
<file path=[Content_Types].xml><?xml version="1.0" encoding="utf-8"?>
<Types xmlns="http://schemas.openxmlformats.org/package/2006/content-types">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14"/>
  </p:notesMasterIdLst>
  <p:handoutMasterIdLst>
    <p:handoutMasterId r:id="rId15"/>
  </p:handoutMasterIdLst>
  <p:sldIdLst>
    <p:sldId id="257" r:id="rId2"/>
    <p:sldId id="259" r:id="rId3"/>
    <p:sldId id="261" r:id="rId4"/>
    <p:sldId id="287" r:id="rId5"/>
    <p:sldId id="262" r:id="rId6"/>
    <p:sldId id="264" r:id="rId7"/>
    <p:sldId id="265" r:id="rId8"/>
    <p:sldId id="288" r:id="rId9"/>
    <p:sldId id="289" r:id="rId10"/>
    <p:sldId id="290" r:id="rId11"/>
    <p:sldId id="291" r:id="rId12"/>
    <p:sldId id="286" r:id="rId13"/>
  </p:sldIdLst>
  <p:sldSz cx="12192000" cy="6858000"/>
  <p:notesSz cx="6858000" cy="9144000"/>
  <p:embeddedFontLst>
    <p:embeddedFont>
      <p:font typeface="Calibri" panose="020F0502020204030204" pitchFamily="34" charset="0"/>
      <p:regular r:id="rId16"/>
      <p:bold r:id="rId17"/>
      <p:italic r:id="rId18"/>
      <p:boldItalic r:id="rId19"/>
    </p:embeddedFont>
    <p:embeddedFont>
      <p:font typeface="Iskoola Pota" panose="020B0502040204020203" pitchFamily="34" charset="0"/>
      <p:regular r:id="rId20"/>
      <p:bold r:id="rId21"/>
    </p:embeddedFont>
    <p:embeddedFont>
      <p:font typeface="Lato" panose="020F0502020204030203" pitchFamily="34" charset="0"/>
      <p:regular r:id="rId22"/>
      <p:bold r:id="rId23"/>
      <p:italic r:id="rId24"/>
      <p:boldItalic r:id="rId25"/>
    </p:embeddedFont>
    <p:embeddedFont>
      <p:font typeface="Lato Light" panose="020F0302020204030203" pitchFamily="34" charset="-94"/>
      <p:regular r:id="rId26"/>
      <p:italic r:id="rId27"/>
    </p:embeddedFont>
    <p:embeddedFont>
      <p:font typeface="Montserrat ExtraBold" panose="00000900000000000000" pitchFamily="50" charset="-94"/>
      <p:bold r:id="rId28"/>
      <p:boldItalic r:id="rId29"/>
    </p:embeddedFont>
    <p:embeddedFont>
      <p:font typeface="Open Sans" panose="020B0606030504020204" pitchFamily="34" charset="0"/>
      <p:regular r:id="rId30"/>
      <p:bold r:id="rId31"/>
    </p:embeddedFont>
    <p:embeddedFont>
      <p:font typeface="Raleway" panose="020B0503030101060003" pitchFamily="34" charset="-94"/>
      <p:regular r:id="rId32"/>
      <p:bold r:id="rId33"/>
      <p:italic r:id="rId34"/>
      <p:boldItalic r:id="rId35"/>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D3338"/>
    <a:srgbClr val="3D4D61"/>
    <a:srgbClr val="FCA304"/>
    <a:srgbClr val="CCCCCC"/>
    <a:srgbClr val="FDC868"/>
    <a:srgbClr val="2A3542"/>
    <a:srgbClr val="627B9A"/>
    <a:srgbClr val="171D25"/>
    <a:srgbClr val="6C84A1"/>
    <a:srgbClr val="1F283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6279B0B-9D99-4B5A-AC57-1EDCDD8922AD}" v="156" dt="2021-05-25T12:12:04.939"/>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197" autoAdjust="0"/>
    <p:restoredTop sz="96357" autoAdjust="0"/>
  </p:normalViewPr>
  <p:slideViewPr>
    <p:cSldViewPr snapToGrid="0" showGuides="1">
      <p:cViewPr varScale="1">
        <p:scale>
          <a:sx n="107" d="100"/>
          <a:sy n="107" d="100"/>
        </p:scale>
        <p:origin x="78" y="150"/>
      </p:cViewPr>
      <p:guideLst>
        <p:guide orient="horz" pos="2160"/>
        <p:guide pos="3840"/>
      </p:guideLst>
    </p:cSldViewPr>
  </p:slideViewPr>
  <p:outlineViewPr>
    <p:cViewPr>
      <p:scale>
        <a:sx n="33" d="100"/>
        <a:sy n="33" d="100"/>
      </p:scale>
      <p:origin x="0" y="0"/>
    </p:cViewPr>
  </p:outlineViewPr>
  <p:notesTextViewPr>
    <p:cViewPr>
      <p:scale>
        <a:sx n="1" d="1"/>
        <a:sy n="1" d="1"/>
      </p:scale>
      <p:origin x="0" y="0"/>
    </p:cViewPr>
  </p:notesTextViewPr>
  <p:notesViewPr>
    <p:cSldViewPr snapToGrid="0" showGuides="1">
      <p:cViewPr varScale="1">
        <p:scale>
          <a:sx n="87" d="100"/>
          <a:sy n="87" d="100"/>
        </p:scale>
        <p:origin x="2988" y="9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font" Target="fonts/font3.fntdata"/><Relationship Id="rId26" Type="http://schemas.openxmlformats.org/officeDocument/2006/relationships/font" Target="fonts/font11.fntdata"/><Relationship Id="rId39" Type="http://schemas.openxmlformats.org/officeDocument/2006/relationships/tableStyles" Target="tableStyles.xml"/><Relationship Id="rId21" Type="http://schemas.openxmlformats.org/officeDocument/2006/relationships/font" Target="fonts/font6.fntdata"/><Relationship Id="rId34" Type="http://schemas.openxmlformats.org/officeDocument/2006/relationships/font" Target="fonts/font19.fntdata"/><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font" Target="fonts/font1.fntdata"/><Relationship Id="rId20" Type="http://schemas.openxmlformats.org/officeDocument/2006/relationships/font" Target="fonts/font5.fntdata"/><Relationship Id="rId29" Type="http://schemas.openxmlformats.org/officeDocument/2006/relationships/font" Target="fonts/font14.fntdata"/><Relationship Id="rId41" Type="http://schemas.microsoft.com/office/2015/10/relationships/revisionInfo" Target="revisionInfo.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9.fntdata"/><Relationship Id="rId32" Type="http://schemas.openxmlformats.org/officeDocument/2006/relationships/font" Target="fonts/font17.fntdata"/><Relationship Id="rId37" Type="http://schemas.openxmlformats.org/officeDocument/2006/relationships/viewProps" Target="viewProps.xml"/><Relationship Id="rId40" Type="http://schemas.microsoft.com/office/2016/11/relationships/changesInfo" Target="changesInfos/changesInfo1.xml"/><Relationship Id="rId5" Type="http://schemas.openxmlformats.org/officeDocument/2006/relationships/slide" Target="slides/slide4.xml"/><Relationship Id="rId15" Type="http://schemas.openxmlformats.org/officeDocument/2006/relationships/handoutMaster" Target="handoutMasters/handoutMaster1.xml"/><Relationship Id="rId23" Type="http://schemas.openxmlformats.org/officeDocument/2006/relationships/font" Target="fonts/font8.fntdata"/><Relationship Id="rId28" Type="http://schemas.openxmlformats.org/officeDocument/2006/relationships/font" Target="fonts/font13.fntdata"/><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font" Target="fonts/font4.fntdata"/><Relationship Id="rId31" Type="http://schemas.openxmlformats.org/officeDocument/2006/relationships/font" Target="fonts/font16.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 Id="rId22" Type="http://schemas.openxmlformats.org/officeDocument/2006/relationships/font" Target="fonts/font7.fntdata"/><Relationship Id="rId27" Type="http://schemas.openxmlformats.org/officeDocument/2006/relationships/font" Target="fonts/font12.fntdata"/><Relationship Id="rId30" Type="http://schemas.openxmlformats.org/officeDocument/2006/relationships/font" Target="fonts/font15.fntdata"/><Relationship Id="rId35" Type="http://schemas.openxmlformats.org/officeDocument/2006/relationships/font" Target="fonts/font20.fntdata"/><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font" Target="fonts/font2.fntdata"/><Relationship Id="rId25" Type="http://schemas.openxmlformats.org/officeDocument/2006/relationships/font" Target="fonts/font10.fntdata"/><Relationship Id="rId33" Type="http://schemas.openxmlformats.org/officeDocument/2006/relationships/font" Target="fonts/font18.fntdata"/><Relationship Id="rId38"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Volkan Çakıral | Pikus Bilgi Teknolojileri" userId="29d516f1-c42a-49f0-a3d5-15835732b9d5" providerId="ADAL" clId="{56279B0B-9D99-4B5A-AC57-1EDCDD8922AD}"/>
    <pc:docChg chg="undo custSel modSld">
      <pc:chgData name="Volkan Çakıral | Pikus Bilgi Teknolojileri" userId="29d516f1-c42a-49f0-a3d5-15835732b9d5" providerId="ADAL" clId="{56279B0B-9D99-4B5A-AC57-1EDCDD8922AD}" dt="2021-06-19T20:55:42.041" v="542" actId="1076"/>
      <pc:docMkLst>
        <pc:docMk/>
      </pc:docMkLst>
      <pc:sldChg chg="modSp mod">
        <pc:chgData name="Volkan Çakıral | Pikus Bilgi Teknolojileri" userId="29d516f1-c42a-49f0-a3d5-15835732b9d5" providerId="ADAL" clId="{56279B0B-9D99-4B5A-AC57-1EDCDD8922AD}" dt="2021-05-25T09:37:28.689" v="17" actId="20577"/>
        <pc:sldMkLst>
          <pc:docMk/>
          <pc:sldMk cId="1278685085" sldId="261"/>
        </pc:sldMkLst>
        <pc:spChg chg="mod">
          <ac:chgData name="Volkan Çakıral | Pikus Bilgi Teknolojileri" userId="29d516f1-c42a-49f0-a3d5-15835732b9d5" providerId="ADAL" clId="{56279B0B-9D99-4B5A-AC57-1EDCDD8922AD}" dt="2021-05-25T09:37:28.689" v="17" actId="20577"/>
          <ac:spMkLst>
            <pc:docMk/>
            <pc:sldMk cId="1278685085" sldId="261"/>
            <ac:spMk id="141" creationId="{B51A52AA-F35C-4200-9743-55B3B7F320E9}"/>
          </ac:spMkLst>
        </pc:spChg>
      </pc:sldChg>
      <pc:sldChg chg="addSp delSp modSp mod">
        <pc:chgData name="Volkan Çakıral | Pikus Bilgi Teknolojileri" userId="29d516f1-c42a-49f0-a3d5-15835732b9d5" providerId="ADAL" clId="{56279B0B-9D99-4B5A-AC57-1EDCDD8922AD}" dt="2021-05-25T09:55:57.140" v="218"/>
        <pc:sldMkLst>
          <pc:docMk/>
          <pc:sldMk cId="2234188304" sldId="262"/>
        </pc:sldMkLst>
        <pc:cxnChg chg="add mod">
          <ac:chgData name="Volkan Çakıral | Pikus Bilgi Teknolojileri" userId="29d516f1-c42a-49f0-a3d5-15835732b9d5" providerId="ADAL" clId="{56279B0B-9D99-4B5A-AC57-1EDCDD8922AD}" dt="2021-05-25T09:55:57.140" v="218"/>
          <ac:cxnSpMkLst>
            <pc:docMk/>
            <pc:sldMk cId="2234188304" sldId="262"/>
            <ac:cxnSpMk id="15" creationId="{4C5FFA36-740F-4633-9861-6AB039E339DE}"/>
          </ac:cxnSpMkLst>
        </pc:cxnChg>
        <pc:cxnChg chg="add mod">
          <ac:chgData name="Volkan Çakıral | Pikus Bilgi Teknolojileri" userId="29d516f1-c42a-49f0-a3d5-15835732b9d5" providerId="ADAL" clId="{56279B0B-9D99-4B5A-AC57-1EDCDD8922AD}" dt="2021-05-25T09:55:57.140" v="218"/>
          <ac:cxnSpMkLst>
            <pc:docMk/>
            <pc:sldMk cId="2234188304" sldId="262"/>
            <ac:cxnSpMk id="16" creationId="{099823ED-F3B3-4B95-AC03-4198FD555CF0}"/>
          </ac:cxnSpMkLst>
        </pc:cxnChg>
        <pc:cxnChg chg="del mod">
          <ac:chgData name="Volkan Çakıral | Pikus Bilgi Teknolojileri" userId="29d516f1-c42a-49f0-a3d5-15835732b9d5" providerId="ADAL" clId="{56279B0B-9D99-4B5A-AC57-1EDCDD8922AD}" dt="2021-05-25T09:55:55.586" v="216" actId="478"/>
          <ac:cxnSpMkLst>
            <pc:docMk/>
            <pc:sldMk cId="2234188304" sldId="262"/>
            <ac:cxnSpMk id="40" creationId="{99600F78-C9E8-4389-88BF-1FE44DCDA3CF}"/>
          </ac:cxnSpMkLst>
        </pc:cxnChg>
        <pc:cxnChg chg="del mod">
          <ac:chgData name="Volkan Çakıral | Pikus Bilgi Teknolojileri" userId="29d516f1-c42a-49f0-a3d5-15835732b9d5" providerId="ADAL" clId="{56279B0B-9D99-4B5A-AC57-1EDCDD8922AD}" dt="2021-05-25T09:55:56.265" v="217" actId="478"/>
          <ac:cxnSpMkLst>
            <pc:docMk/>
            <pc:sldMk cId="2234188304" sldId="262"/>
            <ac:cxnSpMk id="44" creationId="{43104752-19AF-4767-8231-66DE0310F505}"/>
          </ac:cxnSpMkLst>
        </pc:cxnChg>
      </pc:sldChg>
      <pc:sldChg chg="addSp delSp modSp mod">
        <pc:chgData name="Volkan Çakıral | Pikus Bilgi Teknolojileri" userId="29d516f1-c42a-49f0-a3d5-15835732b9d5" providerId="ADAL" clId="{56279B0B-9D99-4B5A-AC57-1EDCDD8922AD}" dt="2021-05-25T09:56:01.580" v="221"/>
        <pc:sldMkLst>
          <pc:docMk/>
          <pc:sldMk cId="1912840841" sldId="264"/>
        </pc:sldMkLst>
        <pc:cxnChg chg="add mod">
          <ac:chgData name="Volkan Çakıral | Pikus Bilgi Teknolojileri" userId="29d516f1-c42a-49f0-a3d5-15835732b9d5" providerId="ADAL" clId="{56279B0B-9D99-4B5A-AC57-1EDCDD8922AD}" dt="2021-05-25T09:56:01.580" v="221"/>
          <ac:cxnSpMkLst>
            <pc:docMk/>
            <pc:sldMk cId="1912840841" sldId="264"/>
            <ac:cxnSpMk id="27" creationId="{733D9854-6933-4B0E-A87C-5DC78B6F87F6}"/>
          </ac:cxnSpMkLst>
        </pc:cxnChg>
        <pc:cxnChg chg="del mod">
          <ac:chgData name="Volkan Çakıral | Pikus Bilgi Teknolojileri" userId="29d516f1-c42a-49f0-a3d5-15835732b9d5" providerId="ADAL" clId="{56279B0B-9D99-4B5A-AC57-1EDCDD8922AD}" dt="2021-05-25T09:56:00.343" v="219" actId="478"/>
          <ac:cxnSpMkLst>
            <pc:docMk/>
            <pc:sldMk cId="1912840841" sldId="264"/>
            <ac:cxnSpMk id="32" creationId="{FE388DB8-FFDB-4139-9C0F-485586638AAE}"/>
          </ac:cxnSpMkLst>
        </pc:cxnChg>
        <pc:cxnChg chg="del mod">
          <ac:chgData name="Volkan Çakıral | Pikus Bilgi Teknolojileri" userId="29d516f1-c42a-49f0-a3d5-15835732b9d5" providerId="ADAL" clId="{56279B0B-9D99-4B5A-AC57-1EDCDD8922AD}" dt="2021-05-25T09:56:00.833" v="220" actId="478"/>
          <ac:cxnSpMkLst>
            <pc:docMk/>
            <pc:sldMk cId="1912840841" sldId="264"/>
            <ac:cxnSpMk id="34" creationId="{4DFFF432-F249-4866-B034-75A02F55D848}"/>
          </ac:cxnSpMkLst>
        </pc:cxnChg>
        <pc:cxnChg chg="add mod">
          <ac:chgData name="Volkan Çakıral | Pikus Bilgi Teknolojileri" userId="29d516f1-c42a-49f0-a3d5-15835732b9d5" providerId="ADAL" clId="{56279B0B-9D99-4B5A-AC57-1EDCDD8922AD}" dt="2021-05-25T09:56:01.580" v="221"/>
          <ac:cxnSpMkLst>
            <pc:docMk/>
            <pc:sldMk cId="1912840841" sldId="264"/>
            <ac:cxnSpMk id="36" creationId="{7B10C6C0-6ECF-456D-B3DA-89AFEBFDED2C}"/>
          </ac:cxnSpMkLst>
        </pc:cxnChg>
      </pc:sldChg>
      <pc:sldChg chg="addSp delSp modSp mod delAnim modAnim">
        <pc:chgData name="Volkan Çakıral | Pikus Bilgi Teknolojileri" userId="29d516f1-c42a-49f0-a3d5-15835732b9d5" providerId="ADAL" clId="{56279B0B-9D99-4B5A-AC57-1EDCDD8922AD}" dt="2021-05-25T10:48:22.165" v="431" actId="1076"/>
        <pc:sldMkLst>
          <pc:docMk/>
          <pc:sldMk cId="3204124304" sldId="265"/>
        </pc:sldMkLst>
        <pc:spChg chg="mod">
          <ac:chgData name="Volkan Çakıral | Pikus Bilgi Teknolojileri" userId="29d516f1-c42a-49f0-a3d5-15835732b9d5" providerId="ADAL" clId="{56279B0B-9D99-4B5A-AC57-1EDCDD8922AD}" dt="2021-05-25T10:33:09.018" v="360" actId="1036"/>
          <ac:spMkLst>
            <pc:docMk/>
            <pc:sldMk cId="3204124304" sldId="265"/>
            <ac:spMk id="13" creationId="{99A68FE9-31D1-4A12-8AA3-BDE5CC6E0642}"/>
          </ac:spMkLst>
        </pc:spChg>
        <pc:spChg chg="mod">
          <ac:chgData name="Volkan Çakıral | Pikus Bilgi Teknolojileri" userId="29d516f1-c42a-49f0-a3d5-15835732b9d5" providerId="ADAL" clId="{56279B0B-9D99-4B5A-AC57-1EDCDD8922AD}" dt="2021-05-25T10:33:34.202" v="372" actId="1036"/>
          <ac:spMkLst>
            <pc:docMk/>
            <pc:sldMk cId="3204124304" sldId="265"/>
            <ac:spMk id="15" creationId="{845C68D5-0F5C-4E90-84FC-61201630CD22}"/>
          </ac:spMkLst>
        </pc:spChg>
        <pc:spChg chg="add mod">
          <ac:chgData name="Volkan Çakıral | Pikus Bilgi Teknolojileri" userId="29d516f1-c42a-49f0-a3d5-15835732b9d5" providerId="ADAL" clId="{56279B0B-9D99-4B5A-AC57-1EDCDD8922AD}" dt="2021-05-25T10:48:22.165" v="431" actId="1076"/>
          <ac:spMkLst>
            <pc:docMk/>
            <pc:sldMk cId="3204124304" sldId="265"/>
            <ac:spMk id="22" creationId="{8B150EE9-9D4C-4E15-B13B-1765767FFAD8}"/>
          </ac:spMkLst>
        </pc:spChg>
        <pc:spChg chg="add del mod">
          <ac:chgData name="Volkan Çakıral | Pikus Bilgi Teknolojileri" userId="29d516f1-c42a-49f0-a3d5-15835732b9d5" providerId="ADAL" clId="{56279B0B-9D99-4B5A-AC57-1EDCDD8922AD}" dt="2021-05-25T10:34:06.652" v="380" actId="478"/>
          <ac:spMkLst>
            <pc:docMk/>
            <pc:sldMk cId="3204124304" sldId="265"/>
            <ac:spMk id="23" creationId="{261745CC-D4BD-4B9F-859C-ECAA9A3821D4}"/>
          </ac:spMkLst>
        </pc:spChg>
        <pc:spChg chg="mod">
          <ac:chgData name="Volkan Çakıral | Pikus Bilgi Teknolojileri" userId="29d516f1-c42a-49f0-a3d5-15835732b9d5" providerId="ADAL" clId="{56279B0B-9D99-4B5A-AC57-1EDCDD8922AD}" dt="2021-05-25T10:32:01.065" v="263" actId="1035"/>
          <ac:spMkLst>
            <pc:docMk/>
            <pc:sldMk cId="3204124304" sldId="265"/>
            <ac:spMk id="36" creationId="{3CB094A2-E17D-4DDE-BFF4-C2D71AFEC7BB}"/>
          </ac:spMkLst>
        </pc:spChg>
        <pc:picChg chg="add del mod">
          <ac:chgData name="Volkan Çakıral | Pikus Bilgi Teknolojileri" userId="29d516f1-c42a-49f0-a3d5-15835732b9d5" providerId="ADAL" clId="{56279B0B-9D99-4B5A-AC57-1EDCDD8922AD}" dt="2021-05-25T10:41:43.125" v="415" actId="478"/>
          <ac:picMkLst>
            <pc:docMk/>
            <pc:sldMk cId="3204124304" sldId="265"/>
            <ac:picMk id="4" creationId="{BDDBC7CD-91AA-4BC0-AFC8-052D9834C92F}"/>
          </ac:picMkLst>
        </pc:picChg>
        <pc:picChg chg="add del mod">
          <ac:chgData name="Volkan Çakıral | Pikus Bilgi Teknolojileri" userId="29d516f1-c42a-49f0-a3d5-15835732b9d5" providerId="ADAL" clId="{56279B0B-9D99-4B5A-AC57-1EDCDD8922AD}" dt="2021-05-25T10:42:49.346" v="418" actId="478"/>
          <ac:picMkLst>
            <pc:docMk/>
            <pc:sldMk cId="3204124304" sldId="265"/>
            <ac:picMk id="6" creationId="{83D1C531-4D49-4DD5-B871-C0B331C7BEF0}"/>
          </ac:picMkLst>
        </pc:picChg>
        <pc:picChg chg="add del mod">
          <ac:chgData name="Volkan Çakıral | Pikus Bilgi Teknolojileri" userId="29d516f1-c42a-49f0-a3d5-15835732b9d5" providerId="ADAL" clId="{56279B0B-9D99-4B5A-AC57-1EDCDD8922AD}" dt="2021-05-25T10:47:22.849" v="426" actId="478"/>
          <ac:picMkLst>
            <pc:docMk/>
            <pc:sldMk cId="3204124304" sldId="265"/>
            <ac:picMk id="8" creationId="{5D40FC81-595B-43B7-9B9C-BCD3E6B8BE55}"/>
          </ac:picMkLst>
        </pc:picChg>
        <pc:picChg chg="add mod">
          <ac:chgData name="Volkan Çakıral | Pikus Bilgi Teknolojileri" userId="29d516f1-c42a-49f0-a3d5-15835732b9d5" providerId="ADAL" clId="{56279B0B-9D99-4B5A-AC57-1EDCDD8922AD}" dt="2021-05-25T10:47:30.304" v="430" actId="1076"/>
          <ac:picMkLst>
            <pc:docMk/>
            <pc:sldMk cId="3204124304" sldId="265"/>
            <ac:picMk id="10" creationId="{FA846F6A-7D81-4518-871C-A86C8D540FCD}"/>
          </ac:picMkLst>
        </pc:picChg>
        <pc:picChg chg="mod">
          <ac:chgData name="Volkan Çakıral | Pikus Bilgi Teknolojileri" userId="29d516f1-c42a-49f0-a3d5-15835732b9d5" providerId="ADAL" clId="{56279B0B-9D99-4B5A-AC57-1EDCDD8922AD}" dt="2021-05-25T10:32:01.065" v="263" actId="1035"/>
          <ac:picMkLst>
            <pc:docMk/>
            <pc:sldMk cId="3204124304" sldId="265"/>
            <ac:picMk id="46" creationId="{DFE71278-9613-48EC-9F94-05F58CE03552}"/>
          </ac:picMkLst>
        </pc:picChg>
        <pc:picChg chg="mod">
          <ac:chgData name="Volkan Çakıral | Pikus Bilgi Teknolojileri" userId="29d516f1-c42a-49f0-a3d5-15835732b9d5" providerId="ADAL" clId="{56279B0B-9D99-4B5A-AC57-1EDCDD8922AD}" dt="2021-05-25T10:32:09.368" v="302" actId="1035"/>
          <ac:picMkLst>
            <pc:docMk/>
            <pc:sldMk cId="3204124304" sldId="265"/>
            <ac:picMk id="50" creationId="{ABF86C2F-B762-48B7-8233-EDDB171C733D}"/>
          </ac:picMkLst>
        </pc:picChg>
        <pc:picChg chg="mod">
          <ac:chgData name="Volkan Çakıral | Pikus Bilgi Teknolojileri" userId="29d516f1-c42a-49f0-a3d5-15835732b9d5" providerId="ADAL" clId="{56279B0B-9D99-4B5A-AC57-1EDCDD8922AD}" dt="2021-05-25T10:32:05.187" v="283" actId="1036"/>
          <ac:picMkLst>
            <pc:docMk/>
            <pc:sldMk cId="3204124304" sldId="265"/>
            <ac:picMk id="52" creationId="{8D650138-9BF1-4991-93D5-84BD9A808B51}"/>
          </ac:picMkLst>
        </pc:picChg>
        <pc:cxnChg chg="add mod">
          <ac:chgData name="Volkan Çakıral | Pikus Bilgi Teknolojileri" userId="29d516f1-c42a-49f0-a3d5-15835732b9d5" providerId="ADAL" clId="{56279B0B-9D99-4B5A-AC57-1EDCDD8922AD}" dt="2021-05-25T09:56:06.025" v="224"/>
          <ac:cxnSpMkLst>
            <pc:docMk/>
            <pc:sldMk cId="3204124304" sldId="265"/>
            <ac:cxnSpMk id="19" creationId="{FC3AC2DF-57B6-4A75-B9AA-FE59751DB05C}"/>
          </ac:cxnSpMkLst>
        </pc:cxnChg>
        <pc:cxnChg chg="add mod">
          <ac:chgData name="Volkan Çakıral | Pikus Bilgi Teknolojileri" userId="29d516f1-c42a-49f0-a3d5-15835732b9d5" providerId="ADAL" clId="{56279B0B-9D99-4B5A-AC57-1EDCDD8922AD}" dt="2021-05-25T09:56:06.025" v="224"/>
          <ac:cxnSpMkLst>
            <pc:docMk/>
            <pc:sldMk cId="3204124304" sldId="265"/>
            <ac:cxnSpMk id="20" creationId="{0611974F-4BC9-42A7-B762-D47568371390}"/>
          </ac:cxnSpMkLst>
        </pc:cxnChg>
        <pc:cxnChg chg="del mod">
          <ac:chgData name="Volkan Çakıral | Pikus Bilgi Teknolojileri" userId="29d516f1-c42a-49f0-a3d5-15835732b9d5" providerId="ADAL" clId="{56279B0B-9D99-4B5A-AC57-1EDCDD8922AD}" dt="2021-05-25T09:56:04.622" v="222" actId="478"/>
          <ac:cxnSpMkLst>
            <pc:docMk/>
            <pc:sldMk cId="3204124304" sldId="265"/>
            <ac:cxnSpMk id="39" creationId="{C05BE3E1-B5EB-4993-85BE-A11ED8564134}"/>
          </ac:cxnSpMkLst>
        </pc:cxnChg>
        <pc:cxnChg chg="del mod">
          <ac:chgData name="Volkan Çakıral | Pikus Bilgi Teknolojileri" userId="29d516f1-c42a-49f0-a3d5-15835732b9d5" providerId="ADAL" clId="{56279B0B-9D99-4B5A-AC57-1EDCDD8922AD}" dt="2021-05-25T09:56:05.277" v="223" actId="478"/>
          <ac:cxnSpMkLst>
            <pc:docMk/>
            <pc:sldMk cId="3204124304" sldId="265"/>
            <ac:cxnSpMk id="41" creationId="{C4FCEBA4-7F27-4592-8AF4-79D7C8E9BED4}"/>
          </ac:cxnSpMkLst>
        </pc:cxnChg>
      </pc:sldChg>
      <pc:sldChg chg="modSp mod">
        <pc:chgData name="Volkan Çakıral | Pikus Bilgi Teknolojileri" userId="29d516f1-c42a-49f0-a3d5-15835732b9d5" providerId="ADAL" clId="{56279B0B-9D99-4B5A-AC57-1EDCDD8922AD}" dt="2021-05-25T10:31:37.826" v="249" actId="20577"/>
        <pc:sldMkLst>
          <pc:docMk/>
          <pc:sldMk cId="175313000" sldId="287"/>
        </pc:sldMkLst>
        <pc:spChg chg="mod">
          <ac:chgData name="Volkan Çakıral | Pikus Bilgi Teknolojileri" userId="29d516f1-c42a-49f0-a3d5-15835732b9d5" providerId="ADAL" clId="{56279B0B-9D99-4B5A-AC57-1EDCDD8922AD}" dt="2021-05-25T10:31:37.826" v="249" actId="20577"/>
          <ac:spMkLst>
            <pc:docMk/>
            <pc:sldMk cId="175313000" sldId="287"/>
            <ac:spMk id="211" creationId="{A191BE29-E4F9-424B-9FF7-CFE5B11952FB}"/>
          </ac:spMkLst>
        </pc:spChg>
        <pc:cxnChg chg="mod">
          <ac:chgData name="Volkan Çakıral | Pikus Bilgi Teknolojileri" userId="29d516f1-c42a-49f0-a3d5-15835732b9d5" providerId="ADAL" clId="{56279B0B-9D99-4B5A-AC57-1EDCDD8922AD}" dt="2021-05-25T08:53:00.550" v="2" actId="14100"/>
          <ac:cxnSpMkLst>
            <pc:docMk/>
            <pc:sldMk cId="175313000" sldId="287"/>
            <ac:cxnSpMk id="218" creationId="{0A345DA4-8C1C-42A0-BCB4-D4D899154FF5}"/>
          </ac:cxnSpMkLst>
        </pc:cxnChg>
        <pc:cxnChg chg="mod">
          <ac:chgData name="Volkan Çakıral | Pikus Bilgi Teknolojileri" userId="29d516f1-c42a-49f0-a3d5-15835732b9d5" providerId="ADAL" clId="{56279B0B-9D99-4B5A-AC57-1EDCDD8922AD}" dt="2021-05-25T08:52:56.557" v="0" actId="14100"/>
          <ac:cxnSpMkLst>
            <pc:docMk/>
            <pc:sldMk cId="175313000" sldId="287"/>
            <ac:cxnSpMk id="220" creationId="{89D6CD9C-CEA0-4558-95DE-E830CBF9885D}"/>
          </ac:cxnSpMkLst>
        </pc:cxnChg>
      </pc:sldChg>
      <pc:sldChg chg="addSp delSp modSp mod">
        <pc:chgData name="Volkan Çakıral | Pikus Bilgi Teknolojileri" userId="29d516f1-c42a-49f0-a3d5-15835732b9d5" providerId="ADAL" clId="{56279B0B-9D99-4B5A-AC57-1EDCDD8922AD}" dt="2021-05-25T09:56:09.857" v="227"/>
        <pc:sldMkLst>
          <pc:docMk/>
          <pc:sldMk cId="1656307789" sldId="288"/>
        </pc:sldMkLst>
        <pc:cxnChg chg="add mod">
          <ac:chgData name="Volkan Çakıral | Pikus Bilgi Teknolojileri" userId="29d516f1-c42a-49f0-a3d5-15835732b9d5" providerId="ADAL" clId="{56279B0B-9D99-4B5A-AC57-1EDCDD8922AD}" dt="2021-05-25T09:56:09.857" v="227"/>
          <ac:cxnSpMkLst>
            <pc:docMk/>
            <pc:sldMk cId="1656307789" sldId="288"/>
            <ac:cxnSpMk id="84" creationId="{63E987C6-2B43-45AD-B797-A6D420D350F1}"/>
          </ac:cxnSpMkLst>
        </pc:cxnChg>
        <pc:cxnChg chg="add mod">
          <ac:chgData name="Volkan Çakıral | Pikus Bilgi Teknolojileri" userId="29d516f1-c42a-49f0-a3d5-15835732b9d5" providerId="ADAL" clId="{56279B0B-9D99-4B5A-AC57-1EDCDD8922AD}" dt="2021-05-25T09:56:09.857" v="227"/>
          <ac:cxnSpMkLst>
            <pc:docMk/>
            <pc:sldMk cId="1656307789" sldId="288"/>
            <ac:cxnSpMk id="85" creationId="{62F2A278-4F02-4F83-94C4-CEB05384A2E7}"/>
          </ac:cxnSpMkLst>
        </pc:cxnChg>
        <pc:cxnChg chg="del mod">
          <ac:chgData name="Volkan Çakıral | Pikus Bilgi Teknolojileri" userId="29d516f1-c42a-49f0-a3d5-15835732b9d5" providerId="ADAL" clId="{56279B0B-9D99-4B5A-AC57-1EDCDD8922AD}" dt="2021-05-25T09:56:08.564" v="225" actId="478"/>
          <ac:cxnSpMkLst>
            <pc:docMk/>
            <pc:sldMk cId="1656307789" sldId="288"/>
            <ac:cxnSpMk id="134" creationId="{B979D350-6EC2-46E5-A78A-F4B56654A3BA}"/>
          </ac:cxnSpMkLst>
        </pc:cxnChg>
        <pc:cxnChg chg="del mod">
          <ac:chgData name="Volkan Çakıral | Pikus Bilgi Teknolojileri" userId="29d516f1-c42a-49f0-a3d5-15835732b9d5" providerId="ADAL" clId="{56279B0B-9D99-4B5A-AC57-1EDCDD8922AD}" dt="2021-05-25T09:56:09.013" v="226" actId="478"/>
          <ac:cxnSpMkLst>
            <pc:docMk/>
            <pc:sldMk cId="1656307789" sldId="288"/>
            <ac:cxnSpMk id="136" creationId="{3A9BD98F-4E4A-4067-9978-FD196F4BD127}"/>
          </ac:cxnSpMkLst>
        </pc:cxnChg>
      </pc:sldChg>
      <pc:sldChg chg="addSp delSp modSp mod">
        <pc:chgData name="Volkan Çakıral | Pikus Bilgi Teknolojileri" userId="29d516f1-c42a-49f0-a3d5-15835732b9d5" providerId="ADAL" clId="{56279B0B-9D99-4B5A-AC57-1EDCDD8922AD}" dt="2021-05-25T09:56:13.648" v="230"/>
        <pc:sldMkLst>
          <pc:docMk/>
          <pc:sldMk cId="3838681297" sldId="289"/>
        </pc:sldMkLst>
        <pc:cxnChg chg="add mod">
          <ac:chgData name="Volkan Çakıral | Pikus Bilgi Teknolojileri" userId="29d516f1-c42a-49f0-a3d5-15835732b9d5" providerId="ADAL" clId="{56279B0B-9D99-4B5A-AC57-1EDCDD8922AD}" dt="2021-05-25T09:56:13.648" v="230"/>
          <ac:cxnSpMkLst>
            <pc:docMk/>
            <pc:sldMk cId="3838681297" sldId="289"/>
            <ac:cxnSpMk id="168" creationId="{B1DB73B5-CE95-4DB5-BBD9-C48CC86E1E9A}"/>
          </ac:cxnSpMkLst>
        </pc:cxnChg>
        <pc:cxnChg chg="add mod">
          <ac:chgData name="Volkan Çakıral | Pikus Bilgi Teknolojileri" userId="29d516f1-c42a-49f0-a3d5-15835732b9d5" providerId="ADAL" clId="{56279B0B-9D99-4B5A-AC57-1EDCDD8922AD}" dt="2021-05-25T09:56:13.648" v="230"/>
          <ac:cxnSpMkLst>
            <pc:docMk/>
            <pc:sldMk cId="3838681297" sldId="289"/>
            <ac:cxnSpMk id="169" creationId="{11257D76-2E03-4C78-AE8F-9173C04DDE36}"/>
          </ac:cxnSpMkLst>
        </pc:cxnChg>
        <pc:cxnChg chg="del mod">
          <ac:chgData name="Volkan Çakıral | Pikus Bilgi Teknolojileri" userId="29d516f1-c42a-49f0-a3d5-15835732b9d5" providerId="ADAL" clId="{56279B0B-9D99-4B5A-AC57-1EDCDD8922AD}" dt="2021-05-25T09:56:12.542" v="228" actId="478"/>
          <ac:cxnSpMkLst>
            <pc:docMk/>
            <pc:sldMk cId="3838681297" sldId="289"/>
            <ac:cxnSpMk id="178" creationId="{E5E4D725-E7C0-489D-858F-902C53BD2BC5}"/>
          </ac:cxnSpMkLst>
        </pc:cxnChg>
        <pc:cxnChg chg="del mod">
          <ac:chgData name="Volkan Çakıral | Pikus Bilgi Teknolojileri" userId="29d516f1-c42a-49f0-a3d5-15835732b9d5" providerId="ADAL" clId="{56279B0B-9D99-4B5A-AC57-1EDCDD8922AD}" dt="2021-05-25T09:56:12.909" v="229" actId="478"/>
          <ac:cxnSpMkLst>
            <pc:docMk/>
            <pc:sldMk cId="3838681297" sldId="289"/>
            <ac:cxnSpMk id="180" creationId="{8BE484DC-0700-4EF5-AFCE-A9ACE498352C}"/>
          </ac:cxnSpMkLst>
        </pc:cxnChg>
      </pc:sldChg>
      <pc:sldChg chg="addSp delSp modSp mod modAnim">
        <pc:chgData name="Volkan Çakıral | Pikus Bilgi Teknolojileri" userId="29d516f1-c42a-49f0-a3d5-15835732b9d5" providerId="ADAL" clId="{56279B0B-9D99-4B5A-AC57-1EDCDD8922AD}" dt="2021-05-25T12:12:04.939" v="540"/>
        <pc:sldMkLst>
          <pc:docMk/>
          <pc:sldMk cId="679348362" sldId="290"/>
        </pc:sldMkLst>
        <pc:spChg chg="mod">
          <ac:chgData name="Volkan Çakıral | Pikus Bilgi Teknolojileri" userId="29d516f1-c42a-49f0-a3d5-15835732b9d5" providerId="ADAL" clId="{56279B0B-9D99-4B5A-AC57-1EDCDD8922AD}" dt="2021-05-25T09:38:24.396" v="67" actId="20577"/>
          <ac:spMkLst>
            <pc:docMk/>
            <pc:sldMk cId="679348362" sldId="290"/>
            <ac:spMk id="182" creationId="{E0837789-84E4-44C4-9769-D0851025576D}"/>
          </ac:spMkLst>
        </pc:spChg>
        <pc:picChg chg="add mod">
          <ac:chgData name="Volkan Çakıral | Pikus Bilgi Teknolojileri" userId="29d516f1-c42a-49f0-a3d5-15835732b9d5" providerId="ADAL" clId="{56279B0B-9D99-4B5A-AC57-1EDCDD8922AD}" dt="2021-05-25T09:43:47.800" v="148" actId="1076"/>
          <ac:picMkLst>
            <pc:docMk/>
            <pc:sldMk cId="679348362" sldId="290"/>
            <ac:picMk id="3" creationId="{639E041E-0152-41DB-BCD1-97F5E84306D3}"/>
          </ac:picMkLst>
        </pc:picChg>
        <pc:picChg chg="add mod">
          <ac:chgData name="Volkan Çakıral | Pikus Bilgi Teknolojileri" userId="29d516f1-c42a-49f0-a3d5-15835732b9d5" providerId="ADAL" clId="{56279B0B-9D99-4B5A-AC57-1EDCDD8922AD}" dt="2021-05-25T12:11:10.644" v="490" actId="1038"/>
          <ac:picMkLst>
            <pc:docMk/>
            <pc:sldMk cId="679348362" sldId="290"/>
            <ac:picMk id="4" creationId="{F70F766A-0F08-46AB-BABE-1719FB7F06CB}"/>
          </ac:picMkLst>
        </pc:picChg>
        <pc:picChg chg="mod">
          <ac:chgData name="Volkan Çakıral | Pikus Bilgi Teknolojileri" userId="29d516f1-c42a-49f0-a3d5-15835732b9d5" providerId="ADAL" clId="{56279B0B-9D99-4B5A-AC57-1EDCDD8922AD}" dt="2021-05-25T09:43:20.732" v="145" actId="1036"/>
          <ac:picMkLst>
            <pc:docMk/>
            <pc:sldMk cId="679348362" sldId="290"/>
            <ac:picMk id="5" creationId="{68C8B55C-5592-4B6E-B5A9-A2F32A0949C0}"/>
          </ac:picMkLst>
        </pc:picChg>
        <pc:picChg chg="add mod">
          <ac:chgData name="Volkan Çakıral | Pikus Bilgi Teknolojileri" userId="29d516f1-c42a-49f0-a3d5-15835732b9d5" providerId="ADAL" clId="{56279B0B-9D99-4B5A-AC57-1EDCDD8922AD}" dt="2021-05-25T09:43:54.468" v="149" actId="1076"/>
          <ac:picMkLst>
            <pc:docMk/>
            <pc:sldMk cId="679348362" sldId="290"/>
            <ac:picMk id="6" creationId="{F361D24A-4958-4242-8158-8D0EC73A2F91}"/>
          </ac:picMkLst>
        </pc:picChg>
        <pc:picChg chg="mod">
          <ac:chgData name="Volkan Çakıral | Pikus Bilgi Teknolojileri" userId="29d516f1-c42a-49f0-a3d5-15835732b9d5" providerId="ADAL" clId="{56279B0B-9D99-4B5A-AC57-1EDCDD8922AD}" dt="2021-05-25T09:43:20.732" v="145" actId="1036"/>
          <ac:picMkLst>
            <pc:docMk/>
            <pc:sldMk cId="679348362" sldId="290"/>
            <ac:picMk id="7" creationId="{5A2D9AE3-90A7-4D15-8E60-D9A2AA2603C0}"/>
          </ac:picMkLst>
        </pc:picChg>
        <pc:picChg chg="mod">
          <ac:chgData name="Volkan Çakıral | Pikus Bilgi Teknolojileri" userId="29d516f1-c42a-49f0-a3d5-15835732b9d5" providerId="ADAL" clId="{56279B0B-9D99-4B5A-AC57-1EDCDD8922AD}" dt="2021-05-25T09:43:20.732" v="145" actId="1036"/>
          <ac:picMkLst>
            <pc:docMk/>
            <pc:sldMk cId="679348362" sldId="290"/>
            <ac:picMk id="9" creationId="{593AF4A9-F124-40E2-9431-9E1B65227569}"/>
          </ac:picMkLst>
        </pc:picChg>
        <pc:picChg chg="add mod">
          <ac:chgData name="Volkan Çakıral | Pikus Bilgi Teknolojileri" userId="29d516f1-c42a-49f0-a3d5-15835732b9d5" providerId="ADAL" clId="{56279B0B-9D99-4B5A-AC57-1EDCDD8922AD}" dt="2021-05-25T12:11:46.340" v="538" actId="1035"/>
          <ac:picMkLst>
            <pc:docMk/>
            <pc:sldMk cId="679348362" sldId="290"/>
            <ac:picMk id="10" creationId="{5A2A4FFC-501C-4461-A0A9-87BF22E78A7D}"/>
          </ac:picMkLst>
        </pc:picChg>
        <pc:picChg chg="mod">
          <ac:chgData name="Volkan Çakıral | Pikus Bilgi Teknolojileri" userId="29d516f1-c42a-49f0-a3d5-15835732b9d5" providerId="ADAL" clId="{56279B0B-9D99-4B5A-AC57-1EDCDD8922AD}" dt="2021-05-25T12:11:43.406" v="536" actId="1076"/>
          <ac:picMkLst>
            <pc:docMk/>
            <pc:sldMk cId="679348362" sldId="290"/>
            <ac:picMk id="11" creationId="{69F51D82-43CF-47E0-BEA9-386601487AD2}"/>
          </ac:picMkLst>
        </pc:picChg>
        <pc:picChg chg="mod">
          <ac:chgData name="Volkan Çakıral | Pikus Bilgi Teknolojileri" userId="29d516f1-c42a-49f0-a3d5-15835732b9d5" providerId="ADAL" clId="{56279B0B-9D99-4B5A-AC57-1EDCDD8922AD}" dt="2021-05-25T12:11:07.802" v="476" actId="1037"/>
          <ac:picMkLst>
            <pc:docMk/>
            <pc:sldMk cId="679348362" sldId="290"/>
            <ac:picMk id="13" creationId="{FDBAB25E-BA32-4D23-9709-0B5597FE48D8}"/>
          </ac:picMkLst>
        </pc:picChg>
        <pc:picChg chg="add mod">
          <ac:chgData name="Volkan Çakıral | Pikus Bilgi Teknolojileri" userId="29d516f1-c42a-49f0-a3d5-15835732b9d5" providerId="ADAL" clId="{56279B0B-9D99-4B5A-AC57-1EDCDD8922AD}" dt="2021-05-25T09:44:15.717" v="152" actId="1076"/>
          <ac:picMkLst>
            <pc:docMk/>
            <pc:sldMk cId="679348362" sldId="290"/>
            <ac:picMk id="14" creationId="{CD995A91-D6FF-488B-9A77-FB58B793F7AB}"/>
          </ac:picMkLst>
        </pc:picChg>
        <pc:picChg chg="mod">
          <ac:chgData name="Volkan Çakıral | Pikus Bilgi Teknolojileri" userId="29d516f1-c42a-49f0-a3d5-15835732b9d5" providerId="ADAL" clId="{56279B0B-9D99-4B5A-AC57-1EDCDD8922AD}" dt="2021-05-25T12:11:12.882" v="508" actId="1037"/>
          <ac:picMkLst>
            <pc:docMk/>
            <pc:sldMk cId="679348362" sldId="290"/>
            <ac:picMk id="15" creationId="{45B38F4D-D7F4-4A03-BCE2-0D4D57AC76EC}"/>
          </ac:picMkLst>
        </pc:picChg>
        <pc:picChg chg="mod">
          <ac:chgData name="Volkan Çakıral | Pikus Bilgi Teknolojileri" userId="29d516f1-c42a-49f0-a3d5-15835732b9d5" providerId="ADAL" clId="{56279B0B-9D99-4B5A-AC57-1EDCDD8922AD}" dt="2021-05-25T12:11:14.872" v="526" actId="1037"/>
          <ac:picMkLst>
            <pc:docMk/>
            <pc:sldMk cId="679348362" sldId="290"/>
            <ac:picMk id="17" creationId="{A8318D8E-8135-4F7C-A62B-9D44AE0B6ED9}"/>
          </ac:picMkLst>
        </pc:picChg>
        <pc:picChg chg="add mod">
          <ac:chgData name="Volkan Çakıral | Pikus Bilgi Teknolojileri" userId="29d516f1-c42a-49f0-a3d5-15835732b9d5" providerId="ADAL" clId="{56279B0B-9D99-4B5A-AC57-1EDCDD8922AD}" dt="2021-05-25T10:49:54.211" v="435" actId="1076"/>
          <ac:picMkLst>
            <pc:docMk/>
            <pc:sldMk cId="679348362" sldId="290"/>
            <ac:picMk id="19" creationId="{A8A3CD7E-E3A1-45C9-9D4A-6AFA24328070}"/>
          </ac:picMkLst>
        </pc:picChg>
        <pc:picChg chg="mod">
          <ac:chgData name="Volkan Çakıral | Pikus Bilgi Teknolojileri" userId="29d516f1-c42a-49f0-a3d5-15835732b9d5" providerId="ADAL" clId="{56279B0B-9D99-4B5A-AC57-1EDCDD8922AD}" dt="2021-05-25T09:43:20.732" v="145" actId="1036"/>
          <ac:picMkLst>
            <pc:docMk/>
            <pc:sldMk cId="679348362" sldId="290"/>
            <ac:picMk id="21" creationId="{7D9A50AA-42B9-48DA-BEED-7F1EADAA8277}"/>
          </ac:picMkLst>
        </pc:picChg>
        <pc:picChg chg="mod">
          <ac:chgData name="Volkan Çakıral | Pikus Bilgi Teknolojileri" userId="29d516f1-c42a-49f0-a3d5-15835732b9d5" providerId="ADAL" clId="{56279B0B-9D99-4B5A-AC57-1EDCDD8922AD}" dt="2021-05-25T09:43:20.732" v="145" actId="1036"/>
          <ac:picMkLst>
            <pc:docMk/>
            <pc:sldMk cId="679348362" sldId="290"/>
            <ac:picMk id="23" creationId="{2402CC15-A04D-45A5-AF9E-D4C2F57C44B0}"/>
          </ac:picMkLst>
        </pc:picChg>
        <pc:cxnChg chg="add mod">
          <ac:chgData name="Volkan Çakıral | Pikus Bilgi Teknolojileri" userId="29d516f1-c42a-49f0-a3d5-15835732b9d5" providerId="ADAL" clId="{56279B0B-9D99-4B5A-AC57-1EDCDD8922AD}" dt="2021-05-25T09:56:17.964" v="233"/>
          <ac:cxnSpMkLst>
            <pc:docMk/>
            <pc:sldMk cId="679348362" sldId="290"/>
            <ac:cxnSpMk id="29" creationId="{64CB5022-36FE-4881-AE6E-E61B14F45DB1}"/>
          </ac:cxnSpMkLst>
        </pc:cxnChg>
        <pc:cxnChg chg="add mod">
          <ac:chgData name="Volkan Çakıral | Pikus Bilgi Teknolojileri" userId="29d516f1-c42a-49f0-a3d5-15835732b9d5" providerId="ADAL" clId="{56279B0B-9D99-4B5A-AC57-1EDCDD8922AD}" dt="2021-05-25T09:56:17.964" v="233"/>
          <ac:cxnSpMkLst>
            <pc:docMk/>
            <pc:sldMk cId="679348362" sldId="290"/>
            <ac:cxnSpMk id="30" creationId="{CB7B8D18-F6E5-4452-932D-198B2FC5E205}"/>
          </ac:cxnSpMkLst>
        </pc:cxnChg>
        <pc:cxnChg chg="del mod">
          <ac:chgData name="Volkan Çakıral | Pikus Bilgi Teknolojileri" userId="29d516f1-c42a-49f0-a3d5-15835732b9d5" providerId="ADAL" clId="{56279B0B-9D99-4B5A-AC57-1EDCDD8922AD}" dt="2021-05-25T09:56:16.607" v="231" actId="478"/>
          <ac:cxnSpMkLst>
            <pc:docMk/>
            <pc:sldMk cId="679348362" sldId="290"/>
            <ac:cxnSpMk id="178" creationId="{E5E4D725-E7C0-489D-858F-902C53BD2BC5}"/>
          </ac:cxnSpMkLst>
        </pc:cxnChg>
        <pc:cxnChg chg="del mod">
          <ac:chgData name="Volkan Çakıral | Pikus Bilgi Teknolojileri" userId="29d516f1-c42a-49f0-a3d5-15835732b9d5" providerId="ADAL" clId="{56279B0B-9D99-4B5A-AC57-1EDCDD8922AD}" dt="2021-05-25T09:56:17.187" v="232" actId="478"/>
          <ac:cxnSpMkLst>
            <pc:docMk/>
            <pc:sldMk cId="679348362" sldId="290"/>
            <ac:cxnSpMk id="180" creationId="{8BE484DC-0700-4EF5-AFCE-A9ACE498352C}"/>
          </ac:cxnSpMkLst>
        </pc:cxnChg>
      </pc:sldChg>
      <pc:sldChg chg="addSp delSp modSp mod modAnim">
        <pc:chgData name="Volkan Çakıral | Pikus Bilgi Teknolojileri" userId="29d516f1-c42a-49f0-a3d5-15835732b9d5" providerId="ADAL" clId="{56279B0B-9D99-4B5A-AC57-1EDCDD8922AD}" dt="2021-06-19T20:55:42.041" v="542" actId="1076"/>
        <pc:sldMkLst>
          <pc:docMk/>
          <pc:sldMk cId="3898445513" sldId="291"/>
        </pc:sldMkLst>
        <pc:picChg chg="mod">
          <ac:chgData name="Volkan Çakıral | Pikus Bilgi Teknolojileri" userId="29d516f1-c42a-49f0-a3d5-15835732b9d5" providerId="ADAL" clId="{56279B0B-9D99-4B5A-AC57-1EDCDD8922AD}" dt="2021-05-25T09:51:18.155" v="201" actId="1035"/>
          <ac:picMkLst>
            <pc:docMk/>
            <pc:sldMk cId="3898445513" sldId="291"/>
            <ac:picMk id="10" creationId="{C744CA4E-5E9C-47C1-A290-16ADCF1B637D}"/>
          </ac:picMkLst>
        </pc:picChg>
        <pc:picChg chg="add mod">
          <ac:chgData name="Volkan Çakıral | Pikus Bilgi Teknolojileri" userId="29d516f1-c42a-49f0-a3d5-15835732b9d5" providerId="ADAL" clId="{56279B0B-9D99-4B5A-AC57-1EDCDD8922AD}" dt="2021-05-25T09:54:49.271" v="213" actId="1076"/>
          <ac:picMkLst>
            <pc:docMk/>
            <pc:sldMk cId="3898445513" sldId="291"/>
            <ac:picMk id="11" creationId="{A7CE2007-C29D-49D5-989C-C5A8053856EE}"/>
          </ac:picMkLst>
        </pc:picChg>
        <pc:picChg chg="mod">
          <ac:chgData name="Volkan Çakıral | Pikus Bilgi Teknolojileri" userId="29d516f1-c42a-49f0-a3d5-15835732b9d5" providerId="ADAL" clId="{56279B0B-9D99-4B5A-AC57-1EDCDD8922AD}" dt="2021-05-25T09:47:46.800" v="169" actId="1076"/>
          <ac:picMkLst>
            <pc:docMk/>
            <pc:sldMk cId="3898445513" sldId="291"/>
            <ac:picMk id="12" creationId="{ADED0568-277E-4DE9-8711-EA551B7027FC}"/>
          </ac:picMkLst>
        </pc:picChg>
        <pc:picChg chg="mod">
          <ac:chgData name="Volkan Çakıral | Pikus Bilgi Teknolojileri" userId="29d516f1-c42a-49f0-a3d5-15835732b9d5" providerId="ADAL" clId="{56279B0B-9D99-4B5A-AC57-1EDCDD8922AD}" dt="2021-05-25T09:51:18.155" v="201" actId="1035"/>
          <ac:picMkLst>
            <pc:docMk/>
            <pc:sldMk cId="3898445513" sldId="291"/>
            <ac:picMk id="18" creationId="{ED099516-3110-4FB4-A886-D0E304660D9C}"/>
          </ac:picMkLst>
        </pc:picChg>
        <pc:picChg chg="mod">
          <ac:chgData name="Volkan Çakıral | Pikus Bilgi Teknolojileri" userId="29d516f1-c42a-49f0-a3d5-15835732b9d5" providerId="ADAL" clId="{56279B0B-9D99-4B5A-AC57-1EDCDD8922AD}" dt="2021-05-25T09:49:48.135" v="185" actId="1076"/>
          <ac:picMkLst>
            <pc:docMk/>
            <pc:sldMk cId="3898445513" sldId="291"/>
            <ac:picMk id="26" creationId="{FEBB591E-0211-45BE-A761-68CD6BA728E1}"/>
          </ac:picMkLst>
        </pc:picChg>
        <pc:picChg chg="mod">
          <ac:chgData name="Volkan Çakıral | Pikus Bilgi Teknolojileri" userId="29d516f1-c42a-49f0-a3d5-15835732b9d5" providerId="ADAL" clId="{56279B0B-9D99-4B5A-AC57-1EDCDD8922AD}" dt="2021-05-25T09:50:18.245" v="190" actId="1076"/>
          <ac:picMkLst>
            <pc:docMk/>
            <pc:sldMk cId="3898445513" sldId="291"/>
            <ac:picMk id="30" creationId="{D6EC6389-E21D-42CD-ADFE-8EF6ACF7FFED}"/>
          </ac:picMkLst>
        </pc:picChg>
        <pc:picChg chg="mod">
          <ac:chgData name="Volkan Çakıral | Pikus Bilgi Teknolojileri" userId="29d516f1-c42a-49f0-a3d5-15835732b9d5" providerId="ADAL" clId="{56279B0B-9D99-4B5A-AC57-1EDCDD8922AD}" dt="2021-05-25T09:49:10.587" v="180" actId="1076"/>
          <ac:picMkLst>
            <pc:docMk/>
            <pc:sldMk cId="3898445513" sldId="291"/>
            <ac:picMk id="32" creationId="{EC2E2E12-018C-4A93-9C34-20A80BDA78DC}"/>
          </ac:picMkLst>
        </pc:picChg>
        <pc:picChg chg="mod">
          <ac:chgData name="Volkan Çakıral | Pikus Bilgi Teknolojileri" userId="29d516f1-c42a-49f0-a3d5-15835732b9d5" providerId="ADAL" clId="{56279B0B-9D99-4B5A-AC57-1EDCDD8922AD}" dt="2021-06-19T20:55:42.041" v="542" actId="1076"/>
          <ac:picMkLst>
            <pc:docMk/>
            <pc:sldMk cId="3898445513" sldId="291"/>
            <ac:picMk id="36" creationId="{88899A26-E75D-4365-8271-3E7015E3B38C}"/>
          </ac:picMkLst>
        </pc:picChg>
        <pc:picChg chg="mod">
          <ac:chgData name="Volkan Çakıral | Pikus Bilgi Teknolojileri" userId="29d516f1-c42a-49f0-a3d5-15835732b9d5" providerId="ADAL" clId="{56279B0B-9D99-4B5A-AC57-1EDCDD8922AD}" dt="2021-05-25T09:51:18.155" v="201" actId="1035"/>
          <ac:picMkLst>
            <pc:docMk/>
            <pc:sldMk cId="3898445513" sldId="291"/>
            <ac:picMk id="44" creationId="{A19A9B14-DE74-402B-AD48-F99B76086805}"/>
          </ac:picMkLst>
        </pc:picChg>
        <pc:picChg chg="mod">
          <ac:chgData name="Volkan Çakıral | Pikus Bilgi Teknolojileri" userId="29d516f1-c42a-49f0-a3d5-15835732b9d5" providerId="ADAL" clId="{56279B0B-9D99-4B5A-AC57-1EDCDD8922AD}" dt="2021-05-25T09:51:18.155" v="201" actId="1035"/>
          <ac:picMkLst>
            <pc:docMk/>
            <pc:sldMk cId="3898445513" sldId="291"/>
            <ac:picMk id="48" creationId="{5DEC8C65-4A19-4DD1-924F-D938C70AD0CB}"/>
          </ac:picMkLst>
        </pc:picChg>
        <pc:picChg chg="mod">
          <ac:chgData name="Volkan Çakıral | Pikus Bilgi Teknolojileri" userId="29d516f1-c42a-49f0-a3d5-15835732b9d5" providerId="ADAL" clId="{56279B0B-9D99-4B5A-AC57-1EDCDD8922AD}" dt="2021-05-25T09:51:18.155" v="201" actId="1035"/>
          <ac:picMkLst>
            <pc:docMk/>
            <pc:sldMk cId="3898445513" sldId="291"/>
            <ac:picMk id="50" creationId="{77AEC610-86F3-4A05-BBFC-ED418A54C08F}"/>
          </ac:picMkLst>
        </pc:picChg>
        <pc:picChg chg="mod">
          <ac:chgData name="Volkan Çakıral | Pikus Bilgi Teknolojileri" userId="29d516f1-c42a-49f0-a3d5-15835732b9d5" providerId="ADAL" clId="{56279B0B-9D99-4B5A-AC57-1EDCDD8922AD}" dt="2021-05-25T09:51:18.155" v="201" actId="1035"/>
          <ac:picMkLst>
            <pc:docMk/>
            <pc:sldMk cId="3898445513" sldId="291"/>
            <ac:picMk id="52" creationId="{FAC6152C-59E3-4AF8-8AB6-AA50E9070021}"/>
          </ac:picMkLst>
        </pc:picChg>
        <pc:picChg chg="mod">
          <ac:chgData name="Volkan Çakıral | Pikus Bilgi Teknolojileri" userId="29d516f1-c42a-49f0-a3d5-15835732b9d5" providerId="ADAL" clId="{56279B0B-9D99-4B5A-AC57-1EDCDD8922AD}" dt="2021-05-25T09:51:18.155" v="201" actId="1035"/>
          <ac:picMkLst>
            <pc:docMk/>
            <pc:sldMk cId="3898445513" sldId="291"/>
            <ac:picMk id="54" creationId="{3D93EB66-CC05-4D96-AF34-587848BFC204}"/>
          </ac:picMkLst>
        </pc:picChg>
        <pc:picChg chg="mod">
          <ac:chgData name="Volkan Çakıral | Pikus Bilgi Teknolojileri" userId="29d516f1-c42a-49f0-a3d5-15835732b9d5" providerId="ADAL" clId="{56279B0B-9D99-4B5A-AC57-1EDCDD8922AD}" dt="2021-05-25T09:51:29.379" v="208" actId="1038"/>
          <ac:picMkLst>
            <pc:docMk/>
            <pc:sldMk cId="3898445513" sldId="291"/>
            <ac:picMk id="56" creationId="{D0C5793C-9DC8-4741-8231-A7A9CFFFD83E}"/>
          </ac:picMkLst>
        </pc:picChg>
        <pc:picChg chg="mod">
          <ac:chgData name="Volkan Çakıral | Pikus Bilgi Teknolojileri" userId="29d516f1-c42a-49f0-a3d5-15835732b9d5" providerId="ADAL" clId="{56279B0B-9D99-4B5A-AC57-1EDCDD8922AD}" dt="2021-05-25T09:51:11.446" v="199" actId="1035"/>
          <ac:picMkLst>
            <pc:docMk/>
            <pc:sldMk cId="3898445513" sldId="291"/>
            <ac:picMk id="58" creationId="{0BF6C037-E22A-4A0A-A32A-30D130382D70}"/>
          </ac:picMkLst>
        </pc:picChg>
        <pc:picChg chg="mod">
          <ac:chgData name="Volkan Çakıral | Pikus Bilgi Teknolojileri" userId="29d516f1-c42a-49f0-a3d5-15835732b9d5" providerId="ADAL" clId="{56279B0B-9D99-4B5A-AC57-1EDCDD8922AD}" dt="2021-05-25T09:51:11.446" v="199" actId="1035"/>
          <ac:picMkLst>
            <pc:docMk/>
            <pc:sldMk cId="3898445513" sldId="291"/>
            <ac:picMk id="60" creationId="{3B10DDC8-8963-400E-B94D-386DF523024C}"/>
          </ac:picMkLst>
        </pc:picChg>
        <pc:picChg chg="mod">
          <ac:chgData name="Volkan Çakıral | Pikus Bilgi Teknolojileri" userId="29d516f1-c42a-49f0-a3d5-15835732b9d5" providerId="ADAL" clId="{56279B0B-9D99-4B5A-AC57-1EDCDD8922AD}" dt="2021-05-25T09:51:11.446" v="199" actId="1035"/>
          <ac:picMkLst>
            <pc:docMk/>
            <pc:sldMk cId="3898445513" sldId="291"/>
            <ac:picMk id="62" creationId="{299C0F27-EACF-4E11-9525-A20BE434F1E8}"/>
          </ac:picMkLst>
        </pc:picChg>
        <pc:picChg chg="mod">
          <ac:chgData name="Volkan Çakıral | Pikus Bilgi Teknolojileri" userId="29d516f1-c42a-49f0-a3d5-15835732b9d5" providerId="ADAL" clId="{56279B0B-9D99-4B5A-AC57-1EDCDD8922AD}" dt="2021-05-25T09:51:11.446" v="199" actId="1035"/>
          <ac:picMkLst>
            <pc:docMk/>
            <pc:sldMk cId="3898445513" sldId="291"/>
            <ac:picMk id="64" creationId="{6BABA394-5489-4BC1-9270-A135F2C60CFB}"/>
          </ac:picMkLst>
        </pc:picChg>
        <pc:picChg chg="mod">
          <ac:chgData name="Volkan Çakıral | Pikus Bilgi Teknolojileri" userId="29d516f1-c42a-49f0-a3d5-15835732b9d5" providerId="ADAL" clId="{56279B0B-9D99-4B5A-AC57-1EDCDD8922AD}" dt="2021-05-25T09:51:11.446" v="199" actId="1035"/>
          <ac:picMkLst>
            <pc:docMk/>
            <pc:sldMk cId="3898445513" sldId="291"/>
            <ac:picMk id="66" creationId="{EDA4BCA5-B389-41B0-B0E0-CC224121132D}"/>
          </ac:picMkLst>
        </pc:picChg>
        <pc:picChg chg="mod">
          <ac:chgData name="Volkan Çakıral | Pikus Bilgi Teknolojileri" userId="29d516f1-c42a-49f0-a3d5-15835732b9d5" providerId="ADAL" clId="{56279B0B-9D99-4B5A-AC57-1EDCDD8922AD}" dt="2021-05-25T09:51:11.446" v="199" actId="1035"/>
          <ac:picMkLst>
            <pc:docMk/>
            <pc:sldMk cId="3898445513" sldId="291"/>
            <ac:picMk id="68" creationId="{C57DB341-F74B-4B70-BB80-82F7145E8F2B}"/>
          </ac:picMkLst>
        </pc:picChg>
        <pc:picChg chg="mod">
          <ac:chgData name="Volkan Çakıral | Pikus Bilgi Teknolojileri" userId="29d516f1-c42a-49f0-a3d5-15835732b9d5" providerId="ADAL" clId="{56279B0B-9D99-4B5A-AC57-1EDCDD8922AD}" dt="2021-05-25T09:48:38.525" v="177" actId="1076"/>
          <ac:picMkLst>
            <pc:docMk/>
            <pc:sldMk cId="3898445513" sldId="291"/>
            <ac:picMk id="70" creationId="{2CDDB1B6-24D8-4687-89F3-63F81F7936A2}"/>
          </ac:picMkLst>
        </pc:picChg>
        <pc:picChg chg="mod">
          <ac:chgData name="Volkan Çakıral | Pikus Bilgi Teknolojileri" userId="29d516f1-c42a-49f0-a3d5-15835732b9d5" providerId="ADAL" clId="{56279B0B-9D99-4B5A-AC57-1EDCDD8922AD}" dt="2021-05-25T09:51:11.446" v="199" actId="1035"/>
          <ac:picMkLst>
            <pc:docMk/>
            <pc:sldMk cId="3898445513" sldId="291"/>
            <ac:picMk id="72" creationId="{70C8F86D-F5D1-4E7D-A61E-3C92C6EEAC34}"/>
          </ac:picMkLst>
        </pc:picChg>
        <pc:picChg chg="mod">
          <ac:chgData name="Volkan Çakıral | Pikus Bilgi Teknolojileri" userId="29d516f1-c42a-49f0-a3d5-15835732b9d5" providerId="ADAL" clId="{56279B0B-9D99-4B5A-AC57-1EDCDD8922AD}" dt="2021-05-25T09:54:43.207" v="210" actId="1076"/>
          <ac:picMkLst>
            <pc:docMk/>
            <pc:sldMk cId="3898445513" sldId="291"/>
            <ac:picMk id="74" creationId="{C291A41E-26B5-477B-B505-0B5604A6148B}"/>
          </ac:picMkLst>
        </pc:picChg>
        <pc:picChg chg="mod">
          <ac:chgData name="Volkan Çakıral | Pikus Bilgi Teknolojileri" userId="29d516f1-c42a-49f0-a3d5-15835732b9d5" providerId="ADAL" clId="{56279B0B-9D99-4B5A-AC57-1EDCDD8922AD}" dt="2021-05-25T09:49:58.511" v="186" actId="1076"/>
          <ac:picMkLst>
            <pc:docMk/>
            <pc:sldMk cId="3898445513" sldId="291"/>
            <ac:picMk id="78" creationId="{E9BA55A0-04DD-47C1-ABD9-EBE0B11CFF71}"/>
          </ac:picMkLst>
        </pc:picChg>
        <pc:picChg chg="mod">
          <ac:chgData name="Volkan Çakıral | Pikus Bilgi Teknolojileri" userId="29d516f1-c42a-49f0-a3d5-15835732b9d5" providerId="ADAL" clId="{56279B0B-9D99-4B5A-AC57-1EDCDD8922AD}" dt="2021-05-25T09:49:17.741" v="181" actId="1076"/>
          <ac:picMkLst>
            <pc:docMk/>
            <pc:sldMk cId="3898445513" sldId="291"/>
            <ac:picMk id="80" creationId="{7F8B9ED1-2284-490B-9B5C-AC396B029BB7}"/>
          </ac:picMkLst>
        </pc:picChg>
        <pc:picChg chg="mod">
          <ac:chgData name="Volkan Çakıral | Pikus Bilgi Teknolojileri" userId="29d516f1-c42a-49f0-a3d5-15835732b9d5" providerId="ADAL" clId="{56279B0B-9D99-4B5A-AC57-1EDCDD8922AD}" dt="2021-05-25T09:51:11.446" v="199" actId="1035"/>
          <ac:picMkLst>
            <pc:docMk/>
            <pc:sldMk cId="3898445513" sldId="291"/>
            <ac:picMk id="82" creationId="{AAD7D76E-A279-4F5C-A561-B61D7485F780}"/>
          </ac:picMkLst>
        </pc:picChg>
        <pc:picChg chg="mod">
          <ac:chgData name="Volkan Çakıral | Pikus Bilgi Teknolojileri" userId="29d516f1-c42a-49f0-a3d5-15835732b9d5" providerId="ADAL" clId="{56279B0B-9D99-4B5A-AC57-1EDCDD8922AD}" dt="2021-05-25T09:47:51.299" v="170" actId="1076"/>
          <ac:picMkLst>
            <pc:docMk/>
            <pc:sldMk cId="3898445513" sldId="291"/>
            <ac:picMk id="84" creationId="{C084E2EB-CE5D-4551-978B-9B23780F9858}"/>
          </ac:picMkLst>
        </pc:picChg>
        <pc:picChg chg="mod">
          <ac:chgData name="Volkan Çakıral | Pikus Bilgi Teknolojileri" userId="29d516f1-c42a-49f0-a3d5-15835732b9d5" providerId="ADAL" clId="{56279B0B-9D99-4B5A-AC57-1EDCDD8922AD}" dt="2021-05-25T09:48:21.313" v="175" actId="1076"/>
          <ac:picMkLst>
            <pc:docMk/>
            <pc:sldMk cId="3898445513" sldId="291"/>
            <ac:picMk id="86" creationId="{8FDCB644-7E9A-418D-9CF1-8A9548DE2EFB}"/>
          </ac:picMkLst>
        </pc:picChg>
        <pc:cxnChg chg="del mod">
          <ac:chgData name="Volkan Çakıral | Pikus Bilgi Teknolojileri" userId="29d516f1-c42a-49f0-a3d5-15835732b9d5" providerId="ADAL" clId="{56279B0B-9D99-4B5A-AC57-1EDCDD8922AD}" dt="2021-05-25T09:56:20.317" v="234" actId="478"/>
          <ac:cxnSpMkLst>
            <pc:docMk/>
            <pc:sldMk cId="3898445513" sldId="291"/>
            <ac:cxnSpMk id="3" creationId="{59C13A55-5C9C-4A3D-9637-970EBD32832A}"/>
          </ac:cxnSpMkLst>
        </pc:cxnChg>
        <pc:cxnChg chg="del mod">
          <ac:chgData name="Volkan Çakıral | Pikus Bilgi Teknolojileri" userId="29d516f1-c42a-49f0-a3d5-15835732b9d5" providerId="ADAL" clId="{56279B0B-9D99-4B5A-AC57-1EDCDD8922AD}" dt="2021-05-25T09:56:20.792" v="235" actId="478"/>
          <ac:cxnSpMkLst>
            <pc:docMk/>
            <pc:sldMk cId="3898445513" sldId="291"/>
            <ac:cxnSpMk id="5" creationId="{75058F35-C6A7-4D8D-9492-0F33FD2E2B93}"/>
          </ac:cxnSpMkLst>
        </pc:cxnChg>
        <pc:cxnChg chg="add mod">
          <ac:chgData name="Volkan Çakıral | Pikus Bilgi Teknolojileri" userId="29d516f1-c42a-49f0-a3d5-15835732b9d5" providerId="ADAL" clId="{56279B0B-9D99-4B5A-AC57-1EDCDD8922AD}" dt="2021-05-25T09:56:21.520" v="236"/>
          <ac:cxnSpMkLst>
            <pc:docMk/>
            <pc:sldMk cId="3898445513" sldId="291"/>
            <ac:cxnSpMk id="51" creationId="{F84018DF-D7D9-4A2E-B77E-FDD24C97A8E0}"/>
          </ac:cxnSpMkLst>
        </pc:cxnChg>
        <pc:cxnChg chg="add mod">
          <ac:chgData name="Volkan Çakıral | Pikus Bilgi Teknolojileri" userId="29d516f1-c42a-49f0-a3d5-15835732b9d5" providerId="ADAL" clId="{56279B0B-9D99-4B5A-AC57-1EDCDD8922AD}" dt="2021-05-25T09:56:21.520" v="236"/>
          <ac:cxnSpMkLst>
            <pc:docMk/>
            <pc:sldMk cId="3898445513" sldId="291"/>
            <ac:cxnSpMk id="53" creationId="{6FEE906B-29CE-466F-8956-D9B91175D73C}"/>
          </ac:cxnSpMkLst>
        </pc:cxnChg>
      </pc:sldChg>
    </pc:docChg>
  </pc:docChgLst>
  <pc:docChgLst>
    <pc:chgData name="Volkan Çakıral | Pikus Bilgi Teknolojileri" userId="29d516f1-c42a-49f0-a3d5-15835732b9d5" providerId="ADAL" clId="{2D2CF0C5-01C0-4DCF-9740-5873D8C4D408}"/>
    <pc:docChg chg="undo custSel modSld">
      <pc:chgData name="Volkan Çakıral | Pikus Bilgi Teknolojileri" userId="29d516f1-c42a-49f0-a3d5-15835732b9d5" providerId="ADAL" clId="{2D2CF0C5-01C0-4DCF-9740-5873D8C4D408}" dt="2021-05-12T19:28:08.410" v="98" actId="2711"/>
      <pc:docMkLst>
        <pc:docMk/>
      </pc:docMkLst>
      <pc:sldChg chg="addSp delSp modSp mod">
        <pc:chgData name="Volkan Çakıral | Pikus Bilgi Teknolojileri" userId="29d516f1-c42a-49f0-a3d5-15835732b9d5" providerId="ADAL" clId="{2D2CF0C5-01C0-4DCF-9740-5873D8C4D408}" dt="2021-05-12T19:19:18.340" v="18" actId="1076"/>
        <pc:sldMkLst>
          <pc:docMk/>
          <pc:sldMk cId="1254427288" sldId="257"/>
        </pc:sldMkLst>
        <pc:spChg chg="add del mod">
          <ac:chgData name="Volkan Çakıral | Pikus Bilgi Teknolojileri" userId="29d516f1-c42a-49f0-a3d5-15835732b9d5" providerId="ADAL" clId="{2D2CF0C5-01C0-4DCF-9740-5873D8C4D408}" dt="2021-05-12T19:17:30.519" v="6"/>
          <ac:spMkLst>
            <pc:docMk/>
            <pc:sldMk cId="1254427288" sldId="257"/>
            <ac:spMk id="7" creationId="{C47AE0B8-29B1-48F1-9C5A-FE6EBC0B2C7E}"/>
          </ac:spMkLst>
        </pc:spChg>
        <pc:picChg chg="add mod ord">
          <ac:chgData name="Volkan Çakıral | Pikus Bilgi Teknolojileri" userId="29d516f1-c42a-49f0-a3d5-15835732b9d5" providerId="ADAL" clId="{2D2CF0C5-01C0-4DCF-9740-5873D8C4D408}" dt="2021-05-12T19:19:18.340" v="18" actId="1076"/>
          <ac:picMkLst>
            <pc:docMk/>
            <pc:sldMk cId="1254427288" sldId="257"/>
            <ac:picMk id="5" creationId="{57DEAE8D-4B2C-416D-84E1-537B1B14BC5A}"/>
          </ac:picMkLst>
        </pc:picChg>
      </pc:sldChg>
      <pc:sldChg chg="addSp delSp modSp mod">
        <pc:chgData name="Volkan Çakıral | Pikus Bilgi Teknolojileri" userId="29d516f1-c42a-49f0-a3d5-15835732b9d5" providerId="ADAL" clId="{2D2CF0C5-01C0-4DCF-9740-5873D8C4D408}" dt="2021-05-12T19:28:08.410" v="98" actId="2711"/>
        <pc:sldMkLst>
          <pc:docMk/>
          <pc:sldMk cId="1254055132" sldId="259"/>
        </pc:sldMkLst>
        <pc:spChg chg="del">
          <ac:chgData name="Volkan Çakıral | Pikus Bilgi Teknolojileri" userId="29d516f1-c42a-49f0-a3d5-15835732b9d5" providerId="ADAL" clId="{2D2CF0C5-01C0-4DCF-9740-5873D8C4D408}" dt="2021-05-12T19:20:59.505" v="40" actId="478"/>
          <ac:spMkLst>
            <pc:docMk/>
            <pc:sldMk cId="1254055132" sldId="259"/>
            <ac:spMk id="4" creationId="{AA49A6F1-C3F7-4817-8605-4B5AE85C72D5}"/>
          </ac:spMkLst>
        </pc:spChg>
        <pc:spChg chg="mod">
          <ac:chgData name="Volkan Çakıral | Pikus Bilgi Teknolojileri" userId="29d516f1-c42a-49f0-a3d5-15835732b9d5" providerId="ADAL" clId="{2D2CF0C5-01C0-4DCF-9740-5873D8C4D408}" dt="2021-05-12T19:27:45.168" v="90" actId="2711"/>
          <ac:spMkLst>
            <pc:docMk/>
            <pc:sldMk cId="1254055132" sldId="259"/>
            <ac:spMk id="52" creationId="{A2E531E5-0E8B-404A-A866-3521456E5371}"/>
          </ac:spMkLst>
        </pc:spChg>
        <pc:spChg chg="mod">
          <ac:chgData name="Volkan Çakıral | Pikus Bilgi Teknolojileri" userId="29d516f1-c42a-49f0-a3d5-15835732b9d5" providerId="ADAL" clId="{2D2CF0C5-01C0-4DCF-9740-5873D8C4D408}" dt="2021-05-12T19:27:12.176" v="79" actId="2711"/>
          <ac:spMkLst>
            <pc:docMk/>
            <pc:sldMk cId="1254055132" sldId="259"/>
            <ac:spMk id="53" creationId="{F3F75163-61ED-44CB-8BAC-D2846CFBD7EB}"/>
          </ac:spMkLst>
        </pc:spChg>
        <pc:spChg chg="mod">
          <ac:chgData name="Volkan Çakıral | Pikus Bilgi Teknolojileri" userId="29d516f1-c42a-49f0-a3d5-15835732b9d5" providerId="ADAL" clId="{2D2CF0C5-01C0-4DCF-9740-5873D8C4D408}" dt="2021-05-12T19:27:48.342" v="91" actId="2711"/>
          <ac:spMkLst>
            <pc:docMk/>
            <pc:sldMk cId="1254055132" sldId="259"/>
            <ac:spMk id="57" creationId="{AAA37C1A-CE6A-4CC5-B5C6-B8B7AA7885E6}"/>
          </ac:spMkLst>
        </pc:spChg>
        <pc:spChg chg="mod">
          <ac:chgData name="Volkan Çakıral | Pikus Bilgi Teknolojileri" userId="29d516f1-c42a-49f0-a3d5-15835732b9d5" providerId="ADAL" clId="{2D2CF0C5-01C0-4DCF-9740-5873D8C4D408}" dt="2021-05-12T19:27:15.684" v="80" actId="2711"/>
          <ac:spMkLst>
            <pc:docMk/>
            <pc:sldMk cId="1254055132" sldId="259"/>
            <ac:spMk id="59" creationId="{FC943C18-2C4B-44AA-882A-803642C3E783}"/>
          </ac:spMkLst>
        </pc:spChg>
        <pc:spChg chg="mod">
          <ac:chgData name="Volkan Çakıral | Pikus Bilgi Teknolojileri" userId="29d516f1-c42a-49f0-a3d5-15835732b9d5" providerId="ADAL" clId="{2D2CF0C5-01C0-4DCF-9740-5873D8C4D408}" dt="2021-05-12T19:27:57.205" v="95" actId="2711"/>
          <ac:spMkLst>
            <pc:docMk/>
            <pc:sldMk cId="1254055132" sldId="259"/>
            <ac:spMk id="62" creationId="{34D7D905-C2A6-42EA-9F24-4E170C4E7A2E}"/>
          </ac:spMkLst>
        </pc:spChg>
        <pc:spChg chg="mod">
          <ac:chgData name="Volkan Çakıral | Pikus Bilgi Teknolojileri" userId="29d516f1-c42a-49f0-a3d5-15835732b9d5" providerId="ADAL" clId="{2D2CF0C5-01C0-4DCF-9740-5873D8C4D408}" dt="2021-05-12T19:27:20.637" v="81" actId="2711"/>
          <ac:spMkLst>
            <pc:docMk/>
            <pc:sldMk cId="1254055132" sldId="259"/>
            <ac:spMk id="63" creationId="{A6A9372F-DF9D-4FAC-A459-B96FF56436D4}"/>
          </ac:spMkLst>
        </pc:spChg>
        <pc:spChg chg="mod">
          <ac:chgData name="Volkan Çakıral | Pikus Bilgi Teknolojileri" userId="29d516f1-c42a-49f0-a3d5-15835732b9d5" providerId="ADAL" clId="{2D2CF0C5-01C0-4DCF-9740-5873D8C4D408}" dt="2021-05-12T19:28:01.164" v="96" actId="2711"/>
          <ac:spMkLst>
            <pc:docMk/>
            <pc:sldMk cId="1254055132" sldId="259"/>
            <ac:spMk id="65" creationId="{BDF685F7-6103-4E64-8DD9-675E9884FF1B}"/>
          </ac:spMkLst>
        </pc:spChg>
        <pc:spChg chg="mod">
          <ac:chgData name="Volkan Çakıral | Pikus Bilgi Teknolojileri" userId="29d516f1-c42a-49f0-a3d5-15835732b9d5" providerId="ADAL" clId="{2D2CF0C5-01C0-4DCF-9740-5873D8C4D408}" dt="2021-05-12T19:27:24.980" v="82" actId="2711"/>
          <ac:spMkLst>
            <pc:docMk/>
            <pc:sldMk cId="1254055132" sldId="259"/>
            <ac:spMk id="66" creationId="{F49C43E7-307D-44B7-9D69-54B6DF083A0C}"/>
          </ac:spMkLst>
        </pc:spChg>
        <pc:spChg chg="mod">
          <ac:chgData name="Volkan Çakıral | Pikus Bilgi Teknolojileri" userId="29d516f1-c42a-49f0-a3d5-15835732b9d5" providerId="ADAL" clId="{2D2CF0C5-01C0-4DCF-9740-5873D8C4D408}" dt="2021-05-12T19:28:04.852" v="97" actId="2711"/>
          <ac:spMkLst>
            <pc:docMk/>
            <pc:sldMk cId="1254055132" sldId="259"/>
            <ac:spMk id="68" creationId="{D3DF509A-A5F4-4AB2-A01D-BD53BD023629}"/>
          </ac:spMkLst>
        </pc:spChg>
        <pc:spChg chg="mod">
          <ac:chgData name="Volkan Çakıral | Pikus Bilgi Teknolojileri" userId="29d516f1-c42a-49f0-a3d5-15835732b9d5" providerId="ADAL" clId="{2D2CF0C5-01C0-4DCF-9740-5873D8C4D408}" dt="2021-05-12T19:27:32.732" v="85" actId="14100"/>
          <ac:spMkLst>
            <pc:docMk/>
            <pc:sldMk cId="1254055132" sldId="259"/>
            <ac:spMk id="69" creationId="{C87C2E15-C92D-4B53-8012-400FE7B81E24}"/>
          </ac:spMkLst>
        </pc:spChg>
        <pc:spChg chg="mod">
          <ac:chgData name="Volkan Çakıral | Pikus Bilgi Teknolojileri" userId="29d516f1-c42a-49f0-a3d5-15835732b9d5" providerId="ADAL" clId="{2D2CF0C5-01C0-4DCF-9740-5873D8C4D408}" dt="2021-05-12T19:28:08.410" v="98" actId="2711"/>
          <ac:spMkLst>
            <pc:docMk/>
            <pc:sldMk cId="1254055132" sldId="259"/>
            <ac:spMk id="71" creationId="{4C05A77D-1683-4008-942B-E208259D0EAB}"/>
          </ac:spMkLst>
        </pc:spChg>
        <pc:spChg chg="mod">
          <ac:chgData name="Volkan Çakıral | Pikus Bilgi Teknolojileri" userId="29d516f1-c42a-49f0-a3d5-15835732b9d5" providerId="ADAL" clId="{2D2CF0C5-01C0-4DCF-9740-5873D8C4D408}" dt="2021-05-12T19:27:41.045" v="89" actId="14100"/>
          <ac:spMkLst>
            <pc:docMk/>
            <pc:sldMk cId="1254055132" sldId="259"/>
            <ac:spMk id="72" creationId="{A9204D44-02C7-4363-AD7A-1D6F4F9CA057}"/>
          </ac:spMkLst>
        </pc:spChg>
        <pc:picChg chg="add del">
          <ac:chgData name="Volkan Çakıral | Pikus Bilgi Teknolojileri" userId="29d516f1-c42a-49f0-a3d5-15835732b9d5" providerId="ADAL" clId="{2D2CF0C5-01C0-4DCF-9740-5873D8C4D408}" dt="2021-05-12T19:12:13.081" v="1" actId="478"/>
          <ac:picMkLst>
            <pc:docMk/>
            <pc:sldMk cId="1254055132" sldId="259"/>
            <ac:picMk id="3" creationId="{99390277-6853-470C-B7FD-0559DC10BD52}"/>
          </ac:picMkLst>
        </pc:picChg>
        <pc:picChg chg="add mod ord">
          <ac:chgData name="Volkan Çakıral | Pikus Bilgi Teknolojileri" userId="29d516f1-c42a-49f0-a3d5-15835732b9d5" providerId="ADAL" clId="{2D2CF0C5-01C0-4DCF-9740-5873D8C4D408}" dt="2021-05-12T19:27:38.271" v="88" actId="1076"/>
          <ac:picMkLst>
            <pc:docMk/>
            <pc:sldMk cId="1254055132" sldId="259"/>
            <ac:picMk id="28" creationId="{628D83F0-8663-43DC-9941-020C30159B78}"/>
          </ac:picMkLst>
        </pc:picChg>
      </pc:sldChg>
      <pc:sldChg chg="addSp modSp mod">
        <pc:chgData name="Volkan Çakıral | Pikus Bilgi Teknolojileri" userId="29d516f1-c42a-49f0-a3d5-15835732b9d5" providerId="ADAL" clId="{2D2CF0C5-01C0-4DCF-9740-5873D8C4D408}" dt="2021-05-12T19:19:46.823" v="22" actId="167"/>
        <pc:sldMkLst>
          <pc:docMk/>
          <pc:sldMk cId="1278685085" sldId="261"/>
        </pc:sldMkLst>
        <pc:picChg chg="add mod ord">
          <ac:chgData name="Volkan Çakıral | Pikus Bilgi Teknolojileri" userId="29d516f1-c42a-49f0-a3d5-15835732b9d5" providerId="ADAL" clId="{2D2CF0C5-01C0-4DCF-9740-5873D8C4D408}" dt="2021-05-12T19:19:46.823" v="22" actId="167"/>
          <ac:picMkLst>
            <pc:docMk/>
            <pc:sldMk cId="1278685085" sldId="261"/>
            <ac:picMk id="85" creationId="{9707C0DF-122E-4F71-99EC-28BAA6BB510F}"/>
          </ac:picMkLst>
        </pc:picChg>
      </pc:sldChg>
      <pc:sldChg chg="addSp delSp modSp mod">
        <pc:chgData name="Volkan Çakıral | Pikus Bilgi Teknolojileri" userId="29d516f1-c42a-49f0-a3d5-15835732b9d5" providerId="ADAL" clId="{2D2CF0C5-01C0-4DCF-9740-5873D8C4D408}" dt="2021-05-12T19:20:50.895" v="39" actId="478"/>
        <pc:sldMkLst>
          <pc:docMk/>
          <pc:sldMk cId="2234188304" sldId="262"/>
        </pc:sldMkLst>
        <pc:spChg chg="del">
          <ac:chgData name="Volkan Çakıral | Pikus Bilgi Teknolojileri" userId="29d516f1-c42a-49f0-a3d5-15835732b9d5" providerId="ADAL" clId="{2D2CF0C5-01C0-4DCF-9740-5873D8C4D408}" dt="2021-05-12T19:20:50.895" v="39" actId="478"/>
          <ac:spMkLst>
            <pc:docMk/>
            <pc:sldMk cId="2234188304" sldId="262"/>
            <ac:spMk id="2" creationId="{BBD692B7-22DD-4815-B6AF-6A26A1D9335C}"/>
          </ac:spMkLst>
        </pc:spChg>
        <pc:picChg chg="add mod ord">
          <ac:chgData name="Volkan Çakıral | Pikus Bilgi Teknolojileri" userId="29d516f1-c42a-49f0-a3d5-15835732b9d5" providerId="ADAL" clId="{2D2CF0C5-01C0-4DCF-9740-5873D8C4D408}" dt="2021-05-12T19:19:59.653" v="26" actId="167"/>
          <ac:picMkLst>
            <pc:docMk/>
            <pc:sldMk cId="2234188304" sldId="262"/>
            <ac:picMk id="14" creationId="{6FFAC926-F2CF-4F16-BF70-9923A02EA20A}"/>
          </ac:picMkLst>
        </pc:picChg>
      </pc:sldChg>
      <pc:sldChg chg="addSp delSp modSp mod">
        <pc:chgData name="Volkan Çakıral | Pikus Bilgi Teknolojileri" userId="29d516f1-c42a-49f0-a3d5-15835732b9d5" providerId="ADAL" clId="{2D2CF0C5-01C0-4DCF-9740-5873D8C4D408}" dt="2021-05-12T19:24:37.736" v="51" actId="2711"/>
        <pc:sldMkLst>
          <pc:docMk/>
          <pc:sldMk cId="1912840841" sldId="264"/>
        </pc:sldMkLst>
        <pc:spChg chg="del">
          <ac:chgData name="Volkan Çakıral | Pikus Bilgi Teknolojileri" userId="29d516f1-c42a-49f0-a3d5-15835732b9d5" providerId="ADAL" clId="{2D2CF0C5-01C0-4DCF-9740-5873D8C4D408}" dt="2021-05-12T19:20:45.254" v="38" actId="478"/>
          <ac:spMkLst>
            <pc:docMk/>
            <pc:sldMk cId="1912840841" sldId="264"/>
            <ac:spMk id="6" creationId="{B120ED50-003B-47C2-83F7-91AC487E00FF}"/>
          </ac:spMkLst>
        </pc:spChg>
        <pc:spChg chg="del">
          <ac:chgData name="Volkan Çakıral | Pikus Bilgi Teknolojileri" userId="29d516f1-c42a-49f0-a3d5-15835732b9d5" providerId="ADAL" clId="{2D2CF0C5-01C0-4DCF-9740-5873D8C4D408}" dt="2021-05-12T19:20:39.456" v="37" actId="478"/>
          <ac:spMkLst>
            <pc:docMk/>
            <pc:sldMk cId="1912840841" sldId="264"/>
            <ac:spMk id="23" creationId="{30AE3546-C3FE-47DB-A4F1-D532D5930252}"/>
          </ac:spMkLst>
        </pc:spChg>
        <pc:spChg chg="mod">
          <ac:chgData name="Volkan Çakıral | Pikus Bilgi Teknolojileri" userId="29d516f1-c42a-49f0-a3d5-15835732b9d5" providerId="ADAL" clId="{2D2CF0C5-01C0-4DCF-9740-5873D8C4D408}" dt="2021-05-12T19:24:18.127" v="47" actId="2711"/>
          <ac:spMkLst>
            <pc:docMk/>
            <pc:sldMk cId="1912840841" sldId="264"/>
            <ac:spMk id="67" creationId="{16CB28C5-CA5E-46DE-89D3-588527EC1792}"/>
          </ac:spMkLst>
        </pc:spChg>
        <pc:spChg chg="mod">
          <ac:chgData name="Volkan Çakıral | Pikus Bilgi Teknolojileri" userId="29d516f1-c42a-49f0-a3d5-15835732b9d5" providerId="ADAL" clId="{2D2CF0C5-01C0-4DCF-9740-5873D8C4D408}" dt="2021-05-12T19:24:30.851" v="50" actId="2711"/>
          <ac:spMkLst>
            <pc:docMk/>
            <pc:sldMk cId="1912840841" sldId="264"/>
            <ac:spMk id="73" creationId="{C13DE33C-AF7B-459E-A87C-E357214457C1}"/>
          </ac:spMkLst>
        </pc:spChg>
        <pc:spChg chg="mod">
          <ac:chgData name="Volkan Çakıral | Pikus Bilgi Teknolojileri" userId="29d516f1-c42a-49f0-a3d5-15835732b9d5" providerId="ADAL" clId="{2D2CF0C5-01C0-4DCF-9740-5873D8C4D408}" dt="2021-05-12T19:24:23.169" v="48" actId="2711"/>
          <ac:spMkLst>
            <pc:docMk/>
            <pc:sldMk cId="1912840841" sldId="264"/>
            <ac:spMk id="75" creationId="{AB1AEC9D-56CD-41CA-AF0E-FB5AB27EF0BD}"/>
          </ac:spMkLst>
        </pc:spChg>
        <pc:spChg chg="mod">
          <ac:chgData name="Volkan Çakıral | Pikus Bilgi Teknolojileri" userId="29d516f1-c42a-49f0-a3d5-15835732b9d5" providerId="ADAL" clId="{2D2CF0C5-01C0-4DCF-9740-5873D8C4D408}" dt="2021-05-12T19:24:37.736" v="51" actId="2711"/>
          <ac:spMkLst>
            <pc:docMk/>
            <pc:sldMk cId="1912840841" sldId="264"/>
            <ac:spMk id="77" creationId="{DFDCB746-A719-43C5-8F2F-C817922B62CF}"/>
          </ac:spMkLst>
        </pc:spChg>
        <pc:picChg chg="add mod ord">
          <ac:chgData name="Volkan Çakıral | Pikus Bilgi Teknolojileri" userId="29d516f1-c42a-49f0-a3d5-15835732b9d5" providerId="ADAL" clId="{2D2CF0C5-01C0-4DCF-9740-5873D8C4D408}" dt="2021-05-12T19:20:04.215" v="28" actId="167"/>
          <ac:picMkLst>
            <pc:docMk/>
            <pc:sldMk cId="1912840841" sldId="264"/>
            <ac:picMk id="29" creationId="{F5A47EE6-52F9-4F42-973A-6C17DB876B4E}"/>
          </ac:picMkLst>
        </pc:picChg>
      </pc:sldChg>
      <pc:sldChg chg="addSp delSp modSp mod modAnim">
        <pc:chgData name="Volkan Çakıral | Pikus Bilgi Teknolojileri" userId="29d516f1-c42a-49f0-a3d5-15835732b9d5" providerId="ADAL" clId="{2D2CF0C5-01C0-4DCF-9740-5873D8C4D408}" dt="2021-05-12T19:25:13.129" v="60" actId="1036"/>
        <pc:sldMkLst>
          <pc:docMk/>
          <pc:sldMk cId="3204124304" sldId="265"/>
        </pc:sldMkLst>
        <pc:spChg chg="del mod">
          <ac:chgData name="Volkan Çakıral | Pikus Bilgi Teknolojileri" userId="29d516f1-c42a-49f0-a3d5-15835732b9d5" providerId="ADAL" clId="{2D2CF0C5-01C0-4DCF-9740-5873D8C4D408}" dt="2021-05-12T19:20:33.376" v="36" actId="478"/>
          <ac:spMkLst>
            <pc:docMk/>
            <pc:sldMk cId="3204124304" sldId="265"/>
            <ac:spMk id="5" creationId="{A4652F17-FE5C-420F-9433-1EF0A0C37AB8}"/>
          </ac:spMkLst>
        </pc:spChg>
        <pc:spChg chg="del">
          <ac:chgData name="Volkan Çakıral | Pikus Bilgi Teknolojileri" userId="29d516f1-c42a-49f0-a3d5-15835732b9d5" providerId="ADAL" clId="{2D2CF0C5-01C0-4DCF-9740-5873D8C4D408}" dt="2021-05-12T19:20:19.686" v="32" actId="478"/>
          <ac:spMkLst>
            <pc:docMk/>
            <pc:sldMk cId="3204124304" sldId="265"/>
            <ac:spMk id="17" creationId="{297DCFF6-4B6F-4529-88A9-976F5831FFC3}"/>
          </ac:spMkLst>
        </pc:spChg>
        <pc:spChg chg="del">
          <ac:chgData name="Volkan Çakıral | Pikus Bilgi Teknolojileri" userId="29d516f1-c42a-49f0-a3d5-15835732b9d5" providerId="ADAL" clId="{2D2CF0C5-01C0-4DCF-9740-5873D8C4D408}" dt="2021-05-12T19:20:16.698" v="31" actId="478"/>
          <ac:spMkLst>
            <pc:docMk/>
            <pc:sldMk cId="3204124304" sldId="265"/>
            <ac:spMk id="18" creationId="{C97F55E6-00D4-48F8-96BC-A31FA918E612}"/>
          </ac:spMkLst>
        </pc:spChg>
        <pc:spChg chg="mod">
          <ac:chgData name="Volkan Çakıral | Pikus Bilgi Teknolojileri" userId="29d516f1-c42a-49f0-a3d5-15835732b9d5" providerId="ADAL" clId="{2D2CF0C5-01C0-4DCF-9740-5873D8C4D408}" dt="2021-05-12T19:25:00.745" v="52" actId="2711"/>
          <ac:spMkLst>
            <pc:docMk/>
            <pc:sldMk cId="3204124304" sldId="265"/>
            <ac:spMk id="34" creationId="{284EB341-091C-4627-898F-D8157F8ADD77}"/>
          </ac:spMkLst>
        </pc:spChg>
        <pc:spChg chg="mod">
          <ac:chgData name="Volkan Çakıral | Pikus Bilgi Teknolojileri" userId="29d516f1-c42a-49f0-a3d5-15835732b9d5" providerId="ADAL" clId="{2D2CF0C5-01C0-4DCF-9740-5873D8C4D408}" dt="2021-05-12T19:25:13.129" v="60" actId="1036"/>
          <ac:spMkLst>
            <pc:docMk/>
            <pc:sldMk cId="3204124304" sldId="265"/>
            <ac:spMk id="36" creationId="{3CB094A2-E17D-4DDE-BFF4-C2D71AFEC7BB}"/>
          </ac:spMkLst>
        </pc:spChg>
        <pc:picChg chg="add mod ord">
          <ac:chgData name="Volkan Çakıral | Pikus Bilgi Teknolojileri" userId="29d516f1-c42a-49f0-a3d5-15835732b9d5" providerId="ADAL" clId="{2D2CF0C5-01C0-4DCF-9740-5873D8C4D408}" dt="2021-05-12T19:20:26.905" v="35" actId="1076"/>
          <ac:picMkLst>
            <pc:docMk/>
            <pc:sldMk cId="3204124304" sldId="265"/>
            <ac:picMk id="21" creationId="{76BECACC-6A84-4433-96D8-DD28C3C53E6C}"/>
          </ac:picMkLst>
        </pc:picChg>
        <pc:picChg chg="mod">
          <ac:chgData name="Volkan Çakıral | Pikus Bilgi Teknolojileri" userId="29d516f1-c42a-49f0-a3d5-15835732b9d5" providerId="ADAL" clId="{2D2CF0C5-01C0-4DCF-9740-5873D8C4D408}" dt="2021-05-12T19:25:09.821" v="56" actId="1036"/>
          <ac:picMkLst>
            <pc:docMk/>
            <pc:sldMk cId="3204124304" sldId="265"/>
            <ac:picMk id="46" creationId="{DFE71278-9613-48EC-9F94-05F58CE03552}"/>
          </ac:picMkLst>
        </pc:picChg>
      </pc:sldChg>
      <pc:sldChg chg="addSp modSp mod">
        <pc:chgData name="Volkan Çakıral | Pikus Bilgi Teknolojileri" userId="29d516f1-c42a-49f0-a3d5-15835732b9d5" providerId="ADAL" clId="{2D2CF0C5-01C0-4DCF-9740-5873D8C4D408}" dt="2021-05-12T19:19:53.477" v="24" actId="167"/>
        <pc:sldMkLst>
          <pc:docMk/>
          <pc:sldMk cId="175313000" sldId="287"/>
        </pc:sldMkLst>
        <pc:picChg chg="add mod ord">
          <ac:chgData name="Volkan Çakıral | Pikus Bilgi Teknolojileri" userId="29d516f1-c42a-49f0-a3d5-15835732b9d5" providerId="ADAL" clId="{2D2CF0C5-01C0-4DCF-9740-5873D8C4D408}" dt="2021-05-12T19:19:53.477" v="24" actId="167"/>
          <ac:picMkLst>
            <pc:docMk/>
            <pc:sldMk cId="175313000" sldId="287"/>
            <ac:picMk id="44" creationId="{6C02F934-7CDF-4141-873C-42F4C01B4A63}"/>
          </ac:picMkLst>
        </pc:picChg>
      </pc:sldChg>
      <pc:sldChg chg="modSp mod">
        <pc:chgData name="Volkan Çakıral | Pikus Bilgi Teknolojileri" userId="29d516f1-c42a-49f0-a3d5-15835732b9d5" providerId="ADAL" clId="{2D2CF0C5-01C0-4DCF-9740-5873D8C4D408}" dt="2021-05-12T19:26:05.777" v="68" actId="2711"/>
        <pc:sldMkLst>
          <pc:docMk/>
          <pc:sldMk cId="1656307789" sldId="288"/>
        </pc:sldMkLst>
        <pc:spChg chg="mod">
          <ac:chgData name="Volkan Çakıral | Pikus Bilgi Teknolojileri" userId="29d516f1-c42a-49f0-a3d5-15835732b9d5" providerId="ADAL" clId="{2D2CF0C5-01C0-4DCF-9740-5873D8C4D408}" dt="2021-05-12T19:26:01.783" v="67" actId="2711"/>
          <ac:spMkLst>
            <pc:docMk/>
            <pc:sldMk cId="1656307789" sldId="288"/>
            <ac:spMk id="48" creationId="{859FCE37-5CE5-456F-AB90-53E73E18F02D}"/>
          </ac:spMkLst>
        </pc:spChg>
        <pc:spChg chg="mod">
          <ac:chgData name="Volkan Çakıral | Pikus Bilgi Teknolojileri" userId="29d516f1-c42a-49f0-a3d5-15835732b9d5" providerId="ADAL" clId="{2D2CF0C5-01C0-4DCF-9740-5873D8C4D408}" dt="2021-05-12T19:25:28.404" v="63" actId="2711"/>
          <ac:spMkLst>
            <pc:docMk/>
            <pc:sldMk cId="1656307789" sldId="288"/>
            <ac:spMk id="49" creationId="{064EC4C3-D7BB-46C8-8FE7-4D3B3ABEF112}"/>
          </ac:spMkLst>
        </pc:spChg>
        <pc:spChg chg="mod">
          <ac:chgData name="Volkan Çakıral | Pikus Bilgi Teknolojileri" userId="29d516f1-c42a-49f0-a3d5-15835732b9d5" providerId="ADAL" clId="{2D2CF0C5-01C0-4DCF-9740-5873D8C4D408}" dt="2021-05-12T19:25:56.824" v="66" actId="2711"/>
          <ac:spMkLst>
            <pc:docMk/>
            <pc:sldMk cId="1656307789" sldId="288"/>
            <ac:spMk id="51" creationId="{7631E210-4004-423F-8C9B-A2704600C7BC}"/>
          </ac:spMkLst>
        </pc:spChg>
        <pc:spChg chg="mod">
          <ac:chgData name="Volkan Çakıral | Pikus Bilgi Teknolojileri" userId="29d516f1-c42a-49f0-a3d5-15835732b9d5" providerId="ADAL" clId="{2D2CF0C5-01C0-4DCF-9740-5873D8C4D408}" dt="2021-05-12T19:25:24.677" v="62" actId="2711"/>
          <ac:spMkLst>
            <pc:docMk/>
            <pc:sldMk cId="1656307789" sldId="288"/>
            <ac:spMk id="52" creationId="{6A5987C8-4A76-43C0-AE99-C0A0B61BD517}"/>
          </ac:spMkLst>
        </pc:spChg>
        <pc:spChg chg="mod">
          <ac:chgData name="Volkan Çakıral | Pikus Bilgi Teknolojileri" userId="29d516f1-c42a-49f0-a3d5-15835732b9d5" providerId="ADAL" clId="{2D2CF0C5-01C0-4DCF-9740-5873D8C4D408}" dt="2021-05-12T19:26:05.777" v="68" actId="2711"/>
          <ac:spMkLst>
            <pc:docMk/>
            <pc:sldMk cId="1656307789" sldId="288"/>
            <ac:spMk id="54" creationId="{8CCE40FE-6E01-4310-96D5-8838B34E8FFD}"/>
          </ac:spMkLst>
        </pc:spChg>
        <pc:spChg chg="mod">
          <ac:chgData name="Volkan Çakıral | Pikus Bilgi Teknolojileri" userId="29d516f1-c42a-49f0-a3d5-15835732b9d5" providerId="ADAL" clId="{2D2CF0C5-01C0-4DCF-9740-5873D8C4D408}" dt="2021-05-12T19:25:32.564" v="64" actId="2711"/>
          <ac:spMkLst>
            <pc:docMk/>
            <pc:sldMk cId="1656307789" sldId="288"/>
            <ac:spMk id="55" creationId="{71E81663-BBDC-4ACF-A8ED-4486EA92FCA7}"/>
          </ac:spMkLst>
        </pc:spChg>
        <pc:spChg chg="mod">
          <ac:chgData name="Volkan Çakıral | Pikus Bilgi Teknolojileri" userId="29d516f1-c42a-49f0-a3d5-15835732b9d5" providerId="ADAL" clId="{2D2CF0C5-01C0-4DCF-9740-5873D8C4D408}" dt="2021-05-12T19:25:52.929" v="65" actId="2711"/>
          <ac:spMkLst>
            <pc:docMk/>
            <pc:sldMk cId="1656307789" sldId="288"/>
            <ac:spMk id="57" creationId="{9FDF7763-3CAD-4286-A81D-172544F80F61}"/>
          </ac:spMkLst>
        </pc:spChg>
        <pc:spChg chg="mod">
          <ac:chgData name="Volkan Çakıral | Pikus Bilgi Teknolojileri" userId="29d516f1-c42a-49f0-a3d5-15835732b9d5" providerId="ADAL" clId="{2D2CF0C5-01C0-4DCF-9740-5873D8C4D408}" dt="2021-05-12T19:25:20.041" v="61" actId="2711"/>
          <ac:spMkLst>
            <pc:docMk/>
            <pc:sldMk cId="1656307789" sldId="288"/>
            <ac:spMk id="58" creationId="{6B9FC42B-AC10-4A21-894C-0D2F88FA92CC}"/>
          </ac:spMkLst>
        </pc:spChg>
      </pc:sldChg>
      <pc:sldChg chg="modSp mod">
        <pc:chgData name="Volkan Çakıral | Pikus Bilgi Teknolojileri" userId="29d516f1-c42a-49f0-a3d5-15835732b9d5" providerId="ADAL" clId="{2D2CF0C5-01C0-4DCF-9740-5873D8C4D408}" dt="2021-05-12T19:26:58.681" v="78" actId="2711"/>
        <pc:sldMkLst>
          <pc:docMk/>
          <pc:sldMk cId="3838681297" sldId="289"/>
        </pc:sldMkLst>
        <pc:spChg chg="mod">
          <ac:chgData name="Volkan Çakıral | Pikus Bilgi Teknolojileri" userId="29d516f1-c42a-49f0-a3d5-15835732b9d5" providerId="ADAL" clId="{2D2CF0C5-01C0-4DCF-9740-5873D8C4D408}" dt="2021-05-12T19:26:15.195" v="69" actId="2711"/>
          <ac:spMkLst>
            <pc:docMk/>
            <pc:sldMk cId="3838681297" sldId="289"/>
            <ac:spMk id="379" creationId="{E0523A4D-BF0F-49F8-B24F-8F148BB6AE93}"/>
          </ac:spMkLst>
        </pc:spChg>
        <pc:spChg chg="mod">
          <ac:chgData name="Volkan Çakıral | Pikus Bilgi Teknolojileri" userId="29d516f1-c42a-49f0-a3d5-15835732b9d5" providerId="ADAL" clId="{2D2CF0C5-01C0-4DCF-9740-5873D8C4D408}" dt="2021-05-12T19:26:33.837" v="73" actId="2711"/>
          <ac:spMkLst>
            <pc:docMk/>
            <pc:sldMk cId="3838681297" sldId="289"/>
            <ac:spMk id="380" creationId="{6C5442D1-DC35-48F7-93A3-14B142857C7E}"/>
          </ac:spMkLst>
        </pc:spChg>
        <pc:spChg chg="mod">
          <ac:chgData name="Volkan Çakıral | Pikus Bilgi Teknolojileri" userId="29d516f1-c42a-49f0-a3d5-15835732b9d5" providerId="ADAL" clId="{2D2CF0C5-01C0-4DCF-9740-5873D8C4D408}" dt="2021-05-12T19:26:19.921" v="70" actId="2711"/>
          <ac:spMkLst>
            <pc:docMk/>
            <pc:sldMk cId="3838681297" sldId="289"/>
            <ac:spMk id="382" creationId="{21FF7822-CA56-4DCF-B6C0-39CA498AE2BA}"/>
          </ac:spMkLst>
        </pc:spChg>
        <pc:spChg chg="mod">
          <ac:chgData name="Volkan Çakıral | Pikus Bilgi Teknolojileri" userId="29d516f1-c42a-49f0-a3d5-15835732b9d5" providerId="ADAL" clId="{2D2CF0C5-01C0-4DCF-9740-5873D8C4D408}" dt="2021-05-12T19:26:37.607" v="74" actId="2711"/>
          <ac:spMkLst>
            <pc:docMk/>
            <pc:sldMk cId="3838681297" sldId="289"/>
            <ac:spMk id="383" creationId="{73A9E5D6-4142-431A-B173-5585C3DB17BB}"/>
          </ac:spMkLst>
        </pc:spChg>
        <pc:spChg chg="mod">
          <ac:chgData name="Volkan Çakıral | Pikus Bilgi Teknolojileri" userId="29d516f1-c42a-49f0-a3d5-15835732b9d5" providerId="ADAL" clId="{2D2CF0C5-01C0-4DCF-9740-5873D8C4D408}" dt="2021-05-12T19:26:58.681" v="78" actId="2711"/>
          <ac:spMkLst>
            <pc:docMk/>
            <pc:sldMk cId="3838681297" sldId="289"/>
            <ac:spMk id="388" creationId="{F078AACD-7D1B-4CC8-B535-61D4C5FC7ADE}"/>
          </ac:spMkLst>
        </pc:spChg>
        <pc:spChg chg="mod">
          <ac:chgData name="Volkan Çakıral | Pikus Bilgi Teknolojileri" userId="29d516f1-c42a-49f0-a3d5-15835732b9d5" providerId="ADAL" clId="{2D2CF0C5-01C0-4DCF-9740-5873D8C4D408}" dt="2021-05-12T19:26:53.200" v="77" actId="2711"/>
          <ac:spMkLst>
            <pc:docMk/>
            <pc:sldMk cId="3838681297" sldId="289"/>
            <ac:spMk id="389" creationId="{48AF1041-C965-4FC3-878F-2C4EC79FFB48}"/>
          </ac:spMkLst>
        </pc:spChg>
        <pc:spChg chg="mod">
          <ac:chgData name="Volkan Çakıral | Pikus Bilgi Teknolojileri" userId="29d516f1-c42a-49f0-a3d5-15835732b9d5" providerId="ADAL" clId="{2D2CF0C5-01C0-4DCF-9740-5873D8C4D408}" dt="2021-05-12T19:26:25.950" v="71" actId="2711"/>
          <ac:spMkLst>
            <pc:docMk/>
            <pc:sldMk cId="3838681297" sldId="289"/>
            <ac:spMk id="391" creationId="{20405A15-54F2-4503-81FF-892A11F5FD81}"/>
          </ac:spMkLst>
        </pc:spChg>
        <pc:spChg chg="mod">
          <ac:chgData name="Volkan Çakıral | Pikus Bilgi Teknolojileri" userId="29d516f1-c42a-49f0-a3d5-15835732b9d5" providerId="ADAL" clId="{2D2CF0C5-01C0-4DCF-9740-5873D8C4D408}" dt="2021-05-12T19:26:42.302" v="75" actId="2711"/>
          <ac:spMkLst>
            <pc:docMk/>
            <pc:sldMk cId="3838681297" sldId="289"/>
            <ac:spMk id="392" creationId="{AB434077-D16D-422B-A60A-BB3CF2680D0D}"/>
          </ac:spMkLst>
        </pc:spChg>
        <pc:spChg chg="mod">
          <ac:chgData name="Volkan Çakıral | Pikus Bilgi Teknolojileri" userId="29d516f1-c42a-49f0-a3d5-15835732b9d5" providerId="ADAL" clId="{2D2CF0C5-01C0-4DCF-9740-5873D8C4D408}" dt="2021-05-12T19:26:29.689" v="72" actId="2711"/>
          <ac:spMkLst>
            <pc:docMk/>
            <pc:sldMk cId="3838681297" sldId="289"/>
            <ac:spMk id="394" creationId="{CE5386CA-3A7B-4A0F-A3E4-BFCEAEF1EA10}"/>
          </ac:spMkLst>
        </pc:spChg>
        <pc:spChg chg="mod">
          <ac:chgData name="Volkan Çakıral | Pikus Bilgi Teknolojileri" userId="29d516f1-c42a-49f0-a3d5-15835732b9d5" providerId="ADAL" clId="{2D2CF0C5-01C0-4DCF-9740-5873D8C4D408}" dt="2021-05-12T19:26:46.650" v="76" actId="2711"/>
          <ac:spMkLst>
            <pc:docMk/>
            <pc:sldMk cId="3838681297" sldId="289"/>
            <ac:spMk id="395" creationId="{2A4EC747-C36E-4B43-9955-0AD66CE52A45}"/>
          </ac:spMkLst>
        </pc:spChg>
      </pc:sldChg>
      <pc:sldChg chg="addSp modSp mod">
        <pc:chgData name="Volkan Çakıral | Pikus Bilgi Teknolojileri" userId="29d516f1-c42a-49f0-a3d5-15835732b9d5" providerId="ADAL" clId="{2D2CF0C5-01C0-4DCF-9740-5873D8C4D408}" dt="2021-05-12T19:21:13.859" v="42" actId="167"/>
        <pc:sldMkLst>
          <pc:docMk/>
          <pc:sldMk cId="679348362" sldId="290"/>
        </pc:sldMkLst>
        <pc:picChg chg="add mod ord">
          <ac:chgData name="Volkan Çakıral | Pikus Bilgi Teknolojileri" userId="29d516f1-c42a-49f0-a3d5-15835732b9d5" providerId="ADAL" clId="{2D2CF0C5-01C0-4DCF-9740-5873D8C4D408}" dt="2021-05-12T19:21:13.859" v="42" actId="167"/>
          <ac:picMkLst>
            <pc:docMk/>
            <pc:sldMk cId="679348362" sldId="290"/>
            <ac:picMk id="18" creationId="{29624C0D-5158-4B27-A3DC-4AA5E62A7A03}"/>
          </ac:picMkLst>
        </pc:picChg>
      </pc:sldChg>
      <pc:sldChg chg="addSp delSp modSp mod">
        <pc:chgData name="Volkan Çakıral | Pikus Bilgi Teknolojileri" userId="29d516f1-c42a-49f0-a3d5-15835732b9d5" providerId="ADAL" clId="{2D2CF0C5-01C0-4DCF-9740-5873D8C4D408}" dt="2021-05-12T19:23:11.232" v="45" actId="478"/>
        <pc:sldMkLst>
          <pc:docMk/>
          <pc:sldMk cId="3898445513" sldId="291"/>
        </pc:sldMkLst>
        <pc:picChg chg="add del mod ord">
          <ac:chgData name="Volkan Çakıral | Pikus Bilgi Teknolojileri" userId="29d516f1-c42a-49f0-a3d5-15835732b9d5" providerId="ADAL" clId="{2D2CF0C5-01C0-4DCF-9740-5873D8C4D408}" dt="2021-05-12T19:23:11.232" v="45" actId="478"/>
          <ac:picMkLst>
            <pc:docMk/>
            <pc:sldMk cId="3898445513" sldId="291"/>
            <ac:picMk id="49" creationId="{4D480D30-AF0B-4C8E-81D6-4DA072E01D33}"/>
          </ac:picMkLst>
        </pc:pic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76E1C812-F806-48DF-ADB7-DF7EDB2E2FD5}"/>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ID"/>
          </a:p>
        </p:txBody>
      </p:sp>
      <p:sp>
        <p:nvSpPr>
          <p:cNvPr id="4" name="Footer Placeholder 3">
            <a:extLst>
              <a:ext uri="{FF2B5EF4-FFF2-40B4-BE49-F238E27FC236}">
                <a16:creationId xmlns:a16="http://schemas.microsoft.com/office/drawing/2014/main" id="{078F73C1-BF0E-435C-94CB-A1BFA10BAD9E}"/>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ID"/>
          </a:p>
        </p:txBody>
      </p:sp>
      <p:sp>
        <p:nvSpPr>
          <p:cNvPr id="5" name="Slide Number Placeholder 4">
            <a:extLst>
              <a:ext uri="{FF2B5EF4-FFF2-40B4-BE49-F238E27FC236}">
                <a16:creationId xmlns:a16="http://schemas.microsoft.com/office/drawing/2014/main" id="{E479BFF3-329D-44A1-ACD5-101E4C2D353B}"/>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A9F1B3C-D626-4911-A94C-FE87C9F672CC}" type="slidenum">
              <a:rPr lang="en-ID" smtClean="0"/>
              <a:t>‹#›</a:t>
            </a:fld>
            <a:endParaRPr lang="en-ID"/>
          </a:p>
        </p:txBody>
      </p:sp>
    </p:spTree>
    <p:extLst>
      <p:ext uri="{BB962C8B-B14F-4D97-AF65-F5344CB8AC3E}">
        <p14:creationId xmlns:p14="http://schemas.microsoft.com/office/powerpoint/2010/main" val="342105428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ID"/>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FA38700-15B0-4FE5-B132-21730633552E}" type="datetimeFigureOut">
              <a:rPr lang="en-ID" smtClean="0"/>
              <a:t>19/06/2021</a:t>
            </a:fld>
            <a:endParaRPr lang="en-ID"/>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ID"/>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D"/>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ID"/>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3305B7A-2B27-461E-8963-2B8AE853E83C}" type="slidenum">
              <a:rPr lang="en-ID" smtClean="0"/>
              <a:t>‹#›</a:t>
            </a:fld>
            <a:endParaRPr lang="en-ID"/>
          </a:p>
        </p:txBody>
      </p:sp>
    </p:spTree>
    <p:extLst>
      <p:ext uri="{BB962C8B-B14F-4D97-AF65-F5344CB8AC3E}">
        <p14:creationId xmlns:p14="http://schemas.microsoft.com/office/powerpoint/2010/main" val="215520363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Resmi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dirty="0"/>
          </a:p>
        </p:txBody>
      </p:sp>
      <p:sp>
        <p:nvSpPr>
          <p:cNvPr id="4" name="Slayt Numarası Yer Tutucusu 3"/>
          <p:cNvSpPr>
            <a:spLocks noGrp="1"/>
          </p:cNvSpPr>
          <p:nvPr>
            <p:ph type="sldNum" sz="quarter" idx="5"/>
          </p:nvPr>
        </p:nvSpPr>
        <p:spPr/>
        <p:txBody>
          <a:bodyPr/>
          <a:lstStyle/>
          <a:p>
            <a:fld id="{33305B7A-2B27-461E-8963-2B8AE853E83C}" type="slidenum">
              <a:rPr lang="en-ID" smtClean="0"/>
              <a:t>3</a:t>
            </a:fld>
            <a:endParaRPr lang="en-ID"/>
          </a:p>
        </p:txBody>
      </p:sp>
    </p:spTree>
    <p:extLst>
      <p:ext uri="{BB962C8B-B14F-4D97-AF65-F5344CB8AC3E}">
        <p14:creationId xmlns:p14="http://schemas.microsoft.com/office/powerpoint/2010/main" val="200041056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Resmi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dirty="0"/>
          </a:p>
        </p:txBody>
      </p:sp>
      <p:sp>
        <p:nvSpPr>
          <p:cNvPr id="4" name="Slayt Numarası Yer Tutucusu 3"/>
          <p:cNvSpPr>
            <a:spLocks noGrp="1"/>
          </p:cNvSpPr>
          <p:nvPr>
            <p:ph type="sldNum" sz="quarter" idx="5"/>
          </p:nvPr>
        </p:nvSpPr>
        <p:spPr/>
        <p:txBody>
          <a:bodyPr/>
          <a:lstStyle/>
          <a:p>
            <a:fld id="{33305B7A-2B27-461E-8963-2B8AE853E83C}" type="slidenum">
              <a:rPr lang="en-ID" smtClean="0"/>
              <a:t>4</a:t>
            </a:fld>
            <a:endParaRPr lang="en-ID"/>
          </a:p>
        </p:txBody>
      </p:sp>
    </p:spTree>
    <p:extLst>
      <p:ext uri="{BB962C8B-B14F-4D97-AF65-F5344CB8AC3E}">
        <p14:creationId xmlns:p14="http://schemas.microsoft.com/office/powerpoint/2010/main" val="34636949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Resmi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dirty="0"/>
          </a:p>
        </p:txBody>
      </p:sp>
      <p:sp>
        <p:nvSpPr>
          <p:cNvPr id="4" name="Slayt Numarası Yer Tutucusu 3"/>
          <p:cNvSpPr>
            <a:spLocks noGrp="1"/>
          </p:cNvSpPr>
          <p:nvPr>
            <p:ph type="sldNum" sz="quarter" idx="5"/>
          </p:nvPr>
        </p:nvSpPr>
        <p:spPr/>
        <p:txBody>
          <a:bodyPr/>
          <a:lstStyle/>
          <a:p>
            <a:fld id="{33305B7A-2B27-461E-8963-2B8AE853E83C}" type="slidenum">
              <a:rPr lang="en-ID" smtClean="0"/>
              <a:t>5</a:t>
            </a:fld>
            <a:endParaRPr lang="en-ID"/>
          </a:p>
        </p:txBody>
      </p:sp>
    </p:spTree>
    <p:extLst>
      <p:ext uri="{BB962C8B-B14F-4D97-AF65-F5344CB8AC3E}">
        <p14:creationId xmlns:p14="http://schemas.microsoft.com/office/powerpoint/2010/main" val="341756844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Cover">
    <p:spTree>
      <p:nvGrpSpPr>
        <p:cNvPr id="1" name=""/>
        <p:cNvGrpSpPr/>
        <p:nvPr/>
      </p:nvGrpSpPr>
      <p:grpSpPr>
        <a:xfrm>
          <a:off x="0" y="0"/>
          <a:ext cx="0" cy="0"/>
          <a:chOff x="0" y="0"/>
          <a:chExt cx="0" cy="0"/>
        </a:xfrm>
      </p:grpSpPr>
    </p:spTree>
    <p:extLst>
      <p:ext uri="{BB962C8B-B14F-4D97-AF65-F5344CB8AC3E}">
        <p14:creationId xmlns:p14="http://schemas.microsoft.com/office/powerpoint/2010/main" val="63837385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Features">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68A73D9A-FE90-4941-9753-E1D6CB6F4058}"/>
              </a:ext>
            </a:extLst>
          </p:cNvPr>
          <p:cNvSpPr>
            <a:spLocks noGrp="1"/>
          </p:cNvSpPr>
          <p:nvPr>
            <p:ph type="pic" sz="quarter" idx="10"/>
          </p:nvPr>
        </p:nvSpPr>
        <p:spPr>
          <a:xfrm>
            <a:off x="721896" y="854242"/>
            <a:ext cx="5148072" cy="5149515"/>
          </a:xfrm>
          <a:solidFill>
            <a:schemeClr val="tx2">
              <a:lumMod val="60000"/>
              <a:lumOff val="40000"/>
            </a:schemeClr>
          </a:solidFill>
        </p:spPr>
        <p:txBody>
          <a:bodyPr/>
          <a:lstStyle/>
          <a:p>
            <a:endParaRPr lang="en-ID"/>
          </a:p>
        </p:txBody>
      </p:sp>
      <p:sp>
        <p:nvSpPr>
          <p:cNvPr id="4" name="Title 7">
            <a:extLst>
              <a:ext uri="{FF2B5EF4-FFF2-40B4-BE49-F238E27FC236}">
                <a16:creationId xmlns:a16="http://schemas.microsoft.com/office/drawing/2014/main" id="{A5E733B8-6D90-492C-AC90-3BE9CE09DC6A}"/>
              </a:ext>
            </a:extLst>
          </p:cNvPr>
          <p:cNvSpPr>
            <a:spLocks noGrp="1"/>
          </p:cNvSpPr>
          <p:nvPr>
            <p:ph type="title"/>
          </p:nvPr>
        </p:nvSpPr>
        <p:spPr>
          <a:xfrm>
            <a:off x="6504577" y="894292"/>
            <a:ext cx="8119990" cy="903838"/>
          </a:xfrm>
        </p:spPr>
        <p:txBody>
          <a:bodyPr anchor="ctr"/>
          <a:lstStyle>
            <a:lvl1pPr algn="l">
              <a:defRPr b="1"/>
            </a:lvl1pPr>
          </a:lstStyle>
          <a:p>
            <a:r>
              <a:rPr lang="en-US" dirty="0"/>
              <a:t>Click to edit Master title style</a:t>
            </a:r>
            <a:endParaRPr lang="en-ID" dirty="0"/>
          </a:p>
        </p:txBody>
      </p:sp>
      <p:sp>
        <p:nvSpPr>
          <p:cNvPr id="5" name="Slide Number Placeholder 6">
            <a:extLst>
              <a:ext uri="{FF2B5EF4-FFF2-40B4-BE49-F238E27FC236}">
                <a16:creationId xmlns:a16="http://schemas.microsoft.com/office/drawing/2014/main" id="{EA3B7956-82C8-479F-8A57-6A28425AE729}"/>
              </a:ext>
            </a:extLst>
          </p:cNvPr>
          <p:cNvSpPr>
            <a:spLocks noGrp="1"/>
          </p:cNvSpPr>
          <p:nvPr>
            <p:ph type="sldNum" sz="quarter" idx="13"/>
          </p:nvPr>
        </p:nvSpPr>
        <p:spPr>
          <a:xfrm>
            <a:off x="11463337" y="6179626"/>
            <a:ext cx="464346" cy="365125"/>
          </a:xfrm>
        </p:spPr>
        <p:txBody>
          <a:bodyPr/>
          <a:lstStyle>
            <a:lvl1pPr>
              <a:defRPr b="1">
                <a:latin typeface="+mj-lt"/>
              </a:defRPr>
            </a:lvl1pPr>
          </a:lstStyle>
          <a:p>
            <a:fld id="{F68717C8-746B-43AC-918C-186B92B171C3}" type="slidenum">
              <a:rPr lang="en-ID" smtClean="0"/>
              <a:pPr/>
              <a:t>‹#›</a:t>
            </a:fld>
            <a:r>
              <a:rPr lang="id-ID" sz="1600"/>
              <a:t>.</a:t>
            </a:r>
            <a:endParaRPr lang="en-ID" dirty="0"/>
          </a:p>
        </p:txBody>
      </p:sp>
    </p:spTree>
    <p:extLst>
      <p:ext uri="{BB962C8B-B14F-4D97-AF65-F5344CB8AC3E}">
        <p14:creationId xmlns:p14="http://schemas.microsoft.com/office/powerpoint/2010/main" val="132962509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Archievement">
    <p:spTree>
      <p:nvGrpSpPr>
        <p:cNvPr id="1" name=""/>
        <p:cNvGrpSpPr/>
        <p:nvPr/>
      </p:nvGrpSpPr>
      <p:grpSpPr>
        <a:xfrm>
          <a:off x="0" y="0"/>
          <a:ext cx="0" cy="0"/>
          <a:chOff x="0" y="0"/>
          <a:chExt cx="0" cy="0"/>
        </a:xfrm>
      </p:grpSpPr>
      <p:sp>
        <p:nvSpPr>
          <p:cNvPr id="4" name="Title 7">
            <a:extLst>
              <a:ext uri="{FF2B5EF4-FFF2-40B4-BE49-F238E27FC236}">
                <a16:creationId xmlns:a16="http://schemas.microsoft.com/office/drawing/2014/main" id="{A5E733B8-6D90-492C-AC90-3BE9CE09DC6A}"/>
              </a:ext>
            </a:extLst>
          </p:cNvPr>
          <p:cNvSpPr>
            <a:spLocks noGrp="1"/>
          </p:cNvSpPr>
          <p:nvPr>
            <p:ph type="title"/>
          </p:nvPr>
        </p:nvSpPr>
        <p:spPr>
          <a:xfrm>
            <a:off x="1322003" y="846167"/>
            <a:ext cx="10773747" cy="903838"/>
          </a:xfrm>
        </p:spPr>
        <p:txBody>
          <a:bodyPr anchor="ctr"/>
          <a:lstStyle>
            <a:lvl1pPr>
              <a:defRPr b="1">
                <a:solidFill>
                  <a:schemeClr val="tx1"/>
                </a:solidFill>
              </a:defRPr>
            </a:lvl1pPr>
          </a:lstStyle>
          <a:p>
            <a:r>
              <a:rPr lang="en-US" dirty="0"/>
              <a:t>Click to edit Master title style</a:t>
            </a:r>
            <a:endParaRPr lang="en-ID" dirty="0"/>
          </a:p>
        </p:txBody>
      </p:sp>
      <p:sp>
        <p:nvSpPr>
          <p:cNvPr id="3" name="Slide Number Placeholder 6">
            <a:extLst>
              <a:ext uri="{FF2B5EF4-FFF2-40B4-BE49-F238E27FC236}">
                <a16:creationId xmlns:a16="http://schemas.microsoft.com/office/drawing/2014/main" id="{F3654EA8-CBBB-42B5-9FBB-A4A3000374CF}"/>
              </a:ext>
            </a:extLst>
          </p:cNvPr>
          <p:cNvSpPr>
            <a:spLocks noGrp="1"/>
          </p:cNvSpPr>
          <p:nvPr>
            <p:ph type="sldNum" sz="quarter" idx="13"/>
          </p:nvPr>
        </p:nvSpPr>
        <p:spPr>
          <a:xfrm>
            <a:off x="11463337" y="6179626"/>
            <a:ext cx="464346" cy="365125"/>
          </a:xfrm>
        </p:spPr>
        <p:txBody>
          <a:bodyPr/>
          <a:lstStyle>
            <a:lvl1pPr>
              <a:defRPr b="1">
                <a:latin typeface="+mj-lt"/>
              </a:defRPr>
            </a:lvl1pPr>
          </a:lstStyle>
          <a:p>
            <a:fld id="{F68717C8-746B-43AC-918C-186B92B171C3}" type="slidenum">
              <a:rPr lang="en-ID" smtClean="0"/>
              <a:pPr/>
              <a:t>‹#›</a:t>
            </a:fld>
            <a:r>
              <a:rPr lang="id-ID" sz="1600"/>
              <a:t>.</a:t>
            </a:r>
            <a:endParaRPr lang="en-ID" dirty="0"/>
          </a:p>
        </p:txBody>
      </p:sp>
    </p:spTree>
    <p:extLst>
      <p:ext uri="{BB962C8B-B14F-4D97-AF65-F5344CB8AC3E}">
        <p14:creationId xmlns:p14="http://schemas.microsoft.com/office/powerpoint/2010/main" val="240700870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Section_Break 1">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48FDF0E3-EB1C-4D21-87B5-47312C380B75}"/>
              </a:ext>
            </a:extLst>
          </p:cNvPr>
          <p:cNvSpPr>
            <a:spLocks noGrp="1"/>
          </p:cNvSpPr>
          <p:nvPr>
            <p:ph type="pic" sz="quarter" idx="10"/>
          </p:nvPr>
        </p:nvSpPr>
        <p:spPr>
          <a:xfrm>
            <a:off x="0" y="0"/>
            <a:ext cx="12191999" cy="6858000"/>
          </a:xfrm>
          <a:custGeom>
            <a:avLst/>
            <a:gdLst>
              <a:gd name="connsiteX0" fmla="*/ 0 w 3961905"/>
              <a:gd name="connsiteY0" fmla="*/ 0 h 5279446"/>
              <a:gd name="connsiteX1" fmla="*/ 3961905 w 3961905"/>
              <a:gd name="connsiteY1" fmla="*/ 0 h 5279446"/>
              <a:gd name="connsiteX2" fmla="*/ 3961905 w 3961905"/>
              <a:gd name="connsiteY2" fmla="*/ 5279446 h 5279446"/>
              <a:gd name="connsiteX3" fmla="*/ 0 w 3961905"/>
              <a:gd name="connsiteY3" fmla="*/ 5279446 h 5279446"/>
            </a:gdLst>
            <a:ahLst/>
            <a:cxnLst>
              <a:cxn ang="0">
                <a:pos x="connsiteX0" y="connsiteY0"/>
              </a:cxn>
              <a:cxn ang="0">
                <a:pos x="connsiteX1" y="connsiteY1"/>
              </a:cxn>
              <a:cxn ang="0">
                <a:pos x="connsiteX2" y="connsiteY2"/>
              </a:cxn>
              <a:cxn ang="0">
                <a:pos x="connsiteX3" y="connsiteY3"/>
              </a:cxn>
            </a:cxnLst>
            <a:rect l="l" t="t" r="r" b="b"/>
            <a:pathLst>
              <a:path w="3961905" h="5279446">
                <a:moveTo>
                  <a:pt x="0" y="0"/>
                </a:moveTo>
                <a:lnTo>
                  <a:pt x="3961905" y="0"/>
                </a:lnTo>
                <a:lnTo>
                  <a:pt x="3961905" y="5279446"/>
                </a:lnTo>
                <a:lnTo>
                  <a:pt x="0" y="5279446"/>
                </a:lnTo>
                <a:close/>
              </a:path>
            </a:pathLst>
          </a:custGeom>
          <a:solidFill>
            <a:schemeClr val="tx2">
              <a:lumMod val="60000"/>
              <a:lumOff val="40000"/>
            </a:schemeClr>
          </a:solidFill>
        </p:spPr>
        <p:txBody>
          <a:bodyPr wrap="square">
            <a:noAutofit/>
          </a:bodyPr>
          <a:lstStyle/>
          <a:p>
            <a:endParaRPr lang="en-ID"/>
          </a:p>
        </p:txBody>
      </p:sp>
      <p:sp>
        <p:nvSpPr>
          <p:cNvPr id="4" name="Title 7">
            <a:extLst>
              <a:ext uri="{FF2B5EF4-FFF2-40B4-BE49-F238E27FC236}">
                <a16:creationId xmlns:a16="http://schemas.microsoft.com/office/drawing/2014/main" id="{6A16FF6D-F485-45B5-AF0E-DC7889929998}"/>
              </a:ext>
            </a:extLst>
          </p:cNvPr>
          <p:cNvSpPr>
            <a:spLocks noGrp="1"/>
          </p:cNvSpPr>
          <p:nvPr>
            <p:ph type="title"/>
          </p:nvPr>
        </p:nvSpPr>
        <p:spPr>
          <a:xfrm>
            <a:off x="1660038" y="3072331"/>
            <a:ext cx="8871922" cy="903838"/>
          </a:xfrm>
        </p:spPr>
        <p:txBody>
          <a:bodyPr anchor="ctr"/>
          <a:lstStyle>
            <a:lvl1pPr algn="ctr">
              <a:defRPr b="1"/>
            </a:lvl1pPr>
          </a:lstStyle>
          <a:p>
            <a:r>
              <a:rPr lang="en-US" dirty="0"/>
              <a:t>Click to edit Master title style</a:t>
            </a:r>
            <a:endParaRPr lang="en-ID" dirty="0"/>
          </a:p>
        </p:txBody>
      </p:sp>
      <p:sp>
        <p:nvSpPr>
          <p:cNvPr id="9" name="Date Placeholder 8">
            <a:extLst>
              <a:ext uri="{FF2B5EF4-FFF2-40B4-BE49-F238E27FC236}">
                <a16:creationId xmlns:a16="http://schemas.microsoft.com/office/drawing/2014/main" id="{383FFB37-C7DB-4312-9455-DD2E131F59FA}"/>
              </a:ext>
            </a:extLst>
          </p:cNvPr>
          <p:cNvSpPr>
            <a:spLocks noGrp="1"/>
          </p:cNvSpPr>
          <p:nvPr>
            <p:ph type="dt" sz="half" idx="11"/>
          </p:nvPr>
        </p:nvSpPr>
        <p:spPr/>
        <p:txBody>
          <a:bodyPr/>
          <a:lstStyle/>
          <a:p>
            <a:fld id="{A1D47025-EACD-4914-A146-8C8065178269}" type="datetime1">
              <a:rPr lang="en-ID" smtClean="0"/>
              <a:t>19/06/2021</a:t>
            </a:fld>
            <a:endParaRPr lang="en-ID"/>
          </a:p>
        </p:txBody>
      </p:sp>
      <p:sp>
        <p:nvSpPr>
          <p:cNvPr id="10" name="Footer Placeholder 9">
            <a:extLst>
              <a:ext uri="{FF2B5EF4-FFF2-40B4-BE49-F238E27FC236}">
                <a16:creationId xmlns:a16="http://schemas.microsoft.com/office/drawing/2014/main" id="{1BB3DBAE-D33F-4A6D-AF9F-15137EF301B9}"/>
              </a:ext>
            </a:extLst>
          </p:cNvPr>
          <p:cNvSpPr>
            <a:spLocks noGrp="1"/>
          </p:cNvSpPr>
          <p:nvPr>
            <p:ph type="ftr" sz="quarter" idx="12"/>
          </p:nvPr>
        </p:nvSpPr>
        <p:spPr/>
        <p:txBody>
          <a:bodyPr/>
          <a:lstStyle/>
          <a:p>
            <a:endParaRPr lang="en-ID"/>
          </a:p>
        </p:txBody>
      </p:sp>
    </p:spTree>
    <p:extLst>
      <p:ext uri="{BB962C8B-B14F-4D97-AF65-F5344CB8AC3E}">
        <p14:creationId xmlns:p14="http://schemas.microsoft.com/office/powerpoint/2010/main" val="48845354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1_Meet_The_Team">
    <p:spTree>
      <p:nvGrpSpPr>
        <p:cNvPr id="1" name=""/>
        <p:cNvGrpSpPr/>
        <p:nvPr/>
      </p:nvGrpSpPr>
      <p:grpSpPr>
        <a:xfrm>
          <a:off x="0" y="0"/>
          <a:ext cx="0" cy="0"/>
          <a:chOff x="0" y="0"/>
          <a:chExt cx="0" cy="0"/>
        </a:xfrm>
      </p:grpSpPr>
      <p:sp>
        <p:nvSpPr>
          <p:cNvPr id="4" name="Title 7">
            <a:extLst>
              <a:ext uri="{FF2B5EF4-FFF2-40B4-BE49-F238E27FC236}">
                <a16:creationId xmlns:a16="http://schemas.microsoft.com/office/drawing/2014/main" id="{A5E733B8-6D90-492C-AC90-3BE9CE09DC6A}"/>
              </a:ext>
            </a:extLst>
          </p:cNvPr>
          <p:cNvSpPr>
            <a:spLocks noGrp="1"/>
          </p:cNvSpPr>
          <p:nvPr>
            <p:ph type="title"/>
          </p:nvPr>
        </p:nvSpPr>
        <p:spPr>
          <a:xfrm>
            <a:off x="1165581" y="810071"/>
            <a:ext cx="10773747" cy="903838"/>
          </a:xfrm>
        </p:spPr>
        <p:txBody>
          <a:bodyPr anchor="ctr"/>
          <a:lstStyle>
            <a:lvl1pPr>
              <a:defRPr b="1"/>
            </a:lvl1pPr>
          </a:lstStyle>
          <a:p>
            <a:r>
              <a:rPr lang="en-US" dirty="0"/>
              <a:t>Click to edit Master title style</a:t>
            </a:r>
            <a:endParaRPr lang="en-ID" dirty="0"/>
          </a:p>
        </p:txBody>
      </p:sp>
      <p:sp>
        <p:nvSpPr>
          <p:cNvPr id="23" name="Picture Placeholder 22">
            <a:extLst>
              <a:ext uri="{FF2B5EF4-FFF2-40B4-BE49-F238E27FC236}">
                <a16:creationId xmlns:a16="http://schemas.microsoft.com/office/drawing/2014/main" id="{8AED1C31-5AE7-4937-8BAE-1122C29DC8AB}"/>
              </a:ext>
            </a:extLst>
          </p:cNvPr>
          <p:cNvSpPr>
            <a:spLocks noGrp="1"/>
          </p:cNvSpPr>
          <p:nvPr>
            <p:ph type="pic" sz="quarter" idx="10"/>
          </p:nvPr>
        </p:nvSpPr>
        <p:spPr>
          <a:xfrm>
            <a:off x="1104855" y="1840832"/>
            <a:ext cx="2108142" cy="3181143"/>
          </a:xfrm>
          <a:prstGeom prst="rect">
            <a:avLst/>
          </a:prstGeom>
          <a:solidFill>
            <a:schemeClr val="tx2">
              <a:lumMod val="60000"/>
              <a:lumOff val="40000"/>
            </a:schemeClr>
          </a:solidFill>
        </p:spPr>
        <p:txBody>
          <a:bodyPr wrap="square">
            <a:noAutofit/>
          </a:bodyPr>
          <a:lstStyle/>
          <a:p>
            <a:endParaRPr lang="en-ID" dirty="0"/>
          </a:p>
        </p:txBody>
      </p:sp>
      <p:sp>
        <p:nvSpPr>
          <p:cNvPr id="22" name="Picture Placeholder 21">
            <a:extLst>
              <a:ext uri="{FF2B5EF4-FFF2-40B4-BE49-F238E27FC236}">
                <a16:creationId xmlns:a16="http://schemas.microsoft.com/office/drawing/2014/main" id="{1F477E6F-9064-4069-A230-F170D2852733}"/>
              </a:ext>
            </a:extLst>
          </p:cNvPr>
          <p:cNvSpPr>
            <a:spLocks noGrp="1"/>
          </p:cNvSpPr>
          <p:nvPr>
            <p:ph type="pic" sz="quarter" idx="11"/>
          </p:nvPr>
        </p:nvSpPr>
        <p:spPr>
          <a:xfrm>
            <a:off x="3722493" y="1840832"/>
            <a:ext cx="2108143" cy="3181143"/>
          </a:xfrm>
          <a:prstGeom prst="rect">
            <a:avLst/>
          </a:prstGeom>
          <a:solidFill>
            <a:schemeClr val="tx2">
              <a:lumMod val="60000"/>
              <a:lumOff val="40000"/>
            </a:schemeClr>
          </a:solidFill>
        </p:spPr>
        <p:txBody>
          <a:bodyPr wrap="square">
            <a:noAutofit/>
          </a:bodyPr>
          <a:lstStyle/>
          <a:p>
            <a:endParaRPr lang="en-ID"/>
          </a:p>
        </p:txBody>
      </p:sp>
      <p:sp>
        <p:nvSpPr>
          <p:cNvPr id="21" name="Picture Placeholder 20">
            <a:extLst>
              <a:ext uri="{FF2B5EF4-FFF2-40B4-BE49-F238E27FC236}">
                <a16:creationId xmlns:a16="http://schemas.microsoft.com/office/drawing/2014/main" id="{3382779C-B892-4638-A751-7C8DB2541ADE}"/>
              </a:ext>
            </a:extLst>
          </p:cNvPr>
          <p:cNvSpPr>
            <a:spLocks noGrp="1"/>
          </p:cNvSpPr>
          <p:nvPr>
            <p:ph type="pic" sz="quarter" idx="12"/>
          </p:nvPr>
        </p:nvSpPr>
        <p:spPr>
          <a:xfrm>
            <a:off x="6400679" y="1840832"/>
            <a:ext cx="2108143" cy="3181143"/>
          </a:xfrm>
          <a:prstGeom prst="rect">
            <a:avLst/>
          </a:prstGeom>
          <a:solidFill>
            <a:schemeClr val="tx2">
              <a:lumMod val="60000"/>
              <a:lumOff val="40000"/>
            </a:schemeClr>
          </a:solidFill>
        </p:spPr>
        <p:txBody>
          <a:bodyPr wrap="square">
            <a:noAutofit/>
          </a:bodyPr>
          <a:lstStyle/>
          <a:p>
            <a:endParaRPr lang="en-ID" dirty="0"/>
          </a:p>
        </p:txBody>
      </p:sp>
      <p:sp>
        <p:nvSpPr>
          <p:cNvPr id="20" name="Picture Placeholder 19">
            <a:extLst>
              <a:ext uri="{FF2B5EF4-FFF2-40B4-BE49-F238E27FC236}">
                <a16:creationId xmlns:a16="http://schemas.microsoft.com/office/drawing/2014/main" id="{20A8852E-6790-4041-B996-EE8C23619A57}"/>
              </a:ext>
            </a:extLst>
          </p:cNvPr>
          <p:cNvSpPr>
            <a:spLocks noGrp="1"/>
          </p:cNvSpPr>
          <p:nvPr>
            <p:ph type="pic" sz="quarter" idx="13"/>
          </p:nvPr>
        </p:nvSpPr>
        <p:spPr>
          <a:xfrm>
            <a:off x="9195523" y="1840832"/>
            <a:ext cx="2108142" cy="3181143"/>
          </a:xfrm>
          <a:prstGeom prst="rect">
            <a:avLst/>
          </a:prstGeom>
          <a:solidFill>
            <a:schemeClr val="tx2">
              <a:lumMod val="60000"/>
              <a:lumOff val="40000"/>
            </a:schemeClr>
          </a:solidFill>
        </p:spPr>
        <p:txBody>
          <a:bodyPr wrap="square">
            <a:noAutofit/>
          </a:bodyPr>
          <a:lstStyle/>
          <a:p>
            <a:endParaRPr lang="en-ID" dirty="0"/>
          </a:p>
        </p:txBody>
      </p:sp>
      <p:sp>
        <p:nvSpPr>
          <p:cNvPr id="7" name="Slide Number Placeholder 6">
            <a:extLst>
              <a:ext uri="{FF2B5EF4-FFF2-40B4-BE49-F238E27FC236}">
                <a16:creationId xmlns:a16="http://schemas.microsoft.com/office/drawing/2014/main" id="{62A7BEE5-9224-451A-A108-782FB70CD4EC}"/>
              </a:ext>
            </a:extLst>
          </p:cNvPr>
          <p:cNvSpPr>
            <a:spLocks noGrp="1"/>
          </p:cNvSpPr>
          <p:nvPr>
            <p:ph type="sldNum" sz="quarter" idx="14"/>
          </p:nvPr>
        </p:nvSpPr>
        <p:spPr>
          <a:xfrm>
            <a:off x="11463337" y="6179626"/>
            <a:ext cx="464346" cy="365125"/>
          </a:xfrm>
        </p:spPr>
        <p:txBody>
          <a:bodyPr/>
          <a:lstStyle>
            <a:lvl1pPr>
              <a:defRPr b="1">
                <a:latin typeface="+mj-lt"/>
              </a:defRPr>
            </a:lvl1pPr>
          </a:lstStyle>
          <a:p>
            <a:fld id="{F68717C8-746B-43AC-918C-186B92B171C3}" type="slidenum">
              <a:rPr lang="en-ID" smtClean="0"/>
              <a:pPr/>
              <a:t>‹#›</a:t>
            </a:fld>
            <a:r>
              <a:rPr lang="id-ID" sz="1600"/>
              <a:t>.</a:t>
            </a:r>
            <a:endParaRPr lang="en-ID" dirty="0"/>
          </a:p>
        </p:txBody>
      </p:sp>
    </p:spTree>
    <p:extLst>
      <p:ext uri="{BB962C8B-B14F-4D97-AF65-F5344CB8AC3E}">
        <p14:creationId xmlns:p14="http://schemas.microsoft.com/office/powerpoint/2010/main" val="1579111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Meet_The_Team2">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595DE84B-63AF-49AC-848C-AFA112EDB1B1}"/>
              </a:ext>
            </a:extLst>
          </p:cNvPr>
          <p:cNvSpPr>
            <a:spLocks noGrp="1"/>
          </p:cNvSpPr>
          <p:nvPr>
            <p:ph type="pic" sz="quarter" idx="10"/>
          </p:nvPr>
        </p:nvSpPr>
        <p:spPr>
          <a:xfrm>
            <a:off x="1065830" y="2059806"/>
            <a:ext cx="2018096" cy="4007287"/>
          </a:xfrm>
          <a:solidFill>
            <a:schemeClr val="tx2">
              <a:lumMod val="60000"/>
              <a:lumOff val="40000"/>
            </a:schemeClr>
          </a:solidFill>
        </p:spPr>
        <p:txBody>
          <a:bodyPr/>
          <a:lstStyle/>
          <a:p>
            <a:endParaRPr lang="en-ID"/>
          </a:p>
        </p:txBody>
      </p:sp>
      <p:sp>
        <p:nvSpPr>
          <p:cNvPr id="11" name="Title 7">
            <a:extLst>
              <a:ext uri="{FF2B5EF4-FFF2-40B4-BE49-F238E27FC236}">
                <a16:creationId xmlns:a16="http://schemas.microsoft.com/office/drawing/2014/main" id="{2FF3C45D-104F-422D-AAAD-605F1C02C21D}"/>
              </a:ext>
            </a:extLst>
          </p:cNvPr>
          <p:cNvSpPr>
            <a:spLocks noGrp="1"/>
          </p:cNvSpPr>
          <p:nvPr>
            <p:ph type="title"/>
          </p:nvPr>
        </p:nvSpPr>
        <p:spPr>
          <a:xfrm>
            <a:off x="1065829" y="817592"/>
            <a:ext cx="9355494" cy="903838"/>
          </a:xfrm>
        </p:spPr>
        <p:txBody>
          <a:bodyPr/>
          <a:lstStyle>
            <a:lvl1pPr>
              <a:defRPr b="1"/>
            </a:lvl1pPr>
          </a:lstStyle>
          <a:p>
            <a:r>
              <a:rPr lang="en-US" dirty="0"/>
              <a:t>Click to edit Master title style</a:t>
            </a:r>
            <a:endParaRPr lang="en-ID" dirty="0"/>
          </a:p>
        </p:txBody>
      </p:sp>
      <p:sp>
        <p:nvSpPr>
          <p:cNvPr id="12" name="Picture Placeholder 6">
            <a:extLst>
              <a:ext uri="{FF2B5EF4-FFF2-40B4-BE49-F238E27FC236}">
                <a16:creationId xmlns:a16="http://schemas.microsoft.com/office/drawing/2014/main" id="{3A4AC053-47D1-463F-B564-5CACBB243B9B}"/>
              </a:ext>
            </a:extLst>
          </p:cNvPr>
          <p:cNvSpPr>
            <a:spLocks noGrp="1"/>
          </p:cNvSpPr>
          <p:nvPr>
            <p:ph type="pic" sz="quarter" idx="11"/>
          </p:nvPr>
        </p:nvSpPr>
        <p:spPr>
          <a:xfrm>
            <a:off x="6334126" y="2059806"/>
            <a:ext cx="2018096" cy="4007287"/>
          </a:xfrm>
          <a:solidFill>
            <a:schemeClr val="tx2">
              <a:lumMod val="60000"/>
              <a:lumOff val="40000"/>
            </a:schemeClr>
          </a:solidFill>
        </p:spPr>
        <p:txBody>
          <a:bodyPr/>
          <a:lstStyle/>
          <a:p>
            <a:endParaRPr lang="en-ID"/>
          </a:p>
        </p:txBody>
      </p:sp>
      <p:sp>
        <p:nvSpPr>
          <p:cNvPr id="5" name="Slide Number Placeholder 6">
            <a:extLst>
              <a:ext uri="{FF2B5EF4-FFF2-40B4-BE49-F238E27FC236}">
                <a16:creationId xmlns:a16="http://schemas.microsoft.com/office/drawing/2014/main" id="{93B31B62-0BD3-413A-8EE1-56E51D183617}"/>
              </a:ext>
            </a:extLst>
          </p:cNvPr>
          <p:cNvSpPr>
            <a:spLocks noGrp="1"/>
          </p:cNvSpPr>
          <p:nvPr>
            <p:ph type="sldNum" sz="quarter" idx="13"/>
          </p:nvPr>
        </p:nvSpPr>
        <p:spPr>
          <a:xfrm>
            <a:off x="11463337" y="6179626"/>
            <a:ext cx="464346" cy="365125"/>
          </a:xfrm>
        </p:spPr>
        <p:txBody>
          <a:bodyPr/>
          <a:lstStyle>
            <a:lvl1pPr>
              <a:defRPr b="1">
                <a:latin typeface="+mj-lt"/>
              </a:defRPr>
            </a:lvl1pPr>
          </a:lstStyle>
          <a:p>
            <a:fld id="{F68717C8-746B-43AC-918C-186B92B171C3}" type="slidenum">
              <a:rPr lang="en-ID" smtClean="0"/>
              <a:pPr/>
              <a:t>‹#›</a:t>
            </a:fld>
            <a:r>
              <a:rPr lang="id-ID" sz="1600"/>
              <a:t>.</a:t>
            </a:r>
            <a:endParaRPr lang="en-ID" dirty="0"/>
          </a:p>
        </p:txBody>
      </p:sp>
    </p:spTree>
    <p:extLst>
      <p:ext uri="{BB962C8B-B14F-4D97-AF65-F5344CB8AC3E}">
        <p14:creationId xmlns:p14="http://schemas.microsoft.com/office/powerpoint/2010/main" val="402298724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userDrawn="1">
  <p:cSld name="Meet_The_Team3">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2C260A59-05CB-450D-A59B-0E369F68DB6C}"/>
              </a:ext>
            </a:extLst>
          </p:cNvPr>
          <p:cNvSpPr>
            <a:spLocks noGrp="1"/>
          </p:cNvSpPr>
          <p:nvPr>
            <p:ph type="pic" sz="quarter" idx="10"/>
          </p:nvPr>
        </p:nvSpPr>
        <p:spPr>
          <a:xfrm>
            <a:off x="-1" y="1914525"/>
            <a:ext cx="6769553" cy="4276725"/>
          </a:xfrm>
          <a:solidFill>
            <a:schemeClr val="tx2">
              <a:lumMod val="60000"/>
              <a:lumOff val="40000"/>
            </a:schemeClr>
          </a:solidFill>
        </p:spPr>
        <p:txBody>
          <a:bodyPr/>
          <a:lstStyle/>
          <a:p>
            <a:endParaRPr lang="en-ID"/>
          </a:p>
        </p:txBody>
      </p:sp>
      <p:sp>
        <p:nvSpPr>
          <p:cNvPr id="4" name="Title 7">
            <a:extLst>
              <a:ext uri="{FF2B5EF4-FFF2-40B4-BE49-F238E27FC236}">
                <a16:creationId xmlns:a16="http://schemas.microsoft.com/office/drawing/2014/main" id="{A5E733B8-6D90-492C-AC90-3BE9CE09DC6A}"/>
              </a:ext>
            </a:extLst>
          </p:cNvPr>
          <p:cNvSpPr>
            <a:spLocks noGrp="1"/>
          </p:cNvSpPr>
          <p:nvPr>
            <p:ph type="title"/>
          </p:nvPr>
        </p:nvSpPr>
        <p:spPr>
          <a:xfrm>
            <a:off x="1056303" y="846167"/>
            <a:ext cx="10773747" cy="903838"/>
          </a:xfrm>
        </p:spPr>
        <p:txBody>
          <a:bodyPr anchor="ctr"/>
          <a:lstStyle>
            <a:lvl1pPr>
              <a:defRPr b="1"/>
            </a:lvl1pPr>
          </a:lstStyle>
          <a:p>
            <a:r>
              <a:rPr lang="en-US" dirty="0"/>
              <a:t>Click to edit Master title style</a:t>
            </a:r>
            <a:endParaRPr lang="en-ID" dirty="0"/>
          </a:p>
        </p:txBody>
      </p:sp>
      <p:sp>
        <p:nvSpPr>
          <p:cNvPr id="5" name="Slide Number Placeholder 6">
            <a:extLst>
              <a:ext uri="{FF2B5EF4-FFF2-40B4-BE49-F238E27FC236}">
                <a16:creationId xmlns:a16="http://schemas.microsoft.com/office/drawing/2014/main" id="{25FDEF4A-7A3A-4A28-8E3D-A8838A1E7DC2}"/>
              </a:ext>
            </a:extLst>
          </p:cNvPr>
          <p:cNvSpPr>
            <a:spLocks noGrp="1"/>
          </p:cNvSpPr>
          <p:nvPr>
            <p:ph type="sldNum" sz="quarter" idx="13"/>
          </p:nvPr>
        </p:nvSpPr>
        <p:spPr>
          <a:xfrm>
            <a:off x="11463337" y="6179626"/>
            <a:ext cx="464346" cy="365125"/>
          </a:xfrm>
        </p:spPr>
        <p:txBody>
          <a:bodyPr/>
          <a:lstStyle>
            <a:lvl1pPr>
              <a:defRPr b="1">
                <a:latin typeface="+mj-lt"/>
              </a:defRPr>
            </a:lvl1pPr>
          </a:lstStyle>
          <a:p>
            <a:fld id="{F68717C8-746B-43AC-918C-186B92B171C3}" type="slidenum">
              <a:rPr lang="en-ID" smtClean="0"/>
              <a:pPr/>
              <a:t>‹#›</a:t>
            </a:fld>
            <a:r>
              <a:rPr lang="id-ID" sz="1600"/>
              <a:t>.</a:t>
            </a:r>
            <a:endParaRPr lang="en-ID" dirty="0"/>
          </a:p>
        </p:txBody>
      </p:sp>
    </p:spTree>
    <p:extLst>
      <p:ext uri="{BB962C8B-B14F-4D97-AF65-F5344CB8AC3E}">
        <p14:creationId xmlns:p14="http://schemas.microsoft.com/office/powerpoint/2010/main" val="361055899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hf hdr="0" ftr="0" dt="0"/>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userDrawn="1">
  <p:cSld name="Section_Break 2">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48FDF0E3-EB1C-4D21-87B5-47312C380B75}"/>
              </a:ext>
            </a:extLst>
          </p:cNvPr>
          <p:cNvSpPr>
            <a:spLocks noGrp="1"/>
          </p:cNvSpPr>
          <p:nvPr>
            <p:ph type="pic" sz="quarter" idx="10"/>
          </p:nvPr>
        </p:nvSpPr>
        <p:spPr>
          <a:xfrm>
            <a:off x="5648324" y="2317446"/>
            <a:ext cx="6543676" cy="2886075"/>
          </a:xfrm>
          <a:custGeom>
            <a:avLst/>
            <a:gdLst>
              <a:gd name="connsiteX0" fmla="*/ 0 w 3961905"/>
              <a:gd name="connsiteY0" fmla="*/ 0 h 5279446"/>
              <a:gd name="connsiteX1" fmla="*/ 3961905 w 3961905"/>
              <a:gd name="connsiteY1" fmla="*/ 0 h 5279446"/>
              <a:gd name="connsiteX2" fmla="*/ 3961905 w 3961905"/>
              <a:gd name="connsiteY2" fmla="*/ 5279446 h 5279446"/>
              <a:gd name="connsiteX3" fmla="*/ 0 w 3961905"/>
              <a:gd name="connsiteY3" fmla="*/ 5279446 h 5279446"/>
            </a:gdLst>
            <a:ahLst/>
            <a:cxnLst>
              <a:cxn ang="0">
                <a:pos x="connsiteX0" y="connsiteY0"/>
              </a:cxn>
              <a:cxn ang="0">
                <a:pos x="connsiteX1" y="connsiteY1"/>
              </a:cxn>
              <a:cxn ang="0">
                <a:pos x="connsiteX2" y="connsiteY2"/>
              </a:cxn>
              <a:cxn ang="0">
                <a:pos x="connsiteX3" y="connsiteY3"/>
              </a:cxn>
            </a:cxnLst>
            <a:rect l="l" t="t" r="r" b="b"/>
            <a:pathLst>
              <a:path w="3961905" h="5279446">
                <a:moveTo>
                  <a:pt x="0" y="0"/>
                </a:moveTo>
                <a:lnTo>
                  <a:pt x="3961905" y="0"/>
                </a:lnTo>
                <a:lnTo>
                  <a:pt x="3961905" y="5279446"/>
                </a:lnTo>
                <a:lnTo>
                  <a:pt x="0" y="5279446"/>
                </a:lnTo>
                <a:close/>
              </a:path>
            </a:pathLst>
          </a:custGeom>
          <a:solidFill>
            <a:schemeClr val="tx2">
              <a:lumMod val="60000"/>
              <a:lumOff val="40000"/>
            </a:schemeClr>
          </a:solidFill>
        </p:spPr>
        <p:txBody>
          <a:bodyPr wrap="square">
            <a:noAutofit/>
          </a:bodyPr>
          <a:lstStyle/>
          <a:p>
            <a:endParaRPr lang="en-ID"/>
          </a:p>
        </p:txBody>
      </p:sp>
      <p:sp>
        <p:nvSpPr>
          <p:cNvPr id="4" name="Title 7">
            <a:extLst>
              <a:ext uri="{FF2B5EF4-FFF2-40B4-BE49-F238E27FC236}">
                <a16:creationId xmlns:a16="http://schemas.microsoft.com/office/drawing/2014/main" id="{6A16FF6D-F485-45B5-AF0E-DC7889929998}"/>
              </a:ext>
            </a:extLst>
          </p:cNvPr>
          <p:cNvSpPr>
            <a:spLocks noGrp="1"/>
          </p:cNvSpPr>
          <p:nvPr>
            <p:ph type="title" hasCustomPrompt="1"/>
          </p:nvPr>
        </p:nvSpPr>
        <p:spPr>
          <a:xfrm>
            <a:off x="838200" y="2499458"/>
            <a:ext cx="8871922" cy="1501041"/>
          </a:xfrm>
        </p:spPr>
        <p:txBody>
          <a:bodyPr anchor="ctr"/>
          <a:lstStyle>
            <a:lvl1pPr>
              <a:defRPr b="1"/>
            </a:lvl1pPr>
          </a:lstStyle>
          <a:p>
            <a:r>
              <a:rPr lang="en-US" dirty="0"/>
              <a:t>Click to edit </a:t>
            </a:r>
            <a:br>
              <a:rPr lang="id-ID" dirty="0"/>
            </a:br>
            <a:r>
              <a:rPr lang="en-US" dirty="0"/>
              <a:t>Master title style</a:t>
            </a:r>
            <a:endParaRPr lang="en-ID" dirty="0"/>
          </a:p>
        </p:txBody>
      </p:sp>
      <p:sp>
        <p:nvSpPr>
          <p:cNvPr id="9" name="Date Placeholder 8">
            <a:extLst>
              <a:ext uri="{FF2B5EF4-FFF2-40B4-BE49-F238E27FC236}">
                <a16:creationId xmlns:a16="http://schemas.microsoft.com/office/drawing/2014/main" id="{383FFB37-C7DB-4312-9455-DD2E131F59FA}"/>
              </a:ext>
            </a:extLst>
          </p:cNvPr>
          <p:cNvSpPr>
            <a:spLocks noGrp="1"/>
          </p:cNvSpPr>
          <p:nvPr>
            <p:ph type="dt" sz="half" idx="11"/>
          </p:nvPr>
        </p:nvSpPr>
        <p:spPr/>
        <p:txBody>
          <a:bodyPr/>
          <a:lstStyle/>
          <a:p>
            <a:fld id="{4AAB30E2-DB1E-4C74-88F2-5FE2808D360A}" type="datetime1">
              <a:rPr lang="en-ID" smtClean="0"/>
              <a:t>19/06/2021</a:t>
            </a:fld>
            <a:endParaRPr lang="en-ID"/>
          </a:p>
        </p:txBody>
      </p:sp>
      <p:sp>
        <p:nvSpPr>
          <p:cNvPr id="10" name="Footer Placeholder 9">
            <a:extLst>
              <a:ext uri="{FF2B5EF4-FFF2-40B4-BE49-F238E27FC236}">
                <a16:creationId xmlns:a16="http://schemas.microsoft.com/office/drawing/2014/main" id="{1BB3DBAE-D33F-4A6D-AF9F-15137EF301B9}"/>
              </a:ext>
            </a:extLst>
          </p:cNvPr>
          <p:cNvSpPr>
            <a:spLocks noGrp="1"/>
          </p:cNvSpPr>
          <p:nvPr>
            <p:ph type="ftr" sz="quarter" idx="12"/>
          </p:nvPr>
        </p:nvSpPr>
        <p:spPr/>
        <p:txBody>
          <a:bodyPr/>
          <a:lstStyle/>
          <a:p>
            <a:endParaRPr lang="en-ID"/>
          </a:p>
        </p:txBody>
      </p:sp>
      <p:sp>
        <p:nvSpPr>
          <p:cNvPr id="12" name="Slide Number Placeholder 16">
            <a:extLst>
              <a:ext uri="{FF2B5EF4-FFF2-40B4-BE49-F238E27FC236}">
                <a16:creationId xmlns:a16="http://schemas.microsoft.com/office/drawing/2014/main" id="{6208CC98-14A3-44B7-9790-D8CD9A746C42}"/>
              </a:ext>
            </a:extLst>
          </p:cNvPr>
          <p:cNvSpPr>
            <a:spLocks noGrp="1"/>
          </p:cNvSpPr>
          <p:nvPr>
            <p:ph type="sldNum" sz="quarter" idx="13"/>
          </p:nvPr>
        </p:nvSpPr>
        <p:spPr>
          <a:xfrm>
            <a:off x="11463337" y="6179626"/>
            <a:ext cx="464346" cy="365125"/>
          </a:xfrm>
          <a:prstGeom prst="rect">
            <a:avLst/>
          </a:prstGeom>
        </p:spPr>
        <p:txBody>
          <a:bodyPr/>
          <a:lstStyle>
            <a:lvl1pPr>
              <a:defRPr b="1"/>
            </a:lvl1pPr>
          </a:lstStyle>
          <a:p>
            <a:fld id="{F68717C8-746B-43AC-918C-186B92B171C3}" type="slidenum">
              <a:rPr lang="en-ID" smtClean="0"/>
              <a:pPr/>
              <a:t>‹#›</a:t>
            </a:fld>
            <a:r>
              <a:rPr lang="id-ID" sz="1600"/>
              <a:t>.</a:t>
            </a:r>
            <a:endParaRPr lang="en-ID" dirty="0"/>
          </a:p>
        </p:txBody>
      </p:sp>
    </p:spTree>
    <p:extLst>
      <p:ext uri="{BB962C8B-B14F-4D97-AF65-F5344CB8AC3E}">
        <p14:creationId xmlns:p14="http://schemas.microsoft.com/office/powerpoint/2010/main" val="380043611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userDrawn="1">
  <p:cSld name="Portofolio">
    <p:spTree>
      <p:nvGrpSpPr>
        <p:cNvPr id="1" name=""/>
        <p:cNvGrpSpPr/>
        <p:nvPr/>
      </p:nvGrpSpPr>
      <p:grpSpPr>
        <a:xfrm>
          <a:off x="0" y="0"/>
          <a:ext cx="0" cy="0"/>
          <a:chOff x="0" y="0"/>
          <a:chExt cx="0" cy="0"/>
        </a:xfrm>
      </p:grpSpPr>
      <p:sp>
        <p:nvSpPr>
          <p:cNvPr id="20" name="Picture Placeholder 11">
            <a:extLst>
              <a:ext uri="{FF2B5EF4-FFF2-40B4-BE49-F238E27FC236}">
                <a16:creationId xmlns:a16="http://schemas.microsoft.com/office/drawing/2014/main" id="{B3C998A0-FFE2-4CFE-988B-14F842FFB2BD}"/>
              </a:ext>
            </a:extLst>
          </p:cNvPr>
          <p:cNvSpPr>
            <a:spLocks noGrp="1"/>
          </p:cNvSpPr>
          <p:nvPr>
            <p:ph type="pic" sz="quarter" idx="19"/>
          </p:nvPr>
        </p:nvSpPr>
        <p:spPr>
          <a:xfrm>
            <a:off x="4524374" y="581024"/>
            <a:ext cx="3143249" cy="2638426"/>
          </a:xfrm>
          <a:prstGeom prst="roundRect">
            <a:avLst>
              <a:gd name="adj" fmla="val 6920"/>
            </a:avLst>
          </a:prstGeom>
          <a:solidFill>
            <a:schemeClr val="tx2">
              <a:lumMod val="60000"/>
              <a:lumOff val="40000"/>
            </a:schemeClr>
          </a:solidFill>
        </p:spPr>
        <p:txBody>
          <a:bodyPr/>
          <a:lstStyle/>
          <a:p>
            <a:endParaRPr lang="en-US" dirty="0"/>
          </a:p>
        </p:txBody>
      </p:sp>
      <p:sp>
        <p:nvSpPr>
          <p:cNvPr id="21" name="Picture Placeholder 11">
            <a:extLst>
              <a:ext uri="{FF2B5EF4-FFF2-40B4-BE49-F238E27FC236}">
                <a16:creationId xmlns:a16="http://schemas.microsoft.com/office/drawing/2014/main" id="{A15ADD05-9F83-4AF8-822A-16D8D6C4BB32}"/>
              </a:ext>
            </a:extLst>
          </p:cNvPr>
          <p:cNvSpPr>
            <a:spLocks noGrp="1"/>
          </p:cNvSpPr>
          <p:nvPr>
            <p:ph type="pic" sz="quarter" idx="20"/>
          </p:nvPr>
        </p:nvSpPr>
        <p:spPr>
          <a:xfrm>
            <a:off x="4524374" y="3619499"/>
            <a:ext cx="3143249" cy="2638426"/>
          </a:xfrm>
          <a:prstGeom prst="roundRect">
            <a:avLst>
              <a:gd name="adj" fmla="val 6920"/>
            </a:avLst>
          </a:prstGeom>
          <a:solidFill>
            <a:schemeClr val="tx2">
              <a:lumMod val="60000"/>
              <a:lumOff val="40000"/>
            </a:schemeClr>
          </a:solidFill>
        </p:spPr>
        <p:txBody>
          <a:bodyPr/>
          <a:lstStyle/>
          <a:p>
            <a:endParaRPr lang="en-US" dirty="0"/>
          </a:p>
        </p:txBody>
      </p:sp>
      <p:sp>
        <p:nvSpPr>
          <p:cNvPr id="22" name="Picture Placeholder 11">
            <a:extLst>
              <a:ext uri="{FF2B5EF4-FFF2-40B4-BE49-F238E27FC236}">
                <a16:creationId xmlns:a16="http://schemas.microsoft.com/office/drawing/2014/main" id="{3709C3B3-5042-4865-9BC0-B67C1657FD45}"/>
              </a:ext>
            </a:extLst>
          </p:cNvPr>
          <p:cNvSpPr>
            <a:spLocks noGrp="1"/>
          </p:cNvSpPr>
          <p:nvPr>
            <p:ph type="pic" sz="quarter" idx="21"/>
          </p:nvPr>
        </p:nvSpPr>
        <p:spPr>
          <a:xfrm>
            <a:off x="981073" y="3619499"/>
            <a:ext cx="3143249" cy="2638426"/>
          </a:xfrm>
          <a:prstGeom prst="roundRect">
            <a:avLst>
              <a:gd name="adj" fmla="val 6920"/>
            </a:avLst>
          </a:prstGeom>
          <a:solidFill>
            <a:schemeClr val="tx2">
              <a:lumMod val="60000"/>
              <a:lumOff val="40000"/>
            </a:schemeClr>
          </a:solidFill>
        </p:spPr>
        <p:txBody>
          <a:bodyPr/>
          <a:lstStyle/>
          <a:p>
            <a:endParaRPr lang="en-US" dirty="0"/>
          </a:p>
        </p:txBody>
      </p:sp>
      <p:sp>
        <p:nvSpPr>
          <p:cNvPr id="23" name="Picture Placeholder 11">
            <a:extLst>
              <a:ext uri="{FF2B5EF4-FFF2-40B4-BE49-F238E27FC236}">
                <a16:creationId xmlns:a16="http://schemas.microsoft.com/office/drawing/2014/main" id="{172903E4-8A05-487B-9781-0EEDAB04871A}"/>
              </a:ext>
            </a:extLst>
          </p:cNvPr>
          <p:cNvSpPr>
            <a:spLocks noGrp="1"/>
          </p:cNvSpPr>
          <p:nvPr>
            <p:ph type="pic" sz="quarter" idx="22"/>
          </p:nvPr>
        </p:nvSpPr>
        <p:spPr>
          <a:xfrm>
            <a:off x="8067673" y="3619499"/>
            <a:ext cx="3143249" cy="2638426"/>
          </a:xfrm>
          <a:prstGeom prst="roundRect">
            <a:avLst>
              <a:gd name="adj" fmla="val 6920"/>
            </a:avLst>
          </a:prstGeom>
          <a:solidFill>
            <a:schemeClr val="tx2">
              <a:lumMod val="60000"/>
              <a:lumOff val="40000"/>
            </a:schemeClr>
          </a:solidFill>
        </p:spPr>
        <p:txBody>
          <a:bodyPr/>
          <a:lstStyle/>
          <a:p>
            <a:endParaRPr lang="en-US" dirty="0"/>
          </a:p>
        </p:txBody>
      </p:sp>
      <p:sp>
        <p:nvSpPr>
          <p:cNvPr id="17" name="Picture Placeholder 11">
            <a:extLst>
              <a:ext uri="{FF2B5EF4-FFF2-40B4-BE49-F238E27FC236}">
                <a16:creationId xmlns:a16="http://schemas.microsoft.com/office/drawing/2014/main" id="{592E943A-A7F6-48F7-ABE3-BC367A50CB48}"/>
              </a:ext>
            </a:extLst>
          </p:cNvPr>
          <p:cNvSpPr>
            <a:spLocks noGrp="1"/>
          </p:cNvSpPr>
          <p:nvPr>
            <p:ph type="pic" sz="quarter" idx="17"/>
          </p:nvPr>
        </p:nvSpPr>
        <p:spPr>
          <a:xfrm>
            <a:off x="981073" y="581024"/>
            <a:ext cx="3143249" cy="2638426"/>
          </a:xfrm>
          <a:prstGeom prst="roundRect">
            <a:avLst>
              <a:gd name="adj" fmla="val 6920"/>
            </a:avLst>
          </a:prstGeom>
          <a:solidFill>
            <a:schemeClr val="tx2">
              <a:lumMod val="60000"/>
              <a:lumOff val="40000"/>
            </a:schemeClr>
          </a:solidFill>
        </p:spPr>
        <p:txBody>
          <a:bodyPr/>
          <a:lstStyle/>
          <a:p>
            <a:endParaRPr lang="en-US" dirty="0"/>
          </a:p>
        </p:txBody>
      </p:sp>
      <p:sp>
        <p:nvSpPr>
          <p:cNvPr id="13" name="Title 7">
            <a:extLst>
              <a:ext uri="{FF2B5EF4-FFF2-40B4-BE49-F238E27FC236}">
                <a16:creationId xmlns:a16="http://schemas.microsoft.com/office/drawing/2014/main" id="{0B1A1F25-2386-4BC7-BB7F-C34C8CC6858D}"/>
              </a:ext>
            </a:extLst>
          </p:cNvPr>
          <p:cNvSpPr>
            <a:spLocks noGrp="1"/>
          </p:cNvSpPr>
          <p:nvPr>
            <p:ph type="title" hasCustomPrompt="1"/>
          </p:nvPr>
        </p:nvSpPr>
        <p:spPr>
          <a:xfrm>
            <a:off x="8067676" y="1346934"/>
            <a:ext cx="8871922" cy="1501041"/>
          </a:xfrm>
        </p:spPr>
        <p:txBody>
          <a:bodyPr anchor="ctr"/>
          <a:lstStyle>
            <a:lvl1pPr>
              <a:defRPr b="1"/>
            </a:lvl1pPr>
          </a:lstStyle>
          <a:p>
            <a:r>
              <a:rPr lang="en-US" dirty="0"/>
              <a:t>Click to edit </a:t>
            </a:r>
            <a:br>
              <a:rPr lang="id-ID" dirty="0"/>
            </a:br>
            <a:r>
              <a:rPr lang="en-US" dirty="0"/>
              <a:t>Master title style</a:t>
            </a:r>
            <a:endParaRPr lang="en-ID" dirty="0"/>
          </a:p>
        </p:txBody>
      </p:sp>
      <p:sp>
        <p:nvSpPr>
          <p:cNvPr id="8" name="Slide Number Placeholder 6">
            <a:extLst>
              <a:ext uri="{FF2B5EF4-FFF2-40B4-BE49-F238E27FC236}">
                <a16:creationId xmlns:a16="http://schemas.microsoft.com/office/drawing/2014/main" id="{42CC2AEC-58DE-461C-A5C4-A859746E40FA}"/>
              </a:ext>
            </a:extLst>
          </p:cNvPr>
          <p:cNvSpPr>
            <a:spLocks noGrp="1"/>
          </p:cNvSpPr>
          <p:nvPr>
            <p:ph type="sldNum" sz="quarter" idx="13"/>
          </p:nvPr>
        </p:nvSpPr>
        <p:spPr>
          <a:xfrm>
            <a:off x="11463337" y="6179626"/>
            <a:ext cx="464346" cy="365125"/>
          </a:xfrm>
        </p:spPr>
        <p:txBody>
          <a:bodyPr/>
          <a:lstStyle>
            <a:lvl1pPr>
              <a:defRPr b="1">
                <a:latin typeface="+mj-lt"/>
              </a:defRPr>
            </a:lvl1pPr>
          </a:lstStyle>
          <a:p>
            <a:fld id="{F68717C8-746B-43AC-918C-186B92B171C3}" type="slidenum">
              <a:rPr lang="en-ID" smtClean="0"/>
              <a:pPr/>
              <a:t>‹#›</a:t>
            </a:fld>
            <a:r>
              <a:rPr lang="id-ID" sz="1600"/>
              <a:t>.</a:t>
            </a:r>
            <a:endParaRPr lang="en-ID" dirty="0"/>
          </a:p>
        </p:txBody>
      </p:sp>
    </p:spTree>
    <p:extLst>
      <p:ext uri="{BB962C8B-B14F-4D97-AF65-F5344CB8AC3E}">
        <p14:creationId xmlns:p14="http://schemas.microsoft.com/office/powerpoint/2010/main" val="330397885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Work">
    <p:spTree>
      <p:nvGrpSpPr>
        <p:cNvPr id="1" name=""/>
        <p:cNvGrpSpPr/>
        <p:nvPr/>
      </p:nvGrpSpPr>
      <p:grpSpPr>
        <a:xfrm>
          <a:off x="0" y="0"/>
          <a:ext cx="0" cy="0"/>
          <a:chOff x="0" y="0"/>
          <a:chExt cx="0" cy="0"/>
        </a:xfrm>
      </p:grpSpPr>
      <p:sp>
        <p:nvSpPr>
          <p:cNvPr id="29" name="Title 7">
            <a:extLst>
              <a:ext uri="{FF2B5EF4-FFF2-40B4-BE49-F238E27FC236}">
                <a16:creationId xmlns:a16="http://schemas.microsoft.com/office/drawing/2014/main" id="{86350714-320D-467D-882C-D7BBE08A8A8B}"/>
              </a:ext>
            </a:extLst>
          </p:cNvPr>
          <p:cNvSpPr>
            <a:spLocks noGrp="1"/>
          </p:cNvSpPr>
          <p:nvPr>
            <p:ph type="title"/>
          </p:nvPr>
        </p:nvSpPr>
        <p:spPr>
          <a:xfrm>
            <a:off x="989762" y="846167"/>
            <a:ext cx="8014504" cy="903838"/>
          </a:xfrm>
        </p:spPr>
        <p:txBody>
          <a:bodyPr anchor="ctr"/>
          <a:lstStyle>
            <a:lvl1pPr>
              <a:defRPr b="1"/>
            </a:lvl1pPr>
          </a:lstStyle>
          <a:p>
            <a:r>
              <a:rPr lang="en-US" dirty="0"/>
              <a:t>Click to edit Master title style</a:t>
            </a:r>
            <a:endParaRPr lang="en-ID" dirty="0"/>
          </a:p>
        </p:txBody>
      </p:sp>
      <p:sp>
        <p:nvSpPr>
          <p:cNvPr id="3" name="Picture Placeholder 2">
            <a:extLst>
              <a:ext uri="{FF2B5EF4-FFF2-40B4-BE49-F238E27FC236}">
                <a16:creationId xmlns:a16="http://schemas.microsoft.com/office/drawing/2014/main" id="{1BBC068B-D259-4E92-A8C1-13CDBCCB0083}"/>
              </a:ext>
            </a:extLst>
          </p:cNvPr>
          <p:cNvSpPr>
            <a:spLocks noGrp="1"/>
          </p:cNvSpPr>
          <p:nvPr>
            <p:ph type="pic" sz="quarter" idx="10"/>
          </p:nvPr>
        </p:nvSpPr>
        <p:spPr>
          <a:xfrm>
            <a:off x="884020" y="2133600"/>
            <a:ext cx="1645920" cy="3676650"/>
          </a:xfrm>
          <a:solidFill>
            <a:schemeClr val="tx2">
              <a:lumMod val="60000"/>
              <a:lumOff val="40000"/>
            </a:schemeClr>
          </a:solidFill>
        </p:spPr>
        <p:txBody>
          <a:bodyPr/>
          <a:lstStyle/>
          <a:p>
            <a:endParaRPr lang="en-ID"/>
          </a:p>
        </p:txBody>
      </p:sp>
      <p:sp>
        <p:nvSpPr>
          <p:cNvPr id="13" name="Picture Placeholder 2">
            <a:extLst>
              <a:ext uri="{FF2B5EF4-FFF2-40B4-BE49-F238E27FC236}">
                <a16:creationId xmlns:a16="http://schemas.microsoft.com/office/drawing/2014/main" id="{09A6E8FA-93A0-4C15-93C3-9B5075A8B81B}"/>
              </a:ext>
            </a:extLst>
          </p:cNvPr>
          <p:cNvSpPr>
            <a:spLocks noGrp="1"/>
          </p:cNvSpPr>
          <p:nvPr>
            <p:ph type="pic" sz="quarter" idx="11"/>
          </p:nvPr>
        </p:nvSpPr>
        <p:spPr>
          <a:xfrm>
            <a:off x="2529940" y="2133600"/>
            <a:ext cx="1645920" cy="3676650"/>
          </a:xfrm>
          <a:solidFill>
            <a:schemeClr val="tx2">
              <a:lumMod val="60000"/>
              <a:lumOff val="40000"/>
            </a:schemeClr>
          </a:solidFill>
        </p:spPr>
        <p:txBody>
          <a:bodyPr/>
          <a:lstStyle/>
          <a:p>
            <a:endParaRPr lang="en-ID"/>
          </a:p>
        </p:txBody>
      </p:sp>
      <p:sp>
        <p:nvSpPr>
          <p:cNvPr id="14" name="Picture Placeholder 2">
            <a:extLst>
              <a:ext uri="{FF2B5EF4-FFF2-40B4-BE49-F238E27FC236}">
                <a16:creationId xmlns:a16="http://schemas.microsoft.com/office/drawing/2014/main" id="{7D399E0D-0ECF-4061-A43B-92CD6DE940A2}"/>
              </a:ext>
            </a:extLst>
          </p:cNvPr>
          <p:cNvSpPr>
            <a:spLocks noGrp="1"/>
          </p:cNvSpPr>
          <p:nvPr>
            <p:ph type="pic" sz="quarter" idx="12"/>
          </p:nvPr>
        </p:nvSpPr>
        <p:spPr>
          <a:xfrm>
            <a:off x="4175860" y="2133600"/>
            <a:ext cx="1645920" cy="3676650"/>
          </a:xfrm>
          <a:solidFill>
            <a:schemeClr val="tx2">
              <a:lumMod val="60000"/>
              <a:lumOff val="40000"/>
            </a:schemeClr>
          </a:solidFill>
        </p:spPr>
        <p:txBody>
          <a:bodyPr/>
          <a:lstStyle/>
          <a:p>
            <a:endParaRPr lang="en-ID"/>
          </a:p>
        </p:txBody>
      </p:sp>
      <p:sp>
        <p:nvSpPr>
          <p:cNvPr id="15" name="Picture Placeholder 2">
            <a:extLst>
              <a:ext uri="{FF2B5EF4-FFF2-40B4-BE49-F238E27FC236}">
                <a16:creationId xmlns:a16="http://schemas.microsoft.com/office/drawing/2014/main" id="{D8A33EE9-B7E0-4530-B476-D3DAF21F2275}"/>
              </a:ext>
            </a:extLst>
          </p:cNvPr>
          <p:cNvSpPr>
            <a:spLocks noGrp="1"/>
          </p:cNvSpPr>
          <p:nvPr>
            <p:ph type="pic" sz="quarter" idx="13"/>
          </p:nvPr>
        </p:nvSpPr>
        <p:spPr>
          <a:xfrm>
            <a:off x="5821780" y="2133600"/>
            <a:ext cx="1645920" cy="3676650"/>
          </a:xfrm>
          <a:solidFill>
            <a:schemeClr val="tx2">
              <a:lumMod val="60000"/>
              <a:lumOff val="40000"/>
            </a:schemeClr>
          </a:solidFill>
        </p:spPr>
        <p:txBody>
          <a:bodyPr/>
          <a:lstStyle/>
          <a:p>
            <a:endParaRPr lang="en-ID"/>
          </a:p>
        </p:txBody>
      </p:sp>
      <p:sp>
        <p:nvSpPr>
          <p:cNvPr id="7" name="Slide Number Placeholder 6">
            <a:extLst>
              <a:ext uri="{FF2B5EF4-FFF2-40B4-BE49-F238E27FC236}">
                <a16:creationId xmlns:a16="http://schemas.microsoft.com/office/drawing/2014/main" id="{4A5F1A5F-C97F-44A0-A7AC-B6C86EAEE135}"/>
              </a:ext>
            </a:extLst>
          </p:cNvPr>
          <p:cNvSpPr>
            <a:spLocks noGrp="1"/>
          </p:cNvSpPr>
          <p:nvPr>
            <p:ph type="sldNum" sz="quarter" idx="14"/>
          </p:nvPr>
        </p:nvSpPr>
        <p:spPr>
          <a:xfrm>
            <a:off x="11463337" y="6179626"/>
            <a:ext cx="464346" cy="365125"/>
          </a:xfrm>
        </p:spPr>
        <p:txBody>
          <a:bodyPr/>
          <a:lstStyle>
            <a:lvl1pPr>
              <a:defRPr b="1">
                <a:latin typeface="+mj-lt"/>
              </a:defRPr>
            </a:lvl1pPr>
          </a:lstStyle>
          <a:p>
            <a:fld id="{F68717C8-746B-43AC-918C-186B92B171C3}" type="slidenum">
              <a:rPr lang="en-ID" smtClean="0"/>
              <a:pPr/>
              <a:t>‹#›</a:t>
            </a:fld>
            <a:r>
              <a:rPr lang="id-ID" sz="1600"/>
              <a:t>.</a:t>
            </a:r>
            <a:endParaRPr lang="en-ID" dirty="0"/>
          </a:p>
        </p:txBody>
      </p:sp>
    </p:spTree>
    <p:extLst>
      <p:ext uri="{BB962C8B-B14F-4D97-AF65-F5344CB8AC3E}">
        <p14:creationId xmlns:p14="http://schemas.microsoft.com/office/powerpoint/2010/main" val="330770302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Work2">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2F4CCAF9-EC4D-4C7A-8B5D-8A7A59104112}"/>
              </a:ext>
            </a:extLst>
          </p:cNvPr>
          <p:cNvSpPr>
            <a:spLocks noGrp="1"/>
          </p:cNvSpPr>
          <p:nvPr>
            <p:ph type="pic" sz="quarter" idx="10"/>
          </p:nvPr>
        </p:nvSpPr>
        <p:spPr>
          <a:xfrm>
            <a:off x="1162651" y="3647976"/>
            <a:ext cx="2821004" cy="2117558"/>
          </a:xfrm>
          <a:solidFill>
            <a:schemeClr val="tx2">
              <a:lumMod val="60000"/>
              <a:lumOff val="40000"/>
            </a:schemeClr>
          </a:solidFill>
        </p:spPr>
        <p:txBody>
          <a:bodyPr/>
          <a:lstStyle/>
          <a:p>
            <a:endParaRPr lang="en-ID"/>
          </a:p>
        </p:txBody>
      </p:sp>
      <p:sp>
        <p:nvSpPr>
          <p:cNvPr id="16" name="Picture Placeholder 2">
            <a:extLst>
              <a:ext uri="{FF2B5EF4-FFF2-40B4-BE49-F238E27FC236}">
                <a16:creationId xmlns:a16="http://schemas.microsoft.com/office/drawing/2014/main" id="{32A4AF68-A305-45A8-A91C-BB3FB775D910}"/>
              </a:ext>
            </a:extLst>
          </p:cNvPr>
          <p:cNvSpPr>
            <a:spLocks noGrp="1"/>
          </p:cNvSpPr>
          <p:nvPr>
            <p:ph type="pic" sz="quarter" idx="11"/>
          </p:nvPr>
        </p:nvSpPr>
        <p:spPr>
          <a:xfrm>
            <a:off x="4685498" y="3647976"/>
            <a:ext cx="2821004" cy="2117558"/>
          </a:xfrm>
          <a:solidFill>
            <a:schemeClr val="tx2">
              <a:lumMod val="60000"/>
              <a:lumOff val="40000"/>
            </a:schemeClr>
          </a:solidFill>
        </p:spPr>
        <p:txBody>
          <a:bodyPr/>
          <a:lstStyle/>
          <a:p>
            <a:endParaRPr lang="en-ID"/>
          </a:p>
        </p:txBody>
      </p:sp>
      <p:sp>
        <p:nvSpPr>
          <p:cNvPr id="17" name="Picture Placeholder 2">
            <a:extLst>
              <a:ext uri="{FF2B5EF4-FFF2-40B4-BE49-F238E27FC236}">
                <a16:creationId xmlns:a16="http://schemas.microsoft.com/office/drawing/2014/main" id="{2A3609E8-AA59-4C63-9BD4-3EBA7F8258A5}"/>
              </a:ext>
            </a:extLst>
          </p:cNvPr>
          <p:cNvSpPr>
            <a:spLocks noGrp="1"/>
          </p:cNvSpPr>
          <p:nvPr>
            <p:ph type="pic" sz="quarter" idx="12"/>
          </p:nvPr>
        </p:nvSpPr>
        <p:spPr>
          <a:xfrm>
            <a:off x="8208345" y="3647976"/>
            <a:ext cx="2821004" cy="2117558"/>
          </a:xfrm>
          <a:solidFill>
            <a:schemeClr val="tx2">
              <a:lumMod val="60000"/>
              <a:lumOff val="40000"/>
            </a:schemeClr>
          </a:solidFill>
        </p:spPr>
        <p:txBody>
          <a:bodyPr/>
          <a:lstStyle/>
          <a:p>
            <a:endParaRPr lang="en-ID"/>
          </a:p>
        </p:txBody>
      </p:sp>
      <p:sp>
        <p:nvSpPr>
          <p:cNvPr id="12" name="Title 7">
            <a:extLst>
              <a:ext uri="{FF2B5EF4-FFF2-40B4-BE49-F238E27FC236}">
                <a16:creationId xmlns:a16="http://schemas.microsoft.com/office/drawing/2014/main" id="{0099F782-4D46-4CB6-BF7B-703A550E2D26}"/>
              </a:ext>
            </a:extLst>
          </p:cNvPr>
          <p:cNvSpPr>
            <a:spLocks noGrp="1"/>
          </p:cNvSpPr>
          <p:nvPr>
            <p:ph type="title"/>
          </p:nvPr>
        </p:nvSpPr>
        <p:spPr>
          <a:xfrm>
            <a:off x="1119871" y="846167"/>
            <a:ext cx="10773747" cy="903838"/>
          </a:xfrm>
        </p:spPr>
        <p:txBody>
          <a:bodyPr anchor="ctr"/>
          <a:lstStyle>
            <a:lvl1pPr>
              <a:defRPr b="1"/>
            </a:lvl1pPr>
          </a:lstStyle>
          <a:p>
            <a:r>
              <a:rPr lang="en-US" dirty="0"/>
              <a:t>Click to edit Master title style</a:t>
            </a:r>
            <a:endParaRPr lang="en-ID" dirty="0"/>
          </a:p>
        </p:txBody>
      </p:sp>
      <p:sp>
        <p:nvSpPr>
          <p:cNvPr id="6" name="Slide Number Placeholder 6">
            <a:extLst>
              <a:ext uri="{FF2B5EF4-FFF2-40B4-BE49-F238E27FC236}">
                <a16:creationId xmlns:a16="http://schemas.microsoft.com/office/drawing/2014/main" id="{81A0DB7F-2730-4F7D-ACE5-5527B7AFD3B4}"/>
              </a:ext>
            </a:extLst>
          </p:cNvPr>
          <p:cNvSpPr>
            <a:spLocks noGrp="1"/>
          </p:cNvSpPr>
          <p:nvPr>
            <p:ph type="sldNum" sz="quarter" idx="13"/>
          </p:nvPr>
        </p:nvSpPr>
        <p:spPr>
          <a:xfrm>
            <a:off x="11463337" y="6179626"/>
            <a:ext cx="464346" cy="365125"/>
          </a:xfrm>
        </p:spPr>
        <p:txBody>
          <a:bodyPr/>
          <a:lstStyle>
            <a:lvl1pPr>
              <a:defRPr b="1">
                <a:latin typeface="+mj-lt"/>
              </a:defRPr>
            </a:lvl1pPr>
          </a:lstStyle>
          <a:p>
            <a:fld id="{F68717C8-746B-43AC-918C-186B92B171C3}" type="slidenum">
              <a:rPr lang="en-ID" smtClean="0"/>
              <a:pPr/>
              <a:t>‹#›</a:t>
            </a:fld>
            <a:r>
              <a:rPr lang="id-ID" sz="1600"/>
              <a:t>.</a:t>
            </a:r>
            <a:endParaRPr lang="en-ID" dirty="0"/>
          </a:p>
        </p:txBody>
      </p:sp>
    </p:spTree>
    <p:extLst>
      <p:ext uri="{BB962C8B-B14F-4D97-AF65-F5344CB8AC3E}">
        <p14:creationId xmlns:p14="http://schemas.microsoft.com/office/powerpoint/2010/main" val="24272538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Welcom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C4F0C490-A1A4-4385-97EB-482D128EA2D1}"/>
              </a:ext>
            </a:extLst>
          </p:cNvPr>
          <p:cNvSpPr>
            <a:spLocks noGrp="1"/>
          </p:cNvSpPr>
          <p:nvPr>
            <p:ph type="pic" sz="quarter" idx="10"/>
          </p:nvPr>
        </p:nvSpPr>
        <p:spPr>
          <a:xfrm>
            <a:off x="6708809" y="1444295"/>
            <a:ext cx="3969409" cy="3969410"/>
          </a:xfrm>
          <a:prstGeom prst="ellipse">
            <a:avLst/>
          </a:prstGeom>
          <a:solidFill>
            <a:schemeClr val="tx2">
              <a:lumMod val="60000"/>
              <a:lumOff val="40000"/>
            </a:schemeClr>
          </a:solidFill>
        </p:spPr>
        <p:txBody>
          <a:bodyPr/>
          <a:lstStyle/>
          <a:p>
            <a:endParaRPr lang="en-ID"/>
          </a:p>
        </p:txBody>
      </p:sp>
      <p:sp>
        <p:nvSpPr>
          <p:cNvPr id="4" name="Title 3">
            <a:extLst>
              <a:ext uri="{FF2B5EF4-FFF2-40B4-BE49-F238E27FC236}">
                <a16:creationId xmlns:a16="http://schemas.microsoft.com/office/drawing/2014/main" id="{75A1D430-35EF-4282-893F-C3A8BC440A0D}"/>
              </a:ext>
            </a:extLst>
          </p:cNvPr>
          <p:cNvSpPr>
            <a:spLocks noGrp="1"/>
          </p:cNvSpPr>
          <p:nvPr>
            <p:ph type="title"/>
          </p:nvPr>
        </p:nvSpPr>
        <p:spPr>
          <a:xfrm>
            <a:off x="1035470" y="1329298"/>
            <a:ext cx="8406096" cy="1216006"/>
          </a:xfrm>
        </p:spPr>
        <p:txBody>
          <a:bodyPr anchor="ctr"/>
          <a:lstStyle>
            <a:lvl1pPr algn="l">
              <a:defRPr b="1"/>
            </a:lvl1pPr>
          </a:lstStyle>
          <a:p>
            <a:r>
              <a:rPr lang="en-US" dirty="0"/>
              <a:t>Click to edit Master title style</a:t>
            </a:r>
            <a:endParaRPr lang="en-ID" dirty="0"/>
          </a:p>
        </p:txBody>
      </p:sp>
      <p:sp>
        <p:nvSpPr>
          <p:cNvPr id="5" name="Freeform: Shape 4">
            <a:extLst>
              <a:ext uri="{FF2B5EF4-FFF2-40B4-BE49-F238E27FC236}">
                <a16:creationId xmlns:a16="http://schemas.microsoft.com/office/drawing/2014/main" id="{B6B5D2A7-B7D7-430C-B710-06274B2C2AE8}"/>
              </a:ext>
            </a:extLst>
          </p:cNvPr>
          <p:cNvSpPr/>
          <p:nvPr userDrawn="1"/>
        </p:nvSpPr>
        <p:spPr>
          <a:xfrm>
            <a:off x="5944952" y="680531"/>
            <a:ext cx="5497124" cy="5496938"/>
          </a:xfrm>
          <a:custGeom>
            <a:avLst/>
            <a:gdLst>
              <a:gd name="connsiteX0" fmla="*/ 4030430 w 8087948"/>
              <a:gd name="connsiteY0" fmla="*/ 8019036 h 8087675"/>
              <a:gd name="connsiteX1" fmla="*/ 4064612 w 8087948"/>
              <a:gd name="connsiteY1" fmla="*/ 8053492 h 8087675"/>
              <a:gd name="connsiteX2" fmla="*/ 4030293 w 8087948"/>
              <a:gd name="connsiteY2" fmla="*/ 8087675 h 8087675"/>
              <a:gd name="connsiteX3" fmla="*/ 4030155 w 8087948"/>
              <a:gd name="connsiteY3" fmla="*/ 8087675 h 8087675"/>
              <a:gd name="connsiteX4" fmla="*/ 3995973 w 8087948"/>
              <a:gd name="connsiteY4" fmla="*/ 8053218 h 8087675"/>
              <a:gd name="connsiteX5" fmla="*/ 4030430 w 8087948"/>
              <a:gd name="connsiteY5" fmla="*/ 8019036 h 8087675"/>
              <a:gd name="connsiteX6" fmla="*/ 4302516 w 8087948"/>
              <a:gd name="connsiteY6" fmla="*/ 8010799 h 8087675"/>
              <a:gd name="connsiteX7" fmla="*/ 4338894 w 8087948"/>
              <a:gd name="connsiteY7" fmla="*/ 8042784 h 8087675"/>
              <a:gd name="connsiteX8" fmla="*/ 4306772 w 8087948"/>
              <a:gd name="connsiteY8" fmla="*/ 8079300 h 8087675"/>
              <a:gd name="connsiteX9" fmla="*/ 4304575 w 8087948"/>
              <a:gd name="connsiteY9" fmla="*/ 8079300 h 8087675"/>
              <a:gd name="connsiteX10" fmla="*/ 4270392 w 8087948"/>
              <a:gd name="connsiteY10" fmla="*/ 8047177 h 8087675"/>
              <a:gd name="connsiteX11" fmla="*/ 4302516 w 8087948"/>
              <a:gd name="connsiteY11" fmla="*/ 8010799 h 8087675"/>
              <a:gd name="connsiteX12" fmla="*/ 3758618 w 8087948"/>
              <a:gd name="connsiteY12" fmla="*/ 8009014 h 8087675"/>
              <a:gd name="connsiteX13" fmla="*/ 3790329 w 8087948"/>
              <a:gd name="connsiteY13" fmla="*/ 8045667 h 8087675"/>
              <a:gd name="connsiteX14" fmla="*/ 3756148 w 8087948"/>
              <a:gd name="connsiteY14" fmla="*/ 8077516 h 8087675"/>
              <a:gd name="connsiteX15" fmla="*/ 3753677 w 8087948"/>
              <a:gd name="connsiteY15" fmla="*/ 8077379 h 8087675"/>
              <a:gd name="connsiteX16" fmla="*/ 3721966 w 8087948"/>
              <a:gd name="connsiteY16" fmla="*/ 8040726 h 8087675"/>
              <a:gd name="connsiteX17" fmla="*/ 3758618 w 8087948"/>
              <a:gd name="connsiteY17" fmla="*/ 8009014 h 8087675"/>
              <a:gd name="connsiteX18" fmla="*/ 4573226 w 8087948"/>
              <a:gd name="connsiteY18" fmla="*/ 7984168 h 8087675"/>
              <a:gd name="connsiteX19" fmla="*/ 4611664 w 8087948"/>
              <a:gd name="connsiteY19" fmla="*/ 8013683 h 8087675"/>
              <a:gd name="connsiteX20" fmla="*/ 4582287 w 8087948"/>
              <a:gd name="connsiteY20" fmla="*/ 8052120 h 8087675"/>
              <a:gd name="connsiteX21" fmla="*/ 4577619 w 8087948"/>
              <a:gd name="connsiteY21" fmla="*/ 8052532 h 8087675"/>
              <a:gd name="connsiteX22" fmla="*/ 4543711 w 8087948"/>
              <a:gd name="connsiteY22" fmla="*/ 8022743 h 8087675"/>
              <a:gd name="connsiteX23" fmla="*/ 4573226 w 8087948"/>
              <a:gd name="connsiteY23" fmla="*/ 7984168 h 8087675"/>
              <a:gd name="connsiteX24" fmla="*/ 3488045 w 8087948"/>
              <a:gd name="connsiteY24" fmla="*/ 7980459 h 8087675"/>
              <a:gd name="connsiteX25" fmla="*/ 3517285 w 8087948"/>
              <a:gd name="connsiteY25" fmla="*/ 8019171 h 8087675"/>
              <a:gd name="connsiteX26" fmla="*/ 3483240 w 8087948"/>
              <a:gd name="connsiteY26" fmla="*/ 8048825 h 8087675"/>
              <a:gd name="connsiteX27" fmla="*/ 3478437 w 8087948"/>
              <a:gd name="connsiteY27" fmla="*/ 8048413 h 8087675"/>
              <a:gd name="connsiteX28" fmla="*/ 3449195 w 8087948"/>
              <a:gd name="connsiteY28" fmla="*/ 8009699 h 8087675"/>
              <a:gd name="connsiteX29" fmla="*/ 3488045 w 8087948"/>
              <a:gd name="connsiteY29" fmla="*/ 7980459 h 8087675"/>
              <a:gd name="connsiteX30" fmla="*/ 4841467 w 8087948"/>
              <a:gd name="connsiteY30" fmla="*/ 7939002 h 8087675"/>
              <a:gd name="connsiteX31" fmla="*/ 4881826 w 8087948"/>
              <a:gd name="connsiteY31" fmla="*/ 7965772 h 8087675"/>
              <a:gd name="connsiteX32" fmla="*/ 4855058 w 8087948"/>
              <a:gd name="connsiteY32" fmla="*/ 8006268 h 8087675"/>
              <a:gd name="connsiteX33" fmla="*/ 4848330 w 8087948"/>
              <a:gd name="connsiteY33" fmla="*/ 8006955 h 8087675"/>
              <a:gd name="connsiteX34" fmla="*/ 4814697 w 8087948"/>
              <a:gd name="connsiteY34" fmla="*/ 7979499 h 8087675"/>
              <a:gd name="connsiteX35" fmla="*/ 4841467 w 8087948"/>
              <a:gd name="connsiteY35" fmla="*/ 7939002 h 8087675"/>
              <a:gd name="connsiteX36" fmla="*/ 3220131 w 8087948"/>
              <a:gd name="connsiteY36" fmla="*/ 7933648 h 8087675"/>
              <a:gd name="connsiteX37" fmla="*/ 3246626 w 8087948"/>
              <a:gd name="connsiteY37" fmla="*/ 7974282 h 8087675"/>
              <a:gd name="connsiteX38" fmla="*/ 3212993 w 8087948"/>
              <a:gd name="connsiteY38" fmla="*/ 8001464 h 8087675"/>
              <a:gd name="connsiteX39" fmla="*/ 3205990 w 8087948"/>
              <a:gd name="connsiteY39" fmla="*/ 8000778 h 8087675"/>
              <a:gd name="connsiteX40" fmla="*/ 3179496 w 8087948"/>
              <a:gd name="connsiteY40" fmla="*/ 7960142 h 8087675"/>
              <a:gd name="connsiteX41" fmla="*/ 3220131 w 8087948"/>
              <a:gd name="connsiteY41" fmla="*/ 7933648 h 8087675"/>
              <a:gd name="connsiteX42" fmla="*/ 5106002 w 8087948"/>
              <a:gd name="connsiteY42" fmla="*/ 7875580 h 8087675"/>
              <a:gd name="connsiteX43" fmla="*/ 5148145 w 8087948"/>
              <a:gd name="connsiteY43" fmla="*/ 7899466 h 8087675"/>
              <a:gd name="connsiteX44" fmla="*/ 5124260 w 8087948"/>
              <a:gd name="connsiteY44" fmla="*/ 7941748 h 8087675"/>
              <a:gd name="connsiteX45" fmla="*/ 5115062 w 8087948"/>
              <a:gd name="connsiteY45" fmla="*/ 7942983 h 8087675"/>
              <a:gd name="connsiteX46" fmla="*/ 5081978 w 8087948"/>
              <a:gd name="connsiteY46" fmla="*/ 7917862 h 8087675"/>
              <a:gd name="connsiteX47" fmla="*/ 5106002 w 8087948"/>
              <a:gd name="connsiteY47" fmla="*/ 7875580 h 8087675"/>
              <a:gd name="connsiteX48" fmla="*/ 2956003 w 8087948"/>
              <a:gd name="connsiteY48" fmla="*/ 7868303 h 8087675"/>
              <a:gd name="connsiteX49" fmla="*/ 2979619 w 8087948"/>
              <a:gd name="connsiteY49" fmla="*/ 7910723 h 8087675"/>
              <a:gd name="connsiteX50" fmla="*/ 2946665 w 8087948"/>
              <a:gd name="connsiteY50" fmla="*/ 7935707 h 8087675"/>
              <a:gd name="connsiteX51" fmla="*/ 2937200 w 8087948"/>
              <a:gd name="connsiteY51" fmla="*/ 7934334 h 8087675"/>
              <a:gd name="connsiteX52" fmla="*/ 2913595 w 8087948"/>
              <a:gd name="connsiteY52" fmla="*/ 7892054 h 8087675"/>
              <a:gd name="connsiteX53" fmla="*/ 2956003 w 8087948"/>
              <a:gd name="connsiteY53" fmla="*/ 7868303 h 8087675"/>
              <a:gd name="connsiteX54" fmla="*/ 5365456 w 8087948"/>
              <a:gd name="connsiteY54" fmla="*/ 7794037 h 8087675"/>
              <a:gd name="connsiteX55" fmla="*/ 5409248 w 8087948"/>
              <a:gd name="connsiteY55" fmla="*/ 7815040 h 8087675"/>
              <a:gd name="connsiteX56" fmla="*/ 5388380 w 8087948"/>
              <a:gd name="connsiteY56" fmla="*/ 7858832 h 8087675"/>
              <a:gd name="connsiteX57" fmla="*/ 5376987 w 8087948"/>
              <a:gd name="connsiteY57" fmla="*/ 7860754 h 8087675"/>
              <a:gd name="connsiteX58" fmla="*/ 5344590 w 8087948"/>
              <a:gd name="connsiteY58" fmla="*/ 7837829 h 8087675"/>
              <a:gd name="connsiteX59" fmla="*/ 5365456 w 8087948"/>
              <a:gd name="connsiteY59" fmla="*/ 7794037 h 8087675"/>
              <a:gd name="connsiteX60" fmla="*/ 2696962 w 8087948"/>
              <a:gd name="connsiteY60" fmla="*/ 7785114 h 8087675"/>
              <a:gd name="connsiteX61" fmla="*/ 2717693 w 8087948"/>
              <a:gd name="connsiteY61" fmla="*/ 7829043 h 8087675"/>
              <a:gd name="connsiteX62" fmla="*/ 2685292 w 8087948"/>
              <a:gd name="connsiteY62" fmla="*/ 7851695 h 8087675"/>
              <a:gd name="connsiteX63" fmla="*/ 2673765 w 8087948"/>
              <a:gd name="connsiteY63" fmla="*/ 7849635 h 8087675"/>
              <a:gd name="connsiteX64" fmla="*/ 2653039 w 8087948"/>
              <a:gd name="connsiteY64" fmla="*/ 7805705 h 8087675"/>
              <a:gd name="connsiteX65" fmla="*/ 2696962 w 8087948"/>
              <a:gd name="connsiteY65" fmla="*/ 7785114 h 8087675"/>
              <a:gd name="connsiteX66" fmla="*/ 5644748 w 8087948"/>
              <a:gd name="connsiteY66" fmla="*/ 7694613 h 8087675"/>
              <a:gd name="connsiteX67" fmla="*/ 5663623 w 8087948"/>
              <a:gd name="connsiteY67" fmla="*/ 7712905 h 8087675"/>
              <a:gd name="connsiteX68" fmla="*/ 5645641 w 8087948"/>
              <a:gd name="connsiteY68" fmla="*/ 7758069 h 8087675"/>
              <a:gd name="connsiteX69" fmla="*/ 5632187 w 8087948"/>
              <a:gd name="connsiteY69" fmla="*/ 7760952 h 8087675"/>
              <a:gd name="connsiteX70" fmla="*/ 5600614 w 8087948"/>
              <a:gd name="connsiteY70" fmla="*/ 7740087 h 8087675"/>
              <a:gd name="connsiteX71" fmla="*/ 5618459 w 8087948"/>
              <a:gd name="connsiteY71" fmla="*/ 7695058 h 8087675"/>
              <a:gd name="connsiteX72" fmla="*/ 5644748 w 8087948"/>
              <a:gd name="connsiteY72" fmla="*/ 7694613 h 8087675"/>
              <a:gd name="connsiteX73" fmla="*/ 4091243 w 8087948"/>
              <a:gd name="connsiteY73" fmla="*/ 7683529 h 8087675"/>
              <a:gd name="connsiteX74" fmla="*/ 4151509 w 8087948"/>
              <a:gd name="connsiteY74" fmla="*/ 7742284 h 8087675"/>
              <a:gd name="connsiteX75" fmla="*/ 4092754 w 8087948"/>
              <a:gd name="connsiteY75" fmla="*/ 7802412 h 8087675"/>
              <a:gd name="connsiteX76" fmla="*/ 4091929 w 8087948"/>
              <a:gd name="connsiteY76" fmla="*/ 7802549 h 8087675"/>
              <a:gd name="connsiteX77" fmla="*/ 4032489 w 8087948"/>
              <a:gd name="connsiteY77" fmla="*/ 7743794 h 8087675"/>
              <a:gd name="connsiteX78" fmla="*/ 4091243 w 8087948"/>
              <a:gd name="connsiteY78" fmla="*/ 7683529 h 8087675"/>
              <a:gd name="connsiteX79" fmla="*/ 2417769 w 8087948"/>
              <a:gd name="connsiteY79" fmla="*/ 7683425 h 8087675"/>
              <a:gd name="connsiteX80" fmla="*/ 2443960 w 8087948"/>
              <a:gd name="connsiteY80" fmla="*/ 7683939 h 8087675"/>
              <a:gd name="connsiteX81" fmla="*/ 2461668 w 8087948"/>
              <a:gd name="connsiteY81" fmla="*/ 7729240 h 8087675"/>
              <a:gd name="connsiteX82" fmla="*/ 2430229 w 8087948"/>
              <a:gd name="connsiteY82" fmla="*/ 7749695 h 8087675"/>
              <a:gd name="connsiteX83" fmla="*/ 2416363 w 8087948"/>
              <a:gd name="connsiteY83" fmla="*/ 7746813 h 8087675"/>
              <a:gd name="connsiteX84" fmla="*/ 2398794 w 8087948"/>
              <a:gd name="connsiteY84" fmla="*/ 7701649 h 8087675"/>
              <a:gd name="connsiteX85" fmla="*/ 2417769 w 8087948"/>
              <a:gd name="connsiteY85" fmla="*/ 7683425 h 8087675"/>
              <a:gd name="connsiteX86" fmla="*/ 3776328 w 8087948"/>
              <a:gd name="connsiteY86" fmla="*/ 7674194 h 8087675"/>
              <a:gd name="connsiteX87" fmla="*/ 3831378 w 8087948"/>
              <a:gd name="connsiteY87" fmla="*/ 7737752 h 8087675"/>
              <a:gd name="connsiteX88" fmla="*/ 3772074 w 8087948"/>
              <a:gd name="connsiteY88" fmla="*/ 7792938 h 8087675"/>
              <a:gd name="connsiteX89" fmla="*/ 3767679 w 8087948"/>
              <a:gd name="connsiteY89" fmla="*/ 7792802 h 8087675"/>
              <a:gd name="connsiteX90" fmla="*/ 3712632 w 8087948"/>
              <a:gd name="connsiteY90" fmla="*/ 7729105 h 8087675"/>
              <a:gd name="connsiteX91" fmla="*/ 3776328 w 8087948"/>
              <a:gd name="connsiteY91" fmla="*/ 7674194 h 8087675"/>
              <a:gd name="connsiteX92" fmla="*/ 4405748 w 8087948"/>
              <a:gd name="connsiteY92" fmla="*/ 7666094 h 8087675"/>
              <a:gd name="connsiteX93" fmla="*/ 4470817 w 8087948"/>
              <a:gd name="connsiteY93" fmla="*/ 7719494 h 8087675"/>
              <a:gd name="connsiteX94" fmla="*/ 4417417 w 8087948"/>
              <a:gd name="connsiteY94" fmla="*/ 7784426 h 8087675"/>
              <a:gd name="connsiteX95" fmla="*/ 4411513 w 8087948"/>
              <a:gd name="connsiteY95" fmla="*/ 7784702 h 8087675"/>
              <a:gd name="connsiteX96" fmla="*/ 4352346 w 8087948"/>
              <a:gd name="connsiteY96" fmla="*/ 7731163 h 8087675"/>
              <a:gd name="connsiteX97" fmla="*/ 4405748 w 8087948"/>
              <a:gd name="connsiteY97" fmla="*/ 7666094 h 8087675"/>
              <a:gd name="connsiteX98" fmla="*/ 3463472 w 8087948"/>
              <a:gd name="connsiteY98" fmla="*/ 7637814 h 8087675"/>
              <a:gd name="connsiteX99" fmla="*/ 3512755 w 8087948"/>
              <a:gd name="connsiteY99" fmla="*/ 7706041 h 8087675"/>
              <a:gd name="connsiteX100" fmla="*/ 3454137 w 8087948"/>
              <a:gd name="connsiteY100" fmla="*/ 7756010 h 8087675"/>
              <a:gd name="connsiteX101" fmla="*/ 3444665 w 8087948"/>
              <a:gd name="connsiteY101" fmla="*/ 7755324 h 8087675"/>
              <a:gd name="connsiteX102" fmla="*/ 3395382 w 8087948"/>
              <a:gd name="connsiteY102" fmla="*/ 7687097 h 8087675"/>
              <a:gd name="connsiteX103" fmla="*/ 3463472 w 8087948"/>
              <a:gd name="connsiteY103" fmla="*/ 7637814 h 8087675"/>
              <a:gd name="connsiteX104" fmla="*/ 4717505 w 8087948"/>
              <a:gd name="connsiteY104" fmla="*/ 7621616 h 8087675"/>
              <a:gd name="connsiteX105" fmla="*/ 4786831 w 8087948"/>
              <a:gd name="connsiteY105" fmla="*/ 7669114 h 8087675"/>
              <a:gd name="connsiteX106" fmla="*/ 4739332 w 8087948"/>
              <a:gd name="connsiteY106" fmla="*/ 7738577 h 8087675"/>
              <a:gd name="connsiteX107" fmla="*/ 4728350 w 8087948"/>
              <a:gd name="connsiteY107" fmla="*/ 7739538 h 8087675"/>
              <a:gd name="connsiteX108" fmla="*/ 4670007 w 8087948"/>
              <a:gd name="connsiteY108" fmla="*/ 7691080 h 8087675"/>
              <a:gd name="connsiteX109" fmla="*/ 4717505 w 8087948"/>
              <a:gd name="connsiteY109" fmla="*/ 7621616 h 8087675"/>
              <a:gd name="connsiteX110" fmla="*/ 5890286 w 8087948"/>
              <a:gd name="connsiteY110" fmla="*/ 7576623 h 8087675"/>
              <a:gd name="connsiteX111" fmla="*/ 5910312 w 8087948"/>
              <a:gd name="connsiteY111" fmla="*/ 7593610 h 8087675"/>
              <a:gd name="connsiteX112" fmla="*/ 5895623 w 8087948"/>
              <a:gd name="connsiteY112" fmla="*/ 7639736 h 8087675"/>
              <a:gd name="connsiteX113" fmla="*/ 5879972 w 8087948"/>
              <a:gd name="connsiteY113" fmla="*/ 7643580 h 8087675"/>
              <a:gd name="connsiteX114" fmla="*/ 5849361 w 8087948"/>
              <a:gd name="connsiteY114" fmla="*/ 7625047 h 8087675"/>
              <a:gd name="connsiteX115" fmla="*/ 5864187 w 8087948"/>
              <a:gd name="connsiteY115" fmla="*/ 7578785 h 8087675"/>
              <a:gd name="connsiteX116" fmla="*/ 5890286 w 8087948"/>
              <a:gd name="connsiteY116" fmla="*/ 7576623 h 8087675"/>
              <a:gd name="connsiteX117" fmla="*/ 3131451 w 8087948"/>
              <a:gd name="connsiteY117" fmla="*/ 7573449 h 8087675"/>
              <a:gd name="connsiteX118" fmla="*/ 3155052 w 8087948"/>
              <a:gd name="connsiteY118" fmla="*/ 7574531 h 8087675"/>
              <a:gd name="connsiteX119" fmla="*/ 3198296 w 8087948"/>
              <a:gd name="connsiteY119" fmla="*/ 7646738 h 8087675"/>
              <a:gd name="connsiteX120" fmla="*/ 3140499 w 8087948"/>
              <a:gd name="connsiteY120" fmla="*/ 7691765 h 8087675"/>
              <a:gd name="connsiteX121" fmla="*/ 3126085 w 8087948"/>
              <a:gd name="connsiteY121" fmla="*/ 7689981 h 8087675"/>
              <a:gd name="connsiteX122" fmla="*/ 3082839 w 8087948"/>
              <a:gd name="connsiteY122" fmla="*/ 7617772 h 8087675"/>
              <a:gd name="connsiteX123" fmla="*/ 3131451 w 8087948"/>
              <a:gd name="connsiteY123" fmla="*/ 7573449 h 8087675"/>
              <a:gd name="connsiteX124" fmla="*/ 2172521 w 8087948"/>
              <a:gd name="connsiteY124" fmla="*/ 7563393 h 8087675"/>
              <a:gd name="connsiteX125" fmla="*/ 2198640 w 8087948"/>
              <a:gd name="connsiteY125" fmla="*/ 7565744 h 8087675"/>
              <a:gd name="connsiteX126" fmla="*/ 2213192 w 8087948"/>
              <a:gd name="connsiteY126" fmla="*/ 7612144 h 8087675"/>
              <a:gd name="connsiteX127" fmla="*/ 2182715 w 8087948"/>
              <a:gd name="connsiteY127" fmla="*/ 7630539 h 8087675"/>
              <a:gd name="connsiteX128" fmla="*/ 2166790 w 8087948"/>
              <a:gd name="connsiteY128" fmla="*/ 7626558 h 8087675"/>
              <a:gd name="connsiteX129" fmla="*/ 2152374 w 8087948"/>
              <a:gd name="connsiteY129" fmla="*/ 7580295 h 8087675"/>
              <a:gd name="connsiteX130" fmla="*/ 2172521 w 8087948"/>
              <a:gd name="connsiteY130" fmla="*/ 7563393 h 8087675"/>
              <a:gd name="connsiteX131" fmla="*/ 5047780 w 8087948"/>
              <a:gd name="connsiteY131" fmla="*/ 7548602 h 8087675"/>
              <a:gd name="connsiteX132" fmla="*/ 5097489 w 8087948"/>
              <a:gd name="connsiteY132" fmla="*/ 7591690 h 8087675"/>
              <a:gd name="connsiteX133" fmla="*/ 5056169 w 8087948"/>
              <a:gd name="connsiteY133" fmla="*/ 7664859 h 8087675"/>
              <a:gd name="connsiteX134" fmla="*/ 5040108 w 8087948"/>
              <a:gd name="connsiteY134" fmla="*/ 7667055 h 8087675"/>
              <a:gd name="connsiteX135" fmla="*/ 4982862 w 8087948"/>
              <a:gd name="connsiteY135" fmla="*/ 7623538 h 8087675"/>
              <a:gd name="connsiteX136" fmla="*/ 5024184 w 8087948"/>
              <a:gd name="connsiteY136" fmla="*/ 7550370 h 8087675"/>
              <a:gd name="connsiteX137" fmla="*/ 5047780 w 8087948"/>
              <a:gd name="connsiteY137" fmla="*/ 7548602 h 8087675"/>
              <a:gd name="connsiteX138" fmla="*/ 2829778 w 8087948"/>
              <a:gd name="connsiteY138" fmla="*/ 7481481 h 8087675"/>
              <a:gd name="connsiteX139" fmla="*/ 2853180 w 8087948"/>
              <a:gd name="connsiteY139" fmla="*/ 7484612 h 8087675"/>
              <a:gd name="connsiteX140" fmla="*/ 2889972 w 8087948"/>
              <a:gd name="connsiteY140" fmla="*/ 7560252 h 8087675"/>
              <a:gd name="connsiteX141" fmla="*/ 2833685 w 8087948"/>
              <a:gd name="connsiteY141" fmla="*/ 7600337 h 8087675"/>
              <a:gd name="connsiteX142" fmla="*/ 2814328 w 8087948"/>
              <a:gd name="connsiteY142" fmla="*/ 7597043 h 8087675"/>
              <a:gd name="connsiteX143" fmla="*/ 2777537 w 8087948"/>
              <a:gd name="connsiteY143" fmla="*/ 7521402 h 8087675"/>
              <a:gd name="connsiteX144" fmla="*/ 2829778 w 8087948"/>
              <a:gd name="connsiteY144" fmla="*/ 7481481 h 8087675"/>
              <a:gd name="connsiteX145" fmla="*/ 5346906 w 8087948"/>
              <a:gd name="connsiteY145" fmla="*/ 7448728 h 8087675"/>
              <a:gd name="connsiteX146" fmla="*/ 5400187 w 8087948"/>
              <a:gd name="connsiteY146" fmla="*/ 7487221 h 8087675"/>
              <a:gd name="connsiteX147" fmla="*/ 5365455 w 8087948"/>
              <a:gd name="connsiteY147" fmla="*/ 7563960 h 8087675"/>
              <a:gd name="connsiteX148" fmla="*/ 5344452 w 8087948"/>
              <a:gd name="connsiteY148" fmla="*/ 7567667 h 8087675"/>
              <a:gd name="connsiteX149" fmla="*/ 5288855 w 8087948"/>
              <a:gd name="connsiteY149" fmla="*/ 7529092 h 8087675"/>
              <a:gd name="connsiteX150" fmla="*/ 5323586 w 8087948"/>
              <a:gd name="connsiteY150" fmla="*/ 7452490 h 8087675"/>
              <a:gd name="connsiteX151" fmla="*/ 5346906 w 8087948"/>
              <a:gd name="connsiteY151" fmla="*/ 7448728 h 8087675"/>
              <a:gd name="connsiteX152" fmla="*/ 6127245 w 8087948"/>
              <a:gd name="connsiteY152" fmla="*/ 7441936 h 8087675"/>
              <a:gd name="connsiteX153" fmla="*/ 6148488 w 8087948"/>
              <a:gd name="connsiteY153" fmla="*/ 7457431 h 8087675"/>
              <a:gd name="connsiteX154" fmla="*/ 6136957 w 8087948"/>
              <a:gd name="connsiteY154" fmla="*/ 7504655 h 8087675"/>
              <a:gd name="connsiteX155" fmla="*/ 6119111 w 8087948"/>
              <a:gd name="connsiteY155" fmla="*/ 7509597 h 8087675"/>
              <a:gd name="connsiteX156" fmla="*/ 6089733 w 8087948"/>
              <a:gd name="connsiteY156" fmla="*/ 7493124 h 8087675"/>
              <a:gd name="connsiteX157" fmla="*/ 6101264 w 8087948"/>
              <a:gd name="connsiteY157" fmla="*/ 7445900 h 8087675"/>
              <a:gd name="connsiteX158" fmla="*/ 6127245 w 8087948"/>
              <a:gd name="connsiteY158" fmla="*/ 7441936 h 8087675"/>
              <a:gd name="connsiteX159" fmla="*/ 1936127 w 8087948"/>
              <a:gd name="connsiteY159" fmla="*/ 7426853 h 8087675"/>
              <a:gd name="connsiteX160" fmla="*/ 1962110 w 8087948"/>
              <a:gd name="connsiteY160" fmla="*/ 7431074 h 8087675"/>
              <a:gd name="connsiteX161" fmla="*/ 1973367 w 8087948"/>
              <a:gd name="connsiteY161" fmla="*/ 7478161 h 8087675"/>
              <a:gd name="connsiteX162" fmla="*/ 1943988 w 8087948"/>
              <a:gd name="connsiteY162" fmla="*/ 7494496 h 8087675"/>
              <a:gd name="connsiteX163" fmla="*/ 1926005 w 8087948"/>
              <a:gd name="connsiteY163" fmla="*/ 7489417 h 8087675"/>
              <a:gd name="connsiteX164" fmla="*/ 1914885 w 8087948"/>
              <a:gd name="connsiteY164" fmla="*/ 7442193 h 8087675"/>
              <a:gd name="connsiteX165" fmla="*/ 1936127 w 8087948"/>
              <a:gd name="connsiteY165" fmla="*/ 7426853 h 8087675"/>
              <a:gd name="connsiteX166" fmla="*/ 2537146 w 8087948"/>
              <a:gd name="connsiteY166" fmla="*/ 7363545 h 8087675"/>
              <a:gd name="connsiteX167" fmla="*/ 2560229 w 8087948"/>
              <a:gd name="connsiteY167" fmla="*/ 7368751 h 8087675"/>
              <a:gd name="connsiteX168" fmla="*/ 2590290 w 8087948"/>
              <a:gd name="connsiteY168" fmla="*/ 7447274 h 8087675"/>
              <a:gd name="connsiteX169" fmla="*/ 2535931 w 8087948"/>
              <a:gd name="connsiteY169" fmla="*/ 7482554 h 8087675"/>
              <a:gd name="connsiteX170" fmla="*/ 2511630 w 8087948"/>
              <a:gd name="connsiteY170" fmla="*/ 7477338 h 8087675"/>
              <a:gd name="connsiteX171" fmla="*/ 2481566 w 8087948"/>
              <a:gd name="connsiteY171" fmla="*/ 7398814 h 8087675"/>
              <a:gd name="connsiteX172" fmla="*/ 2537146 w 8087948"/>
              <a:gd name="connsiteY172" fmla="*/ 7363545 h 8087675"/>
              <a:gd name="connsiteX173" fmla="*/ 3883267 w 8087948"/>
              <a:gd name="connsiteY173" fmla="*/ 7344727 h 8087675"/>
              <a:gd name="connsiteX174" fmla="*/ 3963848 w 8087948"/>
              <a:gd name="connsiteY174" fmla="*/ 7433271 h 8087675"/>
              <a:gd name="connsiteX175" fmla="*/ 3879285 w 8087948"/>
              <a:gd name="connsiteY175" fmla="*/ 7513990 h 8087675"/>
              <a:gd name="connsiteX176" fmla="*/ 3875168 w 8087948"/>
              <a:gd name="connsiteY176" fmla="*/ 7513853 h 8087675"/>
              <a:gd name="connsiteX177" fmla="*/ 3794722 w 8087948"/>
              <a:gd name="connsiteY177" fmla="*/ 7425309 h 8087675"/>
              <a:gd name="connsiteX178" fmla="*/ 3883267 w 8087948"/>
              <a:gd name="connsiteY178" fmla="*/ 7344727 h 8087675"/>
              <a:gd name="connsiteX179" fmla="*/ 4240054 w 8087948"/>
              <a:gd name="connsiteY179" fmla="*/ 7342941 h 8087675"/>
              <a:gd name="connsiteX180" fmla="*/ 4329559 w 8087948"/>
              <a:gd name="connsiteY180" fmla="*/ 7422425 h 8087675"/>
              <a:gd name="connsiteX181" fmla="*/ 4249938 w 8087948"/>
              <a:gd name="connsiteY181" fmla="*/ 7511930 h 8087675"/>
              <a:gd name="connsiteX182" fmla="*/ 4244996 w 8087948"/>
              <a:gd name="connsiteY182" fmla="*/ 7512067 h 8087675"/>
              <a:gd name="connsiteX183" fmla="*/ 4160570 w 8087948"/>
              <a:gd name="connsiteY183" fmla="*/ 7432309 h 8087675"/>
              <a:gd name="connsiteX184" fmla="*/ 4240054 w 8087948"/>
              <a:gd name="connsiteY184" fmla="*/ 7342941 h 8087675"/>
              <a:gd name="connsiteX185" fmla="*/ 5636026 w 8087948"/>
              <a:gd name="connsiteY185" fmla="*/ 7323317 h 8087675"/>
              <a:gd name="connsiteX186" fmla="*/ 5692589 w 8087948"/>
              <a:gd name="connsiteY186" fmla="*/ 7357082 h 8087675"/>
              <a:gd name="connsiteX187" fmla="*/ 5664585 w 8087948"/>
              <a:gd name="connsiteY187" fmla="*/ 7436429 h 8087675"/>
              <a:gd name="connsiteX188" fmla="*/ 5638913 w 8087948"/>
              <a:gd name="connsiteY188" fmla="*/ 7442332 h 8087675"/>
              <a:gd name="connsiteX189" fmla="*/ 5585237 w 8087948"/>
              <a:gd name="connsiteY189" fmla="*/ 7408424 h 8087675"/>
              <a:gd name="connsiteX190" fmla="*/ 5613242 w 8087948"/>
              <a:gd name="connsiteY190" fmla="*/ 7329077 h 8087675"/>
              <a:gd name="connsiteX191" fmla="*/ 5613105 w 8087948"/>
              <a:gd name="connsiteY191" fmla="*/ 7329077 h 8087675"/>
              <a:gd name="connsiteX192" fmla="*/ 5636026 w 8087948"/>
              <a:gd name="connsiteY192" fmla="*/ 7323317 h 8087675"/>
              <a:gd name="connsiteX193" fmla="*/ 3528406 w 8087948"/>
              <a:gd name="connsiteY193" fmla="*/ 7308624 h 8087675"/>
              <a:gd name="connsiteX194" fmla="*/ 3598965 w 8087948"/>
              <a:gd name="connsiteY194" fmla="*/ 7405404 h 8087675"/>
              <a:gd name="connsiteX195" fmla="*/ 3515364 w 8087948"/>
              <a:gd name="connsiteY195" fmla="*/ 7476926 h 8087675"/>
              <a:gd name="connsiteX196" fmla="*/ 3502185 w 8087948"/>
              <a:gd name="connsiteY196" fmla="*/ 7475964 h 8087675"/>
              <a:gd name="connsiteX197" fmla="*/ 3431762 w 8087948"/>
              <a:gd name="connsiteY197" fmla="*/ 7379184 h 8087675"/>
              <a:gd name="connsiteX198" fmla="*/ 3528406 w 8087948"/>
              <a:gd name="connsiteY198" fmla="*/ 7308624 h 8087675"/>
              <a:gd name="connsiteX199" fmla="*/ 4594504 w 8087948"/>
              <a:gd name="connsiteY199" fmla="*/ 7302856 h 8087675"/>
              <a:gd name="connsiteX200" fmla="*/ 4691972 w 8087948"/>
              <a:gd name="connsiteY200" fmla="*/ 7372456 h 8087675"/>
              <a:gd name="connsiteX201" fmla="*/ 4622510 w 8087948"/>
              <a:gd name="connsiteY201" fmla="*/ 7469924 h 8087675"/>
              <a:gd name="connsiteX202" fmla="*/ 4608370 w 8087948"/>
              <a:gd name="connsiteY202" fmla="*/ 7471022 h 8087675"/>
              <a:gd name="connsiteX203" fmla="*/ 4525043 w 8087948"/>
              <a:gd name="connsiteY203" fmla="*/ 7400462 h 8087675"/>
              <a:gd name="connsiteX204" fmla="*/ 4594504 w 8087948"/>
              <a:gd name="connsiteY204" fmla="*/ 7302995 h 8087675"/>
              <a:gd name="connsiteX205" fmla="*/ 6354525 w 8087948"/>
              <a:gd name="connsiteY205" fmla="*/ 7291395 h 8087675"/>
              <a:gd name="connsiteX206" fmla="*/ 6376781 w 8087948"/>
              <a:gd name="connsiteY206" fmla="*/ 7305465 h 8087675"/>
              <a:gd name="connsiteX207" fmla="*/ 6368407 w 8087948"/>
              <a:gd name="connsiteY207" fmla="*/ 7353239 h 8087675"/>
              <a:gd name="connsiteX208" fmla="*/ 6348639 w 8087948"/>
              <a:gd name="connsiteY208" fmla="*/ 7359553 h 8087675"/>
              <a:gd name="connsiteX209" fmla="*/ 6320635 w 8087948"/>
              <a:gd name="connsiteY209" fmla="*/ 7345001 h 8087675"/>
              <a:gd name="connsiteX210" fmla="*/ 6328871 w 8087948"/>
              <a:gd name="connsiteY210" fmla="*/ 7297091 h 8087675"/>
              <a:gd name="connsiteX211" fmla="*/ 6354525 w 8087948"/>
              <a:gd name="connsiteY211" fmla="*/ 7291395 h 8087675"/>
              <a:gd name="connsiteX212" fmla="*/ 1709684 w 8087948"/>
              <a:gd name="connsiteY212" fmla="*/ 7274458 h 8087675"/>
              <a:gd name="connsiteX213" fmla="*/ 1735338 w 8087948"/>
              <a:gd name="connsiteY213" fmla="*/ 7280344 h 8087675"/>
              <a:gd name="connsiteX214" fmla="*/ 1743300 w 8087948"/>
              <a:gd name="connsiteY214" fmla="*/ 7328254 h 8087675"/>
              <a:gd name="connsiteX215" fmla="*/ 1715289 w 8087948"/>
              <a:gd name="connsiteY215" fmla="*/ 7342668 h 8087675"/>
              <a:gd name="connsiteX216" fmla="*/ 1695393 w 8087948"/>
              <a:gd name="connsiteY216" fmla="*/ 7336215 h 8087675"/>
              <a:gd name="connsiteX217" fmla="*/ 1687430 w 8087948"/>
              <a:gd name="connsiteY217" fmla="*/ 7288444 h 8087675"/>
              <a:gd name="connsiteX218" fmla="*/ 1709684 w 8087948"/>
              <a:gd name="connsiteY218" fmla="*/ 7274458 h 8087675"/>
              <a:gd name="connsiteX219" fmla="*/ 3146121 w 8087948"/>
              <a:gd name="connsiteY219" fmla="*/ 7232296 h 8087675"/>
              <a:gd name="connsiteX220" fmla="*/ 3179616 w 8087948"/>
              <a:gd name="connsiteY220" fmla="*/ 7234493 h 8087675"/>
              <a:gd name="connsiteX221" fmla="*/ 3239332 w 8087948"/>
              <a:gd name="connsiteY221" fmla="*/ 7338275 h 8087675"/>
              <a:gd name="connsiteX222" fmla="*/ 3157651 w 8087948"/>
              <a:gd name="connsiteY222" fmla="*/ 7400873 h 8087675"/>
              <a:gd name="connsiteX223" fmla="*/ 3135548 w 8087948"/>
              <a:gd name="connsiteY223" fmla="*/ 7397854 h 8087675"/>
              <a:gd name="connsiteX224" fmla="*/ 3075832 w 8087948"/>
              <a:gd name="connsiteY224" fmla="*/ 7294072 h 8087675"/>
              <a:gd name="connsiteX225" fmla="*/ 3146121 w 8087948"/>
              <a:gd name="connsiteY225" fmla="*/ 7232296 h 8087675"/>
              <a:gd name="connsiteX226" fmla="*/ 4975967 w 8087948"/>
              <a:gd name="connsiteY226" fmla="*/ 7222440 h 8087675"/>
              <a:gd name="connsiteX227" fmla="*/ 5046835 w 8087948"/>
              <a:gd name="connsiteY227" fmla="*/ 7283500 h 8087675"/>
              <a:gd name="connsiteX228" fmla="*/ 4988355 w 8087948"/>
              <a:gd name="connsiteY228" fmla="*/ 7387968 h 8087675"/>
              <a:gd name="connsiteX229" fmla="*/ 4965430 w 8087948"/>
              <a:gd name="connsiteY229" fmla="*/ 7391126 h 8087675"/>
              <a:gd name="connsiteX230" fmla="*/ 4883886 w 8087948"/>
              <a:gd name="connsiteY230" fmla="*/ 7329487 h 8087675"/>
              <a:gd name="connsiteX231" fmla="*/ 4942504 w 8087948"/>
              <a:gd name="connsiteY231" fmla="*/ 7225020 h 8087675"/>
              <a:gd name="connsiteX232" fmla="*/ 4975967 w 8087948"/>
              <a:gd name="connsiteY232" fmla="*/ 7222440 h 8087675"/>
              <a:gd name="connsiteX233" fmla="*/ 2255894 w 8087948"/>
              <a:gd name="connsiteY233" fmla="*/ 7220616 h 8087675"/>
              <a:gd name="connsiteX234" fmla="*/ 2278393 w 8087948"/>
              <a:gd name="connsiteY234" fmla="*/ 7227765 h 8087675"/>
              <a:gd name="connsiteX235" fmla="*/ 2301456 w 8087948"/>
              <a:gd name="connsiteY235" fmla="*/ 7308623 h 8087675"/>
              <a:gd name="connsiteX236" fmla="*/ 2249427 w 8087948"/>
              <a:gd name="connsiteY236" fmla="*/ 7339235 h 8087675"/>
              <a:gd name="connsiteX237" fmla="*/ 2220596 w 8087948"/>
              <a:gd name="connsiteY237" fmla="*/ 7331822 h 8087675"/>
              <a:gd name="connsiteX238" fmla="*/ 2197534 w 8087948"/>
              <a:gd name="connsiteY238" fmla="*/ 7250828 h 8087675"/>
              <a:gd name="connsiteX239" fmla="*/ 2255894 w 8087948"/>
              <a:gd name="connsiteY239" fmla="*/ 7220616 h 8087675"/>
              <a:gd name="connsiteX240" fmla="*/ 5913387 w 8087948"/>
              <a:gd name="connsiteY240" fmla="*/ 7173251 h 8087675"/>
              <a:gd name="connsiteX241" fmla="*/ 5972499 w 8087948"/>
              <a:gd name="connsiteY241" fmla="*/ 7201958 h 8087675"/>
              <a:gd name="connsiteX242" fmla="*/ 5951494 w 8087948"/>
              <a:gd name="connsiteY242" fmla="*/ 7283500 h 8087675"/>
              <a:gd name="connsiteX243" fmla="*/ 5921293 w 8087948"/>
              <a:gd name="connsiteY243" fmla="*/ 7291737 h 8087675"/>
              <a:gd name="connsiteX244" fmla="*/ 5870089 w 8087948"/>
              <a:gd name="connsiteY244" fmla="*/ 7262497 h 8087675"/>
              <a:gd name="connsiteX245" fmla="*/ 5891092 w 8087948"/>
              <a:gd name="connsiteY245" fmla="*/ 7180954 h 8087675"/>
              <a:gd name="connsiteX246" fmla="*/ 5913387 w 8087948"/>
              <a:gd name="connsiteY246" fmla="*/ 7173251 h 8087675"/>
              <a:gd name="connsiteX247" fmla="*/ 6571098 w 8087948"/>
              <a:gd name="connsiteY247" fmla="*/ 7125597 h 8087675"/>
              <a:gd name="connsiteX248" fmla="*/ 6594229 w 8087948"/>
              <a:gd name="connsiteY248" fmla="*/ 7138124 h 8087675"/>
              <a:gd name="connsiteX249" fmla="*/ 6589150 w 8087948"/>
              <a:gd name="connsiteY249" fmla="*/ 7186447 h 8087675"/>
              <a:gd name="connsiteX250" fmla="*/ 6567598 w 8087948"/>
              <a:gd name="connsiteY250" fmla="*/ 7194133 h 8087675"/>
              <a:gd name="connsiteX251" fmla="*/ 6540828 w 8087948"/>
              <a:gd name="connsiteY251" fmla="*/ 7181367 h 8087675"/>
              <a:gd name="connsiteX252" fmla="*/ 6545907 w 8087948"/>
              <a:gd name="connsiteY252" fmla="*/ 7133045 h 8087675"/>
              <a:gd name="connsiteX253" fmla="*/ 6571098 w 8087948"/>
              <a:gd name="connsiteY253" fmla="*/ 7125597 h 8087675"/>
              <a:gd name="connsiteX254" fmla="*/ 2807791 w 8087948"/>
              <a:gd name="connsiteY254" fmla="*/ 7117071 h 8087675"/>
              <a:gd name="connsiteX255" fmla="*/ 2840952 w 8087948"/>
              <a:gd name="connsiteY255" fmla="*/ 7122886 h 8087675"/>
              <a:gd name="connsiteX256" fmla="*/ 2888868 w 8087948"/>
              <a:gd name="connsiteY256" fmla="*/ 7232433 h 8087675"/>
              <a:gd name="connsiteX257" fmla="*/ 2810065 w 8087948"/>
              <a:gd name="connsiteY257" fmla="*/ 7286384 h 8087675"/>
              <a:gd name="connsiteX258" fmla="*/ 2779178 w 8087948"/>
              <a:gd name="connsiteY258" fmla="*/ 7280480 h 8087675"/>
              <a:gd name="connsiteX259" fmla="*/ 2779315 w 8087948"/>
              <a:gd name="connsiteY259" fmla="*/ 7280480 h 8087675"/>
              <a:gd name="connsiteX260" fmla="*/ 2731267 w 8087948"/>
              <a:gd name="connsiteY260" fmla="*/ 7170796 h 8087675"/>
              <a:gd name="connsiteX261" fmla="*/ 2807791 w 8087948"/>
              <a:gd name="connsiteY261" fmla="*/ 7117071 h 8087675"/>
              <a:gd name="connsiteX262" fmla="*/ 1494244 w 8087948"/>
              <a:gd name="connsiteY262" fmla="*/ 7107049 h 8087675"/>
              <a:gd name="connsiteX263" fmla="*/ 1519387 w 8087948"/>
              <a:gd name="connsiteY263" fmla="*/ 7114650 h 8087675"/>
              <a:gd name="connsiteX264" fmla="*/ 1524054 w 8087948"/>
              <a:gd name="connsiteY264" fmla="*/ 7162971 h 8087675"/>
              <a:gd name="connsiteX265" fmla="*/ 1497555 w 8087948"/>
              <a:gd name="connsiteY265" fmla="*/ 7175464 h 8087675"/>
              <a:gd name="connsiteX266" fmla="*/ 1475731 w 8087948"/>
              <a:gd name="connsiteY266" fmla="*/ 7167640 h 8087675"/>
              <a:gd name="connsiteX267" fmla="*/ 1471064 w 8087948"/>
              <a:gd name="connsiteY267" fmla="*/ 7119318 h 8087675"/>
              <a:gd name="connsiteX268" fmla="*/ 1494244 w 8087948"/>
              <a:gd name="connsiteY268" fmla="*/ 7107049 h 8087675"/>
              <a:gd name="connsiteX269" fmla="*/ 5312984 w 8087948"/>
              <a:gd name="connsiteY269" fmla="*/ 7103566 h 8087675"/>
              <a:gd name="connsiteX270" fmla="*/ 5390030 w 8087948"/>
              <a:gd name="connsiteY270" fmla="*/ 7156519 h 8087675"/>
              <a:gd name="connsiteX271" fmla="*/ 5343217 w 8087948"/>
              <a:gd name="connsiteY271" fmla="*/ 7266753 h 8087675"/>
              <a:gd name="connsiteX272" fmla="*/ 5311644 w 8087948"/>
              <a:gd name="connsiteY272" fmla="*/ 7272930 h 8087675"/>
              <a:gd name="connsiteX273" fmla="*/ 5233122 w 8087948"/>
              <a:gd name="connsiteY273" fmla="*/ 7219942 h 8087675"/>
              <a:gd name="connsiteX274" fmla="*/ 5279933 w 8087948"/>
              <a:gd name="connsiteY274" fmla="*/ 7109707 h 8087675"/>
              <a:gd name="connsiteX275" fmla="*/ 5312984 w 8087948"/>
              <a:gd name="connsiteY275" fmla="*/ 7103566 h 8087675"/>
              <a:gd name="connsiteX276" fmla="*/ 1988084 w 8087948"/>
              <a:gd name="connsiteY276" fmla="*/ 7053881 h 8087675"/>
              <a:gd name="connsiteX277" fmla="*/ 2009876 w 8087948"/>
              <a:gd name="connsiteY277" fmla="*/ 7062897 h 8087675"/>
              <a:gd name="connsiteX278" fmla="*/ 2025938 w 8087948"/>
              <a:gd name="connsiteY278" fmla="*/ 7145538 h 8087675"/>
              <a:gd name="connsiteX279" fmla="*/ 1976516 w 8087948"/>
              <a:gd name="connsiteY279" fmla="*/ 7171757 h 8087675"/>
              <a:gd name="connsiteX280" fmla="*/ 1943294 w 8087948"/>
              <a:gd name="connsiteY280" fmla="*/ 7161599 h 8087675"/>
              <a:gd name="connsiteX281" fmla="*/ 1927233 w 8087948"/>
              <a:gd name="connsiteY281" fmla="*/ 7078958 h 8087675"/>
              <a:gd name="connsiteX282" fmla="*/ 1988084 w 8087948"/>
              <a:gd name="connsiteY282" fmla="*/ 7053881 h 8087675"/>
              <a:gd name="connsiteX283" fmla="*/ 3944767 w 8087948"/>
              <a:gd name="connsiteY283" fmla="*/ 7011691 h 8087675"/>
              <a:gd name="connsiteX284" fmla="*/ 4050884 w 8087948"/>
              <a:gd name="connsiteY284" fmla="*/ 7125083 h 8087675"/>
              <a:gd name="connsiteX285" fmla="*/ 3941198 w 8087948"/>
              <a:gd name="connsiteY285" fmla="*/ 7231335 h 8087675"/>
              <a:gd name="connsiteX286" fmla="*/ 3937628 w 8087948"/>
              <a:gd name="connsiteY286" fmla="*/ 7231198 h 8087675"/>
              <a:gd name="connsiteX287" fmla="*/ 3831376 w 8087948"/>
              <a:gd name="connsiteY287" fmla="*/ 7117944 h 8087675"/>
              <a:gd name="connsiteX288" fmla="*/ 3944767 w 8087948"/>
              <a:gd name="connsiteY288" fmla="*/ 7011691 h 8087675"/>
              <a:gd name="connsiteX289" fmla="*/ 6199487 w 8087948"/>
              <a:gd name="connsiteY289" fmla="*/ 6999095 h 8087675"/>
              <a:gd name="connsiteX290" fmla="*/ 6238131 w 8087948"/>
              <a:gd name="connsiteY290" fmla="*/ 7023222 h 8087675"/>
              <a:gd name="connsiteX291" fmla="*/ 6224265 w 8087948"/>
              <a:gd name="connsiteY291" fmla="*/ 7106274 h 8087675"/>
              <a:gd name="connsiteX292" fmla="*/ 6189671 w 8087948"/>
              <a:gd name="connsiteY292" fmla="*/ 7117256 h 8087675"/>
              <a:gd name="connsiteX293" fmla="*/ 6141213 w 8087948"/>
              <a:gd name="connsiteY293" fmla="*/ 7092410 h 8087675"/>
              <a:gd name="connsiteX294" fmla="*/ 6155077 w 8087948"/>
              <a:gd name="connsiteY294" fmla="*/ 7009357 h 8087675"/>
              <a:gd name="connsiteX295" fmla="*/ 6199487 w 8087948"/>
              <a:gd name="connsiteY295" fmla="*/ 6999095 h 8087675"/>
              <a:gd name="connsiteX296" fmla="*/ 4341502 w 8087948"/>
              <a:gd name="connsiteY296" fmla="*/ 6998649 h 8087675"/>
              <a:gd name="connsiteX297" fmla="*/ 4461618 w 8087948"/>
              <a:gd name="connsiteY297" fmla="*/ 7097077 h 8087675"/>
              <a:gd name="connsiteX298" fmla="*/ 4363191 w 8087948"/>
              <a:gd name="connsiteY298" fmla="*/ 7217195 h 8087675"/>
              <a:gd name="connsiteX299" fmla="*/ 4352209 w 8087948"/>
              <a:gd name="connsiteY299" fmla="*/ 7217744 h 8087675"/>
              <a:gd name="connsiteX300" fmla="*/ 4243073 w 8087948"/>
              <a:gd name="connsiteY300" fmla="*/ 7118767 h 8087675"/>
              <a:gd name="connsiteX301" fmla="*/ 4341502 w 8087948"/>
              <a:gd name="connsiteY301" fmla="*/ 6998649 h 8087675"/>
              <a:gd name="connsiteX302" fmla="*/ 3549958 w 8087948"/>
              <a:gd name="connsiteY302" fmla="*/ 6972430 h 8087675"/>
              <a:gd name="connsiteX303" fmla="*/ 3640149 w 8087948"/>
              <a:gd name="connsiteY303" fmla="*/ 7098862 h 8087675"/>
              <a:gd name="connsiteX304" fmla="*/ 3531974 w 8087948"/>
              <a:gd name="connsiteY304" fmla="*/ 7190564 h 8087675"/>
              <a:gd name="connsiteX305" fmla="*/ 3513716 w 8087948"/>
              <a:gd name="connsiteY305" fmla="*/ 7189053 h 8087675"/>
              <a:gd name="connsiteX306" fmla="*/ 3513716 w 8087948"/>
              <a:gd name="connsiteY306" fmla="*/ 7189192 h 8087675"/>
              <a:gd name="connsiteX307" fmla="*/ 3423524 w 8087948"/>
              <a:gd name="connsiteY307" fmla="*/ 7062621 h 8087675"/>
              <a:gd name="connsiteX308" fmla="*/ 3549958 w 8087948"/>
              <a:gd name="connsiteY308" fmla="*/ 6972430 h 8087675"/>
              <a:gd name="connsiteX309" fmla="*/ 2483923 w 8087948"/>
              <a:gd name="connsiteY309" fmla="*/ 6965734 h 8087675"/>
              <a:gd name="connsiteX310" fmla="*/ 2516152 w 8087948"/>
              <a:gd name="connsiteY310" fmla="*/ 6975037 h 8087675"/>
              <a:gd name="connsiteX311" fmla="*/ 2552121 w 8087948"/>
              <a:gd name="connsiteY311" fmla="*/ 7089252 h 8087675"/>
              <a:gd name="connsiteX312" fmla="*/ 2476890 w 8087948"/>
              <a:gd name="connsiteY312" fmla="*/ 7134828 h 8087675"/>
              <a:gd name="connsiteX313" fmla="*/ 2437904 w 8087948"/>
              <a:gd name="connsiteY313" fmla="*/ 7125218 h 8087675"/>
              <a:gd name="connsiteX314" fmla="*/ 2401934 w 8087948"/>
              <a:gd name="connsiteY314" fmla="*/ 7011004 h 8087675"/>
              <a:gd name="connsiteX315" fmla="*/ 2483923 w 8087948"/>
              <a:gd name="connsiteY315" fmla="*/ 6965734 h 8087675"/>
              <a:gd name="connsiteX316" fmla="*/ 5634983 w 8087948"/>
              <a:gd name="connsiteY316" fmla="*/ 6948854 h 8087675"/>
              <a:gd name="connsiteX317" fmla="*/ 5717299 w 8087948"/>
              <a:gd name="connsiteY317" fmla="*/ 6993160 h 8087675"/>
              <a:gd name="connsiteX318" fmla="*/ 5682704 w 8087948"/>
              <a:gd name="connsiteY318" fmla="*/ 7107785 h 8087675"/>
              <a:gd name="connsiteX319" fmla="*/ 5642757 w 8087948"/>
              <a:gd name="connsiteY319" fmla="*/ 7117945 h 8087675"/>
              <a:gd name="connsiteX320" fmla="*/ 5568078 w 8087948"/>
              <a:gd name="connsiteY320" fmla="*/ 7073191 h 8087675"/>
              <a:gd name="connsiteX321" fmla="*/ 5602809 w 8087948"/>
              <a:gd name="connsiteY321" fmla="*/ 6958564 h 8087675"/>
              <a:gd name="connsiteX322" fmla="*/ 5634983 w 8087948"/>
              <a:gd name="connsiteY322" fmla="*/ 6948854 h 8087675"/>
              <a:gd name="connsiteX323" fmla="*/ 6775882 w 8087948"/>
              <a:gd name="connsiteY323" fmla="*/ 6945438 h 8087675"/>
              <a:gd name="connsiteX324" fmla="*/ 6799871 w 8087948"/>
              <a:gd name="connsiteY324" fmla="*/ 6956369 h 8087675"/>
              <a:gd name="connsiteX325" fmla="*/ 6798087 w 8087948"/>
              <a:gd name="connsiteY325" fmla="*/ 7004964 h 8087675"/>
              <a:gd name="connsiteX326" fmla="*/ 6774612 w 8087948"/>
              <a:gd name="connsiteY326" fmla="*/ 7014025 h 8087675"/>
              <a:gd name="connsiteX327" fmla="*/ 6749491 w 8087948"/>
              <a:gd name="connsiteY327" fmla="*/ 7003180 h 8087675"/>
              <a:gd name="connsiteX328" fmla="*/ 6751275 w 8087948"/>
              <a:gd name="connsiteY328" fmla="*/ 6954583 h 8087675"/>
              <a:gd name="connsiteX329" fmla="*/ 6775882 w 8087948"/>
              <a:gd name="connsiteY329" fmla="*/ 6945438 h 8087675"/>
              <a:gd name="connsiteX330" fmla="*/ 4776275 w 8087948"/>
              <a:gd name="connsiteY330" fmla="*/ 6931564 h 8087675"/>
              <a:gd name="connsiteX331" fmla="*/ 4864942 w 8087948"/>
              <a:gd name="connsiteY331" fmla="*/ 7014573 h 8087675"/>
              <a:gd name="connsiteX332" fmla="*/ 4783398 w 8087948"/>
              <a:gd name="connsiteY332" fmla="*/ 7146772 h 8087675"/>
              <a:gd name="connsiteX333" fmla="*/ 4758002 w 8087948"/>
              <a:gd name="connsiteY333" fmla="*/ 7149793 h 8087675"/>
              <a:gd name="connsiteX334" fmla="*/ 4651201 w 8087948"/>
              <a:gd name="connsiteY334" fmla="*/ 7065367 h 8087675"/>
              <a:gd name="connsiteX335" fmla="*/ 4732743 w 8087948"/>
              <a:gd name="connsiteY335" fmla="*/ 6933031 h 8087675"/>
              <a:gd name="connsiteX336" fmla="*/ 4776275 w 8087948"/>
              <a:gd name="connsiteY336" fmla="*/ 6931564 h 8087675"/>
              <a:gd name="connsiteX337" fmla="*/ 1290648 w 8087948"/>
              <a:gd name="connsiteY337" fmla="*/ 6925327 h 8087675"/>
              <a:gd name="connsiteX338" fmla="*/ 1315261 w 8087948"/>
              <a:gd name="connsiteY338" fmla="*/ 6934678 h 8087675"/>
              <a:gd name="connsiteX339" fmla="*/ 1316633 w 8087948"/>
              <a:gd name="connsiteY339" fmla="*/ 6983137 h 8087675"/>
              <a:gd name="connsiteX340" fmla="*/ 1291643 w 8087948"/>
              <a:gd name="connsiteY340" fmla="*/ 6993982 h 8087675"/>
              <a:gd name="connsiteX341" fmla="*/ 1268165 w 8087948"/>
              <a:gd name="connsiteY341" fmla="*/ 6984648 h 8087675"/>
              <a:gd name="connsiteX342" fmla="*/ 1266655 w 8087948"/>
              <a:gd name="connsiteY342" fmla="*/ 6936052 h 8087675"/>
              <a:gd name="connsiteX343" fmla="*/ 1290648 w 8087948"/>
              <a:gd name="connsiteY343" fmla="*/ 6925327 h 8087675"/>
              <a:gd name="connsiteX344" fmla="*/ 3120693 w 8087948"/>
              <a:gd name="connsiteY344" fmla="*/ 6876457 h 8087675"/>
              <a:gd name="connsiteX345" fmla="*/ 3164074 w 8087948"/>
              <a:gd name="connsiteY345" fmla="*/ 6880865 h 8087675"/>
              <a:gd name="connsiteX346" fmla="*/ 3236420 w 8087948"/>
              <a:gd name="connsiteY346" fmla="*/ 7018280 h 8087675"/>
              <a:gd name="connsiteX347" fmla="*/ 3131540 w 8087948"/>
              <a:gd name="connsiteY347" fmla="*/ 7095704 h 8087675"/>
              <a:gd name="connsiteX348" fmla="*/ 3099142 w 8087948"/>
              <a:gd name="connsiteY348" fmla="*/ 7090762 h 8087675"/>
              <a:gd name="connsiteX349" fmla="*/ 3026660 w 8087948"/>
              <a:gd name="connsiteY349" fmla="*/ 6953348 h 8087675"/>
              <a:gd name="connsiteX350" fmla="*/ 3120693 w 8087948"/>
              <a:gd name="connsiteY350" fmla="*/ 6876457 h 8087675"/>
              <a:gd name="connsiteX351" fmla="*/ 1712934 w 8087948"/>
              <a:gd name="connsiteY351" fmla="*/ 6862676 h 8087675"/>
              <a:gd name="connsiteX352" fmla="*/ 1756604 w 8087948"/>
              <a:gd name="connsiteY352" fmla="*/ 6875512 h 8087675"/>
              <a:gd name="connsiteX353" fmla="*/ 1765390 w 8087948"/>
              <a:gd name="connsiteY353" fmla="*/ 6959252 h 8087675"/>
              <a:gd name="connsiteX354" fmla="*/ 1719124 w 8087948"/>
              <a:gd name="connsiteY354" fmla="*/ 6981353 h 8087675"/>
              <a:gd name="connsiteX355" fmla="*/ 1681787 w 8087948"/>
              <a:gd name="connsiteY355" fmla="*/ 6968036 h 8087675"/>
              <a:gd name="connsiteX356" fmla="*/ 1672867 w 8087948"/>
              <a:gd name="connsiteY356" fmla="*/ 6884434 h 8087675"/>
              <a:gd name="connsiteX357" fmla="*/ 1712934 w 8087948"/>
              <a:gd name="connsiteY357" fmla="*/ 6862676 h 8087675"/>
              <a:gd name="connsiteX358" fmla="*/ 5154541 w 8087948"/>
              <a:gd name="connsiteY358" fmla="*/ 6808342 h 8087675"/>
              <a:gd name="connsiteX359" fmla="*/ 5253575 w 8087948"/>
              <a:gd name="connsiteY359" fmla="*/ 6878668 h 8087675"/>
              <a:gd name="connsiteX360" fmla="*/ 5190564 w 8087948"/>
              <a:gd name="connsiteY360" fmla="*/ 7020613 h 8087675"/>
              <a:gd name="connsiteX361" fmla="*/ 5151028 w 8087948"/>
              <a:gd name="connsiteY361" fmla="*/ 7028027 h 8087675"/>
              <a:gd name="connsiteX362" fmla="*/ 5048620 w 8087948"/>
              <a:gd name="connsiteY362" fmla="*/ 6957603 h 8087675"/>
              <a:gd name="connsiteX363" fmla="*/ 5111492 w 8087948"/>
              <a:gd name="connsiteY363" fmla="*/ 6815659 h 8087675"/>
              <a:gd name="connsiteX364" fmla="*/ 5154541 w 8087948"/>
              <a:gd name="connsiteY364" fmla="*/ 6808342 h 8087675"/>
              <a:gd name="connsiteX365" fmla="*/ 6446809 w 8087948"/>
              <a:gd name="connsiteY365" fmla="*/ 6801553 h 8087675"/>
              <a:gd name="connsiteX366" fmla="*/ 6487289 w 8087948"/>
              <a:gd name="connsiteY366" fmla="*/ 6822247 h 8087675"/>
              <a:gd name="connsiteX367" fmla="*/ 6480563 w 8087948"/>
              <a:gd name="connsiteY367" fmla="*/ 6906124 h 8087675"/>
              <a:gd name="connsiteX368" fmla="*/ 6442125 w 8087948"/>
              <a:gd name="connsiteY368" fmla="*/ 6920401 h 8087675"/>
              <a:gd name="connsiteX369" fmla="*/ 6396824 w 8087948"/>
              <a:gd name="connsiteY369" fmla="*/ 6899398 h 8087675"/>
              <a:gd name="connsiteX370" fmla="*/ 6403550 w 8087948"/>
              <a:gd name="connsiteY370" fmla="*/ 6815658 h 8087675"/>
              <a:gd name="connsiteX371" fmla="*/ 6446809 w 8087948"/>
              <a:gd name="connsiteY371" fmla="*/ 6801553 h 8087675"/>
              <a:gd name="connsiteX372" fmla="*/ 2178251 w 8087948"/>
              <a:gd name="connsiteY372" fmla="*/ 6780304 h 8087675"/>
              <a:gd name="connsiteX373" fmla="*/ 2209333 w 8087948"/>
              <a:gd name="connsiteY373" fmla="*/ 6793146 h 8087675"/>
              <a:gd name="connsiteX374" fmla="*/ 2232670 w 8087948"/>
              <a:gd name="connsiteY374" fmla="*/ 6910517 h 8087675"/>
              <a:gd name="connsiteX375" fmla="*/ 2162245 w 8087948"/>
              <a:gd name="connsiteY375" fmla="*/ 6948132 h 8087675"/>
              <a:gd name="connsiteX376" fmla="*/ 2115296 w 8087948"/>
              <a:gd name="connsiteY376" fmla="*/ 6933855 h 8087675"/>
              <a:gd name="connsiteX377" fmla="*/ 2091962 w 8087948"/>
              <a:gd name="connsiteY377" fmla="*/ 6816346 h 8087675"/>
              <a:gd name="connsiteX378" fmla="*/ 2178251 w 8087948"/>
              <a:gd name="connsiteY378" fmla="*/ 6780304 h 8087675"/>
              <a:gd name="connsiteX379" fmla="*/ 5970920 w 8087948"/>
              <a:gd name="connsiteY379" fmla="*/ 6760080 h 8087675"/>
              <a:gd name="connsiteX380" fmla="*/ 6025213 w 8087948"/>
              <a:gd name="connsiteY380" fmla="*/ 6795480 h 8087675"/>
              <a:gd name="connsiteX381" fmla="*/ 6003112 w 8087948"/>
              <a:gd name="connsiteY381" fmla="*/ 6913126 h 8087675"/>
              <a:gd name="connsiteX382" fmla="*/ 5955339 w 8087948"/>
              <a:gd name="connsiteY382" fmla="*/ 6927952 h 8087675"/>
              <a:gd name="connsiteX383" fmla="*/ 5885465 w 8087948"/>
              <a:gd name="connsiteY383" fmla="*/ 6891025 h 8087675"/>
              <a:gd name="connsiteX384" fmla="*/ 5907567 w 8087948"/>
              <a:gd name="connsiteY384" fmla="*/ 6773378 h 8087675"/>
              <a:gd name="connsiteX385" fmla="*/ 5970920 w 8087948"/>
              <a:gd name="connsiteY385" fmla="*/ 6760080 h 8087675"/>
              <a:gd name="connsiteX386" fmla="*/ 6968001 w 8087948"/>
              <a:gd name="connsiteY386" fmla="*/ 6751808 h 8087675"/>
              <a:gd name="connsiteX387" fmla="*/ 6992608 w 8087948"/>
              <a:gd name="connsiteY387" fmla="*/ 6761023 h 8087675"/>
              <a:gd name="connsiteX388" fmla="*/ 6994118 w 8087948"/>
              <a:gd name="connsiteY388" fmla="*/ 6809482 h 8087675"/>
              <a:gd name="connsiteX389" fmla="*/ 6969134 w 8087948"/>
              <a:gd name="connsiteY389" fmla="*/ 6820464 h 8087675"/>
              <a:gd name="connsiteX390" fmla="*/ 6945660 w 8087948"/>
              <a:gd name="connsiteY390" fmla="*/ 6811129 h 8087675"/>
              <a:gd name="connsiteX391" fmla="*/ 6944012 w 8087948"/>
              <a:gd name="connsiteY391" fmla="*/ 6762670 h 8087675"/>
              <a:gd name="connsiteX392" fmla="*/ 6968001 w 8087948"/>
              <a:gd name="connsiteY392" fmla="*/ 6751808 h 8087675"/>
              <a:gd name="connsiteX393" fmla="*/ 3902899 w 8087948"/>
              <a:gd name="connsiteY393" fmla="*/ 6739333 h 8087675"/>
              <a:gd name="connsiteX394" fmla="*/ 3989110 w 8087948"/>
              <a:gd name="connsiteY394" fmla="*/ 6834878 h 8087675"/>
              <a:gd name="connsiteX395" fmla="*/ 3898370 w 8087948"/>
              <a:gd name="connsiteY395" fmla="*/ 6921089 h 8087675"/>
              <a:gd name="connsiteX396" fmla="*/ 3893565 w 8087948"/>
              <a:gd name="connsiteY396" fmla="*/ 6920950 h 8087675"/>
              <a:gd name="connsiteX397" fmla="*/ 3807354 w 8087948"/>
              <a:gd name="connsiteY397" fmla="*/ 6825544 h 8087675"/>
              <a:gd name="connsiteX398" fmla="*/ 3902899 w 8087948"/>
              <a:gd name="connsiteY398" fmla="*/ 6739333 h 8087675"/>
              <a:gd name="connsiteX399" fmla="*/ 4267922 w 8087948"/>
              <a:gd name="connsiteY399" fmla="*/ 6733841 h 8087675"/>
              <a:gd name="connsiteX400" fmla="*/ 4365937 w 8087948"/>
              <a:gd name="connsiteY400" fmla="*/ 6817032 h 8087675"/>
              <a:gd name="connsiteX401" fmla="*/ 4282748 w 8087948"/>
              <a:gd name="connsiteY401" fmla="*/ 6915048 h 8087675"/>
              <a:gd name="connsiteX402" fmla="*/ 4275197 w 8087948"/>
              <a:gd name="connsiteY402" fmla="*/ 6915460 h 8087675"/>
              <a:gd name="connsiteX403" fmla="*/ 4184731 w 8087948"/>
              <a:gd name="connsiteY403" fmla="*/ 6831858 h 8087675"/>
              <a:gd name="connsiteX404" fmla="*/ 4267922 w 8087948"/>
              <a:gd name="connsiteY404" fmla="*/ 6733841 h 8087675"/>
              <a:gd name="connsiteX405" fmla="*/ 1100013 w 8087948"/>
              <a:gd name="connsiteY405" fmla="*/ 6730255 h 8087675"/>
              <a:gd name="connsiteX406" fmla="*/ 1123900 w 8087948"/>
              <a:gd name="connsiteY406" fmla="*/ 6741255 h 8087675"/>
              <a:gd name="connsiteX407" fmla="*/ 1121979 w 8087948"/>
              <a:gd name="connsiteY407" fmla="*/ 6789714 h 8087675"/>
              <a:gd name="connsiteX408" fmla="*/ 1098640 w 8087948"/>
              <a:gd name="connsiteY408" fmla="*/ 6798910 h 8087675"/>
              <a:gd name="connsiteX409" fmla="*/ 1073516 w 8087948"/>
              <a:gd name="connsiteY409" fmla="*/ 6787791 h 8087675"/>
              <a:gd name="connsiteX410" fmla="*/ 1075298 w 8087948"/>
              <a:gd name="connsiteY410" fmla="*/ 6739332 h 8087675"/>
              <a:gd name="connsiteX411" fmla="*/ 1100013 w 8087948"/>
              <a:gd name="connsiteY411" fmla="*/ 6730255 h 8087675"/>
              <a:gd name="connsiteX412" fmla="*/ 2751285 w 8087948"/>
              <a:gd name="connsiteY412" fmla="*/ 6727986 h 8087675"/>
              <a:gd name="connsiteX413" fmla="*/ 2793700 w 8087948"/>
              <a:gd name="connsiteY413" fmla="*/ 6738234 h 8087675"/>
              <a:gd name="connsiteX414" fmla="*/ 2846964 w 8087948"/>
              <a:gd name="connsiteY414" fmla="*/ 6884023 h 8087675"/>
              <a:gd name="connsiteX415" fmla="*/ 2747300 w 8087948"/>
              <a:gd name="connsiteY415" fmla="*/ 6947583 h 8087675"/>
              <a:gd name="connsiteX416" fmla="*/ 2701174 w 8087948"/>
              <a:gd name="connsiteY416" fmla="*/ 6937424 h 8087675"/>
              <a:gd name="connsiteX417" fmla="*/ 2647774 w 8087948"/>
              <a:gd name="connsiteY417" fmla="*/ 6791497 h 8087675"/>
              <a:gd name="connsiteX418" fmla="*/ 2751285 w 8087948"/>
              <a:gd name="connsiteY418" fmla="*/ 6727986 h 8087675"/>
              <a:gd name="connsiteX419" fmla="*/ 3540623 w 8087948"/>
              <a:gd name="connsiteY419" fmla="*/ 6696227 h 8087675"/>
              <a:gd name="connsiteX420" fmla="*/ 3613242 w 8087948"/>
              <a:gd name="connsiteY420" fmla="*/ 6802343 h 8087675"/>
              <a:gd name="connsiteX421" fmla="*/ 3523876 w 8087948"/>
              <a:gd name="connsiteY421" fmla="*/ 6876473 h 8087675"/>
              <a:gd name="connsiteX422" fmla="*/ 3506990 w 8087948"/>
              <a:gd name="connsiteY422" fmla="*/ 6874962 h 8087675"/>
              <a:gd name="connsiteX423" fmla="*/ 3434507 w 8087948"/>
              <a:gd name="connsiteY423" fmla="*/ 6768710 h 8087675"/>
              <a:gd name="connsiteX424" fmla="*/ 3540623 w 8087948"/>
              <a:gd name="connsiteY424" fmla="*/ 6696227 h 8087675"/>
              <a:gd name="connsiteX425" fmla="*/ 4664702 w 8087948"/>
              <a:gd name="connsiteY425" fmla="*/ 6678822 h 8087675"/>
              <a:gd name="connsiteX426" fmla="*/ 4736998 w 8087948"/>
              <a:gd name="connsiteY426" fmla="*/ 6748667 h 8087675"/>
              <a:gd name="connsiteX427" fmla="*/ 4667810 w 8087948"/>
              <a:gd name="connsiteY427" fmla="*/ 6857115 h 8087675"/>
              <a:gd name="connsiteX428" fmla="*/ 4648180 w 8087948"/>
              <a:gd name="connsiteY428" fmla="*/ 6859313 h 8087675"/>
              <a:gd name="connsiteX429" fmla="*/ 4559361 w 8087948"/>
              <a:gd name="connsiteY429" fmla="*/ 6787927 h 8087675"/>
              <a:gd name="connsiteX430" fmla="*/ 4628549 w 8087948"/>
              <a:gd name="connsiteY430" fmla="*/ 6679479 h 8087675"/>
              <a:gd name="connsiteX431" fmla="*/ 4664702 w 8087948"/>
              <a:gd name="connsiteY431" fmla="*/ 6678822 h 8087675"/>
              <a:gd name="connsiteX432" fmla="*/ 1477953 w 8087948"/>
              <a:gd name="connsiteY432" fmla="*/ 6650497 h 8087675"/>
              <a:gd name="connsiteX433" fmla="*/ 1520339 w 8087948"/>
              <a:gd name="connsiteY433" fmla="*/ 6667125 h 8087675"/>
              <a:gd name="connsiteX434" fmla="*/ 1521987 w 8087948"/>
              <a:gd name="connsiteY434" fmla="*/ 6751139 h 8087675"/>
              <a:gd name="connsiteX435" fmla="*/ 1479017 w 8087948"/>
              <a:gd name="connsiteY435" fmla="*/ 6769396 h 8087675"/>
              <a:gd name="connsiteX436" fmla="*/ 1437837 w 8087948"/>
              <a:gd name="connsiteY436" fmla="*/ 6752786 h 8087675"/>
              <a:gd name="connsiteX437" fmla="*/ 1436192 w 8087948"/>
              <a:gd name="connsiteY437" fmla="*/ 6668772 h 8087675"/>
              <a:gd name="connsiteX438" fmla="*/ 1477953 w 8087948"/>
              <a:gd name="connsiteY438" fmla="*/ 6650497 h 8087675"/>
              <a:gd name="connsiteX439" fmla="*/ 5512618 w 8087948"/>
              <a:gd name="connsiteY439" fmla="*/ 6635621 h 8087675"/>
              <a:gd name="connsiteX440" fmla="*/ 5620106 w 8087948"/>
              <a:gd name="connsiteY440" fmla="*/ 6691972 h 8087675"/>
              <a:gd name="connsiteX441" fmla="*/ 5576726 w 8087948"/>
              <a:gd name="connsiteY441" fmla="*/ 6841193 h 8087675"/>
              <a:gd name="connsiteX442" fmla="*/ 5523875 w 8087948"/>
              <a:gd name="connsiteY442" fmla="*/ 6854783 h 8087675"/>
              <a:gd name="connsiteX443" fmla="*/ 5427505 w 8087948"/>
              <a:gd name="connsiteY443" fmla="*/ 6797813 h 8087675"/>
              <a:gd name="connsiteX444" fmla="*/ 5471023 w 8087948"/>
              <a:gd name="connsiteY444" fmla="*/ 6648592 h 8087675"/>
              <a:gd name="connsiteX445" fmla="*/ 5512618 w 8087948"/>
              <a:gd name="connsiteY445" fmla="*/ 6635621 h 8087675"/>
              <a:gd name="connsiteX446" fmla="*/ 3151842 w 8087948"/>
              <a:gd name="connsiteY446" fmla="*/ 6599937 h 8087675"/>
              <a:gd name="connsiteX447" fmla="*/ 3187693 w 8087948"/>
              <a:gd name="connsiteY447" fmla="*/ 6604388 h 8087675"/>
              <a:gd name="connsiteX448" fmla="*/ 3245075 w 8087948"/>
              <a:gd name="connsiteY448" fmla="*/ 6719427 h 8087675"/>
              <a:gd name="connsiteX449" fmla="*/ 3158864 w 8087948"/>
              <a:gd name="connsiteY449" fmla="*/ 6781614 h 8087675"/>
              <a:gd name="connsiteX450" fmla="*/ 3130038 w 8087948"/>
              <a:gd name="connsiteY450" fmla="*/ 6776946 h 8087675"/>
              <a:gd name="connsiteX451" fmla="*/ 3072653 w 8087948"/>
              <a:gd name="connsiteY451" fmla="*/ 6661771 h 8087675"/>
              <a:gd name="connsiteX452" fmla="*/ 3151842 w 8087948"/>
              <a:gd name="connsiteY452" fmla="*/ 6599937 h 8087675"/>
              <a:gd name="connsiteX453" fmla="*/ 6676218 w 8087948"/>
              <a:gd name="connsiteY453" fmla="*/ 6583419 h 8087675"/>
              <a:gd name="connsiteX454" fmla="*/ 6718328 w 8087948"/>
              <a:gd name="connsiteY454" fmla="*/ 6600544 h 8087675"/>
              <a:gd name="connsiteX455" fmla="*/ 6718877 w 8087948"/>
              <a:gd name="connsiteY455" fmla="*/ 6684696 h 8087675"/>
              <a:gd name="connsiteX456" fmla="*/ 6676596 w 8087948"/>
              <a:gd name="connsiteY456" fmla="*/ 6702405 h 8087675"/>
              <a:gd name="connsiteX457" fmla="*/ 6634863 w 8087948"/>
              <a:gd name="connsiteY457" fmla="*/ 6685244 h 8087675"/>
              <a:gd name="connsiteX458" fmla="*/ 6634314 w 8087948"/>
              <a:gd name="connsiteY458" fmla="*/ 6601093 h 8087675"/>
              <a:gd name="connsiteX459" fmla="*/ 6676218 w 8087948"/>
              <a:gd name="connsiteY459" fmla="*/ 6583419 h 8087675"/>
              <a:gd name="connsiteX460" fmla="*/ 5014272 w 8087948"/>
              <a:gd name="connsiteY460" fmla="*/ 6571227 h 8087675"/>
              <a:gd name="connsiteX461" fmla="*/ 5095294 w 8087948"/>
              <a:gd name="connsiteY461" fmla="*/ 6630608 h 8087675"/>
              <a:gd name="connsiteX462" fmla="*/ 5041618 w 8087948"/>
              <a:gd name="connsiteY462" fmla="*/ 6747432 h 8087675"/>
              <a:gd name="connsiteX463" fmla="*/ 5041481 w 8087948"/>
              <a:gd name="connsiteY463" fmla="*/ 6747432 h 8087675"/>
              <a:gd name="connsiteX464" fmla="*/ 5010044 w 8087948"/>
              <a:gd name="connsiteY464" fmla="*/ 6753060 h 8087675"/>
              <a:gd name="connsiteX465" fmla="*/ 4924795 w 8087948"/>
              <a:gd name="connsiteY465" fmla="*/ 6693619 h 8087675"/>
              <a:gd name="connsiteX466" fmla="*/ 4978607 w 8087948"/>
              <a:gd name="connsiteY466" fmla="*/ 6576795 h 8087675"/>
              <a:gd name="connsiteX467" fmla="*/ 5014272 w 8087948"/>
              <a:gd name="connsiteY467" fmla="*/ 6571227 h 8087675"/>
              <a:gd name="connsiteX468" fmla="*/ 1862118 w 8087948"/>
              <a:gd name="connsiteY468" fmla="*/ 6559705 h 8087675"/>
              <a:gd name="connsiteX469" fmla="*/ 1923933 w 8087948"/>
              <a:gd name="connsiteY469" fmla="*/ 6579130 h 8087675"/>
              <a:gd name="connsiteX470" fmla="*/ 1934500 w 8087948"/>
              <a:gd name="connsiteY470" fmla="*/ 6698423 h 8087675"/>
              <a:gd name="connsiteX471" fmla="*/ 1869567 w 8087948"/>
              <a:gd name="connsiteY471" fmla="*/ 6728761 h 8087675"/>
              <a:gd name="connsiteX472" fmla="*/ 1815208 w 8087948"/>
              <a:gd name="connsiteY472" fmla="*/ 6708993 h 8087675"/>
              <a:gd name="connsiteX473" fmla="*/ 1804639 w 8087948"/>
              <a:gd name="connsiteY473" fmla="*/ 6589700 h 8087675"/>
              <a:gd name="connsiteX474" fmla="*/ 1862118 w 8087948"/>
              <a:gd name="connsiteY474" fmla="*/ 6559705 h 8087675"/>
              <a:gd name="connsiteX475" fmla="*/ 7146550 w 8087948"/>
              <a:gd name="connsiteY475" fmla="*/ 6545410 h 8087675"/>
              <a:gd name="connsiteX476" fmla="*/ 7171620 w 8087948"/>
              <a:gd name="connsiteY476" fmla="*/ 6553046 h 8087675"/>
              <a:gd name="connsiteX477" fmla="*/ 7176562 w 8087948"/>
              <a:gd name="connsiteY477" fmla="*/ 6601368 h 8087675"/>
              <a:gd name="connsiteX478" fmla="*/ 7149930 w 8087948"/>
              <a:gd name="connsiteY478" fmla="*/ 6613860 h 8087675"/>
              <a:gd name="connsiteX479" fmla="*/ 7128240 w 8087948"/>
              <a:gd name="connsiteY479" fmla="*/ 6606173 h 8087675"/>
              <a:gd name="connsiteX480" fmla="*/ 7123435 w 8087948"/>
              <a:gd name="connsiteY480" fmla="*/ 6557851 h 8087675"/>
              <a:gd name="connsiteX481" fmla="*/ 7146550 w 8087948"/>
              <a:gd name="connsiteY481" fmla="*/ 6545410 h 8087675"/>
              <a:gd name="connsiteX482" fmla="*/ 6252236 w 8087948"/>
              <a:gd name="connsiteY482" fmla="*/ 6536435 h 8087675"/>
              <a:gd name="connsiteX483" fmla="*/ 6309927 w 8087948"/>
              <a:gd name="connsiteY483" fmla="*/ 6565812 h 8087675"/>
              <a:gd name="connsiteX484" fmla="*/ 6300592 w 8087948"/>
              <a:gd name="connsiteY484" fmla="*/ 6685106 h 8087675"/>
              <a:gd name="connsiteX485" fmla="*/ 6245681 w 8087948"/>
              <a:gd name="connsiteY485" fmla="*/ 6705423 h 8087675"/>
              <a:gd name="connsiteX486" fmla="*/ 6181298 w 8087948"/>
              <a:gd name="connsiteY486" fmla="*/ 6675908 h 8087675"/>
              <a:gd name="connsiteX487" fmla="*/ 6190633 w 8087948"/>
              <a:gd name="connsiteY487" fmla="*/ 6556478 h 8087675"/>
              <a:gd name="connsiteX488" fmla="*/ 6252236 w 8087948"/>
              <a:gd name="connsiteY488" fmla="*/ 6536435 h 8087675"/>
              <a:gd name="connsiteX489" fmla="*/ 2373483 w 8087948"/>
              <a:gd name="connsiteY489" fmla="*/ 6530648 h 8087675"/>
              <a:gd name="connsiteX490" fmla="*/ 2405185 w 8087948"/>
              <a:gd name="connsiteY490" fmla="*/ 6531390 h 8087675"/>
              <a:gd name="connsiteX491" fmla="*/ 2445836 w 8087948"/>
              <a:gd name="connsiteY491" fmla="*/ 6547143 h 8087675"/>
              <a:gd name="connsiteX492" fmla="*/ 2479195 w 8087948"/>
              <a:gd name="connsiteY492" fmla="*/ 6698834 h 8087675"/>
              <a:gd name="connsiteX493" fmla="*/ 2386533 w 8087948"/>
              <a:gd name="connsiteY493" fmla="*/ 6749491 h 8087675"/>
              <a:gd name="connsiteX494" fmla="*/ 2327503 w 8087948"/>
              <a:gd name="connsiteY494" fmla="*/ 6732193 h 8087675"/>
              <a:gd name="connsiteX495" fmla="*/ 2294145 w 8087948"/>
              <a:gd name="connsiteY495" fmla="*/ 6580502 h 8087675"/>
              <a:gd name="connsiteX496" fmla="*/ 2373483 w 8087948"/>
              <a:gd name="connsiteY496" fmla="*/ 6530648 h 8087675"/>
              <a:gd name="connsiteX497" fmla="*/ 923045 w 8087948"/>
              <a:gd name="connsiteY497" fmla="*/ 6522691 h 8087675"/>
              <a:gd name="connsiteX498" fmla="*/ 946125 w 8087948"/>
              <a:gd name="connsiteY498" fmla="*/ 6535337 h 8087675"/>
              <a:gd name="connsiteX499" fmla="*/ 940908 w 8087948"/>
              <a:gd name="connsiteY499" fmla="*/ 6583522 h 8087675"/>
              <a:gd name="connsiteX500" fmla="*/ 919356 w 8087948"/>
              <a:gd name="connsiteY500" fmla="*/ 6591073 h 8087675"/>
              <a:gd name="connsiteX501" fmla="*/ 892586 w 8087948"/>
              <a:gd name="connsiteY501" fmla="*/ 6578305 h 8087675"/>
              <a:gd name="connsiteX502" fmla="*/ 897803 w 8087948"/>
              <a:gd name="connsiteY502" fmla="*/ 6530122 h 8087675"/>
              <a:gd name="connsiteX503" fmla="*/ 923045 w 8087948"/>
              <a:gd name="connsiteY503" fmla="*/ 6522691 h 8087675"/>
              <a:gd name="connsiteX504" fmla="*/ 4194202 w 8087948"/>
              <a:gd name="connsiteY504" fmla="*/ 6468071 h 8087675"/>
              <a:gd name="connsiteX505" fmla="*/ 4270529 w 8087948"/>
              <a:gd name="connsiteY505" fmla="*/ 6535612 h 8087675"/>
              <a:gd name="connsiteX506" fmla="*/ 4202851 w 8087948"/>
              <a:gd name="connsiteY506" fmla="*/ 6611938 h 8087675"/>
              <a:gd name="connsiteX507" fmla="*/ 4202988 w 8087948"/>
              <a:gd name="connsiteY507" fmla="*/ 6611938 h 8087675"/>
              <a:gd name="connsiteX508" fmla="*/ 4198458 w 8087948"/>
              <a:gd name="connsiteY508" fmla="*/ 6612075 h 8087675"/>
              <a:gd name="connsiteX509" fmla="*/ 4126661 w 8087948"/>
              <a:gd name="connsiteY509" fmla="*/ 6544398 h 8087675"/>
              <a:gd name="connsiteX510" fmla="*/ 4194202 w 8087948"/>
              <a:gd name="connsiteY510" fmla="*/ 6468071 h 8087675"/>
              <a:gd name="connsiteX511" fmla="*/ 3861030 w 8087948"/>
              <a:gd name="connsiteY511" fmla="*/ 6465737 h 8087675"/>
              <a:gd name="connsiteX512" fmla="*/ 3927610 w 8087948"/>
              <a:gd name="connsiteY512" fmla="*/ 6543025 h 8087675"/>
              <a:gd name="connsiteX513" fmla="*/ 3855813 w 8087948"/>
              <a:gd name="connsiteY513" fmla="*/ 6609742 h 8087675"/>
              <a:gd name="connsiteX514" fmla="*/ 3850322 w 8087948"/>
              <a:gd name="connsiteY514" fmla="*/ 6609605 h 8087675"/>
              <a:gd name="connsiteX515" fmla="*/ 3783879 w 8087948"/>
              <a:gd name="connsiteY515" fmla="*/ 6532317 h 8087675"/>
              <a:gd name="connsiteX516" fmla="*/ 3861030 w 8087948"/>
              <a:gd name="connsiteY516" fmla="*/ 6465874 h 8087675"/>
              <a:gd name="connsiteX517" fmla="*/ 2815347 w 8087948"/>
              <a:gd name="connsiteY517" fmla="*/ 6456068 h 8087675"/>
              <a:gd name="connsiteX518" fmla="*/ 2850263 w 8087948"/>
              <a:gd name="connsiteY518" fmla="*/ 6465326 h 8087675"/>
              <a:gd name="connsiteX519" fmla="*/ 2891446 w 8087948"/>
              <a:gd name="connsiteY519" fmla="*/ 6587228 h 8087675"/>
              <a:gd name="connsiteX520" fmla="*/ 2809904 w 8087948"/>
              <a:gd name="connsiteY520" fmla="*/ 6637885 h 8087675"/>
              <a:gd name="connsiteX521" fmla="*/ 2769681 w 8087948"/>
              <a:gd name="connsiteY521" fmla="*/ 6628411 h 8087675"/>
              <a:gd name="connsiteX522" fmla="*/ 2728359 w 8087948"/>
              <a:gd name="connsiteY522" fmla="*/ 6506647 h 8087675"/>
              <a:gd name="connsiteX523" fmla="*/ 2815347 w 8087948"/>
              <a:gd name="connsiteY523" fmla="*/ 6456068 h 8087675"/>
              <a:gd name="connsiteX524" fmla="*/ 4524355 w 8087948"/>
              <a:gd name="connsiteY524" fmla="*/ 6425104 h 8087675"/>
              <a:gd name="connsiteX525" fmla="*/ 4609193 w 8087948"/>
              <a:gd name="connsiteY525" fmla="*/ 6481662 h 8087675"/>
              <a:gd name="connsiteX526" fmla="*/ 4552635 w 8087948"/>
              <a:gd name="connsiteY526" fmla="*/ 6566363 h 8087675"/>
              <a:gd name="connsiteX527" fmla="*/ 4538358 w 8087948"/>
              <a:gd name="connsiteY527" fmla="*/ 6567873 h 8087675"/>
              <a:gd name="connsiteX528" fmla="*/ 4467796 w 8087948"/>
              <a:gd name="connsiteY528" fmla="*/ 6509942 h 8087675"/>
              <a:gd name="connsiteX529" fmla="*/ 4524355 w 8087948"/>
              <a:gd name="connsiteY529" fmla="*/ 6425104 h 8087675"/>
              <a:gd name="connsiteX530" fmla="*/ 1262132 w 8087948"/>
              <a:gd name="connsiteY530" fmla="*/ 6418892 h 8087675"/>
              <a:gd name="connsiteX531" fmla="*/ 1302894 w 8087948"/>
              <a:gd name="connsiteY531" fmla="*/ 6439105 h 8087675"/>
              <a:gd name="connsiteX532" fmla="*/ 1297264 w 8087948"/>
              <a:gd name="connsiteY532" fmla="*/ 6522982 h 8087675"/>
              <a:gd name="connsiteX533" fmla="*/ 1258138 w 8087948"/>
              <a:gd name="connsiteY533" fmla="*/ 6537671 h 8087675"/>
              <a:gd name="connsiteX534" fmla="*/ 1213388 w 8087948"/>
              <a:gd name="connsiteY534" fmla="*/ 6517491 h 8087675"/>
              <a:gd name="connsiteX535" fmla="*/ 1219017 w 8087948"/>
              <a:gd name="connsiteY535" fmla="*/ 6433477 h 8087675"/>
              <a:gd name="connsiteX536" fmla="*/ 1262132 w 8087948"/>
              <a:gd name="connsiteY536" fmla="*/ 6418892 h 8087675"/>
              <a:gd name="connsiteX537" fmla="*/ 3502909 w 8087948"/>
              <a:gd name="connsiteY537" fmla="*/ 6418143 h 8087675"/>
              <a:gd name="connsiteX538" fmla="*/ 3531564 w 8087948"/>
              <a:gd name="connsiteY538" fmla="*/ 6418514 h 8087675"/>
              <a:gd name="connsiteX539" fmla="*/ 3586885 w 8087948"/>
              <a:gd name="connsiteY539" fmla="*/ 6504038 h 8087675"/>
              <a:gd name="connsiteX540" fmla="*/ 3516462 w 8087948"/>
              <a:gd name="connsiteY540" fmla="*/ 6561008 h 8087675"/>
              <a:gd name="connsiteX541" fmla="*/ 3501224 w 8087948"/>
              <a:gd name="connsiteY541" fmla="*/ 6559362 h 8087675"/>
              <a:gd name="connsiteX542" fmla="*/ 3445902 w 8087948"/>
              <a:gd name="connsiteY542" fmla="*/ 6473837 h 8087675"/>
              <a:gd name="connsiteX543" fmla="*/ 3502909 w 8087948"/>
              <a:gd name="connsiteY543" fmla="*/ 6418143 h 8087675"/>
              <a:gd name="connsiteX544" fmla="*/ 5345973 w 8087948"/>
              <a:gd name="connsiteY544" fmla="*/ 6417115 h 8087675"/>
              <a:gd name="connsiteX545" fmla="*/ 5434369 w 8087948"/>
              <a:gd name="connsiteY545" fmla="*/ 6464914 h 8087675"/>
              <a:gd name="connsiteX546" fmla="*/ 5396892 w 8087948"/>
              <a:gd name="connsiteY546" fmla="*/ 6588052 h 8087675"/>
              <a:gd name="connsiteX547" fmla="*/ 5354198 w 8087948"/>
              <a:gd name="connsiteY547" fmla="*/ 6598760 h 8087675"/>
              <a:gd name="connsiteX548" fmla="*/ 5273891 w 8087948"/>
              <a:gd name="connsiteY548" fmla="*/ 6550576 h 8087675"/>
              <a:gd name="connsiteX549" fmla="*/ 5311369 w 8087948"/>
              <a:gd name="connsiteY549" fmla="*/ 6427436 h 8087675"/>
              <a:gd name="connsiteX550" fmla="*/ 5345973 w 8087948"/>
              <a:gd name="connsiteY550" fmla="*/ 6417115 h 8087675"/>
              <a:gd name="connsiteX551" fmla="*/ 5886683 w 8087948"/>
              <a:gd name="connsiteY551" fmla="*/ 6414722 h 8087675"/>
              <a:gd name="connsiteX552" fmla="*/ 5958634 w 8087948"/>
              <a:gd name="connsiteY552" fmla="*/ 6458188 h 8087675"/>
              <a:gd name="connsiteX553" fmla="*/ 5935571 w 8087948"/>
              <a:gd name="connsiteY553" fmla="*/ 6611665 h 8087675"/>
              <a:gd name="connsiteX554" fmla="*/ 5870364 w 8087948"/>
              <a:gd name="connsiteY554" fmla="*/ 6633080 h 8087675"/>
              <a:gd name="connsiteX555" fmla="*/ 5781957 w 8087948"/>
              <a:gd name="connsiteY555" fmla="*/ 6588464 h 8087675"/>
              <a:gd name="connsiteX556" fmla="*/ 5805157 w 8087948"/>
              <a:gd name="connsiteY556" fmla="*/ 6434988 h 8087675"/>
              <a:gd name="connsiteX557" fmla="*/ 5886683 w 8087948"/>
              <a:gd name="connsiteY557" fmla="*/ 6414722 h 8087675"/>
              <a:gd name="connsiteX558" fmla="*/ 6886013 w 8087948"/>
              <a:gd name="connsiteY558" fmla="*/ 6346393 h 8087675"/>
              <a:gd name="connsiteX559" fmla="*/ 6929599 w 8087948"/>
              <a:gd name="connsiteY559" fmla="*/ 6359898 h 8087675"/>
              <a:gd name="connsiteX560" fmla="*/ 6937287 w 8087948"/>
              <a:gd name="connsiteY560" fmla="*/ 6443636 h 8087675"/>
              <a:gd name="connsiteX561" fmla="*/ 6891435 w 8087948"/>
              <a:gd name="connsiteY561" fmla="*/ 6465052 h 8087675"/>
              <a:gd name="connsiteX562" fmla="*/ 6853547 w 8087948"/>
              <a:gd name="connsiteY562" fmla="*/ 6451461 h 8087675"/>
              <a:gd name="connsiteX563" fmla="*/ 6845722 w 8087948"/>
              <a:gd name="connsiteY563" fmla="*/ 6367585 h 8087675"/>
              <a:gd name="connsiteX564" fmla="*/ 6886013 w 8087948"/>
              <a:gd name="connsiteY564" fmla="*/ 6346393 h 8087675"/>
              <a:gd name="connsiteX565" fmla="*/ 4873677 w 8087948"/>
              <a:gd name="connsiteY565" fmla="*/ 6333324 h 8087675"/>
              <a:gd name="connsiteX566" fmla="*/ 4937150 w 8087948"/>
              <a:gd name="connsiteY566" fmla="*/ 6381585 h 8087675"/>
              <a:gd name="connsiteX567" fmla="*/ 4892947 w 8087948"/>
              <a:gd name="connsiteY567" fmla="*/ 6473287 h 8087675"/>
              <a:gd name="connsiteX568" fmla="*/ 4869060 w 8087948"/>
              <a:gd name="connsiteY568" fmla="*/ 6477406 h 8087675"/>
              <a:gd name="connsiteX569" fmla="*/ 4801107 w 8087948"/>
              <a:gd name="connsiteY569" fmla="*/ 6429084 h 8087675"/>
              <a:gd name="connsiteX570" fmla="*/ 4845311 w 8087948"/>
              <a:gd name="connsiteY570" fmla="*/ 6337245 h 8087675"/>
              <a:gd name="connsiteX571" fmla="*/ 4873677 w 8087948"/>
              <a:gd name="connsiteY571" fmla="*/ 6333324 h 8087675"/>
              <a:gd name="connsiteX572" fmla="*/ 7310561 w 8087948"/>
              <a:gd name="connsiteY572" fmla="*/ 6327379 h 8087675"/>
              <a:gd name="connsiteX573" fmla="*/ 7336215 w 8087948"/>
              <a:gd name="connsiteY573" fmla="*/ 6333265 h 8087675"/>
              <a:gd name="connsiteX574" fmla="*/ 7344314 w 8087948"/>
              <a:gd name="connsiteY574" fmla="*/ 6381038 h 8087675"/>
              <a:gd name="connsiteX575" fmla="*/ 7344314 w 8087948"/>
              <a:gd name="connsiteY575" fmla="*/ 6381175 h 8087675"/>
              <a:gd name="connsiteX576" fmla="*/ 7316310 w 8087948"/>
              <a:gd name="connsiteY576" fmla="*/ 6395589 h 8087675"/>
              <a:gd name="connsiteX577" fmla="*/ 7296542 w 8087948"/>
              <a:gd name="connsiteY577" fmla="*/ 6389275 h 8087675"/>
              <a:gd name="connsiteX578" fmla="*/ 7288305 w 8087948"/>
              <a:gd name="connsiteY578" fmla="*/ 6341365 h 8087675"/>
              <a:gd name="connsiteX579" fmla="*/ 7310561 w 8087948"/>
              <a:gd name="connsiteY579" fmla="*/ 6327379 h 8087675"/>
              <a:gd name="connsiteX580" fmla="*/ 3183169 w 8087948"/>
              <a:gd name="connsiteY580" fmla="*/ 6321915 h 8087675"/>
              <a:gd name="connsiteX581" fmla="*/ 3211447 w 8087948"/>
              <a:gd name="connsiteY581" fmla="*/ 6326263 h 8087675"/>
              <a:gd name="connsiteX582" fmla="*/ 3254416 w 8087948"/>
              <a:gd name="connsiteY582" fmla="*/ 6418651 h 8087675"/>
              <a:gd name="connsiteX583" fmla="*/ 3186736 w 8087948"/>
              <a:gd name="connsiteY583" fmla="*/ 6466011 h 8087675"/>
              <a:gd name="connsiteX584" fmla="*/ 3162026 w 8087948"/>
              <a:gd name="connsiteY584" fmla="*/ 6461618 h 8087675"/>
              <a:gd name="connsiteX585" fmla="*/ 3119058 w 8087948"/>
              <a:gd name="connsiteY585" fmla="*/ 6369231 h 8087675"/>
              <a:gd name="connsiteX586" fmla="*/ 3183169 w 8087948"/>
              <a:gd name="connsiteY586" fmla="*/ 6321915 h 8087675"/>
              <a:gd name="connsiteX587" fmla="*/ 1603631 w 8087948"/>
              <a:gd name="connsiteY587" fmla="*/ 6309893 h 8087675"/>
              <a:gd name="connsiteX588" fmla="*/ 1662971 w 8087948"/>
              <a:gd name="connsiteY588" fmla="*/ 6335873 h 8087675"/>
              <a:gd name="connsiteX589" fmla="*/ 1660774 w 8087948"/>
              <a:gd name="connsiteY589" fmla="*/ 6455579 h 8087675"/>
              <a:gd name="connsiteX590" fmla="*/ 1602019 w 8087948"/>
              <a:gd name="connsiteY590" fmla="*/ 6479191 h 8087675"/>
              <a:gd name="connsiteX591" fmla="*/ 1541063 w 8087948"/>
              <a:gd name="connsiteY591" fmla="*/ 6453244 h 8087675"/>
              <a:gd name="connsiteX592" fmla="*/ 1543259 w 8087948"/>
              <a:gd name="connsiteY592" fmla="*/ 6333538 h 8087675"/>
              <a:gd name="connsiteX593" fmla="*/ 1603631 w 8087948"/>
              <a:gd name="connsiteY593" fmla="*/ 6309893 h 8087675"/>
              <a:gd name="connsiteX594" fmla="*/ 760628 w 8087948"/>
              <a:gd name="connsiteY594" fmla="*/ 6303612 h 8087675"/>
              <a:gd name="connsiteX595" fmla="*/ 782764 w 8087948"/>
              <a:gd name="connsiteY595" fmla="*/ 6317751 h 8087675"/>
              <a:gd name="connsiteX596" fmla="*/ 774255 w 8087948"/>
              <a:gd name="connsiteY596" fmla="*/ 6365524 h 8087675"/>
              <a:gd name="connsiteX597" fmla="*/ 754623 w 8087948"/>
              <a:gd name="connsiteY597" fmla="*/ 6371701 h 8087675"/>
              <a:gd name="connsiteX598" fmla="*/ 726481 w 8087948"/>
              <a:gd name="connsiteY598" fmla="*/ 6357013 h 8087675"/>
              <a:gd name="connsiteX599" fmla="*/ 734990 w 8087948"/>
              <a:gd name="connsiteY599" fmla="*/ 6309241 h 8087675"/>
              <a:gd name="connsiteX600" fmla="*/ 760628 w 8087948"/>
              <a:gd name="connsiteY600" fmla="*/ 6303612 h 8087675"/>
              <a:gd name="connsiteX601" fmla="*/ 2046427 w 8087948"/>
              <a:gd name="connsiteY601" fmla="*/ 6285869 h 8087675"/>
              <a:gd name="connsiteX602" fmla="*/ 2126527 w 8087948"/>
              <a:gd name="connsiteY602" fmla="*/ 6311437 h 8087675"/>
              <a:gd name="connsiteX603" fmla="*/ 2139432 w 8087948"/>
              <a:gd name="connsiteY603" fmla="*/ 6466286 h 8087675"/>
              <a:gd name="connsiteX604" fmla="*/ 2055555 w 8087948"/>
              <a:gd name="connsiteY604" fmla="*/ 6505136 h 8087675"/>
              <a:gd name="connsiteX605" fmla="*/ 1984582 w 8087948"/>
              <a:gd name="connsiteY605" fmla="*/ 6479191 h 8087675"/>
              <a:gd name="connsiteX606" fmla="*/ 1971679 w 8087948"/>
              <a:gd name="connsiteY606" fmla="*/ 6324342 h 8087675"/>
              <a:gd name="connsiteX607" fmla="*/ 2046427 w 8087948"/>
              <a:gd name="connsiteY607" fmla="*/ 6285869 h 8087675"/>
              <a:gd name="connsiteX608" fmla="*/ 6507984 w 8087948"/>
              <a:gd name="connsiteY608" fmla="*/ 6283879 h 8087675"/>
              <a:gd name="connsiteX609" fmla="*/ 6568558 w 8087948"/>
              <a:gd name="connsiteY609" fmla="*/ 6306908 h 8087675"/>
              <a:gd name="connsiteX610" fmla="*/ 6572126 w 8087948"/>
              <a:gd name="connsiteY610" fmla="*/ 6426614 h 8087675"/>
              <a:gd name="connsiteX611" fmla="*/ 6510489 w 8087948"/>
              <a:gd name="connsiteY611" fmla="*/ 6453108 h 8087675"/>
              <a:gd name="connsiteX612" fmla="*/ 6452420 w 8087948"/>
              <a:gd name="connsiteY612" fmla="*/ 6430184 h 8087675"/>
              <a:gd name="connsiteX613" fmla="*/ 6448852 w 8087948"/>
              <a:gd name="connsiteY613" fmla="*/ 6310478 h 8087675"/>
              <a:gd name="connsiteX614" fmla="*/ 6507984 w 8087948"/>
              <a:gd name="connsiteY614" fmla="*/ 6283879 h 8087675"/>
              <a:gd name="connsiteX615" fmla="*/ 2466469 w 8087948"/>
              <a:gd name="connsiteY615" fmla="*/ 6268058 h 8087675"/>
              <a:gd name="connsiteX616" fmla="*/ 2534661 w 8087948"/>
              <a:gd name="connsiteY616" fmla="*/ 6281923 h 8087675"/>
              <a:gd name="connsiteX617" fmla="*/ 2559098 w 8087948"/>
              <a:gd name="connsiteY617" fmla="*/ 6408218 h 8087675"/>
              <a:gd name="connsiteX618" fmla="*/ 2483731 w 8087948"/>
              <a:gd name="connsiteY618" fmla="*/ 6448303 h 8087675"/>
              <a:gd name="connsiteX619" fmla="*/ 2432802 w 8087948"/>
              <a:gd name="connsiteY619" fmla="*/ 6432654 h 8087675"/>
              <a:gd name="connsiteX620" fmla="*/ 2408366 w 8087948"/>
              <a:gd name="connsiteY620" fmla="*/ 6306496 h 8087675"/>
              <a:gd name="connsiteX621" fmla="*/ 2466469 w 8087948"/>
              <a:gd name="connsiteY621" fmla="*/ 6268058 h 8087675"/>
              <a:gd name="connsiteX622" fmla="*/ 5688693 w 8087948"/>
              <a:gd name="connsiteY622" fmla="*/ 6218603 h 8087675"/>
              <a:gd name="connsiteX623" fmla="*/ 5747911 w 8087948"/>
              <a:gd name="connsiteY623" fmla="*/ 6255153 h 8087675"/>
              <a:gd name="connsiteX624" fmla="*/ 5727320 w 8087948"/>
              <a:gd name="connsiteY624" fmla="*/ 6382136 h 8087675"/>
              <a:gd name="connsiteX625" fmla="*/ 5674193 w 8087948"/>
              <a:gd name="connsiteY625" fmla="*/ 6399295 h 8087675"/>
              <a:gd name="connsiteX626" fmla="*/ 5600338 w 8087948"/>
              <a:gd name="connsiteY626" fmla="*/ 6361544 h 8087675"/>
              <a:gd name="connsiteX627" fmla="*/ 5620929 w 8087948"/>
              <a:gd name="connsiteY627" fmla="*/ 6234562 h 8087675"/>
              <a:gd name="connsiteX628" fmla="*/ 5688693 w 8087948"/>
              <a:gd name="connsiteY628" fmla="*/ 6218603 h 8087675"/>
              <a:gd name="connsiteX629" fmla="*/ 4119798 w 8087948"/>
              <a:gd name="connsiteY629" fmla="*/ 6200929 h 8087675"/>
              <a:gd name="connsiteX630" fmla="*/ 4174846 w 8087948"/>
              <a:gd name="connsiteY630" fmla="*/ 6252272 h 8087675"/>
              <a:gd name="connsiteX631" fmla="*/ 4123505 w 8087948"/>
              <a:gd name="connsiteY631" fmla="*/ 6307182 h 8087675"/>
              <a:gd name="connsiteX632" fmla="*/ 4121583 w 8087948"/>
              <a:gd name="connsiteY632" fmla="*/ 6307319 h 8087675"/>
              <a:gd name="connsiteX633" fmla="*/ 4068456 w 8087948"/>
              <a:gd name="connsiteY633" fmla="*/ 6255977 h 8087675"/>
              <a:gd name="connsiteX634" fmla="*/ 4119798 w 8087948"/>
              <a:gd name="connsiteY634" fmla="*/ 6200929 h 8087675"/>
              <a:gd name="connsiteX635" fmla="*/ 5178841 w 8087948"/>
              <a:gd name="connsiteY635" fmla="*/ 6198273 h 8087675"/>
              <a:gd name="connsiteX636" fmla="*/ 5248358 w 8087948"/>
              <a:gd name="connsiteY636" fmla="*/ 6237308 h 8087675"/>
              <a:gd name="connsiteX637" fmla="*/ 5217196 w 8087948"/>
              <a:gd name="connsiteY637" fmla="*/ 6334227 h 8087675"/>
              <a:gd name="connsiteX638" fmla="*/ 5217059 w 8087948"/>
              <a:gd name="connsiteY638" fmla="*/ 6334227 h 8087675"/>
              <a:gd name="connsiteX639" fmla="*/ 5184249 w 8087948"/>
              <a:gd name="connsiteY639" fmla="*/ 6342188 h 8087675"/>
              <a:gd name="connsiteX640" fmla="*/ 5120140 w 8087948"/>
              <a:gd name="connsiteY640" fmla="*/ 6303064 h 8087675"/>
              <a:gd name="connsiteX641" fmla="*/ 5151302 w 8087948"/>
              <a:gd name="connsiteY641" fmla="*/ 6206008 h 8087675"/>
              <a:gd name="connsiteX642" fmla="*/ 5178841 w 8087948"/>
              <a:gd name="connsiteY642" fmla="*/ 6198273 h 8087675"/>
              <a:gd name="connsiteX643" fmla="*/ 3818747 w 8087948"/>
              <a:gd name="connsiteY643" fmla="*/ 6190633 h 8087675"/>
              <a:gd name="connsiteX644" fmla="*/ 3866245 w 8087948"/>
              <a:gd name="connsiteY644" fmla="*/ 6248976 h 8087675"/>
              <a:gd name="connsiteX645" fmla="*/ 3813394 w 8087948"/>
              <a:gd name="connsiteY645" fmla="*/ 6296749 h 8087675"/>
              <a:gd name="connsiteX646" fmla="*/ 3807903 w 8087948"/>
              <a:gd name="connsiteY646" fmla="*/ 6296474 h 8087675"/>
              <a:gd name="connsiteX647" fmla="*/ 3760404 w 8087948"/>
              <a:gd name="connsiteY647" fmla="*/ 6238132 h 8087675"/>
              <a:gd name="connsiteX648" fmla="*/ 3818747 w 8087948"/>
              <a:gd name="connsiteY648" fmla="*/ 6190633 h 8087675"/>
              <a:gd name="connsiteX649" fmla="*/ 2879675 w 8087948"/>
              <a:gd name="connsiteY649" fmla="*/ 6182608 h 8087675"/>
              <a:gd name="connsiteX650" fmla="*/ 2907103 w 8087948"/>
              <a:gd name="connsiteY650" fmla="*/ 6190770 h 8087675"/>
              <a:gd name="connsiteX651" fmla="*/ 2907242 w 8087948"/>
              <a:gd name="connsiteY651" fmla="*/ 6190770 h 8087675"/>
              <a:gd name="connsiteX652" fmla="*/ 2937028 w 8087948"/>
              <a:gd name="connsiteY652" fmla="*/ 6288237 h 8087675"/>
              <a:gd name="connsiteX653" fmla="*/ 2873333 w 8087948"/>
              <a:gd name="connsiteY653" fmla="*/ 6326538 h 8087675"/>
              <a:gd name="connsiteX654" fmla="*/ 2839562 w 8087948"/>
              <a:gd name="connsiteY654" fmla="*/ 6318027 h 8087675"/>
              <a:gd name="connsiteX655" fmla="*/ 2809771 w 8087948"/>
              <a:gd name="connsiteY655" fmla="*/ 6220696 h 8087675"/>
              <a:gd name="connsiteX656" fmla="*/ 2879675 w 8087948"/>
              <a:gd name="connsiteY656" fmla="*/ 6182608 h 8087675"/>
              <a:gd name="connsiteX657" fmla="*/ 4419337 w 8087948"/>
              <a:gd name="connsiteY657" fmla="*/ 6169629 h 8087675"/>
              <a:gd name="connsiteX658" fmla="*/ 4480976 w 8087948"/>
              <a:gd name="connsiteY658" fmla="*/ 6212871 h 8087675"/>
              <a:gd name="connsiteX659" fmla="*/ 4437733 w 8087948"/>
              <a:gd name="connsiteY659" fmla="*/ 6274508 h 8087675"/>
              <a:gd name="connsiteX660" fmla="*/ 4428398 w 8087948"/>
              <a:gd name="connsiteY660" fmla="*/ 6275333 h 8087675"/>
              <a:gd name="connsiteX661" fmla="*/ 4376096 w 8087948"/>
              <a:gd name="connsiteY661" fmla="*/ 6231267 h 8087675"/>
              <a:gd name="connsiteX662" fmla="*/ 4419337 w 8087948"/>
              <a:gd name="connsiteY662" fmla="*/ 6169629 h 8087675"/>
              <a:gd name="connsiteX663" fmla="*/ 1067054 w 8087948"/>
              <a:gd name="connsiteY663" fmla="*/ 6169612 h 8087675"/>
              <a:gd name="connsiteX664" fmla="*/ 1105907 w 8087948"/>
              <a:gd name="connsiteY664" fmla="*/ 6193242 h 8087675"/>
              <a:gd name="connsiteX665" fmla="*/ 1093140 w 8087948"/>
              <a:gd name="connsiteY665" fmla="*/ 6276431 h 8087675"/>
              <a:gd name="connsiteX666" fmla="*/ 1057997 w 8087948"/>
              <a:gd name="connsiteY666" fmla="*/ 6287963 h 8087675"/>
              <a:gd name="connsiteX667" fmla="*/ 1009951 w 8087948"/>
              <a:gd name="connsiteY667" fmla="*/ 6263665 h 8087675"/>
              <a:gd name="connsiteX668" fmla="*/ 1022853 w 8087948"/>
              <a:gd name="connsiteY668" fmla="*/ 6180474 h 8087675"/>
              <a:gd name="connsiteX669" fmla="*/ 1067054 w 8087948"/>
              <a:gd name="connsiteY669" fmla="*/ 6169612 h 8087675"/>
              <a:gd name="connsiteX670" fmla="*/ 6186188 w 8087948"/>
              <a:gd name="connsiteY670" fmla="*/ 6147819 h 8087675"/>
              <a:gd name="connsiteX671" fmla="*/ 6263252 w 8087948"/>
              <a:gd name="connsiteY671" fmla="*/ 6181298 h 8087675"/>
              <a:gd name="connsiteX672" fmla="*/ 6260643 w 8087948"/>
              <a:gd name="connsiteY672" fmla="*/ 6336558 h 8087675"/>
              <a:gd name="connsiteX673" fmla="*/ 6184318 w 8087948"/>
              <a:gd name="connsiteY673" fmla="*/ 6367447 h 8087675"/>
              <a:gd name="connsiteX674" fmla="*/ 6105383 w 8087948"/>
              <a:gd name="connsiteY674" fmla="*/ 6333950 h 8087675"/>
              <a:gd name="connsiteX675" fmla="*/ 6107992 w 8087948"/>
              <a:gd name="connsiteY675" fmla="*/ 6178689 h 8087675"/>
              <a:gd name="connsiteX676" fmla="*/ 6186188 w 8087948"/>
              <a:gd name="connsiteY676" fmla="*/ 6147819 h 8087675"/>
              <a:gd name="connsiteX677" fmla="*/ 3501105 w 8087948"/>
              <a:gd name="connsiteY677" fmla="*/ 6137843 h 8087675"/>
              <a:gd name="connsiteX678" fmla="*/ 3522226 w 8087948"/>
              <a:gd name="connsiteY678" fmla="*/ 6138741 h 8087675"/>
              <a:gd name="connsiteX679" fmla="*/ 3561076 w 8087948"/>
              <a:gd name="connsiteY679" fmla="*/ 6203262 h 8087675"/>
              <a:gd name="connsiteX680" fmla="*/ 3509460 w 8087948"/>
              <a:gd name="connsiteY680" fmla="*/ 6243623 h 8087675"/>
              <a:gd name="connsiteX681" fmla="*/ 3496556 w 8087948"/>
              <a:gd name="connsiteY681" fmla="*/ 6241975 h 8087675"/>
              <a:gd name="connsiteX682" fmla="*/ 3457844 w 8087948"/>
              <a:gd name="connsiteY682" fmla="*/ 6177591 h 8087675"/>
              <a:gd name="connsiteX683" fmla="*/ 3501105 w 8087948"/>
              <a:gd name="connsiteY683" fmla="*/ 6137843 h 8087675"/>
              <a:gd name="connsiteX684" fmla="*/ 7459457 w 8087948"/>
              <a:gd name="connsiteY684" fmla="*/ 6098554 h 8087675"/>
              <a:gd name="connsiteX685" fmla="*/ 7485437 w 8087948"/>
              <a:gd name="connsiteY685" fmla="*/ 6102637 h 8087675"/>
              <a:gd name="connsiteX686" fmla="*/ 7496830 w 8087948"/>
              <a:gd name="connsiteY686" fmla="*/ 6149861 h 8087675"/>
              <a:gd name="connsiteX687" fmla="*/ 7467452 w 8087948"/>
              <a:gd name="connsiteY687" fmla="*/ 6166334 h 8087675"/>
              <a:gd name="connsiteX688" fmla="*/ 7449607 w 8087948"/>
              <a:gd name="connsiteY688" fmla="*/ 6161255 h 8087675"/>
              <a:gd name="connsiteX689" fmla="*/ 7438214 w 8087948"/>
              <a:gd name="connsiteY689" fmla="*/ 6114032 h 8087675"/>
              <a:gd name="connsiteX690" fmla="*/ 7459457 w 8087948"/>
              <a:gd name="connsiteY690" fmla="*/ 6098554 h 8087675"/>
              <a:gd name="connsiteX691" fmla="*/ 4732472 w 8087948"/>
              <a:gd name="connsiteY691" fmla="*/ 6094590 h 8087675"/>
              <a:gd name="connsiteX692" fmla="*/ 4778456 w 8087948"/>
              <a:gd name="connsiteY692" fmla="*/ 6131192 h 8087675"/>
              <a:gd name="connsiteX693" fmla="*/ 4744411 w 8087948"/>
              <a:gd name="connsiteY693" fmla="*/ 6198183 h 8087675"/>
              <a:gd name="connsiteX694" fmla="*/ 4727938 w 8087948"/>
              <a:gd name="connsiteY694" fmla="*/ 6200792 h 8087675"/>
              <a:gd name="connsiteX695" fmla="*/ 4677283 w 8087948"/>
              <a:gd name="connsiteY695" fmla="*/ 6164001 h 8087675"/>
              <a:gd name="connsiteX696" fmla="*/ 4711464 w 8087948"/>
              <a:gd name="connsiteY696" fmla="*/ 6097010 h 8087675"/>
              <a:gd name="connsiteX697" fmla="*/ 4732472 w 8087948"/>
              <a:gd name="connsiteY697" fmla="*/ 6094590 h 8087675"/>
              <a:gd name="connsiteX698" fmla="*/ 7074700 w 8087948"/>
              <a:gd name="connsiteY698" fmla="*/ 6092153 h 8087675"/>
              <a:gd name="connsiteX699" fmla="*/ 7119178 w 8087948"/>
              <a:gd name="connsiteY699" fmla="*/ 6101814 h 8087675"/>
              <a:gd name="connsiteX700" fmla="*/ 7134142 w 8087948"/>
              <a:gd name="connsiteY700" fmla="*/ 6184592 h 8087675"/>
              <a:gd name="connsiteX701" fmla="*/ 7085271 w 8087948"/>
              <a:gd name="connsiteY701" fmla="*/ 6210264 h 8087675"/>
              <a:gd name="connsiteX702" fmla="*/ 7051363 w 8087948"/>
              <a:gd name="connsiteY702" fmla="*/ 6199555 h 8087675"/>
              <a:gd name="connsiteX703" fmla="*/ 7036400 w 8087948"/>
              <a:gd name="connsiteY703" fmla="*/ 6116777 h 8087675"/>
              <a:gd name="connsiteX704" fmla="*/ 7074700 w 8087948"/>
              <a:gd name="connsiteY704" fmla="*/ 6092153 h 8087675"/>
              <a:gd name="connsiteX705" fmla="*/ 613655 w 8087948"/>
              <a:gd name="connsiteY705" fmla="*/ 6074033 h 8087675"/>
              <a:gd name="connsiteX706" fmla="*/ 634779 w 8087948"/>
              <a:gd name="connsiteY706" fmla="*/ 6089597 h 8087675"/>
              <a:gd name="connsiteX707" fmla="*/ 623110 w 8087948"/>
              <a:gd name="connsiteY707" fmla="*/ 6136683 h 8087675"/>
              <a:gd name="connsiteX708" fmla="*/ 605402 w 8087948"/>
              <a:gd name="connsiteY708" fmla="*/ 6141625 h 8087675"/>
              <a:gd name="connsiteX709" fmla="*/ 576022 w 8087948"/>
              <a:gd name="connsiteY709" fmla="*/ 6125015 h 8087675"/>
              <a:gd name="connsiteX710" fmla="*/ 587693 w 8087948"/>
              <a:gd name="connsiteY710" fmla="*/ 6077929 h 8087675"/>
              <a:gd name="connsiteX711" fmla="*/ 613655 w 8087948"/>
              <a:gd name="connsiteY711" fmla="*/ 6074033 h 8087675"/>
              <a:gd name="connsiteX712" fmla="*/ 3214880 w 8087948"/>
              <a:gd name="connsiteY712" fmla="*/ 6041939 h 8087675"/>
              <a:gd name="connsiteX713" fmla="*/ 3235613 w 8087948"/>
              <a:gd name="connsiteY713" fmla="*/ 6045804 h 8087675"/>
              <a:gd name="connsiteX714" fmla="*/ 3264991 w 8087948"/>
              <a:gd name="connsiteY714" fmla="*/ 6115129 h 8087675"/>
              <a:gd name="connsiteX715" fmla="*/ 3215708 w 8087948"/>
              <a:gd name="connsiteY715" fmla="*/ 6148351 h 8087675"/>
              <a:gd name="connsiteX716" fmla="*/ 3195801 w 8087948"/>
              <a:gd name="connsiteY716" fmla="*/ 6144507 h 8087675"/>
              <a:gd name="connsiteX717" fmla="*/ 3166426 w 8087948"/>
              <a:gd name="connsiteY717" fmla="*/ 6075181 h 8087675"/>
              <a:gd name="connsiteX718" fmla="*/ 3214880 w 8087948"/>
              <a:gd name="connsiteY718" fmla="*/ 6041939 h 8087675"/>
              <a:gd name="connsiteX719" fmla="*/ 2181050 w 8087948"/>
              <a:gd name="connsiteY719" fmla="*/ 6034823 h 8087675"/>
              <a:gd name="connsiteX720" fmla="*/ 2246789 w 8087948"/>
              <a:gd name="connsiteY720" fmla="*/ 6057749 h 8087675"/>
              <a:gd name="connsiteX721" fmla="*/ 2253928 w 8087948"/>
              <a:gd name="connsiteY721" fmla="*/ 6186241 h 8087675"/>
              <a:gd name="connsiteX722" fmla="*/ 2186111 w 8087948"/>
              <a:gd name="connsiteY722" fmla="*/ 6216579 h 8087675"/>
              <a:gd name="connsiteX723" fmla="*/ 2125572 w 8087948"/>
              <a:gd name="connsiteY723" fmla="*/ 6193379 h 8087675"/>
              <a:gd name="connsiteX724" fmla="*/ 2118298 w 8087948"/>
              <a:gd name="connsiteY724" fmla="*/ 6065024 h 8087675"/>
              <a:gd name="connsiteX725" fmla="*/ 2181050 w 8087948"/>
              <a:gd name="connsiteY725" fmla="*/ 6034823 h 8087675"/>
              <a:gd name="connsiteX726" fmla="*/ 1373450 w 8087948"/>
              <a:gd name="connsiteY726" fmla="*/ 6033776 h 8087675"/>
              <a:gd name="connsiteX727" fmla="*/ 1429733 w 8087948"/>
              <a:gd name="connsiteY727" fmla="*/ 6065984 h 8087675"/>
              <a:gd name="connsiteX728" fmla="*/ 1414633 w 8087948"/>
              <a:gd name="connsiteY728" fmla="*/ 6184731 h 8087675"/>
              <a:gd name="connsiteX729" fmla="*/ 1362880 w 8087948"/>
              <a:gd name="connsiteY729" fmla="*/ 6202439 h 8087675"/>
              <a:gd name="connsiteX730" fmla="*/ 1295886 w 8087948"/>
              <a:gd name="connsiteY730" fmla="*/ 6169629 h 8087675"/>
              <a:gd name="connsiteX731" fmla="*/ 1310987 w 8087948"/>
              <a:gd name="connsiteY731" fmla="*/ 6050885 h 8087675"/>
              <a:gd name="connsiteX732" fmla="*/ 1373450 w 8087948"/>
              <a:gd name="connsiteY732" fmla="*/ 6033776 h 8087675"/>
              <a:gd name="connsiteX733" fmla="*/ 5490071 w 8087948"/>
              <a:gd name="connsiteY733" fmla="*/ 6022194 h 8087675"/>
              <a:gd name="connsiteX734" fmla="*/ 5536643 w 8087948"/>
              <a:gd name="connsiteY734" fmla="*/ 6051847 h 8087675"/>
              <a:gd name="connsiteX735" fmla="*/ 5518933 w 8087948"/>
              <a:gd name="connsiteY735" fmla="*/ 6152197 h 8087675"/>
              <a:gd name="connsiteX736" fmla="*/ 5477749 w 8087948"/>
              <a:gd name="connsiteY736" fmla="*/ 6165238 h 8087675"/>
              <a:gd name="connsiteX737" fmla="*/ 5418582 w 8087948"/>
              <a:gd name="connsiteY737" fmla="*/ 6134487 h 8087675"/>
              <a:gd name="connsiteX738" fmla="*/ 5436292 w 8087948"/>
              <a:gd name="connsiteY738" fmla="*/ 6034137 h 8087675"/>
              <a:gd name="connsiteX739" fmla="*/ 5490071 w 8087948"/>
              <a:gd name="connsiteY739" fmla="*/ 6022194 h 8087675"/>
              <a:gd name="connsiteX740" fmla="*/ 6735299 w 8087948"/>
              <a:gd name="connsiteY740" fmla="*/ 6005343 h 8087675"/>
              <a:gd name="connsiteX741" fmla="*/ 6797949 w 8087948"/>
              <a:gd name="connsiteY741" fmla="*/ 6021781 h 8087675"/>
              <a:gd name="connsiteX742" fmla="*/ 6814285 w 8087948"/>
              <a:gd name="connsiteY742" fmla="*/ 6140389 h 8087675"/>
              <a:gd name="connsiteX743" fmla="*/ 6746743 w 8087948"/>
              <a:gd name="connsiteY743" fmla="*/ 6173885 h 8087675"/>
              <a:gd name="connsiteX744" fmla="*/ 6695676 w 8087948"/>
              <a:gd name="connsiteY744" fmla="*/ 6156725 h 8087675"/>
              <a:gd name="connsiteX745" fmla="*/ 6679341 w 8087948"/>
              <a:gd name="connsiteY745" fmla="*/ 6038118 h 8087675"/>
              <a:gd name="connsiteX746" fmla="*/ 6735299 w 8087948"/>
              <a:gd name="connsiteY746" fmla="*/ 6005343 h 8087675"/>
              <a:gd name="connsiteX747" fmla="*/ 2570652 w 8087948"/>
              <a:gd name="connsiteY747" fmla="*/ 6002150 h 8087675"/>
              <a:gd name="connsiteX748" fmla="*/ 2624310 w 8087948"/>
              <a:gd name="connsiteY748" fmla="*/ 6014780 h 8087675"/>
              <a:gd name="connsiteX749" fmla="*/ 2640646 w 8087948"/>
              <a:gd name="connsiteY749" fmla="*/ 6115406 h 8087675"/>
              <a:gd name="connsiteX750" fmla="*/ 2582166 w 8087948"/>
              <a:gd name="connsiteY750" fmla="*/ 6145331 h 8087675"/>
              <a:gd name="connsiteX751" fmla="*/ 2540023 w 8087948"/>
              <a:gd name="connsiteY751" fmla="*/ 6131742 h 8087675"/>
              <a:gd name="connsiteX752" fmla="*/ 2523685 w 8087948"/>
              <a:gd name="connsiteY752" fmla="*/ 6031116 h 8087675"/>
              <a:gd name="connsiteX753" fmla="*/ 2570652 w 8087948"/>
              <a:gd name="connsiteY753" fmla="*/ 6002150 h 8087675"/>
              <a:gd name="connsiteX754" fmla="*/ 1765351 w 8087948"/>
              <a:gd name="connsiteY754" fmla="*/ 5999542 h 8087675"/>
              <a:gd name="connsiteX755" fmla="*/ 1841265 w 8087948"/>
              <a:gd name="connsiteY755" fmla="*/ 6035510 h 8087675"/>
              <a:gd name="connsiteX756" fmla="*/ 1833577 w 8087948"/>
              <a:gd name="connsiteY756" fmla="*/ 6190769 h 8087675"/>
              <a:gd name="connsiteX757" fmla="*/ 1759860 w 8087948"/>
              <a:gd name="connsiteY757" fmla="*/ 6219049 h 8087675"/>
              <a:gd name="connsiteX758" fmla="*/ 1678456 w 8087948"/>
              <a:gd name="connsiteY758" fmla="*/ 6182945 h 8087675"/>
              <a:gd name="connsiteX759" fmla="*/ 1686143 w 8087948"/>
              <a:gd name="connsiteY759" fmla="*/ 6027822 h 8087675"/>
              <a:gd name="connsiteX760" fmla="*/ 1765351 w 8087948"/>
              <a:gd name="connsiteY760" fmla="*/ 5999542 h 8087675"/>
              <a:gd name="connsiteX761" fmla="*/ 5010986 w 8087948"/>
              <a:gd name="connsiteY761" fmla="*/ 5978697 h 8087675"/>
              <a:gd name="connsiteX762" fmla="*/ 5061660 w 8087948"/>
              <a:gd name="connsiteY762" fmla="*/ 6008465 h 8087675"/>
              <a:gd name="connsiteX763" fmla="*/ 5037362 w 8087948"/>
              <a:gd name="connsiteY763" fmla="*/ 6079712 h 8087675"/>
              <a:gd name="connsiteX764" fmla="*/ 5014026 w 8087948"/>
              <a:gd name="connsiteY764" fmla="*/ 6085065 h 8087675"/>
              <a:gd name="connsiteX765" fmla="*/ 4966115 w 8087948"/>
              <a:gd name="connsiteY765" fmla="*/ 6055276 h 8087675"/>
              <a:gd name="connsiteX766" fmla="*/ 4990551 w 8087948"/>
              <a:gd name="connsiteY766" fmla="*/ 5984029 h 8087675"/>
              <a:gd name="connsiteX767" fmla="*/ 5010986 w 8087948"/>
              <a:gd name="connsiteY767" fmla="*/ 5978697 h 8087675"/>
              <a:gd name="connsiteX768" fmla="*/ 5966835 w 8087948"/>
              <a:gd name="connsiteY768" fmla="*/ 5976891 h 8087675"/>
              <a:gd name="connsiteX769" fmla="*/ 6030429 w 8087948"/>
              <a:gd name="connsiteY769" fmla="*/ 6005170 h 8087675"/>
              <a:gd name="connsiteX770" fmla="*/ 6026997 w 8087948"/>
              <a:gd name="connsiteY770" fmla="*/ 6133799 h 8087675"/>
              <a:gd name="connsiteX771" fmla="*/ 5964399 w 8087948"/>
              <a:gd name="connsiteY771" fmla="*/ 6158784 h 8087675"/>
              <a:gd name="connsiteX772" fmla="*/ 5898505 w 8087948"/>
              <a:gd name="connsiteY772" fmla="*/ 6130368 h 8087675"/>
              <a:gd name="connsiteX773" fmla="*/ 5901800 w 8087948"/>
              <a:gd name="connsiteY773" fmla="*/ 6001739 h 8087675"/>
              <a:gd name="connsiteX774" fmla="*/ 5966835 w 8087948"/>
              <a:gd name="connsiteY774" fmla="*/ 5976891 h 8087675"/>
              <a:gd name="connsiteX775" fmla="*/ 4044708 w 8087948"/>
              <a:gd name="connsiteY775" fmla="*/ 5931865 h 8087675"/>
              <a:gd name="connsiteX776" fmla="*/ 4079027 w 8087948"/>
              <a:gd name="connsiteY776" fmla="*/ 5966184 h 8087675"/>
              <a:gd name="connsiteX777" fmla="*/ 4044708 w 8087948"/>
              <a:gd name="connsiteY777" fmla="*/ 6000504 h 8087675"/>
              <a:gd name="connsiteX778" fmla="*/ 4010388 w 8087948"/>
              <a:gd name="connsiteY778" fmla="*/ 5966184 h 8087675"/>
              <a:gd name="connsiteX779" fmla="*/ 4044708 w 8087948"/>
              <a:gd name="connsiteY779" fmla="*/ 5931865 h 8087675"/>
              <a:gd name="connsiteX780" fmla="*/ 3776054 w 8087948"/>
              <a:gd name="connsiteY780" fmla="*/ 5912920 h 8087675"/>
              <a:gd name="connsiteX781" fmla="*/ 3805157 w 8087948"/>
              <a:gd name="connsiteY781" fmla="*/ 5951770 h 8087675"/>
              <a:gd name="connsiteX782" fmla="*/ 3771249 w 8087948"/>
              <a:gd name="connsiteY782" fmla="*/ 5981285 h 8087675"/>
              <a:gd name="connsiteX783" fmla="*/ 3766446 w 8087948"/>
              <a:gd name="connsiteY783" fmla="*/ 5981010 h 8087675"/>
              <a:gd name="connsiteX784" fmla="*/ 3737204 w 8087948"/>
              <a:gd name="connsiteY784" fmla="*/ 5942160 h 8087675"/>
              <a:gd name="connsiteX785" fmla="*/ 3776054 w 8087948"/>
              <a:gd name="connsiteY785" fmla="*/ 5912920 h 8087675"/>
              <a:gd name="connsiteX786" fmla="*/ 4313498 w 8087948"/>
              <a:gd name="connsiteY786" fmla="*/ 5912783 h 8087675"/>
              <a:gd name="connsiteX787" fmla="*/ 4352210 w 8087948"/>
              <a:gd name="connsiteY787" fmla="*/ 5941886 h 8087675"/>
              <a:gd name="connsiteX788" fmla="*/ 4323107 w 8087948"/>
              <a:gd name="connsiteY788" fmla="*/ 5980736 h 8087675"/>
              <a:gd name="connsiteX789" fmla="*/ 4318302 w 8087948"/>
              <a:gd name="connsiteY789" fmla="*/ 5981011 h 8087675"/>
              <a:gd name="connsiteX790" fmla="*/ 4284257 w 8087948"/>
              <a:gd name="connsiteY790" fmla="*/ 5951633 h 8087675"/>
              <a:gd name="connsiteX791" fmla="*/ 4313498 w 8087948"/>
              <a:gd name="connsiteY791" fmla="*/ 5912783 h 8087675"/>
              <a:gd name="connsiteX792" fmla="*/ 2944961 w 8087948"/>
              <a:gd name="connsiteY792" fmla="*/ 5906866 h 8087675"/>
              <a:gd name="connsiteX793" fmla="*/ 2965035 w 8087948"/>
              <a:gd name="connsiteY793" fmla="*/ 5913608 h 8087675"/>
              <a:gd name="connsiteX794" fmla="*/ 2984394 w 8087948"/>
              <a:gd name="connsiteY794" fmla="*/ 5986364 h 8087675"/>
              <a:gd name="connsiteX795" fmla="*/ 2938269 w 8087948"/>
              <a:gd name="connsiteY795" fmla="*/ 6012859 h 8087675"/>
              <a:gd name="connsiteX796" fmla="*/ 2911777 w 8087948"/>
              <a:gd name="connsiteY796" fmla="*/ 6005720 h 8087675"/>
              <a:gd name="connsiteX797" fmla="*/ 2892284 w 8087948"/>
              <a:gd name="connsiteY797" fmla="*/ 5933100 h 8087675"/>
              <a:gd name="connsiteX798" fmla="*/ 2944961 w 8087948"/>
              <a:gd name="connsiteY798" fmla="*/ 5906866 h 8087675"/>
              <a:gd name="connsiteX799" fmla="*/ 871381 w 8087948"/>
              <a:gd name="connsiteY799" fmla="*/ 5903460 h 8087675"/>
              <a:gd name="connsiteX800" fmla="*/ 930877 w 8087948"/>
              <a:gd name="connsiteY800" fmla="*/ 5931451 h 8087675"/>
              <a:gd name="connsiteX801" fmla="*/ 910971 w 8087948"/>
              <a:gd name="connsiteY801" fmla="*/ 6013131 h 8087675"/>
              <a:gd name="connsiteX802" fmla="*/ 880084 w 8087948"/>
              <a:gd name="connsiteY802" fmla="*/ 6021780 h 8087675"/>
              <a:gd name="connsiteX803" fmla="*/ 829291 w 8087948"/>
              <a:gd name="connsiteY803" fmla="*/ 5993226 h 8087675"/>
              <a:gd name="connsiteX804" fmla="*/ 849197 w 8087948"/>
              <a:gd name="connsiteY804" fmla="*/ 5911546 h 8087675"/>
              <a:gd name="connsiteX805" fmla="*/ 871381 w 8087948"/>
              <a:gd name="connsiteY805" fmla="*/ 5903460 h 8087675"/>
              <a:gd name="connsiteX806" fmla="*/ 7592341 w 8087948"/>
              <a:gd name="connsiteY806" fmla="*/ 5860102 h 8087675"/>
              <a:gd name="connsiteX807" fmla="*/ 7618457 w 8087948"/>
              <a:gd name="connsiteY807" fmla="*/ 5862402 h 8087675"/>
              <a:gd name="connsiteX808" fmla="*/ 7633009 w 8087948"/>
              <a:gd name="connsiteY808" fmla="*/ 5908664 h 8087675"/>
              <a:gd name="connsiteX809" fmla="*/ 7602670 w 8087948"/>
              <a:gd name="connsiteY809" fmla="*/ 5927197 h 8087675"/>
              <a:gd name="connsiteX810" fmla="*/ 7586746 w 8087948"/>
              <a:gd name="connsiteY810" fmla="*/ 5923353 h 8087675"/>
              <a:gd name="connsiteX811" fmla="*/ 7572195 w 8087948"/>
              <a:gd name="connsiteY811" fmla="*/ 5877091 h 8087675"/>
              <a:gd name="connsiteX812" fmla="*/ 7572195 w 8087948"/>
              <a:gd name="connsiteY812" fmla="*/ 5876953 h 8087675"/>
              <a:gd name="connsiteX813" fmla="*/ 7592341 w 8087948"/>
              <a:gd name="connsiteY813" fmla="*/ 5860102 h 8087675"/>
              <a:gd name="connsiteX814" fmla="*/ 3512755 w 8087948"/>
              <a:gd name="connsiteY814" fmla="*/ 5856086 h 8087675"/>
              <a:gd name="connsiteX815" fmla="*/ 3536093 w 8087948"/>
              <a:gd name="connsiteY815" fmla="*/ 5898780 h 8087675"/>
              <a:gd name="connsiteX816" fmla="*/ 3503146 w 8087948"/>
              <a:gd name="connsiteY816" fmla="*/ 5923353 h 8087675"/>
              <a:gd name="connsiteX817" fmla="*/ 3493536 w 8087948"/>
              <a:gd name="connsiteY817" fmla="*/ 5921979 h 8087675"/>
              <a:gd name="connsiteX818" fmla="*/ 3470200 w 8087948"/>
              <a:gd name="connsiteY818" fmla="*/ 5879424 h 8087675"/>
              <a:gd name="connsiteX819" fmla="*/ 3512755 w 8087948"/>
              <a:gd name="connsiteY819" fmla="*/ 5856086 h 8087675"/>
              <a:gd name="connsiteX820" fmla="*/ 4576659 w 8087948"/>
              <a:gd name="connsiteY820" fmla="*/ 5855676 h 8087675"/>
              <a:gd name="connsiteX821" fmla="*/ 4619215 w 8087948"/>
              <a:gd name="connsiteY821" fmla="*/ 5878875 h 8087675"/>
              <a:gd name="connsiteX822" fmla="*/ 4596014 w 8087948"/>
              <a:gd name="connsiteY822" fmla="*/ 5921569 h 8087675"/>
              <a:gd name="connsiteX823" fmla="*/ 4586269 w 8087948"/>
              <a:gd name="connsiteY823" fmla="*/ 5922942 h 8087675"/>
              <a:gd name="connsiteX824" fmla="*/ 4553322 w 8087948"/>
              <a:gd name="connsiteY824" fmla="*/ 5898232 h 8087675"/>
              <a:gd name="connsiteX825" fmla="*/ 4576659 w 8087948"/>
              <a:gd name="connsiteY825" fmla="*/ 5855676 h 8087675"/>
              <a:gd name="connsiteX826" fmla="*/ 6447702 w 8087948"/>
              <a:gd name="connsiteY826" fmla="*/ 5843542 h 8087675"/>
              <a:gd name="connsiteX827" fmla="*/ 6528610 w 8087948"/>
              <a:gd name="connsiteY827" fmla="*/ 5866519 h 8087675"/>
              <a:gd name="connsiteX828" fmla="*/ 6546594 w 8087948"/>
              <a:gd name="connsiteY828" fmla="*/ 6020682 h 8087675"/>
              <a:gd name="connsiteX829" fmla="*/ 6460382 w 8087948"/>
              <a:gd name="connsiteY829" fmla="*/ 6062415 h 8087675"/>
              <a:gd name="connsiteX830" fmla="*/ 6392293 w 8087948"/>
              <a:gd name="connsiteY830" fmla="*/ 6038666 h 8087675"/>
              <a:gd name="connsiteX831" fmla="*/ 6374311 w 8087948"/>
              <a:gd name="connsiteY831" fmla="*/ 5884503 h 8087675"/>
              <a:gd name="connsiteX832" fmla="*/ 6447702 w 8087948"/>
              <a:gd name="connsiteY832" fmla="*/ 5843542 h 8087675"/>
              <a:gd name="connsiteX833" fmla="*/ 482694 w 8087948"/>
              <a:gd name="connsiteY833" fmla="*/ 5835050 h 8087675"/>
              <a:gd name="connsiteX834" fmla="*/ 502720 w 8087948"/>
              <a:gd name="connsiteY834" fmla="*/ 5852107 h 8087675"/>
              <a:gd name="connsiteX835" fmla="*/ 487755 w 8087948"/>
              <a:gd name="connsiteY835" fmla="*/ 5898232 h 8087675"/>
              <a:gd name="connsiteX836" fmla="*/ 472242 w 8087948"/>
              <a:gd name="connsiteY836" fmla="*/ 5901938 h 8087675"/>
              <a:gd name="connsiteX837" fmla="*/ 441629 w 8087948"/>
              <a:gd name="connsiteY837" fmla="*/ 5883270 h 8087675"/>
              <a:gd name="connsiteX838" fmla="*/ 456593 w 8087948"/>
              <a:gd name="connsiteY838" fmla="*/ 5837143 h 8087675"/>
              <a:gd name="connsiteX839" fmla="*/ 482694 w 8087948"/>
              <a:gd name="connsiteY839" fmla="*/ 5835050 h 8087675"/>
              <a:gd name="connsiteX840" fmla="*/ 5290967 w 8087948"/>
              <a:gd name="connsiteY840" fmla="*/ 5825148 h 8087675"/>
              <a:gd name="connsiteX841" fmla="*/ 5324960 w 8087948"/>
              <a:gd name="connsiteY841" fmla="*/ 5847575 h 8087675"/>
              <a:gd name="connsiteX842" fmla="*/ 5310683 w 8087948"/>
              <a:gd name="connsiteY842" fmla="*/ 5921567 h 8087675"/>
              <a:gd name="connsiteX843" fmla="*/ 5280894 w 8087948"/>
              <a:gd name="connsiteY843" fmla="*/ 5930628 h 8087675"/>
              <a:gd name="connsiteX844" fmla="*/ 5236690 w 8087948"/>
              <a:gd name="connsiteY844" fmla="*/ 5907291 h 8087675"/>
              <a:gd name="connsiteX845" fmla="*/ 5251104 w 8087948"/>
              <a:gd name="connsiteY845" fmla="*/ 5833299 h 8087675"/>
              <a:gd name="connsiteX846" fmla="*/ 5290967 w 8087948"/>
              <a:gd name="connsiteY846" fmla="*/ 5825148 h 8087675"/>
              <a:gd name="connsiteX847" fmla="*/ 7263466 w 8087948"/>
              <a:gd name="connsiteY847" fmla="*/ 5820904 h 8087675"/>
              <a:gd name="connsiteX848" fmla="*/ 7285833 w 8087948"/>
              <a:gd name="connsiteY848" fmla="*/ 5828358 h 8087675"/>
              <a:gd name="connsiteX849" fmla="*/ 7307935 w 8087948"/>
              <a:gd name="connsiteY849" fmla="*/ 5909488 h 8087675"/>
              <a:gd name="connsiteX850" fmla="*/ 7256181 w 8087948"/>
              <a:gd name="connsiteY850" fmla="*/ 5939415 h 8087675"/>
              <a:gd name="connsiteX851" fmla="*/ 7226805 w 8087948"/>
              <a:gd name="connsiteY851" fmla="*/ 5931589 h 8087675"/>
              <a:gd name="connsiteX852" fmla="*/ 7204703 w 8087948"/>
              <a:gd name="connsiteY852" fmla="*/ 5850459 h 8087675"/>
              <a:gd name="connsiteX853" fmla="*/ 7263466 w 8087948"/>
              <a:gd name="connsiteY853" fmla="*/ 5820904 h 8087675"/>
              <a:gd name="connsiteX854" fmla="*/ 5746952 w 8087948"/>
              <a:gd name="connsiteY854" fmla="*/ 5805741 h 8087675"/>
              <a:gd name="connsiteX855" fmla="*/ 5797059 w 8087948"/>
              <a:gd name="connsiteY855" fmla="*/ 5828769 h 8087675"/>
              <a:gd name="connsiteX856" fmla="*/ 5793215 w 8087948"/>
              <a:gd name="connsiteY856" fmla="*/ 5930629 h 8087675"/>
              <a:gd name="connsiteX857" fmla="*/ 5744344 w 8087948"/>
              <a:gd name="connsiteY857" fmla="*/ 5949849 h 8087675"/>
              <a:gd name="connsiteX858" fmla="*/ 5691354 w 8087948"/>
              <a:gd name="connsiteY858" fmla="*/ 5926785 h 8087675"/>
              <a:gd name="connsiteX859" fmla="*/ 5695198 w 8087948"/>
              <a:gd name="connsiteY859" fmla="*/ 5824926 h 8087675"/>
              <a:gd name="connsiteX860" fmla="*/ 5746952 w 8087948"/>
              <a:gd name="connsiteY860" fmla="*/ 5805741 h 8087675"/>
              <a:gd name="connsiteX861" fmla="*/ 2316703 w 8087948"/>
              <a:gd name="connsiteY861" fmla="*/ 5782111 h 8087675"/>
              <a:gd name="connsiteX862" fmla="*/ 2368148 w 8087948"/>
              <a:gd name="connsiteY862" fmla="*/ 5802000 h 8087675"/>
              <a:gd name="connsiteX863" fmla="*/ 2370620 w 8087948"/>
              <a:gd name="connsiteY863" fmla="*/ 5903861 h 8087675"/>
              <a:gd name="connsiteX864" fmla="*/ 2318453 w 8087948"/>
              <a:gd name="connsiteY864" fmla="*/ 5926236 h 8087675"/>
              <a:gd name="connsiteX865" fmla="*/ 2268759 w 8087948"/>
              <a:gd name="connsiteY865" fmla="*/ 5906331 h 8087675"/>
              <a:gd name="connsiteX866" fmla="*/ 2268621 w 8087948"/>
              <a:gd name="connsiteY866" fmla="*/ 5906331 h 8087675"/>
              <a:gd name="connsiteX867" fmla="*/ 2266287 w 8087948"/>
              <a:gd name="connsiteY867" fmla="*/ 5804333 h 8087675"/>
              <a:gd name="connsiteX868" fmla="*/ 2316703 w 8087948"/>
              <a:gd name="connsiteY868" fmla="*/ 5782111 h 8087675"/>
              <a:gd name="connsiteX869" fmla="*/ 1929403 w 8087948"/>
              <a:gd name="connsiteY869" fmla="*/ 5765415 h 8087675"/>
              <a:gd name="connsiteX870" fmla="*/ 1991452 w 8087948"/>
              <a:gd name="connsiteY870" fmla="*/ 5796921 h 8087675"/>
              <a:gd name="connsiteX871" fmla="*/ 1981431 w 8087948"/>
              <a:gd name="connsiteY871" fmla="*/ 5925276 h 8087675"/>
              <a:gd name="connsiteX872" fmla="*/ 1922401 w 8087948"/>
              <a:gd name="connsiteY872" fmla="*/ 5947102 h 8087675"/>
              <a:gd name="connsiteX873" fmla="*/ 1853212 w 8087948"/>
              <a:gd name="connsiteY873" fmla="*/ 5915253 h 8087675"/>
              <a:gd name="connsiteX874" fmla="*/ 1863234 w 8087948"/>
              <a:gd name="connsiteY874" fmla="*/ 5787037 h 8087675"/>
              <a:gd name="connsiteX875" fmla="*/ 1929403 w 8087948"/>
              <a:gd name="connsiteY875" fmla="*/ 5765415 h 8087675"/>
              <a:gd name="connsiteX876" fmla="*/ 3234039 w 8087948"/>
              <a:gd name="connsiteY876" fmla="*/ 5761143 h 8087675"/>
              <a:gd name="connsiteX877" fmla="*/ 3260330 w 8087948"/>
              <a:gd name="connsiteY877" fmla="*/ 5762053 h 8087675"/>
              <a:gd name="connsiteX878" fmla="*/ 3277212 w 8087948"/>
              <a:gd name="connsiteY878" fmla="*/ 5807629 h 8087675"/>
              <a:gd name="connsiteX879" fmla="*/ 3246052 w 8087948"/>
              <a:gd name="connsiteY879" fmla="*/ 5827671 h 8087675"/>
              <a:gd name="connsiteX880" fmla="*/ 3231776 w 8087948"/>
              <a:gd name="connsiteY880" fmla="*/ 5824513 h 8087675"/>
              <a:gd name="connsiteX881" fmla="*/ 3214753 w 8087948"/>
              <a:gd name="connsiteY881" fmla="*/ 5779075 h 8087675"/>
              <a:gd name="connsiteX882" fmla="*/ 3234039 w 8087948"/>
              <a:gd name="connsiteY882" fmla="*/ 5761143 h 8087675"/>
              <a:gd name="connsiteX883" fmla="*/ 4855144 w 8087948"/>
              <a:gd name="connsiteY883" fmla="*/ 5760473 h 8087675"/>
              <a:gd name="connsiteX884" fmla="*/ 4874414 w 8087948"/>
              <a:gd name="connsiteY884" fmla="*/ 5778388 h 8087675"/>
              <a:gd name="connsiteX885" fmla="*/ 4857530 w 8087948"/>
              <a:gd name="connsiteY885" fmla="*/ 5823827 h 8087675"/>
              <a:gd name="connsiteX886" fmla="*/ 4843253 w 8087948"/>
              <a:gd name="connsiteY886" fmla="*/ 5826985 h 8087675"/>
              <a:gd name="connsiteX887" fmla="*/ 4811953 w 8087948"/>
              <a:gd name="connsiteY887" fmla="*/ 5806941 h 8087675"/>
              <a:gd name="connsiteX888" fmla="*/ 4828976 w 8087948"/>
              <a:gd name="connsiteY888" fmla="*/ 5761365 h 8087675"/>
              <a:gd name="connsiteX889" fmla="*/ 4828976 w 8087948"/>
              <a:gd name="connsiteY889" fmla="*/ 5761503 h 8087675"/>
              <a:gd name="connsiteX890" fmla="*/ 4855144 w 8087948"/>
              <a:gd name="connsiteY890" fmla="*/ 5760473 h 8087675"/>
              <a:gd name="connsiteX891" fmla="*/ 2676135 w 8087948"/>
              <a:gd name="connsiteY891" fmla="*/ 5734133 h 8087675"/>
              <a:gd name="connsiteX892" fmla="*/ 2715330 w 8087948"/>
              <a:gd name="connsiteY892" fmla="*/ 5745029 h 8087675"/>
              <a:gd name="connsiteX893" fmla="*/ 2724526 w 8087948"/>
              <a:gd name="connsiteY893" fmla="*/ 5819708 h 8087675"/>
              <a:gd name="connsiteX894" fmla="*/ 2682519 w 8087948"/>
              <a:gd name="connsiteY894" fmla="*/ 5840163 h 8087675"/>
              <a:gd name="connsiteX895" fmla="*/ 2649847 w 8087948"/>
              <a:gd name="connsiteY895" fmla="*/ 5828906 h 8087675"/>
              <a:gd name="connsiteX896" fmla="*/ 2640650 w 8087948"/>
              <a:gd name="connsiteY896" fmla="*/ 5754227 h 8087675"/>
              <a:gd name="connsiteX897" fmla="*/ 2676135 w 8087948"/>
              <a:gd name="connsiteY897" fmla="*/ 5734133 h 8087675"/>
              <a:gd name="connsiteX898" fmla="*/ 1141899 w 8087948"/>
              <a:gd name="connsiteY898" fmla="*/ 5733318 h 8087675"/>
              <a:gd name="connsiteX899" fmla="*/ 1226832 w 8087948"/>
              <a:gd name="connsiteY899" fmla="*/ 5772623 h 8087675"/>
              <a:gd name="connsiteX900" fmla="*/ 1199104 w 8087948"/>
              <a:gd name="connsiteY900" fmla="*/ 5889171 h 8087675"/>
              <a:gd name="connsiteX901" fmla="*/ 1154769 w 8087948"/>
              <a:gd name="connsiteY901" fmla="*/ 5901664 h 8087675"/>
              <a:gd name="connsiteX902" fmla="*/ 1082560 w 8087948"/>
              <a:gd name="connsiteY902" fmla="*/ 5861442 h 8087675"/>
              <a:gd name="connsiteX903" fmla="*/ 1082560 w 8087948"/>
              <a:gd name="connsiteY903" fmla="*/ 5861303 h 8087675"/>
              <a:gd name="connsiteX904" fmla="*/ 1110290 w 8087948"/>
              <a:gd name="connsiteY904" fmla="*/ 5744892 h 8087675"/>
              <a:gd name="connsiteX905" fmla="*/ 1141899 w 8087948"/>
              <a:gd name="connsiteY905" fmla="*/ 5733318 h 8087675"/>
              <a:gd name="connsiteX906" fmla="*/ 6963753 w 8087948"/>
              <a:gd name="connsiteY906" fmla="*/ 5702346 h 8087675"/>
              <a:gd name="connsiteX907" fmla="*/ 6995492 w 8087948"/>
              <a:gd name="connsiteY907" fmla="*/ 5713592 h 8087675"/>
              <a:gd name="connsiteX908" fmla="*/ 7024458 w 8087948"/>
              <a:gd name="connsiteY908" fmla="*/ 5829730 h 8087675"/>
              <a:gd name="connsiteX909" fmla="*/ 6951700 w 8087948"/>
              <a:gd name="connsiteY909" fmla="*/ 5870913 h 8087675"/>
              <a:gd name="connsiteX910" fmla="*/ 6908321 w 8087948"/>
              <a:gd name="connsiteY910" fmla="*/ 5858832 h 8087675"/>
              <a:gd name="connsiteX911" fmla="*/ 6879218 w 8087948"/>
              <a:gd name="connsiteY911" fmla="*/ 5742558 h 8087675"/>
              <a:gd name="connsiteX912" fmla="*/ 6963753 w 8087948"/>
              <a:gd name="connsiteY912" fmla="*/ 5702346 h 8087675"/>
              <a:gd name="connsiteX913" fmla="*/ 6210058 w 8087948"/>
              <a:gd name="connsiteY913" fmla="*/ 5699917 h 8087675"/>
              <a:gd name="connsiteX914" fmla="*/ 6276843 w 8087948"/>
              <a:gd name="connsiteY914" fmla="*/ 5719497 h 8087675"/>
              <a:gd name="connsiteX915" fmla="*/ 6290846 w 8087948"/>
              <a:gd name="connsiteY915" fmla="*/ 5847301 h 8087675"/>
              <a:gd name="connsiteX916" fmla="*/ 6219873 w 8087948"/>
              <a:gd name="connsiteY916" fmla="*/ 5881346 h 8087675"/>
              <a:gd name="connsiteX917" fmla="*/ 6162903 w 8087948"/>
              <a:gd name="connsiteY917" fmla="*/ 5861304 h 8087675"/>
              <a:gd name="connsiteX918" fmla="*/ 6149037 w 8087948"/>
              <a:gd name="connsiteY918" fmla="*/ 5733362 h 8087675"/>
              <a:gd name="connsiteX919" fmla="*/ 6210058 w 8087948"/>
              <a:gd name="connsiteY919" fmla="*/ 5699917 h 8087675"/>
              <a:gd name="connsiteX920" fmla="*/ 1524686 w 8087948"/>
              <a:gd name="connsiteY920" fmla="*/ 5678553 h 8087675"/>
              <a:gd name="connsiteX921" fmla="*/ 1595264 w 8087948"/>
              <a:gd name="connsiteY921" fmla="*/ 5724301 h 8087675"/>
              <a:gd name="connsiteX922" fmla="*/ 1595127 w 8087948"/>
              <a:gd name="connsiteY922" fmla="*/ 5724301 h 8087675"/>
              <a:gd name="connsiteX923" fmla="*/ 1566985 w 8087948"/>
              <a:gd name="connsiteY923" fmla="*/ 5877091 h 8087675"/>
              <a:gd name="connsiteX924" fmla="*/ 1504797 w 8087948"/>
              <a:gd name="connsiteY924" fmla="*/ 5896446 h 8087675"/>
              <a:gd name="connsiteX925" fmla="*/ 1414194 w 8087948"/>
              <a:gd name="connsiteY925" fmla="*/ 5848812 h 8087675"/>
              <a:gd name="connsiteX926" fmla="*/ 1442474 w 8087948"/>
              <a:gd name="connsiteY926" fmla="*/ 5696021 h 8087675"/>
              <a:gd name="connsiteX927" fmla="*/ 1524686 w 8087948"/>
              <a:gd name="connsiteY927" fmla="*/ 5678553 h 8087675"/>
              <a:gd name="connsiteX928" fmla="*/ 5526551 w 8087948"/>
              <a:gd name="connsiteY928" fmla="*/ 5634213 h 8087675"/>
              <a:gd name="connsiteX929" fmla="*/ 5563274 w 8087948"/>
              <a:gd name="connsiteY929" fmla="*/ 5651682 h 8087675"/>
              <a:gd name="connsiteX930" fmla="*/ 5559430 w 8087948"/>
              <a:gd name="connsiteY930" fmla="*/ 5726910 h 8087675"/>
              <a:gd name="connsiteX931" fmla="*/ 5523875 w 8087948"/>
              <a:gd name="connsiteY931" fmla="*/ 5740500 h 8087675"/>
              <a:gd name="connsiteX932" fmla="*/ 5484339 w 8087948"/>
              <a:gd name="connsiteY932" fmla="*/ 5722929 h 8087675"/>
              <a:gd name="connsiteX933" fmla="*/ 5488183 w 8087948"/>
              <a:gd name="connsiteY933" fmla="*/ 5647838 h 8087675"/>
              <a:gd name="connsiteX934" fmla="*/ 5526551 w 8087948"/>
              <a:gd name="connsiteY934" fmla="*/ 5634213 h 8087675"/>
              <a:gd name="connsiteX935" fmla="*/ 2997955 w 8087948"/>
              <a:gd name="connsiteY935" fmla="*/ 5628190 h 8087675"/>
              <a:gd name="connsiteX936" fmla="*/ 3023797 w 8087948"/>
              <a:gd name="connsiteY936" fmla="*/ 5632875 h 8087675"/>
              <a:gd name="connsiteX937" fmla="*/ 3034093 w 8087948"/>
              <a:gd name="connsiteY937" fmla="*/ 5680235 h 8087675"/>
              <a:gd name="connsiteX938" fmla="*/ 3005265 w 8087948"/>
              <a:gd name="connsiteY938" fmla="*/ 5696023 h 8087675"/>
              <a:gd name="connsiteX939" fmla="*/ 2986731 w 8087948"/>
              <a:gd name="connsiteY939" fmla="*/ 5690532 h 8087675"/>
              <a:gd name="connsiteX940" fmla="*/ 2976437 w 8087948"/>
              <a:gd name="connsiteY940" fmla="*/ 5643170 h 8087675"/>
              <a:gd name="connsiteX941" fmla="*/ 2997955 w 8087948"/>
              <a:gd name="connsiteY941" fmla="*/ 5628190 h 8087675"/>
              <a:gd name="connsiteX942" fmla="*/ 5090935 w 8087948"/>
              <a:gd name="connsiteY942" fmla="*/ 5627452 h 8087675"/>
              <a:gd name="connsiteX943" fmla="*/ 5112454 w 8087948"/>
              <a:gd name="connsiteY943" fmla="*/ 5642483 h 8087675"/>
              <a:gd name="connsiteX944" fmla="*/ 5102295 w 8087948"/>
              <a:gd name="connsiteY944" fmla="*/ 5689845 h 8087675"/>
              <a:gd name="connsiteX945" fmla="*/ 5083625 w 8087948"/>
              <a:gd name="connsiteY945" fmla="*/ 5695336 h 8087675"/>
              <a:gd name="connsiteX946" fmla="*/ 5054796 w 8087948"/>
              <a:gd name="connsiteY946" fmla="*/ 5679549 h 8087675"/>
              <a:gd name="connsiteX947" fmla="*/ 5065092 w 8087948"/>
              <a:gd name="connsiteY947" fmla="*/ 5632187 h 8087675"/>
              <a:gd name="connsiteX948" fmla="*/ 5090935 w 8087948"/>
              <a:gd name="connsiteY948" fmla="*/ 5627452 h 8087675"/>
              <a:gd name="connsiteX949" fmla="*/ 722294 w 8087948"/>
              <a:gd name="connsiteY949" fmla="*/ 5622532 h 8087675"/>
              <a:gd name="connsiteX950" fmla="*/ 779185 w 8087948"/>
              <a:gd name="connsiteY950" fmla="*/ 5655524 h 8087675"/>
              <a:gd name="connsiteX951" fmla="*/ 752276 w 8087948"/>
              <a:gd name="connsiteY951" fmla="*/ 5735145 h 8087675"/>
              <a:gd name="connsiteX952" fmla="*/ 725921 w 8087948"/>
              <a:gd name="connsiteY952" fmla="*/ 5741322 h 8087675"/>
              <a:gd name="connsiteX953" fmla="*/ 672521 w 8087948"/>
              <a:gd name="connsiteY953" fmla="*/ 5708239 h 8087675"/>
              <a:gd name="connsiteX954" fmla="*/ 699427 w 8087948"/>
              <a:gd name="connsiteY954" fmla="*/ 5628618 h 8087675"/>
              <a:gd name="connsiteX955" fmla="*/ 722294 w 8087948"/>
              <a:gd name="connsiteY955" fmla="*/ 5622532 h 8087675"/>
              <a:gd name="connsiteX956" fmla="*/ 7708496 w 8087948"/>
              <a:gd name="connsiteY956" fmla="*/ 5613055 h 8087675"/>
              <a:gd name="connsiteX957" fmla="*/ 7734732 w 8087948"/>
              <a:gd name="connsiteY957" fmla="*/ 5613518 h 8087675"/>
              <a:gd name="connsiteX958" fmla="*/ 7752441 w 8087948"/>
              <a:gd name="connsiteY958" fmla="*/ 5658682 h 8087675"/>
              <a:gd name="connsiteX959" fmla="*/ 7721005 w 8087948"/>
              <a:gd name="connsiteY959" fmla="*/ 5679274 h 8087675"/>
              <a:gd name="connsiteX960" fmla="*/ 7707277 w 8087948"/>
              <a:gd name="connsiteY960" fmla="*/ 5676392 h 8087675"/>
              <a:gd name="connsiteX961" fmla="*/ 7689568 w 8087948"/>
              <a:gd name="connsiteY961" fmla="*/ 5631226 h 8087675"/>
              <a:gd name="connsiteX962" fmla="*/ 7708496 w 8087948"/>
              <a:gd name="connsiteY962" fmla="*/ 5613055 h 8087675"/>
              <a:gd name="connsiteX963" fmla="*/ 368512 w 8087948"/>
              <a:gd name="connsiteY963" fmla="*/ 5587606 h 8087675"/>
              <a:gd name="connsiteX964" fmla="*/ 387268 w 8087948"/>
              <a:gd name="connsiteY964" fmla="*/ 5605967 h 8087675"/>
              <a:gd name="connsiteX965" fmla="*/ 369285 w 8087948"/>
              <a:gd name="connsiteY965" fmla="*/ 5650994 h 8087675"/>
              <a:gd name="connsiteX966" fmla="*/ 355831 w 8087948"/>
              <a:gd name="connsiteY966" fmla="*/ 5653877 h 8087675"/>
              <a:gd name="connsiteX967" fmla="*/ 324120 w 8087948"/>
              <a:gd name="connsiteY967" fmla="*/ 5633011 h 8087675"/>
              <a:gd name="connsiteX968" fmla="*/ 342241 w 8087948"/>
              <a:gd name="connsiteY968" fmla="*/ 5587983 h 8087675"/>
              <a:gd name="connsiteX969" fmla="*/ 368512 w 8087948"/>
              <a:gd name="connsiteY969" fmla="*/ 5587606 h 8087675"/>
              <a:gd name="connsiteX970" fmla="*/ 5972018 w 8087948"/>
              <a:gd name="connsiteY970" fmla="*/ 5556222 h 8087675"/>
              <a:gd name="connsiteX971" fmla="*/ 6024801 w 8087948"/>
              <a:gd name="connsiteY971" fmla="*/ 5572198 h 8087675"/>
              <a:gd name="connsiteX972" fmla="*/ 6034822 w 8087948"/>
              <a:gd name="connsiteY972" fmla="*/ 5673647 h 8087675"/>
              <a:gd name="connsiteX973" fmla="*/ 5979088 w 8087948"/>
              <a:gd name="connsiteY973" fmla="*/ 5700004 h 8087675"/>
              <a:gd name="connsiteX974" fmla="*/ 5933512 w 8087948"/>
              <a:gd name="connsiteY974" fmla="*/ 5683667 h 8087675"/>
              <a:gd name="connsiteX975" fmla="*/ 5923353 w 8087948"/>
              <a:gd name="connsiteY975" fmla="*/ 5582356 h 8087675"/>
              <a:gd name="connsiteX976" fmla="*/ 5972018 w 8087948"/>
              <a:gd name="connsiteY976" fmla="*/ 5556222 h 8087675"/>
              <a:gd name="connsiteX977" fmla="*/ 7405298 w 8087948"/>
              <a:gd name="connsiteY977" fmla="*/ 5535994 h 8087675"/>
              <a:gd name="connsiteX978" fmla="*/ 7428328 w 8087948"/>
              <a:gd name="connsiteY978" fmla="*/ 5541447 h 8087675"/>
              <a:gd name="connsiteX979" fmla="*/ 7457294 w 8087948"/>
              <a:gd name="connsiteY979" fmla="*/ 5620382 h 8087675"/>
              <a:gd name="connsiteX980" fmla="*/ 7403206 w 8087948"/>
              <a:gd name="connsiteY980" fmla="*/ 5654976 h 8087675"/>
              <a:gd name="connsiteX981" fmla="*/ 7378359 w 8087948"/>
              <a:gd name="connsiteY981" fmla="*/ 5649484 h 8087675"/>
              <a:gd name="connsiteX982" fmla="*/ 7349256 w 8087948"/>
              <a:gd name="connsiteY982" fmla="*/ 5570549 h 8087675"/>
              <a:gd name="connsiteX983" fmla="*/ 7405298 w 8087948"/>
              <a:gd name="connsiteY983" fmla="*/ 5535994 h 8087675"/>
              <a:gd name="connsiteX984" fmla="*/ 2095138 w 8087948"/>
              <a:gd name="connsiteY984" fmla="*/ 5529573 h 8087675"/>
              <a:gd name="connsiteX985" fmla="*/ 2143423 w 8087948"/>
              <a:gd name="connsiteY985" fmla="*/ 5556273 h 8087675"/>
              <a:gd name="connsiteX986" fmla="*/ 2131893 w 8087948"/>
              <a:gd name="connsiteY986" fmla="*/ 5657585 h 8087675"/>
              <a:gd name="connsiteX987" fmla="*/ 2087003 w 8087948"/>
              <a:gd name="connsiteY987" fmla="*/ 5673370 h 8087675"/>
              <a:gd name="connsiteX988" fmla="*/ 2030582 w 8087948"/>
              <a:gd name="connsiteY988" fmla="*/ 5646190 h 8087675"/>
              <a:gd name="connsiteX989" fmla="*/ 2030719 w 8087948"/>
              <a:gd name="connsiteY989" fmla="*/ 5646190 h 8087675"/>
              <a:gd name="connsiteX990" fmla="*/ 2042115 w 8087948"/>
              <a:gd name="connsiteY990" fmla="*/ 5544880 h 8087675"/>
              <a:gd name="connsiteX991" fmla="*/ 2095138 w 8087948"/>
              <a:gd name="connsiteY991" fmla="*/ 5529573 h 8087675"/>
              <a:gd name="connsiteX992" fmla="*/ 2454209 w 8087948"/>
              <a:gd name="connsiteY992" fmla="*/ 5527290 h 8087675"/>
              <a:gd name="connsiteX993" fmla="*/ 2491565 w 8087948"/>
              <a:gd name="connsiteY993" fmla="*/ 5543505 h 8087675"/>
              <a:gd name="connsiteX994" fmla="*/ 2490193 w 8087948"/>
              <a:gd name="connsiteY994" fmla="*/ 5618733 h 8087675"/>
              <a:gd name="connsiteX995" fmla="*/ 2453266 w 8087948"/>
              <a:gd name="connsiteY995" fmla="*/ 5633697 h 8087675"/>
              <a:gd name="connsiteX996" fmla="*/ 2414964 w 8087948"/>
              <a:gd name="connsiteY996" fmla="*/ 5617498 h 8087675"/>
              <a:gd name="connsiteX997" fmla="*/ 2415102 w 8087948"/>
              <a:gd name="connsiteY997" fmla="*/ 5617498 h 8087675"/>
              <a:gd name="connsiteX998" fmla="*/ 2416336 w 8087948"/>
              <a:gd name="connsiteY998" fmla="*/ 5542270 h 8087675"/>
              <a:gd name="connsiteX999" fmla="*/ 2454209 w 8087948"/>
              <a:gd name="connsiteY999" fmla="*/ 5527290 h 8087675"/>
              <a:gd name="connsiteX1000" fmla="*/ 6708591 w 8087948"/>
              <a:gd name="connsiteY1000" fmla="*/ 5504710 h 8087675"/>
              <a:gd name="connsiteX1001" fmla="*/ 6749764 w 8087948"/>
              <a:gd name="connsiteY1001" fmla="*/ 5519070 h 8087675"/>
              <a:gd name="connsiteX1002" fmla="*/ 6788202 w 8087948"/>
              <a:gd name="connsiteY1002" fmla="*/ 5669664 h 8087675"/>
              <a:gd name="connsiteX1003" fmla="*/ 6693618 w 8087948"/>
              <a:gd name="connsiteY1003" fmla="*/ 5723340 h 8087675"/>
              <a:gd name="connsiteX1004" fmla="*/ 6637746 w 8087948"/>
              <a:gd name="connsiteY1004" fmla="*/ 5707965 h 8087675"/>
              <a:gd name="connsiteX1005" fmla="*/ 6599308 w 8087948"/>
              <a:gd name="connsiteY1005" fmla="*/ 5557508 h 8087675"/>
              <a:gd name="connsiteX1006" fmla="*/ 6708591 w 8087948"/>
              <a:gd name="connsiteY1006" fmla="*/ 5504710 h 8087675"/>
              <a:gd name="connsiteX1007" fmla="*/ 1707771 w 8087948"/>
              <a:gd name="connsiteY1007" fmla="*/ 5463355 h 8087675"/>
              <a:gd name="connsiteX1008" fmla="*/ 1773593 w 8087948"/>
              <a:gd name="connsiteY1008" fmla="*/ 5504381 h 8087675"/>
              <a:gd name="connsiteX1009" fmla="*/ 1746412 w 8087948"/>
              <a:gd name="connsiteY1009" fmla="*/ 5630127 h 8087675"/>
              <a:gd name="connsiteX1010" fmla="*/ 1697266 w 8087948"/>
              <a:gd name="connsiteY1010" fmla="*/ 5644678 h 8087675"/>
              <a:gd name="connsiteX1011" fmla="*/ 1620664 w 8087948"/>
              <a:gd name="connsiteY1011" fmla="*/ 5602946 h 8087675"/>
              <a:gd name="connsiteX1012" fmla="*/ 1647846 w 8087948"/>
              <a:gd name="connsiteY1012" fmla="*/ 5477199 h 8087675"/>
              <a:gd name="connsiteX1013" fmla="*/ 1681510 w 8087948"/>
              <a:gd name="connsiteY1013" fmla="*/ 5464053 h 8087675"/>
              <a:gd name="connsiteX1014" fmla="*/ 1707771 w 8087948"/>
              <a:gd name="connsiteY1014" fmla="*/ 5463355 h 8087675"/>
              <a:gd name="connsiteX1015" fmla="*/ 2783254 w 8087948"/>
              <a:gd name="connsiteY1015" fmla="*/ 5463043 h 8087675"/>
              <a:gd name="connsiteX1016" fmla="*/ 2808136 w 8087948"/>
              <a:gd name="connsiteY1016" fmla="*/ 5471297 h 8087675"/>
              <a:gd name="connsiteX1017" fmla="*/ 2811567 w 8087948"/>
              <a:gd name="connsiteY1017" fmla="*/ 5519756 h 8087675"/>
              <a:gd name="connsiteX1018" fmla="*/ 2785623 w 8087948"/>
              <a:gd name="connsiteY1018" fmla="*/ 5531561 h 8087675"/>
              <a:gd name="connsiteX1019" fmla="*/ 2763245 w 8087948"/>
              <a:gd name="connsiteY1019" fmla="*/ 5523188 h 8087675"/>
              <a:gd name="connsiteX1020" fmla="*/ 2759813 w 8087948"/>
              <a:gd name="connsiteY1020" fmla="*/ 5474866 h 8087675"/>
              <a:gd name="connsiteX1021" fmla="*/ 2783254 w 8087948"/>
              <a:gd name="connsiteY1021" fmla="*/ 5463043 h 8087675"/>
              <a:gd name="connsiteX1022" fmla="*/ 5305431 w 8087948"/>
              <a:gd name="connsiteY1022" fmla="*/ 5462238 h 8087675"/>
              <a:gd name="connsiteX1023" fmla="*/ 5328941 w 8087948"/>
              <a:gd name="connsiteY1023" fmla="*/ 5474044 h 8087675"/>
              <a:gd name="connsiteX1024" fmla="*/ 5325508 w 8087948"/>
              <a:gd name="connsiteY1024" fmla="*/ 5522365 h 8087675"/>
              <a:gd name="connsiteX1025" fmla="*/ 5302994 w 8087948"/>
              <a:gd name="connsiteY1025" fmla="*/ 5530877 h 8087675"/>
              <a:gd name="connsiteX1026" fmla="*/ 5277049 w 8087948"/>
              <a:gd name="connsiteY1026" fmla="*/ 5518933 h 8087675"/>
              <a:gd name="connsiteX1027" fmla="*/ 5280480 w 8087948"/>
              <a:gd name="connsiteY1027" fmla="*/ 5470611 h 8087675"/>
              <a:gd name="connsiteX1028" fmla="*/ 5305431 w 8087948"/>
              <a:gd name="connsiteY1028" fmla="*/ 5462238 h 8087675"/>
              <a:gd name="connsiteX1029" fmla="*/ 5733600 w 8087948"/>
              <a:gd name="connsiteY1029" fmla="*/ 5412422 h 8087675"/>
              <a:gd name="connsiteX1030" fmla="*/ 5772347 w 8087948"/>
              <a:gd name="connsiteY1030" fmla="*/ 5424623 h 8087675"/>
              <a:gd name="connsiteX1031" fmla="*/ 5778936 w 8087948"/>
              <a:gd name="connsiteY1031" fmla="*/ 5499577 h 8087675"/>
              <a:gd name="connsiteX1032" fmla="*/ 5738165 w 8087948"/>
              <a:gd name="connsiteY1032" fmla="*/ 5518659 h 8087675"/>
              <a:gd name="connsiteX1033" fmla="*/ 5703984 w 8087948"/>
              <a:gd name="connsiteY1033" fmla="*/ 5506166 h 8087675"/>
              <a:gd name="connsiteX1034" fmla="*/ 5697531 w 8087948"/>
              <a:gd name="connsiteY1034" fmla="*/ 5431212 h 8087675"/>
              <a:gd name="connsiteX1035" fmla="*/ 5733600 w 8087948"/>
              <a:gd name="connsiteY1035" fmla="*/ 5412422 h 8087675"/>
              <a:gd name="connsiteX1036" fmla="*/ 976540 w 8087948"/>
              <a:gd name="connsiteY1036" fmla="*/ 5411017 h 8087675"/>
              <a:gd name="connsiteX1037" fmla="*/ 1056615 w 8087948"/>
              <a:gd name="connsiteY1037" fmla="*/ 5459356 h 8087675"/>
              <a:gd name="connsiteX1038" fmla="*/ 1056752 w 8087948"/>
              <a:gd name="connsiteY1038" fmla="*/ 5459356 h 8087675"/>
              <a:gd name="connsiteX1039" fmla="*/ 1016530 w 8087948"/>
              <a:gd name="connsiteY1039" fmla="*/ 5572197 h 8087675"/>
              <a:gd name="connsiteX1040" fmla="*/ 980289 w 8087948"/>
              <a:gd name="connsiteY1040" fmla="*/ 5580297 h 8087675"/>
              <a:gd name="connsiteX1041" fmla="*/ 903688 w 8087948"/>
              <a:gd name="connsiteY1041" fmla="*/ 5531975 h 8087675"/>
              <a:gd name="connsiteX1042" fmla="*/ 903825 w 8087948"/>
              <a:gd name="connsiteY1042" fmla="*/ 5531975 h 8087675"/>
              <a:gd name="connsiteX1043" fmla="*/ 943910 w 8087948"/>
              <a:gd name="connsiteY1043" fmla="*/ 5419134 h 8087675"/>
              <a:gd name="connsiteX1044" fmla="*/ 976540 w 8087948"/>
              <a:gd name="connsiteY1044" fmla="*/ 5411017 h 8087675"/>
              <a:gd name="connsiteX1045" fmla="*/ 6448784 w 8087948"/>
              <a:gd name="connsiteY1045" fmla="*/ 5391046 h 8087675"/>
              <a:gd name="connsiteX1046" fmla="*/ 6482760 w 8087948"/>
              <a:gd name="connsiteY1046" fmla="*/ 5403208 h 8087675"/>
              <a:gd name="connsiteX1047" fmla="*/ 6513785 w 8087948"/>
              <a:gd name="connsiteY1047" fmla="*/ 5527993 h 8087675"/>
              <a:gd name="connsiteX1048" fmla="*/ 6435812 w 8087948"/>
              <a:gd name="connsiteY1048" fmla="*/ 5572059 h 8087675"/>
              <a:gd name="connsiteX1049" fmla="*/ 6389000 w 8087948"/>
              <a:gd name="connsiteY1049" fmla="*/ 5559019 h 8087675"/>
              <a:gd name="connsiteX1050" fmla="*/ 6357975 w 8087948"/>
              <a:gd name="connsiteY1050" fmla="*/ 5434095 h 8087675"/>
              <a:gd name="connsiteX1051" fmla="*/ 6448784 w 8087948"/>
              <a:gd name="connsiteY1051" fmla="*/ 5391046 h 8087675"/>
              <a:gd name="connsiteX1052" fmla="*/ 7125738 w 8087948"/>
              <a:gd name="connsiteY1052" fmla="*/ 5378123 h 8087675"/>
              <a:gd name="connsiteX1053" fmla="*/ 7158440 w 8087948"/>
              <a:gd name="connsiteY1053" fmla="*/ 5385912 h 8087675"/>
              <a:gd name="connsiteX1054" fmla="*/ 7199760 w 8087948"/>
              <a:gd name="connsiteY1054" fmla="*/ 5498342 h 8087675"/>
              <a:gd name="connsiteX1055" fmla="*/ 7122884 w 8087948"/>
              <a:gd name="connsiteY1055" fmla="*/ 5547487 h 8087675"/>
              <a:gd name="connsiteX1056" fmla="*/ 7087467 w 8087948"/>
              <a:gd name="connsiteY1056" fmla="*/ 5539663 h 8087675"/>
              <a:gd name="connsiteX1057" fmla="*/ 7046147 w 8087948"/>
              <a:gd name="connsiteY1057" fmla="*/ 5427369 h 8087675"/>
              <a:gd name="connsiteX1058" fmla="*/ 7046010 w 8087948"/>
              <a:gd name="connsiteY1058" fmla="*/ 5427369 h 8087675"/>
              <a:gd name="connsiteX1059" fmla="*/ 7125738 w 8087948"/>
              <a:gd name="connsiteY1059" fmla="*/ 5378123 h 8087675"/>
              <a:gd name="connsiteX1060" fmla="*/ 7833572 w 8087948"/>
              <a:gd name="connsiteY1060" fmla="*/ 5357221 h 8087675"/>
              <a:gd name="connsiteX1061" fmla="*/ 7854437 w 8087948"/>
              <a:gd name="connsiteY1061" fmla="*/ 5401011 h 8087675"/>
              <a:gd name="connsiteX1062" fmla="*/ 7822040 w 8087948"/>
              <a:gd name="connsiteY1062" fmla="*/ 5423800 h 8087675"/>
              <a:gd name="connsiteX1063" fmla="*/ 7810646 w 8087948"/>
              <a:gd name="connsiteY1063" fmla="*/ 5421741 h 8087675"/>
              <a:gd name="connsiteX1064" fmla="*/ 7789780 w 8087948"/>
              <a:gd name="connsiteY1064" fmla="*/ 5377950 h 8087675"/>
              <a:gd name="connsiteX1065" fmla="*/ 7833572 w 8087948"/>
              <a:gd name="connsiteY1065" fmla="*/ 5357221 h 8087675"/>
              <a:gd name="connsiteX1066" fmla="*/ 245459 w 8087948"/>
              <a:gd name="connsiteY1066" fmla="*/ 5331550 h 8087675"/>
              <a:gd name="connsiteX1067" fmla="*/ 289114 w 8087948"/>
              <a:gd name="connsiteY1067" fmla="*/ 5352690 h 8087675"/>
              <a:gd name="connsiteX1068" fmla="*/ 267972 w 8087948"/>
              <a:gd name="connsiteY1068" fmla="*/ 5396345 h 8087675"/>
              <a:gd name="connsiteX1069" fmla="*/ 256717 w 8087948"/>
              <a:gd name="connsiteY1069" fmla="*/ 5398266 h 8087675"/>
              <a:gd name="connsiteX1070" fmla="*/ 224319 w 8087948"/>
              <a:gd name="connsiteY1070" fmla="*/ 5375342 h 8087675"/>
              <a:gd name="connsiteX1071" fmla="*/ 245459 w 8087948"/>
              <a:gd name="connsiteY1071" fmla="*/ 5331550 h 8087675"/>
              <a:gd name="connsiteX1072" fmla="*/ 598184 w 8087948"/>
              <a:gd name="connsiteY1072" fmla="*/ 5329679 h 8087675"/>
              <a:gd name="connsiteX1073" fmla="*/ 651928 w 8087948"/>
              <a:gd name="connsiteY1073" fmla="*/ 5367516 h 8087675"/>
              <a:gd name="connsiteX1074" fmla="*/ 618158 w 8087948"/>
              <a:gd name="connsiteY1074" fmla="*/ 5444528 h 8087675"/>
              <a:gd name="connsiteX1075" fmla="*/ 596606 w 8087948"/>
              <a:gd name="connsiteY1075" fmla="*/ 5448647 h 8087675"/>
              <a:gd name="connsiteX1076" fmla="*/ 541146 w 8087948"/>
              <a:gd name="connsiteY1076" fmla="*/ 5410895 h 8087675"/>
              <a:gd name="connsiteX1077" fmla="*/ 541146 w 8087948"/>
              <a:gd name="connsiteY1077" fmla="*/ 5410758 h 8087675"/>
              <a:gd name="connsiteX1078" fmla="*/ 574914 w 8087948"/>
              <a:gd name="connsiteY1078" fmla="*/ 5333746 h 8087675"/>
              <a:gd name="connsiteX1079" fmla="*/ 598184 w 8087948"/>
              <a:gd name="connsiteY1079" fmla="*/ 5329679 h 8087675"/>
              <a:gd name="connsiteX1080" fmla="*/ 1287241 w 8087948"/>
              <a:gd name="connsiteY1080" fmla="*/ 5323343 h 8087675"/>
              <a:gd name="connsiteX1081" fmla="*/ 1392779 w 8087948"/>
              <a:gd name="connsiteY1081" fmla="*/ 5383303 h 8087675"/>
              <a:gd name="connsiteX1082" fmla="*/ 1344457 w 8087948"/>
              <a:gd name="connsiteY1082" fmla="*/ 5530876 h 8087675"/>
              <a:gd name="connsiteX1083" fmla="*/ 1294901 w 8087948"/>
              <a:gd name="connsiteY1083" fmla="*/ 5542820 h 8087675"/>
              <a:gd name="connsiteX1084" fmla="*/ 1196884 w 8087948"/>
              <a:gd name="connsiteY1084" fmla="*/ 5482555 h 8087675"/>
              <a:gd name="connsiteX1085" fmla="*/ 1245205 w 8087948"/>
              <a:gd name="connsiteY1085" fmla="*/ 5334981 h 8087675"/>
              <a:gd name="connsiteX1086" fmla="*/ 1287241 w 8087948"/>
              <a:gd name="connsiteY1086" fmla="*/ 5323343 h 8087675"/>
              <a:gd name="connsiteX1087" fmla="*/ 2263081 w 8087948"/>
              <a:gd name="connsiteY1087" fmla="*/ 5291739 h 8087675"/>
              <a:gd name="connsiteX1088" fmla="*/ 2297864 w 8087948"/>
              <a:gd name="connsiteY1088" fmla="*/ 5313016 h 8087675"/>
              <a:gd name="connsiteX1089" fmla="*/ 2286059 w 8087948"/>
              <a:gd name="connsiteY1089" fmla="*/ 5387283 h 8087675"/>
              <a:gd name="connsiteX1090" fmla="*/ 2254897 w 8087948"/>
              <a:gd name="connsiteY1090" fmla="*/ 5397442 h 8087675"/>
              <a:gd name="connsiteX1091" fmla="*/ 2211792 w 8087948"/>
              <a:gd name="connsiteY1091" fmla="*/ 5375615 h 8087675"/>
              <a:gd name="connsiteX1092" fmla="*/ 2223460 w 8087948"/>
              <a:gd name="connsiteY1092" fmla="*/ 5301348 h 8087675"/>
              <a:gd name="connsiteX1093" fmla="*/ 2263081 w 8087948"/>
              <a:gd name="connsiteY1093" fmla="*/ 5291739 h 8087675"/>
              <a:gd name="connsiteX1094" fmla="*/ 6188682 w 8087948"/>
              <a:gd name="connsiteY1094" fmla="*/ 5277269 h 8087675"/>
              <a:gd name="connsiteX1095" fmla="*/ 6215617 w 8087948"/>
              <a:gd name="connsiteY1095" fmla="*/ 5287072 h 8087675"/>
              <a:gd name="connsiteX1096" fmla="*/ 6239367 w 8087948"/>
              <a:gd name="connsiteY1096" fmla="*/ 5386186 h 8087675"/>
              <a:gd name="connsiteX1097" fmla="*/ 6177865 w 8087948"/>
              <a:gd name="connsiteY1097" fmla="*/ 5420643 h 8087675"/>
              <a:gd name="connsiteX1098" fmla="*/ 6140252 w 8087948"/>
              <a:gd name="connsiteY1098" fmla="*/ 5409935 h 8087675"/>
              <a:gd name="connsiteX1099" fmla="*/ 6116503 w 8087948"/>
              <a:gd name="connsiteY1099" fmla="*/ 5310821 h 8087675"/>
              <a:gd name="connsiteX1100" fmla="*/ 6188682 w 8087948"/>
              <a:gd name="connsiteY1100" fmla="*/ 5277269 h 8087675"/>
              <a:gd name="connsiteX1101" fmla="*/ 2594031 w 8087948"/>
              <a:gd name="connsiteY1101" fmla="*/ 5269207 h 8087675"/>
              <a:gd name="connsiteX1102" fmla="*/ 2617593 w 8087948"/>
              <a:gd name="connsiteY1102" fmla="*/ 5280893 h 8087675"/>
              <a:gd name="connsiteX1103" fmla="*/ 2614161 w 8087948"/>
              <a:gd name="connsiteY1103" fmla="*/ 5329352 h 8087675"/>
              <a:gd name="connsiteX1104" fmla="*/ 2591647 w 8087948"/>
              <a:gd name="connsiteY1104" fmla="*/ 5337727 h 8087675"/>
              <a:gd name="connsiteX1105" fmla="*/ 2565703 w 8087948"/>
              <a:gd name="connsiteY1105" fmla="*/ 5325920 h 8087675"/>
              <a:gd name="connsiteX1106" fmla="*/ 2569135 w 8087948"/>
              <a:gd name="connsiteY1106" fmla="*/ 5277598 h 8087675"/>
              <a:gd name="connsiteX1107" fmla="*/ 2594031 w 8087948"/>
              <a:gd name="connsiteY1107" fmla="*/ 5269207 h 8087675"/>
              <a:gd name="connsiteX1108" fmla="*/ 5494462 w 8087948"/>
              <a:gd name="connsiteY1108" fmla="*/ 5268367 h 8087675"/>
              <a:gd name="connsiteX1109" fmla="*/ 5519344 w 8087948"/>
              <a:gd name="connsiteY1109" fmla="*/ 5276637 h 8087675"/>
              <a:gd name="connsiteX1110" fmla="*/ 5522775 w 8087948"/>
              <a:gd name="connsiteY1110" fmla="*/ 5325097 h 8087675"/>
              <a:gd name="connsiteX1111" fmla="*/ 5522914 w 8087948"/>
              <a:gd name="connsiteY1111" fmla="*/ 5325097 h 8087675"/>
              <a:gd name="connsiteX1112" fmla="*/ 5496830 w 8087948"/>
              <a:gd name="connsiteY1112" fmla="*/ 5336902 h 8087675"/>
              <a:gd name="connsiteX1113" fmla="*/ 5474455 w 8087948"/>
              <a:gd name="connsiteY1113" fmla="*/ 5328529 h 8087675"/>
              <a:gd name="connsiteX1114" fmla="*/ 5471022 w 8087948"/>
              <a:gd name="connsiteY1114" fmla="*/ 5280070 h 8087675"/>
              <a:gd name="connsiteX1115" fmla="*/ 5494462 w 8087948"/>
              <a:gd name="connsiteY1115" fmla="*/ 5268367 h 8087675"/>
              <a:gd name="connsiteX1116" fmla="*/ 1882400 w 8087948"/>
              <a:gd name="connsiteY1116" fmla="*/ 5247830 h 8087675"/>
              <a:gd name="connsiteX1117" fmla="*/ 1954118 w 8087948"/>
              <a:gd name="connsiteY1117" fmla="*/ 5282404 h 8087675"/>
              <a:gd name="connsiteX1118" fmla="*/ 1928995 w 8087948"/>
              <a:gd name="connsiteY1118" fmla="*/ 5381246 h 8087675"/>
              <a:gd name="connsiteX1119" fmla="*/ 1892204 w 8087948"/>
              <a:gd name="connsiteY1119" fmla="*/ 5391267 h 8087675"/>
              <a:gd name="connsiteX1120" fmla="*/ 1830292 w 8087948"/>
              <a:gd name="connsiteY1120" fmla="*/ 5356124 h 8087675"/>
              <a:gd name="connsiteX1121" fmla="*/ 1855414 w 8087948"/>
              <a:gd name="connsiteY1121" fmla="*/ 5257283 h 8087675"/>
              <a:gd name="connsiteX1122" fmla="*/ 1882400 w 8087948"/>
              <a:gd name="connsiteY1122" fmla="*/ 5247830 h 8087675"/>
              <a:gd name="connsiteX1123" fmla="*/ 7521801 w 8087948"/>
              <a:gd name="connsiteY1123" fmla="*/ 5239764 h 8087675"/>
              <a:gd name="connsiteX1124" fmla="*/ 7545151 w 8087948"/>
              <a:gd name="connsiteY1124" fmla="*/ 5243280 h 8087675"/>
              <a:gd name="connsiteX1125" fmla="*/ 7580980 w 8087948"/>
              <a:gd name="connsiteY1125" fmla="*/ 5319331 h 8087675"/>
              <a:gd name="connsiteX1126" fmla="*/ 7524971 w 8087948"/>
              <a:gd name="connsiteY1126" fmla="*/ 5358730 h 8087675"/>
              <a:gd name="connsiteX1127" fmla="*/ 7504791 w 8087948"/>
              <a:gd name="connsiteY1127" fmla="*/ 5355160 h 8087675"/>
              <a:gd name="connsiteX1128" fmla="*/ 7469101 w 8087948"/>
              <a:gd name="connsiteY1128" fmla="*/ 5278971 h 8087675"/>
              <a:gd name="connsiteX1129" fmla="*/ 7521801 w 8087948"/>
              <a:gd name="connsiteY1129" fmla="*/ 5239764 h 8087675"/>
              <a:gd name="connsiteX1130" fmla="*/ 5928248 w 8087948"/>
              <a:gd name="connsiteY1130" fmla="*/ 5163320 h 8087675"/>
              <a:gd name="connsiteX1131" fmla="*/ 5948062 w 8087948"/>
              <a:gd name="connsiteY1131" fmla="*/ 5170797 h 8087675"/>
              <a:gd name="connsiteX1132" fmla="*/ 5964948 w 8087948"/>
              <a:gd name="connsiteY1132" fmla="*/ 5244103 h 8087675"/>
              <a:gd name="connsiteX1133" fmla="*/ 5964811 w 8087948"/>
              <a:gd name="connsiteY1133" fmla="*/ 5244103 h 8087675"/>
              <a:gd name="connsiteX1134" fmla="*/ 5919646 w 8087948"/>
              <a:gd name="connsiteY1134" fmla="*/ 5269086 h 8087675"/>
              <a:gd name="connsiteX1135" fmla="*/ 5891504 w 8087948"/>
              <a:gd name="connsiteY1135" fmla="*/ 5260988 h 8087675"/>
              <a:gd name="connsiteX1136" fmla="*/ 5874619 w 8087948"/>
              <a:gd name="connsiteY1136" fmla="*/ 5187681 h 8087675"/>
              <a:gd name="connsiteX1137" fmla="*/ 5928248 w 8087948"/>
              <a:gd name="connsiteY1137" fmla="*/ 5163320 h 8087675"/>
              <a:gd name="connsiteX1138" fmla="*/ 6879866 w 8087948"/>
              <a:gd name="connsiteY1138" fmla="*/ 5136480 h 8087675"/>
              <a:gd name="connsiteX1139" fmla="*/ 6922597 w 8087948"/>
              <a:gd name="connsiteY1139" fmla="*/ 5145264 h 8087675"/>
              <a:gd name="connsiteX1140" fmla="*/ 6980803 w 8087948"/>
              <a:gd name="connsiteY1140" fmla="*/ 5289268 h 8087675"/>
              <a:gd name="connsiteX1141" fmla="*/ 6879630 w 8087948"/>
              <a:gd name="connsiteY1141" fmla="*/ 5356123 h 8087675"/>
              <a:gd name="connsiteX1142" fmla="*/ 6836799 w 8087948"/>
              <a:gd name="connsiteY1142" fmla="*/ 5347474 h 8087675"/>
              <a:gd name="connsiteX1143" fmla="*/ 6778594 w 8087948"/>
              <a:gd name="connsiteY1143" fmla="*/ 5203470 h 8087675"/>
              <a:gd name="connsiteX1144" fmla="*/ 6778594 w 8087948"/>
              <a:gd name="connsiteY1144" fmla="*/ 5203332 h 8087675"/>
              <a:gd name="connsiteX1145" fmla="*/ 6879866 w 8087948"/>
              <a:gd name="connsiteY1145" fmla="*/ 5136480 h 8087675"/>
              <a:gd name="connsiteX1146" fmla="*/ 1511379 w 8087948"/>
              <a:gd name="connsiteY1146" fmla="*/ 5132916 h 8087675"/>
              <a:gd name="connsiteX1147" fmla="*/ 1597189 w 8087948"/>
              <a:gd name="connsiteY1147" fmla="*/ 5185348 h 8087675"/>
              <a:gd name="connsiteX1148" fmla="*/ 1553260 w 8087948"/>
              <a:gd name="connsiteY1148" fmla="*/ 5306289 h 8087675"/>
              <a:gd name="connsiteX1149" fmla="*/ 1514821 w 8087948"/>
              <a:gd name="connsiteY1149" fmla="*/ 5314801 h 8087675"/>
              <a:gd name="connsiteX1150" fmla="*/ 1432457 w 8087948"/>
              <a:gd name="connsiteY1150" fmla="*/ 5262360 h 8087675"/>
              <a:gd name="connsiteX1151" fmla="*/ 1476247 w 8087948"/>
              <a:gd name="connsiteY1151" fmla="*/ 5141419 h 8087675"/>
              <a:gd name="connsiteX1152" fmla="*/ 1511379 w 8087948"/>
              <a:gd name="connsiteY1152" fmla="*/ 5132916 h 8087675"/>
              <a:gd name="connsiteX1153" fmla="*/ 7914428 w 8087948"/>
              <a:gd name="connsiteY1153" fmla="*/ 5094883 h 8087675"/>
              <a:gd name="connsiteX1154" fmla="*/ 7938315 w 8087948"/>
              <a:gd name="connsiteY1154" fmla="*/ 5137302 h 8087675"/>
              <a:gd name="connsiteX1155" fmla="*/ 7905230 w 8087948"/>
              <a:gd name="connsiteY1155" fmla="*/ 5162286 h 8087675"/>
              <a:gd name="connsiteX1156" fmla="*/ 7895895 w 8087948"/>
              <a:gd name="connsiteY1156" fmla="*/ 5161051 h 8087675"/>
              <a:gd name="connsiteX1157" fmla="*/ 7872147 w 8087948"/>
              <a:gd name="connsiteY1157" fmla="*/ 5118769 h 8087675"/>
              <a:gd name="connsiteX1158" fmla="*/ 7914428 w 8087948"/>
              <a:gd name="connsiteY1158" fmla="*/ 5094883 h 8087675"/>
              <a:gd name="connsiteX1159" fmla="*/ 846977 w 8087948"/>
              <a:gd name="connsiteY1159" fmla="*/ 5072641 h 8087675"/>
              <a:gd name="connsiteX1160" fmla="*/ 921396 w 8087948"/>
              <a:gd name="connsiteY1160" fmla="*/ 5129339 h 8087675"/>
              <a:gd name="connsiteX1161" fmla="*/ 869231 w 8087948"/>
              <a:gd name="connsiteY1161" fmla="*/ 5237101 h 8087675"/>
              <a:gd name="connsiteX1162" fmla="*/ 841502 w 8087948"/>
              <a:gd name="connsiteY1162" fmla="*/ 5241770 h 8087675"/>
              <a:gd name="connsiteX1163" fmla="*/ 761605 w 8087948"/>
              <a:gd name="connsiteY1163" fmla="*/ 5184936 h 8087675"/>
              <a:gd name="connsiteX1164" fmla="*/ 761468 w 8087948"/>
              <a:gd name="connsiteY1164" fmla="*/ 5184936 h 8087675"/>
              <a:gd name="connsiteX1165" fmla="*/ 813634 w 8087948"/>
              <a:gd name="connsiteY1165" fmla="*/ 5077173 h 8087675"/>
              <a:gd name="connsiteX1166" fmla="*/ 846977 w 8087948"/>
              <a:gd name="connsiteY1166" fmla="*/ 5072641 h 8087675"/>
              <a:gd name="connsiteX1167" fmla="*/ 166387 w 8087948"/>
              <a:gd name="connsiteY1167" fmla="*/ 5068800 h 8087675"/>
              <a:gd name="connsiteX1168" fmla="*/ 208532 w 8087948"/>
              <a:gd name="connsiteY1168" fmla="*/ 5092822 h 8087675"/>
              <a:gd name="connsiteX1169" fmla="*/ 184370 w 8087948"/>
              <a:gd name="connsiteY1169" fmla="*/ 5135105 h 8087675"/>
              <a:gd name="connsiteX1170" fmla="*/ 175312 w 8087948"/>
              <a:gd name="connsiteY1170" fmla="*/ 5136202 h 8087675"/>
              <a:gd name="connsiteX1171" fmla="*/ 142226 w 8087948"/>
              <a:gd name="connsiteY1171" fmla="*/ 5110943 h 8087675"/>
              <a:gd name="connsiteX1172" fmla="*/ 166387 w 8087948"/>
              <a:gd name="connsiteY1172" fmla="*/ 5068800 h 8087675"/>
              <a:gd name="connsiteX1173" fmla="*/ 6608721 w 8087948"/>
              <a:gd name="connsiteY1173" fmla="*/ 5054417 h 8087675"/>
              <a:gd name="connsiteX1174" fmla="*/ 6644061 w 8087948"/>
              <a:gd name="connsiteY1174" fmla="*/ 5061800 h 8087675"/>
              <a:gd name="connsiteX1175" fmla="*/ 6691697 w 8087948"/>
              <a:gd name="connsiteY1175" fmla="*/ 5181367 h 8087675"/>
              <a:gd name="connsiteX1176" fmla="*/ 6608095 w 8087948"/>
              <a:gd name="connsiteY1176" fmla="*/ 5236417 h 8087675"/>
              <a:gd name="connsiteX1177" fmla="*/ 6572266 w 8087948"/>
              <a:gd name="connsiteY1177" fmla="*/ 5229003 h 8087675"/>
              <a:gd name="connsiteX1178" fmla="*/ 6524630 w 8087948"/>
              <a:gd name="connsiteY1178" fmla="*/ 5109434 h 8087675"/>
              <a:gd name="connsiteX1179" fmla="*/ 6608721 w 8087948"/>
              <a:gd name="connsiteY1179" fmla="*/ 5054417 h 8087675"/>
              <a:gd name="connsiteX1180" fmla="*/ 2434290 w 8087948"/>
              <a:gd name="connsiteY1180" fmla="*/ 5050610 h 8087675"/>
              <a:gd name="connsiteX1181" fmla="*/ 2455878 w 8087948"/>
              <a:gd name="connsiteY1181" fmla="*/ 5065641 h 8087675"/>
              <a:gd name="connsiteX1182" fmla="*/ 2445720 w 8087948"/>
              <a:gd name="connsiteY1182" fmla="*/ 5113002 h 8087675"/>
              <a:gd name="connsiteX1183" fmla="*/ 2427050 w 8087948"/>
              <a:gd name="connsiteY1183" fmla="*/ 5118493 h 8087675"/>
              <a:gd name="connsiteX1184" fmla="*/ 2398221 w 8087948"/>
              <a:gd name="connsiteY1184" fmla="*/ 5102844 h 8087675"/>
              <a:gd name="connsiteX1185" fmla="*/ 2408380 w 8087948"/>
              <a:gd name="connsiteY1185" fmla="*/ 5055345 h 8087675"/>
              <a:gd name="connsiteX1186" fmla="*/ 2434290 w 8087948"/>
              <a:gd name="connsiteY1186" fmla="*/ 5050610 h 8087675"/>
              <a:gd name="connsiteX1187" fmla="*/ 5654117 w 8087948"/>
              <a:gd name="connsiteY1187" fmla="*/ 5049564 h 8087675"/>
              <a:gd name="connsiteX1188" fmla="*/ 5679960 w 8087948"/>
              <a:gd name="connsiteY1188" fmla="*/ 5054249 h 8087675"/>
              <a:gd name="connsiteX1189" fmla="*/ 5690254 w 8087948"/>
              <a:gd name="connsiteY1189" fmla="*/ 5101609 h 8087675"/>
              <a:gd name="connsiteX1190" fmla="*/ 5661427 w 8087948"/>
              <a:gd name="connsiteY1190" fmla="*/ 5117397 h 8087675"/>
              <a:gd name="connsiteX1191" fmla="*/ 5642894 w 8087948"/>
              <a:gd name="connsiteY1191" fmla="*/ 5111906 h 8087675"/>
              <a:gd name="connsiteX1192" fmla="*/ 5632598 w 8087948"/>
              <a:gd name="connsiteY1192" fmla="*/ 5064544 h 8087675"/>
              <a:gd name="connsiteX1193" fmla="*/ 5654117 w 8087948"/>
              <a:gd name="connsiteY1193" fmla="*/ 5049564 h 8087675"/>
              <a:gd name="connsiteX1194" fmla="*/ 7251637 w 8087948"/>
              <a:gd name="connsiteY1194" fmla="*/ 5038297 h 8087675"/>
              <a:gd name="connsiteX1195" fmla="*/ 7285011 w 8087948"/>
              <a:gd name="connsiteY1195" fmla="*/ 5042443 h 8087675"/>
              <a:gd name="connsiteX1196" fmla="*/ 7338274 w 8087948"/>
              <a:gd name="connsiteY1196" fmla="*/ 5149657 h 8087675"/>
              <a:gd name="connsiteX1197" fmla="*/ 7258104 w 8087948"/>
              <a:gd name="connsiteY1197" fmla="*/ 5207451 h 8087675"/>
              <a:gd name="connsiteX1198" fmla="*/ 7231198 w 8087948"/>
              <a:gd name="connsiteY1198" fmla="*/ 5203058 h 8087675"/>
              <a:gd name="connsiteX1199" fmla="*/ 7177797 w 8087948"/>
              <a:gd name="connsiteY1199" fmla="*/ 5095845 h 8087675"/>
              <a:gd name="connsiteX1200" fmla="*/ 7251637 w 8087948"/>
              <a:gd name="connsiteY1200" fmla="*/ 5038297 h 8087675"/>
              <a:gd name="connsiteX1201" fmla="*/ 2086260 w 8087948"/>
              <a:gd name="connsiteY1201" fmla="*/ 5029924 h 8087675"/>
              <a:gd name="connsiteX1202" fmla="*/ 2137935 w 8087948"/>
              <a:gd name="connsiteY1202" fmla="*/ 5057955 h 8087675"/>
              <a:gd name="connsiteX1203" fmla="*/ 2116110 w 8087948"/>
              <a:gd name="connsiteY1203" fmla="*/ 5129887 h 8087675"/>
              <a:gd name="connsiteX1204" fmla="*/ 2091126 w 8087948"/>
              <a:gd name="connsiteY1204" fmla="*/ 5136202 h 8087675"/>
              <a:gd name="connsiteX1205" fmla="*/ 2044177 w 8087948"/>
              <a:gd name="connsiteY1205" fmla="*/ 5107923 h 8087675"/>
              <a:gd name="connsiteX1206" fmla="*/ 2066007 w 8087948"/>
              <a:gd name="connsiteY1206" fmla="*/ 5035989 h 8087675"/>
              <a:gd name="connsiteX1207" fmla="*/ 2086260 w 8087948"/>
              <a:gd name="connsiteY1207" fmla="*/ 5029924 h 8087675"/>
              <a:gd name="connsiteX1208" fmla="*/ 500035 w 8087948"/>
              <a:gd name="connsiteY1208" fmla="*/ 5027112 h 8087675"/>
              <a:gd name="connsiteX1209" fmla="*/ 550343 w 8087948"/>
              <a:gd name="connsiteY1209" fmla="*/ 5069485 h 8087675"/>
              <a:gd name="connsiteX1210" fmla="*/ 509984 w 8087948"/>
              <a:gd name="connsiteY1210" fmla="*/ 5143341 h 8087675"/>
              <a:gd name="connsiteX1211" fmla="*/ 493235 w 8087948"/>
              <a:gd name="connsiteY1211" fmla="*/ 5145674 h 8087675"/>
              <a:gd name="connsiteX1212" fmla="*/ 436127 w 8087948"/>
              <a:gd name="connsiteY1212" fmla="*/ 5102981 h 8087675"/>
              <a:gd name="connsiteX1213" fmla="*/ 476487 w 8087948"/>
              <a:gd name="connsiteY1213" fmla="*/ 5029126 h 8087675"/>
              <a:gd name="connsiteX1214" fmla="*/ 500035 w 8087948"/>
              <a:gd name="connsiteY1214" fmla="*/ 5027112 h 8087675"/>
              <a:gd name="connsiteX1215" fmla="*/ 6337458 w 8087948"/>
              <a:gd name="connsiteY1215" fmla="*/ 4972294 h 8087675"/>
              <a:gd name="connsiteX1216" fmla="*/ 6365387 w 8087948"/>
              <a:gd name="connsiteY1216" fmla="*/ 4978335 h 8087675"/>
              <a:gd name="connsiteX1217" fmla="*/ 6402590 w 8087948"/>
              <a:gd name="connsiteY1217" fmla="*/ 5073331 h 8087675"/>
              <a:gd name="connsiteX1218" fmla="*/ 6336560 w 8087948"/>
              <a:gd name="connsiteY1218" fmla="*/ 5116573 h 8087675"/>
              <a:gd name="connsiteX1219" fmla="*/ 6307731 w 8087948"/>
              <a:gd name="connsiteY1219" fmla="*/ 5110532 h 8087675"/>
              <a:gd name="connsiteX1220" fmla="*/ 6270529 w 8087948"/>
              <a:gd name="connsiteY1220" fmla="*/ 5015536 h 8087675"/>
              <a:gd name="connsiteX1221" fmla="*/ 6337458 w 8087948"/>
              <a:gd name="connsiteY1221" fmla="*/ 4972294 h 8087675"/>
              <a:gd name="connsiteX1222" fmla="*/ 1141230 w 8087948"/>
              <a:gd name="connsiteY1222" fmla="*/ 4944595 h 8087675"/>
              <a:gd name="connsiteX1223" fmla="*/ 1237791 w 8087948"/>
              <a:gd name="connsiteY1223" fmla="*/ 5018282 h 8087675"/>
              <a:gd name="connsiteX1224" fmla="*/ 1170115 w 8087948"/>
              <a:gd name="connsiteY1224" fmla="*/ 5158029 h 8087675"/>
              <a:gd name="connsiteX1225" fmla="*/ 1134010 w 8087948"/>
              <a:gd name="connsiteY1225" fmla="*/ 5164069 h 8087675"/>
              <a:gd name="connsiteX1226" fmla="*/ 1030228 w 8087948"/>
              <a:gd name="connsiteY1226" fmla="*/ 5090215 h 8087675"/>
              <a:gd name="connsiteX1227" fmla="*/ 1030365 w 8087948"/>
              <a:gd name="connsiteY1227" fmla="*/ 5090215 h 8087675"/>
              <a:gd name="connsiteX1228" fmla="*/ 1098043 w 8087948"/>
              <a:gd name="connsiteY1228" fmla="*/ 4950466 h 8087675"/>
              <a:gd name="connsiteX1229" fmla="*/ 1141230 w 8087948"/>
              <a:gd name="connsiteY1229" fmla="*/ 4944595 h 8087675"/>
              <a:gd name="connsiteX1230" fmla="*/ 1737940 w 8087948"/>
              <a:gd name="connsiteY1230" fmla="*/ 4941265 h 8087675"/>
              <a:gd name="connsiteX1231" fmla="*/ 1804212 w 8087948"/>
              <a:gd name="connsiteY1231" fmla="*/ 4985473 h 8087675"/>
              <a:gd name="connsiteX1232" fmla="*/ 1765774 w 8087948"/>
              <a:gd name="connsiteY1232" fmla="*/ 5079784 h 8087675"/>
              <a:gd name="connsiteX1233" fmla="*/ 1737907 w 8087948"/>
              <a:gd name="connsiteY1233" fmla="*/ 5085412 h 8087675"/>
              <a:gd name="connsiteX1234" fmla="*/ 1671465 w 8087948"/>
              <a:gd name="connsiteY1234" fmla="*/ 5041344 h 8087675"/>
              <a:gd name="connsiteX1235" fmla="*/ 1709903 w 8087948"/>
              <a:gd name="connsiteY1235" fmla="*/ 4946897 h 8087675"/>
              <a:gd name="connsiteX1236" fmla="*/ 1737940 w 8087948"/>
              <a:gd name="connsiteY1236" fmla="*/ 4941265 h 8087675"/>
              <a:gd name="connsiteX1237" fmla="*/ 7612068 w 8087948"/>
              <a:gd name="connsiteY1237" fmla="*/ 4934724 h 8087675"/>
              <a:gd name="connsiteX1238" fmla="*/ 7635617 w 8087948"/>
              <a:gd name="connsiteY1238" fmla="*/ 4936190 h 8087675"/>
              <a:gd name="connsiteX1239" fmla="*/ 7677899 w 8087948"/>
              <a:gd name="connsiteY1239" fmla="*/ 5008809 h 8087675"/>
              <a:gd name="connsiteX1240" fmla="*/ 7620379 w 8087948"/>
              <a:gd name="connsiteY1240" fmla="*/ 5053150 h 8087675"/>
              <a:gd name="connsiteX1241" fmla="*/ 7605142 w 8087948"/>
              <a:gd name="connsiteY1241" fmla="*/ 5051091 h 8087675"/>
              <a:gd name="connsiteX1242" fmla="*/ 7562859 w 8087948"/>
              <a:gd name="connsiteY1242" fmla="*/ 4978333 h 8087675"/>
              <a:gd name="connsiteX1243" fmla="*/ 7612068 w 8087948"/>
              <a:gd name="connsiteY1243" fmla="*/ 4934724 h 8087675"/>
              <a:gd name="connsiteX1244" fmla="*/ 6065921 w 8087948"/>
              <a:gd name="connsiteY1244" fmla="*/ 4890252 h 8087675"/>
              <a:gd name="connsiteX1245" fmla="*/ 6086575 w 8087948"/>
              <a:gd name="connsiteY1245" fmla="*/ 4894870 h 8087675"/>
              <a:gd name="connsiteX1246" fmla="*/ 6113481 w 8087948"/>
              <a:gd name="connsiteY1246" fmla="*/ 4965156 h 8087675"/>
              <a:gd name="connsiteX1247" fmla="*/ 6064886 w 8087948"/>
              <a:gd name="connsiteY1247" fmla="*/ 4996592 h 8087675"/>
              <a:gd name="connsiteX1248" fmla="*/ 6043195 w 8087948"/>
              <a:gd name="connsiteY1248" fmla="*/ 4992062 h 8087675"/>
              <a:gd name="connsiteX1249" fmla="*/ 6016289 w 8087948"/>
              <a:gd name="connsiteY1249" fmla="*/ 4921776 h 8087675"/>
              <a:gd name="connsiteX1250" fmla="*/ 6065921 w 8087948"/>
              <a:gd name="connsiteY1250" fmla="*/ 4890252 h 8087675"/>
              <a:gd name="connsiteX1251" fmla="*/ 7977026 w 8087948"/>
              <a:gd name="connsiteY1251" fmla="*/ 4827740 h 8087675"/>
              <a:gd name="connsiteX1252" fmla="*/ 8003659 w 8087948"/>
              <a:gd name="connsiteY1252" fmla="*/ 4868374 h 8087675"/>
              <a:gd name="connsiteX1253" fmla="*/ 7970163 w 8087948"/>
              <a:gd name="connsiteY1253" fmla="*/ 4895693 h 8087675"/>
              <a:gd name="connsiteX1254" fmla="*/ 7963162 w 8087948"/>
              <a:gd name="connsiteY1254" fmla="*/ 4894870 h 8087675"/>
              <a:gd name="connsiteX1255" fmla="*/ 7936529 w 8087948"/>
              <a:gd name="connsiteY1255" fmla="*/ 4854373 h 8087675"/>
              <a:gd name="connsiteX1256" fmla="*/ 7977026 w 8087948"/>
              <a:gd name="connsiteY1256" fmla="*/ 4827740 h 8087675"/>
              <a:gd name="connsiteX1257" fmla="*/ 2307275 w 8087948"/>
              <a:gd name="connsiteY1257" fmla="*/ 4811609 h 8087675"/>
              <a:gd name="connsiteX1258" fmla="*/ 2326563 w 8087948"/>
              <a:gd name="connsiteY1258" fmla="*/ 4829524 h 8087675"/>
              <a:gd name="connsiteX1259" fmla="*/ 2309676 w 8087948"/>
              <a:gd name="connsiteY1259" fmla="*/ 4874963 h 8087675"/>
              <a:gd name="connsiteX1260" fmla="*/ 2295401 w 8087948"/>
              <a:gd name="connsiteY1260" fmla="*/ 4878121 h 8087675"/>
              <a:gd name="connsiteX1261" fmla="*/ 2264100 w 8087948"/>
              <a:gd name="connsiteY1261" fmla="*/ 4858079 h 8087675"/>
              <a:gd name="connsiteX1262" fmla="*/ 2280987 w 8087948"/>
              <a:gd name="connsiteY1262" fmla="*/ 4812639 h 8087675"/>
              <a:gd name="connsiteX1263" fmla="*/ 2307275 w 8087948"/>
              <a:gd name="connsiteY1263" fmla="*/ 4811609 h 8087675"/>
              <a:gd name="connsiteX1264" fmla="*/ 5781134 w 8087948"/>
              <a:gd name="connsiteY1264" fmla="*/ 4810220 h 8087675"/>
              <a:gd name="connsiteX1265" fmla="*/ 5807353 w 8087948"/>
              <a:gd name="connsiteY1265" fmla="*/ 4811130 h 8087675"/>
              <a:gd name="connsiteX1266" fmla="*/ 5824239 w 8087948"/>
              <a:gd name="connsiteY1266" fmla="*/ 4856706 h 8087675"/>
              <a:gd name="connsiteX1267" fmla="*/ 5824239 w 8087948"/>
              <a:gd name="connsiteY1267" fmla="*/ 4856568 h 8087675"/>
              <a:gd name="connsiteX1268" fmla="*/ 5793076 w 8087948"/>
              <a:gd name="connsiteY1268" fmla="*/ 4876748 h 8087675"/>
              <a:gd name="connsiteX1269" fmla="*/ 5778799 w 8087948"/>
              <a:gd name="connsiteY1269" fmla="*/ 4873590 h 8087675"/>
              <a:gd name="connsiteX1270" fmla="*/ 5761915 w 8087948"/>
              <a:gd name="connsiteY1270" fmla="*/ 4828152 h 8087675"/>
              <a:gd name="connsiteX1271" fmla="*/ 5781134 w 8087948"/>
              <a:gd name="connsiteY1271" fmla="*/ 4810220 h 8087675"/>
              <a:gd name="connsiteX1272" fmla="*/ 105566 w 8087948"/>
              <a:gd name="connsiteY1272" fmla="*/ 4801245 h 8087675"/>
              <a:gd name="connsiteX1273" fmla="*/ 145931 w 8087948"/>
              <a:gd name="connsiteY1273" fmla="*/ 4828152 h 8087675"/>
              <a:gd name="connsiteX1274" fmla="*/ 119018 w 8087948"/>
              <a:gd name="connsiteY1274" fmla="*/ 4868511 h 8087675"/>
              <a:gd name="connsiteX1275" fmla="*/ 112292 w 8087948"/>
              <a:gd name="connsiteY1275" fmla="*/ 4869198 h 8087675"/>
              <a:gd name="connsiteX1276" fmla="*/ 78659 w 8087948"/>
              <a:gd name="connsiteY1276" fmla="*/ 4841604 h 8087675"/>
              <a:gd name="connsiteX1277" fmla="*/ 105566 w 8087948"/>
              <a:gd name="connsiteY1277" fmla="*/ 4801245 h 8087675"/>
              <a:gd name="connsiteX1278" fmla="*/ 1387705 w 8087948"/>
              <a:gd name="connsiteY1278" fmla="*/ 4781604 h 8087675"/>
              <a:gd name="connsiteX1279" fmla="*/ 1465540 w 8087948"/>
              <a:gd name="connsiteY1279" fmla="*/ 4845175 h 8087675"/>
              <a:gd name="connsiteX1280" fmla="*/ 1405687 w 8087948"/>
              <a:gd name="connsiteY1280" fmla="*/ 4958977 h 8087675"/>
              <a:gd name="connsiteX1281" fmla="*/ 1378644 w 8087948"/>
              <a:gd name="connsiteY1281" fmla="*/ 4963095 h 8087675"/>
              <a:gd name="connsiteX1282" fmla="*/ 1291885 w 8087948"/>
              <a:gd name="connsiteY1282" fmla="*/ 4899124 h 8087675"/>
              <a:gd name="connsiteX1283" fmla="*/ 1351738 w 8087948"/>
              <a:gd name="connsiteY1283" fmla="*/ 4785322 h 8087675"/>
              <a:gd name="connsiteX1284" fmla="*/ 1387705 w 8087948"/>
              <a:gd name="connsiteY1284" fmla="*/ 4781604 h 8087675"/>
              <a:gd name="connsiteX1285" fmla="*/ 7000119 w 8087948"/>
              <a:gd name="connsiteY1285" fmla="*/ 4748562 h 8087675"/>
              <a:gd name="connsiteX1286" fmla="*/ 7043675 w 8087948"/>
              <a:gd name="connsiteY1286" fmla="*/ 4751550 h 8087675"/>
              <a:gd name="connsiteX1287" fmla="*/ 7120689 w 8087948"/>
              <a:gd name="connsiteY1287" fmla="*/ 4886358 h 8087675"/>
              <a:gd name="connsiteX1288" fmla="*/ 7014709 w 8087948"/>
              <a:gd name="connsiteY1288" fmla="*/ 4967214 h 8087675"/>
              <a:gd name="connsiteX1289" fmla="*/ 6985745 w 8087948"/>
              <a:gd name="connsiteY1289" fmla="*/ 4963370 h 8087675"/>
              <a:gd name="connsiteX1290" fmla="*/ 6908731 w 8087948"/>
              <a:gd name="connsiteY1290" fmla="*/ 4828426 h 8087675"/>
              <a:gd name="connsiteX1291" fmla="*/ 7000119 w 8087948"/>
              <a:gd name="connsiteY1291" fmla="*/ 4748562 h 8087675"/>
              <a:gd name="connsiteX1292" fmla="*/ 1967991 w 8087948"/>
              <a:gd name="connsiteY1292" fmla="*/ 4748008 h 8087675"/>
              <a:gd name="connsiteX1293" fmla="*/ 2015211 w 8087948"/>
              <a:gd name="connsiteY1293" fmla="*/ 4782988 h 8087675"/>
              <a:gd name="connsiteX1294" fmla="*/ 1983499 w 8087948"/>
              <a:gd name="connsiteY1294" fmla="*/ 4851214 h 8087675"/>
              <a:gd name="connsiteX1295" fmla="*/ 1965241 w 8087948"/>
              <a:gd name="connsiteY1295" fmla="*/ 4854372 h 8087675"/>
              <a:gd name="connsiteX1296" fmla="*/ 1915271 w 8087948"/>
              <a:gd name="connsiteY1296" fmla="*/ 4819366 h 8087675"/>
              <a:gd name="connsiteX1297" fmla="*/ 1947120 w 8087948"/>
              <a:gd name="connsiteY1297" fmla="*/ 4751140 h 8087675"/>
              <a:gd name="connsiteX1298" fmla="*/ 1967991 w 8087948"/>
              <a:gd name="connsiteY1298" fmla="*/ 4748008 h 8087675"/>
              <a:gd name="connsiteX1299" fmla="*/ 754993 w 8087948"/>
              <a:gd name="connsiteY1299" fmla="*/ 4722256 h 8087675"/>
              <a:gd name="connsiteX1300" fmla="*/ 822829 w 8087948"/>
              <a:gd name="connsiteY1300" fmla="*/ 4786695 h 8087675"/>
              <a:gd name="connsiteX1301" fmla="*/ 759270 w 8087948"/>
              <a:gd name="connsiteY1301" fmla="*/ 4888142 h 8087675"/>
              <a:gd name="connsiteX1302" fmla="*/ 740326 w 8087948"/>
              <a:gd name="connsiteY1302" fmla="*/ 4890339 h 8087675"/>
              <a:gd name="connsiteX1303" fmla="*/ 657822 w 8087948"/>
              <a:gd name="connsiteY1303" fmla="*/ 4824584 h 8087675"/>
              <a:gd name="connsiteX1304" fmla="*/ 721380 w 8087948"/>
              <a:gd name="connsiteY1304" fmla="*/ 4723135 h 8087675"/>
              <a:gd name="connsiteX1305" fmla="*/ 754993 w 8087948"/>
              <a:gd name="connsiteY1305" fmla="*/ 4722256 h 8087675"/>
              <a:gd name="connsiteX1306" fmla="*/ 404965 w 8087948"/>
              <a:gd name="connsiteY1306" fmla="*/ 4717093 h 8087675"/>
              <a:gd name="connsiteX1307" fmla="*/ 474977 w 8087948"/>
              <a:gd name="connsiteY1307" fmla="*/ 4763767 h 8087675"/>
              <a:gd name="connsiteX1308" fmla="*/ 428301 w 8087948"/>
              <a:gd name="connsiteY1308" fmla="*/ 4833780 h 8087675"/>
              <a:gd name="connsiteX1309" fmla="*/ 416633 w 8087948"/>
              <a:gd name="connsiteY1309" fmla="*/ 4834878 h 8087675"/>
              <a:gd name="connsiteX1310" fmla="*/ 358290 w 8087948"/>
              <a:gd name="connsiteY1310" fmla="*/ 4787105 h 8087675"/>
              <a:gd name="connsiteX1311" fmla="*/ 404965 w 8087948"/>
              <a:gd name="connsiteY1311" fmla="*/ 4717093 h 8087675"/>
              <a:gd name="connsiteX1312" fmla="*/ 6721537 w 8087948"/>
              <a:gd name="connsiteY1312" fmla="*/ 4699196 h 8087675"/>
              <a:gd name="connsiteX1313" fmla="*/ 6757589 w 8087948"/>
              <a:gd name="connsiteY1313" fmla="*/ 4701718 h 8087675"/>
              <a:gd name="connsiteX1314" fmla="*/ 6821012 w 8087948"/>
              <a:gd name="connsiteY1314" fmla="*/ 4813600 h 8087675"/>
              <a:gd name="connsiteX1315" fmla="*/ 6733428 w 8087948"/>
              <a:gd name="connsiteY1315" fmla="*/ 4880317 h 8087675"/>
              <a:gd name="connsiteX1316" fmla="*/ 6709130 w 8087948"/>
              <a:gd name="connsiteY1316" fmla="*/ 4877023 h 8087675"/>
              <a:gd name="connsiteX1317" fmla="*/ 6645707 w 8087948"/>
              <a:gd name="connsiteY1317" fmla="*/ 4765141 h 8087675"/>
              <a:gd name="connsiteX1318" fmla="*/ 6721537 w 8087948"/>
              <a:gd name="connsiteY1318" fmla="*/ 4699196 h 8087675"/>
              <a:gd name="connsiteX1319" fmla="*/ 7339914 w 8087948"/>
              <a:gd name="connsiteY1319" fmla="*/ 4686751 h 8087675"/>
              <a:gd name="connsiteX1320" fmla="*/ 7373554 w 8087948"/>
              <a:gd name="connsiteY1320" fmla="*/ 4687304 h 8087675"/>
              <a:gd name="connsiteX1321" fmla="*/ 7438073 w 8087948"/>
              <a:gd name="connsiteY1321" fmla="*/ 4788067 h 8087675"/>
              <a:gd name="connsiteX1322" fmla="*/ 7355433 w 8087948"/>
              <a:gd name="connsiteY1322" fmla="*/ 4854646 h 8087675"/>
              <a:gd name="connsiteX1323" fmla="*/ 7337312 w 8087948"/>
              <a:gd name="connsiteY1323" fmla="*/ 4852723 h 8087675"/>
              <a:gd name="connsiteX1324" fmla="*/ 7272654 w 8087948"/>
              <a:gd name="connsiteY1324" fmla="*/ 4751963 h 8087675"/>
              <a:gd name="connsiteX1325" fmla="*/ 7272791 w 8087948"/>
              <a:gd name="connsiteY1325" fmla="*/ 4751963 h 8087675"/>
              <a:gd name="connsiteX1326" fmla="*/ 7339914 w 8087948"/>
              <a:gd name="connsiteY1326" fmla="*/ 4686751 h 8087675"/>
              <a:gd name="connsiteX1327" fmla="*/ 6442835 w 8087948"/>
              <a:gd name="connsiteY1327" fmla="*/ 4649849 h 8087675"/>
              <a:gd name="connsiteX1328" fmla="*/ 6471365 w 8087948"/>
              <a:gd name="connsiteY1328" fmla="*/ 4652024 h 8087675"/>
              <a:gd name="connsiteX1329" fmla="*/ 6521334 w 8087948"/>
              <a:gd name="connsiteY1329" fmla="*/ 4740843 h 8087675"/>
              <a:gd name="connsiteX1330" fmla="*/ 6452009 w 8087948"/>
              <a:gd name="connsiteY1330" fmla="*/ 4793421 h 8087675"/>
              <a:gd name="connsiteX1331" fmla="*/ 6432378 w 8087948"/>
              <a:gd name="connsiteY1331" fmla="*/ 4790813 h 8087675"/>
              <a:gd name="connsiteX1332" fmla="*/ 6382546 w 8087948"/>
              <a:gd name="connsiteY1332" fmla="*/ 4701856 h 8087675"/>
              <a:gd name="connsiteX1333" fmla="*/ 6442835 w 8087948"/>
              <a:gd name="connsiteY1333" fmla="*/ 4649849 h 8087675"/>
              <a:gd name="connsiteX1334" fmla="*/ 7699041 w 8087948"/>
              <a:gd name="connsiteY1334" fmla="*/ 4622372 h 8087675"/>
              <a:gd name="connsiteX1335" fmla="*/ 7747361 w 8087948"/>
              <a:gd name="connsiteY1335" fmla="*/ 4691148 h 8087675"/>
              <a:gd name="connsiteX1336" fmla="*/ 7688882 w 8087948"/>
              <a:gd name="connsiteY1336" fmla="*/ 4740431 h 8087675"/>
              <a:gd name="connsiteX1337" fmla="*/ 7678586 w 8087948"/>
              <a:gd name="connsiteY1337" fmla="*/ 4739606 h 8087675"/>
              <a:gd name="connsiteX1338" fmla="*/ 7630127 w 8087948"/>
              <a:gd name="connsiteY1338" fmla="*/ 4670694 h 8087675"/>
              <a:gd name="connsiteX1339" fmla="*/ 7699041 w 8087948"/>
              <a:gd name="connsiteY1339" fmla="*/ 4622372 h 8087675"/>
              <a:gd name="connsiteX1340" fmla="*/ 1636991 w 8087948"/>
              <a:gd name="connsiteY1340" fmla="*/ 4617583 h 8087675"/>
              <a:gd name="connsiteX1341" fmla="*/ 1696587 w 8087948"/>
              <a:gd name="connsiteY1341" fmla="*/ 4670419 h 8087675"/>
              <a:gd name="connsiteX1342" fmla="*/ 1645517 w 8087948"/>
              <a:gd name="connsiteY1342" fmla="*/ 4758689 h 8087675"/>
              <a:gd name="connsiteX1343" fmla="*/ 1626849 w 8087948"/>
              <a:gd name="connsiteY1343" fmla="*/ 4761023 h 8087675"/>
              <a:gd name="connsiteX1344" fmla="*/ 1557386 w 8087948"/>
              <a:gd name="connsiteY1344" fmla="*/ 4707485 h 8087675"/>
              <a:gd name="connsiteX1345" fmla="*/ 1608453 w 8087948"/>
              <a:gd name="connsiteY1345" fmla="*/ 4619352 h 8087675"/>
              <a:gd name="connsiteX1346" fmla="*/ 1636991 w 8087948"/>
              <a:gd name="connsiteY1346" fmla="*/ 4617583 h 8087675"/>
              <a:gd name="connsiteX1347" fmla="*/ 6164076 w 8087948"/>
              <a:gd name="connsiteY1347" fmla="*/ 4600504 h 8087675"/>
              <a:gd name="connsiteX1348" fmla="*/ 6185141 w 8087948"/>
              <a:gd name="connsiteY1348" fmla="*/ 4602192 h 8087675"/>
              <a:gd name="connsiteX1349" fmla="*/ 6221658 w 8087948"/>
              <a:gd name="connsiteY1349" fmla="*/ 4667948 h 8087675"/>
              <a:gd name="connsiteX1350" fmla="*/ 6170452 w 8087948"/>
              <a:gd name="connsiteY1350" fmla="*/ 4706522 h 8087675"/>
              <a:gd name="connsiteX1351" fmla="*/ 6155902 w 8087948"/>
              <a:gd name="connsiteY1351" fmla="*/ 4704464 h 8087675"/>
              <a:gd name="connsiteX1352" fmla="*/ 6119385 w 8087948"/>
              <a:gd name="connsiteY1352" fmla="*/ 4638708 h 8087675"/>
              <a:gd name="connsiteX1353" fmla="*/ 6164076 w 8087948"/>
              <a:gd name="connsiteY1353" fmla="*/ 4600504 h 8087675"/>
              <a:gd name="connsiteX1354" fmla="*/ 8021231 w 8087948"/>
              <a:gd name="connsiteY1354" fmla="*/ 4556890 h 8087675"/>
              <a:gd name="connsiteX1355" fmla="*/ 8050470 w 8087948"/>
              <a:gd name="connsiteY1355" fmla="*/ 4595604 h 8087675"/>
              <a:gd name="connsiteX1356" fmla="*/ 8050609 w 8087948"/>
              <a:gd name="connsiteY1356" fmla="*/ 4595604 h 8087675"/>
              <a:gd name="connsiteX1357" fmla="*/ 8016562 w 8087948"/>
              <a:gd name="connsiteY1357" fmla="*/ 4625255 h 8087675"/>
              <a:gd name="connsiteX1358" fmla="*/ 8011896 w 8087948"/>
              <a:gd name="connsiteY1358" fmla="*/ 4624843 h 8087675"/>
              <a:gd name="connsiteX1359" fmla="*/ 7982518 w 8087948"/>
              <a:gd name="connsiteY1359" fmla="*/ 4586268 h 8087675"/>
              <a:gd name="connsiteX1360" fmla="*/ 8021231 w 8087948"/>
              <a:gd name="connsiteY1360" fmla="*/ 4556890 h 8087675"/>
              <a:gd name="connsiteX1361" fmla="*/ 2189557 w 8087948"/>
              <a:gd name="connsiteY1361" fmla="*/ 4554008 h 8087675"/>
              <a:gd name="connsiteX1362" fmla="*/ 2232252 w 8087948"/>
              <a:gd name="connsiteY1362" fmla="*/ 4577207 h 8087675"/>
              <a:gd name="connsiteX1363" fmla="*/ 2208915 w 8087948"/>
              <a:gd name="connsiteY1363" fmla="*/ 4619901 h 8087675"/>
              <a:gd name="connsiteX1364" fmla="*/ 2199304 w 8087948"/>
              <a:gd name="connsiteY1364" fmla="*/ 4621275 h 8087675"/>
              <a:gd name="connsiteX1365" fmla="*/ 2166356 w 8087948"/>
              <a:gd name="connsiteY1365" fmla="*/ 4596565 h 8087675"/>
              <a:gd name="connsiteX1366" fmla="*/ 2189557 w 8087948"/>
              <a:gd name="connsiteY1366" fmla="*/ 4554008 h 8087675"/>
              <a:gd name="connsiteX1367" fmla="*/ 5898642 w 8087948"/>
              <a:gd name="connsiteY1367" fmla="*/ 4552360 h 8087675"/>
              <a:gd name="connsiteX1368" fmla="*/ 5921980 w 8087948"/>
              <a:gd name="connsiteY1368" fmla="*/ 4594917 h 8087675"/>
              <a:gd name="connsiteX1369" fmla="*/ 5889034 w 8087948"/>
              <a:gd name="connsiteY1369" fmla="*/ 4619627 h 8087675"/>
              <a:gd name="connsiteX1370" fmla="*/ 5879424 w 8087948"/>
              <a:gd name="connsiteY1370" fmla="*/ 4618253 h 8087675"/>
              <a:gd name="connsiteX1371" fmla="*/ 5856087 w 8087948"/>
              <a:gd name="connsiteY1371" fmla="*/ 4575559 h 8087675"/>
              <a:gd name="connsiteX1372" fmla="*/ 5898642 w 8087948"/>
              <a:gd name="connsiteY1372" fmla="*/ 4552360 h 8087675"/>
              <a:gd name="connsiteX1373" fmla="*/ 1003734 w 8087948"/>
              <a:gd name="connsiteY1373" fmla="*/ 4549753 h 8087675"/>
              <a:gd name="connsiteX1374" fmla="*/ 1133186 w 8087948"/>
              <a:gd name="connsiteY1374" fmla="*/ 4635689 h 8087675"/>
              <a:gd name="connsiteX1375" fmla="*/ 1047388 w 8087948"/>
              <a:gd name="connsiteY1375" fmla="*/ 4765004 h 8087675"/>
              <a:gd name="connsiteX1376" fmla="*/ 1025423 w 8087948"/>
              <a:gd name="connsiteY1376" fmla="*/ 4767201 h 8087675"/>
              <a:gd name="connsiteX1377" fmla="*/ 917935 w 8087948"/>
              <a:gd name="connsiteY1377" fmla="*/ 4679206 h 8087675"/>
              <a:gd name="connsiteX1378" fmla="*/ 1003734 w 8087948"/>
              <a:gd name="connsiteY1378" fmla="*/ 4549753 h 8087675"/>
              <a:gd name="connsiteX1379" fmla="*/ 63286 w 8087948"/>
              <a:gd name="connsiteY1379" fmla="*/ 4530122 h 8087675"/>
              <a:gd name="connsiteX1380" fmla="*/ 101724 w 8087948"/>
              <a:gd name="connsiteY1380" fmla="*/ 4559637 h 8087675"/>
              <a:gd name="connsiteX1381" fmla="*/ 72072 w 8087948"/>
              <a:gd name="connsiteY1381" fmla="*/ 4598212 h 8087675"/>
              <a:gd name="connsiteX1382" fmla="*/ 67679 w 8087948"/>
              <a:gd name="connsiteY1382" fmla="*/ 4598485 h 8087675"/>
              <a:gd name="connsiteX1383" fmla="*/ 33634 w 8087948"/>
              <a:gd name="connsiteY1383" fmla="*/ 4568559 h 8087675"/>
              <a:gd name="connsiteX1384" fmla="*/ 63286 w 8087948"/>
              <a:gd name="connsiteY1384" fmla="*/ 4530122 h 8087675"/>
              <a:gd name="connsiteX1385" fmla="*/ 1890384 w 8087948"/>
              <a:gd name="connsiteY1385" fmla="*/ 4452372 h 8087675"/>
              <a:gd name="connsiteX1386" fmla="*/ 1932294 w 8087948"/>
              <a:gd name="connsiteY1386" fmla="*/ 4493605 h 8087675"/>
              <a:gd name="connsiteX1387" fmla="*/ 1891249 w 8087948"/>
              <a:gd name="connsiteY1387" fmla="*/ 4556616 h 8087675"/>
              <a:gd name="connsiteX1388" fmla="*/ 1880264 w 8087948"/>
              <a:gd name="connsiteY1388" fmla="*/ 4557851 h 8087675"/>
              <a:gd name="connsiteX1389" fmla="*/ 1828237 w 8087948"/>
              <a:gd name="connsiteY1389" fmla="*/ 4515569 h 8087675"/>
              <a:gd name="connsiteX1390" fmla="*/ 1828237 w 8087948"/>
              <a:gd name="connsiteY1390" fmla="*/ 4515708 h 8087675"/>
              <a:gd name="connsiteX1391" fmla="*/ 1869280 w 8087948"/>
              <a:gd name="connsiteY1391" fmla="*/ 4452560 h 8087675"/>
              <a:gd name="connsiteX1392" fmla="*/ 1890384 w 8087948"/>
              <a:gd name="connsiteY1392" fmla="*/ 4452372 h 8087675"/>
              <a:gd name="connsiteX1393" fmla="*/ 1276783 w 8087948"/>
              <a:gd name="connsiteY1393" fmla="*/ 4415494 h 8087675"/>
              <a:gd name="connsiteX1394" fmla="*/ 1381390 w 8087948"/>
              <a:gd name="connsiteY1394" fmla="*/ 4490310 h 8087675"/>
              <a:gd name="connsiteX1395" fmla="*/ 1306573 w 8087948"/>
              <a:gd name="connsiteY1395" fmla="*/ 4594916 h 8087675"/>
              <a:gd name="connsiteX1396" fmla="*/ 1291472 w 8087948"/>
              <a:gd name="connsiteY1396" fmla="*/ 4596152 h 8087675"/>
              <a:gd name="connsiteX1397" fmla="*/ 1201969 w 8087948"/>
              <a:gd name="connsiteY1397" fmla="*/ 4520099 h 8087675"/>
              <a:gd name="connsiteX1398" fmla="*/ 1276783 w 8087948"/>
              <a:gd name="connsiteY1398" fmla="*/ 4415494 h 8087675"/>
              <a:gd name="connsiteX1399" fmla="*/ 360760 w 8087948"/>
              <a:gd name="connsiteY1399" fmla="*/ 4399983 h 8087675"/>
              <a:gd name="connsiteX1400" fmla="*/ 426515 w 8087948"/>
              <a:gd name="connsiteY1400" fmla="*/ 4452560 h 8087675"/>
              <a:gd name="connsiteX1401" fmla="*/ 373940 w 8087948"/>
              <a:gd name="connsiteY1401" fmla="*/ 4518178 h 8087675"/>
              <a:gd name="connsiteX1402" fmla="*/ 367351 w 8087948"/>
              <a:gd name="connsiteY1402" fmla="*/ 4518590 h 8087675"/>
              <a:gd name="connsiteX1403" fmla="*/ 308184 w 8087948"/>
              <a:gd name="connsiteY1403" fmla="*/ 4465739 h 8087675"/>
              <a:gd name="connsiteX1404" fmla="*/ 360760 w 8087948"/>
              <a:gd name="connsiteY1404" fmla="*/ 4399983 h 8087675"/>
              <a:gd name="connsiteX1405" fmla="*/ 667982 w 8087948"/>
              <a:gd name="connsiteY1405" fmla="*/ 4361133 h 8087675"/>
              <a:gd name="connsiteX1406" fmla="*/ 762016 w 8087948"/>
              <a:gd name="connsiteY1406" fmla="*/ 4435263 h 8087675"/>
              <a:gd name="connsiteX1407" fmla="*/ 687749 w 8087948"/>
              <a:gd name="connsiteY1407" fmla="*/ 4529297 h 8087675"/>
              <a:gd name="connsiteX1408" fmla="*/ 677866 w 8087948"/>
              <a:gd name="connsiteY1408" fmla="*/ 4529846 h 8087675"/>
              <a:gd name="connsiteX1409" fmla="*/ 593852 w 8087948"/>
              <a:gd name="connsiteY1409" fmla="*/ 4455167 h 8087675"/>
              <a:gd name="connsiteX1410" fmla="*/ 667982 w 8087948"/>
              <a:gd name="connsiteY1410" fmla="*/ 4361133 h 8087675"/>
              <a:gd name="connsiteX1411" fmla="*/ 7110667 w 8087948"/>
              <a:gd name="connsiteY1411" fmla="*/ 4345346 h 8087675"/>
              <a:gd name="connsiteX1412" fmla="*/ 7205114 w 8087948"/>
              <a:gd name="connsiteY1412" fmla="*/ 4468621 h 8087675"/>
              <a:gd name="connsiteX1413" fmla="*/ 7096390 w 8087948"/>
              <a:gd name="connsiteY1413" fmla="*/ 4564029 h 8087675"/>
              <a:gd name="connsiteX1414" fmla="*/ 7081701 w 8087948"/>
              <a:gd name="connsiteY1414" fmla="*/ 4563068 h 8087675"/>
              <a:gd name="connsiteX1415" fmla="*/ 6987393 w 8087948"/>
              <a:gd name="connsiteY1415" fmla="*/ 4439655 h 8087675"/>
              <a:gd name="connsiteX1416" fmla="*/ 7110667 w 8087948"/>
              <a:gd name="connsiteY1416" fmla="*/ 4345346 h 8087675"/>
              <a:gd name="connsiteX1417" fmla="*/ 6821149 w 8087948"/>
              <a:gd name="connsiteY1417" fmla="*/ 4329833 h 8087675"/>
              <a:gd name="connsiteX1418" fmla="*/ 6899122 w 8087948"/>
              <a:gd name="connsiteY1418" fmla="*/ 4432105 h 8087675"/>
              <a:gd name="connsiteX1419" fmla="*/ 6809068 w 8087948"/>
              <a:gd name="connsiteY1419" fmla="*/ 4510903 h 8087675"/>
              <a:gd name="connsiteX1420" fmla="*/ 6796851 w 8087948"/>
              <a:gd name="connsiteY1420" fmla="*/ 4510080 h 8087675"/>
              <a:gd name="connsiteX1421" fmla="*/ 6718740 w 8087948"/>
              <a:gd name="connsiteY1421" fmla="*/ 4407807 h 8087675"/>
              <a:gd name="connsiteX1422" fmla="*/ 6821149 w 8087948"/>
              <a:gd name="connsiteY1422" fmla="*/ 4329833 h 8087675"/>
              <a:gd name="connsiteX1423" fmla="*/ 7422974 w 8087948"/>
              <a:gd name="connsiteY1423" fmla="*/ 4324754 h 8087675"/>
              <a:gd name="connsiteX1424" fmla="*/ 7498202 w 8087948"/>
              <a:gd name="connsiteY1424" fmla="*/ 4417966 h 8087675"/>
              <a:gd name="connsiteX1425" fmla="*/ 7414052 w 8087948"/>
              <a:gd name="connsiteY1425" fmla="*/ 4493606 h 8087675"/>
              <a:gd name="connsiteX1426" fmla="*/ 7404991 w 8087948"/>
              <a:gd name="connsiteY1426" fmla="*/ 4493057 h 8087675"/>
              <a:gd name="connsiteX1427" fmla="*/ 7329763 w 8087948"/>
              <a:gd name="connsiteY1427" fmla="*/ 4399982 h 8087675"/>
              <a:gd name="connsiteX1428" fmla="*/ 7422974 w 8087948"/>
              <a:gd name="connsiteY1428" fmla="*/ 4324754 h 8087675"/>
              <a:gd name="connsiteX1429" fmla="*/ 2107053 w 8087948"/>
              <a:gd name="connsiteY1429" fmla="*/ 4323793 h 8087675"/>
              <a:gd name="connsiteX1430" fmla="*/ 2107077 w 8087948"/>
              <a:gd name="connsiteY1430" fmla="*/ 4323837 h 8087675"/>
              <a:gd name="connsiteX1431" fmla="*/ 2107053 w 8087948"/>
              <a:gd name="connsiteY1431" fmla="*/ 4323930 h 8087675"/>
              <a:gd name="connsiteX1432" fmla="*/ 2107053 w 8087948"/>
              <a:gd name="connsiteY1432" fmla="*/ 4323793 h 8087675"/>
              <a:gd name="connsiteX1433" fmla="*/ 6531356 w 8087948"/>
              <a:gd name="connsiteY1433" fmla="*/ 4314321 h 8087675"/>
              <a:gd name="connsiteX1434" fmla="*/ 6592994 w 8087948"/>
              <a:gd name="connsiteY1434" fmla="*/ 4395453 h 8087675"/>
              <a:gd name="connsiteX1435" fmla="*/ 6593131 w 8087948"/>
              <a:gd name="connsiteY1435" fmla="*/ 4395453 h 8087675"/>
              <a:gd name="connsiteX1436" fmla="*/ 6521746 w 8087948"/>
              <a:gd name="connsiteY1436" fmla="*/ 4457776 h 8087675"/>
              <a:gd name="connsiteX1437" fmla="*/ 6511862 w 8087948"/>
              <a:gd name="connsiteY1437" fmla="*/ 4457090 h 8087675"/>
              <a:gd name="connsiteX1438" fmla="*/ 6450225 w 8087948"/>
              <a:gd name="connsiteY1438" fmla="*/ 4375959 h 8087675"/>
              <a:gd name="connsiteX1439" fmla="*/ 6531356 w 8087948"/>
              <a:gd name="connsiteY1439" fmla="*/ 4314321 h 8087675"/>
              <a:gd name="connsiteX1440" fmla="*/ 7734869 w 8087948"/>
              <a:gd name="connsiteY1440" fmla="*/ 4304164 h 8087675"/>
              <a:gd name="connsiteX1441" fmla="*/ 7789094 w 8087948"/>
              <a:gd name="connsiteY1441" fmla="*/ 4368547 h 8087675"/>
              <a:gd name="connsiteX1442" fmla="*/ 7729927 w 8087948"/>
              <a:gd name="connsiteY1442" fmla="*/ 4422908 h 8087675"/>
              <a:gd name="connsiteX1443" fmla="*/ 7724711 w 8087948"/>
              <a:gd name="connsiteY1443" fmla="*/ 4422771 h 8087675"/>
              <a:gd name="connsiteX1444" fmla="*/ 7670623 w 8087948"/>
              <a:gd name="connsiteY1444" fmla="*/ 4358387 h 8087675"/>
              <a:gd name="connsiteX1445" fmla="*/ 7734869 w 8087948"/>
              <a:gd name="connsiteY1445" fmla="*/ 4304164 h 8087675"/>
              <a:gd name="connsiteX1446" fmla="*/ 6241699 w 8087948"/>
              <a:gd name="connsiteY1446" fmla="*/ 4298809 h 8087675"/>
              <a:gd name="connsiteX1447" fmla="*/ 6287002 w 8087948"/>
              <a:gd name="connsiteY1447" fmla="*/ 4358799 h 8087675"/>
              <a:gd name="connsiteX1448" fmla="*/ 6234424 w 8087948"/>
              <a:gd name="connsiteY1448" fmla="*/ 4404650 h 8087675"/>
              <a:gd name="connsiteX1449" fmla="*/ 6227010 w 8087948"/>
              <a:gd name="connsiteY1449" fmla="*/ 4404101 h 8087675"/>
              <a:gd name="connsiteX1450" fmla="*/ 6181710 w 8087948"/>
              <a:gd name="connsiteY1450" fmla="*/ 4344111 h 8087675"/>
              <a:gd name="connsiteX1451" fmla="*/ 6241699 w 8087948"/>
              <a:gd name="connsiteY1451" fmla="*/ 4298809 h 8087675"/>
              <a:gd name="connsiteX1452" fmla="*/ 2136154 w 8087948"/>
              <a:gd name="connsiteY1452" fmla="*/ 4284943 h 8087675"/>
              <a:gd name="connsiteX1453" fmla="*/ 2175005 w 8087948"/>
              <a:gd name="connsiteY1453" fmla="*/ 4314183 h 8087675"/>
              <a:gd name="connsiteX1454" fmla="*/ 2145901 w 8087948"/>
              <a:gd name="connsiteY1454" fmla="*/ 4352896 h 8087675"/>
              <a:gd name="connsiteX1455" fmla="*/ 2140960 w 8087948"/>
              <a:gd name="connsiteY1455" fmla="*/ 4353309 h 8087675"/>
              <a:gd name="connsiteX1456" fmla="*/ 2118654 w 8087948"/>
              <a:gd name="connsiteY1456" fmla="*/ 4344986 h 8087675"/>
              <a:gd name="connsiteX1457" fmla="*/ 2107077 w 8087948"/>
              <a:gd name="connsiteY1457" fmla="*/ 4323837 h 8087675"/>
              <a:gd name="connsiteX1458" fmla="*/ 2113523 w 8087948"/>
              <a:gd name="connsiteY1458" fmla="*/ 4298414 h 8087675"/>
              <a:gd name="connsiteX1459" fmla="*/ 2136154 w 8087948"/>
              <a:gd name="connsiteY1459" fmla="*/ 4284943 h 8087675"/>
              <a:gd name="connsiteX1460" fmla="*/ 8046627 w 8087948"/>
              <a:gd name="connsiteY1460" fmla="*/ 4283708 h 8087675"/>
              <a:gd name="connsiteX1461" fmla="*/ 8078612 w 8087948"/>
              <a:gd name="connsiteY1461" fmla="*/ 4320226 h 8087675"/>
              <a:gd name="connsiteX1462" fmla="*/ 8044294 w 8087948"/>
              <a:gd name="connsiteY1462" fmla="*/ 4352211 h 8087675"/>
              <a:gd name="connsiteX1463" fmla="*/ 8041960 w 8087948"/>
              <a:gd name="connsiteY1463" fmla="*/ 4352211 h 8087675"/>
              <a:gd name="connsiteX1464" fmla="*/ 8010112 w 8087948"/>
              <a:gd name="connsiteY1464" fmla="*/ 4315557 h 8087675"/>
              <a:gd name="connsiteX1465" fmla="*/ 8046627 w 8087948"/>
              <a:gd name="connsiteY1465" fmla="*/ 4283708 h 8087675"/>
              <a:gd name="connsiteX1466" fmla="*/ 5951906 w 8087948"/>
              <a:gd name="connsiteY1466" fmla="*/ 4283296 h 8087675"/>
              <a:gd name="connsiteX1467" fmla="*/ 5981009 w 8087948"/>
              <a:gd name="connsiteY1467" fmla="*/ 4322008 h 8087675"/>
              <a:gd name="connsiteX1468" fmla="*/ 5947101 w 8087948"/>
              <a:gd name="connsiteY1468" fmla="*/ 4351522 h 8087675"/>
              <a:gd name="connsiteX1469" fmla="*/ 5942159 w 8087948"/>
              <a:gd name="connsiteY1469" fmla="*/ 4351248 h 8087675"/>
              <a:gd name="connsiteX1470" fmla="*/ 5913056 w 8087948"/>
              <a:gd name="connsiteY1470" fmla="*/ 4312398 h 8087675"/>
              <a:gd name="connsiteX1471" fmla="*/ 5951906 w 8087948"/>
              <a:gd name="connsiteY1471" fmla="*/ 4283296 h 8087675"/>
              <a:gd name="connsiteX1472" fmla="*/ 1552991 w 8087948"/>
              <a:gd name="connsiteY1472" fmla="*/ 4280963 h 8087675"/>
              <a:gd name="connsiteX1473" fmla="*/ 1633299 w 8087948"/>
              <a:gd name="connsiteY1473" fmla="*/ 4343562 h 8087675"/>
              <a:gd name="connsiteX1474" fmla="*/ 1570562 w 8087948"/>
              <a:gd name="connsiteY1474" fmla="*/ 4424007 h 8087675"/>
              <a:gd name="connsiteX1475" fmla="*/ 1561779 w 8087948"/>
              <a:gd name="connsiteY1475" fmla="*/ 4424556 h 8087675"/>
              <a:gd name="connsiteX1476" fmla="*/ 1490254 w 8087948"/>
              <a:gd name="connsiteY1476" fmla="*/ 4361272 h 8087675"/>
              <a:gd name="connsiteX1477" fmla="*/ 1552991 w 8087948"/>
              <a:gd name="connsiteY1477" fmla="*/ 4280963 h 8087675"/>
              <a:gd name="connsiteX1478" fmla="*/ 39675 w 8087948"/>
              <a:gd name="connsiteY1478" fmla="*/ 4256667 h 8087675"/>
              <a:gd name="connsiteX1479" fmla="*/ 76053 w 8087948"/>
              <a:gd name="connsiteY1479" fmla="*/ 4288926 h 8087675"/>
              <a:gd name="connsiteX1480" fmla="*/ 43792 w 8087948"/>
              <a:gd name="connsiteY1480" fmla="*/ 4325170 h 8087675"/>
              <a:gd name="connsiteX1481" fmla="*/ 41733 w 8087948"/>
              <a:gd name="connsiteY1481" fmla="*/ 4325305 h 8087675"/>
              <a:gd name="connsiteX1482" fmla="*/ 7414 w 8087948"/>
              <a:gd name="connsiteY1482" fmla="*/ 4293045 h 8087675"/>
              <a:gd name="connsiteX1483" fmla="*/ 39675 w 8087948"/>
              <a:gd name="connsiteY1483" fmla="*/ 4256667 h 8087675"/>
              <a:gd name="connsiteX1484" fmla="*/ 1833865 w 8087948"/>
              <a:gd name="connsiteY1484" fmla="*/ 4146018 h 8087675"/>
              <a:gd name="connsiteX1485" fmla="*/ 1890560 w 8087948"/>
              <a:gd name="connsiteY1485" fmla="*/ 4195438 h 8087675"/>
              <a:gd name="connsiteX1486" fmla="*/ 1841278 w 8087948"/>
              <a:gd name="connsiteY1486" fmla="*/ 4252135 h 8087675"/>
              <a:gd name="connsiteX1487" fmla="*/ 1837572 w 8087948"/>
              <a:gd name="connsiteY1487" fmla="*/ 4252272 h 8087675"/>
              <a:gd name="connsiteX1488" fmla="*/ 1784448 w 8087948"/>
              <a:gd name="connsiteY1488" fmla="*/ 4202715 h 8087675"/>
              <a:gd name="connsiteX1489" fmla="*/ 1833865 w 8087948"/>
              <a:gd name="connsiteY1489" fmla="*/ 4146018 h 8087675"/>
              <a:gd name="connsiteX1490" fmla="*/ 963924 w 8087948"/>
              <a:gd name="connsiteY1490" fmla="*/ 4140114 h 8087675"/>
              <a:gd name="connsiteX1491" fmla="*/ 1080746 w 8087948"/>
              <a:gd name="connsiteY1491" fmla="*/ 4242388 h 8087675"/>
              <a:gd name="connsiteX1492" fmla="*/ 978474 w 8087948"/>
              <a:gd name="connsiteY1492" fmla="*/ 4359210 h 8087675"/>
              <a:gd name="connsiteX1493" fmla="*/ 971062 w 8087948"/>
              <a:gd name="connsiteY1493" fmla="*/ 4359485 h 8087675"/>
              <a:gd name="connsiteX1494" fmla="*/ 861651 w 8087948"/>
              <a:gd name="connsiteY1494" fmla="*/ 4256938 h 8087675"/>
              <a:gd name="connsiteX1495" fmla="*/ 963924 w 8087948"/>
              <a:gd name="connsiteY1495" fmla="*/ 4140114 h 8087675"/>
              <a:gd name="connsiteX1496" fmla="*/ 344014 w 8087948"/>
              <a:gd name="connsiteY1496" fmla="*/ 4080400 h 8087675"/>
              <a:gd name="connsiteX1497" fmla="*/ 404965 w 8087948"/>
              <a:gd name="connsiteY1497" fmla="*/ 4138330 h 8087675"/>
              <a:gd name="connsiteX1498" fmla="*/ 347033 w 8087948"/>
              <a:gd name="connsiteY1498" fmla="*/ 4199281 h 8087675"/>
              <a:gd name="connsiteX1499" fmla="*/ 345522 w 8087948"/>
              <a:gd name="connsiteY1499" fmla="*/ 4199281 h 8087675"/>
              <a:gd name="connsiteX1500" fmla="*/ 286082 w 8087948"/>
              <a:gd name="connsiteY1500" fmla="*/ 4141351 h 8087675"/>
              <a:gd name="connsiteX1501" fmla="*/ 344014 w 8087948"/>
              <a:gd name="connsiteY1501" fmla="*/ 4080400 h 8087675"/>
              <a:gd name="connsiteX1502" fmla="*/ 1252209 w 8087948"/>
              <a:gd name="connsiteY1502" fmla="*/ 4039087 h 8087675"/>
              <a:gd name="connsiteX1503" fmla="*/ 1345971 w 8087948"/>
              <a:gd name="connsiteY1503" fmla="*/ 4127211 h 8087675"/>
              <a:gd name="connsiteX1504" fmla="*/ 1257700 w 8087948"/>
              <a:gd name="connsiteY1504" fmla="*/ 4220834 h 8087675"/>
              <a:gd name="connsiteX1505" fmla="*/ 1254957 w 8087948"/>
              <a:gd name="connsiteY1505" fmla="*/ 4220834 h 8087675"/>
              <a:gd name="connsiteX1506" fmla="*/ 1164079 w 8087948"/>
              <a:gd name="connsiteY1506" fmla="*/ 4132702 h 8087675"/>
              <a:gd name="connsiteX1507" fmla="*/ 1252209 w 8087948"/>
              <a:gd name="connsiteY1507" fmla="*/ 4039087 h 8087675"/>
              <a:gd name="connsiteX1508" fmla="*/ 2121469 w 8087948"/>
              <a:gd name="connsiteY1508" fmla="*/ 4011100 h 8087675"/>
              <a:gd name="connsiteX1509" fmla="*/ 2155786 w 8087948"/>
              <a:gd name="connsiteY1509" fmla="*/ 4045395 h 8087675"/>
              <a:gd name="connsiteX1510" fmla="*/ 2121469 w 8087948"/>
              <a:gd name="connsiteY1510" fmla="*/ 4079714 h 8087675"/>
              <a:gd name="connsiteX1511" fmla="*/ 2087150 w 8087948"/>
              <a:gd name="connsiteY1511" fmla="*/ 4045532 h 8087675"/>
              <a:gd name="connsiteX1512" fmla="*/ 2121469 w 8087948"/>
              <a:gd name="connsiteY1512" fmla="*/ 4011100 h 8087675"/>
              <a:gd name="connsiteX1513" fmla="*/ 8053629 w 8087948"/>
              <a:gd name="connsiteY1513" fmla="*/ 4009475 h 8087675"/>
              <a:gd name="connsiteX1514" fmla="*/ 8087811 w 8087948"/>
              <a:gd name="connsiteY1514" fmla="*/ 4043797 h 8087675"/>
              <a:gd name="connsiteX1515" fmla="*/ 8087948 w 8087948"/>
              <a:gd name="connsiteY1515" fmla="*/ 4043797 h 8087675"/>
              <a:gd name="connsiteX1516" fmla="*/ 8053629 w 8087948"/>
              <a:gd name="connsiteY1516" fmla="*/ 4078069 h 8087675"/>
              <a:gd name="connsiteX1517" fmla="*/ 8019172 w 8087948"/>
              <a:gd name="connsiteY1517" fmla="*/ 4043797 h 8087675"/>
              <a:gd name="connsiteX1518" fmla="*/ 8019309 w 8087948"/>
              <a:gd name="connsiteY1518" fmla="*/ 4043797 h 8087675"/>
              <a:gd name="connsiteX1519" fmla="*/ 8053629 w 8087948"/>
              <a:gd name="connsiteY1519" fmla="*/ 4009475 h 8087675"/>
              <a:gd name="connsiteX1520" fmla="*/ 5966321 w 8087948"/>
              <a:gd name="connsiteY1520" fmla="*/ 4005883 h 8087675"/>
              <a:gd name="connsiteX1521" fmla="*/ 6000640 w 8087948"/>
              <a:gd name="connsiteY1521" fmla="*/ 4040203 h 8087675"/>
              <a:gd name="connsiteX1522" fmla="*/ 6000640 w 8087948"/>
              <a:gd name="connsiteY1522" fmla="*/ 4041988 h 8087675"/>
              <a:gd name="connsiteX1523" fmla="*/ 6000640 w 8087948"/>
              <a:gd name="connsiteY1523" fmla="*/ 4043772 h 8087675"/>
              <a:gd name="connsiteX1524" fmla="*/ 5966321 w 8087948"/>
              <a:gd name="connsiteY1524" fmla="*/ 4078067 h 8087675"/>
              <a:gd name="connsiteX1525" fmla="*/ 5932001 w 8087948"/>
              <a:gd name="connsiteY1525" fmla="*/ 4043772 h 8087675"/>
              <a:gd name="connsiteX1526" fmla="*/ 5932138 w 8087948"/>
              <a:gd name="connsiteY1526" fmla="*/ 4042261 h 8087675"/>
              <a:gd name="connsiteX1527" fmla="*/ 5932001 w 8087948"/>
              <a:gd name="connsiteY1527" fmla="*/ 4040341 h 8087675"/>
              <a:gd name="connsiteX1528" fmla="*/ 5966321 w 8087948"/>
              <a:gd name="connsiteY1528" fmla="*/ 4005883 h 8087675"/>
              <a:gd name="connsiteX1529" fmla="*/ 653704 w 8087948"/>
              <a:gd name="connsiteY1529" fmla="*/ 3995592 h 8087675"/>
              <a:gd name="connsiteX1530" fmla="*/ 739227 w 8087948"/>
              <a:gd name="connsiteY1530" fmla="*/ 4079302 h 8087675"/>
              <a:gd name="connsiteX1531" fmla="*/ 655488 w 8087948"/>
              <a:gd name="connsiteY1531" fmla="*/ 4164963 h 8087675"/>
              <a:gd name="connsiteX1532" fmla="*/ 654527 w 8087948"/>
              <a:gd name="connsiteY1532" fmla="*/ 4164963 h 8087675"/>
              <a:gd name="connsiteX1533" fmla="*/ 569964 w 8087948"/>
              <a:gd name="connsiteY1533" fmla="*/ 4081086 h 8087675"/>
              <a:gd name="connsiteX1534" fmla="*/ 653704 w 8087948"/>
              <a:gd name="connsiteY1534" fmla="*/ 3995592 h 8087675"/>
              <a:gd name="connsiteX1535" fmla="*/ 6255564 w 8087948"/>
              <a:gd name="connsiteY1535" fmla="*/ 3988033 h 8087675"/>
              <a:gd name="connsiteX1536" fmla="*/ 6308827 w 8087948"/>
              <a:gd name="connsiteY1536" fmla="*/ 4041296 h 8087675"/>
              <a:gd name="connsiteX1537" fmla="*/ 6308827 w 8087948"/>
              <a:gd name="connsiteY1537" fmla="*/ 4042531 h 8087675"/>
              <a:gd name="connsiteX1538" fmla="*/ 6308827 w 8087948"/>
              <a:gd name="connsiteY1538" fmla="*/ 4043767 h 8087675"/>
              <a:gd name="connsiteX1539" fmla="*/ 6255564 w 8087948"/>
              <a:gd name="connsiteY1539" fmla="*/ 4096873 h 8087675"/>
              <a:gd name="connsiteX1540" fmla="*/ 6202437 w 8087948"/>
              <a:gd name="connsiteY1540" fmla="*/ 4043767 h 8087675"/>
              <a:gd name="connsiteX1541" fmla="*/ 6202437 w 8087948"/>
              <a:gd name="connsiteY1541" fmla="*/ 4043218 h 8087675"/>
              <a:gd name="connsiteX1542" fmla="*/ 6202437 w 8087948"/>
              <a:gd name="connsiteY1542" fmla="*/ 4041433 h 8087675"/>
              <a:gd name="connsiteX1543" fmla="*/ 6202437 w 8087948"/>
              <a:gd name="connsiteY1543" fmla="*/ 4041296 h 8087675"/>
              <a:gd name="connsiteX1544" fmla="*/ 6255564 w 8087948"/>
              <a:gd name="connsiteY1544" fmla="*/ 3988033 h 8087675"/>
              <a:gd name="connsiteX1545" fmla="*/ 34594 w 8087948"/>
              <a:gd name="connsiteY1545" fmla="*/ 3982295 h 8087675"/>
              <a:gd name="connsiteX1546" fmla="*/ 68639 w 8087948"/>
              <a:gd name="connsiteY1546" fmla="*/ 4016888 h 8087675"/>
              <a:gd name="connsiteX1547" fmla="*/ 34319 w 8087948"/>
              <a:gd name="connsiteY1547" fmla="*/ 4050889 h 8087675"/>
              <a:gd name="connsiteX1548" fmla="*/ 34045 w 8087948"/>
              <a:gd name="connsiteY1548" fmla="*/ 4050889 h 8087675"/>
              <a:gd name="connsiteX1549" fmla="*/ 0 w 8087948"/>
              <a:gd name="connsiteY1549" fmla="*/ 4016475 h 8087675"/>
              <a:gd name="connsiteX1550" fmla="*/ 34594 w 8087948"/>
              <a:gd name="connsiteY1550" fmla="*/ 3982295 h 8087675"/>
              <a:gd name="connsiteX1551" fmla="*/ 6544809 w 8087948"/>
              <a:gd name="connsiteY1551" fmla="*/ 3971691 h 8087675"/>
              <a:gd name="connsiteX1552" fmla="*/ 6616881 w 8087948"/>
              <a:gd name="connsiteY1552" fmla="*/ 4043761 h 8087675"/>
              <a:gd name="connsiteX1553" fmla="*/ 6544809 w 8087948"/>
              <a:gd name="connsiteY1553" fmla="*/ 4115818 h 8087675"/>
              <a:gd name="connsiteX1554" fmla="*/ 6472738 w 8087948"/>
              <a:gd name="connsiteY1554" fmla="*/ 4043761 h 8087675"/>
              <a:gd name="connsiteX1555" fmla="*/ 6544809 w 8087948"/>
              <a:gd name="connsiteY1555" fmla="*/ 3971691 h 8087675"/>
              <a:gd name="connsiteX1556" fmla="*/ 1544069 w 8087948"/>
              <a:gd name="connsiteY1556" fmla="*/ 3938057 h 8087675"/>
              <a:gd name="connsiteX1557" fmla="*/ 1615180 w 8087948"/>
              <a:gd name="connsiteY1557" fmla="*/ 4011090 h 8087675"/>
              <a:gd name="connsiteX1558" fmla="*/ 1543242 w 8087948"/>
              <a:gd name="connsiteY1558" fmla="*/ 4082184 h 8087675"/>
              <a:gd name="connsiteX1559" fmla="*/ 1542145 w 8087948"/>
              <a:gd name="connsiteY1559" fmla="*/ 4082184 h 8087675"/>
              <a:gd name="connsiteX1560" fmla="*/ 1471036 w 8087948"/>
              <a:gd name="connsiteY1560" fmla="*/ 4009167 h 8087675"/>
              <a:gd name="connsiteX1561" fmla="*/ 1544069 w 8087948"/>
              <a:gd name="connsiteY1561" fmla="*/ 3938057 h 8087675"/>
              <a:gd name="connsiteX1562" fmla="*/ 7123296 w 8087948"/>
              <a:gd name="connsiteY1562" fmla="*/ 3933926 h 8087675"/>
              <a:gd name="connsiteX1563" fmla="*/ 7233118 w 8087948"/>
              <a:gd name="connsiteY1563" fmla="*/ 4043749 h 8087675"/>
              <a:gd name="connsiteX1564" fmla="*/ 7123296 w 8087948"/>
              <a:gd name="connsiteY1564" fmla="*/ 4153568 h 8087675"/>
              <a:gd name="connsiteX1565" fmla="*/ 7013474 w 8087948"/>
              <a:gd name="connsiteY1565" fmla="*/ 4043749 h 8087675"/>
              <a:gd name="connsiteX1566" fmla="*/ 7123296 w 8087948"/>
              <a:gd name="connsiteY1566" fmla="*/ 3933926 h 8087675"/>
              <a:gd name="connsiteX1567" fmla="*/ 7464157 w 8087948"/>
              <a:gd name="connsiteY1567" fmla="*/ 3926955 h 8087675"/>
              <a:gd name="connsiteX1568" fmla="*/ 7539385 w 8087948"/>
              <a:gd name="connsiteY1568" fmla="*/ 4020167 h 8087675"/>
              <a:gd name="connsiteX1569" fmla="*/ 7455235 w 8087948"/>
              <a:gd name="connsiteY1569" fmla="*/ 4095775 h 8087675"/>
              <a:gd name="connsiteX1570" fmla="*/ 7446174 w 8087948"/>
              <a:gd name="connsiteY1570" fmla="*/ 4095226 h 8087675"/>
              <a:gd name="connsiteX1571" fmla="*/ 7370946 w 8087948"/>
              <a:gd name="connsiteY1571" fmla="*/ 4002182 h 8087675"/>
              <a:gd name="connsiteX1572" fmla="*/ 7464157 w 8087948"/>
              <a:gd name="connsiteY1572" fmla="*/ 3926955 h 8087675"/>
              <a:gd name="connsiteX1573" fmla="*/ 6821149 w 8087948"/>
              <a:gd name="connsiteY1573" fmla="*/ 3897967 h 8087675"/>
              <a:gd name="connsiteX1574" fmla="*/ 6899122 w 8087948"/>
              <a:gd name="connsiteY1574" fmla="*/ 4000239 h 8087675"/>
              <a:gd name="connsiteX1575" fmla="*/ 6809068 w 8087948"/>
              <a:gd name="connsiteY1575" fmla="*/ 4079028 h 8087675"/>
              <a:gd name="connsiteX1576" fmla="*/ 6796851 w 8087948"/>
              <a:gd name="connsiteY1576" fmla="*/ 4078203 h 8087675"/>
              <a:gd name="connsiteX1577" fmla="*/ 6718740 w 8087948"/>
              <a:gd name="connsiteY1577" fmla="*/ 3975941 h 8087675"/>
              <a:gd name="connsiteX1578" fmla="*/ 6821149 w 8087948"/>
              <a:gd name="connsiteY1578" fmla="*/ 3897967 h 8087675"/>
              <a:gd name="connsiteX1579" fmla="*/ 7743518 w 8087948"/>
              <a:gd name="connsiteY1579" fmla="*/ 3888113 h 8087675"/>
              <a:gd name="connsiteX1580" fmla="*/ 7802959 w 8087948"/>
              <a:gd name="connsiteY1580" fmla="*/ 3947692 h 8087675"/>
              <a:gd name="connsiteX1581" fmla="*/ 7743518 w 8087948"/>
              <a:gd name="connsiteY1581" fmla="*/ 4007134 h 8087675"/>
              <a:gd name="connsiteX1582" fmla="*/ 7683939 w 8087948"/>
              <a:gd name="connsiteY1582" fmla="*/ 3947692 h 8087675"/>
              <a:gd name="connsiteX1583" fmla="*/ 7684076 w 8087948"/>
              <a:gd name="connsiteY1583" fmla="*/ 3947692 h 8087675"/>
              <a:gd name="connsiteX1584" fmla="*/ 7743518 w 8087948"/>
              <a:gd name="connsiteY1584" fmla="*/ 3888113 h 8087675"/>
              <a:gd name="connsiteX1585" fmla="*/ 1841003 w 8087948"/>
              <a:gd name="connsiteY1585" fmla="*/ 3837439 h 8087675"/>
              <a:gd name="connsiteX1586" fmla="*/ 1890423 w 8087948"/>
              <a:gd name="connsiteY1586" fmla="*/ 3894134 h 8087675"/>
              <a:gd name="connsiteX1587" fmla="*/ 1837435 w 8087948"/>
              <a:gd name="connsiteY1587" fmla="*/ 3943691 h 8087675"/>
              <a:gd name="connsiteX1588" fmla="*/ 1833728 w 8087948"/>
              <a:gd name="connsiteY1588" fmla="*/ 3943554 h 8087675"/>
              <a:gd name="connsiteX1589" fmla="*/ 1784310 w 8087948"/>
              <a:gd name="connsiteY1589" fmla="*/ 3886996 h 8087675"/>
              <a:gd name="connsiteX1590" fmla="*/ 1841003 w 8087948"/>
              <a:gd name="connsiteY1590" fmla="*/ 3837439 h 8087675"/>
              <a:gd name="connsiteX1591" fmla="*/ 8045668 w 8087948"/>
              <a:gd name="connsiteY1591" fmla="*/ 3789141 h 8087675"/>
              <a:gd name="connsiteX1592" fmla="*/ 8081908 w 8087948"/>
              <a:gd name="connsiteY1592" fmla="*/ 3821540 h 8087675"/>
              <a:gd name="connsiteX1593" fmla="*/ 8049510 w 8087948"/>
              <a:gd name="connsiteY1593" fmla="*/ 3857641 h 8087675"/>
              <a:gd name="connsiteX1594" fmla="*/ 8047589 w 8087948"/>
              <a:gd name="connsiteY1594" fmla="*/ 3857641 h 8087675"/>
              <a:gd name="connsiteX1595" fmla="*/ 8013269 w 8087948"/>
              <a:gd name="connsiteY1595" fmla="*/ 3825245 h 8087675"/>
              <a:gd name="connsiteX1596" fmla="*/ 8045668 w 8087948"/>
              <a:gd name="connsiteY1596" fmla="*/ 3789141 h 8087675"/>
              <a:gd name="connsiteX1597" fmla="*/ 354447 w 8087948"/>
              <a:gd name="connsiteY1597" fmla="*/ 3760443 h 8087675"/>
              <a:gd name="connsiteX1598" fmla="*/ 410318 w 8087948"/>
              <a:gd name="connsiteY1598" fmla="*/ 3823317 h 8087675"/>
              <a:gd name="connsiteX1599" fmla="*/ 351014 w 8087948"/>
              <a:gd name="connsiteY1599" fmla="*/ 3879327 h 8087675"/>
              <a:gd name="connsiteX1600" fmla="*/ 347445 w 8087948"/>
              <a:gd name="connsiteY1600" fmla="*/ 3879189 h 8087675"/>
              <a:gd name="connsiteX1601" fmla="*/ 291574 w 8087948"/>
              <a:gd name="connsiteY1601" fmla="*/ 3816315 h 8087675"/>
              <a:gd name="connsiteX1602" fmla="*/ 354447 w 8087948"/>
              <a:gd name="connsiteY1602" fmla="*/ 3760443 h 8087675"/>
              <a:gd name="connsiteX1603" fmla="*/ 2145352 w 8087948"/>
              <a:gd name="connsiteY1603" fmla="*/ 3737915 h 8087675"/>
              <a:gd name="connsiteX1604" fmla="*/ 2174455 w 8087948"/>
              <a:gd name="connsiteY1604" fmla="*/ 3776765 h 8087675"/>
              <a:gd name="connsiteX1605" fmla="*/ 2140546 w 8087948"/>
              <a:gd name="connsiteY1605" fmla="*/ 3806281 h 8087675"/>
              <a:gd name="connsiteX1606" fmla="*/ 2135743 w 8087948"/>
              <a:gd name="connsiteY1606" fmla="*/ 3805868 h 8087675"/>
              <a:gd name="connsiteX1607" fmla="*/ 2106503 w 8087948"/>
              <a:gd name="connsiteY1607" fmla="*/ 3767156 h 8087675"/>
              <a:gd name="connsiteX1608" fmla="*/ 2145352 w 8087948"/>
              <a:gd name="connsiteY1608" fmla="*/ 3737915 h 8087675"/>
              <a:gd name="connsiteX1609" fmla="*/ 5941610 w 8087948"/>
              <a:gd name="connsiteY1609" fmla="*/ 3732836 h 8087675"/>
              <a:gd name="connsiteX1610" fmla="*/ 5980460 w 8087948"/>
              <a:gd name="connsiteY1610" fmla="*/ 3761801 h 8087675"/>
              <a:gd name="connsiteX1611" fmla="*/ 5951494 w 8087948"/>
              <a:gd name="connsiteY1611" fmla="*/ 3800789 h 8087675"/>
              <a:gd name="connsiteX1612" fmla="*/ 5946552 w 8087948"/>
              <a:gd name="connsiteY1612" fmla="*/ 3801064 h 8087675"/>
              <a:gd name="connsiteX1613" fmla="*/ 5912507 w 8087948"/>
              <a:gd name="connsiteY1613" fmla="*/ 3771686 h 8087675"/>
              <a:gd name="connsiteX1614" fmla="*/ 5941610 w 8087948"/>
              <a:gd name="connsiteY1614" fmla="*/ 3732836 h 8087675"/>
              <a:gd name="connsiteX1615" fmla="*/ 978337 w 8087948"/>
              <a:gd name="connsiteY1615" fmla="*/ 3728696 h 8087675"/>
              <a:gd name="connsiteX1616" fmla="*/ 1080745 w 8087948"/>
              <a:gd name="connsiteY1616" fmla="*/ 3845520 h 8087675"/>
              <a:gd name="connsiteX1617" fmla="*/ 971336 w 8087948"/>
              <a:gd name="connsiteY1617" fmla="*/ 3948068 h 8087675"/>
              <a:gd name="connsiteX1618" fmla="*/ 963923 w 8087948"/>
              <a:gd name="connsiteY1618" fmla="*/ 3947792 h 8087675"/>
              <a:gd name="connsiteX1619" fmla="*/ 861513 w 8087948"/>
              <a:gd name="connsiteY1619" fmla="*/ 3830968 h 8087675"/>
              <a:gd name="connsiteX1620" fmla="*/ 978337 w 8087948"/>
              <a:gd name="connsiteY1620" fmla="*/ 3728696 h 8087675"/>
              <a:gd name="connsiteX1621" fmla="*/ 47909 w 8087948"/>
              <a:gd name="connsiteY1621" fmla="*/ 3708285 h 8087675"/>
              <a:gd name="connsiteX1622" fmla="*/ 79620 w 8087948"/>
              <a:gd name="connsiteY1622" fmla="*/ 3745074 h 8087675"/>
              <a:gd name="connsiteX1623" fmla="*/ 45437 w 8087948"/>
              <a:gd name="connsiteY1623" fmla="*/ 3776786 h 8087675"/>
              <a:gd name="connsiteX1624" fmla="*/ 42830 w 8087948"/>
              <a:gd name="connsiteY1624" fmla="*/ 3776786 h 8087675"/>
              <a:gd name="connsiteX1625" fmla="*/ 11119 w 8087948"/>
              <a:gd name="connsiteY1625" fmla="*/ 3739993 h 8087675"/>
              <a:gd name="connsiteX1626" fmla="*/ 47909 w 8087948"/>
              <a:gd name="connsiteY1626" fmla="*/ 3708285 h 8087675"/>
              <a:gd name="connsiteX1627" fmla="*/ 6522022 w 8087948"/>
              <a:gd name="connsiteY1627" fmla="*/ 3696585 h 8087675"/>
              <a:gd name="connsiteX1628" fmla="*/ 6601506 w 8087948"/>
              <a:gd name="connsiteY1628" fmla="*/ 3760419 h 8087675"/>
              <a:gd name="connsiteX1629" fmla="*/ 6537671 w 8087948"/>
              <a:gd name="connsiteY1629" fmla="*/ 3839904 h 8087675"/>
              <a:gd name="connsiteX1630" fmla="*/ 6529710 w 8087948"/>
              <a:gd name="connsiteY1630" fmla="*/ 3840314 h 8087675"/>
              <a:gd name="connsiteX1631" fmla="*/ 6458188 w 8087948"/>
              <a:gd name="connsiteY1631" fmla="*/ 3776068 h 8087675"/>
              <a:gd name="connsiteX1632" fmla="*/ 6522022 w 8087948"/>
              <a:gd name="connsiteY1632" fmla="*/ 3696585 h 8087675"/>
              <a:gd name="connsiteX1633" fmla="*/ 6226599 w 8087948"/>
              <a:gd name="connsiteY1633" fmla="*/ 3680803 h 8087675"/>
              <a:gd name="connsiteX1634" fmla="*/ 6286725 w 8087948"/>
              <a:gd name="connsiteY1634" fmla="*/ 3726104 h 8087675"/>
              <a:gd name="connsiteX1635" fmla="*/ 6241424 w 8087948"/>
              <a:gd name="connsiteY1635" fmla="*/ 3786232 h 8087675"/>
              <a:gd name="connsiteX1636" fmla="*/ 6234011 w 8087948"/>
              <a:gd name="connsiteY1636" fmla="*/ 3786782 h 8087675"/>
              <a:gd name="connsiteX1637" fmla="*/ 6181298 w 8087948"/>
              <a:gd name="connsiteY1637" fmla="*/ 3740931 h 8087675"/>
              <a:gd name="connsiteX1638" fmla="*/ 6226599 w 8087948"/>
              <a:gd name="connsiteY1638" fmla="*/ 3680803 h 8087675"/>
              <a:gd name="connsiteX1639" fmla="*/ 1278017 w 8087948"/>
              <a:gd name="connsiteY1639" fmla="*/ 3662533 h 8087675"/>
              <a:gd name="connsiteX1640" fmla="*/ 1359150 w 8087948"/>
              <a:gd name="connsiteY1640" fmla="*/ 3762470 h 8087675"/>
              <a:gd name="connsiteX1641" fmla="*/ 1268821 w 8087948"/>
              <a:gd name="connsiteY1641" fmla="*/ 3844015 h 8087675"/>
              <a:gd name="connsiteX1642" fmla="*/ 1259210 w 8087948"/>
              <a:gd name="connsiteY1642" fmla="*/ 3843466 h 8087675"/>
              <a:gd name="connsiteX1643" fmla="*/ 1178220 w 8087948"/>
              <a:gd name="connsiteY1643" fmla="*/ 3743664 h 8087675"/>
              <a:gd name="connsiteX1644" fmla="*/ 1278017 w 8087948"/>
              <a:gd name="connsiteY1644" fmla="*/ 3662533 h 8087675"/>
              <a:gd name="connsiteX1645" fmla="*/ 678276 w 8087948"/>
              <a:gd name="connsiteY1645" fmla="*/ 3630570 h 8087675"/>
              <a:gd name="connsiteX1646" fmla="*/ 754327 w 8087948"/>
              <a:gd name="connsiteY1646" fmla="*/ 3722958 h 8087675"/>
              <a:gd name="connsiteX1647" fmla="*/ 670177 w 8087948"/>
              <a:gd name="connsiteY1647" fmla="*/ 3799558 h 8087675"/>
              <a:gd name="connsiteX1648" fmla="*/ 661940 w 8087948"/>
              <a:gd name="connsiteY1648" fmla="*/ 3799148 h 8087675"/>
              <a:gd name="connsiteX1649" fmla="*/ 585889 w 8087948"/>
              <a:gd name="connsiteY1649" fmla="*/ 3706758 h 8087675"/>
              <a:gd name="connsiteX1650" fmla="*/ 678276 w 8087948"/>
              <a:gd name="connsiteY1650" fmla="*/ 3630570 h 8087675"/>
              <a:gd name="connsiteX1651" fmla="*/ 1581682 w 8087948"/>
              <a:gd name="connsiteY1651" fmla="*/ 3597195 h 8087675"/>
              <a:gd name="connsiteX1652" fmla="*/ 1642222 w 8087948"/>
              <a:gd name="connsiteY1652" fmla="*/ 3679150 h 8087675"/>
              <a:gd name="connsiteX1653" fmla="*/ 1570975 w 8087948"/>
              <a:gd name="connsiteY1653" fmla="*/ 3740514 h 8087675"/>
              <a:gd name="connsiteX1654" fmla="*/ 1560129 w 8087948"/>
              <a:gd name="connsiteY1654" fmla="*/ 3739691 h 8087675"/>
              <a:gd name="connsiteX1655" fmla="*/ 1499588 w 8087948"/>
              <a:gd name="connsiteY1655" fmla="*/ 3657734 h 8087675"/>
              <a:gd name="connsiteX1656" fmla="*/ 1581682 w 8087948"/>
              <a:gd name="connsiteY1656" fmla="*/ 3597195 h 8087675"/>
              <a:gd name="connsiteX1657" fmla="*/ 1869674 w 8087948"/>
              <a:gd name="connsiteY1657" fmla="*/ 3532765 h 8087675"/>
              <a:gd name="connsiteX1658" fmla="*/ 1890834 w 8087948"/>
              <a:gd name="connsiteY1658" fmla="*/ 3532954 h 8087675"/>
              <a:gd name="connsiteX1659" fmla="*/ 1931881 w 8087948"/>
              <a:gd name="connsiteY1659" fmla="*/ 3595964 h 8087675"/>
              <a:gd name="connsiteX1660" fmla="*/ 1879852 w 8087948"/>
              <a:gd name="connsiteY1660" fmla="*/ 3638244 h 8087675"/>
              <a:gd name="connsiteX1661" fmla="*/ 1868868 w 8087948"/>
              <a:gd name="connsiteY1661" fmla="*/ 3637010 h 8087675"/>
              <a:gd name="connsiteX1662" fmla="*/ 1827687 w 8087948"/>
              <a:gd name="connsiteY1662" fmla="*/ 3574000 h 8087675"/>
              <a:gd name="connsiteX1663" fmla="*/ 1869674 w 8087948"/>
              <a:gd name="connsiteY1663" fmla="*/ 3532765 h 8087675"/>
              <a:gd name="connsiteX1664" fmla="*/ 7081701 w 8087948"/>
              <a:gd name="connsiteY1664" fmla="*/ 3524290 h 8087675"/>
              <a:gd name="connsiteX1665" fmla="*/ 7205114 w 8087948"/>
              <a:gd name="connsiteY1665" fmla="*/ 3618737 h 8087675"/>
              <a:gd name="connsiteX1666" fmla="*/ 7110667 w 8087948"/>
              <a:gd name="connsiteY1666" fmla="*/ 3742013 h 8087675"/>
              <a:gd name="connsiteX1667" fmla="*/ 7096116 w 8087948"/>
              <a:gd name="connsiteY1667" fmla="*/ 3742973 h 8087675"/>
              <a:gd name="connsiteX1668" fmla="*/ 6987393 w 8087948"/>
              <a:gd name="connsiteY1668" fmla="*/ 3647703 h 8087675"/>
              <a:gd name="connsiteX1669" fmla="*/ 7081701 w 8087948"/>
              <a:gd name="connsiteY1669" fmla="*/ 3524290 h 8087675"/>
              <a:gd name="connsiteX1670" fmla="*/ 7394558 w 8087948"/>
              <a:gd name="connsiteY1670" fmla="*/ 3521982 h 8087675"/>
              <a:gd name="connsiteX1671" fmla="*/ 7489417 w 8087948"/>
              <a:gd name="connsiteY1671" fmla="*/ 3595150 h 8087675"/>
              <a:gd name="connsiteX1672" fmla="*/ 7489280 w 8087948"/>
              <a:gd name="connsiteY1672" fmla="*/ 3595150 h 8087675"/>
              <a:gd name="connsiteX1673" fmla="*/ 7416248 w 8087948"/>
              <a:gd name="connsiteY1673" fmla="*/ 3689874 h 8087675"/>
              <a:gd name="connsiteX1674" fmla="*/ 7405266 w 8087948"/>
              <a:gd name="connsiteY1674" fmla="*/ 3690696 h 8087675"/>
              <a:gd name="connsiteX1675" fmla="*/ 7321389 w 8087948"/>
              <a:gd name="connsiteY1675" fmla="*/ 3616841 h 8087675"/>
              <a:gd name="connsiteX1676" fmla="*/ 7394558 w 8087948"/>
              <a:gd name="connsiteY1676" fmla="*/ 3521982 h 8087675"/>
              <a:gd name="connsiteX1677" fmla="*/ 8019309 w 8087948"/>
              <a:gd name="connsiteY1677" fmla="*/ 3515955 h 8087675"/>
              <a:gd name="connsiteX1678" fmla="*/ 8057472 w 8087948"/>
              <a:gd name="connsiteY1678" fmla="*/ 3545881 h 8087675"/>
              <a:gd name="connsiteX1679" fmla="*/ 8027684 w 8087948"/>
              <a:gd name="connsiteY1679" fmla="*/ 3584182 h 8087675"/>
              <a:gd name="connsiteX1680" fmla="*/ 8023426 w 8087948"/>
              <a:gd name="connsiteY1680" fmla="*/ 3584456 h 8087675"/>
              <a:gd name="connsiteX1681" fmla="*/ 7989383 w 8087948"/>
              <a:gd name="connsiteY1681" fmla="*/ 3554256 h 8087675"/>
              <a:gd name="connsiteX1682" fmla="*/ 8019309 w 8087948"/>
              <a:gd name="connsiteY1682" fmla="*/ 3515955 h 8087675"/>
              <a:gd name="connsiteX1683" fmla="*/ 7700413 w 8087948"/>
              <a:gd name="connsiteY1683" fmla="*/ 3474079 h 8087675"/>
              <a:gd name="connsiteX1684" fmla="*/ 7767404 w 8087948"/>
              <a:gd name="connsiteY1684" fmla="*/ 3524871 h 8087675"/>
              <a:gd name="connsiteX1685" fmla="*/ 7716611 w 8087948"/>
              <a:gd name="connsiteY1685" fmla="*/ 3592002 h 8087675"/>
              <a:gd name="connsiteX1686" fmla="*/ 7708374 w 8087948"/>
              <a:gd name="connsiteY1686" fmla="*/ 3592551 h 8087675"/>
              <a:gd name="connsiteX1687" fmla="*/ 7649620 w 8087948"/>
              <a:gd name="connsiteY1687" fmla="*/ 3541207 h 8087675"/>
              <a:gd name="connsiteX1688" fmla="*/ 7700413 w 8087948"/>
              <a:gd name="connsiteY1688" fmla="*/ 3474079 h 8087675"/>
              <a:gd name="connsiteX1689" fmla="*/ 2207952 w 8087948"/>
              <a:gd name="connsiteY1689" fmla="*/ 3470908 h 8087675"/>
              <a:gd name="connsiteX1690" fmla="*/ 2231289 w 8087948"/>
              <a:gd name="connsiteY1690" fmla="*/ 3513464 h 8087675"/>
              <a:gd name="connsiteX1691" fmla="*/ 2198341 w 8087948"/>
              <a:gd name="connsiteY1691" fmla="*/ 3538174 h 8087675"/>
              <a:gd name="connsiteX1692" fmla="*/ 2188594 w 8087948"/>
              <a:gd name="connsiteY1692" fmla="*/ 3536802 h 8087675"/>
              <a:gd name="connsiteX1693" fmla="*/ 2165393 w 8087948"/>
              <a:gd name="connsiteY1693" fmla="*/ 3494245 h 8087675"/>
              <a:gd name="connsiteX1694" fmla="*/ 2207952 w 8087948"/>
              <a:gd name="connsiteY1694" fmla="*/ 3470908 h 8087675"/>
              <a:gd name="connsiteX1695" fmla="*/ 5878325 w 8087948"/>
              <a:gd name="connsiteY1695" fmla="*/ 3465967 h 8087675"/>
              <a:gd name="connsiteX1696" fmla="*/ 5920880 w 8087948"/>
              <a:gd name="connsiteY1696" fmla="*/ 3489166 h 8087675"/>
              <a:gd name="connsiteX1697" fmla="*/ 5897681 w 8087948"/>
              <a:gd name="connsiteY1697" fmla="*/ 3531722 h 8087675"/>
              <a:gd name="connsiteX1698" fmla="*/ 5888072 w 8087948"/>
              <a:gd name="connsiteY1698" fmla="*/ 3533233 h 8087675"/>
              <a:gd name="connsiteX1699" fmla="*/ 5855126 w 8087948"/>
              <a:gd name="connsiteY1699" fmla="*/ 3508522 h 8087675"/>
              <a:gd name="connsiteX1700" fmla="*/ 5878325 w 8087948"/>
              <a:gd name="connsiteY1700" fmla="*/ 3465967 h 8087675"/>
              <a:gd name="connsiteX1701" fmla="*/ 392472 w 8087948"/>
              <a:gd name="connsiteY1701" fmla="*/ 3442504 h 8087675"/>
              <a:gd name="connsiteX1702" fmla="*/ 442578 w 8087948"/>
              <a:gd name="connsiteY1702" fmla="*/ 3510044 h 8087675"/>
              <a:gd name="connsiteX1703" fmla="*/ 383823 w 8087948"/>
              <a:gd name="connsiteY1703" fmla="*/ 3560838 h 8087675"/>
              <a:gd name="connsiteX1704" fmla="*/ 375175 w 8087948"/>
              <a:gd name="connsiteY1704" fmla="*/ 3560290 h 8087675"/>
              <a:gd name="connsiteX1705" fmla="*/ 324931 w 8087948"/>
              <a:gd name="connsiteY1705" fmla="*/ 3492748 h 8087675"/>
              <a:gd name="connsiteX1706" fmla="*/ 392472 w 8087948"/>
              <a:gd name="connsiteY1706" fmla="*/ 3442504 h 8087675"/>
              <a:gd name="connsiteX1707" fmla="*/ 79894 w 8087948"/>
              <a:gd name="connsiteY1707" fmla="*/ 3435785 h 8087675"/>
              <a:gd name="connsiteX1708" fmla="*/ 108996 w 8087948"/>
              <a:gd name="connsiteY1708" fmla="*/ 3474634 h 8087675"/>
              <a:gd name="connsiteX1709" fmla="*/ 75089 w 8087948"/>
              <a:gd name="connsiteY1709" fmla="*/ 3504012 h 8087675"/>
              <a:gd name="connsiteX1710" fmla="*/ 70147 w 8087948"/>
              <a:gd name="connsiteY1710" fmla="*/ 3503737 h 8087675"/>
              <a:gd name="connsiteX1711" fmla="*/ 41044 w 8087948"/>
              <a:gd name="connsiteY1711" fmla="*/ 3464887 h 8087675"/>
              <a:gd name="connsiteX1712" fmla="*/ 79894 w 8087948"/>
              <a:gd name="connsiteY1712" fmla="*/ 3435785 h 8087675"/>
              <a:gd name="connsiteX1713" fmla="*/ 6762943 w 8087948"/>
              <a:gd name="connsiteY1713" fmla="*/ 3408159 h 8087675"/>
              <a:gd name="connsiteX1714" fmla="*/ 6869882 w 8087948"/>
              <a:gd name="connsiteY1714" fmla="*/ 3479680 h 8087675"/>
              <a:gd name="connsiteX1715" fmla="*/ 6798361 w 8087948"/>
              <a:gd name="connsiteY1715" fmla="*/ 3586620 h 8087675"/>
              <a:gd name="connsiteX1716" fmla="*/ 6780514 w 8087948"/>
              <a:gd name="connsiteY1716" fmla="*/ 3588404 h 8087675"/>
              <a:gd name="connsiteX1717" fmla="*/ 6691421 w 8087948"/>
              <a:gd name="connsiteY1717" fmla="*/ 3515098 h 8087675"/>
              <a:gd name="connsiteX1718" fmla="*/ 6762943 w 8087948"/>
              <a:gd name="connsiteY1718" fmla="*/ 3408159 h 8087675"/>
              <a:gd name="connsiteX1719" fmla="*/ 6176164 w 8087948"/>
              <a:gd name="connsiteY1719" fmla="*/ 3378887 h 8087675"/>
              <a:gd name="connsiteX1720" fmla="*/ 6220970 w 8087948"/>
              <a:gd name="connsiteY1720" fmla="*/ 3417091 h 8087675"/>
              <a:gd name="connsiteX1721" fmla="*/ 6184455 w 8087948"/>
              <a:gd name="connsiteY1721" fmla="*/ 3482847 h 8087675"/>
              <a:gd name="connsiteX1722" fmla="*/ 6169766 w 8087948"/>
              <a:gd name="connsiteY1722" fmla="*/ 3484905 h 8087675"/>
              <a:gd name="connsiteX1723" fmla="*/ 6118699 w 8087948"/>
              <a:gd name="connsiteY1723" fmla="*/ 3446468 h 8087675"/>
              <a:gd name="connsiteX1724" fmla="*/ 6155077 w 8087948"/>
              <a:gd name="connsiteY1724" fmla="*/ 3380574 h 8087675"/>
              <a:gd name="connsiteX1725" fmla="*/ 6176164 w 8087948"/>
              <a:gd name="connsiteY1725" fmla="*/ 3378887 h 8087675"/>
              <a:gd name="connsiteX1726" fmla="*/ 6480184 w 8087948"/>
              <a:gd name="connsiteY1726" fmla="*/ 3359574 h 8087675"/>
              <a:gd name="connsiteX1727" fmla="*/ 6539044 w 8087948"/>
              <a:gd name="connsiteY1727" fmla="*/ 3413242 h 8087675"/>
              <a:gd name="connsiteX1728" fmla="*/ 6486742 w 8087948"/>
              <a:gd name="connsiteY1728" fmla="*/ 3500687 h 8087675"/>
              <a:gd name="connsiteX1729" fmla="*/ 6469170 w 8087948"/>
              <a:gd name="connsiteY1729" fmla="*/ 3502884 h 8087675"/>
              <a:gd name="connsiteX1730" fmla="*/ 6399294 w 8087948"/>
              <a:gd name="connsiteY1730" fmla="*/ 3448522 h 8087675"/>
              <a:gd name="connsiteX1731" fmla="*/ 6451598 w 8087948"/>
              <a:gd name="connsiteY1731" fmla="*/ 3360938 h 8087675"/>
              <a:gd name="connsiteX1732" fmla="*/ 6480184 w 8087948"/>
              <a:gd name="connsiteY1732" fmla="*/ 3359574 h 8087675"/>
              <a:gd name="connsiteX1733" fmla="*/ 1047249 w 8087948"/>
              <a:gd name="connsiteY1733" fmla="*/ 3322766 h 8087675"/>
              <a:gd name="connsiteX1734" fmla="*/ 1133047 w 8087948"/>
              <a:gd name="connsiteY1734" fmla="*/ 3452219 h 8087675"/>
              <a:gd name="connsiteX1735" fmla="*/ 1025559 w 8087948"/>
              <a:gd name="connsiteY1735" fmla="*/ 3540351 h 8087675"/>
              <a:gd name="connsiteX1736" fmla="*/ 1003733 w 8087948"/>
              <a:gd name="connsiteY1736" fmla="*/ 3538154 h 8087675"/>
              <a:gd name="connsiteX1737" fmla="*/ 917796 w 8087948"/>
              <a:gd name="connsiteY1737" fmla="*/ 3408702 h 8087675"/>
              <a:gd name="connsiteX1738" fmla="*/ 1047249 w 8087948"/>
              <a:gd name="connsiteY1738" fmla="*/ 3322766 h 8087675"/>
              <a:gd name="connsiteX1739" fmla="*/ 1318148 w 8087948"/>
              <a:gd name="connsiteY1739" fmla="*/ 3291654 h 8087675"/>
              <a:gd name="connsiteX1740" fmla="*/ 1354207 w 8087948"/>
              <a:gd name="connsiteY1740" fmla="*/ 3293119 h 8087675"/>
              <a:gd name="connsiteX1741" fmla="*/ 1421062 w 8087948"/>
              <a:gd name="connsiteY1741" fmla="*/ 3402941 h 8087675"/>
              <a:gd name="connsiteX1742" fmla="*/ 1332792 w 8087948"/>
              <a:gd name="connsiteY1742" fmla="*/ 3472403 h 8087675"/>
              <a:gd name="connsiteX1743" fmla="*/ 1311240 w 8087948"/>
              <a:gd name="connsiteY1743" fmla="*/ 3469796 h 8087675"/>
              <a:gd name="connsiteX1744" fmla="*/ 1244385 w 8087948"/>
              <a:gd name="connsiteY1744" fmla="*/ 3359974 h 8087675"/>
              <a:gd name="connsiteX1745" fmla="*/ 1318148 w 8087948"/>
              <a:gd name="connsiteY1745" fmla="*/ 3291654 h 8087675"/>
              <a:gd name="connsiteX1746" fmla="*/ 708267 w 8087948"/>
              <a:gd name="connsiteY1746" fmla="*/ 3270180 h 8087675"/>
              <a:gd name="connsiteX1747" fmla="*/ 741835 w 8087948"/>
              <a:gd name="connsiteY1747" fmla="*/ 3270350 h 8087675"/>
              <a:gd name="connsiteX1748" fmla="*/ 807591 w 8087948"/>
              <a:gd name="connsiteY1748" fmla="*/ 3370427 h 8087675"/>
              <a:gd name="connsiteX1749" fmla="*/ 724813 w 8087948"/>
              <a:gd name="connsiteY1749" fmla="*/ 3437830 h 8087675"/>
              <a:gd name="connsiteX1750" fmla="*/ 707653 w 8087948"/>
              <a:gd name="connsiteY1750" fmla="*/ 3436045 h 8087675"/>
              <a:gd name="connsiteX1751" fmla="*/ 641898 w 8087948"/>
              <a:gd name="connsiteY1751" fmla="*/ 3336109 h 8087675"/>
              <a:gd name="connsiteX1752" fmla="*/ 708267 w 8087948"/>
              <a:gd name="connsiteY1752" fmla="*/ 3270180 h 8087675"/>
              <a:gd name="connsiteX1753" fmla="*/ 1637055 w 8087948"/>
              <a:gd name="connsiteY1753" fmla="*/ 3262185 h 8087675"/>
              <a:gd name="connsiteX1754" fmla="*/ 1665560 w 8087948"/>
              <a:gd name="connsiteY1754" fmla="*/ 3264706 h 8087675"/>
              <a:gd name="connsiteX1755" fmla="*/ 1714294 w 8087948"/>
              <a:gd name="connsiteY1755" fmla="*/ 3354212 h 8087675"/>
              <a:gd name="connsiteX1756" fmla="*/ 1645103 w 8087948"/>
              <a:gd name="connsiteY1756" fmla="*/ 3405829 h 8087675"/>
              <a:gd name="connsiteX1757" fmla="*/ 1624649 w 8087948"/>
              <a:gd name="connsiteY1757" fmla="*/ 3402946 h 8087675"/>
              <a:gd name="connsiteX1758" fmla="*/ 1576054 w 8087948"/>
              <a:gd name="connsiteY1758" fmla="*/ 3313304 h 8087675"/>
              <a:gd name="connsiteX1759" fmla="*/ 1637055 w 8087948"/>
              <a:gd name="connsiteY1759" fmla="*/ 3262185 h 8087675"/>
              <a:gd name="connsiteX1760" fmla="*/ 7974144 w 8087948"/>
              <a:gd name="connsiteY1760" fmla="*/ 3245381 h 8087675"/>
              <a:gd name="connsiteX1761" fmla="*/ 8014366 w 8087948"/>
              <a:gd name="connsiteY1761" fmla="*/ 3272560 h 8087675"/>
              <a:gd name="connsiteX1762" fmla="*/ 7987186 w 8087948"/>
              <a:gd name="connsiteY1762" fmla="*/ 3312783 h 8087675"/>
              <a:gd name="connsiteX1763" fmla="*/ 7980733 w 8087948"/>
              <a:gd name="connsiteY1763" fmla="*/ 3313331 h 8087675"/>
              <a:gd name="connsiteX1764" fmla="*/ 7946964 w 8087948"/>
              <a:gd name="connsiteY1764" fmla="*/ 3285602 h 8087675"/>
              <a:gd name="connsiteX1765" fmla="*/ 7974144 w 8087948"/>
              <a:gd name="connsiteY1765" fmla="*/ 3245381 h 8087675"/>
              <a:gd name="connsiteX1766" fmla="*/ 1961922 w 8087948"/>
              <a:gd name="connsiteY1766" fmla="*/ 3234950 h 8087675"/>
              <a:gd name="connsiteX1767" fmla="*/ 1982812 w 8087948"/>
              <a:gd name="connsiteY1767" fmla="*/ 3238081 h 8087675"/>
              <a:gd name="connsiteX1768" fmla="*/ 2014661 w 8087948"/>
              <a:gd name="connsiteY1768" fmla="*/ 3306306 h 8087675"/>
              <a:gd name="connsiteX1769" fmla="*/ 1964691 w 8087948"/>
              <a:gd name="connsiteY1769" fmla="*/ 3341313 h 8087675"/>
              <a:gd name="connsiteX1770" fmla="*/ 1946433 w 8087948"/>
              <a:gd name="connsiteY1770" fmla="*/ 3338157 h 8087675"/>
              <a:gd name="connsiteX1771" fmla="*/ 1914585 w 8087948"/>
              <a:gd name="connsiteY1771" fmla="*/ 3269928 h 8087675"/>
              <a:gd name="connsiteX1772" fmla="*/ 1914722 w 8087948"/>
              <a:gd name="connsiteY1772" fmla="*/ 3269928 h 8087675"/>
              <a:gd name="connsiteX1773" fmla="*/ 1961922 w 8087948"/>
              <a:gd name="connsiteY1773" fmla="*/ 3234950 h 8087675"/>
              <a:gd name="connsiteX1774" fmla="*/ 2281945 w 8087948"/>
              <a:gd name="connsiteY1774" fmla="*/ 3214457 h 8087675"/>
              <a:gd name="connsiteX1775" fmla="*/ 2308165 w 8087948"/>
              <a:gd name="connsiteY1775" fmla="*/ 3215435 h 8087675"/>
              <a:gd name="connsiteX1776" fmla="*/ 2325187 w 8087948"/>
              <a:gd name="connsiteY1776" fmla="*/ 3260872 h 8087675"/>
              <a:gd name="connsiteX1777" fmla="*/ 2293888 w 8087948"/>
              <a:gd name="connsiteY1777" fmla="*/ 3280915 h 8087675"/>
              <a:gd name="connsiteX1778" fmla="*/ 2279749 w 8087948"/>
              <a:gd name="connsiteY1778" fmla="*/ 3277894 h 8087675"/>
              <a:gd name="connsiteX1779" fmla="*/ 2262726 w 8087948"/>
              <a:gd name="connsiteY1779" fmla="*/ 3232320 h 8087675"/>
              <a:gd name="connsiteX1780" fmla="*/ 2281945 w 8087948"/>
              <a:gd name="connsiteY1780" fmla="*/ 3214457 h 8087675"/>
              <a:gd name="connsiteX1781" fmla="*/ 5803647 w 8087948"/>
              <a:gd name="connsiteY1781" fmla="*/ 3209876 h 8087675"/>
              <a:gd name="connsiteX1782" fmla="*/ 5822865 w 8087948"/>
              <a:gd name="connsiteY1782" fmla="*/ 3227791 h 8087675"/>
              <a:gd name="connsiteX1783" fmla="*/ 5806118 w 8087948"/>
              <a:gd name="connsiteY1783" fmla="*/ 3273227 h 8087675"/>
              <a:gd name="connsiteX1784" fmla="*/ 5791703 w 8087948"/>
              <a:gd name="connsiteY1784" fmla="*/ 3276386 h 8087675"/>
              <a:gd name="connsiteX1785" fmla="*/ 5760542 w 8087948"/>
              <a:gd name="connsiteY1785" fmla="*/ 3256342 h 8087675"/>
              <a:gd name="connsiteX1786" fmla="*/ 5777426 w 8087948"/>
              <a:gd name="connsiteY1786" fmla="*/ 3210906 h 8087675"/>
              <a:gd name="connsiteX1787" fmla="*/ 5803647 w 8087948"/>
              <a:gd name="connsiteY1787" fmla="*/ 3209876 h 8087675"/>
              <a:gd name="connsiteX1788" fmla="*/ 130411 w 8087948"/>
              <a:gd name="connsiteY1788" fmla="*/ 3166032 h 8087675"/>
              <a:gd name="connsiteX1789" fmla="*/ 156775 w 8087948"/>
              <a:gd name="connsiteY1789" fmla="*/ 3206806 h 8087675"/>
              <a:gd name="connsiteX1790" fmla="*/ 123273 w 8087948"/>
              <a:gd name="connsiteY1790" fmla="*/ 3233991 h 8087675"/>
              <a:gd name="connsiteX1791" fmla="*/ 115997 w 8087948"/>
              <a:gd name="connsiteY1791" fmla="*/ 3233165 h 8087675"/>
              <a:gd name="connsiteX1792" fmla="*/ 89640 w 8087948"/>
              <a:gd name="connsiteY1792" fmla="*/ 3192392 h 8087675"/>
              <a:gd name="connsiteX1793" fmla="*/ 130411 w 8087948"/>
              <a:gd name="connsiteY1793" fmla="*/ 3166032 h 8087675"/>
              <a:gd name="connsiteX1794" fmla="*/ 7352776 w 8087948"/>
              <a:gd name="connsiteY1794" fmla="*/ 3162695 h 8087675"/>
              <a:gd name="connsiteX1795" fmla="*/ 7421327 w 8087948"/>
              <a:gd name="connsiteY1795" fmla="*/ 3226423 h 8087675"/>
              <a:gd name="connsiteX1796" fmla="*/ 7358866 w 8087948"/>
              <a:gd name="connsiteY1796" fmla="*/ 3328557 h 8087675"/>
              <a:gd name="connsiteX1797" fmla="*/ 7338961 w 8087948"/>
              <a:gd name="connsiteY1797" fmla="*/ 3331029 h 8087675"/>
              <a:gd name="connsiteX1798" fmla="*/ 7256731 w 8087948"/>
              <a:gd name="connsiteY1798" fmla="*/ 3266094 h 8087675"/>
              <a:gd name="connsiteX1799" fmla="*/ 7319193 w 8087948"/>
              <a:gd name="connsiteY1799" fmla="*/ 3163958 h 8087675"/>
              <a:gd name="connsiteX1800" fmla="*/ 7352776 w 8087948"/>
              <a:gd name="connsiteY1800" fmla="*/ 3162695 h 8087675"/>
              <a:gd name="connsiteX1801" fmla="*/ 7661399 w 8087948"/>
              <a:gd name="connsiteY1801" fmla="*/ 3159550 h 8087675"/>
              <a:gd name="connsiteX1802" fmla="*/ 7709061 w 8087948"/>
              <a:gd name="connsiteY1802" fmla="*/ 3205013 h 8087675"/>
              <a:gd name="connsiteX1803" fmla="*/ 7664171 w 8087948"/>
              <a:gd name="connsiteY1803" fmla="*/ 3276122 h 8087675"/>
              <a:gd name="connsiteX1804" fmla="*/ 7650994 w 8087948"/>
              <a:gd name="connsiteY1804" fmla="*/ 3277633 h 8087675"/>
              <a:gd name="connsiteX1805" fmla="*/ 7593062 w 8087948"/>
              <a:gd name="connsiteY1805" fmla="*/ 3231374 h 8087675"/>
              <a:gd name="connsiteX1806" fmla="*/ 7637815 w 8087948"/>
              <a:gd name="connsiteY1806" fmla="*/ 3160123 h 8087675"/>
              <a:gd name="connsiteX1807" fmla="*/ 7661399 w 8087948"/>
              <a:gd name="connsiteY1807" fmla="*/ 3159550 h 8087675"/>
              <a:gd name="connsiteX1808" fmla="*/ 434070 w 8087948"/>
              <a:gd name="connsiteY1808" fmla="*/ 3128323 h 8087675"/>
              <a:gd name="connsiteX1809" fmla="*/ 457678 w 8087948"/>
              <a:gd name="connsiteY1809" fmla="*/ 3129099 h 8087675"/>
              <a:gd name="connsiteX1810" fmla="*/ 501882 w 8087948"/>
              <a:gd name="connsiteY1810" fmla="*/ 3200763 h 8087675"/>
              <a:gd name="connsiteX1811" fmla="*/ 444087 w 8087948"/>
              <a:gd name="connsiteY1811" fmla="*/ 3246472 h 8087675"/>
              <a:gd name="connsiteX1812" fmla="*/ 430223 w 8087948"/>
              <a:gd name="connsiteY1812" fmla="*/ 3244962 h 8087675"/>
              <a:gd name="connsiteX1813" fmla="*/ 386156 w 8087948"/>
              <a:gd name="connsiteY1813" fmla="*/ 3173302 h 8087675"/>
              <a:gd name="connsiteX1814" fmla="*/ 434070 w 8087948"/>
              <a:gd name="connsiteY1814" fmla="*/ 3128323 h 8087675"/>
              <a:gd name="connsiteX1815" fmla="*/ 7029242 w 8087948"/>
              <a:gd name="connsiteY1815" fmla="*/ 3121079 h 8087675"/>
              <a:gd name="connsiteX1816" fmla="*/ 7120689 w 8087948"/>
              <a:gd name="connsiteY1816" fmla="*/ 3201001 h 8087675"/>
              <a:gd name="connsiteX1817" fmla="*/ 7043675 w 8087948"/>
              <a:gd name="connsiteY1817" fmla="*/ 3335944 h 8087675"/>
              <a:gd name="connsiteX1818" fmla="*/ 7014572 w 8087948"/>
              <a:gd name="connsiteY1818" fmla="*/ 3339788 h 8087675"/>
              <a:gd name="connsiteX1819" fmla="*/ 6908731 w 8087948"/>
              <a:gd name="connsiteY1819" fmla="*/ 3258932 h 8087675"/>
              <a:gd name="connsiteX1820" fmla="*/ 6985745 w 8087948"/>
              <a:gd name="connsiteY1820" fmla="*/ 3123988 h 8087675"/>
              <a:gd name="connsiteX1821" fmla="*/ 7029242 w 8087948"/>
              <a:gd name="connsiteY1821" fmla="*/ 3121079 h 8087675"/>
              <a:gd name="connsiteX1822" fmla="*/ 6062889 w 8087948"/>
              <a:gd name="connsiteY1822" fmla="*/ 3088769 h 8087675"/>
              <a:gd name="connsiteX1823" fmla="*/ 6112521 w 8087948"/>
              <a:gd name="connsiteY1823" fmla="*/ 3120159 h 8087675"/>
              <a:gd name="connsiteX1824" fmla="*/ 6085752 w 8087948"/>
              <a:gd name="connsiteY1824" fmla="*/ 3190445 h 8087675"/>
              <a:gd name="connsiteX1825" fmla="*/ 6064063 w 8087948"/>
              <a:gd name="connsiteY1825" fmla="*/ 3195114 h 8087675"/>
              <a:gd name="connsiteX1826" fmla="*/ 6015466 w 8087948"/>
              <a:gd name="connsiteY1826" fmla="*/ 3163675 h 8087675"/>
              <a:gd name="connsiteX1827" fmla="*/ 6042235 w 8087948"/>
              <a:gd name="connsiteY1827" fmla="*/ 3093390 h 8087675"/>
              <a:gd name="connsiteX1828" fmla="*/ 6062889 w 8087948"/>
              <a:gd name="connsiteY1828" fmla="*/ 3088769 h 8087675"/>
              <a:gd name="connsiteX1829" fmla="*/ 6688374 w 8087948"/>
              <a:gd name="connsiteY1829" fmla="*/ 3042615 h 8087675"/>
              <a:gd name="connsiteX1830" fmla="*/ 6768160 w 8087948"/>
              <a:gd name="connsiteY1830" fmla="*/ 3103676 h 8087675"/>
              <a:gd name="connsiteX1831" fmla="*/ 6711876 w 8087948"/>
              <a:gd name="connsiteY1831" fmla="*/ 3219265 h 8087675"/>
              <a:gd name="connsiteX1832" fmla="*/ 6682224 w 8087948"/>
              <a:gd name="connsiteY1832" fmla="*/ 3224343 h 8087675"/>
              <a:gd name="connsiteX1833" fmla="*/ 6596289 w 8087948"/>
              <a:gd name="connsiteY1833" fmla="*/ 3162979 h 8087675"/>
              <a:gd name="connsiteX1834" fmla="*/ 6652572 w 8087948"/>
              <a:gd name="connsiteY1834" fmla="*/ 3047392 h 8087675"/>
              <a:gd name="connsiteX1835" fmla="*/ 6688374 w 8087948"/>
              <a:gd name="connsiteY1835" fmla="*/ 3042615 h 8087675"/>
              <a:gd name="connsiteX1836" fmla="*/ 6363744 w 8087948"/>
              <a:gd name="connsiteY1836" fmla="*/ 3032913 h 8087675"/>
              <a:gd name="connsiteX1837" fmla="*/ 6429496 w 8087948"/>
              <a:gd name="connsiteY1837" fmla="*/ 3077877 h 8087675"/>
              <a:gd name="connsiteX1838" fmla="*/ 6389822 w 8087948"/>
              <a:gd name="connsiteY1838" fmla="*/ 3171772 h 8087675"/>
              <a:gd name="connsiteX1839" fmla="*/ 6362641 w 8087948"/>
              <a:gd name="connsiteY1839" fmla="*/ 3177126 h 8087675"/>
              <a:gd name="connsiteX1840" fmla="*/ 6295923 w 8087948"/>
              <a:gd name="connsiteY1840" fmla="*/ 3132098 h 8087675"/>
              <a:gd name="connsiteX1841" fmla="*/ 6335598 w 8087948"/>
              <a:gd name="connsiteY1841" fmla="*/ 3038201 h 8087675"/>
              <a:gd name="connsiteX1842" fmla="*/ 6363744 w 8087948"/>
              <a:gd name="connsiteY1842" fmla="*/ 3032913 h 8087675"/>
              <a:gd name="connsiteX1843" fmla="*/ 7910585 w 8087948"/>
              <a:gd name="connsiteY1843" fmla="*/ 2978372 h 8087675"/>
              <a:gd name="connsiteX1844" fmla="*/ 7952592 w 8087948"/>
              <a:gd name="connsiteY1844" fmla="*/ 3002811 h 8087675"/>
              <a:gd name="connsiteX1845" fmla="*/ 7928294 w 8087948"/>
              <a:gd name="connsiteY1845" fmla="*/ 3044680 h 8087675"/>
              <a:gd name="connsiteX1846" fmla="*/ 7919372 w 8087948"/>
              <a:gd name="connsiteY1846" fmla="*/ 3045918 h 8087675"/>
              <a:gd name="connsiteX1847" fmla="*/ 7886287 w 8087948"/>
              <a:gd name="connsiteY1847" fmla="*/ 3020383 h 8087675"/>
              <a:gd name="connsiteX1848" fmla="*/ 7910585 w 8087948"/>
              <a:gd name="connsiteY1848" fmla="*/ 2978372 h 8087675"/>
              <a:gd name="connsiteX1849" fmla="*/ 2418091 w 8087948"/>
              <a:gd name="connsiteY1849" fmla="*/ 2972297 h 8087675"/>
              <a:gd name="connsiteX1850" fmla="*/ 2443934 w 8087948"/>
              <a:gd name="connsiteY1850" fmla="*/ 2976982 h 8087675"/>
              <a:gd name="connsiteX1851" fmla="*/ 2454231 w 8087948"/>
              <a:gd name="connsiteY1851" fmla="*/ 3024344 h 8087675"/>
              <a:gd name="connsiteX1852" fmla="*/ 2425399 w 8087948"/>
              <a:gd name="connsiteY1852" fmla="*/ 3040132 h 8087675"/>
              <a:gd name="connsiteX1853" fmla="*/ 2406867 w 8087948"/>
              <a:gd name="connsiteY1853" fmla="*/ 3034639 h 8087675"/>
              <a:gd name="connsiteX1854" fmla="*/ 2396574 w 8087948"/>
              <a:gd name="connsiteY1854" fmla="*/ 2987276 h 8087675"/>
              <a:gd name="connsiteX1855" fmla="*/ 2418091 w 8087948"/>
              <a:gd name="connsiteY1855" fmla="*/ 2972297 h 8087675"/>
              <a:gd name="connsiteX1856" fmla="*/ 5666970 w 8087948"/>
              <a:gd name="connsiteY1856" fmla="*/ 2968248 h 8087675"/>
              <a:gd name="connsiteX1857" fmla="*/ 5688609 w 8087948"/>
              <a:gd name="connsiteY1857" fmla="*/ 2983157 h 8087675"/>
              <a:gd name="connsiteX1858" fmla="*/ 5678449 w 8087948"/>
              <a:gd name="connsiteY1858" fmla="*/ 3030659 h 8087675"/>
              <a:gd name="connsiteX1859" fmla="*/ 5659781 w 8087948"/>
              <a:gd name="connsiteY1859" fmla="*/ 3036150 h 8087675"/>
              <a:gd name="connsiteX1860" fmla="*/ 5630952 w 8087948"/>
              <a:gd name="connsiteY1860" fmla="*/ 3020499 h 8087675"/>
              <a:gd name="connsiteX1861" fmla="*/ 5641110 w 8087948"/>
              <a:gd name="connsiteY1861" fmla="*/ 2973002 h 8087675"/>
              <a:gd name="connsiteX1862" fmla="*/ 5666970 w 8087948"/>
              <a:gd name="connsiteY1862" fmla="*/ 2968248 h 8087675"/>
              <a:gd name="connsiteX1863" fmla="*/ 2094912 w 8087948"/>
              <a:gd name="connsiteY1863" fmla="*/ 2953065 h 8087675"/>
              <a:gd name="connsiteX1864" fmla="*/ 2115147 w 8087948"/>
              <a:gd name="connsiteY1864" fmla="*/ 2959131 h 8087675"/>
              <a:gd name="connsiteX1865" fmla="*/ 2137109 w 8087948"/>
              <a:gd name="connsiteY1865" fmla="*/ 3031065 h 8087675"/>
              <a:gd name="connsiteX1866" fmla="*/ 2090164 w 8087948"/>
              <a:gd name="connsiteY1866" fmla="*/ 3059208 h 8087675"/>
              <a:gd name="connsiteX1867" fmla="*/ 2065180 w 8087948"/>
              <a:gd name="connsiteY1867" fmla="*/ 3053030 h 8087675"/>
              <a:gd name="connsiteX1868" fmla="*/ 2043215 w 8087948"/>
              <a:gd name="connsiteY1868" fmla="*/ 2981094 h 8087675"/>
              <a:gd name="connsiteX1869" fmla="*/ 2094912 w 8087948"/>
              <a:gd name="connsiteY1869" fmla="*/ 2953065 h 8087675"/>
              <a:gd name="connsiteX1870" fmla="*/ 1766722 w 8087948"/>
              <a:gd name="connsiteY1870" fmla="*/ 2940188 h 8087675"/>
              <a:gd name="connsiteX1871" fmla="*/ 1794601 w 8087948"/>
              <a:gd name="connsiteY1871" fmla="*/ 2946634 h 8087675"/>
              <a:gd name="connsiteX1872" fmla="*/ 1830430 w 8087948"/>
              <a:gd name="connsiteY1872" fmla="*/ 3042043 h 8087675"/>
              <a:gd name="connsiteX1873" fmla="*/ 1764812 w 8087948"/>
              <a:gd name="connsiteY1873" fmla="*/ 3084326 h 8087675"/>
              <a:gd name="connsiteX1874" fmla="*/ 1735162 w 8087948"/>
              <a:gd name="connsiteY1874" fmla="*/ 3077874 h 8087675"/>
              <a:gd name="connsiteX1875" fmla="*/ 1699196 w 8087948"/>
              <a:gd name="connsiteY1875" fmla="*/ 2982599 h 8087675"/>
              <a:gd name="connsiteX1876" fmla="*/ 1766722 w 8087948"/>
              <a:gd name="connsiteY1876" fmla="*/ 2940188 h 8087675"/>
              <a:gd name="connsiteX1877" fmla="*/ 1444560 w 8087948"/>
              <a:gd name="connsiteY1877" fmla="*/ 2930718 h 8087675"/>
              <a:gd name="connsiteX1878" fmla="*/ 1480090 w 8087948"/>
              <a:gd name="connsiteY1878" fmla="*/ 2937019 h 8087675"/>
              <a:gd name="connsiteX1879" fmla="*/ 1531433 w 8087948"/>
              <a:gd name="connsiteY1879" fmla="*/ 3055078 h 8087675"/>
              <a:gd name="connsiteX1880" fmla="*/ 1446732 w 8087948"/>
              <a:gd name="connsiteY1880" fmla="*/ 3112598 h 8087675"/>
              <a:gd name="connsiteX1881" fmla="*/ 1413511 w 8087948"/>
              <a:gd name="connsiteY1881" fmla="*/ 3106284 h 8087675"/>
              <a:gd name="connsiteX1882" fmla="*/ 1362169 w 8087948"/>
              <a:gd name="connsiteY1882" fmla="*/ 2988361 h 8087675"/>
              <a:gd name="connsiteX1883" fmla="*/ 1444560 w 8087948"/>
              <a:gd name="connsiteY1883" fmla="*/ 2930718 h 8087675"/>
              <a:gd name="connsiteX1884" fmla="*/ 1126790 w 8087948"/>
              <a:gd name="connsiteY1884" fmla="*/ 2923729 h 8087675"/>
              <a:gd name="connsiteX1885" fmla="*/ 1169976 w 8087948"/>
              <a:gd name="connsiteY1885" fmla="*/ 2929603 h 8087675"/>
              <a:gd name="connsiteX1886" fmla="*/ 1237790 w 8087948"/>
              <a:gd name="connsiteY1886" fmla="*/ 3069352 h 8087675"/>
              <a:gd name="connsiteX1887" fmla="*/ 1237653 w 8087948"/>
              <a:gd name="connsiteY1887" fmla="*/ 3069352 h 8087675"/>
              <a:gd name="connsiteX1888" fmla="*/ 1134009 w 8087948"/>
              <a:gd name="connsiteY1888" fmla="*/ 3143070 h 8087675"/>
              <a:gd name="connsiteX1889" fmla="*/ 1098043 w 8087948"/>
              <a:gd name="connsiteY1889" fmla="*/ 3137030 h 8087675"/>
              <a:gd name="connsiteX1890" fmla="*/ 1030227 w 8087948"/>
              <a:gd name="connsiteY1890" fmla="*/ 2997280 h 8087675"/>
              <a:gd name="connsiteX1891" fmla="*/ 1126790 w 8087948"/>
              <a:gd name="connsiteY1891" fmla="*/ 2923729 h 8087675"/>
              <a:gd name="connsiteX1892" fmla="*/ 810979 w 8087948"/>
              <a:gd name="connsiteY1892" fmla="*/ 2915098 h 8087675"/>
              <a:gd name="connsiteX1893" fmla="*/ 844383 w 8087948"/>
              <a:gd name="connsiteY1893" fmla="*/ 2918919 h 8087675"/>
              <a:gd name="connsiteX1894" fmla="*/ 898882 w 8087948"/>
              <a:gd name="connsiteY1894" fmla="*/ 3025446 h 8087675"/>
              <a:gd name="connsiteX1895" fmla="*/ 818300 w 8087948"/>
              <a:gd name="connsiteY1895" fmla="*/ 3084064 h 8087675"/>
              <a:gd name="connsiteX1896" fmla="*/ 792217 w 8087948"/>
              <a:gd name="connsiteY1896" fmla="*/ 3079950 h 8087675"/>
              <a:gd name="connsiteX1897" fmla="*/ 737719 w 8087948"/>
              <a:gd name="connsiteY1897" fmla="*/ 2973418 h 8087675"/>
              <a:gd name="connsiteX1898" fmla="*/ 810979 w 8087948"/>
              <a:gd name="connsiteY1898" fmla="*/ 2915098 h 8087675"/>
              <a:gd name="connsiteX1899" fmla="*/ 199468 w 8087948"/>
              <a:gd name="connsiteY1899" fmla="*/ 2900399 h 8087675"/>
              <a:gd name="connsiteX1900" fmla="*/ 222943 w 8087948"/>
              <a:gd name="connsiteY1900" fmla="*/ 2942960 h 8087675"/>
              <a:gd name="connsiteX1901" fmla="*/ 189996 w 8087948"/>
              <a:gd name="connsiteY1901" fmla="*/ 2967803 h 8087675"/>
              <a:gd name="connsiteX1902" fmla="*/ 180525 w 8087948"/>
              <a:gd name="connsiteY1902" fmla="*/ 2966429 h 8087675"/>
              <a:gd name="connsiteX1903" fmla="*/ 157050 w 8087948"/>
              <a:gd name="connsiteY1903" fmla="*/ 2924012 h 8087675"/>
              <a:gd name="connsiteX1904" fmla="*/ 199468 w 8087948"/>
              <a:gd name="connsiteY1904" fmla="*/ 2900399 h 8087675"/>
              <a:gd name="connsiteX1905" fmla="*/ 7571599 w 8087948"/>
              <a:gd name="connsiteY1905" fmla="*/ 2850208 h 8087675"/>
              <a:gd name="connsiteX1906" fmla="*/ 7622989 w 8087948"/>
              <a:gd name="connsiteY1906" fmla="*/ 2891193 h 8087675"/>
              <a:gd name="connsiteX1907" fmla="*/ 7584551 w 8087948"/>
              <a:gd name="connsiteY1907" fmla="*/ 2966009 h 8087675"/>
              <a:gd name="connsiteX1908" fmla="*/ 7566292 w 8087948"/>
              <a:gd name="connsiteY1908" fmla="*/ 2968892 h 8087675"/>
              <a:gd name="connsiteX1909" fmla="*/ 7509734 w 8087948"/>
              <a:gd name="connsiteY1909" fmla="*/ 2927711 h 8087675"/>
              <a:gd name="connsiteX1910" fmla="*/ 7548172 w 8087948"/>
              <a:gd name="connsiteY1910" fmla="*/ 2852892 h 8087675"/>
              <a:gd name="connsiteX1911" fmla="*/ 7571599 w 8087948"/>
              <a:gd name="connsiteY1911" fmla="*/ 2850208 h 8087675"/>
              <a:gd name="connsiteX1912" fmla="*/ 526633 w 8087948"/>
              <a:gd name="connsiteY1912" fmla="*/ 2819726 h 8087675"/>
              <a:gd name="connsiteX1913" fmla="*/ 550068 w 8087948"/>
              <a:gd name="connsiteY1913" fmla="*/ 2822554 h 8087675"/>
              <a:gd name="connsiteX1914" fmla="*/ 587819 w 8087948"/>
              <a:gd name="connsiteY1914" fmla="*/ 2897784 h 8087675"/>
              <a:gd name="connsiteX1915" fmla="*/ 531397 w 8087948"/>
              <a:gd name="connsiteY1915" fmla="*/ 2938558 h 8087675"/>
              <a:gd name="connsiteX1916" fmla="*/ 512591 w 8087948"/>
              <a:gd name="connsiteY1916" fmla="*/ 2935538 h 8087675"/>
              <a:gd name="connsiteX1917" fmla="*/ 474839 w 8087948"/>
              <a:gd name="connsiteY1917" fmla="*/ 2860306 h 8087675"/>
              <a:gd name="connsiteX1918" fmla="*/ 526633 w 8087948"/>
              <a:gd name="connsiteY1918" fmla="*/ 2819726 h 8087675"/>
              <a:gd name="connsiteX1919" fmla="*/ 5910222 w 8087948"/>
              <a:gd name="connsiteY1919" fmla="*/ 2817392 h 8087675"/>
              <a:gd name="connsiteX1920" fmla="*/ 5963850 w 8087948"/>
              <a:gd name="connsiteY1920" fmla="*/ 2841619 h 8087675"/>
              <a:gd name="connsiteX1921" fmla="*/ 5946964 w 8087948"/>
              <a:gd name="connsiteY1921" fmla="*/ 2914927 h 8087675"/>
              <a:gd name="connsiteX1922" fmla="*/ 5918823 w 8087948"/>
              <a:gd name="connsiteY1922" fmla="*/ 2923165 h 8087675"/>
              <a:gd name="connsiteX1923" fmla="*/ 5873659 w 8087948"/>
              <a:gd name="connsiteY1923" fmla="*/ 2898179 h 8087675"/>
              <a:gd name="connsiteX1924" fmla="*/ 5890406 w 8087948"/>
              <a:gd name="connsiteY1924" fmla="*/ 2824872 h 8087675"/>
              <a:gd name="connsiteX1925" fmla="*/ 5910222 w 8087948"/>
              <a:gd name="connsiteY1925" fmla="*/ 2817392 h 8087675"/>
              <a:gd name="connsiteX1926" fmla="*/ 7238684 w 8087948"/>
              <a:gd name="connsiteY1926" fmla="*/ 2811294 h 8087675"/>
              <a:gd name="connsiteX1927" fmla="*/ 7313703 w 8087948"/>
              <a:gd name="connsiteY1927" fmla="*/ 2867162 h 8087675"/>
              <a:gd name="connsiteX1928" fmla="*/ 7262772 w 8087948"/>
              <a:gd name="connsiteY1928" fmla="*/ 2975475 h 8087675"/>
              <a:gd name="connsiteX1929" fmla="*/ 7234080 w 8087948"/>
              <a:gd name="connsiteY1929" fmla="*/ 2980555 h 8087675"/>
              <a:gd name="connsiteX1930" fmla="*/ 7154459 w 8087948"/>
              <a:gd name="connsiteY1930" fmla="*/ 2924547 h 8087675"/>
              <a:gd name="connsiteX1931" fmla="*/ 7205390 w 8087948"/>
              <a:gd name="connsiteY1931" fmla="*/ 2816232 h 8087675"/>
              <a:gd name="connsiteX1932" fmla="*/ 7238684 w 8087948"/>
              <a:gd name="connsiteY1932" fmla="*/ 2811294 h 8087675"/>
              <a:gd name="connsiteX1933" fmla="*/ 2587285 w 8087948"/>
              <a:gd name="connsiteY1933" fmla="*/ 2751949 h 8087675"/>
              <a:gd name="connsiteX1934" fmla="*/ 2612235 w 8087948"/>
              <a:gd name="connsiteY1934" fmla="*/ 2760219 h 8087675"/>
              <a:gd name="connsiteX1935" fmla="*/ 2615669 w 8087948"/>
              <a:gd name="connsiteY1935" fmla="*/ 2808677 h 8087675"/>
              <a:gd name="connsiteX1936" fmla="*/ 2589722 w 8087948"/>
              <a:gd name="connsiteY1936" fmla="*/ 2820483 h 8087675"/>
              <a:gd name="connsiteX1937" fmla="*/ 2567347 w 8087948"/>
              <a:gd name="connsiteY1937" fmla="*/ 2812108 h 8087675"/>
              <a:gd name="connsiteX1938" fmla="*/ 2563777 w 8087948"/>
              <a:gd name="connsiteY1938" fmla="*/ 2763651 h 8087675"/>
              <a:gd name="connsiteX1939" fmla="*/ 2587285 w 8087948"/>
              <a:gd name="connsiteY1939" fmla="*/ 2751949 h 8087675"/>
              <a:gd name="connsiteX1940" fmla="*/ 5497346 w 8087948"/>
              <a:gd name="connsiteY1940" fmla="*/ 2748414 h 8087675"/>
              <a:gd name="connsiteX1941" fmla="*/ 5520856 w 8087948"/>
              <a:gd name="connsiteY1941" fmla="*/ 2760219 h 8087675"/>
              <a:gd name="connsiteX1942" fmla="*/ 5517423 w 8087948"/>
              <a:gd name="connsiteY1942" fmla="*/ 2808538 h 8087675"/>
              <a:gd name="connsiteX1943" fmla="*/ 5495047 w 8087948"/>
              <a:gd name="connsiteY1943" fmla="*/ 2817051 h 8087675"/>
              <a:gd name="connsiteX1944" fmla="*/ 5469101 w 8087948"/>
              <a:gd name="connsiteY1944" fmla="*/ 2805243 h 8087675"/>
              <a:gd name="connsiteX1945" fmla="*/ 5472396 w 8087948"/>
              <a:gd name="connsiteY1945" fmla="*/ 2756788 h 8087675"/>
              <a:gd name="connsiteX1946" fmla="*/ 5497346 w 8087948"/>
              <a:gd name="connsiteY1946" fmla="*/ 2748414 h 8087675"/>
              <a:gd name="connsiteX1947" fmla="*/ 6879550 w 8087948"/>
              <a:gd name="connsiteY1947" fmla="*/ 2731436 h 8087675"/>
              <a:gd name="connsiteX1948" fmla="*/ 6980804 w 8087948"/>
              <a:gd name="connsiteY1948" fmla="*/ 2798365 h 8087675"/>
              <a:gd name="connsiteX1949" fmla="*/ 6922598 w 8087948"/>
              <a:gd name="connsiteY1949" fmla="*/ 2942369 h 8087675"/>
              <a:gd name="connsiteX1950" fmla="*/ 6879767 w 8087948"/>
              <a:gd name="connsiteY1950" fmla="*/ 2951155 h 8087675"/>
              <a:gd name="connsiteX1951" fmla="*/ 6778731 w 8087948"/>
              <a:gd name="connsiteY1951" fmla="*/ 2884163 h 8087675"/>
              <a:gd name="connsiteX1952" fmla="*/ 6836798 w 8087948"/>
              <a:gd name="connsiteY1952" fmla="*/ 2740159 h 8087675"/>
              <a:gd name="connsiteX1953" fmla="*/ 6879550 w 8087948"/>
              <a:gd name="connsiteY1953" fmla="*/ 2731436 h 8087675"/>
              <a:gd name="connsiteX1954" fmla="*/ 6203610 w 8087948"/>
              <a:gd name="connsiteY1954" fmla="*/ 2725557 h 8087675"/>
              <a:gd name="connsiteX1955" fmla="*/ 6274921 w 8087948"/>
              <a:gd name="connsiteY1955" fmla="*/ 2761173 h 8087675"/>
              <a:gd name="connsiteX1956" fmla="*/ 6248427 w 8087948"/>
              <a:gd name="connsiteY1956" fmla="*/ 2859600 h 8087675"/>
              <a:gd name="connsiteX1957" fmla="*/ 6212598 w 8087948"/>
              <a:gd name="connsiteY1957" fmla="*/ 2869209 h 8087675"/>
              <a:gd name="connsiteX1958" fmla="*/ 6149999 w 8087948"/>
              <a:gd name="connsiteY1958" fmla="*/ 2833106 h 8087675"/>
              <a:gd name="connsiteX1959" fmla="*/ 6176493 w 8087948"/>
              <a:gd name="connsiteY1959" fmla="*/ 2734679 h 8087675"/>
              <a:gd name="connsiteX1960" fmla="*/ 6203610 w 8087948"/>
              <a:gd name="connsiteY1960" fmla="*/ 2725557 h 8087675"/>
              <a:gd name="connsiteX1961" fmla="*/ 7828767 w 8087948"/>
              <a:gd name="connsiteY1961" fmla="*/ 2716452 h 8087675"/>
              <a:gd name="connsiteX1962" fmla="*/ 7872421 w 8087948"/>
              <a:gd name="connsiteY1962" fmla="*/ 2737866 h 8087675"/>
              <a:gd name="connsiteX1963" fmla="*/ 7851006 w 8087948"/>
              <a:gd name="connsiteY1963" fmla="*/ 2781378 h 8087675"/>
              <a:gd name="connsiteX1964" fmla="*/ 7839886 w 8087948"/>
              <a:gd name="connsiteY1964" fmla="*/ 2783297 h 8087675"/>
              <a:gd name="connsiteX1965" fmla="*/ 7807352 w 8087948"/>
              <a:gd name="connsiteY1965" fmla="*/ 2759966 h 8087675"/>
              <a:gd name="connsiteX1966" fmla="*/ 7828767 w 8087948"/>
              <a:gd name="connsiteY1966" fmla="*/ 2716452 h 8087675"/>
              <a:gd name="connsiteX1967" fmla="*/ 6528996 w 8087948"/>
              <a:gd name="connsiteY1967" fmla="*/ 2695299 h 8087675"/>
              <a:gd name="connsiteX1968" fmla="*/ 6616330 w 8087948"/>
              <a:gd name="connsiteY1968" fmla="*/ 2744968 h 8087675"/>
              <a:gd name="connsiteX1969" fmla="*/ 6616467 w 8087948"/>
              <a:gd name="connsiteY1969" fmla="*/ 2744968 h 8087675"/>
              <a:gd name="connsiteX1970" fmla="*/ 6576245 w 8087948"/>
              <a:gd name="connsiteY1970" fmla="*/ 2867146 h 8087675"/>
              <a:gd name="connsiteX1971" fmla="*/ 6535336 w 8087948"/>
              <a:gd name="connsiteY1971" fmla="*/ 2877030 h 8087675"/>
              <a:gd name="connsiteX1972" fmla="*/ 6454067 w 8087948"/>
              <a:gd name="connsiteY1972" fmla="*/ 2827061 h 8087675"/>
              <a:gd name="connsiteX1973" fmla="*/ 6494153 w 8087948"/>
              <a:gd name="connsiteY1973" fmla="*/ 2704885 h 8087675"/>
              <a:gd name="connsiteX1974" fmla="*/ 6528996 w 8087948"/>
              <a:gd name="connsiteY1974" fmla="*/ 2695299 h 8087675"/>
              <a:gd name="connsiteX1975" fmla="*/ 2245613 w 8087948"/>
              <a:gd name="connsiteY1975" fmla="*/ 2691890 h 8087675"/>
              <a:gd name="connsiteX1976" fmla="*/ 2285235 w 8087948"/>
              <a:gd name="connsiteY1976" fmla="*/ 2701326 h 8087675"/>
              <a:gd name="connsiteX1977" fmla="*/ 2296903 w 8087948"/>
              <a:gd name="connsiteY1977" fmla="*/ 2775726 h 8087675"/>
              <a:gd name="connsiteX1978" fmla="*/ 2253798 w 8087948"/>
              <a:gd name="connsiteY1978" fmla="*/ 2797551 h 8087675"/>
              <a:gd name="connsiteX1979" fmla="*/ 2222636 w 8087948"/>
              <a:gd name="connsiteY1979" fmla="*/ 2787394 h 8087675"/>
              <a:gd name="connsiteX1980" fmla="*/ 2210831 w 8087948"/>
              <a:gd name="connsiteY1980" fmla="*/ 2713132 h 8087675"/>
              <a:gd name="connsiteX1981" fmla="*/ 2245613 w 8087948"/>
              <a:gd name="connsiteY1981" fmla="*/ 2691890 h 8087675"/>
              <a:gd name="connsiteX1982" fmla="*/ 286640 w 8087948"/>
              <a:gd name="connsiteY1982" fmla="*/ 2640277 h 8087675"/>
              <a:gd name="connsiteX1983" fmla="*/ 307096 w 8087948"/>
              <a:gd name="connsiteY1983" fmla="*/ 2684199 h 8087675"/>
              <a:gd name="connsiteX1984" fmla="*/ 274833 w 8087948"/>
              <a:gd name="connsiteY1984" fmla="*/ 2706847 h 8087675"/>
              <a:gd name="connsiteX1985" fmla="*/ 263167 w 8087948"/>
              <a:gd name="connsiteY1985" fmla="*/ 2704786 h 8087675"/>
              <a:gd name="connsiteX1986" fmla="*/ 242575 w 8087948"/>
              <a:gd name="connsiteY1986" fmla="*/ 2660727 h 8087675"/>
              <a:gd name="connsiteX1987" fmla="*/ 286640 w 8087948"/>
              <a:gd name="connsiteY1987" fmla="*/ 2640277 h 8087675"/>
              <a:gd name="connsiteX1988" fmla="*/ 1939332 w 8087948"/>
              <a:gd name="connsiteY1988" fmla="*/ 2639245 h 8087675"/>
              <a:gd name="connsiteX1989" fmla="*/ 1966059 w 8087948"/>
              <a:gd name="connsiteY1989" fmla="*/ 2649433 h 8087675"/>
              <a:gd name="connsiteX1990" fmla="*/ 1988573 w 8087948"/>
              <a:gd name="connsiteY1990" fmla="*/ 2748817 h 8087675"/>
              <a:gd name="connsiteX1991" fmla="*/ 1927484 w 8087948"/>
              <a:gd name="connsiteY1991" fmla="*/ 2782448 h 8087675"/>
              <a:gd name="connsiteX1992" fmla="*/ 1889183 w 8087948"/>
              <a:gd name="connsiteY1992" fmla="*/ 2771330 h 8087675"/>
              <a:gd name="connsiteX1993" fmla="*/ 1866667 w 8087948"/>
              <a:gd name="connsiteY1993" fmla="*/ 2671946 h 8087675"/>
              <a:gd name="connsiteX1994" fmla="*/ 1939332 w 8087948"/>
              <a:gd name="connsiteY1994" fmla="*/ 2639245 h 8087675"/>
              <a:gd name="connsiteX1995" fmla="*/ 1618697 w 8087948"/>
              <a:gd name="connsiteY1995" fmla="*/ 2590439 h 8087675"/>
              <a:gd name="connsiteX1996" fmla="*/ 1653063 w 8087948"/>
              <a:gd name="connsiteY1996" fmla="*/ 2601516 h 8087675"/>
              <a:gd name="connsiteX1997" fmla="*/ 1687931 w 8087948"/>
              <a:gd name="connsiteY1997" fmla="*/ 2725339 h 8087675"/>
              <a:gd name="connsiteX1998" fmla="*/ 1608446 w 8087948"/>
              <a:gd name="connsiteY1998" fmla="*/ 2771738 h 8087675"/>
              <a:gd name="connsiteX1999" fmla="*/ 1564106 w 8087948"/>
              <a:gd name="connsiteY1999" fmla="*/ 2760207 h 8087675"/>
              <a:gd name="connsiteX2000" fmla="*/ 1529236 w 8087948"/>
              <a:gd name="connsiteY2000" fmla="*/ 2636386 h 8087675"/>
              <a:gd name="connsiteX2001" fmla="*/ 1618697 w 8087948"/>
              <a:gd name="connsiteY2001" fmla="*/ 2590439 h 8087675"/>
              <a:gd name="connsiteX2002" fmla="*/ 951478 w 8087948"/>
              <a:gd name="connsiteY2002" fmla="*/ 2573286 h 8087675"/>
              <a:gd name="connsiteX2003" fmla="*/ 984269 w 8087948"/>
              <a:gd name="connsiteY2003" fmla="*/ 2580669 h 8087675"/>
              <a:gd name="connsiteX2004" fmla="*/ 1026960 w 8087948"/>
              <a:gd name="connsiteY2004" fmla="*/ 2692556 h 8087675"/>
              <a:gd name="connsiteX2005" fmla="*/ 949674 w 8087948"/>
              <a:gd name="connsiteY2005" fmla="*/ 2742656 h 8087675"/>
              <a:gd name="connsiteX2006" fmla="*/ 915081 w 8087948"/>
              <a:gd name="connsiteY2006" fmla="*/ 2735245 h 8087675"/>
              <a:gd name="connsiteX2007" fmla="*/ 872524 w 8087948"/>
              <a:gd name="connsiteY2007" fmla="*/ 2623374 h 8087675"/>
              <a:gd name="connsiteX2008" fmla="*/ 872387 w 8087948"/>
              <a:gd name="connsiteY2008" fmla="*/ 2623374 h 8087675"/>
              <a:gd name="connsiteX2009" fmla="*/ 951478 w 8087948"/>
              <a:gd name="connsiteY2009" fmla="*/ 2573286 h 8087675"/>
              <a:gd name="connsiteX2010" fmla="*/ 5741580 w 8087948"/>
              <a:gd name="connsiteY2010" fmla="*/ 2567654 h 8087675"/>
              <a:gd name="connsiteX2011" fmla="*/ 5777839 w 8087948"/>
              <a:gd name="connsiteY2011" fmla="*/ 2586425 h 8087675"/>
              <a:gd name="connsiteX2012" fmla="*/ 5777700 w 8087948"/>
              <a:gd name="connsiteY2012" fmla="*/ 2586425 h 8087675"/>
              <a:gd name="connsiteX2013" fmla="*/ 5771249 w 8087948"/>
              <a:gd name="connsiteY2013" fmla="*/ 2661380 h 8087675"/>
              <a:gd name="connsiteX2014" fmla="*/ 5737066 w 8087948"/>
              <a:gd name="connsiteY2014" fmla="*/ 2673873 h 8087675"/>
              <a:gd name="connsiteX2015" fmla="*/ 5696295 w 8087948"/>
              <a:gd name="connsiteY2015" fmla="*/ 2654930 h 8087675"/>
              <a:gd name="connsiteX2016" fmla="*/ 5702748 w 8087948"/>
              <a:gd name="connsiteY2016" fmla="*/ 2579972 h 8087675"/>
              <a:gd name="connsiteX2017" fmla="*/ 5741580 w 8087948"/>
              <a:gd name="connsiteY2017" fmla="*/ 2567654 h 8087675"/>
              <a:gd name="connsiteX2018" fmla="*/ 2785927 w 8087948"/>
              <a:gd name="connsiteY2018" fmla="*/ 2557845 h 8087675"/>
              <a:gd name="connsiteX2019" fmla="*/ 2809367 w 8087948"/>
              <a:gd name="connsiteY2019" fmla="*/ 2569547 h 8087675"/>
              <a:gd name="connsiteX2020" fmla="*/ 2806072 w 8087948"/>
              <a:gd name="connsiteY2020" fmla="*/ 2618011 h 8087675"/>
              <a:gd name="connsiteX2021" fmla="*/ 2783422 w 8087948"/>
              <a:gd name="connsiteY2021" fmla="*/ 2626384 h 8087675"/>
              <a:gd name="connsiteX2022" fmla="*/ 2757614 w 8087948"/>
              <a:gd name="connsiteY2022" fmla="*/ 2614577 h 8087675"/>
              <a:gd name="connsiteX2023" fmla="*/ 2761045 w 8087948"/>
              <a:gd name="connsiteY2023" fmla="*/ 2566115 h 8087675"/>
              <a:gd name="connsiteX2024" fmla="*/ 2785927 w 8087948"/>
              <a:gd name="connsiteY2024" fmla="*/ 2557845 h 8087675"/>
              <a:gd name="connsiteX2025" fmla="*/ 5298293 w 8087948"/>
              <a:gd name="connsiteY2025" fmla="*/ 2554772 h 8087675"/>
              <a:gd name="connsiteX2026" fmla="*/ 5323175 w 8087948"/>
              <a:gd name="connsiteY2026" fmla="*/ 2563095 h 8087675"/>
              <a:gd name="connsiteX2027" fmla="*/ 5326745 w 8087948"/>
              <a:gd name="connsiteY2027" fmla="*/ 2611420 h 8087675"/>
              <a:gd name="connsiteX2028" fmla="*/ 5300799 w 8087948"/>
              <a:gd name="connsiteY2028" fmla="*/ 2623365 h 8087675"/>
              <a:gd name="connsiteX2029" fmla="*/ 5278284 w 8087948"/>
              <a:gd name="connsiteY2029" fmla="*/ 2614988 h 8087675"/>
              <a:gd name="connsiteX2030" fmla="*/ 5274853 w 8087948"/>
              <a:gd name="connsiteY2030" fmla="*/ 2566526 h 8087675"/>
              <a:gd name="connsiteX2031" fmla="*/ 5298293 w 8087948"/>
              <a:gd name="connsiteY2031" fmla="*/ 2554772 h 8087675"/>
              <a:gd name="connsiteX2032" fmla="*/ 7455221 w 8087948"/>
              <a:gd name="connsiteY2032" fmla="*/ 2549922 h 8087675"/>
              <a:gd name="connsiteX2033" fmla="*/ 7510008 w 8087948"/>
              <a:gd name="connsiteY2033" fmla="*/ 2586445 h 8087675"/>
              <a:gd name="connsiteX2034" fmla="*/ 7478297 w 8087948"/>
              <a:gd name="connsiteY2034" fmla="*/ 2664287 h 8087675"/>
              <a:gd name="connsiteX2035" fmla="*/ 7455234 w 8087948"/>
              <a:gd name="connsiteY2035" fmla="*/ 2668955 h 8087675"/>
              <a:gd name="connsiteX2036" fmla="*/ 7400323 w 8087948"/>
              <a:gd name="connsiteY2036" fmla="*/ 2632581 h 8087675"/>
              <a:gd name="connsiteX2037" fmla="*/ 7432035 w 8087948"/>
              <a:gd name="connsiteY2037" fmla="*/ 2554600 h 8087675"/>
              <a:gd name="connsiteX2038" fmla="*/ 7455221 w 8087948"/>
              <a:gd name="connsiteY2038" fmla="*/ 2549922 h 8087675"/>
              <a:gd name="connsiteX2039" fmla="*/ 1302440 w 8087948"/>
              <a:gd name="connsiteY2039" fmla="*/ 2544844 h 8087675"/>
              <a:gd name="connsiteX2040" fmla="*/ 1344455 w 8087948"/>
              <a:gd name="connsiteY2040" fmla="*/ 2556483 h 8087675"/>
              <a:gd name="connsiteX2041" fmla="*/ 1392914 w 8087948"/>
              <a:gd name="connsiteY2041" fmla="*/ 2704056 h 8087675"/>
              <a:gd name="connsiteX2042" fmla="*/ 1294760 w 8087948"/>
              <a:gd name="connsiteY2042" fmla="*/ 2764183 h 8087675"/>
              <a:gd name="connsiteX2043" fmla="*/ 1245204 w 8087948"/>
              <a:gd name="connsiteY2043" fmla="*/ 2752378 h 8087675"/>
              <a:gd name="connsiteX2044" fmla="*/ 1196881 w 8087948"/>
              <a:gd name="connsiteY2044" fmla="*/ 2604804 h 8087675"/>
              <a:gd name="connsiteX2045" fmla="*/ 1302440 w 8087948"/>
              <a:gd name="connsiteY2045" fmla="*/ 2544844 h 8087675"/>
              <a:gd name="connsiteX2046" fmla="*/ 645680 w 8087948"/>
              <a:gd name="connsiteY2046" fmla="*/ 2520200 h 8087675"/>
              <a:gd name="connsiteX2047" fmla="*/ 668811 w 8087948"/>
              <a:gd name="connsiteY2047" fmla="*/ 2525081 h 8087675"/>
              <a:gd name="connsiteX2048" fmla="*/ 699974 w 8087948"/>
              <a:gd name="connsiteY2048" fmla="*/ 2603338 h 8087675"/>
              <a:gd name="connsiteX2049" fmla="*/ 699837 w 8087948"/>
              <a:gd name="connsiteY2049" fmla="*/ 2603338 h 8087675"/>
              <a:gd name="connsiteX2050" fmla="*/ 645200 w 8087948"/>
              <a:gd name="connsiteY2050" fmla="*/ 2639168 h 8087675"/>
              <a:gd name="connsiteX2051" fmla="*/ 621726 w 8087948"/>
              <a:gd name="connsiteY2051" fmla="*/ 2634364 h 8087675"/>
              <a:gd name="connsiteX2052" fmla="*/ 590701 w 8087948"/>
              <a:gd name="connsiteY2052" fmla="*/ 2556110 h 8087675"/>
              <a:gd name="connsiteX2053" fmla="*/ 645680 w 8087948"/>
              <a:gd name="connsiteY2053" fmla="*/ 2520200 h 8087675"/>
              <a:gd name="connsiteX2054" fmla="*/ 7087120 w 8087948"/>
              <a:gd name="connsiteY2054" fmla="*/ 2474346 h 8087675"/>
              <a:gd name="connsiteX2055" fmla="*/ 7167775 w 8087948"/>
              <a:gd name="connsiteY2055" fmla="*/ 2521777 h 8087675"/>
              <a:gd name="connsiteX2056" fmla="*/ 7128926 w 8087948"/>
              <a:gd name="connsiteY2056" fmla="*/ 2635041 h 8087675"/>
              <a:gd name="connsiteX2057" fmla="*/ 7091723 w 8087948"/>
              <a:gd name="connsiteY2057" fmla="*/ 2643551 h 8087675"/>
              <a:gd name="connsiteX2058" fmla="*/ 7015672 w 8087948"/>
              <a:gd name="connsiteY2058" fmla="*/ 2596051 h 8087675"/>
              <a:gd name="connsiteX2059" fmla="*/ 7054522 w 8087948"/>
              <a:gd name="connsiteY2059" fmla="*/ 2482791 h 8087675"/>
              <a:gd name="connsiteX2060" fmla="*/ 7087120 w 8087948"/>
              <a:gd name="connsiteY2060" fmla="*/ 2474346 h 8087675"/>
              <a:gd name="connsiteX2061" fmla="*/ 7755565 w 8087948"/>
              <a:gd name="connsiteY2061" fmla="*/ 2461051 h 8087675"/>
              <a:gd name="connsiteX2062" fmla="*/ 7774132 w 8087948"/>
              <a:gd name="connsiteY2062" fmla="*/ 2479515 h 8087675"/>
              <a:gd name="connsiteX2063" fmla="*/ 7774269 w 8087948"/>
              <a:gd name="connsiteY2063" fmla="*/ 2479515 h 8087675"/>
              <a:gd name="connsiteX2064" fmla="*/ 7755874 w 8087948"/>
              <a:gd name="connsiteY2064" fmla="*/ 2524405 h 8087675"/>
              <a:gd name="connsiteX2065" fmla="*/ 7742559 w 8087948"/>
              <a:gd name="connsiteY2065" fmla="*/ 2527150 h 8087675"/>
              <a:gd name="connsiteX2066" fmla="*/ 7710984 w 8087948"/>
              <a:gd name="connsiteY2066" fmla="*/ 2506148 h 8087675"/>
              <a:gd name="connsiteX2067" fmla="*/ 7729378 w 8087948"/>
              <a:gd name="connsiteY2067" fmla="*/ 2461120 h 8087675"/>
              <a:gd name="connsiteX2068" fmla="*/ 7755565 w 8087948"/>
              <a:gd name="connsiteY2068" fmla="*/ 2461051 h 8087675"/>
              <a:gd name="connsiteX2069" fmla="*/ 2451358 w 8087948"/>
              <a:gd name="connsiteY2069" fmla="*/ 2454828 h 8087675"/>
              <a:gd name="connsiteX2070" fmla="*/ 2489229 w 8087948"/>
              <a:gd name="connsiteY2070" fmla="*/ 2469739 h 8087675"/>
              <a:gd name="connsiteX2071" fmla="*/ 2490603 w 8087948"/>
              <a:gd name="connsiteY2071" fmla="*/ 2544967 h 8087675"/>
              <a:gd name="connsiteX2072" fmla="*/ 2452302 w 8087948"/>
              <a:gd name="connsiteY2072" fmla="*/ 2561169 h 8087675"/>
              <a:gd name="connsiteX2073" fmla="*/ 2415374 w 8087948"/>
              <a:gd name="connsiteY2073" fmla="*/ 2546341 h 8087675"/>
              <a:gd name="connsiteX2074" fmla="*/ 2413999 w 8087948"/>
              <a:gd name="connsiteY2074" fmla="*/ 2471112 h 8087675"/>
              <a:gd name="connsiteX2075" fmla="*/ 2451358 w 8087948"/>
              <a:gd name="connsiteY2075" fmla="*/ 2454828 h 8087675"/>
              <a:gd name="connsiteX2076" fmla="*/ 6030516 w 8087948"/>
              <a:gd name="connsiteY2076" fmla="*/ 2441026 h 8087675"/>
              <a:gd name="connsiteX2077" fmla="*/ 6078477 w 8087948"/>
              <a:gd name="connsiteY2077" fmla="*/ 2468361 h 8087675"/>
              <a:gd name="connsiteX2078" fmla="*/ 6065574 w 8087948"/>
              <a:gd name="connsiteY2078" fmla="*/ 2569536 h 8087675"/>
              <a:gd name="connsiteX2079" fmla="*/ 6021507 w 8087948"/>
              <a:gd name="connsiteY2079" fmla="*/ 2584635 h 8087675"/>
              <a:gd name="connsiteX2080" fmla="*/ 5964536 w 8087948"/>
              <a:gd name="connsiteY2080" fmla="*/ 2556769 h 8087675"/>
              <a:gd name="connsiteX2081" fmla="*/ 5977304 w 8087948"/>
              <a:gd name="connsiteY2081" fmla="*/ 2455594 h 8087675"/>
              <a:gd name="connsiteX2082" fmla="*/ 6030516 w 8087948"/>
              <a:gd name="connsiteY2082" fmla="*/ 2441026 h 8087675"/>
              <a:gd name="connsiteX2083" fmla="*/ 3009963 w 8087948"/>
              <a:gd name="connsiteY2083" fmla="*/ 2393811 h 8087675"/>
              <a:gd name="connsiteX2084" fmla="*/ 3031484 w 8087948"/>
              <a:gd name="connsiteY2084" fmla="*/ 2408792 h 8087675"/>
              <a:gd name="connsiteX2085" fmla="*/ 3021321 w 8087948"/>
              <a:gd name="connsiteY2085" fmla="*/ 2456153 h 8087675"/>
              <a:gd name="connsiteX2086" fmla="*/ 3002787 w 8087948"/>
              <a:gd name="connsiteY2086" fmla="*/ 2461645 h 8087675"/>
              <a:gd name="connsiteX2087" fmla="*/ 2973825 w 8087948"/>
              <a:gd name="connsiteY2087" fmla="*/ 2445994 h 8087675"/>
              <a:gd name="connsiteX2088" fmla="*/ 2984121 w 8087948"/>
              <a:gd name="connsiteY2088" fmla="*/ 2398497 h 8087675"/>
              <a:gd name="connsiteX2089" fmla="*/ 3009963 w 8087948"/>
              <a:gd name="connsiteY2089" fmla="*/ 2393811 h 8087675"/>
              <a:gd name="connsiteX2090" fmla="*/ 5073758 w 8087948"/>
              <a:gd name="connsiteY2090" fmla="*/ 2391255 h 8087675"/>
              <a:gd name="connsiteX2091" fmla="*/ 5099549 w 8087948"/>
              <a:gd name="connsiteY2091" fmla="*/ 2395889 h 8087675"/>
              <a:gd name="connsiteX2092" fmla="*/ 5109982 w 8087948"/>
              <a:gd name="connsiteY2092" fmla="*/ 2443387 h 8087675"/>
              <a:gd name="connsiteX2093" fmla="*/ 5081016 w 8087948"/>
              <a:gd name="connsiteY2093" fmla="*/ 2459174 h 8087675"/>
              <a:gd name="connsiteX2094" fmla="*/ 5062483 w 8087948"/>
              <a:gd name="connsiteY2094" fmla="*/ 2453683 h 8087675"/>
              <a:gd name="connsiteX2095" fmla="*/ 5052189 w 8087948"/>
              <a:gd name="connsiteY2095" fmla="*/ 2406184 h 8087675"/>
              <a:gd name="connsiteX2096" fmla="*/ 5073758 w 8087948"/>
              <a:gd name="connsiteY2096" fmla="*/ 2391255 h 8087675"/>
              <a:gd name="connsiteX2097" fmla="*/ 365351 w 8087948"/>
              <a:gd name="connsiteY2097" fmla="*/ 2385651 h 8087675"/>
              <a:gd name="connsiteX2098" fmla="*/ 391657 w 8087948"/>
              <a:gd name="connsiteY2098" fmla="*/ 2386303 h 8087675"/>
              <a:gd name="connsiteX2099" fmla="*/ 409091 w 8087948"/>
              <a:gd name="connsiteY2099" fmla="*/ 2431605 h 8087675"/>
              <a:gd name="connsiteX2100" fmla="*/ 377654 w 8087948"/>
              <a:gd name="connsiteY2100" fmla="*/ 2451923 h 8087675"/>
              <a:gd name="connsiteX2101" fmla="*/ 363791 w 8087948"/>
              <a:gd name="connsiteY2101" fmla="*/ 2449041 h 8087675"/>
              <a:gd name="connsiteX2102" fmla="*/ 346355 w 8087948"/>
              <a:gd name="connsiteY2102" fmla="*/ 2403737 h 8087675"/>
              <a:gd name="connsiteX2103" fmla="*/ 365351 w 8087948"/>
              <a:gd name="connsiteY2103" fmla="*/ 2385651 h 8087675"/>
              <a:gd name="connsiteX2104" fmla="*/ 6359192 w 8087948"/>
              <a:gd name="connsiteY2104" fmla="*/ 2372485 h 8087675"/>
              <a:gd name="connsiteX2105" fmla="*/ 6417690 w 8087948"/>
              <a:gd name="connsiteY2105" fmla="*/ 2410287 h 8087675"/>
              <a:gd name="connsiteX2106" fmla="*/ 6417553 w 8087948"/>
              <a:gd name="connsiteY2106" fmla="*/ 2410287 h 8087675"/>
              <a:gd name="connsiteX2107" fmla="*/ 6394352 w 8087948"/>
              <a:gd name="connsiteY2107" fmla="*/ 2536856 h 8087675"/>
              <a:gd name="connsiteX2108" fmla="*/ 6342874 w 8087948"/>
              <a:gd name="connsiteY2108" fmla="*/ 2552920 h 8087675"/>
              <a:gd name="connsiteX2109" fmla="*/ 6267919 w 8087948"/>
              <a:gd name="connsiteY2109" fmla="*/ 2513520 h 8087675"/>
              <a:gd name="connsiteX2110" fmla="*/ 6267782 w 8087948"/>
              <a:gd name="connsiteY2110" fmla="*/ 2513520 h 8087675"/>
              <a:gd name="connsiteX2111" fmla="*/ 6291120 w 8087948"/>
              <a:gd name="connsiteY2111" fmla="*/ 2387088 h 8087675"/>
              <a:gd name="connsiteX2112" fmla="*/ 6359192 w 8087948"/>
              <a:gd name="connsiteY2112" fmla="*/ 2372485 h 8087675"/>
              <a:gd name="connsiteX2113" fmla="*/ 6679194 w 8087948"/>
              <a:gd name="connsiteY2113" fmla="*/ 2365641 h 8087675"/>
              <a:gd name="connsiteX2114" fmla="*/ 6788477 w 8087948"/>
              <a:gd name="connsiteY2114" fmla="*/ 2418381 h 8087675"/>
              <a:gd name="connsiteX2115" fmla="*/ 6750177 w 8087948"/>
              <a:gd name="connsiteY2115" fmla="*/ 2568975 h 8087675"/>
              <a:gd name="connsiteX2116" fmla="*/ 6694167 w 8087948"/>
              <a:gd name="connsiteY2116" fmla="*/ 2584349 h 8087675"/>
              <a:gd name="connsiteX2117" fmla="*/ 6599584 w 8087948"/>
              <a:gd name="connsiteY2117" fmla="*/ 2530536 h 8087675"/>
              <a:gd name="connsiteX2118" fmla="*/ 6638021 w 8087948"/>
              <a:gd name="connsiteY2118" fmla="*/ 2380081 h 8087675"/>
              <a:gd name="connsiteX2119" fmla="*/ 6679194 w 8087948"/>
              <a:gd name="connsiteY2119" fmla="*/ 2365641 h 8087675"/>
              <a:gd name="connsiteX2120" fmla="*/ 2123910 w 8087948"/>
              <a:gd name="connsiteY2120" fmla="*/ 2361851 h 8087675"/>
              <a:gd name="connsiteX2121" fmla="*/ 2176504 w 8087948"/>
              <a:gd name="connsiteY2121" fmla="*/ 2378582 h 8087675"/>
              <a:gd name="connsiteX2122" fmla="*/ 2185153 w 8087948"/>
              <a:gd name="connsiteY2122" fmla="*/ 2480031 h 8087675"/>
              <a:gd name="connsiteX2123" fmla="*/ 2129967 w 8087948"/>
              <a:gd name="connsiteY2123" fmla="*/ 2505702 h 8087675"/>
              <a:gd name="connsiteX2124" fmla="*/ 2083707 w 8087948"/>
              <a:gd name="connsiteY2124" fmla="*/ 2488816 h 8087675"/>
              <a:gd name="connsiteX2125" fmla="*/ 2074920 w 8087948"/>
              <a:gd name="connsiteY2125" fmla="*/ 2387230 h 8087675"/>
              <a:gd name="connsiteX2126" fmla="*/ 2123910 w 8087948"/>
              <a:gd name="connsiteY2126" fmla="*/ 2361851 h 8087675"/>
              <a:gd name="connsiteX2127" fmla="*/ 5519687 w 8087948"/>
              <a:gd name="connsiteY2127" fmla="*/ 2345812 h 8087675"/>
              <a:gd name="connsiteX2128" fmla="*/ 5558056 w 8087948"/>
              <a:gd name="connsiteY2128" fmla="*/ 2359367 h 8087675"/>
              <a:gd name="connsiteX2129" fmla="*/ 5562037 w 8087948"/>
              <a:gd name="connsiteY2129" fmla="*/ 2434458 h 8087675"/>
              <a:gd name="connsiteX2130" fmla="*/ 5522501 w 8087948"/>
              <a:gd name="connsiteY2130" fmla="*/ 2452167 h 8087675"/>
              <a:gd name="connsiteX2131" fmla="*/ 5486946 w 8087948"/>
              <a:gd name="connsiteY2131" fmla="*/ 2438439 h 8087675"/>
              <a:gd name="connsiteX2132" fmla="*/ 5482965 w 8087948"/>
              <a:gd name="connsiteY2132" fmla="*/ 2363348 h 8087675"/>
              <a:gd name="connsiteX2133" fmla="*/ 5519687 w 8087948"/>
              <a:gd name="connsiteY2133" fmla="*/ 2345812 h 8087675"/>
              <a:gd name="connsiteX2134" fmla="*/ 1802333 w 8087948"/>
              <a:gd name="connsiteY2134" fmla="*/ 2274948 h 8087675"/>
              <a:gd name="connsiteX2135" fmla="*/ 1869685 w 8087948"/>
              <a:gd name="connsiteY2135" fmla="*/ 2292366 h 8087675"/>
              <a:gd name="connsiteX2136" fmla="*/ 1887530 w 8087948"/>
              <a:gd name="connsiteY2136" fmla="*/ 2419759 h 8087675"/>
              <a:gd name="connsiteX2137" fmla="*/ 1814911 w 8087948"/>
              <a:gd name="connsiteY2137" fmla="*/ 2456001 h 8087675"/>
              <a:gd name="connsiteX2138" fmla="*/ 1760138 w 8087948"/>
              <a:gd name="connsiteY2138" fmla="*/ 2437605 h 8087675"/>
              <a:gd name="connsiteX2139" fmla="*/ 1742293 w 8087948"/>
              <a:gd name="connsiteY2139" fmla="*/ 2310348 h 8087675"/>
              <a:gd name="connsiteX2140" fmla="*/ 1802333 w 8087948"/>
              <a:gd name="connsiteY2140" fmla="*/ 2274948 h 8087675"/>
              <a:gd name="connsiteX2141" fmla="*/ 3254921 w 8087948"/>
              <a:gd name="connsiteY2141" fmla="*/ 2263346 h 8087675"/>
              <a:gd name="connsiteX2142" fmla="*/ 3274189 w 8087948"/>
              <a:gd name="connsiteY2142" fmla="*/ 2281261 h 8087675"/>
              <a:gd name="connsiteX2143" fmla="*/ 3257305 w 8087948"/>
              <a:gd name="connsiteY2143" fmla="*/ 2326700 h 8087675"/>
              <a:gd name="connsiteX2144" fmla="*/ 3243028 w 8087948"/>
              <a:gd name="connsiteY2144" fmla="*/ 2329859 h 8087675"/>
              <a:gd name="connsiteX2145" fmla="*/ 3211867 w 8087948"/>
              <a:gd name="connsiteY2145" fmla="*/ 2309815 h 8087675"/>
              <a:gd name="connsiteX2146" fmla="*/ 3228751 w 8087948"/>
              <a:gd name="connsiteY2146" fmla="*/ 2264376 h 8087675"/>
              <a:gd name="connsiteX2147" fmla="*/ 3254921 w 8087948"/>
              <a:gd name="connsiteY2147" fmla="*/ 2263346 h 8087675"/>
              <a:gd name="connsiteX2148" fmla="*/ 4828220 w 8087948"/>
              <a:gd name="connsiteY2148" fmla="*/ 2261321 h 8087675"/>
              <a:gd name="connsiteX2149" fmla="*/ 4854509 w 8087948"/>
              <a:gd name="connsiteY2149" fmla="*/ 2262180 h 8087675"/>
              <a:gd name="connsiteX2150" fmla="*/ 4871393 w 8087948"/>
              <a:gd name="connsiteY2150" fmla="*/ 2307756 h 8087675"/>
              <a:gd name="connsiteX2151" fmla="*/ 4840232 w 8087948"/>
              <a:gd name="connsiteY2151" fmla="*/ 2327798 h 8087675"/>
              <a:gd name="connsiteX2152" fmla="*/ 4825955 w 8087948"/>
              <a:gd name="connsiteY2152" fmla="*/ 2324640 h 8087675"/>
              <a:gd name="connsiteX2153" fmla="*/ 4808933 w 8087948"/>
              <a:gd name="connsiteY2153" fmla="*/ 2279202 h 8087675"/>
              <a:gd name="connsiteX2154" fmla="*/ 4828220 w 8087948"/>
              <a:gd name="connsiteY2154" fmla="*/ 2261321 h 8087675"/>
              <a:gd name="connsiteX2155" fmla="*/ 7313187 w 8087948"/>
              <a:gd name="connsiteY2155" fmla="*/ 2260870 h 8087675"/>
              <a:gd name="connsiteX2156" fmla="*/ 7370947 w 8087948"/>
              <a:gd name="connsiteY2156" fmla="*/ 2292396 h 8087675"/>
              <a:gd name="connsiteX2157" fmla="*/ 7346100 w 8087948"/>
              <a:gd name="connsiteY2157" fmla="*/ 2372841 h 8087675"/>
              <a:gd name="connsiteX2158" fmla="*/ 7318369 w 8087948"/>
              <a:gd name="connsiteY2158" fmla="*/ 2379704 h 8087675"/>
              <a:gd name="connsiteX2159" fmla="*/ 7265655 w 8087948"/>
              <a:gd name="connsiteY2159" fmla="*/ 2347992 h 8087675"/>
              <a:gd name="connsiteX2160" fmla="*/ 7290502 w 8087948"/>
              <a:gd name="connsiteY2160" fmla="*/ 2267549 h 8087675"/>
              <a:gd name="connsiteX2161" fmla="*/ 7313187 w 8087948"/>
              <a:gd name="connsiteY2161" fmla="*/ 2260870 h 8087675"/>
              <a:gd name="connsiteX2162" fmla="*/ 1128310 w 8087948"/>
              <a:gd name="connsiteY2162" fmla="*/ 2248740 h 8087675"/>
              <a:gd name="connsiteX2163" fmla="*/ 1160119 w 8087948"/>
              <a:gd name="connsiteY2163" fmla="*/ 2259714 h 8087675"/>
              <a:gd name="connsiteX2164" fmla="*/ 1190317 w 8087948"/>
              <a:gd name="connsiteY2164" fmla="*/ 2375441 h 8087675"/>
              <a:gd name="connsiteX2165" fmla="*/ 1117152 w 8087948"/>
              <a:gd name="connsiteY2165" fmla="*/ 2417310 h 8087675"/>
              <a:gd name="connsiteX2166" fmla="*/ 1074455 w 8087948"/>
              <a:gd name="connsiteY2166" fmla="*/ 2405779 h 8087675"/>
              <a:gd name="connsiteX2167" fmla="*/ 1044257 w 8087948"/>
              <a:gd name="connsiteY2167" fmla="*/ 2289917 h 8087675"/>
              <a:gd name="connsiteX2168" fmla="*/ 1128310 w 8087948"/>
              <a:gd name="connsiteY2168" fmla="*/ 2248740 h 8087675"/>
              <a:gd name="connsiteX2169" fmla="*/ 2687801 w 8087948"/>
              <a:gd name="connsiteY2169" fmla="*/ 2248601 h 8087675"/>
              <a:gd name="connsiteX2170" fmla="*/ 2723288 w 8087948"/>
              <a:gd name="connsiteY2170" fmla="*/ 2268627 h 8087675"/>
              <a:gd name="connsiteX2171" fmla="*/ 2714228 w 8087948"/>
              <a:gd name="connsiteY2171" fmla="*/ 2343306 h 8087675"/>
              <a:gd name="connsiteX2172" fmla="*/ 2681418 w 8087948"/>
              <a:gd name="connsiteY2172" fmla="*/ 2354562 h 8087675"/>
              <a:gd name="connsiteX2173" fmla="*/ 2639550 w 8087948"/>
              <a:gd name="connsiteY2173" fmla="*/ 2334246 h 8087675"/>
              <a:gd name="connsiteX2174" fmla="*/ 2648609 w 8087948"/>
              <a:gd name="connsiteY2174" fmla="*/ 2259566 h 8087675"/>
              <a:gd name="connsiteX2175" fmla="*/ 2687801 w 8087948"/>
              <a:gd name="connsiteY2175" fmla="*/ 2248601 h 8087675"/>
              <a:gd name="connsiteX2176" fmla="*/ 790400 w 8087948"/>
              <a:gd name="connsiteY2176" fmla="*/ 2232229 h 8087675"/>
              <a:gd name="connsiteX2177" fmla="*/ 812952 w 8087948"/>
              <a:gd name="connsiteY2177" fmla="*/ 2239131 h 8087675"/>
              <a:gd name="connsiteX2178" fmla="*/ 837113 w 8087948"/>
              <a:gd name="connsiteY2178" fmla="*/ 2319713 h 8087675"/>
              <a:gd name="connsiteX2179" fmla="*/ 784673 w 8087948"/>
              <a:gd name="connsiteY2179" fmla="*/ 2351012 h 8087675"/>
              <a:gd name="connsiteX2180" fmla="*/ 756531 w 8087948"/>
              <a:gd name="connsiteY2180" fmla="*/ 2343874 h 8087675"/>
              <a:gd name="connsiteX2181" fmla="*/ 732369 w 8087948"/>
              <a:gd name="connsiteY2181" fmla="*/ 2263290 h 8087675"/>
              <a:gd name="connsiteX2182" fmla="*/ 732369 w 8087948"/>
              <a:gd name="connsiteY2182" fmla="*/ 2263153 h 8087675"/>
              <a:gd name="connsiteX2183" fmla="*/ 790400 w 8087948"/>
              <a:gd name="connsiteY2183" fmla="*/ 2232229 h 8087675"/>
              <a:gd name="connsiteX2184" fmla="*/ 7638569 w 8087948"/>
              <a:gd name="connsiteY2184" fmla="*/ 2211293 h 8087675"/>
              <a:gd name="connsiteX2185" fmla="*/ 7658543 w 8087948"/>
              <a:gd name="connsiteY2185" fmla="*/ 2228435 h 8087675"/>
              <a:gd name="connsiteX2186" fmla="*/ 7643305 w 8087948"/>
              <a:gd name="connsiteY2186" fmla="*/ 2274560 h 8087675"/>
              <a:gd name="connsiteX2187" fmla="*/ 7627930 w 8087948"/>
              <a:gd name="connsiteY2187" fmla="*/ 2278129 h 8087675"/>
              <a:gd name="connsiteX2188" fmla="*/ 7597179 w 8087948"/>
              <a:gd name="connsiteY2188" fmla="*/ 2259320 h 8087675"/>
              <a:gd name="connsiteX2189" fmla="*/ 7612418 w 8087948"/>
              <a:gd name="connsiteY2189" fmla="*/ 2213197 h 8087675"/>
              <a:gd name="connsiteX2190" fmla="*/ 7638569 w 8087948"/>
              <a:gd name="connsiteY2190" fmla="*/ 2211293 h 8087675"/>
              <a:gd name="connsiteX2191" fmla="*/ 1484994 w 8087948"/>
              <a:gd name="connsiteY2191" fmla="*/ 2192523 h 8087675"/>
              <a:gd name="connsiteX2192" fmla="*/ 1567258 w 8087948"/>
              <a:gd name="connsiteY2192" fmla="*/ 2209991 h 8087675"/>
              <a:gd name="connsiteX2193" fmla="*/ 1595399 w 8087948"/>
              <a:gd name="connsiteY2193" fmla="*/ 2362783 h 8087675"/>
              <a:gd name="connsiteX2194" fmla="*/ 1504933 w 8087948"/>
              <a:gd name="connsiteY2194" fmla="*/ 2410280 h 8087675"/>
              <a:gd name="connsiteX2195" fmla="*/ 1442747 w 8087948"/>
              <a:gd name="connsiteY2195" fmla="*/ 2390925 h 8087675"/>
              <a:gd name="connsiteX2196" fmla="*/ 1414467 w 8087948"/>
              <a:gd name="connsiteY2196" fmla="*/ 2238271 h 8087675"/>
              <a:gd name="connsiteX2197" fmla="*/ 1484994 w 8087948"/>
              <a:gd name="connsiteY2197" fmla="*/ 2192523 h 8087675"/>
              <a:gd name="connsiteX2198" fmla="*/ 5792665 w 8087948"/>
              <a:gd name="connsiteY2198" fmla="*/ 2184504 h 8087675"/>
              <a:gd name="connsiteX2199" fmla="*/ 5843869 w 8087948"/>
              <a:gd name="connsiteY2199" fmla="*/ 2205062 h 8087675"/>
              <a:gd name="connsiteX2200" fmla="*/ 5844967 w 8087948"/>
              <a:gd name="connsiteY2200" fmla="*/ 2307060 h 8087675"/>
              <a:gd name="connsiteX2201" fmla="*/ 5793351 w 8087948"/>
              <a:gd name="connsiteY2201" fmla="*/ 2328612 h 8087675"/>
              <a:gd name="connsiteX2202" fmla="*/ 5742971 w 8087948"/>
              <a:gd name="connsiteY2202" fmla="*/ 2308158 h 8087675"/>
              <a:gd name="connsiteX2203" fmla="*/ 5741873 w 8087948"/>
              <a:gd name="connsiteY2203" fmla="*/ 2206160 h 8087675"/>
              <a:gd name="connsiteX2204" fmla="*/ 5792665 w 8087948"/>
              <a:gd name="connsiteY2204" fmla="*/ 2184504 h 8087675"/>
              <a:gd name="connsiteX2205" fmla="*/ 3490105 w 8087948"/>
              <a:gd name="connsiteY2205" fmla="*/ 2166497 h 8087675"/>
              <a:gd name="connsiteX2206" fmla="*/ 3532662 w 8087948"/>
              <a:gd name="connsiteY2206" fmla="*/ 2189697 h 8087675"/>
              <a:gd name="connsiteX2207" fmla="*/ 3509462 w 8087948"/>
              <a:gd name="connsiteY2207" fmla="*/ 2232253 h 8087675"/>
              <a:gd name="connsiteX2208" fmla="*/ 3509599 w 8087948"/>
              <a:gd name="connsiteY2208" fmla="*/ 2232253 h 8087675"/>
              <a:gd name="connsiteX2209" fmla="*/ 3499852 w 8087948"/>
              <a:gd name="connsiteY2209" fmla="*/ 2233626 h 8087675"/>
              <a:gd name="connsiteX2210" fmla="*/ 3466906 w 8087948"/>
              <a:gd name="connsiteY2210" fmla="*/ 2209053 h 8087675"/>
              <a:gd name="connsiteX2211" fmla="*/ 3490105 w 8087948"/>
              <a:gd name="connsiteY2211" fmla="*/ 2166497 h 8087675"/>
              <a:gd name="connsiteX2212" fmla="*/ 4592583 w 8087948"/>
              <a:gd name="connsiteY2212" fmla="*/ 2164987 h 8087675"/>
              <a:gd name="connsiteX2213" fmla="*/ 4615921 w 8087948"/>
              <a:gd name="connsiteY2213" fmla="*/ 2207543 h 8087675"/>
              <a:gd name="connsiteX2214" fmla="*/ 4582975 w 8087948"/>
              <a:gd name="connsiteY2214" fmla="*/ 2232253 h 8087675"/>
              <a:gd name="connsiteX2215" fmla="*/ 4573365 w 8087948"/>
              <a:gd name="connsiteY2215" fmla="*/ 2230881 h 8087675"/>
              <a:gd name="connsiteX2216" fmla="*/ 4550028 w 8087948"/>
              <a:gd name="connsiteY2216" fmla="*/ 2188323 h 8087675"/>
              <a:gd name="connsiteX2217" fmla="*/ 4592583 w 8087948"/>
              <a:gd name="connsiteY2217" fmla="*/ 2164987 h 8087675"/>
              <a:gd name="connsiteX2218" fmla="*/ 5289560 w 8087948"/>
              <a:gd name="connsiteY2218" fmla="*/ 2156712 h 8087675"/>
              <a:gd name="connsiteX2219" fmla="*/ 5309034 w 8087948"/>
              <a:gd name="connsiteY2219" fmla="*/ 2164845 h 8087675"/>
              <a:gd name="connsiteX2220" fmla="*/ 5323449 w 8087948"/>
              <a:gd name="connsiteY2220" fmla="*/ 2238700 h 8087675"/>
              <a:gd name="connsiteX2221" fmla="*/ 5279245 w 8087948"/>
              <a:gd name="connsiteY2221" fmla="*/ 2262174 h 8087675"/>
              <a:gd name="connsiteX2222" fmla="*/ 5249594 w 8087948"/>
              <a:gd name="connsiteY2222" fmla="*/ 2253115 h 8087675"/>
              <a:gd name="connsiteX2223" fmla="*/ 5235180 w 8087948"/>
              <a:gd name="connsiteY2223" fmla="*/ 2179259 h 8087675"/>
              <a:gd name="connsiteX2224" fmla="*/ 5269173 w 8087948"/>
              <a:gd name="connsiteY2224" fmla="*/ 2156712 h 8087675"/>
              <a:gd name="connsiteX2225" fmla="*/ 5289560 w 8087948"/>
              <a:gd name="connsiteY2225" fmla="*/ 2156712 h 8087675"/>
              <a:gd name="connsiteX2226" fmla="*/ 6900065 w 8087948"/>
              <a:gd name="connsiteY2226" fmla="*/ 2155838 h 8087675"/>
              <a:gd name="connsiteX2227" fmla="*/ 6985334 w 8087948"/>
              <a:gd name="connsiteY2227" fmla="*/ 2194234 h 8087675"/>
              <a:gd name="connsiteX2228" fmla="*/ 6958977 w 8087948"/>
              <a:gd name="connsiteY2228" fmla="*/ 2311058 h 8087675"/>
              <a:gd name="connsiteX2229" fmla="*/ 6913813 w 8087948"/>
              <a:gd name="connsiteY2229" fmla="*/ 2324100 h 8087675"/>
              <a:gd name="connsiteX2230" fmla="*/ 6842153 w 8087948"/>
              <a:gd name="connsiteY2230" fmla="*/ 2284563 h 8087675"/>
              <a:gd name="connsiteX2231" fmla="*/ 6868647 w 8087948"/>
              <a:gd name="connsiteY2231" fmla="*/ 2167740 h 8087675"/>
              <a:gd name="connsiteX2232" fmla="*/ 6900065 w 8087948"/>
              <a:gd name="connsiteY2232" fmla="*/ 2155838 h 8087675"/>
              <a:gd name="connsiteX2233" fmla="*/ 487700 w 8087948"/>
              <a:gd name="connsiteY2233" fmla="*/ 2137813 h 8087675"/>
              <a:gd name="connsiteX2234" fmla="*/ 513834 w 8087948"/>
              <a:gd name="connsiteY2234" fmla="*/ 2140302 h 8087675"/>
              <a:gd name="connsiteX2235" fmla="*/ 528110 w 8087948"/>
              <a:gd name="connsiteY2235" fmla="*/ 2186700 h 8087675"/>
              <a:gd name="connsiteX2236" fmla="*/ 497772 w 8087948"/>
              <a:gd name="connsiteY2236" fmla="*/ 2204960 h 8087675"/>
              <a:gd name="connsiteX2237" fmla="*/ 481711 w 8087948"/>
              <a:gd name="connsiteY2237" fmla="*/ 2200978 h 8087675"/>
              <a:gd name="connsiteX2238" fmla="*/ 467433 w 8087948"/>
              <a:gd name="connsiteY2238" fmla="*/ 2154578 h 8087675"/>
              <a:gd name="connsiteX2239" fmla="*/ 487700 w 8087948"/>
              <a:gd name="connsiteY2239" fmla="*/ 2137813 h 8087675"/>
              <a:gd name="connsiteX2240" fmla="*/ 2371921 w 8087948"/>
              <a:gd name="connsiteY2240" fmla="*/ 2115093 h 8087675"/>
              <a:gd name="connsiteX2241" fmla="*/ 2421820 w 8087948"/>
              <a:gd name="connsiteY2241" fmla="*/ 2138756 h 8087675"/>
              <a:gd name="connsiteX2242" fmla="*/ 2416605 w 8087948"/>
              <a:gd name="connsiteY2242" fmla="*/ 2240479 h 8087675"/>
              <a:gd name="connsiteX2243" fmla="*/ 2416605 w 8087948"/>
              <a:gd name="connsiteY2243" fmla="*/ 2240616 h 8087675"/>
              <a:gd name="connsiteX2244" fmla="*/ 2368283 w 8087948"/>
              <a:gd name="connsiteY2244" fmla="*/ 2259149 h 8087675"/>
              <a:gd name="connsiteX2245" fmla="*/ 2314744 w 8087948"/>
              <a:gd name="connsiteY2245" fmla="*/ 2235400 h 8087675"/>
              <a:gd name="connsiteX2246" fmla="*/ 2319961 w 8087948"/>
              <a:gd name="connsiteY2246" fmla="*/ 2133539 h 8087675"/>
              <a:gd name="connsiteX2247" fmla="*/ 2371921 w 8087948"/>
              <a:gd name="connsiteY2247" fmla="*/ 2115093 h 8087675"/>
              <a:gd name="connsiteX2248" fmla="*/ 3762874 w 8087948"/>
              <a:gd name="connsiteY2248" fmla="*/ 2106919 h 8087675"/>
              <a:gd name="connsiteX2249" fmla="*/ 3762874 w 8087948"/>
              <a:gd name="connsiteY2249" fmla="*/ 2107056 h 8087675"/>
              <a:gd name="connsiteX2250" fmla="*/ 3801724 w 8087948"/>
              <a:gd name="connsiteY2250" fmla="*/ 2136021 h 8087675"/>
              <a:gd name="connsiteX2251" fmla="*/ 3772621 w 8087948"/>
              <a:gd name="connsiteY2251" fmla="*/ 2174871 h 8087675"/>
              <a:gd name="connsiteX2252" fmla="*/ 3767679 w 8087948"/>
              <a:gd name="connsiteY2252" fmla="*/ 2175283 h 8087675"/>
              <a:gd name="connsiteX2253" fmla="*/ 3733771 w 8087948"/>
              <a:gd name="connsiteY2253" fmla="*/ 2145905 h 8087675"/>
              <a:gd name="connsiteX2254" fmla="*/ 3762874 w 8087948"/>
              <a:gd name="connsiteY2254" fmla="*/ 2106919 h 8087675"/>
              <a:gd name="connsiteX2255" fmla="*/ 4319675 w 8087948"/>
              <a:gd name="connsiteY2255" fmla="*/ 2106232 h 8087675"/>
              <a:gd name="connsiteX2256" fmla="*/ 4348778 w 8087948"/>
              <a:gd name="connsiteY2256" fmla="*/ 2145081 h 8087675"/>
              <a:gd name="connsiteX2257" fmla="*/ 4314870 w 8087948"/>
              <a:gd name="connsiteY2257" fmla="*/ 2174596 h 8087675"/>
              <a:gd name="connsiteX2258" fmla="*/ 4310066 w 8087948"/>
              <a:gd name="connsiteY2258" fmla="*/ 2174184 h 8087675"/>
              <a:gd name="connsiteX2259" fmla="*/ 4280825 w 8087948"/>
              <a:gd name="connsiteY2259" fmla="*/ 2135473 h 8087675"/>
              <a:gd name="connsiteX2260" fmla="*/ 4319675 w 8087948"/>
              <a:gd name="connsiteY2260" fmla="*/ 2106232 h 8087675"/>
              <a:gd name="connsiteX2261" fmla="*/ 4041275 w 8087948"/>
              <a:gd name="connsiteY2261" fmla="*/ 2087013 h 8087675"/>
              <a:gd name="connsiteX2262" fmla="*/ 4075594 w 8087948"/>
              <a:gd name="connsiteY2262" fmla="*/ 2121195 h 8087675"/>
              <a:gd name="connsiteX2263" fmla="*/ 4041275 w 8087948"/>
              <a:gd name="connsiteY2263" fmla="*/ 2155652 h 8087675"/>
              <a:gd name="connsiteX2264" fmla="*/ 4006955 w 8087948"/>
              <a:gd name="connsiteY2264" fmla="*/ 2121332 h 8087675"/>
              <a:gd name="connsiteX2265" fmla="*/ 4041275 w 8087948"/>
              <a:gd name="connsiteY2265" fmla="*/ 2087013 h 8087675"/>
              <a:gd name="connsiteX2266" fmla="*/ 6112590 w 8087948"/>
              <a:gd name="connsiteY2266" fmla="*/ 2075810 h 8087675"/>
              <a:gd name="connsiteX2267" fmla="*/ 6175531 w 8087948"/>
              <a:gd name="connsiteY2267" fmla="*/ 2105393 h 8087675"/>
              <a:gd name="connsiteX2268" fmla="*/ 6169492 w 8087948"/>
              <a:gd name="connsiteY2268" fmla="*/ 2233884 h 8087675"/>
              <a:gd name="connsiteX2269" fmla="*/ 6108402 w 8087948"/>
              <a:gd name="connsiteY2269" fmla="*/ 2257634 h 8087675"/>
              <a:gd name="connsiteX2270" fmla="*/ 6040999 w 8087948"/>
              <a:gd name="connsiteY2270" fmla="*/ 2227844 h 8087675"/>
              <a:gd name="connsiteX2271" fmla="*/ 6047177 w 8087948"/>
              <a:gd name="connsiteY2271" fmla="*/ 2099352 h 8087675"/>
              <a:gd name="connsiteX2272" fmla="*/ 6112590 w 8087948"/>
              <a:gd name="connsiteY2272" fmla="*/ 2075810 h 8087675"/>
              <a:gd name="connsiteX2273" fmla="*/ 2930256 w 8087948"/>
              <a:gd name="connsiteY2273" fmla="*/ 2075793 h 8087675"/>
              <a:gd name="connsiteX2274" fmla="*/ 2982880 w 8087948"/>
              <a:gd name="connsiteY2274" fmla="*/ 2101970 h 8087675"/>
              <a:gd name="connsiteX2275" fmla="*/ 2963524 w 8087948"/>
              <a:gd name="connsiteY2275" fmla="*/ 2174591 h 8087675"/>
              <a:gd name="connsiteX2276" fmla="*/ 2936892 w 8087948"/>
              <a:gd name="connsiteY2276" fmla="*/ 2181729 h 8087675"/>
              <a:gd name="connsiteX2277" fmla="*/ 2890905 w 8087948"/>
              <a:gd name="connsiteY2277" fmla="*/ 2155235 h 8087675"/>
              <a:gd name="connsiteX2278" fmla="*/ 2910261 w 8087948"/>
              <a:gd name="connsiteY2278" fmla="*/ 2082614 h 8087675"/>
              <a:gd name="connsiteX2279" fmla="*/ 2930256 w 8087948"/>
              <a:gd name="connsiteY2279" fmla="*/ 2075793 h 8087675"/>
              <a:gd name="connsiteX2280" fmla="*/ 6473888 w 8087948"/>
              <a:gd name="connsiteY2280" fmla="*/ 2026470 h 8087675"/>
              <a:gd name="connsiteX2281" fmla="*/ 6547280 w 8087948"/>
              <a:gd name="connsiteY2281" fmla="*/ 2067498 h 8087675"/>
              <a:gd name="connsiteX2282" fmla="*/ 6529159 w 8087948"/>
              <a:gd name="connsiteY2282" fmla="*/ 2221661 h 8087675"/>
              <a:gd name="connsiteX2283" fmla="*/ 6461208 w 8087948"/>
              <a:gd name="connsiteY2283" fmla="*/ 2245411 h 8087675"/>
              <a:gd name="connsiteX2284" fmla="*/ 6374997 w 8087948"/>
              <a:gd name="connsiteY2284" fmla="*/ 2203677 h 8087675"/>
              <a:gd name="connsiteX2285" fmla="*/ 6374859 w 8087948"/>
              <a:gd name="connsiteY2285" fmla="*/ 2203677 h 8087675"/>
              <a:gd name="connsiteX2286" fmla="*/ 6392980 w 8087948"/>
              <a:gd name="connsiteY2286" fmla="*/ 2049377 h 8087675"/>
              <a:gd name="connsiteX2287" fmla="*/ 6473888 w 8087948"/>
              <a:gd name="connsiteY2287" fmla="*/ 2026470 h 8087675"/>
              <a:gd name="connsiteX2288" fmla="*/ 5014887 w 8087948"/>
              <a:gd name="connsiteY2288" fmla="*/ 2001504 h 8087675"/>
              <a:gd name="connsiteX2289" fmla="*/ 5035303 w 8087948"/>
              <a:gd name="connsiteY2289" fmla="*/ 2006837 h 8087675"/>
              <a:gd name="connsiteX2290" fmla="*/ 5059874 w 8087948"/>
              <a:gd name="connsiteY2290" fmla="*/ 2077947 h 8087675"/>
              <a:gd name="connsiteX2291" fmla="*/ 5011965 w 8087948"/>
              <a:gd name="connsiteY2291" fmla="*/ 2107873 h 8087675"/>
              <a:gd name="connsiteX2292" fmla="*/ 4988765 w 8087948"/>
              <a:gd name="connsiteY2292" fmla="*/ 2102382 h 8087675"/>
              <a:gd name="connsiteX2293" fmla="*/ 4964192 w 8087948"/>
              <a:gd name="connsiteY2293" fmla="*/ 2031273 h 8087675"/>
              <a:gd name="connsiteX2294" fmla="*/ 5014887 w 8087948"/>
              <a:gd name="connsiteY2294" fmla="*/ 2001504 h 8087675"/>
              <a:gd name="connsiteX2295" fmla="*/ 2061427 w 8087948"/>
              <a:gd name="connsiteY2295" fmla="*/ 1988947 h 8087675"/>
              <a:gd name="connsiteX2296" fmla="*/ 2125845 w 8087948"/>
              <a:gd name="connsiteY2296" fmla="*/ 2015338 h 8087675"/>
              <a:gd name="connsiteX2297" fmla="*/ 2126395 w 8087948"/>
              <a:gd name="connsiteY2297" fmla="*/ 2143830 h 8087675"/>
              <a:gd name="connsiteX2298" fmla="*/ 2061737 w 8087948"/>
              <a:gd name="connsiteY2298" fmla="*/ 2170874 h 8087675"/>
              <a:gd name="connsiteX2299" fmla="*/ 1997764 w 8087948"/>
              <a:gd name="connsiteY2299" fmla="*/ 2144517 h 8087675"/>
              <a:gd name="connsiteX2300" fmla="*/ 1997215 w 8087948"/>
              <a:gd name="connsiteY2300" fmla="*/ 2015889 h 8087675"/>
              <a:gd name="connsiteX2301" fmla="*/ 2061427 w 8087948"/>
              <a:gd name="connsiteY2301" fmla="*/ 1988947 h 8087675"/>
              <a:gd name="connsiteX2302" fmla="*/ 7146650 w 8087948"/>
              <a:gd name="connsiteY2302" fmla="*/ 1985177 h 8087675"/>
              <a:gd name="connsiteX2303" fmla="*/ 7206899 w 8087948"/>
              <a:gd name="connsiteY2303" fmla="*/ 2011664 h 8087675"/>
              <a:gd name="connsiteX2304" fmla="*/ 7189052 w 8087948"/>
              <a:gd name="connsiteY2304" fmla="*/ 2093893 h 8087675"/>
              <a:gd name="connsiteX2305" fmla="*/ 7156930 w 8087948"/>
              <a:gd name="connsiteY2305" fmla="*/ 2103366 h 8087675"/>
              <a:gd name="connsiteX2306" fmla="*/ 7106824 w 8087948"/>
              <a:gd name="connsiteY2306" fmla="*/ 2076046 h 8087675"/>
              <a:gd name="connsiteX2307" fmla="*/ 7124670 w 8087948"/>
              <a:gd name="connsiteY2307" fmla="*/ 1993817 h 8087675"/>
              <a:gd name="connsiteX2308" fmla="*/ 7146650 w 8087948"/>
              <a:gd name="connsiteY2308" fmla="*/ 1985177 h 8087675"/>
              <a:gd name="connsiteX2309" fmla="*/ 7504793 w 8087948"/>
              <a:gd name="connsiteY2309" fmla="*/ 1970094 h 8087675"/>
              <a:gd name="connsiteX2310" fmla="*/ 7525796 w 8087948"/>
              <a:gd name="connsiteY2310" fmla="*/ 1985863 h 8087675"/>
              <a:gd name="connsiteX2311" fmla="*/ 7525796 w 8087948"/>
              <a:gd name="connsiteY2311" fmla="*/ 1985726 h 8087675"/>
              <a:gd name="connsiteX2312" fmla="*/ 7513716 w 8087948"/>
              <a:gd name="connsiteY2312" fmla="*/ 2032813 h 8087675"/>
              <a:gd name="connsiteX2313" fmla="*/ 7496281 w 8087948"/>
              <a:gd name="connsiteY2313" fmla="*/ 2037616 h 8087675"/>
              <a:gd name="connsiteX2314" fmla="*/ 7466766 w 8087948"/>
              <a:gd name="connsiteY2314" fmla="*/ 2020732 h 8087675"/>
              <a:gd name="connsiteX2315" fmla="*/ 7478847 w 8087948"/>
              <a:gd name="connsiteY2315" fmla="*/ 1973782 h 8087675"/>
              <a:gd name="connsiteX2316" fmla="*/ 7504793 w 8087948"/>
              <a:gd name="connsiteY2316" fmla="*/ 1970094 h 8087675"/>
              <a:gd name="connsiteX2317" fmla="*/ 5522091 w 8087948"/>
              <a:gd name="connsiteY2317" fmla="*/ 1962663 h 8087675"/>
              <a:gd name="connsiteX2318" fmla="*/ 5575629 w 8087948"/>
              <a:gd name="connsiteY2318" fmla="*/ 1976081 h 8087675"/>
              <a:gd name="connsiteX2319" fmla="*/ 5590455 w 8087948"/>
              <a:gd name="connsiteY2319" fmla="*/ 2076981 h 8087675"/>
              <a:gd name="connsiteX2320" fmla="*/ 5532661 w 8087948"/>
              <a:gd name="connsiteY2320" fmla="*/ 2106084 h 8087675"/>
              <a:gd name="connsiteX2321" fmla="*/ 5489693 w 8087948"/>
              <a:gd name="connsiteY2321" fmla="*/ 2091807 h 8087675"/>
              <a:gd name="connsiteX2322" fmla="*/ 5474729 w 8087948"/>
              <a:gd name="connsiteY2322" fmla="*/ 1991046 h 8087675"/>
              <a:gd name="connsiteX2323" fmla="*/ 5522091 w 8087948"/>
              <a:gd name="connsiteY2323" fmla="*/ 1962663 h 8087675"/>
              <a:gd name="connsiteX2324" fmla="*/ 959468 w 8087948"/>
              <a:gd name="connsiteY2324" fmla="*/ 1957869 h 8087675"/>
              <a:gd name="connsiteX2325" fmla="*/ 981392 w 8087948"/>
              <a:gd name="connsiteY2325" fmla="*/ 1966636 h 8087675"/>
              <a:gd name="connsiteX2326" fmla="*/ 998552 w 8087948"/>
              <a:gd name="connsiteY2326" fmla="*/ 2049002 h 8087675"/>
              <a:gd name="connsiteX2327" fmla="*/ 948720 w 8087948"/>
              <a:gd name="connsiteY2327" fmla="*/ 2075908 h 8087675"/>
              <a:gd name="connsiteX2328" fmla="*/ 916048 w 8087948"/>
              <a:gd name="connsiteY2328" fmla="*/ 2066163 h 8087675"/>
              <a:gd name="connsiteX2329" fmla="*/ 899024 w 8087948"/>
              <a:gd name="connsiteY2329" fmla="*/ 1983795 h 8087675"/>
              <a:gd name="connsiteX2330" fmla="*/ 959468 w 8087948"/>
              <a:gd name="connsiteY2330" fmla="*/ 1957869 h 8087675"/>
              <a:gd name="connsiteX2331" fmla="*/ 1306573 w 8087948"/>
              <a:gd name="connsiteY2331" fmla="*/ 1943720 h 8087675"/>
              <a:gd name="connsiteX2332" fmla="*/ 1369466 w 8087948"/>
              <a:gd name="connsiteY2332" fmla="*/ 1959490 h 8087675"/>
              <a:gd name="connsiteX2333" fmla="*/ 1387036 w 8087948"/>
              <a:gd name="connsiteY2333" fmla="*/ 2077822 h 8087675"/>
              <a:gd name="connsiteX2334" fmla="*/ 1318947 w 8087948"/>
              <a:gd name="connsiteY2334" fmla="*/ 2112143 h 8087675"/>
              <a:gd name="connsiteX2335" fmla="*/ 1268560 w 8087948"/>
              <a:gd name="connsiteY2335" fmla="*/ 2095533 h 8087675"/>
              <a:gd name="connsiteX2336" fmla="*/ 1250989 w 8087948"/>
              <a:gd name="connsiteY2336" fmla="*/ 1977061 h 8087675"/>
              <a:gd name="connsiteX2337" fmla="*/ 1306573 w 8087948"/>
              <a:gd name="connsiteY2337" fmla="*/ 1943720 h 8087675"/>
              <a:gd name="connsiteX2338" fmla="*/ 3214610 w 8087948"/>
              <a:gd name="connsiteY2338" fmla="*/ 1939882 h 8087675"/>
              <a:gd name="connsiteX2339" fmla="*/ 3263064 w 8087948"/>
              <a:gd name="connsiteY2339" fmla="*/ 1973067 h 8087675"/>
              <a:gd name="connsiteX2340" fmla="*/ 3233824 w 8087948"/>
              <a:gd name="connsiteY2340" fmla="*/ 2042391 h 8087675"/>
              <a:gd name="connsiteX2341" fmla="*/ 3213782 w 8087948"/>
              <a:gd name="connsiteY2341" fmla="*/ 2046235 h 8087675"/>
              <a:gd name="connsiteX2342" fmla="*/ 3164499 w 8087948"/>
              <a:gd name="connsiteY2342" fmla="*/ 2013015 h 8087675"/>
              <a:gd name="connsiteX2343" fmla="*/ 3193876 w 8087948"/>
              <a:gd name="connsiteY2343" fmla="*/ 1943827 h 8087675"/>
              <a:gd name="connsiteX2344" fmla="*/ 3214610 w 8087948"/>
              <a:gd name="connsiteY2344" fmla="*/ 1939882 h 8087675"/>
              <a:gd name="connsiteX2345" fmla="*/ 2651145 w 8087948"/>
              <a:gd name="connsiteY2345" fmla="*/ 1904355 h 8087675"/>
              <a:gd name="connsiteX2346" fmla="*/ 2697339 w 8087948"/>
              <a:gd name="connsiteY2346" fmla="*/ 1934624 h 8087675"/>
              <a:gd name="connsiteX2347" fmla="*/ 2678257 w 8087948"/>
              <a:gd name="connsiteY2347" fmla="*/ 2034838 h 8087675"/>
              <a:gd name="connsiteX2348" fmla="*/ 2637761 w 8087948"/>
              <a:gd name="connsiteY2348" fmla="*/ 2047330 h 8087675"/>
              <a:gd name="connsiteX2349" fmla="*/ 2578182 w 8087948"/>
              <a:gd name="connsiteY2349" fmla="*/ 2015756 h 8087675"/>
              <a:gd name="connsiteX2350" fmla="*/ 2597125 w 8087948"/>
              <a:gd name="connsiteY2350" fmla="*/ 1915680 h 8087675"/>
              <a:gd name="connsiteX2351" fmla="*/ 2651145 w 8087948"/>
              <a:gd name="connsiteY2351" fmla="*/ 1904355 h 8087675"/>
              <a:gd name="connsiteX2352" fmla="*/ 626625 w 8087948"/>
              <a:gd name="connsiteY2352" fmla="*/ 1899001 h 8087675"/>
              <a:gd name="connsiteX2353" fmla="*/ 652621 w 8087948"/>
              <a:gd name="connsiteY2353" fmla="*/ 1903223 h 8087675"/>
              <a:gd name="connsiteX2354" fmla="*/ 663603 w 8087948"/>
              <a:gd name="connsiteY2354" fmla="*/ 1950584 h 8087675"/>
              <a:gd name="connsiteX2355" fmla="*/ 634500 w 8087948"/>
              <a:gd name="connsiteY2355" fmla="*/ 1966784 h 8087675"/>
              <a:gd name="connsiteX2356" fmla="*/ 616379 w 8087948"/>
              <a:gd name="connsiteY2356" fmla="*/ 1961566 h 8087675"/>
              <a:gd name="connsiteX2357" fmla="*/ 605260 w 8087948"/>
              <a:gd name="connsiteY2357" fmla="*/ 1914342 h 8087675"/>
              <a:gd name="connsiteX2358" fmla="*/ 626625 w 8087948"/>
              <a:gd name="connsiteY2358" fmla="*/ 1899001 h 8087675"/>
              <a:gd name="connsiteX2359" fmla="*/ 4721128 w 8087948"/>
              <a:gd name="connsiteY2359" fmla="*/ 1886103 h 8087675"/>
              <a:gd name="connsiteX2360" fmla="*/ 4742078 w 8087948"/>
              <a:gd name="connsiteY2360" fmla="*/ 1888504 h 8087675"/>
              <a:gd name="connsiteX2361" fmla="*/ 4776260 w 8087948"/>
              <a:gd name="connsiteY2361" fmla="*/ 1955495 h 8087675"/>
              <a:gd name="connsiteX2362" fmla="*/ 4725742 w 8087948"/>
              <a:gd name="connsiteY2362" fmla="*/ 1992286 h 8087675"/>
              <a:gd name="connsiteX2363" fmla="*/ 4709268 w 8087948"/>
              <a:gd name="connsiteY2363" fmla="*/ 1989677 h 8087675"/>
              <a:gd name="connsiteX2364" fmla="*/ 4675087 w 8087948"/>
              <a:gd name="connsiteY2364" fmla="*/ 1922686 h 8087675"/>
              <a:gd name="connsiteX2365" fmla="*/ 4721128 w 8087948"/>
              <a:gd name="connsiteY2365" fmla="*/ 1886103 h 8087675"/>
              <a:gd name="connsiteX2366" fmla="*/ 1754779 w 8087948"/>
              <a:gd name="connsiteY2366" fmla="*/ 1867983 h 8087675"/>
              <a:gd name="connsiteX2367" fmla="*/ 1833987 w 8087948"/>
              <a:gd name="connsiteY2367" fmla="*/ 1896313 h 8087675"/>
              <a:gd name="connsiteX2368" fmla="*/ 1841675 w 8087948"/>
              <a:gd name="connsiteY2368" fmla="*/ 2051436 h 8087675"/>
              <a:gd name="connsiteX2369" fmla="*/ 1760133 w 8087948"/>
              <a:gd name="connsiteY2369" fmla="*/ 2087540 h 8087675"/>
              <a:gd name="connsiteX2370" fmla="*/ 1686552 w 8087948"/>
              <a:gd name="connsiteY2370" fmla="*/ 2059124 h 8087675"/>
              <a:gd name="connsiteX2371" fmla="*/ 1678864 w 8087948"/>
              <a:gd name="connsiteY2371" fmla="*/ 1904001 h 8087675"/>
              <a:gd name="connsiteX2372" fmla="*/ 1754779 w 8087948"/>
              <a:gd name="connsiteY2372" fmla="*/ 1867983 h 8087675"/>
              <a:gd name="connsiteX2373" fmla="*/ 6712167 w 8087948"/>
              <a:gd name="connsiteY2373" fmla="*/ 1856841 h 8087675"/>
              <a:gd name="connsiteX2374" fmla="*/ 6768846 w 8087948"/>
              <a:gd name="connsiteY2374" fmla="*/ 1888380 h 8087675"/>
              <a:gd name="connsiteX2375" fmla="*/ 6754981 w 8087948"/>
              <a:gd name="connsiteY2375" fmla="*/ 2007263 h 8087675"/>
              <a:gd name="connsiteX2376" fmla="*/ 6702541 w 8087948"/>
              <a:gd name="connsiteY2376" fmla="*/ 2025520 h 8087675"/>
              <a:gd name="connsiteX2377" fmla="*/ 6636098 w 8087948"/>
              <a:gd name="connsiteY2377" fmla="*/ 1993535 h 8087675"/>
              <a:gd name="connsiteX2378" fmla="*/ 6649826 w 8087948"/>
              <a:gd name="connsiteY2378" fmla="*/ 1874514 h 8087675"/>
              <a:gd name="connsiteX2379" fmla="*/ 6712167 w 8087948"/>
              <a:gd name="connsiteY2379" fmla="*/ 1856841 h 8087675"/>
              <a:gd name="connsiteX2380" fmla="*/ 3515346 w 8087948"/>
              <a:gd name="connsiteY2380" fmla="*/ 1844989 h 8087675"/>
              <a:gd name="connsiteX2381" fmla="*/ 3558743 w 8087948"/>
              <a:gd name="connsiteY2381" fmla="*/ 1884660 h 8087675"/>
              <a:gd name="connsiteX2382" fmla="*/ 3520030 w 8087948"/>
              <a:gd name="connsiteY2382" fmla="*/ 1949180 h 8087675"/>
              <a:gd name="connsiteX2383" fmla="*/ 3507127 w 8087948"/>
              <a:gd name="connsiteY2383" fmla="*/ 1950828 h 8087675"/>
              <a:gd name="connsiteX2384" fmla="*/ 3455511 w 8087948"/>
              <a:gd name="connsiteY2384" fmla="*/ 1910468 h 8087675"/>
              <a:gd name="connsiteX2385" fmla="*/ 3494222 w 8087948"/>
              <a:gd name="connsiteY2385" fmla="*/ 1845948 h 8087675"/>
              <a:gd name="connsiteX2386" fmla="*/ 3515346 w 8087948"/>
              <a:gd name="connsiteY2386" fmla="*/ 1844989 h 8087675"/>
              <a:gd name="connsiteX2387" fmla="*/ 5828442 w 8087948"/>
              <a:gd name="connsiteY2387" fmla="*/ 1814706 h 8087675"/>
              <a:gd name="connsiteX2388" fmla="*/ 5894798 w 8087948"/>
              <a:gd name="connsiteY2388" fmla="*/ 1835641 h 8087675"/>
              <a:gd name="connsiteX2389" fmla="*/ 5906056 w 8087948"/>
              <a:gd name="connsiteY2389" fmla="*/ 1963860 h 8087675"/>
              <a:gd name="connsiteX2390" fmla="*/ 5836317 w 8087948"/>
              <a:gd name="connsiteY2390" fmla="*/ 1996257 h 8087675"/>
              <a:gd name="connsiteX2391" fmla="*/ 5777838 w 8087948"/>
              <a:gd name="connsiteY2391" fmla="*/ 1974979 h 8087675"/>
              <a:gd name="connsiteX2392" fmla="*/ 5766719 w 8087948"/>
              <a:gd name="connsiteY2392" fmla="*/ 1846899 h 8087675"/>
              <a:gd name="connsiteX2393" fmla="*/ 5828442 w 8087948"/>
              <a:gd name="connsiteY2393" fmla="*/ 1814706 h 8087675"/>
              <a:gd name="connsiteX2394" fmla="*/ 4435271 w 8087948"/>
              <a:gd name="connsiteY2394" fmla="*/ 1812593 h 8087675"/>
              <a:gd name="connsiteX2395" fmla="*/ 4454975 w 8087948"/>
              <a:gd name="connsiteY2395" fmla="*/ 1820210 h 8087675"/>
              <a:gd name="connsiteX2396" fmla="*/ 4478643 w 8087948"/>
              <a:gd name="connsiteY2396" fmla="*/ 1874090 h 8087675"/>
              <a:gd name="connsiteX2397" fmla="*/ 4426339 w 8087948"/>
              <a:gd name="connsiteY2397" fmla="*/ 1918155 h 8087675"/>
              <a:gd name="connsiteX2398" fmla="*/ 4417141 w 8087948"/>
              <a:gd name="connsiteY2398" fmla="*/ 1917331 h 8087675"/>
              <a:gd name="connsiteX2399" fmla="*/ 4417005 w 8087948"/>
              <a:gd name="connsiteY2399" fmla="*/ 1917331 h 8087675"/>
              <a:gd name="connsiteX2400" fmla="*/ 4373762 w 8087948"/>
              <a:gd name="connsiteY2400" fmla="*/ 1855831 h 8087675"/>
              <a:gd name="connsiteX2401" fmla="*/ 4414264 w 8087948"/>
              <a:gd name="connsiteY2401" fmla="*/ 1813129 h 8087675"/>
              <a:gd name="connsiteX2402" fmla="*/ 4435262 w 8087948"/>
              <a:gd name="connsiteY2402" fmla="*/ 1812589 h 8087675"/>
              <a:gd name="connsiteX2403" fmla="*/ 4435400 w 8087948"/>
              <a:gd name="connsiteY2403" fmla="*/ 1812589 h 8087675"/>
              <a:gd name="connsiteX2404" fmla="*/ 4435271 w 8087948"/>
              <a:gd name="connsiteY2404" fmla="*/ 1812593 h 8087675"/>
              <a:gd name="connsiteX2405" fmla="*/ 3805431 w 8087948"/>
              <a:gd name="connsiteY2405" fmla="*/ 1791174 h 8087675"/>
              <a:gd name="connsiteX2406" fmla="*/ 3863912 w 8087948"/>
              <a:gd name="connsiteY2406" fmla="*/ 1838534 h 8087675"/>
              <a:gd name="connsiteX2407" fmla="*/ 3816551 w 8087948"/>
              <a:gd name="connsiteY2407" fmla="*/ 1897014 h 8087675"/>
              <a:gd name="connsiteX2408" fmla="*/ 3811060 w 8087948"/>
              <a:gd name="connsiteY2408" fmla="*/ 1897290 h 8087675"/>
              <a:gd name="connsiteX2409" fmla="*/ 3758071 w 8087948"/>
              <a:gd name="connsiteY2409" fmla="*/ 1849654 h 8087675"/>
              <a:gd name="connsiteX2410" fmla="*/ 3805431 w 8087948"/>
              <a:gd name="connsiteY2410" fmla="*/ 1791174 h 8087675"/>
              <a:gd name="connsiteX2411" fmla="*/ 4121170 w 8087948"/>
              <a:gd name="connsiteY2411" fmla="*/ 1780055 h 8087675"/>
              <a:gd name="connsiteX2412" fmla="*/ 4172512 w 8087948"/>
              <a:gd name="connsiteY2412" fmla="*/ 1835103 h 8087675"/>
              <a:gd name="connsiteX2413" fmla="*/ 4119386 w 8087948"/>
              <a:gd name="connsiteY2413" fmla="*/ 1886445 h 8087675"/>
              <a:gd name="connsiteX2414" fmla="*/ 4117601 w 8087948"/>
              <a:gd name="connsiteY2414" fmla="*/ 1886445 h 8087675"/>
              <a:gd name="connsiteX2415" fmla="*/ 4066122 w 8087948"/>
              <a:gd name="connsiteY2415" fmla="*/ 1831534 h 8087675"/>
              <a:gd name="connsiteX2416" fmla="*/ 4121170 w 8087948"/>
              <a:gd name="connsiteY2416" fmla="*/ 1780055 h 8087675"/>
              <a:gd name="connsiteX2417" fmla="*/ 5251181 w 8087948"/>
              <a:gd name="connsiteY2417" fmla="*/ 1777188 h 8087675"/>
              <a:gd name="connsiteX2418" fmla="*/ 5278560 w 8087948"/>
              <a:gd name="connsiteY2418" fmla="*/ 1785678 h 8087675"/>
              <a:gd name="connsiteX2419" fmla="*/ 5307113 w 8087948"/>
              <a:gd name="connsiteY2419" fmla="*/ 1883557 h 8087675"/>
              <a:gd name="connsiteX2420" fmla="*/ 5243829 w 8087948"/>
              <a:gd name="connsiteY2420" fmla="*/ 1921034 h 8087675"/>
              <a:gd name="connsiteX2421" fmla="*/ 5209234 w 8087948"/>
              <a:gd name="connsiteY2421" fmla="*/ 1912111 h 8087675"/>
              <a:gd name="connsiteX2422" fmla="*/ 5180681 w 8087948"/>
              <a:gd name="connsiteY2422" fmla="*/ 1814369 h 8087675"/>
              <a:gd name="connsiteX2423" fmla="*/ 5251181 w 8087948"/>
              <a:gd name="connsiteY2423" fmla="*/ 1777188 h 8087675"/>
              <a:gd name="connsiteX2424" fmla="*/ 2356419 w 8087948"/>
              <a:gd name="connsiteY2424" fmla="*/ 1740250 h 8087675"/>
              <a:gd name="connsiteX2425" fmla="*/ 2416736 w 8087948"/>
              <a:gd name="connsiteY2425" fmla="*/ 1774964 h 8087675"/>
              <a:gd name="connsiteX2426" fmla="*/ 2399987 w 8087948"/>
              <a:gd name="connsiteY2426" fmla="*/ 1902494 h 8087675"/>
              <a:gd name="connsiteX2427" fmla="*/ 2344665 w 8087948"/>
              <a:gd name="connsiteY2427" fmla="*/ 1921439 h 8087675"/>
              <a:gd name="connsiteX2428" fmla="*/ 2272593 w 8087948"/>
              <a:gd name="connsiteY2428" fmla="*/ 1885884 h 8087675"/>
              <a:gd name="connsiteX2429" fmla="*/ 2289205 w 8087948"/>
              <a:gd name="connsiteY2429" fmla="*/ 1758353 h 8087675"/>
              <a:gd name="connsiteX2430" fmla="*/ 2356419 w 8087948"/>
              <a:gd name="connsiteY2430" fmla="*/ 1740250 h 8087675"/>
              <a:gd name="connsiteX2431" fmla="*/ 7354696 w 8087948"/>
              <a:gd name="connsiteY2431" fmla="*/ 1738490 h 8087675"/>
              <a:gd name="connsiteX2432" fmla="*/ 7376713 w 8087948"/>
              <a:gd name="connsiteY2432" fmla="*/ 1752766 h 8087675"/>
              <a:gd name="connsiteX2433" fmla="*/ 7367927 w 8087948"/>
              <a:gd name="connsiteY2433" fmla="*/ 1800539 h 8087675"/>
              <a:gd name="connsiteX2434" fmla="*/ 7348571 w 8087948"/>
              <a:gd name="connsiteY2434" fmla="*/ 1806580 h 8087675"/>
              <a:gd name="connsiteX2435" fmla="*/ 7320291 w 8087948"/>
              <a:gd name="connsiteY2435" fmla="*/ 1791617 h 8087675"/>
              <a:gd name="connsiteX2436" fmla="*/ 7329077 w 8087948"/>
              <a:gd name="connsiteY2436" fmla="*/ 1743981 h 8087675"/>
              <a:gd name="connsiteX2437" fmla="*/ 7354696 w 8087948"/>
              <a:gd name="connsiteY2437" fmla="*/ 1738490 h 8087675"/>
              <a:gd name="connsiteX2438" fmla="*/ 2929136 w 8087948"/>
              <a:gd name="connsiteY2438" fmla="*/ 1730224 h 8087675"/>
              <a:gd name="connsiteX2439" fmla="*/ 2997975 w 8087948"/>
              <a:gd name="connsiteY2439" fmla="*/ 1770165 h 8087675"/>
              <a:gd name="connsiteX2440" fmla="*/ 2965578 w 8087948"/>
              <a:gd name="connsiteY2440" fmla="*/ 1866673 h 8087675"/>
              <a:gd name="connsiteX2441" fmla="*/ 2933591 w 8087948"/>
              <a:gd name="connsiteY2441" fmla="*/ 1874222 h 8087675"/>
              <a:gd name="connsiteX2442" fmla="*/ 2868935 w 8087948"/>
              <a:gd name="connsiteY2442" fmla="*/ 1834275 h 8087675"/>
              <a:gd name="connsiteX2443" fmla="*/ 2901470 w 8087948"/>
              <a:gd name="connsiteY2443" fmla="*/ 1737631 h 8087675"/>
              <a:gd name="connsiteX2444" fmla="*/ 2929136 w 8087948"/>
              <a:gd name="connsiteY2444" fmla="*/ 1730224 h 8087675"/>
              <a:gd name="connsiteX2445" fmla="*/ 6979672 w 8087948"/>
              <a:gd name="connsiteY2445" fmla="*/ 1723430 h 8087675"/>
              <a:gd name="connsiteX2446" fmla="*/ 7019241 w 8087948"/>
              <a:gd name="connsiteY2446" fmla="*/ 1746029 h 8087675"/>
              <a:gd name="connsiteX2447" fmla="*/ 7008534 w 8087948"/>
              <a:gd name="connsiteY2447" fmla="*/ 1829493 h 8087675"/>
              <a:gd name="connsiteX2448" fmla="*/ 6972156 w 8087948"/>
              <a:gd name="connsiteY2448" fmla="*/ 1841850 h 8087675"/>
              <a:gd name="connsiteX2449" fmla="*/ 6925069 w 8087948"/>
              <a:gd name="connsiteY2449" fmla="*/ 1818786 h 8087675"/>
              <a:gd name="connsiteX2450" fmla="*/ 6935776 w 8087948"/>
              <a:gd name="connsiteY2450" fmla="*/ 1735321 h 8087675"/>
              <a:gd name="connsiteX2451" fmla="*/ 6979672 w 8087948"/>
              <a:gd name="connsiteY2451" fmla="*/ 1723430 h 8087675"/>
              <a:gd name="connsiteX2452" fmla="*/ 6183272 w 8087948"/>
              <a:gd name="connsiteY2452" fmla="*/ 1720683 h 8087675"/>
              <a:gd name="connsiteX2453" fmla="*/ 6261469 w 8087948"/>
              <a:gd name="connsiteY2453" fmla="*/ 1751622 h 8087675"/>
              <a:gd name="connsiteX2454" fmla="*/ 6263939 w 8087948"/>
              <a:gd name="connsiteY2454" fmla="*/ 1906884 h 8087675"/>
              <a:gd name="connsiteX2455" fmla="*/ 6185005 w 8087948"/>
              <a:gd name="connsiteY2455" fmla="*/ 1940243 h 8087675"/>
              <a:gd name="connsiteX2456" fmla="*/ 6108678 w 8087948"/>
              <a:gd name="connsiteY2456" fmla="*/ 1909355 h 8087675"/>
              <a:gd name="connsiteX2457" fmla="*/ 6106207 w 8087948"/>
              <a:gd name="connsiteY2457" fmla="*/ 1754094 h 8087675"/>
              <a:gd name="connsiteX2458" fmla="*/ 6183272 w 8087948"/>
              <a:gd name="connsiteY2458" fmla="*/ 1720683 h 8087675"/>
              <a:gd name="connsiteX2459" fmla="*/ 1128829 w 8087948"/>
              <a:gd name="connsiteY2459" fmla="*/ 1697434 h 8087675"/>
              <a:gd name="connsiteX2460" fmla="*/ 1172621 w 8087948"/>
              <a:gd name="connsiteY2460" fmla="*/ 1709790 h 8087675"/>
              <a:gd name="connsiteX2461" fmla="*/ 1182641 w 8087948"/>
              <a:gd name="connsiteY2461" fmla="*/ 1793255 h 8087675"/>
              <a:gd name="connsiteX2462" fmla="*/ 1135830 w 8087948"/>
              <a:gd name="connsiteY2462" fmla="*/ 1816041 h 8087675"/>
              <a:gd name="connsiteX2463" fmla="*/ 1099040 w 8087948"/>
              <a:gd name="connsiteY2463" fmla="*/ 1803275 h 8087675"/>
              <a:gd name="connsiteX2464" fmla="*/ 1089154 w 8087948"/>
              <a:gd name="connsiteY2464" fmla="*/ 1719673 h 8087675"/>
              <a:gd name="connsiteX2465" fmla="*/ 1128829 w 8087948"/>
              <a:gd name="connsiteY2465" fmla="*/ 1697434 h 8087675"/>
              <a:gd name="connsiteX2466" fmla="*/ 781645 w 8087948"/>
              <a:gd name="connsiteY2466" fmla="*/ 1670331 h 8087675"/>
              <a:gd name="connsiteX2467" fmla="*/ 807197 w 8087948"/>
              <a:gd name="connsiteY2467" fmla="*/ 1676303 h 8087675"/>
              <a:gd name="connsiteX2468" fmla="*/ 815021 w 8087948"/>
              <a:gd name="connsiteY2468" fmla="*/ 1724213 h 8087675"/>
              <a:gd name="connsiteX2469" fmla="*/ 787154 w 8087948"/>
              <a:gd name="connsiteY2469" fmla="*/ 1738489 h 8087675"/>
              <a:gd name="connsiteX2470" fmla="*/ 767112 w 8087948"/>
              <a:gd name="connsiteY2470" fmla="*/ 1732038 h 8087675"/>
              <a:gd name="connsiteX2471" fmla="*/ 759285 w 8087948"/>
              <a:gd name="connsiteY2471" fmla="*/ 1684128 h 8087675"/>
              <a:gd name="connsiteX2472" fmla="*/ 781645 w 8087948"/>
              <a:gd name="connsiteY2472" fmla="*/ 1670331 h 8087675"/>
              <a:gd name="connsiteX2473" fmla="*/ 1548939 w 8087948"/>
              <a:gd name="connsiteY2473" fmla="*/ 1661065 h 8087675"/>
              <a:gd name="connsiteX2474" fmla="*/ 1609703 w 8087948"/>
              <a:gd name="connsiteY2474" fmla="*/ 1683425 h 8087675"/>
              <a:gd name="connsiteX2475" fmla="*/ 1614508 w 8087948"/>
              <a:gd name="connsiteY2475" fmla="*/ 1803130 h 8087675"/>
              <a:gd name="connsiteX2476" fmla="*/ 1552318 w 8087948"/>
              <a:gd name="connsiteY2476" fmla="*/ 1830312 h 8087675"/>
              <a:gd name="connsiteX2477" fmla="*/ 1494933 w 8087948"/>
              <a:gd name="connsiteY2477" fmla="*/ 1807798 h 8087675"/>
              <a:gd name="connsiteX2478" fmla="*/ 1490129 w 8087948"/>
              <a:gd name="connsiteY2478" fmla="*/ 1688230 h 8087675"/>
              <a:gd name="connsiteX2479" fmla="*/ 1548939 w 8087948"/>
              <a:gd name="connsiteY2479" fmla="*/ 1661065 h 8087675"/>
              <a:gd name="connsiteX2480" fmla="*/ 4929788 w 8087948"/>
              <a:gd name="connsiteY2480" fmla="*/ 1633154 h 8087675"/>
              <a:gd name="connsiteX2481" fmla="*/ 4958015 w 8087948"/>
              <a:gd name="connsiteY2481" fmla="*/ 1637830 h 8087675"/>
              <a:gd name="connsiteX2482" fmla="*/ 4999885 w 8087948"/>
              <a:gd name="connsiteY2482" fmla="*/ 1730767 h 8087675"/>
              <a:gd name="connsiteX2483" fmla="*/ 4932482 w 8087948"/>
              <a:gd name="connsiteY2483" fmla="*/ 1777305 h 8087675"/>
              <a:gd name="connsiteX2484" fmla="*/ 4906811 w 8087948"/>
              <a:gd name="connsiteY2484" fmla="*/ 1772637 h 8087675"/>
              <a:gd name="connsiteX2485" fmla="*/ 4865079 w 8087948"/>
              <a:gd name="connsiteY2485" fmla="*/ 1679563 h 8087675"/>
              <a:gd name="connsiteX2486" fmla="*/ 4929788 w 8087948"/>
              <a:gd name="connsiteY2486" fmla="*/ 1633154 h 8087675"/>
              <a:gd name="connsiteX2487" fmla="*/ 3255900 w 8087948"/>
              <a:gd name="connsiteY2487" fmla="*/ 1599423 h 8087675"/>
              <a:gd name="connsiteX2488" fmla="*/ 3318782 w 8087948"/>
              <a:gd name="connsiteY2488" fmla="*/ 1648400 h 8087675"/>
              <a:gd name="connsiteX2489" fmla="*/ 3273217 w 8087948"/>
              <a:gd name="connsiteY2489" fmla="*/ 1739689 h 8087675"/>
              <a:gd name="connsiteX2490" fmla="*/ 3250429 w 8087948"/>
              <a:gd name="connsiteY2490" fmla="*/ 1743396 h 8087675"/>
              <a:gd name="connsiteX2491" fmla="*/ 3182065 w 8087948"/>
              <a:gd name="connsiteY2491" fmla="*/ 1694113 h 8087675"/>
              <a:gd name="connsiteX2492" fmla="*/ 3227505 w 8087948"/>
              <a:gd name="connsiteY2492" fmla="*/ 1602961 h 8087675"/>
              <a:gd name="connsiteX2493" fmla="*/ 3255900 w 8087948"/>
              <a:gd name="connsiteY2493" fmla="*/ 1599423 h 8087675"/>
              <a:gd name="connsiteX2494" fmla="*/ 5520292 w 8087948"/>
              <a:gd name="connsiteY2494" fmla="*/ 1592660 h 8087675"/>
              <a:gd name="connsiteX2495" fmla="*/ 5546559 w 8087948"/>
              <a:gd name="connsiteY2495" fmla="*/ 1593136 h 8087675"/>
              <a:gd name="connsiteX2496" fmla="*/ 5580295 w 8087948"/>
              <a:gd name="connsiteY2496" fmla="*/ 1605976 h 8087675"/>
              <a:gd name="connsiteX2497" fmla="*/ 5608575 w 8087948"/>
              <a:gd name="connsiteY2497" fmla="*/ 1731447 h 8087675"/>
              <a:gd name="connsiteX2498" fmla="*/ 5531562 w 8087948"/>
              <a:gd name="connsiteY2498" fmla="*/ 1773867 h 8087675"/>
              <a:gd name="connsiteX2499" fmla="*/ 5483239 w 8087948"/>
              <a:gd name="connsiteY2499" fmla="*/ 1759727 h 8087675"/>
              <a:gd name="connsiteX2500" fmla="*/ 5454824 w 8087948"/>
              <a:gd name="connsiteY2500" fmla="*/ 1634256 h 8087675"/>
              <a:gd name="connsiteX2501" fmla="*/ 5520292 w 8087948"/>
              <a:gd name="connsiteY2501" fmla="*/ 1592660 h 8087675"/>
              <a:gd name="connsiteX2502" fmla="*/ 2065095 w 8087948"/>
              <a:gd name="connsiteY2502" fmla="*/ 1582324 h 8087675"/>
              <a:gd name="connsiteX2503" fmla="*/ 2139842 w 8087948"/>
              <a:gd name="connsiteY2503" fmla="*/ 1620797 h 8087675"/>
              <a:gd name="connsiteX2504" fmla="*/ 2126938 w 8087948"/>
              <a:gd name="connsiteY2504" fmla="*/ 1775509 h 8087675"/>
              <a:gd name="connsiteX2505" fmla="*/ 2055965 w 8087948"/>
              <a:gd name="connsiteY2505" fmla="*/ 1801591 h 8087675"/>
              <a:gd name="connsiteX2506" fmla="*/ 1972089 w 8087948"/>
              <a:gd name="connsiteY2506" fmla="*/ 1762741 h 8087675"/>
              <a:gd name="connsiteX2507" fmla="*/ 1984993 w 8087948"/>
              <a:gd name="connsiteY2507" fmla="*/ 1607892 h 8087675"/>
              <a:gd name="connsiteX2508" fmla="*/ 2065095 w 8087948"/>
              <a:gd name="connsiteY2508" fmla="*/ 1582324 h 8087675"/>
              <a:gd name="connsiteX2509" fmla="*/ 6460949 w 8087948"/>
              <a:gd name="connsiteY2509" fmla="*/ 1582078 h 8087675"/>
              <a:gd name="connsiteX2510" fmla="*/ 6520648 w 8087948"/>
              <a:gd name="connsiteY2510" fmla="*/ 1607373 h 8087675"/>
              <a:gd name="connsiteX2511" fmla="*/ 6519686 w 8087948"/>
              <a:gd name="connsiteY2511" fmla="*/ 1727078 h 8087675"/>
              <a:gd name="connsiteX2512" fmla="*/ 6460246 w 8087948"/>
              <a:gd name="connsiteY2512" fmla="*/ 1751376 h 8087675"/>
              <a:gd name="connsiteX2513" fmla="*/ 6399980 w 8087948"/>
              <a:gd name="connsiteY2513" fmla="*/ 1726117 h 8087675"/>
              <a:gd name="connsiteX2514" fmla="*/ 6400942 w 8087948"/>
              <a:gd name="connsiteY2514" fmla="*/ 1606411 h 8087675"/>
              <a:gd name="connsiteX2515" fmla="*/ 6460949 w 8087948"/>
              <a:gd name="connsiteY2515" fmla="*/ 1582078 h 8087675"/>
              <a:gd name="connsiteX2516" fmla="*/ 4591549 w 8087948"/>
              <a:gd name="connsiteY2516" fmla="*/ 1534781 h 8087675"/>
              <a:gd name="connsiteX2517" fmla="*/ 4620176 w 8087948"/>
              <a:gd name="connsiteY2517" fmla="*/ 1535558 h 8087675"/>
              <a:gd name="connsiteX2518" fmla="*/ 4674401 w 8087948"/>
              <a:gd name="connsiteY2518" fmla="*/ 1621769 h 8087675"/>
              <a:gd name="connsiteX2519" fmla="*/ 4604115 w 8087948"/>
              <a:gd name="connsiteY2519" fmla="*/ 1677779 h 8087675"/>
              <a:gd name="connsiteX2520" fmla="*/ 4588052 w 8087948"/>
              <a:gd name="connsiteY2520" fmla="*/ 1675993 h 8087675"/>
              <a:gd name="connsiteX2521" fmla="*/ 4533827 w 8087948"/>
              <a:gd name="connsiteY2521" fmla="*/ 1589645 h 8087675"/>
              <a:gd name="connsiteX2522" fmla="*/ 4591549 w 8087948"/>
              <a:gd name="connsiteY2522" fmla="*/ 1534781 h 8087675"/>
              <a:gd name="connsiteX2523" fmla="*/ 2647280 w 8087948"/>
              <a:gd name="connsiteY2523" fmla="*/ 1531012 h 8087675"/>
              <a:gd name="connsiteX2524" fmla="*/ 2737142 w 8087948"/>
              <a:gd name="connsiteY2524" fmla="*/ 1576049 h 8087675"/>
              <a:gd name="connsiteX2525" fmla="*/ 2703509 w 8087948"/>
              <a:gd name="connsiteY2525" fmla="*/ 1700148 h 8087675"/>
              <a:gd name="connsiteX2526" fmla="*/ 2658346 w 8087948"/>
              <a:gd name="connsiteY2526" fmla="*/ 1712229 h 8087675"/>
              <a:gd name="connsiteX2527" fmla="*/ 2579410 w 8087948"/>
              <a:gd name="connsiteY2527" fmla="*/ 1666516 h 8087675"/>
              <a:gd name="connsiteX2528" fmla="*/ 2613044 w 8087948"/>
              <a:gd name="connsiteY2528" fmla="*/ 1542417 h 8087675"/>
              <a:gd name="connsiteX2529" fmla="*/ 2647280 w 8087948"/>
              <a:gd name="connsiteY2529" fmla="*/ 1531012 h 8087675"/>
              <a:gd name="connsiteX2530" fmla="*/ 7189157 w 8087948"/>
              <a:gd name="connsiteY2530" fmla="*/ 1517644 h 8087675"/>
              <a:gd name="connsiteX2531" fmla="*/ 7212116 w 8087948"/>
              <a:gd name="connsiteY2531" fmla="*/ 1530377 h 8087675"/>
              <a:gd name="connsiteX2532" fmla="*/ 7206625 w 8087948"/>
              <a:gd name="connsiteY2532" fmla="*/ 1578559 h 8087675"/>
              <a:gd name="connsiteX2533" fmla="*/ 7185348 w 8087948"/>
              <a:gd name="connsiteY2533" fmla="*/ 1585973 h 8087675"/>
              <a:gd name="connsiteX2534" fmla="*/ 7158441 w 8087948"/>
              <a:gd name="connsiteY2534" fmla="*/ 1573069 h 8087675"/>
              <a:gd name="connsiteX2535" fmla="*/ 7163932 w 8087948"/>
              <a:gd name="connsiteY2535" fmla="*/ 1524885 h 8087675"/>
              <a:gd name="connsiteX2536" fmla="*/ 7189157 w 8087948"/>
              <a:gd name="connsiteY2536" fmla="*/ 1517644 h 8087675"/>
              <a:gd name="connsiteX2537" fmla="*/ 3569039 w 8087948"/>
              <a:gd name="connsiteY2537" fmla="*/ 1514416 h 8087675"/>
              <a:gd name="connsiteX2538" fmla="*/ 3653054 w 8087948"/>
              <a:gd name="connsiteY2538" fmla="*/ 1572074 h 8087675"/>
              <a:gd name="connsiteX2539" fmla="*/ 3595397 w 8087948"/>
              <a:gd name="connsiteY2539" fmla="*/ 1656088 h 8087675"/>
              <a:gd name="connsiteX2540" fmla="*/ 3595534 w 8087948"/>
              <a:gd name="connsiteY2540" fmla="*/ 1656088 h 8087675"/>
              <a:gd name="connsiteX2541" fmla="*/ 3582081 w 8087948"/>
              <a:gd name="connsiteY2541" fmla="*/ 1657323 h 8087675"/>
              <a:gd name="connsiteX2542" fmla="*/ 3511383 w 8087948"/>
              <a:gd name="connsiteY2542" fmla="*/ 1598568 h 8087675"/>
              <a:gd name="connsiteX2543" fmla="*/ 3569039 w 8087948"/>
              <a:gd name="connsiteY2543" fmla="*/ 1514416 h 8087675"/>
              <a:gd name="connsiteX2544" fmla="*/ 4271764 w 8087948"/>
              <a:gd name="connsiteY2544" fmla="*/ 1480645 h 8087675"/>
              <a:gd name="connsiteX2545" fmla="*/ 4337247 w 8087948"/>
              <a:gd name="connsiteY2545" fmla="*/ 1558757 h 8087675"/>
              <a:gd name="connsiteX2546" fmla="*/ 4265587 w 8087948"/>
              <a:gd name="connsiteY2546" fmla="*/ 1624514 h 8087675"/>
              <a:gd name="connsiteX2547" fmla="*/ 4259134 w 8087948"/>
              <a:gd name="connsiteY2547" fmla="*/ 1624239 h 8087675"/>
              <a:gd name="connsiteX2548" fmla="*/ 4193653 w 8087948"/>
              <a:gd name="connsiteY2548" fmla="*/ 1546128 h 8087675"/>
              <a:gd name="connsiteX2549" fmla="*/ 4271764 w 8087948"/>
              <a:gd name="connsiteY2549" fmla="*/ 1480645 h 8087675"/>
              <a:gd name="connsiteX2550" fmla="*/ 6767987 w 8087948"/>
              <a:gd name="connsiteY2550" fmla="*/ 1478435 h 8087675"/>
              <a:gd name="connsiteX2551" fmla="*/ 6809342 w 8087948"/>
              <a:gd name="connsiteY2551" fmla="*/ 1497556 h 8087675"/>
              <a:gd name="connsiteX2552" fmla="*/ 6805910 w 8087948"/>
              <a:gd name="connsiteY2552" fmla="*/ 1581570 h 8087675"/>
              <a:gd name="connsiteX2553" fmla="*/ 6765551 w 8087948"/>
              <a:gd name="connsiteY2553" fmla="*/ 1597358 h 8087675"/>
              <a:gd name="connsiteX2554" fmla="*/ 6721759 w 8087948"/>
              <a:gd name="connsiteY2554" fmla="*/ 1578139 h 8087675"/>
              <a:gd name="connsiteX2555" fmla="*/ 6725191 w 8087948"/>
              <a:gd name="connsiteY2555" fmla="*/ 1494126 h 8087675"/>
              <a:gd name="connsiteX2556" fmla="*/ 6767987 w 8087948"/>
              <a:gd name="connsiteY2556" fmla="*/ 1478435 h 8087675"/>
              <a:gd name="connsiteX2557" fmla="*/ 3919236 w 8087948"/>
              <a:gd name="connsiteY2557" fmla="*/ 1473642 h 8087675"/>
              <a:gd name="connsiteX2558" fmla="*/ 3994738 w 8087948"/>
              <a:gd name="connsiteY2558" fmla="*/ 1542146 h 8087675"/>
              <a:gd name="connsiteX2559" fmla="*/ 3926099 w 8087948"/>
              <a:gd name="connsiteY2559" fmla="*/ 1617648 h 8087675"/>
              <a:gd name="connsiteX2560" fmla="*/ 3922667 w 8087948"/>
              <a:gd name="connsiteY2560" fmla="*/ 1617786 h 8087675"/>
              <a:gd name="connsiteX2561" fmla="*/ 3850734 w 8087948"/>
              <a:gd name="connsiteY2561" fmla="*/ 1549147 h 8087675"/>
              <a:gd name="connsiteX2562" fmla="*/ 3919236 w 8087948"/>
              <a:gd name="connsiteY2562" fmla="*/ 1473642 h 8087675"/>
              <a:gd name="connsiteX2563" fmla="*/ 5854714 w 8087948"/>
              <a:gd name="connsiteY2563" fmla="*/ 1456028 h 8087675"/>
              <a:gd name="connsiteX2564" fmla="*/ 5936256 w 8087948"/>
              <a:gd name="connsiteY2564" fmla="*/ 1476243 h 8087675"/>
              <a:gd name="connsiteX2565" fmla="*/ 5959319 w 8087948"/>
              <a:gd name="connsiteY2565" fmla="*/ 1629857 h 8087675"/>
              <a:gd name="connsiteX2566" fmla="*/ 5870913 w 8087948"/>
              <a:gd name="connsiteY2566" fmla="*/ 1674472 h 8087675"/>
              <a:gd name="connsiteX2567" fmla="*/ 5805843 w 8087948"/>
              <a:gd name="connsiteY2567" fmla="*/ 1653057 h 8087675"/>
              <a:gd name="connsiteX2568" fmla="*/ 5782643 w 8087948"/>
              <a:gd name="connsiteY2568" fmla="*/ 1499443 h 8087675"/>
              <a:gd name="connsiteX2569" fmla="*/ 5854714 w 8087948"/>
              <a:gd name="connsiteY2569" fmla="*/ 1456028 h 8087675"/>
              <a:gd name="connsiteX2570" fmla="*/ 1342635 w 8087948"/>
              <a:gd name="connsiteY2570" fmla="*/ 1454275 h 8087675"/>
              <a:gd name="connsiteX2571" fmla="*/ 1385260 w 8087948"/>
              <a:gd name="connsiteY2571" fmla="*/ 1470371 h 8087675"/>
              <a:gd name="connsiteX2572" fmla="*/ 1388004 w 8087948"/>
              <a:gd name="connsiteY2572" fmla="*/ 1554390 h 8087675"/>
              <a:gd name="connsiteX2573" fmla="*/ 1344625 w 8087948"/>
              <a:gd name="connsiteY2573" fmla="*/ 1573197 h 8087675"/>
              <a:gd name="connsiteX2574" fmla="*/ 1303851 w 8087948"/>
              <a:gd name="connsiteY2574" fmla="*/ 1557136 h 8087675"/>
              <a:gd name="connsiteX2575" fmla="*/ 1301243 w 8087948"/>
              <a:gd name="connsiteY2575" fmla="*/ 1472979 h 8087675"/>
              <a:gd name="connsiteX2576" fmla="*/ 1342635 w 8087948"/>
              <a:gd name="connsiteY2576" fmla="*/ 1454275 h 8087675"/>
              <a:gd name="connsiteX2577" fmla="*/ 951836 w 8087948"/>
              <a:gd name="connsiteY2577" fmla="*/ 1452773 h 8087675"/>
              <a:gd name="connsiteX2578" fmla="*/ 976872 w 8087948"/>
              <a:gd name="connsiteY2578" fmla="*/ 1460495 h 8087675"/>
              <a:gd name="connsiteX2579" fmla="*/ 981539 w 8087948"/>
              <a:gd name="connsiteY2579" fmla="*/ 1508823 h 8087675"/>
              <a:gd name="connsiteX2580" fmla="*/ 955045 w 8087948"/>
              <a:gd name="connsiteY2580" fmla="*/ 1521315 h 8087675"/>
              <a:gd name="connsiteX2581" fmla="*/ 933080 w 8087948"/>
              <a:gd name="connsiteY2581" fmla="*/ 1513354 h 8087675"/>
              <a:gd name="connsiteX2582" fmla="*/ 928550 w 8087948"/>
              <a:gd name="connsiteY2582" fmla="*/ 1465025 h 8087675"/>
              <a:gd name="connsiteX2583" fmla="*/ 951836 w 8087948"/>
              <a:gd name="connsiteY2583" fmla="*/ 1452773 h 8087675"/>
              <a:gd name="connsiteX2584" fmla="*/ 5202332 w 8087948"/>
              <a:gd name="connsiteY2584" fmla="*/ 1412511 h 8087675"/>
              <a:gd name="connsiteX2585" fmla="*/ 5237513 w 8087948"/>
              <a:gd name="connsiteY2585" fmla="*/ 1420649 h 8087675"/>
              <a:gd name="connsiteX2586" fmla="*/ 5282540 w 8087948"/>
              <a:gd name="connsiteY2586" fmla="*/ 1541180 h 8087675"/>
              <a:gd name="connsiteX2587" fmla="*/ 5199762 w 8087948"/>
              <a:gd name="connsiteY2587" fmla="*/ 1594443 h 8087675"/>
              <a:gd name="connsiteX2588" fmla="*/ 5162148 w 8087948"/>
              <a:gd name="connsiteY2588" fmla="*/ 1586206 h 8087675"/>
              <a:gd name="connsiteX2589" fmla="*/ 5117121 w 8087948"/>
              <a:gd name="connsiteY2589" fmla="*/ 1465677 h 8087675"/>
              <a:gd name="connsiteX2590" fmla="*/ 5202332 w 8087948"/>
              <a:gd name="connsiteY2590" fmla="*/ 1412511 h 8087675"/>
              <a:gd name="connsiteX2591" fmla="*/ 1820146 w 8087948"/>
              <a:gd name="connsiteY2591" fmla="*/ 1406050 h 8087675"/>
              <a:gd name="connsiteX2592" fmla="*/ 1878213 w 8087948"/>
              <a:gd name="connsiteY2592" fmla="*/ 1434809 h 8087675"/>
              <a:gd name="connsiteX2593" fmla="*/ 1870112 w 8087948"/>
              <a:gd name="connsiteY2593" fmla="*/ 1554245 h 8087675"/>
              <a:gd name="connsiteX2594" fmla="*/ 1870249 w 8087948"/>
              <a:gd name="connsiteY2594" fmla="*/ 1554245 h 8087675"/>
              <a:gd name="connsiteX2595" fmla="*/ 1814518 w 8087948"/>
              <a:gd name="connsiteY2595" fmla="*/ 1575111 h 8087675"/>
              <a:gd name="connsiteX2596" fmla="*/ 1750827 w 8087948"/>
              <a:gd name="connsiteY2596" fmla="*/ 1546283 h 8087675"/>
              <a:gd name="connsiteX2597" fmla="*/ 1758787 w 8087948"/>
              <a:gd name="connsiteY2597" fmla="*/ 1426710 h 8087675"/>
              <a:gd name="connsiteX2598" fmla="*/ 1820146 w 8087948"/>
              <a:gd name="connsiteY2598" fmla="*/ 1406050 h 8087675"/>
              <a:gd name="connsiteX2599" fmla="*/ 2998580 w 8087948"/>
              <a:gd name="connsiteY2599" fmla="*/ 1365541 h 8087675"/>
              <a:gd name="connsiteX2600" fmla="*/ 3081435 w 8087948"/>
              <a:gd name="connsiteY2600" fmla="*/ 1422297 h 8087675"/>
              <a:gd name="connsiteX2601" fmla="*/ 3031329 w 8087948"/>
              <a:gd name="connsiteY2601" fmla="*/ 1540769 h 8087675"/>
              <a:gd name="connsiteX2602" fmla="*/ 2997145 w 8087948"/>
              <a:gd name="connsiteY2602" fmla="*/ 1547495 h 8087675"/>
              <a:gd name="connsiteX2603" fmla="*/ 2912858 w 8087948"/>
              <a:gd name="connsiteY2603" fmla="*/ 1490662 h 8087675"/>
              <a:gd name="connsiteX2604" fmla="*/ 2962963 w 8087948"/>
              <a:gd name="connsiteY2604" fmla="*/ 1372191 h 8087675"/>
              <a:gd name="connsiteX2605" fmla="*/ 2963102 w 8087948"/>
              <a:gd name="connsiteY2605" fmla="*/ 1372191 h 8087675"/>
              <a:gd name="connsiteX2606" fmla="*/ 2998580 w 8087948"/>
              <a:gd name="connsiteY2606" fmla="*/ 1365541 h 8087675"/>
              <a:gd name="connsiteX2607" fmla="*/ 2400128 w 8087948"/>
              <a:gd name="connsiteY2607" fmla="*/ 1338532 h 8087675"/>
              <a:gd name="connsiteX2608" fmla="*/ 2479467 w 8087948"/>
              <a:gd name="connsiteY2608" fmla="*/ 1388385 h 8087675"/>
              <a:gd name="connsiteX2609" fmla="*/ 2446107 w 8087948"/>
              <a:gd name="connsiteY2609" fmla="*/ 1540077 h 8087675"/>
              <a:gd name="connsiteX2610" fmla="*/ 2387079 w 8087948"/>
              <a:gd name="connsiteY2610" fmla="*/ 1557374 h 8087675"/>
              <a:gd name="connsiteX2611" fmla="*/ 2294417 w 8087948"/>
              <a:gd name="connsiteY2611" fmla="*/ 1506718 h 8087675"/>
              <a:gd name="connsiteX2612" fmla="*/ 2327775 w 8087948"/>
              <a:gd name="connsiteY2612" fmla="*/ 1355026 h 8087675"/>
              <a:gd name="connsiteX2613" fmla="*/ 2368426 w 8087948"/>
              <a:gd name="connsiteY2613" fmla="*/ 1339274 h 8087675"/>
              <a:gd name="connsiteX2614" fmla="*/ 2400128 w 8087948"/>
              <a:gd name="connsiteY2614" fmla="*/ 1338532 h 8087675"/>
              <a:gd name="connsiteX2615" fmla="*/ 6181710 w 8087948"/>
              <a:gd name="connsiteY2615" fmla="*/ 1335883 h 8087675"/>
              <a:gd name="connsiteX2616" fmla="*/ 6243759 w 8087948"/>
              <a:gd name="connsiteY2616" fmla="*/ 1354639 h 8087675"/>
              <a:gd name="connsiteX2617" fmla="*/ 6255566 w 8087948"/>
              <a:gd name="connsiteY2617" fmla="*/ 1473795 h 8087675"/>
              <a:gd name="connsiteX2618" fmla="*/ 6190083 w 8087948"/>
              <a:gd name="connsiteY2618" fmla="*/ 1504825 h 8087675"/>
              <a:gd name="connsiteX2619" fmla="*/ 6136409 w 8087948"/>
              <a:gd name="connsiteY2619" fmla="*/ 1485602 h 8087675"/>
              <a:gd name="connsiteX2620" fmla="*/ 6124602 w 8087948"/>
              <a:gd name="connsiteY2620" fmla="*/ 1366445 h 8087675"/>
              <a:gd name="connsiteX2621" fmla="*/ 6181710 w 8087948"/>
              <a:gd name="connsiteY2621" fmla="*/ 1335883 h 8087675"/>
              <a:gd name="connsiteX2622" fmla="*/ 7008979 w 8087948"/>
              <a:gd name="connsiteY2622" fmla="*/ 1308511 h 8087675"/>
              <a:gd name="connsiteX2623" fmla="*/ 7032694 w 8087948"/>
              <a:gd name="connsiteY2623" fmla="*/ 1319648 h 8087675"/>
              <a:gd name="connsiteX2624" fmla="*/ 7030498 w 8087948"/>
              <a:gd name="connsiteY2624" fmla="*/ 1368108 h 8087675"/>
              <a:gd name="connsiteX2625" fmla="*/ 7007435 w 8087948"/>
              <a:gd name="connsiteY2625" fmla="*/ 1377167 h 8087675"/>
              <a:gd name="connsiteX2626" fmla="*/ 6982038 w 8087948"/>
              <a:gd name="connsiteY2626" fmla="*/ 1365912 h 8087675"/>
              <a:gd name="connsiteX2627" fmla="*/ 6984234 w 8087948"/>
              <a:gd name="connsiteY2627" fmla="*/ 1317451 h 8087675"/>
              <a:gd name="connsiteX2628" fmla="*/ 7008979 w 8087948"/>
              <a:gd name="connsiteY2628" fmla="*/ 1308511 h 8087675"/>
              <a:gd name="connsiteX2629" fmla="*/ 4836771 w 8087948"/>
              <a:gd name="connsiteY2629" fmla="*/ 1280313 h 8087675"/>
              <a:gd name="connsiteX2630" fmla="*/ 4872767 w 8087948"/>
              <a:gd name="connsiteY2630" fmla="*/ 1283647 h 8087675"/>
              <a:gd name="connsiteX2631" fmla="*/ 4933718 w 8087948"/>
              <a:gd name="connsiteY2631" fmla="*/ 1396763 h 8087675"/>
              <a:gd name="connsiteX2632" fmla="*/ 4846548 w 8087948"/>
              <a:gd name="connsiteY2632" fmla="*/ 1461695 h 8087675"/>
              <a:gd name="connsiteX2633" fmla="*/ 4820464 w 8087948"/>
              <a:gd name="connsiteY2633" fmla="*/ 1457852 h 8087675"/>
              <a:gd name="connsiteX2634" fmla="*/ 4759513 w 8087948"/>
              <a:gd name="connsiteY2634" fmla="*/ 1344598 h 8087675"/>
              <a:gd name="connsiteX2635" fmla="*/ 4836771 w 8087948"/>
              <a:gd name="connsiteY2635" fmla="*/ 1280313 h 8087675"/>
              <a:gd name="connsiteX2636" fmla="*/ 6536024 w 8087948"/>
              <a:gd name="connsiteY2636" fmla="*/ 1252478 h 8087675"/>
              <a:gd name="connsiteX2637" fmla="*/ 6578854 w 8087948"/>
              <a:gd name="connsiteY2637" fmla="*/ 1268024 h 8087675"/>
              <a:gd name="connsiteX2638" fmla="*/ 6582561 w 8087948"/>
              <a:gd name="connsiteY2638" fmla="*/ 1352037 h 8087675"/>
              <a:gd name="connsiteX2639" fmla="*/ 6538632 w 8087948"/>
              <a:gd name="connsiteY2639" fmla="*/ 1371394 h 8087675"/>
              <a:gd name="connsiteX2640" fmla="*/ 6498547 w 8087948"/>
              <a:gd name="connsiteY2640" fmla="*/ 1355881 h 8087675"/>
              <a:gd name="connsiteX2641" fmla="*/ 6494840 w 8087948"/>
              <a:gd name="connsiteY2641" fmla="*/ 1271731 h 8087675"/>
              <a:gd name="connsiteX2642" fmla="*/ 6536024 w 8087948"/>
              <a:gd name="connsiteY2642" fmla="*/ 1252478 h 8087675"/>
              <a:gd name="connsiteX2643" fmla="*/ 3369227 w 8087948"/>
              <a:gd name="connsiteY2643" fmla="*/ 1249067 h 8087675"/>
              <a:gd name="connsiteX2644" fmla="*/ 3443704 w 8087948"/>
              <a:gd name="connsiteY2644" fmla="*/ 1316730 h 8087675"/>
              <a:gd name="connsiteX2645" fmla="*/ 3377947 w 8087948"/>
              <a:gd name="connsiteY2645" fmla="*/ 1427239 h 8087675"/>
              <a:gd name="connsiteX2646" fmla="*/ 3355434 w 8087948"/>
              <a:gd name="connsiteY2646" fmla="*/ 1429984 h 8087675"/>
              <a:gd name="connsiteX2647" fmla="*/ 3267445 w 8087948"/>
              <a:gd name="connsiteY2647" fmla="*/ 1361345 h 8087675"/>
              <a:gd name="connsiteX2648" fmla="*/ 3333196 w 8087948"/>
              <a:gd name="connsiteY2648" fmla="*/ 1250974 h 8087675"/>
              <a:gd name="connsiteX2649" fmla="*/ 3333196 w 8087948"/>
              <a:gd name="connsiteY2649" fmla="*/ 1250837 h 8087675"/>
              <a:gd name="connsiteX2650" fmla="*/ 3369227 w 8087948"/>
              <a:gd name="connsiteY2650" fmla="*/ 1249067 h 8087675"/>
              <a:gd name="connsiteX2651" fmla="*/ 1136352 w 8087948"/>
              <a:gd name="connsiteY2651" fmla="*/ 1247355 h 8087675"/>
              <a:gd name="connsiteX2652" fmla="*/ 1160960 w 8087948"/>
              <a:gd name="connsiteY2652" fmla="*/ 1256775 h 8087675"/>
              <a:gd name="connsiteX2653" fmla="*/ 1162196 w 8087948"/>
              <a:gd name="connsiteY2653" fmla="*/ 1305371 h 8087675"/>
              <a:gd name="connsiteX2654" fmla="*/ 1137209 w 8087948"/>
              <a:gd name="connsiteY2654" fmla="*/ 1315941 h 8087675"/>
              <a:gd name="connsiteX2655" fmla="*/ 1113599 w 8087948"/>
              <a:gd name="connsiteY2655" fmla="*/ 1306607 h 8087675"/>
              <a:gd name="connsiteX2656" fmla="*/ 1112362 w 8087948"/>
              <a:gd name="connsiteY2656" fmla="*/ 1258011 h 8087675"/>
              <a:gd name="connsiteX2657" fmla="*/ 1136352 w 8087948"/>
              <a:gd name="connsiteY2657" fmla="*/ 1247355 h 8087675"/>
              <a:gd name="connsiteX2658" fmla="*/ 5535601 w 8087948"/>
              <a:gd name="connsiteY2658" fmla="*/ 1233548 h 8087675"/>
              <a:gd name="connsiteX2659" fmla="*/ 5577275 w 8087948"/>
              <a:gd name="connsiteY2659" fmla="*/ 1246576 h 8087675"/>
              <a:gd name="connsiteX2660" fmla="*/ 5620655 w 8087948"/>
              <a:gd name="connsiteY2660" fmla="*/ 1395660 h 8087675"/>
              <a:gd name="connsiteX2661" fmla="*/ 5524285 w 8087948"/>
              <a:gd name="connsiteY2661" fmla="*/ 1452631 h 8087675"/>
              <a:gd name="connsiteX2662" fmla="*/ 5471434 w 8087948"/>
              <a:gd name="connsiteY2662" fmla="*/ 1439040 h 8087675"/>
              <a:gd name="connsiteX2663" fmla="*/ 5428054 w 8087948"/>
              <a:gd name="connsiteY2663" fmla="*/ 1289956 h 8087675"/>
              <a:gd name="connsiteX2664" fmla="*/ 5535601 w 8087948"/>
              <a:gd name="connsiteY2664" fmla="*/ 1233548 h 8087675"/>
              <a:gd name="connsiteX2665" fmla="*/ 1576592 w 8087948"/>
              <a:gd name="connsiteY2665" fmla="*/ 1230375 h 8087675"/>
              <a:gd name="connsiteX2666" fmla="*/ 1617672 w 8087948"/>
              <a:gd name="connsiteY2666" fmla="*/ 1250040 h 8087675"/>
              <a:gd name="connsiteX2667" fmla="*/ 1613142 w 8087948"/>
              <a:gd name="connsiteY2667" fmla="*/ 1334053 h 8087675"/>
              <a:gd name="connsiteX2668" fmla="*/ 1573468 w 8087948"/>
              <a:gd name="connsiteY2668" fmla="*/ 1349291 h 8087675"/>
              <a:gd name="connsiteX2669" fmla="*/ 1529123 w 8087948"/>
              <a:gd name="connsiteY2669" fmla="*/ 1329523 h 8087675"/>
              <a:gd name="connsiteX2670" fmla="*/ 1533652 w 8087948"/>
              <a:gd name="connsiteY2670" fmla="*/ 1245510 h 8087675"/>
              <a:gd name="connsiteX2671" fmla="*/ 1576592 w 8087948"/>
              <a:gd name="connsiteY2671" fmla="*/ 1230375 h 8087675"/>
              <a:gd name="connsiteX2672" fmla="*/ 4492919 w 8087948"/>
              <a:gd name="connsiteY2672" fmla="*/ 1197298 h 8087675"/>
              <a:gd name="connsiteX2673" fmla="*/ 4568696 w 8087948"/>
              <a:gd name="connsiteY2673" fmla="*/ 1301355 h 8087675"/>
              <a:gd name="connsiteX2674" fmla="*/ 4478917 w 8087948"/>
              <a:gd name="connsiteY2674" fmla="*/ 1378231 h 8087675"/>
              <a:gd name="connsiteX2675" fmla="*/ 4464777 w 8087948"/>
              <a:gd name="connsiteY2675" fmla="*/ 1377133 h 8087675"/>
              <a:gd name="connsiteX2676" fmla="*/ 4389000 w 8087948"/>
              <a:gd name="connsiteY2676" fmla="*/ 1273212 h 8087675"/>
              <a:gd name="connsiteX2677" fmla="*/ 4492919 w 8087948"/>
              <a:gd name="connsiteY2677" fmla="*/ 1197298 h 8087675"/>
              <a:gd name="connsiteX2678" fmla="*/ 2117146 w 8087948"/>
              <a:gd name="connsiteY2678" fmla="*/ 1181566 h 8087675"/>
              <a:gd name="connsiteX2679" fmla="*/ 2171713 w 8087948"/>
              <a:gd name="connsiteY2679" fmla="*/ 1216401 h 8087675"/>
              <a:gd name="connsiteX2680" fmla="*/ 2150984 w 8087948"/>
              <a:gd name="connsiteY2680" fmla="*/ 1334322 h 8087675"/>
              <a:gd name="connsiteX2681" fmla="*/ 2102527 w 8087948"/>
              <a:gd name="connsiteY2681" fmla="*/ 1349558 h 8087675"/>
              <a:gd name="connsiteX2682" fmla="*/ 2033066 w 8087948"/>
              <a:gd name="connsiteY2682" fmla="*/ 1313456 h 8087675"/>
              <a:gd name="connsiteX2683" fmla="*/ 2053935 w 8087948"/>
              <a:gd name="connsiteY2683" fmla="*/ 1195534 h 8087675"/>
              <a:gd name="connsiteX2684" fmla="*/ 2117146 w 8087948"/>
              <a:gd name="connsiteY2684" fmla="*/ 1181566 h 8087675"/>
              <a:gd name="connsiteX2685" fmla="*/ 3716310 w 8087948"/>
              <a:gd name="connsiteY2685" fmla="*/ 1180972 h 8087675"/>
              <a:gd name="connsiteX2686" fmla="*/ 3752214 w 8087948"/>
              <a:gd name="connsiteY2686" fmla="*/ 1184088 h 8087675"/>
              <a:gd name="connsiteX2687" fmla="*/ 3816826 w 8087948"/>
              <a:gd name="connsiteY2687" fmla="*/ 1261133 h 8087675"/>
              <a:gd name="connsiteX2688" fmla="*/ 3736793 w 8087948"/>
              <a:gd name="connsiteY2688" fmla="*/ 1361757 h 8087675"/>
              <a:gd name="connsiteX2689" fmla="*/ 3726360 w 8087948"/>
              <a:gd name="connsiteY2689" fmla="*/ 1362306 h 8087675"/>
              <a:gd name="connsiteX2690" fmla="*/ 3636169 w 8087948"/>
              <a:gd name="connsiteY2690" fmla="*/ 1281587 h 8087675"/>
              <a:gd name="connsiteX2691" fmla="*/ 3681921 w 8087948"/>
              <a:gd name="connsiteY2691" fmla="*/ 1192033 h 8087675"/>
              <a:gd name="connsiteX2692" fmla="*/ 3716202 w 8087948"/>
              <a:gd name="connsiteY2692" fmla="*/ 1180963 h 8087675"/>
              <a:gd name="connsiteX2693" fmla="*/ 3716339 w 8087948"/>
              <a:gd name="connsiteY2693" fmla="*/ 1180963 h 8087675"/>
              <a:gd name="connsiteX2694" fmla="*/ 3716310 w 8087948"/>
              <a:gd name="connsiteY2694" fmla="*/ 1180972 h 8087675"/>
              <a:gd name="connsiteX2695" fmla="*/ 4105110 w 8087948"/>
              <a:gd name="connsiteY2695" fmla="*/ 1163253 h 8087675"/>
              <a:gd name="connsiteX2696" fmla="*/ 4194066 w 8087948"/>
              <a:gd name="connsiteY2696" fmla="*/ 1256052 h 8087675"/>
              <a:gd name="connsiteX2697" fmla="*/ 4103188 w 8087948"/>
              <a:gd name="connsiteY2697" fmla="*/ 1345008 h 8087675"/>
              <a:gd name="connsiteX2698" fmla="*/ 4101266 w 8087948"/>
              <a:gd name="connsiteY2698" fmla="*/ 1345008 h 8087675"/>
              <a:gd name="connsiteX2699" fmla="*/ 4012310 w 8087948"/>
              <a:gd name="connsiteY2699" fmla="*/ 1252209 h 8087675"/>
              <a:gd name="connsiteX2700" fmla="*/ 4105110 w 8087948"/>
              <a:gd name="connsiteY2700" fmla="*/ 1163253 h 8087675"/>
              <a:gd name="connsiteX2701" fmla="*/ 2743467 w 8087948"/>
              <a:gd name="connsiteY2701" fmla="*/ 1139899 h 8087675"/>
              <a:gd name="connsiteX2702" fmla="*/ 2846960 w 8087948"/>
              <a:gd name="connsiteY2702" fmla="*/ 1203334 h 8087675"/>
              <a:gd name="connsiteX2703" fmla="*/ 2793695 w 8087948"/>
              <a:gd name="connsiteY2703" fmla="*/ 1349261 h 8087675"/>
              <a:gd name="connsiteX2704" fmla="*/ 2747432 w 8087948"/>
              <a:gd name="connsiteY2704" fmla="*/ 1359556 h 8087675"/>
              <a:gd name="connsiteX2705" fmla="*/ 2647770 w 8087948"/>
              <a:gd name="connsiteY2705" fmla="*/ 1295997 h 8087675"/>
              <a:gd name="connsiteX2706" fmla="*/ 2701034 w 8087948"/>
              <a:gd name="connsiteY2706" fmla="*/ 1150071 h 8087675"/>
              <a:gd name="connsiteX2707" fmla="*/ 2743467 w 8087948"/>
              <a:gd name="connsiteY2707" fmla="*/ 1139899 h 8087675"/>
              <a:gd name="connsiteX2708" fmla="*/ 5910046 w 8087948"/>
              <a:gd name="connsiteY2708" fmla="*/ 1120503 h 8087675"/>
              <a:gd name="connsiteX2709" fmla="*/ 5941336 w 8087948"/>
              <a:gd name="connsiteY2709" fmla="*/ 1132938 h 8087675"/>
              <a:gd name="connsiteX2710" fmla="*/ 5965909 w 8087948"/>
              <a:gd name="connsiteY2710" fmla="*/ 1250171 h 8087675"/>
              <a:gd name="connsiteX2711" fmla="*/ 5894937 w 8087948"/>
              <a:gd name="connsiteY2711" fmla="*/ 1288472 h 8087675"/>
              <a:gd name="connsiteX2712" fmla="*/ 5848673 w 8087948"/>
              <a:gd name="connsiteY2712" fmla="*/ 1274744 h 8087675"/>
              <a:gd name="connsiteX2713" fmla="*/ 5824102 w 8087948"/>
              <a:gd name="connsiteY2713" fmla="*/ 1157509 h 8087675"/>
              <a:gd name="connsiteX2714" fmla="*/ 5910046 w 8087948"/>
              <a:gd name="connsiteY2714" fmla="*/ 1120503 h 8087675"/>
              <a:gd name="connsiteX2715" fmla="*/ 6814921 w 8087948"/>
              <a:gd name="connsiteY2715" fmla="*/ 1112086 h 8087675"/>
              <a:gd name="connsiteX2716" fmla="*/ 6839408 w 8087948"/>
              <a:gd name="connsiteY2716" fmla="*/ 1121696 h 8087675"/>
              <a:gd name="connsiteX2717" fmla="*/ 6840506 w 8087948"/>
              <a:gd name="connsiteY2717" fmla="*/ 1170154 h 8087675"/>
              <a:gd name="connsiteX2718" fmla="*/ 6815658 w 8087948"/>
              <a:gd name="connsiteY2718" fmla="*/ 1180726 h 8087675"/>
              <a:gd name="connsiteX2719" fmla="*/ 6791909 w 8087948"/>
              <a:gd name="connsiteY2719" fmla="*/ 1171252 h 8087675"/>
              <a:gd name="connsiteX2720" fmla="*/ 6792046 w 8087948"/>
              <a:gd name="connsiteY2720" fmla="*/ 1171252 h 8087675"/>
              <a:gd name="connsiteX2721" fmla="*/ 6790948 w 8087948"/>
              <a:gd name="connsiteY2721" fmla="*/ 1122657 h 8087675"/>
              <a:gd name="connsiteX2722" fmla="*/ 6814921 w 8087948"/>
              <a:gd name="connsiteY2722" fmla="*/ 1112086 h 8087675"/>
              <a:gd name="connsiteX2723" fmla="*/ 5147595 w 8087948"/>
              <a:gd name="connsiteY2723" fmla="*/ 1059542 h 8087675"/>
              <a:gd name="connsiteX2724" fmla="*/ 5190565 w 8087948"/>
              <a:gd name="connsiteY2724" fmla="*/ 1066880 h 8087675"/>
              <a:gd name="connsiteX2725" fmla="*/ 5253575 w 8087948"/>
              <a:gd name="connsiteY2725" fmla="*/ 1208825 h 8087675"/>
              <a:gd name="connsiteX2726" fmla="*/ 5151029 w 8087948"/>
              <a:gd name="connsiteY2726" fmla="*/ 1279111 h 8087675"/>
              <a:gd name="connsiteX2727" fmla="*/ 5111630 w 8087948"/>
              <a:gd name="connsiteY2727" fmla="*/ 1271699 h 8087675"/>
              <a:gd name="connsiteX2728" fmla="*/ 5048619 w 8087948"/>
              <a:gd name="connsiteY2728" fmla="*/ 1129753 h 8087675"/>
              <a:gd name="connsiteX2729" fmla="*/ 5147595 w 8087948"/>
              <a:gd name="connsiteY2729" fmla="*/ 1059542 h 8087675"/>
              <a:gd name="connsiteX2730" fmla="*/ 1334457 w 8087948"/>
              <a:gd name="connsiteY2730" fmla="*/ 1055031 h 8087675"/>
              <a:gd name="connsiteX2731" fmla="*/ 1358224 w 8087948"/>
              <a:gd name="connsiteY2731" fmla="*/ 1066099 h 8087675"/>
              <a:gd name="connsiteX2732" fmla="*/ 1356166 w 8087948"/>
              <a:gd name="connsiteY2732" fmla="*/ 1114556 h 8087675"/>
              <a:gd name="connsiteX2733" fmla="*/ 1332965 w 8087948"/>
              <a:gd name="connsiteY2733" fmla="*/ 1123617 h 8087675"/>
              <a:gd name="connsiteX2734" fmla="*/ 1307702 w 8087948"/>
              <a:gd name="connsiteY2734" fmla="*/ 1112497 h 8087675"/>
              <a:gd name="connsiteX2735" fmla="*/ 1309764 w 8087948"/>
              <a:gd name="connsiteY2735" fmla="*/ 1064039 h 8087675"/>
              <a:gd name="connsiteX2736" fmla="*/ 1334457 w 8087948"/>
              <a:gd name="connsiteY2736" fmla="*/ 1055031 h 8087675"/>
              <a:gd name="connsiteX2737" fmla="*/ 6285492 w 8087948"/>
              <a:gd name="connsiteY2737" fmla="*/ 1047281 h 8087675"/>
              <a:gd name="connsiteX2738" fmla="*/ 6329420 w 8087948"/>
              <a:gd name="connsiteY2738" fmla="*/ 1059087 h 8087675"/>
              <a:gd name="connsiteX2739" fmla="*/ 6340402 w 8087948"/>
              <a:gd name="connsiteY2739" fmla="*/ 1142551 h 8087675"/>
              <a:gd name="connsiteX2740" fmla="*/ 6293179 w 8087948"/>
              <a:gd name="connsiteY2740" fmla="*/ 1165752 h 8087675"/>
              <a:gd name="connsiteX2741" fmla="*/ 6257075 w 8087948"/>
              <a:gd name="connsiteY2741" fmla="*/ 1153533 h 8087675"/>
              <a:gd name="connsiteX2742" fmla="*/ 6246092 w 8087948"/>
              <a:gd name="connsiteY2742" fmla="*/ 1070069 h 8087675"/>
              <a:gd name="connsiteX2743" fmla="*/ 6285492 w 8087948"/>
              <a:gd name="connsiteY2743" fmla="*/ 1047281 h 8087675"/>
              <a:gd name="connsiteX2744" fmla="*/ 1828953 w 8087948"/>
              <a:gd name="connsiteY2744" fmla="*/ 1027497 h 8087675"/>
              <a:gd name="connsiteX2745" fmla="*/ 1868195 w 8087948"/>
              <a:gd name="connsiteY2745" fmla="*/ 1050576 h 8087675"/>
              <a:gd name="connsiteX2746" fmla="*/ 1856389 w 8087948"/>
              <a:gd name="connsiteY2746" fmla="*/ 1133904 h 8087675"/>
              <a:gd name="connsiteX2747" fmla="*/ 1820702 w 8087948"/>
              <a:gd name="connsiteY2747" fmla="*/ 1145847 h 8087675"/>
              <a:gd name="connsiteX2748" fmla="*/ 1773071 w 8087948"/>
              <a:gd name="connsiteY2748" fmla="*/ 1122235 h 8087675"/>
              <a:gd name="connsiteX2749" fmla="*/ 1784875 w 8087948"/>
              <a:gd name="connsiteY2749" fmla="*/ 1038908 h 8087675"/>
              <a:gd name="connsiteX2750" fmla="*/ 1828953 w 8087948"/>
              <a:gd name="connsiteY2750" fmla="*/ 1027497 h 8087675"/>
              <a:gd name="connsiteX2751" fmla="*/ 3142166 w 8087948"/>
              <a:gd name="connsiteY2751" fmla="*/ 992439 h 8087675"/>
              <a:gd name="connsiteX2752" fmla="*/ 3236142 w 8087948"/>
              <a:gd name="connsiteY2752" fmla="*/ 1069213 h 8087675"/>
              <a:gd name="connsiteX2753" fmla="*/ 3163797 w 8087948"/>
              <a:gd name="connsiteY2753" fmla="*/ 1206629 h 8087675"/>
              <a:gd name="connsiteX2754" fmla="*/ 3131262 w 8087948"/>
              <a:gd name="connsiteY2754" fmla="*/ 1211571 h 8087675"/>
              <a:gd name="connsiteX2755" fmla="*/ 3026382 w 8087948"/>
              <a:gd name="connsiteY2755" fmla="*/ 1134283 h 8087675"/>
              <a:gd name="connsiteX2756" fmla="*/ 3098726 w 8087948"/>
              <a:gd name="connsiteY2756" fmla="*/ 996869 h 8087675"/>
              <a:gd name="connsiteX2757" fmla="*/ 3142166 w 8087948"/>
              <a:gd name="connsiteY2757" fmla="*/ 992439 h 8087675"/>
              <a:gd name="connsiteX2758" fmla="*/ 2404187 w 8087948"/>
              <a:gd name="connsiteY2758" fmla="*/ 987406 h 8087675"/>
              <a:gd name="connsiteX2759" fmla="*/ 2487043 w 8087948"/>
              <a:gd name="connsiteY2759" fmla="*/ 1030938 h 8087675"/>
              <a:gd name="connsiteX2760" fmla="*/ 2453687 w 8087948"/>
              <a:gd name="connsiteY2760" fmla="*/ 1145840 h 8087675"/>
              <a:gd name="connsiteX2761" fmla="*/ 2412913 w 8087948"/>
              <a:gd name="connsiteY2761" fmla="*/ 1156410 h 8087675"/>
              <a:gd name="connsiteX2762" fmla="*/ 2338783 w 8087948"/>
              <a:gd name="connsiteY2762" fmla="*/ 1112481 h 8087675"/>
              <a:gd name="connsiteX2763" fmla="*/ 2372143 w 8087948"/>
              <a:gd name="connsiteY2763" fmla="*/ 997442 h 8087675"/>
              <a:gd name="connsiteX2764" fmla="*/ 2404187 w 8087948"/>
              <a:gd name="connsiteY2764" fmla="*/ 987406 h 8087675"/>
              <a:gd name="connsiteX2765" fmla="*/ 4739649 w 8087948"/>
              <a:gd name="connsiteY2765" fmla="*/ 939117 h 8087675"/>
              <a:gd name="connsiteX2766" fmla="*/ 4783261 w 8087948"/>
              <a:gd name="connsiteY2766" fmla="*/ 940584 h 8087675"/>
              <a:gd name="connsiteX2767" fmla="*/ 4864667 w 8087948"/>
              <a:gd name="connsiteY2767" fmla="*/ 1072781 h 8087675"/>
              <a:gd name="connsiteX2768" fmla="*/ 4757864 w 8087948"/>
              <a:gd name="connsiteY2768" fmla="*/ 1157344 h 8087675"/>
              <a:gd name="connsiteX2769" fmla="*/ 4732468 w 8087948"/>
              <a:gd name="connsiteY2769" fmla="*/ 1154325 h 8087675"/>
              <a:gd name="connsiteX2770" fmla="*/ 4650926 w 8087948"/>
              <a:gd name="connsiteY2770" fmla="*/ 1022126 h 8087675"/>
              <a:gd name="connsiteX2771" fmla="*/ 4739649 w 8087948"/>
              <a:gd name="connsiteY2771" fmla="*/ 939117 h 8087675"/>
              <a:gd name="connsiteX2772" fmla="*/ 5584258 w 8087948"/>
              <a:gd name="connsiteY2772" fmla="*/ 936165 h 8087675"/>
              <a:gd name="connsiteX2773" fmla="*/ 5616673 w 8087948"/>
              <a:gd name="connsiteY2773" fmla="*/ 945142 h 8087675"/>
              <a:gd name="connsiteX2774" fmla="*/ 5653739 w 8087948"/>
              <a:gd name="connsiteY2774" fmla="*/ 1058944 h 8087675"/>
              <a:gd name="connsiteX2775" fmla="*/ 5578235 w 8087948"/>
              <a:gd name="connsiteY2775" fmla="*/ 1105206 h 8087675"/>
              <a:gd name="connsiteX2776" fmla="*/ 5539936 w 8087948"/>
              <a:gd name="connsiteY2776" fmla="*/ 1096008 h 8087675"/>
              <a:gd name="connsiteX2777" fmla="*/ 5502870 w 8087948"/>
              <a:gd name="connsiteY2777" fmla="*/ 982206 h 8087675"/>
              <a:gd name="connsiteX2778" fmla="*/ 5584258 w 8087948"/>
              <a:gd name="connsiteY2778" fmla="*/ 936165 h 8087675"/>
              <a:gd name="connsiteX2779" fmla="*/ 6607923 w 8087948"/>
              <a:gd name="connsiteY2779" fmla="*/ 929301 h 8087675"/>
              <a:gd name="connsiteX2780" fmla="*/ 6633079 w 8087948"/>
              <a:gd name="connsiteY2780" fmla="*/ 937194 h 8087675"/>
              <a:gd name="connsiteX2781" fmla="*/ 6637335 w 8087948"/>
              <a:gd name="connsiteY2781" fmla="*/ 985516 h 8087675"/>
              <a:gd name="connsiteX2782" fmla="*/ 6610976 w 8087948"/>
              <a:gd name="connsiteY2782" fmla="*/ 997872 h 8087675"/>
              <a:gd name="connsiteX2783" fmla="*/ 6589013 w 8087948"/>
              <a:gd name="connsiteY2783" fmla="*/ 989773 h 8087675"/>
              <a:gd name="connsiteX2784" fmla="*/ 6584620 w 8087948"/>
              <a:gd name="connsiteY2784" fmla="*/ 941588 h 8087675"/>
              <a:gd name="connsiteX2785" fmla="*/ 6607923 w 8087948"/>
              <a:gd name="connsiteY2785" fmla="*/ 929301 h 8087675"/>
              <a:gd name="connsiteX2786" fmla="*/ 3513442 w 8087948"/>
              <a:gd name="connsiteY2786" fmla="*/ 898303 h 8087675"/>
              <a:gd name="connsiteX2787" fmla="*/ 3639875 w 8087948"/>
              <a:gd name="connsiteY2787" fmla="*/ 988495 h 8087675"/>
              <a:gd name="connsiteX2788" fmla="*/ 3549684 w 8087948"/>
              <a:gd name="connsiteY2788" fmla="*/ 1114927 h 8087675"/>
              <a:gd name="connsiteX2789" fmla="*/ 3531425 w 8087948"/>
              <a:gd name="connsiteY2789" fmla="*/ 1116575 h 8087675"/>
              <a:gd name="connsiteX2790" fmla="*/ 3423250 w 8087948"/>
              <a:gd name="connsiteY2790" fmla="*/ 1024736 h 8087675"/>
              <a:gd name="connsiteX2791" fmla="*/ 3513442 w 8087948"/>
              <a:gd name="connsiteY2791" fmla="*/ 898303 h 8087675"/>
              <a:gd name="connsiteX2792" fmla="*/ 1545159 w 8087948"/>
              <a:gd name="connsiteY2792" fmla="*/ 876621 h 8087675"/>
              <a:gd name="connsiteX2793" fmla="*/ 1568122 w 8087948"/>
              <a:gd name="connsiteY2793" fmla="*/ 889286 h 8087675"/>
              <a:gd name="connsiteX2794" fmla="*/ 1562769 w 8087948"/>
              <a:gd name="connsiteY2794" fmla="*/ 937607 h 8087675"/>
              <a:gd name="connsiteX2795" fmla="*/ 1541349 w 8087948"/>
              <a:gd name="connsiteY2795" fmla="*/ 945019 h 8087675"/>
              <a:gd name="connsiteX2796" fmla="*/ 1514576 w 8087948"/>
              <a:gd name="connsiteY2796" fmla="*/ 932116 h 8087675"/>
              <a:gd name="connsiteX2797" fmla="*/ 1519932 w 8087948"/>
              <a:gd name="connsiteY2797" fmla="*/ 883932 h 8087675"/>
              <a:gd name="connsiteX2798" fmla="*/ 1545159 w 8087948"/>
              <a:gd name="connsiteY2798" fmla="*/ 876621 h 8087675"/>
              <a:gd name="connsiteX2799" fmla="*/ 4362918 w 8087948"/>
              <a:gd name="connsiteY2799" fmla="*/ 870161 h 8087675"/>
              <a:gd name="connsiteX2800" fmla="*/ 4461345 w 8087948"/>
              <a:gd name="connsiteY2800" fmla="*/ 990280 h 8087675"/>
              <a:gd name="connsiteX2801" fmla="*/ 4352209 w 8087948"/>
              <a:gd name="connsiteY2801" fmla="*/ 1089257 h 8087675"/>
              <a:gd name="connsiteX2802" fmla="*/ 4341227 w 8087948"/>
              <a:gd name="connsiteY2802" fmla="*/ 1088844 h 8087675"/>
              <a:gd name="connsiteX2803" fmla="*/ 4242800 w 8087948"/>
              <a:gd name="connsiteY2803" fmla="*/ 968589 h 8087675"/>
              <a:gd name="connsiteX2804" fmla="*/ 4362918 w 8087948"/>
              <a:gd name="connsiteY2804" fmla="*/ 870161 h 8087675"/>
              <a:gd name="connsiteX2805" fmla="*/ 6040929 w 8087948"/>
              <a:gd name="connsiteY2805" fmla="*/ 863871 h 8087675"/>
              <a:gd name="connsiteX2806" fmla="*/ 6062964 w 8087948"/>
              <a:gd name="connsiteY2806" fmla="*/ 872392 h 8087675"/>
              <a:gd name="connsiteX2807" fmla="*/ 6081222 w 8087948"/>
              <a:gd name="connsiteY2807" fmla="*/ 954619 h 8087675"/>
              <a:gd name="connsiteX2808" fmla="*/ 6030978 w 8087948"/>
              <a:gd name="connsiteY2808" fmla="*/ 982075 h 8087675"/>
              <a:gd name="connsiteX2809" fmla="*/ 5998992 w 8087948"/>
              <a:gd name="connsiteY2809" fmla="*/ 972740 h 8087675"/>
              <a:gd name="connsiteX2810" fmla="*/ 5980872 w 8087948"/>
              <a:gd name="connsiteY2810" fmla="*/ 890512 h 8087675"/>
              <a:gd name="connsiteX2811" fmla="*/ 6040929 w 8087948"/>
              <a:gd name="connsiteY2811" fmla="*/ 863871 h 8087675"/>
              <a:gd name="connsiteX2812" fmla="*/ 3937355 w 8087948"/>
              <a:gd name="connsiteY2812" fmla="*/ 856158 h 8087675"/>
              <a:gd name="connsiteX2813" fmla="*/ 4050747 w 8087948"/>
              <a:gd name="connsiteY2813" fmla="*/ 962273 h 8087675"/>
              <a:gd name="connsiteX2814" fmla="*/ 3944494 w 8087948"/>
              <a:gd name="connsiteY2814" fmla="*/ 1075665 h 8087675"/>
              <a:gd name="connsiteX2815" fmla="*/ 3940924 w 8087948"/>
              <a:gd name="connsiteY2815" fmla="*/ 1075802 h 8087675"/>
              <a:gd name="connsiteX2816" fmla="*/ 3831240 w 8087948"/>
              <a:gd name="connsiteY2816" fmla="*/ 969550 h 8087675"/>
              <a:gd name="connsiteX2817" fmla="*/ 3937355 w 8087948"/>
              <a:gd name="connsiteY2817" fmla="*/ 856158 h 8087675"/>
              <a:gd name="connsiteX2818" fmla="*/ 2075029 w 8087948"/>
              <a:gd name="connsiteY2818" fmla="*/ 846366 h 8087675"/>
              <a:gd name="connsiteX2819" fmla="*/ 2134791 w 8087948"/>
              <a:gd name="connsiteY2819" fmla="*/ 873488 h 8087675"/>
              <a:gd name="connsiteX2820" fmla="*/ 2115984 w 8087948"/>
              <a:gd name="connsiteY2820" fmla="*/ 955580 h 8087675"/>
              <a:gd name="connsiteX2821" fmla="*/ 2084414 w 8087948"/>
              <a:gd name="connsiteY2821" fmla="*/ 964640 h 8087675"/>
              <a:gd name="connsiteX2822" fmla="*/ 2034032 w 8087948"/>
              <a:gd name="connsiteY2822" fmla="*/ 936636 h 8087675"/>
              <a:gd name="connsiteX2823" fmla="*/ 2052842 w 8087948"/>
              <a:gd name="connsiteY2823" fmla="*/ 854682 h 8087675"/>
              <a:gd name="connsiteX2824" fmla="*/ 2052980 w 8087948"/>
              <a:gd name="connsiteY2824" fmla="*/ 854682 h 8087675"/>
              <a:gd name="connsiteX2825" fmla="*/ 2075029 w 8087948"/>
              <a:gd name="connsiteY2825" fmla="*/ 846366 h 8087675"/>
              <a:gd name="connsiteX2826" fmla="*/ 2742867 w 8087948"/>
              <a:gd name="connsiteY2826" fmla="*/ 828381 h 8087675"/>
              <a:gd name="connsiteX2827" fmla="*/ 2820490 w 8087948"/>
              <a:gd name="connsiteY2827" fmla="*/ 880620 h 8087675"/>
              <a:gd name="connsiteX2828" fmla="*/ 2774914 w 8087948"/>
              <a:gd name="connsiteY2828" fmla="*/ 991265 h 8087675"/>
              <a:gd name="connsiteX2829" fmla="*/ 2742380 w 8087948"/>
              <a:gd name="connsiteY2829" fmla="*/ 997717 h 8087675"/>
              <a:gd name="connsiteX2830" fmla="*/ 2664270 w 8087948"/>
              <a:gd name="connsiteY2830" fmla="*/ 945552 h 8087675"/>
              <a:gd name="connsiteX2831" fmla="*/ 2709845 w 8087948"/>
              <a:gd name="connsiteY2831" fmla="*/ 834906 h 8087675"/>
              <a:gd name="connsiteX2832" fmla="*/ 2742867 w 8087948"/>
              <a:gd name="connsiteY2832" fmla="*/ 828381 h 8087675"/>
              <a:gd name="connsiteX2833" fmla="*/ 5240406 w 8087948"/>
              <a:gd name="connsiteY2833" fmla="*/ 788041 h 8087675"/>
              <a:gd name="connsiteX2834" fmla="*/ 5273617 w 8087948"/>
              <a:gd name="connsiteY2834" fmla="*/ 793449 h 8087675"/>
              <a:gd name="connsiteX2835" fmla="*/ 5322761 w 8087948"/>
              <a:gd name="connsiteY2835" fmla="*/ 902584 h 8087675"/>
              <a:gd name="connsiteX2836" fmla="*/ 5243690 w 8087948"/>
              <a:gd name="connsiteY2836" fmla="*/ 957358 h 8087675"/>
              <a:gd name="connsiteX2837" fmla="*/ 5213625 w 8087948"/>
              <a:gd name="connsiteY2837" fmla="*/ 951867 h 8087675"/>
              <a:gd name="connsiteX2838" fmla="*/ 5164481 w 8087948"/>
              <a:gd name="connsiteY2838" fmla="*/ 842732 h 8087675"/>
              <a:gd name="connsiteX2839" fmla="*/ 5240406 w 8087948"/>
              <a:gd name="connsiteY2839" fmla="*/ 788041 h 8087675"/>
              <a:gd name="connsiteX2840" fmla="*/ 6388981 w 8087948"/>
              <a:gd name="connsiteY2840" fmla="*/ 761017 h 8087675"/>
              <a:gd name="connsiteX2841" fmla="*/ 6414531 w 8087948"/>
              <a:gd name="connsiteY2841" fmla="*/ 767109 h 8087675"/>
              <a:gd name="connsiteX2842" fmla="*/ 6422219 w 8087948"/>
              <a:gd name="connsiteY2842" fmla="*/ 815018 h 8087675"/>
              <a:gd name="connsiteX2843" fmla="*/ 6394353 w 8087948"/>
              <a:gd name="connsiteY2843" fmla="*/ 829158 h 8087675"/>
              <a:gd name="connsiteX2844" fmla="*/ 6374172 w 8087948"/>
              <a:gd name="connsiteY2844" fmla="*/ 822705 h 8087675"/>
              <a:gd name="connsiteX2845" fmla="*/ 6366622 w 8087948"/>
              <a:gd name="connsiteY2845" fmla="*/ 774796 h 8087675"/>
              <a:gd name="connsiteX2846" fmla="*/ 6388981 w 8087948"/>
              <a:gd name="connsiteY2846" fmla="*/ 761017 h 8087675"/>
              <a:gd name="connsiteX2847" fmla="*/ 1767400 w 8087948"/>
              <a:gd name="connsiteY2847" fmla="*/ 713038 h 8087675"/>
              <a:gd name="connsiteX2848" fmla="*/ 1789412 w 8087948"/>
              <a:gd name="connsiteY2848" fmla="*/ 727297 h 8087675"/>
              <a:gd name="connsiteX2849" fmla="*/ 1780901 w 8087948"/>
              <a:gd name="connsiteY2849" fmla="*/ 774932 h 8087675"/>
              <a:gd name="connsiteX2850" fmla="*/ 1761277 w 8087948"/>
              <a:gd name="connsiteY2850" fmla="*/ 781109 h 8087675"/>
              <a:gd name="connsiteX2851" fmla="*/ 1733137 w 8087948"/>
              <a:gd name="connsiteY2851" fmla="*/ 766284 h 8087675"/>
              <a:gd name="connsiteX2852" fmla="*/ 1741784 w 8087948"/>
              <a:gd name="connsiteY2852" fmla="*/ 718648 h 8087675"/>
              <a:gd name="connsiteX2853" fmla="*/ 1767400 w 8087948"/>
              <a:gd name="connsiteY2853" fmla="*/ 713038 h 8087675"/>
              <a:gd name="connsiteX2854" fmla="*/ 3096850 w 8087948"/>
              <a:gd name="connsiteY2854" fmla="*/ 706941 h 8087675"/>
              <a:gd name="connsiteX2855" fmla="*/ 3168491 w 8087948"/>
              <a:gd name="connsiteY2855" fmla="*/ 767228 h 8087675"/>
              <a:gd name="connsiteX2856" fmla="*/ 3111107 w 8087948"/>
              <a:gd name="connsiteY2856" fmla="*/ 872245 h 8087675"/>
              <a:gd name="connsiteX2857" fmla="*/ 3087222 w 8087948"/>
              <a:gd name="connsiteY2857" fmla="*/ 875678 h 8087675"/>
              <a:gd name="connsiteX2858" fmla="*/ 3006089 w 8087948"/>
              <a:gd name="connsiteY2858" fmla="*/ 814864 h 8087675"/>
              <a:gd name="connsiteX2859" fmla="*/ 3063335 w 8087948"/>
              <a:gd name="connsiteY2859" fmla="*/ 709847 h 8087675"/>
              <a:gd name="connsiteX2860" fmla="*/ 3096850 w 8087948"/>
              <a:gd name="connsiteY2860" fmla="*/ 706941 h 8087675"/>
              <a:gd name="connsiteX2861" fmla="*/ 5758668 w 8087948"/>
              <a:gd name="connsiteY2861" fmla="*/ 702847 h 8087675"/>
              <a:gd name="connsiteX2862" fmla="*/ 5781408 w 8087948"/>
              <a:gd name="connsiteY2862" fmla="*/ 709443 h 8087675"/>
              <a:gd name="connsiteX2863" fmla="*/ 5806530 w 8087948"/>
              <a:gd name="connsiteY2863" fmla="*/ 789751 h 8087675"/>
              <a:gd name="connsiteX2864" fmla="*/ 5753816 w 8087948"/>
              <a:gd name="connsiteY2864" fmla="*/ 821599 h 8087675"/>
              <a:gd name="connsiteX2865" fmla="*/ 5726360 w 8087948"/>
              <a:gd name="connsiteY2865" fmla="*/ 814871 h 8087675"/>
              <a:gd name="connsiteX2866" fmla="*/ 5701101 w 8087948"/>
              <a:gd name="connsiteY2866" fmla="*/ 734565 h 8087675"/>
              <a:gd name="connsiteX2867" fmla="*/ 5758668 w 8087948"/>
              <a:gd name="connsiteY2867" fmla="*/ 702847 h 8087675"/>
              <a:gd name="connsiteX2868" fmla="*/ 2358507 w 8087948"/>
              <a:gd name="connsiteY2868" fmla="*/ 687835 h 8087675"/>
              <a:gd name="connsiteX2869" fmla="*/ 2415802 w 8087948"/>
              <a:gd name="connsiteY2869" fmla="*/ 720152 h 8087675"/>
              <a:gd name="connsiteX2870" fmla="*/ 2389997 w 8087948"/>
              <a:gd name="connsiteY2870" fmla="*/ 800183 h 8087675"/>
              <a:gd name="connsiteX2871" fmla="*/ 2362951 w 8087948"/>
              <a:gd name="connsiteY2871" fmla="*/ 806772 h 8087675"/>
              <a:gd name="connsiteX2872" fmla="*/ 2309823 w 8087948"/>
              <a:gd name="connsiteY2872" fmla="*/ 774375 h 8087675"/>
              <a:gd name="connsiteX2873" fmla="*/ 2335770 w 8087948"/>
              <a:gd name="connsiteY2873" fmla="*/ 694205 h 8087675"/>
              <a:gd name="connsiteX2874" fmla="*/ 2358507 w 8087948"/>
              <a:gd name="connsiteY2874" fmla="*/ 687835 h 8087675"/>
              <a:gd name="connsiteX2875" fmla="*/ 4882486 w 8087948"/>
              <a:gd name="connsiteY2875" fmla="*/ 678130 h 8087675"/>
              <a:gd name="connsiteX2876" fmla="*/ 4916007 w 8087948"/>
              <a:gd name="connsiteY2876" fmla="*/ 679922 h 8087675"/>
              <a:gd name="connsiteX2877" fmla="*/ 4976822 w 8087948"/>
              <a:gd name="connsiteY2877" fmla="*/ 783154 h 8087675"/>
              <a:gd name="connsiteX2878" fmla="*/ 4894867 w 8087948"/>
              <a:gd name="connsiteY2878" fmla="*/ 846576 h 8087675"/>
              <a:gd name="connsiteX2879" fmla="*/ 4873726 w 8087948"/>
              <a:gd name="connsiteY2879" fmla="*/ 843830 h 8087675"/>
              <a:gd name="connsiteX2880" fmla="*/ 4812913 w 8087948"/>
              <a:gd name="connsiteY2880" fmla="*/ 740735 h 8087675"/>
              <a:gd name="connsiteX2881" fmla="*/ 4882486 w 8087948"/>
              <a:gd name="connsiteY2881" fmla="*/ 678130 h 8087675"/>
              <a:gd name="connsiteX2882" fmla="*/ 3428331 w 8087948"/>
              <a:gd name="connsiteY2882" fmla="*/ 623911 h 8087675"/>
              <a:gd name="connsiteX2883" fmla="*/ 3526621 w 8087948"/>
              <a:gd name="connsiteY2883" fmla="*/ 692413 h 8087675"/>
              <a:gd name="connsiteX2884" fmla="*/ 3458119 w 8087948"/>
              <a:gd name="connsiteY2884" fmla="*/ 790566 h 8087675"/>
              <a:gd name="connsiteX2885" fmla="*/ 3443157 w 8087948"/>
              <a:gd name="connsiteY2885" fmla="*/ 791938 h 8087675"/>
              <a:gd name="connsiteX2886" fmla="*/ 3359966 w 8087948"/>
              <a:gd name="connsiteY2886" fmla="*/ 722202 h 8087675"/>
              <a:gd name="connsiteX2887" fmla="*/ 3428331 w 8087948"/>
              <a:gd name="connsiteY2887" fmla="*/ 623911 h 8087675"/>
              <a:gd name="connsiteX2888" fmla="*/ 6158921 w 8087948"/>
              <a:gd name="connsiteY2888" fmla="*/ 608038 h 8087675"/>
              <a:gd name="connsiteX2889" fmla="*/ 6184866 w 8087948"/>
              <a:gd name="connsiteY2889" fmla="*/ 612396 h 8087675"/>
              <a:gd name="connsiteX2890" fmla="*/ 6195712 w 8087948"/>
              <a:gd name="connsiteY2890" fmla="*/ 659620 h 8087675"/>
              <a:gd name="connsiteX2891" fmla="*/ 6166609 w 8087948"/>
              <a:gd name="connsiteY2891" fmla="*/ 675818 h 8087675"/>
              <a:gd name="connsiteX2892" fmla="*/ 6148488 w 8087948"/>
              <a:gd name="connsiteY2892" fmla="*/ 670602 h 8087675"/>
              <a:gd name="connsiteX2893" fmla="*/ 6137506 w 8087948"/>
              <a:gd name="connsiteY2893" fmla="*/ 623242 h 8087675"/>
              <a:gd name="connsiteX2894" fmla="*/ 6158921 w 8087948"/>
              <a:gd name="connsiteY2894" fmla="*/ 608038 h 8087675"/>
              <a:gd name="connsiteX2895" fmla="*/ 4548517 w 8087948"/>
              <a:gd name="connsiteY2895" fmla="*/ 605929 h 8087675"/>
              <a:gd name="connsiteX2896" fmla="*/ 4620038 w 8087948"/>
              <a:gd name="connsiteY2896" fmla="*/ 701886 h 8087675"/>
              <a:gd name="connsiteX2897" fmla="*/ 4536435 w 8087948"/>
              <a:gd name="connsiteY2897" fmla="*/ 774368 h 8087675"/>
              <a:gd name="connsiteX2898" fmla="*/ 4524081 w 8087948"/>
              <a:gd name="connsiteY2898" fmla="*/ 773544 h 8087675"/>
              <a:gd name="connsiteX2899" fmla="*/ 4452560 w 8087948"/>
              <a:gd name="connsiteY2899" fmla="*/ 677587 h 8087675"/>
              <a:gd name="connsiteX2900" fmla="*/ 4548517 w 8087948"/>
              <a:gd name="connsiteY2900" fmla="*/ 605929 h 8087675"/>
              <a:gd name="connsiteX2901" fmla="*/ 3800352 w 8087948"/>
              <a:gd name="connsiteY2901" fmla="*/ 577924 h 8087675"/>
              <a:gd name="connsiteX2902" fmla="*/ 3890681 w 8087948"/>
              <a:gd name="connsiteY2902" fmla="*/ 656583 h 8087675"/>
              <a:gd name="connsiteX2903" fmla="*/ 3812158 w 8087948"/>
              <a:gd name="connsiteY2903" fmla="*/ 746774 h 8087675"/>
              <a:gd name="connsiteX2904" fmla="*/ 3812158 w 8087948"/>
              <a:gd name="connsiteY2904" fmla="*/ 746912 h 8087675"/>
              <a:gd name="connsiteX2905" fmla="*/ 3806255 w 8087948"/>
              <a:gd name="connsiteY2905" fmla="*/ 747049 h 8087675"/>
              <a:gd name="connsiteX2906" fmla="*/ 3721829 w 8087948"/>
              <a:gd name="connsiteY2906" fmla="*/ 668251 h 8087675"/>
              <a:gd name="connsiteX2907" fmla="*/ 3800352 w 8087948"/>
              <a:gd name="connsiteY2907" fmla="*/ 577924 h 8087675"/>
              <a:gd name="connsiteX2908" fmla="*/ 4175120 w 8087948"/>
              <a:gd name="connsiteY2908" fmla="*/ 572020 h 8087675"/>
              <a:gd name="connsiteX2909" fmla="*/ 4256662 w 8087948"/>
              <a:gd name="connsiteY2909" fmla="*/ 659739 h 8087675"/>
              <a:gd name="connsiteX2910" fmla="*/ 4172101 w 8087948"/>
              <a:gd name="connsiteY2910" fmla="*/ 741283 h 8087675"/>
              <a:gd name="connsiteX2911" fmla="*/ 4168943 w 8087948"/>
              <a:gd name="connsiteY2911" fmla="*/ 741146 h 8087675"/>
              <a:gd name="connsiteX2912" fmla="*/ 4087400 w 8087948"/>
              <a:gd name="connsiteY2912" fmla="*/ 653425 h 8087675"/>
              <a:gd name="connsiteX2913" fmla="*/ 4175120 w 8087948"/>
              <a:gd name="connsiteY2913" fmla="*/ 572020 h 8087675"/>
              <a:gd name="connsiteX2914" fmla="*/ 5463487 w 8087948"/>
              <a:gd name="connsiteY2914" fmla="*/ 566903 h 8087675"/>
              <a:gd name="connsiteX2915" fmla="*/ 5486672 w 8087948"/>
              <a:gd name="connsiteY2915" fmla="*/ 571478 h 8087675"/>
              <a:gd name="connsiteX2916" fmla="*/ 5518657 w 8087948"/>
              <a:gd name="connsiteY2916" fmla="*/ 649314 h 8087675"/>
              <a:gd name="connsiteX2917" fmla="*/ 5463746 w 8087948"/>
              <a:gd name="connsiteY2917" fmla="*/ 685968 h 8087675"/>
              <a:gd name="connsiteX2918" fmla="*/ 5440959 w 8087948"/>
              <a:gd name="connsiteY2918" fmla="*/ 681299 h 8087675"/>
              <a:gd name="connsiteX2919" fmla="*/ 5408835 w 8087948"/>
              <a:gd name="connsiteY2919" fmla="*/ 603602 h 8087675"/>
              <a:gd name="connsiteX2920" fmla="*/ 5463487 w 8087948"/>
              <a:gd name="connsiteY2920" fmla="*/ 566903 h 8087675"/>
              <a:gd name="connsiteX2921" fmla="*/ 2000269 w 8087948"/>
              <a:gd name="connsiteY2921" fmla="*/ 564934 h 8087675"/>
              <a:gd name="connsiteX2922" fmla="*/ 2021274 w 8087948"/>
              <a:gd name="connsiteY2922" fmla="*/ 580687 h 8087675"/>
              <a:gd name="connsiteX2923" fmla="*/ 2009467 w 8087948"/>
              <a:gd name="connsiteY2923" fmla="*/ 627772 h 8087675"/>
              <a:gd name="connsiteX2924" fmla="*/ 1991897 w 8087948"/>
              <a:gd name="connsiteY2924" fmla="*/ 632577 h 8087675"/>
              <a:gd name="connsiteX2925" fmla="*/ 1962379 w 8087948"/>
              <a:gd name="connsiteY2925" fmla="*/ 615830 h 8087675"/>
              <a:gd name="connsiteX2926" fmla="*/ 1974325 w 8087948"/>
              <a:gd name="connsiteY2926" fmla="*/ 568744 h 8087675"/>
              <a:gd name="connsiteX2927" fmla="*/ 2000269 w 8087948"/>
              <a:gd name="connsiteY2927" fmla="*/ 564934 h 8087675"/>
              <a:gd name="connsiteX2928" fmla="*/ 2654708 w 8087948"/>
              <a:gd name="connsiteY2928" fmla="*/ 554615 h 8087675"/>
              <a:gd name="connsiteX2929" fmla="*/ 2709029 w 8087948"/>
              <a:gd name="connsiteY2929" fmla="*/ 591795 h 8087675"/>
              <a:gd name="connsiteX2930" fmla="*/ 2676220 w 8087948"/>
              <a:gd name="connsiteY2930" fmla="*/ 669219 h 8087675"/>
              <a:gd name="connsiteX2931" fmla="*/ 2653984 w 8087948"/>
              <a:gd name="connsiteY2931" fmla="*/ 673612 h 8087675"/>
              <a:gd name="connsiteX2932" fmla="*/ 2598793 w 8087948"/>
              <a:gd name="connsiteY2932" fmla="*/ 636548 h 8087675"/>
              <a:gd name="connsiteX2933" fmla="*/ 2631468 w 8087948"/>
              <a:gd name="connsiteY2933" fmla="*/ 558986 h 8087675"/>
              <a:gd name="connsiteX2934" fmla="*/ 2654708 w 8087948"/>
              <a:gd name="connsiteY2934" fmla="*/ 554615 h 8087675"/>
              <a:gd name="connsiteX2935" fmla="*/ 5918908 w 8087948"/>
              <a:gd name="connsiteY2935" fmla="*/ 471053 h 8087675"/>
              <a:gd name="connsiteX2936" fmla="*/ 5945043 w 8087948"/>
              <a:gd name="connsiteY2936" fmla="*/ 473609 h 8087675"/>
              <a:gd name="connsiteX2937" fmla="*/ 5959182 w 8087948"/>
              <a:gd name="connsiteY2937" fmla="*/ 520147 h 8087675"/>
              <a:gd name="connsiteX2938" fmla="*/ 5928981 w 8087948"/>
              <a:gd name="connsiteY2938" fmla="*/ 538267 h 8087675"/>
              <a:gd name="connsiteX2939" fmla="*/ 5912783 w 8087948"/>
              <a:gd name="connsiteY2939" fmla="*/ 534148 h 8087675"/>
              <a:gd name="connsiteX2940" fmla="*/ 5898643 w 8087948"/>
              <a:gd name="connsiteY2940" fmla="*/ 487749 h 8087675"/>
              <a:gd name="connsiteX2941" fmla="*/ 5918908 w 8087948"/>
              <a:gd name="connsiteY2941" fmla="*/ 471053 h 8087675"/>
              <a:gd name="connsiteX2942" fmla="*/ 5157471 w 8087948"/>
              <a:gd name="connsiteY2942" fmla="*/ 457155 h 8087675"/>
              <a:gd name="connsiteX2943" fmla="*/ 5180954 w 8087948"/>
              <a:gd name="connsiteY2943" fmla="*/ 459735 h 8087675"/>
              <a:gd name="connsiteX2944" fmla="*/ 5219667 w 8087948"/>
              <a:gd name="connsiteY2944" fmla="*/ 534414 h 8087675"/>
              <a:gd name="connsiteX2945" fmla="*/ 5162972 w 8087948"/>
              <a:gd name="connsiteY2945" fmla="*/ 575872 h 8087675"/>
              <a:gd name="connsiteX2946" fmla="*/ 5144988 w 8087948"/>
              <a:gd name="connsiteY2946" fmla="*/ 573127 h 8087675"/>
              <a:gd name="connsiteX2947" fmla="*/ 5106275 w 8087948"/>
              <a:gd name="connsiteY2947" fmla="*/ 498448 h 8087675"/>
              <a:gd name="connsiteX2948" fmla="*/ 5157471 w 8087948"/>
              <a:gd name="connsiteY2948" fmla="*/ 457155 h 8087675"/>
              <a:gd name="connsiteX2949" fmla="*/ 2961461 w 8087948"/>
              <a:gd name="connsiteY2949" fmla="*/ 447671 h 8087675"/>
              <a:gd name="connsiteX2950" fmla="*/ 3012273 w 8087948"/>
              <a:gd name="connsiteY2950" fmla="*/ 489387 h 8087675"/>
              <a:gd name="connsiteX2951" fmla="*/ 2972876 w 8087948"/>
              <a:gd name="connsiteY2951" fmla="*/ 563655 h 8087675"/>
              <a:gd name="connsiteX2952" fmla="*/ 2955439 w 8087948"/>
              <a:gd name="connsiteY2952" fmla="*/ 566400 h 8087675"/>
              <a:gd name="connsiteX2953" fmla="*/ 2898611 w 8087948"/>
              <a:gd name="connsiteY2953" fmla="*/ 524393 h 8087675"/>
              <a:gd name="connsiteX2954" fmla="*/ 2938007 w 8087948"/>
              <a:gd name="connsiteY2954" fmla="*/ 449990 h 8087675"/>
              <a:gd name="connsiteX2955" fmla="*/ 2961461 w 8087948"/>
              <a:gd name="connsiteY2955" fmla="*/ 447671 h 8087675"/>
              <a:gd name="connsiteX2956" fmla="*/ 2242684 w 8087948"/>
              <a:gd name="connsiteY2956" fmla="*/ 433215 h 8087675"/>
              <a:gd name="connsiteX2957" fmla="*/ 2262607 w 8087948"/>
              <a:gd name="connsiteY2957" fmla="*/ 450272 h 8087675"/>
              <a:gd name="connsiteX2958" fmla="*/ 2247507 w 8087948"/>
              <a:gd name="connsiteY2958" fmla="*/ 496534 h 8087675"/>
              <a:gd name="connsiteX2959" fmla="*/ 2231994 w 8087948"/>
              <a:gd name="connsiteY2959" fmla="*/ 500241 h 8087675"/>
              <a:gd name="connsiteX2960" fmla="*/ 2201381 w 8087948"/>
              <a:gd name="connsiteY2960" fmla="*/ 481433 h 8087675"/>
              <a:gd name="connsiteX2961" fmla="*/ 2216480 w 8087948"/>
              <a:gd name="connsiteY2961" fmla="*/ 435308 h 8087675"/>
              <a:gd name="connsiteX2962" fmla="*/ 2242684 w 8087948"/>
              <a:gd name="connsiteY2962" fmla="*/ 433215 h 8087675"/>
              <a:gd name="connsiteX2963" fmla="*/ 4843226 w 8087948"/>
              <a:gd name="connsiteY2963" fmla="*/ 374561 h 8087675"/>
              <a:gd name="connsiteX2964" fmla="*/ 4866863 w 8087948"/>
              <a:gd name="connsiteY2964" fmla="*/ 375035 h 8087675"/>
              <a:gd name="connsiteX2965" fmla="*/ 4911890 w 8087948"/>
              <a:gd name="connsiteY2965" fmla="*/ 446007 h 8087675"/>
              <a:gd name="connsiteX2966" fmla="*/ 4853959 w 8087948"/>
              <a:gd name="connsiteY2966" fmla="*/ 492544 h 8087675"/>
              <a:gd name="connsiteX2967" fmla="*/ 4840918 w 8087948"/>
              <a:gd name="connsiteY2967" fmla="*/ 491172 h 8087675"/>
              <a:gd name="connsiteX2968" fmla="*/ 4795891 w 8087948"/>
              <a:gd name="connsiteY2968" fmla="*/ 420062 h 8087675"/>
              <a:gd name="connsiteX2969" fmla="*/ 4843226 w 8087948"/>
              <a:gd name="connsiteY2969" fmla="*/ 374561 h 8087675"/>
              <a:gd name="connsiteX2970" fmla="*/ 3276398 w 8087948"/>
              <a:gd name="connsiteY2970" fmla="*/ 367763 h 8087675"/>
              <a:gd name="connsiteX2971" fmla="*/ 3323312 w 8087948"/>
              <a:gd name="connsiteY2971" fmla="*/ 413746 h 8087675"/>
              <a:gd name="connsiteX2972" fmla="*/ 3277770 w 8087948"/>
              <a:gd name="connsiteY2972" fmla="*/ 484444 h 8087675"/>
              <a:gd name="connsiteX2973" fmla="*/ 3265142 w 8087948"/>
              <a:gd name="connsiteY2973" fmla="*/ 485681 h 8087675"/>
              <a:gd name="connsiteX2974" fmla="*/ 3207073 w 8087948"/>
              <a:gd name="connsiteY2974" fmla="*/ 438731 h 8087675"/>
              <a:gd name="connsiteX2975" fmla="*/ 3252788 w 8087948"/>
              <a:gd name="connsiteY2975" fmla="*/ 368033 h 8087675"/>
              <a:gd name="connsiteX2976" fmla="*/ 3276398 w 8087948"/>
              <a:gd name="connsiteY2976" fmla="*/ 367763 h 8087675"/>
              <a:gd name="connsiteX2977" fmla="*/ 5670041 w 8087948"/>
              <a:gd name="connsiteY2977" fmla="*/ 350936 h 8087675"/>
              <a:gd name="connsiteX2978" fmla="*/ 5696296 w 8087948"/>
              <a:gd name="connsiteY2978" fmla="*/ 351707 h 8087675"/>
              <a:gd name="connsiteX2979" fmla="*/ 5713592 w 8087948"/>
              <a:gd name="connsiteY2979" fmla="*/ 397010 h 8087675"/>
              <a:gd name="connsiteX2980" fmla="*/ 5682293 w 8087948"/>
              <a:gd name="connsiteY2980" fmla="*/ 417327 h 8087675"/>
              <a:gd name="connsiteX2981" fmla="*/ 5668291 w 8087948"/>
              <a:gd name="connsiteY2981" fmla="*/ 414306 h 8087675"/>
              <a:gd name="connsiteX2982" fmla="*/ 5650993 w 8087948"/>
              <a:gd name="connsiteY2982" fmla="*/ 369005 h 8087675"/>
              <a:gd name="connsiteX2983" fmla="*/ 5670041 w 8087948"/>
              <a:gd name="connsiteY2983" fmla="*/ 350936 h 8087675"/>
              <a:gd name="connsiteX2984" fmla="*/ 2493426 w 8087948"/>
              <a:gd name="connsiteY2984" fmla="*/ 318487 h 8087675"/>
              <a:gd name="connsiteX2985" fmla="*/ 2512182 w 8087948"/>
              <a:gd name="connsiteY2985" fmla="*/ 336883 h 8087675"/>
              <a:gd name="connsiteX2986" fmla="*/ 2493923 w 8087948"/>
              <a:gd name="connsiteY2986" fmla="*/ 381910 h 8087675"/>
              <a:gd name="connsiteX2987" fmla="*/ 2480606 w 8087948"/>
              <a:gd name="connsiteY2987" fmla="*/ 384655 h 8087675"/>
              <a:gd name="connsiteX2988" fmla="*/ 2448895 w 8087948"/>
              <a:gd name="connsiteY2988" fmla="*/ 363651 h 8087675"/>
              <a:gd name="connsiteX2989" fmla="*/ 2467154 w 8087948"/>
              <a:gd name="connsiteY2989" fmla="*/ 318624 h 8087675"/>
              <a:gd name="connsiteX2990" fmla="*/ 2493426 w 8087948"/>
              <a:gd name="connsiteY2990" fmla="*/ 318487 h 8087675"/>
              <a:gd name="connsiteX2991" fmla="*/ 4546595 w 8087948"/>
              <a:gd name="connsiteY2991" fmla="*/ 317928 h 8087675"/>
              <a:gd name="connsiteX2992" fmla="*/ 4597662 w 8087948"/>
              <a:gd name="connsiteY2992" fmla="*/ 384781 h 8087675"/>
              <a:gd name="connsiteX2993" fmla="*/ 4538770 w 8087948"/>
              <a:gd name="connsiteY2993" fmla="*/ 436397 h 8087675"/>
              <a:gd name="connsiteX2994" fmla="*/ 4530807 w 8087948"/>
              <a:gd name="connsiteY2994" fmla="*/ 435848 h 8087675"/>
              <a:gd name="connsiteX2995" fmla="*/ 4479740 w 8087948"/>
              <a:gd name="connsiteY2995" fmla="*/ 369132 h 8087675"/>
              <a:gd name="connsiteX2996" fmla="*/ 4546595 w 8087948"/>
              <a:gd name="connsiteY2996" fmla="*/ 317928 h 8087675"/>
              <a:gd name="connsiteX2997" fmla="*/ 3573431 w 8087948"/>
              <a:gd name="connsiteY2997" fmla="*/ 313810 h 8087675"/>
              <a:gd name="connsiteX2998" fmla="*/ 3639873 w 8087948"/>
              <a:gd name="connsiteY2998" fmla="*/ 365426 h 8087675"/>
              <a:gd name="connsiteX2999" fmla="*/ 3588257 w 8087948"/>
              <a:gd name="connsiteY2999" fmla="*/ 431868 h 8087675"/>
              <a:gd name="connsiteX3000" fmla="*/ 3588120 w 8087948"/>
              <a:gd name="connsiteY3000" fmla="*/ 431868 h 8087675"/>
              <a:gd name="connsiteX3001" fmla="*/ 3580707 w 8087948"/>
              <a:gd name="connsiteY3001" fmla="*/ 432278 h 8087675"/>
              <a:gd name="connsiteX3002" fmla="*/ 3521814 w 8087948"/>
              <a:gd name="connsiteY3002" fmla="*/ 380252 h 8087675"/>
              <a:gd name="connsiteX3003" fmla="*/ 3573431 w 8087948"/>
              <a:gd name="connsiteY3003" fmla="*/ 313810 h 8087675"/>
              <a:gd name="connsiteX3004" fmla="*/ 4222755 w 8087948"/>
              <a:gd name="connsiteY3004" fmla="*/ 288825 h 8087675"/>
              <a:gd name="connsiteX3005" fmla="*/ 4279451 w 8087948"/>
              <a:gd name="connsiteY3005" fmla="*/ 351012 h 8087675"/>
              <a:gd name="connsiteX3006" fmla="*/ 4220010 w 8087948"/>
              <a:gd name="connsiteY3006" fmla="*/ 407707 h 8087675"/>
              <a:gd name="connsiteX3007" fmla="*/ 4217264 w 8087948"/>
              <a:gd name="connsiteY3007" fmla="*/ 407707 h 8087675"/>
              <a:gd name="connsiteX3008" fmla="*/ 4160569 w 8087948"/>
              <a:gd name="connsiteY3008" fmla="*/ 345521 h 8087675"/>
              <a:gd name="connsiteX3009" fmla="*/ 4222755 w 8087948"/>
              <a:gd name="connsiteY3009" fmla="*/ 288825 h 8087675"/>
              <a:gd name="connsiteX3010" fmla="*/ 3897544 w 8087948"/>
              <a:gd name="connsiteY3010" fmla="*/ 287453 h 8087675"/>
              <a:gd name="connsiteX3011" fmla="*/ 3959319 w 8087948"/>
              <a:gd name="connsiteY3011" fmla="*/ 344697 h 8087675"/>
              <a:gd name="connsiteX3012" fmla="*/ 3902074 w 8087948"/>
              <a:gd name="connsiteY3012" fmla="*/ 406334 h 8087675"/>
              <a:gd name="connsiteX3013" fmla="*/ 3899741 w 8087948"/>
              <a:gd name="connsiteY3013" fmla="*/ 406334 h 8087675"/>
              <a:gd name="connsiteX3014" fmla="*/ 3840437 w 8087948"/>
              <a:gd name="connsiteY3014" fmla="*/ 349226 h 8087675"/>
              <a:gd name="connsiteX3015" fmla="*/ 3897544 w 8087948"/>
              <a:gd name="connsiteY3015" fmla="*/ 287453 h 8087675"/>
              <a:gd name="connsiteX3016" fmla="*/ 5439724 w 8087948"/>
              <a:gd name="connsiteY3016" fmla="*/ 247103 h 8087675"/>
              <a:gd name="connsiteX3017" fmla="*/ 5460042 w 8087948"/>
              <a:gd name="connsiteY3017" fmla="*/ 291168 h 8087675"/>
              <a:gd name="connsiteX3018" fmla="*/ 5427781 w 8087948"/>
              <a:gd name="connsiteY3018" fmla="*/ 313682 h 8087675"/>
              <a:gd name="connsiteX3019" fmla="*/ 5415976 w 8087948"/>
              <a:gd name="connsiteY3019" fmla="*/ 311485 h 8087675"/>
              <a:gd name="connsiteX3020" fmla="*/ 5395659 w 8087948"/>
              <a:gd name="connsiteY3020" fmla="*/ 267556 h 8087675"/>
              <a:gd name="connsiteX3021" fmla="*/ 5439724 w 8087948"/>
              <a:gd name="connsiteY3021" fmla="*/ 247103 h 8087675"/>
              <a:gd name="connsiteX3022" fmla="*/ 2725235 w 8087948"/>
              <a:gd name="connsiteY3022" fmla="*/ 219647 h 8087675"/>
              <a:gd name="connsiteX3023" fmla="*/ 2768892 w 8087948"/>
              <a:gd name="connsiteY3023" fmla="*/ 240925 h 8087675"/>
              <a:gd name="connsiteX3024" fmla="*/ 2747611 w 8087948"/>
              <a:gd name="connsiteY3024" fmla="*/ 284578 h 8087675"/>
              <a:gd name="connsiteX3025" fmla="*/ 2736355 w 8087948"/>
              <a:gd name="connsiteY3025" fmla="*/ 286501 h 8087675"/>
              <a:gd name="connsiteX3026" fmla="*/ 2703956 w 8087948"/>
              <a:gd name="connsiteY3026" fmla="*/ 263300 h 8087675"/>
              <a:gd name="connsiteX3027" fmla="*/ 2725235 w 8087948"/>
              <a:gd name="connsiteY3027" fmla="*/ 219647 h 8087675"/>
              <a:gd name="connsiteX3028" fmla="*/ 5176837 w 8087948"/>
              <a:gd name="connsiteY3028" fmla="*/ 160618 h 8087675"/>
              <a:gd name="connsiteX3029" fmla="*/ 5200175 w 8087948"/>
              <a:gd name="connsiteY3029" fmla="*/ 203174 h 8087675"/>
              <a:gd name="connsiteX3030" fmla="*/ 5167229 w 8087948"/>
              <a:gd name="connsiteY3030" fmla="*/ 227884 h 8087675"/>
              <a:gd name="connsiteX3031" fmla="*/ 5157619 w 8087948"/>
              <a:gd name="connsiteY3031" fmla="*/ 226512 h 8087675"/>
              <a:gd name="connsiteX3032" fmla="*/ 5134282 w 8087948"/>
              <a:gd name="connsiteY3032" fmla="*/ 183955 h 8087675"/>
              <a:gd name="connsiteX3033" fmla="*/ 5176837 w 8087948"/>
              <a:gd name="connsiteY3033" fmla="*/ 160618 h 8087675"/>
              <a:gd name="connsiteX3034" fmla="*/ 2989770 w 8087948"/>
              <a:gd name="connsiteY3034" fmla="*/ 138516 h 8087675"/>
              <a:gd name="connsiteX3035" fmla="*/ 3031915 w 8087948"/>
              <a:gd name="connsiteY3035" fmla="*/ 162815 h 8087675"/>
              <a:gd name="connsiteX3036" fmla="*/ 3007612 w 8087948"/>
              <a:gd name="connsiteY3036" fmla="*/ 204821 h 8087675"/>
              <a:gd name="connsiteX3037" fmla="*/ 2998691 w 8087948"/>
              <a:gd name="connsiteY3037" fmla="*/ 205919 h 8087675"/>
              <a:gd name="connsiteX3038" fmla="*/ 2965606 w 8087948"/>
              <a:gd name="connsiteY3038" fmla="*/ 180524 h 8087675"/>
              <a:gd name="connsiteX3039" fmla="*/ 2989770 w 8087948"/>
              <a:gd name="connsiteY3039" fmla="*/ 138516 h 8087675"/>
              <a:gd name="connsiteX3040" fmla="*/ 4908459 w 8087948"/>
              <a:gd name="connsiteY3040" fmla="*/ 92390 h 8087675"/>
              <a:gd name="connsiteX3041" fmla="*/ 4934678 w 8087948"/>
              <a:gd name="connsiteY3041" fmla="*/ 133300 h 8087675"/>
              <a:gd name="connsiteX3042" fmla="*/ 4901182 w 8087948"/>
              <a:gd name="connsiteY3042" fmla="*/ 160343 h 8087675"/>
              <a:gd name="connsiteX3043" fmla="*/ 4893907 w 8087948"/>
              <a:gd name="connsiteY3043" fmla="*/ 159520 h 8087675"/>
              <a:gd name="connsiteX3044" fmla="*/ 4867687 w 8087948"/>
              <a:gd name="connsiteY3044" fmla="*/ 118611 h 8087675"/>
              <a:gd name="connsiteX3045" fmla="*/ 4908459 w 8087948"/>
              <a:gd name="connsiteY3045" fmla="*/ 92390 h 8087675"/>
              <a:gd name="connsiteX3046" fmla="*/ 3259385 w 8087948"/>
              <a:gd name="connsiteY3046" fmla="*/ 75780 h 8087675"/>
              <a:gd name="connsiteX3047" fmla="*/ 3299563 w 8087948"/>
              <a:gd name="connsiteY3047" fmla="*/ 102824 h 8087675"/>
              <a:gd name="connsiteX3048" fmla="*/ 3272563 w 8087948"/>
              <a:gd name="connsiteY3048" fmla="*/ 143182 h 8087675"/>
              <a:gd name="connsiteX3049" fmla="*/ 3265974 w 8087948"/>
              <a:gd name="connsiteY3049" fmla="*/ 143870 h 8087675"/>
              <a:gd name="connsiteX3050" fmla="*/ 3232342 w 8087948"/>
              <a:gd name="connsiteY3050" fmla="*/ 116139 h 8087675"/>
              <a:gd name="connsiteX3051" fmla="*/ 3259385 w 8087948"/>
              <a:gd name="connsiteY3051" fmla="*/ 75780 h 8087675"/>
              <a:gd name="connsiteX3052" fmla="*/ 4636237 w 8087948"/>
              <a:gd name="connsiteY3052" fmla="*/ 42833 h 8087675"/>
              <a:gd name="connsiteX3053" fmla="*/ 4665203 w 8087948"/>
              <a:gd name="connsiteY3053" fmla="*/ 81820 h 8087675"/>
              <a:gd name="connsiteX3054" fmla="*/ 4631295 w 8087948"/>
              <a:gd name="connsiteY3054" fmla="*/ 111061 h 8087675"/>
              <a:gd name="connsiteX3055" fmla="*/ 4626216 w 8087948"/>
              <a:gd name="connsiteY3055" fmla="*/ 110786 h 8087675"/>
              <a:gd name="connsiteX3056" fmla="*/ 4597250 w 8087948"/>
              <a:gd name="connsiteY3056" fmla="*/ 71799 h 8087675"/>
              <a:gd name="connsiteX3057" fmla="*/ 4636237 w 8087948"/>
              <a:gd name="connsiteY3057" fmla="*/ 42833 h 8087675"/>
              <a:gd name="connsiteX3058" fmla="*/ 3532523 w 8087948"/>
              <a:gd name="connsiteY3058" fmla="*/ 31715 h 8087675"/>
              <a:gd name="connsiteX3059" fmla="*/ 3532523 w 8087948"/>
              <a:gd name="connsiteY3059" fmla="*/ 31851 h 8087675"/>
              <a:gd name="connsiteX3060" fmla="*/ 3570824 w 8087948"/>
              <a:gd name="connsiteY3060" fmla="*/ 61503 h 8087675"/>
              <a:gd name="connsiteX3061" fmla="*/ 3541172 w 8087948"/>
              <a:gd name="connsiteY3061" fmla="*/ 99941 h 8087675"/>
              <a:gd name="connsiteX3062" fmla="*/ 3536779 w 8087948"/>
              <a:gd name="connsiteY3062" fmla="*/ 100215 h 8087675"/>
              <a:gd name="connsiteX3063" fmla="*/ 3502734 w 8087948"/>
              <a:gd name="connsiteY3063" fmla="*/ 70152 h 8087675"/>
              <a:gd name="connsiteX3064" fmla="*/ 3532523 w 8087948"/>
              <a:gd name="connsiteY3064" fmla="*/ 31715 h 8087675"/>
              <a:gd name="connsiteX3065" fmla="*/ 4361271 w 8087948"/>
              <a:gd name="connsiteY3065" fmla="*/ 12083 h 8087675"/>
              <a:gd name="connsiteX3066" fmla="*/ 4392844 w 8087948"/>
              <a:gd name="connsiteY3066" fmla="*/ 48873 h 8087675"/>
              <a:gd name="connsiteX3067" fmla="*/ 4358662 w 8087948"/>
              <a:gd name="connsiteY3067" fmla="*/ 80583 h 8087675"/>
              <a:gd name="connsiteX3068" fmla="*/ 4355916 w 8087948"/>
              <a:gd name="connsiteY3068" fmla="*/ 80446 h 8087675"/>
              <a:gd name="connsiteX3069" fmla="*/ 4324343 w 8087948"/>
              <a:gd name="connsiteY3069" fmla="*/ 43656 h 8087675"/>
              <a:gd name="connsiteX3070" fmla="*/ 4361271 w 8087948"/>
              <a:gd name="connsiteY3070" fmla="*/ 12083 h 8087675"/>
              <a:gd name="connsiteX3071" fmla="*/ 3808040 w 8087948"/>
              <a:gd name="connsiteY3071" fmla="*/ 6454 h 8087675"/>
              <a:gd name="connsiteX3072" fmla="*/ 3844281 w 8087948"/>
              <a:gd name="connsiteY3072" fmla="*/ 38851 h 8087675"/>
              <a:gd name="connsiteX3073" fmla="*/ 3812022 w 8087948"/>
              <a:gd name="connsiteY3073" fmla="*/ 75092 h 8087675"/>
              <a:gd name="connsiteX3074" fmla="*/ 3810099 w 8087948"/>
              <a:gd name="connsiteY3074" fmla="*/ 75092 h 8087675"/>
              <a:gd name="connsiteX3075" fmla="*/ 3775779 w 8087948"/>
              <a:gd name="connsiteY3075" fmla="*/ 42695 h 8087675"/>
              <a:gd name="connsiteX3076" fmla="*/ 3808040 w 8087948"/>
              <a:gd name="connsiteY3076" fmla="*/ 6592 h 8087675"/>
              <a:gd name="connsiteX3077" fmla="*/ 3808040 w 8087948"/>
              <a:gd name="connsiteY3077" fmla="*/ 6454 h 8087675"/>
              <a:gd name="connsiteX3078" fmla="*/ 4084792 w 8087948"/>
              <a:gd name="connsiteY3078" fmla="*/ 3 h 8087675"/>
              <a:gd name="connsiteX3079" fmla="*/ 4118700 w 8087948"/>
              <a:gd name="connsiteY3079" fmla="*/ 34597 h 8087675"/>
              <a:gd name="connsiteX3080" fmla="*/ 4084518 w 8087948"/>
              <a:gd name="connsiteY3080" fmla="*/ 68642 h 8087675"/>
              <a:gd name="connsiteX3081" fmla="*/ 4084106 w 8087948"/>
              <a:gd name="connsiteY3081" fmla="*/ 68642 h 8087675"/>
              <a:gd name="connsiteX3082" fmla="*/ 4050200 w 8087948"/>
              <a:gd name="connsiteY3082" fmla="*/ 33909 h 8087675"/>
              <a:gd name="connsiteX3083" fmla="*/ 4084792 w 8087948"/>
              <a:gd name="connsiteY3083" fmla="*/ 3 h 8087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 ang="0">
                <a:pos x="connsiteX2950" y="connsiteY2950"/>
              </a:cxn>
              <a:cxn ang="0">
                <a:pos x="connsiteX2951" y="connsiteY2951"/>
              </a:cxn>
              <a:cxn ang="0">
                <a:pos x="connsiteX2952" y="connsiteY2952"/>
              </a:cxn>
              <a:cxn ang="0">
                <a:pos x="connsiteX2953" y="connsiteY2953"/>
              </a:cxn>
              <a:cxn ang="0">
                <a:pos x="connsiteX2954" y="connsiteY2954"/>
              </a:cxn>
              <a:cxn ang="0">
                <a:pos x="connsiteX2955" y="connsiteY2955"/>
              </a:cxn>
              <a:cxn ang="0">
                <a:pos x="connsiteX2956" y="connsiteY2956"/>
              </a:cxn>
              <a:cxn ang="0">
                <a:pos x="connsiteX2957" y="connsiteY2957"/>
              </a:cxn>
              <a:cxn ang="0">
                <a:pos x="connsiteX2958" y="connsiteY2958"/>
              </a:cxn>
              <a:cxn ang="0">
                <a:pos x="connsiteX2959" y="connsiteY2959"/>
              </a:cxn>
              <a:cxn ang="0">
                <a:pos x="connsiteX2960" y="connsiteY2960"/>
              </a:cxn>
              <a:cxn ang="0">
                <a:pos x="connsiteX2961" y="connsiteY2961"/>
              </a:cxn>
              <a:cxn ang="0">
                <a:pos x="connsiteX2962" y="connsiteY2962"/>
              </a:cxn>
              <a:cxn ang="0">
                <a:pos x="connsiteX2963" y="connsiteY2963"/>
              </a:cxn>
              <a:cxn ang="0">
                <a:pos x="connsiteX2964" y="connsiteY2964"/>
              </a:cxn>
              <a:cxn ang="0">
                <a:pos x="connsiteX2965" y="connsiteY2965"/>
              </a:cxn>
              <a:cxn ang="0">
                <a:pos x="connsiteX2966" y="connsiteY2966"/>
              </a:cxn>
              <a:cxn ang="0">
                <a:pos x="connsiteX2967" y="connsiteY2967"/>
              </a:cxn>
              <a:cxn ang="0">
                <a:pos x="connsiteX2968" y="connsiteY2968"/>
              </a:cxn>
              <a:cxn ang="0">
                <a:pos x="connsiteX2969" y="connsiteY2969"/>
              </a:cxn>
              <a:cxn ang="0">
                <a:pos x="connsiteX2970" y="connsiteY2970"/>
              </a:cxn>
              <a:cxn ang="0">
                <a:pos x="connsiteX2971" y="connsiteY2971"/>
              </a:cxn>
              <a:cxn ang="0">
                <a:pos x="connsiteX2972" y="connsiteY2972"/>
              </a:cxn>
              <a:cxn ang="0">
                <a:pos x="connsiteX2973" y="connsiteY2973"/>
              </a:cxn>
              <a:cxn ang="0">
                <a:pos x="connsiteX2974" y="connsiteY2974"/>
              </a:cxn>
              <a:cxn ang="0">
                <a:pos x="connsiteX2975" y="connsiteY2975"/>
              </a:cxn>
              <a:cxn ang="0">
                <a:pos x="connsiteX2976" y="connsiteY2976"/>
              </a:cxn>
              <a:cxn ang="0">
                <a:pos x="connsiteX2977" y="connsiteY2977"/>
              </a:cxn>
              <a:cxn ang="0">
                <a:pos x="connsiteX2978" y="connsiteY2978"/>
              </a:cxn>
              <a:cxn ang="0">
                <a:pos x="connsiteX2979" y="connsiteY2979"/>
              </a:cxn>
              <a:cxn ang="0">
                <a:pos x="connsiteX2980" y="connsiteY2980"/>
              </a:cxn>
              <a:cxn ang="0">
                <a:pos x="connsiteX2981" y="connsiteY2981"/>
              </a:cxn>
              <a:cxn ang="0">
                <a:pos x="connsiteX2982" y="connsiteY2982"/>
              </a:cxn>
              <a:cxn ang="0">
                <a:pos x="connsiteX2983" y="connsiteY2983"/>
              </a:cxn>
              <a:cxn ang="0">
                <a:pos x="connsiteX2984" y="connsiteY2984"/>
              </a:cxn>
              <a:cxn ang="0">
                <a:pos x="connsiteX2985" y="connsiteY2985"/>
              </a:cxn>
              <a:cxn ang="0">
                <a:pos x="connsiteX2986" y="connsiteY2986"/>
              </a:cxn>
              <a:cxn ang="0">
                <a:pos x="connsiteX2987" y="connsiteY2987"/>
              </a:cxn>
              <a:cxn ang="0">
                <a:pos x="connsiteX2988" y="connsiteY2988"/>
              </a:cxn>
              <a:cxn ang="0">
                <a:pos x="connsiteX2989" y="connsiteY2989"/>
              </a:cxn>
              <a:cxn ang="0">
                <a:pos x="connsiteX2990" y="connsiteY2990"/>
              </a:cxn>
              <a:cxn ang="0">
                <a:pos x="connsiteX2991" y="connsiteY2991"/>
              </a:cxn>
              <a:cxn ang="0">
                <a:pos x="connsiteX2992" y="connsiteY2992"/>
              </a:cxn>
              <a:cxn ang="0">
                <a:pos x="connsiteX2993" y="connsiteY2993"/>
              </a:cxn>
              <a:cxn ang="0">
                <a:pos x="connsiteX2994" y="connsiteY2994"/>
              </a:cxn>
              <a:cxn ang="0">
                <a:pos x="connsiteX2995" y="connsiteY2995"/>
              </a:cxn>
              <a:cxn ang="0">
                <a:pos x="connsiteX2996" y="connsiteY2996"/>
              </a:cxn>
              <a:cxn ang="0">
                <a:pos x="connsiteX2997" y="connsiteY2997"/>
              </a:cxn>
              <a:cxn ang="0">
                <a:pos x="connsiteX2998" y="connsiteY2998"/>
              </a:cxn>
              <a:cxn ang="0">
                <a:pos x="connsiteX2999" y="connsiteY2999"/>
              </a:cxn>
              <a:cxn ang="0">
                <a:pos x="connsiteX3000" y="connsiteY3000"/>
              </a:cxn>
              <a:cxn ang="0">
                <a:pos x="connsiteX3001" y="connsiteY3001"/>
              </a:cxn>
              <a:cxn ang="0">
                <a:pos x="connsiteX3002" y="connsiteY3002"/>
              </a:cxn>
              <a:cxn ang="0">
                <a:pos x="connsiteX3003" y="connsiteY3003"/>
              </a:cxn>
              <a:cxn ang="0">
                <a:pos x="connsiteX3004" y="connsiteY3004"/>
              </a:cxn>
              <a:cxn ang="0">
                <a:pos x="connsiteX3005" y="connsiteY3005"/>
              </a:cxn>
              <a:cxn ang="0">
                <a:pos x="connsiteX3006" y="connsiteY3006"/>
              </a:cxn>
              <a:cxn ang="0">
                <a:pos x="connsiteX3007" y="connsiteY3007"/>
              </a:cxn>
              <a:cxn ang="0">
                <a:pos x="connsiteX3008" y="connsiteY3008"/>
              </a:cxn>
              <a:cxn ang="0">
                <a:pos x="connsiteX3009" y="connsiteY3009"/>
              </a:cxn>
              <a:cxn ang="0">
                <a:pos x="connsiteX3010" y="connsiteY3010"/>
              </a:cxn>
              <a:cxn ang="0">
                <a:pos x="connsiteX3011" y="connsiteY3011"/>
              </a:cxn>
              <a:cxn ang="0">
                <a:pos x="connsiteX3012" y="connsiteY3012"/>
              </a:cxn>
              <a:cxn ang="0">
                <a:pos x="connsiteX3013" y="connsiteY3013"/>
              </a:cxn>
              <a:cxn ang="0">
                <a:pos x="connsiteX3014" y="connsiteY3014"/>
              </a:cxn>
              <a:cxn ang="0">
                <a:pos x="connsiteX3015" y="connsiteY3015"/>
              </a:cxn>
              <a:cxn ang="0">
                <a:pos x="connsiteX3016" y="connsiteY3016"/>
              </a:cxn>
              <a:cxn ang="0">
                <a:pos x="connsiteX3017" y="connsiteY3017"/>
              </a:cxn>
              <a:cxn ang="0">
                <a:pos x="connsiteX3018" y="connsiteY3018"/>
              </a:cxn>
              <a:cxn ang="0">
                <a:pos x="connsiteX3019" y="connsiteY3019"/>
              </a:cxn>
              <a:cxn ang="0">
                <a:pos x="connsiteX3020" y="connsiteY3020"/>
              </a:cxn>
              <a:cxn ang="0">
                <a:pos x="connsiteX3021" y="connsiteY3021"/>
              </a:cxn>
              <a:cxn ang="0">
                <a:pos x="connsiteX3022" y="connsiteY3022"/>
              </a:cxn>
              <a:cxn ang="0">
                <a:pos x="connsiteX3023" y="connsiteY3023"/>
              </a:cxn>
              <a:cxn ang="0">
                <a:pos x="connsiteX3024" y="connsiteY3024"/>
              </a:cxn>
              <a:cxn ang="0">
                <a:pos x="connsiteX3025" y="connsiteY3025"/>
              </a:cxn>
              <a:cxn ang="0">
                <a:pos x="connsiteX3026" y="connsiteY3026"/>
              </a:cxn>
              <a:cxn ang="0">
                <a:pos x="connsiteX3027" y="connsiteY3027"/>
              </a:cxn>
              <a:cxn ang="0">
                <a:pos x="connsiteX3028" y="connsiteY3028"/>
              </a:cxn>
              <a:cxn ang="0">
                <a:pos x="connsiteX3029" y="connsiteY3029"/>
              </a:cxn>
              <a:cxn ang="0">
                <a:pos x="connsiteX3030" y="connsiteY3030"/>
              </a:cxn>
              <a:cxn ang="0">
                <a:pos x="connsiteX3031" y="connsiteY3031"/>
              </a:cxn>
              <a:cxn ang="0">
                <a:pos x="connsiteX3032" y="connsiteY3032"/>
              </a:cxn>
              <a:cxn ang="0">
                <a:pos x="connsiteX3033" y="connsiteY3033"/>
              </a:cxn>
              <a:cxn ang="0">
                <a:pos x="connsiteX3034" y="connsiteY3034"/>
              </a:cxn>
              <a:cxn ang="0">
                <a:pos x="connsiteX3035" y="connsiteY3035"/>
              </a:cxn>
              <a:cxn ang="0">
                <a:pos x="connsiteX3036" y="connsiteY3036"/>
              </a:cxn>
              <a:cxn ang="0">
                <a:pos x="connsiteX3037" y="connsiteY3037"/>
              </a:cxn>
              <a:cxn ang="0">
                <a:pos x="connsiteX3038" y="connsiteY3038"/>
              </a:cxn>
              <a:cxn ang="0">
                <a:pos x="connsiteX3039" y="connsiteY3039"/>
              </a:cxn>
              <a:cxn ang="0">
                <a:pos x="connsiteX3040" y="connsiteY3040"/>
              </a:cxn>
              <a:cxn ang="0">
                <a:pos x="connsiteX3041" y="connsiteY3041"/>
              </a:cxn>
              <a:cxn ang="0">
                <a:pos x="connsiteX3042" y="connsiteY3042"/>
              </a:cxn>
              <a:cxn ang="0">
                <a:pos x="connsiteX3043" y="connsiteY3043"/>
              </a:cxn>
              <a:cxn ang="0">
                <a:pos x="connsiteX3044" y="connsiteY3044"/>
              </a:cxn>
              <a:cxn ang="0">
                <a:pos x="connsiteX3045" y="connsiteY3045"/>
              </a:cxn>
              <a:cxn ang="0">
                <a:pos x="connsiteX3046" y="connsiteY3046"/>
              </a:cxn>
              <a:cxn ang="0">
                <a:pos x="connsiteX3047" y="connsiteY3047"/>
              </a:cxn>
              <a:cxn ang="0">
                <a:pos x="connsiteX3048" y="connsiteY3048"/>
              </a:cxn>
              <a:cxn ang="0">
                <a:pos x="connsiteX3049" y="connsiteY3049"/>
              </a:cxn>
              <a:cxn ang="0">
                <a:pos x="connsiteX3050" y="connsiteY3050"/>
              </a:cxn>
              <a:cxn ang="0">
                <a:pos x="connsiteX3051" y="connsiteY3051"/>
              </a:cxn>
              <a:cxn ang="0">
                <a:pos x="connsiteX3052" y="connsiteY3052"/>
              </a:cxn>
              <a:cxn ang="0">
                <a:pos x="connsiteX3053" y="connsiteY3053"/>
              </a:cxn>
              <a:cxn ang="0">
                <a:pos x="connsiteX3054" y="connsiteY3054"/>
              </a:cxn>
              <a:cxn ang="0">
                <a:pos x="connsiteX3055" y="connsiteY3055"/>
              </a:cxn>
              <a:cxn ang="0">
                <a:pos x="connsiteX3056" y="connsiteY3056"/>
              </a:cxn>
              <a:cxn ang="0">
                <a:pos x="connsiteX3057" y="connsiteY3057"/>
              </a:cxn>
              <a:cxn ang="0">
                <a:pos x="connsiteX3058" y="connsiteY3058"/>
              </a:cxn>
              <a:cxn ang="0">
                <a:pos x="connsiteX3059" y="connsiteY3059"/>
              </a:cxn>
              <a:cxn ang="0">
                <a:pos x="connsiteX3060" y="connsiteY3060"/>
              </a:cxn>
              <a:cxn ang="0">
                <a:pos x="connsiteX3061" y="connsiteY3061"/>
              </a:cxn>
              <a:cxn ang="0">
                <a:pos x="connsiteX3062" y="connsiteY3062"/>
              </a:cxn>
              <a:cxn ang="0">
                <a:pos x="connsiteX3063" y="connsiteY3063"/>
              </a:cxn>
              <a:cxn ang="0">
                <a:pos x="connsiteX3064" y="connsiteY3064"/>
              </a:cxn>
              <a:cxn ang="0">
                <a:pos x="connsiteX3065" y="connsiteY3065"/>
              </a:cxn>
              <a:cxn ang="0">
                <a:pos x="connsiteX3066" y="connsiteY3066"/>
              </a:cxn>
              <a:cxn ang="0">
                <a:pos x="connsiteX3067" y="connsiteY3067"/>
              </a:cxn>
              <a:cxn ang="0">
                <a:pos x="connsiteX3068" y="connsiteY3068"/>
              </a:cxn>
              <a:cxn ang="0">
                <a:pos x="connsiteX3069" y="connsiteY3069"/>
              </a:cxn>
              <a:cxn ang="0">
                <a:pos x="connsiteX3070" y="connsiteY3070"/>
              </a:cxn>
              <a:cxn ang="0">
                <a:pos x="connsiteX3071" y="connsiteY3071"/>
              </a:cxn>
              <a:cxn ang="0">
                <a:pos x="connsiteX3072" y="connsiteY3072"/>
              </a:cxn>
              <a:cxn ang="0">
                <a:pos x="connsiteX3073" y="connsiteY3073"/>
              </a:cxn>
              <a:cxn ang="0">
                <a:pos x="connsiteX3074" y="connsiteY3074"/>
              </a:cxn>
              <a:cxn ang="0">
                <a:pos x="connsiteX3075" y="connsiteY3075"/>
              </a:cxn>
              <a:cxn ang="0">
                <a:pos x="connsiteX3076" y="connsiteY3076"/>
              </a:cxn>
              <a:cxn ang="0">
                <a:pos x="connsiteX3077" y="connsiteY3077"/>
              </a:cxn>
              <a:cxn ang="0">
                <a:pos x="connsiteX3078" y="connsiteY3078"/>
              </a:cxn>
              <a:cxn ang="0">
                <a:pos x="connsiteX3079" y="connsiteY3079"/>
              </a:cxn>
              <a:cxn ang="0">
                <a:pos x="connsiteX3080" y="connsiteY3080"/>
              </a:cxn>
              <a:cxn ang="0">
                <a:pos x="connsiteX3081" y="connsiteY3081"/>
              </a:cxn>
              <a:cxn ang="0">
                <a:pos x="connsiteX3082" y="connsiteY3082"/>
              </a:cxn>
              <a:cxn ang="0">
                <a:pos x="connsiteX3083" y="connsiteY3083"/>
              </a:cxn>
            </a:cxnLst>
            <a:rect l="l" t="t" r="r" b="b"/>
            <a:pathLst>
              <a:path w="8087948" h="8087675">
                <a:moveTo>
                  <a:pt x="4030430" y="8019036"/>
                </a:moveTo>
                <a:cubicBezTo>
                  <a:pt x="4049374" y="8019036"/>
                  <a:pt x="4064612" y="8034548"/>
                  <a:pt x="4064612" y="8053492"/>
                </a:cubicBezTo>
                <a:cubicBezTo>
                  <a:pt x="4064612" y="8072437"/>
                  <a:pt x="4049237" y="8087675"/>
                  <a:pt x="4030293" y="8087675"/>
                </a:cubicBezTo>
                <a:cubicBezTo>
                  <a:pt x="4030293" y="8087675"/>
                  <a:pt x="4030293" y="8087675"/>
                  <a:pt x="4030155" y="8087675"/>
                </a:cubicBezTo>
                <a:cubicBezTo>
                  <a:pt x="4011211" y="8087675"/>
                  <a:pt x="3995973" y="8072163"/>
                  <a:pt x="3995973" y="8053218"/>
                </a:cubicBezTo>
                <a:cubicBezTo>
                  <a:pt x="3996110" y="8034274"/>
                  <a:pt x="4011485" y="8019036"/>
                  <a:pt x="4030430" y="8019036"/>
                </a:cubicBezTo>
                <a:close/>
                <a:moveTo>
                  <a:pt x="4302516" y="8010799"/>
                </a:moveTo>
                <a:cubicBezTo>
                  <a:pt x="4321322" y="8009564"/>
                  <a:pt x="4337659" y="8023841"/>
                  <a:pt x="4338894" y="8042784"/>
                </a:cubicBezTo>
                <a:cubicBezTo>
                  <a:pt x="4340129" y="8061730"/>
                  <a:pt x="4325715" y="8078064"/>
                  <a:pt x="4306772" y="8079300"/>
                </a:cubicBezTo>
                <a:cubicBezTo>
                  <a:pt x="4306084" y="8079300"/>
                  <a:pt x="4305398" y="8079300"/>
                  <a:pt x="4304575" y="8079300"/>
                </a:cubicBezTo>
                <a:cubicBezTo>
                  <a:pt x="4286591" y="8079300"/>
                  <a:pt x="4271490" y="8065436"/>
                  <a:pt x="4270392" y="8047177"/>
                </a:cubicBezTo>
                <a:cubicBezTo>
                  <a:pt x="4269157" y="8028371"/>
                  <a:pt x="4283570" y="8012034"/>
                  <a:pt x="4302516" y="8010799"/>
                </a:cubicBezTo>
                <a:close/>
                <a:moveTo>
                  <a:pt x="3758618" y="8009014"/>
                </a:moveTo>
                <a:cubicBezTo>
                  <a:pt x="3777426" y="8010250"/>
                  <a:pt x="3791703" y="8026724"/>
                  <a:pt x="3790329" y="8045667"/>
                </a:cubicBezTo>
                <a:cubicBezTo>
                  <a:pt x="3789094" y="8063651"/>
                  <a:pt x="3773995" y="8077516"/>
                  <a:pt x="3756148" y="8077516"/>
                </a:cubicBezTo>
                <a:cubicBezTo>
                  <a:pt x="3755325" y="8077516"/>
                  <a:pt x="3754500" y="8077516"/>
                  <a:pt x="3753677" y="8077379"/>
                </a:cubicBezTo>
                <a:cubicBezTo>
                  <a:pt x="3734732" y="8076144"/>
                  <a:pt x="3720592" y="8059671"/>
                  <a:pt x="3721966" y="8040726"/>
                </a:cubicBezTo>
                <a:cubicBezTo>
                  <a:pt x="3723201" y="8021919"/>
                  <a:pt x="3739674" y="8007641"/>
                  <a:pt x="3758618" y="8009014"/>
                </a:cubicBezTo>
                <a:close/>
                <a:moveTo>
                  <a:pt x="4573226" y="7984168"/>
                </a:moveTo>
                <a:cubicBezTo>
                  <a:pt x="4591896" y="7981696"/>
                  <a:pt x="4609193" y="7994875"/>
                  <a:pt x="4611664" y="8013683"/>
                </a:cubicBezTo>
                <a:cubicBezTo>
                  <a:pt x="4614272" y="8032352"/>
                  <a:pt x="4600957" y="8049650"/>
                  <a:pt x="4582287" y="8052120"/>
                </a:cubicBezTo>
                <a:cubicBezTo>
                  <a:pt x="4580640" y="8052395"/>
                  <a:pt x="4579129" y="8052532"/>
                  <a:pt x="4577619" y="8052532"/>
                </a:cubicBezTo>
                <a:cubicBezTo>
                  <a:pt x="4560735" y="8052532"/>
                  <a:pt x="4545909" y="8039903"/>
                  <a:pt x="4543711" y="8022743"/>
                </a:cubicBezTo>
                <a:cubicBezTo>
                  <a:pt x="4541104" y="8003798"/>
                  <a:pt x="4554419" y="7986638"/>
                  <a:pt x="4573226" y="7984168"/>
                </a:cubicBezTo>
                <a:close/>
                <a:moveTo>
                  <a:pt x="3488045" y="7980459"/>
                </a:moveTo>
                <a:cubicBezTo>
                  <a:pt x="3506715" y="7983068"/>
                  <a:pt x="3519894" y="8000501"/>
                  <a:pt x="3517285" y="8019171"/>
                </a:cubicBezTo>
                <a:cubicBezTo>
                  <a:pt x="3514815" y="8036332"/>
                  <a:pt x="3500126" y="8048825"/>
                  <a:pt x="3483240" y="8048825"/>
                </a:cubicBezTo>
                <a:cubicBezTo>
                  <a:pt x="3481731" y="8048825"/>
                  <a:pt x="3480084" y="8048687"/>
                  <a:pt x="3478437" y="8048413"/>
                </a:cubicBezTo>
                <a:cubicBezTo>
                  <a:pt x="3459628" y="8045804"/>
                  <a:pt x="3446588" y="8028508"/>
                  <a:pt x="3449195" y="8009699"/>
                </a:cubicBezTo>
                <a:cubicBezTo>
                  <a:pt x="3451941" y="7990892"/>
                  <a:pt x="3469239" y="7977852"/>
                  <a:pt x="3488045" y="7980459"/>
                </a:cubicBezTo>
                <a:close/>
                <a:moveTo>
                  <a:pt x="4841467" y="7939002"/>
                </a:moveTo>
                <a:cubicBezTo>
                  <a:pt x="4859998" y="7935295"/>
                  <a:pt x="4878119" y="7947239"/>
                  <a:pt x="4881826" y="7965772"/>
                </a:cubicBezTo>
                <a:cubicBezTo>
                  <a:pt x="4885670" y="7984441"/>
                  <a:pt x="4873726" y="8002424"/>
                  <a:pt x="4855058" y="8006268"/>
                </a:cubicBezTo>
                <a:cubicBezTo>
                  <a:pt x="4852860" y="8006817"/>
                  <a:pt x="4850526" y="8006955"/>
                  <a:pt x="4848330" y="8006955"/>
                </a:cubicBezTo>
                <a:cubicBezTo>
                  <a:pt x="4832269" y="8006955"/>
                  <a:pt x="4817992" y="7995836"/>
                  <a:pt x="4814697" y="7979499"/>
                </a:cubicBezTo>
                <a:cubicBezTo>
                  <a:pt x="4810854" y="7960967"/>
                  <a:pt x="4822797" y="7942846"/>
                  <a:pt x="4841467" y="7939002"/>
                </a:cubicBezTo>
                <a:close/>
                <a:moveTo>
                  <a:pt x="3220131" y="7933648"/>
                </a:moveTo>
                <a:cubicBezTo>
                  <a:pt x="3238662" y="7937493"/>
                  <a:pt x="3250470" y="7955749"/>
                  <a:pt x="3246626" y="7974282"/>
                </a:cubicBezTo>
                <a:cubicBezTo>
                  <a:pt x="3243194" y="7990482"/>
                  <a:pt x="3228918" y="8001464"/>
                  <a:pt x="3212993" y="8001464"/>
                </a:cubicBezTo>
                <a:cubicBezTo>
                  <a:pt x="3210658" y="8001464"/>
                  <a:pt x="3208325" y="8001325"/>
                  <a:pt x="3205990" y="8000778"/>
                </a:cubicBezTo>
                <a:cubicBezTo>
                  <a:pt x="3187321" y="7996797"/>
                  <a:pt x="3175513" y="7978677"/>
                  <a:pt x="3179496" y="7960142"/>
                </a:cubicBezTo>
                <a:cubicBezTo>
                  <a:pt x="3183341" y="7941611"/>
                  <a:pt x="3201599" y="7929667"/>
                  <a:pt x="3220131" y="7933648"/>
                </a:cubicBezTo>
                <a:close/>
                <a:moveTo>
                  <a:pt x="5106002" y="7875580"/>
                </a:moveTo>
                <a:cubicBezTo>
                  <a:pt x="5124260" y="7870501"/>
                  <a:pt x="5143066" y="7881208"/>
                  <a:pt x="5148145" y="7899466"/>
                </a:cubicBezTo>
                <a:cubicBezTo>
                  <a:pt x="5153226" y="7917862"/>
                  <a:pt x="5142517" y="7936669"/>
                  <a:pt x="5124260" y="7941748"/>
                </a:cubicBezTo>
                <a:cubicBezTo>
                  <a:pt x="5121239" y="7942572"/>
                  <a:pt x="5118081" y="7942983"/>
                  <a:pt x="5115062" y="7942983"/>
                </a:cubicBezTo>
                <a:cubicBezTo>
                  <a:pt x="5100099" y="7942983"/>
                  <a:pt x="5086234" y="7933100"/>
                  <a:pt x="5081978" y="7917862"/>
                </a:cubicBezTo>
                <a:cubicBezTo>
                  <a:pt x="5077036" y="7899604"/>
                  <a:pt x="5087743" y="7880659"/>
                  <a:pt x="5106002" y="7875580"/>
                </a:cubicBezTo>
                <a:close/>
                <a:moveTo>
                  <a:pt x="2956003" y="7868303"/>
                </a:moveTo>
                <a:cubicBezTo>
                  <a:pt x="2974265" y="7873521"/>
                  <a:pt x="2984834" y="7892464"/>
                  <a:pt x="2979619" y="7910723"/>
                </a:cubicBezTo>
                <a:cubicBezTo>
                  <a:pt x="2975364" y="7925823"/>
                  <a:pt x="2961633" y="7935707"/>
                  <a:pt x="2946665" y="7935707"/>
                </a:cubicBezTo>
                <a:cubicBezTo>
                  <a:pt x="2943511" y="7935707"/>
                  <a:pt x="2940357" y="7935295"/>
                  <a:pt x="2937200" y="7934334"/>
                </a:cubicBezTo>
                <a:cubicBezTo>
                  <a:pt x="2918950" y="7929255"/>
                  <a:pt x="2908378" y="7910173"/>
                  <a:pt x="2913595" y="7892054"/>
                </a:cubicBezTo>
                <a:cubicBezTo>
                  <a:pt x="2918813" y="7873794"/>
                  <a:pt x="2937751" y="7863224"/>
                  <a:pt x="2956003" y="7868303"/>
                </a:cubicBezTo>
                <a:close/>
                <a:moveTo>
                  <a:pt x="5365456" y="7794037"/>
                </a:moveTo>
                <a:cubicBezTo>
                  <a:pt x="5383301" y="7787859"/>
                  <a:pt x="5402932" y="7797194"/>
                  <a:pt x="5409248" y="7815040"/>
                </a:cubicBezTo>
                <a:cubicBezTo>
                  <a:pt x="5415562" y="7832887"/>
                  <a:pt x="5406227" y="7852518"/>
                  <a:pt x="5388380" y="7858832"/>
                </a:cubicBezTo>
                <a:cubicBezTo>
                  <a:pt x="5384538" y="7860205"/>
                  <a:pt x="5380694" y="7860754"/>
                  <a:pt x="5376987" y="7860754"/>
                </a:cubicBezTo>
                <a:cubicBezTo>
                  <a:pt x="5362710" y="7860754"/>
                  <a:pt x="5349532" y="7851968"/>
                  <a:pt x="5344590" y="7837829"/>
                </a:cubicBezTo>
                <a:cubicBezTo>
                  <a:pt x="5338274" y="7819983"/>
                  <a:pt x="5347609" y="7800352"/>
                  <a:pt x="5365456" y="7794037"/>
                </a:cubicBezTo>
                <a:close/>
                <a:moveTo>
                  <a:pt x="2696962" y="7785114"/>
                </a:moveTo>
                <a:cubicBezTo>
                  <a:pt x="2714811" y="7791429"/>
                  <a:pt x="2724007" y="7811197"/>
                  <a:pt x="2717693" y="7829043"/>
                </a:cubicBezTo>
                <a:cubicBezTo>
                  <a:pt x="2712615" y="7843046"/>
                  <a:pt x="2699431" y="7851695"/>
                  <a:pt x="2685292" y="7851695"/>
                </a:cubicBezTo>
                <a:cubicBezTo>
                  <a:pt x="2681450" y="7851695"/>
                  <a:pt x="2677606" y="7851007"/>
                  <a:pt x="2673765" y="7849635"/>
                </a:cubicBezTo>
                <a:cubicBezTo>
                  <a:pt x="2655921" y="7843320"/>
                  <a:pt x="2646585" y="7823552"/>
                  <a:pt x="2653039" y="7805705"/>
                </a:cubicBezTo>
                <a:cubicBezTo>
                  <a:pt x="2659490" y="7787859"/>
                  <a:pt x="2679117" y="7778661"/>
                  <a:pt x="2696962" y="7785114"/>
                </a:cubicBezTo>
                <a:close/>
                <a:moveTo>
                  <a:pt x="5644748" y="7694613"/>
                </a:moveTo>
                <a:cubicBezTo>
                  <a:pt x="5652916" y="7697839"/>
                  <a:pt x="5659848" y="7704188"/>
                  <a:pt x="5663623" y="7712905"/>
                </a:cubicBezTo>
                <a:cubicBezTo>
                  <a:pt x="5671037" y="7730340"/>
                  <a:pt x="5663074" y="7750520"/>
                  <a:pt x="5645641" y="7758069"/>
                </a:cubicBezTo>
                <a:cubicBezTo>
                  <a:pt x="5641248" y="7759992"/>
                  <a:pt x="5636717" y="7760952"/>
                  <a:pt x="5632187" y="7760952"/>
                </a:cubicBezTo>
                <a:cubicBezTo>
                  <a:pt x="5618872" y="7760952"/>
                  <a:pt x="5606242" y="7753128"/>
                  <a:pt x="5600614" y="7740087"/>
                </a:cubicBezTo>
                <a:cubicBezTo>
                  <a:pt x="5593063" y="7722789"/>
                  <a:pt x="5601025" y="7702472"/>
                  <a:pt x="5618459" y="7695058"/>
                </a:cubicBezTo>
                <a:cubicBezTo>
                  <a:pt x="5627177" y="7691284"/>
                  <a:pt x="5636580" y="7691387"/>
                  <a:pt x="5644748" y="7694613"/>
                </a:cubicBezTo>
                <a:close/>
                <a:moveTo>
                  <a:pt x="4091243" y="7683529"/>
                </a:moveTo>
                <a:cubicBezTo>
                  <a:pt x="4124053" y="7683117"/>
                  <a:pt x="4150959" y="7709337"/>
                  <a:pt x="4151509" y="7742284"/>
                </a:cubicBezTo>
                <a:cubicBezTo>
                  <a:pt x="4151921" y="7775094"/>
                  <a:pt x="4125563" y="7802137"/>
                  <a:pt x="4092754" y="7802412"/>
                </a:cubicBezTo>
                <a:cubicBezTo>
                  <a:pt x="4092480" y="7802549"/>
                  <a:pt x="4092205" y="7802549"/>
                  <a:pt x="4091929" y="7802549"/>
                </a:cubicBezTo>
                <a:cubicBezTo>
                  <a:pt x="4059395" y="7802549"/>
                  <a:pt x="4032901" y="7776329"/>
                  <a:pt x="4032489" y="7743794"/>
                </a:cubicBezTo>
                <a:cubicBezTo>
                  <a:pt x="4032078" y="7710985"/>
                  <a:pt x="4058297" y="7683941"/>
                  <a:pt x="4091243" y="7683529"/>
                </a:cubicBezTo>
                <a:close/>
                <a:moveTo>
                  <a:pt x="2417769" y="7683425"/>
                </a:moveTo>
                <a:cubicBezTo>
                  <a:pt x="2425937" y="7680233"/>
                  <a:pt x="2435309" y="7680164"/>
                  <a:pt x="2443960" y="7683939"/>
                </a:cubicBezTo>
                <a:cubicBezTo>
                  <a:pt x="2461393" y="7691627"/>
                  <a:pt x="2469219" y="7711944"/>
                  <a:pt x="2461668" y="7729240"/>
                </a:cubicBezTo>
                <a:cubicBezTo>
                  <a:pt x="2455901" y="7742145"/>
                  <a:pt x="2443409" y="7749695"/>
                  <a:pt x="2430229" y="7749695"/>
                </a:cubicBezTo>
                <a:cubicBezTo>
                  <a:pt x="2425557" y="7749695"/>
                  <a:pt x="2420893" y="7748871"/>
                  <a:pt x="2416363" y="7746813"/>
                </a:cubicBezTo>
                <a:cubicBezTo>
                  <a:pt x="2399068" y="7739125"/>
                  <a:pt x="2391107" y="7718945"/>
                  <a:pt x="2398794" y="7701649"/>
                </a:cubicBezTo>
                <a:cubicBezTo>
                  <a:pt x="2402637" y="7692932"/>
                  <a:pt x="2409604" y="7686617"/>
                  <a:pt x="2417769" y="7683425"/>
                </a:cubicBezTo>
                <a:close/>
                <a:moveTo>
                  <a:pt x="3776328" y="7674194"/>
                </a:moveTo>
                <a:cubicBezTo>
                  <a:pt x="3809138" y="7676527"/>
                  <a:pt x="3833711" y="7705081"/>
                  <a:pt x="3831378" y="7737752"/>
                </a:cubicBezTo>
                <a:cubicBezTo>
                  <a:pt x="3829043" y="7769053"/>
                  <a:pt x="3802961" y="7792938"/>
                  <a:pt x="3772074" y="7792938"/>
                </a:cubicBezTo>
                <a:cubicBezTo>
                  <a:pt x="3770563" y="7792938"/>
                  <a:pt x="3769190" y="7792938"/>
                  <a:pt x="3767679" y="7792802"/>
                </a:cubicBezTo>
                <a:cubicBezTo>
                  <a:pt x="3734871" y="7790468"/>
                  <a:pt x="3710298" y="7761915"/>
                  <a:pt x="3712632" y="7729105"/>
                </a:cubicBezTo>
                <a:cubicBezTo>
                  <a:pt x="3715103" y="7696433"/>
                  <a:pt x="3743520" y="7671722"/>
                  <a:pt x="3776328" y="7674194"/>
                </a:cubicBezTo>
                <a:close/>
                <a:moveTo>
                  <a:pt x="4405748" y="7666094"/>
                </a:moveTo>
                <a:cubicBezTo>
                  <a:pt x="4438420" y="7662799"/>
                  <a:pt x="4467522" y="7686685"/>
                  <a:pt x="4470817" y="7719494"/>
                </a:cubicBezTo>
                <a:cubicBezTo>
                  <a:pt x="4473975" y="7752167"/>
                  <a:pt x="4450089" y="7781270"/>
                  <a:pt x="4417417" y="7784426"/>
                </a:cubicBezTo>
                <a:cubicBezTo>
                  <a:pt x="4415357" y="7784702"/>
                  <a:pt x="4413436" y="7784702"/>
                  <a:pt x="4411513" y="7784702"/>
                </a:cubicBezTo>
                <a:cubicBezTo>
                  <a:pt x="4381312" y="7784702"/>
                  <a:pt x="4355367" y="7761776"/>
                  <a:pt x="4352346" y="7731163"/>
                </a:cubicBezTo>
                <a:cubicBezTo>
                  <a:pt x="4349190" y="7698353"/>
                  <a:pt x="4372939" y="7669250"/>
                  <a:pt x="4405748" y="7666094"/>
                </a:cubicBezTo>
                <a:close/>
                <a:moveTo>
                  <a:pt x="3463472" y="7637814"/>
                </a:moveTo>
                <a:cubicBezTo>
                  <a:pt x="3495869" y="7643031"/>
                  <a:pt x="3517971" y="7673506"/>
                  <a:pt x="3512755" y="7706041"/>
                </a:cubicBezTo>
                <a:cubicBezTo>
                  <a:pt x="3508087" y="7735144"/>
                  <a:pt x="3482828" y="7756010"/>
                  <a:pt x="3454137" y="7756010"/>
                </a:cubicBezTo>
                <a:cubicBezTo>
                  <a:pt x="3450979" y="7756010"/>
                  <a:pt x="3447823" y="7755736"/>
                  <a:pt x="3444665" y="7755324"/>
                </a:cubicBezTo>
                <a:cubicBezTo>
                  <a:pt x="3412268" y="7750108"/>
                  <a:pt x="3390166" y="7719632"/>
                  <a:pt x="3395382" y="7687097"/>
                </a:cubicBezTo>
                <a:cubicBezTo>
                  <a:pt x="3400461" y="7654700"/>
                  <a:pt x="3431074" y="7632598"/>
                  <a:pt x="3463472" y="7637814"/>
                </a:cubicBezTo>
                <a:close/>
                <a:moveTo>
                  <a:pt x="4717505" y="7621616"/>
                </a:moveTo>
                <a:cubicBezTo>
                  <a:pt x="4749765" y="7615576"/>
                  <a:pt x="4780791" y="7636855"/>
                  <a:pt x="4786831" y="7669114"/>
                </a:cubicBezTo>
                <a:cubicBezTo>
                  <a:pt x="4792871" y="7701513"/>
                  <a:pt x="4771593" y="7732537"/>
                  <a:pt x="4739332" y="7738577"/>
                </a:cubicBezTo>
                <a:cubicBezTo>
                  <a:pt x="4735625" y="7739263"/>
                  <a:pt x="4732057" y="7739538"/>
                  <a:pt x="4728350" y="7739538"/>
                </a:cubicBezTo>
                <a:cubicBezTo>
                  <a:pt x="4700208" y="7739538"/>
                  <a:pt x="4675362" y="7719633"/>
                  <a:pt x="4670007" y="7691080"/>
                </a:cubicBezTo>
                <a:cubicBezTo>
                  <a:pt x="4663830" y="7658682"/>
                  <a:pt x="4685246" y="7627657"/>
                  <a:pt x="4717505" y="7621616"/>
                </a:cubicBezTo>
                <a:close/>
                <a:moveTo>
                  <a:pt x="5890286" y="7576623"/>
                </a:moveTo>
                <a:cubicBezTo>
                  <a:pt x="5898643" y="7579299"/>
                  <a:pt x="5905987" y="7585168"/>
                  <a:pt x="5910312" y="7593610"/>
                </a:cubicBezTo>
                <a:cubicBezTo>
                  <a:pt x="5919098" y="7610358"/>
                  <a:pt x="5912370" y="7631088"/>
                  <a:pt x="5895623" y="7639736"/>
                </a:cubicBezTo>
                <a:cubicBezTo>
                  <a:pt x="5890544" y="7642345"/>
                  <a:pt x="5885190" y="7643580"/>
                  <a:pt x="5879972" y="7643580"/>
                </a:cubicBezTo>
                <a:cubicBezTo>
                  <a:pt x="5867481" y="7643580"/>
                  <a:pt x="5855538" y="7636852"/>
                  <a:pt x="5849361" y="7625047"/>
                </a:cubicBezTo>
                <a:cubicBezTo>
                  <a:pt x="5840712" y="7608162"/>
                  <a:pt x="5847301" y="7587434"/>
                  <a:pt x="5864187" y="7578785"/>
                </a:cubicBezTo>
                <a:cubicBezTo>
                  <a:pt x="5872560" y="7574461"/>
                  <a:pt x="5881929" y="7573946"/>
                  <a:pt x="5890286" y="7576623"/>
                </a:cubicBezTo>
                <a:close/>
                <a:moveTo>
                  <a:pt x="3131451" y="7573449"/>
                </a:moveTo>
                <a:cubicBezTo>
                  <a:pt x="3139093" y="7572257"/>
                  <a:pt x="3147089" y="7572540"/>
                  <a:pt x="3155052" y="7574531"/>
                </a:cubicBezTo>
                <a:cubicBezTo>
                  <a:pt x="3186901" y="7582492"/>
                  <a:pt x="3206257" y="7614890"/>
                  <a:pt x="3198296" y="7646738"/>
                </a:cubicBezTo>
                <a:cubicBezTo>
                  <a:pt x="3191431" y="7673781"/>
                  <a:pt x="3167268" y="7691765"/>
                  <a:pt x="3140499" y="7691765"/>
                </a:cubicBezTo>
                <a:cubicBezTo>
                  <a:pt x="3135832" y="7691765"/>
                  <a:pt x="3130890" y="7691216"/>
                  <a:pt x="3126085" y="7689981"/>
                </a:cubicBezTo>
                <a:cubicBezTo>
                  <a:pt x="3094233" y="7681881"/>
                  <a:pt x="3074879" y="7649620"/>
                  <a:pt x="3082839" y="7617772"/>
                </a:cubicBezTo>
                <a:cubicBezTo>
                  <a:pt x="3088813" y="7593886"/>
                  <a:pt x="3108528" y="7577027"/>
                  <a:pt x="3131451" y="7573449"/>
                </a:cubicBezTo>
                <a:close/>
                <a:moveTo>
                  <a:pt x="2172521" y="7563393"/>
                </a:moveTo>
                <a:cubicBezTo>
                  <a:pt x="2180895" y="7560768"/>
                  <a:pt x="2190266" y="7561351"/>
                  <a:pt x="2198640" y="7565744"/>
                </a:cubicBezTo>
                <a:cubicBezTo>
                  <a:pt x="2215526" y="7574667"/>
                  <a:pt x="2221974" y="7595396"/>
                  <a:pt x="2213192" y="7612144"/>
                </a:cubicBezTo>
                <a:cubicBezTo>
                  <a:pt x="2207015" y="7623813"/>
                  <a:pt x="2195069" y="7630539"/>
                  <a:pt x="2182715" y="7630539"/>
                </a:cubicBezTo>
                <a:cubicBezTo>
                  <a:pt x="2177359" y="7630539"/>
                  <a:pt x="2171868" y="7629166"/>
                  <a:pt x="2166790" y="7626558"/>
                </a:cubicBezTo>
                <a:cubicBezTo>
                  <a:pt x="2150039" y="7617773"/>
                  <a:pt x="2143448" y="7597043"/>
                  <a:pt x="2152374" y="7580295"/>
                </a:cubicBezTo>
                <a:cubicBezTo>
                  <a:pt x="2156768" y="7571853"/>
                  <a:pt x="2164147" y="7566018"/>
                  <a:pt x="2172521" y="7563393"/>
                </a:cubicBezTo>
                <a:close/>
                <a:moveTo>
                  <a:pt x="5047780" y="7548602"/>
                </a:moveTo>
                <a:cubicBezTo>
                  <a:pt x="5070797" y="7551536"/>
                  <a:pt x="5090900" y="7567907"/>
                  <a:pt x="5097489" y="7591690"/>
                </a:cubicBezTo>
                <a:cubicBezTo>
                  <a:pt x="5106275" y="7623263"/>
                  <a:pt x="5087881" y="7656073"/>
                  <a:pt x="5056169" y="7664859"/>
                </a:cubicBezTo>
                <a:cubicBezTo>
                  <a:pt x="5050815" y="7666369"/>
                  <a:pt x="5045461" y="7667055"/>
                  <a:pt x="5040108" y="7667055"/>
                </a:cubicBezTo>
                <a:cubicBezTo>
                  <a:pt x="5014162" y="7667055"/>
                  <a:pt x="4990276" y="7649896"/>
                  <a:pt x="4982862" y="7623538"/>
                </a:cubicBezTo>
                <a:cubicBezTo>
                  <a:pt x="4974077" y="7591964"/>
                  <a:pt x="4992609" y="7559156"/>
                  <a:pt x="5024184" y="7550370"/>
                </a:cubicBezTo>
                <a:cubicBezTo>
                  <a:pt x="5032111" y="7548139"/>
                  <a:pt x="5040107" y="7547624"/>
                  <a:pt x="5047780" y="7548602"/>
                </a:cubicBezTo>
                <a:close/>
                <a:moveTo>
                  <a:pt x="2829778" y="7481481"/>
                </a:moveTo>
                <a:cubicBezTo>
                  <a:pt x="2837485" y="7480957"/>
                  <a:pt x="2845424" y="7481935"/>
                  <a:pt x="2853180" y="7484612"/>
                </a:cubicBezTo>
                <a:cubicBezTo>
                  <a:pt x="2884205" y="7495320"/>
                  <a:pt x="2900676" y="7529227"/>
                  <a:pt x="2889972" y="7560252"/>
                </a:cubicBezTo>
                <a:cubicBezTo>
                  <a:pt x="2881461" y="7584962"/>
                  <a:pt x="2858395" y="7600337"/>
                  <a:pt x="2833685" y="7600337"/>
                </a:cubicBezTo>
                <a:cubicBezTo>
                  <a:pt x="2827233" y="7600337"/>
                  <a:pt x="2820782" y="7599239"/>
                  <a:pt x="2814328" y="7597043"/>
                </a:cubicBezTo>
                <a:cubicBezTo>
                  <a:pt x="2783304" y="7586336"/>
                  <a:pt x="2766830" y="7552426"/>
                  <a:pt x="2777537" y="7521402"/>
                </a:cubicBezTo>
                <a:cubicBezTo>
                  <a:pt x="2785568" y="7498134"/>
                  <a:pt x="2806649" y="7483051"/>
                  <a:pt x="2829778" y="7481481"/>
                </a:cubicBezTo>
                <a:close/>
                <a:moveTo>
                  <a:pt x="5346906" y="7448728"/>
                </a:moveTo>
                <a:cubicBezTo>
                  <a:pt x="5370072" y="7449668"/>
                  <a:pt x="5391539" y="7464159"/>
                  <a:pt x="5400187" y="7487221"/>
                </a:cubicBezTo>
                <a:cubicBezTo>
                  <a:pt x="5411719" y="7517973"/>
                  <a:pt x="5396205" y="7552291"/>
                  <a:pt x="5365455" y="7563960"/>
                </a:cubicBezTo>
                <a:cubicBezTo>
                  <a:pt x="5358454" y="7566568"/>
                  <a:pt x="5351454" y="7567667"/>
                  <a:pt x="5344452" y="7567667"/>
                </a:cubicBezTo>
                <a:cubicBezTo>
                  <a:pt x="5320428" y="7567667"/>
                  <a:pt x="5297778" y="7552978"/>
                  <a:pt x="5288855" y="7529092"/>
                </a:cubicBezTo>
                <a:cubicBezTo>
                  <a:pt x="5277187" y="7498342"/>
                  <a:pt x="5292836" y="7464022"/>
                  <a:pt x="5323586" y="7452490"/>
                </a:cubicBezTo>
                <a:cubicBezTo>
                  <a:pt x="5331273" y="7449607"/>
                  <a:pt x="5339184" y="7448415"/>
                  <a:pt x="5346906" y="7448728"/>
                </a:cubicBezTo>
                <a:close/>
                <a:moveTo>
                  <a:pt x="6127245" y="7441936"/>
                </a:moveTo>
                <a:cubicBezTo>
                  <a:pt x="6135790" y="7444012"/>
                  <a:pt x="6143546" y="7449332"/>
                  <a:pt x="6148488" y="7457431"/>
                </a:cubicBezTo>
                <a:cubicBezTo>
                  <a:pt x="6158235" y="7473630"/>
                  <a:pt x="6153018" y="7494771"/>
                  <a:pt x="6136957" y="7504655"/>
                </a:cubicBezTo>
                <a:cubicBezTo>
                  <a:pt x="6131329" y="7507950"/>
                  <a:pt x="6125152" y="7509597"/>
                  <a:pt x="6119111" y="7509597"/>
                </a:cubicBezTo>
                <a:cubicBezTo>
                  <a:pt x="6107580" y="7509597"/>
                  <a:pt x="6096186" y="7503694"/>
                  <a:pt x="6089733" y="7493124"/>
                </a:cubicBezTo>
                <a:cubicBezTo>
                  <a:pt x="6079849" y="7476787"/>
                  <a:pt x="6085066" y="7455784"/>
                  <a:pt x="6101264" y="7445900"/>
                </a:cubicBezTo>
                <a:cubicBezTo>
                  <a:pt x="6109364" y="7441027"/>
                  <a:pt x="6118699" y="7439859"/>
                  <a:pt x="6127245" y="7441936"/>
                </a:cubicBezTo>
                <a:close/>
                <a:moveTo>
                  <a:pt x="1936127" y="7426853"/>
                </a:moveTo>
                <a:cubicBezTo>
                  <a:pt x="1944675" y="7424828"/>
                  <a:pt x="1954011" y="7426064"/>
                  <a:pt x="1962110" y="7431074"/>
                </a:cubicBezTo>
                <a:cubicBezTo>
                  <a:pt x="1978172" y="7440958"/>
                  <a:pt x="1983253" y="7462100"/>
                  <a:pt x="1973367" y="7478161"/>
                </a:cubicBezTo>
                <a:cubicBezTo>
                  <a:pt x="1966777" y="7488731"/>
                  <a:pt x="1955519" y="7494496"/>
                  <a:pt x="1943988" y="7494496"/>
                </a:cubicBezTo>
                <a:cubicBezTo>
                  <a:pt x="1937947" y="7494496"/>
                  <a:pt x="1931634" y="7492848"/>
                  <a:pt x="1926005" y="7489417"/>
                </a:cubicBezTo>
                <a:cubicBezTo>
                  <a:pt x="1909943" y="7479533"/>
                  <a:pt x="1904864" y="7458393"/>
                  <a:pt x="1914885" y="7442193"/>
                </a:cubicBezTo>
                <a:cubicBezTo>
                  <a:pt x="1919825" y="7434163"/>
                  <a:pt x="1927584" y="7428878"/>
                  <a:pt x="1936127" y="7426853"/>
                </a:cubicBezTo>
                <a:close/>
                <a:moveTo>
                  <a:pt x="2537146" y="7363545"/>
                </a:moveTo>
                <a:cubicBezTo>
                  <a:pt x="2544880" y="7363706"/>
                  <a:pt x="2552714" y="7365388"/>
                  <a:pt x="2560229" y="7368751"/>
                </a:cubicBezTo>
                <a:cubicBezTo>
                  <a:pt x="2590151" y="7382067"/>
                  <a:pt x="2603606" y="7417347"/>
                  <a:pt x="2590290" y="7447274"/>
                </a:cubicBezTo>
                <a:cubicBezTo>
                  <a:pt x="2580406" y="7469376"/>
                  <a:pt x="2558582" y="7482554"/>
                  <a:pt x="2535931" y="7482554"/>
                </a:cubicBezTo>
                <a:cubicBezTo>
                  <a:pt x="2527830" y="7482554"/>
                  <a:pt x="2519593" y="7480907"/>
                  <a:pt x="2511630" y="7477338"/>
                </a:cubicBezTo>
                <a:cubicBezTo>
                  <a:pt x="2481703" y="7463884"/>
                  <a:pt x="2468249" y="7428741"/>
                  <a:pt x="2481566" y="7398814"/>
                </a:cubicBezTo>
                <a:cubicBezTo>
                  <a:pt x="2491656" y="7376267"/>
                  <a:pt x="2513947" y="7363063"/>
                  <a:pt x="2537146" y="7363545"/>
                </a:cubicBezTo>
                <a:close/>
                <a:moveTo>
                  <a:pt x="3883267" y="7344727"/>
                </a:moveTo>
                <a:cubicBezTo>
                  <a:pt x="3929942" y="7346923"/>
                  <a:pt x="3966045" y="7386596"/>
                  <a:pt x="3963848" y="7433271"/>
                </a:cubicBezTo>
                <a:cubicBezTo>
                  <a:pt x="3961652" y="7478710"/>
                  <a:pt x="3924175" y="7513990"/>
                  <a:pt x="3879285" y="7513990"/>
                </a:cubicBezTo>
                <a:cubicBezTo>
                  <a:pt x="3877913" y="7513990"/>
                  <a:pt x="3876540" y="7513990"/>
                  <a:pt x="3875168" y="7513853"/>
                </a:cubicBezTo>
                <a:cubicBezTo>
                  <a:pt x="3828493" y="7511656"/>
                  <a:pt x="3792389" y="7471983"/>
                  <a:pt x="3794722" y="7425309"/>
                </a:cubicBezTo>
                <a:cubicBezTo>
                  <a:pt x="3796919" y="7378496"/>
                  <a:pt x="3836593" y="7342530"/>
                  <a:pt x="3883267" y="7344727"/>
                </a:cubicBezTo>
                <a:close/>
                <a:moveTo>
                  <a:pt x="4240054" y="7342941"/>
                </a:moveTo>
                <a:cubicBezTo>
                  <a:pt x="4286728" y="7340196"/>
                  <a:pt x="4326813" y="7375751"/>
                  <a:pt x="4329559" y="7422425"/>
                </a:cubicBezTo>
                <a:cubicBezTo>
                  <a:pt x="4332304" y="7469100"/>
                  <a:pt x="4296612" y="7509185"/>
                  <a:pt x="4249938" y="7511930"/>
                </a:cubicBezTo>
                <a:cubicBezTo>
                  <a:pt x="4248290" y="7511930"/>
                  <a:pt x="4246643" y="7512067"/>
                  <a:pt x="4244996" y="7512067"/>
                </a:cubicBezTo>
                <a:cubicBezTo>
                  <a:pt x="4200518" y="7512067"/>
                  <a:pt x="4163178" y="7477336"/>
                  <a:pt x="4160570" y="7432309"/>
                </a:cubicBezTo>
                <a:cubicBezTo>
                  <a:pt x="4157824" y="7385635"/>
                  <a:pt x="4193379" y="7345550"/>
                  <a:pt x="4240054" y="7342941"/>
                </a:cubicBezTo>
                <a:close/>
                <a:moveTo>
                  <a:pt x="5636026" y="7323317"/>
                </a:moveTo>
                <a:cubicBezTo>
                  <a:pt x="5659205" y="7322256"/>
                  <a:pt x="5681881" y="7334843"/>
                  <a:pt x="5692589" y="7357082"/>
                </a:cubicBezTo>
                <a:cubicBezTo>
                  <a:pt x="5706728" y="7386733"/>
                  <a:pt x="5694236" y="7422289"/>
                  <a:pt x="5664585" y="7436429"/>
                </a:cubicBezTo>
                <a:cubicBezTo>
                  <a:pt x="5656211" y="7440409"/>
                  <a:pt x="5647562" y="7442332"/>
                  <a:pt x="5638913" y="7442332"/>
                </a:cubicBezTo>
                <a:cubicBezTo>
                  <a:pt x="5616675" y="7442194"/>
                  <a:pt x="5595397" y="7429838"/>
                  <a:pt x="5585237" y="7408424"/>
                </a:cubicBezTo>
                <a:cubicBezTo>
                  <a:pt x="5571097" y="7378772"/>
                  <a:pt x="5583590" y="7343354"/>
                  <a:pt x="5613242" y="7329077"/>
                </a:cubicBezTo>
                <a:lnTo>
                  <a:pt x="5613105" y="7329077"/>
                </a:lnTo>
                <a:cubicBezTo>
                  <a:pt x="5620518" y="7325542"/>
                  <a:pt x="5628300" y="7323671"/>
                  <a:pt x="5636026" y="7323317"/>
                </a:cubicBezTo>
                <a:close/>
                <a:moveTo>
                  <a:pt x="3528406" y="7308624"/>
                </a:moveTo>
                <a:cubicBezTo>
                  <a:pt x="3574668" y="7315900"/>
                  <a:pt x="3606241" y="7359141"/>
                  <a:pt x="3598965" y="7405404"/>
                </a:cubicBezTo>
                <a:cubicBezTo>
                  <a:pt x="3592376" y="7447135"/>
                  <a:pt x="3556410" y="7476926"/>
                  <a:pt x="3515364" y="7476926"/>
                </a:cubicBezTo>
                <a:cubicBezTo>
                  <a:pt x="3511108" y="7476926"/>
                  <a:pt x="3506715" y="7476650"/>
                  <a:pt x="3502185" y="7475964"/>
                </a:cubicBezTo>
                <a:cubicBezTo>
                  <a:pt x="3456060" y="7468689"/>
                  <a:pt x="3424485" y="7425309"/>
                  <a:pt x="3431762" y="7379184"/>
                </a:cubicBezTo>
                <a:cubicBezTo>
                  <a:pt x="3438899" y="7332921"/>
                  <a:pt x="3482279" y="7301347"/>
                  <a:pt x="3528406" y="7308624"/>
                </a:cubicBezTo>
                <a:close/>
                <a:moveTo>
                  <a:pt x="4594504" y="7302856"/>
                </a:moveTo>
                <a:cubicBezTo>
                  <a:pt x="4640630" y="7295169"/>
                  <a:pt x="4684285" y="7326331"/>
                  <a:pt x="4691972" y="7372456"/>
                </a:cubicBezTo>
                <a:cubicBezTo>
                  <a:pt x="4699660" y="7418445"/>
                  <a:pt x="4668634" y="7462237"/>
                  <a:pt x="4622510" y="7469924"/>
                </a:cubicBezTo>
                <a:cubicBezTo>
                  <a:pt x="4617705" y="7470748"/>
                  <a:pt x="4613037" y="7471022"/>
                  <a:pt x="4608370" y="7471022"/>
                </a:cubicBezTo>
                <a:cubicBezTo>
                  <a:pt x="4567736" y="7471022"/>
                  <a:pt x="4531906" y="7441781"/>
                  <a:pt x="4525043" y="7400462"/>
                </a:cubicBezTo>
                <a:cubicBezTo>
                  <a:pt x="4517218" y="7354336"/>
                  <a:pt x="4548379" y="7310682"/>
                  <a:pt x="4594504" y="7302995"/>
                </a:cubicBezTo>
                <a:close/>
                <a:moveTo>
                  <a:pt x="6354525" y="7291395"/>
                </a:moveTo>
                <a:cubicBezTo>
                  <a:pt x="6363190" y="7292905"/>
                  <a:pt x="6371290" y="7297709"/>
                  <a:pt x="6376781" y="7305465"/>
                </a:cubicBezTo>
                <a:cubicBezTo>
                  <a:pt x="6387626" y="7320979"/>
                  <a:pt x="6383919" y="7342394"/>
                  <a:pt x="6368407" y="7353239"/>
                </a:cubicBezTo>
                <a:cubicBezTo>
                  <a:pt x="6362367" y="7357494"/>
                  <a:pt x="6355503" y="7359553"/>
                  <a:pt x="6348639" y="7359553"/>
                </a:cubicBezTo>
                <a:cubicBezTo>
                  <a:pt x="6337931" y="7359553"/>
                  <a:pt x="6327224" y="7354474"/>
                  <a:pt x="6320635" y="7345001"/>
                </a:cubicBezTo>
                <a:cubicBezTo>
                  <a:pt x="6309652" y="7329489"/>
                  <a:pt x="6313358" y="7308074"/>
                  <a:pt x="6328871" y="7297091"/>
                </a:cubicBezTo>
                <a:cubicBezTo>
                  <a:pt x="6336627" y="7291670"/>
                  <a:pt x="6345859" y="7289885"/>
                  <a:pt x="6354525" y="7291395"/>
                </a:cubicBezTo>
                <a:close/>
                <a:moveTo>
                  <a:pt x="1709684" y="7274458"/>
                </a:moveTo>
                <a:cubicBezTo>
                  <a:pt x="1718346" y="7273000"/>
                  <a:pt x="1727576" y="7274853"/>
                  <a:pt x="1735338" y="7280344"/>
                </a:cubicBezTo>
                <a:cubicBezTo>
                  <a:pt x="1750714" y="7291463"/>
                  <a:pt x="1754280" y="7312879"/>
                  <a:pt x="1743300" y="7328254"/>
                </a:cubicBezTo>
                <a:cubicBezTo>
                  <a:pt x="1736575" y="7337589"/>
                  <a:pt x="1725998" y="7342668"/>
                  <a:pt x="1715289" y="7342668"/>
                </a:cubicBezTo>
                <a:cubicBezTo>
                  <a:pt x="1708431" y="7342668"/>
                  <a:pt x="1701436" y="7340608"/>
                  <a:pt x="1695393" y="7336215"/>
                </a:cubicBezTo>
                <a:cubicBezTo>
                  <a:pt x="1680013" y="7325233"/>
                  <a:pt x="1676444" y="7303818"/>
                  <a:pt x="1687430" y="7288444"/>
                </a:cubicBezTo>
                <a:cubicBezTo>
                  <a:pt x="1692922" y="7280688"/>
                  <a:pt x="1701022" y="7275917"/>
                  <a:pt x="1709684" y="7274458"/>
                </a:cubicBezTo>
                <a:close/>
                <a:moveTo>
                  <a:pt x="3146121" y="7232296"/>
                </a:moveTo>
                <a:cubicBezTo>
                  <a:pt x="3157006" y="7230812"/>
                  <a:pt x="3168358" y="7231438"/>
                  <a:pt x="3179616" y="7234493"/>
                </a:cubicBezTo>
                <a:cubicBezTo>
                  <a:pt x="3224781" y="7246710"/>
                  <a:pt x="3251552" y="7293111"/>
                  <a:pt x="3239332" y="7338275"/>
                </a:cubicBezTo>
                <a:cubicBezTo>
                  <a:pt x="3229175" y="7376026"/>
                  <a:pt x="3194992" y="7400873"/>
                  <a:pt x="3157651" y="7400873"/>
                </a:cubicBezTo>
                <a:cubicBezTo>
                  <a:pt x="3150375" y="7400873"/>
                  <a:pt x="3142963" y="7399912"/>
                  <a:pt x="3135548" y="7397854"/>
                </a:cubicBezTo>
                <a:cubicBezTo>
                  <a:pt x="3090385" y="7385773"/>
                  <a:pt x="3063751" y="7339236"/>
                  <a:pt x="3075832" y="7294072"/>
                </a:cubicBezTo>
                <a:cubicBezTo>
                  <a:pt x="3084996" y="7260198"/>
                  <a:pt x="3113463" y="7236749"/>
                  <a:pt x="3146121" y="7232296"/>
                </a:cubicBezTo>
                <a:close/>
                <a:moveTo>
                  <a:pt x="4975967" y="7222440"/>
                </a:moveTo>
                <a:cubicBezTo>
                  <a:pt x="5008663" y="7226539"/>
                  <a:pt x="5037363" y="7249730"/>
                  <a:pt x="5046835" y="7283500"/>
                </a:cubicBezTo>
                <a:cubicBezTo>
                  <a:pt x="5059601" y="7328528"/>
                  <a:pt x="5033382" y="7375202"/>
                  <a:pt x="4988355" y="7387968"/>
                </a:cubicBezTo>
                <a:cubicBezTo>
                  <a:pt x="4980668" y="7390165"/>
                  <a:pt x="4972980" y="7391126"/>
                  <a:pt x="4965430" y="7391126"/>
                </a:cubicBezTo>
                <a:cubicBezTo>
                  <a:pt x="4928502" y="7391126"/>
                  <a:pt x="4894457" y="7366690"/>
                  <a:pt x="4883886" y="7329487"/>
                </a:cubicBezTo>
                <a:cubicBezTo>
                  <a:pt x="4871256" y="7284462"/>
                  <a:pt x="4897477" y="7237649"/>
                  <a:pt x="4942504" y="7225020"/>
                </a:cubicBezTo>
                <a:cubicBezTo>
                  <a:pt x="4953726" y="7221828"/>
                  <a:pt x="4965069" y="7221073"/>
                  <a:pt x="4975967" y="7222440"/>
                </a:cubicBezTo>
                <a:close/>
                <a:moveTo>
                  <a:pt x="2255894" y="7220616"/>
                </a:moveTo>
                <a:cubicBezTo>
                  <a:pt x="2263575" y="7221442"/>
                  <a:pt x="2271221" y="7223784"/>
                  <a:pt x="2278393" y="7227765"/>
                </a:cubicBezTo>
                <a:cubicBezTo>
                  <a:pt x="2307083" y="7243690"/>
                  <a:pt x="2317517" y="7279931"/>
                  <a:pt x="2301456" y="7308623"/>
                </a:cubicBezTo>
                <a:cubicBezTo>
                  <a:pt x="2290610" y="7328253"/>
                  <a:pt x="2270293" y="7339235"/>
                  <a:pt x="2249427" y="7339235"/>
                </a:cubicBezTo>
                <a:cubicBezTo>
                  <a:pt x="2239680" y="7339235"/>
                  <a:pt x="2229795" y="7336901"/>
                  <a:pt x="2220596" y="7331822"/>
                </a:cubicBezTo>
                <a:cubicBezTo>
                  <a:pt x="2191905" y="7315760"/>
                  <a:pt x="2181471" y="7279657"/>
                  <a:pt x="2197534" y="7250828"/>
                </a:cubicBezTo>
                <a:cubicBezTo>
                  <a:pt x="2209479" y="7229310"/>
                  <a:pt x="2232851" y="7218139"/>
                  <a:pt x="2255894" y="7220616"/>
                </a:cubicBezTo>
                <a:close/>
                <a:moveTo>
                  <a:pt x="5913387" y="7173251"/>
                </a:moveTo>
                <a:cubicBezTo>
                  <a:pt x="5936334" y="7170195"/>
                  <a:pt x="5959937" y="7180748"/>
                  <a:pt x="5972499" y="7201958"/>
                </a:cubicBezTo>
                <a:cubicBezTo>
                  <a:pt x="5989246" y="7230237"/>
                  <a:pt x="5979774" y="7266753"/>
                  <a:pt x="5951494" y="7283500"/>
                </a:cubicBezTo>
                <a:cubicBezTo>
                  <a:pt x="5942022" y="7289128"/>
                  <a:pt x="5931589" y="7291737"/>
                  <a:pt x="5921293" y="7291737"/>
                </a:cubicBezTo>
                <a:cubicBezTo>
                  <a:pt x="5900976" y="7291737"/>
                  <a:pt x="5881208" y="7281304"/>
                  <a:pt x="5870089" y="7262497"/>
                </a:cubicBezTo>
                <a:cubicBezTo>
                  <a:pt x="5853342" y="7234217"/>
                  <a:pt x="5862814" y="7197702"/>
                  <a:pt x="5891092" y="7180954"/>
                </a:cubicBezTo>
                <a:cubicBezTo>
                  <a:pt x="5898162" y="7176801"/>
                  <a:pt x="5905738" y="7174270"/>
                  <a:pt x="5913387" y="7173251"/>
                </a:cubicBezTo>
                <a:close/>
                <a:moveTo>
                  <a:pt x="6571098" y="7125597"/>
                </a:moveTo>
                <a:cubicBezTo>
                  <a:pt x="6579850" y="7126524"/>
                  <a:pt x="6588258" y="7130779"/>
                  <a:pt x="6594229" y="7138124"/>
                </a:cubicBezTo>
                <a:cubicBezTo>
                  <a:pt x="6606173" y="7152813"/>
                  <a:pt x="6603839" y="7174503"/>
                  <a:pt x="6589150" y="7186447"/>
                </a:cubicBezTo>
                <a:cubicBezTo>
                  <a:pt x="6582698" y="7191526"/>
                  <a:pt x="6575148" y="7194133"/>
                  <a:pt x="6567598" y="7194133"/>
                </a:cubicBezTo>
                <a:cubicBezTo>
                  <a:pt x="6557577" y="7194133"/>
                  <a:pt x="6547693" y="7189740"/>
                  <a:pt x="6540828" y="7181367"/>
                </a:cubicBezTo>
                <a:cubicBezTo>
                  <a:pt x="6528885" y="7166678"/>
                  <a:pt x="6531218" y="7144988"/>
                  <a:pt x="6545907" y="7133045"/>
                </a:cubicBezTo>
                <a:cubicBezTo>
                  <a:pt x="6553252" y="7127073"/>
                  <a:pt x="6562347" y="7124671"/>
                  <a:pt x="6571098" y="7125597"/>
                </a:cubicBezTo>
                <a:close/>
                <a:moveTo>
                  <a:pt x="2807791" y="7117071"/>
                </a:moveTo>
                <a:cubicBezTo>
                  <a:pt x="2818790" y="7116777"/>
                  <a:pt x="2830040" y="7118631"/>
                  <a:pt x="2840952" y="7122886"/>
                </a:cubicBezTo>
                <a:cubicBezTo>
                  <a:pt x="2884467" y="7139907"/>
                  <a:pt x="2905886" y="7188917"/>
                  <a:pt x="2888868" y="7232433"/>
                </a:cubicBezTo>
                <a:cubicBezTo>
                  <a:pt x="2875824" y="7265929"/>
                  <a:pt x="2843835" y="7286384"/>
                  <a:pt x="2810065" y="7286384"/>
                </a:cubicBezTo>
                <a:cubicBezTo>
                  <a:pt x="2799768" y="7286384"/>
                  <a:pt x="2789335" y="7284462"/>
                  <a:pt x="2779178" y="7280480"/>
                </a:cubicBezTo>
                <a:cubicBezTo>
                  <a:pt x="2779178" y="7280480"/>
                  <a:pt x="2779178" y="7280480"/>
                  <a:pt x="2779315" y="7280480"/>
                </a:cubicBezTo>
                <a:cubicBezTo>
                  <a:pt x="2735658" y="7263457"/>
                  <a:pt x="2714244" y="7214449"/>
                  <a:pt x="2731267" y="7170796"/>
                </a:cubicBezTo>
                <a:cubicBezTo>
                  <a:pt x="2744035" y="7138158"/>
                  <a:pt x="2774793" y="7117953"/>
                  <a:pt x="2807791" y="7117071"/>
                </a:cubicBezTo>
                <a:close/>
                <a:moveTo>
                  <a:pt x="1494244" y="7107049"/>
                </a:moveTo>
                <a:cubicBezTo>
                  <a:pt x="1502978" y="7106208"/>
                  <a:pt x="1512040" y="7108679"/>
                  <a:pt x="1519387" y="7114650"/>
                </a:cubicBezTo>
                <a:cubicBezTo>
                  <a:pt x="1533936" y="7126730"/>
                  <a:pt x="1536134" y="7148421"/>
                  <a:pt x="1524054" y="7162971"/>
                </a:cubicBezTo>
                <a:cubicBezTo>
                  <a:pt x="1517326" y="7171208"/>
                  <a:pt x="1507442" y="7175464"/>
                  <a:pt x="1497555" y="7175464"/>
                </a:cubicBezTo>
                <a:cubicBezTo>
                  <a:pt x="1489868" y="7175464"/>
                  <a:pt x="1482182" y="7172994"/>
                  <a:pt x="1475731" y="7167640"/>
                </a:cubicBezTo>
                <a:cubicBezTo>
                  <a:pt x="1461183" y="7155559"/>
                  <a:pt x="1458986" y="7134006"/>
                  <a:pt x="1471064" y="7119318"/>
                </a:cubicBezTo>
                <a:cubicBezTo>
                  <a:pt x="1477104" y="7112042"/>
                  <a:pt x="1485511" y="7107889"/>
                  <a:pt x="1494244" y="7107049"/>
                </a:cubicBezTo>
                <a:close/>
                <a:moveTo>
                  <a:pt x="5312984" y="7103566"/>
                </a:moveTo>
                <a:cubicBezTo>
                  <a:pt x="5345963" y="7104113"/>
                  <a:pt x="5376954" y="7123984"/>
                  <a:pt x="5390030" y="7156519"/>
                </a:cubicBezTo>
                <a:cubicBezTo>
                  <a:pt x="5407602" y="7199898"/>
                  <a:pt x="5386597" y="7249181"/>
                  <a:pt x="5343217" y="7266753"/>
                </a:cubicBezTo>
                <a:cubicBezTo>
                  <a:pt x="5332923" y="7270872"/>
                  <a:pt x="5322077" y="7272930"/>
                  <a:pt x="5311644" y="7272930"/>
                </a:cubicBezTo>
                <a:cubicBezTo>
                  <a:pt x="5278149" y="7272930"/>
                  <a:pt x="5246437" y="7252888"/>
                  <a:pt x="5233122" y="7219942"/>
                </a:cubicBezTo>
                <a:cubicBezTo>
                  <a:pt x="5215550" y="7176562"/>
                  <a:pt x="5236553" y="7127142"/>
                  <a:pt x="5279933" y="7109707"/>
                </a:cubicBezTo>
                <a:cubicBezTo>
                  <a:pt x="5290778" y="7105349"/>
                  <a:pt x="5301991" y="7103384"/>
                  <a:pt x="5312984" y="7103566"/>
                </a:cubicBezTo>
                <a:close/>
                <a:moveTo>
                  <a:pt x="1988084" y="7053881"/>
                </a:moveTo>
                <a:cubicBezTo>
                  <a:pt x="1995669" y="7055355"/>
                  <a:pt x="2003080" y="7058332"/>
                  <a:pt x="2009876" y="7062897"/>
                </a:cubicBezTo>
                <a:cubicBezTo>
                  <a:pt x="2037058" y="7081292"/>
                  <a:pt x="2044335" y="7118220"/>
                  <a:pt x="2025938" y="7145538"/>
                </a:cubicBezTo>
                <a:cubicBezTo>
                  <a:pt x="2014407" y="7162559"/>
                  <a:pt x="1995600" y="7171757"/>
                  <a:pt x="1976516" y="7171757"/>
                </a:cubicBezTo>
                <a:cubicBezTo>
                  <a:pt x="1965122" y="7171757"/>
                  <a:pt x="1953453" y="7168463"/>
                  <a:pt x="1943294" y="7161599"/>
                </a:cubicBezTo>
                <a:cubicBezTo>
                  <a:pt x="1916111" y="7143204"/>
                  <a:pt x="1908838" y="7106139"/>
                  <a:pt x="1927233" y="7078958"/>
                </a:cubicBezTo>
                <a:cubicBezTo>
                  <a:pt x="1941029" y="7058572"/>
                  <a:pt x="1965328" y="7049460"/>
                  <a:pt x="1988084" y="7053881"/>
                </a:cubicBezTo>
                <a:close/>
                <a:moveTo>
                  <a:pt x="3944767" y="7011691"/>
                </a:moveTo>
                <a:cubicBezTo>
                  <a:pt x="4005445" y="7013750"/>
                  <a:pt x="4052942" y="7064406"/>
                  <a:pt x="4050884" y="7125083"/>
                </a:cubicBezTo>
                <a:cubicBezTo>
                  <a:pt x="4048962" y="7184524"/>
                  <a:pt x="4000228" y="7231335"/>
                  <a:pt x="3941198" y="7231335"/>
                </a:cubicBezTo>
                <a:cubicBezTo>
                  <a:pt x="3940100" y="7231335"/>
                  <a:pt x="3938865" y="7231335"/>
                  <a:pt x="3937628" y="7231198"/>
                </a:cubicBezTo>
                <a:cubicBezTo>
                  <a:pt x="3876952" y="7229275"/>
                  <a:pt x="3829453" y="7178483"/>
                  <a:pt x="3831376" y="7117944"/>
                </a:cubicBezTo>
                <a:cubicBezTo>
                  <a:pt x="3833435" y="7057267"/>
                  <a:pt x="3884091" y="7009770"/>
                  <a:pt x="3944767" y="7011691"/>
                </a:cubicBezTo>
                <a:close/>
                <a:moveTo>
                  <a:pt x="6199487" y="6999095"/>
                </a:moveTo>
                <a:cubicBezTo>
                  <a:pt x="6214519" y="7001600"/>
                  <a:pt x="6228590" y="7009837"/>
                  <a:pt x="6238131" y="7023222"/>
                </a:cubicBezTo>
                <a:cubicBezTo>
                  <a:pt x="6257212" y="7049991"/>
                  <a:pt x="6250898" y="7087194"/>
                  <a:pt x="6224265" y="7106274"/>
                </a:cubicBezTo>
                <a:cubicBezTo>
                  <a:pt x="6213695" y="7113688"/>
                  <a:pt x="6201752" y="7117256"/>
                  <a:pt x="6189671" y="7117256"/>
                </a:cubicBezTo>
                <a:cubicBezTo>
                  <a:pt x="6171140" y="7117256"/>
                  <a:pt x="6152881" y="7108609"/>
                  <a:pt x="6141213" y="7092410"/>
                </a:cubicBezTo>
                <a:cubicBezTo>
                  <a:pt x="6122131" y="7065640"/>
                  <a:pt x="6128446" y="7028438"/>
                  <a:pt x="6155077" y="7009357"/>
                </a:cubicBezTo>
                <a:cubicBezTo>
                  <a:pt x="6168462" y="6999816"/>
                  <a:pt x="6184455" y="6996590"/>
                  <a:pt x="6199487" y="6999095"/>
                </a:cubicBezTo>
                <a:close/>
                <a:moveTo>
                  <a:pt x="4341502" y="6998649"/>
                </a:moveTo>
                <a:cubicBezTo>
                  <a:pt x="4401765" y="6992609"/>
                  <a:pt x="4455578" y="7036676"/>
                  <a:pt x="4461618" y="7097077"/>
                </a:cubicBezTo>
                <a:cubicBezTo>
                  <a:pt x="4467659" y="7157342"/>
                  <a:pt x="4423593" y="7211155"/>
                  <a:pt x="4363191" y="7217195"/>
                </a:cubicBezTo>
                <a:cubicBezTo>
                  <a:pt x="4359484" y="7217607"/>
                  <a:pt x="4355777" y="7217744"/>
                  <a:pt x="4352209" y="7217744"/>
                </a:cubicBezTo>
                <a:cubicBezTo>
                  <a:pt x="4296475" y="7217744"/>
                  <a:pt x="4248701" y="7175463"/>
                  <a:pt x="4243073" y="7118767"/>
                </a:cubicBezTo>
                <a:cubicBezTo>
                  <a:pt x="4237032" y="7058365"/>
                  <a:pt x="4281098" y="7004689"/>
                  <a:pt x="4341502" y="6998649"/>
                </a:cubicBezTo>
                <a:close/>
                <a:moveTo>
                  <a:pt x="3549958" y="6972430"/>
                </a:moveTo>
                <a:cubicBezTo>
                  <a:pt x="3609811" y="6982451"/>
                  <a:pt x="3650170" y="7039146"/>
                  <a:pt x="3640149" y="7098862"/>
                </a:cubicBezTo>
                <a:cubicBezTo>
                  <a:pt x="3631089" y="7152538"/>
                  <a:pt x="3584689" y="7190564"/>
                  <a:pt x="3531974" y="7190564"/>
                </a:cubicBezTo>
                <a:cubicBezTo>
                  <a:pt x="3525934" y="7190564"/>
                  <a:pt x="3519894" y="7190152"/>
                  <a:pt x="3513716" y="7189053"/>
                </a:cubicBezTo>
                <a:cubicBezTo>
                  <a:pt x="3513716" y="7189053"/>
                  <a:pt x="3513716" y="7189053"/>
                  <a:pt x="3513716" y="7189192"/>
                </a:cubicBezTo>
                <a:cubicBezTo>
                  <a:pt x="3453863" y="7179169"/>
                  <a:pt x="3413503" y="7122474"/>
                  <a:pt x="3423524" y="7062621"/>
                </a:cubicBezTo>
                <a:cubicBezTo>
                  <a:pt x="3433546" y="7002905"/>
                  <a:pt x="3490105" y="6962408"/>
                  <a:pt x="3549958" y="6972430"/>
                </a:cubicBezTo>
                <a:close/>
                <a:moveTo>
                  <a:pt x="2483923" y="6965734"/>
                </a:moveTo>
                <a:cubicBezTo>
                  <a:pt x="2494874" y="6966612"/>
                  <a:pt x="2505822" y="6969649"/>
                  <a:pt x="2516152" y="6975037"/>
                </a:cubicBezTo>
                <a:cubicBezTo>
                  <a:pt x="2557612" y="6996728"/>
                  <a:pt x="2573672" y="7047795"/>
                  <a:pt x="2552121" y="7089252"/>
                </a:cubicBezTo>
                <a:cubicBezTo>
                  <a:pt x="2536882" y="7118218"/>
                  <a:pt x="2507504" y="7134828"/>
                  <a:pt x="2476890" y="7134828"/>
                </a:cubicBezTo>
                <a:cubicBezTo>
                  <a:pt x="2463712" y="7134828"/>
                  <a:pt x="2450395" y="7131672"/>
                  <a:pt x="2437904" y="7125218"/>
                </a:cubicBezTo>
                <a:cubicBezTo>
                  <a:pt x="2396443" y="7103529"/>
                  <a:pt x="2380383" y="7052325"/>
                  <a:pt x="2401934" y="7011004"/>
                </a:cubicBezTo>
                <a:cubicBezTo>
                  <a:pt x="2418202" y="6979910"/>
                  <a:pt x="2451073" y="6963103"/>
                  <a:pt x="2483923" y="6965734"/>
                </a:cubicBezTo>
                <a:close/>
                <a:moveTo>
                  <a:pt x="5634983" y="6948854"/>
                </a:moveTo>
                <a:cubicBezTo>
                  <a:pt x="5667827" y="6945824"/>
                  <a:pt x="5700826" y="6962272"/>
                  <a:pt x="5717299" y="6993160"/>
                </a:cubicBezTo>
                <a:cubicBezTo>
                  <a:pt x="5739400" y="7034480"/>
                  <a:pt x="5723887" y="7085684"/>
                  <a:pt x="5682704" y="7107785"/>
                </a:cubicBezTo>
                <a:cubicBezTo>
                  <a:pt x="5670075" y="7114650"/>
                  <a:pt x="5656348" y="7117945"/>
                  <a:pt x="5642757" y="7117945"/>
                </a:cubicBezTo>
                <a:cubicBezTo>
                  <a:pt x="5612556" y="7117945"/>
                  <a:pt x="5583453" y="7101608"/>
                  <a:pt x="5568078" y="7073191"/>
                </a:cubicBezTo>
                <a:cubicBezTo>
                  <a:pt x="5545977" y="7032008"/>
                  <a:pt x="5561489" y="6980667"/>
                  <a:pt x="5602809" y="6958564"/>
                </a:cubicBezTo>
                <a:cubicBezTo>
                  <a:pt x="5613105" y="6953039"/>
                  <a:pt x="5624035" y="6949865"/>
                  <a:pt x="5634983" y="6948854"/>
                </a:cubicBezTo>
                <a:close/>
                <a:moveTo>
                  <a:pt x="6775882" y="6945438"/>
                </a:moveTo>
                <a:cubicBezTo>
                  <a:pt x="6784668" y="6945764"/>
                  <a:pt x="6793351" y="6949436"/>
                  <a:pt x="6799871" y="6956369"/>
                </a:cubicBezTo>
                <a:cubicBezTo>
                  <a:pt x="6812637" y="6970233"/>
                  <a:pt x="6811951" y="6992061"/>
                  <a:pt x="6798087" y="7004964"/>
                </a:cubicBezTo>
                <a:cubicBezTo>
                  <a:pt x="6791360" y="7011004"/>
                  <a:pt x="6782985" y="7014025"/>
                  <a:pt x="6774612" y="7014025"/>
                </a:cubicBezTo>
                <a:cubicBezTo>
                  <a:pt x="6765414" y="7014025"/>
                  <a:pt x="6756354" y="7010455"/>
                  <a:pt x="6749491" y="7003180"/>
                </a:cubicBezTo>
                <a:cubicBezTo>
                  <a:pt x="6736586" y="6989315"/>
                  <a:pt x="6737410" y="6967488"/>
                  <a:pt x="6751275" y="6954583"/>
                </a:cubicBezTo>
                <a:cubicBezTo>
                  <a:pt x="6758208" y="6948131"/>
                  <a:pt x="6767096" y="6945112"/>
                  <a:pt x="6775882" y="6945438"/>
                </a:cubicBezTo>
                <a:close/>
                <a:moveTo>
                  <a:pt x="4776275" y="6931564"/>
                </a:moveTo>
                <a:cubicBezTo>
                  <a:pt x="4818455" y="6938694"/>
                  <a:pt x="4854439" y="6970302"/>
                  <a:pt x="4864942" y="7014573"/>
                </a:cubicBezTo>
                <a:cubicBezTo>
                  <a:pt x="4878943" y="7073603"/>
                  <a:pt x="4842428" y="7132770"/>
                  <a:pt x="4783398" y="7146772"/>
                </a:cubicBezTo>
                <a:cubicBezTo>
                  <a:pt x="4774887" y="7148832"/>
                  <a:pt x="4766376" y="7149793"/>
                  <a:pt x="4758002" y="7149793"/>
                </a:cubicBezTo>
                <a:cubicBezTo>
                  <a:pt x="4708308" y="7149793"/>
                  <a:pt x="4663143" y="7115747"/>
                  <a:pt x="4651201" y="7065367"/>
                </a:cubicBezTo>
                <a:cubicBezTo>
                  <a:pt x="4637198" y="7006337"/>
                  <a:pt x="4673714" y="6947033"/>
                  <a:pt x="4732743" y="6933031"/>
                </a:cubicBezTo>
                <a:cubicBezTo>
                  <a:pt x="4747466" y="6929530"/>
                  <a:pt x="4762214" y="6929187"/>
                  <a:pt x="4776275" y="6931564"/>
                </a:cubicBezTo>
                <a:close/>
                <a:moveTo>
                  <a:pt x="1290648" y="6925327"/>
                </a:moveTo>
                <a:cubicBezTo>
                  <a:pt x="1299434" y="6925069"/>
                  <a:pt x="1308325" y="6928158"/>
                  <a:pt x="1315261" y="6934678"/>
                </a:cubicBezTo>
                <a:cubicBezTo>
                  <a:pt x="1328988" y="6947720"/>
                  <a:pt x="1329673" y="6969409"/>
                  <a:pt x="1316633" y="6983137"/>
                </a:cubicBezTo>
                <a:cubicBezTo>
                  <a:pt x="1309905" y="6990414"/>
                  <a:pt x="1300842" y="6993982"/>
                  <a:pt x="1291643" y="6993982"/>
                </a:cubicBezTo>
                <a:cubicBezTo>
                  <a:pt x="1283132" y="6993982"/>
                  <a:pt x="1274755" y="6990825"/>
                  <a:pt x="1268165" y="6984648"/>
                </a:cubicBezTo>
                <a:cubicBezTo>
                  <a:pt x="1254297" y="6971606"/>
                  <a:pt x="1253749" y="6949780"/>
                  <a:pt x="1266655" y="6936052"/>
                </a:cubicBezTo>
                <a:cubicBezTo>
                  <a:pt x="1273176" y="6929188"/>
                  <a:pt x="1281860" y="6925584"/>
                  <a:pt x="1290648" y="6925327"/>
                </a:cubicBezTo>
                <a:close/>
                <a:moveTo>
                  <a:pt x="3120693" y="6876457"/>
                </a:moveTo>
                <a:cubicBezTo>
                  <a:pt x="3134886" y="6875031"/>
                  <a:pt x="3149591" y="6876369"/>
                  <a:pt x="3164074" y="6880865"/>
                </a:cubicBezTo>
                <a:cubicBezTo>
                  <a:pt x="3222006" y="6898849"/>
                  <a:pt x="3254404" y="6960349"/>
                  <a:pt x="3236420" y="7018280"/>
                </a:cubicBezTo>
                <a:cubicBezTo>
                  <a:pt x="3221868" y="7065366"/>
                  <a:pt x="3178489" y="7095704"/>
                  <a:pt x="3131540" y="7095704"/>
                </a:cubicBezTo>
                <a:cubicBezTo>
                  <a:pt x="3120832" y="7095704"/>
                  <a:pt x="3109849" y="7094057"/>
                  <a:pt x="3099142" y="7090762"/>
                </a:cubicBezTo>
                <a:cubicBezTo>
                  <a:pt x="3041074" y="7072779"/>
                  <a:pt x="3008675" y="7011278"/>
                  <a:pt x="3026660" y="6953348"/>
                </a:cubicBezTo>
                <a:cubicBezTo>
                  <a:pt x="3040149" y="6909899"/>
                  <a:pt x="3078113" y="6880736"/>
                  <a:pt x="3120693" y="6876457"/>
                </a:cubicBezTo>
                <a:close/>
                <a:moveTo>
                  <a:pt x="1712934" y="6862676"/>
                </a:moveTo>
                <a:cubicBezTo>
                  <a:pt x="1728084" y="6861063"/>
                  <a:pt x="1743838" y="6865215"/>
                  <a:pt x="1756604" y="6875512"/>
                </a:cubicBezTo>
                <a:cubicBezTo>
                  <a:pt x="1782135" y="6896241"/>
                  <a:pt x="1786113" y="6933717"/>
                  <a:pt x="1765390" y="6959252"/>
                </a:cubicBezTo>
                <a:cubicBezTo>
                  <a:pt x="1753722" y="6973802"/>
                  <a:pt x="1736427" y="6981353"/>
                  <a:pt x="1719124" y="6981353"/>
                </a:cubicBezTo>
                <a:cubicBezTo>
                  <a:pt x="1705955" y="6981353"/>
                  <a:pt x="1692774" y="6976960"/>
                  <a:pt x="1681787" y="6968036"/>
                </a:cubicBezTo>
                <a:cubicBezTo>
                  <a:pt x="1656252" y="6947445"/>
                  <a:pt x="1652268" y="6909969"/>
                  <a:pt x="1672867" y="6884434"/>
                </a:cubicBezTo>
                <a:cubicBezTo>
                  <a:pt x="1683228" y="6871668"/>
                  <a:pt x="1697786" y="6864289"/>
                  <a:pt x="1712934" y="6862676"/>
                </a:cubicBezTo>
                <a:close/>
                <a:moveTo>
                  <a:pt x="5154541" y="6808342"/>
                </a:moveTo>
                <a:cubicBezTo>
                  <a:pt x="5197359" y="6809738"/>
                  <a:pt x="5237204" y="6836250"/>
                  <a:pt x="5253575" y="6878668"/>
                </a:cubicBezTo>
                <a:cubicBezTo>
                  <a:pt x="5275402" y="6935228"/>
                  <a:pt x="5247122" y="6998786"/>
                  <a:pt x="5190564" y="7020613"/>
                </a:cubicBezTo>
                <a:cubicBezTo>
                  <a:pt x="5177522" y="7025692"/>
                  <a:pt x="5164207" y="7028027"/>
                  <a:pt x="5151028" y="7028027"/>
                </a:cubicBezTo>
                <a:cubicBezTo>
                  <a:pt x="5106962" y="7028027"/>
                  <a:pt x="5065367" y="7001258"/>
                  <a:pt x="5048620" y="6957603"/>
                </a:cubicBezTo>
                <a:cubicBezTo>
                  <a:pt x="5026792" y="6901044"/>
                  <a:pt x="5054934" y="6837485"/>
                  <a:pt x="5111492" y="6815659"/>
                </a:cubicBezTo>
                <a:cubicBezTo>
                  <a:pt x="5125666" y="6810202"/>
                  <a:pt x="5140269" y="6807877"/>
                  <a:pt x="5154541" y="6808342"/>
                </a:cubicBezTo>
                <a:close/>
                <a:moveTo>
                  <a:pt x="6446809" y="6801553"/>
                </a:moveTo>
                <a:cubicBezTo>
                  <a:pt x="6461961" y="6802754"/>
                  <a:pt x="6476650" y="6809755"/>
                  <a:pt x="6487289" y="6822247"/>
                </a:cubicBezTo>
                <a:cubicBezTo>
                  <a:pt x="6508567" y="6847233"/>
                  <a:pt x="6505685" y="6884846"/>
                  <a:pt x="6480563" y="6906124"/>
                </a:cubicBezTo>
                <a:cubicBezTo>
                  <a:pt x="6469443" y="6915733"/>
                  <a:pt x="6455716" y="6920401"/>
                  <a:pt x="6442125" y="6920401"/>
                </a:cubicBezTo>
                <a:cubicBezTo>
                  <a:pt x="6425239" y="6920401"/>
                  <a:pt x="6408492" y="6913263"/>
                  <a:pt x="6396824" y="6899398"/>
                </a:cubicBezTo>
                <a:cubicBezTo>
                  <a:pt x="6375409" y="6874413"/>
                  <a:pt x="6378428" y="6836936"/>
                  <a:pt x="6403550" y="6815658"/>
                </a:cubicBezTo>
                <a:cubicBezTo>
                  <a:pt x="6416042" y="6804950"/>
                  <a:pt x="6431657" y="6800352"/>
                  <a:pt x="6446809" y="6801553"/>
                </a:cubicBezTo>
                <a:close/>
                <a:moveTo>
                  <a:pt x="2178251" y="6780304"/>
                </a:moveTo>
                <a:cubicBezTo>
                  <a:pt x="2189049" y="6782387"/>
                  <a:pt x="2199620" y="6786625"/>
                  <a:pt x="2209333" y="6793146"/>
                </a:cubicBezTo>
                <a:cubicBezTo>
                  <a:pt x="2248319" y="6819091"/>
                  <a:pt x="2258755" y="6871669"/>
                  <a:pt x="2232670" y="6910517"/>
                </a:cubicBezTo>
                <a:cubicBezTo>
                  <a:pt x="2216332" y="6934953"/>
                  <a:pt x="2189564" y="6948132"/>
                  <a:pt x="2162245" y="6948132"/>
                </a:cubicBezTo>
                <a:cubicBezTo>
                  <a:pt x="2146044" y="6948132"/>
                  <a:pt x="2129710" y="6943464"/>
                  <a:pt x="2115296" y="6933855"/>
                </a:cubicBezTo>
                <a:cubicBezTo>
                  <a:pt x="2076452" y="6907772"/>
                  <a:pt x="2066019" y="6855195"/>
                  <a:pt x="2091962" y="6816346"/>
                </a:cubicBezTo>
                <a:cubicBezTo>
                  <a:pt x="2111419" y="6787208"/>
                  <a:pt x="2145856" y="6774055"/>
                  <a:pt x="2178251" y="6780304"/>
                </a:cubicBezTo>
                <a:close/>
                <a:moveTo>
                  <a:pt x="5970920" y="6760080"/>
                </a:moveTo>
                <a:cubicBezTo>
                  <a:pt x="5992198" y="6764078"/>
                  <a:pt x="6011966" y="6776192"/>
                  <a:pt x="6025213" y="6795480"/>
                </a:cubicBezTo>
                <a:cubicBezTo>
                  <a:pt x="6051570" y="6834054"/>
                  <a:pt x="6041686" y="6886769"/>
                  <a:pt x="6003112" y="6913126"/>
                </a:cubicBezTo>
                <a:cubicBezTo>
                  <a:pt x="5988423" y="6923148"/>
                  <a:pt x="5971813" y="6927952"/>
                  <a:pt x="5955339" y="6927952"/>
                </a:cubicBezTo>
                <a:cubicBezTo>
                  <a:pt x="5928433" y="6927952"/>
                  <a:pt x="5901800" y="6915049"/>
                  <a:pt x="5885465" y="6891025"/>
                </a:cubicBezTo>
                <a:cubicBezTo>
                  <a:pt x="5858970" y="6852450"/>
                  <a:pt x="5868991" y="6799736"/>
                  <a:pt x="5907567" y="6773378"/>
                </a:cubicBezTo>
                <a:cubicBezTo>
                  <a:pt x="5926854" y="6760200"/>
                  <a:pt x="5949642" y="6756081"/>
                  <a:pt x="5970920" y="6760080"/>
                </a:cubicBezTo>
                <a:close/>
                <a:moveTo>
                  <a:pt x="6968001" y="6751808"/>
                </a:moveTo>
                <a:cubicBezTo>
                  <a:pt x="6976787" y="6751516"/>
                  <a:pt x="6985676" y="6754570"/>
                  <a:pt x="6992608" y="6761023"/>
                </a:cubicBezTo>
                <a:cubicBezTo>
                  <a:pt x="7006474" y="6774065"/>
                  <a:pt x="7007023" y="6795754"/>
                  <a:pt x="6994118" y="6809482"/>
                </a:cubicBezTo>
                <a:cubicBezTo>
                  <a:pt x="6987392" y="6816757"/>
                  <a:pt x="6978194" y="6820464"/>
                  <a:pt x="6969134" y="6820464"/>
                </a:cubicBezTo>
                <a:cubicBezTo>
                  <a:pt x="6960622" y="6820464"/>
                  <a:pt x="6952249" y="6817306"/>
                  <a:pt x="6945660" y="6811129"/>
                </a:cubicBezTo>
                <a:cubicBezTo>
                  <a:pt x="6931795" y="6798087"/>
                  <a:pt x="6931107" y="6776398"/>
                  <a:pt x="6944012" y="6762670"/>
                </a:cubicBezTo>
                <a:cubicBezTo>
                  <a:pt x="6950533" y="6755738"/>
                  <a:pt x="6959216" y="6752100"/>
                  <a:pt x="6968001" y="6751808"/>
                </a:cubicBezTo>
                <a:close/>
                <a:moveTo>
                  <a:pt x="3902899" y="6739333"/>
                </a:moveTo>
                <a:cubicBezTo>
                  <a:pt x="3953005" y="6741940"/>
                  <a:pt x="3991718" y="6784634"/>
                  <a:pt x="3989110" y="6834878"/>
                </a:cubicBezTo>
                <a:cubicBezTo>
                  <a:pt x="3986501" y="6883474"/>
                  <a:pt x="3946416" y="6921089"/>
                  <a:pt x="3898370" y="6921089"/>
                </a:cubicBezTo>
                <a:cubicBezTo>
                  <a:pt x="3896722" y="6921089"/>
                  <a:pt x="3895212" y="6921089"/>
                  <a:pt x="3893565" y="6920950"/>
                </a:cubicBezTo>
                <a:cubicBezTo>
                  <a:pt x="3843459" y="6918480"/>
                  <a:pt x="3804884" y="6875650"/>
                  <a:pt x="3807354" y="6825544"/>
                </a:cubicBezTo>
                <a:cubicBezTo>
                  <a:pt x="3809963" y="6775299"/>
                  <a:pt x="3852793" y="6736725"/>
                  <a:pt x="3902899" y="6739333"/>
                </a:cubicBezTo>
                <a:close/>
                <a:moveTo>
                  <a:pt x="4267922" y="6733841"/>
                </a:moveTo>
                <a:cubicBezTo>
                  <a:pt x="4317891" y="6729723"/>
                  <a:pt x="4361819" y="6766925"/>
                  <a:pt x="4365937" y="6817032"/>
                </a:cubicBezTo>
                <a:cubicBezTo>
                  <a:pt x="4370056" y="6867001"/>
                  <a:pt x="4332854" y="6910930"/>
                  <a:pt x="4282748" y="6915048"/>
                </a:cubicBezTo>
                <a:cubicBezTo>
                  <a:pt x="4280276" y="6915323"/>
                  <a:pt x="4277667" y="6915460"/>
                  <a:pt x="4275197" y="6915460"/>
                </a:cubicBezTo>
                <a:cubicBezTo>
                  <a:pt x="4228386" y="6915460"/>
                  <a:pt x="4188574" y="6879492"/>
                  <a:pt x="4184731" y="6831858"/>
                </a:cubicBezTo>
                <a:cubicBezTo>
                  <a:pt x="4180613" y="6781889"/>
                  <a:pt x="4217814" y="6737959"/>
                  <a:pt x="4267922" y="6733841"/>
                </a:cubicBezTo>
                <a:close/>
                <a:moveTo>
                  <a:pt x="1100013" y="6730255"/>
                </a:moveTo>
                <a:cubicBezTo>
                  <a:pt x="1108798" y="6730581"/>
                  <a:pt x="1117448" y="6734253"/>
                  <a:pt x="1123900" y="6741255"/>
                </a:cubicBezTo>
                <a:cubicBezTo>
                  <a:pt x="1136667" y="6755120"/>
                  <a:pt x="1135843" y="6776947"/>
                  <a:pt x="1121979" y="6789714"/>
                </a:cubicBezTo>
                <a:cubicBezTo>
                  <a:pt x="1115388" y="6795891"/>
                  <a:pt x="1107015" y="6798910"/>
                  <a:pt x="1098640" y="6798910"/>
                </a:cubicBezTo>
                <a:cubicBezTo>
                  <a:pt x="1089442" y="6798910"/>
                  <a:pt x="1080246" y="6795205"/>
                  <a:pt x="1073516" y="6787791"/>
                </a:cubicBezTo>
                <a:cubicBezTo>
                  <a:pt x="1060613" y="6773926"/>
                  <a:pt x="1061437" y="6752236"/>
                  <a:pt x="1075298" y="6739332"/>
                </a:cubicBezTo>
                <a:cubicBezTo>
                  <a:pt x="1082305" y="6732949"/>
                  <a:pt x="1091227" y="6729929"/>
                  <a:pt x="1100013" y="6730255"/>
                </a:cubicBezTo>
                <a:close/>
                <a:moveTo>
                  <a:pt x="2751285" y="6727986"/>
                </a:moveTo>
                <a:cubicBezTo>
                  <a:pt x="2765541" y="6728496"/>
                  <a:pt x="2779938" y="6731816"/>
                  <a:pt x="2793700" y="6738234"/>
                </a:cubicBezTo>
                <a:cubicBezTo>
                  <a:pt x="2848611" y="6763768"/>
                  <a:pt x="2872633" y="6829112"/>
                  <a:pt x="2846964" y="6884023"/>
                </a:cubicBezTo>
                <a:cubicBezTo>
                  <a:pt x="2828432" y="6924108"/>
                  <a:pt x="2788758" y="6947583"/>
                  <a:pt x="2747300" y="6947583"/>
                </a:cubicBezTo>
                <a:cubicBezTo>
                  <a:pt x="2731788" y="6947583"/>
                  <a:pt x="2716137" y="6944287"/>
                  <a:pt x="2701174" y="6937424"/>
                </a:cubicBezTo>
                <a:cubicBezTo>
                  <a:pt x="2646127" y="6911752"/>
                  <a:pt x="2622239" y="6846408"/>
                  <a:pt x="2647774" y="6791497"/>
                </a:cubicBezTo>
                <a:cubicBezTo>
                  <a:pt x="2667028" y="6750211"/>
                  <a:pt x="2708519" y="6726454"/>
                  <a:pt x="2751285" y="6727986"/>
                </a:cubicBezTo>
                <a:close/>
                <a:moveTo>
                  <a:pt x="3540623" y="6696227"/>
                </a:moveTo>
                <a:cubicBezTo>
                  <a:pt x="3590043" y="6705562"/>
                  <a:pt x="3622579" y="6753060"/>
                  <a:pt x="3613242" y="6802343"/>
                </a:cubicBezTo>
                <a:cubicBezTo>
                  <a:pt x="3605006" y="6846135"/>
                  <a:pt x="3566706" y="6876473"/>
                  <a:pt x="3523876" y="6876473"/>
                </a:cubicBezTo>
                <a:cubicBezTo>
                  <a:pt x="3518384" y="6876473"/>
                  <a:pt x="3512618" y="6876060"/>
                  <a:pt x="3506990" y="6874962"/>
                </a:cubicBezTo>
                <a:cubicBezTo>
                  <a:pt x="3457570" y="6865627"/>
                  <a:pt x="3425173" y="6817993"/>
                  <a:pt x="3434507" y="6768710"/>
                </a:cubicBezTo>
                <a:cubicBezTo>
                  <a:pt x="3443705" y="6719290"/>
                  <a:pt x="3491340" y="6686893"/>
                  <a:pt x="3540623" y="6696227"/>
                </a:cubicBezTo>
                <a:close/>
                <a:moveTo>
                  <a:pt x="4664702" y="6678822"/>
                </a:moveTo>
                <a:cubicBezTo>
                  <a:pt x="4699573" y="6685270"/>
                  <a:pt x="4728865" y="6711911"/>
                  <a:pt x="4736998" y="6748667"/>
                </a:cubicBezTo>
                <a:cubicBezTo>
                  <a:pt x="4747843" y="6797811"/>
                  <a:pt x="4716819" y="6846271"/>
                  <a:pt x="4667810" y="6857115"/>
                </a:cubicBezTo>
                <a:cubicBezTo>
                  <a:pt x="4661220" y="6858489"/>
                  <a:pt x="4654631" y="6859313"/>
                  <a:pt x="4648180" y="6859313"/>
                </a:cubicBezTo>
                <a:cubicBezTo>
                  <a:pt x="4606309" y="6859313"/>
                  <a:pt x="4568696" y="6830347"/>
                  <a:pt x="4559361" y="6787927"/>
                </a:cubicBezTo>
                <a:cubicBezTo>
                  <a:pt x="4548516" y="6738919"/>
                  <a:pt x="4579541" y="6690322"/>
                  <a:pt x="4628549" y="6679479"/>
                </a:cubicBezTo>
                <a:cubicBezTo>
                  <a:pt x="4640835" y="6676767"/>
                  <a:pt x="4653079" y="6676673"/>
                  <a:pt x="4664702" y="6678822"/>
                </a:cubicBezTo>
                <a:close/>
                <a:moveTo>
                  <a:pt x="1477953" y="6650497"/>
                </a:moveTo>
                <a:cubicBezTo>
                  <a:pt x="1493189" y="6650205"/>
                  <a:pt x="1508531" y="6655731"/>
                  <a:pt x="1520339" y="6667125"/>
                </a:cubicBezTo>
                <a:cubicBezTo>
                  <a:pt x="1544088" y="6689912"/>
                  <a:pt x="1544774" y="6727527"/>
                  <a:pt x="1521987" y="6751139"/>
                </a:cubicBezTo>
                <a:cubicBezTo>
                  <a:pt x="1510316" y="6763356"/>
                  <a:pt x="1494665" y="6769396"/>
                  <a:pt x="1479017" y="6769396"/>
                </a:cubicBezTo>
                <a:cubicBezTo>
                  <a:pt x="1464193" y="6769396"/>
                  <a:pt x="1449369" y="6763905"/>
                  <a:pt x="1437837" y="6752786"/>
                </a:cubicBezTo>
                <a:cubicBezTo>
                  <a:pt x="1414228" y="6729997"/>
                  <a:pt x="1413405" y="6692384"/>
                  <a:pt x="1436192" y="6668772"/>
                </a:cubicBezTo>
                <a:cubicBezTo>
                  <a:pt x="1447584" y="6656897"/>
                  <a:pt x="1462717" y="6650788"/>
                  <a:pt x="1477953" y="6650497"/>
                </a:cubicBezTo>
                <a:close/>
                <a:moveTo>
                  <a:pt x="5512618" y="6635621"/>
                </a:moveTo>
                <a:cubicBezTo>
                  <a:pt x="5555165" y="6631277"/>
                  <a:pt x="5598176" y="6652127"/>
                  <a:pt x="5620106" y="6691972"/>
                </a:cubicBezTo>
                <a:cubicBezTo>
                  <a:pt x="5649209" y="6745235"/>
                  <a:pt x="5629853" y="6811953"/>
                  <a:pt x="5576726" y="6841193"/>
                </a:cubicBezTo>
                <a:cubicBezTo>
                  <a:pt x="5559977" y="6850390"/>
                  <a:pt x="5541858" y="6854783"/>
                  <a:pt x="5523875" y="6854783"/>
                </a:cubicBezTo>
                <a:cubicBezTo>
                  <a:pt x="5485162" y="6854783"/>
                  <a:pt x="5447548" y="6834191"/>
                  <a:pt x="5427505" y="6797813"/>
                </a:cubicBezTo>
                <a:cubicBezTo>
                  <a:pt x="5398402" y="6744549"/>
                  <a:pt x="5417758" y="6677832"/>
                  <a:pt x="5471023" y="6648592"/>
                </a:cubicBezTo>
                <a:cubicBezTo>
                  <a:pt x="5484305" y="6641316"/>
                  <a:pt x="5498435" y="6637069"/>
                  <a:pt x="5512618" y="6635621"/>
                </a:cubicBezTo>
                <a:close/>
                <a:moveTo>
                  <a:pt x="3151842" y="6599937"/>
                </a:moveTo>
                <a:cubicBezTo>
                  <a:pt x="3163627" y="6599025"/>
                  <a:pt x="3175785" y="6600407"/>
                  <a:pt x="3187693" y="6604388"/>
                </a:cubicBezTo>
                <a:cubicBezTo>
                  <a:pt x="3235329" y="6620312"/>
                  <a:pt x="3260999" y="6671792"/>
                  <a:pt x="3245075" y="6719427"/>
                </a:cubicBezTo>
                <a:cubicBezTo>
                  <a:pt x="3232446" y="6757590"/>
                  <a:pt x="3196891" y="6781614"/>
                  <a:pt x="3158864" y="6781614"/>
                </a:cubicBezTo>
                <a:cubicBezTo>
                  <a:pt x="3149255" y="6781614"/>
                  <a:pt x="3139645" y="6780103"/>
                  <a:pt x="3130038" y="6776946"/>
                </a:cubicBezTo>
                <a:cubicBezTo>
                  <a:pt x="3082401" y="6761021"/>
                  <a:pt x="3056730" y="6709405"/>
                  <a:pt x="3072653" y="6661771"/>
                </a:cubicBezTo>
                <a:cubicBezTo>
                  <a:pt x="3084493" y="6626044"/>
                  <a:pt x="3116488" y="6602672"/>
                  <a:pt x="3151842" y="6599937"/>
                </a:cubicBezTo>
                <a:close/>
                <a:moveTo>
                  <a:pt x="6676218" y="6583419"/>
                </a:moveTo>
                <a:cubicBezTo>
                  <a:pt x="6691421" y="6583316"/>
                  <a:pt x="6706659" y="6589012"/>
                  <a:pt x="6718328" y="6600544"/>
                </a:cubicBezTo>
                <a:cubicBezTo>
                  <a:pt x="6741801" y="6623745"/>
                  <a:pt x="6741940" y="6661358"/>
                  <a:pt x="6718877" y="6684696"/>
                </a:cubicBezTo>
                <a:cubicBezTo>
                  <a:pt x="6707209" y="6696501"/>
                  <a:pt x="6691971" y="6702405"/>
                  <a:pt x="6676596" y="6702405"/>
                </a:cubicBezTo>
                <a:cubicBezTo>
                  <a:pt x="6661494" y="6702405"/>
                  <a:pt x="6646395" y="6696638"/>
                  <a:pt x="6634863" y="6685244"/>
                </a:cubicBezTo>
                <a:cubicBezTo>
                  <a:pt x="6611388" y="6662183"/>
                  <a:pt x="6611115" y="6624568"/>
                  <a:pt x="6634314" y="6601093"/>
                </a:cubicBezTo>
                <a:cubicBezTo>
                  <a:pt x="6645845" y="6589425"/>
                  <a:pt x="6661014" y="6583522"/>
                  <a:pt x="6676218" y="6583419"/>
                </a:cubicBezTo>
                <a:close/>
                <a:moveTo>
                  <a:pt x="5014272" y="6571227"/>
                </a:moveTo>
                <a:cubicBezTo>
                  <a:pt x="5049657" y="6572875"/>
                  <a:pt x="5082321" y="6595293"/>
                  <a:pt x="5095294" y="6630608"/>
                </a:cubicBezTo>
                <a:cubicBezTo>
                  <a:pt x="5112727" y="6677695"/>
                  <a:pt x="5088705" y="6729997"/>
                  <a:pt x="5041618" y="6747432"/>
                </a:cubicBezTo>
                <a:cubicBezTo>
                  <a:pt x="5041618" y="6747432"/>
                  <a:pt x="5041618" y="6747432"/>
                  <a:pt x="5041481" y="6747432"/>
                </a:cubicBezTo>
                <a:cubicBezTo>
                  <a:pt x="5031185" y="6751276"/>
                  <a:pt x="5020477" y="6753060"/>
                  <a:pt x="5010044" y="6753060"/>
                </a:cubicBezTo>
                <a:cubicBezTo>
                  <a:pt x="4973116" y="6753060"/>
                  <a:pt x="4938249" y="6730409"/>
                  <a:pt x="4924795" y="6693619"/>
                </a:cubicBezTo>
                <a:cubicBezTo>
                  <a:pt x="4907360" y="6646532"/>
                  <a:pt x="4931384" y="6594230"/>
                  <a:pt x="4978607" y="6576795"/>
                </a:cubicBezTo>
                <a:cubicBezTo>
                  <a:pt x="4990379" y="6572437"/>
                  <a:pt x="5002477" y="6570678"/>
                  <a:pt x="5014272" y="6571227"/>
                </a:cubicBezTo>
                <a:close/>
                <a:moveTo>
                  <a:pt x="1862118" y="6559705"/>
                </a:moveTo>
                <a:cubicBezTo>
                  <a:pt x="1883709" y="6557783"/>
                  <a:pt x="1906017" y="6564098"/>
                  <a:pt x="1923933" y="6579130"/>
                </a:cubicBezTo>
                <a:cubicBezTo>
                  <a:pt x="1959761" y="6609192"/>
                  <a:pt x="1964429" y="6662456"/>
                  <a:pt x="1934500" y="6698423"/>
                </a:cubicBezTo>
                <a:cubicBezTo>
                  <a:pt x="1917754" y="6718328"/>
                  <a:pt x="1893729" y="6728761"/>
                  <a:pt x="1869567" y="6728761"/>
                </a:cubicBezTo>
                <a:cubicBezTo>
                  <a:pt x="1850347" y="6728761"/>
                  <a:pt x="1831130" y="6722172"/>
                  <a:pt x="1815208" y="6708993"/>
                </a:cubicBezTo>
                <a:cubicBezTo>
                  <a:pt x="1779382" y="6678929"/>
                  <a:pt x="1774578" y="6625529"/>
                  <a:pt x="1804639" y="6589700"/>
                </a:cubicBezTo>
                <a:cubicBezTo>
                  <a:pt x="1819669" y="6571785"/>
                  <a:pt x="1840533" y="6561626"/>
                  <a:pt x="1862118" y="6559705"/>
                </a:cubicBezTo>
                <a:close/>
                <a:moveTo>
                  <a:pt x="7146550" y="6545410"/>
                </a:moveTo>
                <a:cubicBezTo>
                  <a:pt x="7155284" y="6544535"/>
                  <a:pt x="7164344" y="6547006"/>
                  <a:pt x="7171620" y="6553046"/>
                </a:cubicBezTo>
                <a:cubicBezTo>
                  <a:pt x="7186308" y="6564989"/>
                  <a:pt x="7188506" y="6586679"/>
                  <a:pt x="7176562" y="6601368"/>
                </a:cubicBezTo>
                <a:cubicBezTo>
                  <a:pt x="7169834" y="6609604"/>
                  <a:pt x="7159952" y="6613860"/>
                  <a:pt x="7149930" y="6613860"/>
                </a:cubicBezTo>
                <a:cubicBezTo>
                  <a:pt x="7142379" y="6613860"/>
                  <a:pt x="7134691" y="6611388"/>
                  <a:pt x="7128240" y="6606173"/>
                </a:cubicBezTo>
                <a:cubicBezTo>
                  <a:pt x="7113551" y="6594229"/>
                  <a:pt x="7111355" y="6572539"/>
                  <a:pt x="7123435" y="6557851"/>
                </a:cubicBezTo>
                <a:cubicBezTo>
                  <a:pt x="7129407" y="6550506"/>
                  <a:pt x="7137815" y="6546285"/>
                  <a:pt x="7146550" y="6545410"/>
                </a:cubicBezTo>
                <a:close/>
                <a:moveTo>
                  <a:pt x="6252236" y="6536435"/>
                </a:moveTo>
                <a:cubicBezTo>
                  <a:pt x="6273823" y="6538117"/>
                  <a:pt x="6294758" y="6548035"/>
                  <a:pt x="6309927" y="6565812"/>
                </a:cubicBezTo>
                <a:cubicBezTo>
                  <a:pt x="6340403" y="6601368"/>
                  <a:pt x="6336147" y="6654768"/>
                  <a:pt x="6300592" y="6685106"/>
                </a:cubicBezTo>
                <a:cubicBezTo>
                  <a:pt x="6284668" y="6698834"/>
                  <a:pt x="6265175" y="6705423"/>
                  <a:pt x="6245681" y="6705423"/>
                </a:cubicBezTo>
                <a:cubicBezTo>
                  <a:pt x="6221795" y="6705423"/>
                  <a:pt x="6198045" y="6695402"/>
                  <a:pt x="6181298" y="6675908"/>
                </a:cubicBezTo>
                <a:cubicBezTo>
                  <a:pt x="6150960" y="6640354"/>
                  <a:pt x="6155078" y="6586815"/>
                  <a:pt x="6190633" y="6556478"/>
                </a:cubicBezTo>
                <a:cubicBezTo>
                  <a:pt x="6208410" y="6541309"/>
                  <a:pt x="6230649" y="6534754"/>
                  <a:pt x="6252236" y="6536435"/>
                </a:cubicBezTo>
                <a:close/>
                <a:moveTo>
                  <a:pt x="2373483" y="6530648"/>
                </a:moveTo>
                <a:cubicBezTo>
                  <a:pt x="2383957" y="6529373"/>
                  <a:pt x="2394639" y="6529595"/>
                  <a:pt x="2405185" y="6531390"/>
                </a:cubicBezTo>
                <a:cubicBezTo>
                  <a:pt x="2419247" y="6533784"/>
                  <a:pt x="2433070" y="6538975"/>
                  <a:pt x="2445836" y="6547143"/>
                </a:cubicBezTo>
                <a:cubicBezTo>
                  <a:pt x="2496904" y="6579816"/>
                  <a:pt x="2511867" y="6647767"/>
                  <a:pt x="2479195" y="6698834"/>
                </a:cubicBezTo>
                <a:cubicBezTo>
                  <a:pt x="2458191" y="6731644"/>
                  <a:pt x="2422774" y="6749491"/>
                  <a:pt x="2386533" y="6749491"/>
                </a:cubicBezTo>
                <a:cubicBezTo>
                  <a:pt x="2366353" y="6749491"/>
                  <a:pt x="2345762" y="6743862"/>
                  <a:pt x="2327503" y="6732193"/>
                </a:cubicBezTo>
                <a:cubicBezTo>
                  <a:pt x="2276298" y="6699522"/>
                  <a:pt x="2261472" y="6631569"/>
                  <a:pt x="2294145" y="6580502"/>
                </a:cubicBezTo>
                <a:cubicBezTo>
                  <a:pt x="2312523" y="6551776"/>
                  <a:pt x="2342064" y="6534474"/>
                  <a:pt x="2373483" y="6530648"/>
                </a:cubicBezTo>
                <a:close/>
                <a:moveTo>
                  <a:pt x="923045" y="6522691"/>
                </a:moveTo>
                <a:cubicBezTo>
                  <a:pt x="931780" y="6523635"/>
                  <a:pt x="940153" y="6527924"/>
                  <a:pt x="946125" y="6535337"/>
                </a:cubicBezTo>
                <a:cubicBezTo>
                  <a:pt x="957931" y="6550027"/>
                  <a:pt x="955735" y="6571716"/>
                  <a:pt x="940908" y="6583522"/>
                </a:cubicBezTo>
                <a:cubicBezTo>
                  <a:pt x="934594" y="6588601"/>
                  <a:pt x="926907" y="6591073"/>
                  <a:pt x="919356" y="6591073"/>
                </a:cubicBezTo>
                <a:cubicBezTo>
                  <a:pt x="909335" y="6591073"/>
                  <a:pt x="899450" y="6586817"/>
                  <a:pt x="892586" y="6578305"/>
                </a:cubicBezTo>
                <a:cubicBezTo>
                  <a:pt x="880781" y="6563617"/>
                  <a:pt x="883115" y="6541927"/>
                  <a:pt x="897803" y="6530122"/>
                </a:cubicBezTo>
                <a:cubicBezTo>
                  <a:pt x="905217" y="6524150"/>
                  <a:pt x="914311" y="6521747"/>
                  <a:pt x="923045" y="6522691"/>
                </a:cubicBezTo>
                <a:close/>
                <a:moveTo>
                  <a:pt x="4194202" y="6468071"/>
                </a:moveTo>
                <a:cubicBezTo>
                  <a:pt x="4233877" y="6465599"/>
                  <a:pt x="4268059" y="6495802"/>
                  <a:pt x="4270529" y="6535612"/>
                </a:cubicBezTo>
                <a:cubicBezTo>
                  <a:pt x="4272864" y="6575285"/>
                  <a:pt x="4242661" y="6609468"/>
                  <a:pt x="4202851" y="6611938"/>
                </a:cubicBezTo>
                <a:cubicBezTo>
                  <a:pt x="4202851" y="6611938"/>
                  <a:pt x="4202851" y="6611938"/>
                  <a:pt x="4202988" y="6611938"/>
                </a:cubicBezTo>
                <a:cubicBezTo>
                  <a:pt x="4201478" y="6611938"/>
                  <a:pt x="4199969" y="6612075"/>
                  <a:pt x="4198458" y="6612075"/>
                </a:cubicBezTo>
                <a:cubicBezTo>
                  <a:pt x="4160706" y="6612075"/>
                  <a:pt x="4128996" y="6582562"/>
                  <a:pt x="4126661" y="6544398"/>
                </a:cubicBezTo>
                <a:cubicBezTo>
                  <a:pt x="4124191" y="6504586"/>
                  <a:pt x="4154392" y="6470404"/>
                  <a:pt x="4194202" y="6468071"/>
                </a:cubicBezTo>
                <a:close/>
                <a:moveTo>
                  <a:pt x="3861030" y="6465737"/>
                </a:moveTo>
                <a:cubicBezTo>
                  <a:pt x="3900703" y="6468757"/>
                  <a:pt x="3930492" y="6503351"/>
                  <a:pt x="3927610" y="6543025"/>
                </a:cubicBezTo>
                <a:cubicBezTo>
                  <a:pt x="3924727" y="6580914"/>
                  <a:pt x="3893152" y="6609742"/>
                  <a:pt x="3855813" y="6609742"/>
                </a:cubicBezTo>
                <a:cubicBezTo>
                  <a:pt x="3854029" y="6609742"/>
                  <a:pt x="3852244" y="6609742"/>
                  <a:pt x="3850322" y="6609605"/>
                </a:cubicBezTo>
                <a:cubicBezTo>
                  <a:pt x="3810649" y="6606585"/>
                  <a:pt x="3780860" y="6571990"/>
                  <a:pt x="3783879" y="6532317"/>
                </a:cubicBezTo>
                <a:cubicBezTo>
                  <a:pt x="3786762" y="6492644"/>
                  <a:pt x="3821356" y="6462855"/>
                  <a:pt x="3861030" y="6465874"/>
                </a:cubicBezTo>
                <a:close/>
                <a:moveTo>
                  <a:pt x="2815347" y="6456068"/>
                </a:moveTo>
                <a:cubicBezTo>
                  <a:pt x="2827148" y="6456755"/>
                  <a:pt x="2839006" y="6459766"/>
                  <a:pt x="2850263" y="6465326"/>
                </a:cubicBezTo>
                <a:cubicBezTo>
                  <a:pt x="2895291" y="6487565"/>
                  <a:pt x="2913687" y="6542201"/>
                  <a:pt x="2891446" y="6587228"/>
                </a:cubicBezTo>
                <a:cubicBezTo>
                  <a:pt x="2875661" y="6619352"/>
                  <a:pt x="2843400" y="6637885"/>
                  <a:pt x="2809904" y="6637885"/>
                </a:cubicBezTo>
                <a:cubicBezTo>
                  <a:pt x="2796313" y="6637885"/>
                  <a:pt x="2782585" y="6634864"/>
                  <a:pt x="2769681" y="6628411"/>
                </a:cubicBezTo>
                <a:cubicBezTo>
                  <a:pt x="2724655" y="6606173"/>
                  <a:pt x="2706121" y="6551674"/>
                  <a:pt x="2728359" y="6506647"/>
                </a:cubicBezTo>
                <a:cubicBezTo>
                  <a:pt x="2745040" y="6472877"/>
                  <a:pt x="2779942" y="6454010"/>
                  <a:pt x="2815347" y="6456068"/>
                </a:cubicBezTo>
                <a:close/>
                <a:moveTo>
                  <a:pt x="4524355" y="6425104"/>
                </a:moveTo>
                <a:cubicBezTo>
                  <a:pt x="4563342" y="6417279"/>
                  <a:pt x="4601231" y="6442538"/>
                  <a:pt x="4609193" y="6481662"/>
                </a:cubicBezTo>
                <a:cubicBezTo>
                  <a:pt x="4616881" y="6520649"/>
                  <a:pt x="4591622" y="6558538"/>
                  <a:pt x="4552635" y="6566363"/>
                </a:cubicBezTo>
                <a:cubicBezTo>
                  <a:pt x="4547830" y="6567324"/>
                  <a:pt x="4543025" y="6567873"/>
                  <a:pt x="4538358" y="6567873"/>
                </a:cubicBezTo>
                <a:cubicBezTo>
                  <a:pt x="4504725" y="6567873"/>
                  <a:pt x="4474661" y="6544124"/>
                  <a:pt x="4467796" y="6509942"/>
                </a:cubicBezTo>
                <a:cubicBezTo>
                  <a:pt x="4459972" y="6470955"/>
                  <a:pt x="4485231" y="6432928"/>
                  <a:pt x="4524355" y="6425104"/>
                </a:cubicBezTo>
                <a:close/>
                <a:moveTo>
                  <a:pt x="1262132" y="6418892"/>
                </a:moveTo>
                <a:cubicBezTo>
                  <a:pt x="1277321" y="6419921"/>
                  <a:pt x="1292116" y="6426751"/>
                  <a:pt x="1302894" y="6439105"/>
                </a:cubicBezTo>
                <a:cubicBezTo>
                  <a:pt x="1324586" y="6463815"/>
                  <a:pt x="1321977" y="6501430"/>
                  <a:pt x="1297264" y="6522982"/>
                </a:cubicBezTo>
                <a:cubicBezTo>
                  <a:pt x="1286007" y="6532866"/>
                  <a:pt x="1272137" y="6537671"/>
                  <a:pt x="1258138" y="6537671"/>
                </a:cubicBezTo>
                <a:cubicBezTo>
                  <a:pt x="1241664" y="6537671"/>
                  <a:pt x="1225194" y="6530806"/>
                  <a:pt x="1213388" y="6517491"/>
                </a:cubicBezTo>
                <a:cubicBezTo>
                  <a:pt x="1191703" y="6492644"/>
                  <a:pt x="1194309" y="6455168"/>
                  <a:pt x="1219017" y="6433477"/>
                </a:cubicBezTo>
                <a:cubicBezTo>
                  <a:pt x="1231371" y="6422632"/>
                  <a:pt x="1246950" y="6417862"/>
                  <a:pt x="1262132" y="6418892"/>
                </a:cubicBezTo>
                <a:close/>
                <a:moveTo>
                  <a:pt x="3502909" y="6418143"/>
                </a:moveTo>
                <a:cubicBezTo>
                  <a:pt x="3512113" y="6416395"/>
                  <a:pt x="3521817" y="6416420"/>
                  <a:pt x="3531564" y="6418514"/>
                </a:cubicBezTo>
                <a:cubicBezTo>
                  <a:pt x="3570412" y="6426887"/>
                  <a:pt x="3595124" y="6465188"/>
                  <a:pt x="3586885" y="6504038"/>
                </a:cubicBezTo>
                <a:cubicBezTo>
                  <a:pt x="3579610" y="6537808"/>
                  <a:pt x="3549684" y="6561008"/>
                  <a:pt x="3516462" y="6561008"/>
                </a:cubicBezTo>
                <a:cubicBezTo>
                  <a:pt x="3511520" y="6561008"/>
                  <a:pt x="3506441" y="6560459"/>
                  <a:pt x="3501224" y="6559362"/>
                </a:cubicBezTo>
                <a:cubicBezTo>
                  <a:pt x="3462375" y="6551124"/>
                  <a:pt x="3437527" y="6512687"/>
                  <a:pt x="3445902" y="6473837"/>
                </a:cubicBezTo>
                <a:cubicBezTo>
                  <a:pt x="3452183" y="6444597"/>
                  <a:pt x="3475297" y="6423388"/>
                  <a:pt x="3502909" y="6418143"/>
                </a:cubicBezTo>
                <a:close/>
                <a:moveTo>
                  <a:pt x="5345973" y="6417115"/>
                </a:moveTo>
                <a:cubicBezTo>
                  <a:pt x="5381268" y="6413975"/>
                  <a:pt x="5416660" y="6431761"/>
                  <a:pt x="5434369" y="6464914"/>
                </a:cubicBezTo>
                <a:cubicBezTo>
                  <a:pt x="5457980" y="6509255"/>
                  <a:pt x="5441233" y="6564440"/>
                  <a:pt x="5396892" y="6588052"/>
                </a:cubicBezTo>
                <a:cubicBezTo>
                  <a:pt x="5383301" y="6595327"/>
                  <a:pt x="5368614" y="6598760"/>
                  <a:pt x="5354198" y="6598760"/>
                </a:cubicBezTo>
                <a:cubicBezTo>
                  <a:pt x="5321664" y="6598760"/>
                  <a:pt x="5290228" y="6581189"/>
                  <a:pt x="5273891" y="6550576"/>
                </a:cubicBezTo>
                <a:cubicBezTo>
                  <a:pt x="5250280" y="6506235"/>
                  <a:pt x="5267028" y="6451048"/>
                  <a:pt x="5311369" y="6427436"/>
                </a:cubicBezTo>
                <a:cubicBezTo>
                  <a:pt x="5322454" y="6421533"/>
                  <a:pt x="5334208" y="6418162"/>
                  <a:pt x="5345973" y="6417115"/>
                </a:cubicBezTo>
                <a:close/>
                <a:moveTo>
                  <a:pt x="5886683" y="6414722"/>
                </a:moveTo>
                <a:cubicBezTo>
                  <a:pt x="5914464" y="6418926"/>
                  <a:pt x="5940650" y="6433752"/>
                  <a:pt x="5958634" y="6458188"/>
                </a:cubicBezTo>
                <a:cubicBezTo>
                  <a:pt x="5994737" y="6506922"/>
                  <a:pt x="5984304" y="6575698"/>
                  <a:pt x="5935571" y="6611665"/>
                </a:cubicBezTo>
                <a:cubicBezTo>
                  <a:pt x="5915940" y="6626216"/>
                  <a:pt x="5893014" y="6633080"/>
                  <a:pt x="5870364" y="6633080"/>
                </a:cubicBezTo>
                <a:cubicBezTo>
                  <a:pt x="5836730" y="6633080"/>
                  <a:pt x="5803510" y="6617705"/>
                  <a:pt x="5781957" y="6588464"/>
                </a:cubicBezTo>
                <a:cubicBezTo>
                  <a:pt x="5745853" y="6539731"/>
                  <a:pt x="5756286" y="6470954"/>
                  <a:pt x="5805157" y="6434988"/>
                </a:cubicBezTo>
                <a:cubicBezTo>
                  <a:pt x="5829524" y="6416935"/>
                  <a:pt x="5858901" y="6410518"/>
                  <a:pt x="5886683" y="6414722"/>
                </a:cubicBezTo>
                <a:close/>
                <a:moveTo>
                  <a:pt x="6886013" y="6346393"/>
                </a:moveTo>
                <a:cubicBezTo>
                  <a:pt x="6901182" y="6345003"/>
                  <a:pt x="6916900" y="6349395"/>
                  <a:pt x="6929599" y="6359898"/>
                </a:cubicBezTo>
                <a:cubicBezTo>
                  <a:pt x="6954857" y="6380901"/>
                  <a:pt x="6958290" y="6418377"/>
                  <a:pt x="6937287" y="6443636"/>
                </a:cubicBezTo>
                <a:cubicBezTo>
                  <a:pt x="6925480" y="6457776"/>
                  <a:pt x="6908595" y="6465052"/>
                  <a:pt x="6891435" y="6465052"/>
                </a:cubicBezTo>
                <a:cubicBezTo>
                  <a:pt x="6878120" y="6465052"/>
                  <a:pt x="6864666" y="6460659"/>
                  <a:pt x="6853547" y="6451461"/>
                </a:cubicBezTo>
                <a:cubicBezTo>
                  <a:pt x="6828288" y="6430458"/>
                  <a:pt x="6824718" y="6392844"/>
                  <a:pt x="6845722" y="6367585"/>
                </a:cubicBezTo>
                <a:cubicBezTo>
                  <a:pt x="6856224" y="6354956"/>
                  <a:pt x="6870844" y="6347783"/>
                  <a:pt x="6886013" y="6346393"/>
                </a:cubicBezTo>
                <a:close/>
                <a:moveTo>
                  <a:pt x="4873677" y="6333324"/>
                </a:moveTo>
                <a:cubicBezTo>
                  <a:pt x="4901707" y="6335125"/>
                  <a:pt x="4927266" y="6353375"/>
                  <a:pt x="4937150" y="6381585"/>
                </a:cubicBezTo>
                <a:cubicBezTo>
                  <a:pt x="4950328" y="6419063"/>
                  <a:pt x="4930423" y="6460246"/>
                  <a:pt x="4892947" y="6473287"/>
                </a:cubicBezTo>
                <a:cubicBezTo>
                  <a:pt x="4884984" y="6476032"/>
                  <a:pt x="4877023" y="6477406"/>
                  <a:pt x="4869060" y="6477406"/>
                </a:cubicBezTo>
                <a:cubicBezTo>
                  <a:pt x="4839271" y="6477406"/>
                  <a:pt x="4811540" y="6458736"/>
                  <a:pt x="4801107" y="6429084"/>
                </a:cubicBezTo>
                <a:cubicBezTo>
                  <a:pt x="4787928" y="6391469"/>
                  <a:pt x="4807835" y="6350424"/>
                  <a:pt x="4845311" y="6337245"/>
                </a:cubicBezTo>
                <a:cubicBezTo>
                  <a:pt x="4854715" y="6333950"/>
                  <a:pt x="4864333" y="6332723"/>
                  <a:pt x="4873677" y="6333324"/>
                </a:cubicBezTo>
                <a:close/>
                <a:moveTo>
                  <a:pt x="7310561" y="6327379"/>
                </a:moveTo>
                <a:cubicBezTo>
                  <a:pt x="7319227" y="6325921"/>
                  <a:pt x="7328459" y="6327774"/>
                  <a:pt x="7336215" y="6333265"/>
                </a:cubicBezTo>
                <a:cubicBezTo>
                  <a:pt x="7351727" y="6344248"/>
                  <a:pt x="7355297" y="6365663"/>
                  <a:pt x="7344314" y="6381038"/>
                </a:cubicBezTo>
                <a:cubicBezTo>
                  <a:pt x="7344314" y="6381038"/>
                  <a:pt x="7344314" y="6381038"/>
                  <a:pt x="7344314" y="6381175"/>
                </a:cubicBezTo>
                <a:cubicBezTo>
                  <a:pt x="7337725" y="6390510"/>
                  <a:pt x="7327017" y="6395589"/>
                  <a:pt x="7316310" y="6395589"/>
                </a:cubicBezTo>
                <a:cubicBezTo>
                  <a:pt x="7309447" y="6395589"/>
                  <a:pt x="7302582" y="6393529"/>
                  <a:pt x="7296542" y="6389275"/>
                </a:cubicBezTo>
                <a:cubicBezTo>
                  <a:pt x="7281030" y="6378292"/>
                  <a:pt x="7277460" y="6356877"/>
                  <a:pt x="7288305" y="6341365"/>
                </a:cubicBezTo>
                <a:cubicBezTo>
                  <a:pt x="7293796" y="6333609"/>
                  <a:pt x="7301896" y="6328838"/>
                  <a:pt x="7310561" y="6327379"/>
                </a:cubicBezTo>
                <a:close/>
                <a:moveTo>
                  <a:pt x="3183169" y="6321915"/>
                </a:moveTo>
                <a:cubicBezTo>
                  <a:pt x="3192519" y="6321458"/>
                  <a:pt x="3202112" y="6322831"/>
                  <a:pt x="3211447" y="6326263"/>
                </a:cubicBezTo>
                <a:cubicBezTo>
                  <a:pt x="3248786" y="6339852"/>
                  <a:pt x="3268005" y="6381174"/>
                  <a:pt x="3254416" y="6418651"/>
                </a:cubicBezTo>
                <a:cubicBezTo>
                  <a:pt x="3243707" y="6447891"/>
                  <a:pt x="3216115" y="6466011"/>
                  <a:pt x="3186736" y="6466011"/>
                </a:cubicBezTo>
                <a:cubicBezTo>
                  <a:pt x="3178499" y="6466011"/>
                  <a:pt x="3170125" y="6464639"/>
                  <a:pt x="3162026" y="6461618"/>
                </a:cubicBezTo>
                <a:cubicBezTo>
                  <a:pt x="3124686" y="6448029"/>
                  <a:pt x="3105330" y="6406570"/>
                  <a:pt x="3119058" y="6369231"/>
                </a:cubicBezTo>
                <a:cubicBezTo>
                  <a:pt x="3129251" y="6341123"/>
                  <a:pt x="3155119" y="6323286"/>
                  <a:pt x="3183169" y="6321915"/>
                </a:cubicBezTo>
                <a:close/>
                <a:moveTo>
                  <a:pt x="1603631" y="6309893"/>
                </a:moveTo>
                <a:cubicBezTo>
                  <a:pt x="1625285" y="6310305"/>
                  <a:pt x="1646768" y="6318988"/>
                  <a:pt x="1662971" y="6335873"/>
                </a:cubicBezTo>
                <a:cubicBezTo>
                  <a:pt x="1695507" y="6369506"/>
                  <a:pt x="1694415" y="6423045"/>
                  <a:pt x="1660774" y="6455579"/>
                </a:cubicBezTo>
                <a:cubicBezTo>
                  <a:pt x="1644296" y="6471367"/>
                  <a:pt x="1623156" y="6479191"/>
                  <a:pt x="1602019" y="6479191"/>
                </a:cubicBezTo>
                <a:cubicBezTo>
                  <a:pt x="1579918" y="6479191"/>
                  <a:pt x="1557676" y="6470542"/>
                  <a:pt x="1541063" y="6453244"/>
                </a:cubicBezTo>
                <a:cubicBezTo>
                  <a:pt x="1508664" y="6419612"/>
                  <a:pt x="1509623" y="6365937"/>
                  <a:pt x="1543259" y="6333538"/>
                </a:cubicBezTo>
                <a:cubicBezTo>
                  <a:pt x="1560146" y="6317340"/>
                  <a:pt x="1581976" y="6309481"/>
                  <a:pt x="1603631" y="6309893"/>
                </a:cubicBezTo>
                <a:close/>
                <a:moveTo>
                  <a:pt x="760628" y="6303612"/>
                </a:moveTo>
                <a:cubicBezTo>
                  <a:pt x="769277" y="6305156"/>
                  <a:pt x="777342" y="6309995"/>
                  <a:pt x="782764" y="6317751"/>
                </a:cubicBezTo>
                <a:cubicBezTo>
                  <a:pt x="793611" y="6333263"/>
                  <a:pt x="789904" y="6354679"/>
                  <a:pt x="774255" y="6365524"/>
                </a:cubicBezTo>
                <a:cubicBezTo>
                  <a:pt x="768352" y="6369780"/>
                  <a:pt x="761486" y="6371701"/>
                  <a:pt x="754623" y="6371701"/>
                </a:cubicBezTo>
                <a:cubicBezTo>
                  <a:pt x="743914" y="6371701"/>
                  <a:pt x="733208" y="6366622"/>
                  <a:pt x="726481" y="6357013"/>
                </a:cubicBezTo>
                <a:cubicBezTo>
                  <a:pt x="715637" y="6341501"/>
                  <a:pt x="719480" y="6320086"/>
                  <a:pt x="734990" y="6309241"/>
                </a:cubicBezTo>
                <a:cubicBezTo>
                  <a:pt x="742747" y="6303818"/>
                  <a:pt x="751978" y="6302068"/>
                  <a:pt x="760628" y="6303612"/>
                </a:cubicBezTo>
                <a:close/>
                <a:moveTo>
                  <a:pt x="2046427" y="6285869"/>
                </a:moveTo>
                <a:cubicBezTo>
                  <a:pt x="2074431" y="6283536"/>
                  <a:pt x="2103327" y="6291875"/>
                  <a:pt x="2126527" y="6311437"/>
                </a:cubicBezTo>
                <a:cubicBezTo>
                  <a:pt x="2172791" y="6350699"/>
                  <a:pt x="2178556" y="6419887"/>
                  <a:pt x="2139432" y="6466286"/>
                </a:cubicBezTo>
                <a:cubicBezTo>
                  <a:pt x="2117605" y="6491957"/>
                  <a:pt x="2086718" y="6505136"/>
                  <a:pt x="2055555" y="6505136"/>
                </a:cubicBezTo>
                <a:cubicBezTo>
                  <a:pt x="2030433" y="6505136"/>
                  <a:pt x="2005174" y="6496626"/>
                  <a:pt x="1984582" y="6479191"/>
                </a:cubicBezTo>
                <a:cubicBezTo>
                  <a:pt x="1938321" y="6439929"/>
                  <a:pt x="1932555" y="6370604"/>
                  <a:pt x="1971679" y="6324342"/>
                </a:cubicBezTo>
                <a:cubicBezTo>
                  <a:pt x="1991310" y="6301210"/>
                  <a:pt x="2018422" y="6288203"/>
                  <a:pt x="2046427" y="6285869"/>
                </a:cubicBezTo>
                <a:close/>
                <a:moveTo>
                  <a:pt x="6507984" y="6283879"/>
                </a:moveTo>
                <a:cubicBezTo>
                  <a:pt x="6529640" y="6283227"/>
                  <a:pt x="6551535" y="6290846"/>
                  <a:pt x="6568558" y="6306908"/>
                </a:cubicBezTo>
                <a:cubicBezTo>
                  <a:pt x="6602603" y="6339030"/>
                  <a:pt x="6604113" y="6392569"/>
                  <a:pt x="6572126" y="6426614"/>
                </a:cubicBezTo>
                <a:cubicBezTo>
                  <a:pt x="6555379" y="6444322"/>
                  <a:pt x="6533003" y="6453108"/>
                  <a:pt x="6510489" y="6453108"/>
                </a:cubicBezTo>
                <a:cubicBezTo>
                  <a:pt x="6489623" y="6453108"/>
                  <a:pt x="6468757" y="6445557"/>
                  <a:pt x="6452420" y="6430184"/>
                </a:cubicBezTo>
                <a:cubicBezTo>
                  <a:pt x="6418376" y="6398060"/>
                  <a:pt x="6416867" y="6344522"/>
                  <a:pt x="6448852" y="6310478"/>
                </a:cubicBezTo>
                <a:cubicBezTo>
                  <a:pt x="6464913" y="6293455"/>
                  <a:pt x="6486328" y="6284531"/>
                  <a:pt x="6507984" y="6283879"/>
                </a:cubicBezTo>
                <a:close/>
                <a:moveTo>
                  <a:pt x="2466469" y="6268058"/>
                </a:moveTo>
                <a:cubicBezTo>
                  <a:pt x="2489326" y="6263631"/>
                  <a:pt x="2513865" y="6267920"/>
                  <a:pt x="2534661" y="6281923"/>
                </a:cubicBezTo>
                <a:cubicBezTo>
                  <a:pt x="2576257" y="6310066"/>
                  <a:pt x="2587239" y="6366624"/>
                  <a:pt x="2559098" y="6408218"/>
                </a:cubicBezTo>
                <a:cubicBezTo>
                  <a:pt x="2541526" y="6434302"/>
                  <a:pt x="2512836" y="6448303"/>
                  <a:pt x="2483731" y="6448303"/>
                </a:cubicBezTo>
                <a:cubicBezTo>
                  <a:pt x="2466160" y="6448303"/>
                  <a:pt x="2448450" y="6443224"/>
                  <a:pt x="2432802" y="6432654"/>
                </a:cubicBezTo>
                <a:cubicBezTo>
                  <a:pt x="2391206" y="6404513"/>
                  <a:pt x="2380362" y="6348091"/>
                  <a:pt x="2408366" y="6306496"/>
                </a:cubicBezTo>
                <a:cubicBezTo>
                  <a:pt x="2422436" y="6285630"/>
                  <a:pt x="2443613" y="6272485"/>
                  <a:pt x="2466469" y="6268058"/>
                </a:cubicBezTo>
                <a:close/>
                <a:moveTo>
                  <a:pt x="5688693" y="6218603"/>
                </a:moveTo>
                <a:cubicBezTo>
                  <a:pt x="5711670" y="6222344"/>
                  <a:pt x="5733222" y="6234836"/>
                  <a:pt x="5747911" y="6255153"/>
                </a:cubicBezTo>
                <a:cubicBezTo>
                  <a:pt x="5777289" y="6295926"/>
                  <a:pt x="5768091" y="6352758"/>
                  <a:pt x="5727320" y="6382136"/>
                </a:cubicBezTo>
                <a:cubicBezTo>
                  <a:pt x="5711259" y="6393804"/>
                  <a:pt x="5692589" y="6399295"/>
                  <a:pt x="5674193" y="6399295"/>
                </a:cubicBezTo>
                <a:cubicBezTo>
                  <a:pt x="5645915" y="6399295"/>
                  <a:pt x="5618047" y="6386254"/>
                  <a:pt x="5600338" y="6361544"/>
                </a:cubicBezTo>
                <a:cubicBezTo>
                  <a:pt x="5570960" y="6320772"/>
                  <a:pt x="5580158" y="6263939"/>
                  <a:pt x="5620929" y="6234562"/>
                </a:cubicBezTo>
                <a:cubicBezTo>
                  <a:pt x="5641315" y="6219873"/>
                  <a:pt x="5665716" y="6214862"/>
                  <a:pt x="5688693" y="6218603"/>
                </a:cubicBezTo>
                <a:close/>
                <a:moveTo>
                  <a:pt x="4119798" y="6200929"/>
                </a:moveTo>
                <a:cubicBezTo>
                  <a:pt x="4149175" y="6199831"/>
                  <a:pt x="4173885" y="6222894"/>
                  <a:pt x="4174846" y="6252272"/>
                </a:cubicBezTo>
                <a:cubicBezTo>
                  <a:pt x="4175808" y="6281648"/>
                  <a:pt x="4152882" y="6306221"/>
                  <a:pt x="4123505" y="6307182"/>
                </a:cubicBezTo>
                <a:cubicBezTo>
                  <a:pt x="4122955" y="6307319"/>
                  <a:pt x="4122269" y="6307319"/>
                  <a:pt x="4121583" y="6307319"/>
                </a:cubicBezTo>
                <a:cubicBezTo>
                  <a:pt x="4093166" y="6307319"/>
                  <a:pt x="4069554" y="6284669"/>
                  <a:pt x="4068456" y="6255977"/>
                </a:cubicBezTo>
                <a:cubicBezTo>
                  <a:pt x="4067495" y="6226600"/>
                  <a:pt x="4090420" y="6201891"/>
                  <a:pt x="4119798" y="6200929"/>
                </a:cubicBezTo>
                <a:close/>
                <a:moveTo>
                  <a:pt x="5178841" y="6198273"/>
                </a:moveTo>
                <a:cubicBezTo>
                  <a:pt x="5206839" y="6196227"/>
                  <a:pt x="5234664" y="6210745"/>
                  <a:pt x="5248358" y="6237308"/>
                </a:cubicBezTo>
                <a:cubicBezTo>
                  <a:pt x="5266479" y="6272726"/>
                  <a:pt x="5252476" y="6316106"/>
                  <a:pt x="5217196" y="6334227"/>
                </a:cubicBezTo>
                <a:cubicBezTo>
                  <a:pt x="5217196" y="6334227"/>
                  <a:pt x="5217196" y="6334227"/>
                  <a:pt x="5217059" y="6334227"/>
                </a:cubicBezTo>
                <a:cubicBezTo>
                  <a:pt x="5206626" y="6339718"/>
                  <a:pt x="5195368" y="6342188"/>
                  <a:pt x="5184249" y="6342188"/>
                </a:cubicBezTo>
                <a:cubicBezTo>
                  <a:pt x="5158166" y="6342188"/>
                  <a:pt x="5132906" y="6327911"/>
                  <a:pt x="5120140" y="6303064"/>
                </a:cubicBezTo>
                <a:cubicBezTo>
                  <a:pt x="5101882" y="6267646"/>
                  <a:pt x="5115885" y="6224266"/>
                  <a:pt x="5151302" y="6206008"/>
                </a:cubicBezTo>
                <a:cubicBezTo>
                  <a:pt x="5160157" y="6201478"/>
                  <a:pt x="5169508" y="6198956"/>
                  <a:pt x="5178841" y="6198273"/>
                </a:cubicBezTo>
                <a:close/>
                <a:moveTo>
                  <a:pt x="3818747" y="6190633"/>
                </a:moveTo>
                <a:cubicBezTo>
                  <a:pt x="3847988" y="6193654"/>
                  <a:pt x="3869265" y="6219873"/>
                  <a:pt x="3866245" y="6248976"/>
                </a:cubicBezTo>
                <a:cubicBezTo>
                  <a:pt x="3863363" y="6276431"/>
                  <a:pt x="3840300" y="6296749"/>
                  <a:pt x="3813394" y="6296749"/>
                </a:cubicBezTo>
                <a:cubicBezTo>
                  <a:pt x="3811610" y="6296749"/>
                  <a:pt x="3809687" y="6296611"/>
                  <a:pt x="3807903" y="6296474"/>
                </a:cubicBezTo>
                <a:cubicBezTo>
                  <a:pt x="3778663" y="6293455"/>
                  <a:pt x="3757385" y="6267234"/>
                  <a:pt x="3760404" y="6238132"/>
                </a:cubicBezTo>
                <a:cubicBezTo>
                  <a:pt x="3763425" y="6208892"/>
                  <a:pt x="3789507" y="6187614"/>
                  <a:pt x="3818747" y="6190633"/>
                </a:cubicBezTo>
                <a:close/>
                <a:moveTo>
                  <a:pt x="2879675" y="6182608"/>
                </a:moveTo>
                <a:cubicBezTo>
                  <a:pt x="2889003" y="6183434"/>
                  <a:pt x="2898316" y="6186103"/>
                  <a:pt x="2907103" y="6190770"/>
                </a:cubicBezTo>
                <a:lnTo>
                  <a:pt x="2907242" y="6190770"/>
                </a:lnTo>
                <a:cubicBezTo>
                  <a:pt x="2942244" y="6209440"/>
                  <a:pt x="2955697" y="6252957"/>
                  <a:pt x="2937028" y="6288237"/>
                </a:cubicBezTo>
                <a:cubicBezTo>
                  <a:pt x="2924125" y="6312536"/>
                  <a:pt x="2899138" y="6326538"/>
                  <a:pt x="2873333" y="6326538"/>
                </a:cubicBezTo>
                <a:cubicBezTo>
                  <a:pt x="2861937" y="6326538"/>
                  <a:pt x="2850408" y="6323792"/>
                  <a:pt x="2839562" y="6318027"/>
                </a:cubicBezTo>
                <a:cubicBezTo>
                  <a:pt x="2804419" y="6299357"/>
                  <a:pt x="2791102" y="6255839"/>
                  <a:pt x="2809771" y="6220696"/>
                </a:cubicBezTo>
                <a:cubicBezTo>
                  <a:pt x="2823671" y="6194236"/>
                  <a:pt x="2851701" y="6180131"/>
                  <a:pt x="2879675" y="6182608"/>
                </a:cubicBezTo>
                <a:close/>
                <a:moveTo>
                  <a:pt x="4419337" y="6169629"/>
                </a:moveTo>
                <a:cubicBezTo>
                  <a:pt x="4448303" y="6164687"/>
                  <a:pt x="4475896" y="6183906"/>
                  <a:pt x="4480976" y="6212871"/>
                </a:cubicBezTo>
                <a:cubicBezTo>
                  <a:pt x="4486055" y="6241837"/>
                  <a:pt x="4466699" y="6269430"/>
                  <a:pt x="4437733" y="6274508"/>
                </a:cubicBezTo>
                <a:cubicBezTo>
                  <a:pt x="4434576" y="6275058"/>
                  <a:pt x="4431556" y="6275333"/>
                  <a:pt x="4428398" y="6275333"/>
                </a:cubicBezTo>
                <a:cubicBezTo>
                  <a:pt x="4403139" y="6275333"/>
                  <a:pt x="4380626" y="6257074"/>
                  <a:pt x="4376096" y="6231267"/>
                </a:cubicBezTo>
                <a:cubicBezTo>
                  <a:pt x="4371016" y="6202301"/>
                  <a:pt x="4390373" y="6174708"/>
                  <a:pt x="4419337" y="6169629"/>
                </a:cubicBezTo>
                <a:close/>
                <a:moveTo>
                  <a:pt x="1067054" y="6169612"/>
                </a:moveTo>
                <a:cubicBezTo>
                  <a:pt x="1082089" y="6171929"/>
                  <a:pt x="1096229" y="6179994"/>
                  <a:pt x="1105907" y="6193242"/>
                </a:cubicBezTo>
                <a:cubicBezTo>
                  <a:pt x="1125401" y="6219736"/>
                  <a:pt x="1119635" y="6256939"/>
                  <a:pt x="1093140" y="6276431"/>
                </a:cubicBezTo>
                <a:cubicBezTo>
                  <a:pt x="1082570" y="6284256"/>
                  <a:pt x="1070214" y="6287963"/>
                  <a:pt x="1057997" y="6287963"/>
                </a:cubicBezTo>
                <a:cubicBezTo>
                  <a:pt x="1039738" y="6287963"/>
                  <a:pt x="1021618" y="6279589"/>
                  <a:pt x="1009951" y="6263665"/>
                </a:cubicBezTo>
                <a:cubicBezTo>
                  <a:pt x="990594" y="6237171"/>
                  <a:pt x="996360" y="6199831"/>
                  <a:pt x="1022853" y="6180474"/>
                </a:cubicBezTo>
                <a:cubicBezTo>
                  <a:pt x="1036100" y="6170728"/>
                  <a:pt x="1052025" y="6167296"/>
                  <a:pt x="1067054" y="6169612"/>
                </a:cubicBezTo>
                <a:close/>
                <a:moveTo>
                  <a:pt x="6186188" y="6147819"/>
                </a:moveTo>
                <a:cubicBezTo>
                  <a:pt x="6214278" y="6148282"/>
                  <a:pt x="6242179" y="6159471"/>
                  <a:pt x="6263252" y="6181298"/>
                </a:cubicBezTo>
                <a:cubicBezTo>
                  <a:pt x="6305397" y="6224952"/>
                  <a:pt x="6304298" y="6294414"/>
                  <a:pt x="6260643" y="6336558"/>
                </a:cubicBezTo>
                <a:cubicBezTo>
                  <a:pt x="6239366" y="6357151"/>
                  <a:pt x="6211774" y="6367447"/>
                  <a:pt x="6184318" y="6367447"/>
                </a:cubicBezTo>
                <a:cubicBezTo>
                  <a:pt x="6155626" y="6367447"/>
                  <a:pt x="6126935" y="6356190"/>
                  <a:pt x="6105383" y="6333950"/>
                </a:cubicBezTo>
                <a:cubicBezTo>
                  <a:pt x="6063238" y="6290433"/>
                  <a:pt x="6064337" y="6220834"/>
                  <a:pt x="6107992" y="6178689"/>
                </a:cubicBezTo>
                <a:cubicBezTo>
                  <a:pt x="6129818" y="6157617"/>
                  <a:pt x="6158097" y="6147356"/>
                  <a:pt x="6186188" y="6147819"/>
                </a:cubicBezTo>
                <a:close/>
                <a:moveTo>
                  <a:pt x="3501105" y="6137843"/>
                </a:moveTo>
                <a:cubicBezTo>
                  <a:pt x="3507932" y="6136760"/>
                  <a:pt x="3515088" y="6136991"/>
                  <a:pt x="3522226" y="6138741"/>
                </a:cubicBezTo>
                <a:cubicBezTo>
                  <a:pt x="3550780" y="6145881"/>
                  <a:pt x="3568077" y="6174709"/>
                  <a:pt x="3561076" y="6203262"/>
                </a:cubicBezTo>
                <a:cubicBezTo>
                  <a:pt x="3555036" y="6227423"/>
                  <a:pt x="3533347" y="6243623"/>
                  <a:pt x="3509460" y="6243623"/>
                </a:cubicBezTo>
                <a:cubicBezTo>
                  <a:pt x="3505204" y="6243623"/>
                  <a:pt x="3500948" y="6243073"/>
                  <a:pt x="3496556" y="6241975"/>
                </a:cubicBezTo>
                <a:cubicBezTo>
                  <a:pt x="3468140" y="6234974"/>
                  <a:pt x="3450705" y="6206145"/>
                  <a:pt x="3457844" y="6177591"/>
                </a:cubicBezTo>
                <a:cubicBezTo>
                  <a:pt x="3463095" y="6156176"/>
                  <a:pt x="3480623" y="6141093"/>
                  <a:pt x="3501105" y="6137843"/>
                </a:cubicBezTo>
                <a:close/>
                <a:moveTo>
                  <a:pt x="7459457" y="6098554"/>
                </a:moveTo>
                <a:cubicBezTo>
                  <a:pt x="7468003" y="6096494"/>
                  <a:pt x="7477338" y="6097695"/>
                  <a:pt x="7485437" y="6102637"/>
                </a:cubicBezTo>
                <a:cubicBezTo>
                  <a:pt x="7501635" y="6112521"/>
                  <a:pt x="7506714" y="6133663"/>
                  <a:pt x="7496830" y="6149861"/>
                </a:cubicBezTo>
                <a:cubicBezTo>
                  <a:pt x="7490241" y="6160432"/>
                  <a:pt x="7478985" y="6166334"/>
                  <a:pt x="7467452" y="6166334"/>
                </a:cubicBezTo>
                <a:cubicBezTo>
                  <a:pt x="7461414" y="6166334"/>
                  <a:pt x="7455235" y="6164687"/>
                  <a:pt x="7449607" y="6161255"/>
                </a:cubicBezTo>
                <a:cubicBezTo>
                  <a:pt x="7433407" y="6151371"/>
                  <a:pt x="7428329" y="6130231"/>
                  <a:pt x="7438214" y="6114032"/>
                </a:cubicBezTo>
                <a:cubicBezTo>
                  <a:pt x="7443155" y="6105933"/>
                  <a:pt x="7450911" y="6100613"/>
                  <a:pt x="7459457" y="6098554"/>
                </a:cubicBezTo>
                <a:close/>
                <a:moveTo>
                  <a:pt x="4732472" y="6094590"/>
                </a:moveTo>
                <a:cubicBezTo>
                  <a:pt x="4753128" y="6096366"/>
                  <a:pt x="4771661" y="6110188"/>
                  <a:pt x="4778456" y="6131192"/>
                </a:cubicBezTo>
                <a:cubicBezTo>
                  <a:pt x="4787653" y="6159059"/>
                  <a:pt x="4772278" y="6189122"/>
                  <a:pt x="4744411" y="6198183"/>
                </a:cubicBezTo>
                <a:cubicBezTo>
                  <a:pt x="4738920" y="6199967"/>
                  <a:pt x="4733429" y="6200792"/>
                  <a:pt x="4727938" y="6200792"/>
                </a:cubicBezTo>
                <a:cubicBezTo>
                  <a:pt x="4705561" y="6200792"/>
                  <a:pt x="4684696" y="6186515"/>
                  <a:pt x="4677283" y="6164001"/>
                </a:cubicBezTo>
                <a:cubicBezTo>
                  <a:pt x="4668222" y="6136134"/>
                  <a:pt x="4683597" y="6106070"/>
                  <a:pt x="4711464" y="6097010"/>
                </a:cubicBezTo>
                <a:cubicBezTo>
                  <a:pt x="4718465" y="6094745"/>
                  <a:pt x="4725587" y="6093998"/>
                  <a:pt x="4732472" y="6094590"/>
                </a:cubicBezTo>
                <a:close/>
                <a:moveTo>
                  <a:pt x="7074700" y="6092153"/>
                </a:moveTo>
                <a:cubicBezTo>
                  <a:pt x="7089663" y="6089459"/>
                  <a:pt x="7105656" y="6092479"/>
                  <a:pt x="7119178" y="6101814"/>
                </a:cubicBezTo>
                <a:cubicBezTo>
                  <a:pt x="7146222" y="6120620"/>
                  <a:pt x="7152812" y="6157686"/>
                  <a:pt x="7134142" y="6184592"/>
                </a:cubicBezTo>
                <a:cubicBezTo>
                  <a:pt x="7122611" y="6201203"/>
                  <a:pt x="7104078" y="6210264"/>
                  <a:pt x="7085271" y="6210264"/>
                </a:cubicBezTo>
                <a:cubicBezTo>
                  <a:pt x="7073466" y="6210264"/>
                  <a:pt x="7061659" y="6206694"/>
                  <a:pt x="7051363" y="6199555"/>
                </a:cubicBezTo>
                <a:cubicBezTo>
                  <a:pt x="7024320" y="6180886"/>
                  <a:pt x="7017731" y="6143820"/>
                  <a:pt x="7036400" y="6116777"/>
                </a:cubicBezTo>
                <a:cubicBezTo>
                  <a:pt x="7045803" y="6103255"/>
                  <a:pt x="7059737" y="6094847"/>
                  <a:pt x="7074700" y="6092153"/>
                </a:cubicBezTo>
                <a:close/>
                <a:moveTo>
                  <a:pt x="613655" y="6074033"/>
                </a:moveTo>
                <a:cubicBezTo>
                  <a:pt x="622183" y="6076144"/>
                  <a:pt x="629905" y="6081498"/>
                  <a:pt x="634779" y="6089597"/>
                </a:cubicBezTo>
                <a:cubicBezTo>
                  <a:pt x="644527" y="6105933"/>
                  <a:pt x="639309" y="6126936"/>
                  <a:pt x="623110" y="6136683"/>
                </a:cubicBezTo>
                <a:cubicBezTo>
                  <a:pt x="617482" y="6140115"/>
                  <a:pt x="611443" y="6141625"/>
                  <a:pt x="605402" y="6141625"/>
                </a:cubicBezTo>
                <a:cubicBezTo>
                  <a:pt x="593733" y="6141625"/>
                  <a:pt x="582340" y="6135722"/>
                  <a:pt x="576022" y="6125015"/>
                </a:cubicBezTo>
                <a:cubicBezTo>
                  <a:pt x="566276" y="6108816"/>
                  <a:pt x="571493" y="6087676"/>
                  <a:pt x="587693" y="6077929"/>
                </a:cubicBezTo>
                <a:cubicBezTo>
                  <a:pt x="595792" y="6073055"/>
                  <a:pt x="605127" y="6071923"/>
                  <a:pt x="613655" y="6074033"/>
                </a:cubicBezTo>
                <a:close/>
                <a:moveTo>
                  <a:pt x="3214880" y="6041939"/>
                </a:moveTo>
                <a:cubicBezTo>
                  <a:pt x="3221782" y="6041823"/>
                  <a:pt x="3228818" y="6043059"/>
                  <a:pt x="3235613" y="6045804"/>
                </a:cubicBezTo>
                <a:cubicBezTo>
                  <a:pt x="3262931" y="6056787"/>
                  <a:pt x="3275971" y="6087812"/>
                  <a:pt x="3264991" y="6115129"/>
                </a:cubicBezTo>
                <a:cubicBezTo>
                  <a:pt x="3256617" y="6135721"/>
                  <a:pt x="3236712" y="6148351"/>
                  <a:pt x="3215708" y="6148351"/>
                </a:cubicBezTo>
                <a:cubicBezTo>
                  <a:pt x="3209118" y="6148351"/>
                  <a:pt x="3202391" y="6147116"/>
                  <a:pt x="3195801" y="6144507"/>
                </a:cubicBezTo>
                <a:cubicBezTo>
                  <a:pt x="3168483" y="6133388"/>
                  <a:pt x="3155442" y="6102499"/>
                  <a:pt x="3166426" y="6075181"/>
                </a:cubicBezTo>
                <a:cubicBezTo>
                  <a:pt x="3174662" y="6054796"/>
                  <a:pt x="3194171" y="6042287"/>
                  <a:pt x="3214880" y="6041939"/>
                </a:cubicBezTo>
                <a:close/>
                <a:moveTo>
                  <a:pt x="2181050" y="6034823"/>
                </a:moveTo>
                <a:cubicBezTo>
                  <a:pt x="2204302" y="6033519"/>
                  <a:pt x="2228050" y="6041069"/>
                  <a:pt x="2246789" y="6057749"/>
                </a:cubicBezTo>
                <a:cubicBezTo>
                  <a:pt x="2284266" y="6091244"/>
                  <a:pt x="2287424" y="6148763"/>
                  <a:pt x="2253928" y="6186241"/>
                </a:cubicBezTo>
                <a:cubicBezTo>
                  <a:pt x="2236081" y="6206282"/>
                  <a:pt x="2211097" y="6216579"/>
                  <a:pt x="2186111" y="6216579"/>
                </a:cubicBezTo>
                <a:cubicBezTo>
                  <a:pt x="2164559" y="6216579"/>
                  <a:pt x="2142868" y="6208891"/>
                  <a:pt x="2125572" y="6193379"/>
                </a:cubicBezTo>
                <a:cubicBezTo>
                  <a:pt x="2088096" y="6160020"/>
                  <a:pt x="2084939" y="6102500"/>
                  <a:pt x="2118298" y="6065024"/>
                </a:cubicBezTo>
                <a:cubicBezTo>
                  <a:pt x="2135045" y="6046286"/>
                  <a:pt x="2157798" y="6036127"/>
                  <a:pt x="2181050" y="6034823"/>
                </a:cubicBezTo>
                <a:close/>
                <a:moveTo>
                  <a:pt x="1373450" y="6033776"/>
                </a:moveTo>
                <a:cubicBezTo>
                  <a:pt x="1394934" y="6036505"/>
                  <a:pt x="1415389" y="6047452"/>
                  <a:pt x="1429733" y="6065984"/>
                </a:cubicBezTo>
                <a:cubicBezTo>
                  <a:pt x="1458422" y="6102913"/>
                  <a:pt x="1451696" y="6156038"/>
                  <a:pt x="1414633" y="6184731"/>
                </a:cubicBezTo>
                <a:cubicBezTo>
                  <a:pt x="1399259" y="6196673"/>
                  <a:pt x="1381000" y="6202439"/>
                  <a:pt x="1362880" y="6202439"/>
                </a:cubicBezTo>
                <a:cubicBezTo>
                  <a:pt x="1337621" y="6202439"/>
                  <a:pt x="1312635" y="6191181"/>
                  <a:pt x="1295886" y="6169629"/>
                </a:cubicBezTo>
                <a:cubicBezTo>
                  <a:pt x="1267190" y="6132702"/>
                  <a:pt x="1274054" y="6079438"/>
                  <a:pt x="1310987" y="6050885"/>
                </a:cubicBezTo>
                <a:cubicBezTo>
                  <a:pt x="1329452" y="6036539"/>
                  <a:pt x="1351965" y="6031048"/>
                  <a:pt x="1373450" y="6033776"/>
                </a:cubicBezTo>
                <a:close/>
                <a:moveTo>
                  <a:pt x="5490071" y="6022194"/>
                </a:moveTo>
                <a:cubicBezTo>
                  <a:pt x="5508226" y="6025386"/>
                  <a:pt x="5525180" y="6035510"/>
                  <a:pt x="5536643" y="6051847"/>
                </a:cubicBezTo>
                <a:cubicBezTo>
                  <a:pt x="5559430" y="6084381"/>
                  <a:pt x="5551606" y="6129271"/>
                  <a:pt x="5518933" y="6152197"/>
                </a:cubicBezTo>
                <a:cubicBezTo>
                  <a:pt x="5506440" y="6160982"/>
                  <a:pt x="5492026" y="6165238"/>
                  <a:pt x="5477749" y="6165238"/>
                </a:cubicBezTo>
                <a:cubicBezTo>
                  <a:pt x="5454962" y="6165238"/>
                  <a:pt x="5432585" y="6154531"/>
                  <a:pt x="5418582" y="6134487"/>
                </a:cubicBezTo>
                <a:cubicBezTo>
                  <a:pt x="5395795" y="6101953"/>
                  <a:pt x="5403619" y="6056926"/>
                  <a:pt x="5436292" y="6034137"/>
                </a:cubicBezTo>
                <a:cubicBezTo>
                  <a:pt x="5452559" y="6022743"/>
                  <a:pt x="5471916" y="6019002"/>
                  <a:pt x="5490071" y="6022194"/>
                </a:cubicBezTo>
                <a:close/>
                <a:moveTo>
                  <a:pt x="6735299" y="6005343"/>
                </a:moveTo>
                <a:cubicBezTo>
                  <a:pt x="6756765" y="6002391"/>
                  <a:pt x="6779348" y="6007642"/>
                  <a:pt x="6797949" y="6021781"/>
                </a:cubicBezTo>
                <a:cubicBezTo>
                  <a:pt x="6835289" y="6050061"/>
                  <a:pt x="6842564" y="6103049"/>
                  <a:pt x="6814285" y="6140389"/>
                </a:cubicBezTo>
                <a:cubicBezTo>
                  <a:pt x="6797674" y="6162353"/>
                  <a:pt x="6772415" y="6173885"/>
                  <a:pt x="6746743" y="6173885"/>
                </a:cubicBezTo>
                <a:cubicBezTo>
                  <a:pt x="6729035" y="6173885"/>
                  <a:pt x="6711051" y="6168257"/>
                  <a:pt x="6695676" y="6156725"/>
                </a:cubicBezTo>
                <a:cubicBezTo>
                  <a:pt x="6658475" y="6128445"/>
                  <a:pt x="6651061" y="6075320"/>
                  <a:pt x="6679341" y="6038118"/>
                </a:cubicBezTo>
                <a:cubicBezTo>
                  <a:pt x="6693481" y="6019448"/>
                  <a:pt x="6713832" y="6008294"/>
                  <a:pt x="6735299" y="6005343"/>
                </a:cubicBezTo>
                <a:close/>
                <a:moveTo>
                  <a:pt x="2570652" y="6002150"/>
                </a:moveTo>
                <a:cubicBezTo>
                  <a:pt x="2588858" y="5999199"/>
                  <a:pt x="2608180" y="6003180"/>
                  <a:pt x="2624310" y="6014780"/>
                </a:cubicBezTo>
                <a:cubicBezTo>
                  <a:pt x="2656571" y="6038118"/>
                  <a:pt x="2663848" y="6083145"/>
                  <a:pt x="2640646" y="6115406"/>
                </a:cubicBezTo>
                <a:cubicBezTo>
                  <a:pt x="2626507" y="6134898"/>
                  <a:pt x="2604404" y="6145331"/>
                  <a:pt x="2582166" y="6145331"/>
                </a:cubicBezTo>
                <a:cubicBezTo>
                  <a:pt x="2567477" y="6145331"/>
                  <a:pt x="2552789" y="6140939"/>
                  <a:pt x="2540023" y="6131742"/>
                </a:cubicBezTo>
                <a:cubicBezTo>
                  <a:pt x="2507761" y="6108404"/>
                  <a:pt x="2500485" y="6063377"/>
                  <a:pt x="2523685" y="6031116"/>
                </a:cubicBezTo>
                <a:cubicBezTo>
                  <a:pt x="2535354" y="6014986"/>
                  <a:pt x="2552446" y="6005102"/>
                  <a:pt x="2570652" y="6002150"/>
                </a:cubicBezTo>
                <a:close/>
                <a:moveTo>
                  <a:pt x="1765351" y="5999542"/>
                </a:moveTo>
                <a:cubicBezTo>
                  <a:pt x="1793424" y="6000949"/>
                  <a:pt x="1820947" y="6013064"/>
                  <a:pt x="1841265" y="6035510"/>
                </a:cubicBezTo>
                <a:cubicBezTo>
                  <a:pt x="1882037" y="6080537"/>
                  <a:pt x="1878467" y="6149998"/>
                  <a:pt x="1833577" y="6190769"/>
                </a:cubicBezTo>
                <a:cubicBezTo>
                  <a:pt x="1812574" y="6209714"/>
                  <a:pt x="1786080" y="6219049"/>
                  <a:pt x="1759860" y="6219049"/>
                </a:cubicBezTo>
                <a:cubicBezTo>
                  <a:pt x="1729934" y="6219049"/>
                  <a:pt x="1700008" y="6206969"/>
                  <a:pt x="1678456" y="6182945"/>
                </a:cubicBezTo>
                <a:cubicBezTo>
                  <a:pt x="1637683" y="6137918"/>
                  <a:pt x="1641114" y="6068456"/>
                  <a:pt x="1686143" y="6027822"/>
                </a:cubicBezTo>
                <a:cubicBezTo>
                  <a:pt x="1708656" y="6007435"/>
                  <a:pt x="1737279" y="5998135"/>
                  <a:pt x="1765351" y="5999542"/>
                </a:cubicBezTo>
                <a:close/>
                <a:moveTo>
                  <a:pt x="5010986" y="5978697"/>
                </a:moveTo>
                <a:cubicBezTo>
                  <a:pt x="5031700" y="5977577"/>
                  <a:pt x="5052085" y="5988697"/>
                  <a:pt x="5061660" y="6008465"/>
                </a:cubicBezTo>
                <a:cubicBezTo>
                  <a:pt x="5074702" y="6034822"/>
                  <a:pt x="5063720" y="6066807"/>
                  <a:pt x="5037362" y="6079712"/>
                </a:cubicBezTo>
                <a:cubicBezTo>
                  <a:pt x="5029812" y="6083280"/>
                  <a:pt x="5021850" y="6085065"/>
                  <a:pt x="5014026" y="6085065"/>
                </a:cubicBezTo>
                <a:cubicBezTo>
                  <a:pt x="4994258" y="6085065"/>
                  <a:pt x="4975450" y="6074082"/>
                  <a:pt x="4966115" y="6055276"/>
                </a:cubicBezTo>
                <a:cubicBezTo>
                  <a:pt x="4953212" y="6028782"/>
                  <a:pt x="4964194" y="5996933"/>
                  <a:pt x="4990551" y="5984029"/>
                </a:cubicBezTo>
                <a:cubicBezTo>
                  <a:pt x="4997140" y="5980803"/>
                  <a:pt x="5004082" y="5979070"/>
                  <a:pt x="5010986" y="5978697"/>
                </a:cubicBezTo>
                <a:close/>
                <a:moveTo>
                  <a:pt x="5966835" y="5976891"/>
                </a:moveTo>
                <a:cubicBezTo>
                  <a:pt x="5990104" y="5977509"/>
                  <a:pt x="6013132" y="5986981"/>
                  <a:pt x="6030429" y="6005170"/>
                </a:cubicBezTo>
                <a:cubicBezTo>
                  <a:pt x="6065023" y="6041549"/>
                  <a:pt x="6063376" y="6099205"/>
                  <a:pt x="6026997" y="6133799"/>
                </a:cubicBezTo>
                <a:cubicBezTo>
                  <a:pt x="6009426" y="6150409"/>
                  <a:pt x="5986912" y="6158784"/>
                  <a:pt x="5964399" y="6158784"/>
                </a:cubicBezTo>
                <a:cubicBezTo>
                  <a:pt x="5940375" y="6158784"/>
                  <a:pt x="5916351" y="6149174"/>
                  <a:pt x="5898505" y="6130368"/>
                </a:cubicBezTo>
                <a:cubicBezTo>
                  <a:pt x="5863912" y="6093989"/>
                  <a:pt x="5865420" y="6036470"/>
                  <a:pt x="5901800" y="6001739"/>
                </a:cubicBezTo>
                <a:cubicBezTo>
                  <a:pt x="5920058" y="5984510"/>
                  <a:pt x="5943567" y="5976274"/>
                  <a:pt x="5966835" y="5976891"/>
                </a:cubicBezTo>
                <a:close/>
                <a:moveTo>
                  <a:pt x="4044708" y="5931865"/>
                </a:moveTo>
                <a:cubicBezTo>
                  <a:pt x="4063662" y="5931865"/>
                  <a:pt x="4079027" y="5947230"/>
                  <a:pt x="4079027" y="5966184"/>
                </a:cubicBezTo>
                <a:cubicBezTo>
                  <a:pt x="4079027" y="5985139"/>
                  <a:pt x="4063662" y="6000504"/>
                  <a:pt x="4044708" y="6000504"/>
                </a:cubicBezTo>
                <a:cubicBezTo>
                  <a:pt x="4025753" y="6000504"/>
                  <a:pt x="4010388" y="5985139"/>
                  <a:pt x="4010388" y="5966184"/>
                </a:cubicBezTo>
                <a:cubicBezTo>
                  <a:pt x="4010388" y="5947230"/>
                  <a:pt x="4025753" y="5931865"/>
                  <a:pt x="4044708" y="5931865"/>
                </a:cubicBezTo>
                <a:close/>
                <a:moveTo>
                  <a:pt x="3776054" y="5912920"/>
                </a:moveTo>
                <a:cubicBezTo>
                  <a:pt x="3794861" y="5915666"/>
                  <a:pt x="3807903" y="5932964"/>
                  <a:pt x="3805157" y="5951770"/>
                </a:cubicBezTo>
                <a:cubicBezTo>
                  <a:pt x="3802687" y="5968930"/>
                  <a:pt x="3787998" y="5981285"/>
                  <a:pt x="3771249" y="5981285"/>
                </a:cubicBezTo>
                <a:cubicBezTo>
                  <a:pt x="3769603" y="5981285"/>
                  <a:pt x="3767956" y="5981148"/>
                  <a:pt x="3766446" y="5981010"/>
                </a:cubicBezTo>
                <a:cubicBezTo>
                  <a:pt x="3747637" y="5978265"/>
                  <a:pt x="3734597" y="5960968"/>
                  <a:pt x="3737204" y="5942160"/>
                </a:cubicBezTo>
                <a:cubicBezTo>
                  <a:pt x="3739813" y="5923353"/>
                  <a:pt x="3757248" y="5910313"/>
                  <a:pt x="3776054" y="5912920"/>
                </a:cubicBezTo>
                <a:close/>
                <a:moveTo>
                  <a:pt x="4313498" y="5912783"/>
                </a:moveTo>
                <a:cubicBezTo>
                  <a:pt x="4332168" y="5910038"/>
                  <a:pt x="4349601" y="5923080"/>
                  <a:pt x="4352210" y="5941886"/>
                </a:cubicBezTo>
                <a:cubicBezTo>
                  <a:pt x="4354955" y="5960693"/>
                  <a:pt x="4341913" y="5977991"/>
                  <a:pt x="4323107" y="5980736"/>
                </a:cubicBezTo>
                <a:cubicBezTo>
                  <a:pt x="4321459" y="5981011"/>
                  <a:pt x="4319812" y="5981011"/>
                  <a:pt x="4318302" y="5981011"/>
                </a:cubicBezTo>
                <a:cubicBezTo>
                  <a:pt x="4301418" y="5981011"/>
                  <a:pt x="4286728" y="5968656"/>
                  <a:pt x="4284257" y="5951633"/>
                </a:cubicBezTo>
                <a:cubicBezTo>
                  <a:pt x="4281650" y="5932827"/>
                  <a:pt x="4294690" y="5915392"/>
                  <a:pt x="4313498" y="5912783"/>
                </a:cubicBezTo>
                <a:close/>
                <a:moveTo>
                  <a:pt x="2944961" y="5906866"/>
                </a:moveTo>
                <a:cubicBezTo>
                  <a:pt x="2951830" y="5907722"/>
                  <a:pt x="2958656" y="5909935"/>
                  <a:pt x="2965035" y="5913608"/>
                </a:cubicBezTo>
                <a:cubicBezTo>
                  <a:pt x="2990433" y="5928295"/>
                  <a:pt x="2999082" y="5960968"/>
                  <a:pt x="2984394" y="5986364"/>
                </a:cubicBezTo>
                <a:cubicBezTo>
                  <a:pt x="2974510" y="6003386"/>
                  <a:pt x="2956665" y="6012859"/>
                  <a:pt x="2938269" y="6012859"/>
                </a:cubicBezTo>
                <a:cubicBezTo>
                  <a:pt x="2929213" y="6012859"/>
                  <a:pt x="2920151" y="6010662"/>
                  <a:pt x="2911777" y="6005720"/>
                </a:cubicBezTo>
                <a:cubicBezTo>
                  <a:pt x="2886243" y="5991032"/>
                  <a:pt x="2877594" y="5958496"/>
                  <a:pt x="2892284" y="5933100"/>
                </a:cubicBezTo>
                <a:cubicBezTo>
                  <a:pt x="2903298" y="5913950"/>
                  <a:pt x="2924354" y="5904298"/>
                  <a:pt x="2944961" y="5906866"/>
                </a:cubicBezTo>
                <a:close/>
                <a:moveTo>
                  <a:pt x="871381" y="5903460"/>
                </a:moveTo>
                <a:cubicBezTo>
                  <a:pt x="894301" y="5900049"/>
                  <a:pt x="918110" y="5910345"/>
                  <a:pt x="930877" y="5931451"/>
                </a:cubicBezTo>
                <a:cubicBezTo>
                  <a:pt x="947899" y="5959457"/>
                  <a:pt x="939113" y="5996109"/>
                  <a:pt x="910971" y="6013131"/>
                </a:cubicBezTo>
                <a:cubicBezTo>
                  <a:pt x="901364" y="6019035"/>
                  <a:pt x="890655" y="6021780"/>
                  <a:pt x="880084" y="6021780"/>
                </a:cubicBezTo>
                <a:cubicBezTo>
                  <a:pt x="860041" y="6021780"/>
                  <a:pt x="840412" y="6011622"/>
                  <a:pt x="829291" y="5993226"/>
                </a:cubicBezTo>
                <a:cubicBezTo>
                  <a:pt x="812132" y="5965085"/>
                  <a:pt x="821054" y="5928568"/>
                  <a:pt x="849197" y="5911546"/>
                </a:cubicBezTo>
                <a:cubicBezTo>
                  <a:pt x="856199" y="5907256"/>
                  <a:pt x="863740" y="5904596"/>
                  <a:pt x="871381" y="5903460"/>
                </a:cubicBezTo>
                <a:close/>
                <a:moveTo>
                  <a:pt x="7592341" y="5860102"/>
                </a:moveTo>
                <a:cubicBezTo>
                  <a:pt x="7600715" y="5857460"/>
                  <a:pt x="7610084" y="5858009"/>
                  <a:pt x="7618457" y="5862402"/>
                </a:cubicBezTo>
                <a:cubicBezTo>
                  <a:pt x="7635343" y="5871188"/>
                  <a:pt x="7641794" y="5891917"/>
                  <a:pt x="7633009" y="5908664"/>
                </a:cubicBezTo>
                <a:cubicBezTo>
                  <a:pt x="7626969" y="5920471"/>
                  <a:pt x="7615026" y="5927197"/>
                  <a:pt x="7602670" y="5927197"/>
                </a:cubicBezTo>
                <a:cubicBezTo>
                  <a:pt x="7597316" y="5927197"/>
                  <a:pt x="7591826" y="5925960"/>
                  <a:pt x="7586746" y="5923353"/>
                </a:cubicBezTo>
                <a:cubicBezTo>
                  <a:pt x="7569999" y="5914568"/>
                  <a:pt x="7563409" y="5893838"/>
                  <a:pt x="7572195" y="5877091"/>
                </a:cubicBezTo>
                <a:lnTo>
                  <a:pt x="7572195" y="5876953"/>
                </a:lnTo>
                <a:cubicBezTo>
                  <a:pt x="7576588" y="5868579"/>
                  <a:pt x="7583967" y="5862745"/>
                  <a:pt x="7592341" y="5860102"/>
                </a:cubicBezTo>
                <a:close/>
                <a:moveTo>
                  <a:pt x="3512755" y="5856086"/>
                </a:moveTo>
                <a:cubicBezTo>
                  <a:pt x="3531013" y="5861440"/>
                  <a:pt x="3541447" y="5880522"/>
                  <a:pt x="3536093" y="5898780"/>
                </a:cubicBezTo>
                <a:cubicBezTo>
                  <a:pt x="3531700" y="5913743"/>
                  <a:pt x="3517972" y="5923353"/>
                  <a:pt x="3503146" y="5923353"/>
                </a:cubicBezTo>
                <a:cubicBezTo>
                  <a:pt x="3499988" y="5923353"/>
                  <a:pt x="3496694" y="5922940"/>
                  <a:pt x="3493536" y="5921979"/>
                </a:cubicBezTo>
                <a:cubicBezTo>
                  <a:pt x="3475278" y="5916626"/>
                  <a:pt x="3464845" y="5897545"/>
                  <a:pt x="3470200" y="5879424"/>
                </a:cubicBezTo>
                <a:cubicBezTo>
                  <a:pt x="3475552" y="5861303"/>
                  <a:pt x="3494634" y="5850870"/>
                  <a:pt x="3512755" y="5856086"/>
                </a:cubicBezTo>
                <a:close/>
                <a:moveTo>
                  <a:pt x="4576659" y="5855676"/>
                </a:moveTo>
                <a:cubicBezTo>
                  <a:pt x="4594779" y="5850323"/>
                  <a:pt x="4613861" y="5860754"/>
                  <a:pt x="4619215" y="5878875"/>
                </a:cubicBezTo>
                <a:cubicBezTo>
                  <a:pt x="4624568" y="5897134"/>
                  <a:pt x="4614135" y="5916215"/>
                  <a:pt x="4596014" y="5921569"/>
                </a:cubicBezTo>
                <a:cubicBezTo>
                  <a:pt x="4592720" y="5922393"/>
                  <a:pt x="4589426" y="5922942"/>
                  <a:pt x="4586269" y="5922942"/>
                </a:cubicBezTo>
                <a:cubicBezTo>
                  <a:pt x="4571443" y="5922942"/>
                  <a:pt x="4557715" y="5913195"/>
                  <a:pt x="4553322" y="5898232"/>
                </a:cubicBezTo>
                <a:cubicBezTo>
                  <a:pt x="4547968" y="5880112"/>
                  <a:pt x="4558401" y="5861030"/>
                  <a:pt x="4576659" y="5855676"/>
                </a:cubicBezTo>
                <a:close/>
                <a:moveTo>
                  <a:pt x="6447702" y="5843542"/>
                </a:moveTo>
                <a:cubicBezTo>
                  <a:pt x="6475621" y="5840299"/>
                  <a:pt x="6504793" y="5847712"/>
                  <a:pt x="6528610" y="5866519"/>
                </a:cubicBezTo>
                <a:cubicBezTo>
                  <a:pt x="6576245" y="5904134"/>
                  <a:pt x="6584207" y="5973185"/>
                  <a:pt x="6546594" y="6020682"/>
                </a:cubicBezTo>
                <a:cubicBezTo>
                  <a:pt x="6524904" y="6048138"/>
                  <a:pt x="6492780" y="6062415"/>
                  <a:pt x="6460382" y="6062415"/>
                </a:cubicBezTo>
                <a:cubicBezTo>
                  <a:pt x="6436497" y="6062415"/>
                  <a:pt x="6412473" y="6054727"/>
                  <a:pt x="6392293" y="6038666"/>
                </a:cubicBezTo>
                <a:cubicBezTo>
                  <a:pt x="6344795" y="6001051"/>
                  <a:pt x="6336696" y="5932002"/>
                  <a:pt x="6374311" y="5884503"/>
                </a:cubicBezTo>
                <a:cubicBezTo>
                  <a:pt x="6393117" y="5860685"/>
                  <a:pt x="6419783" y="5846785"/>
                  <a:pt x="6447702" y="5843542"/>
                </a:cubicBezTo>
                <a:close/>
                <a:moveTo>
                  <a:pt x="482694" y="5835050"/>
                </a:moveTo>
                <a:cubicBezTo>
                  <a:pt x="491050" y="5837762"/>
                  <a:pt x="498394" y="5843665"/>
                  <a:pt x="502720" y="5852107"/>
                </a:cubicBezTo>
                <a:cubicBezTo>
                  <a:pt x="511367" y="5868854"/>
                  <a:pt x="504641" y="5889584"/>
                  <a:pt x="487755" y="5898232"/>
                </a:cubicBezTo>
                <a:cubicBezTo>
                  <a:pt x="482813" y="5900841"/>
                  <a:pt x="477460" y="5901938"/>
                  <a:pt x="472242" y="5901938"/>
                </a:cubicBezTo>
                <a:cubicBezTo>
                  <a:pt x="459750" y="5901938"/>
                  <a:pt x="447670" y="5895212"/>
                  <a:pt x="441629" y="5883270"/>
                </a:cubicBezTo>
                <a:cubicBezTo>
                  <a:pt x="432982" y="5866384"/>
                  <a:pt x="439708" y="5845792"/>
                  <a:pt x="456593" y="5837143"/>
                </a:cubicBezTo>
                <a:cubicBezTo>
                  <a:pt x="464967" y="5832819"/>
                  <a:pt x="474336" y="5832339"/>
                  <a:pt x="482694" y="5835050"/>
                </a:cubicBezTo>
                <a:close/>
                <a:moveTo>
                  <a:pt x="5290967" y="5825148"/>
                </a:moveTo>
                <a:cubicBezTo>
                  <a:pt x="5304334" y="5827739"/>
                  <a:pt x="5316723" y="5835426"/>
                  <a:pt x="5324960" y="5847575"/>
                </a:cubicBezTo>
                <a:cubicBezTo>
                  <a:pt x="5341433" y="5872010"/>
                  <a:pt x="5334981" y="5905095"/>
                  <a:pt x="5310683" y="5921567"/>
                </a:cubicBezTo>
                <a:cubicBezTo>
                  <a:pt x="5301485" y="5927608"/>
                  <a:pt x="5291189" y="5930628"/>
                  <a:pt x="5280894" y="5930628"/>
                </a:cubicBezTo>
                <a:cubicBezTo>
                  <a:pt x="5263872" y="5930628"/>
                  <a:pt x="5246986" y="5922391"/>
                  <a:pt x="5236690" y="5907291"/>
                </a:cubicBezTo>
                <a:cubicBezTo>
                  <a:pt x="5220354" y="5882855"/>
                  <a:pt x="5226669" y="5849772"/>
                  <a:pt x="5251104" y="5833299"/>
                </a:cubicBezTo>
                <a:cubicBezTo>
                  <a:pt x="5263254" y="5825062"/>
                  <a:pt x="5277599" y="5822557"/>
                  <a:pt x="5290967" y="5825148"/>
                </a:cubicBezTo>
                <a:close/>
                <a:moveTo>
                  <a:pt x="7263466" y="5820904"/>
                </a:moveTo>
                <a:cubicBezTo>
                  <a:pt x="7271127" y="5821828"/>
                  <a:pt x="7278729" y="5824274"/>
                  <a:pt x="7285833" y="5828358"/>
                </a:cubicBezTo>
                <a:cubicBezTo>
                  <a:pt x="7314387" y="5844693"/>
                  <a:pt x="7324271" y="5881073"/>
                  <a:pt x="7307935" y="5909488"/>
                </a:cubicBezTo>
                <a:cubicBezTo>
                  <a:pt x="7296953" y="5928707"/>
                  <a:pt x="7276911" y="5939415"/>
                  <a:pt x="7256181" y="5939415"/>
                </a:cubicBezTo>
                <a:cubicBezTo>
                  <a:pt x="7246161" y="5939415"/>
                  <a:pt x="7236001" y="5936943"/>
                  <a:pt x="7226805" y="5931589"/>
                </a:cubicBezTo>
                <a:cubicBezTo>
                  <a:pt x="7198251" y="5915254"/>
                  <a:pt x="7188367" y="5878876"/>
                  <a:pt x="7204703" y="5850459"/>
                </a:cubicBezTo>
                <a:cubicBezTo>
                  <a:pt x="7216954" y="5829044"/>
                  <a:pt x="7240480" y="5818131"/>
                  <a:pt x="7263466" y="5820904"/>
                </a:cubicBezTo>
                <a:close/>
                <a:moveTo>
                  <a:pt x="5746952" y="5805741"/>
                </a:moveTo>
                <a:cubicBezTo>
                  <a:pt x="5765382" y="5806428"/>
                  <a:pt x="5783537" y="5814149"/>
                  <a:pt x="5797059" y="5828769"/>
                </a:cubicBezTo>
                <a:cubicBezTo>
                  <a:pt x="5824102" y="5857872"/>
                  <a:pt x="5822455" y="5903449"/>
                  <a:pt x="5793215" y="5930629"/>
                </a:cubicBezTo>
                <a:cubicBezTo>
                  <a:pt x="5779349" y="5943397"/>
                  <a:pt x="5761777" y="5949849"/>
                  <a:pt x="5744344" y="5949849"/>
                </a:cubicBezTo>
                <a:cubicBezTo>
                  <a:pt x="5724988" y="5949849"/>
                  <a:pt x="5705631" y="5942023"/>
                  <a:pt x="5691354" y="5926785"/>
                </a:cubicBezTo>
                <a:cubicBezTo>
                  <a:pt x="5664311" y="5897545"/>
                  <a:pt x="5666095" y="5851969"/>
                  <a:pt x="5695198" y="5824926"/>
                </a:cubicBezTo>
                <a:cubicBezTo>
                  <a:pt x="5709818" y="5811404"/>
                  <a:pt x="5728522" y="5805055"/>
                  <a:pt x="5746952" y="5805741"/>
                </a:cubicBezTo>
                <a:close/>
                <a:moveTo>
                  <a:pt x="2316703" y="5782111"/>
                </a:moveTo>
                <a:cubicBezTo>
                  <a:pt x="2335132" y="5781682"/>
                  <a:pt x="2353734" y="5788272"/>
                  <a:pt x="2368148" y="5802000"/>
                </a:cubicBezTo>
                <a:cubicBezTo>
                  <a:pt x="2396978" y="5829455"/>
                  <a:pt x="2398074" y="5875031"/>
                  <a:pt x="2370620" y="5903861"/>
                </a:cubicBezTo>
                <a:cubicBezTo>
                  <a:pt x="2356480" y="5918685"/>
                  <a:pt x="2337398" y="5926236"/>
                  <a:pt x="2318453" y="5926236"/>
                </a:cubicBezTo>
                <a:cubicBezTo>
                  <a:pt x="2300606" y="5926236"/>
                  <a:pt x="2282624" y="5919646"/>
                  <a:pt x="2268759" y="5906331"/>
                </a:cubicBezTo>
                <a:cubicBezTo>
                  <a:pt x="2268759" y="5906331"/>
                  <a:pt x="2268759" y="5906331"/>
                  <a:pt x="2268621" y="5906331"/>
                </a:cubicBezTo>
                <a:cubicBezTo>
                  <a:pt x="2239930" y="5878875"/>
                  <a:pt x="2238832" y="5833162"/>
                  <a:pt x="2266287" y="5804333"/>
                </a:cubicBezTo>
                <a:cubicBezTo>
                  <a:pt x="2280015" y="5789987"/>
                  <a:pt x="2298273" y="5782540"/>
                  <a:pt x="2316703" y="5782111"/>
                </a:cubicBezTo>
                <a:close/>
                <a:moveTo>
                  <a:pt x="1929403" y="5765415"/>
                </a:moveTo>
                <a:cubicBezTo>
                  <a:pt x="1952603" y="5767200"/>
                  <a:pt x="1975116" y="5777839"/>
                  <a:pt x="1991452" y="5796921"/>
                </a:cubicBezTo>
                <a:cubicBezTo>
                  <a:pt x="2024126" y="5835222"/>
                  <a:pt x="2019594" y="5892603"/>
                  <a:pt x="1981431" y="5925276"/>
                </a:cubicBezTo>
                <a:cubicBezTo>
                  <a:pt x="1964272" y="5939826"/>
                  <a:pt x="1943266" y="5947102"/>
                  <a:pt x="1922401" y="5947102"/>
                </a:cubicBezTo>
                <a:cubicBezTo>
                  <a:pt x="1896730" y="5947102"/>
                  <a:pt x="1871195" y="5936256"/>
                  <a:pt x="1853212" y="5915253"/>
                </a:cubicBezTo>
                <a:cubicBezTo>
                  <a:pt x="1820541" y="5876952"/>
                  <a:pt x="1825072" y="5819571"/>
                  <a:pt x="1863234" y="5787037"/>
                </a:cubicBezTo>
                <a:cubicBezTo>
                  <a:pt x="1882317" y="5770700"/>
                  <a:pt x="1906203" y="5763630"/>
                  <a:pt x="1929403" y="5765415"/>
                </a:cubicBezTo>
                <a:close/>
                <a:moveTo>
                  <a:pt x="3234039" y="5761143"/>
                </a:moveTo>
                <a:cubicBezTo>
                  <a:pt x="3242276" y="5758071"/>
                  <a:pt x="3251681" y="5758140"/>
                  <a:pt x="3260330" y="5762053"/>
                </a:cubicBezTo>
                <a:cubicBezTo>
                  <a:pt x="3277488" y="5770014"/>
                  <a:pt x="3285012" y="5790331"/>
                  <a:pt x="3277212" y="5807629"/>
                </a:cubicBezTo>
                <a:cubicBezTo>
                  <a:pt x="3271447" y="5820120"/>
                  <a:pt x="3258956" y="5827671"/>
                  <a:pt x="3246052" y="5827671"/>
                </a:cubicBezTo>
                <a:cubicBezTo>
                  <a:pt x="3241247" y="5827671"/>
                  <a:pt x="3236443" y="5826573"/>
                  <a:pt x="3231776" y="5824513"/>
                </a:cubicBezTo>
                <a:cubicBezTo>
                  <a:pt x="3214478" y="5816689"/>
                  <a:pt x="3206927" y="5796235"/>
                  <a:pt x="3214753" y="5779075"/>
                </a:cubicBezTo>
                <a:cubicBezTo>
                  <a:pt x="3218733" y="5770426"/>
                  <a:pt x="3225804" y="5764214"/>
                  <a:pt x="3234039" y="5761143"/>
                </a:cubicBezTo>
                <a:close/>
                <a:moveTo>
                  <a:pt x="4855144" y="5760473"/>
                </a:moveTo>
                <a:cubicBezTo>
                  <a:pt x="4863363" y="5763528"/>
                  <a:pt x="4870433" y="5769740"/>
                  <a:pt x="4874414" y="5778388"/>
                </a:cubicBezTo>
                <a:cubicBezTo>
                  <a:pt x="4882239" y="5795548"/>
                  <a:pt x="4874689" y="5815866"/>
                  <a:pt x="4857530" y="5823827"/>
                </a:cubicBezTo>
                <a:cubicBezTo>
                  <a:pt x="4852861" y="5826023"/>
                  <a:pt x="4848056" y="5826985"/>
                  <a:pt x="4843253" y="5826985"/>
                </a:cubicBezTo>
                <a:cubicBezTo>
                  <a:pt x="4830211" y="5826985"/>
                  <a:pt x="4817718" y="5819571"/>
                  <a:pt x="4811953" y="5806941"/>
                </a:cubicBezTo>
                <a:cubicBezTo>
                  <a:pt x="4804127" y="5789645"/>
                  <a:pt x="4811678" y="5769328"/>
                  <a:pt x="4828976" y="5761365"/>
                </a:cubicBezTo>
                <a:lnTo>
                  <a:pt x="4828976" y="5761503"/>
                </a:lnTo>
                <a:cubicBezTo>
                  <a:pt x="4837556" y="5757522"/>
                  <a:pt x="4846925" y="5757419"/>
                  <a:pt x="4855144" y="5760473"/>
                </a:cubicBezTo>
                <a:close/>
                <a:moveTo>
                  <a:pt x="2676135" y="5734133"/>
                </a:moveTo>
                <a:cubicBezTo>
                  <a:pt x="2689656" y="5732469"/>
                  <a:pt x="2703796" y="5735969"/>
                  <a:pt x="2715330" y="5745029"/>
                </a:cubicBezTo>
                <a:cubicBezTo>
                  <a:pt x="2738528" y="5763151"/>
                  <a:pt x="2742511" y="5796647"/>
                  <a:pt x="2724526" y="5819708"/>
                </a:cubicBezTo>
                <a:cubicBezTo>
                  <a:pt x="2713955" y="5833162"/>
                  <a:pt x="2698304" y="5840163"/>
                  <a:pt x="2682519" y="5840163"/>
                </a:cubicBezTo>
                <a:cubicBezTo>
                  <a:pt x="2671125" y="5840163"/>
                  <a:pt x="2659594" y="5836456"/>
                  <a:pt x="2649847" y="5828906"/>
                </a:cubicBezTo>
                <a:cubicBezTo>
                  <a:pt x="2626647" y="5810785"/>
                  <a:pt x="2622528" y="5777290"/>
                  <a:pt x="2640650" y="5754227"/>
                </a:cubicBezTo>
                <a:cubicBezTo>
                  <a:pt x="2649711" y="5742627"/>
                  <a:pt x="2662614" y="5735798"/>
                  <a:pt x="2676135" y="5734133"/>
                </a:cubicBezTo>
                <a:close/>
                <a:moveTo>
                  <a:pt x="1141899" y="5733318"/>
                </a:moveTo>
                <a:cubicBezTo>
                  <a:pt x="1174536" y="5728351"/>
                  <a:pt x="1208405" y="5742765"/>
                  <a:pt x="1226832" y="5772623"/>
                </a:cubicBezTo>
                <a:cubicBezTo>
                  <a:pt x="1251264" y="5812433"/>
                  <a:pt x="1238910" y="5864598"/>
                  <a:pt x="1199104" y="5889171"/>
                </a:cubicBezTo>
                <a:cubicBezTo>
                  <a:pt x="1185244" y="5897683"/>
                  <a:pt x="1169868" y="5901664"/>
                  <a:pt x="1154769" y="5901664"/>
                </a:cubicBezTo>
                <a:cubicBezTo>
                  <a:pt x="1126352" y="5901664"/>
                  <a:pt x="1098621" y="5887387"/>
                  <a:pt x="1082560" y="5861442"/>
                </a:cubicBezTo>
                <a:cubicBezTo>
                  <a:pt x="1082560" y="5861442"/>
                  <a:pt x="1082560" y="5861442"/>
                  <a:pt x="1082560" y="5861303"/>
                </a:cubicBezTo>
                <a:cubicBezTo>
                  <a:pt x="1058126" y="5821494"/>
                  <a:pt x="1070476" y="5769465"/>
                  <a:pt x="1110290" y="5744892"/>
                </a:cubicBezTo>
                <a:cubicBezTo>
                  <a:pt x="1120278" y="5738783"/>
                  <a:pt x="1131019" y="5734974"/>
                  <a:pt x="1141899" y="5733318"/>
                </a:cubicBezTo>
                <a:close/>
                <a:moveTo>
                  <a:pt x="6963753" y="5702346"/>
                </a:moveTo>
                <a:cubicBezTo>
                  <a:pt x="6974652" y="5703888"/>
                  <a:pt x="6985437" y="5707586"/>
                  <a:pt x="6995492" y="5713592"/>
                </a:cubicBezTo>
                <a:cubicBezTo>
                  <a:pt x="7035440" y="5737753"/>
                  <a:pt x="7048482" y="5789645"/>
                  <a:pt x="7024458" y="5829730"/>
                </a:cubicBezTo>
                <a:cubicBezTo>
                  <a:pt x="7008534" y="5856224"/>
                  <a:pt x="6980529" y="5870913"/>
                  <a:pt x="6951700" y="5870913"/>
                </a:cubicBezTo>
                <a:cubicBezTo>
                  <a:pt x="6936876" y="5870913"/>
                  <a:pt x="6921912" y="5866932"/>
                  <a:pt x="6908321" y="5858832"/>
                </a:cubicBezTo>
                <a:cubicBezTo>
                  <a:pt x="6868099" y="5834672"/>
                  <a:pt x="6855195" y="5782643"/>
                  <a:pt x="6879218" y="5742558"/>
                </a:cubicBezTo>
                <a:cubicBezTo>
                  <a:pt x="6897338" y="5712495"/>
                  <a:pt x="6931058" y="5697720"/>
                  <a:pt x="6963753" y="5702346"/>
                </a:cubicBezTo>
                <a:close/>
                <a:moveTo>
                  <a:pt x="6210058" y="5699917"/>
                </a:moveTo>
                <a:cubicBezTo>
                  <a:pt x="6233189" y="5697394"/>
                  <a:pt x="6257281" y="5703709"/>
                  <a:pt x="6276843" y="5719497"/>
                </a:cubicBezTo>
                <a:cubicBezTo>
                  <a:pt x="6316105" y="5750933"/>
                  <a:pt x="6322283" y="5808178"/>
                  <a:pt x="6290846" y="5847301"/>
                </a:cubicBezTo>
                <a:cubicBezTo>
                  <a:pt x="6272863" y="5869678"/>
                  <a:pt x="6246505" y="5881346"/>
                  <a:pt x="6219873" y="5881346"/>
                </a:cubicBezTo>
                <a:cubicBezTo>
                  <a:pt x="6199831" y="5881346"/>
                  <a:pt x="6179789" y="5874757"/>
                  <a:pt x="6162903" y="5861304"/>
                </a:cubicBezTo>
                <a:cubicBezTo>
                  <a:pt x="6123778" y="5829730"/>
                  <a:pt x="6117601" y="5772485"/>
                  <a:pt x="6149037" y="5733362"/>
                </a:cubicBezTo>
                <a:cubicBezTo>
                  <a:pt x="6164756" y="5713799"/>
                  <a:pt x="6186927" y="5702439"/>
                  <a:pt x="6210058" y="5699917"/>
                </a:cubicBezTo>
                <a:close/>
                <a:moveTo>
                  <a:pt x="1524686" y="5678553"/>
                </a:moveTo>
                <a:cubicBezTo>
                  <a:pt x="1552330" y="5683667"/>
                  <a:pt x="1578035" y="5699317"/>
                  <a:pt x="1595264" y="5724301"/>
                </a:cubicBezTo>
                <a:lnTo>
                  <a:pt x="1595127" y="5724301"/>
                </a:lnTo>
                <a:cubicBezTo>
                  <a:pt x="1629584" y="5774270"/>
                  <a:pt x="1616954" y="5842634"/>
                  <a:pt x="1566985" y="5877091"/>
                </a:cubicBezTo>
                <a:cubicBezTo>
                  <a:pt x="1547903" y="5890132"/>
                  <a:pt x="1526212" y="5896446"/>
                  <a:pt x="1504797" y="5896446"/>
                </a:cubicBezTo>
                <a:cubicBezTo>
                  <a:pt x="1469929" y="5896446"/>
                  <a:pt x="1435472" y="5879699"/>
                  <a:pt x="1414194" y="5848812"/>
                </a:cubicBezTo>
                <a:cubicBezTo>
                  <a:pt x="1379876" y="5798843"/>
                  <a:pt x="1392505" y="5730478"/>
                  <a:pt x="1442474" y="5696021"/>
                </a:cubicBezTo>
                <a:cubicBezTo>
                  <a:pt x="1467458" y="5678862"/>
                  <a:pt x="1497041" y="5673440"/>
                  <a:pt x="1524686" y="5678553"/>
                </a:cubicBezTo>
                <a:close/>
                <a:moveTo>
                  <a:pt x="5526551" y="5634213"/>
                </a:moveTo>
                <a:cubicBezTo>
                  <a:pt x="5540142" y="5634899"/>
                  <a:pt x="5553458" y="5640768"/>
                  <a:pt x="5563274" y="5651682"/>
                </a:cubicBezTo>
                <a:cubicBezTo>
                  <a:pt x="5583042" y="5673509"/>
                  <a:pt x="5581256" y="5707142"/>
                  <a:pt x="5559430" y="5726910"/>
                </a:cubicBezTo>
                <a:cubicBezTo>
                  <a:pt x="5549271" y="5735969"/>
                  <a:pt x="5536504" y="5740500"/>
                  <a:pt x="5523875" y="5740500"/>
                </a:cubicBezTo>
                <a:cubicBezTo>
                  <a:pt x="5509323" y="5740500"/>
                  <a:pt x="5494772" y="5734597"/>
                  <a:pt x="5484339" y="5722929"/>
                </a:cubicBezTo>
                <a:cubicBezTo>
                  <a:pt x="5464571" y="5701101"/>
                  <a:pt x="5466355" y="5667469"/>
                  <a:pt x="5488183" y="5647838"/>
                </a:cubicBezTo>
                <a:cubicBezTo>
                  <a:pt x="5499096" y="5638022"/>
                  <a:pt x="5512961" y="5633526"/>
                  <a:pt x="5526551" y="5634213"/>
                </a:cubicBezTo>
                <a:close/>
                <a:moveTo>
                  <a:pt x="2997955" y="5628190"/>
                </a:moveTo>
                <a:cubicBezTo>
                  <a:pt x="3006533" y="5626320"/>
                  <a:pt x="3015834" y="5627727"/>
                  <a:pt x="3023797" y="5632875"/>
                </a:cubicBezTo>
                <a:cubicBezTo>
                  <a:pt x="3039722" y="5643170"/>
                  <a:pt x="3044389" y="5664311"/>
                  <a:pt x="3034093" y="5680235"/>
                </a:cubicBezTo>
                <a:cubicBezTo>
                  <a:pt x="3027504" y="5690532"/>
                  <a:pt x="3016520" y="5696023"/>
                  <a:pt x="3005265" y="5696023"/>
                </a:cubicBezTo>
                <a:cubicBezTo>
                  <a:pt x="2998813" y="5696023"/>
                  <a:pt x="2992498" y="5694237"/>
                  <a:pt x="2986731" y="5690532"/>
                </a:cubicBezTo>
                <a:cubicBezTo>
                  <a:pt x="2970808" y="5680372"/>
                  <a:pt x="2966139" y="5659094"/>
                  <a:pt x="2976437" y="5643170"/>
                </a:cubicBezTo>
                <a:cubicBezTo>
                  <a:pt x="2981516" y="5635208"/>
                  <a:pt x="2989374" y="5630061"/>
                  <a:pt x="2997955" y="5628190"/>
                </a:cubicBezTo>
                <a:close/>
                <a:moveTo>
                  <a:pt x="5090935" y="5627452"/>
                </a:moveTo>
                <a:cubicBezTo>
                  <a:pt x="5099515" y="5629305"/>
                  <a:pt x="5107374" y="5634453"/>
                  <a:pt x="5112454" y="5642483"/>
                </a:cubicBezTo>
                <a:cubicBezTo>
                  <a:pt x="5122749" y="5658408"/>
                  <a:pt x="5118082" y="5679549"/>
                  <a:pt x="5102295" y="5689845"/>
                </a:cubicBezTo>
                <a:cubicBezTo>
                  <a:pt x="5096530" y="5693551"/>
                  <a:pt x="5090077" y="5695336"/>
                  <a:pt x="5083625" y="5695336"/>
                </a:cubicBezTo>
                <a:cubicBezTo>
                  <a:pt x="5072367" y="5695336"/>
                  <a:pt x="5061386" y="5689845"/>
                  <a:pt x="5054796" y="5679549"/>
                </a:cubicBezTo>
                <a:cubicBezTo>
                  <a:pt x="5044501" y="5663625"/>
                  <a:pt x="5049031" y="5642483"/>
                  <a:pt x="5065092" y="5632187"/>
                </a:cubicBezTo>
                <a:cubicBezTo>
                  <a:pt x="5073054" y="5627040"/>
                  <a:pt x="5082355" y="5625599"/>
                  <a:pt x="5090935" y="5627452"/>
                </a:cubicBezTo>
                <a:close/>
                <a:moveTo>
                  <a:pt x="722294" y="5622532"/>
                </a:moveTo>
                <a:cubicBezTo>
                  <a:pt x="745465" y="5621136"/>
                  <a:pt x="768272" y="5633388"/>
                  <a:pt x="779185" y="5655524"/>
                </a:cubicBezTo>
                <a:cubicBezTo>
                  <a:pt x="793737" y="5685039"/>
                  <a:pt x="781656" y="5720594"/>
                  <a:pt x="752276" y="5735145"/>
                </a:cubicBezTo>
                <a:cubicBezTo>
                  <a:pt x="743768" y="5739401"/>
                  <a:pt x="734706" y="5741322"/>
                  <a:pt x="725921" y="5741322"/>
                </a:cubicBezTo>
                <a:cubicBezTo>
                  <a:pt x="703957" y="5741322"/>
                  <a:pt x="682954" y="5729242"/>
                  <a:pt x="672521" y="5708239"/>
                </a:cubicBezTo>
                <a:cubicBezTo>
                  <a:pt x="657969" y="5678861"/>
                  <a:pt x="670051" y="5643168"/>
                  <a:pt x="699427" y="5628618"/>
                </a:cubicBezTo>
                <a:cubicBezTo>
                  <a:pt x="706806" y="5624980"/>
                  <a:pt x="714570" y="5622998"/>
                  <a:pt x="722294" y="5622532"/>
                </a:cubicBezTo>
                <a:close/>
                <a:moveTo>
                  <a:pt x="7708496" y="5613055"/>
                </a:moveTo>
                <a:cubicBezTo>
                  <a:pt x="7716681" y="5609846"/>
                  <a:pt x="7726084" y="5609743"/>
                  <a:pt x="7734732" y="5613518"/>
                </a:cubicBezTo>
                <a:cubicBezTo>
                  <a:pt x="7752167" y="5621069"/>
                  <a:pt x="7760128" y="5641386"/>
                  <a:pt x="7752441" y="5658682"/>
                </a:cubicBezTo>
                <a:cubicBezTo>
                  <a:pt x="7746813" y="5671587"/>
                  <a:pt x="7734185" y="5679274"/>
                  <a:pt x="7721005" y="5679274"/>
                </a:cubicBezTo>
                <a:cubicBezTo>
                  <a:pt x="7716475" y="5679274"/>
                  <a:pt x="7711808" y="5678450"/>
                  <a:pt x="7707277" y="5676392"/>
                </a:cubicBezTo>
                <a:cubicBezTo>
                  <a:pt x="7689980" y="5668841"/>
                  <a:pt x="7682018" y="5648661"/>
                  <a:pt x="7689568" y="5631226"/>
                </a:cubicBezTo>
                <a:cubicBezTo>
                  <a:pt x="7693344" y="5622578"/>
                  <a:pt x="7700311" y="5616264"/>
                  <a:pt x="7708496" y="5613055"/>
                </a:cubicBezTo>
                <a:close/>
                <a:moveTo>
                  <a:pt x="368512" y="5587606"/>
                </a:moveTo>
                <a:cubicBezTo>
                  <a:pt x="376663" y="5590866"/>
                  <a:pt x="383561" y="5597250"/>
                  <a:pt x="387268" y="5605967"/>
                </a:cubicBezTo>
                <a:cubicBezTo>
                  <a:pt x="394818" y="5623402"/>
                  <a:pt x="386720" y="5643581"/>
                  <a:pt x="369285" y="5650994"/>
                </a:cubicBezTo>
                <a:cubicBezTo>
                  <a:pt x="364892" y="5652916"/>
                  <a:pt x="360222" y="5653877"/>
                  <a:pt x="355831" y="5653877"/>
                </a:cubicBezTo>
                <a:cubicBezTo>
                  <a:pt x="342378" y="5653877"/>
                  <a:pt x="329748" y="5646052"/>
                  <a:pt x="324120" y="5633011"/>
                </a:cubicBezTo>
                <a:cubicBezTo>
                  <a:pt x="316707" y="5615576"/>
                  <a:pt x="324806" y="5595397"/>
                  <a:pt x="342241" y="5587983"/>
                </a:cubicBezTo>
                <a:cubicBezTo>
                  <a:pt x="350958" y="5584208"/>
                  <a:pt x="360360" y="5584345"/>
                  <a:pt x="368512" y="5587606"/>
                </a:cubicBezTo>
                <a:close/>
                <a:moveTo>
                  <a:pt x="5972018" y="5556222"/>
                </a:moveTo>
                <a:cubicBezTo>
                  <a:pt x="5990379" y="5554386"/>
                  <a:pt x="6009426" y="5559568"/>
                  <a:pt x="6024801" y="5572198"/>
                </a:cubicBezTo>
                <a:cubicBezTo>
                  <a:pt x="6055552" y="5597457"/>
                  <a:pt x="6060081" y="5642896"/>
                  <a:pt x="6034822" y="5673647"/>
                </a:cubicBezTo>
                <a:cubicBezTo>
                  <a:pt x="6020682" y="5691081"/>
                  <a:pt x="5999954" y="5700004"/>
                  <a:pt x="5979088" y="5700004"/>
                </a:cubicBezTo>
                <a:cubicBezTo>
                  <a:pt x="5963027" y="5700004"/>
                  <a:pt x="5946827" y="5694650"/>
                  <a:pt x="5933512" y="5683667"/>
                </a:cubicBezTo>
                <a:cubicBezTo>
                  <a:pt x="5902625" y="5658408"/>
                  <a:pt x="5898232" y="5613107"/>
                  <a:pt x="5923353" y="5582356"/>
                </a:cubicBezTo>
                <a:cubicBezTo>
                  <a:pt x="5935982" y="5566912"/>
                  <a:pt x="5953657" y="5558058"/>
                  <a:pt x="5972018" y="5556222"/>
                </a:cubicBezTo>
                <a:close/>
                <a:moveTo>
                  <a:pt x="7405298" y="5535994"/>
                </a:moveTo>
                <a:cubicBezTo>
                  <a:pt x="7413030" y="5536247"/>
                  <a:pt x="7420846" y="5538015"/>
                  <a:pt x="7428328" y="5541447"/>
                </a:cubicBezTo>
                <a:cubicBezTo>
                  <a:pt x="7458117" y="5555174"/>
                  <a:pt x="7471022" y="5590593"/>
                  <a:pt x="7457294" y="5620382"/>
                </a:cubicBezTo>
                <a:cubicBezTo>
                  <a:pt x="7447273" y="5642209"/>
                  <a:pt x="7425721" y="5654976"/>
                  <a:pt x="7403206" y="5654976"/>
                </a:cubicBezTo>
                <a:cubicBezTo>
                  <a:pt x="7394832" y="5654976"/>
                  <a:pt x="7386459" y="5653191"/>
                  <a:pt x="7378359" y="5649484"/>
                </a:cubicBezTo>
                <a:cubicBezTo>
                  <a:pt x="7348433" y="5635620"/>
                  <a:pt x="7335528" y="5600338"/>
                  <a:pt x="7349256" y="5570549"/>
                </a:cubicBezTo>
                <a:cubicBezTo>
                  <a:pt x="7359656" y="5548105"/>
                  <a:pt x="7382101" y="5535235"/>
                  <a:pt x="7405298" y="5535994"/>
                </a:cubicBezTo>
                <a:close/>
                <a:moveTo>
                  <a:pt x="2095138" y="5529573"/>
                </a:moveTo>
                <a:cubicBezTo>
                  <a:pt x="2113464" y="5531632"/>
                  <a:pt x="2131000" y="5540692"/>
                  <a:pt x="2143423" y="5556273"/>
                </a:cubicBezTo>
                <a:cubicBezTo>
                  <a:pt x="2168134" y="5587435"/>
                  <a:pt x="2163055" y="5632738"/>
                  <a:pt x="2131893" y="5657585"/>
                </a:cubicBezTo>
                <a:cubicBezTo>
                  <a:pt x="2118715" y="5668155"/>
                  <a:pt x="2102791" y="5673370"/>
                  <a:pt x="2087003" y="5673370"/>
                </a:cubicBezTo>
                <a:cubicBezTo>
                  <a:pt x="2065865" y="5673370"/>
                  <a:pt x="2044860" y="5664037"/>
                  <a:pt x="2030582" y="5646190"/>
                </a:cubicBezTo>
                <a:cubicBezTo>
                  <a:pt x="2030582" y="5646190"/>
                  <a:pt x="2030582" y="5646190"/>
                  <a:pt x="2030719" y="5646190"/>
                </a:cubicBezTo>
                <a:cubicBezTo>
                  <a:pt x="2005872" y="5615028"/>
                  <a:pt x="2010952" y="5569727"/>
                  <a:pt x="2042115" y="5544880"/>
                </a:cubicBezTo>
                <a:cubicBezTo>
                  <a:pt x="2057697" y="5532455"/>
                  <a:pt x="2076811" y="5527513"/>
                  <a:pt x="2095138" y="5529573"/>
                </a:cubicBezTo>
                <a:close/>
                <a:moveTo>
                  <a:pt x="2454209" y="5527290"/>
                </a:moveTo>
                <a:cubicBezTo>
                  <a:pt x="2467816" y="5527513"/>
                  <a:pt x="2481338" y="5532935"/>
                  <a:pt x="2491565" y="5543505"/>
                </a:cubicBezTo>
                <a:cubicBezTo>
                  <a:pt x="2512022" y="5564647"/>
                  <a:pt x="2511333" y="5598279"/>
                  <a:pt x="2490193" y="5618733"/>
                </a:cubicBezTo>
                <a:cubicBezTo>
                  <a:pt x="2479896" y="5628755"/>
                  <a:pt x="2466581" y="5633697"/>
                  <a:pt x="2453266" y="5633697"/>
                </a:cubicBezTo>
                <a:cubicBezTo>
                  <a:pt x="2439399" y="5633697"/>
                  <a:pt x="2425397" y="5628206"/>
                  <a:pt x="2414964" y="5617498"/>
                </a:cubicBezTo>
                <a:cubicBezTo>
                  <a:pt x="2414964" y="5617498"/>
                  <a:pt x="2414964" y="5617498"/>
                  <a:pt x="2415102" y="5617498"/>
                </a:cubicBezTo>
                <a:cubicBezTo>
                  <a:pt x="2394647" y="5596358"/>
                  <a:pt x="2395198" y="5562587"/>
                  <a:pt x="2416336" y="5542270"/>
                </a:cubicBezTo>
                <a:cubicBezTo>
                  <a:pt x="2426906" y="5532043"/>
                  <a:pt x="2440601" y="5527067"/>
                  <a:pt x="2454209" y="5527290"/>
                </a:cubicBezTo>
                <a:close/>
                <a:moveTo>
                  <a:pt x="6708591" y="5504710"/>
                </a:moveTo>
                <a:cubicBezTo>
                  <a:pt x="6722729" y="5506629"/>
                  <a:pt x="6736723" y="5511348"/>
                  <a:pt x="6749764" y="5519070"/>
                </a:cubicBezTo>
                <a:cubicBezTo>
                  <a:pt x="6801929" y="5550094"/>
                  <a:pt x="6819089" y="5617361"/>
                  <a:pt x="6788202" y="5669664"/>
                </a:cubicBezTo>
                <a:cubicBezTo>
                  <a:pt x="6767609" y="5704258"/>
                  <a:pt x="6731094" y="5723340"/>
                  <a:pt x="6693618" y="5723340"/>
                </a:cubicBezTo>
                <a:cubicBezTo>
                  <a:pt x="6674536" y="5723340"/>
                  <a:pt x="6655179" y="5718398"/>
                  <a:pt x="6637746" y="5707965"/>
                </a:cubicBezTo>
                <a:cubicBezTo>
                  <a:pt x="6585443" y="5676941"/>
                  <a:pt x="6568282" y="5609674"/>
                  <a:pt x="6599308" y="5557508"/>
                </a:cubicBezTo>
                <a:cubicBezTo>
                  <a:pt x="6622473" y="5518384"/>
                  <a:pt x="6666179" y="5498950"/>
                  <a:pt x="6708591" y="5504710"/>
                </a:cubicBezTo>
                <a:close/>
                <a:moveTo>
                  <a:pt x="1707771" y="5463355"/>
                </a:moveTo>
                <a:cubicBezTo>
                  <a:pt x="1733806" y="5466437"/>
                  <a:pt x="1758303" y="5480675"/>
                  <a:pt x="1773593" y="5504381"/>
                </a:cubicBezTo>
                <a:cubicBezTo>
                  <a:pt x="1800773" y="5546663"/>
                  <a:pt x="1788692" y="5602946"/>
                  <a:pt x="1746412" y="5630127"/>
                </a:cubicBezTo>
                <a:cubicBezTo>
                  <a:pt x="1731175" y="5640011"/>
                  <a:pt x="1714152" y="5644678"/>
                  <a:pt x="1697266" y="5644678"/>
                </a:cubicBezTo>
                <a:cubicBezTo>
                  <a:pt x="1667340" y="5644678"/>
                  <a:pt x="1638098" y="5629991"/>
                  <a:pt x="1620664" y="5602946"/>
                </a:cubicBezTo>
                <a:cubicBezTo>
                  <a:pt x="1593485" y="5560803"/>
                  <a:pt x="1605702" y="5504518"/>
                  <a:pt x="1647846" y="5477199"/>
                </a:cubicBezTo>
                <a:cubicBezTo>
                  <a:pt x="1658417" y="5470404"/>
                  <a:pt x="1669863" y="5466072"/>
                  <a:pt x="1681510" y="5464053"/>
                </a:cubicBezTo>
                <a:cubicBezTo>
                  <a:pt x="1690244" y="5462540"/>
                  <a:pt x="1699096" y="5462328"/>
                  <a:pt x="1707771" y="5463355"/>
                </a:cubicBezTo>
                <a:close/>
                <a:moveTo>
                  <a:pt x="2783254" y="5463043"/>
                </a:moveTo>
                <a:cubicBezTo>
                  <a:pt x="2792003" y="5462408"/>
                  <a:pt x="2800995" y="5465120"/>
                  <a:pt x="2808136" y="5471297"/>
                </a:cubicBezTo>
                <a:cubicBezTo>
                  <a:pt x="2822413" y="5483789"/>
                  <a:pt x="2824060" y="5505479"/>
                  <a:pt x="2811567" y="5519756"/>
                </a:cubicBezTo>
                <a:cubicBezTo>
                  <a:pt x="2804842" y="5527581"/>
                  <a:pt x="2795230" y="5531561"/>
                  <a:pt x="2785623" y="5531561"/>
                </a:cubicBezTo>
                <a:cubicBezTo>
                  <a:pt x="2777660" y="5531561"/>
                  <a:pt x="2769698" y="5528816"/>
                  <a:pt x="2763245" y="5523188"/>
                </a:cubicBezTo>
                <a:cubicBezTo>
                  <a:pt x="2748970" y="5510833"/>
                  <a:pt x="2747322" y="5489143"/>
                  <a:pt x="2759813" y="5474866"/>
                </a:cubicBezTo>
                <a:cubicBezTo>
                  <a:pt x="2765990" y="5467659"/>
                  <a:pt x="2774501" y="5463678"/>
                  <a:pt x="2783254" y="5463043"/>
                </a:cubicBezTo>
                <a:close/>
                <a:moveTo>
                  <a:pt x="5305431" y="5462238"/>
                </a:moveTo>
                <a:cubicBezTo>
                  <a:pt x="5314183" y="5462856"/>
                  <a:pt x="5322694" y="5466837"/>
                  <a:pt x="5328941" y="5474044"/>
                </a:cubicBezTo>
                <a:cubicBezTo>
                  <a:pt x="5341295" y="5488320"/>
                  <a:pt x="5339784" y="5510011"/>
                  <a:pt x="5325508" y="5522365"/>
                </a:cubicBezTo>
                <a:cubicBezTo>
                  <a:pt x="5318918" y="5527994"/>
                  <a:pt x="5310957" y="5530877"/>
                  <a:pt x="5302994" y="5530877"/>
                </a:cubicBezTo>
                <a:cubicBezTo>
                  <a:pt x="5293385" y="5530877"/>
                  <a:pt x="5283775" y="5526759"/>
                  <a:pt x="5277049" y="5518933"/>
                </a:cubicBezTo>
                <a:cubicBezTo>
                  <a:pt x="5264556" y="5504656"/>
                  <a:pt x="5266203" y="5482967"/>
                  <a:pt x="5280480" y="5470611"/>
                </a:cubicBezTo>
                <a:cubicBezTo>
                  <a:pt x="5287688" y="5464366"/>
                  <a:pt x="5296680" y="5461620"/>
                  <a:pt x="5305431" y="5462238"/>
                </a:cubicBezTo>
                <a:close/>
                <a:moveTo>
                  <a:pt x="5733600" y="5412422"/>
                </a:moveTo>
                <a:cubicBezTo>
                  <a:pt x="5747156" y="5411239"/>
                  <a:pt x="5761159" y="5415219"/>
                  <a:pt x="5772347" y="5424623"/>
                </a:cubicBezTo>
                <a:cubicBezTo>
                  <a:pt x="5794860" y="5443568"/>
                  <a:pt x="5797881" y="5477064"/>
                  <a:pt x="5778936" y="5499577"/>
                </a:cubicBezTo>
                <a:cubicBezTo>
                  <a:pt x="5768366" y="5512207"/>
                  <a:pt x="5753403" y="5518659"/>
                  <a:pt x="5738165" y="5518659"/>
                </a:cubicBezTo>
                <a:cubicBezTo>
                  <a:pt x="5726085" y="5518659"/>
                  <a:pt x="5713868" y="5514540"/>
                  <a:pt x="5703984" y="5506166"/>
                </a:cubicBezTo>
                <a:cubicBezTo>
                  <a:pt x="5681470" y="5487221"/>
                  <a:pt x="5678588" y="5453726"/>
                  <a:pt x="5697531" y="5431212"/>
                </a:cubicBezTo>
                <a:cubicBezTo>
                  <a:pt x="5706935" y="5419956"/>
                  <a:pt x="5720044" y="5413607"/>
                  <a:pt x="5733600" y="5412422"/>
                </a:cubicBezTo>
                <a:close/>
                <a:moveTo>
                  <a:pt x="976540" y="5411017"/>
                </a:moveTo>
                <a:cubicBezTo>
                  <a:pt x="1009487" y="5409601"/>
                  <a:pt x="1041583" y="5427645"/>
                  <a:pt x="1056615" y="5459356"/>
                </a:cubicBezTo>
                <a:lnTo>
                  <a:pt x="1056752" y="5459356"/>
                </a:lnTo>
                <a:cubicBezTo>
                  <a:pt x="1076793" y="5501637"/>
                  <a:pt x="1058675" y="5552155"/>
                  <a:pt x="1016530" y="5572197"/>
                </a:cubicBezTo>
                <a:cubicBezTo>
                  <a:pt x="1004862" y="5577688"/>
                  <a:pt x="992507" y="5580297"/>
                  <a:pt x="980289" y="5580297"/>
                </a:cubicBezTo>
                <a:cubicBezTo>
                  <a:pt x="948577" y="5580297"/>
                  <a:pt x="918239" y="5562451"/>
                  <a:pt x="903688" y="5531975"/>
                </a:cubicBezTo>
                <a:cubicBezTo>
                  <a:pt x="903688" y="5531975"/>
                  <a:pt x="903688" y="5531975"/>
                  <a:pt x="903825" y="5531975"/>
                </a:cubicBezTo>
                <a:cubicBezTo>
                  <a:pt x="883646" y="5489694"/>
                  <a:pt x="901630" y="5439312"/>
                  <a:pt x="943910" y="5419134"/>
                </a:cubicBezTo>
                <a:cubicBezTo>
                  <a:pt x="954481" y="5414123"/>
                  <a:pt x="965558" y="5411489"/>
                  <a:pt x="976540" y="5411017"/>
                </a:cubicBezTo>
                <a:close/>
                <a:moveTo>
                  <a:pt x="6448784" y="5391046"/>
                </a:moveTo>
                <a:cubicBezTo>
                  <a:pt x="6460470" y="5392723"/>
                  <a:pt x="6472018" y="5396721"/>
                  <a:pt x="6482760" y="5403208"/>
                </a:cubicBezTo>
                <a:cubicBezTo>
                  <a:pt x="6525866" y="5429016"/>
                  <a:pt x="6539730" y="5485025"/>
                  <a:pt x="6513785" y="5527993"/>
                </a:cubicBezTo>
                <a:cubicBezTo>
                  <a:pt x="6496763" y="5556273"/>
                  <a:pt x="6466699" y="5572059"/>
                  <a:pt x="6435812" y="5572059"/>
                </a:cubicBezTo>
                <a:cubicBezTo>
                  <a:pt x="6419750" y="5572059"/>
                  <a:pt x="6403689" y="5567804"/>
                  <a:pt x="6389000" y="5559019"/>
                </a:cubicBezTo>
                <a:cubicBezTo>
                  <a:pt x="6345894" y="5533072"/>
                  <a:pt x="6332030" y="5477201"/>
                  <a:pt x="6357975" y="5434095"/>
                </a:cubicBezTo>
                <a:cubicBezTo>
                  <a:pt x="6377435" y="5401870"/>
                  <a:pt x="6413727" y="5386014"/>
                  <a:pt x="6448784" y="5391046"/>
                </a:cubicBezTo>
                <a:close/>
                <a:moveTo>
                  <a:pt x="7125738" y="5378123"/>
                </a:moveTo>
                <a:cubicBezTo>
                  <a:pt x="7136733" y="5378481"/>
                  <a:pt x="7147835" y="5381004"/>
                  <a:pt x="7158440" y="5385912"/>
                </a:cubicBezTo>
                <a:cubicBezTo>
                  <a:pt x="7200858" y="5405543"/>
                  <a:pt x="7219391" y="5455786"/>
                  <a:pt x="7199760" y="5498342"/>
                </a:cubicBezTo>
                <a:cubicBezTo>
                  <a:pt x="7185483" y="5529230"/>
                  <a:pt x="7154871" y="5547487"/>
                  <a:pt x="7122884" y="5547487"/>
                </a:cubicBezTo>
                <a:cubicBezTo>
                  <a:pt x="7110942" y="5547487"/>
                  <a:pt x="7098999" y="5544880"/>
                  <a:pt x="7087467" y="5539663"/>
                </a:cubicBezTo>
                <a:cubicBezTo>
                  <a:pt x="7045049" y="5520032"/>
                  <a:pt x="7026516" y="5469789"/>
                  <a:pt x="7046147" y="5427369"/>
                </a:cubicBezTo>
                <a:lnTo>
                  <a:pt x="7046010" y="5427369"/>
                </a:lnTo>
                <a:cubicBezTo>
                  <a:pt x="7060732" y="5395452"/>
                  <a:pt x="7092752" y="5377049"/>
                  <a:pt x="7125738" y="5378123"/>
                </a:cubicBezTo>
                <a:close/>
                <a:moveTo>
                  <a:pt x="7833572" y="5357221"/>
                </a:moveTo>
                <a:cubicBezTo>
                  <a:pt x="7851417" y="5363535"/>
                  <a:pt x="7860752" y="5383166"/>
                  <a:pt x="7854437" y="5401011"/>
                </a:cubicBezTo>
                <a:cubicBezTo>
                  <a:pt x="7849358" y="5415014"/>
                  <a:pt x="7836180" y="5423800"/>
                  <a:pt x="7822040" y="5423800"/>
                </a:cubicBezTo>
                <a:cubicBezTo>
                  <a:pt x="7818334" y="5423800"/>
                  <a:pt x="7814353" y="5423114"/>
                  <a:pt x="7810646" y="5421741"/>
                </a:cubicBezTo>
                <a:cubicBezTo>
                  <a:pt x="7792662" y="5415427"/>
                  <a:pt x="7783464" y="5395795"/>
                  <a:pt x="7789780" y="5377950"/>
                </a:cubicBezTo>
                <a:cubicBezTo>
                  <a:pt x="7796094" y="5360103"/>
                  <a:pt x="7815725" y="5350768"/>
                  <a:pt x="7833572" y="5357221"/>
                </a:cubicBezTo>
                <a:close/>
                <a:moveTo>
                  <a:pt x="245459" y="5331550"/>
                </a:moveTo>
                <a:cubicBezTo>
                  <a:pt x="263306" y="5325372"/>
                  <a:pt x="282799" y="5334845"/>
                  <a:pt x="289114" y="5352690"/>
                </a:cubicBezTo>
                <a:cubicBezTo>
                  <a:pt x="295292" y="5370537"/>
                  <a:pt x="285956" y="5390167"/>
                  <a:pt x="267972" y="5396345"/>
                </a:cubicBezTo>
                <a:cubicBezTo>
                  <a:pt x="264267" y="5397717"/>
                  <a:pt x="260423" y="5398266"/>
                  <a:pt x="256717" y="5398266"/>
                </a:cubicBezTo>
                <a:cubicBezTo>
                  <a:pt x="242577" y="5398266"/>
                  <a:pt x="229261" y="5389481"/>
                  <a:pt x="224319" y="5375342"/>
                </a:cubicBezTo>
                <a:cubicBezTo>
                  <a:pt x="218004" y="5357358"/>
                  <a:pt x="227477" y="5337864"/>
                  <a:pt x="245459" y="5331550"/>
                </a:cubicBezTo>
                <a:close/>
                <a:moveTo>
                  <a:pt x="598184" y="5329679"/>
                </a:moveTo>
                <a:cubicBezTo>
                  <a:pt x="621349" y="5330322"/>
                  <a:pt x="642971" y="5344556"/>
                  <a:pt x="651928" y="5367516"/>
                </a:cubicBezTo>
                <a:cubicBezTo>
                  <a:pt x="663870" y="5398129"/>
                  <a:pt x="648772" y="5432584"/>
                  <a:pt x="618158" y="5444528"/>
                </a:cubicBezTo>
                <a:cubicBezTo>
                  <a:pt x="611156" y="5447412"/>
                  <a:pt x="603744" y="5448647"/>
                  <a:pt x="596606" y="5448647"/>
                </a:cubicBezTo>
                <a:cubicBezTo>
                  <a:pt x="572855" y="5448647"/>
                  <a:pt x="550343" y="5434370"/>
                  <a:pt x="541146" y="5410895"/>
                </a:cubicBezTo>
                <a:cubicBezTo>
                  <a:pt x="541146" y="5410895"/>
                  <a:pt x="541146" y="5410895"/>
                  <a:pt x="541146" y="5410758"/>
                </a:cubicBezTo>
                <a:cubicBezTo>
                  <a:pt x="529202" y="5380282"/>
                  <a:pt x="544302" y="5345688"/>
                  <a:pt x="574914" y="5333746"/>
                </a:cubicBezTo>
                <a:cubicBezTo>
                  <a:pt x="582569" y="5330760"/>
                  <a:pt x="590463" y="5329464"/>
                  <a:pt x="598184" y="5329679"/>
                </a:cubicBezTo>
                <a:close/>
                <a:moveTo>
                  <a:pt x="1287241" y="5323343"/>
                </a:moveTo>
                <a:cubicBezTo>
                  <a:pt x="1329949" y="5320396"/>
                  <a:pt x="1372290" y="5342738"/>
                  <a:pt x="1392779" y="5383303"/>
                </a:cubicBezTo>
                <a:cubicBezTo>
                  <a:pt x="1420234" y="5437391"/>
                  <a:pt x="1398544" y="5503558"/>
                  <a:pt x="1344457" y="5530876"/>
                </a:cubicBezTo>
                <a:cubicBezTo>
                  <a:pt x="1328534" y="5538976"/>
                  <a:pt x="1311647" y="5542820"/>
                  <a:pt x="1294901" y="5542820"/>
                </a:cubicBezTo>
                <a:cubicBezTo>
                  <a:pt x="1254815" y="5542820"/>
                  <a:pt x="1216240" y="5520717"/>
                  <a:pt x="1196884" y="5482555"/>
                </a:cubicBezTo>
                <a:cubicBezTo>
                  <a:pt x="1169429" y="5428467"/>
                  <a:pt x="1191118" y="5362300"/>
                  <a:pt x="1245205" y="5334981"/>
                </a:cubicBezTo>
                <a:cubicBezTo>
                  <a:pt x="1258727" y="5328117"/>
                  <a:pt x="1273004" y="5324325"/>
                  <a:pt x="1287241" y="5323343"/>
                </a:cubicBezTo>
                <a:close/>
                <a:moveTo>
                  <a:pt x="2263081" y="5291739"/>
                </a:moveTo>
                <a:cubicBezTo>
                  <a:pt x="2276552" y="5293866"/>
                  <a:pt x="2289216" y="5301142"/>
                  <a:pt x="2297864" y="5313016"/>
                </a:cubicBezTo>
                <a:cubicBezTo>
                  <a:pt x="2315026" y="5336765"/>
                  <a:pt x="2309808" y="5369987"/>
                  <a:pt x="2286059" y="5387283"/>
                </a:cubicBezTo>
                <a:cubicBezTo>
                  <a:pt x="2276724" y="5394148"/>
                  <a:pt x="2265742" y="5397442"/>
                  <a:pt x="2254897" y="5397442"/>
                </a:cubicBezTo>
                <a:cubicBezTo>
                  <a:pt x="2238423" y="5397442"/>
                  <a:pt x="2222226" y="5389892"/>
                  <a:pt x="2211792" y="5375615"/>
                </a:cubicBezTo>
                <a:cubicBezTo>
                  <a:pt x="2194494" y="5351866"/>
                  <a:pt x="2199712" y="5318644"/>
                  <a:pt x="2223460" y="5301348"/>
                </a:cubicBezTo>
                <a:cubicBezTo>
                  <a:pt x="2235335" y="5292631"/>
                  <a:pt x="2249612" y="5289611"/>
                  <a:pt x="2263081" y="5291739"/>
                </a:cubicBezTo>
                <a:close/>
                <a:moveTo>
                  <a:pt x="6188682" y="5277269"/>
                </a:moveTo>
                <a:cubicBezTo>
                  <a:pt x="6197951" y="5278663"/>
                  <a:pt x="6207106" y="5281889"/>
                  <a:pt x="6215617" y="5287072"/>
                </a:cubicBezTo>
                <a:cubicBezTo>
                  <a:pt x="6249525" y="5307938"/>
                  <a:pt x="6260095" y="5352278"/>
                  <a:pt x="6239367" y="5386186"/>
                </a:cubicBezTo>
                <a:cubicBezTo>
                  <a:pt x="6225776" y="5408426"/>
                  <a:pt x="6202027" y="5420643"/>
                  <a:pt x="6177865" y="5420643"/>
                </a:cubicBezTo>
                <a:cubicBezTo>
                  <a:pt x="6164962" y="5420643"/>
                  <a:pt x="6151920" y="5417210"/>
                  <a:pt x="6140252" y="5409935"/>
                </a:cubicBezTo>
                <a:cubicBezTo>
                  <a:pt x="6106344" y="5389205"/>
                  <a:pt x="6095637" y="5344727"/>
                  <a:pt x="6116503" y="5310821"/>
                </a:cubicBezTo>
                <a:cubicBezTo>
                  <a:pt x="6132050" y="5285390"/>
                  <a:pt x="6160878" y="5273086"/>
                  <a:pt x="6188682" y="5277269"/>
                </a:cubicBezTo>
                <a:close/>
                <a:moveTo>
                  <a:pt x="2594031" y="5269207"/>
                </a:moveTo>
                <a:cubicBezTo>
                  <a:pt x="2602801" y="5269808"/>
                  <a:pt x="2611347" y="5273755"/>
                  <a:pt x="2617593" y="5280893"/>
                </a:cubicBezTo>
                <a:cubicBezTo>
                  <a:pt x="2629947" y="5295307"/>
                  <a:pt x="2628439" y="5316997"/>
                  <a:pt x="2614161" y="5329352"/>
                </a:cubicBezTo>
                <a:cubicBezTo>
                  <a:pt x="2607709" y="5334981"/>
                  <a:pt x="2599608" y="5337727"/>
                  <a:pt x="2591647" y="5337727"/>
                </a:cubicBezTo>
                <a:cubicBezTo>
                  <a:pt x="2582038" y="5337727"/>
                  <a:pt x="2572567" y="5333744"/>
                  <a:pt x="2565703" y="5325920"/>
                </a:cubicBezTo>
                <a:cubicBezTo>
                  <a:pt x="2553349" y="5311643"/>
                  <a:pt x="2554859" y="5289954"/>
                  <a:pt x="2569135" y="5277598"/>
                </a:cubicBezTo>
                <a:cubicBezTo>
                  <a:pt x="2576273" y="5271352"/>
                  <a:pt x="2585264" y="5268607"/>
                  <a:pt x="2594031" y="5269207"/>
                </a:cubicBezTo>
                <a:close/>
                <a:moveTo>
                  <a:pt x="5494462" y="5268367"/>
                </a:moveTo>
                <a:cubicBezTo>
                  <a:pt x="5503214" y="5267749"/>
                  <a:pt x="5512205" y="5270460"/>
                  <a:pt x="5519344" y="5276637"/>
                </a:cubicBezTo>
                <a:cubicBezTo>
                  <a:pt x="5533758" y="5288993"/>
                  <a:pt x="5535268" y="5310682"/>
                  <a:pt x="5522775" y="5325097"/>
                </a:cubicBezTo>
                <a:cubicBezTo>
                  <a:pt x="5522775" y="5325097"/>
                  <a:pt x="5522775" y="5325097"/>
                  <a:pt x="5522914" y="5325097"/>
                </a:cubicBezTo>
                <a:cubicBezTo>
                  <a:pt x="5516049" y="5332922"/>
                  <a:pt x="5506440" y="5336902"/>
                  <a:pt x="5496830" y="5336902"/>
                </a:cubicBezTo>
                <a:cubicBezTo>
                  <a:pt x="5488869" y="5336902"/>
                  <a:pt x="5480906" y="5334157"/>
                  <a:pt x="5474455" y="5328529"/>
                </a:cubicBezTo>
                <a:cubicBezTo>
                  <a:pt x="5460040" y="5316036"/>
                  <a:pt x="5458531" y="5294347"/>
                  <a:pt x="5471022" y="5280070"/>
                </a:cubicBezTo>
                <a:cubicBezTo>
                  <a:pt x="5477200" y="5272932"/>
                  <a:pt x="5485711" y="5268985"/>
                  <a:pt x="5494462" y="5268367"/>
                </a:cubicBezTo>
                <a:close/>
                <a:moveTo>
                  <a:pt x="1882400" y="5247830"/>
                </a:moveTo>
                <a:cubicBezTo>
                  <a:pt x="1910206" y="5244027"/>
                  <a:pt x="1938880" y="5256768"/>
                  <a:pt x="1954118" y="5282404"/>
                </a:cubicBezTo>
                <a:cubicBezTo>
                  <a:pt x="1974436" y="5316587"/>
                  <a:pt x="1963178" y="5360927"/>
                  <a:pt x="1928995" y="5381246"/>
                </a:cubicBezTo>
                <a:cubicBezTo>
                  <a:pt x="1917464" y="5388109"/>
                  <a:pt x="1904834" y="5391267"/>
                  <a:pt x="1892204" y="5391267"/>
                </a:cubicBezTo>
                <a:cubicBezTo>
                  <a:pt x="1867630" y="5391267"/>
                  <a:pt x="1843745" y="5378774"/>
                  <a:pt x="1830292" y="5356124"/>
                </a:cubicBezTo>
                <a:cubicBezTo>
                  <a:pt x="1809976" y="5321803"/>
                  <a:pt x="1821095" y="5277601"/>
                  <a:pt x="1855414" y="5257283"/>
                </a:cubicBezTo>
                <a:cubicBezTo>
                  <a:pt x="1863958" y="5252204"/>
                  <a:pt x="1873131" y="5249098"/>
                  <a:pt x="1882400" y="5247830"/>
                </a:cubicBezTo>
                <a:close/>
                <a:moveTo>
                  <a:pt x="7521801" y="5239764"/>
                </a:moveTo>
                <a:cubicBezTo>
                  <a:pt x="7529510" y="5239359"/>
                  <a:pt x="7537429" y="5240466"/>
                  <a:pt x="7545151" y="5243280"/>
                </a:cubicBezTo>
                <a:cubicBezTo>
                  <a:pt x="7576038" y="5254399"/>
                  <a:pt x="7592100" y="5288444"/>
                  <a:pt x="7580980" y="5319331"/>
                </a:cubicBezTo>
                <a:cubicBezTo>
                  <a:pt x="7572195" y="5343629"/>
                  <a:pt x="7549407" y="5358730"/>
                  <a:pt x="7524971" y="5358730"/>
                </a:cubicBezTo>
                <a:cubicBezTo>
                  <a:pt x="7518245" y="5358730"/>
                  <a:pt x="7511519" y="5357632"/>
                  <a:pt x="7504791" y="5355160"/>
                </a:cubicBezTo>
                <a:cubicBezTo>
                  <a:pt x="7473904" y="5344041"/>
                  <a:pt x="7457843" y="5309859"/>
                  <a:pt x="7469101" y="5278971"/>
                </a:cubicBezTo>
                <a:cubicBezTo>
                  <a:pt x="7477440" y="5255806"/>
                  <a:pt x="7498674" y="5240980"/>
                  <a:pt x="7521801" y="5239764"/>
                </a:cubicBezTo>
                <a:close/>
                <a:moveTo>
                  <a:pt x="5928248" y="5163320"/>
                </a:moveTo>
                <a:cubicBezTo>
                  <a:pt x="5935081" y="5164422"/>
                  <a:pt x="5941816" y="5166885"/>
                  <a:pt x="5948062" y="5170797"/>
                </a:cubicBezTo>
                <a:cubicBezTo>
                  <a:pt x="5972909" y="5186309"/>
                  <a:pt x="5980460" y="5219256"/>
                  <a:pt x="5964948" y="5244103"/>
                </a:cubicBezTo>
                <a:cubicBezTo>
                  <a:pt x="5964948" y="5244103"/>
                  <a:pt x="5964948" y="5244103"/>
                  <a:pt x="5964811" y="5244103"/>
                </a:cubicBezTo>
                <a:cubicBezTo>
                  <a:pt x="5954788" y="5260164"/>
                  <a:pt x="5937355" y="5269086"/>
                  <a:pt x="5919646" y="5269086"/>
                </a:cubicBezTo>
                <a:cubicBezTo>
                  <a:pt x="5910037" y="5269086"/>
                  <a:pt x="5900290" y="5266479"/>
                  <a:pt x="5891504" y="5260988"/>
                </a:cubicBezTo>
                <a:cubicBezTo>
                  <a:pt x="5866657" y="5245338"/>
                  <a:pt x="5859107" y="5212528"/>
                  <a:pt x="5874619" y="5187681"/>
                </a:cubicBezTo>
                <a:cubicBezTo>
                  <a:pt x="5886356" y="5168944"/>
                  <a:pt x="5907746" y="5160012"/>
                  <a:pt x="5928248" y="5163320"/>
                </a:cubicBezTo>
                <a:close/>
                <a:moveTo>
                  <a:pt x="6879866" y="5136480"/>
                </a:moveTo>
                <a:cubicBezTo>
                  <a:pt x="6894130" y="5136504"/>
                  <a:pt x="6908630" y="5139327"/>
                  <a:pt x="6922597" y="5145264"/>
                </a:cubicBezTo>
                <a:cubicBezTo>
                  <a:pt x="6978470" y="5169013"/>
                  <a:pt x="7004415" y="5233396"/>
                  <a:pt x="6980803" y="5289268"/>
                </a:cubicBezTo>
                <a:cubicBezTo>
                  <a:pt x="6962958" y="5331001"/>
                  <a:pt x="6922324" y="5356123"/>
                  <a:pt x="6879630" y="5356123"/>
                </a:cubicBezTo>
                <a:cubicBezTo>
                  <a:pt x="6865353" y="5356123"/>
                  <a:pt x="6850801" y="5353378"/>
                  <a:pt x="6836799" y="5347474"/>
                </a:cubicBezTo>
                <a:cubicBezTo>
                  <a:pt x="6780927" y="5323726"/>
                  <a:pt x="6754845" y="5259204"/>
                  <a:pt x="6778594" y="5203470"/>
                </a:cubicBezTo>
                <a:lnTo>
                  <a:pt x="6778594" y="5203332"/>
                </a:lnTo>
                <a:cubicBezTo>
                  <a:pt x="6796405" y="5161531"/>
                  <a:pt x="6837074" y="5136409"/>
                  <a:pt x="6879866" y="5136480"/>
                </a:cubicBezTo>
                <a:close/>
                <a:moveTo>
                  <a:pt x="1511379" y="5132916"/>
                </a:moveTo>
                <a:cubicBezTo>
                  <a:pt x="1546817" y="5131629"/>
                  <a:pt x="1581233" y="5151268"/>
                  <a:pt x="1597189" y="5185348"/>
                </a:cubicBezTo>
                <a:cubicBezTo>
                  <a:pt x="1618467" y="5230787"/>
                  <a:pt x="1598837" y="5285011"/>
                  <a:pt x="1553260" y="5306289"/>
                </a:cubicBezTo>
                <a:cubicBezTo>
                  <a:pt x="1540905" y="5312054"/>
                  <a:pt x="1527727" y="5314801"/>
                  <a:pt x="1514821" y="5314801"/>
                </a:cubicBezTo>
                <a:cubicBezTo>
                  <a:pt x="1480640" y="5314801"/>
                  <a:pt x="1447831" y="5295444"/>
                  <a:pt x="1432457" y="5262360"/>
                </a:cubicBezTo>
                <a:cubicBezTo>
                  <a:pt x="1411179" y="5216921"/>
                  <a:pt x="1430808" y="5162696"/>
                  <a:pt x="1476247" y="5141419"/>
                </a:cubicBezTo>
                <a:cubicBezTo>
                  <a:pt x="1487641" y="5136100"/>
                  <a:pt x="1499567" y="5133345"/>
                  <a:pt x="1511379" y="5132916"/>
                </a:cubicBezTo>
                <a:close/>
                <a:moveTo>
                  <a:pt x="7914428" y="5094883"/>
                </a:moveTo>
                <a:cubicBezTo>
                  <a:pt x="7932686" y="5099962"/>
                  <a:pt x="7943394" y="5118906"/>
                  <a:pt x="7938315" y="5137302"/>
                </a:cubicBezTo>
                <a:cubicBezTo>
                  <a:pt x="7934059" y="5152402"/>
                  <a:pt x="7920195" y="5162286"/>
                  <a:pt x="7905230" y="5162286"/>
                </a:cubicBezTo>
                <a:cubicBezTo>
                  <a:pt x="7902211" y="5162286"/>
                  <a:pt x="7899053" y="5161874"/>
                  <a:pt x="7895895" y="5161051"/>
                </a:cubicBezTo>
                <a:cubicBezTo>
                  <a:pt x="7877775" y="5155833"/>
                  <a:pt x="7867068" y="5136890"/>
                  <a:pt x="7872147" y="5118769"/>
                </a:cubicBezTo>
                <a:cubicBezTo>
                  <a:pt x="7877227" y="5100374"/>
                  <a:pt x="7896307" y="5089803"/>
                  <a:pt x="7914428" y="5094883"/>
                </a:cubicBezTo>
                <a:close/>
                <a:moveTo>
                  <a:pt x="846977" y="5072641"/>
                </a:moveTo>
                <a:cubicBezTo>
                  <a:pt x="879930" y="5074823"/>
                  <a:pt x="909968" y="5096290"/>
                  <a:pt x="921396" y="5129339"/>
                </a:cubicBezTo>
                <a:cubicBezTo>
                  <a:pt x="936771" y="5173543"/>
                  <a:pt x="913435" y="5221726"/>
                  <a:pt x="869231" y="5237101"/>
                </a:cubicBezTo>
                <a:cubicBezTo>
                  <a:pt x="860033" y="5240259"/>
                  <a:pt x="850698" y="5241770"/>
                  <a:pt x="841502" y="5241770"/>
                </a:cubicBezTo>
                <a:cubicBezTo>
                  <a:pt x="806496" y="5241770"/>
                  <a:pt x="773686" y="5219942"/>
                  <a:pt x="761605" y="5184936"/>
                </a:cubicBezTo>
                <a:cubicBezTo>
                  <a:pt x="761605" y="5184936"/>
                  <a:pt x="761605" y="5184936"/>
                  <a:pt x="761468" y="5184936"/>
                </a:cubicBezTo>
                <a:cubicBezTo>
                  <a:pt x="746230" y="5140870"/>
                  <a:pt x="769569" y="5092549"/>
                  <a:pt x="813634" y="5077173"/>
                </a:cubicBezTo>
                <a:cubicBezTo>
                  <a:pt x="824685" y="5073329"/>
                  <a:pt x="835993" y="5071914"/>
                  <a:pt x="846977" y="5072641"/>
                </a:cubicBezTo>
                <a:close/>
                <a:moveTo>
                  <a:pt x="166387" y="5068800"/>
                </a:moveTo>
                <a:cubicBezTo>
                  <a:pt x="184645" y="5063858"/>
                  <a:pt x="203453" y="5074565"/>
                  <a:pt x="208532" y="5092822"/>
                </a:cubicBezTo>
                <a:cubicBezTo>
                  <a:pt x="213473" y="5111218"/>
                  <a:pt x="202629" y="5130025"/>
                  <a:pt x="184370" y="5135105"/>
                </a:cubicBezTo>
                <a:cubicBezTo>
                  <a:pt x="181351" y="5135928"/>
                  <a:pt x="178331" y="5136202"/>
                  <a:pt x="175312" y="5136202"/>
                </a:cubicBezTo>
                <a:cubicBezTo>
                  <a:pt x="160210" y="5136202"/>
                  <a:pt x="146482" y="5126181"/>
                  <a:pt x="142226" y="5110943"/>
                </a:cubicBezTo>
                <a:cubicBezTo>
                  <a:pt x="137277" y="5092685"/>
                  <a:pt x="147992" y="5073879"/>
                  <a:pt x="166387" y="5068800"/>
                </a:cubicBezTo>
                <a:close/>
                <a:moveTo>
                  <a:pt x="6608721" y="5054417"/>
                </a:moveTo>
                <a:cubicBezTo>
                  <a:pt x="6620535" y="5054481"/>
                  <a:pt x="6632530" y="5056858"/>
                  <a:pt x="6644061" y="5061800"/>
                </a:cubicBezTo>
                <a:cubicBezTo>
                  <a:pt x="6690186" y="5081705"/>
                  <a:pt x="6711601" y="5135242"/>
                  <a:pt x="6691697" y="5181367"/>
                </a:cubicBezTo>
                <a:cubicBezTo>
                  <a:pt x="6676871" y="5215824"/>
                  <a:pt x="6643375" y="5236417"/>
                  <a:pt x="6608095" y="5236417"/>
                </a:cubicBezTo>
                <a:cubicBezTo>
                  <a:pt x="6596151" y="5236417"/>
                  <a:pt x="6583934" y="5233945"/>
                  <a:pt x="6572266" y="5229003"/>
                </a:cubicBezTo>
                <a:cubicBezTo>
                  <a:pt x="6526002" y="5209098"/>
                  <a:pt x="6504724" y="5155559"/>
                  <a:pt x="6524630" y="5109434"/>
                </a:cubicBezTo>
                <a:cubicBezTo>
                  <a:pt x="6539456" y="5074840"/>
                  <a:pt x="6573277" y="5054223"/>
                  <a:pt x="6608721" y="5054417"/>
                </a:cubicBezTo>
                <a:close/>
                <a:moveTo>
                  <a:pt x="2434290" y="5050610"/>
                </a:moveTo>
                <a:cubicBezTo>
                  <a:pt x="2442870" y="5052463"/>
                  <a:pt x="2450730" y="5057611"/>
                  <a:pt x="2455878" y="5065641"/>
                </a:cubicBezTo>
                <a:cubicBezTo>
                  <a:pt x="2466174" y="5081566"/>
                  <a:pt x="2461645" y="5102707"/>
                  <a:pt x="2445720" y="5113002"/>
                </a:cubicBezTo>
                <a:cubicBezTo>
                  <a:pt x="2439953" y="5116709"/>
                  <a:pt x="2433500" y="5118493"/>
                  <a:pt x="2427050" y="5118493"/>
                </a:cubicBezTo>
                <a:cubicBezTo>
                  <a:pt x="2415791" y="5118493"/>
                  <a:pt x="2404809" y="5113002"/>
                  <a:pt x="2398221" y="5102844"/>
                </a:cubicBezTo>
                <a:cubicBezTo>
                  <a:pt x="2387925" y="5086920"/>
                  <a:pt x="2392593" y="5065641"/>
                  <a:pt x="2408380" y="5055345"/>
                </a:cubicBezTo>
                <a:cubicBezTo>
                  <a:pt x="2416410" y="5050198"/>
                  <a:pt x="2425710" y="5048757"/>
                  <a:pt x="2434290" y="5050610"/>
                </a:cubicBezTo>
                <a:close/>
                <a:moveTo>
                  <a:pt x="5654117" y="5049564"/>
                </a:moveTo>
                <a:cubicBezTo>
                  <a:pt x="5662697" y="5047694"/>
                  <a:pt x="5671998" y="5049101"/>
                  <a:pt x="5679960" y="5054249"/>
                </a:cubicBezTo>
                <a:cubicBezTo>
                  <a:pt x="5695884" y="5064544"/>
                  <a:pt x="5700551" y="5085685"/>
                  <a:pt x="5690254" y="5101609"/>
                </a:cubicBezTo>
                <a:cubicBezTo>
                  <a:pt x="5683803" y="5111906"/>
                  <a:pt x="5672683" y="5117397"/>
                  <a:pt x="5661427" y="5117397"/>
                </a:cubicBezTo>
                <a:cubicBezTo>
                  <a:pt x="5655113" y="5117397"/>
                  <a:pt x="5648660" y="5115611"/>
                  <a:pt x="5642894" y="5111906"/>
                </a:cubicBezTo>
                <a:cubicBezTo>
                  <a:pt x="5626833" y="5101609"/>
                  <a:pt x="5622303" y="5080468"/>
                  <a:pt x="5632598" y="5064544"/>
                </a:cubicBezTo>
                <a:cubicBezTo>
                  <a:pt x="5637677" y="5056582"/>
                  <a:pt x="5645537" y="5051434"/>
                  <a:pt x="5654117" y="5049564"/>
                </a:cubicBezTo>
                <a:close/>
                <a:moveTo>
                  <a:pt x="7251637" y="5038297"/>
                </a:moveTo>
                <a:cubicBezTo>
                  <a:pt x="7262609" y="5037449"/>
                  <a:pt x="7273925" y="5038736"/>
                  <a:pt x="7285011" y="5042443"/>
                </a:cubicBezTo>
                <a:cubicBezTo>
                  <a:pt x="7329350" y="5057407"/>
                  <a:pt x="7353237" y="5105316"/>
                  <a:pt x="7338274" y="5149657"/>
                </a:cubicBezTo>
                <a:cubicBezTo>
                  <a:pt x="7326469" y="5185074"/>
                  <a:pt x="7293384" y="5207451"/>
                  <a:pt x="7258104" y="5207451"/>
                </a:cubicBezTo>
                <a:cubicBezTo>
                  <a:pt x="7249182" y="5207451"/>
                  <a:pt x="7239984" y="5205940"/>
                  <a:pt x="7231198" y="5203058"/>
                </a:cubicBezTo>
                <a:cubicBezTo>
                  <a:pt x="7186720" y="5188095"/>
                  <a:pt x="7162970" y="5140047"/>
                  <a:pt x="7177797" y="5095845"/>
                </a:cubicBezTo>
                <a:cubicBezTo>
                  <a:pt x="7188917" y="5062589"/>
                  <a:pt x="7218723" y="5040839"/>
                  <a:pt x="7251637" y="5038297"/>
                </a:cubicBezTo>
                <a:close/>
                <a:moveTo>
                  <a:pt x="2086260" y="5029924"/>
                </a:moveTo>
                <a:cubicBezTo>
                  <a:pt x="2106922" y="5028071"/>
                  <a:pt x="2127640" y="5038495"/>
                  <a:pt x="2137935" y="5057955"/>
                </a:cubicBezTo>
                <a:cubicBezTo>
                  <a:pt x="2151801" y="5083900"/>
                  <a:pt x="2142053" y="5116022"/>
                  <a:pt x="2116110" y="5129887"/>
                </a:cubicBezTo>
                <a:cubicBezTo>
                  <a:pt x="2108149" y="5134143"/>
                  <a:pt x="2099501" y="5136202"/>
                  <a:pt x="2091126" y="5136202"/>
                </a:cubicBezTo>
                <a:cubicBezTo>
                  <a:pt x="2072046" y="5136202"/>
                  <a:pt x="2053652" y="5125906"/>
                  <a:pt x="2044177" y="5107923"/>
                </a:cubicBezTo>
                <a:cubicBezTo>
                  <a:pt x="2030313" y="5082114"/>
                  <a:pt x="2040060" y="5049855"/>
                  <a:pt x="2066007" y="5035989"/>
                </a:cubicBezTo>
                <a:cubicBezTo>
                  <a:pt x="2072492" y="5032523"/>
                  <a:pt x="2079374" y="5030541"/>
                  <a:pt x="2086260" y="5029924"/>
                </a:cubicBezTo>
                <a:close/>
                <a:moveTo>
                  <a:pt x="500035" y="5027112"/>
                </a:moveTo>
                <a:cubicBezTo>
                  <a:pt x="523058" y="5029769"/>
                  <a:pt x="543341" y="5045804"/>
                  <a:pt x="550343" y="5069485"/>
                </a:cubicBezTo>
                <a:cubicBezTo>
                  <a:pt x="559540" y="5101058"/>
                  <a:pt x="541557" y="5134005"/>
                  <a:pt x="509984" y="5143341"/>
                </a:cubicBezTo>
                <a:cubicBezTo>
                  <a:pt x="504356" y="5144988"/>
                  <a:pt x="498726" y="5145674"/>
                  <a:pt x="493235" y="5145674"/>
                </a:cubicBezTo>
                <a:cubicBezTo>
                  <a:pt x="467427" y="5145674"/>
                  <a:pt x="443678" y="5128926"/>
                  <a:pt x="436127" y="5102981"/>
                </a:cubicBezTo>
                <a:cubicBezTo>
                  <a:pt x="426930" y="5071406"/>
                  <a:pt x="444913" y="5038323"/>
                  <a:pt x="476487" y="5029126"/>
                </a:cubicBezTo>
                <a:cubicBezTo>
                  <a:pt x="484381" y="5026827"/>
                  <a:pt x="492360" y="5026226"/>
                  <a:pt x="500035" y="5027112"/>
                </a:cubicBezTo>
                <a:close/>
                <a:moveTo>
                  <a:pt x="6337458" y="4972294"/>
                </a:moveTo>
                <a:cubicBezTo>
                  <a:pt x="6346812" y="4972406"/>
                  <a:pt x="6356293" y="4974353"/>
                  <a:pt x="6365387" y="4978335"/>
                </a:cubicBezTo>
                <a:cubicBezTo>
                  <a:pt x="6401904" y="4994396"/>
                  <a:pt x="6418514" y="5036814"/>
                  <a:pt x="6402590" y="5073331"/>
                </a:cubicBezTo>
                <a:cubicBezTo>
                  <a:pt x="6390785" y="5100375"/>
                  <a:pt x="6364289" y="5116573"/>
                  <a:pt x="6336560" y="5116573"/>
                </a:cubicBezTo>
                <a:cubicBezTo>
                  <a:pt x="6326949" y="5116573"/>
                  <a:pt x="6317065" y="5114515"/>
                  <a:pt x="6307731" y="5110532"/>
                </a:cubicBezTo>
                <a:cubicBezTo>
                  <a:pt x="6271215" y="5094471"/>
                  <a:pt x="6254605" y="5052053"/>
                  <a:pt x="6270529" y="5015536"/>
                </a:cubicBezTo>
                <a:cubicBezTo>
                  <a:pt x="6282472" y="4988150"/>
                  <a:pt x="6309396" y="4971959"/>
                  <a:pt x="6337458" y="4972294"/>
                </a:cubicBezTo>
                <a:close/>
                <a:moveTo>
                  <a:pt x="1141230" y="4944595"/>
                </a:moveTo>
                <a:cubicBezTo>
                  <a:pt x="1183919" y="4947420"/>
                  <a:pt x="1222864" y="4975245"/>
                  <a:pt x="1237791" y="5018282"/>
                </a:cubicBezTo>
                <a:cubicBezTo>
                  <a:pt x="1257697" y="5075526"/>
                  <a:pt x="1227359" y="5138124"/>
                  <a:pt x="1170115" y="5158029"/>
                </a:cubicBezTo>
                <a:cubicBezTo>
                  <a:pt x="1158171" y="5162148"/>
                  <a:pt x="1145954" y="5164069"/>
                  <a:pt x="1134010" y="5164069"/>
                </a:cubicBezTo>
                <a:cubicBezTo>
                  <a:pt x="1088571" y="5164069"/>
                  <a:pt x="1046014" y="5135653"/>
                  <a:pt x="1030228" y="5090215"/>
                </a:cubicBezTo>
                <a:cubicBezTo>
                  <a:pt x="1030228" y="5090215"/>
                  <a:pt x="1030228" y="5090215"/>
                  <a:pt x="1030365" y="5090215"/>
                </a:cubicBezTo>
                <a:cubicBezTo>
                  <a:pt x="1010460" y="5032971"/>
                  <a:pt x="1040661" y="4970372"/>
                  <a:pt x="1098043" y="4950466"/>
                </a:cubicBezTo>
                <a:cubicBezTo>
                  <a:pt x="1112354" y="4945489"/>
                  <a:pt x="1127000" y="4943653"/>
                  <a:pt x="1141230" y="4944595"/>
                </a:cubicBezTo>
                <a:close/>
                <a:moveTo>
                  <a:pt x="1737940" y="4941265"/>
                </a:moveTo>
                <a:cubicBezTo>
                  <a:pt x="1766015" y="4941329"/>
                  <a:pt x="1792680" y="4957880"/>
                  <a:pt x="1804212" y="4985473"/>
                </a:cubicBezTo>
                <a:cubicBezTo>
                  <a:pt x="1819723" y="5022125"/>
                  <a:pt x="1802564" y="5064409"/>
                  <a:pt x="1765774" y="5079784"/>
                </a:cubicBezTo>
                <a:cubicBezTo>
                  <a:pt x="1756714" y="5083627"/>
                  <a:pt x="1747243" y="5085412"/>
                  <a:pt x="1737907" y="5085412"/>
                </a:cubicBezTo>
                <a:cubicBezTo>
                  <a:pt x="1709764" y="5085412"/>
                  <a:pt x="1682996" y="5068938"/>
                  <a:pt x="1671465" y="5041344"/>
                </a:cubicBezTo>
                <a:cubicBezTo>
                  <a:pt x="1655952" y="5004692"/>
                  <a:pt x="1673249" y="4962411"/>
                  <a:pt x="1709903" y="4946897"/>
                </a:cubicBezTo>
                <a:cubicBezTo>
                  <a:pt x="1719063" y="4943053"/>
                  <a:pt x="1728580" y="4941243"/>
                  <a:pt x="1737940" y="4941265"/>
                </a:cubicBezTo>
                <a:close/>
                <a:moveTo>
                  <a:pt x="7612068" y="4934724"/>
                </a:moveTo>
                <a:cubicBezTo>
                  <a:pt x="7619710" y="4933650"/>
                  <a:pt x="7627689" y="4934062"/>
                  <a:pt x="7635617" y="4936190"/>
                </a:cubicBezTo>
                <a:cubicBezTo>
                  <a:pt x="7667329" y="4944563"/>
                  <a:pt x="7686272" y="4977098"/>
                  <a:pt x="7677899" y="5008809"/>
                </a:cubicBezTo>
                <a:cubicBezTo>
                  <a:pt x="7670760" y="5035440"/>
                  <a:pt x="7646738" y="5053150"/>
                  <a:pt x="7620379" y="5053150"/>
                </a:cubicBezTo>
                <a:cubicBezTo>
                  <a:pt x="7615437" y="5053150"/>
                  <a:pt x="7610221" y="5052463"/>
                  <a:pt x="7605142" y="5051091"/>
                </a:cubicBezTo>
                <a:cubicBezTo>
                  <a:pt x="7573431" y="5042717"/>
                  <a:pt x="7554486" y="5010181"/>
                  <a:pt x="7562859" y="4978333"/>
                </a:cubicBezTo>
                <a:cubicBezTo>
                  <a:pt x="7569243" y="4954550"/>
                  <a:pt x="7589140" y="4937948"/>
                  <a:pt x="7612068" y="4934724"/>
                </a:cubicBezTo>
                <a:close/>
                <a:moveTo>
                  <a:pt x="6065921" y="4890252"/>
                </a:moveTo>
                <a:cubicBezTo>
                  <a:pt x="6072838" y="4890391"/>
                  <a:pt x="6079848" y="4891884"/>
                  <a:pt x="6086575" y="4894870"/>
                </a:cubicBezTo>
                <a:cubicBezTo>
                  <a:pt x="6113344" y="4906812"/>
                  <a:pt x="6125425" y="4938250"/>
                  <a:pt x="6113481" y="4965156"/>
                </a:cubicBezTo>
                <a:cubicBezTo>
                  <a:pt x="6104695" y="4984924"/>
                  <a:pt x="6085203" y="4996592"/>
                  <a:pt x="6064886" y="4996592"/>
                </a:cubicBezTo>
                <a:cubicBezTo>
                  <a:pt x="6057609" y="4996592"/>
                  <a:pt x="6050334" y="4995218"/>
                  <a:pt x="6043195" y="4992062"/>
                </a:cubicBezTo>
                <a:cubicBezTo>
                  <a:pt x="6016426" y="4980119"/>
                  <a:pt x="6004347" y="4948546"/>
                  <a:pt x="6016289" y="4921776"/>
                </a:cubicBezTo>
                <a:cubicBezTo>
                  <a:pt x="6025246" y="4901596"/>
                  <a:pt x="6045169" y="4889833"/>
                  <a:pt x="6065921" y="4890252"/>
                </a:cubicBezTo>
                <a:close/>
                <a:moveTo>
                  <a:pt x="7977026" y="4827740"/>
                </a:moveTo>
                <a:cubicBezTo>
                  <a:pt x="7995559" y="4831584"/>
                  <a:pt x="8007501" y="4849704"/>
                  <a:pt x="8003659" y="4868374"/>
                </a:cubicBezTo>
                <a:cubicBezTo>
                  <a:pt x="8000363" y="4884574"/>
                  <a:pt x="7986086" y="4895693"/>
                  <a:pt x="7970163" y="4895693"/>
                </a:cubicBezTo>
                <a:cubicBezTo>
                  <a:pt x="7967828" y="4895693"/>
                  <a:pt x="7965495" y="4895418"/>
                  <a:pt x="7963162" y="4894870"/>
                </a:cubicBezTo>
                <a:cubicBezTo>
                  <a:pt x="7944629" y="4891026"/>
                  <a:pt x="7932685" y="4872905"/>
                  <a:pt x="7936529" y="4854373"/>
                </a:cubicBezTo>
                <a:cubicBezTo>
                  <a:pt x="7940373" y="4835840"/>
                  <a:pt x="7958494" y="4823896"/>
                  <a:pt x="7977026" y="4827740"/>
                </a:cubicBezTo>
                <a:close/>
                <a:moveTo>
                  <a:pt x="2307275" y="4811609"/>
                </a:moveTo>
                <a:cubicBezTo>
                  <a:pt x="2315512" y="4814664"/>
                  <a:pt x="2322582" y="4820875"/>
                  <a:pt x="2326563" y="4829524"/>
                </a:cubicBezTo>
                <a:cubicBezTo>
                  <a:pt x="2334388" y="4846684"/>
                  <a:pt x="2326838" y="4867138"/>
                  <a:pt x="2309676" y="4874963"/>
                </a:cubicBezTo>
                <a:cubicBezTo>
                  <a:pt x="2305010" y="4877159"/>
                  <a:pt x="2300205" y="4878121"/>
                  <a:pt x="2295401" y="4878121"/>
                </a:cubicBezTo>
                <a:cubicBezTo>
                  <a:pt x="2282359" y="4878121"/>
                  <a:pt x="2269867" y="4870707"/>
                  <a:pt x="2264100" y="4858079"/>
                </a:cubicBezTo>
                <a:cubicBezTo>
                  <a:pt x="2256275" y="4840918"/>
                  <a:pt x="2263826" y="4820464"/>
                  <a:pt x="2280987" y="4812639"/>
                </a:cubicBezTo>
                <a:cubicBezTo>
                  <a:pt x="2289635" y="4808658"/>
                  <a:pt x="2299039" y="4808555"/>
                  <a:pt x="2307275" y="4811609"/>
                </a:cubicBezTo>
                <a:close/>
                <a:moveTo>
                  <a:pt x="5781134" y="4810220"/>
                </a:moveTo>
                <a:cubicBezTo>
                  <a:pt x="5789370" y="4807148"/>
                  <a:pt x="5798774" y="4807217"/>
                  <a:pt x="5807353" y="4811130"/>
                </a:cubicBezTo>
                <a:cubicBezTo>
                  <a:pt x="5824651" y="4819091"/>
                  <a:pt x="5832202" y="4839408"/>
                  <a:pt x="5824239" y="4856706"/>
                </a:cubicBezTo>
                <a:cubicBezTo>
                  <a:pt x="5824239" y="4856706"/>
                  <a:pt x="5824239" y="4856706"/>
                  <a:pt x="5824239" y="4856568"/>
                </a:cubicBezTo>
                <a:cubicBezTo>
                  <a:pt x="5818611" y="4869199"/>
                  <a:pt x="5806118" y="4876748"/>
                  <a:pt x="5793076" y="4876748"/>
                </a:cubicBezTo>
                <a:cubicBezTo>
                  <a:pt x="5788271" y="4876748"/>
                  <a:pt x="5783468" y="4875650"/>
                  <a:pt x="5778799" y="4873590"/>
                </a:cubicBezTo>
                <a:cubicBezTo>
                  <a:pt x="5761640" y="4865629"/>
                  <a:pt x="5753953" y="4845312"/>
                  <a:pt x="5761915" y="4828152"/>
                </a:cubicBezTo>
                <a:cubicBezTo>
                  <a:pt x="5765827" y="4819503"/>
                  <a:pt x="5772897" y="4813291"/>
                  <a:pt x="5781134" y="4810220"/>
                </a:cubicBezTo>
                <a:close/>
                <a:moveTo>
                  <a:pt x="105566" y="4801245"/>
                </a:moveTo>
                <a:cubicBezTo>
                  <a:pt x="124099" y="4797538"/>
                  <a:pt x="142226" y="4809482"/>
                  <a:pt x="145931" y="4828152"/>
                </a:cubicBezTo>
                <a:cubicBezTo>
                  <a:pt x="149638" y="4846683"/>
                  <a:pt x="137551" y="4864804"/>
                  <a:pt x="119018" y="4868511"/>
                </a:cubicBezTo>
                <a:cubicBezTo>
                  <a:pt x="116822" y="4868923"/>
                  <a:pt x="114489" y="4869198"/>
                  <a:pt x="112292" y="4869198"/>
                </a:cubicBezTo>
                <a:cubicBezTo>
                  <a:pt x="96231" y="4869198"/>
                  <a:pt x="81954" y="4857940"/>
                  <a:pt x="78659" y="4841604"/>
                </a:cubicBezTo>
                <a:cubicBezTo>
                  <a:pt x="74815" y="4823071"/>
                  <a:pt x="86896" y="4804951"/>
                  <a:pt x="105566" y="4801245"/>
                </a:cubicBezTo>
                <a:close/>
                <a:moveTo>
                  <a:pt x="1387705" y="4781604"/>
                </a:moveTo>
                <a:cubicBezTo>
                  <a:pt x="1422993" y="4785072"/>
                  <a:pt x="1454421" y="4809139"/>
                  <a:pt x="1465540" y="4845175"/>
                </a:cubicBezTo>
                <a:cubicBezTo>
                  <a:pt x="1480503" y="4893084"/>
                  <a:pt x="1453596" y="4944015"/>
                  <a:pt x="1405687" y="4958977"/>
                </a:cubicBezTo>
                <a:cubicBezTo>
                  <a:pt x="1396765" y="4961723"/>
                  <a:pt x="1387567" y="4963095"/>
                  <a:pt x="1378644" y="4963095"/>
                </a:cubicBezTo>
                <a:cubicBezTo>
                  <a:pt x="1339932" y="4963095"/>
                  <a:pt x="1303964" y="4938111"/>
                  <a:pt x="1291885" y="4899124"/>
                </a:cubicBezTo>
                <a:cubicBezTo>
                  <a:pt x="1276919" y="4851076"/>
                  <a:pt x="1303689" y="4800148"/>
                  <a:pt x="1351738" y="4785322"/>
                </a:cubicBezTo>
                <a:cubicBezTo>
                  <a:pt x="1363750" y="4781581"/>
                  <a:pt x="1375942" y="4780448"/>
                  <a:pt x="1387705" y="4781604"/>
                </a:cubicBezTo>
                <a:close/>
                <a:moveTo>
                  <a:pt x="7000119" y="4748562"/>
                </a:moveTo>
                <a:cubicBezTo>
                  <a:pt x="7014263" y="4746677"/>
                  <a:pt x="7029020" y="4747534"/>
                  <a:pt x="7043675" y="4751550"/>
                </a:cubicBezTo>
                <a:cubicBezTo>
                  <a:pt x="7102156" y="4767474"/>
                  <a:pt x="7136611" y="4827877"/>
                  <a:pt x="7120689" y="4886358"/>
                </a:cubicBezTo>
                <a:cubicBezTo>
                  <a:pt x="7107235" y="4935229"/>
                  <a:pt x="7063032" y="4967214"/>
                  <a:pt x="7014709" y="4967214"/>
                </a:cubicBezTo>
                <a:cubicBezTo>
                  <a:pt x="7005100" y="4967214"/>
                  <a:pt x="6995490" y="4965979"/>
                  <a:pt x="6985745" y="4963370"/>
                </a:cubicBezTo>
                <a:cubicBezTo>
                  <a:pt x="6927264" y="4947309"/>
                  <a:pt x="6892807" y="4886907"/>
                  <a:pt x="6908731" y="4828426"/>
                </a:cubicBezTo>
                <a:cubicBezTo>
                  <a:pt x="6920778" y="4784566"/>
                  <a:pt x="6957688" y="4754219"/>
                  <a:pt x="7000119" y="4748562"/>
                </a:cubicBezTo>
                <a:close/>
                <a:moveTo>
                  <a:pt x="1967991" y="4748008"/>
                </a:moveTo>
                <a:cubicBezTo>
                  <a:pt x="1988673" y="4749089"/>
                  <a:pt x="2007695" y="4762294"/>
                  <a:pt x="2015211" y="4782988"/>
                </a:cubicBezTo>
                <a:cubicBezTo>
                  <a:pt x="2025369" y="4810580"/>
                  <a:pt x="2011091" y="4841055"/>
                  <a:pt x="1983499" y="4851214"/>
                </a:cubicBezTo>
                <a:cubicBezTo>
                  <a:pt x="1977459" y="4853411"/>
                  <a:pt x="1971281" y="4854372"/>
                  <a:pt x="1965241" y="4854372"/>
                </a:cubicBezTo>
                <a:cubicBezTo>
                  <a:pt x="1943550" y="4854372"/>
                  <a:pt x="1923233" y="4841055"/>
                  <a:pt x="1915271" y="4819366"/>
                </a:cubicBezTo>
                <a:cubicBezTo>
                  <a:pt x="1905249" y="4791774"/>
                  <a:pt x="1919527" y="4761297"/>
                  <a:pt x="1947120" y="4751140"/>
                </a:cubicBezTo>
                <a:cubicBezTo>
                  <a:pt x="1954018" y="4748634"/>
                  <a:pt x="1961097" y="4747647"/>
                  <a:pt x="1967991" y="4748008"/>
                </a:cubicBezTo>
                <a:close/>
                <a:moveTo>
                  <a:pt x="754993" y="4722256"/>
                </a:moveTo>
                <a:cubicBezTo>
                  <a:pt x="787488" y="4727983"/>
                  <a:pt x="815004" y="4752512"/>
                  <a:pt x="822829" y="4786695"/>
                </a:cubicBezTo>
                <a:cubicBezTo>
                  <a:pt x="833263" y="4832271"/>
                  <a:pt x="804846" y="4877709"/>
                  <a:pt x="759270" y="4888142"/>
                </a:cubicBezTo>
                <a:cubicBezTo>
                  <a:pt x="752955" y="4889653"/>
                  <a:pt x="746502" y="4890339"/>
                  <a:pt x="740326" y="4890339"/>
                </a:cubicBezTo>
                <a:cubicBezTo>
                  <a:pt x="701752" y="4890339"/>
                  <a:pt x="666882" y="4863844"/>
                  <a:pt x="657822" y="4824584"/>
                </a:cubicBezTo>
                <a:cubicBezTo>
                  <a:pt x="647390" y="4779008"/>
                  <a:pt x="675805" y="4733568"/>
                  <a:pt x="721380" y="4723135"/>
                </a:cubicBezTo>
                <a:cubicBezTo>
                  <a:pt x="732774" y="4720527"/>
                  <a:pt x="744159" y="4720347"/>
                  <a:pt x="754993" y="4722256"/>
                </a:cubicBezTo>
                <a:close/>
                <a:moveTo>
                  <a:pt x="404965" y="4717093"/>
                </a:moveTo>
                <a:cubicBezTo>
                  <a:pt x="437089" y="4710641"/>
                  <a:pt x="468524" y="4731508"/>
                  <a:pt x="474977" y="4763767"/>
                </a:cubicBezTo>
                <a:cubicBezTo>
                  <a:pt x="481428" y="4795891"/>
                  <a:pt x="460562" y="4827327"/>
                  <a:pt x="428301" y="4833780"/>
                </a:cubicBezTo>
                <a:cubicBezTo>
                  <a:pt x="424458" y="4834603"/>
                  <a:pt x="420477" y="4834878"/>
                  <a:pt x="416633" y="4834878"/>
                </a:cubicBezTo>
                <a:cubicBezTo>
                  <a:pt x="388904" y="4834878"/>
                  <a:pt x="363918" y="4815384"/>
                  <a:pt x="358290" y="4787105"/>
                </a:cubicBezTo>
                <a:cubicBezTo>
                  <a:pt x="351838" y="4754845"/>
                  <a:pt x="372704" y="4723545"/>
                  <a:pt x="404965" y="4717093"/>
                </a:cubicBezTo>
                <a:close/>
                <a:moveTo>
                  <a:pt x="6721537" y="4699196"/>
                </a:moveTo>
                <a:cubicBezTo>
                  <a:pt x="6733257" y="4697660"/>
                  <a:pt x="6745474" y="4698389"/>
                  <a:pt x="6757589" y="4701718"/>
                </a:cubicBezTo>
                <a:cubicBezTo>
                  <a:pt x="6806049" y="4715172"/>
                  <a:pt x="6834327" y="4765278"/>
                  <a:pt x="6821012" y="4813600"/>
                </a:cubicBezTo>
                <a:cubicBezTo>
                  <a:pt x="6809893" y="4853960"/>
                  <a:pt x="6773239" y="4880317"/>
                  <a:pt x="6733428" y="4880317"/>
                </a:cubicBezTo>
                <a:cubicBezTo>
                  <a:pt x="6725330" y="4880317"/>
                  <a:pt x="6717230" y="4879356"/>
                  <a:pt x="6709130" y="4877023"/>
                </a:cubicBezTo>
                <a:cubicBezTo>
                  <a:pt x="6660672" y="4863706"/>
                  <a:pt x="6632255" y="4813600"/>
                  <a:pt x="6645707" y="4765141"/>
                </a:cubicBezTo>
                <a:cubicBezTo>
                  <a:pt x="6655695" y="4728797"/>
                  <a:pt x="6686377" y="4703804"/>
                  <a:pt x="6721537" y="4699196"/>
                </a:cubicBezTo>
                <a:close/>
                <a:moveTo>
                  <a:pt x="7339914" y="4686751"/>
                </a:moveTo>
                <a:cubicBezTo>
                  <a:pt x="7350731" y="4684731"/>
                  <a:pt x="7362125" y="4684799"/>
                  <a:pt x="7373554" y="4687304"/>
                </a:cubicBezTo>
                <a:cubicBezTo>
                  <a:pt x="7419130" y="4697188"/>
                  <a:pt x="7448096" y="4742352"/>
                  <a:pt x="7438073" y="4788067"/>
                </a:cubicBezTo>
                <a:cubicBezTo>
                  <a:pt x="7429563" y="4827603"/>
                  <a:pt x="7394420" y="4854646"/>
                  <a:pt x="7355433" y="4854646"/>
                </a:cubicBezTo>
                <a:cubicBezTo>
                  <a:pt x="7349530" y="4854646"/>
                  <a:pt x="7343490" y="4854097"/>
                  <a:pt x="7337312" y="4852723"/>
                </a:cubicBezTo>
                <a:cubicBezTo>
                  <a:pt x="7291736" y="4842703"/>
                  <a:pt x="7262770" y="4797539"/>
                  <a:pt x="7272654" y="4751963"/>
                </a:cubicBezTo>
                <a:lnTo>
                  <a:pt x="7272791" y="4751963"/>
                </a:lnTo>
                <a:cubicBezTo>
                  <a:pt x="7280204" y="4717677"/>
                  <a:pt x="7307462" y="4692813"/>
                  <a:pt x="7339914" y="4686751"/>
                </a:cubicBezTo>
                <a:close/>
                <a:moveTo>
                  <a:pt x="6442835" y="4649849"/>
                </a:moveTo>
                <a:cubicBezTo>
                  <a:pt x="6452120" y="4648678"/>
                  <a:pt x="6461790" y="4649313"/>
                  <a:pt x="6471365" y="4652024"/>
                </a:cubicBezTo>
                <a:cubicBezTo>
                  <a:pt x="6509666" y="4662733"/>
                  <a:pt x="6532041" y="4702543"/>
                  <a:pt x="6521334" y="4740843"/>
                </a:cubicBezTo>
                <a:cubicBezTo>
                  <a:pt x="6512411" y="4772692"/>
                  <a:pt x="6483445" y="4793421"/>
                  <a:pt x="6452009" y="4793421"/>
                </a:cubicBezTo>
                <a:cubicBezTo>
                  <a:pt x="6445557" y="4793421"/>
                  <a:pt x="6438967" y="4792597"/>
                  <a:pt x="6432378" y="4790813"/>
                </a:cubicBezTo>
                <a:cubicBezTo>
                  <a:pt x="6394077" y="4779967"/>
                  <a:pt x="6371700" y="4740157"/>
                  <a:pt x="6382546" y="4701856"/>
                </a:cubicBezTo>
                <a:cubicBezTo>
                  <a:pt x="6390577" y="4673131"/>
                  <a:pt x="6414978" y="4653362"/>
                  <a:pt x="6442835" y="4649849"/>
                </a:cubicBezTo>
                <a:close/>
                <a:moveTo>
                  <a:pt x="7699041" y="4622372"/>
                </a:moveTo>
                <a:cubicBezTo>
                  <a:pt x="7731300" y="4628000"/>
                  <a:pt x="7752991" y="4658750"/>
                  <a:pt x="7747361" y="4691148"/>
                </a:cubicBezTo>
                <a:cubicBezTo>
                  <a:pt x="7742419" y="4719975"/>
                  <a:pt x="7717297" y="4740431"/>
                  <a:pt x="7688882" y="4740431"/>
                </a:cubicBezTo>
                <a:cubicBezTo>
                  <a:pt x="7685449" y="4740431"/>
                  <a:pt x="7682017" y="4740155"/>
                  <a:pt x="7678586" y="4739606"/>
                </a:cubicBezTo>
                <a:cubicBezTo>
                  <a:pt x="7646325" y="4733978"/>
                  <a:pt x="7624497" y="4703091"/>
                  <a:pt x="7630127" y="4670694"/>
                </a:cubicBezTo>
                <a:cubicBezTo>
                  <a:pt x="7635755" y="4638433"/>
                  <a:pt x="7666642" y="4616744"/>
                  <a:pt x="7699041" y="4622372"/>
                </a:cubicBezTo>
                <a:close/>
                <a:moveTo>
                  <a:pt x="1636991" y="4617583"/>
                </a:moveTo>
                <a:cubicBezTo>
                  <a:pt x="1664773" y="4621489"/>
                  <a:pt x="1688868" y="4641591"/>
                  <a:pt x="1696587" y="4670419"/>
                </a:cubicBezTo>
                <a:cubicBezTo>
                  <a:pt x="1706883" y="4708857"/>
                  <a:pt x="1683959" y="4748393"/>
                  <a:pt x="1645517" y="4758689"/>
                </a:cubicBezTo>
                <a:cubicBezTo>
                  <a:pt x="1639341" y="4760337"/>
                  <a:pt x="1633026" y="4761023"/>
                  <a:pt x="1626849" y="4761023"/>
                </a:cubicBezTo>
                <a:cubicBezTo>
                  <a:pt x="1594999" y="4761023"/>
                  <a:pt x="1565897" y="4739744"/>
                  <a:pt x="1557386" y="4707485"/>
                </a:cubicBezTo>
                <a:cubicBezTo>
                  <a:pt x="1547089" y="4669047"/>
                  <a:pt x="1569878" y="4629648"/>
                  <a:pt x="1608453" y="4619352"/>
                </a:cubicBezTo>
                <a:cubicBezTo>
                  <a:pt x="1618063" y="4616778"/>
                  <a:pt x="1627733" y="4616281"/>
                  <a:pt x="1636991" y="4617583"/>
                </a:cubicBezTo>
                <a:close/>
                <a:moveTo>
                  <a:pt x="6164076" y="4600504"/>
                </a:moveTo>
                <a:cubicBezTo>
                  <a:pt x="6170933" y="4599670"/>
                  <a:pt x="6178072" y="4600167"/>
                  <a:pt x="6185141" y="4602192"/>
                </a:cubicBezTo>
                <a:cubicBezTo>
                  <a:pt x="6213421" y="4610292"/>
                  <a:pt x="6229756" y="4639669"/>
                  <a:pt x="6221658" y="4667948"/>
                </a:cubicBezTo>
                <a:cubicBezTo>
                  <a:pt x="6214930" y="4691284"/>
                  <a:pt x="6193653" y="4706522"/>
                  <a:pt x="6170452" y="4706522"/>
                </a:cubicBezTo>
                <a:cubicBezTo>
                  <a:pt x="6165649" y="4706522"/>
                  <a:pt x="6160707" y="4705836"/>
                  <a:pt x="6155902" y="4704464"/>
                </a:cubicBezTo>
                <a:cubicBezTo>
                  <a:pt x="6127622" y="4696365"/>
                  <a:pt x="6111287" y="4666986"/>
                  <a:pt x="6119385" y="4638708"/>
                </a:cubicBezTo>
                <a:cubicBezTo>
                  <a:pt x="6125460" y="4617498"/>
                  <a:pt x="6143504" y="4603008"/>
                  <a:pt x="6164076" y="4600504"/>
                </a:cubicBezTo>
                <a:close/>
                <a:moveTo>
                  <a:pt x="8021231" y="4556890"/>
                </a:moveTo>
                <a:cubicBezTo>
                  <a:pt x="8039900" y="4559499"/>
                  <a:pt x="8053079" y="4576795"/>
                  <a:pt x="8050470" y="4595604"/>
                </a:cubicBezTo>
                <a:cubicBezTo>
                  <a:pt x="8050470" y="4595604"/>
                  <a:pt x="8050470" y="4595604"/>
                  <a:pt x="8050609" y="4595604"/>
                </a:cubicBezTo>
                <a:cubicBezTo>
                  <a:pt x="8048137" y="4612763"/>
                  <a:pt x="8033448" y="4625255"/>
                  <a:pt x="8016562" y="4625255"/>
                </a:cubicBezTo>
                <a:cubicBezTo>
                  <a:pt x="8015053" y="4625255"/>
                  <a:pt x="8013543" y="4625118"/>
                  <a:pt x="8011896" y="4624843"/>
                </a:cubicBezTo>
                <a:cubicBezTo>
                  <a:pt x="7993089" y="4622372"/>
                  <a:pt x="7979910" y="4605075"/>
                  <a:pt x="7982518" y="4586268"/>
                </a:cubicBezTo>
                <a:cubicBezTo>
                  <a:pt x="7985126" y="4567462"/>
                  <a:pt x="8002424" y="4554283"/>
                  <a:pt x="8021231" y="4556890"/>
                </a:cubicBezTo>
                <a:close/>
                <a:moveTo>
                  <a:pt x="2189557" y="4554008"/>
                </a:moveTo>
                <a:cubicBezTo>
                  <a:pt x="2207817" y="4548655"/>
                  <a:pt x="2226897" y="4559087"/>
                  <a:pt x="2232252" y="4577207"/>
                </a:cubicBezTo>
                <a:cubicBezTo>
                  <a:pt x="2237607" y="4595466"/>
                  <a:pt x="2227172" y="4614547"/>
                  <a:pt x="2208915" y="4619901"/>
                </a:cubicBezTo>
                <a:cubicBezTo>
                  <a:pt x="2205757" y="4620862"/>
                  <a:pt x="2202462" y="4621275"/>
                  <a:pt x="2199304" y="4621275"/>
                </a:cubicBezTo>
                <a:cubicBezTo>
                  <a:pt x="2184478" y="4621275"/>
                  <a:pt x="2170749" y="4611527"/>
                  <a:pt x="2166356" y="4596565"/>
                </a:cubicBezTo>
                <a:cubicBezTo>
                  <a:pt x="2161002" y="4578444"/>
                  <a:pt x="2171435" y="4559362"/>
                  <a:pt x="2189557" y="4554008"/>
                </a:cubicBezTo>
                <a:close/>
                <a:moveTo>
                  <a:pt x="5898642" y="4552360"/>
                </a:moveTo>
                <a:cubicBezTo>
                  <a:pt x="5916900" y="4557714"/>
                  <a:pt x="5927196" y="4576796"/>
                  <a:pt x="5921980" y="4594917"/>
                </a:cubicBezTo>
                <a:cubicBezTo>
                  <a:pt x="5917588" y="4609879"/>
                  <a:pt x="5903860" y="4619627"/>
                  <a:pt x="5889034" y="4619627"/>
                </a:cubicBezTo>
                <a:cubicBezTo>
                  <a:pt x="5885876" y="4619627"/>
                  <a:pt x="5882581" y="4619077"/>
                  <a:pt x="5879424" y="4618253"/>
                </a:cubicBezTo>
                <a:cubicBezTo>
                  <a:pt x="5861166" y="4612899"/>
                  <a:pt x="5850733" y="4593818"/>
                  <a:pt x="5856087" y="4575559"/>
                </a:cubicBezTo>
                <a:cubicBezTo>
                  <a:pt x="5861441" y="4557439"/>
                  <a:pt x="5880522" y="4547007"/>
                  <a:pt x="5898642" y="4552360"/>
                </a:cubicBezTo>
                <a:close/>
                <a:moveTo>
                  <a:pt x="1003734" y="4549753"/>
                </a:moveTo>
                <a:cubicBezTo>
                  <a:pt x="1063175" y="4537809"/>
                  <a:pt x="1121244" y="4576247"/>
                  <a:pt x="1133186" y="4635689"/>
                </a:cubicBezTo>
                <a:cubicBezTo>
                  <a:pt x="1145266" y="4695130"/>
                  <a:pt x="1106828" y="4753061"/>
                  <a:pt x="1047388" y="4765004"/>
                </a:cubicBezTo>
                <a:cubicBezTo>
                  <a:pt x="1039975" y="4766515"/>
                  <a:pt x="1032699" y="4767201"/>
                  <a:pt x="1025423" y="4767201"/>
                </a:cubicBezTo>
                <a:cubicBezTo>
                  <a:pt x="974356" y="4767201"/>
                  <a:pt x="928506" y="4731235"/>
                  <a:pt x="917935" y="4679206"/>
                </a:cubicBezTo>
                <a:cubicBezTo>
                  <a:pt x="905854" y="4619765"/>
                  <a:pt x="944292" y="4561833"/>
                  <a:pt x="1003734" y="4549753"/>
                </a:cubicBezTo>
                <a:close/>
                <a:moveTo>
                  <a:pt x="63286" y="4530122"/>
                </a:moveTo>
                <a:cubicBezTo>
                  <a:pt x="82093" y="4527650"/>
                  <a:pt x="99252" y="4540967"/>
                  <a:pt x="101724" y="4559637"/>
                </a:cubicBezTo>
                <a:cubicBezTo>
                  <a:pt x="104194" y="4578581"/>
                  <a:pt x="90879" y="4595740"/>
                  <a:pt x="72072" y="4598212"/>
                </a:cubicBezTo>
                <a:cubicBezTo>
                  <a:pt x="70698" y="4598349"/>
                  <a:pt x="69188" y="4598485"/>
                  <a:pt x="67679" y="4598485"/>
                </a:cubicBezTo>
                <a:cubicBezTo>
                  <a:pt x="50657" y="4598485"/>
                  <a:pt x="35967" y="4585856"/>
                  <a:pt x="33634" y="4568559"/>
                </a:cubicBezTo>
                <a:cubicBezTo>
                  <a:pt x="31299" y="4549753"/>
                  <a:pt x="44478" y="4532456"/>
                  <a:pt x="63286" y="4530122"/>
                </a:cubicBezTo>
                <a:close/>
                <a:moveTo>
                  <a:pt x="1890384" y="4452372"/>
                </a:moveTo>
                <a:cubicBezTo>
                  <a:pt x="1910724" y="4456310"/>
                  <a:pt x="1927763" y="4471985"/>
                  <a:pt x="1932294" y="4493605"/>
                </a:cubicBezTo>
                <a:cubicBezTo>
                  <a:pt x="1938334" y="4522297"/>
                  <a:pt x="1920075" y="4550575"/>
                  <a:pt x="1891249" y="4556616"/>
                </a:cubicBezTo>
                <a:cubicBezTo>
                  <a:pt x="1887542" y="4557440"/>
                  <a:pt x="1883834" y="4557851"/>
                  <a:pt x="1880264" y="4557851"/>
                </a:cubicBezTo>
                <a:cubicBezTo>
                  <a:pt x="1855692" y="4557851"/>
                  <a:pt x="1833453" y="4540692"/>
                  <a:pt x="1828237" y="4515569"/>
                </a:cubicBezTo>
                <a:cubicBezTo>
                  <a:pt x="1828237" y="4515569"/>
                  <a:pt x="1828237" y="4515569"/>
                  <a:pt x="1828237" y="4515708"/>
                </a:cubicBezTo>
                <a:cubicBezTo>
                  <a:pt x="1822198" y="4486879"/>
                  <a:pt x="1840455" y="4458600"/>
                  <a:pt x="1869280" y="4452560"/>
                </a:cubicBezTo>
                <a:cubicBezTo>
                  <a:pt x="1876455" y="4451050"/>
                  <a:pt x="1883603" y="4451059"/>
                  <a:pt x="1890384" y="4452372"/>
                </a:cubicBezTo>
                <a:close/>
                <a:moveTo>
                  <a:pt x="1276783" y="4415494"/>
                </a:moveTo>
                <a:cubicBezTo>
                  <a:pt x="1326204" y="4407257"/>
                  <a:pt x="1373154" y="4440753"/>
                  <a:pt x="1381390" y="4490310"/>
                </a:cubicBezTo>
                <a:cubicBezTo>
                  <a:pt x="1389627" y="4539867"/>
                  <a:pt x="1356131" y="4586680"/>
                  <a:pt x="1306573" y="4594916"/>
                </a:cubicBezTo>
                <a:cubicBezTo>
                  <a:pt x="1301493" y="4595739"/>
                  <a:pt x="1296552" y="4596152"/>
                  <a:pt x="1291472" y="4596152"/>
                </a:cubicBezTo>
                <a:cubicBezTo>
                  <a:pt x="1247818" y="4596152"/>
                  <a:pt x="1209380" y="4564578"/>
                  <a:pt x="1201969" y="4520099"/>
                </a:cubicBezTo>
                <a:cubicBezTo>
                  <a:pt x="1193730" y="4470542"/>
                  <a:pt x="1227225" y="4423731"/>
                  <a:pt x="1276783" y="4415494"/>
                </a:cubicBezTo>
                <a:close/>
                <a:moveTo>
                  <a:pt x="360760" y="4399983"/>
                </a:moveTo>
                <a:cubicBezTo>
                  <a:pt x="393433" y="4396413"/>
                  <a:pt x="422810" y="4419888"/>
                  <a:pt x="426515" y="4452560"/>
                </a:cubicBezTo>
                <a:cubicBezTo>
                  <a:pt x="430086" y="4485232"/>
                  <a:pt x="406611" y="4514610"/>
                  <a:pt x="373940" y="4518178"/>
                </a:cubicBezTo>
                <a:cubicBezTo>
                  <a:pt x="371743" y="4518454"/>
                  <a:pt x="369546" y="4518590"/>
                  <a:pt x="367351" y="4518590"/>
                </a:cubicBezTo>
                <a:cubicBezTo>
                  <a:pt x="337423" y="4518590"/>
                  <a:pt x="311616" y="4496077"/>
                  <a:pt x="308184" y="4465739"/>
                </a:cubicBezTo>
                <a:cubicBezTo>
                  <a:pt x="304614" y="4433066"/>
                  <a:pt x="328088" y="4403690"/>
                  <a:pt x="360760" y="4399983"/>
                </a:cubicBezTo>
                <a:close/>
                <a:moveTo>
                  <a:pt x="667982" y="4361133"/>
                </a:moveTo>
                <a:cubicBezTo>
                  <a:pt x="714381" y="4355642"/>
                  <a:pt x="756524" y="4388862"/>
                  <a:pt x="762016" y="4435263"/>
                </a:cubicBezTo>
                <a:cubicBezTo>
                  <a:pt x="767508" y="4481800"/>
                  <a:pt x="734285" y="4523806"/>
                  <a:pt x="687749" y="4529297"/>
                </a:cubicBezTo>
                <a:cubicBezTo>
                  <a:pt x="684455" y="4529709"/>
                  <a:pt x="681160" y="4529846"/>
                  <a:pt x="677866" y="4529846"/>
                </a:cubicBezTo>
                <a:cubicBezTo>
                  <a:pt x="635447" y="4529846"/>
                  <a:pt x="598930" y="4498273"/>
                  <a:pt x="593852" y="4455167"/>
                </a:cubicBezTo>
                <a:cubicBezTo>
                  <a:pt x="588361" y="4408768"/>
                  <a:pt x="621581" y="4366624"/>
                  <a:pt x="667982" y="4361133"/>
                </a:cubicBezTo>
                <a:close/>
                <a:moveTo>
                  <a:pt x="7110667" y="4345346"/>
                </a:moveTo>
                <a:cubicBezTo>
                  <a:pt x="7170795" y="4353308"/>
                  <a:pt x="7213077" y="4408494"/>
                  <a:pt x="7205114" y="4468621"/>
                </a:cubicBezTo>
                <a:cubicBezTo>
                  <a:pt x="7197702" y="4523944"/>
                  <a:pt x="7150615" y="4564029"/>
                  <a:pt x="7096390" y="4564029"/>
                </a:cubicBezTo>
                <a:cubicBezTo>
                  <a:pt x="7091587" y="4564029"/>
                  <a:pt x="7086643" y="4563755"/>
                  <a:pt x="7081701" y="4563068"/>
                </a:cubicBezTo>
                <a:cubicBezTo>
                  <a:pt x="7021574" y="4554968"/>
                  <a:pt x="6979293" y="4499783"/>
                  <a:pt x="6987393" y="4439655"/>
                </a:cubicBezTo>
                <a:cubicBezTo>
                  <a:pt x="6995354" y="4379528"/>
                  <a:pt x="7050540" y="4337247"/>
                  <a:pt x="7110667" y="4345346"/>
                </a:cubicBezTo>
                <a:close/>
                <a:moveTo>
                  <a:pt x="6821149" y="4329833"/>
                </a:moveTo>
                <a:cubicBezTo>
                  <a:pt x="6870844" y="4336559"/>
                  <a:pt x="6905712" y="4382274"/>
                  <a:pt x="6899122" y="4432105"/>
                </a:cubicBezTo>
                <a:cubicBezTo>
                  <a:pt x="6892945" y="4477819"/>
                  <a:pt x="6853958" y="4510903"/>
                  <a:pt x="6809068" y="4510903"/>
                </a:cubicBezTo>
                <a:cubicBezTo>
                  <a:pt x="6805087" y="4510903"/>
                  <a:pt x="6800970" y="4510627"/>
                  <a:pt x="6796851" y="4510080"/>
                </a:cubicBezTo>
                <a:cubicBezTo>
                  <a:pt x="6747019" y="4503352"/>
                  <a:pt x="6712151" y="4457639"/>
                  <a:pt x="6718740" y="4407807"/>
                </a:cubicBezTo>
                <a:cubicBezTo>
                  <a:pt x="6725466" y="4357975"/>
                  <a:pt x="6771316" y="4323107"/>
                  <a:pt x="6821149" y="4329833"/>
                </a:cubicBezTo>
                <a:close/>
                <a:moveTo>
                  <a:pt x="7422974" y="4324754"/>
                </a:moveTo>
                <a:cubicBezTo>
                  <a:pt x="7469512" y="4329696"/>
                  <a:pt x="7503144" y="4371429"/>
                  <a:pt x="7498202" y="4417966"/>
                </a:cubicBezTo>
                <a:cubicBezTo>
                  <a:pt x="7493534" y="4461346"/>
                  <a:pt x="7456745" y="4493606"/>
                  <a:pt x="7414052" y="4493606"/>
                </a:cubicBezTo>
                <a:cubicBezTo>
                  <a:pt x="7411031" y="4493606"/>
                  <a:pt x="7408012" y="4493468"/>
                  <a:pt x="7404991" y="4493057"/>
                </a:cubicBezTo>
                <a:cubicBezTo>
                  <a:pt x="7358455" y="4488115"/>
                  <a:pt x="7324821" y="4446383"/>
                  <a:pt x="7329763" y="4399982"/>
                </a:cubicBezTo>
                <a:cubicBezTo>
                  <a:pt x="7334705" y="4353446"/>
                  <a:pt x="7376438" y="4319812"/>
                  <a:pt x="7422974" y="4324754"/>
                </a:cubicBezTo>
                <a:close/>
                <a:moveTo>
                  <a:pt x="2107053" y="4323793"/>
                </a:moveTo>
                <a:lnTo>
                  <a:pt x="2107077" y="4323837"/>
                </a:lnTo>
                <a:lnTo>
                  <a:pt x="2107053" y="4323930"/>
                </a:lnTo>
                <a:cubicBezTo>
                  <a:pt x="2107053" y="4323793"/>
                  <a:pt x="2107053" y="4323793"/>
                  <a:pt x="2107053" y="4323793"/>
                </a:cubicBezTo>
                <a:close/>
                <a:moveTo>
                  <a:pt x="6531356" y="4314321"/>
                </a:moveTo>
                <a:cubicBezTo>
                  <a:pt x="6570892" y="4319675"/>
                  <a:pt x="6598485" y="4356054"/>
                  <a:pt x="6592994" y="4395453"/>
                </a:cubicBezTo>
                <a:cubicBezTo>
                  <a:pt x="6592994" y="4395453"/>
                  <a:pt x="6592994" y="4395453"/>
                  <a:pt x="6593131" y="4395453"/>
                </a:cubicBezTo>
                <a:cubicBezTo>
                  <a:pt x="6588052" y="4431556"/>
                  <a:pt x="6557165" y="4457776"/>
                  <a:pt x="6521746" y="4457776"/>
                </a:cubicBezTo>
                <a:cubicBezTo>
                  <a:pt x="6518451" y="4457776"/>
                  <a:pt x="6515157" y="4457503"/>
                  <a:pt x="6511862" y="4457090"/>
                </a:cubicBezTo>
                <a:cubicBezTo>
                  <a:pt x="6472463" y="4451736"/>
                  <a:pt x="6444870" y="4415358"/>
                  <a:pt x="6450225" y="4375959"/>
                </a:cubicBezTo>
                <a:cubicBezTo>
                  <a:pt x="6455579" y="4336560"/>
                  <a:pt x="6491957" y="4308967"/>
                  <a:pt x="6531356" y="4314321"/>
                </a:cubicBezTo>
                <a:close/>
                <a:moveTo>
                  <a:pt x="7734869" y="4304164"/>
                </a:moveTo>
                <a:cubicBezTo>
                  <a:pt x="7767679" y="4307046"/>
                  <a:pt x="7791976" y="4335875"/>
                  <a:pt x="7789094" y="4368547"/>
                </a:cubicBezTo>
                <a:cubicBezTo>
                  <a:pt x="7786485" y="4399571"/>
                  <a:pt x="7760402" y="4422908"/>
                  <a:pt x="7729927" y="4422908"/>
                </a:cubicBezTo>
                <a:cubicBezTo>
                  <a:pt x="7728280" y="4422908"/>
                  <a:pt x="7726495" y="4422908"/>
                  <a:pt x="7724711" y="4422771"/>
                </a:cubicBezTo>
                <a:cubicBezTo>
                  <a:pt x="7692038" y="4419888"/>
                  <a:pt x="7667741" y="4391060"/>
                  <a:pt x="7670623" y="4358387"/>
                </a:cubicBezTo>
                <a:cubicBezTo>
                  <a:pt x="7673369" y="4325716"/>
                  <a:pt x="7702198" y="4301418"/>
                  <a:pt x="7734869" y="4304164"/>
                </a:cubicBezTo>
                <a:close/>
                <a:moveTo>
                  <a:pt x="6241699" y="4298809"/>
                </a:moveTo>
                <a:cubicBezTo>
                  <a:pt x="6270802" y="4302790"/>
                  <a:pt x="6291119" y="4329696"/>
                  <a:pt x="6287002" y="4358799"/>
                </a:cubicBezTo>
                <a:cubicBezTo>
                  <a:pt x="6283295" y="4385431"/>
                  <a:pt x="6260506" y="4404650"/>
                  <a:pt x="6234424" y="4404650"/>
                </a:cubicBezTo>
                <a:cubicBezTo>
                  <a:pt x="6231952" y="4404650"/>
                  <a:pt x="6229482" y="4404513"/>
                  <a:pt x="6227010" y="4404101"/>
                </a:cubicBezTo>
                <a:cubicBezTo>
                  <a:pt x="6197908" y="4400120"/>
                  <a:pt x="6177592" y="4373214"/>
                  <a:pt x="6181710" y="4344111"/>
                </a:cubicBezTo>
                <a:cubicBezTo>
                  <a:pt x="6185690" y="4315007"/>
                  <a:pt x="6212597" y="4294692"/>
                  <a:pt x="6241699" y="4298809"/>
                </a:cubicBezTo>
                <a:close/>
                <a:moveTo>
                  <a:pt x="2136154" y="4284943"/>
                </a:moveTo>
                <a:cubicBezTo>
                  <a:pt x="2154961" y="4282336"/>
                  <a:pt x="2172259" y="4295376"/>
                  <a:pt x="2175005" y="4314183"/>
                </a:cubicBezTo>
                <a:cubicBezTo>
                  <a:pt x="2177614" y="4332854"/>
                  <a:pt x="2164572" y="4350288"/>
                  <a:pt x="2145901" y="4352896"/>
                </a:cubicBezTo>
                <a:cubicBezTo>
                  <a:pt x="2144253" y="4353170"/>
                  <a:pt x="2142606" y="4353309"/>
                  <a:pt x="2140960" y="4353309"/>
                </a:cubicBezTo>
                <a:cubicBezTo>
                  <a:pt x="2132587" y="4353309"/>
                  <a:pt x="2124727" y="4350220"/>
                  <a:pt x="2118654" y="4344986"/>
                </a:cubicBezTo>
                <a:lnTo>
                  <a:pt x="2107077" y="4323837"/>
                </a:lnTo>
                <a:lnTo>
                  <a:pt x="2113523" y="4298414"/>
                </a:lnTo>
                <a:cubicBezTo>
                  <a:pt x="2118790" y="4291361"/>
                  <a:pt x="2126751" y="4286316"/>
                  <a:pt x="2136154" y="4284943"/>
                </a:cubicBezTo>
                <a:close/>
                <a:moveTo>
                  <a:pt x="8046627" y="4283708"/>
                </a:moveTo>
                <a:cubicBezTo>
                  <a:pt x="8065572" y="4284945"/>
                  <a:pt x="8079849" y="4301280"/>
                  <a:pt x="8078612" y="4320226"/>
                </a:cubicBezTo>
                <a:cubicBezTo>
                  <a:pt x="8077377" y="4338346"/>
                  <a:pt x="8062277" y="4352211"/>
                  <a:pt x="8044294" y="4352211"/>
                </a:cubicBezTo>
                <a:cubicBezTo>
                  <a:pt x="8043608" y="4352211"/>
                  <a:pt x="8042783" y="4352211"/>
                  <a:pt x="8041960" y="4352211"/>
                </a:cubicBezTo>
                <a:cubicBezTo>
                  <a:pt x="8023154" y="4350838"/>
                  <a:pt x="8008738" y="4334503"/>
                  <a:pt x="8010112" y="4315557"/>
                </a:cubicBezTo>
                <a:cubicBezTo>
                  <a:pt x="8011347" y="4296614"/>
                  <a:pt x="8027683" y="4282337"/>
                  <a:pt x="8046627" y="4283708"/>
                </a:cubicBezTo>
                <a:close/>
                <a:moveTo>
                  <a:pt x="5951906" y="4283296"/>
                </a:moveTo>
                <a:cubicBezTo>
                  <a:pt x="5970576" y="4285904"/>
                  <a:pt x="5983617" y="4303339"/>
                  <a:pt x="5981009" y="4322008"/>
                </a:cubicBezTo>
                <a:cubicBezTo>
                  <a:pt x="5978539" y="4339168"/>
                  <a:pt x="5963849" y="4351522"/>
                  <a:pt x="5947101" y="4351522"/>
                </a:cubicBezTo>
                <a:cubicBezTo>
                  <a:pt x="5945453" y="4351522"/>
                  <a:pt x="5943806" y="4351385"/>
                  <a:pt x="5942159" y="4351248"/>
                </a:cubicBezTo>
                <a:cubicBezTo>
                  <a:pt x="5923352" y="4348503"/>
                  <a:pt x="5910310" y="4331206"/>
                  <a:pt x="5913056" y="4312398"/>
                </a:cubicBezTo>
                <a:cubicBezTo>
                  <a:pt x="5915665" y="4293592"/>
                  <a:pt x="5933099" y="4280550"/>
                  <a:pt x="5951906" y="4283296"/>
                </a:cubicBezTo>
                <a:close/>
                <a:moveTo>
                  <a:pt x="1552991" y="4280963"/>
                </a:moveTo>
                <a:cubicBezTo>
                  <a:pt x="1592528" y="4276021"/>
                  <a:pt x="1628496" y="4304026"/>
                  <a:pt x="1633299" y="4343562"/>
                </a:cubicBezTo>
                <a:cubicBezTo>
                  <a:pt x="1638244" y="4383098"/>
                  <a:pt x="1610100" y="4419065"/>
                  <a:pt x="1570562" y="4424007"/>
                </a:cubicBezTo>
                <a:cubicBezTo>
                  <a:pt x="1567681" y="4424281"/>
                  <a:pt x="1564661" y="4424556"/>
                  <a:pt x="1561779" y="4424556"/>
                </a:cubicBezTo>
                <a:cubicBezTo>
                  <a:pt x="1525810" y="4424556"/>
                  <a:pt x="1494783" y="4397787"/>
                  <a:pt x="1490254" y="4361272"/>
                </a:cubicBezTo>
                <a:cubicBezTo>
                  <a:pt x="1485449" y="4321735"/>
                  <a:pt x="1513453" y="4285768"/>
                  <a:pt x="1552991" y="4280963"/>
                </a:cubicBezTo>
                <a:close/>
                <a:moveTo>
                  <a:pt x="39675" y="4256667"/>
                </a:moveTo>
                <a:cubicBezTo>
                  <a:pt x="58618" y="4255568"/>
                  <a:pt x="74817" y="4269982"/>
                  <a:pt x="76053" y="4288926"/>
                </a:cubicBezTo>
                <a:cubicBezTo>
                  <a:pt x="77151" y="4307870"/>
                  <a:pt x="62737" y="4324070"/>
                  <a:pt x="43792" y="4325170"/>
                </a:cubicBezTo>
                <a:cubicBezTo>
                  <a:pt x="43106" y="4325305"/>
                  <a:pt x="42420" y="4325305"/>
                  <a:pt x="41733" y="4325305"/>
                </a:cubicBezTo>
                <a:cubicBezTo>
                  <a:pt x="23750" y="4325305"/>
                  <a:pt x="8649" y="4311302"/>
                  <a:pt x="7414" y="4293045"/>
                </a:cubicBezTo>
                <a:cubicBezTo>
                  <a:pt x="6316" y="4274101"/>
                  <a:pt x="20730" y="4257901"/>
                  <a:pt x="39675" y="4256667"/>
                </a:cubicBezTo>
                <a:close/>
                <a:moveTo>
                  <a:pt x="1833865" y="4146018"/>
                </a:moveTo>
                <a:cubicBezTo>
                  <a:pt x="1863103" y="4143960"/>
                  <a:pt x="1888641" y="4166062"/>
                  <a:pt x="1890560" y="4195438"/>
                </a:cubicBezTo>
                <a:cubicBezTo>
                  <a:pt x="1892620" y="4224679"/>
                  <a:pt x="1870518" y="4250075"/>
                  <a:pt x="1841278" y="4252135"/>
                </a:cubicBezTo>
                <a:cubicBezTo>
                  <a:pt x="1840042" y="4252272"/>
                  <a:pt x="1838807" y="4252272"/>
                  <a:pt x="1837572" y="4252272"/>
                </a:cubicBezTo>
                <a:cubicBezTo>
                  <a:pt x="1809843" y="4252272"/>
                  <a:pt x="1786369" y="4230856"/>
                  <a:pt x="1784448" y="4202715"/>
                </a:cubicBezTo>
                <a:cubicBezTo>
                  <a:pt x="1782387" y="4173474"/>
                  <a:pt x="1804491" y="4148078"/>
                  <a:pt x="1833865" y="4146018"/>
                </a:cubicBezTo>
                <a:close/>
                <a:moveTo>
                  <a:pt x="963924" y="4140114"/>
                </a:moveTo>
                <a:cubicBezTo>
                  <a:pt x="1024463" y="4135997"/>
                  <a:pt x="1076766" y="4181847"/>
                  <a:pt x="1080746" y="4242388"/>
                </a:cubicBezTo>
                <a:cubicBezTo>
                  <a:pt x="1084728" y="4302927"/>
                  <a:pt x="1039014" y="4355229"/>
                  <a:pt x="978474" y="4359210"/>
                </a:cubicBezTo>
                <a:cubicBezTo>
                  <a:pt x="976004" y="4359348"/>
                  <a:pt x="973532" y="4359485"/>
                  <a:pt x="971062" y="4359485"/>
                </a:cubicBezTo>
                <a:cubicBezTo>
                  <a:pt x="913679" y="4359485"/>
                  <a:pt x="865494" y="4314870"/>
                  <a:pt x="861651" y="4256938"/>
                </a:cubicBezTo>
                <a:cubicBezTo>
                  <a:pt x="857533" y="4196399"/>
                  <a:pt x="903383" y="4144097"/>
                  <a:pt x="963924" y="4140114"/>
                </a:cubicBezTo>
                <a:close/>
                <a:moveTo>
                  <a:pt x="344014" y="4080400"/>
                </a:moveTo>
                <a:cubicBezTo>
                  <a:pt x="376822" y="4079439"/>
                  <a:pt x="404142" y="4105522"/>
                  <a:pt x="404965" y="4138330"/>
                </a:cubicBezTo>
                <a:cubicBezTo>
                  <a:pt x="405788" y="4171140"/>
                  <a:pt x="379843" y="4198458"/>
                  <a:pt x="347033" y="4199281"/>
                </a:cubicBezTo>
                <a:cubicBezTo>
                  <a:pt x="346484" y="4199281"/>
                  <a:pt x="346071" y="4199281"/>
                  <a:pt x="345522" y="4199281"/>
                </a:cubicBezTo>
                <a:cubicBezTo>
                  <a:pt x="313402" y="4199281"/>
                  <a:pt x="286907" y="4173612"/>
                  <a:pt x="286082" y="4141351"/>
                </a:cubicBezTo>
                <a:cubicBezTo>
                  <a:pt x="285259" y="4108541"/>
                  <a:pt x="311205" y="4081223"/>
                  <a:pt x="344014" y="4080400"/>
                </a:cubicBezTo>
                <a:close/>
                <a:moveTo>
                  <a:pt x="1252209" y="4039087"/>
                </a:moveTo>
                <a:cubicBezTo>
                  <a:pt x="1302454" y="4037439"/>
                  <a:pt x="1344324" y="4076967"/>
                  <a:pt x="1345971" y="4127211"/>
                </a:cubicBezTo>
                <a:cubicBezTo>
                  <a:pt x="1347345" y="4177317"/>
                  <a:pt x="1307945" y="4219323"/>
                  <a:pt x="1257700" y="4220834"/>
                </a:cubicBezTo>
                <a:cubicBezTo>
                  <a:pt x="1256739" y="4220834"/>
                  <a:pt x="1255915" y="4220834"/>
                  <a:pt x="1254957" y="4220834"/>
                </a:cubicBezTo>
                <a:cubicBezTo>
                  <a:pt x="1205947" y="4220834"/>
                  <a:pt x="1165590" y="4181985"/>
                  <a:pt x="1164079" y="4132702"/>
                </a:cubicBezTo>
                <a:cubicBezTo>
                  <a:pt x="1162569" y="4082459"/>
                  <a:pt x="1201965" y="4040597"/>
                  <a:pt x="1252209" y="4039087"/>
                </a:cubicBezTo>
                <a:close/>
                <a:moveTo>
                  <a:pt x="2121469" y="4011100"/>
                </a:moveTo>
                <a:cubicBezTo>
                  <a:pt x="2140410" y="4011100"/>
                  <a:pt x="2155786" y="4026476"/>
                  <a:pt x="2155786" y="4045395"/>
                </a:cubicBezTo>
                <a:cubicBezTo>
                  <a:pt x="2155786" y="4064339"/>
                  <a:pt x="2140410" y="4079714"/>
                  <a:pt x="2121469" y="4079714"/>
                </a:cubicBezTo>
                <a:cubicBezTo>
                  <a:pt x="2102524" y="4079714"/>
                  <a:pt x="2087150" y="4064339"/>
                  <a:pt x="2087150" y="4045532"/>
                </a:cubicBezTo>
                <a:cubicBezTo>
                  <a:pt x="2087150" y="4026476"/>
                  <a:pt x="2102524" y="4011100"/>
                  <a:pt x="2121469" y="4011100"/>
                </a:cubicBezTo>
                <a:close/>
                <a:moveTo>
                  <a:pt x="8053629" y="4009475"/>
                </a:moveTo>
                <a:cubicBezTo>
                  <a:pt x="8072436" y="4009475"/>
                  <a:pt x="8087811" y="4024850"/>
                  <a:pt x="8087811" y="4043797"/>
                </a:cubicBezTo>
                <a:cubicBezTo>
                  <a:pt x="8087811" y="4043797"/>
                  <a:pt x="8087811" y="4043797"/>
                  <a:pt x="8087948" y="4043797"/>
                </a:cubicBezTo>
                <a:cubicBezTo>
                  <a:pt x="8087948" y="4062695"/>
                  <a:pt x="8072436" y="4078069"/>
                  <a:pt x="8053629" y="4078069"/>
                </a:cubicBezTo>
                <a:cubicBezTo>
                  <a:pt x="8034549" y="4078069"/>
                  <a:pt x="8019172" y="4062695"/>
                  <a:pt x="8019172" y="4043797"/>
                </a:cubicBezTo>
                <a:lnTo>
                  <a:pt x="8019309" y="4043797"/>
                </a:lnTo>
                <a:cubicBezTo>
                  <a:pt x="8019309" y="4024850"/>
                  <a:pt x="8034549" y="4009475"/>
                  <a:pt x="8053629" y="4009475"/>
                </a:cubicBezTo>
                <a:close/>
                <a:moveTo>
                  <a:pt x="5966321" y="4005883"/>
                </a:moveTo>
                <a:cubicBezTo>
                  <a:pt x="5985265" y="4005883"/>
                  <a:pt x="6000640" y="4021259"/>
                  <a:pt x="6000640" y="4040203"/>
                </a:cubicBezTo>
                <a:cubicBezTo>
                  <a:pt x="6000640" y="4040753"/>
                  <a:pt x="6000640" y="4041439"/>
                  <a:pt x="6000640" y="4041988"/>
                </a:cubicBezTo>
                <a:cubicBezTo>
                  <a:pt x="6000640" y="4042537"/>
                  <a:pt x="6000640" y="4043223"/>
                  <a:pt x="6000640" y="4043772"/>
                </a:cubicBezTo>
                <a:cubicBezTo>
                  <a:pt x="6000640" y="4062692"/>
                  <a:pt x="5985265" y="4078067"/>
                  <a:pt x="5966321" y="4078067"/>
                </a:cubicBezTo>
                <a:cubicBezTo>
                  <a:pt x="5947376" y="4078067"/>
                  <a:pt x="5932001" y="4062692"/>
                  <a:pt x="5932001" y="4043772"/>
                </a:cubicBezTo>
                <a:cubicBezTo>
                  <a:pt x="5932001" y="4043223"/>
                  <a:pt x="5932001" y="4042810"/>
                  <a:pt x="5932138" y="4042261"/>
                </a:cubicBezTo>
                <a:cubicBezTo>
                  <a:pt x="5932001" y="4041713"/>
                  <a:pt x="5932001" y="4041026"/>
                  <a:pt x="5932001" y="4040341"/>
                </a:cubicBezTo>
                <a:cubicBezTo>
                  <a:pt x="5932001" y="4021396"/>
                  <a:pt x="5947376" y="4006019"/>
                  <a:pt x="5966321" y="4005883"/>
                </a:cubicBezTo>
                <a:close/>
                <a:moveTo>
                  <a:pt x="653704" y="3995592"/>
                </a:moveTo>
                <a:cubicBezTo>
                  <a:pt x="700379" y="3995182"/>
                  <a:pt x="738677" y="4032659"/>
                  <a:pt x="739227" y="4079302"/>
                </a:cubicBezTo>
                <a:cubicBezTo>
                  <a:pt x="739638" y="4126113"/>
                  <a:pt x="702163" y="4164414"/>
                  <a:pt x="655488" y="4164963"/>
                </a:cubicBezTo>
                <a:cubicBezTo>
                  <a:pt x="655076" y="4164963"/>
                  <a:pt x="654802" y="4164963"/>
                  <a:pt x="654527" y="4164963"/>
                </a:cubicBezTo>
                <a:cubicBezTo>
                  <a:pt x="608128" y="4164963"/>
                  <a:pt x="570376" y="4127623"/>
                  <a:pt x="569964" y="4081086"/>
                </a:cubicBezTo>
                <a:cubicBezTo>
                  <a:pt x="569414" y="4034443"/>
                  <a:pt x="606891" y="3996142"/>
                  <a:pt x="653704" y="3995592"/>
                </a:cubicBezTo>
                <a:close/>
                <a:moveTo>
                  <a:pt x="6255564" y="3988033"/>
                </a:moveTo>
                <a:cubicBezTo>
                  <a:pt x="6284940" y="3988033"/>
                  <a:pt x="6308690" y="4011781"/>
                  <a:pt x="6308827" y="4041296"/>
                </a:cubicBezTo>
                <a:cubicBezTo>
                  <a:pt x="6308827" y="4041708"/>
                  <a:pt x="6308827" y="4042121"/>
                  <a:pt x="6308827" y="4042531"/>
                </a:cubicBezTo>
                <a:cubicBezTo>
                  <a:pt x="6308827" y="4042944"/>
                  <a:pt x="6308827" y="4043356"/>
                  <a:pt x="6308827" y="4043767"/>
                </a:cubicBezTo>
                <a:cubicBezTo>
                  <a:pt x="6308827" y="4073125"/>
                  <a:pt x="6284940" y="4096873"/>
                  <a:pt x="6255564" y="4096873"/>
                </a:cubicBezTo>
                <a:cubicBezTo>
                  <a:pt x="6226186" y="4096873"/>
                  <a:pt x="6202437" y="4073125"/>
                  <a:pt x="6202437" y="4043767"/>
                </a:cubicBezTo>
                <a:cubicBezTo>
                  <a:pt x="6202437" y="4043492"/>
                  <a:pt x="6202437" y="4043356"/>
                  <a:pt x="6202437" y="4043218"/>
                </a:cubicBezTo>
                <a:cubicBezTo>
                  <a:pt x="6202437" y="4042531"/>
                  <a:pt x="6202437" y="4042121"/>
                  <a:pt x="6202437" y="4041433"/>
                </a:cubicBezTo>
                <a:cubicBezTo>
                  <a:pt x="6202437" y="4041433"/>
                  <a:pt x="6202437" y="4041296"/>
                  <a:pt x="6202437" y="4041296"/>
                </a:cubicBezTo>
                <a:cubicBezTo>
                  <a:pt x="6202300" y="4011918"/>
                  <a:pt x="6226186" y="3988170"/>
                  <a:pt x="6255564" y="3988033"/>
                </a:cubicBezTo>
                <a:close/>
                <a:moveTo>
                  <a:pt x="34594" y="3982295"/>
                </a:moveTo>
                <a:cubicBezTo>
                  <a:pt x="53538" y="3982432"/>
                  <a:pt x="68776" y="3997942"/>
                  <a:pt x="68639" y="4016888"/>
                </a:cubicBezTo>
                <a:cubicBezTo>
                  <a:pt x="68500" y="4035695"/>
                  <a:pt x="53125" y="4050889"/>
                  <a:pt x="34319" y="4050889"/>
                </a:cubicBezTo>
                <a:cubicBezTo>
                  <a:pt x="34182" y="4050889"/>
                  <a:pt x="34182" y="4050889"/>
                  <a:pt x="34045" y="4050889"/>
                </a:cubicBezTo>
                <a:cubicBezTo>
                  <a:pt x="15100" y="4050751"/>
                  <a:pt x="-138" y="4035419"/>
                  <a:pt x="0" y="4016475"/>
                </a:cubicBezTo>
                <a:cubicBezTo>
                  <a:pt x="137" y="3997532"/>
                  <a:pt x="15649" y="3982156"/>
                  <a:pt x="34594" y="3982295"/>
                </a:cubicBezTo>
                <a:close/>
                <a:moveTo>
                  <a:pt x="6544809" y="3971691"/>
                </a:moveTo>
                <a:cubicBezTo>
                  <a:pt x="6584613" y="3971691"/>
                  <a:pt x="6616881" y="4003957"/>
                  <a:pt x="6616881" y="4043761"/>
                </a:cubicBezTo>
                <a:cubicBezTo>
                  <a:pt x="6616881" y="4083551"/>
                  <a:pt x="6584613" y="4115818"/>
                  <a:pt x="6544809" y="4115818"/>
                </a:cubicBezTo>
                <a:cubicBezTo>
                  <a:pt x="6505006" y="4115818"/>
                  <a:pt x="6472738" y="4083551"/>
                  <a:pt x="6472738" y="4043761"/>
                </a:cubicBezTo>
                <a:cubicBezTo>
                  <a:pt x="6472738" y="4003957"/>
                  <a:pt x="6505006" y="3971691"/>
                  <a:pt x="6544809" y="3971691"/>
                </a:cubicBezTo>
                <a:close/>
                <a:moveTo>
                  <a:pt x="1544069" y="3938057"/>
                </a:moveTo>
                <a:cubicBezTo>
                  <a:pt x="1583879" y="3938606"/>
                  <a:pt x="1615728" y="3971278"/>
                  <a:pt x="1615180" y="4011090"/>
                </a:cubicBezTo>
                <a:cubicBezTo>
                  <a:pt x="1614629" y="4050474"/>
                  <a:pt x="1582507" y="4082184"/>
                  <a:pt x="1543242" y="4082184"/>
                </a:cubicBezTo>
                <a:cubicBezTo>
                  <a:pt x="1542832" y="4082184"/>
                  <a:pt x="1542556" y="4082184"/>
                  <a:pt x="1542145" y="4082184"/>
                </a:cubicBezTo>
                <a:cubicBezTo>
                  <a:pt x="1502335" y="4081635"/>
                  <a:pt x="1470486" y="4048964"/>
                  <a:pt x="1471036" y="4009167"/>
                </a:cubicBezTo>
                <a:cubicBezTo>
                  <a:pt x="1471585" y="3969357"/>
                  <a:pt x="1504256" y="3937508"/>
                  <a:pt x="1544069" y="3938057"/>
                </a:cubicBezTo>
                <a:close/>
                <a:moveTo>
                  <a:pt x="7123296" y="3933926"/>
                </a:moveTo>
                <a:cubicBezTo>
                  <a:pt x="7183974" y="3933926"/>
                  <a:pt x="7233118" y="3983071"/>
                  <a:pt x="7233118" y="4043749"/>
                </a:cubicBezTo>
                <a:cubicBezTo>
                  <a:pt x="7233118" y="4104285"/>
                  <a:pt x="7183974" y="4153568"/>
                  <a:pt x="7123296" y="4153568"/>
                </a:cubicBezTo>
                <a:cubicBezTo>
                  <a:pt x="7062619" y="4153568"/>
                  <a:pt x="7013474" y="4104285"/>
                  <a:pt x="7013474" y="4043749"/>
                </a:cubicBezTo>
                <a:cubicBezTo>
                  <a:pt x="7013474" y="3983071"/>
                  <a:pt x="7062619" y="3933926"/>
                  <a:pt x="7123296" y="3933926"/>
                </a:cubicBezTo>
                <a:close/>
                <a:moveTo>
                  <a:pt x="7464157" y="3926955"/>
                </a:moveTo>
                <a:cubicBezTo>
                  <a:pt x="7510695" y="3931896"/>
                  <a:pt x="7544327" y="3973629"/>
                  <a:pt x="7539385" y="4020167"/>
                </a:cubicBezTo>
                <a:cubicBezTo>
                  <a:pt x="7534717" y="4063515"/>
                  <a:pt x="7497928" y="4095775"/>
                  <a:pt x="7455235" y="4095775"/>
                </a:cubicBezTo>
                <a:cubicBezTo>
                  <a:pt x="7452214" y="4095775"/>
                  <a:pt x="7449195" y="4095638"/>
                  <a:pt x="7446174" y="4095226"/>
                </a:cubicBezTo>
                <a:cubicBezTo>
                  <a:pt x="7399638" y="4090284"/>
                  <a:pt x="7366004" y="4048552"/>
                  <a:pt x="7370946" y="4002182"/>
                </a:cubicBezTo>
                <a:cubicBezTo>
                  <a:pt x="7375888" y="3955647"/>
                  <a:pt x="7417621" y="3922012"/>
                  <a:pt x="7464157" y="3926955"/>
                </a:cubicBezTo>
                <a:close/>
                <a:moveTo>
                  <a:pt x="6821149" y="3897967"/>
                </a:moveTo>
                <a:cubicBezTo>
                  <a:pt x="6870844" y="3904693"/>
                  <a:pt x="6905712" y="3950407"/>
                  <a:pt x="6899122" y="4000239"/>
                </a:cubicBezTo>
                <a:cubicBezTo>
                  <a:pt x="6892945" y="4045944"/>
                  <a:pt x="6853958" y="4079028"/>
                  <a:pt x="6809068" y="4079028"/>
                </a:cubicBezTo>
                <a:cubicBezTo>
                  <a:pt x="6805087" y="4079028"/>
                  <a:pt x="6800970" y="4078752"/>
                  <a:pt x="6796851" y="4078203"/>
                </a:cubicBezTo>
                <a:cubicBezTo>
                  <a:pt x="6747019" y="4071477"/>
                  <a:pt x="6712151" y="4025773"/>
                  <a:pt x="6718740" y="3975941"/>
                </a:cubicBezTo>
                <a:cubicBezTo>
                  <a:pt x="6725466" y="3926108"/>
                  <a:pt x="6771316" y="3891241"/>
                  <a:pt x="6821149" y="3897967"/>
                </a:cubicBezTo>
                <a:close/>
                <a:moveTo>
                  <a:pt x="7743518" y="3888113"/>
                </a:moveTo>
                <a:cubicBezTo>
                  <a:pt x="7776326" y="3888113"/>
                  <a:pt x="7802959" y="3914745"/>
                  <a:pt x="7802959" y="3947692"/>
                </a:cubicBezTo>
                <a:cubicBezTo>
                  <a:pt x="7802959" y="3980502"/>
                  <a:pt x="7776326" y="4007134"/>
                  <a:pt x="7743518" y="4007134"/>
                </a:cubicBezTo>
                <a:cubicBezTo>
                  <a:pt x="7710572" y="4007134"/>
                  <a:pt x="7683939" y="3980502"/>
                  <a:pt x="7683939" y="3947692"/>
                </a:cubicBezTo>
                <a:lnTo>
                  <a:pt x="7684076" y="3947692"/>
                </a:lnTo>
                <a:cubicBezTo>
                  <a:pt x="7684076" y="3914745"/>
                  <a:pt x="7710572" y="3888113"/>
                  <a:pt x="7743518" y="3888113"/>
                </a:cubicBezTo>
                <a:close/>
                <a:moveTo>
                  <a:pt x="1841003" y="3837439"/>
                </a:moveTo>
                <a:cubicBezTo>
                  <a:pt x="1870381" y="3839497"/>
                  <a:pt x="1892483" y="3864894"/>
                  <a:pt x="1890423" y="3894134"/>
                </a:cubicBezTo>
                <a:cubicBezTo>
                  <a:pt x="1888504" y="3922275"/>
                  <a:pt x="1865162" y="3943691"/>
                  <a:pt x="1837435" y="3943691"/>
                </a:cubicBezTo>
                <a:cubicBezTo>
                  <a:pt x="1836198" y="3943691"/>
                  <a:pt x="1834963" y="3943691"/>
                  <a:pt x="1833728" y="3943554"/>
                </a:cubicBezTo>
                <a:cubicBezTo>
                  <a:pt x="1804489" y="3941633"/>
                  <a:pt x="1782387" y="3916235"/>
                  <a:pt x="1784310" y="3886996"/>
                </a:cubicBezTo>
                <a:cubicBezTo>
                  <a:pt x="1786369" y="3857618"/>
                  <a:pt x="1811765" y="3835516"/>
                  <a:pt x="1841003" y="3837439"/>
                </a:cubicBezTo>
                <a:close/>
                <a:moveTo>
                  <a:pt x="8045668" y="3789141"/>
                </a:moveTo>
                <a:cubicBezTo>
                  <a:pt x="8064611" y="3788043"/>
                  <a:pt x="8080811" y="3802594"/>
                  <a:pt x="8081908" y="3821540"/>
                </a:cubicBezTo>
                <a:cubicBezTo>
                  <a:pt x="8082869" y="3840483"/>
                  <a:pt x="8068318" y="3856683"/>
                  <a:pt x="8049510" y="3857641"/>
                </a:cubicBezTo>
                <a:cubicBezTo>
                  <a:pt x="8048824" y="3857641"/>
                  <a:pt x="8048275" y="3857641"/>
                  <a:pt x="8047589" y="3857641"/>
                </a:cubicBezTo>
                <a:cubicBezTo>
                  <a:pt x="8029468" y="3857641"/>
                  <a:pt x="8014367" y="3843503"/>
                  <a:pt x="8013269" y="3825245"/>
                </a:cubicBezTo>
                <a:cubicBezTo>
                  <a:pt x="8012307" y="3806302"/>
                  <a:pt x="8026860" y="3790102"/>
                  <a:pt x="8045668" y="3789141"/>
                </a:cubicBezTo>
                <a:close/>
                <a:moveTo>
                  <a:pt x="354447" y="3760443"/>
                </a:moveTo>
                <a:cubicBezTo>
                  <a:pt x="387256" y="3762366"/>
                  <a:pt x="412377" y="3790508"/>
                  <a:pt x="410318" y="3823317"/>
                </a:cubicBezTo>
                <a:cubicBezTo>
                  <a:pt x="408534" y="3854889"/>
                  <a:pt x="382176" y="3879327"/>
                  <a:pt x="351014" y="3879327"/>
                </a:cubicBezTo>
                <a:cubicBezTo>
                  <a:pt x="349779" y="3879327"/>
                  <a:pt x="348543" y="3879327"/>
                  <a:pt x="347445" y="3879189"/>
                </a:cubicBezTo>
                <a:cubicBezTo>
                  <a:pt x="314636" y="3877267"/>
                  <a:pt x="289652" y="3848987"/>
                  <a:pt x="291574" y="3816315"/>
                </a:cubicBezTo>
                <a:cubicBezTo>
                  <a:pt x="293496" y="3783506"/>
                  <a:pt x="321774" y="3758522"/>
                  <a:pt x="354447" y="3760443"/>
                </a:cubicBezTo>
                <a:close/>
                <a:moveTo>
                  <a:pt x="2145352" y="3737915"/>
                </a:moveTo>
                <a:cubicBezTo>
                  <a:pt x="2164023" y="3740524"/>
                  <a:pt x="2177201" y="3757958"/>
                  <a:pt x="2174455" y="3776765"/>
                </a:cubicBezTo>
                <a:cubicBezTo>
                  <a:pt x="2172122" y="3793925"/>
                  <a:pt x="2157433" y="3806281"/>
                  <a:pt x="2140546" y="3806281"/>
                </a:cubicBezTo>
                <a:cubicBezTo>
                  <a:pt x="2138899" y="3806281"/>
                  <a:pt x="2137390" y="3806144"/>
                  <a:pt x="2135743" y="3805868"/>
                </a:cubicBezTo>
                <a:cubicBezTo>
                  <a:pt x="2116936" y="3803259"/>
                  <a:pt x="2103897" y="3785826"/>
                  <a:pt x="2106503" y="3767156"/>
                </a:cubicBezTo>
                <a:cubicBezTo>
                  <a:pt x="2109112" y="3748348"/>
                  <a:pt x="2126546" y="3735308"/>
                  <a:pt x="2145352" y="3737915"/>
                </a:cubicBezTo>
                <a:close/>
                <a:moveTo>
                  <a:pt x="5941610" y="3732836"/>
                </a:moveTo>
                <a:cubicBezTo>
                  <a:pt x="5960418" y="3730090"/>
                  <a:pt x="5977851" y="3743132"/>
                  <a:pt x="5980460" y="3761801"/>
                </a:cubicBezTo>
                <a:cubicBezTo>
                  <a:pt x="5983205" y="3780608"/>
                  <a:pt x="5970163" y="3798043"/>
                  <a:pt x="5951494" y="3800789"/>
                </a:cubicBezTo>
                <a:cubicBezTo>
                  <a:pt x="5949709" y="3800926"/>
                  <a:pt x="5948062" y="3801064"/>
                  <a:pt x="5946552" y="3801064"/>
                </a:cubicBezTo>
                <a:cubicBezTo>
                  <a:pt x="5929668" y="3801064"/>
                  <a:pt x="5914978" y="3788709"/>
                  <a:pt x="5912507" y="3771686"/>
                </a:cubicBezTo>
                <a:cubicBezTo>
                  <a:pt x="5909900" y="3752878"/>
                  <a:pt x="5922940" y="3735445"/>
                  <a:pt x="5941610" y="3732836"/>
                </a:cubicBezTo>
                <a:close/>
                <a:moveTo>
                  <a:pt x="978337" y="3728696"/>
                </a:moveTo>
                <a:cubicBezTo>
                  <a:pt x="1038876" y="3732677"/>
                  <a:pt x="1084727" y="3784981"/>
                  <a:pt x="1080745" y="3845520"/>
                </a:cubicBezTo>
                <a:cubicBezTo>
                  <a:pt x="1076902" y="3903589"/>
                  <a:pt x="1028580" y="3948068"/>
                  <a:pt x="971336" y="3948068"/>
                </a:cubicBezTo>
                <a:cubicBezTo>
                  <a:pt x="968865" y="3948068"/>
                  <a:pt x="966394" y="3948068"/>
                  <a:pt x="963923" y="3947792"/>
                </a:cubicBezTo>
                <a:cubicBezTo>
                  <a:pt x="903383" y="3943811"/>
                  <a:pt x="857533" y="3891509"/>
                  <a:pt x="861513" y="3830968"/>
                </a:cubicBezTo>
                <a:cubicBezTo>
                  <a:pt x="865494" y="3770567"/>
                  <a:pt x="917798" y="3724716"/>
                  <a:pt x="978337" y="3728696"/>
                </a:cubicBezTo>
                <a:close/>
                <a:moveTo>
                  <a:pt x="47909" y="3708285"/>
                </a:moveTo>
                <a:cubicBezTo>
                  <a:pt x="66853" y="3709656"/>
                  <a:pt x="80992" y="3726129"/>
                  <a:pt x="79620" y="3745074"/>
                </a:cubicBezTo>
                <a:cubicBezTo>
                  <a:pt x="78247" y="3763058"/>
                  <a:pt x="63284" y="3776786"/>
                  <a:pt x="45437" y="3776786"/>
                </a:cubicBezTo>
                <a:cubicBezTo>
                  <a:pt x="44614" y="3776786"/>
                  <a:pt x="43653" y="3776786"/>
                  <a:pt x="42830" y="3776786"/>
                </a:cubicBezTo>
                <a:cubicBezTo>
                  <a:pt x="23885" y="3775276"/>
                  <a:pt x="9745" y="3758939"/>
                  <a:pt x="11119" y="3739993"/>
                </a:cubicBezTo>
                <a:cubicBezTo>
                  <a:pt x="12491" y="3721050"/>
                  <a:pt x="28964" y="3706912"/>
                  <a:pt x="47909" y="3708285"/>
                </a:cubicBezTo>
                <a:close/>
                <a:moveTo>
                  <a:pt x="6522022" y="3696585"/>
                </a:moveTo>
                <a:cubicBezTo>
                  <a:pt x="6561558" y="3692329"/>
                  <a:pt x="6597112" y="3720883"/>
                  <a:pt x="6601506" y="3760419"/>
                </a:cubicBezTo>
                <a:cubicBezTo>
                  <a:pt x="6605761" y="3799955"/>
                  <a:pt x="6577207" y="3835510"/>
                  <a:pt x="6537671" y="3839904"/>
                </a:cubicBezTo>
                <a:cubicBezTo>
                  <a:pt x="6535062" y="3840178"/>
                  <a:pt x="6532317" y="3840314"/>
                  <a:pt x="6529710" y="3840314"/>
                </a:cubicBezTo>
                <a:cubicBezTo>
                  <a:pt x="6493468" y="3840314"/>
                  <a:pt x="6462306" y="3812996"/>
                  <a:pt x="6458188" y="3776068"/>
                </a:cubicBezTo>
                <a:cubicBezTo>
                  <a:pt x="6453932" y="3736532"/>
                  <a:pt x="6482486" y="3700978"/>
                  <a:pt x="6522022" y="3696585"/>
                </a:cubicBezTo>
                <a:close/>
                <a:moveTo>
                  <a:pt x="6226599" y="3680803"/>
                </a:moveTo>
                <a:cubicBezTo>
                  <a:pt x="6255701" y="3676821"/>
                  <a:pt x="6282608" y="3697002"/>
                  <a:pt x="6286725" y="3726104"/>
                </a:cubicBezTo>
                <a:cubicBezTo>
                  <a:pt x="6290707" y="3755207"/>
                  <a:pt x="6270527" y="3782113"/>
                  <a:pt x="6241424" y="3786232"/>
                </a:cubicBezTo>
                <a:cubicBezTo>
                  <a:pt x="6238954" y="3786644"/>
                  <a:pt x="6236482" y="3786782"/>
                  <a:pt x="6234011" y="3786782"/>
                </a:cubicBezTo>
                <a:cubicBezTo>
                  <a:pt x="6207792" y="3786782"/>
                  <a:pt x="6185003" y="3767563"/>
                  <a:pt x="6181298" y="3740931"/>
                </a:cubicBezTo>
                <a:cubicBezTo>
                  <a:pt x="6177316" y="3711828"/>
                  <a:pt x="6197496" y="3684921"/>
                  <a:pt x="6226599" y="3680803"/>
                </a:cubicBezTo>
                <a:close/>
                <a:moveTo>
                  <a:pt x="1278017" y="3662533"/>
                </a:moveTo>
                <a:cubicBezTo>
                  <a:pt x="1327987" y="3667750"/>
                  <a:pt x="1364229" y="3712503"/>
                  <a:pt x="1359150" y="3762470"/>
                </a:cubicBezTo>
                <a:cubicBezTo>
                  <a:pt x="1354208" y="3809147"/>
                  <a:pt x="1314808" y="3844015"/>
                  <a:pt x="1268821" y="3844015"/>
                </a:cubicBezTo>
                <a:cubicBezTo>
                  <a:pt x="1265663" y="3844015"/>
                  <a:pt x="1262506" y="3843878"/>
                  <a:pt x="1259210" y="3843466"/>
                </a:cubicBezTo>
                <a:cubicBezTo>
                  <a:pt x="1209242" y="3838387"/>
                  <a:pt x="1173002" y="3793633"/>
                  <a:pt x="1178220" y="3743664"/>
                </a:cubicBezTo>
                <a:cubicBezTo>
                  <a:pt x="1183298" y="3693695"/>
                  <a:pt x="1228049" y="3657454"/>
                  <a:pt x="1278017" y="3662533"/>
                </a:cubicBezTo>
                <a:close/>
                <a:moveTo>
                  <a:pt x="678276" y="3630570"/>
                </a:moveTo>
                <a:cubicBezTo>
                  <a:pt x="724813" y="3635099"/>
                  <a:pt x="758857" y="3676420"/>
                  <a:pt x="754327" y="3722958"/>
                </a:cubicBezTo>
                <a:cubicBezTo>
                  <a:pt x="750208" y="3766750"/>
                  <a:pt x="713282" y="3799558"/>
                  <a:pt x="670177" y="3799558"/>
                </a:cubicBezTo>
                <a:cubicBezTo>
                  <a:pt x="667431" y="3799558"/>
                  <a:pt x="664685" y="3799421"/>
                  <a:pt x="661940" y="3799148"/>
                </a:cubicBezTo>
                <a:cubicBezTo>
                  <a:pt x="615541" y="3794618"/>
                  <a:pt x="581358" y="3753295"/>
                  <a:pt x="585889" y="3706758"/>
                </a:cubicBezTo>
                <a:cubicBezTo>
                  <a:pt x="590282" y="3660222"/>
                  <a:pt x="631602" y="3626176"/>
                  <a:pt x="678276" y="3630570"/>
                </a:cubicBezTo>
                <a:close/>
                <a:moveTo>
                  <a:pt x="1581682" y="3597195"/>
                </a:moveTo>
                <a:cubicBezTo>
                  <a:pt x="1620944" y="3603098"/>
                  <a:pt x="1648123" y="3639752"/>
                  <a:pt x="1642222" y="3679150"/>
                </a:cubicBezTo>
                <a:cubicBezTo>
                  <a:pt x="1636866" y="3714842"/>
                  <a:pt x="1605980" y="3740514"/>
                  <a:pt x="1570975" y="3740514"/>
                </a:cubicBezTo>
                <a:cubicBezTo>
                  <a:pt x="1567405" y="3740514"/>
                  <a:pt x="1563836" y="3740239"/>
                  <a:pt x="1560129" y="3739691"/>
                </a:cubicBezTo>
                <a:cubicBezTo>
                  <a:pt x="1520867" y="3733787"/>
                  <a:pt x="1493684" y="3697134"/>
                  <a:pt x="1499588" y="3657734"/>
                </a:cubicBezTo>
                <a:cubicBezTo>
                  <a:pt x="1505628" y="3618335"/>
                  <a:pt x="1542282" y="3591292"/>
                  <a:pt x="1581682" y="3597195"/>
                </a:cubicBezTo>
                <a:close/>
                <a:moveTo>
                  <a:pt x="1869674" y="3532765"/>
                </a:moveTo>
                <a:cubicBezTo>
                  <a:pt x="1876463" y="3531452"/>
                  <a:pt x="1883628" y="3531444"/>
                  <a:pt x="1890834" y="3532954"/>
                </a:cubicBezTo>
                <a:cubicBezTo>
                  <a:pt x="1919526" y="3538994"/>
                  <a:pt x="1937921" y="3567272"/>
                  <a:pt x="1931881" y="3595964"/>
                </a:cubicBezTo>
                <a:cubicBezTo>
                  <a:pt x="1926527" y="3620948"/>
                  <a:pt x="1904426" y="3638244"/>
                  <a:pt x="1879852" y="3638244"/>
                </a:cubicBezTo>
                <a:cubicBezTo>
                  <a:pt x="1876282" y="3638244"/>
                  <a:pt x="1872576" y="3637834"/>
                  <a:pt x="1868868" y="3637010"/>
                </a:cubicBezTo>
                <a:cubicBezTo>
                  <a:pt x="1840042" y="3630969"/>
                  <a:pt x="1821647" y="3602691"/>
                  <a:pt x="1827687" y="3574000"/>
                </a:cubicBezTo>
                <a:cubicBezTo>
                  <a:pt x="1832320" y="3552378"/>
                  <a:pt x="1849307" y="3536703"/>
                  <a:pt x="1869674" y="3532765"/>
                </a:cubicBezTo>
                <a:close/>
                <a:moveTo>
                  <a:pt x="7081701" y="3524290"/>
                </a:moveTo>
                <a:cubicBezTo>
                  <a:pt x="7141830" y="3516329"/>
                  <a:pt x="7197016" y="3558610"/>
                  <a:pt x="7205114" y="3618737"/>
                </a:cubicBezTo>
                <a:cubicBezTo>
                  <a:pt x="7213077" y="3678865"/>
                  <a:pt x="7170795" y="3734050"/>
                  <a:pt x="7110667" y="3742013"/>
                </a:cubicBezTo>
                <a:cubicBezTo>
                  <a:pt x="7105864" y="3742699"/>
                  <a:pt x="7100922" y="3742973"/>
                  <a:pt x="7096116" y="3742973"/>
                </a:cubicBezTo>
                <a:cubicBezTo>
                  <a:pt x="7041892" y="3742973"/>
                  <a:pt x="6994668" y="3702888"/>
                  <a:pt x="6987393" y="3647703"/>
                </a:cubicBezTo>
                <a:cubicBezTo>
                  <a:pt x="6979293" y="3587575"/>
                  <a:pt x="7021574" y="3532390"/>
                  <a:pt x="7081701" y="3524290"/>
                </a:cubicBezTo>
                <a:close/>
                <a:moveTo>
                  <a:pt x="7394558" y="3521982"/>
                </a:moveTo>
                <a:cubicBezTo>
                  <a:pt x="7440957" y="3516078"/>
                  <a:pt x="7483376" y="3548751"/>
                  <a:pt x="7489417" y="3595150"/>
                </a:cubicBezTo>
                <a:cubicBezTo>
                  <a:pt x="7489417" y="3595150"/>
                  <a:pt x="7489417" y="3595150"/>
                  <a:pt x="7489280" y="3595150"/>
                </a:cubicBezTo>
                <a:cubicBezTo>
                  <a:pt x="7495320" y="3641552"/>
                  <a:pt x="7462647" y="3683970"/>
                  <a:pt x="7416248" y="3689874"/>
                </a:cubicBezTo>
                <a:cubicBezTo>
                  <a:pt x="7412541" y="3690423"/>
                  <a:pt x="7408973" y="3690696"/>
                  <a:pt x="7405266" y="3690696"/>
                </a:cubicBezTo>
                <a:cubicBezTo>
                  <a:pt x="7363397" y="3690696"/>
                  <a:pt x="7326880" y="3659534"/>
                  <a:pt x="7321389" y="3616841"/>
                </a:cubicBezTo>
                <a:cubicBezTo>
                  <a:pt x="7315486" y="3570440"/>
                  <a:pt x="7348159" y="3528022"/>
                  <a:pt x="7394558" y="3521982"/>
                </a:cubicBezTo>
                <a:close/>
                <a:moveTo>
                  <a:pt x="8019309" y="3515955"/>
                </a:moveTo>
                <a:cubicBezTo>
                  <a:pt x="8038115" y="3513620"/>
                  <a:pt x="8055139" y="3527074"/>
                  <a:pt x="8057472" y="3545881"/>
                </a:cubicBezTo>
                <a:cubicBezTo>
                  <a:pt x="8059806" y="3564687"/>
                  <a:pt x="8046490" y="3581848"/>
                  <a:pt x="8027684" y="3584182"/>
                </a:cubicBezTo>
                <a:cubicBezTo>
                  <a:pt x="8026172" y="3584320"/>
                  <a:pt x="8024800" y="3584456"/>
                  <a:pt x="8023426" y="3584456"/>
                </a:cubicBezTo>
                <a:cubicBezTo>
                  <a:pt x="8006267" y="3584320"/>
                  <a:pt x="7991579" y="3571690"/>
                  <a:pt x="7989383" y="3554256"/>
                </a:cubicBezTo>
                <a:cubicBezTo>
                  <a:pt x="7987048" y="3535448"/>
                  <a:pt x="8000502" y="3518288"/>
                  <a:pt x="8019309" y="3515955"/>
                </a:cubicBezTo>
                <a:close/>
                <a:moveTo>
                  <a:pt x="7700413" y="3474079"/>
                </a:moveTo>
                <a:cubicBezTo>
                  <a:pt x="7732947" y="3469686"/>
                  <a:pt x="7763012" y="3492336"/>
                  <a:pt x="7767404" y="3524871"/>
                </a:cubicBezTo>
                <a:cubicBezTo>
                  <a:pt x="7771934" y="3557408"/>
                  <a:pt x="7749145" y="3587471"/>
                  <a:pt x="7716611" y="3592002"/>
                </a:cubicBezTo>
                <a:cubicBezTo>
                  <a:pt x="7713865" y="3592413"/>
                  <a:pt x="7711120" y="3592551"/>
                  <a:pt x="7708374" y="3592551"/>
                </a:cubicBezTo>
                <a:cubicBezTo>
                  <a:pt x="7679135" y="3592551"/>
                  <a:pt x="7653739" y="3570997"/>
                  <a:pt x="7649620" y="3541207"/>
                </a:cubicBezTo>
                <a:cubicBezTo>
                  <a:pt x="7645090" y="3508673"/>
                  <a:pt x="7667879" y="3478608"/>
                  <a:pt x="7700413" y="3474079"/>
                </a:cubicBezTo>
                <a:close/>
                <a:moveTo>
                  <a:pt x="2207952" y="3470908"/>
                </a:moveTo>
                <a:cubicBezTo>
                  <a:pt x="2226072" y="3476124"/>
                  <a:pt x="2236506" y="3495206"/>
                  <a:pt x="2231289" y="3513464"/>
                </a:cubicBezTo>
                <a:cubicBezTo>
                  <a:pt x="2226895" y="3528427"/>
                  <a:pt x="2213168" y="3538174"/>
                  <a:pt x="2198341" y="3538174"/>
                </a:cubicBezTo>
                <a:cubicBezTo>
                  <a:pt x="2195046" y="3538174"/>
                  <a:pt x="2191888" y="3537762"/>
                  <a:pt x="2188594" y="3536802"/>
                </a:cubicBezTo>
                <a:cubicBezTo>
                  <a:pt x="2170473" y="3531448"/>
                  <a:pt x="2160040" y="3512366"/>
                  <a:pt x="2165393" y="3494245"/>
                </a:cubicBezTo>
                <a:cubicBezTo>
                  <a:pt x="2170611" y="3475987"/>
                  <a:pt x="2189692" y="3465554"/>
                  <a:pt x="2207952" y="3470908"/>
                </a:cubicBezTo>
                <a:close/>
                <a:moveTo>
                  <a:pt x="5878325" y="3465967"/>
                </a:moveTo>
                <a:cubicBezTo>
                  <a:pt x="5896446" y="3460612"/>
                  <a:pt x="5915528" y="3470909"/>
                  <a:pt x="5920880" y="3489166"/>
                </a:cubicBezTo>
                <a:cubicBezTo>
                  <a:pt x="5926235" y="3507287"/>
                  <a:pt x="5915940" y="3526369"/>
                  <a:pt x="5897681" y="3531722"/>
                </a:cubicBezTo>
                <a:cubicBezTo>
                  <a:pt x="5894525" y="3532684"/>
                  <a:pt x="5891228" y="3533233"/>
                  <a:pt x="5888072" y="3533233"/>
                </a:cubicBezTo>
                <a:cubicBezTo>
                  <a:pt x="5873246" y="3533233"/>
                  <a:pt x="5859518" y="3523487"/>
                  <a:pt x="5855126" y="3508522"/>
                </a:cubicBezTo>
                <a:cubicBezTo>
                  <a:pt x="5849771" y="3490402"/>
                  <a:pt x="5860068" y="3471319"/>
                  <a:pt x="5878325" y="3465967"/>
                </a:cubicBezTo>
                <a:close/>
                <a:moveTo>
                  <a:pt x="392472" y="3442504"/>
                </a:moveTo>
                <a:cubicBezTo>
                  <a:pt x="424867" y="3447309"/>
                  <a:pt x="447382" y="3477510"/>
                  <a:pt x="442578" y="3510044"/>
                </a:cubicBezTo>
                <a:cubicBezTo>
                  <a:pt x="438322" y="3539560"/>
                  <a:pt x="412927" y="3560838"/>
                  <a:pt x="383823" y="3560838"/>
                </a:cubicBezTo>
                <a:cubicBezTo>
                  <a:pt x="380940" y="3560838"/>
                  <a:pt x="378057" y="3560702"/>
                  <a:pt x="375175" y="3560290"/>
                </a:cubicBezTo>
                <a:cubicBezTo>
                  <a:pt x="342641" y="3555484"/>
                  <a:pt x="320127" y="3525283"/>
                  <a:pt x="324931" y="3492748"/>
                </a:cubicBezTo>
                <a:cubicBezTo>
                  <a:pt x="329735" y="3460212"/>
                  <a:pt x="359936" y="3437698"/>
                  <a:pt x="392472" y="3442504"/>
                </a:cubicBezTo>
                <a:close/>
                <a:moveTo>
                  <a:pt x="79894" y="3435785"/>
                </a:moveTo>
                <a:cubicBezTo>
                  <a:pt x="98700" y="3438394"/>
                  <a:pt x="111742" y="3455828"/>
                  <a:pt x="108996" y="3474634"/>
                </a:cubicBezTo>
                <a:cubicBezTo>
                  <a:pt x="106526" y="3491794"/>
                  <a:pt x="91837" y="3504012"/>
                  <a:pt x="75089" y="3504012"/>
                </a:cubicBezTo>
                <a:cubicBezTo>
                  <a:pt x="73441" y="3504012"/>
                  <a:pt x="71794" y="3504012"/>
                  <a:pt x="70147" y="3503737"/>
                </a:cubicBezTo>
                <a:cubicBezTo>
                  <a:pt x="51340" y="3500991"/>
                  <a:pt x="38298" y="3483557"/>
                  <a:pt x="41044" y="3464887"/>
                </a:cubicBezTo>
                <a:cubicBezTo>
                  <a:pt x="43652" y="3446080"/>
                  <a:pt x="61087" y="3433039"/>
                  <a:pt x="79894" y="3435785"/>
                </a:cubicBezTo>
                <a:close/>
                <a:moveTo>
                  <a:pt x="6762943" y="3408159"/>
                </a:moveTo>
                <a:cubicBezTo>
                  <a:pt x="6812226" y="3398411"/>
                  <a:pt x="6859998" y="3430398"/>
                  <a:pt x="6869882" y="3479680"/>
                </a:cubicBezTo>
                <a:cubicBezTo>
                  <a:pt x="6879630" y="3528963"/>
                  <a:pt x="6847506" y="3576873"/>
                  <a:pt x="6798361" y="3586620"/>
                </a:cubicBezTo>
                <a:cubicBezTo>
                  <a:pt x="6792321" y="3587718"/>
                  <a:pt x="6786418" y="3588404"/>
                  <a:pt x="6780514" y="3588404"/>
                </a:cubicBezTo>
                <a:cubicBezTo>
                  <a:pt x="6737959" y="3588404"/>
                  <a:pt x="6700070" y="3558340"/>
                  <a:pt x="6691421" y="3515098"/>
                </a:cubicBezTo>
                <a:cubicBezTo>
                  <a:pt x="6681674" y="3465815"/>
                  <a:pt x="6713661" y="3417905"/>
                  <a:pt x="6762943" y="3408159"/>
                </a:cubicBezTo>
                <a:close/>
                <a:moveTo>
                  <a:pt x="6176164" y="3378887"/>
                </a:moveTo>
                <a:cubicBezTo>
                  <a:pt x="6196774" y="3381390"/>
                  <a:pt x="6214895" y="3395881"/>
                  <a:pt x="6220970" y="3417091"/>
                </a:cubicBezTo>
                <a:cubicBezTo>
                  <a:pt x="6229069" y="3445233"/>
                  <a:pt x="6212733" y="3474748"/>
                  <a:pt x="6184455" y="3482847"/>
                </a:cubicBezTo>
                <a:cubicBezTo>
                  <a:pt x="6179650" y="3484219"/>
                  <a:pt x="6174708" y="3484905"/>
                  <a:pt x="6169766" y="3484905"/>
                </a:cubicBezTo>
                <a:cubicBezTo>
                  <a:pt x="6146703" y="3484905"/>
                  <a:pt x="6125425" y="3469805"/>
                  <a:pt x="6118699" y="3446468"/>
                </a:cubicBezTo>
                <a:cubicBezTo>
                  <a:pt x="6110599" y="3418190"/>
                  <a:pt x="6126935" y="3388674"/>
                  <a:pt x="6155077" y="3380574"/>
                </a:cubicBezTo>
                <a:cubicBezTo>
                  <a:pt x="6162146" y="3378550"/>
                  <a:pt x="6169293" y="3378053"/>
                  <a:pt x="6176164" y="3378887"/>
                </a:cubicBezTo>
                <a:close/>
                <a:moveTo>
                  <a:pt x="6480184" y="3359574"/>
                </a:moveTo>
                <a:cubicBezTo>
                  <a:pt x="6507950" y="3363873"/>
                  <a:pt x="6531836" y="3384310"/>
                  <a:pt x="6539044" y="3413242"/>
                </a:cubicBezTo>
                <a:cubicBezTo>
                  <a:pt x="6548790" y="3451817"/>
                  <a:pt x="6525453" y="3491078"/>
                  <a:pt x="6486742" y="3500687"/>
                </a:cubicBezTo>
                <a:cubicBezTo>
                  <a:pt x="6480838" y="3502198"/>
                  <a:pt x="6474935" y="3502884"/>
                  <a:pt x="6469170" y="3502884"/>
                </a:cubicBezTo>
                <a:cubicBezTo>
                  <a:pt x="6436909" y="3502884"/>
                  <a:pt x="6407531" y="3481193"/>
                  <a:pt x="6399294" y="3448522"/>
                </a:cubicBezTo>
                <a:cubicBezTo>
                  <a:pt x="6389549" y="3409809"/>
                  <a:pt x="6413022" y="3370685"/>
                  <a:pt x="6451598" y="3360938"/>
                </a:cubicBezTo>
                <a:cubicBezTo>
                  <a:pt x="6461242" y="3358502"/>
                  <a:pt x="6470929" y="3358141"/>
                  <a:pt x="6480184" y="3359574"/>
                </a:cubicBezTo>
                <a:close/>
                <a:moveTo>
                  <a:pt x="1047249" y="3322766"/>
                </a:moveTo>
                <a:cubicBezTo>
                  <a:pt x="1106690" y="3334846"/>
                  <a:pt x="1145128" y="3392778"/>
                  <a:pt x="1133047" y="3452219"/>
                </a:cubicBezTo>
                <a:cubicBezTo>
                  <a:pt x="1122614" y="3504385"/>
                  <a:pt x="1076764" y="3540351"/>
                  <a:pt x="1025559" y="3540351"/>
                </a:cubicBezTo>
                <a:cubicBezTo>
                  <a:pt x="1018420" y="3540351"/>
                  <a:pt x="1011008" y="3539527"/>
                  <a:pt x="1003733" y="3538154"/>
                </a:cubicBezTo>
                <a:cubicBezTo>
                  <a:pt x="944291" y="3526074"/>
                  <a:pt x="905853" y="3468143"/>
                  <a:pt x="917796" y="3408702"/>
                </a:cubicBezTo>
                <a:cubicBezTo>
                  <a:pt x="929877" y="3349260"/>
                  <a:pt x="987809" y="3310822"/>
                  <a:pt x="1047249" y="3322766"/>
                </a:cubicBezTo>
                <a:close/>
                <a:moveTo>
                  <a:pt x="1318148" y="3291654"/>
                </a:moveTo>
                <a:cubicBezTo>
                  <a:pt x="1329806" y="3289764"/>
                  <a:pt x="1342024" y="3290133"/>
                  <a:pt x="1354207" y="3293119"/>
                </a:cubicBezTo>
                <a:cubicBezTo>
                  <a:pt x="1403079" y="3304924"/>
                  <a:pt x="1433004" y="3354207"/>
                  <a:pt x="1421062" y="3402941"/>
                </a:cubicBezTo>
                <a:cubicBezTo>
                  <a:pt x="1411039" y="3444537"/>
                  <a:pt x="1373839" y="3472403"/>
                  <a:pt x="1332792" y="3472403"/>
                </a:cubicBezTo>
                <a:cubicBezTo>
                  <a:pt x="1325653" y="3472403"/>
                  <a:pt x="1318514" y="3471580"/>
                  <a:pt x="1311240" y="3469796"/>
                </a:cubicBezTo>
                <a:cubicBezTo>
                  <a:pt x="1262368" y="3457852"/>
                  <a:pt x="1232441" y="3408706"/>
                  <a:pt x="1244385" y="3359974"/>
                </a:cubicBezTo>
                <a:cubicBezTo>
                  <a:pt x="1253238" y="3323320"/>
                  <a:pt x="1283173" y="3297323"/>
                  <a:pt x="1318148" y="3291654"/>
                </a:cubicBezTo>
                <a:close/>
                <a:moveTo>
                  <a:pt x="708267" y="3270180"/>
                </a:moveTo>
                <a:cubicBezTo>
                  <a:pt x="719039" y="3268042"/>
                  <a:pt x="730407" y="3267982"/>
                  <a:pt x="741835" y="3270350"/>
                </a:cubicBezTo>
                <a:cubicBezTo>
                  <a:pt x="787685" y="3279822"/>
                  <a:pt x="817064" y="3324574"/>
                  <a:pt x="807591" y="3370427"/>
                </a:cubicBezTo>
                <a:cubicBezTo>
                  <a:pt x="799354" y="3410375"/>
                  <a:pt x="764211" y="3437830"/>
                  <a:pt x="724813" y="3437830"/>
                </a:cubicBezTo>
                <a:cubicBezTo>
                  <a:pt x="719184" y="3437830"/>
                  <a:pt x="713419" y="3437281"/>
                  <a:pt x="707653" y="3436045"/>
                </a:cubicBezTo>
                <a:cubicBezTo>
                  <a:pt x="661803" y="3426573"/>
                  <a:pt x="632424" y="3381820"/>
                  <a:pt x="641898" y="3336109"/>
                </a:cubicBezTo>
                <a:cubicBezTo>
                  <a:pt x="649002" y="3301719"/>
                  <a:pt x="675950" y="3276597"/>
                  <a:pt x="708267" y="3270180"/>
                </a:cubicBezTo>
                <a:close/>
                <a:moveTo>
                  <a:pt x="1637055" y="3262185"/>
                </a:moveTo>
                <a:cubicBezTo>
                  <a:pt x="1646356" y="3261138"/>
                  <a:pt x="1656018" y="3261892"/>
                  <a:pt x="1665560" y="3264706"/>
                </a:cubicBezTo>
                <a:cubicBezTo>
                  <a:pt x="1703726" y="3275964"/>
                  <a:pt x="1725550" y="3316049"/>
                  <a:pt x="1714294" y="3354212"/>
                </a:cubicBezTo>
                <a:cubicBezTo>
                  <a:pt x="1704960" y="3385511"/>
                  <a:pt x="1676268" y="3405829"/>
                  <a:pt x="1645103" y="3405829"/>
                </a:cubicBezTo>
                <a:cubicBezTo>
                  <a:pt x="1638378" y="3405829"/>
                  <a:pt x="1631512" y="3404869"/>
                  <a:pt x="1624649" y="3402946"/>
                </a:cubicBezTo>
                <a:cubicBezTo>
                  <a:pt x="1586486" y="3391690"/>
                  <a:pt x="1564797" y="3351605"/>
                  <a:pt x="1576054" y="3313304"/>
                </a:cubicBezTo>
                <a:cubicBezTo>
                  <a:pt x="1584497" y="3284681"/>
                  <a:pt x="1609155" y="3265325"/>
                  <a:pt x="1637055" y="3262185"/>
                </a:cubicBezTo>
                <a:close/>
                <a:moveTo>
                  <a:pt x="7974144" y="3245381"/>
                </a:moveTo>
                <a:cubicBezTo>
                  <a:pt x="7992814" y="3241814"/>
                  <a:pt x="8010798" y="3253891"/>
                  <a:pt x="8014366" y="3272560"/>
                </a:cubicBezTo>
                <a:cubicBezTo>
                  <a:pt x="8017936" y="3291093"/>
                  <a:pt x="8005856" y="3309076"/>
                  <a:pt x="7987186" y="3312783"/>
                </a:cubicBezTo>
                <a:cubicBezTo>
                  <a:pt x="7984989" y="3313195"/>
                  <a:pt x="7982793" y="3313331"/>
                  <a:pt x="7980733" y="3313331"/>
                </a:cubicBezTo>
                <a:cubicBezTo>
                  <a:pt x="7964535" y="3313331"/>
                  <a:pt x="7950258" y="3301940"/>
                  <a:pt x="7946964" y="3285602"/>
                </a:cubicBezTo>
                <a:cubicBezTo>
                  <a:pt x="7943394" y="3266932"/>
                  <a:pt x="7955613" y="3248950"/>
                  <a:pt x="7974144" y="3245381"/>
                </a:cubicBezTo>
                <a:close/>
                <a:moveTo>
                  <a:pt x="1961922" y="3234950"/>
                </a:moveTo>
                <a:cubicBezTo>
                  <a:pt x="1968827" y="3234589"/>
                  <a:pt x="1975913" y="3235576"/>
                  <a:pt x="1982812" y="3238081"/>
                </a:cubicBezTo>
                <a:cubicBezTo>
                  <a:pt x="2010404" y="3248102"/>
                  <a:pt x="2024681" y="3278577"/>
                  <a:pt x="2014661" y="3306306"/>
                </a:cubicBezTo>
                <a:cubicBezTo>
                  <a:pt x="2006697" y="3327858"/>
                  <a:pt x="1986380" y="3341313"/>
                  <a:pt x="1964691" y="3341313"/>
                </a:cubicBezTo>
                <a:cubicBezTo>
                  <a:pt x="1958650" y="3341313"/>
                  <a:pt x="1952473" y="3340216"/>
                  <a:pt x="1946433" y="3338157"/>
                </a:cubicBezTo>
                <a:cubicBezTo>
                  <a:pt x="1918839" y="3327996"/>
                  <a:pt x="1904564" y="3297521"/>
                  <a:pt x="1914585" y="3269928"/>
                </a:cubicBezTo>
                <a:cubicBezTo>
                  <a:pt x="1914585" y="3269928"/>
                  <a:pt x="1914585" y="3269928"/>
                  <a:pt x="1914722" y="3269928"/>
                </a:cubicBezTo>
                <a:cubicBezTo>
                  <a:pt x="1922134" y="3249234"/>
                  <a:pt x="1941208" y="3236031"/>
                  <a:pt x="1961922" y="3234950"/>
                </a:cubicBezTo>
                <a:close/>
                <a:moveTo>
                  <a:pt x="2281945" y="3214457"/>
                </a:moveTo>
                <a:cubicBezTo>
                  <a:pt x="2290181" y="3211384"/>
                  <a:pt x="2299585" y="3211454"/>
                  <a:pt x="2308165" y="3215435"/>
                </a:cubicBezTo>
                <a:cubicBezTo>
                  <a:pt x="2325462" y="3223261"/>
                  <a:pt x="2333013" y="3243577"/>
                  <a:pt x="2325187" y="3260872"/>
                </a:cubicBezTo>
                <a:cubicBezTo>
                  <a:pt x="2319421" y="3273501"/>
                  <a:pt x="2306929" y="3280915"/>
                  <a:pt x="2293888" y="3280915"/>
                </a:cubicBezTo>
                <a:cubicBezTo>
                  <a:pt x="2289221" y="3280915"/>
                  <a:pt x="2284279" y="3279953"/>
                  <a:pt x="2279749" y="3277894"/>
                </a:cubicBezTo>
                <a:cubicBezTo>
                  <a:pt x="2262451" y="3269932"/>
                  <a:pt x="2254900" y="3249616"/>
                  <a:pt x="2262726" y="3232320"/>
                </a:cubicBezTo>
                <a:cubicBezTo>
                  <a:pt x="2266639" y="3223739"/>
                  <a:pt x="2273708" y="3217527"/>
                  <a:pt x="2281945" y="3214457"/>
                </a:cubicBezTo>
                <a:close/>
                <a:moveTo>
                  <a:pt x="5803647" y="3209876"/>
                </a:moveTo>
                <a:cubicBezTo>
                  <a:pt x="5811883" y="3212930"/>
                  <a:pt x="5818953" y="3219142"/>
                  <a:pt x="5822865" y="3227791"/>
                </a:cubicBezTo>
                <a:cubicBezTo>
                  <a:pt x="5830828" y="3244951"/>
                  <a:pt x="5823278" y="3265403"/>
                  <a:pt x="5806118" y="3273227"/>
                </a:cubicBezTo>
                <a:cubicBezTo>
                  <a:pt x="5801450" y="3275425"/>
                  <a:pt x="5796508" y="3276386"/>
                  <a:pt x="5791703" y="3276386"/>
                </a:cubicBezTo>
                <a:cubicBezTo>
                  <a:pt x="5778800" y="3276386"/>
                  <a:pt x="5766307" y="3268971"/>
                  <a:pt x="5760542" y="3256342"/>
                </a:cubicBezTo>
                <a:cubicBezTo>
                  <a:pt x="5752579" y="3239183"/>
                  <a:pt x="5760130" y="3218730"/>
                  <a:pt x="5777426" y="3210906"/>
                </a:cubicBezTo>
                <a:cubicBezTo>
                  <a:pt x="5786006" y="3206925"/>
                  <a:pt x="5795410" y="3206822"/>
                  <a:pt x="5803647" y="3209876"/>
                </a:cubicBezTo>
                <a:close/>
                <a:moveTo>
                  <a:pt x="130411" y="3166032"/>
                </a:moveTo>
                <a:cubicBezTo>
                  <a:pt x="148951" y="3170013"/>
                  <a:pt x="160755" y="3188275"/>
                  <a:pt x="156775" y="3206806"/>
                </a:cubicBezTo>
                <a:cubicBezTo>
                  <a:pt x="153343" y="3222870"/>
                  <a:pt x="139066" y="3233991"/>
                  <a:pt x="123273" y="3233991"/>
                </a:cubicBezTo>
                <a:cubicBezTo>
                  <a:pt x="120939" y="3233991"/>
                  <a:pt x="118468" y="3233715"/>
                  <a:pt x="115997" y="3233165"/>
                </a:cubicBezTo>
                <a:cubicBezTo>
                  <a:pt x="97465" y="3229185"/>
                  <a:pt x="85659" y="3210923"/>
                  <a:pt x="89640" y="3192392"/>
                </a:cubicBezTo>
                <a:cubicBezTo>
                  <a:pt x="93621" y="3173859"/>
                  <a:pt x="111878" y="3162050"/>
                  <a:pt x="130411" y="3166032"/>
                </a:cubicBezTo>
                <a:close/>
                <a:moveTo>
                  <a:pt x="7352776" y="3162695"/>
                </a:moveTo>
                <a:cubicBezTo>
                  <a:pt x="7385318" y="3168069"/>
                  <a:pt x="7413090" y="3192343"/>
                  <a:pt x="7421327" y="3226423"/>
                </a:cubicBezTo>
                <a:cubicBezTo>
                  <a:pt x="7432309" y="3271860"/>
                  <a:pt x="7404305" y="3317574"/>
                  <a:pt x="7358866" y="3328557"/>
                </a:cubicBezTo>
                <a:cubicBezTo>
                  <a:pt x="7352276" y="3330205"/>
                  <a:pt x="7345550" y="3331029"/>
                  <a:pt x="7338961" y="3331029"/>
                </a:cubicBezTo>
                <a:cubicBezTo>
                  <a:pt x="7300798" y="3331029"/>
                  <a:pt x="7266066" y="3304945"/>
                  <a:pt x="7256731" y="3266094"/>
                </a:cubicBezTo>
                <a:cubicBezTo>
                  <a:pt x="7245749" y="3220659"/>
                  <a:pt x="7273753" y="3174943"/>
                  <a:pt x="7319193" y="3163958"/>
                </a:cubicBezTo>
                <a:cubicBezTo>
                  <a:pt x="7330553" y="3161213"/>
                  <a:pt x="7341929" y="3160904"/>
                  <a:pt x="7352776" y="3162695"/>
                </a:cubicBezTo>
                <a:close/>
                <a:moveTo>
                  <a:pt x="7661399" y="3159550"/>
                </a:moveTo>
                <a:cubicBezTo>
                  <a:pt x="7684197" y="3163622"/>
                  <a:pt x="7703502" y="3180924"/>
                  <a:pt x="7709061" y="3205013"/>
                </a:cubicBezTo>
                <a:cubicBezTo>
                  <a:pt x="7716336" y="3237002"/>
                  <a:pt x="7696294" y="3268846"/>
                  <a:pt x="7664171" y="3276122"/>
                </a:cubicBezTo>
                <a:cubicBezTo>
                  <a:pt x="7659778" y="3277222"/>
                  <a:pt x="7655385" y="3277633"/>
                  <a:pt x="7650994" y="3277633"/>
                </a:cubicBezTo>
                <a:cubicBezTo>
                  <a:pt x="7623812" y="3277633"/>
                  <a:pt x="7599239" y="3258964"/>
                  <a:pt x="7593062" y="3231374"/>
                </a:cubicBezTo>
                <a:cubicBezTo>
                  <a:pt x="7585786" y="3199389"/>
                  <a:pt x="7605828" y="3167535"/>
                  <a:pt x="7637815" y="3160123"/>
                </a:cubicBezTo>
                <a:cubicBezTo>
                  <a:pt x="7645811" y="3158305"/>
                  <a:pt x="7653799" y="3158193"/>
                  <a:pt x="7661399" y="3159550"/>
                </a:cubicBezTo>
                <a:close/>
                <a:moveTo>
                  <a:pt x="434070" y="3128323"/>
                </a:moveTo>
                <a:cubicBezTo>
                  <a:pt x="441685" y="3127032"/>
                  <a:pt x="449682" y="3127213"/>
                  <a:pt x="457678" y="3129099"/>
                </a:cubicBezTo>
                <a:cubicBezTo>
                  <a:pt x="489664" y="3136650"/>
                  <a:pt x="509433" y="3168771"/>
                  <a:pt x="501882" y="3200763"/>
                </a:cubicBezTo>
                <a:cubicBezTo>
                  <a:pt x="495430" y="3228078"/>
                  <a:pt x="470995" y="3246472"/>
                  <a:pt x="444087" y="3246472"/>
                </a:cubicBezTo>
                <a:cubicBezTo>
                  <a:pt x="439420" y="3246472"/>
                  <a:pt x="434891" y="3245923"/>
                  <a:pt x="430223" y="3244962"/>
                </a:cubicBezTo>
                <a:cubicBezTo>
                  <a:pt x="398238" y="3237276"/>
                  <a:pt x="378469" y="3205288"/>
                  <a:pt x="386156" y="3173302"/>
                </a:cubicBezTo>
                <a:cubicBezTo>
                  <a:pt x="391820" y="3149313"/>
                  <a:pt x="411227" y="3132197"/>
                  <a:pt x="434070" y="3128323"/>
                </a:cubicBezTo>
                <a:close/>
                <a:moveTo>
                  <a:pt x="7029242" y="3121079"/>
                </a:moveTo>
                <a:cubicBezTo>
                  <a:pt x="7071654" y="3126793"/>
                  <a:pt x="7108642" y="3157141"/>
                  <a:pt x="7120689" y="3201001"/>
                </a:cubicBezTo>
                <a:cubicBezTo>
                  <a:pt x="7136611" y="3259481"/>
                  <a:pt x="7102156" y="3319883"/>
                  <a:pt x="7043675" y="3335944"/>
                </a:cubicBezTo>
                <a:cubicBezTo>
                  <a:pt x="7033929" y="3338553"/>
                  <a:pt x="7024182" y="3339788"/>
                  <a:pt x="7014572" y="3339788"/>
                </a:cubicBezTo>
                <a:cubicBezTo>
                  <a:pt x="6966387" y="3339788"/>
                  <a:pt x="6922048" y="3307665"/>
                  <a:pt x="6908731" y="3258932"/>
                </a:cubicBezTo>
                <a:cubicBezTo>
                  <a:pt x="6892807" y="3200452"/>
                  <a:pt x="6927264" y="3140050"/>
                  <a:pt x="6985745" y="3123988"/>
                </a:cubicBezTo>
                <a:cubicBezTo>
                  <a:pt x="7000365" y="3120007"/>
                  <a:pt x="7015105" y="3119174"/>
                  <a:pt x="7029242" y="3121079"/>
                </a:cubicBezTo>
                <a:close/>
                <a:moveTo>
                  <a:pt x="6062889" y="3088769"/>
                </a:moveTo>
                <a:cubicBezTo>
                  <a:pt x="6083641" y="3088345"/>
                  <a:pt x="6103564" y="3100082"/>
                  <a:pt x="6112521" y="3120159"/>
                </a:cubicBezTo>
                <a:cubicBezTo>
                  <a:pt x="6124602" y="3147064"/>
                  <a:pt x="6112521" y="3178501"/>
                  <a:pt x="6085752" y="3190445"/>
                </a:cubicBezTo>
                <a:cubicBezTo>
                  <a:pt x="6078613" y="3193603"/>
                  <a:pt x="6071201" y="3195114"/>
                  <a:pt x="6064063" y="3195114"/>
                </a:cubicBezTo>
                <a:cubicBezTo>
                  <a:pt x="6043607" y="3195114"/>
                  <a:pt x="6024252" y="3183444"/>
                  <a:pt x="6015466" y="3163675"/>
                </a:cubicBezTo>
                <a:cubicBezTo>
                  <a:pt x="6003386" y="3136907"/>
                  <a:pt x="6015466" y="3105333"/>
                  <a:pt x="6042235" y="3093390"/>
                </a:cubicBezTo>
                <a:cubicBezTo>
                  <a:pt x="6048962" y="3090405"/>
                  <a:pt x="6055972" y="3088911"/>
                  <a:pt x="6062889" y="3088769"/>
                </a:cubicBezTo>
                <a:close/>
                <a:moveTo>
                  <a:pt x="6688374" y="3042615"/>
                </a:moveTo>
                <a:cubicBezTo>
                  <a:pt x="6723734" y="3045016"/>
                  <a:pt x="6755908" y="3068053"/>
                  <a:pt x="6768160" y="3103676"/>
                </a:cubicBezTo>
                <a:cubicBezTo>
                  <a:pt x="6784497" y="3151174"/>
                  <a:pt x="6759375" y="3202927"/>
                  <a:pt x="6711876" y="3219265"/>
                </a:cubicBezTo>
                <a:cubicBezTo>
                  <a:pt x="6702130" y="3222697"/>
                  <a:pt x="6692108" y="3224343"/>
                  <a:pt x="6682224" y="3224343"/>
                </a:cubicBezTo>
                <a:cubicBezTo>
                  <a:pt x="6644472" y="3224343"/>
                  <a:pt x="6609192" y="3200594"/>
                  <a:pt x="6596289" y="3162979"/>
                </a:cubicBezTo>
                <a:cubicBezTo>
                  <a:pt x="6579815" y="3115482"/>
                  <a:pt x="6605075" y="3063727"/>
                  <a:pt x="6652572" y="3047392"/>
                </a:cubicBezTo>
                <a:cubicBezTo>
                  <a:pt x="6664446" y="3043308"/>
                  <a:pt x="6676587" y="3041815"/>
                  <a:pt x="6688374" y="3042615"/>
                </a:cubicBezTo>
                <a:close/>
                <a:moveTo>
                  <a:pt x="6363744" y="3032913"/>
                </a:moveTo>
                <a:cubicBezTo>
                  <a:pt x="6391838" y="3033345"/>
                  <a:pt x="6418273" y="3050281"/>
                  <a:pt x="6429496" y="3077877"/>
                </a:cubicBezTo>
                <a:cubicBezTo>
                  <a:pt x="6444459" y="3114802"/>
                  <a:pt x="6426612" y="3156809"/>
                  <a:pt x="6389822" y="3171772"/>
                </a:cubicBezTo>
                <a:cubicBezTo>
                  <a:pt x="6380899" y="3175341"/>
                  <a:pt x="6371701" y="3177126"/>
                  <a:pt x="6362641" y="3177126"/>
                </a:cubicBezTo>
                <a:cubicBezTo>
                  <a:pt x="6334224" y="3177126"/>
                  <a:pt x="6307181" y="3160102"/>
                  <a:pt x="6295923" y="3132098"/>
                </a:cubicBezTo>
                <a:cubicBezTo>
                  <a:pt x="6280960" y="3095170"/>
                  <a:pt x="6298807" y="3053164"/>
                  <a:pt x="6335598" y="3038201"/>
                </a:cubicBezTo>
                <a:cubicBezTo>
                  <a:pt x="6344830" y="3034461"/>
                  <a:pt x="6354379" y="3032769"/>
                  <a:pt x="6363744" y="3032913"/>
                </a:cubicBezTo>
                <a:close/>
                <a:moveTo>
                  <a:pt x="7910585" y="2978372"/>
                </a:moveTo>
                <a:cubicBezTo>
                  <a:pt x="7928981" y="2973569"/>
                  <a:pt x="7947787" y="2984413"/>
                  <a:pt x="7952592" y="3002811"/>
                </a:cubicBezTo>
                <a:cubicBezTo>
                  <a:pt x="7957534" y="3021068"/>
                  <a:pt x="7946552" y="3039877"/>
                  <a:pt x="7928294" y="3044680"/>
                </a:cubicBezTo>
                <a:cubicBezTo>
                  <a:pt x="7925274" y="3045506"/>
                  <a:pt x="7922391" y="3045918"/>
                  <a:pt x="7919372" y="3045918"/>
                </a:cubicBezTo>
                <a:cubicBezTo>
                  <a:pt x="7904270" y="3045918"/>
                  <a:pt x="7890406" y="3035758"/>
                  <a:pt x="7886287" y="3020383"/>
                </a:cubicBezTo>
                <a:cubicBezTo>
                  <a:pt x="7881345" y="3002127"/>
                  <a:pt x="7892327" y="2983311"/>
                  <a:pt x="7910585" y="2978372"/>
                </a:cubicBezTo>
                <a:close/>
                <a:moveTo>
                  <a:pt x="2418091" y="2972297"/>
                </a:moveTo>
                <a:cubicBezTo>
                  <a:pt x="2426670" y="2970426"/>
                  <a:pt x="2435971" y="2971836"/>
                  <a:pt x="2443934" y="2976982"/>
                </a:cubicBezTo>
                <a:cubicBezTo>
                  <a:pt x="2459996" y="2987140"/>
                  <a:pt x="2464526" y="3008420"/>
                  <a:pt x="2454231" y="3024344"/>
                </a:cubicBezTo>
                <a:cubicBezTo>
                  <a:pt x="2447778" y="3034502"/>
                  <a:pt x="2436658" y="3040132"/>
                  <a:pt x="2425399" y="3040132"/>
                </a:cubicBezTo>
                <a:cubicBezTo>
                  <a:pt x="2419087" y="3040132"/>
                  <a:pt x="2412634" y="3038346"/>
                  <a:pt x="2406867" y="3034639"/>
                </a:cubicBezTo>
                <a:cubicBezTo>
                  <a:pt x="2390945" y="3024481"/>
                  <a:pt x="2386278" y="3003202"/>
                  <a:pt x="2396574" y="2987276"/>
                </a:cubicBezTo>
                <a:cubicBezTo>
                  <a:pt x="2401652" y="2979314"/>
                  <a:pt x="2409510" y="2974167"/>
                  <a:pt x="2418091" y="2972297"/>
                </a:cubicBezTo>
                <a:close/>
                <a:moveTo>
                  <a:pt x="5666970" y="2968248"/>
                </a:moveTo>
                <a:cubicBezTo>
                  <a:pt x="5675567" y="2970083"/>
                  <a:pt x="5683461" y="2975196"/>
                  <a:pt x="5688609" y="2983157"/>
                </a:cubicBezTo>
                <a:cubicBezTo>
                  <a:pt x="5698905" y="2999084"/>
                  <a:pt x="5694237" y="3020362"/>
                  <a:pt x="5678449" y="3030659"/>
                </a:cubicBezTo>
                <a:cubicBezTo>
                  <a:pt x="5672684" y="3034365"/>
                  <a:pt x="5666232" y="3036150"/>
                  <a:pt x="5659781" y="3036150"/>
                </a:cubicBezTo>
                <a:cubicBezTo>
                  <a:pt x="5648523" y="3036150"/>
                  <a:pt x="5637541" y="3030659"/>
                  <a:pt x="5630952" y="3020499"/>
                </a:cubicBezTo>
                <a:cubicBezTo>
                  <a:pt x="5620656" y="3004574"/>
                  <a:pt x="5625185" y="2983295"/>
                  <a:pt x="5641110" y="2973002"/>
                </a:cubicBezTo>
                <a:cubicBezTo>
                  <a:pt x="5649072" y="2967851"/>
                  <a:pt x="5658372" y="2966410"/>
                  <a:pt x="5666970" y="2968248"/>
                </a:cubicBezTo>
                <a:close/>
                <a:moveTo>
                  <a:pt x="2094912" y="2953065"/>
                </a:moveTo>
                <a:cubicBezTo>
                  <a:pt x="2101789" y="2953684"/>
                  <a:pt x="2108660" y="2955666"/>
                  <a:pt x="2115147" y="2959131"/>
                </a:cubicBezTo>
                <a:cubicBezTo>
                  <a:pt x="2141093" y="2972858"/>
                  <a:pt x="2150976" y="3005120"/>
                  <a:pt x="2137109" y="3031065"/>
                </a:cubicBezTo>
                <a:cubicBezTo>
                  <a:pt x="2127639" y="3049049"/>
                  <a:pt x="2109244" y="3059208"/>
                  <a:pt x="2090164" y="3059208"/>
                </a:cubicBezTo>
                <a:cubicBezTo>
                  <a:pt x="2081790" y="3059208"/>
                  <a:pt x="2073143" y="3057285"/>
                  <a:pt x="2065180" y="3053030"/>
                </a:cubicBezTo>
                <a:cubicBezTo>
                  <a:pt x="2039234" y="3039165"/>
                  <a:pt x="2029487" y="3007042"/>
                  <a:pt x="2043215" y="2981094"/>
                </a:cubicBezTo>
                <a:cubicBezTo>
                  <a:pt x="2053616" y="2961637"/>
                  <a:pt x="2074285" y="2951213"/>
                  <a:pt x="2094912" y="2953065"/>
                </a:cubicBezTo>
                <a:close/>
                <a:moveTo>
                  <a:pt x="1766722" y="2940188"/>
                </a:moveTo>
                <a:cubicBezTo>
                  <a:pt x="1776077" y="2940431"/>
                  <a:pt x="1785541" y="2942516"/>
                  <a:pt x="1794601" y="2946634"/>
                </a:cubicBezTo>
                <a:cubicBezTo>
                  <a:pt x="1830841" y="2963107"/>
                  <a:pt x="1846902" y="3005802"/>
                  <a:pt x="1830430" y="3042043"/>
                </a:cubicBezTo>
                <a:cubicBezTo>
                  <a:pt x="1818349" y="3068674"/>
                  <a:pt x="1792266" y="3084326"/>
                  <a:pt x="1764812" y="3084326"/>
                </a:cubicBezTo>
                <a:cubicBezTo>
                  <a:pt x="1754792" y="3084326"/>
                  <a:pt x="1744771" y="3082266"/>
                  <a:pt x="1735162" y="3077874"/>
                </a:cubicBezTo>
                <a:cubicBezTo>
                  <a:pt x="1698783" y="3061534"/>
                  <a:pt x="1682720" y="3018705"/>
                  <a:pt x="1699196" y="2982599"/>
                </a:cubicBezTo>
                <a:cubicBezTo>
                  <a:pt x="1711551" y="2955316"/>
                  <a:pt x="1738653" y="2939462"/>
                  <a:pt x="1766722" y="2940188"/>
                </a:cubicBezTo>
                <a:close/>
                <a:moveTo>
                  <a:pt x="1444560" y="2930718"/>
                </a:moveTo>
                <a:cubicBezTo>
                  <a:pt x="1456367" y="2930412"/>
                  <a:pt x="1468421" y="2932420"/>
                  <a:pt x="1480090" y="2937019"/>
                </a:cubicBezTo>
                <a:cubicBezTo>
                  <a:pt x="1526902" y="2955415"/>
                  <a:pt x="1549826" y="3008267"/>
                  <a:pt x="1531433" y="3055078"/>
                </a:cubicBezTo>
                <a:cubicBezTo>
                  <a:pt x="1517292" y="3090769"/>
                  <a:pt x="1482971" y="3112598"/>
                  <a:pt x="1446732" y="3112598"/>
                </a:cubicBezTo>
                <a:cubicBezTo>
                  <a:pt x="1435613" y="3112598"/>
                  <a:pt x="1424356" y="3110677"/>
                  <a:pt x="1413511" y="3106284"/>
                </a:cubicBezTo>
                <a:cubicBezTo>
                  <a:pt x="1366700" y="3087889"/>
                  <a:pt x="1343774" y="3035036"/>
                  <a:pt x="1362169" y="2988361"/>
                </a:cubicBezTo>
                <a:cubicBezTo>
                  <a:pt x="1375965" y="2953355"/>
                  <a:pt x="1409144" y="2931632"/>
                  <a:pt x="1444560" y="2930718"/>
                </a:cubicBezTo>
                <a:close/>
                <a:moveTo>
                  <a:pt x="1126790" y="2923729"/>
                </a:moveTo>
                <a:cubicBezTo>
                  <a:pt x="1141020" y="2922790"/>
                  <a:pt x="1155665" y="2924626"/>
                  <a:pt x="1169976" y="2929603"/>
                </a:cubicBezTo>
                <a:cubicBezTo>
                  <a:pt x="1227357" y="2949507"/>
                  <a:pt x="1257559" y="3011969"/>
                  <a:pt x="1237790" y="3069352"/>
                </a:cubicBezTo>
                <a:lnTo>
                  <a:pt x="1237653" y="3069352"/>
                </a:lnTo>
                <a:cubicBezTo>
                  <a:pt x="1222005" y="3114653"/>
                  <a:pt x="1179448" y="3143070"/>
                  <a:pt x="1134009" y="3143070"/>
                </a:cubicBezTo>
                <a:cubicBezTo>
                  <a:pt x="1122067" y="3143070"/>
                  <a:pt x="1109848" y="3141147"/>
                  <a:pt x="1098043" y="3137030"/>
                </a:cubicBezTo>
                <a:cubicBezTo>
                  <a:pt x="1040660" y="3117125"/>
                  <a:pt x="1010322" y="3054526"/>
                  <a:pt x="1030227" y="2997280"/>
                </a:cubicBezTo>
                <a:cubicBezTo>
                  <a:pt x="1045157" y="2954347"/>
                  <a:pt x="1084101" y="2926548"/>
                  <a:pt x="1126790" y="2923729"/>
                </a:cubicBezTo>
                <a:close/>
                <a:moveTo>
                  <a:pt x="810979" y="2915098"/>
                </a:moveTo>
                <a:cubicBezTo>
                  <a:pt x="821939" y="2914139"/>
                  <a:pt x="833264" y="2915314"/>
                  <a:pt x="844383" y="2918919"/>
                </a:cubicBezTo>
                <a:cubicBezTo>
                  <a:pt x="888861" y="2933334"/>
                  <a:pt x="913158" y="2980967"/>
                  <a:pt x="898882" y="3025446"/>
                </a:cubicBezTo>
                <a:cubicBezTo>
                  <a:pt x="887213" y="3061275"/>
                  <a:pt x="853992" y="3084064"/>
                  <a:pt x="818300" y="3084064"/>
                </a:cubicBezTo>
                <a:cubicBezTo>
                  <a:pt x="809652" y="3084064"/>
                  <a:pt x="800866" y="3082831"/>
                  <a:pt x="792217" y="3079950"/>
                </a:cubicBezTo>
                <a:cubicBezTo>
                  <a:pt x="747739" y="3065529"/>
                  <a:pt x="723304" y="3017897"/>
                  <a:pt x="737719" y="2973418"/>
                </a:cubicBezTo>
                <a:cubicBezTo>
                  <a:pt x="748528" y="2940061"/>
                  <a:pt x="778103" y="2917974"/>
                  <a:pt x="810979" y="2915098"/>
                </a:cubicBezTo>
                <a:close/>
                <a:moveTo>
                  <a:pt x="199468" y="2900399"/>
                </a:moveTo>
                <a:cubicBezTo>
                  <a:pt x="217589" y="2905616"/>
                  <a:pt x="228159" y="2924697"/>
                  <a:pt x="222943" y="2942960"/>
                </a:cubicBezTo>
                <a:cubicBezTo>
                  <a:pt x="218550" y="2957919"/>
                  <a:pt x="204823" y="2967803"/>
                  <a:pt x="189996" y="2967803"/>
                </a:cubicBezTo>
                <a:cubicBezTo>
                  <a:pt x="186839" y="2967803"/>
                  <a:pt x="183681" y="2967253"/>
                  <a:pt x="180525" y="2966429"/>
                </a:cubicBezTo>
                <a:cubicBezTo>
                  <a:pt x="162266" y="2961214"/>
                  <a:pt x="151695" y="2942135"/>
                  <a:pt x="157050" y="2924012"/>
                </a:cubicBezTo>
                <a:cubicBezTo>
                  <a:pt x="162266" y="2905752"/>
                  <a:pt x="181211" y="2895182"/>
                  <a:pt x="199468" y="2900399"/>
                </a:cubicBezTo>
                <a:close/>
                <a:moveTo>
                  <a:pt x="7571599" y="2850208"/>
                </a:moveTo>
                <a:cubicBezTo>
                  <a:pt x="7594675" y="2852249"/>
                  <a:pt x="7615473" y="2867822"/>
                  <a:pt x="7622989" y="2891193"/>
                </a:cubicBezTo>
                <a:cubicBezTo>
                  <a:pt x="7633010" y="2922494"/>
                  <a:pt x="7615851" y="2955990"/>
                  <a:pt x="7584551" y="2966009"/>
                </a:cubicBezTo>
                <a:cubicBezTo>
                  <a:pt x="7578511" y="2968070"/>
                  <a:pt x="7572333" y="2968892"/>
                  <a:pt x="7566292" y="2968892"/>
                </a:cubicBezTo>
                <a:cubicBezTo>
                  <a:pt x="7541172" y="2968892"/>
                  <a:pt x="7517834" y="2952832"/>
                  <a:pt x="7509734" y="2927711"/>
                </a:cubicBezTo>
                <a:cubicBezTo>
                  <a:pt x="7499713" y="2896410"/>
                  <a:pt x="7516874" y="2862913"/>
                  <a:pt x="7548172" y="2852892"/>
                </a:cubicBezTo>
                <a:cubicBezTo>
                  <a:pt x="7555962" y="2850352"/>
                  <a:pt x="7563907" y="2849529"/>
                  <a:pt x="7571599" y="2850208"/>
                </a:cubicBezTo>
                <a:close/>
                <a:moveTo>
                  <a:pt x="526633" y="2819726"/>
                </a:moveTo>
                <a:cubicBezTo>
                  <a:pt x="534331" y="2819104"/>
                  <a:pt x="542277" y="2819979"/>
                  <a:pt x="550068" y="2822554"/>
                </a:cubicBezTo>
                <a:cubicBezTo>
                  <a:pt x="581229" y="2832849"/>
                  <a:pt x="598113" y="2866619"/>
                  <a:pt x="587819" y="2897784"/>
                </a:cubicBezTo>
                <a:cubicBezTo>
                  <a:pt x="579581" y="2922768"/>
                  <a:pt x="556381" y="2938558"/>
                  <a:pt x="531397" y="2938558"/>
                </a:cubicBezTo>
                <a:cubicBezTo>
                  <a:pt x="525220" y="2938558"/>
                  <a:pt x="518905" y="2937596"/>
                  <a:pt x="512591" y="2935538"/>
                </a:cubicBezTo>
                <a:cubicBezTo>
                  <a:pt x="481429" y="2925240"/>
                  <a:pt x="464542" y="2891469"/>
                  <a:pt x="474839" y="2860306"/>
                </a:cubicBezTo>
                <a:cubicBezTo>
                  <a:pt x="482664" y="2836933"/>
                  <a:pt x="503539" y="2821593"/>
                  <a:pt x="526633" y="2819726"/>
                </a:cubicBezTo>
                <a:close/>
                <a:moveTo>
                  <a:pt x="5910222" y="2817392"/>
                </a:moveTo>
                <a:cubicBezTo>
                  <a:pt x="5930723" y="2814078"/>
                  <a:pt x="5952112" y="2822985"/>
                  <a:pt x="5963850" y="2841619"/>
                </a:cubicBezTo>
                <a:cubicBezTo>
                  <a:pt x="5979362" y="2866467"/>
                  <a:pt x="5971949" y="2899415"/>
                  <a:pt x="5946964" y="2914927"/>
                </a:cubicBezTo>
                <a:cubicBezTo>
                  <a:pt x="5938178" y="2920555"/>
                  <a:pt x="5928431" y="2923165"/>
                  <a:pt x="5918823" y="2923165"/>
                </a:cubicBezTo>
                <a:cubicBezTo>
                  <a:pt x="5901114" y="2923165"/>
                  <a:pt x="5883817" y="2914239"/>
                  <a:pt x="5873659" y="2898179"/>
                </a:cubicBezTo>
                <a:cubicBezTo>
                  <a:pt x="5858146" y="2873331"/>
                  <a:pt x="5865559" y="2840521"/>
                  <a:pt x="5890406" y="2824872"/>
                </a:cubicBezTo>
                <a:cubicBezTo>
                  <a:pt x="5896653" y="2820960"/>
                  <a:pt x="5903388" y="2818498"/>
                  <a:pt x="5910222" y="2817392"/>
                </a:cubicBezTo>
                <a:close/>
                <a:moveTo>
                  <a:pt x="7238684" y="2811294"/>
                </a:moveTo>
                <a:cubicBezTo>
                  <a:pt x="7271644" y="2813083"/>
                  <a:pt x="7301862" y="2834215"/>
                  <a:pt x="7313703" y="2867162"/>
                </a:cubicBezTo>
                <a:cubicBezTo>
                  <a:pt x="7329627" y="2911231"/>
                  <a:pt x="7306701" y="2959689"/>
                  <a:pt x="7262772" y="2975475"/>
                </a:cubicBezTo>
                <a:cubicBezTo>
                  <a:pt x="7253301" y="2978907"/>
                  <a:pt x="7243691" y="2980555"/>
                  <a:pt x="7234080" y="2980555"/>
                </a:cubicBezTo>
                <a:cubicBezTo>
                  <a:pt x="7199488" y="2980555"/>
                  <a:pt x="7166815" y="2959004"/>
                  <a:pt x="7154459" y="2924547"/>
                </a:cubicBezTo>
                <a:cubicBezTo>
                  <a:pt x="7138537" y="2880480"/>
                  <a:pt x="7161461" y="2832019"/>
                  <a:pt x="7205390" y="2816232"/>
                </a:cubicBezTo>
                <a:cubicBezTo>
                  <a:pt x="7216407" y="2812250"/>
                  <a:pt x="7227698" y="2810697"/>
                  <a:pt x="7238684" y="2811294"/>
                </a:cubicBezTo>
                <a:close/>
                <a:moveTo>
                  <a:pt x="2587285" y="2751949"/>
                </a:moveTo>
                <a:cubicBezTo>
                  <a:pt x="2596037" y="2751331"/>
                  <a:pt x="2605029" y="2754042"/>
                  <a:pt x="2612235" y="2760219"/>
                </a:cubicBezTo>
                <a:cubicBezTo>
                  <a:pt x="2626513" y="2772574"/>
                  <a:pt x="2628160" y="2794261"/>
                  <a:pt x="2615669" y="2808677"/>
                </a:cubicBezTo>
                <a:cubicBezTo>
                  <a:pt x="2608940" y="2816501"/>
                  <a:pt x="2599331" y="2820483"/>
                  <a:pt x="2589722" y="2820483"/>
                </a:cubicBezTo>
                <a:cubicBezTo>
                  <a:pt x="2581759" y="2820483"/>
                  <a:pt x="2573799" y="2817736"/>
                  <a:pt x="2567347" y="2812108"/>
                </a:cubicBezTo>
                <a:cubicBezTo>
                  <a:pt x="2552933" y="2799752"/>
                  <a:pt x="2551424" y="2778064"/>
                  <a:pt x="2563777" y="2763651"/>
                </a:cubicBezTo>
                <a:cubicBezTo>
                  <a:pt x="2570024" y="2756514"/>
                  <a:pt x="2578534" y="2752567"/>
                  <a:pt x="2587285" y="2751949"/>
                </a:cubicBezTo>
                <a:close/>
                <a:moveTo>
                  <a:pt x="5497346" y="2748414"/>
                </a:moveTo>
                <a:cubicBezTo>
                  <a:pt x="5506098" y="2749032"/>
                  <a:pt x="5514610" y="2753012"/>
                  <a:pt x="5520856" y="2760219"/>
                </a:cubicBezTo>
                <a:cubicBezTo>
                  <a:pt x="5533347" y="2774494"/>
                  <a:pt x="5531837" y="2796183"/>
                  <a:pt x="5517423" y="2808538"/>
                </a:cubicBezTo>
                <a:cubicBezTo>
                  <a:pt x="5510972" y="2814168"/>
                  <a:pt x="5503009" y="2817051"/>
                  <a:pt x="5495047" y="2817051"/>
                </a:cubicBezTo>
                <a:cubicBezTo>
                  <a:pt x="5485437" y="2817051"/>
                  <a:pt x="5475829" y="2812931"/>
                  <a:pt x="5469101" y="2805243"/>
                </a:cubicBezTo>
                <a:cubicBezTo>
                  <a:pt x="5456608" y="2790967"/>
                  <a:pt x="5458119" y="2769280"/>
                  <a:pt x="5472396" y="2756788"/>
                </a:cubicBezTo>
                <a:cubicBezTo>
                  <a:pt x="5479602" y="2750542"/>
                  <a:pt x="5488594" y="2747796"/>
                  <a:pt x="5497346" y="2748414"/>
                </a:cubicBezTo>
                <a:close/>
                <a:moveTo>
                  <a:pt x="6879550" y="2731436"/>
                </a:moveTo>
                <a:cubicBezTo>
                  <a:pt x="6922375" y="2731391"/>
                  <a:pt x="6963095" y="2756461"/>
                  <a:pt x="6980804" y="2798365"/>
                </a:cubicBezTo>
                <a:cubicBezTo>
                  <a:pt x="7004553" y="2854237"/>
                  <a:pt x="6978469" y="2918620"/>
                  <a:pt x="6922598" y="2942369"/>
                </a:cubicBezTo>
                <a:cubicBezTo>
                  <a:pt x="6908595" y="2948272"/>
                  <a:pt x="6894181" y="2951155"/>
                  <a:pt x="6879767" y="2951155"/>
                </a:cubicBezTo>
                <a:cubicBezTo>
                  <a:pt x="6837073" y="2951155"/>
                  <a:pt x="6796439" y="2926033"/>
                  <a:pt x="6778731" y="2884163"/>
                </a:cubicBezTo>
                <a:cubicBezTo>
                  <a:pt x="6754980" y="2828429"/>
                  <a:pt x="6781064" y="2763908"/>
                  <a:pt x="6836798" y="2740159"/>
                </a:cubicBezTo>
                <a:cubicBezTo>
                  <a:pt x="6850766" y="2734256"/>
                  <a:pt x="6865275" y="2731451"/>
                  <a:pt x="6879550" y="2731436"/>
                </a:cubicBezTo>
                <a:close/>
                <a:moveTo>
                  <a:pt x="6203610" y="2725557"/>
                </a:moveTo>
                <a:cubicBezTo>
                  <a:pt x="6231473" y="2722102"/>
                  <a:pt x="6259992" y="2735228"/>
                  <a:pt x="6274921" y="2761173"/>
                </a:cubicBezTo>
                <a:cubicBezTo>
                  <a:pt x="6294826" y="2795628"/>
                  <a:pt x="6282884" y="2839696"/>
                  <a:pt x="6248427" y="2859600"/>
                </a:cubicBezTo>
                <a:cubicBezTo>
                  <a:pt x="6237169" y="2866053"/>
                  <a:pt x="6224815" y="2869209"/>
                  <a:pt x="6212598" y="2869209"/>
                </a:cubicBezTo>
                <a:cubicBezTo>
                  <a:pt x="6187612" y="2869209"/>
                  <a:pt x="6163314" y="2856168"/>
                  <a:pt x="6149999" y="2833106"/>
                </a:cubicBezTo>
                <a:cubicBezTo>
                  <a:pt x="6130092" y="2798648"/>
                  <a:pt x="6142036" y="2754584"/>
                  <a:pt x="6176493" y="2734679"/>
                </a:cubicBezTo>
                <a:cubicBezTo>
                  <a:pt x="6185108" y="2729702"/>
                  <a:pt x="6194322" y="2726708"/>
                  <a:pt x="6203610" y="2725557"/>
                </a:cubicBezTo>
                <a:close/>
                <a:moveTo>
                  <a:pt x="7828767" y="2716452"/>
                </a:moveTo>
                <a:cubicBezTo>
                  <a:pt x="7846751" y="2710278"/>
                  <a:pt x="7866245" y="2719886"/>
                  <a:pt x="7872421" y="2737866"/>
                </a:cubicBezTo>
                <a:cubicBezTo>
                  <a:pt x="7878461" y="2755846"/>
                  <a:pt x="7868852" y="2775338"/>
                  <a:pt x="7851006" y="2781378"/>
                </a:cubicBezTo>
                <a:cubicBezTo>
                  <a:pt x="7847300" y="2782612"/>
                  <a:pt x="7843593" y="2783297"/>
                  <a:pt x="7839886" y="2783297"/>
                </a:cubicBezTo>
                <a:cubicBezTo>
                  <a:pt x="7825609" y="2783297"/>
                  <a:pt x="7812294" y="2774240"/>
                  <a:pt x="7807352" y="2759966"/>
                </a:cubicBezTo>
                <a:cubicBezTo>
                  <a:pt x="7801312" y="2742121"/>
                  <a:pt x="7810922" y="2722494"/>
                  <a:pt x="7828767" y="2716452"/>
                </a:cubicBezTo>
                <a:close/>
                <a:moveTo>
                  <a:pt x="6528996" y="2695299"/>
                </a:moveTo>
                <a:cubicBezTo>
                  <a:pt x="6564362" y="2692900"/>
                  <a:pt x="6599342" y="2711406"/>
                  <a:pt x="6616330" y="2744968"/>
                </a:cubicBezTo>
                <a:cubicBezTo>
                  <a:pt x="6616330" y="2744968"/>
                  <a:pt x="6616330" y="2744968"/>
                  <a:pt x="6616467" y="2744968"/>
                </a:cubicBezTo>
                <a:cubicBezTo>
                  <a:pt x="6639118" y="2789858"/>
                  <a:pt x="6621135" y="2844495"/>
                  <a:pt x="6576245" y="2867146"/>
                </a:cubicBezTo>
                <a:cubicBezTo>
                  <a:pt x="6563067" y="2873872"/>
                  <a:pt x="6549064" y="2877030"/>
                  <a:pt x="6535336" y="2877030"/>
                </a:cubicBezTo>
                <a:cubicBezTo>
                  <a:pt x="6502115" y="2877030"/>
                  <a:pt x="6470130" y="2858772"/>
                  <a:pt x="6454067" y="2827061"/>
                </a:cubicBezTo>
                <a:cubicBezTo>
                  <a:pt x="6431417" y="2782307"/>
                  <a:pt x="6449401" y="2727536"/>
                  <a:pt x="6494153" y="2704885"/>
                </a:cubicBezTo>
                <a:cubicBezTo>
                  <a:pt x="6505375" y="2699222"/>
                  <a:pt x="6517207" y="2696100"/>
                  <a:pt x="6528996" y="2695299"/>
                </a:cubicBezTo>
                <a:close/>
                <a:moveTo>
                  <a:pt x="2245613" y="2691890"/>
                </a:moveTo>
                <a:cubicBezTo>
                  <a:pt x="2259083" y="2689762"/>
                  <a:pt x="2273360" y="2692747"/>
                  <a:pt x="2285235" y="2701326"/>
                </a:cubicBezTo>
                <a:cubicBezTo>
                  <a:pt x="2308983" y="2718623"/>
                  <a:pt x="2314200" y="2751977"/>
                  <a:pt x="2296903" y="2775726"/>
                </a:cubicBezTo>
                <a:cubicBezTo>
                  <a:pt x="2286470" y="2790003"/>
                  <a:pt x="2270272" y="2797551"/>
                  <a:pt x="2253798" y="2797551"/>
                </a:cubicBezTo>
                <a:cubicBezTo>
                  <a:pt x="2242953" y="2797551"/>
                  <a:pt x="2232108" y="2794258"/>
                  <a:pt x="2222636" y="2787394"/>
                </a:cubicBezTo>
                <a:cubicBezTo>
                  <a:pt x="2198887" y="2770097"/>
                  <a:pt x="2193533" y="2736879"/>
                  <a:pt x="2210831" y="2713132"/>
                </a:cubicBezTo>
                <a:cubicBezTo>
                  <a:pt x="2219478" y="2701259"/>
                  <a:pt x="2232143" y="2694017"/>
                  <a:pt x="2245613" y="2691890"/>
                </a:cubicBezTo>
                <a:close/>
                <a:moveTo>
                  <a:pt x="286640" y="2640277"/>
                </a:moveTo>
                <a:cubicBezTo>
                  <a:pt x="304351" y="2646727"/>
                  <a:pt x="313547" y="2666356"/>
                  <a:pt x="307096" y="2684199"/>
                </a:cubicBezTo>
                <a:cubicBezTo>
                  <a:pt x="302016" y="2698200"/>
                  <a:pt x="288837" y="2706847"/>
                  <a:pt x="274833" y="2706847"/>
                </a:cubicBezTo>
                <a:cubicBezTo>
                  <a:pt x="270990" y="2706847"/>
                  <a:pt x="267010" y="2706160"/>
                  <a:pt x="263167" y="2704786"/>
                </a:cubicBezTo>
                <a:cubicBezTo>
                  <a:pt x="245320" y="2698200"/>
                  <a:pt x="236122" y="2678572"/>
                  <a:pt x="242575" y="2660727"/>
                </a:cubicBezTo>
                <a:cubicBezTo>
                  <a:pt x="249027" y="2642883"/>
                  <a:pt x="268794" y="2633826"/>
                  <a:pt x="286640" y="2640277"/>
                </a:cubicBezTo>
                <a:close/>
                <a:moveTo>
                  <a:pt x="1939332" y="2639245"/>
                </a:moveTo>
                <a:cubicBezTo>
                  <a:pt x="1948564" y="2640759"/>
                  <a:pt x="1957651" y="2644114"/>
                  <a:pt x="1966059" y="2649433"/>
                </a:cubicBezTo>
                <a:cubicBezTo>
                  <a:pt x="1999692" y="2670710"/>
                  <a:pt x="2009851" y="2715186"/>
                  <a:pt x="1988573" y="2748817"/>
                </a:cubicBezTo>
                <a:cubicBezTo>
                  <a:pt x="1974844" y="2770645"/>
                  <a:pt x="1951507" y="2782448"/>
                  <a:pt x="1927484" y="2782448"/>
                </a:cubicBezTo>
                <a:cubicBezTo>
                  <a:pt x="1914441" y="2782448"/>
                  <a:pt x="1901127" y="2778881"/>
                  <a:pt x="1889183" y="2771330"/>
                </a:cubicBezTo>
                <a:cubicBezTo>
                  <a:pt x="1855413" y="2750053"/>
                  <a:pt x="1845390" y="2705577"/>
                  <a:pt x="1866667" y="2671946"/>
                </a:cubicBezTo>
                <a:cubicBezTo>
                  <a:pt x="1882627" y="2646722"/>
                  <a:pt x="1911636" y="2634702"/>
                  <a:pt x="1939332" y="2639245"/>
                </a:cubicBezTo>
                <a:close/>
                <a:moveTo>
                  <a:pt x="1618697" y="2590439"/>
                </a:moveTo>
                <a:cubicBezTo>
                  <a:pt x="1630436" y="2591743"/>
                  <a:pt x="1642114" y="2595373"/>
                  <a:pt x="1653063" y="2601516"/>
                </a:cubicBezTo>
                <a:cubicBezTo>
                  <a:pt x="1696852" y="2626090"/>
                  <a:pt x="1712503" y="2681549"/>
                  <a:pt x="1687931" y="2725339"/>
                </a:cubicBezTo>
                <a:cubicBezTo>
                  <a:pt x="1671184" y="2755127"/>
                  <a:pt x="1640294" y="2771738"/>
                  <a:pt x="1608446" y="2771738"/>
                </a:cubicBezTo>
                <a:cubicBezTo>
                  <a:pt x="1593484" y="2771738"/>
                  <a:pt x="1578108" y="2768031"/>
                  <a:pt x="1564106" y="2760207"/>
                </a:cubicBezTo>
                <a:cubicBezTo>
                  <a:pt x="1520314" y="2735634"/>
                  <a:pt x="1504663" y="2680175"/>
                  <a:pt x="1529236" y="2636386"/>
                </a:cubicBezTo>
                <a:cubicBezTo>
                  <a:pt x="1547667" y="2603542"/>
                  <a:pt x="1583470" y="2586527"/>
                  <a:pt x="1618697" y="2590439"/>
                </a:cubicBezTo>
                <a:close/>
                <a:moveTo>
                  <a:pt x="951478" y="2573286"/>
                </a:moveTo>
                <a:cubicBezTo>
                  <a:pt x="962466" y="2573512"/>
                  <a:pt x="973595" y="2575899"/>
                  <a:pt x="984269" y="2580669"/>
                </a:cubicBezTo>
                <a:cubicBezTo>
                  <a:pt x="1026960" y="2599897"/>
                  <a:pt x="1046042" y="2649866"/>
                  <a:pt x="1026960" y="2692556"/>
                </a:cubicBezTo>
                <a:cubicBezTo>
                  <a:pt x="1012822" y="2723988"/>
                  <a:pt x="981935" y="2742656"/>
                  <a:pt x="949674" y="2742656"/>
                </a:cubicBezTo>
                <a:cubicBezTo>
                  <a:pt x="938006" y="2742656"/>
                  <a:pt x="926336" y="2740186"/>
                  <a:pt x="915081" y="2735245"/>
                </a:cubicBezTo>
                <a:cubicBezTo>
                  <a:pt x="872387" y="2716028"/>
                  <a:pt x="853304" y="2665926"/>
                  <a:pt x="872524" y="2623374"/>
                </a:cubicBezTo>
                <a:cubicBezTo>
                  <a:pt x="872524" y="2623374"/>
                  <a:pt x="872524" y="2623374"/>
                  <a:pt x="872387" y="2623374"/>
                </a:cubicBezTo>
                <a:cubicBezTo>
                  <a:pt x="886801" y="2591348"/>
                  <a:pt x="918512" y="2572605"/>
                  <a:pt x="951478" y="2573286"/>
                </a:cubicBezTo>
                <a:close/>
                <a:moveTo>
                  <a:pt x="5741580" y="2567654"/>
                </a:moveTo>
                <a:cubicBezTo>
                  <a:pt x="5755153" y="2568821"/>
                  <a:pt x="5768298" y="2575167"/>
                  <a:pt x="5777839" y="2586425"/>
                </a:cubicBezTo>
                <a:cubicBezTo>
                  <a:pt x="5777839" y="2586425"/>
                  <a:pt x="5777839" y="2586425"/>
                  <a:pt x="5777700" y="2586425"/>
                </a:cubicBezTo>
                <a:cubicBezTo>
                  <a:pt x="5796645" y="2608945"/>
                  <a:pt x="5793761" y="2642439"/>
                  <a:pt x="5771249" y="2661380"/>
                </a:cubicBezTo>
                <a:cubicBezTo>
                  <a:pt x="5761365" y="2669755"/>
                  <a:pt x="5749147" y="2673873"/>
                  <a:pt x="5737066" y="2673873"/>
                </a:cubicBezTo>
                <a:cubicBezTo>
                  <a:pt x="5721967" y="2673873"/>
                  <a:pt x="5706865" y="2667421"/>
                  <a:pt x="5696295" y="2654930"/>
                </a:cubicBezTo>
                <a:cubicBezTo>
                  <a:pt x="5677352" y="2632417"/>
                  <a:pt x="5680234" y="2598921"/>
                  <a:pt x="5702748" y="2579972"/>
                </a:cubicBezTo>
                <a:cubicBezTo>
                  <a:pt x="5714004" y="2570500"/>
                  <a:pt x="5728007" y="2566488"/>
                  <a:pt x="5741580" y="2567654"/>
                </a:cubicBezTo>
                <a:close/>
                <a:moveTo>
                  <a:pt x="2785927" y="2557845"/>
                </a:moveTo>
                <a:cubicBezTo>
                  <a:pt x="2794677" y="2558463"/>
                  <a:pt x="2803189" y="2562408"/>
                  <a:pt x="2809367" y="2569547"/>
                </a:cubicBezTo>
                <a:cubicBezTo>
                  <a:pt x="2821860" y="2583823"/>
                  <a:pt x="2820349" y="2605520"/>
                  <a:pt x="2806072" y="2618011"/>
                </a:cubicBezTo>
                <a:cubicBezTo>
                  <a:pt x="2799484" y="2623638"/>
                  <a:pt x="2791520" y="2626384"/>
                  <a:pt x="2783422" y="2626384"/>
                </a:cubicBezTo>
                <a:cubicBezTo>
                  <a:pt x="2773950" y="2626384"/>
                  <a:pt x="2764341" y="2622404"/>
                  <a:pt x="2757614" y="2614577"/>
                </a:cubicBezTo>
                <a:cubicBezTo>
                  <a:pt x="2745121" y="2600299"/>
                  <a:pt x="2746632" y="2578604"/>
                  <a:pt x="2761045" y="2566115"/>
                </a:cubicBezTo>
                <a:cubicBezTo>
                  <a:pt x="2768185" y="2559937"/>
                  <a:pt x="2777176" y="2557226"/>
                  <a:pt x="2785927" y="2557845"/>
                </a:cubicBezTo>
                <a:close/>
                <a:moveTo>
                  <a:pt x="5298293" y="2554772"/>
                </a:moveTo>
                <a:cubicBezTo>
                  <a:pt x="5307045" y="2554137"/>
                  <a:pt x="5316036" y="2556848"/>
                  <a:pt x="5323175" y="2563095"/>
                </a:cubicBezTo>
                <a:cubicBezTo>
                  <a:pt x="5337588" y="2575446"/>
                  <a:pt x="5339099" y="2597142"/>
                  <a:pt x="5326745" y="2611420"/>
                </a:cubicBezTo>
                <a:cubicBezTo>
                  <a:pt x="5319880" y="2619383"/>
                  <a:pt x="5310408" y="2623365"/>
                  <a:pt x="5300799" y="2623365"/>
                </a:cubicBezTo>
                <a:cubicBezTo>
                  <a:pt x="5292837" y="2623365"/>
                  <a:pt x="5284875" y="2620619"/>
                  <a:pt x="5278284" y="2614988"/>
                </a:cubicBezTo>
                <a:cubicBezTo>
                  <a:pt x="5264007" y="2602634"/>
                  <a:pt x="5262360" y="2580938"/>
                  <a:pt x="5274853" y="2566526"/>
                </a:cubicBezTo>
                <a:cubicBezTo>
                  <a:pt x="5281031" y="2559387"/>
                  <a:pt x="5289542" y="2555407"/>
                  <a:pt x="5298293" y="2554772"/>
                </a:cubicBezTo>
                <a:close/>
                <a:moveTo>
                  <a:pt x="7455221" y="2549922"/>
                </a:moveTo>
                <a:cubicBezTo>
                  <a:pt x="7478425" y="2549973"/>
                  <a:pt x="7500432" y="2563693"/>
                  <a:pt x="7510008" y="2586445"/>
                </a:cubicBezTo>
                <a:cubicBezTo>
                  <a:pt x="7522775" y="2616653"/>
                  <a:pt x="7508498" y="2651523"/>
                  <a:pt x="7478297" y="2664287"/>
                </a:cubicBezTo>
                <a:cubicBezTo>
                  <a:pt x="7470746" y="2667444"/>
                  <a:pt x="7462922" y="2668955"/>
                  <a:pt x="7455234" y="2668955"/>
                </a:cubicBezTo>
                <a:cubicBezTo>
                  <a:pt x="7432035" y="2668955"/>
                  <a:pt x="7409934" y="2655366"/>
                  <a:pt x="7400323" y="2632581"/>
                </a:cubicBezTo>
                <a:cubicBezTo>
                  <a:pt x="7387557" y="2602241"/>
                  <a:pt x="7401834" y="2567367"/>
                  <a:pt x="7432035" y="2554600"/>
                </a:cubicBezTo>
                <a:cubicBezTo>
                  <a:pt x="7439619" y="2551407"/>
                  <a:pt x="7447487" y="2549905"/>
                  <a:pt x="7455221" y="2549922"/>
                </a:cubicBezTo>
                <a:close/>
                <a:moveTo>
                  <a:pt x="1302440" y="2544844"/>
                </a:moveTo>
                <a:cubicBezTo>
                  <a:pt x="1316666" y="2545826"/>
                  <a:pt x="1330934" y="2549618"/>
                  <a:pt x="1344455" y="2556483"/>
                </a:cubicBezTo>
                <a:cubicBezTo>
                  <a:pt x="1398543" y="2583801"/>
                  <a:pt x="1420233" y="2649832"/>
                  <a:pt x="1392914" y="2704056"/>
                </a:cubicBezTo>
                <a:cubicBezTo>
                  <a:pt x="1373559" y="2742219"/>
                  <a:pt x="1334846" y="2764183"/>
                  <a:pt x="1294760" y="2764183"/>
                </a:cubicBezTo>
                <a:cubicBezTo>
                  <a:pt x="1278151" y="2764183"/>
                  <a:pt x="1261128" y="2760478"/>
                  <a:pt x="1245204" y="2752378"/>
                </a:cubicBezTo>
                <a:cubicBezTo>
                  <a:pt x="1191117" y="2724923"/>
                  <a:pt x="1169427" y="2658892"/>
                  <a:pt x="1196881" y="2604804"/>
                </a:cubicBezTo>
                <a:cubicBezTo>
                  <a:pt x="1217474" y="2564239"/>
                  <a:pt x="1259764" y="2541897"/>
                  <a:pt x="1302440" y="2544844"/>
                </a:cubicBezTo>
                <a:close/>
                <a:moveTo>
                  <a:pt x="645680" y="2520200"/>
                </a:moveTo>
                <a:cubicBezTo>
                  <a:pt x="653410" y="2520251"/>
                  <a:pt x="661261" y="2521820"/>
                  <a:pt x="668811" y="2525081"/>
                </a:cubicBezTo>
                <a:cubicBezTo>
                  <a:pt x="699012" y="2538122"/>
                  <a:pt x="712878" y="2573125"/>
                  <a:pt x="699974" y="2603338"/>
                </a:cubicBezTo>
                <a:lnTo>
                  <a:pt x="699837" y="2603338"/>
                </a:lnTo>
                <a:cubicBezTo>
                  <a:pt x="690226" y="2625717"/>
                  <a:pt x="668262" y="2639168"/>
                  <a:pt x="645200" y="2639168"/>
                </a:cubicBezTo>
                <a:cubicBezTo>
                  <a:pt x="637374" y="2639168"/>
                  <a:pt x="629413" y="2637658"/>
                  <a:pt x="621726" y="2634364"/>
                </a:cubicBezTo>
                <a:cubicBezTo>
                  <a:pt x="591525" y="2621324"/>
                  <a:pt x="577657" y="2586308"/>
                  <a:pt x="590701" y="2556110"/>
                </a:cubicBezTo>
                <a:cubicBezTo>
                  <a:pt x="600379" y="2533559"/>
                  <a:pt x="622489" y="2520045"/>
                  <a:pt x="645680" y="2520200"/>
                </a:cubicBezTo>
                <a:close/>
                <a:moveTo>
                  <a:pt x="7087120" y="2474346"/>
                </a:moveTo>
                <a:cubicBezTo>
                  <a:pt x="7120105" y="2472590"/>
                  <a:pt x="7152435" y="2490273"/>
                  <a:pt x="7167775" y="2521777"/>
                </a:cubicBezTo>
                <a:cubicBezTo>
                  <a:pt x="7188229" y="2563786"/>
                  <a:pt x="7170932" y="2614445"/>
                  <a:pt x="7128926" y="2635041"/>
                </a:cubicBezTo>
                <a:cubicBezTo>
                  <a:pt x="7116845" y="2640805"/>
                  <a:pt x="7104216" y="2643551"/>
                  <a:pt x="7091723" y="2643551"/>
                </a:cubicBezTo>
                <a:cubicBezTo>
                  <a:pt x="7060424" y="2643551"/>
                  <a:pt x="7030361" y="2626116"/>
                  <a:pt x="7015672" y="2596051"/>
                </a:cubicBezTo>
                <a:cubicBezTo>
                  <a:pt x="6995080" y="2554041"/>
                  <a:pt x="7012514" y="2503384"/>
                  <a:pt x="7054522" y="2482791"/>
                </a:cubicBezTo>
                <a:cubicBezTo>
                  <a:pt x="7065058" y="2477678"/>
                  <a:pt x="7076125" y="2474932"/>
                  <a:pt x="7087120" y="2474346"/>
                </a:cubicBezTo>
                <a:close/>
                <a:moveTo>
                  <a:pt x="7755565" y="2461051"/>
                </a:moveTo>
                <a:cubicBezTo>
                  <a:pt x="7763664" y="2464380"/>
                  <a:pt x="7770494" y="2470798"/>
                  <a:pt x="7774132" y="2479515"/>
                </a:cubicBezTo>
                <a:cubicBezTo>
                  <a:pt x="7774132" y="2479515"/>
                  <a:pt x="7774132" y="2479515"/>
                  <a:pt x="7774269" y="2479515"/>
                </a:cubicBezTo>
                <a:cubicBezTo>
                  <a:pt x="7781544" y="2496949"/>
                  <a:pt x="7773309" y="2517129"/>
                  <a:pt x="7755874" y="2524405"/>
                </a:cubicBezTo>
                <a:cubicBezTo>
                  <a:pt x="7751481" y="2526189"/>
                  <a:pt x="7746951" y="2527150"/>
                  <a:pt x="7742559" y="2527150"/>
                </a:cubicBezTo>
                <a:cubicBezTo>
                  <a:pt x="7729242" y="2527150"/>
                  <a:pt x="7716475" y="2519188"/>
                  <a:pt x="7710984" y="2506148"/>
                </a:cubicBezTo>
                <a:cubicBezTo>
                  <a:pt x="7703570" y="2488576"/>
                  <a:pt x="7711808" y="2468532"/>
                  <a:pt x="7729378" y="2461120"/>
                </a:cubicBezTo>
                <a:cubicBezTo>
                  <a:pt x="7738095" y="2457482"/>
                  <a:pt x="7747465" y="2457723"/>
                  <a:pt x="7755565" y="2461051"/>
                </a:cubicBezTo>
                <a:close/>
                <a:moveTo>
                  <a:pt x="2451358" y="2454828"/>
                </a:moveTo>
                <a:cubicBezTo>
                  <a:pt x="2464966" y="2454571"/>
                  <a:pt x="2478659" y="2459512"/>
                  <a:pt x="2489229" y="2469739"/>
                </a:cubicBezTo>
                <a:cubicBezTo>
                  <a:pt x="2510371" y="2490193"/>
                  <a:pt x="2510920" y="2523828"/>
                  <a:pt x="2490603" y="2544967"/>
                </a:cubicBezTo>
                <a:cubicBezTo>
                  <a:pt x="2480031" y="2555814"/>
                  <a:pt x="2466166" y="2561169"/>
                  <a:pt x="2452302" y="2561169"/>
                </a:cubicBezTo>
                <a:cubicBezTo>
                  <a:pt x="2438986" y="2561169"/>
                  <a:pt x="2425668" y="2556226"/>
                  <a:pt x="2415374" y="2546341"/>
                </a:cubicBezTo>
                <a:cubicBezTo>
                  <a:pt x="2394233" y="2525885"/>
                  <a:pt x="2393547" y="2492253"/>
                  <a:pt x="2413999" y="2471112"/>
                </a:cubicBezTo>
                <a:cubicBezTo>
                  <a:pt x="2424228" y="2460542"/>
                  <a:pt x="2437749" y="2455086"/>
                  <a:pt x="2451358" y="2454828"/>
                </a:cubicBezTo>
                <a:close/>
                <a:moveTo>
                  <a:pt x="6030516" y="2441026"/>
                </a:moveTo>
                <a:cubicBezTo>
                  <a:pt x="6048826" y="2443342"/>
                  <a:pt x="6066260" y="2452643"/>
                  <a:pt x="6078477" y="2468361"/>
                </a:cubicBezTo>
                <a:cubicBezTo>
                  <a:pt x="6102775" y="2499798"/>
                  <a:pt x="6097147" y="2545099"/>
                  <a:pt x="6065574" y="2569536"/>
                </a:cubicBezTo>
                <a:cubicBezTo>
                  <a:pt x="6052532" y="2579691"/>
                  <a:pt x="6036882" y="2584635"/>
                  <a:pt x="6021507" y="2584635"/>
                </a:cubicBezTo>
                <a:cubicBezTo>
                  <a:pt x="5999954" y="2584635"/>
                  <a:pt x="5978676" y="2575026"/>
                  <a:pt x="5964536" y="2556769"/>
                </a:cubicBezTo>
                <a:cubicBezTo>
                  <a:pt x="5940101" y="2525194"/>
                  <a:pt x="5945868" y="2480030"/>
                  <a:pt x="5977304" y="2455594"/>
                </a:cubicBezTo>
                <a:cubicBezTo>
                  <a:pt x="5993022" y="2443376"/>
                  <a:pt x="6012207" y="2438709"/>
                  <a:pt x="6030516" y="2441026"/>
                </a:cubicBezTo>
                <a:close/>
                <a:moveTo>
                  <a:pt x="3009963" y="2393811"/>
                </a:moveTo>
                <a:cubicBezTo>
                  <a:pt x="3018541" y="2395682"/>
                  <a:pt x="3026403" y="2400830"/>
                  <a:pt x="3031484" y="2408792"/>
                </a:cubicBezTo>
                <a:cubicBezTo>
                  <a:pt x="3041775" y="2424716"/>
                  <a:pt x="3037247" y="2445857"/>
                  <a:pt x="3021321" y="2456153"/>
                </a:cubicBezTo>
                <a:cubicBezTo>
                  <a:pt x="3015555" y="2459858"/>
                  <a:pt x="3009105" y="2461645"/>
                  <a:pt x="3002787" y="2461645"/>
                </a:cubicBezTo>
                <a:cubicBezTo>
                  <a:pt x="2991532" y="2461645"/>
                  <a:pt x="2980415" y="2456153"/>
                  <a:pt x="2973825" y="2445994"/>
                </a:cubicBezTo>
                <a:cubicBezTo>
                  <a:pt x="2963528" y="2430070"/>
                  <a:pt x="2968196" y="2408792"/>
                  <a:pt x="2984121" y="2398497"/>
                </a:cubicBezTo>
                <a:cubicBezTo>
                  <a:pt x="2992081" y="2393348"/>
                  <a:pt x="3001382" y="2391941"/>
                  <a:pt x="3009963" y="2393811"/>
                </a:cubicBezTo>
                <a:close/>
                <a:moveTo>
                  <a:pt x="5073758" y="2391255"/>
                </a:moveTo>
                <a:cubicBezTo>
                  <a:pt x="5082321" y="2389402"/>
                  <a:pt x="5091587" y="2390809"/>
                  <a:pt x="5099549" y="2395889"/>
                </a:cubicBezTo>
                <a:cubicBezTo>
                  <a:pt x="5115473" y="2406184"/>
                  <a:pt x="5120140" y="2427325"/>
                  <a:pt x="5109982" y="2443387"/>
                </a:cubicBezTo>
                <a:cubicBezTo>
                  <a:pt x="5103393" y="2453545"/>
                  <a:pt x="5092274" y="2459174"/>
                  <a:pt x="5081016" y="2459174"/>
                </a:cubicBezTo>
                <a:cubicBezTo>
                  <a:pt x="5074702" y="2459174"/>
                  <a:pt x="5068250" y="2457388"/>
                  <a:pt x="5062483" y="2453683"/>
                </a:cubicBezTo>
                <a:cubicBezTo>
                  <a:pt x="5046559" y="2443387"/>
                  <a:pt x="5041892" y="2422247"/>
                  <a:pt x="5052189" y="2406184"/>
                </a:cubicBezTo>
                <a:cubicBezTo>
                  <a:pt x="5057336" y="2398222"/>
                  <a:pt x="5065195" y="2393108"/>
                  <a:pt x="5073758" y="2391255"/>
                </a:cubicBezTo>
                <a:close/>
                <a:moveTo>
                  <a:pt x="365351" y="2385651"/>
                </a:moveTo>
                <a:cubicBezTo>
                  <a:pt x="373537" y="2382494"/>
                  <a:pt x="382939" y="2382460"/>
                  <a:pt x="391657" y="2386303"/>
                </a:cubicBezTo>
                <a:cubicBezTo>
                  <a:pt x="408954" y="2393990"/>
                  <a:pt x="416779" y="2414307"/>
                  <a:pt x="409091" y="2431605"/>
                </a:cubicBezTo>
                <a:cubicBezTo>
                  <a:pt x="403327" y="2444372"/>
                  <a:pt x="390834" y="2451923"/>
                  <a:pt x="377654" y="2451923"/>
                </a:cubicBezTo>
                <a:cubicBezTo>
                  <a:pt x="372986" y="2451923"/>
                  <a:pt x="368319" y="2451098"/>
                  <a:pt x="363791" y="2449041"/>
                </a:cubicBezTo>
                <a:cubicBezTo>
                  <a:pt x="346355" y="2441353"/>
                  <a:pt x="338667" y="2421035"/>
                  <a:pt x="346355" y="2403737"/>
                </a:cubicBezTo>
                <a:cubicBezTo>
                  <a:pt x="350200" y="2395089"/>
                  <a:pt x="357166" y="2388809"/>
                  <a:pt x="365351" y="2385651"/>
                </a:cubicBezTo>
                <a:close/>
                <a:moveTo>
                  <a:pt x="6359192" y="2372485"/>
                </a:moveTo>
                <a:cubicBezTo>
                  <a:pt x="6382100" y="2376689"/>
                  <a:pt x="6403413" y="2389627"/>
                  <a:pt x="6417690" y="2410287"/>
                </a:cubicBezTo>
                <a:cubicBezTo>
                  <a:pt x="6417690" y="2410287"/>
                  <a:pt x="6417690" y="2410287"/>
                  <a:pt x="6417553" y="2410287"/>
                </a:cubicBezTo>
                <a:cubicBezTo>
                  <a:pt x="6446106" y="2451745"/>
                  <a:pt x="6435673" y="2508303"/>
                  <a:pt x="6394352" y="2536856"/>
                </a:cubicBezTo>
                <a:cubicBezTo>
                  <a:pt x="6378566" y="2547702"/>
                  <a:pt x="6360582" y="2552920"/>
                  <a:pt x="6342874" y="2552920"/>
                </a:cubicBezTo>
                <a:cubicBezTo>
                  <a:pt x="6313908" y="2552920"/>
                  <a:pt x="6285491" y="2539192"/>
                  <a:pt x="6267919" y="2513520"/>
                </a:cubicBezTo>
                <a:lnTo>
                  <a:pt x="6267782" y="2513520"/>
                </a:lnTo>
                <a:cubicBezTo>
                  <a:pt x="6239365" y="2472200"/>
                  <a:pt x="6249799" y="2415503"/>
                  <a:pt x="6291120" y="2387088"/>
                </a:cubicBezTo>
                <a:cubicBezTo>
                  <a:pt x="6311780" y="2372811"/>
                  <a:pt x="6336284" y="2368281"/>
                  <a:pt x="6359192" y="2372485"/>
                </a:cubicBezTo>
                <a:close/>
                <a:moveTo>
                  <a:pt x="6679194" y="2365641"/>
                </a:moveTo>
                <a:cubicBezTo>
                  <a:pt x="6721606" y="2359823"/>
                  <a:pt x="6765312" y="2379257"/>
                  <a:pt x="6788477" y="2418381"/>
                </a:cubicBezTo>
                <a:cubicBezTo>
                  <a:pt x="6819501" y="2470546"/>
                  <a:pt x="6802342" y="2537949"/>
                  <a:pt x="6750177" y="2568975"/>
                </a:cubicBezTo>
                <a:cubicBezTo>
                  <a:pt x="6732468" y="2579407"/>
                  <a:pt x="6713249" y="2584349"/>
                  <a:pt x="6694167" y="2584349"/>
                </a:cubicBezTo>
                <a:cubicBezTo>
                  <a:pt x="6656691" y="2584349"/>
                  <a:pt x="6620176" y="2565131"/>
                  <a:pt x="6599584" y="2530536"/>
                </a:cubicBezTo>
                <a:cubicBezTo>
                  <a:pt x="6568697" y="2478371"/>
                  <a:pt x="6585856" y="2410968"/>
                  <a:pt x="6638021" y="2380081"/>
                </a:cubicBezTo>
                <a:cubicBezTo>
                  <a:pt x="6651063" y="2372325"/>
                  <a:pt x="6665056" y="2367580"/>
                  <a:pt x="6679194" y="2365641"/>
                </a:cubicBezTo>
                <a:close/>
                <a:moveTo>
                  <a:pt x="2123910" y="2361851"/>
                </a:moveTo>
                <a:cubicBezTo>
                  <a:pt x="2142288" y="2360289"/>
                  <a:pt x="2161266" y="2365746"/>
                  <a:pt x="2176504" y="2378582"/>
                </a:cubicBezTo>
                <a:cubicBezTo>
                  <a:pt x="2206981" y="2404116"/>
                  <a:pt x="2210825" y="2449554"/>
                  <a:pt x="2185153" y="2480031"/>
                </a:cubicBezTo>
                <a:cubicBezTo>
                  <a:pt x="2170876" y="2497053"/>
                  <a:pt x="2150559" y="2505702"/>
                  <a:pt x="2129967" y="2505702"/>
                </a:cubicBezTo>
                <a:cubicBezTo>
                  <a:pt x="2113632" y="2505702"/>
                  <a:pt x="2097158" y="2500211"/>
                  <a:pt x="2083707" y="2488816"/>
                </a:cubicBezTo>
                <a:cubicBezTo>
                  <a:pt x="2053231" y="2463145"/>
                  <a:pt x="2049251" y="2417705"/>
                  <a:pt x="2074920" y="2387230"/>
                </a:cubicBezTo>
                <a:cubicBezTo>
                  <a:pt x="2087755" y="2371992"/>
                  <a:pt x="2105533" y="2363412"/>
                  <a:pt x="2123910" y="2361851"/>
                </a:cubicBezTo>
                <a:close/>
                <a:moveTo>
                  <a:pt x="5519687" y="2345812"/>
                </a:moveTo>
                <a:cubicBezTo>
                  <a:pt x="5533277" y="2345090"/>
                  <a:pt x="5547142" y="2349552"/>
                  <a:pt x="5558056" y="2359367"/>
                </a:cubicBezTo>
                <a:cubicBezTo>
                  <a:pt x="5579884" y="2378999"/>
                  <a:pt x="5581668" y="2412631"/>
                  <a:pt x="5562037" y="2434458"/>
                </a:cubicBezTo>
                <a:cubicBezTo>
                  <a:pt x="5551604" y="2446127"/>
                  <a:pt x="5537053" y="2452167"/>
                  <a:pt x="5522501" y="2452167"/>
                </a:cubicBezTo>
                <a:cubicBezTo>
                  <a:pt x="5509872" y="2452167"/>
                  <a:pt x="5497105" y="2447637"/>
                  <a:pt x="5486946" y="2438439"/>
                </a:cubicBezTo>
                <a:cubicBezTo>
                  <a:pt x="5465119" y="2418808"/>
                  <a:pt x="5463334" y="2385176"/>
                  <a:pt x="5482965" y="2363348"/>
                </a:cubicBezTo>
                <a:cubicBezTo>
                  <a:pt x="5492781" y="2352435"/>
                  <a:pt x="5506097" y="2346532"/>
                  <a:pt x="5519687" y="2345812"/>
                </a:cubicBezTo>
                <a:close/>
                <a:moveTo>
                  <a:pt x="1802333" y="2274948"/>
                </a:moveTo>
                <a:cubicBezTo>
                  <a:pt x="1825378" y="2271705"/>
                  <a:pt x="1849642" y="2277264"/>
                  <a:pt x="1869685" y="2292366"/>
                </a:cubicBezTo>
                <a:cubicBezTo>
                  <a:pt x="1909770" y="2322704"/>
                  <a:pt x="1917731" y="2379675"/>
                  <a:pt x="1887530" y="2419759"/>
                </a:cubicBezTo>
                <a:cubicBezTo>
                  <a:pt x="1869685" y="2443508"/>
                  <a:pt x="1842366" y="2456001"/>
                  <a:pt x="1814911" y="2456001"/>
                </a:cubicBezTo>
                <a:cubicBezTo>
                  <a:pt x="1795831" y="2456001"/>
                  <a:pt x="1776611" y="2449961"/>
                  <a:pt x="1760138" y="2437605"/>
                </a:cubicBezTo>
                <a:cubicBezTo>
                  <a:pt x="1720051" y="2407404"/>
                  <a:pt x="1712092" y="2350433"/>
                  <a:pt x="1742293" y="2310348"/>
                </a:cubicBezTo>
                <a:cubicBezTo>
                  <a:pt x="1757461" y="2290237"/>
                  <a:pt x="1779288" y="2278191"/>
                  <a:pt x="1802333" y="2274948"/>
                </a:cubicBezTo>
                <a:close/>
                <a:moveTo>
                  <a:pt x="3254921" y="2263346"/>
                </a:moveTo>
                <a:cubicBezTo>
                  <a:pt x="3263139" y="2266402"/>
                  <a:pt x="3270209" y="2272613"/>
                  <a:pt x="3274189" y="2281261"/>
                </a:cubicBezTo>
                <a:cubicBezTo>
                  <a:pt x="3282151" y="2298422"/>
                  <a:pt x="3274602" y="2318876"/>
                  <a:pt x="3257305" y="2326700"/>
                </a:cubicBezTo>
                <a:cubicBezTo>
                  <a:pt x="3252638" y="2328897"/>
                  <a:pt x="3247833" y="2329859"/>
                  <a:pt x="3243028" y="2329859"/>
                </a:cubicBezTo>
                <a:cubicBezTo>
                  <a:pt x="3229989" y="2329859"/>
                  <a:pt x="3217632" y="2322445"/>
                  <a:pt x="3211867" y="2309815"/>
                </a:cubicBezTo>
                <a:cubicBezTo>
                  <a:pt x="3203903" y="2292656"/>
                  <a:pt x="3211455" y="2272202"/>
                  <a:pt x="3228751" y="2264376"/>
                </a:cubicBezTo>
                <a:cubicBezTo>
                  <a:pt x="3237331" y="2260396"/>
                  <a:pt x="3246701" y="2260292"/>
                  <a:pt x="3254921" y="2263346"/>
                </a:cubicBezTo>
                <a:close/>
                <a:moveTo>
                  <a:pt x="4828220" y="2261321"/>
                </a:moveTo>
                <a:cubicBezTo>
                  <a:pt x="4836456" y="2258232"/>
                  <a:pt x="4845860" y="2258267"/>
                  <a:pt x="4854509" y="2262180"/>
                </a:cubicBezTo>
                <a:cubicBezTo>
                  <a:pt x="4871668" y="2270141"/>
                  <a:pt x="4879219" y="2290458"/>
                  <a:pt x="4871393" y="2307756"/>
                </a:cubicBezTo>
                <a:cubicBezTo>
                  <a:pt x="4865628" y="2320249"/>
                  <a:pt x="4853135" y="2327798"/>
                  <a:pt x="4840232" y="2327798"/>
                </a:cubicBezTo>
                <a:cubicBezTo>
                  <a:pt x="4835427" y="2327798"/>
                  <a:pt x="4830622" y="2326838"/>
                  <a:pt x="4825955" y="2324640"/>
                </a:cubicBezTo>
                <a:cubicBezTo>
                  <a:pt x="4808794" y="2316816"/>
                  <a:pt x="4801107" y="2296499"/>
                  <a:pt x="4808933" y="2279202"/>
                </a:cubicBezTo>
                <a:cubicBezTo>
                  <a:pt x="4812913" y="2270622"/>
                  <a:pt x="4819983" y="2264409"/>
                  <a:pt x="4828220" y="2261321"/>
                </a:cubicBezTo>
                <a:close/>
                <a:moveTo>
                  <a:pt x="7313187" y="2260870"/>
                </a:moveTo>
                <a:cubicBezTo>
                  <a:pt x="7336301" y="2258907"/>
                  <a:pt x="7359416" y="2270672"/>
                  <a:pt x="7370947" y="2292396"/>
                </a:cubicBezTo>
                <a:cubicBezTo>
                  <a:pt x="7386322" y="2321498"/>
                  <a:pt x="7375065" y="2357464"/>
                  <a:pt x="7346100" y="2372841"/>
                </a:cubicBezTo>
                <a:cubicBezTo>
                  <a:pt x="7337176" y="2377507"/>
                  <a:pt x="7327704" y="2379704"/>
                  <a:pt x="7318369" y="2379704"/>
                </a:cubicBezTo>
                <a:cubicBezTo>
                  <a:pt x="7296954" y="2379704"/>
                  <a:pt x="7276362" y="2368173"/>
                  <a:pt x="7265655" y="2347992"/>
                </a:cubicBezTo>
                <a:cubicBezTo>
                  <a:pt x="7250417" y="2318891"/>
                  <a:pt x="7261536" y="2282923"/>
                  <a:pt x="7290502" y="2267549"/>
                </a:cubicBezTo>
                <a:cubicBezTo>
                  <a:pt x="7297777" y="2263703"/>
                  <a:pt x="7305482" y="2261524"/>
                  <a:pt x="7313187" y="2260870"/>
                </a:cubicBezTo>
                <a:close/>
                <a:moveTo>
                  <a:pt x="1128310" y="2248740"/>
                </a:moveTo>
                <a:cubicBezTo>
                  <a:pt x="1139219" y="2250174"/>
                  <a:pt x="1150030" y="2253779"/>
                  <a:pt x="1160119" y="2259714"/>
                </a:cubicBezTo>
                <a:cubicBezTo>
                  <a:pt x="1200476" y="2283327"/>
                  <a:pt x="1213926" y="2335081"/>
                  <a:pt x="1190317" y="2375441"/>
                </a:cubicBezTo>
                <a:cubicBezTo>
                  <a:pt x="1174534" y="2402347"/>
                  <a:pt x="1146255" y="2417310"/>
                  <a:pt x="1117152" y="2417310"/>
                </a:cubicBezTo>
                <a:cubicBezTo>
                  <a:pt x="1102601" y="2417310"/>
                  <a:pt x="1087911" y="2413603"/>
                  <a:pt x="1074455" y="2405779"/>
                </a:cubicBezTo>
                <a:cubicBezTo>
                  <a:pt x="1034235" y="2382168"/>
                  <a:pt x="1020645" y="2330275"/>
                  <a:pt x="1044257" y="2289917"/>
                </a:cubicBezTo>
                <a:cubicBezTo>
                  <a:pt x="1061964" y="2259646"/>
                  <a:pt x="1095583" y="2244435"/>
                  <a:pt x="1128310" y="2248740"/>
                </a:cubicBezTo>
                <a:close/>
                <a:moveTo>
                  <a:pt x="2687801" y="2248601"/>
                </a:moveTo>
                <a:cubicBezTo>
                  <a:pt x="2701322" y="2250232"/>
                  <a:pt x="2714227" y="2257027"/>
                  <a:pt x="2723288" y="2268627"/>
                </a:cubicBezTo>
                <a:cubicBezTo>
                  <a:pt x="2741407" y="2291689"/>
                  <a:pt x="2737291" y="2325185"/>
                  <a:pt x="2714228" y="2343306"/>
                </a:cubicBezTo>
                <a:cubicBezTo>
                  <a:pt x="2704480" y="2350856"/>
                  <a:pt x="2692949" y="2354562"/>
                  <a:pt x="2681418" y="2354562"/>
                </a:cubicBezTo>
                <a:cubicBezTo>
                  <a:pt x="2665631" y="2354562"/>
                  <a:pt x="2649983" y="2347561"/>
                  <a:pt x="2639550" y="2334246"/>
                </a:cubicBezTo>
                <a:cubicBezTo>
                  <a:pt x="2621428" y="2311046"/>
                  <a:pt x="2625409" y="2277687"/>
                  <a:pt x="2648609" y="2259566"/>
                </a:cubicBezTo>
                <a:cubicBezTo>
                  <a:pt x="2660140" y="2250506"/>
                  <a:pt x="2674280" y="2246971"/>
                  <a:pt x="2687801" y="2248601"/>
                </a:cubicBezTo>
                <a:close/>
                <a:moveTo>
                  <a:pt x="790400" y="2232229"/>
                </a:moveTo>
                <a:cubicBezTo>
                  <a:pt x="798084" y="2232963"/>
                  <a:pt x="805746" y="2235219"/>
                  <a:pt x="812952" y="2239131"/>
                </a:cubicBezTo>
                <a:cubicBezTo>
                  <a:pt x="841918" y="2254645"/>
                  <a:pt x="852763" y="2290748"/>
                  <a:pt x="837113" y="2319713"/>
                </a:cubicBezTo>
                <a:cubicBezTo>
                  <a:pt x="826405" y="2339619"/>
                  <a:pt x="805951" y="2351012"/>
                  <a:pt x="784673" y="2351012"/>
                </a:cubicBezTo>
                <a:cubicBezTo>
                  <a:pt x="775202" y="2351012"/>
                  <a:pt x="765592" y="2348679"/>
                  <a:pt x="756531" y="2343874"/>
                </a:cubicBezTo>
                <a:cubicBezTo>
                  <a:pt x="727701" y="2328225"/>
                  <a:pt x="716857" y="2292121"/>
                  <a:pt x="732369" y="2263290"/>
                </a:cubicBezTo>
                <a:cubicBezTo>
                  <a:pt x="732369" y="2263290"/>
                  <a:pt x="732369" y="2263290"/>
                  <a:pt x="732369" y="2263153"/>
                </a:cubicBezTo>
                <a:cubicBezTo>
                  <a:pt x="744107" y="2241535"/>
                  <a:pt x="767351" y="2230029"/>
                  <a:pt x="790400" y="2232229"/>
                </a:cubicBezTo>
                <a:close/>
                <a:moveTo>
                  <a:pt x="7638569" y="2211293"/>
                </a:moveTo>
                <a:cubicBezTo>
                  <a:pt x="7646908" y="2214056"/>
                  <a:pt x="7654218" y="2219993"/>
                  <a:pt x="7658543" y="2228435"/>
                </a:cubicBezTo>
                <a:cubicBezTo>
                  <a:pt x="7667054" y="2245319"/>
                  <a:pt x="7660190" y="2266048"/>
                  <a:pt x="7643305" y="2274560"/>
                </a:cubicBezTo>
                <a:cubicBezTo>
                  <a:pt x="7638363" y="2277031"/>
                  <a:pt x="7633010" y="2278129"/>
                  <a:pt x="7627930" y="2278129"/>
                </a:cubicBezTo>
                <a:cubicBezTo>
                  <a:pt x="7615300" y="2278129"/>
                  <a:pt x="7603220" y="2271265"/>
                  <a:pt x="7597179" y="2259320"/>
                </a:cubicBezTo>
                <a:cubicBezTo>
                  <a:pt x="7588667" y="2242300"/>
                  <a:pt x="7595532" y="2221708"/>
                  <a:pt x="7612418" y="2213197"/>
                </a:cubicBezTo>
                <a:cubicBezTo>
                  <a:pt x="7620861" y="2208941"/>
                  <a:pt x="7630230" y="2208529"/>
                  <a:pt x="7638569" y="2211293"/>
                </a:cubicBezTo>
                <a:close/>
                <a:moveTo>
                  <a:pt x="1484994" y="2192523"/>
                </a:moveTo>
                <a:cubicBezTo>
                  <a:pt x="1512656" y="2187410"/>
                  <a:pt x="1542274" y="2192832"/>
                  <a:pt x="1567258" y="2209991"/>
                </a:cubicBezTo>
                <a:cubicBezTo>
                  <a:pt x="1617227" y="2244312"/>
                  <a:pt x="1629856" y="2312814"/>
                  <a:pt x="1595399" y="2362783"/>
                </a:cubicBezTo>
                <a:cubicBezTo>
                  <a:pt x="1574121" y="2393670"/>
                  <a:pt x="1539802" y="2410280"/>
                  <a:pt x="1504933" y="2410280"/>
                </a:cubicBezTo>
                <a:cubicBezTo>
                  <a:pt x="1483381" y="2410280"/>
                  <a:pt x="1461690" y="2404103"/>
                  <a:pt x="1442747" y="2390925"/>
                </a:cubicBezTo>
                <a:cubicBezTo>
                  <a:pt x="1392778" y="2356604"/>
                  <a:pt x="1380149" y="2288241"/>
                  <a:pt x="1414467" y="2238271"/>
                </a:cubicBezTo>
                <a:cubicBezTo>
                  <a:pt x="1431627" y="2213287"/>
                  <a:pt x="1457332" y="2197637"/>
                  <a:pt x="1484994" y="2192523"/>
                </a:cubicBezTo>
                <a:close/>
                <a:moveTo>
                  <a:pt x="5792665" y="2184504"/>
                </a:moveTo>
                <a:cubicBezTo>
                  <a:pt x="5811129" y="2184298"/>
                  <a:pt x="5829661" y="2191128"/>
                  <a:pt x="5843869" y="2205062"/>
                </a:cubicBezTo>
                <a:cubicBezTo>
                  <a:pt x="5872286" y="2232930"/>
                  <a:pt x="5872698" y="2278506"/>
                  <a:pt x="5844967" y="2307060"/>
                </a:cubicBezTo>
                <a:cubicBezTo>
                  <a:pt x="5830829" y="2321474"/>
                  <a:pt x="5812159" y="2328612"/>
                  <a:pt x="5793351" y="2328612"/>
                </a:cubicBezTo>
                <a:cubicBezTo>
                  <a:pt x="5775230" y="2328612"/>
                  <a:pt x="5756972" y="2321748"/>
                  <a:pt x="5742971" y="2308158"/>
                </a:cubicBezTo>
                <a:cubicBezTo>
                  <a:pt x="5714554" y="2280290"/>
                  <a:pt x="5714142" y="2234577"/>
                  <a:pt x="5741873" y="2206160"/>
                </a:cubicBezTo>
                <a:cubicBezTo>
                  <a:pt x="5755806" y="2191952"/>
                  <a:pt x="5774201" y="2184710"/>
                  <a:pt x="5792665" y="2184504"/>
                </a:cubicBezTo>
                <a:close/>
                <a:moveTo>
                  <a:pt x="3490105" y="2166497"/>
                </a:moveTo>
                <a:cubicBezTo>
                  <a:pt x="3508364" y="2161143"/>
                  <a:pt x="3527445" y="2171438"/>
                  <a:pt x="3532662" y="2189697"/>
                </a:cubicBezTo>
                <a:cubicBezTo>
                  <a:pt x="3538153" y="2207818"/>
                  <a:pt x="3527720" y="2226899"/>
                  <a:pt x="3509462" y="2232253"/>
                </a:cubicBezTo>
                <a:lnTo>
                  <a:pt x="3509599" y="2232253"/>
                </a:lnTo>
                <a:cubicBezTo>
                  <a:pt x="3506305" y="2233214"/>
                  <a:pt x="3503010" y="2233626"/>
                  <a:pt x="3499852" y="2233626"/>
                </a:cubicBezTo>
                <a:cubicBezTo>
                  <a:pt x="3485026" y="2233626"/>
                  <a:pt x="3471298" y="2224016"/>
                  <a:pt x="3466906" y="2209053"/>
                </a:cubicBezTo>
                <a:cubicBezTo>
                  <a:pt x="3461551" y="2190795"/>
                  <a:pt x="3471984" y="2171712"/>
                  <a:pt x="3490105" y="2166497"/>
                </a:cubicBezTo>
                <a:close/>
                <a:moveTo>
                  <a:pt x="4592583" y="2164987"/>
                </a:moveTo>
                <a:cubicBezTo>
                  <a:pt x="4610704" y="2170203"/>
                  <a:pt x="4621274" y="2189286"/>
                  <a:pt x="4615921" y="2207543"/>
                </a:cubicBezTo>
                <a:cubicBezTo>
                  <a:pt x="4611529" y="2222506"/>
                  <a:pt x="4597801" y="2232253"/>
                  <a:pt x="4582975" y="2232253"/>
                </a:cubicBezTo>
                <a:cubicBezTo>
                  <a:pt x="4579817" y="2232253"/>
                  <a:pt x="4576522" y="2231704"/>
                  <a:pt x="4573365" y="2230881"/>
                </a:cubicBezTo>
                <a:cubicBezTo>
                  <a:pt x="4555107" y="2225527"/>
                  <a:pt x="4544674" y="2206445"/>
                  <a:pt x="4550028" y="2188323"/>
                </a:cubicBezTo>
                <a:cubicBezTo>
                  <a:pt x="4555244" y="2170066"/>
                  <a:pt x="4574326" y="2159634"/>
                  <a:pt x="4592583" y="2164987"/>
                </a:cubicBezTo>
                <a:close/>
                <a:moveTo>
                  <a:pt x="5289560" y="2156712"/>
                </a:moveTo>
                <a:cubicBezTo>
                  <a:pt x="5296336" y="2158041"/>
                  <a:pt x="5302960" y="2160727"/>
                  <a:pt x="5309034" y="2164845"/>
                </a:cubicBezTo>
                <a:cubicBezTo>
                  <a:pt x="5333333" y="2181318"/>
                  <a:pt x="5339786" y="2214403"/>
                  <a:pt x="5323449" y="2238700"/>
                </a:cubicBezTo>
                <a:cubicBezTo>
                  <a:pt x="5313153" y="2253938"/>
                  <a:pt x="5296268" y="2262174"/>
                  <a:pt x="5279245" y="2262174"/>
                </a:cubicBezTo>
                <a:cubicBezTo>
                  <a:pt x="5269088" y="2262174"/>
                  <a:pt x="5258655" y="2259155"/>
                  <a:pt x="5249594" y="2253115"/>
                </a:cubicBezTo>
                <a:cubicBezTo>
                  <a:pt x="5225159" y="2236642"/>
                  <a:pt x="5218707" y="2203557"/>
                  <a:pt x="5235180" y="2179259"/>
                </a:cubicBezTo>
                <a:cubicBezTo>
                  <a:pt x="5243417" y="2167042"/>
                  <a:pt x="5255806" y="2159320"/>
                  <a:pt x="5269173" y="2156712"/>
                </a:cubicBezTo>
                <a:cubicBezTo>
                  <a:pt x="5275856" y="2155408"/>
                  <a:pt x="5282785" y="2155382"/>
                  <a:pt x="5289560" y="2156712"/>
                </a:cubicBezTo>
                <a:close/>
                <a:moveTo>
                  <a:pt x="6900065" y="2155838"/>
                </a:moveTo>
                <a:cubicBezTo>
                  <a:pt x="6932619" y="2150529"/>
                  <a:pt x="6966699" y="2164582"/>
                  <a:pt x="6985334" y="2194234"/>
                </a:cubicBezTo>
                <a:cubicBezTo>
                  <a:pt x="7010318" y="2233771"/>
                  <a:pt x="6998374" y="2286073"/>
                  <a:pt x="6958977" y="2311058"/>
                </a:cubicBezTo>
                <a:cubicBezTo>
                  <a:pt x="6944837" y="2319844"/>
                  <a:pt x="6929325" y="2324100"/>
                  <a:pt x="6913813" y="2324100"/>
                </a:cubicBezTo>
                <a:cubicBezTo>
                  <a:pt x="6885807" y="2324100"/>
                  <a:pt x="6858214" y="2310097"/>
                  <a:pt x="6842153" y="2284563"/>
                </a:cubicBezTo>
                <a:cubicBezTo>
                  <a:pt x="6817168" y="2245027"/>
                  <a:pt x="6829111" y="2192724"/>
                  <a:pt x="6868647" y="2167740"/>
                </a:cubicBezTo>
                <a:cubicBezTo>
                  <a:pt x="6878531" y="2161528"/>
                  <a:pt x="6889213" y="2157607"/>
                  <a:pt x="6900065" y="2155838"/>
                </a:cubicBezTo>
                <a:close/>
                <a:moveTo>
                  <a:pt x="487700" y="2137813"/>
                </a:moveTo>
                <a:cubicBezTo>
                  <a:pt x="496090" y="2135222"/>
                  <a:pt x="505460" y="2135840"/>
                  <a:pt x="513834" y="2140302"/>
                </a:cubicBezTo>
                <a:cubicBezTo>
                  <a:pt x="530582" y="2149087"/>
                  <a:pt x="536895" y="2169951"/>
                  <a:pt x="528110" y="2186700"/>
                </a:cubicBezTo>
                <a:cubicBezTo>
                  <a:pt x="521933" y="2198371"/>
                  <a:pt x="509990" y="2204960"/>
                  <a:pt x="497772" y="2204960"/>
                </a:cubicBezTo>
                <a:cubicBezTo>
                  <a:pt x="492281" y="2204960"/>
                  <a:pt x="486790" y="2203724"/>
                  <a:pt x="481711" y="2200978"/>
                </a:cubicBezTo>
                <a:cubicBezTo>
                  <a:pt x="464962" y="2192055"/>
                  <a:pt x="458511" y="2171323"/>
                  <a:pt x="467433" y="2154578"/>
                </a:cubicBezTo>
                <a:cubicBezTo>
                  <a:pt x="471895" y="2146205"/>
                  <a:pt x="479309" y="2140405"/>
                  <a:pt x="487700" y="2137813"/>
                </a:cubicBezTo>
                <a:close/>
                <a:moveTo>
                  <a:pt x="2371921" y="2115093"/>
                </a:moveTo>
                <a:cubicBezTo>
                  <a:pt x="2390350" y="2116037"/>
                  <a:pt x="2408436" y="2123999"/>
                  <a:pt x="2421820" y="2138756"/>
                </a:cubicBezTo>
                <a:cubicBezTo>
                  <a:pt x="2448454" y="2168270"/>
                  <a:pt x="2446120" y="2213848"/>
                  <a:pt x="2416605" y="2240479"/>
                </a:cubicBezTo>
                <a:lnTo>
                  <a:pt x="2416605" y="2240616"/>
                </a:lnTo>
                <a:cubicBezTo>
                  <a:pt x="2402740" y="2252972"/>
                  <a:pt x="2385443" y="2259149"/>
                  <a:pt x="2368283" y="2259149"/>
                </a:cubicBezTo>
                <a:cubicBezTo>
                  <a:pt x="2348652" y="2259149"/>
                  <a:pt x="2329021" y="2251049"/>
                  <a:pt x="2314744" y="2235400"/>
                </a:cubicBezTo>
                <a:cubicBezTo>
                  <a:pt x="2288112" y="2205748"/>
                  <a:pt x="2290446" y="2160171"/>
                  <a:pt x="2319961" y="2133539"/>
                </a:cubicBezTo>
                <a:cubicBezTo>
                  <a:pt x="2334718" y="2120224"/>
                  <a:pt x="2353491" y="2114149"/>
                  <a:pt x="2371921" y="2115093"/>
                </a:cubicBezTo>
                <a:close/>
                <a:moveTo>
                  <a:pt x="3762874" y="2106919"/>
                </a:moveTo>
                <a:cubicBezTo>
                  <a:pt x="3762874" y="2106919"/>
                  <a:pt x="3762874" y="2106919"/>
                  <a:pt x="3762874" y="2107056"/>
                </a:cubicBezTo>
                <a:cubicBezTo>
                  <a:pt x="3781544" y="2104310"/>
                  <a:pt x="3798979" y="2117352"/>
                  <a:pt x="3801724" y="2136021"/>
                </a:cubicBezTo>
                <a:cubicBezTo>
                  <a:pt x="3804470" y="2154828"/>
                  <a:pt x="3791428" y="2172262"/>
                  <a:pt x="3772621" y="2174871"/>
                </a:cubicBezTo>
                <a:cubicBezTo>
                  <a:pt x="3770974" y="2175145"/>
                  <a:pt x="3769327" y="2175283"/>
                  <a:pt x="3767679" y="2175283"/>
                </a:cubicBezTo>
                <a:cubicBezTo>
                  <a:pt x="3750931" y="2175283"/>
                  <a:pt x="3736243" y="2162927"/>
                  <a:pt x="3733771" y="2145905"/>
                </a:cubicBezTo>
                <a:cubicBezTo>
                  <a:pt x="3731026" y="2127098"/>
                  <a:pt x="3744068" y="2109664"/>
                  <a:pt x="3762874" y="2106919"/>
                </a:cubicBezTo>
                <a:close/>
                <a:moveTo>
                  <a:pt x="4319675" y="2106232"/>
                </a:moveTo>
                <a:cubicBezTo>
                  <a:pt x="4338345" y="2108840"/>
                  <a:pt x="4351523" y="2126274"/>
                  <a:pt x="4348778" y="2145081"/>
                </a:cubicBezTo>
                <a:cubicBezTo>
                  <a:pt x="4346444" y="2162103"/>
                  <a:pt x="4331755" y="2174596"/>
                  <a:pt x="4314870" y="2174596"/>
                </a:cubicBezTo>
                <a:cubicBezTo>
                  <a:pt x="4313361" y="2174596"/>
                  <a:pt x="4311713" y="2174460"/>
                  <a:pt x="4310066" y="2174184"/>
                </a:cubicBezTo>
                <a:cubicBezTo>
                  <a:pt x="4291258" y="2171574"/>
                  <a:pt x="4278218" y="2154142"/>
                  <a:pt x="4280825" y="2135473"/>
                </a:cubicBezTo>
                <a:cubicBezTo>
                  <a:pt x="4283570" y="2116665"/>
                  <a:pt x="4300868" y="2103624"/>
                  <a:pt x="4319675" y="2106232"/>
                </a:cubicBezTo>
                <a:close/>
                <a:moveTo>
                  <a:pt x="4041275" y="2087013"/>
                </a:moveTo>
                <a:cubicBezTo>
                  <a:pt x="4060219" y="2086874"/>
                  <a:pt x="4075594" y="2102250"/>
                  <a:pt x="4075594" y="2121195"/>
                </a:cubicBezTo>
                <a:cubicBezTo>
                  <a:pt x="4075594" y="2140139"/>
                  <a:pt x="4060219" y="2155514"/>
                  <a:pt x="4041275" y="2155652"/>
                </a:cubicBezTo>
                <a:cubicBezTo>
                  <a:pt x="4022330" y="2155652"/>
                  <a:pt x="4006955" y="2140277"/>
                  <a:pt x="4006955" y="2121332"/>
                </a:cubicBezTo>
                <a:cubicBezTo>
                  <a:pt x="4006955" y="2102389"/>
                  <a:pt x="4022330" y="2087013"/>
                  <a:pt x="4041275" y="2087013"/>
                </a:cubicBezTo>
                <a:close/>
                <a:moveTo>
                  <a:pt x="6112590" y="2075810"/>
                </a:moveTo>
                <a:cubicBezTo>
                  <a:pt x="6135824" y="2076908"/>
                  <a:pt x="6158646" y="2086860"/>
                  <a:pt x="6175531" y="2105393"/>
                </a:cubicBezTo>
                <a:cubicBezTo>
                  <a:pt x="6209439" y="2142595"/>
                  <a:pt x="6206693" y="2200115"/>
                  <a:pt x="6169492" y="2233884"/>
                </a:cubicBezTo>
                <a:cubicBezTo>
                  <a:pt x="6152057" y="2249808"/>
                  <a:pt x="6130230" y="2257634"/>
                  <a:pt x="6108402" y="2257634"/>
                </a:cubicBezTo>
                <a:cubicBezTo>
                  <a:pt x="6083692" y="2257634"/>
                  <a:pt x="6058982" y="2247612"/>
                  <a:pt x="6040999" y="2227844"/>
                </a:cubicBezTo>
                <a:cubicBezTo>
                  <a:pt x="6007229" y="2190643"/>
                  <a:pt x="6009975" y="2133123"/>
                  <a:pt x="6047177" y="2099352"/>
                </a:cubicBezTo>
                <a:cubicBezTo>
                  <a:pt x="6065709" y="2082468"/>
                  <a:pt x="6089355" y="2074712"/>
                  <a:pt x="6112590" y="2075810"/>
                </a:cubicBezTo>
                <a:close/>
                <a:moveTo>
                  <a:pt x="2930256" y="2075793"/>
                </a:moveTo>
                <a:cubicBezTo>
                  <a:pt x="2950805" y="2073168"/>
                  <a:pt x="2971862" y="2082820"/>
                  <a:pt x="2982880" y="2101970"/>
                </a:cubicBezTo>
                <a:cubicBezTo>
                  <a:pt x="2997568" y="2127367"/>
                  <a:pt x="2988920" y="2159901"/>
                  <a:pt x="2963524" y="2174591"/>
                </a:cubicBezTo>
                <a:cubicBezTo>
                  <a:pt x="2955149" y="2179532"/>
                  <a:pt x="2945950" y="2181729"/>
                  <a:pt x="2936892" y="2181729"/>
                </a:cubicBezTo>
                <a:cubicBezTo>
                  <a:pt x="2918500" y="2181729"/>
                  <a:pt x="2900651" y="2172256"/>
                  <a:pt x="2890905" y="2155235"/>
                </a:cubicBezTo>
                <a:cubicBezTo>
                  <a:pt x="2876079" y="2129837"/>
                  <a:pt x="2884727" y="2097303"/>
                  <a:pt x="2910261" y="2082614"/>
                </a:cubicBezTo>
                <a:cubicBezTo>
                  <a:pt x="2916613" y="2078908"/>
                  <a:pt x="2923406" y="2076668"/>
                  <a:pt x="2930256" y="2075793"/>
                </a:cubicBezTo>
                <a:close/>
                <a:moveTo>
                  <a:pt x="6473888" y="2026470"/>
                </a:moveTo>
                <a:cubicBezTo>
                  <a:pt x="6501807" y="2029747"/>
                  <a:pt x="6528473" y="2043681"/>
                  <a:pt x="6547280" y="2067498"/>
                </a:cubicBezTo>
                <a:cubicBezTo>
                  <a:pt x="6584757" y="2114997"/>
                  <a:pt x="6576795" y="2184048"/>
                  <a:pt x="6529159" y="2221661"/>
                </a:cubicBezTo>
                <a:cubicBezTo>
                  <a:pt x="6508980" y="2237585"/>
                  <a:pt x="6484956" y="2245411"/>
                  <a:pt x="6461208" y="2245411"/>
                </a:cubicBezTo>
                <a:cubicBezTo>
                  <a:pt x="6428672" y="2245411"/>
                  <a:pt x="6396550" y="2231133"/>
                  <a:pt x="6374997" y="2203677"/>
                </a:cubicBezTo>
                <a:lnTo>
                  <a:pt x="6374859" y="2203677"/>
                </a:lnTo>
                <a:cubicBezTo>
                  <a:pt x="6337246" y="2156043"/>
                  <a:pt x="6345345" y="2086992"/>
                  <a:pt x="6392980" y="2049377"/>
                </a:cubicBezTo>
                <a:cubicBezTo>
                  <a:pt x="6416797" y="2030571"/>
                  <a:pt x="6445969" y="2023192"/>
                  <a:pt x="6473888" y="2026470"/>
                </a:cubicBezTo>
                <a:close/>
                <a:moveTo>
                  <a:pt x="5014887" y="2001504"/>
                </a:moveTo>
                <a:cubicBezTo>
                  <a:pt x="5021781" y="2001878"/>
                  <a:pt x="5028713" y="2003611"/>
                  <a:pt x="5035303" y="2006837"/>
                </a:cubicBezTo>
                <a:cubicBezTo>
                  <a:pt x="5061660" y="2019742"/>
                  <a:pt x="5072642" y="2051453"/>
                  <a:pt x="5059874" y="2077947"/>
                </a:cubicBezTo>
                <a:cubicBezTo>
                  <a:pt x="5050541" y="2096754"/>
                  <a:pt x="5031596" y="2107873"/>
                  <a:pt x="5011965" y="2107873"/>
                </a:cubicBezTo>
                <a:cubicBezTo>
                  <a:pt x="5004140" y="2107873"/>
                  <a:pt x="4996179" y="2106089"/>
                  <a:pt x="4988765" y="2102382"/>
                </a:cubicBezTo>
                <a:cubicBezTo>
                  <a:pt x="4962271" y="2089478"/>
                  <a:pt x="4951289" y="2057630"/>
                  <a:pt x="4964192" y="2031273"/>
                </a:cubicBezTo>
                <a:cubicBezTo>
                  <a:pt x="4973871" y="2011505"/>
                  <a:pt x="4994205" y="2000386"/>
                  <a:pt x="5014887" y="2001504"/>
                </a:cubicBezTo>
                <a:close/>
                <a:moveTo>
                  <a:pt x="2061427" y="1988947"/>
                </a:moveTo>
                <a:cubicBezTo>
                  <a:pt x="2084697" y="1988844"/>
                  <a:pt x="2107999" y="1997629"/>
                  <a:pt x="2125845" y="2015338"/>
                </a:cubicBezTo>
                <a:cubicBezTo>
                  <a:pt x="2161537" y="2050620"/>
                  <a:pt x="2161811" y="2108276"/>
                  <a:pt x="2126395" y="2143830"/>
                </a:cubicBezTo>
                <a:cubicBezTo>
                  <a:pt x="2108548" y="2161813"/>
                  <a:pt x="2085211" y="2170874"/>
                  <a:pt x="2061737" y="2170874"/>
                </a:cubicBezTo>
                <a:cubicBezTo>
                  <a:pt x="2038674" y="2170874"/>
                  <a:pt x="2015474" y="2162089"/>
                  <a:pt x="1997764" y="2144517"/>
                </a:cubicBezTo>
                <a:cubicBezTo>
                  <a:pt x="1962072" y="2109099"/>
                  <a:pt x="1961797" y="2051579"/>
                  <a:pt x="1997215" y="2015889"/>
                </a:cubicBezTo>
                <a:cubicBezTo>
                  <a:pt x="2014925" y="1998042"/>
                  <a:pt x="2038159" y="1989050"/>
                  <a:pt x="2061427" y="1988947"/>
                </a:cubicBezTo>
                <a:close/>
                <a:moveTo>
                  <a:pt x="7146650" y="1985177"/>
                </a:moveTo>
                <a:cubicBezTo>
                  <a:pt x="7169474" y="1981187"/>
                  <a:pt x="7193514" y="1990866"/>
                  <a:pt x="7206899" y="2011664"/>
                </a:cubicBezTo>
                <a:cubicBezTo>
                  <a:pt x="7224608" y="2039256"/>
                  <a:pt x="7216646" y="2076046"/>
                  <a:pt x="7189052" y="2093893"/>
                </a:cubicBezTo>
                <a:cubicBezTo>
                  <a:pt x="7179032" y="2100207"/>
                  <a:pt x="7167912" y="2103366"/>
                  <a:pt x="7156930" y="2103366"/>
                </a:cubicBezTo>
                <a:cubicBezTo>
                  <a:pt x="7137299" y="2103366"/>
                  <a:pt x="7118219" y="2093754"/>
                  <a:pt x="7106824" y="2076046"/>
                </a:cubicBezTo>
                <a:cubicBezTo>
                  <a:pt x="7089114" y="2048454"/>
                  <a:pt x="7097077" y="2011527"/>
                  <a:pt x="7124670" y="1993817"/>
                </a:cubicBezTo>
                <a:cubicBezTo>
                  <a:pt x="7131568" y="1989356"/>
                  <a:pt x="7139041" y="1986507"/>
                  <a:pt x="7146650" y="1985177"/>
                </a:cubicBezTo>
                <a:close/>
                <a:moveTo>
                  <a:pt x="7504793" y="1970094"/>
                </a:moveTo>
                <a:cubicBezTo>
                  <a:pt x="7513304" y="1972273"/>
                  <a:pt x="7520991" y="1977695"/>
                  <a:pt x="7525796" y="1985863"/>
                </a:cubicBezTo>
                <a:cubicBezTo>
                  <a:pt x="7525796" y="1985863"/>
                  <a:pt x="7525796" y="1985863"/>
                  <a:pt x="7525796" y="1985726"/>
                </a:cubicBezTo>
                <a:cubicBezTo>
                  <a:pt x="7535543" y="2002063"/>
                  <a:pt x="7530052" y="2023203"/>
                  <a:pt x="7513716" y="2032813"/>
                </a:cubicBezTo>
                <a:cubicBezTo>
                  <a:pt x="7508225" y="2036107"/>
                  <a:pt x="7502184" y="2037616"/>
                  <a:pt x="7496281" y="2037616"/>
                </a:cubicBezTo>
                <a:cubicBezTo>
                  <a:pt x="7484613" y="2037616"/>
                  <a:pt x="7473082" y="2031577"/>
                  <a:pt x="7466766" y="2020732"/>
                </a:cubicBezTo>
                <a:cubicBezTo>
                  <a:pt x="7457158" y="2004396"/>
                  <a:pt x="7462512" y="1983392"/>
                  <a:pt x="7478847" y="1973782"/>
                </a:cubicBezTo>
                <a:cubicBezTo>
                  <a:pt x="7486946" y="1968979"/>
                  <a:pt x="7496281" y="1967915"/>
                  <a:pt x="7504793" y="1970094"/>
                </a:cubicBezTo>
                <a:close/>
                <a:moveTo>
                  <a:pt x="5522091" y="1962663"/>
                </a:moveTo>
                <a:cubicBezTo>
                  <a:pt x="5540349" y="1959952"/>
                  <a:pt x="5559636" y="1964207"/>
                  <a:pt x="5575629" y="1976081"/>
                </a:cubicBezTo>
                <a:cubicBezTo>
                  <a:pt x="5607614" y="1999831"/>
                  <a:pt x="5614203" y="2044996"/>
                  <a:pt x="5590455" y="2076981"/>
                </a:cubicBezTo>
                <a:cubicBezTo>
                  <a:pt x="5576453" y="2095926"/>
                  <a:pt x="5554626" y="2106084"/>
                  <a:pt x="5532661" y="2106084"/>
                </a:cubicBezTo>
                <a:cubicBezTo>
                  <a:pt x="5517698" y="2106084"/>
                  <a:pt x="5502597" y="2101417"/>
                  <a:pt x="5489693" y="2091807"/>
                </a:cubicBezTo>
                <a:cubicBezTo>
                  <a:pt x="5457708" y="2068059"/>
                  <a:pt x="5451117" y="2023031"/>
                  <a:pt x="5474729" y="1991046"/>
                </a:cubicBezTo>
                <a:cubicBezTo>
                  <a:pt x="5486604" y="1975053"/>
                  <a:pt x="5503833" y="1965375"/>
                  <a:pt x="5522091" y="1962663"/>
                </a:cubicBezTo>
                <a:close/>
                <a:moveTo>
                  <a:pt x="959468" y="1957869"/>
                </a:moveTo>
                <a:cubicBezTo>
                  <a:pt x="967072" y="1959248"/>
                  <a:pt x="974528" y="1962140"/>
                  <a:pt x="981392" y="1966636"/>
                </a:cubicBezTo>
                <a:cubicBezTo>
                  <a:pt x="1008847" y="1984619"/>
                  <a:pt x="1016534" y="2021547"/>
                  <a:pt x="998552" y="2049002"/>
                </a:cubicBezTo>
                <a:cubicBezTo>
                  <a:pt x="987022" y="2066437"/>
                  <a:pt x="968076" y="2075908"/>
                  <a:pt x="948720" y="2075908"/>
                </a:cubicBezTo>
                <a:cubicBezTo>
                  <a:pt x="937463" y="2075908"/>
                  <a:pt x="926207" y="2072752"/>
                  <a:pt x="916048" y="2066163"/>
                </a:cubicBezTo>
                <a:cubicBezTo>
                  <a:pt x="888592" y="2048042"/>
                  <a:pt x="881042" y="2011251"/>
                  <a:pt x="899024" y="1983795"/>
                </a:cubicBezTo>
                <a:cubicBezTo>
                  <a:pt x="912512" y="1963205"/>
                  <a:pt x="936656" y="1953731"/>
                  <a:pt x="959468" y="1957869"/>
                </a:cubicBezTo>
                <a:close/>
                <a:moveTo>
                  <a:pt x="1306573" y="1943720"/>
                </a:moveTo>
                <a:cubicBezTo>
                  <a:pt x="1328007" y="1940545"/>
                  <a:pt x="1350658" y="1945556"/>
                  <a:pt x="1369466" y="1959490"/>
                </a:cubicBezTo>
                <a:cubicBezTo>
                  <a:pt x="1406940" y="1987220"/>
                  <a:pt x="1414905" y="2040347"/>
                  <a:pt x="1387036" y="2077822"/>
                </a:cubicBezTo>
                <a:cubicBezTo>
                  <a:pt x="1370427" y="2100199"/>
                  <a:pt x="1344892" y="2112143"/>
                  <a:pt x="1318947" y="2112143"/>
                </a:cubicBezTo>
                <a:cubicBezTo>
                  <a:pt x="1301374" y="2112143"/>
                  <a:pt x="1283801" y="2106652"/>
                  <a:pt x="1268560" y="2095533"/>
                </a:cubicBezTo>
                <a:cubicBezTo>
                  <a:pt x="1231085" y="2067665"/>
                  <a:pt x="1223123" y="2014675"/>
                  <a:pt x="1250989" y="1977061"/>
                </a:cubicBezTo>
                <a:cubicBezTo>
                  <a:pt x="1264923" y="1958254"/>
                  <a:pt x="1285140" y="1946894"/>
                  <a:pt x="1306573" y="1943720"/>
                </a:cubicBezTo>
                <a:close/>
                <a:moveTo>
                  <a:pt x="3214610" y="1939882"/>
                </a:moveTo>
                <a:cubicBezTo>
                  <a:pt x="3235317" y="1940171"/>
                  <a:pt x="3254828" y="1952680"/>
                  <a:pt x="3263064" y="1973067"/>
                </a:cubicBezTo>
                <a:cubicBezTo>
                  <a:pt x="3274183" y="2000385"/>
                  <a:pt x="3261004" y="2031272"/>
                  <a:pt x="3233824" y="2042391"/>
                </a:cubicBezTo>
                <a:cubicBezTo>
                  <a:pt x="3227235" y="2045000"/>
                  <a:pt x="3220509" y="2046235"/>
                  <a:pt x="3213782" y="2046235"/>
                </a:cubicBezTo>
                <a:cubicBezTo>
                  <a:pt x="3192778" y="2046235"/>
                  <a:pt x="3172873" y="2033743"/>
                  <a:pt x="3164499" y="2013015"/>
                </a:cubicBezTo>
                <a:cubicBezTo>
                  <a:pt x="3153517" y="1985833"/>
                  <a:pt x="3166558" y="1954808"/>
                  <a:pt x="3193876" y="1943827"/>
                </a:cubicBezTo>
                <a:cubicBezTo>
                  <a:pt x="3200671" y="1941046"/>
                  <a:pt x="3207707" y="1939785"/>
                  <a:pt x="3214610" y="1939882"/>
                </a:cubicBezTo>
                <a:close/>
                <a:moveTo>
                  <a:pt x="2651145" y="1904355"/>
                </a:moveTo>
                <a:cubicBezTo>
                  <a:pt x="2669266" y="1907786"/>
                  <a:pt x="2686082" y="1918151"/>
                  <a:pt x="2697339" y="1934624"/>
                </a:cubicBezTo>
                <a:cubicBezTo>
                  <a:pt x="2719715" y="1967571"/>
                  <a:pt x="2711204" y="2012324"/>
                  <a:pt x="2678257" y="2034838"/>
                </a:cubicBezTo>
                <a:cubicBezTo>
                  <a:pt x="2665902" y="2043211"/>
                  <a:pt x="2651764" y="2047330"/>
                  <a:pt x="2637761" y="2047330"/>
                </a:cubicBezTo>
                <a:cubicBezTo>
                  <a:pt x="2614697" y="2047330"/>
                  <a:pt x="2592046" y="2036210"/>
                  <a:pt x="2578182" y="2015756"/>
                </a:cubicBezTo>
                <a:cubicBezTo>
                  <a:pt x="2555806" y="1982809"/>
                  <a:pt x="2564316" y="1938055"/>
                  <a:pt x="2597125" y="1915680"/>
                </a:cubicBezTo>
                <a:cubicBezTo>
                  <a:pt x="2613599" y="1904423"/>
                  <a:pt x="2633024" y="1900922"/>
                  <a:pt x="2651145" y="1904355"/>
                </a:cubicBezTo>
                <a:close/>
                <a:moveTo>
                  <a:pt x="626625" y="1899001"/>
                </a:moveTo>
                <a:cubicBezTo>
                  <a:pt x="635187" y="1896977"/>
                  <a:pt x="644522" y="1898212"/>
                  <a:pt x="652621" y="1903223"/>
                </a:cubicBezTo>
                <a:cubicBezTo>
                  <a:pt x="668682" y="1913244"/>
                  <a:pt x="673624" y="1934385"/>
                  <a:pt x="663603" y="1950584"/>
                </a:cubicBezTo>
                <a:cubicBezTo>
                  <a:pt x="657151" y="1961017"/>
                  <a:pt x="645895" y="1966784"/>
                  <a:pt x="634500" y="1966784"/>
                </a:cubicBezTo>
                <a:cubicBezTo>
                  <a:pt x="628323" y="1966784"/>
                  <a:pt x="622008" y="1965136"/>
                  <a:pt x="616379" y="1961566"/>
                </a:cubicBezTo>
                <a:cubicBezTo>
                  <a:pt x="600318" y="1951545"/>
                  <a:pt x="595377" y="1930403"/>
                  <a:pt x="605260" y="1914342"/>
                </a:cubicBezTo>
                <a:cubicBezTo>
                  <a:pt x="610270" y="1906312"/>
                  <a:pt x="618061" y="1901027"/>
                  <a:pt x="626625" y="1899001"/>
                </a:cubicBezTo>
                <a:close/>
                <a:moveTo>
                  <a:pt x="4721128" y="1886103"/>
                </a:moveTo>
                <a:cubicBezTo>
                  <a:pt x="4728007" y="1885501"/>
                  <a:pt x="4735111" y="1886239"/>
                  <a:pt x="4742078" y="1888504"/>
                </a:cubicBezTo>
                <a:cubicBezTo>
                  <a:pt x="4770082" y="1897563"/>
                  <a:pt x="4785321" y="1927491"/>
                  <a:pt x="4776260" y="1955495"/>
                </a:cubicBezTo>
                <a:cubicBezTo>
                  <a:pt x="4768984" y="1978009"/>
                  <a:pt x="4748118" y="1992286"/>
                  <a:pt x="4725742" y="1992286"/>
                </a:cubicBezTo>
                <a:cubicBezTo>
                  <a:pt x="4720250" y="1992286"/>
                  <a:pt x="4714759" y="1991461"/>
                  <a:pt x="4709268" y="1989677"/>
                </a:cubicBezTo>
                <a:cubicBezTo>
                  <a:pt x="4681401" y="1980617"/>
                  <a:pt x="4666026" y="1950690"/>
                  <a:pt x="4675087" y="1922686"/>
                </a:cubicBezTo>
                <a:cubicBezTo>
                  <a:pt x="4681883" y="1901785"/>
                  <a:pt x="4700492" y="1887911"/>
                  <a:pt x="4721128" y="1886103"/>
                </a:cubicBezTo>
                <a:close/>
                <a:moveTo>
                  <a:pt x="1754779" y="1867983"/>
                </a:moveTo>
                <a:cubicBezTo>
                  <a:pt x="1782852" y="1866593"/>
                  <a:pt x="1811474" y="1875928"/>
                  <a:pt x="1833987" y="1896313"/>
                </a:cubicBezTo>
                <a:cubicBezTo>
                  <a:pt x="1878878" y="1936947"/>
                  <a:pt x="1882310" y="2006409"/>
                  <a:pt x="1841675" y="2051436"/>
                </a:cubicBezTo>
                <a:cubicBezTo>
                  <a:pt x="1819986" y="2075323"/>
                  <a:pt x="1790197" y="2087540"/>
                  <a:pt x="1760133" y="2087540"/>
                </a:cubicBezTo>
                <a:cubicBezTo>
                  <a:pt x="1733912" y="2087540"/>
                  <a:pt x="1707556" y="2078206"/>
                  <a:pt x="1686552" y="2059124"/>
                </a:cubicBezTo>
                <a:cubicBezTo>
                  <a:pt x="1641525" y="2018490"/>
                  <a:pt x="1638093" y="1949028"/>
                  <a:pt x="1678864" y="1904001"/>
                </a:cubicBezTo>
                <a:cubicBezTo>
                  <a:pt x="1699182" y="1881487"/>
                  <a:pt x="1726706" y="1869373"/>
                  <a:pt x="1754779" y="1867983"/>
                </a:cubicBezTo>
                <a:close/>
                <a:moveTo>
                  <a:pt x="6712167" y="1856841"/>
                </a:moveTo>
                <a:cubicBezTo>
                  <a:pt x="6733703" y="1859346"/>
                  <a:pt x="6754294" y="1870053"/>
                  <a:pt x="6768846" y="1888380"/>
                </a:cubicBezTo>
                <a:cubicBezTo>
                  <a:pt x="6797812" y="1925033"/>
                  <a:pt x="6791633" y="1978296"/>
                  <a:pt x="6754981" y="2007263"/>
                </a:cubicBezTo>
                <a:cubicBezTo>
                  <a:pt x="6739469" y="2019617"/>
                  <a:pt x="6720936" y="2025520"/>
                  <a:pt x="6702541" y="2025520"/>
                </a:cubicBezTo>
                <a:cubicBezTo>
                  <a:pt x="6677557" y="2025520"/>
                  <a:pt x="6652847" y="2014538"/>
                  <a:pt x="6636098" y="1993535"/>
                </a:cubicBezTo>
                <a:cubicBezTo>
                  <a:pt x="6606995" y="1956881"/>
                  <a:pt x="6613173" y="1903617"/>
                  <a:pt x="6649826" y="1874514"/>
                </a:cubicBezTo>
                <a:cubicBezTo>
                  <a:pt x="6668153" y="1860032"/>
                  <a:pt x="6690632" y="1854336"/>
                  <a:pt x="6712167" y="1856841"/>
                </a:cubicBezTo>
                <a:close/>
                <a:moveTo>
                  <a:pt x="3515346" y="1844989"/>
                </a:moveTo>
                <a:cubicBezTo>
                  <a:pt x="3535835" y="1848214"/>
                  <a:pt x="3553390" y="1863348"/>
                  <a:pt x="3558743" y="1884660"/>
                </a:cubicBezTo>
                <a:cubicBezTo>
                  <a:pt x="3565882" y="1913213"/>
                  <a:pt x="3548584" y="1942043"/>
                  <a:pt x="3520030" y="1949180"/>
                </a:cubicBezTo>
                <a:cubicBezTo>
                  <a:pt x="3515638" y="1950279"/>
                  <a:pt x="3511383" y="1950828"/>
                  <a:pt x="3507127" y="1950828"/>
                </a:cubicBezTo>
                <a:cubicBezTo>
                  <a:pt x="3483240" y="1950828"/>
                  <a:pt x="3461551" y="1934628"/>
                  <a:pt x="3455511" y="1910468"/>
                </a:cubicBezTo>
                <a:cubicBezTo>
                  <a:pt x="3448509" y="1881914"/>
                  <a:pt x="3465807" y="1853087"/>
                  <a:pt x="3494222" y="1845948"/>
                </a:cubicBezTo>
                <a:cubicBezTo>
                  <a:pt x="3501361" y="1844164"/>
                  <a:pt x="3508516" y="1843915"/>
                  <a:pt x="3515346" y="1844989"/>
                </a:cubicBezTo>
                <a:close/>
                <a:moveTo>
                  <a:pt x="5828442" y="1814706"/>
                </a:moveTo>
                <a:cubicBezTo>
                  <a:pt x="5851624" y="1812681"/>
                  <a:pt x="5875579" y="1819511"/>
                  <a:pt x="5894798" y="1835641"/>
                </a:cubicBezTo>
                <a:cubicBezTo>
                  <a:pt x="5933236" y="1867902"/>
                  <a:pt x="5938315" y="1925283"/>
                  <a:pt x="5906056" y="1963860"/>
                </a:cubicBezTo>
                <a:cubicBezTo>
                  <a:pt x="5888072" y="1985275"/>
                  <a:pt x="5862264" y="1996257"/>
                  <a:pt x="5836317" y="1996257"/>
                </a:cubicBezTo>
                <a:cubicBezTo>
                  <a:pt x="5815590" y="1996257"/>
                  <a:pt x="5794860" y="1989256"/>
                  <a:pt x="5777838" y="1974979"/>
                </a:cubicBezTo>
                <a:cubicBezTo>
                  <a:pt x="5739400" y="1942718"/>
                  <a:pt x="5734321" y="1885337"/>
                  <a:pt x="5766719" y="1846899"/>
                </a:cubicBezTo>
                <a:cubicBezTo>
                  <a:pt x="5782848" y="1827611"/>
                  <a:pt x="5805259" y="1816731"/>
                  <a:pt x="5828442" y="1814706"/>
                </a:cubicBezTo>
                <a:close/>
                <a:moveTo>
                  <a:pt x="4435271" y="1812593"/>
                </a:moveTo>
                <a:lnTo>
                  <a:pt x="4454975" y="1820210"/>
                </a:lnTo>
                <a:cubicBezTo>
                  <a:pt x="4472439" y="1831413"/>
                  <a:pt x="4482452" y="1852365"/>
                  <a:pt x="4478643" y="1874090"/>
                </a:cubicBezTo>
                <a:cubicBezTo>
                  <a:pt x="4474112" y="1899897"/>
                  <a:pt x="4451598" y="1918155"/>
                  <a:pt x="4426339" y="1918155"/>
                </a:cubicBezTo>
                <a:cubicBezTo>
                  <a:pt x="4423320" y="1918155"/>
                  <a:pt x="4420162" y="1917880"/>
                  <a:pt x="4417141" y="1917331"/>
                </a:cubicBezTo>
                <a:lnTo>
                  <a:pt x="4417005" y="1917331"/>
                </a:lnTo>
                <a:cubicBezTo>
                  <a:pt x="4388177" y="1912252"/>
                  <a:pt x="4368821" y="1884796"/>
                  <a:pt x="4373762" y="1855831"/>
                </a:cubicBezTo>
                <a:cubicBezTo>
                  <a:pt x="4377572" y="1834107"/>
                  <a:pt x="4394045" y="1817788"/>
                  <a:pt x="4414264" y="1813129"/>
                </a:cubicBezTo>
                <a:close/>
                <a:moveTo>
                  <a:pt x="4435262" y="1812589"/>
                </a:moveTo>
                <a:cubicBezTo>
                  <a:pt x="4435400" y="1812589"/>
                  <a:pt x="4435400" y="1812589"/>
                  <a:pt x="4435400" y="1812589"/>
                </a:cubicBezTo>
                <a:lnTo>
                  <a:pt x="4435271" y="1812593"/>
                </a:lnTo>
                <a:close/>
                <a:moveTo>
                  <a:pt x="3805431" y="1791174"/>
                </a:moveTo>
                <a:cubicBezTo>
                  <a:pt x="3834672" y="1788154"/>
                  <a:pt x="3860891" y="1809431"/>
                  <a:pt x="3863912" y="1838534"/>
                </a:cubicBezTo>
                <a:cubicBezTo>
                  <a:pt x="3866931" y="1867775"/>
                  <a:pt x="3845791" y="1893994"/>
                  <a:pt x="3816551" y="1897014"/>
                </a:cubicBezTo>
                <a:cubicBezTo>
                  <a:pt x="3814629" y="1897290"/>
                  <a:pt x="3812844" y="1897290"/>
                  <a:pt x="3811060" y="1897290"/>
                </a:cubicBezTo>
                <a:cubicBezTo>
                  <a:pt x="3784016" y="1897290"/>
                  <a:pt x="3760953" y="1876972"/>
                  <a:pt x="3758071" y="1849654"/>
                </a:cubicBezTo>
                <a:cubicBezTo>
                  <a:pt x="3755051" y="1820413"/>
                  <a:pt x="3776191" y="1794194"/>
                  <a:pt x="3805431" y="1791174"/>
                </a:cubicBezTo>
                <a:close/>
                <a:moveTo>
                  <a:pt x="4121170" y="1780055"/>
                </a:moveTo>
                <a:cubicBezTo>
                  <a:pt x="4150548" y="1781153"/>
                  <a:pt x="4173472" y="1805726"/>
                  <a:pt x="4172512" y="1835103"/>
                </a:cubicBezTo>
                <a:cubicBezTo>
                  <a:pt x="4171551" y="1863794"/>
                  <a:pt x="4147939" y="1886445"/>
                  <a:pt x="4119386" y="1886445"/>
                </a:cubicBezTo>
                <a:cubicBezTo>
                  <a:pt x="4118836" y="1886445"/>
                  <a:pt x="4118150" y="1886445"/>
                  <a:pt x="4117601" y="1886445"/>
                </a:cubicBezTo>
                <a:cubicBezTo>
                  <a:pt x="4088223" y="1885484"/>
                  <a:pt x="4065161" y="1860911"/>
                  <a:pt x="4066122" y="1831534"/>
                </a:cubicBezTo>
                <a:cubicBezTo>
                  <a:pt x="4067083" y="1802156"/>
                  <a:pt x="4091793" y="1779093"/>
                  <a:pt x="4121170" y="1780055"/>
                </a:cubicBezTo>
                <a:close/>
                <a:moveTo>
                  <a:pt x="5251181" y="1777188"/>
                </a:moveTo>
                <a:cubicBezTo>
                  <a:pt x="5260508" y="1778128"/>
                  <a:pt x="5269808" y="1780908"/>
                  <a:pt x="5278560" y="1785678"/>
                </a:cubicBezTo>
                <a:cubicBezTo>
                  <a:pt x="5313429" y="1804897"/>
                  <a:pt x="5326195" y="1848689"/>
                  <a:pt x="5307113" y="1883557"/>
                </a:cubicBezTo>
                <a:cubicBezTo>
                  <a:pt x="5293935" y="1907444"/>
                  <a:pt x="5269225" y="1921034"/>
                  <a:pt x="5243829" y="1921034"/>
                </a:cubicBezTo>
                <a:cubicBezTo>
                  <a:pt x="5232160" y="1921034"/>
                  <a:pt x="5220217" y="1918151"/>
                  <a:pt x="5209234" y="1912111"/>
                </a:cubicBezTo>
                <a:cubicBezTo>
                  <a:pt x="5174365" y="1893029"/>
                  <a:pt x="5161599" y="1849239"/>
                  <a:pt x="5180681" y="1814369"/>
                </a:cubicBezTo>
                <a:cubicBezTo>
                  <a:pt x="5194992" y="1788115"/>
                  <a:pt x="5223202" y="1774370"/>
                  <a:pt x="5251181" y="1777188"/>
                </a:cubicBezTo>
                <a:close/>
                <a:moveTo>
                  <a:pt x="2356419" y="1740250"/>
                </a:moveTo>
                <a:cubicBezTo>
                  <a:pt x="2379499" y="1743253"/>
                  <a:pt x="2401429" y="1755059"/>
                  <a:pt x="2416736" y="1774964"/>
                </a:cubicBezTo>
                <a:cubicBezTo>
                  <a:pt x="2447350" y="1814774"/>
                  <a:pt x="2439799" y="1871882"/>
                  <a:pt x="2399987" y="1902494"/>
                </a:cubicBezTo>
                <a:cubicBezTo>
                  <a:pt x="2383514" y="1915262"/>
                  <a:pt x="2364021" y="1921439"/>
                  <a:pt x="2344665" y="1921439"/>
                </a:cubicBezTo>
                <a:cubicBezTo>
                  <a:pt x="2317347" y="1921439"/>
                  <a:pt x="2290440" y="1909222"/>
                  <a:pt x="2272593" y="1885884"/>
                </a:cubicBezTo>
                <a:cubicBezTo>
                  <a:pt x="2241843" y="1846073"/>
                  <a:pt x="2249394" y="1788967"/>
                  <a:pt x="2289205" y="1758353"/>
                </a:cubicBezTo>
                <a:cubicBezTo>
                  <a:pt x="2309110" y="1743047"/>
                  <a:pt x="2333339" y="1737247"/>
                  <a:pt x="2356419" y="1740250"/>
                </a:cubicBezTo>
                <a:close/>
                <a:moveTo>
                  <a:pt x="7354696" y="1738490"/>
                </a:moveTo>
                <a:cubicBezTo>
                  <a:pt x="7363327" y="1740068"/>
                  <a:pt x="7371358" y="1744942"/>
                  <a:pt x="7376713" y="1752766"/>
                </a:cubicBezTo>
                <a:cubicBezTo>
                  <a:pt x="7387558" y="1768415"/>
                  <a:pt x="7383576" y="1789695"/>
                  <a:pt x="7367927" y="1800539"/>
                </a:cubicBezTo>
                <a:cubicBezTo>
                  <a:pt x="7362023" y="1804522"/>
                  <a:pt x="7355297" y="1806580"/>
                  <a:pt x="7348571" y="1806580"/>
                </a:cubicBezTo>
                <a:cubicBezTo>
                  <a:pt x="7337589" y="1806580"/>
                  <a:pt x="7326880" y="1801364"/>
                  <a:pt x="7320291" y="1791617"/>
                </a:cubicBezTo>
                <a:cubicBezTo>
                  <a:pt x="7309446" y="1776104"/>
                  <a:pt x="7313428" y="1754688"/>
                  <a:pt x="7329077" y="1743981"/>
                </a:cubicBezTo>
                <a:cubicBezTo>
                  <a:pt x="7336833" y="1738626"/>
                  <a:pt x="7346065" y="1736911"/>
                  <a:pt x="7354696" y="1738490"/>
                </a:cubicBezTo>
                <a:close/>
                <a:moveTo>
                  <a:pt x="2929136" y="1730224"/>
                </a:moveTo>
                <a:cubicBezTo>
                  <a:pt x="2957176" y="1728519"/>
                  <a:pt x="2984797" y="1743397"/>
                  <a:pt x="2997975" y="1770165"/>
                </a:cubicBezTo>
                <a:cubicBezTo>
                  <a:pt x="3015821" y="1805721"/>
                  <a:pt x="3001133" y="1848964"/>
                  <a:pt x="2965578" y="1866673"/>
                </a:cubicBezTo>
                <a:cubicBezTo>
                  <a:pt x="2955283" y="1871888"/>
                  <a:pt x="2944299" y="1874222"/>
                  <a:pt x="2933591" y="1874222"/>
                </a:cubicBezTo>
                <a:cubicBezTo>
                  <a:pt x="2906962" y="1874222"/>
                  <a:pt x="2881565" y="1859534"/>
                  <a:pt x="2868935" y="1834275"/>
                </a:cubicBezTo>
                <a:cubicBezTo>
                  <a:pt x="2851225" y="1798583"/>
                  <a:pt x="2865778" y="1755340"/>
                  <a:pt x="2901470" y="1737631"/>
                </a:cubicBezTo>
                <a:cubicBezTo>
                  <a:pt x="2910393" y="1733204"/>
                  <a:pt x="2919788" y="1730793"/>
                  <a:pt x="2929136" y="1730224"/>
                </a:cubicBezTo>
                <a:close/>
                <a:moveTo>
                  <a:pt x="6979672" y="1723430"/>
                </a:moveTo>
                <a:cubicBezTo>
                  <a:pt x="6994772" y="1725369"/>
                  <a:pt x="7009152" y="1733056"/>
                  <a:pt x="7019241" y="1746029"/>
                </a:cubicBezTo>
                <a:cubicBezTo>
                  <a:pt x="7039284" y="1771975"/>
                  <a:pt x="7034479" y="1809315"/>
                  <a:pt x="7008534" y="1829493"/>
                </a:cubicBezTo>
                <a:cubicBezTo>
                  <a:pt x="6997689" y="1837869"/>
                  <a:pt x="6984922" y="1841850"/>
                  <a:pt x="6972156" y="1841850"/>
                </a:cubicBezTo>
                <a:cubicBezTo>
                  <a:pt x="6954309" y="1841850"/>
                  <a:pt x="6936738" y="1834025"/>
                  <a:pt x="6925069" y="1818786"/>
                </a:cubicBezTo>
                <a:cubicBezTo>
                  <a:pt x="6905026" y="1792842"/>
                  <a:pt x="6909831" y="1755502"/>
                  <a:pt x="6935776" y="1735321"/>
                </a:cubicBezTo>
                <a:cubicBezTo>
                  <a:pt x="6948750" y="1725300"/>
                  <a:pt x="6964571" y="1721491"/>
                  <a:pt x="6979672" y="1723430"/>
                </a:cubicBezTo>
                <a:close/>
                <a:moveTo>
                  <a:pt x="6183272" y="1720683"/>
                </a:moveTo>
                <a:cubicBezTo>
                  <a:pt x="6211362" y="1720220"/>
                  <a:pt x="6239642" y="1730481"/>
                  <a:pt x="6261469" y="1751622"/>
                </a:cubicBezTo>
                <a:cubicBezTo>
                  <a:pt x="6304985" y="1793767"/>
                  <a:pt x="6306222" y="1863230"/>
                  <a:pt x="6263939" y="1906884"/>
                </a:cubicBezTo>
                <a:cubicBezTo>
                  <a:pt x="6242387" y="1929123"/>
                  <a:pt x="6213833" y="1940243"/>
                  <a:pt x="6185005" y="1940243"/>
                </a:cubicBezTo>
                <a:cubicBezTo>
                  <a:pt x="6157549" y="1940243"/>
                  <a:pt x="6130094" y="1930083"/>
                  <a:pt x="6108678" y="1909355"/>
                </a:cubicBezTo>
                <a:cubicBezTo>
                  <a:pt x="6065162" y="1867211"/>
                  <a:pt x="6063925" y="1797747"/>
                  <a:pt x="6106207" y="1754094"/>
                </a:cubicBezTo>
                <a:cubicBezTo>
                  <a:pt x="6127279" y="1732335"/>
                  <a:pt x="6155181" y="1721147"/>
                  <a:pt x="6183272" y="1720683"/>
                </a:cubicBezTo>
                <a:close/>
                <a:moveTo>
                  <a:pt x="1128829" y="1697434"/>
                </a:moveTo>
                <a:cubicBezTo>
                  <a:pt x="1143929" y="1695649"/>
                  <a:pt x="1159716" y="1699630"/>
                  <a:pt x="1172621" y="1709790"/>
                </a:cubicBezTo>
                <a:cubicBezTo>
                  <a:pt x="1198425" y="1730106"/>
                  <a:pt x="1202954" y="1767445"/>
                  <a:pt x="1182641" y="1793255"/>
                </a:cubicBezTo>
                <a:cubicBezTo>
                  <a:pt x="1170836" y="1808217"/>
                  <a:pt x="1153402" y="1816041"/>
                  <a:pt x="1135830" y="1816041"/>
                </a:cubicBezTo>
                <a:cubicBezTo>
                  <a:pt x="1122925" y="1816041"/>
                  <a:pt x="1109884" y="1811787"/>
                  <a:pt x="1099040" y="1803275"/>
                </a:cubicBezTo>
                <a:cubicBezTo>
                  <a:pt x="1073228" y="1782958"/>
                  <a:pt x="1068836" y="1745482"/>
                  <a:pt x="1089154" y="1719673"/>
                </a:cubicBezTo>
                <a:cubicBezTo>
                  <a:pt x="1099314" y="1706768"/>
                  <a:pt x="1113728" y="1699218"/>
                  <a:pt x="1128829" y="1697434"/>
                </a:cubicBezTo>
                <a:close/>
                <a:moveTo>
                  <a:pt x="781645" y="1670331"/>
                </a:moveTo>
                <a:cubicBezTo>
                  <a:pt x="790312" y="1668924"/>
                  <a:pt x="799509" y="1670812"/>
                  <a:pt x="807197" y="1676303"/>
                </a:cubicBezTo>
                <a:cubicBezTo>
                  <a:pt x="822571" y="1687422"/>
                  <a:pt x="826141" y="1708837"/>
                  <a:pt x="815021" y="1724213"/>
                </a:cubicBezTo>
                <a:cubicBezTo>
                  <a:pt x="808295" y="1733547"/>
                  <a:pt x="797861" y="1738489"/>
                  <a:pt x="787154" y="1738489"/>
                </a:cubicBezTo>
                <a:cubicBezTo>
                  <a:pt x="780153" y="1738489"/>
                  <a:pt x="773151" y="1736430"/>
                  <a:pt x="767112" y="1732038"/>
                </a:cubicBezTo>
                <a:cubicBezTo>
                  <a:pt x="751734" y="1720918"/>
                  <a:pt x="748304" y="1699500"/>
                  <a:pt x="759285" y="1684128"/>
                </a:cubicBezTo>
                <a:cubicBezTo>
                  <a:pt x="764847" y="1676440"/>
                  <a:pt x="772980" y="1671738"/>
                  <a:pt x="781645" y="1670331"/>
                </a:cubicBezTo>
                <a:close/>
                <a:moveTo>
                  <a:pt x="1548939" y="1661065"/>
                </a:moveTo>
                <a:cubicBezTo>
                  <a:pt x="1570579" y="1660190"/>
                  <a:pt x="1592542" y="1667569"/>
                  <a:pt x="1609703" y="1683425"/>
                </a:cubicBezTo>
                <a:cubicBezTo>
                  <a:pt x="1644019" y="1715136"/>
                  <a:pt x="1646216" y="1768673"/>
                  <a:pt x="1614508" y="1803130"/>
                </a:cubicBezTo>
                <a:cubicBezTo>
                  <a:pt x="1597896" y="1821114"/>
                  <a:pt x="1575108" y="1830312"/>
                  <a:pt x="1552318" y="1830312"/>
                </a:cubicBezTo>
                <a:cubicBezTo>
                  <a:pt x="1531725" y="1830312"/>
                  <a:pt x="1511132" y="1822898"/>
                  <a:pt x="1494933" y="1807798"/>
                </a:cubicBezTo>
                <a:cubicBezTo>
                  <a:pt x="1460616" y="1776087"/>
                  <a:pt x="1458420" y="1722548"/>
                  <a:pt x="1490129" y="1688230"/>
                </a:cubicBezTo>
                <a:cubicBezTo>
                  <a:pt x="1505984" y="1671070"/>
                  <a:pt x="1527299" y="1661941"/>
                  <a:pt x="1548939" y="1661065"/>
                </a:cubicBezTo>
                <a:close/>
                <a:moveTo>
                  <a:pt x="4929788" y="1633154"/>
                </a:moveTo>
                <a:cubicBezTo>
                  <a:pt x="4939140" y="1632811"/>
                  <a:pt x="4948715" y="1634295"/>
                  <a:pt x="4958015" y="1637830"/>
                </a:cubicBezTo>
                <a:cubicBezTo>
                  <a:pt x="4995355" y="1651971"/>
                  <a:pt x="5014025" y="1693564"/>
                  <a:pt x="4999885" y="1730767"/>
                </a:cubicBezTo>
                <a:cubicBezTo>
                  <a:pt x="4988904" y="1759596"/>
                  <a:pt x="4961449" y="1777305"/>
                  <a:pt x="4932482" y="1777305"/>
                </a:cubicBezTo>
                <a:cubicBezTo>
                  <a:pt x="4923971" y="1777305"/>
                  <a:pt x="4915322" y="1775794"/>
                  <a:pt x="4906811" y="1772637"/>
                </a:cubicBezTo>
                <a:cubicBezTo>
                  <a:pt x="4869608" y="1758498"/>
                  <a:pt x="4850939" y="1716766"/>
                  <a:pt x="4865079" y="1679563"/>
                </a:cubicBezTo>
                <a:cubicBezTo>
                  <a:pt x="4875684" y="1651661"/>
                  <a:pt x="4901732" y="1634184"/>
                  <a:pt x="4929788" y="1633154"/>
                </a:cubicBezTo>
                <a:close/>
                <a:moveTo>
                  <a:pt x="3255900" y="1599423"/>
                </a:moveTo>
                <a:cubicBezTo>
                  <a:pt x="3283890" y="1601580"/>
                  <a:pt x="3309207" y="1620086"/>
                  <a:pt x="3318782" y="1648400"/>
                </a:cubicBezTo>
                <a:cubicBezTo>
                  <a:pt x="3331274" y="1686151"/>
                  <a:pt x="3310958" y="1726923"/>
                  <a:pt x="3273217" y="1739689"/>
                </a:cubicBezTo>
                <a:cubicBezTo>
                  <a:pt x="3265667" y="1742160"/>
                  <a:pt x="3257980" y="1743396"/>
                  <a:pt x="3250429" y="1743396"/>
                </a:cubicBezTo>
                <a:cubicBezTo>
                  <a:pt x="3220228" y="1743396"/>
                  <a:pt x="3192086" y="1724315"/>
                  <a:pt x="3182065" y="1694113"/>
                </a:cubicBezTo>
                <a:cubicBezTo>
                  <a:pt x="3169435" y="1656361"/>
                  <a:pt x="3189753" y="1615590"/>
                  <a:pt x="3227505" y="1602961"/>
                </a:cubicBezTo>
                <a:cubicBezTo>
                  <a:pt x="3236943" y="1599803"/>
                  <a:pt x="3246568" y="1598705"/>
                  <a:pt x="3255900" y="1599423"/>
                </a:cubicBezTo>
                <a:close/>
                <a:moveTo>
                  <a:pt x="5520292" y="1592660"/>
                </a:moveTo>
                <a:cubicBezTo>
                  <a:pt x="5528963" y="1591561"/>
                  <a:pt x="5537814" y="1591698"/>
                  <a:pt x="5546559" y="1593136"/>
                </a:cubicBezTo>
                <a:cubicBezTo>
                  <a:pt x="5558219" y="1595054"/>
                  <a:pt x="5569690" y="1599284"/>
                  <a:pt x="5580295" y="1605976"/>
                </a:cubicBezTo>
                <a:cubicBezTo>
                  <a:pt x="5622715" y="1632746"/>
                  <a:pt x="5635481" y="1688892"/>
                  <a:pt x="5608575" y="1731447"/>
                </a:cubicBezTo>
                <a:cubicBezTo>
                  <a:pt x="5591277" y="1758766"/>
                  <a:pt x="5561762" y="1773867"/>
                  <a:pt x="5531562" y="1773867"/>
                </a:cubicBezTo>
                <a:cubicBezTo>
                  <a:pt x="5515089" y="1773867"/>
                  <a:pt x="5498204" y="1769336"/>
                  <a:pt x="5483239" y="1759727"/>
                </a:cubicBezTo>
                <a:cubicBezTo>
                  <a:pt x="5440684" y="1732958"/>
                  <a:pt x="5428054" y="1676812"/>
                  <a:pt x="5454824" y="1634256"/>
                </a:cubicBezTo>
                <a:cubicBezTo>
                  <a:pt x="5469881" y="1610395"/>
                  <a:pt x="5494278" y="1595960"/>
                  <a:pt x="5520292" y="1592660"/>
                </a:cubicBezTo>
                <a:close/>
                <a:moveTo>
                  <a:pt x="2065095" y="1582324"/>
                </a:moveTo>
                <a:cubicBezTo>
                  <a:pt x="2093099" y="1584658"/>
                  <a:pt x="2120211" y="1597665"/>
                  <a:pt x="2139842" y="1620797"/>
                </a:cubicBezTo>
                <a:cubicBezTo>
                  <a:pt x="2178966" y="1667059"/>
                  <a:pt x="2173201" y="1736383"/>
                  <a:pt x="2126938" y="1775509"/>
                </a:cubicBezTo>
                <a:cubicBezTo>
                  <a:pt x="2106209" y="1793080"/>
                  <a:pt x="2081087" y="1801591"/>
                  <a:pt x="2055965" y="1801591"/>
                </a:cubicBezTo>
                <a:cubicBezTo>
                  <a:pt x="2024803" y="1801591"/>
                  <a:pt x="1993916" y="1788412"/>
                  <a:pt x="1972089" y="1762741"/>
                </a:cubicBezTo>
                <a:cubicBezTo>
                  <a:pt x="1932965" y="1716342"/>
                  <a:pt x="1938731" y="1647017"/>
                  <a:pt x="1984993" y="1607892"/>
                </a:cubicBezTo>
                <a:cubicBezTo>
                  <a:pt x="2008193" y="1588330"/>
                  <a:pt x="2037089" y="1579990"/>
                  <a:pt x="2065095" y="1582324"/>
                </a:cubicBezTo>
                <a:close/>
                <a:moveTo>
                  <a:pt x="6460949" y="1582078"/>
                </a:moveTo>
                <a:cubicBezTo>
                  <a:pt x="6482622" y="1582250"/>
                  <a:pt x="6504243" y="1590693"/>
                  <a:pt x="6520648" y="1607373"/>
                </a:cubicBezTo>
                <a:cubicBezTo>
                  <a:pt x="6553319" y="1640730"/>
                  <a:pt x="6552907" y="1694268"/>
                  <a:pt x="6519686" y="1727078"/>
                </a:cubicBezTo>
                <a:cubicBezTo>
                  <a:pt x="6503076" y="1743277"/>
                  <a:pt x="6481661" y="1751376"/>
                  <a:pt x="6460246" y="1751376"/>
                </a:cubicBezTo>
                <a:cubicBezTo>
                  <a:pt x="6438418" y="1751376"/>
                  <a:pt x="6416454" y="1743002"/>
                  <a:pt x="6399980" y="1726117"/>
                </a:cubicBezTo>
                <a:cubicBezTo>
                  <a:pt x="6367171" y="1692758"/>
                  <a:pt x="6367583" y="1639221"/>
                  <a:pt x="6400942" y="1606411"/>
                </a:cubicBezTo>
                <a:cubicBezTo>
                  <a:pt x="6417552" y="1590007"/>
                  <a:pt x="6439276" y="1581906"/>
                  <a:pt x="6460949" y="1582078"/>
                </a:cubicBezTo>
                <a:close/>
                <a:moveTo>
                  <a:pt x="4591549" y="1534781"/>
                </a:moveTo>
                <a:cubicBezTo>
                  <a:pt x="4600768" y="1533164"/>
                  <a:pt x="4610463" y="1533327"/>
                  <a:pt x="4620176" y="1535558"/>
                </a:cubicBezTo>
                <a:cubicBezTo>
                  <a:pt x="4659026" y="1544344"/>
                  <a:pt x="4683187" y="1583056"/>
                  <a:pt x="4674401" y="1621769"/>
                </a:cubicBezTo>
                <a:cubicBezTo>
                  <a:pt x="4666714" y="1655265"/>
                  <a:pt x="4637062" y="1677915"/>
                  <a:pt x="4604115" y="1677779"/>
                </a:cubicBezTo>
                <a:cubicBezTo>
                  <a:pt x="4598898" y="1677779"/>
                  <a:pt x="4593406" y="1677229"/>
                  <a:pt x="4588052" y="1675993"/>
                </a:cubicBezTo>
                <a:cubicBezTo>
                  <a:pt x="4549204" y="1667070"/>
                  <a:pt x="4524904" y="1628495"/>
                  <a:pt x="4533827" y="1589645"/>
                </a:cubicBezTo>
                <a:cubicBezTo>
                  <a:pt x="4540520" y="1560508"/>
                  <a:pt x="4563892" y="1539633"/>
                  <a:pt x="4591549" y="1534781"/>
                </a:cubicBezTo>
                <a:close/>
                <a:moveTo>
                  <a:pt x="2647280" y="1531012"/>
                </a:moveTo>
                <a:cubicBezTo>
                  <a:pt x="2682446" y="1526759"/>
                  <a:pt x="2718403" y="1543412"/>
                  <a:pt x="2737142" y="1576049"/>
                </a:cubicBezTo>
                <a:cubicBezTo>
                  <a:pt x="2762127" y="1619704"/>
                  <a:pt x="2747027" y="1675165"/>
                  <a:pt x="2703509" y="1700148"/>
                </a:cubicBezTo>
                <a:cubicBezTo>
                  <a:pt x="2689232" y="1708385"/>
                  <a:pt x="2673721" y="1712229"/>
                  <a:pt x="2658346" y="1712229"/>
                </a:cubicBezTo>
                <a:cubicBezTo>
                  <a:pt x="2626772" y="1712229"/>
                  <a:pt x="2596159" y="1695894"/>
                  <a:pt x="2579410" y="1666516"/>
                </a:cubicBezTo>
                <a:cubicBezTo>
                  <a:pt x="2554427" y="1622999"/>
                  <a:pt x="2569526" y="1567401"/>
                  <a:pt x="2613044" y="1542417"/>
                </a:cubicBezTo>
                <a:cubicBezTo>
                  <a:pt x="2623923" y="1536170"/>
                  <a:pt x="2635558" y="1532430"/>
                  <a:pt x="2647280" y="1531012"/>
                </a:cubicBezTo>
                <a:close/>
                <a:moveTo>
                  <a:pt x="7189157" y="1517644"/>
                </a:moveTo>
                <a:cubicBezTo>
                  <a:pt x="7197874" y="1518638"/>
                  <a:pt x="7206213" y="1522964"/>
                  <a:pt x="7212116" y="1530377"/>
                </a:cubicBezTo>
                <a:cubicBezTo>
                  <a:pt x="7223922" y="1545203"/>
                  <a:pt x="7221451" y="1566752"/>
                  <a:pt x="7206625" y="1578559"/>
                </a:cubicBezTo>
                <a:cubicBezTo>
                  <a:pt x="7200311" y="1583640"/>
                  <a:pt x="7192760" y="1585973"/>
                  <a:pt x="7185348" y="1585973"/>
                </a:cubicBezTo>
                <a:cubicBezTo>
                  <a:pt x="7175189" y="1585973"/>
                  <a:pt x="7165168" y="1581580"/>
                  <a:pt x="7158441" y="1573069"/>
                </a:cubicBezTo>
                <a:cubicBezTo>
                  <a:pt x="7146635" y="1558242"/>
                  <a:pt x="7149107" y="1536553"/>
                  <a:pt x="7163932" y="1524885"/>
                </a:cubicBezTo>
                <a:cubicBezTo>
                  <a:pt x="7171345" y="1518982"/>
                  <a:pt x="7180440" y="1516648"/>
                  <a:pt x="7189157" y="1517644"/>
                </a:cubicBezTo>
                <a:close/>
                <a:moveTo>
                  <a:pt x="3569039" y="1514416"/>
                </a:moveTo>
                <a:cubicBezTo>
                  <a:pt x="3608163" y="1507141"/>
                  <a:pt x="3645778" y="1532950"/>
                  <a:pt x="3653054" y="1572074"/>
                </a:cubicBezTo>
                <a:cubicBezTo>
                  <a:pt x="3660329" y="1611197"/>
                  <a:pt x="3634521" y="1648812"/>
                  <a:pt x="3595397" y="1656088"/>
                </a:cubicBezTo>
                <a:lnTo>
                  <a:pt x="3595534" y="1656088"/>
                </a:lnTo>
                <a:cubicBezTo>
                  <a:pt x="3591004" y="1656910"/>
                  <a:pt x="3586474" y="1657323"/>
                  <a:pt x="3582081" y="1657323"/>
                </a:cubicBezTo>
                <a:cubicBezTo>
                  <a:pt x="3548036" y="1657323"/>
                  <a:pt x="3517835" y="1633162"/>
                  <a:pt x="3511383" y="1598568"/>
                </a:cubicBezTo>
                <a:cubicBezTo>
                  <a:pt x="3504107" y="1559307"/>
                  <a:pt x="3529916" y="1521692"/>
                  <a:pt x="3569039" y="1514416"/>
                </a:cubicBezTo>
                <a:close/>
                <a:moveTo>
                  <a:pt x="4271764" y="1480645"/>
                </a:moveTo>
                <a:cubicBezTo>
                  <a:pt x="4311438" y="1484076"/>
                  <a:pt x="4340815" y="1519084"/>
                  <a:pt x="4337247" y="1558757"/>
                </a:cubicBezTo>
                <a:cubicBezTo>
                  <a:pt x="4333950" y="1596234"/>
                  <a:pt x="4302514" y="1624514"/>
                  <a:pt x="4265587" y="1624514"/>
                </a:cubicBezTo>
                <a:cubicBezTo>
                  <a:pt x="4263390" y="1624514"/>
                  <a:pt x="4261331" y="1624377"/>
                  <a:pt x="4259134" y="1624239"/>
                </a:cubicBezTo>
                <a:cubicBezTo>
                  <a:pt x="4219461" y="1620807"/>
                  <a:pt x="4190221" y="1585801"/>
                  <a:pt x="4193653" y="1546128"/>
                </a:cubicBezTo>
                <a:cubicBezTo>
                  <a:pt x="4197085" y="1506455"/>
                  <a:pt x="4232091" y="1477213"/>
                  <a:pt x="4271764" y="1480645"/>
                </a:cubicBezTo>
                <a:close/>
                <a:moveTo>
                  <a:pt x="6767987" y="1478435"/>
                </a:moveTo>
                <a:cubicBezTo>
                  <a:pt x="6783225" y="1479053"/>
                  <a:pt x="6798223" y="1485471"/>
                  <a:pt x="6809342" y="1497556"/>
                </a:cubicBezTo>
                <a:cubicBezTo>
                  <a:pt x="6831581" y="1521719"/>
                  <a:pt x="6830071" y="1559330"/>
                  <a:pt x="6805910" y="1581570"/>
                </a:cubicBezTo>
                <a:cubicBezTo>
                  <a:pt x="6794379" y="1592141"/>
                  <a:pt x="6779965" y="1597358"/>
                  <a:pt x="6765551" y="1597358"/>
                </a:cubicBezTo>
                <a:cubicBezTo>
                  <a:pt x="6749490" y="1597358"/>
                  <a:pt x="6733564" y="1590906"/>
                  <a:pt x="6721759" y="1578139"/>
                </a:cubicBezTo>
                <a:cubicBezTo>
                  <a:pt x="6699520" y="1553978"/>
                  <a:pt x="6701167" y="1516363"/>
                  <a:pt x="6725191" y="1494126"/>
                </a:cubicBezTo>
                <a:cubicBezTo>
                  <a:pt x="6737271" y="1483000"/>
                  <a:pt x="6752749" y="1477818"/>
                  <a:pt x="6767987" y="1478435"/>
                </a:cubicBezTo>
                <a:close/>
                <a:moveTo>
                  <a:pt x="3919236" y="1473642"/>
                </a:moveTo>
                <a:cubicBezTo>
                  <a:pt x="3959046" y="1471721"/>
                  <a:pt x="3992817" y="1502473"/>
                  <a:pt x="3994738" y="1542146"/>
                </a:cubicBezTo>
                <a:cubicBezTo>
                  <a:pt x="3996524" y="1581957"/>
                  <a:pt x="3965910" y="1615726"/>
                  <a:pt x="3926099" y="1617648"/>
                </a:cubicBezTo>
                <a:cubicBezTo>
                  <a:pt x="3925002" y="1617648"/>
                  <a:pt x="3923903" y="1617786"/>
                  <a:pt x="3922667" y="1617786"/>
                </a:cubicBezTo>
                <a:cubicBezTo>
                  <a:pt x="3884367" y="1617786"/>
                  <a:pt x="3852519" y="1587722"/>
                  <a:pt x="3850734" y="1549147"/>
                </a:cubicBezTo>
                <a:cubicBezTo>
                  <a:pt x="3848813" y="1509336"/>
                  <a:pt x="3879563" y="1475564"/>
                  <a:pt x="3919236" y="1473642"/>
                </a:cubicBezTo>
                <a:close/>
                <a:moveTo>
                  <a:pt x="5854714" y="1456028"/>
                </a:moveTo>
                <a:cubicBezTo>
                  <a:pt x="5882513" y="1451841"/>
                  <a:pt x="5911890" y="1458259"/>
                  <a:pt x="5936256" y="1476243"/>
                </a:cubicBezTo>
                <a:cubicBezTo>
                  <a:pt x="5984990" y="1512346"/>
                  <a:pt x="5995423" y="1580986"/>
                  <a:pt x="5959319" y="1629857"/>
                </a:cubicBezTo>
                <a:cubicBezTo>
                  <a:pt x="5937904" y="1658960"/>
                  <a:pt x="5904683" y="1674472"/>
                  <a:pt x="5870913" y="1674472"/>
                </a:cubicBezTo>
                <a:cubicBezTo>
                  <a:pt x="5848261" y="1674472"/>
                  <a:pt x="5825474" y="1667470"/>
                  <a:pt x="5805843" y="1653057"/>
                </a:cubicBezTo>
                <a:cubicBezTo>
                  <a:pt x="5756972" y="1616952"/>
                  <a:pt x="5746676" y="1548177"/>
                  <a:pt x="5782643" y="1499443"/>
                </a:cubicBezTo>
                <a:cubicBezTo>
                  <a:pt x="5800695" y="1475007"/>
                  <a:pt x="5826916" y="1460215"/>
                  <a:pt x="5854714" y="1456028"/>
                </a:cubicBezTo>
                <a:close/>
                <a:moveTo>
                  <a:pt x="1342635" y="1454275"/>
                </a:moveTo>
                <a:cubicBezTo>
                  <a:pt x="1357839" y="1453794"/>
                  <a:pt x="1373247" y="1459114"/>
                  <a:pt x="1385260" y="1470371"/>
                </a:cubicBezTo>
                <a:cubicBezTo>
                  <a:pt x="1409282" y="1492751"/>
                  <a:pt x="1410518" y="1530503"/>
                  <a:pt x="1388004" y="1554390"/>
                </a:cubicBezTo>
                <a:cubicBezTo>
                  <a:pt x="1376337" y="1566881"/>
                  <a:pt x="1360414" y="1573197"/>
                  <a:pt x="1344625" y="1573197"/>
                </a:cubicBezTo>
                <a:cubicBezTo>
                  <a:pt x="1329937" y="1573197"/>
                  <a:pt x="1315385" y="1567841"/>
                  <a:pt x="1303851" y="1557136"/>
                </a:cubicBezTo>
                <a:cubicBezTo>
                  <a:pt x="1279961" y="1534622"/>
                  <a:pt x="1278727" y="1497007"/>
                  <a:pt x="1301243" y="1472979"/>
                </a:cubicBezTo>
                <a:cubicBezTo>
                  <a:pt x="1312431" y="1461036"/>
                  <a:pt x="1327432" y="1454755"/>
                  <a:pt x="1342635" y="1454275"/>
                </a:cubicBezTo>
                <a:close/>
                <a:moveTo>
                  <a:pt x="951836" y="1452773"/>
                </a:moveTo>
                <a:cubicBezTo>
                  <a:pt x="960570" y="1451949"/>
                  <a:pt x="969596" y="1454455"/>
                  <a:pt x="976872" y="1460495"/>
                </a:cubicBezTo>
                <a:cubicBezTo>
                  <a:pt x="991560" y="1472576"/>
                  <a:pt x="993620" y="1494271"/>
                  <a:pt x="981539" y="1508823"/>
                </a:cubicBezTo>
                <a:cubicBezTo>
                  <a:pt x="974676" y="1517060"/>
                  <a:pt x="964928" y="1521315"/>
                  <a:pt x="955045" y="1521315"/>
                </a:cubicBezTo>
                <a:cubicBezTo>
                  <a:pt x="947357" y="1521315"/>
                  <a:pt x="939532" y="1518707"/>
                  <a:pt x="933080" y="1513354"/>
                </a:cubicBezTo>
                <a:cubicBezTo>
                  <a:pt x="918528" y="1501273"/>
                  <a:pt x="916469" y="1479714"/>
                  <a:pt x="928550" y="1465025"/>
                </a:cubicBezTo>
                <a:cubicBezTo>
                  <a:pt x="934658" y="1457749"/>
                  <a:pt x="943101" y="1453597"/>
                  <a:pt x="951836" y="1452773"/>
                </a:cubicBezTo>
                <a:close/>
                <a:moveTo>
                  <a:pt x="5202332" y="1412511"/>
                </a:moveTo>
                <a:cubicBezTo>
                  <a:pt x="5214142" y="1412833"/>
                  <a:pt x="5226085" y="1415467"/>
                  <a:pt x="5237513" y="1420649"/>
                </a:cubicBezTo>
                <a:cubicBezTo>
                  <a:pt x="5283226" y="1441516"/>
                  <a:pt x="5303407" y="1495466"/>
                  <a:pt x="5282540" y="1541180"/>
                </a:cubicBezTo>
                <a:cubicBezTo>
                  <a:pt x="5267304" y="1574675"/>
                  <a:pt x="5234356" y="1594443"/>
                  <a:pt x="5199762" y="1594443"/>
                </a:cubicBezTo>
                <a:cubicBezTo>
                  <a:pt x="5187132" y="1594443"/>
                  <a:pt x="5174366" y="1591836"/>
                  <a:pt x="5162148" y="1586206"/>
                </a:cubicBezTo>
                <a:cubicBezTo>
                  <a:pt x="5116435" y="1565340"/>
                  <a:pt x="5096255" y="1511390"/>
                  <a:pt x="5117121" y="1465677"/>
                </a:cubicBezTo>
                <a:cubicBezTo>
                  <a:pt x="5132668" y="1431392"/>
                  <a:pt x="5166902" y="1411546"/>
                  <a:pt x="5202332" y="1412511"/>
                </a:cubicBezTo>
                <a:close/>
                <a:moveTo>
                  <a:pt x="1820146" y="1406050"/>
                </a:moveTo>
                <a:cubicBezTo>
                  <a:pt x="1841765" y="1407525"/>
                  <a:pt x="1862836" y="1417237"/>
                  <a:pt x="1878213" y="1434809"/>
                </a:cubicBezTo>
                <a:cubicBezTo>
                  <a:pt x="1908965" y="1469952"/>
                  <a:pt x="1905394" y="1523494"/>
                  <a:pt x="1870112" y="1554245"/>
                </a:cubicBezTo>
                <a:lnTo>
                  <a:pt x="1870249" y="1554245"/>
                </a:lnTo>
                <a:cubicBezTo>
                  <a:pt x="1854187" y="1568245"/>
                  <a:pt x="1834284" y="1575111"/>
                  <a:pt x="1814518" y="1575111"/>
                </a:cubicBezTo>
                <a:cubicBezTo>
                  <a:pt x="1790908" y="1575111"/>
                  <a:pt x="1767436" y="1565364"/>
                  <a:pt x="1750827" y="1546283"/>
                </a:cubicBezTo>
                <a:cubicBezTo>
                  <a:pt x="1719933" y="1511003"/>
                  <a:pt x="1723503" y="1457460"/>
                  <a:pt x="1758787" y="1426710"/>
                </a:cubicBezTo>
                <a:cubicBezTo>
                  <a:pt x="1776358" y="1411335"/>
                  <a:pt x="1798525" y="1404574"/>
                  <a:pt x="1820146" y="1406050"/>
                </a:cubicBezTo>
                <a:close/>
                <a:moveTo>
                  <a:pt x="2998580" y="1365541"/>
                </a:moveTo>
                <a:cubicBezTo>
                  <a:pt x="3033998" y="1366082"/>
                  <a:pt x="3067330" y="1387394"/>
                  <a:pt x="3081435" y="1422297"/>
                </a:cubicBezTo>
                <a:cubicBezTo>
                  <a:pt x="3100380" y="1468971"/>
                  <a:pt x="3077866" y="1521962"/>
                  <a:pt x="3031329" y="1540769"/>
                </a:cubicBezTo>
                <a:cubicBezTo>
                  <a:pt x="3020071" y="1545298"/>
                  <a:pt x="3008541" y="1547495"/>
                  <a:pt x="2997145" y="1547495"/>
                </a:cubicBezTo>
                <a:cubicBezTo>
                  <a:pt x="2961316" y="1547495"/>
                  <a:pt x="2927135" y="1525942"/>
                  <a:pt x="2912858" y="1490662"/>
                </a:cubicBezTo>
                <a:cubicBezTo>
                  <a:pt x="2894053" y="1444124"/>
                  <a:pt x="2916426" y="1390997"/>
                  <a:pt x="2962963" y="1372191"/>
                </a:cubicBezTo>
                <a:cubicBezTo>
                  <a:pt x="2962963" y="1372191"/>
                  <a:pt x="2962963" y="1372191"/>
                  <a:pt x="2963102" y="1372191"/>
                </a:cubicBezTo>
                <a:cubicBezTo>
                  <a:pt x="2974736" y="1367489"/>
                  <a:pt x="2986774" y="1365361"/>
                  <a:pt x="2998580" y="1365541"/>
                </a:cubicBezTo>
                <a:close/>
                <a:moveTo>
                  <a:pt x="2400128" y="1338532"/>
                </a:moveTo>
                <a:cubicBezTo>
                  <a:pt x="2431548" y="1342358"/>
                  <a:pt x="2461089" y="1359660"/>
                  <a:pt x="2479467" y="1388385"/>
                </a:cubicBezTo>
                <a:cubicBezTo>
                  <a:pt x="2512139" y="1439452"/>
                  <a:pt x="2497175" y="1507405"/>
                  <a:pt x="2446107" y="1540077"/>
                </a:cubicBezTo>
                <a:cubicBezTo>
                  <a:pt x="2427850" y="1551745"/>
                  <a:pt x="2407259" y="1557374"/>
                  <a:pt x="2387079" y="1557374"/>
                </a:cubicBezTo>
                <a:cubicBezTo>
                  <a:pt x="2350838" y="1557374"/>
                  <a:pt x="2315419" y="1539527"/>
                  <a:pt x="2294417" y="1506718"/>
                </a:cubicBezTo>
                <a:cubicBezTo>
                  <a:pt x="2261744" y="1455650"/>
                  <a:pt x="2276708" y="1387699"/>
                  <a:pt x="2327775" y="1355026"/>
                </a:cubicBezTo>
                <a:cubicBezTo>
                  <a:pt x="2340542" y="1346859"/>
                  <a:pt x="2354364" y="1341668"/>
                  <a:pt x="2368426" y="1339274"/>
                </a:cubicBezTo>
                <a:cubicBezTo>
                  <a:pt x="2378973" y="1337479"/>
                  <a:pt x="2389655" y="1337257"/>
                  <a:pt x="2400128" y="1338532"/>
                </a:cubicBezTo>
                <a:close/>
                <a:moveTo>
                  <a:pt x="6181710" y="1335883"/>
                </a:moveTo>
                <a:cubicBezTo>
                  <a:pt x="6203263" y="1333738"/>
                  <a:pt x="6225639" y="1339813"/>
                  <a:pt x="6243759" y="1354639"/>
                </a:cubicBezTo>
                <a:cubicBezTo>
                  <a:pt x="6279864" y="1384154"/>
                  <a:pt x="6285218" y="1437554"/>
                  <a:pt x="6255566" y="1473795"/>
                </a:cubicBezTo>
                <a:cubicBezTo>
                  <a:pt x="6238817" y="1494254"/>
                  <a:pt x="6214520" y="1504825"/>
                  <a:pt x="6190083" y="1504825"/>
                </a:cubicBezTo>
                <a:cubicBezTo>
                  <a:pt x="6171140" y="1504825"/>
                  <a:pt x="6152195" y="1498509"/>
                  <a:pt x="6136409" y="1485602"/>
                </a:cubicBezTo>
                <a:cubicBezTo>
                  <a:pt x="6100305" y="1455948"/>
                  <a:pt x="6094950" y="1402686"/>
                  <a:pt x="6124602" y="1366445"/>
                </a:cubicBezTo>
                <a:cubicBezTo>
                  <a:pt x="6139428" y="1348393"/>
                  <a:pt x="6160157" y="1338029"/>
                  <a:pt x="6181710" y="1335883"/>
                </a:cubicBezTo>
                <a:close/>
                <a:moveTo>
                  <a:pt x="7008979" y="1308511"/>
                </a:moveTo>
                <a:cubicBezTo>
                  <a:pt x="7017765" y="1308906"/>
                  <a:pt x="7026379" y="1312647"/>
                  <a:pt x="7032694" y="1319648"/>
                </a:cubicBezTo>
                <a:cubicBezTo>
                  <a:pt x="7045461" y="1333651"/>
                  <a:pt x="7044499" y="1355340"/>
                  <a:pt x="7030498" y="1368108"/>
                </a:cubicBezTo>
                <a:cubicBezTo>
                  <a:pt x="7023909" y="1374148"/>
                  <a:pt x="7015672" y="1377167"/>
                  <a:pt x="7007435" y="1377167"/>
                </a:cubicBezTo>
                <a:cubicBezTo>
                  <a:pt x="6998100" y="1377167"/>
                  <a:pt x="6988765" y="1373324"/>
                  <a:pt x="6982038" y="1365912"/>
                </a:cubicBezTo>
                <a:cubicBezTo>
                  <a:pt x="6969271" y="1351909"/>
                  <a:pt x="6970233" y="1330219"/>
                  <a:pt x="6984234" y="1317451"/>
                </a:cubicBezTo>
                <a:cubicBezTo>
                  <a:pt x="6991236" y="1311068"/>
                  <a:pt x="7000193" y="1308117"/>
                  <a:pt x="7008979" y="1308511"/>
                </a:cubicBezTo>
                <a:close/>
                <a:moveTo>
                  <a:pt x="4836771" y="1280313"/>
                </a:moveTo>
                <a:cubicBezTo>
                  <a:pt x="4848520" y="1279039"/>
                  <a:pt x="4860721" y="1280043"/>
                  <a:pt x="4872767" y="1283647"/>
                </a:cubicBezTo>
                <a:cubicBezTo>
                  <a:pt x="4920814" y="1298060"/>
                  <a:pt x="4948133" y="1348715"/>
                  <a:pt x="4933718" y="1396763"/>
                </a:cubicBezTo>
                <a:cubicBezTo>
                  <a:pt x="4921913" y="1436162"/>
                  <a:pt x="4885671" y="1461695"/>
                  <a:pt x="4846548" y="1461695"/>
                </a:cubicBezTo>
                <a:cubicBezTo>
                  <a:pt x="4837899" y="1461695"/>
                  <a:pt x="4829113" y="1460460"/>
                  <a:pt x="4820464" y="1457852"/>
                </a:cubicBezTo>
                <a:cubicBezTo>
                  <a:pt x="4772418" y="1443438"/>
                  <a:pt x="4745099" y="1392644"/>
                  <a:pt x="4759513" y="1344598"/>
                </a:cubicBezTo>
                <a:cubicBezTo>
                  <a:pt x="4770324" y="1308459"/>
                  <a:pt x="4801521" y="1284136"/>
                  <a:pt x="4836771" y="1280313"/>
                </a:cubicBezTo>
                <a:close/>
                <a:moveTo>
                  <a:pt x="6536024" y="1252478"/>
                </a:moveTo>
                <a:cubicBezTo>
                  <a:pt x="6551228" y="1251791"/>
                  <a:pt x="6566705" y="1256905"/>
                  <a:pt x="6578854" y="1268024"/>
                </a:cubicBezTo>
                <a:cubicBezTo>
                  <a:pt x="6603153" y="1290126"/>
                  <a:pt x="6604801" y="1327740"/>
                  <a:pt x="6582561" y="1352037"/>
                </a:cubicBezTo>
                <a:cubicBezTo>
                  <a:pt x="6570893" y="1364805"/>
                  <a:pt x="6554830" y="1371394"/>
                  <a:pt x="6538632" y="1371394"/>
                </a:cubicBezTo>
                <a:cubicBezTo>
                  <a:pt x="6524355" y="1371394"/>
                  <a:pt x="6509942" y="1366177"/>
                  <a:pt x="6498547" y="1355881"/>
                </a:cubicBezTo>
                <a:cubicBezTo>
                  <a:pt x="6474386" y="1333643"/>
                  <a:pt x="6472602" y="1296028"/>
                  <a:pt x="6494840" y="1271731"/>
                </a:cubicBezTo>
                <a:cubicBezTo>
                  <a:pt x="6505892" y="1259650"/>
                  <a:pt x="6520821" y="1253164"/>
                  <a:pt x="6536024" y="1252478"/>
                </a:cubicBezTo>
                <a:close/>
                <a:moveTo>
                  <a:pt x="3369227" y="1249067"/>
                </a:moveTo>
                <a:cubicBezTo>
                  <a:pt x="3404245" y="1254440"/>
                  <a:pt x="3434438" y="1280180"/>
                  <a:pt x="3443704" y="1316730"/>
                </a:cubicBezTo>
                <a:cubicBezTo>
                  <a:pt x="3456060" y="1365326"/>
                  <a:pt x="3426544" y="1414884"/>
                  <a:pt x="3377947" y="1427239"/>
                </a:cubicBezTo>
                <a:cubicBezTo>
                  <a:pt x="3370398" y="1429161"/>
                  <a:pt x="3362848" y="1429984"/>
                  <a:pt x="3355434" y="1429984"/>
                </a:cubicBezTo>
                <a:cubicBezTo>
                  <a:pt x="3314800" y="1429984"/>
                  <a:pt x="3277878" y="1402529"/>
                  <a:pt x="3267445" y="1361345"/>
                </a:cubicBezTo>
                <a:cubicBezTo>
                  <a:pt x="3255090" y="1312750"/>
                  <a:pt x="3284468" y="1263192"/>
                  <a:pt x="3333196" y="1250974"/>
                </a:cubicBezTo>
                <a:cubicBezTo>
                  <a:pt x="3333196" y="1250974"/>
                  <a:pt x="3333196" y="1250974"/>
                  <a:pt x="3333196" y="1250837"/>
                </a:cubicBezTo>
                <a:cubicBezTo>
                  <a:pt x="3345345" y="1247748"/>
                  <a:pt x="3357554" y="1247276"/>
                  <a:pt x="3369227" y="1249067"/>
                </a:cubicBezTo>
                <a:close/>
                <a:moveTo>
                  <a:pt x="1136352" y="1247355"/>
                </a:moveTo>
                <a:cubicBezTo>
                  <a:pt x="1145138" y="1247132"/>
                  <a:pt x="1154028" y="1250254"/>
                  <a:pt x="1160960" y="1256775"/>
                </a:cubicBezTo>
                <a:cubicBezTo>
                  <a:pt x="1174687" y="1269953"/>
                  <a:pt x="1175236" y="1291644"/>
                  <a:pt x="1162196" y="1305371"/>
                </a:cubicBezTo>
                <a:cubicBezTo>
                  <a:pt x="1155470" y="1312373"/>
                  <a:pt x="1146408" y="1315941"/>
                  <a:pt x="1137209" y="1315941"/>
                </a:cubicBezTo>
                <a:cubicBezTo>
                  <a:pt x="1128699" y="1315941"/>
                  <a:pt x="1120189" y="1312922"/>
                  <a:pt x="1113599" y="1306607"/>
                </a:cubicBezTo>
                <a:cubicBezTo>
                  <a:pt x="1099872" y="1293428"/>
                  <a:pt x="1099323" y="1271739"/>
                  <a:pt x="1112362" y="1258011"/>
                </a:cubicBezTo>
                <a:cubicBezTo>
                  <a:pt x="1118885" y="1251147"/>
                  <a:pt x="1127567" y="1247578"/>
                  <a:pt x="1136352" y="1247355"/>
                </a:cubicBezTo>
                <a:close/>
                <a:moveTo>
                  <a:pt x="5535601" y="1233548"/>
                </a:moveTo>
                <a:cubicBezTo>
                  <a:pt x="5549803" y="1235002"/>
                  <a:pt x="5563959" y="1239267"/>
                  <a:pt x="5577275" y="1246576"/>
                </a:cubicBezTo>
                <a:cubicBezTo>
                  <a:pt x="5630402" y="1275679"/>
                  <a:pt x="5649758" y="1342534"/>
                  <a:pt x="5620655" y="1395660"/>
                </a:cubicBezTo>
                <a:cubicBezTo>
                  <a:pt x="5600612" y="1432039"/>
                  <a:pt x="5562998" y="1452631"/>
                  <a:pt x="5524285" y="1452631"/>
                </a:cubicBezTo>
                <a:cubicBezTo>
                  <a:pt x="5506440" y="1452631"/>
                  <a:pt x="5488319" y="1448238"/>
                  <a:pt x="5471434" y="1439040"/>
                </a:cubicBezTo>
                <a:cubicBezTo>
                  <a:pt x="5418307" y="1409937"/>
                  <a:pt x="5398951" y="1343083"/>
                  <a:pt x="5428054" y="1289956"/>
                </a:cubicBezTo>
                <a:cubicBezTo>
                  <a:pt x="5449984" y="1250112"/>
                  <a:pt x="5492995" y="1229186"/>
                  <a:pt x="5535601" y="1233548"/>
                </a:cubicBezTo>
                <a:close/>
                <a:moveTo>
                  <a:pt x="1576592" y="1230375"/>
                </a:moveTo>
                <a:cubicBezTo>
                  <a:pt x="1591794" y="1231199"/>
                  <a:pt x="1606689" y="1237822"/>
                  <a:pt x="1617672" y="1250040"/>
                </a:cubicBezTo>
                <a:cubicBezTo>
                  <a:pt x="1639632" y="1274476"/>
                  <a:pt x="1637573" y="1312089"/>
                  <a:pt x="1613142" y="1334053"/>
                </a:cubicBezTo>
                <a:cubicBezTo>
                  <a:pt x="1601884" y="1344212"/>
                  <a:pt x="1587610" y="1349291"/>
                  <a:pt x="1573468" y="1349291"/>
                </a:cubicBezTo>
                <a:cubicBezTo>
                  <a:pt x="1557130" y="1349291"/>
                  <a:pt x="1540931" y="1342565"/>
                  <a:pt x="1529123" y="1329523"/>
                </a:cubicBezTo>
                <a:cubicBezTo>
                  <a:pt x="1507157" y="1305089"/>
                  <a:pt x="1509216" y="1267474"/>
                  <a:pt x="1533652" y="1245510"/>
                </a:cubicBezTo>
                <a:cubicBezTo>
                  <a:pt x="1545869" y="1234528"/>
                  <a:pt x="1561385" y="1229552"/>
                  <a:pt x="1576592" y="1230375"/>
                </a:cubicBezTo>
                <a:close/>
                <a:moveTo>
                  <a:pt x="4492919" y="1197298"/>
                </a:moveTo>
                <a:cubicBezTo>
                  <a:pt x="4542476" y="1205123"/>
                  <a:pt x="4576522" y="1251660"/>
                  <a:pt x="4568696" y="1301355"/>
                </a:cubicBezTo>
                <a:cubicBezTo>
                  <a:pt x="4561695" y="1346107"/>
                  <a:pt x="4522983" y="1378231"/>
                  <a:pt x="4478917" y="1378231"/>
                </a:cubicBezTo>
                <a:cubicBezTo>
                  <a:pt x="4474249" y="1378231"/>
                  <a:pt x="4469582" y="1377818"/>
                  <a:pt x="4464777" y="1377133"/>
                </a:cubicBezTo>
                <a:cubicBezTo>
                  <a:pt x="4415082" y="1369307"/>
                  <a:pt x="4381176" y="1322771"/>
                  <a:pt x="4389000" y="1273212"/>
                </a:cubicBezTo>
                <a:cubicBezTo>
                  <a:pt x="4396688" y="1223518"/>
                  <a:pt x="4443225" y="1189611"/>
                  <a:pt x="4492919" y="1197298"/>
                </a:cubicBezTo>
                <a:close/>
                <a:moveTo>
                  <a:pt x="2117146" y="1181566"/>
                </a:moveTo>
                <a:cubicBezTo>
                  <a:pt x="2138456" y="1185341"/>
                  <a:pt x="2158328" y="1197250"/>
                  <a:pt x="2171713" y="1216401"/>
                </a:cubicBezTo>
                <a:cubicBezTo>
                  <a:pt x="2198620" y="1254701"/>
                  <a:pt x="2189284" y="1307415"/>
                  <a:pt x="2150984" y="1334322"/>
                </a:cubicBezTo>
                <a:cubicBezTo>
                  <a:pt x="2136158" y="1344616"/>
                  <a:pt x="2119274" y="1349558"/>
                  <a:pt x="2102527" y="1349558"/>
                </a:cubicBezTo>
                <a:cubicBezTo>
                  <a:pt x="2075761" y="1349558"/>
                  <a:pt x="2049540" y="1337067"/>
                  <a:pt x="2033066" y="1313456"/>
                </a:cubicBezTo>
                <a:cubicBezTo>
                  <a:pt x="2006295" y="1275155"/>
                  <a:pt x="2015631" y="1222441"/>
                  <a:pt x="2053935" y="1195534"/>
                </a:cubicBezTo>
                <a:cubicBezTo>
                  <a:pt x="2073084" y="1182150"/>
                  <a:pt x="2095835" y="1177791"/>
                  <a:pt x="2117146" y="1181566"/>
                </a:cubicBezTo>
                <a:close/>
                <a:moveTo>
                  <a:pt x="3716310" y="1180972"/>
                </a:moveTo>
                <a:lnTo>
                  <a:pt x="3752214" y="1184088"/>
                </a:lnTo>
                <a:cubicBezTo>
                  <a:pt x="3786222" y="1194133"/>
                  <a:pt x="3812605" y="1223656"/>
                  <a:pt x="3816826" y="1261133"/>
                </a:cubicBezTo>
                <a:cubicBezTo>
                  <a:pt x="3822454" y="1310965"/>
                  <a:pt x="3786625" y="1356129"/>
                  <a:pt x="3736793" y="1361757"/>
                </a:cubicBezTo>
                <a:cubicBezTo>
                  <a:pt x="3733224" y="1362169"/>
                  <a:pt x="3729793" y="1362306"/>
                  <a:pt x="3726360" y="1362306"/>
                </a:cubicBezTo>
                <a:cubicBezTo>
                  <a:pt x="3680783" y="1362306"/>
                  <a:pt x="3641386" y="1327987"/>
                  <a:pt x="3636169" y="1281587"/>
                </a:cubicBezTo>
                <a:cubicBezTo>
                  <a:pt x="3631844" y="1244110"/>
                  <a:pt x="3650995" y="1209413"/>
                  <a:pt x="3681921" y="1192033"/>
                </a:cubicBezTo>
                <a:close/>
                <a:moveTo>
                  <a:pt x="3716202" y="1180963"/>
                </a:moveTo>
                <a:cubicBezTo>
                  <a:pt x="3716339" y="1180963"/>
                  <a:pt x="3716339" y="1180963"/>
                  <a:pt x="3716339" y="1180963"/>
                </a:cubicBezTo>
                <a:lnTo>
                  <a:pt x="3716310" y="1180972"/>
                </a:lnTo>
                <a:close/>
                <a:moveTo>
                  <a:pt x="4105110" y="1163253"/>
                </a:moveTo>
                <a:cubicBezTo>
                  <a:pt x="4155354" y="1164214"/>
                  <a:pt x="4195164" y="1205810"/>
                  <a:pt x="4194066" y="1256052"/>
                </a:cubicBezTo>
                <a:cubicBezTo>
                  <a:pt x="4193106" y="1305611"/>
                  <a:pt x="4152608" y="1345008"/>
                  <a:pt x="4103188" y="1345008"/>
                </a:cubicBezTo>
                <a:cubicBezTo>
                  <a:pt x="4102639" y="1345008"/>
                  <a:pt x="4101953" y="1345008"/>
                  <a:pt x="4101266" y="1345008"/>
                </a:cubicBezTo>
                <a:cubicBezTo>
                  <a:pt x="4051023" y="1344049"/>
                  <a:pt x="4011213" y="1302453"/>
                  <a:pt x="4012310" y="1252209"/>
                </a:cubicBezTo>
                <a:cubicBezTo>
                  <a:pt x="4013271" y="1201966"/>
                  <a:pt x="4054867" y="1162155"/>
                  <a:pt x="4105110" y="1163253"/>
                </a:cubicBezTo>
                <a:close/>
                <a:moveTo>
                  <a:pt x="2743467" y="1139899"/>
                </a:moveTo>
                <a:cubicBezTo>
                  <a:pt x="2786265" y="1138419"/>
                  <a:pt x="2827809" y="1162151"/>
                  <a:pt x="2846960" y="1203334"/>
                </a:cubicBezTo>
                <a:cubicBezTo>
                  <a:pt x="2872493" y="1258382"/>
                  <a:pt x="2848606" y="1323726"/>
                  <a:pt x="2793695" y="1349261"/>
                </a:cubicBezTo>
                <a:cubicBezTo>
                  <a:pt x="2778732" y="1356261"/>
                  <a:pt x="2762946" y="1359556"/>
                  <a:pt x="2747432" y="1359556"/>
                </a:cubicBezTo>
                <a:cubicBezTo>
                  <a:pt x="2706112" y="1359556"/>
                  <a:pt x="2666439" y="1335944"/>
                  <a:pt x="2647770" y="1295997"/>
                </a:cubicBezTo>
                <a:cubicBezTo>
                  <a:pt x="2622236" y="1240948"/>
                  <a:pt x="2646123" y="1175604"/>
                  <a:pt x="2701034" y="1150071"/>
                </a:cubicBezTo>
                <a:cubicBezTo>
                  <a:pt x="2714795" y="1143687"/>
                  <a:pt x="2729201" y="1140393"/>
                  <a:pt x="2743467" y="1139899"/>
                </a:cubicBezTo>
                <a:close/>
                <a:moveTo>
                  <a:pt x="5910046" y="1120503"/>
                </a:moveTo>
                <a:cubicBezTo>
                  <a:pt x="5920882" y="1122453"/>
                  <a:pt x="5931521" y="1126554"/>
                  <a:pt x="5941336" y="1132938"/>
                </a:cubicBezTo>
                <a:cubicBezTo>
                  <a:pt x="5980460" y="1158470"/>
                  <a:pt x="5991443" y="1211048"/>
                  <a:pt x="5965909" y="1250171"/>
                </a:cubicBezTo>
                <a:cubicBezTo>
                  <a:pt x="5949573" y="1275018"/>
                  <a:pt x="5922529" y="1288472"/>
                  <a:pt x="5894937" y="1288472"/>
                </a:cubicBezTo>
                <a:cubicBezTo>
                  <a:pt x="5879013" y="1288472"/>
                  <a:pt x="5862950" y="1284079"/>
                  <a:pt x="5848673" y="1274744"/>
                </a:cubicBezTo>
                <a:cubicBezTo>
                  <a:pt x="5809550" y="1249073"/>
                  <a:pt x="5798567" y="1196634"/>
                  <a:pt x="5824102" y="1157509"/>
                </a:cubicBezTo>
                <a:cubicBezTo>
                  <a:pt x="5843251" y="1128166"/>
                  <a:pt x="5877537" y="1114653"/>
                  <a:pt x="5910046" y="1120503"/>
                </a:cubicBezTo>
                <a:close/>
                <a:moveTo>
                  <a:pt x="6814921" y="1112086"/>
                </a:moveTo>
                <a:cubicBezTo>
                  <a:pt x="6823690" y="1111915"/>
                  <a:pt x="6832544" y="1115106"/>
                  <a:pt x="6839408" y="1121696"/>
                </a:cubicBezTo>
                <a:cubicBezTo>
                  <a:pt x="6853136" y="1134738"/>
                  <a:pt x="6853546" y="1156427"/>
                  <a:pt x="6840506" y="1170154"/>
                </a:cubicBezTo>
                <a:cubicBezTo>
                  <a:pt x="6833778" y="1177156"/>
                  <a:pt x="6824719" y="1180726"/>
                  <a:pt x="6815658" y="1180726"/>
                </a:cubicBezTo>
                <a:cubicBezTo>
                  <a:pt x="6807147" y="1180726"/>
                  <a:pt x="6798635" y="1177568"/>
                  <a:pt x="6791909" y="1171252"/>
                </a:cubicBezTo>
                <a:lnTo>
                  <a:pt x="6792046" y="1171252"/>
                </a:lnTo>
                <a:cubicBezTo>
                  <a:pt x="6778318" y="1158074"/>
                  <a:pt x="6777771" y="1136384"/>
                  <a:pt x="6790948" y="1122657"/>
                </a:cubicBezTo>
                <a:cubicBezTo>
                  <a:pt x="6797469" y="1115793"/>
                  <a:pt x="6806152" y="1112258"/>
                  <a:pt x="6814921" y="1112086"/>
                </a:cubicBezTo>
                <a:close/>
                <a:moveTo>
                  <a:pt x="5147595" y="1059542"/>
                </a:moveTo>
                <a:cubicBezTo>
                  <a:pt x="5161848" y="1059089"/>
                  <a:pt x="5176425" y="1061423"/>
                  <a:pt x="5190565" y="1066880"/>
                </a:cubicBezTo>
                <a:cubicBezTo>
                  <a:pt x="5247123" y="1088569"/>
                  <a:pt x="5275403" y="1152266"/>
                  <a:pt x="5253575" y="1208825"/>
                </a:cubicBezTo>
                <a:cubicBezTo>
                  <a:pt x="5236690" y="1252342"/>
                  <a:pt x="5195233" y="1279111"/>
                  <a:pt x="5151029" y="1279111"/>
                </a:cubicBezTo>
                <a:cubicBezTo>
                  <a:pt x="5137987" y="1279111"/>
                  <a:pt x="5124534" y="1276778"/>
                  <a:pt x="5111630" y="1271699"/>
                </a:cubicBezTo>
                <a:cubicBezTo>
                  <a:pt x="5054934" y="1250008"/>
                  <a:pt x="5026793" y="1186448"/>
                  <a:pt x="5048619" y="1129753"/>
                </a:cubicBezTo>
                <a:cubicBezTo>
                  <a:pt x="5064989" y="1087334"/>
                  <a:pt x="5104835" y="1060900"/>
                  <a:pt x="5147595" y="1059542"/>
                </a:cubicBezTo>
                <a:close/>
                <a:moveTo>
                  <a:pt x="1334457" y="1055031"/>
                </a:moveTo>
                <a:cubicBezTo>
                  <a:pt x="1343226" y="1055391"/>
                  <a:pt x="1351839" y="1059097"/>
                  <a:pt x="1358224" y="1066099"/>
                </a:cubicBezTo>
                <a:cubicBezTo>
                  <a:pt x="1371128" y="1080100"/>
                  <a:pt x="1370167" y="1101791"/>
                  <a:pt x="1356166" y="1114556"/>
                </a:cubicBezTo>
                <a:cubicBezTo>
                  <a:pt x="1349575" y="1120597"/>
                  <a:pt x="1341338" y="1123617"/>
                  <a:pt x="1332965" y="1123617"/>
                </a:cubicBezTo>
                <a:cubicBezTo>
                  <a:pt x="1323766" y="1123617"/>
                  <a:pt x="1314569" y="1119911"/>
                  <a:pt x="1307702" y="1112497"/>
                </a:cubicBezTo>
                <a:cubicBezTo>
                  <a:pt x="1294934" y="1098496"/>
                  <a:pt x="1295895" y="1076806"/>
                  <a:pt x="1309764" y="1064039"/>
                </a:cubicBezTo>
                <a:cubicBezTo>
                  <a:pt x="1316765" y="1057656"/>
                  <a:pt x="1325689" y="1054670"/>
                  <a:pt x="1334457" y="1055031"/>
                </a:cubicBezTo>
                <a:close/>
                <a:moveTo>
                  <a:pt x="6285492" y="1047281"/>
                </a:moveTo>
                <a:cubicBezTo>
                  <a:pt x="6300592" y="1045291"/>
                  <a:pt x="6316448" y="1049066"/>
                  <a:pt x="6329420" y="1059087"/>
                </a:cubicBezTo>
                <a:cubicBezTo>
                  <a:pt x="6355504" y="1079130"/>
                  <a:pt x="6360446" y="1116469"/>
                  <a:pt x="6340402" y="1142551"/>
                </a:cubicBezTo>
                <a:cubicBezTo>
                  <a:pt x="6328734" y="1157789"/>
                  <a:pt x="6311026" y="1165752"/>
                  <a:pt x="6293179" y="1165752"/>
                </a:cubicBezTo>
                <a:cubicBezTo>
                  <a:pt x="6280549" y="1165752"/>
                  <a:pt x="6267920" y="1161770"/>
                  <a:pt x="6257075" y="1153533"/>
                </a:cubicBezTo>
                <a:cubicBezTo>
                  <a:pt x="6230993" y="1133491"/>
                  <a:pt x="6226051" y="1096152"/>
                  <a:pt x="6246092" y="1070069"/>
                </a:cubicBezTo>
                <a:cubicBezTo>
                  <a:pt x="6256045" y="1057028"/>
                  <a:pt x="6270391" y="1049272"/>
                  <a:pt x="6285492" y="1047281"/>
                </a:cubicBezTo>
                <a:close/>
                <a:moveTo>
                  <a:pt x="1828953" y="1027497"/>
                </a:moveTo>
                <a:cubicBezTo>
                  <a:pt x="1844035" y="1029607"/>
                  <a:pt x="1858310" y="1037466"/>
                  <a:pt x="1868195" y="1050576"/>
                </a:cubicBezTo>
                <a:cubicBezTo>
                  <a:pt x="1887966" y="1076933"/>
                  <a:pt x="1882613" y="1114136"/>
                  <a:pt x="1856389" y="1133904"/>
                </a:cubicBezTo>
                <a:cubicBezTo>
                  <a:pt x="1845682" y="1142003"/>
                  <a:pt x="1833193" y="1145847"/>
                  <a:pt x="1820702" y="1145847"/>
                </a:cubicBezTo>
                <a:cubicBezTo>
                  <a:pt x="1802583" y="1145847"/>
                  <a:pt x="1784875" y="1137747"/>
                  <a:pt x="1773071" y="1122235"/>
                </a:cubicBezTo>
                <a:cubicBezTo>
                  <a:pt x="1753305" y="1096015"/>
                  <a:pt x="1758659" y="1058676"/>
                  <a:pt x="1784875" y="1038908"/>
                </a:cubicBezTo>
                <a:cubicBezTo>
                  <a:pt x="1797984" y="1029024"/>
                  <a:pt x="1813872" y="1025386"/>
                  <a:pt x="1828953" y="1027497"/>
                </a:cubicBezTo>
                <a:close/>
                <a:moveTo>
                  <a:pt x="3142166" y="992439"/>
                </a:moveTo>
                <a:cubicBezTo>
                  <a:pt x="3184765" y="996680"/>
                  <a:pt x="3222654" y="1025765"/>
                  <a:pt x="3236142" y="1069213"/>
                </a:cubicBezTo>
                <a:cubicBezTo>
                  <a:pt x="3254124" y="1127145"/>
                  <a:pt x="3221727" y="1188645"/>
                  <a:pt x="3163797" y="1206629"/>
                </a:cubicBezTo>
                <a:cubicBezTo>
                  <a:pt x="3152951" y="1209924"/>
                  <a:pt x="3142106" y="1211571"/>
                  <a:pt x="3131262" y="1211571"/>
                </a:cubicBezTo>
                <a:cubicBezTo>
                  <a:pt x="3084449" y="1211571"/>
                  <a:pt x="3040933" y="1181370"/>
                  <a:pt x="3026382" y="1134283"/>
                </a:cubicBezTo>
                <a:cubicBezTo>
                  <a:pt x="3008398" y="1076352"/>
                  <a:pt x="3040796" y="1014714"/>
                  <a:pt x="3098726" y="996869"/>
                </a:cubicBezTo>
                <a:cubicBezTo>
                  <a:pt x="3113243" y="992373"/>
                  <a:pt x="3127967" y="991026"/>
                  <a:pt x="3142166" y="992439"/>
                </a:cubicBezTo>
                <a:close/>
                <a:moveTo>
                  <a:pt x="2404187" y="987406"/>
                </a:moveTo>
                <a:cubicBezTo>
                  <a:pt x="2436978" y="984041"/>
                  <a:pt x="2470158" y="1000155"/>
                  <a:pt x="2487043" y="1030938"/>
                </a:cubicBezTo>
                <a:cubicBezTo>
                  <a:pt x="2509558" y="1071847"/>
                  <a:pt x="2494732" y="1123327"/>
                  <a:pt x="2453687" y="1145840"/>
                </a:cubicBezTo>
                <a:cubicBezTo>
                  <a:pt x="2440780" y="1152978"/>
                  <a:pt x="2426776" y="1156410"/>
                  <a:pt x="2412913" y="1156410"/>
                </a:cubicBezTo>
                <a:cubicBezTo>
                  <a:pt x="2383124" y="1156410"/>
                  <a:pt x="2354159" y="1140486"/>
                  <a:pt x="2338783" y="1112481"/>
                </a:cubicBezTo>
                <a:cubicBezTo>
                  <a:pt x="2316132" y="1071435"/>
                  <a:pt x="2331095" y="1020094"/>
                  <a:pt x="2372143" y="997442"/>
                </a:cubicBezTo>
                <a:cubicBezTo>
                  <a:pt x="2382370" y="991814"/>
                  <a:pt x="2393257" y="988528"/>
                  <a:pt x="2404187" y="987406"/>
                </a:cubicBezTo>
                <a:close/>
                <a:moveTo>
                  <a:pt x="4739649" y="939117"/>
                </a:moveTo>
                <a:cubicBezTo>
                  <a:pt x="4753729" y="936740"/>
                  <a:pt x="4768504" y="937083"/>
                  <a:pt x="4783261" y="940584"/>
                </a:cubicBezTo>
                <a:cubicBezTo>
                  <a:pt x="4842153" y="954586"/>
                  <a:pt x="4878670" y="1013753"/>
                  <a:pt x="4864667" y="1072781"/>
                </a:cubicBezTo>
                <a:cubicBezTo>
                  <a:pt x="4852723" y="1123299"/>
                  <a:pt x="4807696" y="1157344"/>
                  <a:pt x="4757864" y="1157344"/>
                </a:cubicBezTo>
                <a:cubicBezTo>
                  <a:pt x="4749490" y="1157344"/>
                  <a:pt x="4740980" y="1156246"/>
                  <a:pt x="4732468" y="1154325"/>
                </a:cubicBezTo>
                <a:cubicBezTo>
                  <a:pt x="4673439" y="1140322"/>
                  <a:pt x="4636923" y="1081156"/>
                  <a:pt x="4650926" y="1022126"/>
                </a:cubicBezTo>
                <a:cubicBezTo>
                  <a:pt x="4661427" y="977855"/>
                  <a:pt x="4697411" y="946246"/>
                  <a:pt x="4739649" y="939117"/>
                </a:cubicBezTo>
                <a:close/>
                <a:moveTo>
                  <a:pt x="5584258" y="936165"/>
                </a:moveTo>
                <a:cubicBezTo>
                  <a:pt x="5595232" y="936931"/>
                  <a:pt x="5606240" y="939856"/>
                  <a:pt x="5616673" y="945142"/>
                </a:cubicBezTo>
                <a:cubicBezTo>
                  <a:pt x="5658405" y="966282"/>
                  <a:pt x="5674879" y="1017349"/>
                  <a:pt x="5653739" y="1058944"/>
                </a:cubicBezTo>
                <a:cubicBezTo>
                  <a:pt x="5638776" y="1088321"/>
                  <a:pt x="5608986" y="1105206"/>
                  <a:pt x="5578235" y="1105206"/>
                </a:cubicBezTo>
                <a:cubicBezTo>
                  <a:pt x="5565332" y="1105206"/>
                  <a:pt x="5552153" y="1102324"/>
                  <a:pt x="5539936" y="1096008"/>
                </a:cubicBezTo>
                <a:cubicBezTo>
                  <a:pt x="5498202" y="1074868"/>
                  <a:pt x="5481592" y="1023938"/>
                  <a:pt x="5502870" y="982206"/>
                </a:cubicBezTo>
                <a:cubicBezTo>
                  <a:pt x="5518725" y="951009"/>
                  <a:pt x="5551337" y="933867"/>
                  <a:pt x="5584258" y="936165"/>
                </a:cubicBezTo>
                <a:close/>
                <a:moveTo>
                  <a:pt x="6607923" y="929301"/>
                </a:moveTo>
                <a:cubicBezTo>
                  <a:pt x="6616674" y="928512"/>
                  <a:pt x="6625735" y="931086"/>
                  <a:pt x="6633079" y="937194"/>
                </a:cubicBezTo>
                <a:cubicBezTo>
                  <a:pt x="6647630" y="949275"/>
                  <a:pt x="6649553" y="970966"/>
                  <a:pt x="6637335" y="985516"/>
                </a:cubicBezTo>
                <a:cubicBezTo>
                  <a:pt x="6630607" y="993616"/>
                  <a:pt x="6620860" y="997872"/>
                  <a:pt x="6610976" y="997872"/>
                </a:cubicBezTo>
                <a:cubicBezTo>
                  <a:pt x="6603289" y="997872"/>
                  <a:pt x="6595464" y="995263"/>
                  <a:pt x="6589013" y="989773"/>
                </a:cubicBezTo>
                <a:cubicBezTo>
                  <a:pt x="6574461" y="977692"/>
                  <a:pt x="6572540" y="956002"/>
                  <a:pt x="6584620" y="941588"/>
                </a:cubicBezTo>
                <a:cubicBezTo>
                  <a:pt x="6590729" y="934243"/>
                  <a:pt x="6599172" y="930091"/>
                  <a:pt x="6607923" y="929301"/>
                </a:cubicBezTo>
                <a:close/>
                <a:moveTo>
                  <a:pt x="3513442" y="898303"/>
                </a:moveTo>
                <a:cubicBezTo>
                  <a:pt x="3573295" y="888282"/>
                  <a:pt x="3629854" y="928642"/>
                  <a:pt x="3639875" y="988495"/>
                </a:cubicBezTo>
                <a:cubicBezTo>
                  <a:pt x="3649896" y="1048348"/>
                  <a:pt x="3609537" y="1104906"/>
                  <a:pt x="3549684" y="1114927"/>
                </a:cubicBezTo>
                <a:cubicBezTo>
                  <a:pt x="3543643" y="1116025"/>
                  <a:pt x="3537465" y="1116575"/>
                  <a:pt x="3531425" y="1116575"/>
                </a:cubicBezTo>
                <a:cubicBezTo>
                  <a:pt x="3478710" y="1116575"/>
                  <a:pt x="3432174" y="1078549"/>
                  <a:pt x="3423250" y="1024736"/>
                </a:cubicBezTo>
                <a:cubicBezTo>
                  <a:pt x="3413229" y="965020"/>
                  <a:pt x="3453589" y="908325"/>
                  <a:pt x="3513442" y="898303"/>
                </a:cubicBezTo>
                <a:close/>
                <a:moveTo>
                  <a:pt x="1545159" y="876621"/>
                </a:moveTo>
                <a:cubicBezTo>
                  <a:pt x="1553878" y="877582"/>
                  <a:pt x="1562221" y="881873"/>
                  <a:pt x="1568122" y="889286"/>
                </a:cubicBezTo>
                <a:cubicBezTo>
                  <a:pt x="1579930" y="904112"/>
                  <a:pt x="1577595" y="925664"/>
                  <a:pt x="1562769" y="937607"/>
                </a:cubicBezTo>
                <a:cubicBezTo>
                  <a:pt x="1556450" y="942549"/>
                  <a:pt x="1548899" y="945019"/>
                  <a:pt x="1541349" y="945019"/>
                </a:cubicBezTo>
                <a:cubicBezTo>
                  <a:pt x="1531327" y="945019"/>
                  <a:pt x="1521304" y="940626"/>
                  <a:pt x="1514576" y="932116"/>
                </a:cubicBezTo>
                <a:cubicBezTo>
                  <a:pt x="1502631" y="917427"/>
                  <a:pt x="1505103" y="895736"/>
                  <a:pt x="1519932" y="883932"/>
                </a:cubicBezTo>
                <a:cubicBezTo>
                  <a:pt x="1527346" y="878028"/>
                  <a:pt x="1536440" y="875660"/>
                  <a:pt x="1545159" y="876621"/>
                </a:cubicBezTo>
                <a:close/>
                <a:moveTo>
                  <a:pt x="4362918" y="870161"/>
                </a:moveTo>
                <a:cubicBezTo>
                  <a:pt x="4423320" y="876201"/>
                  <a:pt x="4467386" y="930014"/>
                  <a:pt x="4461345" y="990280"/>
                </a:cubicBezTo>
                <a:cubicBezTo>
                  <a:pt x="4455717" y="1046975"/>
                  <a:pt x="4407945" y="1089257"/>
                  <a:pt x="4352209" y="1089257"/>
                </a:cubicBezTo>
                <a:cubicBezTo>
                  <a:pt x="4348641" y="1089257"/>
                  <a:pt x="4344934" y="1089120"/>
                  <a:pt x="4341227" y="1088844"/>
                </a:cubicBezTo>
                <a:cubicBezTo>
                  <a:pt x="4280825" y="1082804"/>
                  <a:pt x="4236759" y="1028991"/>
                  <a:pt x="4242800" y="968589"/>
                </a:cubicBezTo>
                <a:cubicBezTo>
                  <a:pt x="4248840" y="908187"/>
                  <a:pt x="4302653" y="864258"/>
                  <a:pt x="4362918" y="870161"/>
                </a:cubicBezTo>
                <a:close/>
                <a:moveTo>
                  <a:pt x="6040929" y="863871"/>
                </a:moveTo>
                <a:cubicBezTo>
                  <a:pt x="6048541" y="865158"/>
                  <a:pt x="6056032" y="867964"/>
                  <a:pt x="6062964" y="872392"/>
                </a:cubicBezTo>
                <a:cubicBezTo>
                  <a:pt x="6090694" y="890100"/>
                  <a:pt x="6098794" y="926890"/>
                  <a:pt x="6081222" y="954619"/>
                </a:cubicBezTo>
                <a:cubicBezTo>
                  <a:pt x="6069828" y="972329"/>
                  <a:pt x="6050609" y="982075"/>
                  <a:pt x="6030978" y="982075"/>
                </a:cubicBezTo>
                <a:cubicBezTo>
                  <a:pt x="6019996" y="982075"/>
                  <a:pt x="6008876" y="979055"/>
                  <a:pt x="5998992" y="972740"/>
                </a:cubicBezTo>
                <a:cubicBezTo>
                  <a:pt x="5971263" y="955032"/>
                  <a:pt x="5963163" y="918241"/>
                  <a:pt x="5980872" y="890512"/>
                </a:cubicBezTo>
                <a:cubicBezTo>
                  <a:pt x="5994153" y="869817"/>
                  <a:pt x="6018091" y="860010"/>
                  <a:pt x="6040929" y="863871"/>
                </a:cubicBezTo>
                <a:close/>
                <a:moveTo>
                  <a:pt x="3937355" y="856158"/>
                </a:moveTo>
                <a:cubicBezTo>
                  <a:pt x="3997895" y="854237"/>
                  <a:pt x="4048688" y="901734"/>
                  <a:pt x="4050747" y="962273"/>
                </a:cubicBezTo>
                <a:cubicBezTo>
                  <a:pt x="4052669" y="1022951"/>
                  <a:pt x="4005172" y="1073743"/>
                  <a:pt x="3944494" y="1075665"/>
                </a:cubicBezTo>
                <a:cubicBezTo>
                  <a:pt x="3943258" y="1075802"/>
                  <a:pt x="3942023" y="1075802"/>
                  <a:pt x="3940924" y="1075802"/>
                </a:cubicBezTo>
                <a:cubicBezTo>
                  <a:pt x="3881895" y="1075802"/>
                  <a:pt x="3833161" y="1028854"/>
                  <a:pt x="3831240" y="969550"/>
                </a:cubicBezTo>
                <a:cubicBezTo>
                  <a:pt x="3829180" y="908873"/>
                  <a:pt x="3876678" y="858218"/>
                  <a:pt x="3937355" y="856158"/>
                </a:cubicBezTo>
                <a:close/>
                <a:moveTo>
                  <a:pt x="2075029" y="846366"/>
                </a:moveTo>
                <a:cubicBezTo>
                  <a:pt x="2097883" y="842704"/>
                  <a:pt x="2121818" y="852691"/>
                  <a:pt x="2134791" y="873488"/>
                </a:cubicBezTo>
                <a:cubicBezTo>
                  <a:pt x="2152223" y="901356"/>
                  <a:pt x="2143850" y="938146"/>
                  <a:pt x="2115984" y="955580"/>
                </a:cubicBezTo>
                <a:cubicBezTo>
                  <a:pt x="2106239" y="961621"/>
                  <a:pt x="2095259" y="964640"/>
                  <a:pt x="2084414" y="964640"/>
                </a:cubicBezTo>
                <a:cubicBezTo>
                  <a:pt x="2064649" y="964640"/>
                  <a:pt x="2045292" y="954619"/>
                  <a:pt x="2034032" y="936636"/>
                </a:cubicBezTo>
                <a:cubicBezTo>
                  <a:pt x="2016598" y="908769"/>
                  <a:pt x="2024973" y="872116"/>
                  <a:pt x="2052842" y="854682"/>
                </a:cubicBezTo>
                <a:cubicBezTo>
                  <a:pt x="2052842" y="854682"/>
                  <a:pt x="2052842" y="854682"/>
                  <a:pt x="2052980" y="854682"/>
                </a:cubicBezTo>
                <a:cubicBezTo>
                  <a:pt x="2059913" y="850323"/>
                  <a:pt x="2067411" y="847586"/>
                  <a:pt x="2075029" y="846366"/>
                </a:cubicBezTo>
                <a:close/>
                <a:moveTo>
                  <a:pt x="2742867" y="828381"/>
                </a:moveTo>
                <a:cubicBezTo>
                  <a:pt x="2775885" y="828575"/>
                  <a:pt x="2807107" y="848188"/>
                  <a:pt x="2820490" y="880620"/>
                </a:cubicBezTo>
                <a:cubicBezTo>
                  <a:pt x="2838473" y="923724"/>
                  <a:pt x="2818021" y="973281"/>
                  <a:pt x="2774914" y="991265"/>
                </a:cubicBezTo>
                <a:cubicBezTo>
                  <a:pt x="2764344" y="995658"/>
                  <a:pt x="2753226" y="997717"/>
                  <a:pt x="2742380" y="997717"/>
                </a:cubicBezTo>
                <a:cubicBezTo>
                  <a:pt x="2709296" y="997717"/>
                  <a:pt x="2677722" y="978086"/>
                  <a:pt x="2664270" y="945552"/>
                </a:cubicBezTo>
                <a:cubicBezTo>
                  <a:pt x="2646286" y="902446"/>
                  <a:pt x="2666740" y="852890"/>
                  <a:pt x="2709845" y="834906"/>
                </a:cubicBezTo>
                <a:cubicBezTo>
                  <a:pt x="2720658" y="830410"/>
                  <a:pt x="2731863" y="828317"/>
                  <a:pt x="2742867" y="828381"/>
                </a:cubicBezTo>
                <a:close/>
                <a:moveTo>
                  <a:pt x="5240406" y="788041"/>
                </a:moveTo>
                <a:cubicBezTo>
                  <a:pt x="5251403" y="787615"/>
                  <a:pt x="5262669" y="789331"/>
                  <a:pt x="5273617" y="793449"/>
                </a:cubicBezTo>
                <a:cubicBezTo>
                  <a:pt x="5317270" y="810059"/>
                  <a:pt x="5339372" y="858930"/>
                  <a:pt x="5322761" y="902584"/>
                </a:cubicBezTo>
                <a:cubicBezTo>
                  <a:pt x="5309995" y="936492"/>
                  <a:pt x="5277871" y="957358"/>
                  <a:pt x="5243690" y="957358"/>
                </a:cubicBezTo>
                <a:cubicBezTo>
                  <a:pt x="5233669" y="957358"/>
                  <a:pt x="5223509" y="955573"/>
                  <a:pt x="5213625" y="951867"/>
                </a:cubicBezTo>
                <a:cubicBezTo>
                  <a:pt x="5169972" y="935256"/>
                  <a:pt x="5147871" y="886385"/>
                  <a:pt x="5164481" y="842732"/>
                </a:cubicBezTo>
                <a:cubicBezTo>
                  <a:pt x="5176836" y="809888"/>
                  <a:pt x="5207414" y="789322"/>
                  <a:pt x="5240406" y="788041"/>
                </a:cubicBezTo>
                <a:close/>
                <a:moveTo>
                  <a:pt x="6388981" y="761017"/>
                </a:moveTo>
                <a:cubicBezTo>
                  <a:pt x="6397646" y="759627"/>
                  <a:pt x="6406844" y="761549"/>
                  <a:pt x="6414531" y="767109"/>
                </a:cubicBezTo>
                <a:cubicBezTo>
                  <a:pt x="6429908" y="778227"/>
                  <a:pt x="6433201" y="799643"/>
                  <a:pt x="6422219" y="815018"/>
                </a:cubicBezTo>
                <a:cubicBezTo>
                  <a:pt x="6415493" y="824352"/>
                  <a:pt x="6404923" y="829158"/>
                  <a:pt x="6394353" y="829158"/>
                </a:cubicBezTo>
                <a:cubicBezTo>
                  <a:pt x="6387351" y="829158"/>
                  <a:pt x="6380350" y="827098"/>
                  <a:pt x="6374172" y="822705"/>
                </a:cubicBezTo>
                <a:cubicBezTo>
                  <a:pt x="6358934" y="811586"/>
                  <a:pt x="6355503" y="790034"/>
                  <a:pt x="6366622" y="774796"/>
                </a:cubicBezTo>
                <a:cubicBezTo>
                  <a:pt x="6372181" y="767109"/>
                  <a:pt x="6380315" y="762407"/>
                  <a:pt x="6388981" y="761017"/>
                </a:cubicBezTo>
                <a:close/>
                <a:moveTo>
                  <a:pt x="1767400" y="713038"/>
                </a:moveTo>
                <a:cubicBezTo>
                  <a:pt x="1776031" y="714599"/>
                  <a:pt x="1784058" y="719472"/>
                  <a:pt x="1789412" y="727297"/>
                </a:cubicBezTo>
                <a:cubicBezTo>
                  <a:pt x="1800258" y="742808"/>
                  <a:pt x="1796415" y="764224"/>
                  <a:pt x="1780901" y="774932"/>
                </a:cubicBezTo>
                <a:cubicBezTo>
                  <a:pt x="1774864" y="779188"/>
                  <a:pt x="1768139" y="781109"/>
                  <a:pt x="1761277" y="781109"/>
                </a:cubicBezTo>
                <a:cubicBezTo>
                  <a:pt x="1750432" y="781109"/>
                  <a:pt x="1739726" y="775894"/>
                  <a:pt x="1733137" y="766284"/>
                </a:cubicBezTo>
                <a:cubicBezTo>
                  <a:pt x="1722281" y="750771"/>
                  <a:pt x="1726130" y="729356"/>
                  <a:pt x="1741784" y="718648"/>
                </a:cubicBezTo>
                <a:cubicBezTo>
                  <a:pt x="1749540" y="713226"/>
                  <a:pt x="1758770" y="711476"/>
                  <a:pt x="1767400" y="713038"/>
                </a:cubicBezTo>
                <a:close/>
                <a:moveTo>
                  <a:pt x="3096850" y="706941"/>
                </a:moveTo>
                <a:cubicBezTo>
                  <a:pt x="3129649" y="710705"/>
                  <a:pt x="3158609" y="733561"/>
                  <a:pt x="3168491" y="767228"/>
                </a:cubicBezTo>
                <a:cubicBezTo>
                  <a:pt x="3181671" y="812118"/>
                  <a:pt x="3155998" y="859066"/>
                  <a:pt x="3111107" y="872245"/>
                </a:cubicBezTo>
                <a:cubicBezTo>
                  <a:pt x="3103145" y="874580"/>
                  <a:pt x="3095183" y="875678"/>
                  <a:pt x="3087222" y="875678"/>
                </a:cubicBezTo>
                <a:cubicBezTo>
                  <a:pt x="3050570" y="875678"/>
                  <a:pt x="3016796" y="851791"/>
                  <a:pt x="3006089" y="814864"/>
                </a:cubicBezTo>
                <a:cubicBezTo>
                  <a:pt x="2992777" y="770111"/>
                  <a:pt x="3018444" y="723026"/>
                  <a:pt x="3063335" y="709847"/>
                </a:cubicBezTo>
                <a:cubicBezTo>
                  <a:pt x="3074557" y="706553"/>
                  <a:pt x="3085917" y="705686"/>
                  <a:pt x="3096850" y="706941"/>
                </a:cubicBezTo>
                <a:close/>
                <a:moveTo>
                  <a:pt x="5758668" y="702847"/>
                </a:moveTo>
                <a:cubicBezTo>
                  <a:pt x="5766377" y="703480"/>
                  <a:pt x="5774098" y="705633"/>
                  <a:pt x="5781408" y="709443"/>
                </a:cubicBezTo>
                <a:cubicBezTo>
                  <a:pt x="5810511" y="724681"/>
                  <a:pt x="5821767" y="760648"/>
                  <a:pt x="5806530" y="789751"/>
                </a:cubicBezTo>
                <a:cubicBezTo>
                  <a:pt x="5795959" y="810068"/>
                  <a:pt x="5775231" y="821599"/>
                  <a:pt x="5753816" y="821599"/>
                </a:cubicBezTo>
                <a:cubicBezTo>
                  <a:pt x="5744481" y="821599"/>
                  <a:pt x="5735146" y="819539"/>
                  <a:pt x="5726360" y="814871"/>
                </a:cubicBezTo>
                <a:cubicBezTo>
                  <a:pt x="5697121" y="799635"/>
                  <a:pt x="5685863" y="763804"/>
                  <a:pt x="5701101" y="734565"/>
                </a:cubicBezTo>
                <a:cubicBezTo>
                  <a:pt x="5712529" y="712738"/>
                  <a:pt x="5735541" y="700949"/>
                  <a:pt x="5758668" y="702847"/>
                </a:cubicBezTo>
                <a:close/>
                <a:moveTo>
                  <a:pt x="2358507" y="687835"/>
                </a:moveTo>
                <a:cubicBezTo>
                  <a:pt x="2381621" y="686175"/>
                  <a:pt x="2404581" y="698221"/>
                  <a:pt x="2415802" y="720152"/>
                </a:cubicBezTo>
                <a:cubicBezTo>
                  <a:pt x="2430765" y="749391"/>
                  <a:pt x="2419231" y="785220"/>
                  <a:pt x="2389997" y="800183"/>
                </a:cubicBezTo>
                <a:cubicBezTo>
                  <a:pt x="2381211" y="804576"/>
                  <a:pt x="2372012" y="806772"/>
                  <a:pt x="2362951" y="806772"/>
                </a:cubicBezTo>
                <a:cubicBezTo>
                  <a:pt x="2341261" y="806772"/>
                  <a:pt x="2320395" y="794830"/>
                  <a:pt x="2309823" y="774375"/>
                </a:cubicBezTo>
                <a:cubicBezTo>
                  <a:pt x="2294860" y="744998"/>
                  <a:pt x="2306528" y="709169"/>
                  <a:pt x="2335770" y="694205"/>
                </a:cubicBezTo>
                <a:cubicBezTo>
                  <a:pt x="2343080" y="690464"/>
                  <a:pt x="2350802" y="688388"/>
                  <a:pt x="2358507" y="687835"/>
                </a:cubicBezTo>
                <a:close/>
                <a:moveTo>
                  <a:pt x="4882486" y="678130"/>
                </a:moveTo>
                <a:cubicBezTo>
                  <a:pt x="4893357" y="676515"/>
                  <a:pt x="4904716" y="677005"/>
                  <a:pt x="4916007" y="679922"/>
                </a:cubicBezTo>
                <a:cubicBezTo>
                  <a:pt x="4961310" y="691727"/>
                  <a:pt x="4988491" y="737852"/>
                  <a:pt x="4976822" y="783154"/>
                </a:cubicBezTo>
                <a:cubicBezTo>
                  <a:pt x="4966938" y="821316"/>
                  <a:pt x="4932619" y="846576"/>
                  <a:pt x="4894867" y="846576"/>
                </a:cubicBezTo>
                <a:cubicBezTo>
                  <a:pt x="4887866" y="846576"/>
                  <a:pt x="4880727" y="845753"/>
                  <a:pt x="4873726" y="843830"/>
                </a:cubicBezTo>
                <a:cubicBezTo>
                  <a:pt x="4828425" y="832162"/>
                  <a:pt x="4801243" y="786037"/>
                  <a:pt x="4812913" y="740735"/>
                </a:cubicBezTo>
                <a:cubicBezTo>
                  <a:pt x="4821664" y="706759"/>
                  <a:pt x="4849874" y="682976"/>
                  <a:pt x="4882486" y="678130"/>
                </a:cubicBezTo>
                <a:close/>
                <a:moveTo>
                  <a:pt x="3428331" y="623911"/>
                </a:moveTo>
                <a:cubicBezTo>
                  <a:pt x="3474317" y="615675"/>
                  <a:pt x="3518385" y="646288"/>
                  <a:pt x="3526621" y="692413"/>
                </a:cubicBezTo>
                <a:cubicBezTo>
                  <a:pt x="3534858" y="738401"/>
                  <a:pt x="3504245" y="782330"/>
                  <a:pt x="3458119" y="790566"/>
                </a:cubicBezTo>
                <a:cubicBezTo>
                  <a:pt x="3453177" y="791526"/>
                  <a:pt x="3448099" y="791938"/>
                  <a:pt x="3443157" y="791938"/>
                </a:cubicBezTo>
                <a:cubicBezTo>
                  <a:pt x="3402933" y="791938"/>
                  <a:pt x="3367241" y="763111"/>
                  <a:pt x="3359966" y="722202"/>
                </a:cubicBezTo>
                <a:cubicBezTo>
                  <a:pt x="3351729" y="676076"/>
                  <a:pt x="3382342" y="632148"/>
                  <a:pt x="3428331" y="623911"/>
                </a:cubicBezTo>
                <a:close/>
                <a:moveTo>
                  <a:pt x="6158921" y="608038"/>
                </a:moveTo>
                <a:cubicBezTo>
                  <a:pt x="6167501" y="606082"/>
                  <a:pt x="6176836" y="607386"/>
                  <a:pt x="6184866" y="612396"/>
                </a:cubicBezTo>
                <a:cubicBezTo>
                  <a:pt x="6200927" y="622418"/>
                  <a:pt x="6205869" y="643559"/>
                  <a:pt x="6195712" y="659620"/>
                </a:cubicBezTo>
                <a:cubicBezTo>
                  <a:pt x="6189259" y="670053"/>
                  <a:pt x="6178140" y="675818"/>
                  <a:pt x="6166609" y="675818"/>
                </a:cubicBezTo>
                <a:cubicBezTo>
                  <a:pt x="6160431" y="675818"/>
                  <a:pt x="6154116" y="674034"/>
                  <a:pt x="6148488" y="670602"/>
                </a:cubicBezTo>
                <a:cubicBezTo>
                  <a:pt x="6132427" y="660443"/>
                  <a:pt x="6127483" y="639303"/>
                  <a:pt x="6137506" y="623242"/>
                </a:cubicBezTo>
                <a:cubicBezTo>
                  <a:pt x="6142516" y="615210"/>
                  <a:pt x="6150341" y="609994"/>
                  <a:pt x="6158921" y="608038"/>
                </a:cubicBezTo>
                <a:close/>
                <a:moveTo>
                  <a:pt x="4548517" y="605929"/>
                </a:moveTo>
                <a:cubicBezTo>
                  <a:pt x="4594779" y="612655"/>
                  <a:pt x="4626765" y="655622"/>
                  <a:pt x="4620038" y="701886"/>
                </a:cubicBezTo>
                <a:cubicBezTo>
                  <a:pt x="4613998" y="744029"/>
                  <a:pt x="4577757" y="774368"/>
                  <a:pt x="4536435" y="774368"/>
                </a:cubicBezTo>
                <a:cubicBezTo>
                  <a:pt x="4532318" y="774368"/>
                  <a:pt x="4528199" y="774093"/>
                  <a:pt x="4524081" y="773544"/>
                </a:cubicBezTo>
                <a:cubicBezTo>
                  <a:pt x="4477819" y="766817"/>
                  <a:pt x="4445832" y="723712"/>
                  <a:pt x="4452560" y="677587"/>
                </a:cubicBezTo>
                <a:cubicBezTo>
                  <a:pt x="4459286" y="631188"/>
                  <a:pt x="4502254" y="599203"/>
                  <a:pt x="4548517" y="605929"/>
                </a:cubicBezTo>
                <a:close/>
                <a:moveTo>
                  <a:pt x="3800352" y="577924"/>
                </a:moveTo>
                <a:cubicBezTo>
                  <a:pt x="3847026" y="574766"/>
                  <a:pt x="3887523" y="609909"/>
                  <a:pt x="3890681" y="656583"/>
                </a:cubicBezTo>
                <a:cubicBezTo>
                  <a:pt x="3893976" y="703120"/>
                  <a:pt x="3858694" y="743617"/>
                  <a:pt x="3812158" y="746774"/>
                </a:cubicBezTo>
                <a:lnTo>
                  <a:pt x="3812158" y="746912"/>
                </a:lnTo>
                <a:cubicBezTo>
                  <a:pt x="3810099" y="747049"/>
                  <a:pt x="3808176" y="747049"/>
                  <a:pt x="3806255" y="747049"/>
                </a:cubicBezTo>
                <a:cubicBezTo>
                  <a:pt x="3762051" y="747049"/>
                  <a:pt x="3724848" y="712867"/>
                  <a:pt x="3721829" y="668251"/>
                </a:cubicBezTo>
                <a:cubicBezTo>
                  <a:pt x="3718534" y="621577"/>
                  <a:pt x="3753814" y="581218"/>
                  <a:pt x="3800352" y="577924"/>
                </a:cubicBezTo>
                <a:close/>
                <a:moveTo>
                  <a:pt x="4175120" y="572020"/>
                </a:moveTo>
                <a:cubicBezTo>
                  <a:pt x="4221932" y="573668"/>
                  <a:pt x="4258311" y="612928"/>
                  <a:pt x="4256662" y="659739"/>
                </a:cubicBezTo>
                <a:cubicBezTo>
                  <a:pt x="4254878" y="705315"/>
                  <a:pt x="4217402" y="741283"/>
                  <a:pt x="4172101" y="741283"/>
                </a:cubicBezTo>
                <a:cubicBezTo>
                  <a:pt x="4171003" y="741283"/>
                  <a:pt x="4169904" y="741146"/>
                  <a:pt x="4168943" y="741146"/>
                </a:cubicBezTo>
                <a:cubicBezTo>
                  <a:pt x="4122132" y="739360"/>
                  <a:pt x="4085752" y="700100"/>
                  <a:pt x="4087400" y="653425"/>
                </a:cubicBezTo>
                <a:cubicBezTo>
                  <a:pt x="4089185" y="606751"/>
                  <a:pt x="4128446" y="570235"/>
                  <a:pt x="4175120" y="572020"/>
                </a:cubicBezTo>
                <a:close/>
                <a:moveTo>
                  <a:pt x="5463487" y="566903"/>
                </a:moveTo>
                <a:cubicBezTo>
                  <a:pt x="5471220" y="566854"/>
                  <a:pt x="5479087" y="568321"/>
                  <a:pt x="5486672" y="571478"/>
                </a:cubicBezTo>
                <a:cubicBezTo>
                  <a:pt x="5516873" y="584108"/>
                  <a:pt x="5531287" y="618976"/>
                  <a:pt x="5518657" y="649314"/>
                </a:cubicBezTo>
                <a:cubicBezTo>
                  <a:pt x="5509185" y="672103"/>
                  <a:pt x="5487084" y="685968"/>
                  <a:pt x="5463746" y="685968"/>
                </a:cubicBezTo>
                <a:cubicBezTo>
                  <a:pt x="5456196" y="685968"/>
                  <a:pt x="5448371" y="684457"/>
                  <a:pt x="5440959" y="681299"/>
                </a:cubicBezTo>
                <a:cubicBezTo>
                  <a:pt x="5410621" y="668670"/>
                  <a:pt x="5396206" y="633939"/>
                  <a:pt x="5408835" y="603602"/>
                </a:cubicBezTo>
                <a:cubicBezTo>
                  <a:pt x="5418307" y="580848"/>
                  <a:pt x="5440289" y="567051"/>
                  <a:pt x="5463487" y="566903"/>
                </a:cubicBezTo>
                <a:close/>
                <a:moveTo>
                  <a:pt x="2000269" y="564934"/>
                </a:moveTo>
                <a:cubicBezTo>
                  <a:pt x="2008781" y="567096"/>
                  <a:pt x="2016469" y="572519"/>
                  <a:pt x="2021274" y="580687"/>
                </a:cubicBezTo>
                <a:cubicBezTo>
                  <a:pt x="2031022" y="596885"/>
                  <a:pt x="2025804" y="618026"/>
                  <a:pt x="2009467" y="627772"/>
                </a:cubicBezTo>
                <a:cubicBezTo>
                  <a:pt x="2003974" y="630930"/>
                  <a:pt x="1997935" y="632577"/>
                  <a:pt x="1991897" y="632577"/>
                </a:cubicBezTo>
                <a:cubicBezTo>
                  <a:pt x="1980226" y="632577"/>
                  <a:pt x="1968833" y="626537"/>
                  <a:pt x="1962379" y="615830"/>
                </a:cubicBezTo>
                <a:cubicBezTo>
                  <a:pt x="1952633" y="599494"/>
                  <a:pt x="1957986" y="578490"/>
                  <a:pt x="1974325" y="568744"/>
                </a:cubicBezTo>
                <a:cubicBezTo>
                  <a:pt x="1982423" y="563870"/>
                  <a:pt x="1991760" y="562772"/>
                  <a:pt x="2000269" y="564934"/>
                </a:cubicBezTo>
                <a:close/>
                <a:moveTo>
                  <a:pt x="2654708" y="554615"/>
                </a:moveTo>
                <a:cubicBezTo>
                  <a:pt x="2677910" y="554962"/>
                  <a:pt x="2699760" y="568938"/>
                  <a:pt x="2709029" y="591795"/>
                </a:cubicBezTo>
                <a:cubicBezTo>
                  <a:pt x="2721386" y="622271"/>
                  <a:pt x="2706695" y="656865"/>
                  <a:pt x="2676220" y="669219"/>
                </a:cubicBezTo>
                <a:cubicBezTo>
                  <a:pt x="2668945" y="672239"/>
                  <a:pt x="2661395" y="673612"/>
                  <a:pt x="2653984" y="673612"/>
                </a:cubicBezTo>
                <a:cubicBezTo>
                  <a:pt x="2630370" y="673612"/>
                  <a:pt x="2608127" y="659610"/>
                  <a:pt x="2598793" y="636548"/>
                </a:cubicBezTo>
                <a:cubicBezTo>
                  <a:pt x="2586440" y="606071"/>
                  <a:pt x="2601126" y="571341"/>
                  <a:pt x="2631468" y="558986"/>
                </a:cubicBezTo>
                <a:cubicBezTo>
                  <a:pt x="2639087" y="555898"/>
                  <a:pt x="2646973" y="554499"/>
                  <a:pt x="2654708" y="554615"/>
                </a:cubicBezTo>
                <a:close/>
                <a:moveTo>
                  <a:pt x="5918908" y="471053"/>
                </a:moveTo>
                <a:cubicBezTo>
                  <a:pt x="5927300" y="468496"/>
                  <a:pt x="5936669" y="469148"/>
                  <a:pt x="5945043" y="473609"/>
                </a:cubicBezTo>
                <a:cubicBezTo>
                  <a:pt x="5961790" y="482532"/>
                  <a:pt x="5968106" y="503398"/>
                  <a:pt x="5959182" y="520147"/>
                </a:cubicBezTo>
                <a:cubicBezTo>
                  <a:pt x="5953005" y="531678"/>
                  <a:pt x="5941199" y="538267"/>
                  <a:pt x="5928981" y="538267"/>
                </a:cubicBezTo>
                <a:cubicBezTo>
                  <a:pt x="5923490" y="538267"/>
                  <a:pt x="5917862" y="536894"/>
                  <a:pt x="5912783" y="534148"/>
                </a:cubicBezTo>
                <a:cubicBezTo>
                  <a:pt x="5896034" y="525225"/>
                  <a:pt x="5889720" y="504496"/>
                  <a:pt x="5898643" y="487749"/>
                </a:cubicBezTo>
                <a:cubicBezTo>
                  <a:pt x="5903104" y="479375"/>
                  <a:pt x="5910517" y="473609"/>
                  <a:pt x="5918908" y="471053"/>
                </a:cubicBezTo>
                <a:close/>
                <a:moveTo>
                  <a:pt x="5157471" y="457155"/>
                </a:moveTo>
                <a:cubicBezTo>
                  <a:pt x="5165167" y="456441"/>
                  <a:pt x="5173129" y="457230"/>
                  <a:pt x="5180954" y="459735"/>
                </a:cubicBezTo>
                <a:cubicBezTo>
                  <a:pt x="5212254" y="469619"/>
                  <a:pt x="5229551" y="503115"/>
                  <a:pt x="5219667" y="534414"/>
                </a:cubicBezTo>
                <a:cubicBezTo>
                  <a:pt x="5211568" y="559673"/>
                  <a:pt x="5188231" y="575872"/>
                  <a:pt x="5162972" y="575872"/>
                </a:cubicBezTo>
                <a:cubicBezTo>
                  <a:pt x="5157069" y="575872"/>
                  <a:pt x="5151029" y="575048"/>
                  <a:pt x="5144988" y="573127"/>
                </a:cubicBezTo>
                <a:cubicBezTo>
                  <a:pt x="5113689" y="563243"/>
                  <a:pt x="5096391" y="529747"/>
                  <a:pt x="5106275" y="498448"/>
                </a:cubicBezTo>
                <a:cubicBezTo>
                  <a:pt x="5113688" y="474974"/>
                  <a:pt x="5134383" y="459298"/>
                  <a:pt x="5157471" y="457155"/>
                </a:cubicBezTo>
                <a:close/>
                <a:moveTo>
                  <a:pt x="2961461" y="447671"/>
                </a:moveTo>
                <a:cubicBezTo>
                  <a:pt x="2984501" y="450032"/>
                  <a:pt x="3005064" y="465810"/>
                  <a:pt x="3012273" y="489387"/>
                </a:cubicBezTo>
                <a:cubicBezTo>
                  <a:pt x="3022017" y="520824"/>
                  <a:pt x="3004311" y="554045"/>
                  <a:pt x="2972876" y="563655"/>
                </a:cubicBezTo>
                <a:cubicBezTo>
                  <a:pt x="2967107" y="565439"/>
                  <a:pt x="2961207" y="566400"/>
                  <a:pt x="2955439" y="566400"/>
                </a:cubicBezTo>
                <a:cubicBezTo>
                  <a:pt x="2930050" y="566400"/>
                  <a:pt x="2906437" y="549927"/>
                  <a:pt x="2898611" y="524393"/>
                </a:cubicBezTo>
                <a:cubicBezTo>
                  <a:pt x="2889003" y="492957"/>
                  <a:pt x="2906573" y="459598"/>
                  <a:pt x="2938007" y="449990"/>
                </a:cubicBezTo>
                <a:cubicBezTo>
                  <a:pt x="2945828" y="447587"/>
                  <a:pt x="2953783" y="446883"/>
                  <a:pt x="2961461" y="447671"/>
                </a:cubicBezTo>
                <a:close/>
                <a:moveTo>
                  <a:pt x="2242684" y="433215"/>
                </a:moveTo>
                <a:cubicBezTo>
                  <a:pt x="2251040" y="435927"/>
                  <a:pt x="2258350" y="441830"/>
                  <a:pt x="2262607" y="450272"/>
                </a:cubicBezTo>
                <a:cubicBezTo>
                  <a:pt x="2271118" y="467156"/>
                  <a:pt x="2264391" y="487886"/>
                  <a:pt x="2247507" y="496534"/>
                </a:cubicBezTo>
                <a:cubicBezTo>
                  <a:pt x="2242565" y="499005"/>
                  <a:pt x="2237212" y="500241"/>
                  <a:pt x="2231994" y="500241"/>
                </a:cubicBezTo>
                <a:cubicBezTo>
                  <a:pt x="2219498" y="500241"/>
                  <a:pt x="2207421" y="493376"/>
                  <a:pt x="2201381" y="481433"/>
                </a:cubicBezTo>
                <a:cubicBezTo>
                  <a:pt x="2192731" y="464549"/>
                  <a:pt x="2199595" y="443820"/>
                  <a:pt x="2216480" y="435308"/>
                </a:cubicBezTo>
                <a:cubicBezTo>
                  <a:pt x="2224924" y="430984"/>
                  <a:pt x="2234328" y="430504"/>
                  <a:pt x="2242684" y="433215"/>
                </a:cubicBezTo>
                <a:close/>
                <a:moveTo>
                  <a:pt x="4843226" y="374561"/>
                </a:moveTo>
                <a:cubicBezTo>
                  <a:pt x="4850827" y="373173"/>
                  <a:pt x="4858832" y="373250"/>
                  <a:pt x="4866863" y="375035"/>
                </a:cubicBezTo>
                <a:cubicBezTo>
                  <a:pt x="4898848" y="382173"/>
                  <a:pt x="4919167" y="414022"/>
                  <a:pt x="4911890" y="446007"/>
                </a:cubicBezTo>
                <a:cubicBezTo>
                  <a:pt x="4905713" y="473737"/>
                  <a:pt x="4881140" y="492544"/>
                  <a:pt x="4853959" y="492544"/>
                </a:cubicBezTo>
                <a:cubicBezTo>
                  <a:pt x="4849703" y="492544"/>
                  <a:pt x="4845311" y="492132"/>
                  <a:pt x="4840918" y="491172"/>
                </a:cubicBezTo>
                <a:cubicBezTo>
                  <a:pt x="4808794" y="484034"/>
                  <a:pt x="4788615" y="452185"/>
                  <a:pt x="4795891" y="420062"/>
                </a:cubicBezTo>
                <a:cubicBezTo>
                  <a:pt x="4801245" y="396073"/>
                  <a:pt x="4820421" y="378724"/>
                  <a:pt x="4843226" y="374561"/>
                </a:cubicBezTo>
                <a:close/>
                <a:moveTo>
                  <a:pt x="3276398" y="367763"/>
                </a:moveTo>
                <a:cubicBezTo>
                  <a:pt x="3299117" y="372126"/>
                  <a:pt x="3318165" y="389655"/>
                  <a:pt x="3323312" y="413746"/>
                </a:cubicBezTo>
                <a:cubicBezTo>
                  <a:pt x="3330314" y="445870"/>
                  <a:pt x="3309860" y="477443"/>
                  <a:pt x="3277770" y="484444"/>
                </a:cubicBezTo>
                <a:cubicBezTo>
                  <a:pt x="3273515" y="485269"/>
                  <a:pt x="3269259" y="485681"/>
                  <a:pt x="3265142" y="485681"/>
                </a:cubicBezTo>
                <a:cubicBezTo>
                  <a:pt x="3237686" y="485681"/>
                  <a:pt x="3213114" y="466599"/>
                  <a:pt x="3207073" y="438731"/>
                </a:cubicBezTo>
                <a:cubicBezTo>
                  <a:pt x="3200210" y="406609"/>
                  <a:pt x="3220664" y="374898"/>
                  <a:pt x="3252788" y="368033"/>
                </a:cubicBezTo>
                <a:cubicBezTo>
                  <a:pt x="3260819" y="366318"/>
                  <a:pt x="3268814" y="366309"/>
                  <a:pt x="3276398" y="367763"/>
                </a:cubicBezTo>
                <a:close/>
                <a:moveTo>
                  <a:pt x="5670041" y="350936"/>
                </a:moveTo>
                <a:cubicBezTo>
                  <a:pt x="5678244" y="347795"/>
                  <a:pt x="5687648" y="347795"/>
                  <a:pt x="5696296" y="351707"/>
                </a:cubicBezTo>
                <a:cubicBezTo>
                  <a:pt x="5713592" y="359395"/>
                  <a:pt x="5721418" y="379712"/>
                  <a:pt x="5713592" y="397010"/>
                </a:cubicBezTo>
                <a:cubicBezTo>
                  <a:pt x="5707827" y="409776"/>
                  <a:pt x="5695335" y="417327"/>
                  <a:pt x="5682293" y="417327"/>
                </a:cubicBezTo>
                <a:cubicBezTo>
                  <a:pt x="5677626" y="417327"/>
                  <a:pt x="5672821" y="416365"/>
                  <a:pt x="5668291" y="414306"/>
                </a:cubicBezTo>
                <a:cubicBezTo>
                  <a:pt x="5650993" y="406619"/>
                  <a:pt x="5643169" y="386301"/>
                  <a:pt x="5650993" y="369005"/>
                </a:cubicBezTo>
                <a:cubicBezTo>
                  <a:pt x="5654837" y="360356"/>
                  <a:pt x="5661839" y="354075"/>
                  <a:pt x="5670041" y="350936"/>
                </a:cubicBezTo>
                <a:close/>
                <a:moveTo>
                  <a:pt x="2493426" y="318487"/>
                </a:moveTo>
                <a:cubicBezTo>
                  <a:pt x="2501577" y="321782"/>
                  <a:pt x="2508476" y="328166"/>
                  <a:pt x="2512182" y="336883"/>
                </a:cubicBezTo>
                <a:cubicBezTo>
                  <a:pt x="2519595" y="354316"/>
                  <a:pt x="2511358" y="374496"/>
                  <a:pt x="2493923" y="381910"/>
                </a:cubicBezTo>
                <a:cubicBezTo>
                  <a:pt x="2489531" y="383694"/>
                  <a:pt x="2484999" y="384655"/>
                  <a:pt x="2480606" y="384655"/>
                </a:cubicBezTo>
                <a:cubicBezTo>
                  <a:pt x="2467154" y="384655"/>
                  <a:pt x="2454525" y="376830"/>
                  <a:pt x="2448895" y="363651"/>
                </a:cubicBezTo>
                <a:cubicBezTo>
                  <a:pt x="2441618" y="346218"/>
                  <a:pt x="2449719" y="326038"/>
                  <a:pt x="2467154" y="318624"/>
                </a:cubicBezTo>
                <a:cubicBezTo>
                  <a:pt x="2475871" y="314986"/>
                  <a:pt x="2485275" y="315192"/>
                  <a:pt x="2493426" y="318487"/>
                </a:cubicBezTo>
                <a:close/>
                <a:moveTo>
                  <a:pt x="4546595" y="317928"/>
                </a:moveTo>
                <a:cubicBezTo>
                  <a:pt x="4579129" y="322321"/>
                  <a:pt x="4602055" y="352247"/>
                  <a:pt x="4597662" y="384781"/>
                </a:cubicBezTo>
                <a:cubicBezTo>
                  <a:pt x="4593681" y="414708"/>
                  <a:pt x="4568147" y="436397"/>
                  <a:pt x="4538770" y="436397"/>
                </a:cubicBezTo>
                <a:cubicBezTo>
                  <a:pt x="4536162" y="436397"/>
                  <a:pt x="4533553" y="436260"/>
                  <a:pt x="4530807" y="435848"/>
                </a:cubicBezTo>
                <a:cubicBezTo>
                  <a:pt x="4498273" y="431593"/>
                  <a:pt x="4475347" y="401666"/>
                  <a:pt x="4479740" y="369132"/>
                </a:cubicBezTo>
                <a:cubicBezTo>
                  <a:pt x="4484133" y="336459"/>
                  <a:pt x="4514060" y="313672"/>
                  <a:pt x="4546595" y="317928"/>
                </a:cubicBezTo>
                <a:close/>
                <a:moveTo>
                  <a:pt x="3573431" y="313810"/>
                </a:moveTo>
                <a:cubicBezTo>
                  <a:pt x="3605965" y="309691"/>
                  <a:pt x="3635755" y="332890"/>
                  <a:pt x="3639873" y="365426"/>
                </a:cubicBezTo>
                <a:cubicBezTo>
                  <a:pt x="3643855" y="398097"/>
                  <a:pt x="3620793" y="427749"/>
                  <a:pt x="3588257" y="431868"/>
                </a:cubicBezTo>
                <a:lnTo>
                  <a:pt x="3588120" y="431868"/>
                </a:lnTo>
                <a:cubicBezTo>
                  <a:pt x="3585649" y="432141"/>
                  <a:pt x="3583178" y="432278"/>
                  <a:pt x="3580707" y="432278"/>
                </a:cubicBezTo>
                <a:cubicBezTo>
                  <a:pt x="3551192" y="432278"/>
                  <a:pt x="3525521" y="410314"/>
                  <a:pt x="3521814" y="380252"/>
                </a:cubicBezTo>
                <a:cubicBezTo>
                  <a:pt x="3517697" y="347579"/>
                  <a:pt x="3540759" y="317927"/>
                  <a:pt x="3573431" y="313810"/>
                </a:cubicBezTo>
                <a:close/>
                <a:moveTo>
                  <a:pt x="4222755" y="288825"/>
                </a:moveTo>
                <a:cubicBezTo>
                  <a:pt x="4255565" y="290335"/>
                  <a:pt x="4280961" y="318203"/>
                  <a:pt x="4279451" y="351012"/>
                </a:cubicBezTo>
                <a:cubicBezTo>
                  <a:pt x="4277942" y="382861"/>
                  <a:pt x="4251583" y="407707"/>
                  <a:pt x="4220010" y="407707"/>
                </a:cubicBezTo>
                <a:cubicBezTo>
                  <a:pt x="4219049" y="407707"/>
                  <a:pt x="4218226" y="407707"/>
                  <a:pt x="4217264" y="407707"/>
                </a:cubicBezTo>
                <a:cubicBezTo>
                  <a:pt x="4184318" y="406197"/>
                  <a:pt x="4159059" y="378329"/>
                  <a:pt x="4160569" y="345521"/>
                </a:cubicBezTo>
                <a:cubicBezTo>
                  <a:pt x="4162080" y="312712"/>
                  <a:pt x="4189946" y="287316"/>
                  <a:pt x="4222755" y="288825"/>
                </a:cubicBezTo>
                <a:close/>
                <a:moveTo>
                  <a:pt x="3897544" y="287453"/>
                </a:moveTo>
                <a:cubicBezTo>
                  <a:pt x="3930353" y="286217"/>
                  <a:pt x="3958083" y="311750"/>
                  <a:pt x="3959319" y="344697"/>
                </a:cubicBezTo>
                <a:cubicBezTo>
                  <a:pt x="3960555" y="377506"/>
                  <a:pt x="3934884" y="405098"/>
                  <a:pt x="3902074" y="406334"/>
                </a:cubicBezTo>
                <a:cubicBezTo>
                  <a:pt x="3901251" y="406334"/>
                  <a:pt x="3900564" y="406334"/>
                  <a:pt x="3899741" y="406334"/>
                </a:cubicBezTo>
                <a:cubicBezTo>
                  <a:pt x="3868029" y="406334"/>
                  <a:pt x="3841535" y="381213"/>
                  <a:pt x="3840437" y="349226"/>
                </a:cubicBezTo>
                <a:cubicBezTo>
                  <a:pt x="3839202" y="316280"/>
                  <a:pt x="3864735" y="288688"/>
                  <a:pt x="3897544" y="287453"/>
                </a:cubicBezTo>
                <a:close/>
                <a:moveTo>
                  <a:pt x="5439724" y="247103"/>
                </a:moveTo>
                <a:cubicBezTo>
                  <a:pt x="5457433" y="253692"/>
                  <a:pt x="5466631" y="273323"/>
                  <a:pt x="5460042" y="291168"/>
                </a:cubicBezTo>
                <a:cubicBezTo>
                  <a:pt x="5454963" y="305033"/>
                  <a:pt x="5441784" y="313682"/>
                  <a:pt x="5427781" y="313682"/>
                </a:cubicBezTo>
                <a:cubicBezTo>
                  <a:pt x="5423937" y="313682"/>
                  <a:pt x="5419820" y="312995"/>
                  <a:pt x="5415976" y="311485"/>
                </a:cubicBezTo>
                <a:cubicBezTo>
                  <a:pt x="5398129" y="305033"/>
                  <a:pt x="5389069" y="285265"/>
                  <a:pt x="5395659" y="267556"/>
                </a:cubicBezTo>
                <a:cubicBezTo>
                  <a:pt x="5402110" y="249711"/>
                  <a:pt x="5421878" y="240513"/>
                  <a:pt x="5439724" y="247103"/>
                </a:cubicBezTo>
                <a:close/>
                <a:moveTo>
                  <a:pt x="2725235" y="219647"/>
                </a:moveTo>
                <a:cubicBezTo>
                  <a:pt x="2743084" y="213470"/>
                  <a:pt x="2762579" y="222941"/>
                  <a:pt x="2768892" y="240925"/>
                </a:cubicBezTo>
                <a:cubicBezTo>
                  <a:pt x="2775066" y="258907"/>
                  <a:pt x="2765458" y="278401"/>
                  <a:pt x="2747611" y="284578"/>
                </a:cubicBezTo>
                <a:cubicBezTo>
                  <a:pt x="2743907" y="285814"/>
                  <a:pt x="2740063" y="286501"/>
                  <a:pt x="2736355" y="286501"/>
                </a:cubicBezTo>
                <a:cubicBezTo>
                  <a:pt x="2722081" y="286363"/>
                  <a:pt x="2708899" y="277577"/>
                  <a:pt x="2703956" y="263300"/>
                </a:cubicBezTo>
                <a:cubicBezTo>
                  <a:pt x="2697778" y="245455"/>
                  <a:pt x="2707251" y="225824"/>
                  <a:pt x="2725235" y="219647"/>
                </a:cubicBezTo>
                <a:close/>
                <a:moveTo>
                  <a:pt x="5176837" y="160618"/>
                </a:moveTo>
                <a:cubicBezTo>
                  <a:pt x="5194958" y="165834"/>
                  <a:pt x="5205391" y="184916"/>
                  <a:pt x="5200175" y="203174"/>
                </a:cubicBezTo>
                <a:cubicBezTo>
                  <a:pt x="5195783" y="218137"/>
                  <a:pt x="5182055" y="227884"/>
                  <a:pt x="5167229" y="227884"/>
                </a:cubicBezTo>
                <a:cubicBezTo>
                  <a:pt x="5164071" y="227884"/>
                  <a:pt x="5160776" y="227471"/>
                  <a:pt x="5157619" y="226512"/>
                </a:cubicBezTo>
                <a:cubicBezTo>
                  <a:pt x="5139361" y="221157"/>
                  <a:pt x="5128928" y="202212"/>
                  <a:pt x="5134282" y="183955"/>
                </a:cubicBezTo>
                <a:cubicBezTo>
                  <a:pt x="5139498" y="165697"/>
                  <a:pt x="5158580" y="155264"/>
                  <a:pt x="5176837" y="160618"/>
                </a:cubicBezTo>
                <a:close/>
                <a:moveTo>
                  <a:pt x="2989770" y="138516"/>
                </a:moveTo>
                <a:cubicBezTo>
                  <a:pt x="3008161" y="133574"/>
                  <a:pt x="3026974" y="144419"/>
                  <a:pt x="3031915" y="162815"/>
                </a:cubicBezTo>
                <a:cubicBezTo>
                  <a:pt x="3036857" y="181072"/>
                  <a:pt x="3026011" y="199879"/>
                  <a:pt x="3007612" y="204821"/>
                </a:cubicBezTo>
                <a:cubicBezTo>
                  <a:pt x="3004731" y="205646"/>
                  <a:pt x="3001711" y="205919"/>
                  <a:pt x="2998691" y="205919"/>
                </a:cubicBezTo>
                <a:cubicBezTo>
                  <a:pt x="2983593" y="205919"/>
                  <a:pt x="2969729" y="195899"/>
                  <a:pt x="2965606" y="180524"/>
                </a:cubicBezTo>
                <a:cubicBezTo>
                  <a:pt x="2960666" y="162266"/>
                  <a:pt x="2971510" y="143458"/>
                  <a:pt x="2989770" y="138516"/>
                </a:cubicBezTo>
                <a:close/>
                <a:moveTo>
                  <a:pt x="4908459" y="92390"/>
                </a:moveTo>
                <a:cubicBezTo>
                  <a:pt x="4926990" y="96509"/>
                  <a:pt x="4938797" y="114767"/>
                  <a:pt x="4934678" y="133300"/>
                </a:cubicBezTo>
                <a:cubicBezTo>
                  <a:pt x="4931246" y="149361"/>
                  <a:pt x="4916969" y="160343"/>
                  <a:pt x="4901182" y="160343"/>
                </a:cubicBezTo>
                <a:cubicBezTo>
                  <a:pt x="4898849" y="160343"/>
                  <a:pt x="4896379" y="160069"/>
                  <a:pt x="4893907" y="159520"/>
                </a:cubicBezTo>
                <a:cubicBezTo>
                  <a:pt x="4875374" y="155401"/>
                  <a:pt x="4863706" y="137143"/>
                  <a:pt x="4867687" y="118611"/>
                </a:cubicBezTo>
                <a:cubicBezTo>
                  <a:pt x="4871669" y="100078"/>
                  <a:pt x="4889926" y="88409"/>
                  <a:pt x="4908459" y="92390"/>
                </a:cubicBezTo>
                <a:close/>
                <a:moveTo>
                  <a:pt x="3259385" y="75780"/>
                </a:moveTo>
                <a:cubicBezTo>
                  <a:pt x="3277916" y="72210"/>
                  <a:pt x="3295994" y="84291"/>
                  <a:pt x="3299563" y="102824"/>
                </a:cubicBezTo>
                <a:cubicBezTo>
                  <a:pt x="3303270" y="121493"/>
                  <a:pt x="3291189" y="139477"/>
                  <a:pt x="3272563" y="143182"/>
                </a:cubicBezTo>
                <a:cubicBezTo>
                  <a:pt x="3270366" y="143595"/>
                  <a:pt x="3268170" y="143870"/>
                  <a:pt x="3265974" y="143870"/>
                </a:cubicBezTo>
                <a:cubicBezTo>
                  <a:pt x="3249914" y="143870"/>
                  <a:pt x="3235499" y="132475"/>
                  <a:pt x="3232342" y="116139"/>
                </a:cubicBezTo>
                <a:cubicBezTo>
                  <a:pt x="3228635" y="97469"/>
                  <a:pt x="3240715" y="79486"/>
                  <a:pt x="3259385" y="75780"/>
                </a:cubicBezTo>
                <a:close/>
                <a:moveTo>
                  <a:pt x="4636237" y="42833"/>
                </a:moveTo>
                <a:cubicBezTo>
                  <a:pt x="4654907" y="45579"/>
                  <a:pt x="4667948" y="63014"/>
                  <a:pt x="4665203" y="81820"/>
                </a:cubicBezTo>
                <a:cubicBezTo>
                  <a:pt x="4662731" y="98842"/>
                  <a:pt x="4648043" y="111061"/>
                  <a:pt x="4631295" y="111061"/>
                </a:cubicBezTo>
                <a:cubicBezTo>
                  <a:pt x="4629647" y="111061"/>
                  <a:pt x="4628000" y="111061"/>
                  <a:pt x="4626216" y="110786"/>
                </a:cubicBezTo>
                <a:cubicBezTo>
                  <a:pt x="4607546" y="108040"/>
                  <a:pt x="4594504" y="90606"/>
                  <a:pt x="4597250" y="71799"/>
                </a:cubicBezTo>
                <a:cubicBezTo>
                  <a:pt x="4599995" y="52993"/>
                  <a:pt x="4617430" y="40088"/>
                  <a:pt x="4636237" y="42833"/>
                </a:cubicBezTo>
                <a:close/>
                <a:moveTo>
                  <a:pt x="3532523" y="31715"/>
                </a:moveTo>
                <a:cubicBezTo>
                  <a:pt x="3532523" y="31715"/>
                  <a:pt x="3532523" y="31715"/>
                  <a:pt x="3532523" y="31851"/>
                </a:cubicBezTo>
                <a:cubicBezTo>
                  <a:pt x="3551331" y="29380"/>
                  <a:pt x="3568490" y="42697"/>
                  <a:pt x="3570824" y="61503"/>
                </a:cubicBezTo>
                <a:cubicBezTo>
                  <a:pt x="3573294" y="80310"/>
                  <a:pt x="3559979" y="97469"/>
                  <a:pt x="3541172" y="99941"/>
                </a:cubicBezTo>
                <a:cubicBezTo>
                  <a:pt x="3539661" y="100078"/>
                  <a:pt x="3538289" y="100215"/>
                  <a:pt x="3536779" y="100215"/>
                </a:cubicBezTo>
                <a:cubicBezTo>
                  <a:pt x="3519756" y="100215"/>
                  <a:pt x="3504930" y="87448"/>
                  <a:pt x="3502734" y="70152"/>
                </a:cubicBezTo>
                <a:cubicBezTo>
                  <a:pt x="3500401" y="51344"/>
                  <a:pt x="3513716" y="34185"/>
                  <a:pt x="3532523" y="31715"/>
                </a:cubicBezTo>
                <a:close/>
                <a:moveTo>
                  <a:pt x="4361271" y="12083"/>
                </a:moveTo>
                <a:cubicBezTo>
                  <a:pt x="4380077" y="13455"/>
                  <a:pt x="4394217" y="30065"/>
                  <a:pt x="4392844" y="48873"/>
                </a:cubicBezTo>
                <a:cubicBezTo>
                  <a:pt x="4391335" y="66855"/>
                  <a:pt x="4376371" y="80583"/>
                  <a:pt x="4358662" y="80583"/>
                </a:cubicBezTo>
                <a:cubicBezTo>
                  <a:pt x="4357701" y="80583"/>
                  <a:pt x="4356878" y="80583"/>
                  <a:pt x="4355916" y="80446"/>
                </a:cubicBezTo>
                <a:cubicBezTo>
                  <a:pt x="4336973" y="79074"/>
                  <a:pt x="4322833" y="62462"/>
                  <a:pt x="4324343" y="43656"/>
                </a:cubicBezTo>
                <a:cubicBezTo>
                  <a:pt x="4325852" y="24712"/>
                  <a:pt x="4342326" y="10573"/>
                  <a:pt x="4361271" y="12083"/>
                </a:cubicBezTo>
                <a:close/>
                <a:moveTo>
                  <a:pt x="3808040" y="6454"/>
                </a:moveTo>
                <a:cubicBezTo>
                  <a:pt x="3826985" y="5494"/>
                  <a:pt x="3843183" y="19907"/>
                  <a:pt x="3844281" y="38851"/>
                </a:cubicBezTo>
                <a:cubicBezTo>
                  <a:pt x="3845379" y="57796"/>
                  <a:pt x="3830966" y="73994"/>
                  <a:pt x="3812022" y="75092"/>
                </a:cubicBezTo>
                <a:cubicBezTo>
                  <a:pt x="3811335" y="75092"/>
                  <a:pt x="3810649" y="75092"/>
                  <a:pt x="3810099" y="75092"/>
                </a:cubicBezTo>
                <a:cubicBezTo>
                  <a:pt x="3791979" y="75092"/>
                  <a:pt x="3776879" y="60954"/>
                  <a:pt x="3775779" y="42695"/>
                </a:cubicBezTo>
                <a:cubicBezTo>
                  <a:pt x="3774683" y="23888"/>
                  <a:pt x="3789233" y="7552"/>
                  <a:pt x="3808040" y="6592"/>
                </a:cubicBezTo>
                <a:cubicBezTo>
                  <a:pt x="3808040" y="6592"/>
                  <a:pt x="3808040" y="6592"/>
                  <a:pt x="3808040" y="6454"/>
                </a:cubicBezTo>
                <a:close/>
                <a:moveTo>
                  <a:pt x="4084792" y="3"/>
                </a:moveTo>
                <a:cubicBezTo>
                  <a:pt x="4103737" y="140"/>
                  <a:pt x="4118975" y="15652"/>
                  <a:pt x="4118700" y="34597"/>
                </a:cubicBezTo>
                <a:cubicBezTo>
                  <a:pt x="4118563" y="53540"/>
                  <a:pt x="4103188" y="68642"/>
                  <a:pt x="4084518" y="68642"/>
                </a:cubicBezTo>
                <a:cubicBezTo>
                  <a:pt x="4084381" y="68642"/>
                  <a:pt x="4084243" y="68642"/>
                  <a:pt x="4084106" y="68642"/>
                </a:cubicBezTo>
                <a:cubicBezTo>
                  <a:pt x="4065162" y="68366"/>
                  <a:pt x="4049924" y="52854"/>
                  <a:pt x="4050200" y="33909"/>
                </a:cubicBezTo>
                <a:cubicBezTo>
                  <a:pt x="4050336" y="14966"/>
                  <a:pt x="4065848" y="-272"/>
                  <a:pt x="4084792" y="3"/>
                </a:cubicBezTo>
                <a:close/>
              </a:path>
            </a:pathLst>
          </a:custGeom>
          <a:gradFill>
            <a:gsLst>
              <a:gs pos="29000">
                <a:schemeClr val="accent1"/>
              </a:gs>
              <a:gs pos="58000">
                <a:schemeClr val="accent2"/>
              </a:gs>
            </a:gsLst>
            <a:lin ang="1200000" scaled="0"/>
          </a:gradFill>
          <a:ln w="9525" cap="flat">
            <a:noFill/>
            <a:prstDash val="solid"/>
            <a:miter/>
          </a:ln>
        </p:spPr>
        <p:txBody>
          <a:bodyPr rtlCol="0" anchor="ctr"/>
          <a:lstStyle/>
          <a:p>
            <a:endParaRPr lang="en-ID"/>
          </a:p>
        </p:txBody>
      </p:sp>
      <p:sp>
        <p:nvSpPr>
          <p:cNvPr id="2" name="Date Placeholder 1">
            <a:extLst>
              <a:ext uri="{FF2B5EF4-FFF2-40B4-BE49-F238E27FC236}">
                <a16:creationId xmlns:a16="http://schemas.microsoft.com/office/drawing/2014/main" id="{E0B9AFA8-0629-4093-998A-52456B3445DC}"/>
              </a:ext>
            </a:extLst>
          </p:cNvPr>
          <p:cNvSpPr>
            <a:spLocks noGrp="1"/>
          </p:cNvSpPr>
          <p:nvPr>
            <p:ph type="dt" sz="half" idx="11"/>
          </p:nvPr>
        </p:nvSpPr>
        <p:spPr/>
        <p:txBody>
          <a:bodyPr/>
          <a:lstStyle/>
          <a:p>
            <a:fld id="{96F837C9-3B1F-4800-BF61-8B32003F128B}" type="datetime1">
              <a:rPr lang="en-ID" smtClean="0"/>
              <a:t>19/06/2021</a:t>
            </a:fld>
            <a:endParaRPr lang="en-ID"/>
          </a:p>
        </p:txBody>
      </p:sp>
      <p:sp>
        <p:nvSpPr>
          <p:cNvPr id="6" name="Footer Placeholder 5">
            <a:extLst>
              <a:ext uri="{FF2B5EF4-FFF2-40B4-BE49-F238E27FC236}">
                <a16:creationId xmlns:a16="http://schemas.microsoft.com/office/drawing/2014/main" id="{F10F0F39-486F-403A-8D6B-546E8822A867}"/>
              </a:ext>
            </a:extLst>
          </p:cNvPr>
          <p:cNvSpPr>
            <a:spLocks noGrp="1"/>
          </p:cNvSpPr>
          <p:nvPr>
            <p:ph type="ftr" sz="quarter" idx="12"/>
          </p:nvPr>
        </p:nvSpPr>
        <p:spPr/>
        <p:txBody>
          <a:bodyPr/>
          <a:lstStyle/>
          <a:p>
            <a:endParaRPr lang="en-ID"/>
          </a:p>
        </p:txBody>
      </p:sp>
      <p:sp>
        <p:nvSpPr>
          <p:cNvPr id="7" name="Slide Number Placeholder 6">
            <a:extLst>
              <a:ext uri="{FF2B5EF4-FFF2-40B4-BE49-F238E27FC236}">
                <a16:creationId xmlns:a16="http://schemas.microsoft.com/office/drawing/2014/main" id="{4482A790-5215-4EDF-ADC9-AAA53E1A8F34}"/>
              </a:ext>
            </a:extLst>
          </p:cNvPr>
          <p:cNvSpPr>
            <a:spLocks noGrp="1"/>
          </p:cNvSpPr>
          <p:nvPr>
            <p:ph type="sldNum" sz="quarter" idx="13"/>
          </p:nvPr>
        </p:nvSpPr>
        <p:spPr>
          <a:xfrm>
            <a:off x="11463337" y="6179626"/>
            <a:ext cx="464346" cy="365125"/>
          </a:xfrm>
          <a:prstGeom prst="rect">
            <a:avLst/>
          </a:prstGeom>
        </p:spPr>
        <p:txBody>
          <a:bodyPr/>
          <a:lstStyle>
            <a:lvl1pPr>
              <a:defRPr b="1">
                <a:latin typeface="+mj-lt"/>
              </a:defRPr>
            </a:lvl1pPr>
          </a:lstStyle>
          <a:p>
            <a:fld id="{F68717C8-746B-43AC-918C-186B92B171C3}" type="slidenum">
              <a:rPr lang="en-ID" smtClean="0"/>
              <a:pPr/>
              <a:t>‹#›</a:t>
            </a:fld>
            <a:r>
              <a:rPr lang="id-ID" sz="1600"/>
              <a:t>.</a:t>
            </a:r>
            <a:endParaRPr lang="en-ID" dirty="0"/>
          </a:p>
        </p:txBody>
      </p:sp>
    </p:spTree>
    <p:extLst>
      <p:ext uri="{BB962C8B-B14F-4D97-AF65-F5344CB8AC3E}">
        <p14:creationId xmlns:p14="http://schemas.microsoft.com/office/powerpoint/2010/main" val="277806012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Mockup_Hp">
    <p:spTree>
      <p:nvGrpSpPr>
        <p:cNvPr id="1" name=""/>
        <p:cNvGrpSpPr/>
        <p:nvPr/>
      </p:nvGrpSpPr>
      <p:grpSpPr>
        <a:xfrm>
          <a:off x="0" y="0"/>
          <a:ext cx="0" cy="0"/>
          <a:chOff x="0" y="0"/>
          <a:chExt cx="0" cy="0"/>
        </a:xfrm>
      </p:grpSpPr>
      <p:sp>
        <p:nvSpPr>
          <p:cNvPr id="4" name="Title 7">
            <a:extLst>
              <a:ext uri="{FF2B5EF4-FFF2-40B4-BE49-F238E27FC236}">
                <a16:creationId xmlns:a16="http://schemas.microsoft.com/office/drawing/2014/main" id="{A5E733B8-6D90-492C-AC90-3BE9CE09DC6A}"/>
              </a:ext>
            </a:extLst>
          </p:cNvPr>
          <p:cNvSpPr>
            <a:spLocks noGrp="1"/>
          </p:cNvSpPr>
          <p:nvPr>
            <p:ph type="title"/>
          </p:nvPr>
        </p:nvSpPr>
        <p:spPr>
          <a:xfrm>
            <a:off x="709127" y="778792"/>
            <a:ext cx="10773747" cy="903838"/>
          </a:xfrm>
        </p:spPr>
        <p:txBody>
          <a:bodyPr anchor="ctr"/>
          <a:lstStyle>
            <a:lvl1pPr algn="ctr">
              <a:defRPr b="1"/>
            </a:lvl1pPr>
          </a:lstStyle>
          <a:p>
            <a:r>
              <a:rPr lang="en-US" dirty="0"/>
              <a:t>Click to edit Master title style</a:t>
            </a:r>
            <a:endParaRPr lang="en-ID" dirty="0"/>
          </a:p>
        </p:txBody>
      </p:sp>
      <p:sp>
        <p:nvSpPr>
          <p:cNvPr id="3" name="Picture Placeholder 2">
            <a:extLst>
              <a:ext uri="{FF2B5EF4-FFF2-40B4-BE49-F238E27FC236}">
                <a16:creationId xmlns:a16="http://schemas.microsoft.com/office/drawing/2014/main" id="{B561D0DD-7E36-4FB7-A1EE-9BD1C6CABFFF}"/>
              </a:ext>
            </a:extLst>
          </p:cNvPr>
          <p:cNvSpPr>
            <a:spLocks noGrp="1"/>
          </p:cNvSpPr>
          <p:nvPr>
            <p:ph type="pic" sz="quarter" idx="10"/>
          </p:nvPr>
        </p:nvSpPr>
        <p:spPr>
          <a:xfrm>
            <a:off x="3374618" y="2194560"/>
            <a:ext cx="6901709" cy="4225489"/>
          </a:xfrm>
          <a:prstGeom prst="rect">
            <a:avLst/>
          </a:prstGeom>
          <a:solidFill>
            <a:schemeClr val="tx2">
              <a:lumMod val="60000"/>
              <a:lumOff val="40000"/>
            </a:schemeClr>
          </a:solidFill>
        </p:spPr>
        <p:txBody>
          <a:bodyPr/>
          <a:lstStyle/>
          <a:p>
            <a:endParaRPr lang="en-ID"/>
          </a:p>
        </p:txBody>
      </p:sp>
      <p:sp>
        <p:nvSpPr>
          <p:cNvPr id="6" name="Slide Number Placeholder 6">
            <a:extLst>
              <a:ext uri="{FF2B5EF4-FFF2-40B4-BE49-F238E27FC236}">
                <a16:creationId xmlns:a16="http://schemas.microsoft.com/office/drawing/2014/main" id="{DB19388C-16FB-46B7-9BD7-832CEFDC7843}"/>
              </a:ext>
            </a:extLst>
          </p:cNvPr>
          <p:cNvSpPr>
            <a:spLocks noGrp="1"/>
          </p:cNvSpPr>
          <p:nvPr>
            <p:ph type="sldNum" sz="quarter" idx="13"/>
          </p:nvPr>
        </p:nvSpPr>
        <p:spPr>
          <a:xfrm>
            <a:off x="11463337" y="6179626"/>
            <a:ext cx="464346" cy="365125"/>
          </a:xfrm>
        </p:spPr>
        <p:txBody>
          <a:bodyPr/>
          <a:lstStyle>
            <a:lvl1pPr>
              <a:defRPr b="1">
                <a:latin typeface="+mj-lt"/>
              </a:defRPr>
            </a:lvl1pPr>
          </a:lstStyle>
          <a:p>
            <a:fld id="{F68717C8-746B-43AC-918C-186B92B171C3}" type="slidenum">
              <a:rPr lang="en-ID" smtClean="0"/>
              <a:pPr/>
              <a:t>‹#›</a:t>
            </a:fld>
            <a:r>
              <a:rPr lang="id-ID" sz="1600"/>
              <a:t>.</a:t>
            </a:r>
            <a:endParaRPr lang="en-ID" dirty="0"/>
          </a:p>
        </p:txBody>
      </p:sp>
    </p:spTree>
    <p:extLst>
      <p:ext uri="{BB962C8B-B14F-4D97-AF65-F5344CB8AC3E}">
        <p14:creationId xmlns:p14="http://schemas.microsoft.com/office/powerpoint/2010/main" val="413782123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preserve="1" userDrawn="1">
  <p:cSld name="1_Mockup_Hp">
    <p:spTree>
      <p:nvGrpSpPr>
        <p:cNvPr id="1" name=""/>
        <p:cNvGrpSpPr/>
        <p:nvPr/>
      </p:nvGrpSpPr>
      <p:grpSpPr>
        <a:xfrm>
          <a:off x="0" y="0"/>
          <a:ext cx="0" cy="0"/>
          <a:chOff x="0" y="0"/>
          <a:chExt cx="0" cy="0"/>
        </a:xfrm>
      </p:grpSpPr>
      <p:sp>
        <p:nvSpPr>
          <p:cNvPr id="4" name="Title 7">
            <a:extLst>
              <a:ext uri="{FF2B5EF4-FFF2-40B4-BE49-F238E27FC236}">
                <a16:creationId xmlns:a16="http://schemas.microsoft.com/office/drawing/2014/main" id="{A5E733B8-6D90-492C-AC90-3BE9CE09DC6A}"/>
              </a:ext>
            </a:extLst>
          </p:cNvPr>
          <p:cNvSpPr>
            <a:spLocks noGrp="1"/>
          </p:cNvSpPr>
          <p:nvPr>
            <p:ph type="title" hasCustomPrompt="1"/>
          </p:nvPr>
        </p:nvSpPr>
        <p:spPr>
          <a:xfrm>
            <a:off x="5605757" y="1296500"/>
            <a:ext cx="10773747" cy="1316005"/>
          </a:xfrm>
        </p:spPr>
        <p:txBody>
          <a:bodyPr anchor="ctr"/>
          <a:lstStyle>
            <a:lvl1pPr>
              <a:defRPr b="1"/>
            </a:lvl1pPr>
          </a:lstStyle>
          <a:p>
            <a:r>
              <a:rPr lang="en-US" dirty="0"/>
              <a:t>Click to edit Master</a:t>
            </a:r>
            <a:br>
              <a:rPr lang="id-ID" dirty="0"/>
            </a:br>
            <a:r>
              <a:rPr lang="en-US" dirty="0"/>
              <a:t> title style</a:t>
            </a:r>
            <a:endParaRPr lang="en-ID" dirty="0"/>
          </a:p>
        </p:txBody>
      </p:sp>
      <p:sp>
        <p:nvSpPr>
          <p:cNvPr id="3" name="Picture Placeholder 2">
            <a:extLst>
              <a:ext uri="{FF2B5EF4-FFF2-40B4-BE49-F238E27FC236}">
                <a16:creationId xmlns:a16="http://schemas.microsoft.com/office/drawing/2014/main" id="{B561D0DD-7E36-4FB7-A1EE-9BD1C6CABFFF}"/>
              </a:ext>
            </a:extLst>
          </p:cNvPr>
          <p:cNvSpPr>
            <a:spLocks noGrp="1"/>
          </p:cNvSpPr>
          <p:nvPr>
            <p:ph type="pic" sz="quarter" idx="10"/>
          </p:nvPr>
        </p:nvSpPr>
        <p:spPr>
          <a:xfrm>
            <a:off x="1898650" y="635000"/>
            <a:ext cx="2625725" cy="5600700"/>
          </a:xfrm>
          <a:prstGeom prst="roundRect">
            <a:avLst>
              <a:gd name="adj" fmla="val 9607"/>
            </a:avLst>
          </a:prstGeom>
          <a:solidFill>
            <a:schemeClr val="tx2">
              <a:lumMod val="60000"/>
              <a:lumOff val="40000"/>
            </a:schemeClr>
          </a:solidFill>
        </p:spPr>
        <p:txBody>
          <a:bodyPr/>
          <a:lstStyle/>
          <a:p>
            <a:endParaRPr lang="en-ID"/>
          </a:p>
        </p:txBody>
      </p:sp>
      <p:sp>
        <p:nvSpPr>
          <p:cNvPr id="5" name="Slide Number Placeholder 6">
            <a:extLst>
              <a:ext uri="{FF2B5EF4-FFF2-40B4-BE49-F238E27FC236}">
                <a16:creationId xmlns:a16="http://schemas.microsoft.com/office/drawing/2014/main" id="{9CA36538-30D2-467E-A2EE-DA0F7C86A0FF}"/>
              </a:ext>
            </a:extLst>
          </p:cNvPr>
          <p:cNvSpPr>
            <a:spLocks noGrp="1"/>
          </p:cNvSpPr>
          <p:nvPr>
            <p:ph type="sldNum" sz="quarter" idx="13"/>
          </p:nvPr>
        </p:nvSpPr>
        <p:spPr>
          <a:xfrm>
            <a:off x="11463337" y="6179626"/>
            <a:ext cx="464346" cy="365125"/>
          </a:xfrm>
        </p:spPr>
        <p:txBody>
          <a:bodyPr/>
          <a:lstStyle>
            <a:lvl1pPr>
              <a:defRPr b="1">
                <a:latin typeface="+mj-lt"/>
              </a:defRPr>
            </a:lvl1pPr>
          </a:lstStyle>
          <a:p>
            <a:fld id="{F68717C8-746B-43AC-918C-186B92B171C3}" type="slidenum">
              <a:rPr lang="en-ID" smtClean="0"/>
              <a:pPr/>
              <a:t>‹#›</a:t>
            </a:fld>
            <a:r>
              <a:rPr lang="id-ID" sz="1600"/>
              <a:t>.</a:t>
            </a:r>
            <a:endParaRPr lang="en-ID" dirty="0"/>
          </a:p>
        </p:txBody>
      </p:sp>
    </p:spTree>
    <p:extLst>
      <p:ext uri="{BB962C8B-B14F-4D97-AF65-F5344CB8AC3E}">
        <p14:creationId xmlns:p14="http://schemas.microsoft.com/office/powerpoint/2010/main" val="330786628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Section_Break 3">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48FDF0E3-EB1C-4D21-87B5-47312C380B75}"/>
              </a:ext>
            </a:extLst>
          </p:cNvPr>
          <p:cNvSpPr>
            <a:spLocks noGrp="1"/>
          </p:cNvSpPr>
          <p:nvPr>
            <p:ph type="pic" sz="quarter" idx="10"/>
          </p:nvPr>
        </p:nvSpPr>
        <p:spPr>
          <a:xfrm>
            <a:off x="0" y="3067050"/>
            <a:ext cx="12191999" cy="2533650"/>
          </a:xfrm>
          <a:custGeom>
            <a:avLst/>
            <a:gdLst>
              <a:gd name="connsiteX0" fmla="*/ 0 w 3961905"/>
              <a:gd name="connsiteY0" fmla="*/ 0 h 5279446"/>
              <a:gd name="connsiteX1" fmla="*/ 3961905 w 3961905"/>
              <a:gd name="connsiteY1" fmla="*/ 0 h 5279446"/>
              <a:gd name="connsiteX2" fmla="*/ 3961905 w 3961905"/>
              <a:gd name="connsiteY2" fmla="*/ 5279446 h 5279446"/>
              <a:gd name="connsiteX3" fmla="*/ 0 w 3961905"/>
              <a:gd name="connsiteY3" fmla="*/ 5279446 h 5279446"/>
            </a:gdLst>
            <a:ahLst/>
            <a:cxnLst>
              <a:cxn ang="0">
                <a:pos x="connsiteX0" y="connsiteY0"/>
              </a:cxn>
              <a:cxn ang="0">
                <a:pos x="connsiteX1" y="connsiteY1"/>
              </a:cxn>
              <a:cxn ang="0">
                <a:pos x="connsiteX2" y="connsiteY2"/>
              </a:cxn>
              <a:cxn ang="0">
                <a:pos x="connsiteX3" y="connsiteY3"/>
              </a:cxn>
            </a:cxnLst>
            <a:rect l="l" t="t" r="r" b="b"/>
            <a:pathLst>
              <a:path w="3961905" h="5279446">
                <a:moveTo>
                  <a:pt x="0" y="0"/>
                </a:moveTo>
                <a:lnTo>
                  <a:pt x="3961905" y="0"/>
                </a:lnTo>
                <a:lnTo>
                  <a:pt x="3961905" y="5279446"/>
                </a:lnTo>
                <a:lnTo>
                  <a:pt x="0" y="5279446"/>
                </a:lnTo>
                <a:close/>
              </a:path>
            </a:pathLst>
          </a:custGeom>
          <a:solidFill>
            <a:schemeClr val="tx2">
              <a:lumMod val="60000"/>
              <a:lumOff val="40000"/>
            </a:schemeClr>
          </a:solidFill>
        </p:spPr>
        <p:txBody>
          <a:bodyPr wrap="square">
            <a:noAutofit/>
          </a:bodyPr>
          <a:lstStyle/>
          <a:p>
            <a:endParaRPr lang="en-ID"/>
          </a:p>
        </p:txBody>
      </p:sp>
      <p:sp>
        <p:nvSpPr>
          <p:cNvPr id="4" name="Title 7">
            <a:extLst>
              <a:ext uri="{FF2B5EF4-FFF2-40B4-BE49-F238E27FC236}">
                <a16:creationId xmlns:a16="http://schemas.microsoft.com/office/drawing/2014/main" id="{6A16FF6D-F485-45B5-AF0E-DC7889929998}"/>
              </a:ext>
            </a:extLst>
          </p:cNvPr>
          <p:cNvSpPr>
            <a:spLocks noGrp="1"/>
          </p:cNvSpPr>
          <p:nvPr>
            <p:ph type="title"/>
          </p:nvPr>
        </p:nvSpPr>
        <p:spPr>
          <a:xfrm>
            <a:off x="1000125" y="2036205"/>
            <a:ext cx="8871922" cy="903838"/>
          </a:xfrm>
        </p:spPr>
        <p:txBody>
          <a:bodyPr anchor="ctr"/>
          <a:lstStyle>
            <a:lvl1pPr>
              <a:defRPr b="1"/>
            </a:lvl1pPr>
          </a:lstStyle>
          <a:p>
            <a:r>
              <a:rPr lang="en-US" dirty="0"/>
              <a:t>Click to edit Master title style</a:t>
            </a:r>
            <a:endParaRPr lang="en-ID" dirty="0"/>
          </a:p>
        </p:txBody>
      </p:sp>
      <p:sp>
        <p:nvSpPr>
          <p:cNvPr id="9" name="Date Placeholder 8">
            <a:extLst>
              <a:ext uri="{FF2B5EF4-FFF2-40B4-BE49-F238E27FC236}">
                <a16:creationId xmlns:a16="http://schemas.microsoft.com/office/drawing/2014/main" id="{383FFB37-C7DB-4312-9455-DD2E131F59FA}"/>
              </a:ext>
            </a:extLst>
          </p:cNvPr>
          <p:cNvSpPr>
            <a:spLocks noGrp="1"/>
          </p:cNvSpPr>
          <p:nvPr>
            <p:ph type="dt" sz="half" idx="11"/>
          </p:nvPr>
        </p:nvSpPr>
        <p:spPr/>
        <p:txBody>
          <a:bodyPr/>
          <a:lstStyle/>
          <a:p>
            <a:fld id="{FCB88051-916E-452C-BAC8-C2D7F56F5F8E}" type="datetime1">
              <a:rPr lang="en-ID" smtClean="0"/>
              <a:t>19/06/2021</a:t>
            </a:fld>
            <a:endParaRPr lang="en-ID"/>
          </a:p>
        </p:txBody>
      </p:sp>
      <p:sp>
        <p:nvSpPr>
          <p:cNvPr id="10" name="Footer Placeholder 9">
            <a:extLst>
              <a:ext uri="{FF2B5EF4-FFF2-40B4-BE49-F238E27FC236}">
                <a16:creationId xmlns:a16="http://schemas.microsoft.com/office/drawing/2014/main" id="{1BB3DBAE-D33F-4A6D-AF9F-15137EF301B9}"/>
              </a:ext>
            </a:extLst>
          </p:cNvPr>
          <p:cNvSpPr>
            <a:spLocks noGrp="1"/>
          </p:cNvSpPr>
          <p:nvPr>
            <p:ph type="ftr" sz="quarter" idx="12"/>
          </p:nvPr>
        </p:nvSpPr>
        <p:spPr/>
        <p:txBody>
          <a:bodyPr/>
          <a:lstStyle/>
          <a:p>
            <a:endParaRPr lang="en-ID"/>
          </a:p>
        </p:txBody>
      </p:sp>
      <p:sp>
        <p:nvSpPr>
          <p:cNvPr id="12" name="Slide Number Placeholder 16">
            <a:extLst>
              <a:ext uri="{FF2B5EF4-FFF2-40B4-BE49-F238E27FC236}">
                <a16:creationId xmlns:a16="http://schemas.microsoft.com/office/drawing/2014/main" id="{6208CC98-14A3-44B7-9790-D8CD9A746C42}"/>
              </a:ext>
            </a:extLst>
          </p:cNvPr>
          <p:cNvSpPr>
            <a:spLocks noGrp="1"/>
          </p:cNvSpPr>
          <p:nvPr>
            <p:ph type="sldNum" sz="quarter" idx="13"/>
          </p:nvPr>
        </p:nvSpPr>
        <p:spPr>
          <a:xfrm>
            <a:off x="11463337" y="6179626"/>
            <a:ext cx="464346" cy="365125"/>
          </a:xfrm>
          <a:prstGeom prst="rect">
            <a:avLst/>
          </a:prstGeom>
        </p:spPr>
        <p:txBody>
          <a:bodyPr/>
          <a:lstStyle>
            <a:lvl1pPr>
              <a:defRPr b="1"/>
            </a:lvl1pPr>
          </a:lstStyle>
          <a:p>
            <a:fld id="{F68717C8-746B-43AC-918C-186B92B171C3}" type="slidenum">
              <a:rPr lang="en-ID" smtClean="0"/>
              <a:pPr/>
              <a:t>‹#›</a:t>
            </a:fld>
            <a:r>
              <a:rPr lang="id-ID" sz="1600"/>
              <a:t>.</a:t>
            </a:r>
            <a:endParaRPr lang="en-ID" dirty="0"/>
          </a:p>
        </p:txBody>
      </p:sp>
    </p:spTree>
    <p:extLst>
      <p:ext uri="{BB962C8B-B14F-4D97-AF65-F5344CB8AC3E}">
        <p14:creationId xmlns:p14="http://schemas.microsoft.com/office/powerpoint/2010/main" val="383229106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preserve="1" userDrawn="1">
  <p:cSld name="Infographic">
    <p:spTree>
      <p:nvGrpSpPr>
        <p:cNvPr id="1" name=""/>
        <p:cNvGrpSpPr/>
        <p:nvPr/>
      </p:nvGrpSpPr>
      <p:grpSpPr>
        <a:xfrm>
          <a:off x="0" y="0"/>
          <a:ext cx="0" cy="0"/>
          <a:chOff x="0" y="0"/>
          <a:chExt cx="0" cy="0"/>
        </a:xfrm>
      </p:grpSpPr>
      <p:sp>
        <p:nvSpPr>
          <p:cNvPr id="4" name="Title 7">
            <a:extLst>
              <a:ext uri="{FF2B5EF4-FFF2-40B4-BE49-F238E27FC236}">
                <a16:creationId xmlns:a16="http://schemas.microsoft.com/office/drawing/2014/main" id="{A5E733B8-6D90-492C-AC90-3BE9CE09DC6A}"/>
              </a:ext>
            </a:extLst>
          </p:cNvPr>
          <p:cNvSpPr>
            <a:spLocks noGrp="1"/>
          </p:cNvSpPr>
          <p:nvPr>
            <p:ph type="title" hasCustomPrompt="1"/>
          </p:nvPr>
        </p:nvSpPr>
        <p:spPr>
          <a:xfrm>
            <a:off x="1397835" y="1560557"/>
            <a:ext cx="10773747" cy="1487458"/>
          </a:xfrm>
        </p:spPr>
        <p:txBody>
          <a:bodyPr anchor="ctr"/>
          <a:lstStyle>
            <a:lvl1pPr>
              <a:defRPr b="1"/>
            </a:lvl1pPr>
          </a:lstStyle>
          <a:p>
            <a:r>
              <a:rPr lang="en-US" dirty="0"/>
              <a:t>Click to edit Master</a:t>
            </a:r>
            <a:br>
              <a:rPr lang="id-ID" dirty="0"/>
            </a:br>
            <a:r>
              <a:rPr lang="en-US" dirty="0"/>
              <a:t>title style</a:t>
            </a:r>
            <a:endParaRPr lang="en-ID" dirty="0"/>
          </a:p>
        </p:txBody>
      </p:sp>
      <p:sp>
        <p:nvSpPr>
          <p:cNvPr id="3" name="Slide Number Placeholder 6">
            <a:extLst>
              <a:ext uri="{FF2B5EF4-FFF2-40B4-BE49-F238E27FC236}">
                <a16:creationId xmlns:a16="http://schemas.microsoft.com/office/drawing/2014/main" id="{5F8FA08B-8797-4D18-A614-C04648F8CEBE}"/>
              </a:ext>
            </a:extLst>
          </p:cNvPr>
          <p:cNvSpPr>
            <a:spLocks noGrp="1"/>
          </p:cNvSpPr>
          <p:nvPr>
            <p:ph type="sldNum" sz="quarter" idx="13"/>
          </p:nvPr>
        </p:nvSpPr>
        <p:spPr>
          <a:xfrm>
            <a:off x="11463337" y="6179626"/>
            <a:ext cx="464346" cy="365125"/>
          </a:xfrm>
        </p:spPr>
        <p:txBody>
          <a:bodyPr/>
          <a:lstStyle>
            <a:lvl1pPr>
              <a:defRPr b="1">
                <a:latin typeface="+mj-lt"/>
              </a:defRPr>
            </a:lvl1pPr>
          </a:lstStyle>
          <a:p>
            <a:fld id="{F68717C8-746B-43AC-918C-186B92B171C3}" type="slidenum">
              <a:rPr lang="en-ID" smtClean="0"/>
              <a:pPr/>
              <a:t>‹#›</a:t>
            </a:fld>
            <a:r>
              <a:rPr lang="id-ID" sz="1600"/>
              <a:t>.</a:t>
            </a:r>
            <a:endParaRPr lang="en-ID" dirty="0"/>
          </a:p>
        </p:txBody>
      </p:sp>
    </p:spTree>
    <p:extLst>
      <p:ext uri="{BB962C8B-B14F-4D97-AF65-F5344CB8AC3E}">
        <p14:creationId xmlns:p14="http://schemas.microsoft.com/office/powerpoint/2010/main" val="322882596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preserve="1" userDrawn="1">
  <p:cSld name="Pricelist">
    <p:spTree>
      <p:nvGrpSpPr>
        <p:cNvPr id="1" name=""/>
        <p:cNvGrpSpPr/>
        <p:nvPr/>
      </p:nvGrpSpPr>
      <p:grpSpPr>
        <a:xfrm>
          <a:off x="0" y="0"/>
          <a:ext cx="0" cy="0"/>
          <a:chOff x="0" y="0"/>
          <a:chExt cx="0" cy="0"/>
        </a:xfrm>
      </p:grpSpPr>
      <p:sp>
        <p:nvSpPr>
          <p:cNvPr id="14" name="Picture Placeholder 13">
            <a:extLst>
              <a:ext uri="{FF2B5EF4-FFF2-40B4-BE49-F238E27FC236}">
                <a16:creationId xmlns:a16="http://schemas.microsoft.com/office/drawing/2014/main" id="{1021A783-C538-47F5-91D9-1BAA5A6B2DC3}"/>
              </a:ext>
            </a:extLst>
          </p:cNvPr>
          <p:cNvSpPr>
            <a:spLocks noGrp="1"/>
          </p:cNvSpPr>
          <p:nvPr>
            <p:ph type="pic" sz="quarter" idx="10"/>
          </p:nvPr>
        </p:nvSpPr>
        <p:spPr>
          <a:xfrm>
            <a:off x="0" y="3342373"/>
            <a:ext cx="5611528" cy="2760044"/>
          </a:xfrm>
          <a:prstGeom prst="rect">
            <a:avLst/>
          </a:prstGeom>
          <a:solidFill>
            <a:schemeClr val="tx2">
              <a:lumMod val="60000"/>
              <a:lumOff val="40000"/>
            </a:schemeClr>
          </a:solidFill>
        </p:spPr>
        <p:txBody>
          <a:bodyPr wrap="square">
            <a:noAutofit/>
          </a:bodyPr>
          <a:lstStyle/>
          <a:p>
            <a:endParaRPr lang="en-ID" dirty="0"/>
          </a:p>
        </p:txBody>
      </p:sp>
      <p:sp>
        <p:nvSpPr>
          <p:cNvPr id="4" name="Title 7">
            <a:extLst>
              <a:ext uri="{FF2B5EF4-FFF2-40B4-BE49-F238E27FC236}">
                <a16:creationId xmlns:a16="http://schemas.microsoft.com/office/drawing/2014/main" id="{A5E733B8-6D90-492C-AC90-3BE9CE09DC6A}"/>
              </a:ext>
            </a:extLst>
          </p:cNvPr>
          <p:cNvSpPr>
            <a:spLocks noGrp="1"/>
          </p:cNvSpPr>
          <p:nvPr>
            <p:ph type="title"/>
          </p:nvPr>
        </p:nvSpPr>
        <p:spPr>
          <a:xfrm>
            <a:off x="1283496" y="846167"/>
            <a:ext cx="10773747" cy="903838"/>
          </a:xfrm>
        </p:spPr>
        <p:txBody>
          <a:bodyPr anchor="ctr"/>
          <a:lstStyle>
            <a:lvl1pPr>
              <a:defRPr b="1"/>
            </a:lvl1pPr>
          </a:lstStyle>
          <a:p>
            <a:r>
              <a:rPr lang="en-US" dirty="0"/>
              <a:t>Click to edit Master title style</a:t>
            </a:r>
            <a:endParaRPr lang="en-ID" dirty="0"/>
          </a:p>
        </p:txBody>
      </p:sp>
      <p:sp>
        <p:nvSpPr>
          <p:cNvPr id="5" name="Slide Number Placeholder 6">
            <a:extLst>
              <a:ext uri="{FF2B5EF4-FFF2-40B4-BE49-F238E27FC236}">
                <a16:creationId xmlns:a16="http://schemas.microsoft.com/office/drawing/2014/main" id="{86ACE8EE-F6FC-4153-8DD4-6C551672E505}"/>
              </a:ext>
            </a:extLst>
          </p:cNvPr>
          <p:cNvSpPr>
            <a:spLocks noGrp="1"/>
          </p:cNvSpPr>
          <p:nvPr>
            <p:ph type="sldNum" sz="quarter" idx="13"/>
          </p:nvPr>
        </p:nvSpPr>
        <p:spPr>
          <a:xfrm>
            <a:off x="11463337" y="6179626"/>
            <a:ext cx="464346" cy="365125"/>
          </a:xfrm>
        </p:spPr>
        <p:txBody>
          <a:bodyPr/>
          <a:lstStyle>
            <a:lvl1pPr>
              <a:defRPr b="1">
                <a:latin typeface="+mj-lt"/>
              </a:defRPr>
            </a:lvl1pPr>
          </a:lstStyle>
          <a:p>
            <a:fld id="{F68717C8-746B-43AC-918C-186B92B171C3}" type="slidenum">
              <a:rPr lang="en-ID" smtClean="0"/>
              <a:pPr/>
              <a:t>‹#›</a:t>
            </a:fld>
            <a:r>
              <a:rPr lang="id-ID" sz="1600"/>
              <a:t>.</a:t>
            </a:r>
            <a:endParaRPr lang="en-ID" dirty="0"/>
          </a:p>
        </p:txBody>
      </p:sp>
    </p:spTree>
    <p:extLst>
      <p:ext uri="{BB962C8B-B14F-4D97-AF65-F5344CB8AC3E}">
        <p14:creationId xmlns:p14="http://schemas.microsoft.com/office/powerpoint/2010/main" val="401094686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preserve="1" userDrawn="1">
  <p:cSld name="Thanks">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EF099734-1300-4BD3-8D27-2A126A7946F7}"/>
              </a:ext>
            </a:extLst>
          </p:cNvPr>
          <p:cNvSpPr>
            <a:spLocks noGrp="1"/>
          </p:cNvSpPr>
          <p:nvPr>
            <p:ph type="pic" sz="quarter" idx="10"/>
          </p:nvPr>
        </p:nvSpPr>
        <p:spPr>
          <a:xfrm>
            <a:off x="702644" y="0"/>
            <a:ext cx="11489356" cy="6858000"/>
          </a:xfrm>
          <a:prstGeom prst="rect">
            <a:avLst/>
          </a:prstGeom>
          <a:solidFill>
            <a:schemeClr val="tx2">
              <a:lumMod val="60000"/>
              <a:lumOff val="40000"/>
            </a:schemeClr>
          </a:solidFill>
        </p:spPr>
        <p:txBody>
          <a:bodyPr wrap="square">
            <a:noAutofit/>
          </a:bodyPr>
          <a:lstStyle/>
          <a:p>
            <a:endParaRPr lang="en-ID"/>
          </a:p>
        </p:txBody>
      </p:sp>
      <p:sp>
        <p:nvSpPr>
          <p:cNvPr id="2" name="Date Placeholder 1">
            <a:extLst>
              <a:ext uri="{FF2B5EF4-FFF2-40B4-BE49-F238E27FC236}">
                <a16:creationId xmlns:a16="http://schemas.microsoft.com/office/drawing/2014/main" id="{AD67EF79-4F91-4FC2-A9E3-F8BC71445951}"/>
              </a:ext>
            </a:extLst>
          </p:cNvPr>
          <p:cNvSpPr>
            <a:spLocks noGrp="1"/>
          </p:cNvSpPr>
          <p:nvPr>
            <p:ph type="dt" sz="half" idx="11"/>
          </p:nvPr>
        </p:nvSpPr>
        <p:spPr/>
        <p:txBody>
          <a:bodyPr/>
          <a:lstStyle/>
          <a:p>
            <a:fld id="{5ABA32F3-1628-4896-AC59-DF102789C143}" type="datetime1">
              <a:rPr lang="en-ID" smtClean="0"/>
              <a:t>19/06/2021</a:t>
            </a:fld>
            <a:endParaRPr lang="en-ID"/>
          </a:p>
        </p:txBody>
      </p:sp>
      <p:sp>
        <p:nvSpPr>
          <p:cNvPr id="3" name="Footer Placeholder 2">
            <a:extLst>
              <a:ext uri="{FF2B5EF4-FFF2-40B4-BE49-F238E27FC236}">
                <a16:creationId xmlns:a16="http://schemas.microsoft.com/office/drawing/2014/main" id="{EE5BD647-31EB-4699-B3CA-11EBBE1C83B0}"/>
              </a:ext>
            </a:extLst>
          </p:cNvPr>
          <p:cNvSpPr>
            <a:spLocks noGrp="1"/>
          </p:cNvSpPr>
          <p:nvPr>
            <p:ph type="ftr" sz="quarter" idx="12"/>
          </p:nvPr>
        </p:nvSpPr>
        <p:spPr/>
        <p:txBody>
          <a:bodyPr/>
          <a:lstStyle/>
          <a:p>
            <a:endParaRPr lang="en-ID"/>
          </a:p>
        </p:txBody>
      </p:sp>
      <p:sp>
        <p:nvSpPr>
          <p:cNvPr id="6" name="Title 7">
            <a:extLst>
              <a:ext uri="{FF2B5EF4-FFF2-40B4-BE49-F238E27FC236}">
                <a16:creationId xmlns:a16="http://schemas.microsoft.com/office/drawing/2014/main" id="{73F30369-6A23-4A9B-9A6F-F4000D763251}"/>
              </a:ext>
            </a:extLst>
          </p:cNvPr>
          <p:cNvSpPr>
            <a:spLocks noGrp="1"/>
          </p:cNvSpPr>
          <p:nvPr>
            <p:ph type="title"/>
          </p:nvPr>
        </p:nvSpPr>
        <p:spPr>
          <a:xfrm>
            <a:off x="1770145" y="3429000"/>
            <a:ext cx="9693191" cy="903838"/>
          </a:xfrm>
        </p:spPr>
        <p:txBody>
          <a:bodyPr anchor="ctr">
            <a:noAutofit/>
          </a:bodyPr>
          <a:lstStyle>
            <a:lvl1pPr>
              <a:defRPr sz="5400" b="1"/>
            </a:lvl1pPr>
          </a:lstStyle>
          <a:p>
            <a:r>
              <a:rPr lang="en-US" dirty="0"/>
              <a:t>Click to edit Master title style</a:t>
            </a:r>
            <a:endParaRPr lang="en-ID" dirty="0"/>
          </a:p>
        </p:txBody>
      </p:sp>
    </p:spTree>
    <p:extLst>
      <p:ext uri="{BB962C8B-B14F-4D97-AF65-F5344CB8AC3E}">
        <p14:creationId xmlns:p14="http://schemas.microsoft.com/office/powerpoint/2010/main" val="242792349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preserve="1" userDrawn="1">
  <p:cSld name="Basic">
    <p:spTree>
      <p:nvGrpSpPr>
        <p:cNvPr id="1" name=""/>
        <p:cNvGrpSpPr/>
        <p:nvPr/>
      </p:nvGrpSpPr>
      <p:grpSpPr>
        <a:xfrm>
          <a:off x="0" y="0"/>
          <a:ext cx="0" cy="0"/>
          <a:chOff x="0" y="0"/>
          <a:chExt cx="0" cy="0"/>
        </a:xfrm>
      </p:grpSpPr>
      <p:sp>
        <p:nvSpPr>
          <p:cNvPr id="4" name="Title 7">
            <a:extLst>
              <a:ext uri="{FF2B5EF4-FFF2-40B4-BE49-F238E27FC236}">
                <a16:creationId xmlns:a16="http://schemas.microsoft.com/office/drawing/2014/main" id="{A5E733B8-6D90-492C-AC90-3BE9CE09DC6A}"/>
              </a:ext>
            </a:extLst>
          </p:cNvPr>
          <p:cNvSpPr>
            <a:spLocks noGrp="1"/>
          </p:cNvSpPr>
          <p:nvPr>
            <p:ph type="title"/>
          </p:nvPr>
        </p:nvSpPr>
        <p:spPr>
          <a:xfrm>
            <a:off x="1090994" y="846167"/>
            <a:ext cx="10773747" cy="903838"/>
          </a:xfrm>
        </p:spPr>
        <p:txBody>
          <a:bodyPr anchor="ctr"/>
          <a:lstStyle>
            <a:lvl1pPr>
              <a:defRPr b="1"/>
            </a:lvl1pPr>
          </a:lstStyle>
          <a:p>
            <a:r>
              <a:rPr lang="en-US" dirty="0"/>
              <a:t>Click to edit Master title style</a:t>
            </a:r>
            <a:endParaRPr lang="en-ID" dirty="0"/>
          </a:p>
        </p:txBody>
      </p:sp>
      <p:sp>
        <p:nvSpPr>
          <p:cNvPr id="3" name="Slide Number Placeholder 6">
            <a:extLst>
              <a:ext uri="{FF2B5EF4-FFF2-40B4-BE49-F238E27FC236}">
                <a16:creationId xmlns:a16="http://schemas.microsoft.com/office/drawing/2014/main" id="{BB91574E-8681-45A0-B940-3451A13224EB}"/>
              </a:ext>
            </a:extLst>
          </p:cNvPr>
          <p:cNvSpPr>
            <a:spLocks noGrp="1"/>
          </p:cNvSpPr>
          <p:nvPr>
            <p:ph type="sldNum" sz="quarter" idx="13"/>
          </p:nvPr>
        </p:nvSpPr>
        <p:spPr>
          <a:xfrm>
            <a:off x="11463337" y="6179626"/>
            <a:ext cx="464346" cy="365125"/>
          </a:xfrm>
        </p:spPr>
        <p:txBody>
          <a:bodyPr/>
          <a:lstStyle>
            <a:lvl1pPr>
              <a:defRPr b="1">
                <a:latin typeface="+mj-lt"/>
              </a:defRPr>
            </a:lvl1pPr>
          </a:lstStyle>
          <a:p>
            <a:fld id="{F68717C8-746B-43AC-918C-186B92B171C3}" type="slidenum">
              <a:rPr lang="en-ID" smtClean="0"/>
              <a:pPr/>
              <a:t>‹#›</a:t>
            </a:fld>
            <a:r>
              <a:rPr lang="id-ID" sz="1600"/>
              <a:t>.</a:t>
            </a:r>
            <a:endParaRPr lang="en-ID" dirty="0"/>
          </a:p>
        </p:txBody>
      </p:sp>
    </p:spTree>
    <p:extLst>
      <p:ext uri="{BB962C8B-B14F-4D97-AF65-F5344CB8AC3E}">
        <p14:creationId xmlns:p14="http://schemas.microsoft.com/office/powerpoint/2010/main" val="96761282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1_Title Slide">
    <p:bg>
      <p:bgPr>
        <a:solidFill>
          <a:schemeClr val="bg1"/>
        </a:solidFill>
        <a:effectLst/>
      </p:bgPr>
    </p:bg>
    <p:spTree>
      <p:nvGrpSpPr>
        <p:cNvPr id="1" name=""/>
        <p:cNvGrpSpPr/>
        <p:nvPr/>
      </p:nvGrpSpPr>
      <p:grpSpPr>
        <a:xfrm>
          <a:off x="0" y="0"/>
          <a:ext cx="0" cy="0"/>
          <a:chOff x="0" y="0"/>
          <a:chExt cx="0" cy="0"/>
        </a:xfrm>
      </p:grpSpPr>
      <p:sp>
        <p:nvSpPr>
          <p:cNvPr id="11" name="TextBox 10"/>
          <p:cNvSpPr txBox="1"/>
          <p:nvPr userDrawn="1"/>
        </p:nvSpPr>
        <p:spPr>
          <a:xfrm>
            <a:off x="10829033" y="534667"/>
            <a:ext cx="854914" cy="276999"/>
          </a:xfrm>
          <a:prstGeom prst="rect">
            <a:avLst/>
          </a:prstGeom>
          <a:noFill/>
        </p:spPr>
        <p:txBody>
          <a:bodyPr wrap="none" rtlCol="0">
            <a:spAutoFit/>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ID" sz="1200" b="0" spc="300" dirty="0">
                <a:solidFill>
                  <a:schemeClr val="tx1">
                    <a:lumMod val="65000"/>
                    <a:lumOff val="35000"/>
                  </a:schemeClr>
                </a:solidFill>
                <a:latin typeface="+mn-lt"/>
              </a:rPr>
              <a:t>Page</a:t>
            </a:r>
            <a:r>
              <a:rPr lang="en-ID" sz="1200" b="0" dirty="0">
                <a:solidFill>
                  <a:schemeClr val="tx1">
                    <a:lumMod val="65000"/>
                    <a:lumOff val="35000"/>
                  </a:schemeClr>
                </a:solidFill>
                <a:latin typeface="+mn-lt"/>
              </a:rPr>
              <a:t> </a:t>
            </a:r>
            <a:fld id="{66DBA9ED-0BD1-4583-826F-4EF9BAC8450E}" type="slidenum">
              <a:rPr lang="en-ID" sz="1200" b="0" smtClean="0">
                <a:solidFill>
                  <a:schemeClr val="tx1">
                    <a:lumMod val="65000"/>
                    <a:lumOff val="35000"/>
                  </a:schemeClr>
                </a:solidFill>
                <a:latin typeface="+mn-lt"/>
              </a:rPr>
              <a:pPr marL="0" marR="0" indent="0" algn="ctr" defTabSz="914400" rtl="0" eaLnBrk="1" fontAlgn="auto" latinLnBrk="0" hangingPunct="1">
                <a:lnSpc>
                  <a:spcPct val="100000"/>
                </a:lnSpc>
                <a:spcBef>
                  <a:spcPts val="0"/>
                </a:spcBef>
                <a:spcAft>
                  <a:spcPts val="0"/>
                </a:spcAft>
                <a:buClrTx/>
                <a:buSzTx/>
                <a:buFontTx/>
                <a:buNone/>
                <a:tabLst/>
                <a:defRPr/>
              </a:pPr>
              <a:t>‹#›</a:t>
            </a:fld>
            <a:endParaRPr lang="en-ID" sz="1800" b="0" dirty="0">
              <a:solidFill>
                <a:schemeClr val="tx1">
                  <a:lumMod val="65000"/>
                  <a:lumOff val="35000"/>
                </a:schemeClr>
              </a:solidFill>
              <a:latin typeface="+mn-lt"/>
            </a:endParaRPr>
          </a:p>
        </p:txBody>
      </p:sp>
      <p:grpSp>
        <p:nvGrpSpPr>
          <p:cNvPr id="2" name="Group 1"/>
          <p:cNvGrpSpPr/>
          <p:nvPr userDrawn="1"/>
        </p:nvGrpSpPr>
        <p:grpSpPr>
          <a:xfrm>
            <a:off x="428054" y="6343013"/>
            <a:ext cx="2994731" cy="261610"/>
            <a:chOff x="4598636" y="6323963"/>
            <a:chExt cx="2994731" cy="261610"/>
          </a:xfrm>
        </p:grpSpPr>
        <p:sp>
          <p:nvSpPr>
            <p:cNvPr id="9" name="TextBox 8"/>
            <p:cNvSpPr txBox="1"/>
            <p:nvPr userDrawn="1"/>
          </p:nvSpPr>
          <p:spPr>
            <a:xfrm>
              <a:off x="4598636" y="6323963"/>
              <a:ext cx="2994731" cy="261610"/>
            </a:xfrm>
            <a:prstGeom prst="rect">
              <a:avLst/>
            </a:prstGeom>
            <a:noFill/>
          </p:spPr>
          <p:txBody>
            <a:bodyPr wrap="none" rtlCol="0">
              <a:spAutoFit/>
            </a:bodyPr>
            <a:lstStyle/>
            <a:p>
              <a:pPr algn="ctr"/>
              <a:r>
                <a:rPr lang="en-ID" sz="1100" b="0" i="0" kern="1200" dirty="0">
                  <a:solidFill>
                    <a:schemeClr val="tx1">
                      <a:lumMod val="65000"/>
                      <a:lumOff val="35000"/>
                    </a:schemeClr>
                  </a:solidFill>
                  <a:effectLst/>
                  <a:latin typeface="+mn-lt"/>
                  <a:ea typeface="+mn-ea"/>
                  <a:cs typeface="+mn-cs"/>
                </a:rPr>
                <a:t>© 2017                     </a:t>
              </a:r>
              <a:r>
                <a:rPr lang="en-ID" sz="1100" b="1" i="0" kern="1200" dirty="0">
                  <a:solidFill>
                    <a:schemeClr val="accent1"/>
                  </a:solidFill>
                  <a:effectLst/>
                  <a:latin typeface="+mn-lt"/>
                  <a:ea typeface="+mn-ea"/>
                  <a:cs typeface="+mn-cs"/>
                </a:rPr>
                <a:t>-</a:t>
              </a:r>
              <a:r>
                <a:rPr lang="en-ID" sz="1100" b="1" i="0" kern="1200" dirty="0">
                  <a:solidFill>
                    <a:schemeClr val="bg1"/>
                  </a:solidFill>
                  <a:effectLst/>
                  <a:latin typeface="+mn-lt"/>
                  <a:ea typeface="+mn-ea"/>
                  <a:cs typeface="+mn-cs"/>
                </a:rPr>
                <a:t> </a:t>
              </a:r>
              <a:r>
                <a:rPr lang="en-ID" sz="1100" b="1" i="0" kern="1200" dirty="0">
                  <a:solidFill>
                    <a:schemeClr val="tx1">
                      <a:lumMod val="65000"/>
                      <a:lumOff val="35000"/>
                    </a:schemeClr>
                  </a:solidFill>
                  <a:effectLst/>
                  <a:latin typeface="+mn-lt"/>
                  <a:ea typeface="+mn-ea"/>
                  <a:cs typeface="+mn-cs"/>
                </a:rPr>
                <a:t>Template</a:t>
              </a:r>
              <a:r>
                <a:rPr lang="en-ID" sz="1100" b="1" i="0" kern="1200" baseline="0" dirty="0">
                  <a:solidFill>
                    <a:schemeClr val="tx1">
                      <a:lumMod val="65000"/>
                      <a:lumOff val="35000"/>
                    </a:schemeClr>
                  </a:solidFill>
                  <a:effectLst/>
                  <a:latin typeface="+mn-lt"/>
                  <a:ea typeface="+mn-ea"/>
                  <a:cs typeface="+mn-cs"/>
                </a:rPr>
                <a:t> </a:t>
              </a:r>
              <a:r>
                <a:rPr lang="en-ID" sz="1100" b="0" i="0" kern="1200" dirty="0">
                  <a:solidFill>
                    <a:schemeClr val="tx1">
                      <a:lumMod val="65000"/>
                      <a:lumOff val="35000"/>
                    </a:schemeClr>
                  </a:solidFill>
                  <a:effectLst/>
                  <a:latin typeface="+mn-lt"/>
                  <a:ea typeface="+mn-ea"/>
                  <a:cs typeface="+mn-cs"/>
                </a:rPr>
                <a:t>All rights reserved</a:t>
              </a:r>
              <a:endParaRPr lang="en-ID" sz="1100" dirty="0">
                <a:solidFill>
                  <a:schemeClr val="tx1">
                    <a:lumMod val="65000"/>
                    <a:lumOff val="35000"/>
                  </a:schemeClr>
                </a:solidFill>
              </a:endParaRPr>
            </a:p>
          </p:txBody>
        </p:sp>
        <p:grpSp>
          <p:nvGrpSpPr>
            <p:cNvPr id="19" name="Group 18"/>
            <p:cNvGrpSpPr/>
            <p:nvPr userDrawn="1"/>
          </p:nvGrpSpPr>
          <p:grpSpPr>
            <a:xfrm>
              <a:off x="5217319" y="6376621"/>
              <a:ext cx="541491" cy="156293"/>
              <a:chOff x="3879850" y="2430463"/>
              <a:chExt cx="3883026" cy="1120775"/>
            </a:xfrm>
            <a:gradFill>
              <a:gsLst>
                <a:gs pos="0">
                  <a:schemeClr val="accent1"/>
                </a:gs>
                <a:gs pos="100000">
                  <a:schemeClr val="accent2"/>
                </a:gs>
              </a:gsLst>
              <a:lin ang="6600000" scaled="0"/>
            </a:gradFill>
          </p:grpSpPr>
          <p:sp>
            <p:nvSpPr>
              <p:cNvPr id="20" name="Freeform 5"/>
              <p:cNvSpPr>
                <a:spLocks/>
              </p:cNvSpPr>
              <p:nvPr/>
            </p:nvSpPr>
            <p:spPr bwMode="auto">
              <a:xfrm>
                <a:off x="5689600" y="2430463"/>
                <a:ext cx="1106488" cy="1120775"/>
              </a:xfrm>
              <a:custGeom>
                <a:avLst/>
                <a:gdLst>
                  <a:gd name="T0" fmla="*/ 79 w 371"/>
                  <a:gd name="T1" fmla="*/ 64 h 374"/>
                  <a:gd name="T2" fmla="*/ 60 w 371"/>
                  <a:gd name="T3" fmla="*/ 307 h 374"/>
                  <a:gd name="T4" fmla="*/ 173 w 371"/>
                  <a:gd name="T5" fmla="*/ 370 h 374"/>
                  <a:gd name="T6" fmla="*/ 208 w 371"/>
                  <a:gd name="T7" fmla="*/ 306 h 374"/>
                  <a:gd name="T8" fmla="*/ 208 w 371"/>
                  <a:gd name="T9" fmla="*/ 306 h 374"/>
                  <a:gd name="T10" fmla="*/ 183 w 371"/>
                  <a:gd name="T11" fmla="*/ 293 h 374"/>
                  <a:gd name="T12" fmla="*/ 122 w 371"/>
                  <a:gd name="T13" fmla="*/ 260 h 374"/>
                  <a:gd name="T14" fmla="*/ 131 w 371"/>
                  <a:gd name="T15" fmla="*/ 122 h 374"/>
                  <a:gd name="T16" fmla="*/ 269 w 371"/>
                  <a:gd name="T17" fmla="*/ 132 h 374"/>
                  <a:gd name="T18" fmla="*/ 293 w 371"/>
                  <a:gd name="T19" fmla="*/ 197 h 374"/>
                  <a:gd name="T20" fmla="*/ 303 w 371"/>
                  <a:gd name="T21" fmla="*/ 224 h 374"/>
                  <a:gd name="T22" fmla="*/ 303 w 371"/>
                  <a:gd name="T23" fmla="*/ 224 h 374"/>
                  <a:gd name="T24" fmla="*/ 371 w 371"/>
                  <a:gd name="T25" fmla="*/ 199 h 374"/>
                  <a:gd name="T26" fmla="*/ 328 w 371"/>
                  <a:gd name="T27" fmla="*/ 81 h 374"/>
                  <a:gd name="T28" fmla="*/ 79 w 371"/>
                  <a:gd name="T29" fmla="*/ 64 h 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71" h="374">
                    <a:moveTo>
                      <a:pt x="79" y="64"/>
                    </a:moveTo>
                    <a:cubicBezTo>
                      <a:pt x="9" y="126"/>
                      <a:pt x="0" y="234"/>
                      <a:pt x="60" y="307"/>
                    </a:cubicBezTo>
                    <a:cubicBezTo>
                      <a:pt x="89" y="343"/>
                      <a:pt x="130" y="364"/>
                      <a:pt x="173" y="370"/>
                    </a:cubicBezTo>
                    <a:cubicBezTo>
                      <a:pt x="209" y="374"/>
                      <a:pt x="231" y="333"/>
                      <a:pt x="208" y="306"/>
                    </a:cubicBezTo>
                    <a:cubicBezTo>
                      <a:pt x="208" y="306"/>
                      <a:pt x="208" y="306"/>
                      <a:pt x="208" y="306"/>
                    </a:cubicBezTo>
                    <a:cubicBezTo>
                      <a:pt x="201" y="299"/>
                      <a:pt x="193" y="294"/>
                      <a:pt x="183" y="293"/>
                    </a:cubicBezTo>
                    <a:cubicBezTo>
                      <a:pt x="159" y="291"/>
                      <a:pt x="138" y="279"/>
                      <a:pt x="122" y="260"/>
                    </a:cubicBezTo>
                    <a:cubicBezTo>
                      <a:pt x="86" y="219"/>
                      <a:pt x="90" y="157"/>
                      <a:pt x="131" y="122"/>
                    </a:cubicBezTo>
                    <a:cubicBezTo>
                      <a:pt x="172" y="86"/>
                      <a:pt x="234" y="91"/>
                      <a:pt x="269" y="132"/>
                    </a:cubicBezTo>
                    <a:cubicBezTo>
                      <a:pt x="286" y="151"/>
                      <a:pt x="294" y="174"/>
                      <a:pt x="293" y="197"/>
                    </a:cubicBezTo>
                    <a:cubicBezTo>
                      <a:pt x="293" y="207"/>
                      <a:pt x="296" y="216"/>
                      <a:pt x="303" y="224"/>
                    </a:cubicBezTo>
                    <a:cubicBezTo>
                      <a:pt x="303" y="224"/>
                      <a:pt x="303" y="224"/>
                      <a:pt x="303" y="224"/>
                    </a:cubicBezTo>
                    <a:cubicBezTo>
                      <a:pt x="326" y="251"/>
                      <a:pt x="370" y="234"/>
                      <a:pt x="371" y="199"/>
                    </a:cubicBezTo>
                    <a:cubicBezTo>
                      <a:pt x="371" y="157"/>
                      <a:pt x="357" y="115"/>
                      <a:pt x="328" y="81"/>
                    </a:cubicBezTo>
                    <a:cubicBezTo>
                      <a:pt x="264" y="8"/>
                      <a:pt x="153" y="0"/>
                      <a:pt x="79" y="64"/>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21" name="Freeform 6"/>
              <p:cNvSpPr>
                <a:spLocks/>
              </p:cNvSpPr>
              <p:nvPr/>
            </p:nvSpPr>
            <p:spPr bwMode="auto">
              <a:xfrm>
                <a:off x="6089650" y="2835276"/>
                <a:ext cx="363538" cy="365125"/>
              </a:xfrm>
              <a:custGeom>
                <a:avLst/>
                <a:gdLst>
                  <a:gd name="T0" fmla="*/ 103 w 122"/>
                  <a:gd name="T1" fmla="*/ 25 h 122"/>
                  <a:gd name="T2" fmla="*/ 97 w 122"/>
                  <a:gd name="T3" fmla="*/ 102 h 122"/>
                  <a:gd name="T4" fmla="*/ 20 w 122"/>
                  <a:gd name="T5" fmla="*/ 97 h 122"/>
                  <a:gd name="T6" fmla="*/ 26 w 122"/>
                  <a:gd name="T7" fmla="*/ 20 h 122"/>
                  <a:gd name="T8" fmla="*/ 103 w 122"/>
                  <a:gd name="T9" fmla="*/ 25 h 122"/>
                </a:gdLst>
                <a:ahLst/>
                <a:cxnLst>
                  <a:cxn ang="0">
                    <a:pos x="T0" y="T1"/>
                  </a:cxn>
                  <a:cxn ang="0">
                    <a:pos x="T2" y="T3"/>
                  </a:cxn>
                  <a:cxn ang="0">
                    <a:pos x="T4" y="T5"/>
                  </a:cxn>
                  <a:cxn ang="0">
                    <a:pos x="T6" y="T7"/>
                  </a:cxn>
                  <a:cxn ang="0">
                    <a:pos x="T8" y="T9"/>
                  </a:cxn>
                </a:cxnLst>
                <a:rect l="0" t="0" r="r" b="b"/>
                <a:pathLst>
                  <a:path w="122" h="122">
                    <a:moveTo>
                      <a:pt x="103" y="25"/>
                    </a:moveTo>
                    <a:cubicBezTo>
                      <a:pt x="122" y="48"/>
                      <a:pt x="120" y="82"/>
                      <a:pt x="97" y="102"/>
                    </a:cubicBezTo>
                    <a:cubicBezTo>
                      <a:pt x="74" y="122"/>
                      <a:pt x="40" y="119"/>
                      <a:pt x="20" y="97"/>
                    </a:cubicBezTo>
                    <a:cubicBezTo>
                      <a:pt x="0" y="74"/>
                      <a:pt x="3" y="39"/>
                      <a:pt x="26" y="20"/>
                    </a:cubicBezTo>
                    <a:cubicBezTo>
                      <a:pt x="48" y="0"/>
                      <a:pt x="83" y="2"/>
                      <a:pt x="103" y="25"/>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22" name="Freeform 7"/>
              <p:cNvSpPr>
                <a:spLocks noEditPoints="1"/>
              </p:cNvSpPr>
              <p:nvPr/>
            </p:nvSpPr>
            <p:spPr bwMode="auto">
              <a:xfrm>
                <a:off x="3879850" y="2574926"/>
                <a:ext cx="796925" cy="904875"/>
              </a:xfrm>
              <a:custGeom>
                <a:avLst/>
                <a:gdLst>
                  <a:gd name="T0" fmla="*/ 0 w 267"/>
                  <a:gd name="T1" fmla="*/ 28 h 302"/>
                  <a:gd name="T2" fmla="*/ 28 w 267"/>
                  <a:gd name="T3" fmla="*/ 0 h 302"/>
                  <a:gd name="T4" fmla="*/ 130 w 267"/>
                  <a:gd name="T5" fmla="*/ 0 h 302"/>
                  <a:gd name="T6" fmla="*/ 267 w 267"/>
                  <a:gd name="T7" fmla="*/ 149 h 302"/>
                  <a:gd name="T8" fmla="*/ 130 w 267"/>
                  <a:gd name="T9" fmla="*/ 302 h 302"/>
                  <a:gd name="T10" fmla="*/ 28 w 267"/>
                  <a:gd name="T11" fmla="*/ 302 h 302"/>
                  <a:gd name="T12" fmla="*/ 0 w 267"/>
                  <a:gd name="T13" fmla="*/ 274 h 302"/>
                  <a:gd name="T14" fmla="*/ 0 w 267"/>
                  <a:gd name="T15" fmla="*/ 28 h 302"/>
                  <a:gd name="T16" fmla="*/ 66 w 267"/>
                  <a:gd name="T17" fmla="*/ 246 h 302"/>
                  <a:gd name="T18" fmla="*/ 125 w 267"/>
                  <a:gd name="T19" fmla="*/ 246 h 302"/>
                  <a:gd name="T20" fmla="*/ 201 w 267"/>
                  <a:gd name="T21" fmla="*/ 155 h 302"/>
                  <a:gd name="T22" fmla="*/ 113 w 267"/>
                  <a:gd name="T23" fmla="*/ 56 h 302"/>
                  <a:gd name="T24" fmla="*/ 66 w 267"/>
                  <a:gd name="T25" fmla="*/ 56 h 302"/>
                  <a:gd name="T26" fmla="*/ 66 w 267"/>
                  <a:gd name="T27" fmla="*/ 246 h 3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67" h="302">
                    <a:moveTo>
                      <a:pt x="0" y="28"/>
                    </a:moveTo>
                    <a:cubicBezTo>
                      <a:pt x="0" y="12"/>
                      <a:pt x="12" y="0"/>
                      <a:pt x="28" y="0"/>
                    </a:cubicBezTo>
                    <a:cubicBezTo>
                      <a:pt x="130" y="0"/>
                      <a:pt x="130" y="0"/>
                      <a:pt x="130" y="0"/>
                    </a:cubicBezTo>
                    <a:cubicBezTo>
                      <a:pt x="208" y="0"/>
                      <a:pt x="267" y="49"/>
                      <a:pt x="267" y="149"/>
                    </a:cubicBezTo>
                    <a:cubicBezTo>
                      <a:pt x="267" y="237"/>
                      <a:pt x="222" y="302"/>
                      <a:pt x="130" y="302"/>
                    </a:cubicBezTo>
                    <a:cubicBezTo>
                      <a:pt x="28" y="302"/>
                      <a:pt x="28" y="302"/>
                      <a:pt x="28" y="302"/>
                    </a:cubicBezTo>
                    <a:cubicBezTo>
                      <a:pt x="12" y="302"/>
                      <a:pt x="0" y="289"/>
                      <a:pt x="0" y="274"/>
                    </a:cubicBezTo>
                    <a:lnTo>
                      <a:pt x="0" y="28"/>
                    </a:lnTo>
                    <a:close/>
                    <a:moveTo>
                      <a:pt x="66" y="246"/>
                    </a:moveTo>
                    <a:cubicBezTo>
                      <a:pt x="125" y="246"/>
                      <a:pt x="125" y="246"/>
                      <a:pt x="125" y="246"/>
                    </a:cubicBezTo>
                    <a:cubicBezTo>
                      <a:pt x="164" y="246"/>
                      <a:pt x="201" y="222"/>
                      <a:pt x="201" y="155"/>
                    </a:cubicBezTo>
                    <a:cubicBezTo>
                      <a:pt x="201" y="95"/>
                      <a:pt x="179" y="56"/>
                      <a:pt x="113" y="56"/>
                    </a:cubicBezTo>
                    <a:cubicBezTo>
                      <a:pt x="66" y="56"/>
                      <a:pt x="66" y="56"/>
                      <a:pt x="66" y="56"/>
                    </a:cubicBezTo>
                    <a:lnTo>
                      <a:pt x="66" y="246"/>
                    </a:ln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23" name="Freeform 8"/>
              <p:cNvSpPr>
                <a:spLocks/>
              </p:cNvSpPr>
              <p:nvPr/>
            </p:nvSpPr>
            <p:spPr bwMode="auto">
              <a:xfrm>
                <a:off x="4891088" y="2574926"/>
                <a:ext cx="682625" cy="904875"/>
              </a:xfrm>
              <a:custGeom>
                <a:avLst/>
                <a:gdLst>
                  <a:gd name="T0" fmla="*/ 24 w 229"/>
                  <a:gd name="T1" fmla="*/ 0 h 302"/>
                  <a:gd name="T2" fmla="*/ 198 w 229"/>
                  <a:gd name="T3" fmla="*/ 0 h 302"/>
                  <a:gd name="T4" fmla="*/ 226 w 229"/>
                  <a:gd name="T5" fmla="*/ 28 h 302"/>
                  <a:gd name="T6" fmla="*/ 226 w 229"/>
                  <a:gd name="T7" fmla="*/ 28 h 302"/>
                  <a:gd name="T8" fmla="*/ 198 w 229"/>
                  <a:gd name="T9" fmla="*/ 56 h 302"/>
                  <a:gd name="T10" fmla="*/ 66 w 229"/>
                  <a:gd name="T11" fmla="*/ 56 h 302"/>
                  <a:gd name="T12" fmla="*/ 66 w 229"/>
                  <a:gd name="T13" fmla="*/ 120 h 302"/>
                  <a:gd name="T14" fmla="*/ 196 w 229"/>
                  <a:gd name="T15" fmla="*/ 120 h 302"/>
                  <a:gd name="T16" fmla="*/ 212 w 229"/>
                  <a:gd name="T17" fmla="*/ 136 h 302"/>
                  <a:gd name="T18" fmla="*/ 212 w 229"/>
                  <a:gd name="T19" fmla="*/ 156 h 302"/>
                  <a:gd name="T20" fmla="*/ 196 w 229"/>
                  <a:gd name="T21" fmla="*/ 172 h 302"/>
                  <a:gd name="T22" fmla="*/ 66 w 229"/>
                  <a:gd name="T23" fmla="*/ 172 h 302"/>
                  <a:gd name="T24" fmla="*/ 66 w 229"/>
                  <a:gd name="T25" fmla="*/ 246 h 302"/>
                  <a:gd name="T26" fmla="*/ 201 w 229"/>
                  <a:gd name="T27" fmla="*/ 246 h 302"/>
                  <a:gd name="T28" fmla="*/ 229 w 229"/>
                  <a:gd name="T29" fmla="*/ 274 h 302"/>
                  <a:gd name="T30" fmla="*/ 229 w 229"/>
                  <a:gd name="T31" fmla="*/ 274 h 302"/>
                  <a:gd name="T32" fmla="*/ 201 w 229"/>
                  <a:gd name="T33" fmla="*/ 302 h 302"/>
                  <a:gd name="T34" fmla="*/ 24 w 229"/>
                  <a:gd name="T35" fmla="*/ 302 h 302"/>
                  <a:gd name="T36" fmla="*/ 0 w 229"/>
                  <a:gd name="T37" fmla="*/ 278 h 302"/>
                  <a:gd name="T38" fmla="*/ 0 w 229"/>
                  <a:gd name="T39" fmla="*/ 24 h 302"/>
                  <a:gd name="T40" fmla="*/ 24 w 229"/>
                  <a:gd name="T41" fmla="*/ 0 h 3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29" h="302">
                    <a:moveTo>
                      <a:pt x="24" y="0"/>
                    </a:moveTo>
                    <a:cubicBezTo>
                      <a:pt x="198" y="0"/>
                      <a:pt x="198" y="0"/>
                      <a:pt x="198" y="0"/>
                    </a:cubicBezTo>
                    <a:cubicBezTo>
                      <a:pt x="213" y="0"/>
                      <a:pt x="226" y="12"/>
                      <a:pt x="226" y="28"/>
                    </a:cubicBezTo>
                    <a:cubicBezTo>
                      <a:pt x="226" y="28"/>
                      <a:pt x="226" y="28"/>
                      <a:pt x="226" y="28"/>
                    </a:cubicBezTo>
                    <a:cubicBezTo>
                      <a:pt x="226" y="43"/>
                      <a:pt x="213" y="56"/>
                      <a:pt x="198" y="56"/>
                    </a:cubicBezTo>
                    <a:cubicBezTo>
                      <a:pt x="66" y="56"/>
                      <a:pt x="66" y="56"/>
                      <a:pt x="66" y="56"/>
                    </a:cubicBezTo>
                    <a:cubicBezTo>
                      <a:pt x="66" y="120"/>
                      <a:pt x="66" y="120"/>
                      <a:pt x="66" y="120"/>
                    </a:cubicBezTo>
                    <a:cubicBezTo>
                      <a:pt x="196" y="120"/>
                      <a:pt x="196" y="120"/>
                      <a:pt x="196" y="120"/>
                    </a:cubicBezTo>
                    <a:cubicBezTo>
                      <a:pt x="205" y="120"/>
                      <a:pt x="212" y="127"/>
                      <a:pt x="212" y="136"/>
                    </a:cubicBezTo>
                    <a:cubicBezTo>
                      <a:pt x="212" y="156"/>
                      <a:pt x="212" y="156"/>
                      <a:pt x="212" y="156"/>
                    </a:cubicBezTo>
                    <a:cubicBezTo>
                      <a:pt x="212" y="165"/>
                      <a:pt x="205" y="172"/>
                      <a:pt x="196" y="172"/>
                    </a:cubicBezTo>
                    <a:cubicBezTo>
                      <a:pt x="66" y="172"/>
                      <a:pt x="66" y="172"/>
                      <a:pt x="66" y="172"/>
                    </a:cubicBezTo>
                    <a:cubicBezTo>
                      <a:pt x="66" y="246"/>
                      <a:pt x="66" y="246"/>
                      <a:pt x="66" y="246"/>
                    </a:cubicBezTo>
                    <a:cubicBezTo>
                      <a:pt x="201" y="246"/>
                      <a:pt x="201" y="246"/>
                      <a:pt x="201" y="246"/>
                    </a:cubicBezTo>
                    <a:cubicBezTo>
                      <a:pt x="216" y="246"/>
                      <a:pt x="229" y="259"/>
                      <a:pt x="229" y="274"/>
                    </a:cubicBezTo>
                    <a:cubicBezTo>
                      <a:pt x="229" y="274"/>
                      <a:pt x="229" y="274"/>
                      <a:pt x="229" y="274"/>
                    </a:cubicBezTo>
                    <a:cubicBezTo>
                      <a:pt x="229" y="289"/>
                      <a:pt x="216" y="302"/>
                      <a:pt x="201" y="302"/>
                    </a:cubicBezTo>
                    <a:cubicBezTo>
                      <a:pt x="24" y="302"/>
                      <a:pt x="24" y="302"/>
                      <a:pt x="24" y="302"/>
                    </a:cubicBezTo>
                    <a:cubicBezTo>
                      <a:pt x="10" y="302"/>
                      <a:pt x="0" y="291"/>
                      <a:pt x="0" y="278"/>
                    </a:cubicBezTo>
                    <a:cubicBezTo>
                      <a:pt x="0" y="24"/>
                      <a:pt x="0" y="24"/>
                      <a:pt x="0" y="24"/>
                    </a:cubicBezTo>
                    <a:cubicBezTo>
                      <a:pt x="0" y="10"/>
                      <a:pt x="10" y="0"/>
                      <a:pt x="24"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24" name="Freeform 9"/>
              <p:cNvSpPr>
                <a:spLocks/>
              </p:cNvSpPr>
              <p:nvPr/>
            </p:nvSpPr>
            <p:spPr bwMode="auto">
              <a:xfrm>
                <a:off x="6999288" y="2574926"/>
                <a:ext cx="763588" cy="904875"/>
              </a:xfrm>
              <a:custGeom>
                <a:avLst/>
                <a:gdLst>
                  <a:gd name="T0" fmla="*/ 28 w 256"/>
                  <a:gd name="T1" fmla="*/ 0 h 302"/>
                  <a:gd name="T2" fmla="*/ 51 w 256"/>
                  <a:gd name="T3" fmla="*/ 0 h 302"/>
                  <a:gd name="T4" fmla="*/ 75 w 256"/>
                  <a:gd name="T5" fmla="*/ 13 h 302"/>
                  <a:gd name="T6" fmla="*/ 193 w 256"/>
                  <a:gd name="T7" fmla="*/ 202 h 302"/>
                  <a:gd name="T8" fmla="*/ 193 w 256"/>
                  <a:gd name="T9" fmla="*/ 202 h 302"/>
                  <a:gd name="T10" fmla="*/ 193 w 256"/>
                  <a:gd name="T11" fmla="*/ 28 h 302"/>
                  <a:gd name="T12" fmla="*/ 221 w 256"/>
                  <a:gd name="T13" fmla="*/ 0 h 302"/>
                  <a:gd name="T14" fmla="*/ 228 w 256"/>
                  <a:gd name="T15" fmla="*/ 0 h 302"/>
                  <a:gd name="T16" fmla="*/ 256 w 256"/>
                  <a:gd name="T17" fmla="*/ 28 h 302"/>
                  <a:gd name="T18" fmla="*/ 256 w 256"/>
                  <a:gd name="T19" fmla="*/ 274 h 302"/>
                  <a:gd name="T20" fmla="*/ 228 w 256"/>
                  <a:gd name="T21" fmla="*/ 302 h 302"/>
                  <a:gd name="T22" fmla="*/ 205 w 256"/>
                  <a:gd name="T23" fmla="*/ 302 h 302"/>
                  <a:gd name="T24" fmla="*/ 181 w 256"/>
                  <a:gd name="T25" fmla="*/ 289 h 302"/>
                  <a:gd name="T26" fmla="*/ 63 w 256"/>
                  <a:gd name="T27" fmla="*/ 100 h 302"/>
                  <a:gd name="T28" fmla="*/ 63 w 256"/>
                  <a:gd name="T29" fmla="*/ 100 h 302"/>
                  <a:gd name="T30" fmla="*/ 63 w 256"/>
                  <a:gd name="T31" fmla="*/ 274 h 302"/>
                  <a:gd name="T32" fmla="*/ 35 w 256"/>
                  <a:gd name="T33" fmla="*/ 302 h 302"/>
                  <a:gd name="T34" fmla="*/ 28 w 256"/>
                  <a:gd name="T35" fmla="*/ 302 h 302"/>
                  <a:gd name="T36" fmla="*/ 0 w 256"/>
                  <a:gd name="T37" fmla="*/ 274 h 302"/>
                  <a:gd name="T38" fmla="*/ 0 w 256"/>
                  <a:gd name="T39" fmla="*/ 28 h 302"/>
                  <a:gd name="T40" fmla="*/ 28 w 256"/>
                  <a:gd name="T41" fmla="*/ 0 h 3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56" h="302">
                    <a:moveTo>
                      <a:pt x="28" y="0"/>
                    </a:moveTo>
                    <a:cubicBezTo>
                      <a:pt x="51" y="0"/>
                      <a:pt x="51" y="0"/>
                      <a:pt x="51" y="0"/>
                    </a:cubicBezTo>
                    <a:cubicBezTo>
                      <a:pt x="61" y="0"/>
                      <a:pt x="70" y="5"/>
                      <a:pt x="75" y="13"/>
                    </a:cubicBezTo>
                    <a:cubicBezTo>
                      <a:pt x="193" y="202"/>
                      <a:pt x="193" y="202"/>
                      <a:pt x="193" y="202"/>
                    </a:cubicBezTo>
                    <a:cubicBezTo>
                      <a:pt x="193" y="202"/>
                      <a:pt x="193" y="202"/>
                      <a:pt x="193" y="202"/>
                    </a:cubicBezTo>
                    <a:cubicBezTo>
                      <a:pt x="193" y="28"/>
                      <a:pt x="193" y="28"/>
                      <a:pt x="193" y="28"/>
                    </a:cubicBezTo>
                    <a:cubicBezTo>
                      <a:pt x="193" y="12"/>
                      <a:pt x="206" y="0"/>
                      <a:pt x="221" y="0"/>
                    </a:cubicBezTo>
                    <a:cubicBezTo>
                      <a:pt x="228" y="0"/>
                      <a:pt x="228" y="0"/>
                      <a:pt x="228" y="0"/>
                    </a:cubicBezTo>
                    <a:cubicBezTo>
                      <a:pt x="243" y="0"/>
                      <a:pt x="256" y="12"/>
                      <a:pt x="256" y="28"/>
                    </a:cubicBezTo>
                    <a:cubicBezTo>
                      <a:pt x="256" y="274"/>
                      <a:pt x="256" y="274"/>
                      <a:pt x="256" y="274"/>
                    </a:cubicBezTo>
                    <a:cubicBezTo>
                      <a:pt x="256" y="289"/>
                      <a:pt x="243" y="302"/>
                      <a:pt x="228" y="302"/>
                    </a:cubicBezTo>
                    <a:cubicBezTo>
                      <a:pt x="205" y="302"/>
                      <a:pt x="205" y="302"/>
                      <a:pt x="205" y="302"/>
                    </a:cubicBezTo>
                    <a:cubicBezTo>
                      <a:pt x="195" y="302"/>
                      <a:pt x="186" y="297"/>
                      <a:pt x="181" y="289"/>
                    </a:cubicBezTo>
                    <a:cubicBezTo>
                      <a:pt x="63" y="100"/>
                      <a:pt x="63" y="100"/>
                      <a:pt x="63" y="100"/>
                    </a:cubicBezTo>
                    <a:cubicBezTo>
                      <a:pt x="63" y="100"/>
                      <a:pt x="63" y="100"/>
                      <a:pt x="63" y="100"/>
                    </a:cubicBezTo>
                    <a:cubicBezTo>
                      <a:pt x="63" y="274"/>
                      <a:pt x="63" y="274"/>
                      <a:pt x="63" y="274"/>
                    </a:cubicBezTo>
                    <a:cubicBezTo>
                      <a:pt x="63" y="289"/>
                      <a:pt x="50" y="302"/>
                      <a:pt x="35" y="302"/>
                    </a:cubicBezTo>
                    <a:cubicBezTo>
                      <a:pt x="28" y="302"/>
                      <a:pt x="28" y="302"/>
                      <a:pt x="28" y="302"/>
                    </a:cubicBezTo>
                    <a:cubicBezTo>
                      <a:pt x="13" y="302"/>
                      <a:pt x="0" y="289"/>
                      <a:pt x="0" y="274"/>
                    </a:cubicBezTo>
                    <a:cubicBezTo>
                      <a:pt x="0" y="28"/>
                      <a:pt x="0" y="28"/>
                      <a:pt x="0" y="28"/>
                    </a:cubicBezTo>
                    <a:cubicBezTo>
                      <a:pt x="0" y="12"/>
                      <a:pt x="13" y="0"/>
                      <a:pt x="28"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grpSp>
      </p:grpSp>
      <p:cxnSp>
        <p:nvCxnSpPr>
          <p:cNvPr id="26" name="Straight Connector 25"/>
          <p:cNvCxnSpPr>
            <a:cxnSpLocks/>
          </p:cNvCxnSpPr>
          <p:nvPr userDrawn="1"/>
        </p:nvCxnSpPr>
        <p:spPr>
          <a:xfrm>
            <a:off x="3422785" y="6473818"/>
            <a:ext cx="8302490" cy="0"/>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0536572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1_Welcome">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CB9FA12C-A185-4359-8922-A3B2E975A62E}"/>
              </a:ext>
            </a:extLst>
          </p:cNvPr>
          <p:cNvSpPr>
            <a:spLocks noGrp="1"/>
          </p:cNvSpPr>
          <p:nvPr>
            <p:ph type="pic" sz="quarter" idx="10"/>
          </p:nvPr>
        </p:nvSpPr>
        <p:spPr>
          <a:xfrm>
            <a:off x="1151569" y="950040"/>
            <a:ext cx="4941221" cy="4941054"/>
          </a:xfrm>
          <a:custGeom>
            <a:avLst/>
            <a:gdLst>
              <a:gd name="connsiteX0" fmla="*/ 2462336 w 4941221"/>
              <a:gd name="connsiteY0" fmla="*/ 4899120 h 4941054"/>
              <a:gd name="connsiteX1" fmla="*/ 2483219 w 4941221"/>
              <a:gd name="connsiteY1" fmla="*/ 4920171 h 4941054"/>
              <a:gd name="connsiteX2" fmla="*/ 2462252 w 4941221"/>
              <a:gd name="connsiteY2" fmla="*/ 4941054 h 4941054"/>
              <a:gd name="connsiteX3" fmla="*/ 2462168 w 4941221"/>
              <a:gd name="connsiteY3" fmla="*/ 4941054 h 4941054"/>
              <a:gd name="connsiteX4" fmla="*/ 2441285 w 4941221"/>
              <a:gd name="connsiteY4" fmla="*/ 4920003 h 4941054"/>
              <a:gd name="connsiteX5" fmla="*/ 2462336 w 4941221"/>
              <a:gd name="connsiteY5" fmla="*/ 4899120 h 4941054"/>
              <a:gd name="connsiteX6" fmla="*/ 2628563 w 4941221"/>
              <a:gd name="connsiteY6" fmla="*/ 4894088 h 4941054"/>
              <a:gd name="connsiteX7" fmla="*/ 2650788 w 4941221"/>
              <a:gd name="connsiteY7" fmla="*/ 4913629 h 4941054"/>
              <a:gd name="connsiteX8" fmla="*/ 2631163 w 4941221"/>
              <a:gd name="connsiteY8" fmla="*/ 4935938 h 4941054"/>
              <a:gd name="connsiteX9" fmla="*/ 2629821 w 4941221"/>
              <a:gd name="connsiteY9" fmla="*/ 4935938 h 4941054"/>
              <a:gd name="connsiteX10" fmla="*/ 2608938 w 4941221"/>
              <a:gd name="connsiteY10" fmla="*/ 4916313 h 4941054"/>
              <a:gd name="connsiteX11" fmla="*/ 2628563 w 4941221"/>
              <a:gd name="connsiteY11" fmla="*/ 4894088 h 4941054"/>
              <a:gd name="connsiteX12" fmla="*/ 2296276 w 4941221"/>
              <a:gd name="connsiteY12" fmla="*/ 4892997 h 4941054"/>
              <a:gd name="connsiteX13" fmla="*/ 2315650 w 4941221"/>
              <a:gd name="connsiteY13" fmla="*/ 4915390 h 4941054"/>
              <a:gd name="connsiteX14" fmla="*/ 2294767 w 4941221"/>
              <a:gd name="connsiteY14" fmla="*/ 4934848 h 4941054"/>
              <a:gd name="connsiteX15" fmla="*/ 2293258 w 4941221"/>
              <a:gd name="connsiteY15" fmla="*/ 4934764 h 4941054"/>
              <a:gd name="connsiteX16" fmla="*/ 2273884 w 4941221"/>
              <a:gd name="connsiteY16" fmla="*/ 4912371 h 4941054"/>
              <a:gd name="connsiteX17" fmla="*/ 2296276 w 4941221"/>
              <a:gd name="connsiteY17" fmla="*/ 4892997 h 4941054"/>
              <a:gd name="connsiteX18" fmla="*/ 2793950 w 4941221"/>
              <a:gd name="connsiteY18" fmla="*/ 4877818 h 4941054"/>
              <a:gd name="connsiteX19" fmla="*/ 2817433 w 4941221"/>
              <a:gd name="connsiteY19" fmla="*/ 4895850 h 4941054"/>
              <a:gd name="connsiteX20" fmla="*/ 2799486 w 4941221"/>
              <a:gd name="connsiteY20" fmla="*/ 4919332 h 4941054"/>
              <a:gd name="connsiteX21" fmla="*/ 2796634 w 4941221"/>
              <a:gd name="connsiteY21" fmla="*/ 4919584 h 4941054"/>
              <a:gd name="connsiteX22" fmla="*/ 2775918 w 4941221"/>
              <a:gd name="connsiteY22" fmla="*/ 4901385 h 4941054"/>
              <a:gd name="connsiteX23" fmla="*/ 2793950 w 4941221"/>
              <a:gd name="connsiteY23" fmla="*/ 4877818 h 4941054"/>
              <a:gd name="connsiteX24" fmla="*/ 2130973 w 4941221"/>
              <a:gd name="connsiteY24" fmla="*/ 4875552 h 4941054"/>
              <a:gd name="connsiteX25" fmla="*/ 2148837 w 4941221"/>
              <a:gd name="connsiteY25" fmla="*/ 4899203 h 4941054"/>
              <a:gd name="connsiteX26" fmla="*/ 2128038 w 4941221"/>
              <a:gd name="connsiteY26" fmla="*/ 4917319 h 4941054"/>
              <a:gd name="connsiteX27" fmla="*/ 2125104 w 4941221"/>
              <a:gd name="connsiteY27" fmla="*/ 4917068 h 4941054"/>
              <a:gd name="connsiteX28" fmla="*/ 2107239 w 4941221"/>
              <a:gd name="connsiteY28" fmla="*/ 4893416 h 4941054"/>
              <a:gd name="connsiteX29" fmla="*/ 2130973 w 4941221"/>
              <a:gd name="connsiteY29" fmla="*/ 4875552 h 4941054"/>
              <a:gd name="connsiteX30" fmla="*/ 2957828 w 4941221"/>
              <a:gd name="connsiteY30" fmla="*/ 4850225 h 4941054"/>
              <a:gd name="connsiteX31" fmla="*/ 2982485 w 4941221"/>
              <a:gd name="connsiteY31" fmla="*/ 4866579 h 4941054"/>
              <a:gd name="connsiteX32" fmla="*/ 2966131 w 4941221"/>
              <a:gd name="connsiteY32" fmla="*/ 4891320 h 4941054"/>
              <a:gd name="connsiteX33" fmla="*/ 2962021 w 4941221"/>
              <a:gd name="connsiteY33" fmla="*/ 4891739 h 4941054"/>
              <a:gd name="connsiteX34" fmla="*/ 2941473 w 4941221"/>
              <a:gd name="connsiteY34" fmla="*/ 4874966 h 4941054"/>
              <a:gd name="connsiteX35" fmla="*/ 2957828 w 4941221"/>
              <a:gd name="connsiteY35" fmla="*/ 4850225 h 4941054"/>
              <a:gd name="connsiteX36" fmla="*/ 1967295 w 4941221"/>
              <a:gd name="connsiteY36" fmla="*/ 4846954 h 4941054"/>
              <a:gd name="connsiteX37" fmla="*/ 1983482 w 4941221"/>
              <a:gd name="connsiteY37" fmla="*/ 4871778 h 4941054"/>
              <a:gd name="connsiteX38" fmla="*/ 1962934 w 4941221"/>
              <a:gd name="connsiteY38" fmla="*/ 4888385 h 4941054"/>
              <a:gd name="connsiteX39" fmla="*/ 1958656 w 4941221"/>
              <a:gd name="connsiteY39" fmla="*/ 4887966 h 4941054"/>
              <a:gd name="connsiteX40" fmla="*/ 1942470 w 4941221"/>
              <a:gd name="connsiteY40" fmla="*/ 4863140 h 4941054"/>
              <a:gd name="connsiteX41" fmla="*/ 1967295 w 4941221"/>
              <a:gd name="connsiteY41" fmla="*/ 4846954 h 4941054"/>
              <a:gd name="connsiteX42" fmla="*/ 3119442 w 4941221"/>
              <a:gd name="connsiteY42" fmla="*/ 4811478 h 4941054"/>
              <a:gd name="connsiteX43" fmla="*/ 3145189 w 4941221"/>
              <a:gd name="connsiteY43" fmla="*/ 4826071 h 4941054"/>
              <a:gd name="connsiteX44" fmla="*/ 3130597 w 4941221"/>
              <a:gd name="connsiteY44" fmla="*/ 4851902 h 4941054"/>
              <a:gd name="connsiteX45" fmla="*/ 3124977 w 4941221"/>
              <a:gd name="connsiteY45" fmla="*/ 4852657 h 4941054"/>
              <a:gd name="connsiteX46" fmla="*/ 3104765 w 4941221"/>
              <a:gd name="connsiteY46" fmla="*/ 4837309 h 4941054"/>
              <a:gd name="connsiteX47" fmla="*/ 3119442 w 4941221"/>
              <a:gd name="connsiteY47" fmla="*/ 4811478 h 4941054"/>
              <a:gd name="connsiteX48" fmla="*/ 1805930 w 4941221"/>
              <a:gd name="connsiteY48" fmla="*/ 4807032 h 4941054"/>
              <a:gd name="connsiteX49" fmla="*/ 1820358 w 4941221"/>
              <a:gd name="connsiteY49" fmla="*/ 4832948 h 4941054"/>
              <a:gd name="connsiteX50" fmla="*/ 1800225 w 4941221"/>
              <a:gd name="connsiteY50" fmla="*/ 4848211 h 4941054"/>
              <a:gd name="connsiteX51" fmla="*/ 1794442 w 4941221"/>
              <a:gd name="connsiteY51" fmla="*/ 4847373 h 4941054"/>
              <a:gd name="connsiteX52" fmla="*/ 1780021 w 4941221"/>
              <a:gd name="connsiteY52" fmla="*/ 4821542 h 4941054"/>
              <a:gd name="connsiteX53" fmla="*/ 1805930 w 4941221"/>
              <a:gd name="connsiteY53" fmla="*/ 4807032 h 4941054"/>
              <a:gd name="connsiteX54" fmla="*/ 3277952 w 4941221"/>
              <a:gd name="connsiteY54" fmla="*/ 4761660 h 4941054"/>
              <a:gd name="connsiteX55" fmla="*/ 3304706 w 4941221"/>
              <a:gd name="connsiteY55" fmla="*/ 4774492 h 4941054"/>
              <a:gd name="connsiteX56" fmla="*/ 3291957 w 4941221"/>
              <a:gd name="connsiteY56" fmla="*/ 4801246 h 4941054"/>
              <a:gd name="connsiteX57" fmla="*/ 3284997 w 4941221"/>
              <a:gd name="connsiteY57" fmla="*/ 4802420 h 4941054"/>
              <a:gd name="connsiteX58" fmla="*/ 3265204 w 4941221"/>
              <a:gd name="connsiteY58" fmla="*/ 4788414 h 4941054"/>
              <a:gd name="connsiteX59" fmla="*/ 3277952 w 4941221"/>
              <a:gd name="connsiteY59" fmla="*/ 4761660 h 4941054"/>
              <a:gd name="connsiteX60" fmla="*/ 1647672 w 4941221"/>
              <a:gd name="connsiteY60" fmla="*/ 4756209 h 4941054"/>
              <a:gd name="connsiteX61" fmla="*/ 1660337 w 4941221"/>
              <a:gd name="connsiteY61" fmla="*/ 4783047 h 4941054"/>
              <a:gd name="connsiteX62" fmla="*/ 1640543 w 4941221"/>
              <a:gd name="connsiteY62" fmla="*/ 4796886 h 4941054"/>
              <a:gd name="connsiteX63" fmla="*/ 1633500 w 4941221"/>
              <a:gd name="connsiteY63" fmla="*/ 4795627 h 4941054"/>
              <a:gd name="connsiteX64" fmla="*/ 1620838 w 4941221"/>
              <a:gd name="connsiteY64" fmla="*/ 4768789 h 4941054"/>
              <a:gd name="connsiteX65" fmla="*/ 1647672 w 4941221"/>
              <a:gd name="connsiteY65" fmla="*/ 4756209 h 4941054"/>
              <a:gd name="connsiteX66" fmla="*/ 3448582 w 4941221"/>
              <a:gd name="connsiteY66" fmla="*/ 4700918 h 4941054"/>
              <a:gd name="connsiteX67" fmla="*/ 3460113 w 4941221"/>
              <a:gd name="connsiteY67" fmla="*/ 4712094 h 4941054"/>
              <a:gd name="connsiteX68" fmla="*/ 3449127 w 4941221"/>
              <a:gd name="connsiteY68" fmla="*/ 4739686 h 4941054"/>
              <a:gd name="connsiteX69" fmla="*/ 3440908 w 4941221"/>
              <a:gd name="connsiteY69" fmla="*/ 4741447 h 4941054"/>
              <a:gd name="connsiteX70" fmla="*/ 3421619 w 4941221"/>
              <a:gd name="connsiteY70" fmla="*/ 4728700 h 4941054"/>
              <a:gd name="connsiteX71" fmla="*/ 3432521 w 4941221"/>
              <a:gd name="connsiteY71" fmla="*/ 4701190 h 4941054"/>
              <a:gd name="connsiteX72" fmla="*/ 3448582 w 4941221"/>
              <a:gd name="connsiteY72" fmla="*/ 4700918 h 4941054"/>
              <a:gd name="connsiteX73" fmla="*/ 2499489 w 4941221"/>
              <a:gd name="connsiteY73" fmla="*/ 4694147 h 4941054"/>
              <a:gd name="connsiteX74" fmla="*/ 2536308 w 4941221"/>
              <a:gd name="connsiteY74" fmla="*/ 4730042 h 4941054"/>
              <a:gd name="connsiteX75" fmla="*/ 2500412 w 4941221"/>
              <a:gd name="connsiteY75" fmla="*/ 4766777 h 4941054"/>
              <a:gd name="connsiteX76" fmla="*/ 2499908 w 4941221"/>
              <a:gd name="connsiteY76" fmla="*/ 4766860 h 4941054"/>
              <a:gd name="connsiteX77" fmla="*/ 2463594 w 4941221"/>
              <a:gd name="connsiteY77" fmla="*/ 4730965 h 4941054"/>
              <a:gd name="connsiteX78" fmla="*/ 2499489 w 4941221"/>
              <a:gd name="connsiteY78" fmla="*/ 4694147 h 4941054"/>
              <a:gd name="connsiteX79" fmla="*/ 1477103 w 4941221"/>
              <a:gd name="connsiteY79" fmla="*/ 4694083 h 4941054"/>
              <a:gd name="connsiteX80" fmla="*/ 1493104 w 4941221"/>
              <a:gd name="connsiteY80" fmla="*/ 4694397 h 4941054"/>
              <a:gd name="connsiteX81" fmla="*/ 1503923 w 4941221"/>
              <a:gd name="connsiteY81" fmla="*/ 4722073 h 4941054"/>
              <a:gd name="connsiteX82" fmla="*/ 1484715 w 4941221"/>
              <a:gd name="connsiteY82" fmla="*/ 4734570 h 4941054"/>
              <a:gd name="connsiteX83" fmla="*/ 1476244 w 4941221"/>
              <a:gd name="connsiteY83" fmla="*/ 4732809 h 4941054"/>
              <a:gd name="connsiteX84" fmla="*/ 1465511 w 4941221"/>
              <a:gd name="connsiteY84" fmla="*/ 4705217 h 4941054"/>
              <a:gd name="connsiteX85" fmla="*/ 1477103 w 4941221"/>
              <a:gd name="connsiteY85" fmla="*/ 4694083 h 4941054"/>
              <a:gd name="connsiteX86" fmla="*/ 2307096 w 4941221"/>
              <a:gd name="connsiteY86" fmla="*/ 4688444 h 4941054"/>
              <a:gd name="connsiteX87" fmla="*/ 2340728 w 4941221"/>
              <a:gd name="connsiteY87" fmla="*/ 4727274 h 4941054"/>
              <a:gd name="connsiteX88" fmla="*/ 2304497 w 4941221"/>
              <a:gd name="connsiteY88" fmla="*/ 4760989 h 4941054"/>
              <a:gd name="connsiteX89" fmla="*/ 2301812 w 4941221"/>
              <a:gd name="connsiteY89" fmla="*/ 4760906 h 4941054"/>
              <a:gd name="connsiteX90" fmla="*/ 2268182 w 4941221"/>
              <a:gd name="connsiteY90" fmla="*/ 4721991 h 4941054"/>
              <a:gd name="connsiteX91" fmla="*/ 2307096 w 4941221"/>
              <a:gd name="connsiteY91" fmla="*/ 4688444 h 4941054"/>
              <a:gd name="connsiteX92" fmla="*/ 2691631 w 4941221"/>
              <a:gd name="connsiteY92" fmla="*/ 4683495 h 4941054"/>
              <a:gd name="connsiteX93" fmla="*/ 2731385 w 4941221"/>
              <a:gd name="connsiteY93" fmla="*/ 4716119 h 4941054"/>
              <a:gd name="connsiteX94" fmla="*/ 2698761 w 4941221"/>
              <a:gd name="connsiteY94" fmla="*/ 4755788 h 4941054"/>
              <a:gd name="connsiteX95" fmla="*/ 2695154 w 4941221"/>
              <a:gd name="connsiteY95" fmla="*/ 4755957 h 4941054"/>
              <a:gd name="connsiteX96" fmla="*/ 2659006 w 4941221"/>
              <a:gd name="connsiteY96" fmla="*/ 4723248 h 4941054"/>
              <a:gd name="connsiteX97" fmla="*/ 2691631 w 4941221"/>
              <a:gd name="connsiteY97" fmla="*/ 4683495 h 4941054"/>
              <a:gd name="connsiteX98" fmla="*/ 2115961 w 4941221"/>
              <a:gd name="connsiteY98" fmla="*/ 4666218 h 4941054"/>
              <a:gd name="connsiteX99" fmla="*/ 2146070 w 4941221"/>
              <a:gd name="connsiteY99" fmla="*/ 4707900 h 4941054"/>
              <a:gd name="connsiteX100" fmla="*/ 2110258 w 4941221"/>
              <a:gd name="connsiteY100" fmla="*/ 4738428 h 4941054"/>
              <a:gd name="connsiteX101" fmla="*/ 2104471 w 4941221"/>
              <a:gd name="connsiteY101" fmla="*/ 4738009 h 4941054"/>
              <a:gd name="connsiteX102" fmla="*/ 2074362 w 4941221"/>
              <a:gd name="connsiteY102" fmla="*/ 4696327 h 4941054"/>
              <a:gd name="connsiteX103" fmla="*/ 2115961 w 4941221"/>
              <a:gd name="connsiteY103" fmla="*/ 4666218 h 4941054"/>
              <a:gd name="connsiteX104" fmla="*/ 2882095 w 4941221"/>
              <a:gd name="connsiteY104" fmla="*/ 4656322 h 4941054"/>
              <a:gd name="connsiteX105" fmla="*/ 2924449 w 4941221"/>
              <a:gd name="connsiteY105" fmla="*/ 4685340 h 4941054"/>
              <a:gd name="connsiteX106" fmla="*/ 2895430 w 4941221"/>
              <a:gd name="connsiteY106" fmla="*/ 4727778 h 4941054"/>
              <a:gd name="connsiteX107" fmla="*/ 2888721 w 4941221"/>
              <a:gd name="connsiteY107" fmla="*/ 4728365 h 4941054"/>
              <a:gd name="connsiteX108" fmla="*/ 2853077 w 4941221"/>
              <a:gd name="connsiteY108" fmla="*/ 4698760 h 4941054"/>
              <a:gd name="connsiteX109" fmla="*/ 2882095 w 4941221"/>
              <a:gd name="connsiteY109" fmla="*/ 4656322 h 4941054"/>
              <a:gd name="connsiteX110" fmla="*/ 3598590 w 4941221"/>
              <a:gd name="connsiteY110" fmla="*/ 4628834 h 4941054"/>
              <a:gd name="connsiteX111" fmla="*/ 3610824 w 4941221"/>
              <a:gd name="connsiteY111" fmla="*/ 4639212 h 4941054"/>
              <a:gd name="connsiteX112" fmla="*/ 3601850 w 4941221"/>
              <a:gd name="connsiteY112" fmla="*/ 4667392 h 4941054"/>
              <a:gd name="connsiteX113" fmla="*/ 3592288 w 4941221"/>
              <a:gd name="connsiteY113" fmla="*/ 4669741 h 4941054"/>
              <a:gd name="connsiteX114" fmla="*/ 3573587 w 4941221"/>
              <a:gd name="connsiteY114" fmla="*/ 4658418 h 4941054"/>
              <a:gd name="connsiteX115" fmla="*/ 3582645 w 4941221"/>
              <a:gd name="connsiteY115" fmla="*/ 4630155 h 4941054"/>
              <a:gd name="connsiteX116" fmla="*/ 3598590 w 4941221"/>
              <a:gd name="connsiteY116" fmla="*/ 4628834 h 4941054"/>
              <a:gd name="connsiteX117" fmla="*/ 1913117 w 4941221"/>
              <a:gd name="connsiteY117" fmla="*/ 4626895 h 4941054"/>
              <a:gd name="connsiteX118" fmla="*/ 1927536 w 4941221"/>
              <a:gd name="connsiteY118" fmla="*/ 4627556 h 4941054"/>
              <a:gd name="connsiteX119" fmla="*/ 1953955 w 4941221"/>
              <a:gd name="connsiteY119" fmla="*/ 4671670 h 4941054"/>
              <a:gd name="connsiteX120" fmla="*/ 1918645 w 4941221"/>
              <a:gd name="connsiteY120" fmla="*/ 4699178 h 4941054"/>
              <a:gd name="connsiteX121" fmla="*/ 1909839 w 4941221"/>
              <a:gd name="connsiteY121" fmla="*/ 4698089 h 4941054"/>
              <a:gd name="connsiteX122" fmla="*/ 1883418 w 4941221"/>
              <a:gd name="connsiteY122" fmla="*/ 4653973 h 4941054"/>
              <a:gd name="connsiteX123" fmla="*/ 1913117 w 4941221"/>
              <a:gd name="connsiteY123" fmla="*/ 4626895 h 4941054"/>
              <a:gd name="connsiteX124" fmla="*/ 1327272 w 4941221"/>
              <a:gd name="connsiteY124" fmla="*/ 4620751 h 4941054"/>
              <a:gd name="connsiteX125" fmla="*/ 1343229 w 4941221"/>
              <a:gd name="connsiteY125" fmla="*/ 4622188 h 4941054"/>
              <a:gd name="connsiteX126" fmla="*/ 1352120 w 4941221"/>
              <a:gd name="connsiteY126" fmla="*/ 4650535 h 4941054"/>
              <a:gd name="connsiteX127" fmla="*/ 1333500 w 4941221"/>
              <a:gd name="connsiteY127" fmla="*/ 4661773 h 4941054"/>
              <a:gd name="connsiteX128" fmla="*/ 1323771 w 4941221"/>
              <a:gd name="connsiteY128" fmla="*/ 4659341 h 4941054"/>
              <a:gd name="connsiteX129" fmla="*/ 1314964 w 4941221"/>
              <a:gd name="connsiteY129" fmla="*/ 4631077 h 4941054"/>
              <a:gd name="connsiteX130" fmla="*/ 1327272 w 4941221"/>
              <a:gd name="connsiteY130" fmla="*/ 4620751 h 4941054"/>
              <a:gd name="connsiteX131" fmla="*/ 3083872 w 4941221"/>
              <a:gd name="connsiteY131" fmla="*/ 4611715 h 4941054"/>
              <a:gd name="connsiteX132" fmla="*/ 3114241 w 4941221"/>
              <a:gd name="connsiteY132" fmla="*/ 4638039 h 4941054"/>
              <a:gd name="connsiteX133" fmla="*/ 3088997 w 4941221"/>
              <a:gd name="connsiteY133" fmla="*/ 4682741 h 4941054"/>
              <a:gd name="connsiteX134" fmla="*/ 3079185 w 4941221"/>
              <a:gd name="connsiteY134" fmla="*/ 4684082 h 4941054"/>
              <a:gd name="connsiteX135" fmla="*/ 3044211 w 4941221"/>
              <a:gd name="connsiteY135" fmla="*/ 4657496 h 4941054"/>
              <a:gd name="connsiteX136" fmla="*/ 3069456 w 4941221"/>
              <a:gd name="connsiteY136" fmla="*/ 4612795 h 4941054"/>
              <a:gd name="connsiteX137" fmla="*/ 3083872 w 4941221"/>
              <a:gd name="connsiteY137" fmla="*/ 4611715 h 4941054"/>
              <a:gd name="connsiteX138" fmla="*/ 1728814 w 4941221"/>
              <a:gd name="connsiteY138" fmla="*/ 4570708 h 4941054"/>
              <a:gd name="connsiteX139" fmla="*/ 1743111 w 4941221"/>
              <a:gd name="connsiteY139" fmla="*/ 4572621 h 4941054"/>
              <a:gd name="connsiteX140" fmla="*/ 1765589 w 4941221"/>
              <a:gd name="connsiteY140" fmla="*/ 4618832 h 4941054"/>
              <a:gd name="connsiteX141" fmla="*/ 1731201 w 4941221"/>
              <a:gd name="connsiteY141" fmla="*/ 4643322 h 4941054"/>
              <a:gd name="connsiteX142" fmla="*/ 1719375 w 4941221"/>
              <a:gd name="connsiteY142" fmla="*/ 4641309 h 4941054"/>
              <a:gd name="connsiteX143" fmla="*/ 1696898 w 4941221"/>
              <a:gd name="connsiteY143" fmla="*/ 4595098 h 4941054"/>
              <a:gd name="connsiteX144" fmla="*/ 1728814 w 4941221"/>
              <a:gd name="connsiteY144" fmla="*/ 4570708 h 4941054"/>
              <a:gd name="connsiteX145" fmla="*/ 3266619 w 4941221"/>
              <a:gd name="connsiteY145" fmla="*/ 4550698 h 4941054"/>
              <a:gd name="connsiteX146" fmla="*/ 3299170 w 4941221"/>
              <a:gd name="connsiteY146" fmla="*/ 4574215 h 4941054"/>
              <a:gd name="connsiteX147" fmla="*/ 3277951 w 4941221"/>
              <a:gd name="connsiteY147" fmla="*/ 4621098 h 4941054"/>
              <a:gd name="connsiteX148" fmla="*/ 3265120 w 4941221"/>
              <a:gd name="connsiteY148" fmla="*/ 4623363 h 4941054"/>
              <a:gd name="connsiteX149" fmla="*/ 3231154 w 4941221"/>
              <a:gd name="connsiteY149" fmla="*/ 4599796 h 4941054"/>
              <a:gd name="connsiteX150" fmla="*/ 3252372 w 4941221"/>
              <a:gd name="connsiteY150" fmla="*/ 4552997 h 4941054"/>
              <a:gd name="connsiteX151" fmla="*/ 3266619 w 4941221"/>
              <a:gd name="connsiteY151" fmla="*/ 4550698 h 4941054"/>
              <a:gd name="connsiteX152" fmla="*/ 3743356 w 4941221"/>
              <a:gd name="connsiteY152" fmla="*/ 4546549 h 4941054"/>
              <a:gd name="connsiteX153" fmla="*/ 3756335 w 4941221"/>
              <a:gd name="connsiteY153" fmla="*/ 4556015 h 4941054"/>
              <a:gd name="connsiteX154" fmla="*/ 3749290 w 4941221"/>
              <a:gd name="connsiteY154" fmla="*/ 4584866 h 4941054"/>
              <a:gd name="connsiteX155" fmla="*/ 3738387 w 4941221"/>
              <a:gd name="connsiteY155" fmla="*/ 4587885 h 4941054"/>
              <a:gd name="connsiteX156" fmla="*/ 3720439 w 4941221"/>
              <a:gd name="connsiteY156" fmla="*/ 4577821 h 4941054"/>
              <a:gd name="connsiteX157" fmla="*/ 3727484 w 4941221"/>
              <a:gd name="connsiteY157" fmla="*/ 4548971 h 4941054"/>
              <a:gd name="connsiteX158" fmla="*/ 3743356 w 4941221"/>
              <a:gd name="connsiteY158" fmla="*/ 4546549 h 4941054"/>
              <a:gd name="connsiteX159" fmla="*/ 1182850 w 4941221"/>
              <a:gd name="connsiteY159" fmla="*/ 4537334 h 4941054"/>
              <a:gd name="connsiteX160" fmla="*/ 1198724 w 4941221"/>
              <a:gd name="connsiteY160" fmla="*/ 4539913 h 4941054"/>
              <a:gd name="connsiteX161" fmla="*/ 1205602 w 4941221"/>
              <a:gd name="connsiteY161" fmla="*/ 4568680 h 4941054"/>
              <a:gd name="connsiteX162" fmla="*/ 1187653 w 4941221"/>
              <a:gd name="connsiteY162" fmla="*/ 4578660 h 4941054"/>
              <a:gd name="connsiteX163" fmla="*/ 1176667 w 4941221"/>
              <a:gd name="connsiteY163" fmla="*/ 4575557 h 4941054"/>
              <a:gd name="connsiteX164" fmla="*/ 1169873 w 4941221"/>
              <a:gd name="connsiteY164" fmla="*/ 4546706 h 4941054"/>
              <a:gd name="connsiteX165" fmla="*/ 1182850 w 4941221"/>
              <a:gd name="connsiteY165" fmla="*/ 4537334 h 4941054"/>
              <a:gd name="connsiteX166" fmla="*/ 1550035 w 4941221"/>
              <a:gd name="connsiteY166" fmla="*/ 4498657 h 4941054"/>
              <a:gd name="connsiteX167" fmla="*/ 1564137 w 4941221"/>
              <a:gd name="connsiteY167" fmla="*/ 4501838 h 4941054"/>
              <a:gd name="connsiteX168" fmla="*/ 1582502 w 4941221"/>
              <a:gd name="connsiteY168" fmla="*/ 4549810 h 4941054"/>
              <a:gd name="connsiteX169" fmla="*/ 1549292 w 4941221"/>
              <a:gd name="connsiteY169" fmla="*/ 4571364 h 4941054"/>
              <a:gd name="connsiteX170" fmla="*/ 1534446 w 4941221"/>
              <a:gd name="connsiteY170" fmla="*/ 4568177 h 4941054"/>
              <a:gd name="connsiteX171" fmla="*/ 1516079 w 4941221"/>
              <a:gd name="connsiteY171" fmla="*/ 4520204 h 4941054"/>
              <a:gd name="connsiteX172" fmla="*/ 1550035 w 4941221"/>
              <a:gd name="connsiteY172" fmla="*/ 4498657 h 4941054"/>
              <a:gd name="connsiteX173" fmla="*/ 2372429 w 4941221"/>
              <a:gd name="connsiteY173" fmla="*/ 4487160 h 4941054"/>
              <a:gd name="connsiteX174" fmla="*/ 2421659 w 4941221"/>
              <a:gd name="connsiteY174" fmla="*/ 4541255 h 4941054"/>
              <a:gd name="connsiteX175" fmla="*/ 2369996 w 4941221"/>
              <a:gd name="connsiteY175" fmla="*/ 4590569 h 4941054"/>
              <a:gd name="connsiteX176" fmla="*/ 2367481 w 4941221"/>
              <a:gd name="connsiteY176" fmla="*/ 4590486 h 4941054"/>
              <a:gd name="connsiteX177" fmla="*/ 2318334 w 4941221"/>
              <a:gd name="connsiteY177" fmla="*/ 4536391 h 4941054"/>
              <a:gd name="connsiteX178" fmla="*/ 2372429 w 4941221"/>
              <a:gd name="connsiteY178" fmla="*/ 4487160 h 4941054"/>
              <a:gd name="connsiteX179" fmla="*/ 2590403 w 4941221"/>
              <a:gd name="connsiteY179" fmla="*/ 4486069 h 4941054"/>
              <a:gd name="connsiteX180" fmla="*/ 2645085 w 4941221"/>
              <a:gd name="connsiteY180" fmla="*/ 4534629 h 4941054"/>
              <a:gd name="connsiteX181" fmla="*/ 2596442 w 4941221"/>
              <a:gd name="connsiteY181" fmla="*/ 4589311 h 4941054"/>
              <a:gd name="connsiteX182" fmla="*/ 2593422 w 4941221"/>
              <a:gd name="connsiteY182" fmla="*/ 4589394 h 4941054"/>
              <a:gd name="connsiteX183" fmla="*/ 2541843 w 4941221"/>
              <a:gd name="connsiteY183" fmla="*/ 4540667 h 4941054"/>
              <a:gd name="connsiteX184" fmla="*/ 2590403 w 4941221"/>
              <a:gd name="connsiteY184" fmla="*/ 4486069 h 4941054"/>
              <a:gd name="connsiteX185" fmla="*/ 3443253 w 4941221"/>
              <a:gd name="connsiteY185" fmla="*/ 4474080 h 4941054"/>
              <a:gd name="connsiteX186" fmla="*/ 3477809 w 4941221"/>
              <a:gd name="connsiteY186" fmla="*/ 4494708 h 4941054"/>
              <a:gd name="connsiteX187" fmla="*/ 3460701 w 4941221"/>
              <a:gd name="connsiteY187" fmla="*/ 4543184 h 4941054"/>
              <a:gd name="connsiteX188" fmla="*/ 3445017 w 4941221"/>
              <a:gd name="connsiteY188" fmla="*/ 4546791 h 4941054"/>
              <a:gd name="connsiteX189" fmla="*/ 3412224 w 4941221"/>
              <a:gd name="connsiteY189" fmla="*/ 4526075 h 4941054"/>
              <a:gd name="connsiteX190" fmla="*/ 3429333 w 4941221"/>
              <a:gd name="connsiteY190" fmla="*/ 4477599 h 4941054"/>
              <a:gd name="connsiteX191" fmla="*/ 3429250 w 4941221"/>
              <a:gd name="connsiteY191" fmla="*/ 4477599 h 4941054"/>
              <a:gd name="connsiteX192" fmla="*/ 3443253 w 4941221"/>
              <a:gd name="connsiteY192" fmla="*/ 4474080 h 4941054"/>
              <a:gd name="connsiteX193" fmla="*/ 2155631 w 4941221"/>
              <a:gd name="connsiteY193" fmla="*/ 4465104 h 4941054"/>
              <a:gd name="connsiteX194" fmla="*/ 2198738 w 4941221"/>
              <a:gd name="connsiteY194" fmla="*/ 4524230 h 4941054"/>
              <a:gd name="connsiteX195" fmla="*/ 2147664 w 4941221"/>
              <a:gd name="connsiteY195" fmla="*/ 4567926 h 4941054"/>
              <a:gd name="connsiteX196" fmla="*/ 2139612 w 4941221"/>
              <a:gd name="connsiteY196" fmla="*/ 4567338 h 4941054"/>
              <a:gd name="connsiteX197" fmla="*/ 2096588 w 4941221"/>
              <a:gd name="connsiteY197" fmla="*/ 4508211 h 4941054"/>
              <a:gd name="connsiteX198" fmla="*/ 2155631 w 4941221"/>
              <a:gd name="connsiteY198" fmla="*/ 4465104 h 4941054"/>
              <a:gd name="connsiteX199" fmla="*/ 2806949 w 4941221"/>
              <a:gd name="connsiteY199" fmla="*/ 4461580 h 4941054"/>
              <a:gd name="connsiteX200" fmla="*/ 2866496 w 4941221"/>
              <a:gd name="connsiteY200" fmla="*/ 4504101 h 4941054"/>
              <a:gd name="connsiteX201" fmla="*/ 2824059 w 4941221"/>
              <a:gd name="connsiteY201" fmla="*/ 4563648 h 4941054"/>
              <a:gd name="connsiteX202" fmla="*/ 2815421 w 4941221"/>
              <a:gd name="connsiteY202" fmla="*/ 4564319 h 4941054"/>
              <a:gd name="connsiteX203" fmla="*/ 2764513 w 4941221"/>
              <a:gd name="connsiteY203" fmla="*/ 4521211 h 4941054"/>
              <a:gd name="connsiteX204" fmla="*/ 2806949 w 4941221"/>
              <a:gd name="connsiteY204" fmla="*/ 4461665 h 4941054"/>
              <a:gd name="connsiteX205" fmla="*/ 3882210 w 4941221"/>
              <a:gd name="connsiteY205" fmla="*/ 4454578 h 4941054"/>
              <a:gd name="connsiteX206" fmla="*/ 3895807 w 4941221"/>
              <a:gd name="connsiteY206" fmla="*/ 4463174 h 4941054"/>
              <a:gd name="connsiteX207" fmla="*/ 3890691 w 4941221"/>
              <a:gd name="connsiteY207" fmla="*/ 4492361 h 4941054"/>
              <a:gd name="connsiteX208" fmla="*/ 3878614 w 4941221"/>
              <a:gd name="connsiteY208" fmla="*/ 4496218 h 4941054"/>
              <a:gd name="connsiteX209" fmla="*/ 3861505 w 4941221"/>
              <a:gd name="connsiteY209" fmla="*/ 4487328 h 4941054"/>
              <a:gd name="connsiteX210" fmla="*/ 3866537 w 4941221"/>
              <a:gd name="connsiteY210" fmla="*/ 4458058 h 4941054"/>
              <a:gd name="connsiteX211" fmla="*/ 3882210 w 4941221"/>
              <a:gd name="connsiteY211" fmla="*/ 4454578 h 4941054"/>
              <a:gd name="connsiteX212" fmla="*/ 1044508 w 4941221"/>
              <a:gd name="connsiteY212" fmla="*/ 4444230 h 4941054"/>
              <a:gd name="connsiteX213" fmla="*/ 1060181 w 4941221"/>
              <a:gd name="connsiteY213" fmla="*/ 4447826 h 4941054"/>
              <a:gd name="connsiteX214" fmla="*/ 1065045 w 4941221"/>
              <a:gd name="connsiteY214" fmla="*/ 4477096 h 4941054"/>
              <a:gd name="connsiteX215" fmla="*/ 1047932 w 4941221"/>
              <a:gd name="connsiteY215" fmla="*/ 4485902 h 4941054"/>
              <a:gd name="connsiteX216" fmla="*/ 1035777 w 4941221"/>
              <a:gd name="connsiteY216" fmla="*/ 4481960 h 4941054"/>
              <a:gd name="connsiteX217" fmla="*/ 1030912 w 4941221"/>
              <a:gd name="connsiteY217" fmla="*/ 4452775 h 4941054"/>
              <a:gd name="connsiteX218" fmla="*/ 1044508 w 4941221"/>
              <a:gd name="connsiteY218" fmla="*/ 4444230 h 4941054"/>
              <a:gd name="connsiteX219" fmla="*/ 1922080 w 4941221"/>
              <a:gd name="connsiteY219" fmla="*/ 4418472 h 4941054"/>
              <a:gd name="connsiteX220" fmla="*/ 1942543 w 4941221"/>
              <a:gd name="connsiteY220" fmla="*/ 4419814 h 4941054"/>
              <a:gd name="connsiteX221" fmla="*/ 1979026 w 4941221"/>
              <a:gd name="connsiteY221" fmla="*/ 4483219 h 4941054"/>
              <a:gd name="connsiteX222" fmla="*/ 1929124 w 4941221"/>
              <a:gd name="connsiteY222" fmla="*/ 4521462 h 4941054"/>
              <a:gd name="connsiteX223" fmla="*/ 1915620 w 4941221"/>
              <a:gd name="connsiteY223" fmla="*/ 4519618 h 4941054"/>
              <a:gd name="connsiteX224" fmla="*/ 1879138 w 4941221"/>
              <a:gd name="connsiteY224" fmla="*/ 4456213 h 4941054"/>
              <a:gd name="connsiteX225" fmla="*/ 1922080 w 4941221"/>
              <a:gd name="connsiteY225" fmla="*/ 4418472 h 4941054"/>
              <a:gd name="connsiteX226" fmla="*/ 3039999 w 4941221"/>
              <a:gd name="connsiteY226" fmla="*/ 4412451 h 4941054"/>
              <a:gd name="connsiteX227" fmla="*/ 3083295 w 4941221"/>
              <a:gd name="connsiteY227" fmla="*/ 4449755 h 4941054"/>
              <a:gd name="connsiteX228" fmla="*/ 3047567 w 4941221"/>
              <a:gd name="connsiteY228" fmla="*/ 4513578 h 4941054"/>
              <a:gd name="connsiteX229" fmla="*/ 3033562 w 4941221"/>
              <a:gd name="connsiteY229" fmla="*/ 4515507 h 4941054"/>
              <a:gd name="connsiteX230" fmla="*/ 2983743 w 4941221"/>
              <a:gd name="connsiteY230" fmla="*/ 4477850 h 4941054"/>
              <a:gd name="connsiteX231" fmla="*/ 3019555 w 4941221"/>
              <a:gd name="connsiteY231" fmla="*/ 4414027 h 4941054"/>
              <a:gd name="connsiteX232" fmla="*/ 3039999 w 4941221"/>
              <a:gd name="connsiteY232" fmla="*/ 4412451 h 4941054"/>
              <a:gd name="connsiteX233" fmla="*/ 1378208 w 4941221"/>
              <a:gd name="connsiteY233" fmla="*/ 4411336 h 4941054"/>
              <a:gd name="connsiteX234" fmla="*/ 1391953 w 4941221"/>
              <a:gd name="connsiteY234" fmla="*/ 4415704 h 4941054"/>
              <a:gd name="connsiteX235" fmla="*/ 1406043 w 4941221"/>
              <a:gd name="connsiteY235" fmla="*/ 4465103 h 4941054"/>
              <a:gd name="connsiteX236" fmla="*/ 1374257 w 4941221"/>
              <a:gd name="connsiteY236" fmla="*/ 4483805 h 4941054"/>
              <a:gd name="connsiteX237" fmla="*/ 1356643 w 4941221"/>
              <a:gd name="connsiteY237" fmla="*/ 4479276 h 4941054"/>
              <a:gd name="connsiteX238" fmla="*/ 1342553 w 4941221"/>
              <a:gd name="connsiteY238" fmla="*/ 4429794 h 4941054"/>
              <a:gd name="connsiteX239" fmla="*/ 1378208 w 4941221"/>
              <a:gd name="connsiteY239" fmla="*/ 4411336 h 4941054"/>
              <a:gd name="connsiteX240" fmla="*/ 3612703 w 4941221"/>
              <a:gd name="connsiteY240" fmla="*/ 4382399 h 4941054"/>
              <a:gd name="connsiteX241" fmla="*/ 3648817 w 4941221"/>
              <a:gd name="connsiteY241" fmla="*/ 4399938 h 4941054"/>
              <a:gd name="connsiteX242" fmla="*/ 3635984 w 4941221"/>
              <a:gd name="connsiteY242" fmla="*/ 4449755 h 4941054"/>
              <a:gd name="connsiteX243" fmla="*/ 3617533 w 4941221"/>
              <a:gd name="connsiteY243" fmla="*/ 4454787 h 4941054"/>
              <a:gd name="connsiteX244" fmla="*/ 3586251 w 4941221"/>
              <a:gd name="connsiteY244" fmla="*/ 4436923 h 4941054"/>
              <a:gd name="connsiteX245" fmla="*/ 3599082 w 4941221"/>
              <a:gd name="connsiteY245" fmla="*/ 4387106 h 4941054"/>
              <a:gd name="connsiteX246" fmla="*/ 3612703 w 4941221"/>
              <a:gd name="connsiteY246" fmla="*/ 4382399 h 4941054"/>
              <a:gd name="connsiteX247" fmla="*/ 4014522 w 4941221"/>
              <a:gd name="connsiteY247" fmla="*/ 4353286 h 4941054"/>
              <a:gd name="connsiteX248" fmla="*/ 4028654 w 4941221"/>
              <a:gd name="connsiteY248" fmla="*/ 4360939 h 4941054"/>
              <a:gd name="connsiteX249" fmla="*/ 4025551 w 4941221"/>
              <a:gd name="connsiteY249" fmla="*/ 4390461 h 4941054"/>
              <a:gd name="connsiteX250" fmla="*/ 4012384 w 4941221"/>
              <a:gd name="connsiteY250" fmla="*/ 4395157 h 4941054"/>
              <a:gd name="connsiteX251" fmla="*/ 3996029 w 4941221"/>
              <a:gd name="connsiteY251" fmla="*/ 4387358 h 4941054"/>
              <a:gd name="connsiteX252" fmla="*/ 3999132 w 4941221"/>
              <a:gd name="connsiteY252" fmla="*/ 4357836 h 4941054"/>
              <a:gd name="connsiteX253" fmla="*/ 4014522 w 4941221"/>
              <a:gd name="connsiteY253" fmla="*/ 4353286 h 4941054"/>
              <a:gd name="connsiteX254" fmla="*/ 1715382 w 4941221"/>
              <a:gd name="connsiteY254" fmla="*/ 4348077 h 4941054"/>
              <a:gd name="connsiteX255" fmla="*/ 1735641 w 4941221"/>
              <a:gd name="connsiteY255" fmla="*/ 4351630 h 4941054"/>
              <a:gd name="connsiteX256" fmla="*/ 1764915 w 4941221"/>
              <a:gd name="connsiteY256" fmla="*/ 4418556 h 4941054"/>
              <a:gd name="connsiteX257" fmla="*/ 1716771 w 4941221"/>
              <a:gd name="connsiteY257" fmla="*/ 4451517 h 4941054"/>
              <a:gd name="connsiteX258" fmla="*/ 1697901 w 4941221"/>
              <a:gd name="connsiteY258" fmla="*/ 4447910 h 4941054"/>
              <a:gd name="connsiteX259" fmla="*/ 1697985 w 4941221"/>
              <a:gd name="connsiteY259" fmla="*/ 4447910 h 4941054"/>
              <a:gd name="connsiteX260" fmla="*/ 1668630 w 4941221"/>
              <a:gd name="connsiteY260" fmla="*/ 4380900 h 4941054"/>
              <a:gd name="connsiteX261" fmla="*/ 1715382 w 4941221"/>
              <a:gd name="connsiteY261" fmla="*/ 4348077 h 4941054"/>
              <a:gd name="connsiteX262" fmla="*/ 912888 w 4941221"/>
              <a:gd name="connsiteY262" fmla="*/ 4341954 h 4941054"/>
              <a:gd name="connsiteX263" fmla="*/ 928249 w 4941221"/>
              <a:gd name="connsiteY263" fmla="*/ 4346598 h 4941054"/>
              <a:gd name="connsiteX264" fmla="*/ 931100 w 4941221"/>
              <a:gd name="connsiteY264" fmla="*/ 4376119 h 4941054"/>
              <a:gd name="connsiteX265" fmla="*/ 914911 w 4941221"/>
              <a:gd name="connsiteY265" fmla="*/ 4383751 h 4941054"/>
              <a:gd name="connsiteX266" fmla="*/ 901578 w 4941221"/>
              <a:gd name="connsiteY266" fmla="*/ 4378971 h 4941054"/>
              <a:gd name="connsiteX267" fmla="*/ 898726 w 4941221"/>
              <a:gd name="connsiteY267" fmla="*/ 4349450 h 4941054"/>
              <a:gd name="connsiteX268" fmla="*/ 912888 w 4941221"/>
              <a:gd name="connsiteY268" fmla="*/ 4341954 h 4941054"/>
              <a:gd name="connsiteX269" fmla="*/ 3245895 w 4941221"/>
              <a:gd name="connsiteY269" fmla="*/ 4339826 h 4941054"/>
              <a:gd name="connsiteX270" fmla="*/ 3292965 w 4941221"/>
              <a:gd name="connsiteY270" fmla="*/ 4372177 h 4941054"/>
              <a:gd name="connsiteX271" fmla="*/ 3264365 w 4941221"/>
              <a:gd name="connsiteY271" fmla="*/ 4439523 h 4941054"/>
              <a:gd name="connsiteX272" fmla="*/ 3245076 w 4941221"/>
              <a:gd name="connsiteY272" fmla="*/ 4443297 h 4941054"/>
              <a:gd name="connsiteX273" fmla="*/ 3197104 w 4941221"/>
              <a:gd name="connsiteY273" fmla="*/ 4410925 h 4941054"/>
              <a:gd name="connsiteX274" fmla="*/ 3225703 w 4941221"/>
              <a:gd name="connsiteY274" fmla="*/ 4343578 h 4941054"/>
              <a:gd name="connsiteX275" fmla="*/ 3245895 w 4941221"/>
              <a:gd name="connsiteY275" fmla="*/ 4339826 h 4941054"/>
              <a:gd name="connsiteX276" fmla="*/ 1214593 w 4941221"/>
              <a:gd name="connsiteY276" fmla="*/ 4309472 h 4941054"/>
              <a:gd name="connsiteX277" fmla="*/ 1227906 w 4941221"/>
              <a:gd name="connsiteY277" fmla="*/ 4314980 h 4941054"/>
              <a:gd name="connsiteX278" fmla="*/ 1237719 w 4941221"/>
              <a:gd name="connsiteY278" fmla="*/ 4365469 h 4941054"/>
              <a:gd name="connsiteX279" fmla="*/ 1207526 w 4941221"/>
              <a:gd name="connsiteY279" fmla="*/ 4381487 h 4941054"/>
              <a:gd name="connsiteX280" fmla="*/ 1187229 w 4941221"/>
              <a:gd name="connsiteY280" fmla="*/ 4375281 h 4941054"/>
              <a:gd name="connsiteX281" fmla="*/ 1177417 w 4941221"/>
              <a:gd name="connsiteY281" fmla="*/ 4324792 h 4941054"/>
              <a:gd name="connsiteX282" fmla="*/ 1214593 w 4941221"/>
              <a:gd name="connsiteY282" fmla="*/ 4309472 h 4941054"/>
              <a:gd name="connsiteX283" fmla="*/ 2410001 w 4941221"/>
              <a:gd name="connsiteY283" fmla="*/ 4283697 h 4941054"/>
              <a:gd name="connsiteX284" fmla="*/ 2474832 w 4941221"/>
              <a:gd name="connsiteY284" fmla="*/ 4352972 h 4941054"/>
              <a:gd name="connsiteX285" fmla="*/ 2407821 w 4941221"/>
              <a:gd name="connsiteY285" fmla="*/ 4417885 h 4941054"/>
              <a:gd name="connsiteX286" fmla="*/ 2405640 w 4941221"/>
              <a:gd name="connsiteY286" fmla="*/ 4417801 h 4941054"/>
              <a:gd name="connsiteX287" fmla="*/ 2340727 w 4941221"/>
              <a:gd name="connsiteY287" fmla="*/ 4348610 h 4941054"/>
              <a:gd name="connsiteX288" fmla="*/ 2410001 w 4941221"/>
              <a:gd name="connsiteY288" fmla="*/ 4283697 h 4941054"/>
              <a:gd name="connsiteX289" fmla="*/ 3787492 w 4941221"/>
              <a:gd name="connsiteY289" fmla="*/ 4276001 h 4941054"/>
              <a:gd name="connsiteX290" fmla="*/ 3811101 w 4941221"/>
              <a:gd name="connsiteY290" fmla="*/ 4290741 h 4941054"/>
              <a:gd name="connsiteX291" fmla="*/ 3802630 w 4941221"/>
              <a:gd name="connsiteY291" fmla="*/ 4341481 h 4941054"/>
              <a:gd name="connsiteX292" fmla="*/ 3781495 w 4941221"/>
              <a:gd name="connsiteY292" fmla="*/ 4348190 h 4941054"/>
              <a:gd name="connsiteX293" fmla="*/ 3751890 w 4941221"/>
              <a:gd name="connsiteY293" fmla="*/ 4333011 h 4941054"/>
              <a:gd name="connsiteX294" fmla="*/ 3760360 w 4941221"/>
              <a:gd name="connsiteY294" fmla="*/ 4282271 h 4941054"/>
              <a:gd name="connsiteX295" fmla="*/ 3787492 w 4941221"/>
              <a:gd name="connsiteY295" fmla="*/ 4276001 h 4941054"/>
              <a:gd name="connsiteX296" fmla="*/ 2652381 w 4941221"/>
              <a:gd name="connsiteY296" fmla="*/ 4275729 h 4941054"/>
              <a:gd name="connsiteX297" fmla="*/ 2725765 w 4941221"/>
              <a:gd name="connsiteY297" fmla="*/ 4335862 h 4941054"/>
              <a:gd name="connsiteX298" fmla="*/ 2665632 w 4941221"/>
              <a:gd name="connsiteY298" fmla="*/ 4409246 h 4941054"/>
              <a:gd name="connsiteX299" fmla="*/ 2658923 w 4941221"/>
              <a:gd name="connsiteY299" fmla="*/ 4409582 h 4941054"/>
              <a:gd name="connsiteX300" fmla="*/ 2592247 w 4941221"/>
              <a:gd name="connsiteY300" fmla="*/ 4349113 h 4941054"/>
              <a:gd name="connsiteX301" fmla="*/ 2652381 w 4941221"/>
              <a:gd name="connsiteY301" fmla="*/ 4275729 h 4941054"/>
              <a:gd name="connsiteX302" fmla="*/ 2168798 w 4941221"/>
              <a:gd name="connsiteY302" fmla="*/ 4259711 h 4941054"/>
              <a:gd name="connsiteX303" fmla="*/ 2223899 w 4941221"/>
              <a:gd name="connsiteY303" fmla="*/ 4336953 h 4941054"/>
              <a:gd name="connsiteX304" fmla="*/ 2157811 w 4941221"/>
              <a:gd name="connsiteY304" fmla="*/ 4392977 h 4941054"/>
              <a:gd name="connsiteX305" fmla="*/ 2146657 w 4941221"/>
              <a:gd name="connsiteY305" fmla="*/ 4392053 h 4941054"/>
              <a:gd name="connsiteX306" fmla="*/ 2146657 w 4941221"/>
              <a:gd name="connsiteY306" fmla="*/ 4392138 h 4941054"/>
              <a:gd name="connsiteX307" fmla="*/ 2091555 w 4941221"/>
              <a:gd name="connsiteY307" fmla="*/ 4314812 h 4941054"/>
              <a:gd name="connsiteX308" fmla="*/ 2168798 w 4941221"/>
              <a:gd name="connsiteY308" fmla="*/ 4259711 h 4941054"/>
              <a:gd name="connsiteX309" fmla="*/ 1517519 w 4941221"/>
              <a:gd name="connsiteY309" fmla="*/ 4255620 h 4941054"/>
              <a:gd name="connsiteX310" fmla="*/ 1537209 w 4941221"/>
              <a:gd name="connsiteY310" fmla="*/ 4261303 h 4941054"/>
              <a:gd name="connsiteX311" fmla="*/ 1559184 w 4941221"/>
              <a:gd name="connsiteY311" fmla="*/ 4331081 h 4941054"/>
              <a:gd name="connsiteX312" fmla="*/ 1513222 w 4941221"/>
              <a:gd name="connsiteY312" fmla="*/ 4358925 h 4941054"/>
              <a:gd name="connsiteX313" fmla="*/ 1489404 w 4941221"/>
              <a:gd name="connsiteY313" fmla="*/ 4353054 h 4941054"/>
              <a:gd name="connsiteX314" fmla="*/ 1467429 w 4941221"/>
              <a:gd name="connsiteY314" fmla="*/ 4283277 h 4941054"/>
              <a:gd name="connsiteX315" fmla="*/ 1517519 w 4941221"/>
              <a:gd name="connsiteY315" fmla="*/ 4255620 h 4941054"/>
              <a:gd name="connsiteX316" fmla="*/ 3442616 w 4941221"/>
              <a:gd name="connsiteY316" fmla="*/ 4245307 h 4941054"/>
              <a:gd name="connsiteX317" fmla="*/ 3492906 w 4941221"/>
              <a:gd name="connsiteY317" fmla="*/ 4272375 h 4941054"/>
              <a:gd name="connsiteX318" fmla="*/ 3471770 w 4941221"/>
              <a:gd name="connsiteY318" fmla="*/ 4342404 h 4941054"/>
              <a:gd name="connsiteX319" fmla="*/ 3447365 w 4941221"/>
              <a:gd name="connsiteY319" fmla="*/ 4348611 h 4941054"/>
              <a:gd name="connsiteX320" fmla="*/ 3401741 w 4941221"/>
              <a:gd name="connsiteY320" fmla="*/ 4321269 h 4941054"/>
              <a:gd name="connsiteX321" fmla="*/ 3422960 w 4941221"/>
              <a:gd name="connsiteY321" fmla="*/ 4251239 h 4941054"/>
              <a:gd name="connsiteX322" fmla="*/ 3442616 w 4941221"/>
              <a:gd name="connsiteY322" fmla="*/ 4245307 h 4941054"/>
              <a:gd name="connsiteX323" fmla="*/ 4139632 w 4941221"/>
              <a:gd name="connsiteY323" fmla="*/ 4243220 h 4941054"/>
              <a:gd name="connsiteX324" fmla="*/ 4154288 w 4941221"/>
              <a:gd name="connsiteY324" fmla="*/ 4249898 h 4941054"/>
              <a:gd name="connsiteX325" fmla="*/ 4153198 w 4941221"/>
              <a:gd name="connsiteY325" fmla="*/ 4279587 h 4941054"/>
              <a:gd name="connsiteX326" fmla="*/ 4138856 w 4941221"/>
              <a:gd name="connsiteY326" fmla="*/ 4285123 h 4941054"/>
              <a:gd name="connsiteX327" fmla="*/ 4123509 w 4941221"/>
              <a:gd name="connsiteY327" fmla="*/ 4278497 h 4941054"/>
              <a:gd name="connsiteX328" fmla="*/ 4124599 w 4941221"/>
              <a:gd name="connsiteY328" fmla="*/ 4248807 h 4941054"/>
              <a:gd name="connsiteX329" fmla="*/ 4139632 w 4941221"/>
              <a:gd name="connsiteY329" fmla="*/ 4243220 h 4941054"/>
              <a:gd name="connsiteX330" fmla="*/ 2918000 w 4941221"/>
              <a:gd name="connsiteY330" fmla="*/ 4234744 h 4941054"/>
              <a:gd name="connsiteX331" fmla="*/ 2972170 w 4941221"/>
              <a:gd name="connsiteY331" fmla="*/ 4285457 h 4941054"/>
              <a:gd name="connsiteX332" fmla="*/ 2922352 w 4941221"/>
              <a:gd name="connsiteY332" fmla="*/ 4366222 h 4941054"/>
              <a:gd name="connsiteX333" fmla="*/ 2906836 w 4941221"/>
              <a:gd name="connsiteY333" fmla="*/ 4368068 h 4941054"/>
              <a:gd name="connsiteX334" fmla="*/ 2841588 w 4941221"/>
              <a:gd name="connsiteY334" fmla="*/ 4316489 h 4941054"/>
              <a:gd name="connsiteX335" fmla="*/ 2891405 w 4941221"/>
              <a:gd name="connsiteY335" fmla="*/ 4235640 h 4941054"/>
              <a:gd name="connsiteX336" fmla="*/ 2918000 w 4941221"/>
              <a:gd name="connsiteY336" fmla="*/ 4234744 h 4941054"/>
              <a:gd name="connsiteX337" fmla="*/ 788504 w 4941221"/>
              <a:gd name="connsiteY337" fmla="*/ 4230934 h 4941054"/>
              <a:gd name="connsiteX338" fmla="*/ 803541 w 4941221"/>
              <a:gd name="connsiteY338" fmla="*/ 4236647 h 4941054"/>
              <a:gd name="connsiteX339" fmla="*/ 804379 w 4941221"/>
              <a:gd name="connsiteY339" fmla="*/ 4266252 h 4941054"/>
              <a:gd name="connsiteX340" fmla="*/ 789111 w 4941221"/>
              <a:gd name="connsiteY340" fmla="*/ 4272878 h 4941054"/>
              <a:gd name="connsiteX341" fmla="*/ 774768 w 4941221"/>
              <a:gd name="connsiteY341" fmla="*/ 4267175 h 4941054"/>
              <a:gd name="connsiteX342" fmla="*/ 773845 w 4941221"/>
              <a:gd name="connsiteY342" fmla="*/ 4237486 h 4941054"/>
              <a:gd name="connsiteX343" fmla="*/ 788504 w 4941221"/>
              <a:gd name="connsiteY343" fmla="*/ 4230934 h 4941054"/>
              <a:gd name="connsiteX344" fmla="*/ 1906545 w 4941221"/>
              <a:gd name="connsiteY344" fmla="*/ 4201077 h 4941054"/>
              <a:gd name="connsiteX345" fmla="*/ 1933048 w 4941221"/>
              <a:gd name="connsiteY345" fmla="*/ 4203770 h 4941054"/>
              <a:gd name="connsiteX346" fmla="*/ 1977247 w 4941221"/>
              <a:gd name="connsiteY346" fmla="*/ 4287722 h 4941054"/>
              <a:gd name="connsiteX347" fmla="*/ 1913172 w 4941221"/>
              <a:gd name="connsiteY347" fmla="*/ 4335023 h 4941054"/>
              <a:gd name="connsiteX348" fmla="*/ 1893379 w 4941221"/>
              <a:gd name="connsiteY348" fmla="*/ 4332004 h 4941054"/>
              <a:gd name="connsiteX349" fmla="*/ 1849097 w 4941221"/>
              <a:gd name="connsiteY349" fmla="*/ 4248053 h 4941054"/>
              <a:gd name="connsiteX350" fmla="*/ 1906545 w 4941221"/>
              <a:gd name="connsiteY350" fmla="*/ 4201077 h 4941054"/>
              <a:gd name="connsiteX351" fmla="*/ 1046494 w 4941221"/>
              <a:gd name="connsiteY351" fmla="*/ 4192658 h 4941054"/>
              <a:gd name="connsiteX352" fmla="*/ 1073173 w 4941221"/>
              <a:gd name="connsiteY352" fmla="*/ 4200500 h 4941054"/>
              <a:gd name="connsiteX353" fmla="*/ 1078541 w 4941221"/>
              <a:gd name="connsiteY353" fmla="*/ 4251660 h 4941054"/>
              <a:gd name="connsiteX354" fmla="*/ 1050275 w 4941221"/>
              <a:gd name="connsiteY354" fmla="*/ 4265162 h 4941054"/>
              <a:gd name="connsiteX355" fmla="*/ 1027465 w 4941221"/>
              <a:gd name="connsiteY355" fmla="*/ 4257026 h 4941054"/>
              <a:gd name="connsiteX356" fmla="*/ 1022015 w 4941221"/>
              <a:gd name="connsiteY356" fmla="*/ 4205951 h 4941054"/>
              <a:gd name="connsiteX357" fmla="*/ 1046494 w 4941221"/>
              <a:gd name="connsiteY357" fmla="*/ 4192658 h 4941054"/>
              <a:gd name="connsiteX358" fmla="*/ 3149096 w 4941221"/>
              <a:gd name="connsiteY358" fmla="*/ 4159463 h 4941054"/>
              <a:gd name="connsiteX359" fmla="*/ 3209600 w 4941221"/>
              <a:gd name="connsiteY359" fmla="*/ 4202428 h 4941054"/>
              <a:gd name="connsiteX360" fmla="*/ 3171104 w 4941221"/>
              <a:gd name="connsiteY360" fmla="*/ 4289147 h 4941054"/>
              <a:gd name="connsiteX361" fmla="*/ 3146950 w 4941221"/>
              <a:gd name="connsiteY361" fmla="*/ 4293677 h 4941054"/>
              <a:gd name="connsiteX362" fmla="*/ 3084385 w 4941221"/>
              <a:gd name="connsiteY362" fmla="*/ 4250652 h 4941054"/>
              <a:gd name="connsiteX363" fmla="*/ 3122796 w 4941221"/>
              <a:gd name="connsiteY363" fmla="*/ 4163933 h 4941054"/>
              <a:gd name="connsiteX364" fmla="*/ 3149096 w 4941221"/>
              <a:gd name="connsiteY364" fmla="*/ 4159463 h 4941054"/>
              <a:gd name="connsiteX365" fmla="*/ 3938590 w 4941221"/>
              <a:gd name="connsiteY365" fmla="*/ 4155316 h 4941054"/>
              <a:gd name="connsiteX366" fmla="*/ 3963320 w 4941221"/>
              <a:gd name="connsiteY366" fmla="*/ 4167958 h 4941054"/>
              <a:gd name="connsiteX367" fmla="*/ 3959211 w 4941221"/>
              <a:gd name="connsiteY367" fmla="*/ 4219202 h 4941054"/>
              <a:gd name="connsiteX368" fmla="*/ 3935728 w 4941221"/>
              <a:gd name="connsiteY368" fmla="*/ 4227924 h 4941054"/>
              <a:gd name="connsiteX369" fmla="*/ 3908052 w 4941221"/>
              <a:gd name="connsiteY369" fmla="*/ 4215093 h 4941054"/>
              <a:gd name="connsiteX370" fmla="*/ 3912161 w 4941221"/>
              <a:gd name="connsiteY370" fmla="*/ 4163933 h 4941054"/>
              <a:gd name="connsiteX371" fmla="*/ 3938590 w 4941221"/>
              <a:gd name="connsiteY371" fmla="*/ 4155316 h 4941054"/>
              <a:gd name="connsiteX372" fmla="*/ 1330773 w 4941221"/>
              <a:gd name="connsiteY372" fmla="*/ 4142334 h 4941054"/>
              <a:gd name="connsiteX373" fmla="*/ 1349762 w 4941221"/>
              <a:gd name="connsiteY373" fmla="*/ 4150179 h 4941054"/>
              <a:gd name="connsiteX374" fmla="*/ 1364019 w 4941221"/>
              <a:gd name="connsiteY374" fmla="*/ 4221886 h 4941054"/>
              <a:gd name="connsiteX375" fmla="*/ 1320994 w 4941221"/>
              <a:gd name="connsiteY375" fmla="*/ 4244866 h 4941054"/>
              <a:gd name="connsiteX376" fmla="*/ 1292311 w 4941221"/>
              <a:gd name="connsiteY376" fmla="*/ 4236144 h 4941054"/>
              <a:gd name="connsiteX377" fmla="*/ 1278056 w 4941221"/>
              <a:gd name="connsiteY377" fmla="*/ 4164353 h 4941054"/>
              <a:gd name="connsiteX378" fmla="*/ 1330773 w 4941221"/>
              <a:gd name="connsiteY378" fmla="*/ 4142334 h 4941054"/>
              <a:gd name="connsiteX379" fmla="*/ 3647852 w 4941221"/>
              <a:gd name="connsiteY379" fmla="*/ 4129978 h 4941054"/>
              <a:gd name="connsiteX380" fmla="*/ 3681021 w 4941221"/>
              <a:gd name="connsiteY380" fmla="*/ 4151605 h 4941054"/>
              <a:gd name="connsiteX381" fmla="*/ 3667519 w 4941221"/>
              <a:gd name="connsiteY381" fmla="*/ 4223480 h 4941054"/>
              <a:gd name="connsiteX382" fmla="*/ 3638333 w 4941221"/>
              <a:gd name="connsiteY382" fmla="*/ 4232537 h 4941054"/>
              <a:gd name="connsiteX383" fmla="*/ 3595644 w 4941221"/>
              <a:gd name="connsiteY383" fmla="*/ 4209977 h 4941054"/>
              <a:gd name="connsiteX384" fmla="*/ 3609147 w 4941221"/>
              <a:gd name="connsiteY384" fmla="*/ 4138102 h 4941054"/>
              <a:gd name="connsiteX385" fmla="*/ 3647852 w 4941221"/>
              <a:gd name="connsiteY385" fmla="*/ 4129978 h 4941054"/>
              <a:gd name="connsiteX386" fmla="*/ 4257005 w 4941221"/>
              <a:gd name="connsiteY386" fmla="*/ 4124925 h 4941054"/>
              <a:gd name="connsiteX387" fmla="*/ 4272038 w 4941221"/>
              <a:gd name="connsiteY387" fmla="*/ 4130554 h 4941054"/>
              <a:gd name="connsiteX388" fmla="*/ 4272961 w 4941221"/>
              <a:gd name="connsiteY388" fmla="*/ 4160160 h 4941054"/>
              <a:gd name="connsiteX389" fmla="*/ 4257697 w 4941221"/>
              <a:gd name="connsiteY389" fmla="*/ 4166869 h 4941054"/>
              <a:gd name="connsiteX390" fmla="*/ 4243356 w 4941221"/>
              <a:gd name="connsiteY390" fmla="*/ 4161166 h 4941054"/>
              <a:gd name="connsiteX391" fmla="*/ 4242349 w 4941221"/>
              <a:gd name="connsiteY391" fmla="*/ 4131561 h 4941054"/>
              <a:gd name="connsiteX392" fmla="*/ 4257005 w 4941221"/>
              <a:gd name="connsiteY392" fmla="*/ 4124925 h 4941054"/>
              <a:gd name="connsiteX393" fmla="*/ 2384423 w 4941221"/>
              <a:gd name="connsiteY393" fmla="*/ 4117303 h 4941054"/>
              <a:gd name="connsiteX394" fmla="*/ 2437092 w 4941221"/>
              <a:gd name="connsiteY394" fmla="*/ 4175675 h 4941054"/>
              <a:gd name="connsiteX395" fmla="*/ 2381656 w 4941221"/>
              <a:gd name="connsiteY395" fmla="*/ 4228345 h 4941054"/>
              <a:gd name="connsiteX396" fmla="*/ 2378720 w 4941221"/>
              <a:gd name="connsiteY396" fmla="*/ 4228260 h 4941054"/>
              <a:gd name="connsiteX397" fmla="*/ 2326051 w 4941221"/>
              <a:gd name="connsiteY397" fmla="*/ 4169973 h 4941054"/>
              <a:gd name="connsiteX398" fmla="*/ 2384423 w 4941221"/>
              <a:gd name="connsiteY398" fmla="*/ 4117303 h 4941054"/>
              <a:gd name="connsiteX399" fmla="*/ 2607429 w 4941221"/>
              <a:gd name="connsiteY399" fmla="*/ 4113948 h 4941054"/>
              <a:gd name="connsiteX400" fmla="*/ 2667310 w 4941221"/>
              <a:gd name="connsiteY400" fmla="*/ 4164772 h 4941054"/>
              <a:gd name="connsiteX401" fmla="*/ 2616486 w 4941221"/>
              <a:gd name="connsiteY401" fmla="*/ 4224654 h 4941054"/>
              <a:gd name="connsiteX402" fmla="*/ 2611873 w 4941221"/>
              <a:gd name="connsiteY402" fmla="*/ 4224906 h 4941054"/>
              <a:gd name="connsiteX403" fmla="*/ 2556604 w 4941221"/>
              <a:gd name="connsiteY403" fmla="*/ 4173830 h 4941054"/>
              <a:gd name="connsiteX404" fmla="*/ 2607429 w 4941221"/>
              <a:gd name="connsiteY404" fmla="*/ 4113948 h 4941054"/>
              <a:gd name="connsiteX405" fmla="*/ 672038 w 4941221"/>
              <a:gd name="connsiteY405" fmla="*/ 4111757 h 4941054"/>
              <a:gd name="connsiteX406" fmla="*/ 686631 w 4941221"/>
              <a:gd name="connsiteY406" fmla="*/ 4118477 h 4941054"/>
              <a:gd name="connsiteX407" fmla="*/ 685458 w 4941221"/>
              <a:gd name="connsiteY407" fmla="*/ 4148083 h 4941054"/>
              <a:gd name="connsiteX408" fmla="*/ 671199 w 4941221"/>
              <a:gd name="connsiteY408" fmla="*/ 4153701 h 4941054"/>
              <a:gd name="connsiteX409" fmla="*/ 655850 w 4941221"/>
              <a:gd name="connsiteY409" fmla="*/ 4146908 h 4941054"/>
              <a:gd name="connsiteX410" fmla="*/ 656939 w 4941221"/>
              <a:gd name="connsiteY410" fmla="*/ 4117302 h 4941054"/>
              <a:gd name="connsiteX411" fmla="*/ 672038 w 4941221"/>
              <a:gd name="connsiteY411" fmla="*/ 4111757 h 4941054"/>
              <a:gd name="connsiteX412" fmla="*/ 1680860 w 4941221"/>
              <a:gd name="connsiteY412" fmla="*/ 4110371 h 4941054"/>
              <a:gd name="connsiteX413" fmla="*/ 1706773 w 4941221"/>
              <a:gd name="connsiteY413" fmla="*/ 4116632 h 4941054"/>
              <a:gd name="connsiteX414" fmla="*/ 1739314 w 4941221"/>
              <a:gd name="connsiteY414" fmla="*/ 4205700 h 4941054"/>
              <a:gd name="connsiteX415" fmla="*/ 1678425 w 4941221"/>
              <a:gd name="connsiteY415" fmla="*/ 4244531 h 4941054"/>
              <a:gd name="connsiteX416" fmla="*/ 1650245 w 4941221"/>
              <a:gd name="connsiteY416" fmla="*/ 4238324 h 4941054"/>
              <a:gd name="connsiteX417" fmla="*/ 1617621 w 4941221"/>
              <a:gd name="connsiteY417" fmla="*/ 4149172 h 4941054"/>
              <a:gd name="connsiteX418" fmla="*/ 1680860 w 4941221"/>
              <a:gd name="connsiteY418" fmla="*/ 4110371 h 4941054"/>
              <a:gd name="connsiteX419" fmla="*/ 2163095 w 4941221"/>
              <a:gd name="connsiteY419" fmla="*/ 4090968 h 4941054"/>
              <a:gd name="connsiteX420" fmla="*/ 2207461 w 4941221"/>
              <a:gd name="connsiteY420" fmla="*/ 4155798 h 4941054"/>
              <a:gd name="connsiteX421" fmla="*/ 2152864 w 4941221"/>
              <a:gd name="connsiteY421" fmla="*/ 4201087 h 4941054"/>
              <a:gd name="connsiteX422" fmla="*/ 2142548 w 4941221"/>
              <a:gd name="connsiteY422" fmla="*/ 4200164 h 4941054"/>
              <a:gd name="connsiteX423" fmla="*/ 2098265 w 4941221"/>
              <a:gd name="connsiteY423" fmla="*/ 4135251 h 4941054"/>
              <a:gd name="connsiteX424" fmla="*/ 2163095 w 4941221"/>
              <a:gd name="connsiteY424" fmla="*/ 4090968 h 4941054"/>
              <a:gd name="connsiteX425" fmla="*/ 2849836 w 4941221"/>
              <a:gd name="connsiteY425" fmla="*/ 4080335 h 4941054"/>
              <a:gd name="connsiteX426" fmla="*/ 2894004 w 4941221"/>
              <a:gd name="connsiteY426" fmla="*/ 4123006 h 4941054"/>
              <a:gd name="connsiteX427" fmla="*/ 2851735 w 4941221"/>
              <a:gd name="connsiteY427" fmla="*/ 4189260 h 4941054"/>
              <a:gd name="connsiteX428" fmla="*/ 2839742 w 4941221"/>
              <a:gd name="connsiteY428" fmla="*/ 4190603 h 4941054"/>
              <a:gd name="connsiteX429" fmla="*/ 2785479 w 4941221"/>
              <a:gd name="connsiteY429" fmla="*/ 4146991 h 4941054"/>
              <a:gd name="connsiteX430" fmla="*/ 2827749 w 4941221"/>
              <a:gd name="connsiteY430" fmla="*/ 4080736 h 4941054"/>
              <a:gd name="connsiteX431" fmla="*/ 2849836 w 4941221"/>
              <a:gd name="connsiteY431" fmla="*/ 4080335 h 4941054"/>
              <a:gd name="connsiteX432" fmla="*/ 902935 w 4941221"/>
              <a:gd name="connsiteY432" fmla="*/ 4063030 h 4941054"/>
              <a:gd name="connsiteX433" fmla="*/ 928830 w 4941221"/>
              <a:gd name="connsiteY433" fmla="*/ 4073189 h 4941054"/>
              <a:gd name="connsiteX434" fmla="*/ 929837 w 4941221"/>
              <a:gd name="connsiteY434" fmla="*/ 4124516 h 4941054"/>
              <a:gd name="connsiteX435" fmla="*/ 903585 w 4941221"/>
              <a:gd name="connsiteY435" fmla="*/ 4135670 h 4941054"/>
              <a:gd name="connsiteX436" fmla="*/ 878427 w 4941221"/>
              <a:gd name="connsiteY436" fmla="*/ 4125522 h 4941054"/>
              <a:gd name="connsiteX437" fmla="*/ 877422 w 4941221"/>
              <a:gd name="connsiteY437" fmla="*/ 4074195 h 4941054"/>
              <a:gd name="connsiteX438" fmla="*/ 902935 w 4941221"/>
              <a:gd name="connsiteY438" fmla="*/ 4063030 h 4941054"/>
              <a:gd name="connsiteX439" fmla="*/ 3367859 w 4941221"/>
              <a:gd name="connsiteY439" fmla="*/ 4053942 h 4941054"/>
              <a:gd name="connsiteX440" fmla="*/ 3433527 w 4941221"/>
              <a:gd name="connsiteY440" fmla="*/ 4088369 h 4941054"/>
              <a:gd name="connsiteX441" fmla="*/ 3407024 w 4941221"/>
              <a:gd name="connsiteY441" fmla="*/ 4179533 h 4941054"/>
              <a:gd name="connsiteX442" fmla="*/ 3374736 w 4941221"/>
              <a:gd name="connsiteY442" fmla="*/ 4187836 h 4941054"/>
              <a:gd name="connsiteX443" fmla="*/ 3315860 w 4941221"/>
              <a:gd name="connsiteY443" fmla="*/ 4153031 h 4941054"/>
              <a:gd name="connsiteX444" fmla="*/ 3342447 w 4941221"/>
              <a:gd name="connsiteY444" fmla="*/ 4061866 h 4941054"/>
              <a:gd name="connsiteX445" fmla="*/ 3367859 w 4941221"/>
              <a:gd name="connsiteY445" fmla="*/ 4053942 h 4941054"/>
              <a:gd name="connsiteX446" fmla="*/ 1925575 w 4941221"/>
              <a:gd name="connsiteY446" fmla="*/ 4032141 h 4941054"/>
              <a:gd name="connsiteX447" fmla="*/ 1947478 w 4941221"/>
              <a:gd name="connsiteY447" fmla="*/ 4034860 h 4941054"/>
              <a:gd name="connsiteX448" fmla="*/ 1982534 w 4941221"/>
              <a:gd name="connsiteY448" fmla="*/ 4105142 h 4941054"/>
              <a:gd name="connsiteX449" fmla="*/ 1929865 w 4941221"/>
              <a:gd name="connsiteY449" fmla="*/ 4143134 h 4941054"/>
              <a:gd name="connsiteX450" fmla="*/ 1912254 w 4941221"/>
              <a:gd name="connsiteY450" fmla="*/ 4140282 h 4941054"/>
              <a:gd name="connsiteX451" fmla="*/ 1877195 w 4941221"/>
              <a:gd name="connsiteY451" fmla="*/ 4069918 h 4941054"/>
              <a:gd name="connsiteX452" fmla="*/ 1925575 w 4941221"/>
              <a:gd name="connsiteY452" fmla="*/ 4032141 h 4941054"/>
              <a:gd name="connsiteX453" fmla="*/ 4078744 w 4941221"/>
              <a:gd name="connsiteY453" fmla="*/ 4022050 h 4941054"/>
              <a:gd name="connsiteX454" fmla="*/ 4104471 w 4941221"/>
              <a:gd name="connsiteY454" fmla="*/ 4032512 h 4941054"/>
              <a:gd name="connsiteX455" fmla="*/ 4104806 w 4941221"/>
              <a:gd name="connsiteY455" fmla="*/ 4083923 h 4941054"/>
              <a:gd name="connsiteX456" fmla="*/ 4078975 w 4941221"/>
              <a:gd name="connsiteY456" fmla="*/ 4094742 h 4941054"/>
              <a:gd name="connsiteX457" fmla="*/ 4053479 w 4941221"/>
              <a:gd name="connsiteY457" fmla="*/ 4084258 h 4941054"/>
              <a:gd name="connsiteX458" fmla="*/ 4053143 w 4941221"/>
              <a:gd name="connsiteY458" fmla="*/ 4032847 h 4941054"/>
              <a:gd name="connsiteX459" fmla="*/ 4078744 w 4941221"/>
              <a:gd name="connsiteY459" fmla="*/ 4022050 h 4941054"/>
              <a:gd name="connsiteX460" fmla="*/ 3063401 w 4941221"/>
              <a:gd name="connsiteY460" fmla="*/ 4014601 h 4941054"/>
              <a:gd name="connsiteX461" fmla="*/ 3112900 w 4941221"/>
              <a:gd name="connsiteY461" fmla="*/ 4050879 h 4941054"/>
              <a:gd name="connsiteX462" fmla="*/ 3080108 w 4941221"/>
              <a:gd name="connsiteY462" fmla="*/ 4122251 h 4941054"/>
              <a:gd name="connsiteX463" fmla="*/ 3080024 w 4941221"/>
              <a:gd name="connsiteY463" fmla="*/ 4122251 h 4941054"/>
              <a:gd name="connsiteX464" fmla="*/ 3060818 w 4941221"/>
              <a:gd name="connsiteY464" fmla="*/ 4125689 h 4941054"/>
              <a:gd name="connsiteX465" fmla="*/ 3008736 w 4941221"/>
              <a:gd name="connsiteY465" fmla="*/ 4089375 h 4941054"/>
              <a:gd name="connsiteX466" fmla="*/ 3041612 w 4941221"/>
              <a:gd name="connsiteY466" fmla="*/ 4018003 h 4941054"/>
              <a:gd name="connsiteX467" fmla="*/ 3063401 w 4941221"/>
              <a:gd name="connsiteY467" fmla="*/ 4014601 h 4941054"/>
              <a:gd name="connsiteX468" fmla="*/ 1137636 w 4941221"/>
              <a:gd name="connsiteY468" fmla="*/ 4007562 h 4941054"/>
              <a:gd name="connsiteX469" fmla="*/ 1175401 w 4941221"/>
              <a:gd name="connsiteY469" fmla="*/ 4019429 h 4941054"/>
              <a:gd name="connsiteX470" fmla="*/ 1181856 w 4941221"/>
              <a:gd name="connsiteY470" fmla="*/ 4092310 h 4941054"/>
              <a:gd name="connsiteX471" fmla="*/ 1142187 w 4941221"/>
              <a:gd name="connsiteY471" fmla="*/ 4110844 h 4941054"/>
              <a:gd name="connsiteX472" fmla="*/ 1108977 w 4941221"/>
              <a:gd name="connsiteY472" fmla="*/ 4098767 h 4941054"/>
              <a:gd name="connsiteX473" fmla="*/ 1102520 w 4941221"/>
              <a:gd name="connsiteY473" fmla="*/ 4025887 h 4941054"/>
              <a:gd name="connsiteX474" fmla="*/ 1137636 w 4941221"/>
              <a:gd name="connsiteY474" fmla="*/ 4007562 h 4941054"/>
              <a:gd name="connsiteX475" fmla="*/ 4366087 w 4941221"/>
              <a:gd name="connsiteY475" fmla="*/ 3998828 h 4941054"/>
              <a:gd name="connsiteX476" fmla="*/ 4381403 w 4941221"/>
              <a:gd name="connsiteY476" fmla="*/ 4003494 h 4941054"/>
              <a:gd name="connsiteX477" fmla="*/ 4384422 w 4941221"/>
              <a:gd name="connsiteY477" fmla="*/ 4033015 h 4941054"/>
              <a:gd name="connsiteX478" fmla="*/ 4368152 w 4941221"/>
              <a:gd name="connsiteY478" fmla="*/ 4040647 h 4941054"/>
              <a:gd name="connsiteX479" fmla="*/ 4354901 w 4941221"/>
              <a:gd name="connsiteY479" fmla="*/ 4035951 h 4941054"/>
              <a:gd name="connsiteX480" fmla="*/ 4351965 w 4941221"/>
              <a:gd name="connsiteY480" fmla="*/ 4006429 h 4941054"/>
              <a:gd name="connsiteX481" fmla="*/ 4366087 w 4941221"/>
              <a:gd name="connsiteY481" fmla="*/ 3998828 h 4941054"/>
              <a:gd name="connsiteX482" fmla="*/ 3819718 w 4941221"/>
              <a:gd name="connsiteY482" fmla="*/ 3993345 h 4941054"/>
              <a:gd name="connsiteX483" fmla="*/ 3854964 w 4941221"/>
              <a:gd name="connsiteY483" fmla="*/ 4011293 h 4941054"/>
              <a:gd name="connsiteX484" fmla="*/ 3849260 w 4941221"/>
              <a:gd name="connsiteY484" fmla="*/ 4084174 h 4941054"/>
              <a:gd name="connsiteX485" fmla="*/ 3815713 w 4941221"/>
              <a:gd name="connsiteY485" fmla="*/ 4096586 h 4941054"/>
              <a:gd name="connsiteX486" fmla="*/ 3776379 w 4941221"/>
              <a:gd name="connsiteY486" fmla="*/ 4078554 h 4941054"/>
              <a:gd name="connsiteX487" fmla="*/ 3782083 w 4941221"/>
              <a:gd name="connsiteY487" fmla="*/ 4005590 h 4941054"/>
              <a:gd name="connsiteX488" fmla="*/ 3819718 w 4941221"/>
              <a:gd name="connsiteY488" fmla="*/ 3993345 h 4941054"/>
              <a:gd name="connsiteX489" fmla="*/ 1450047 w 4941221"/>
              <a:gd name="connsiteY489" fmla="*/ 3989810 h 4941054"/>
              <a:gd name="connsiteX490" fmla="*/ 1469415 w 4941221"/>
              <a:gd name="connsiteY490" fmla="*/ 3990263 h 4941054"/>
              <a:gd name="connsiteX491" fmla="*/ 1494250 w 4941221"/>
              <a:gd name="connsiteY491" fmla="*/ 3999887 h 4941054"/>
              <a:gd name="connsiteX492" fmla="*/ 1514630 w 4941221"/>
              <a:gd name="connsiteY492" fmla="*/ 4092561 h 4941054"/>
              <a:gd name="connsiteX493" fmla="*/ 1458020 w 4941221"/>
              <a:gd name="connsiteY493" fmla="*/ 4123509 h 4941054"/>
              <a:gd name="connsiteX494" fmla="*/ 1421956 w 4941221"/>
              <a:gd name="connsiteY494" fmla="*/ 4112941 h 4941054"/>
              <a:gd name="connsiteX495" fmla="*/ 1401577 w 4941221"/>
              <a:gd name="connsiteY495" fmla="*/ 4020267 h 4941054"/>
              <a:gd name="connsiteX496" fmla="*/ 1450047 w 4941221"/>
              <a:gd name="connsiteY496" fmla="*/ 3989810 h 4941054"/>
              <a:gd name="connsiteX497" fmla="*/ 563922 w 4941221"/>
              <a:gd name="connsiteY497" fmla="*/ 3984949 h 4941054"/>
              <a:gd name="connsiteX498" fmla="*/ 578022 w 4941221"/>
              <a:gd name="connsiteY498" fmla="*/ 3992675 h 4941054"/>
              <a:gd name="connsiteX499" fmla="*/ 574835 w 4941221"/>
              <a:gd name="connsiteY499" fmla="*/ 4022113 h 4941054"/>
              <a:gd name="connsiteX500" fmla="*/ 561668 w 4941221"/>
              <a:gd name="connsiteY500" fmla="*/ 4026726 h 4941054"/>
              <a:gd name="connsiteX501" fmla="*/ 545313 w 4941221"/>
              <a:gd name="connsiteY501" fmla="*/ 4018925 h 4941054"/>
              <a:gd name="connsiteX502" fmla="*/ 548501 w 4941221"/>
              <a:gd name="connsiteY502" fmla="*/ 3989489 h 4941054"/>
              <a:gd name="connsiteX503" fmla="*/ 563922 w 4941221"/>
              <a:gd name="connsiteY503" fmla="*/ 3984949 h 4941054"/>
              <a:gd name="connsiteX504" fmla="*/ 1719998 w 4941221"/>
              <a:gd name="connsiteY504" fmla="*/ 3944246 h 4941054"/>
              <a:gd name="connsiteX505" fmla="*/ 1741329 w 4941221"/>
              <a:gd name="connsiteY505" fmla="*/ 3949902 h 4941054"/>
              <a:gd name="connsiteX506" fmla="*/ 1766489 w 4941221"/>
              <a:gd name="connsiteY506" fmla="*/ 4024377 h 4941054"/>
              <a:gd name="connsiteX507" fmla="*/ 1716673 w 4941221"/>
              <a:gd name="connsiteY507" fmla="*/ 4055325 h 4941054"/>
              <a:gd name="connsiteX508" fmla="*/ 1692099 w 4941221"/>
              <a:gd name="connsiteY508" fmla="*/ 4049537 h 4941054"/>
              <a:gd name="connsiteX509" fmla="*/ 1666854 w 4941221"/>
              <a:gd name="connsiteY509" fmla="*/ 3975147 h 4941054"/>
              <a:gd name="connsiteX510" fmla="*/ 1719998 w 4941221"/>
              <a:gd name="connsiteY510" fmla="*/ 3944246 h 4941054"/>
              <a:gd name="connsiteX511" fmla="*/ 771082 w 4941221"/>
              <a:gd name="connsiteY511" fmla="*/ 3921534 h 4941054"/>
              <a:gd name="connsiteX512" fmla="*/ 795985 w 4941221"/>
              <a:gd name="connsiteY512" fmla="*/ 3933883 h 4941054"/>
              <a:gd name="connsiteX513" fmla="*/ 792546 w 4941221"/>
              <a:gd name="connsiteY513" fmla="*/ 3985126 h 4941054"/>
              <a:gd name="connsiteX514" fmla="*/ 768642 w 4941221"/>
              <a:gd name="connsiteY514" fmla="*/ 3994100 h 4941054"/>
              <a:gd name="connsiteX515" fmla="*/ 741303 w 4941221"/>
              <a:gd name="connsiteY515" fmla="*/ 3981772 h 4941054"/>
              <a:gd name="connsiteX516" fmla="*/ 744742 w 4941221"/>
              <a:gd name="connsiteY516" fmla="*/ 3930445 h 4941054"/>
              <a:gd name="connsiteX517" fmla="*/ 771082 w 4941221"/>
              <a:gd name="connsiteY517" fmla="*/ 3921534 h 4941054"/>
              <a:gd name="connsiteX518" fmla="*/ 3266049 w 4941221"/>
              <a:gd name="connsiteY518" fmla="*/ 3920448 h 4941054"/>
              <a:gd name="connsiteX519" fmla="*/ 3320053 w 4941221"/>
              <a:gd name="connsiteY519" fmla="*/ 3949651 h 4941054"/>
              <a:gd name="connsiteX520" fmla="*/ 3297157 w 4941221"/>
              <a:gd name="connsiteY520" fmla="*/ 4024880 h 4941054"/>
              <a:gd name="connsiteX521" fmla="*/ 3271074 w 4941221"/>
              <a:gd name="connsiteY521" fmla="*/ 4031422 h 4941054"/>
              <a:gd name="connsiteX522" fmla="*/ 3222012 w 4941221"/>
              <a:gd name="connsiteY522" fmla="*/ 4001985 h 4941054"/>
              <a:gd name="connsiteX523" fmla="*/ 3244908 w 4941221"/>
              <a:gd name="connsiteY523" fmla="*/ 3926754 h 4941054"/>
              <a:gd name="connsiteX524" fmla="*/ 3266049 w 4941221"/>
              <a:gd name="connsiteY524" fmla="*/ 3920448 h 4941054"/>
              <a:gd name="connsiteX525" fmla="*/ 3596388 w 4941221"/>
              <a:gd name="connsiteY525" fmla="*/ 3918986 h 4941054"/>
              <a:gd name="connsiteX526" fmla="*/ 3640346 w 4941221"/>
              <a:gd name="connsiteY526" fmla="*/ 3945541 h 4941054"/>
              <a:gd name="connsiteX527" fmla="*/ 3626256 w 4941221"/>
              <a:gd name="connsiteY527" fmla="*/ 4039306 h 4941054"/>
              <a:gd name="connsiteX528" fmla="*/ 3586419 w 4941221"/>
              <a:gd name="connsiteY528" fmla="*/ 4052389 h 4941054"/>
              <a:gd name="connsiteX529" fmla="*/ 3532408 w 4941221"/>
              <a:gd name="connsiteY529" fmla="*/ 4025132 h 4941054"/>
              <a:gd name="connsiteX530" fmla="*/ 3546581 w 4941221"/>
              <a:gd name="connsiteY530" fmla="*/ 3931368 h 4941054"/>
              <a:gd name="connsiteX531" fmla="*/ 3596388 w 4941221"/>
              <a:gd name="connsiteY531" fmla="*/ 3918986 h 4941054"/>
              <a:gd name="connsiteX532" fmla="*/ 4206916 w 4941221"/>
              <a:gd name="connsiteY532" fmla="*/ 3877242 h 4941054"/>
              <a:gd name="connsiteX533" fmla="*/ 4233544 w 4941221"/>
              <a:gd name="connsiteY533" fmla="*/ 3885492 h 4941054"/>
              <a:gd name="connsiteX534" fmla="*/ 4238241 w 4941221"/>
              <a:gd name="connsiteY534" fmla="*/ 3936651 h 4941054"/>
              <a:gd name="connsiteX535" fmla="*/ 4210228 w 4941221"/>
              <a:gd name="connsiteY535" fmla="*/ 3949735 h 4941054"/>
              <a:gd name="connsiteX536" fmla="*/ 4187081 w 4941221"/>
              <a:gd name="connsiteY536" fmla="*/ 3941432 h 4941054"/>
              <a:gd name="connsiteX537" fmla="*/ 4182300 w 4941221"/>
              <a:gd name="connsiteY537" fmla="*/ 3890189 h 4941054"/>
              <a:gd name="connsiteX538" fmla="*/ 4206916 w 4941221"/>
              <a:gd name="connsiteY538" fmla="*/ 3877242 h 4941054"/>
              <a:gd name="connsiteX539" fmla="*/ 4466287 w 4941221"/>
              <a:gd name="connsiteY539" fmla="*/ 3865625 h 4941054"/>
              <a:gd name="connsiteX540" fmla="*/ 4481960 w 4941221"/>
              <a:gd name="connsiteY540" fmla="*/ 3869221 h 4941054"/>
              <a:gd name="connsiteX541" fmla="*/ 4486908 w 4941221"/>
              <a:gd name="connsiteY541" fmla="*/ 3898408 h 4941054"/>
              <a:gd name="connsiteX542" fmla="*/ 4486908 w 4941221"/>
              <a:gd name="connsiteY542" fmla="*/ 3898491 h 4941054"/>
              <a:gd name="connsiteX543" fmla="*/ 4469800 w 4941221"/>
              <a:gd name="connsiteY543" fmla="*/ 3907297 h 4941054"/>
              <a:gd name="connsiteX544" fmla="*/ 4457723 w 4941221"/>
              <a:gd name="connsiteY544" fmla="*/ 3903440 h 4941054"/>
              <a:gd name="connsiteX545" fmla="*/ 4452690 w 4941221"/>
              <a:gd name="connsiteY545" fmla="*/ 3874170 h 4941054"/>
              <a:gd name="connsiteX546" fmla="*/ 4466287 w 4941221"/>
              <a:gd name="connsiteY546" fmla="*/ 3865625 h 4941054"/>
              <a:gd name="connsiteX547" fmla="*/ 979717 w 4941221"/>
              <a:gd name="connsiteY547" fmla="*/ 3854943 h 4941054"/>
              <a:gd name="connsiteX548" fmla="*/ 1015969 w 4941221"/>
              <a:gd name="connsiteY548" fmla="*/ 3870815 h 4941054"/>
              <a:gd name="connsiteX549" fmla="*/ 1014627 w 4941221"/>
              <a:gd name="connsiteY549" fmla="*/ 3943947 h 4941054"/>
              <a:gd name="connsiteX550" fmla="*/ 978732 w 4941221"/>
              <a:gd name="connsiteY550" fmla="*/ 3958373 h 4941054"/>
              <a:gd name="connsiteX551" fmla="*/ 941491 w 4941221"/>
              <a:gd name="connsiteY551" fmla="*/ 3942521 h 4941054"/>
              <a:gd name="connsiteX552" fmla="*/ 942833 w 4941221"/>
              <a:gd name="connsiteY552" fmla="*/ 3869388 h 4941054"/>
              <a:gd name="connsiteX553" fmla="*/ 979717 w 4941221"/>
              <a:gd name="connsiteY553" fmla="*/ 3854943 h 4941054"/>
              <a:gd name="connsiteX554" fmla="*/ 464695 w 4941221"/>
              <a:gd name="connsiteY554" fmla="*/ 3851105 h 4941054"/>
              <a:gd name="connsiteX555" fmla="*/ 478219 w 4941221"/>
              <a:gd name="connsiteY555" fmla="*/ 3859743 h 4941054"/>
              <a:gd name="connsiteX556" fmla="*/ 473021 w 4941221"/>
              <a:gd name="connsiteY556" fmla="*/ 3888930 h 4941054"/>
              <a:gd name="connsiteX557" fmla="*/ 461027 w 4941221"/>
              <a:gd name="connsiteY557" fmla="*/ 3892703 h 4941054"/>
              <a:gd name="connsiteX558" fmla="*/ 443834 w 4941221"/>
              <a:gd name="connsiteY558" fmla="*/ 3883730 h 4941054"/>
              <a:gd name="connsiteX559" fmla="*/ 449032 w 4941221"/>
              <a:gd name="connsiteY559" fmla="*/ 3854544 h 4941054"/>
              <a:gd name="connsiteX560" fmla="*/ 464695 w 4941221"/>
              <a:gd name="connsiteY560" fmla="*/ 3851105 h 4941054"/>
              <a:gd name="connsiteX561" fmla="*/ 1250237 w 4941221"/>
              <a:gd name="connsiteY561" fmla="*/ 3840265 h 4941054"/>
              <a:gd name="connsiteX562" fmla="*/ 1299173 w 4941221"/>
              <a:gd name="connsiteY562" fmla="*/ 3855886 h 4941054"/>
              <a:gd name="connsiteX563" fmla="*/ 1307057 w 4941221"/>
              <a:gd name="connsiteY563" fmla="*/ 3950489 h 4941054"/>
              <a:gd name="connsiteX564" fmla="*/ 1255813 w 4941221"/>
              <a:gd name="connsiteY564" fmla="*/ 3974224 h 4941054"/>
              <a:gd name="connsiteX565" fmla="*/ 1212453 w 4941221"/>
              <a:gd name="connsiteY565" fmla="*/ 3958373 h 4941054"/>
              <a:gd name="connsiteX566" fmla="*/ 1204570 w 4941221"/>
              <a:gd name="connsiteY566" fmla="*/ 3863770 h 4941054"/>
              <a:gd name="connsiteX567" fmla="*/ 1250237 w 4941221"/>
              <a:gd name="connsiteY567" fmla="*/ 3840265 h 4941054"/>
              <a:gd name="connsiteX568" fmla="*/ 3975964 w 4941221"/>
              <a:gd name="connsiteY568" fmla="*/ 3839050 h 4941054"/>
              <a:gd name="connsiteX569" fmla="*/ 4012971 w 4941221"/>
              <a:gd name="connsiteY569" fmla="*/ 3853119 h 4941054"/>
              <a:gd name="connsiteX570" fmla="*/ 4015150 w 4941221"/>
              <a:gd name="connsiteY570" fmla="*/ 3926252 h 4941054"/>
              <a:gd name="connsiteX571" fmla="*/ 3977494 w 4941221"/>
              <a:gd name="connsiteY571" fmla="*/ 3942438 h 4941054"/>
              <a:gd name="connsiteX572" fmla="*/ 3942018 w 4941221"/>
              <a:gd name="connsiteY572" fmla="*/ 3928433 h 4941054"/>
              <a:gd name="connsiteX573" fmla="*/ 3939838 w 4941221"/>
              <a:gd name="connsiteY573" fmla="*/ 3855300 h 4941054"/>
              <a:gd name="connsiteX574" fmla="*/ 3975964 w 4941221"/>
              <a:gd name="connsiteY574" fmla="*/ 3839050 h 4941054"/>
              <a:gd name="connsiteX575" fmla="*/ 1506856 w 4941221"/>
              <a:gd name="connsiteY575" fmla="*/ 3829384 h 4941054"/>
              <a:gd name="connsiteX576" fmla="*/ 1548517 w 4941221"/>
              <a:gd name="connsiteY576" fmla="*/ 3837855 h 4941054"/>
              <a:gd name="connsiteX577" fmla="*/ 1563446 w 4941221"/>
              <a:gd name="connsiteY577" fmla="*/ 3915013 h 4941054"/>
              <a:gd name="connsiteX578" fmla="*/ 1517402 w 4941221"/>
              <a:gd name="connsiteY578" fmla="*/ 3939502 h 4941054"/>
              <a:gd name="connsiteX579" fmla="*/ 1486287 w 4941221"/>
              <a:gd name="connsiteY579" fmla="*/ 3929942 h 4941054"/>
              <a:gd name="connsiteX580" fmla="*/ 1471358 w 4941221"/>
              <a:gd name="connsiteY580" fmla="*/ 3852867 h 4941054"/>
              <a:gd name="connsiteX581" fmla="*/ 1506856 w 4941221"/>
              <a:gd name="connsiteY581" fmla="*/ 3829384 h 4941054"/>
              <a:gd name="connsiteX582" fmla="*/ 3475429 w 4941221"/>
              <a:gd name="connsiteY582" fmla="*/ 3799170 h 4941054"/>
              <a:gd name="connsiteX583" fmla="*/ 3511608 w 4941221"/>
              <a:gd name="connsiteY583" fmla="*/ 3821500 h 4941054"/>
              <a:gd name="connsiteX584" fmla="*/ 3499028 w 4941221"/>
              <a:gd name="connsiteY584" fmla="*/ 3899078 h 4941054"/>
              <a:gd name="connsiteX585" fmla="*/ 3466571 w 4941221"/>
              <a:gd name="connsiteY585" fmla="*/ 3909562 h 4941054"/>
              <a:gd name="connsiteX586" fmla="*/ 3421450 w 4941221"/>
              <a:gd name="connsiteY586" fmla="*/ 3886498 h 4941054"/>
              <a:gd name="connsiteX587" fmla="*/ 3434030 w 4941221"/>
              <a:gd name="connsiteY587" fmla="*/ 3808920 h 4941054"/>
              <a:gd name="connsiteX588" fmla="*/ 3475429 w 4941221"/>
              <a:gd name="connsiteY588" fmla="*/ 3799170 h 4941054"/>
              <a:gd name="connsiteX589" fmla="*/ 651902 w 4941221"/>
              <a:gd name="connsiteY589" fmla="*/ 3769240 h 4941054"/>
              <a:gd name="connsiteX590" fmla="*/ 675639 w 4941221"/>
              <a:gd name="connsiteY590" fmla="*/ 3783676 h 4941054"/>
              <a:gd name="connsiteX591" fmla="*/ 667839 w 4941221"/>
              <a:gd name="connsiteY591" fmla="*/ 3834499 h 4941054"/>
              <a:gd name="connsiteX592" fmla="*/ 646369 w 4941221"/>
              <a:gd name="connsiteY592" fmla="*/ 3841545 h 4941054"/>
              <a:gd name="connsiteX593" fmla="*/ 617016 w 4941221"/>
              <a:gd name="connsiteY593" fmla="*/ 3826700 h 4941054"/>
              <a:gd name="connsiteX594" fmla="*/ 624898 w 4941221"/>
              <a:gd name="connsiteY594" fmla="*/ 3775876 h 4941054"/>
              <a:gd name="connsiteX595" fmla="*/ 651902 w 4941221"/>
              <a:gd name="connsiteY595" fmla="*/ 3769240 h 4941054"/>
              <a:gd name="connsiteX596" fmla="*/ 3779367 w 4941221"/>
              <a:gd name="connsiteY596" fmla="*/ 3755926 h 4941054"/>
              <a:gd name="connsiteX597" fmla="*/ 3826448 w 4941221"/>
              <a:gd name="connsiteY597" fmla="*/ 3776379 h 4941054"/>
              <a:gd name="connsiteX598" fmla="*/ 3824854 w 4941221"/>
              <a:gd name="connsiteY598" fmla="*/ 3871233 h 4941054"/>
              <a:gd name="connsiteX599" fmla="*/ 3778224 w 4941221"/>
              <a:gd name="connsiteY599" fmla="*/ 3890104 h 4941054"/>
              <a:gd name="connsiteX600" fmla="*/ 3730000 w 4941221"/>
              <a:gd name="connsiteY600" fmla="*/ 3869640 h 4941054"/>
              <a:gd name="connsiteX601" fmla="*/ 3731594 w 4941221"/>
              <a:gd name="connsiteY601" fmla="*/ 3774785 h 4941054"/>
              <a:gd name="connsiteX602" fmla="*/ 3779367 w 4941221"/>
              <a:gd name="connsiteY602" fmla="*/ 3755926 h 4941054"/>
              <a:gd name="connsiteX603" fmla="*/ 4557253 w 4941221"/>
              <a:gd name="connsiteY603" fmla="*/ 3725828 h 4941054"/>
              <a:gd name="connsiteX604" fmla="*/ 4573125 w 4941221"/>
              <a:gd name="connsiteY604" fmla="*/ 3728322 h 4941054"/>
              <a:gd name="connsiteX605" fmla="*/ 4580086 w 4941221"/>
              <a:gd name="connsiteY605" fmla="*/ 3757173 h 4941054"/>
              <a:gd name="connsiteX606" fmla="*/ 4562138 w 4941221"/>
              <a:gd name="connsiteY606" fmla="*/ 3767237 h 4941054"/>
              <a:gd name="connsiteX607" fmla="*/ 4551236 w 4941221"/>
              <a:gd name="connsiteY607" fmla="*/ 3764134 h 4941054"/>
              <a:gd name="connsiteX608" fmla="*/ 4544275 w 4941221"/>
              <a:gd name="connsiteY608" fmla="*/ 3735284 h 4941054"/>
              <a:gd name="connsiteX609" fmla="*/ 4557253 w 4941221"/>
              <a:gd name="connsiteY609" fmla="*/ 3725828 h 4941054"/>
              <a:gd name="connsiteX610" fmla="*/ 4322191 w 4941221"/>
              <a:gd name="connsiteY610" fmla="*/ 3721917 h 4941054"/>
              <a:gd name="connsiteX611" fmla="*/ 4349364 w 4941221"/>
              <a:gd name="connsiteY611" fmla="*/ 3727820 h 4941054"/>
              <a:gd name="connsiteX612" fmla="*/ 4358507 w 4941221"/>
              <a:gd name="connsiteY612" fmla="*/ 3778392 h 4941054"/>
              <a:gd name="connsiteX613" fmla="*/ 4328649 w 4941221"/>
              <a:gd name="connsiteY613" fmla="*/ 3794076 h 4941054"/>
              <a:gd name="connsiteX614" fmla="*/ 4307934 w 4941221"/>
              <a:gd name="connsiteY614" fmla="*/ 3787533 h 4941054"/>
              <a:gd name="connsiteX615" fmla="*/ 4298792 w 4941221"/>
              <a:gd name="connsiteY615" fmla="*/ 3736961 h 4941054"/>
              <a:gd name="connsiteX616" fmla="*/ 4322191 w 4941221"/>
              <a:gd name="connsiteY616" fmla="*/ 3721917 h 4941054"/>
              <a:gd name="connsiteX617" fmla="*/ 374904 w 4941221"/>
              <a:gd name="connsiteY617" fmla="*/ 3710847 h 4941054"/>
              <a:gd name="connsiteX618" fmla="*/ 387810 w 4941221"/>
              <a:gd name="connsiteY618" fmla="*/ 3720356 h 4941054"/>
              <a:gd name="connsiteX619" fmla="*/ 380681 w 4941221"/>
              <a:gd name="connsiteY619" fmla="*/ 3749122 h 4941054"/>
              <a:gd name="connsiteX620" fmla="*/ 369862 w 4941221"/>
              <a:gd name="connsiteY620" fmla="*/ 3752142 h 4941054"/>
              <a:gd name="connsiteX621" fmla="*/ 351913 w 4941221"/>
              <a:gd name="connsiteY621" fmla="*/ 3741994 h 4941054"/>
              <a:gd name="connsiteX622" fmla="*/ 359043 w 4941221"/>
              <a:gd name="connsiteY622" fmla="*/ 3713227 h 4941054"/>
              <a:gd name="connsiteX623" fmla="*/ 374904 w 4941221"/>
              <a:gd name="connsiteY623" fmla="*/ 3710847 h 4941054"/>
              <a:gd name="connsiteX624" fmla="*/ 1332483 w 4941221"/>
              <a:gd name="connsiteY624" fmla="*/ 3686892 h 4941054"/>
              <a:gd name="connsiteX625" fmla="*/ 1372645 w 4941221"/>
              <a:gd name="connsiteY625" fmla="*/ 3700899 h 4941054"/>
              <a:gd name="connsiteX626" fmla="*/ 1377007 w 4941221"/>
              <a:gd name="connsiteY626" fmla="*/ 3779399 h 4941054"/>
              <a:gd name="connsiteX627" fmla="*/ 1335575 w 4941221"/>
              <a:gd name="connsiteY627" fmla="*/ 3797934 h 4941054"/>
              <a:gd name="connsiteX628" fmla="*/ 1298589 w 4941221"/>
              <a:gd name="connsiteY628" fmla="*/ 3783760 h 4941054"/>
              <a:gd name="connsiteX629" fmla="*/ 1294145 w 4941221"/>
              <a:gd name="connsiteY629" fmla="*/ 3705343 h 4941054"/>
              <a:gd name="connsiteX630" fmla="*/ 1332483 w 4941221"/>
              <a:gd name="connsiteY630" fmla="*/ 3686892 h 4941054"/>
              <a:gd name="connsiteX631" fmla="*/ 839091 w 4941221"/>
              <a:gd name="connsiteY631" fmla="*/ 3686253 h 4941054"/>
              <a:gd name="connsiteX632" fmla="*/ 873476 w 4941221"/>
              <a:gd name="connsiteY632" fmla="*/ 3705930 h 4941054"/>
              <a:gd name="connsiteX633" fmla="*/ 864251 w 4941221"/>
              <a:gd name="connsiteY633" fmla="*/ 3778477 h 4941054"/>
              <a:gd name="connsiteX634" fmla="*/ 832633 w 4941221"/>
              <a:gd name="connsiteY634" fmla="*/ 3789295 h 4941054"/>
              <a:gd name="connsiteX635" fmla="*/ 791704 w 4941221"/>
              <a:gd name="connsiteY635" fmla="*/ 3769250 h 4941054"/>
              <a:gd name="connsiteX636" fmla="*/ 800930 w 4941221"/>
              <a:gd name="connsiteY636" fmla="*/ 3696705 h 4941054"/>
              <a:gd name="connsiteX637" fmla="*/ 839091 w 4941221"/>
              <a:gd name="connsiteY637" fmla="*/ 3686253 h 4941054"/>
              <a:gd name="connsiteX638" fmla="*/ 4114839 w 4941221"/>
              <a:gd name="connsiteY638" fmla="*/ 3668882 h 4941054"/>
              <a:gd name="connsiteX639" fmla="*/ 4153114 w 4941221"/>
              <a:gd name="connsiteY639" fmla="*/ 3678925 h 4941054"/>
              <a:gd name="connsiteX640" fmla="*/ 4163094 w 4941221"/>
              <a:gd name="connsiteY640" fmla="*/ 3751386 h 4941054"/>
              <a:gd name="connsiteX641" fmla="*/ 4121830 w 4941221"/>
              <a:gd name="connsiteY641" fmla="*/ 3771850 h 4941054"/>
              <a:gd name="connsiteX642" fmla="*/ 4090632 w 4941221"/>
              <a:gd name="connsiteY642" fmla="*/ 3761367 h 4941054"/>
              <a:gd name="connsiteX643" fmla="*/ 4080652 w 4941221"/>
              <a:gd name="connsiteY643" fmla="*/ 3688905 h 4941054"/>
              <a:gd name="connsiteX644" fmla="*/ 4114839 w 4941221"/>
              <a:gd name="connsiteY644" fmla="*/ 3668882 h 4941054"/>
              <a:gd name="connsiteX645" fmla="*/ 1078517 w 4941221"/>
              <a:gd name="connsiteY645" fmla="*/ 3665338 h 4941054"/>
              <a:gd name="connsiteX646" fmla="*/ 1124896 w 4941221"/>
              <a:gd name="connsiteY646" fmla="*/ 3687312 h 4941054"/>
              <a:gd name="connsiteX647" fmla="*/ 1120199 w 4941221"/>
              <a:gd name="connsiteY647" fmla="*/ 3782165 h 4941054"/>
              <a:gd name="connsiteX648" fmla="*/ 1075163 w 4941221"/>
              <a:gd name="connsiteY648" fmla="*/ 3799443 h 4941054"/>
              <a:gd name="connsiteX649" fmla="*/ 1025430 w 4941221"/>
              <a:gd name="connsiteY649" fmla="*/ 3777385 h 4941054"/>
              <a:gd name="connsiteX650" fmla="*/ 1030126 w 4941221"/>
              <a:gd name="connsiteY650" fmla="*/ 3682615 h 4941054"/>
              <a:gd name="connsiteX651" fmla="*/ 1078517 w 4941221"/>
              <a:gd name="connsiteY651" fmla="*/ 3665338 h 4941054"/>
              <a:gd name="connsiteX652" fmla="*/ 3645356 w 4941221"/>
              <a:gd name="connsiteY652" fmla="*/ 3651500 h 4941054"/>
              <a:gd name="connsiteX653" fmla="*/ 3684208 w 4941221"/>
              <a:gd name="connsiteY653" fmla="*/ 3668776 h 4941054"/>
              <a:gd name="connsiteX654" fmla="*/ 3682111 w 4941221"/>
              <a:gd name="connsiteY654" fmla="*/ 3747360 h 4941054"/>
              <a:gd name="connsiteX655" fmla="*/ 3643868 w 4941221"/>
              <a:gd name="connsiteY655" fmla="*/ 3762625 h 4941054"/>
              <a:gd name="connsiteX656" fmla="*/ 3603611 w 4941221"/>
              <a:gd name="connsiteY656" fmla="*/ 3745264 h 4941054"/>
              <a:gd name="connsiteX657" fmla="*/ 3605624 w 4941221"/>
              <a:gd name="connsiteY657" fmla="*/ 3666680 h 4941054"/>
              <a:gd name="connsiteX658" fmla="*/ 3645356 w 4941221"/>
              <a:gd name="connsiteY658" fmla="*/ 3651500 h 4941054"/>
              <a:gd name="connsiteX659" fmla="*/ 532358 w 4941221"/>
              <a:gd name="connsiteY659" fmla="*/ 3606638 h 4941054"/>
              <a:gd name="connsiteX660" fmla="*/ 568707 w 4941221"/>
              <a:gd name="connsiteY660" fmla="*/ 3623739 h 4941054"/>
              <a:gd name="connsiteX661" fmla="*/ 556545 w 4941221"/>
              <a:gd name="connsiteY661" fmla="*/ 3673640 h 4941054"/>
              <a:gd name="connsiteX662" fmla="*/ 537675 w 4941221"/>
              <a:gd name="connsiteY662" fmla="*/ 3678924 h 4941054"/>
              <a:gd name="connsiteX663" fmla="*/ 506644 w 4941221"/>
              <a:gd name="connsiteY663" fmla="*/ 3661479 h 4941054"/>
              <a:gd name="connsiteX664" fmla="*/ 518805 w 4941221"/>
              <a:gd name="connsiteY664" fmla="*/ 3611578 h 4941054"/>
              <a:gd name="connsiteX665" fmla="*/ 532358 w 4941221"/>
              <a:gd name="connsiteY665" fmla="*/ 3606638 h 4941054"/>
              <a:gd name="connsiteX666" fmla="*/ 4638437 w 4941221"/>
              <a:gd name="connsiteY666" fmla="*/ 3580149 h 4941054"/>
              <a:gd name="connsiteX667" fmla="*/ 4654392 w 4941221"/>
              <a:gd name="connsiteY667" fmla="*/ 3581554 h 4941054"/>
              <a:gd name="connsiteX668" fmla="*/ 4663283 w 4941221"/>
              <a:gd name="connsiteY668" fmla="*/ 3609817 h 4941054"/>
              <a:gd name="connsiteX669" fmla="*/ 4644747 w 4941221"/>
              <a:gd name="connsiteY669" fmla="*/ 3621140 h 4941054"/>
              <a:gd name="connsiteX670" fmla="*/ 4635019 w 4941221"/>
              <a:gd name="connsiteY670" fmla="*/ 3618791 h 4941054"/>
              <a:gd name="connsiteX671" fmla="*/ 4626129 w 4941221"/>
              <a:gd name="connsiteY671" fmla="*/ 3590528 h 4941054"/>
              <a:gd name="connsiteX672" fmla="*/ 4626129 w 4941221"/>
              <a:gd name="connsiteY672" fmla="*/ 3590444 h 4941054"/>
              <a:gd name="connsiteX673" fmla="*/ 4638437 w 4941221"/>
              <a:gd name="connsiteY673" fmla="*/ 3580149 h 4941054"/>
              <a:gd name="connsiteX674" fmla="*/ 3939135 w 4941221"/>
              <a:gd name="connsiteY674" fmla="*/ 3570032 h 4941054"/>
              <a:gd name="connsiteX675" fmla="*/ 3988565 w 4941221"/>
              <a:gd name="connsiteY675" fmla="*/ 3584069 h 4941054"/>
              <a:gd name="connsiteX676" fmla="*/ 3999552 w 4941221"/>
              <a:gd name="connsiteY676" fmla="*/ 3678253 h 4941054"/>
              <a:gd name="connsiteX677" fmla="*/ 3946882 w 4941221"/>
              <a:gd name="connsiteY677" fmla="*/ 3703749 h 4941054"/>
              <a:gd name="connsiteX678" fmla="*/ 3905284 w 4941221"/>
              <a:gd name="connsiteY678" fmla="*/ 3689240 h 4941054"/>
              <a:gd name="connsiteX679" fmla="*/ 3894298 w 4941221"/>
              <a:gd name="connsiteY679" fmla="*/ 3595056 h 4941054"/>
              <a:gd name="connsiteX680" fmla="*/ 3939135 w 4941221"/>
              <a:gd name="connsiteY680" fmla="*/ 3570032 h 4941054"/>
              <a:gd name="connsiteX681" fmla="*/ 294895 w 4941221"/>
              <a:gd name="connsiteY681" fmla="*/ 3564844 h 4941054"/>
              <a:gd name="connsiteX682" fmla="*/ 307130 w 4941221"/>
              <a:gd name="connsiteY682" fmla="*/ 3575265 h 4941054"/>
              <a:gd name="connsiteX683" fmla="*/ 297987 w 4941221"/>
              <a:gd name="connsiteY683" fmla="*/ 3603444 h 4941054"/>
              <a:gd name="connsiteX684" fmla="*/ 288510 w 4941221"/>
              <a:gd name="connsiteY684" fmla="*/ 3605708 h 4941054"/>
              <a:gd name="connsiteX685" fmla="*/ 269807 w 4941221"/>
              <a:gd name="connsiteY685" fmla="*/ 3594303 h 4941054"/>
              <a:gd name="connsiteX686" fmla="*/ 278949 w 4941221"/>
              <a:gd name="connsiteY686" fmla="*/ 3566122 h 4941054"/>
              <a:gd name="connsiteX687" fmla="*/ 294895 w 4941221"/>
              <a:gd name="connsiteY687" fmla="*/ 3564844 h 4941054"/>
              <a:gd name="connsiteX688" fmla="*/ 4437515 w 4941221"/>
              <a:gd name="connsiteY688" fmla="*/ 3556202 h 4941054"/>
              <a:gd name="connsiteX689" fmla="*/ 4451180 w 4941221"/>
              <a:gd name="connsiteY689" fmla="*/ 3560755 h 4941054"/>
              <a:gd name="connsiteX690" fmla="*/ 4464683 w 4941221"/>
              <a:gd name="connsiteY690" fmla="*/ 3610321 h 4941054"/>
              <a:gd name="connsiteX691" fmla="*/ 4433065 w 4941221"/>
              <a:gd name="connsiteY691" fmla="*/ 3628604 h 4941054"/>
              <a:gd name="connsiteX692" fmla="*/ 4415118 w 4941221"/>
              <a:gd name="connsiteY692" fmla="*/ 3623823 h 4941054"/>
              <a:gd name="connsiteX693" fmla="*/ 4401615 w 4941221"/>
              <a:gd name="connsiteY693" fmla="*/ 3574258 h 4941054"/>
              <a:gd name="connsiteX694" fmla="*/ 4437515 w 4941221"/>
              <a:gd name="connsiteY694" fmla="*/ 3556202 h 4941054"/>
              <a:gd name="connsiteX695" fmla="*/ 1178743 w 4941221"/>
              <a:gd name="connsiteY695" fmla="*/ 3522301 h 4941054"/>
              <a:gd name="connsiteX696" fmla="*/ 1216650 w 4941221"/>
              <a:gd name="connsiteY696" fmla="*/ 3541549 h 4941054"/>
              <a:gd name="connsiteX697" fmla="*/ 1210528 w 4941221"/>
              <a:gd name="connsiteY697" fmla="*/ 3619966 h 4941054"/>
              <a:gd name="connsiteX698" fmla="*/ 1174465 w 4941221"/>
              <a:gd name="connsiteY698" fmla="*/ 3633300 h 4941054"/>
              <a:gd name="connsiteX699" fmla="*/ 1132195 w 4941221"/>
              <a:gd name="connsiteY699" fmla="*/ 3613843 h 4941054"/>
              <a:gd name="connsiteX700" fmla="*/ 1138317 w 4941221"/>
              <a:gd name="connsiteY700" fmla="*/ 3535511 h 4941054"/>
              <a:gd name="connsiteX701" fmla="*/ 1178743 w 4941221"/>
              <a:gd name="connsiteY701" fmla="*/ 3522301 h 4941054"/>
              <a:gd name="connsiteX702" fmla="*/ 697628 w 4941221"/>
              <a:gd name="connsiteY702" fmla="*/ 3502692 h 4941054"/>
              <a:gd name="connsiteX703" fmla="*/ 749516 w 4941221"/>
              <a:gd name="connsiteY703" fmla="*/ 3526705 h 4941054"/>
              <a:gd name="connsiteX704" fmla="*/ 732576 w 4941221"/>
              <a:gd name="connsiteY704" fmla="*/ 3597908 h 4941054"/>
              <a:gd name="connsiteX705" fmla="*/ 705490 w 4941221"/>
              <a:gd name="connsiteY705" fmla="*/ 3605541 h 4941054"/>
              <a:gd name="connsiteX706" fmla="*/ 661375 w 4941221"/>
              <a:gd name="connsiteY706" fmla="*/ 3580968 h 4941054"/>
              <a:gd name="connsiteX707" fmla="*/ 661375 w 4941221"/>
              <a:gd name="connsiteY707" fmla="*/ 3580883 h 4941054"/>
              <a:gd name="connsiteX708" fmla="*/ 678317 w 4941221"/>
              <a:gd name="connsiteY708" fmla="*/ 3509763 h 4941054"/>
              <a:gd name="connsiteX709" fmla="*/ 697628 w 4941221"/>
              <a:gd name="connsiteY709" fmla="*/ 3502692 h 4941054"/>
              <a:gd name="connsiteX710" fmla="*/ 4254410 w 4941221"/>
              <a:gd name="connsiteY710" fmla="*/ 3483770 h 4941054"/>
              <a:gd name="connsiteX711" fmla="*/ 4273800 w 4941221"/>
              <a:gd name="connsiteY711" fmla="*/ 3490641 h 4941054"/>
              <a:gd name="connsiteX712" fmla="*/ 4291497 w 4941221"/>
              <a:gd name="connsiteY712" fmla="*/ 3561594 h 4941054"/>
              <a:gd name="connsiteX713" fmla="*/ 4247046 w 4941221"/>
              <a:gd name="connsiteY713" fmla="*/ 3586754 h 4941054"/>
              <a:gd name="connsiteX714" fmla="*/ 4220544 w 4941221"/>
              <a:gd name="connsiteY714" fmla="*/ 3579373 h 4941054"/>
              <a:gd name="connsiteX715" fmla="*/ 4202764 w 4941221"/>
              <a:gd name="connsiteY715" fmla="*/ 3508337 h 4941054"/>
              <a:gd name="connsiteX716" fmla="*/ 4254410 w 4941221"/>
              <a:gd name="connsiteY716" fmla="*/ 3483770 h 4941054"/>
              <a:gd name="connsiteX717" fmla="*/ 3793950 w 4941221"/>
              <a:gd name="connsiteY717" fmla="*/ 3482286 h 4941054"/>
              <a:gd name="connsiteX718" fmla="*/ 3834751 w 4941221"/>
              <a:gd name="connsiteY718" fmla="*/ 3494248 h 4941054"/>
              <a:gd name="connsiteX719" fmla="*/ 3843306 w 4941221"/>
              <a:gd name="connsiteY719" fmla="*/ 3572328 h 4941054"/>
              <a:gd name="connsiteX720" fmla="*/ 3799946 w 4941221"/>
              <a:gd name="connsiteY720" fmla="*/ 3593128 h 4941054"/>
              <a:gd name="connsiteX721" fmla="*/ 3765141 w 4941221"/>
              <a:gd name="connsiteY721" fmla="*/ 3580883 h 4941054"/>
              <a:gd name="connsiteX722" fmla="*/ 3756670 w 4941221"/>
              <a:gd name="connsiteY722" fmla="*/ 3502719 h 4941054"/>
              <a:gd name="connsiteX723" fmla="*/ 3793950 w 4941221"/>
              <a:gd name="connsiteY723" fmla="*/ 3482286 h 4941054"/>
              <a:gd name="connsiteX724" fmla="*/ 931486 w 4941221"/>
              <a:gd name="connsiteY724" fmla="*/ 3469234 h 4941054"/>
              <a:gd name="connsiteX725" fmla="*/ 974605 w 4941221"/>
              <a:gd name="connsiteY725" fmla="*/ 3497183 h 4941054"/>
              <a:gd name="connsiteX726" fmla="*/ 974521 w 4941221"/>
              <a:gd name="connsiteY726" fmla="*/ 3497183 h 4941054"/>
              <a:gd name="connsiteX727" fmla="*/ 957328 w 4941221"/>
              <a:gd name="connsiteY727" fmla="*/ 3590528 h 4941054"/>
              <a:gd name="connsiteX728" fmla="*/ 919335 w 4941221"/>
              <a:gd name="connsiteY728" fmla="*/ 3602353 h 4941054"/>
              <a:gd name="connsiteX729" fmla="*/ 863983 w 4941221"/>
              <a:gd name="connsiteY729" fmla="*/ 3573252 h 4941054"/>
              <a:gd name="connsiteX730" fmla="*/ 881260 w 4941221"/>
              <a:gd name="connsiteY730" fmla="*/ 3479906 h 4941054"/>
              <a:gd name="connsiteX731" fmla="*/ 931486 w 4941221"/>
              <a:gd name="connsiteY731" fmla="*/ 3469234 h 4941054"/>
              <a:gd name="connsiteX732" fmla="*/ 441276 w 4941221"/>
              <a:gd name="connsiteY732" fmla="*/ 3435009 h 4941054"/>
              <a:gd name="connsiteX733" fmla="*/ 476032 w 4941221"/>
              <a:gd name="connsiteY733" fmla="*/ 3455165 h 4941054"/>
              <a:gd name="connsiteX734" fmla="*/ 459593 w 4941221"/>
              <a:gd name="connsiteY734" fmla="*/ 3503808 h 4941054"/>
              <a:gd name="connsiteX735" fmla="*/ 443492 w 4941221"/>
              <a:gd name="connsiteY735" fmla="*/ 3507582 h 4941054"/>
              <a:gd name="connsiteX736" fmla="*/ 410867 w 4941221"/>
              <a:gd name="connsiteY736" fmla="*/ 3487370 h 4941054"/>
              <a:gd name="connsiteX737" fmla="*/ 427305 w 4941221"/>
              <a:gd name="connsiteY737" fmla="*/ 3438727 h 4941054"/>
              <a:gd name="connsiteX738" fmla="*/ 441276 w 4941221"/>
              <a:gd name="connsiteY738" fmla="*/ 3435009 h 4941054"/>
              <a:gd name="connsiteX739" fmla="*/ 4709400 w 4941221"/>
              <a:gd name="connsiteY739" fmla="*/ 3429219 h 4941054"/>
              <a:gd name="connsiteX740" fmla="*/ 4725429 w 4941221"/>
              <a:gd name="connsiteY740" fmla="*/ 3429502 h 4941054"/>
              <a:gd name="connsiteX741" fmla="*/ 4736248 w 4941221"/>
              <a:gd name="connsiteY741" fmla="*/ 3457094 h 4941054"/>
              <a:gd name="connsiteX742" fmla="*/ 4717042 w 4941221"/>
              <a:gd name="connsiteY742" fmla="*/ 3469675 h 4941054"/>
              <a:gd name="connsiteX743" fmla="*/ 4708656 w 4941221"/>
              <a:gd name="connsiteY743" fmla="*/ 3467914 h 4941054"/>
              <a:gd name="connsiteX744" fmla="*/ 4697836 w 4941221"/>
              <a:gd name="connsiteY744" fmla="*/ 3440320 h 4941054"/>
              <a:gd name="connsiteX745" fmla="*/ 4709400 w 4941221"/>
              <a:gd name="connsiteY745" fmla="*/ 3429219 h 4941054"/>
              <a:gd name="connsiteX746" fmla="*/ 225137 w 4941221"/>
              <a:gd name="connsiteY746" fmla="*/ 3413671 h 4941054"/>
              <a:gd name="connsiteX747" fmla="*/ 236596 w 4941221"/>
              <a:gd name="connsiteY747" fmla="*/ 3424889 h 4941054"/>
              <a:gd name="connsiteX748" fmla="*/ 225610 w 4941221"/>
              <a:gd name="connsiteY748" fmla="*/ 3452397 h 4941054"/>
              <a:gd name="connsiteX749" fmla="*/ 217390 w 4941221"/>
              <a:gd name="connsiteY749" fmla="*/ 3454159 h 4941054"/>
              <a:gd name="connsiteX750" fmla="*/ 198017 w 4941221"/>
              <a:gd name="connsiteY750" fmla="*/ 3441411 h 4941054"/>
              <a:gd name="connsiteX751" fmla="*/ 209088 w 4941221"/>
              <a:gd name="connsiteY751" fmla="*/ 3413902 h 4941054"/>
              <a:gd name="connsiteX752" fmla="*/ 225137 w 4941221"/>
              <a:gd name="connsiteY752" fmla="*/ 3413671 h 4941054"/>
              <a:gd name="connsiteX753" fmla="*/ 4524166 w 4941221"/>
              <a:gd name="connsiteY753" fmla="*/ 3382140 h 4941054"/>
              <a:gd name="connsiteX754" fmla="*/ 4538235 w 4941221"/>
              <a:gd name="connsiteY754" fmla="*/ 3385471 h 4941054"/>
              <a:gd name="connsiteX755" fmla="*/ 4555932 w 4941221"/>
              <a:gd name="connsiteY755" fmla="*/ 3433695 h 4941054"/>
              <a:gd name="connsiteX756" fmla="*/ 4522888 w 4941221"/>
              <a:gd name="connsiteY756" fmla="*/ 3454830 h 4941054"/>
              <a:gd name="connsiteX757" fmla="*/ 4507708 w 4941221"/>
              <a:gd name="connsiteY757" fmla="*/ 3451475 h 4941054"/>
              <a:gd name="connsiteX758" fmla="*/ 4489927 w 4941221"/>
              <a:gd name="connsiteY758" fmla="*/ 3403251 h 4941054"/>
              <a:gd name="connsiteX759" fmla="*/ 4524166 w 4941221"/>
              <a:gd name="connsiteY759" fmla="*/ 3382140 h 4941054"/>
              <a:gd name="connsiteX760" fmla="*/ 4098522 w 4941221"/>
              <a:gd name="connsiteY760" fmla="*/ 3363027 h 4941054"/>
              <a:gd name="connsiteX761" fmla="*/ 4123676 w 4941221"/>
              <a:gd name="connsiteY761" fmla="*/ 3371800 h 4941054"/>
              <a:gd name="connsiteX762" fmla="*/ 4147159 w 4941221"/>
              <a:gd name="connsiteY762" fmla="*/ 3463804 h 4941054"/>
              <a:gd name="connsiteX763" fmla="*/ 4089374 w 4941221"/>
              <a:gd name="connsiteY763" fmla="*/ 3496596 h 4941054"/>
              <a:gd name="connsiteX764" fmla="*/ 4055240 w 4941221"/>
              <a:gd name="connsiteY764" fmla="*/ 3487203 h 4941054"/>
              <a:gd name="connsiteX765" fmla="*/ 4031757 w 4941221"/>
              <a:gd name="connsiteY765" fmla="*/ 3395283 h 4941054"/>
              <a:gd name="connsiteX766" fmla="*/ 4098522 w 4941221"/>
              <a:gd name="connsiteY766" fmla="*/ 3363027 h 4941054"/>
              <a:gd name="connsiteX767" fmla="*/ 1043339 w 4941221"/>
              <a:gd name="connsiteY767" fmla="*/ 3337762 h 4941054"/>
              <a:gd name="connsiteX768" fmla="*/ 1083553 w 4941221"/>
              <a:gd name="connsiteY768" fmla="*/ 3362826 h 4941054"/>
              <a:gd name="connsiteX769" fmla="*/ 1066947 w 4941221"/>
              <a:gd name="connsiteY769" fmla="*/ 3439649 h 4941054"/>
              <a:gd name="connsiteX770" fmla="*/ 1036921 w 4941221"/>
              <a:gd name="connsiteY770" fmla="*/ 3448539 h 4941054"/>
              <a:gd name="connsiteX771" fmla="*/ 990123 w 4941221"/>
              <a:gd name="connsiteY771" fmla="*/ 3423043 h 4941054"/>
              <a:gd name="connsiteX772" fmla="*/ 1006729 w 4941221"/>
              <a:gd name="connsiteY772" fmla="*/ 3346220 h 4941054"/>
              <a:gd name="connsiteX773" fmla="*/ 1027296 w 4941221"/>
              <a:gd name="connsiteY773" fmla="*/ 3338188 h 4941054"/>
              <a:gd name="connsiteX774" fmla="*/ 1043339 w 4941221"/>
              <a:gd name="connsiteY774" fmla="*/ 3337762 h 4941054"/>
              <a:gd name="connsiteX775" fmla="*/ 596604 w 4941221"/>
              <a:gd name="connsiteY775" fmla="*/ 3305787 h 4941054"/>
              <a:gd name="connsiteX776" fmla="*/ 645524 w 4941221"/>
              <a:gd name="connsiteY776" fmla="*/ 3335319 h 4941054"/>
              <a:gd name="connsiteX777" fmla="*/ 645608 w 4941221"/>
              <a:gd name="connsiteY777" fmla="*/ 3335319 h 4941054"/>
              <a:gd name="connsiteX778" fmla="*/ 621035 w 4941221"/>
              <a:gd name="connsiteY778" fmla="*/ 3404257 h 4941054"/>
              <a:gd name="connsiteX779" fmla="*/ 598894 w 4941221"/>
              <a:gd name="connsiteY779" fmla="*/ 3409206 h 4941054"/>
              <a:gd name="connsiteX780" fmla="*/ 552096 w 4941221"/>
              <a:gd name="connsiteY780" fmla="*/ 3379684 h 4941054"/>
              <a:gd name="connsiteX781" fmla="*/ 552180 w 4941221"/>
              <a:gd name="connsiteY781" fmla="*/ 3379684 h 4941054"/>
              <a:gd name="connsiteX782" fmla="*/ 576669 w 4941221"/>
              <a:gd name="connsiteY782" fmla="*/ 3310746 h 4941054"/>
              <a:gd name="connsiteX783" fmla="*/ 596604 w 4941221"/>
              <a:gd name="connsiteY783" fmla="*/ 3305787 h 4941054"/>
              <a:gd name="connsiteX784" fmla="*/ 3939796 w 4941221"/>
              <a:gd name="connsiteY784" fmla="*/ 3293586 h 4941054"/>
              <a:gd name="connsiteX785" fmla="*/ 3960554 w 4941221"/>
              <a:gd name="connsiteY785" fmla="*/ 3301016 h 4941054"/>
              <a:gd name="connsiteX786" fmla="*/ 3979508 w 4941221"/>
              <a:gd name="connsiteY786" fmla="*/ 3377252 h 4941054"/>
              <a:gd name="connsiteX787" fmla="*/ 3931871 w 4941221"/>
              <a:gd name="connsiteY787" fmla="*/ 3404173 h 4941054"/>
              <a:gd name="connsiteX788" fmla="*/ 3903272 w 4941221"/>
              <a:gd name="connsiteY788" fmla="*/ 3396206 h 4941054"/>
              <a:gd name="connsiteX789" fmla="*/ 3884318 w 4941221"/>
              <a:gd name="connsiteY789" fmla="*/ 3319886 h 4941054"/>
              <a:gd name="connsiteX790" fmla="*/ 3939796 w 4941221"/>
              <a:gd name="connsiteY790" fmla="*/ 3293586 h 4941054"/>
              <a:gd name="connsiteX791" fmla="*/ 4353372 w 4941221"/>
              <a:gd name="connsiteY791" fmla="*/ 3285691 h 4941054"/>
              <a:gd name="connsiteX792" fmla="*/ 4373351 w 4941221"/>
              <a:gd name="connsiteY792" fmla="*/ 3290449 h 4941054"/>
              <a:gd name="connsiteX793" fmla="*/ 4398595 w 4941221"/>
              <a:gd name="connsiteY793" fmla="*/ 3359137 h 4941054"/>
              <a:gd name="connsiteX794" fmla="*/ 4351629 w 4941221"/>
              <a:gd name="connsiteY794" fmla="*/ 3389161 h 4941054"/>
              <a:gd name="connsiteX795" fmla="*/ 4329991 w 4941221"/>
              <a:gd name="connsiteY795" fmla="*/ 3384381 h 4941054"/>
              <a:gd name="connsiteX796" fmla="*/ 4304747 w 4941221"/>
              <a:gd name="connsiteY796" fmla="*/ 3315777 h 4941054"/>
              <a:gd name="connsiteX797" fmla="*/ 4304664 w 4941221"/>
              <a:gd name="connsiteY797" fmla="*/ 3315777 h 4941054"/>
              <a:gd name="connsiteX798" fmla="*/ 4353372 w 4941221"/>
              <a:gd name="connsiteY798" fmla="*/ 3285691 h 4941054"/>
              <a:gd name="connsiteX799" fmla="*/ 4785814 w 4941221"/>
              <a:gd name="connsiteY799" fmla="*/ 3272921 h 4941054"/>
              <a:gd name="connsiteX800" fmla="*/ 4798561 w 4941221"/>
              <a:gd name="connsiteY800" fmla="*/ 3299674 h 4941054"/>
              <a:gd name="connsiteX801" fmla="*/ 4778768 w 4941221"/>
              <a:gd name="connsiteY801" fmla="*/ 3313596 h 4941054"/>
              <a:gd name="connsiteX802" fmla="*/ 4771807 w 4941221"/>
              <a:gd name="connsiteY802" fmla="*/ 3312338 h 4941054"/>
              <a:gd name="connsiteX803" fmla="*/ 4759060 w 4941221"/>
              <a:gd name="connsiteY803" fmla="*/ 3285585 h 4941054"/>
              <a:gd name="connsiteX804" fmla="*/ 4785814 w 4941221"/>
              <a:gd name="connsiteY804" fmla="*/ 3272921 h 4941054"/>
              <a:gd name="connsiteX805" fmla="*/ 149960 w 4941221"/>
              <a:gd name="connsiteY805" fmla="*/ 3257237 h 4941054"/>
              <a:gd name="connsiteX806" fmla="*/ 176630 w 4941221"/>
              <a:gd name="connsiteY806" fmla="*/ 3270153 h 4941054"/>
              <a:gd name="connsiteX807" fmla="*/ 163714 w 4941221"/>
              <a:gd name="connsiteY807" fmla="*/ 3296823 h 4941054"/>
              <a:gd name="connsiteX808" fmla="*/ 156838 w 4941221"/>
              <a:gd name="connsiteY808" fmla="*/ 3297997 h 4941054"/>
              <a:gd name="connsiteX809" fmla="*/ 137045 w 4941221"/>
              <a:gd name="connsiteY809" fmla="*/ 3283992 h 4941054"/>
              <a:gd name="connsiteX810" fmla="*/ 149960 w 4941221"/>
              <a:gd name="connsiteY810" fmla="*/ 3257237 h 4941054"/>
              <a:gd name="connsiteX811" fmla="*/ 365452 w 4941221"/>
              <a:gd name="connsiteY811" fmla="*/ 3256094 h 4941054"/>
              <a:gd name="connsiteX812" fmla="*/ 398286 w 4941221"/>
              <a:gd name="connsiteY812" fmla="*/ 3279210 h 4941054"/>
              <a:gd name="connsiteX813" fmla="*/ 377655 w 4941221"/>
              <a:gd name="connsiteY813" fmla="*/ 3326260 h 4941054"/>
              <a:gd name="connsiteX814" fmla="*/ 364488 w 4941221"/>
              <a:gd name="connsiteY814" fmla="*/ 3328776 h 4941054"/>
              <a:gd name="connsiteX815" fmla="*/ 330606 w 4941221"/>
              <a:gd name="connsiteY815" fmla="*/ 3305712 h 4941054"/>
              <a:gd name="connsiteX816" fmla="*/ 330606 w 4941221"/>
              <a:gd name="connsiteY816" fmla="*/ 3305628 h 4941054"/>
              <a:gd name="connsiteX817" fmla="*/ 351236 w 4941221"/>
              <a:gd name="connsiteY817" fmla="*/ 3258579 h 4941054"/>
              <a:gd name="connsiteX818" fmla="*/ 365452 w 4941221"/>
              <a:gd name="connsiteY818" fmla="*/ 3256094 h 4941054"/>
              <a:gd name="connsiteX819" fmla="*/ 786422 w 4941221"/>
              <a:gd name="connsiteY819" fmla="*/ 3252223 h 4941054"/>
              <a:gd name="connsiteX820" fmla="*/ 850899 w 4941221"/>
              <a:gd name="connsiteY820" fmla="*/ 3288855 h 4941054"/>
              <a:gd name="connsiteX821" fmla="*/ 821378 w 4941221"/>
              <a:gd name="connsiteY821" fmla="*/ 3379013 h 4941054"/>
              <a:gd name="connsiteX822" fmla="*/ 791102 w 4941221"/>
              <a:gd name="connsiteY822" fmla="*/ 3386310 h 4941054"/>
              <a:gd name="connsiteX823" fmla="*/ 731220 w 4941221"/>
              <a:gd name="connsiteY823" fmla="*/ 3349492 h 4941054"/>
              <a:gd name="connsiteX824" fmla="*/ 760741 w 4941221"/>
              <a:gd name="connsiteY824" fmla="*/ 3259334 h 4941054"/>
              <a:gd name="connsiteX825" fmla="*/ 786422 w 4941221"/>
              <a:gd name="connsiteY825" fmla="*/ 3252223 h 4941054"/>
              <a:gd name="connsiteX826" fmla="*/ 4595341 w 4941221"/>
              <a:gd name="connsiteY826" fmla="*/ 3201162 h 4941054"/>
              <a:gd name="connsiteX827" fmla="*/ 4609607 w 4941221"/>
              <a:gd name="connsiteY827" fmla="*/ 3203310 h 4941054"/>
              <a:gd name="connsiteX828" fmla="*/ 4631496 w 4941221"/>
              <a:gd name="connsiteY828" fmla="*/ 3249772 h 4941054"/>
              <a:gd name="connsiteX829" fmla="*/ 4597278 w 4941221"/>
              <a:gd name="connsiteY829" fmla="*/ 3273843 h 4941054"/>
              <a:gd name="connsiteX830" fmla="*/ 4584949 w 4941221"/>
              <a:gd name="connsiteY830" fmla="*/ 3271662 h 4941054"/>
              <a:gd name="connsiteX831" fmla="*/ 4563145 w 4941221"/>
              <a:gd name="connsiteY831" fmla="*/ 3225115 h 4941054"/>
              <a:gd name="connsiteX832" fmla="*/ 4595341 w 4941221"/>
              <a:gd name="connsiteY832" fmla="*/ 3201162 h 4941054"/>
              <a:gd name="connsiteX833" fmla="*/ 4203160 w 4941221"/>
              <a:gd name="connsiteY833" fmla="*/ 3138062 h 4941054"/>
              <a:gd name="connsiteX834" fmla="*/ 4229266 w 4941221"/>
              <a:gd name="connsiteY834" fmla="*/ 3143429 h 4941054"/>
              <a:gd name="connsiteX835" fmla="*/ 4264826 w 4941221"/>
              <a:gd name="connsiteY835" fmla="*/ 3231406 h 4941054"/>
              <a:gd name="connsiteX836" fmla="*/ 4203016 w 4941221"/>
              <a:gd name="connsiteY836" fmla="*/ 3272250 h 4941054"/>
              <a:gd name="connsiteX837" fmla="*/ 4176849 w 4941221"/>
              <a:gd name="connsiteY837" fmla="*/ 3266966 h 4941054"/>
              <a:gd name="connsiteX838" fmla="*/ 4141289 w 4941221"/>
              <a:gd name="connsiteY838" fmla="*/ 3178989 h 4941054"/>
              <a:gd name="connsiteX839" fmla="*/ 4141289 w 4941221"/>
              <a:gd name="connsiteY839" fmla="*/ 3178904 h 4941054"/>
              <a:gd name="connsiteX840" fmla="*/ 4203160 w 4941221"/>
              <a:gd name="connsiteY840" fmla="*/ 3138062 h 4941054"/>
              <a:gd name="connsiteX841" fmla="*/ 923356 w 4941221"/>
              <a:gd name="connsiteY841" fmla="*/ 3135885 h 4941054"/>
              <a:gd name="connsiteX842" fmla="*/ 975781 w 4941221"/>
              <a:gd name="connsiteY842" fmla="*/ 3167917 h 4941054"/>
              <a:gd name="connsiteX843" fmla="*/ 948943 w 4941221"/>
              <a:gd name="connsiteY843" fmla="*/ 3241805 h 4941054"/>
              <a:gd name="connsiteX844" fmla="*/ 925459 w 4941221"/>
              <a:gd name="connsiteY844" fmla="*/ 3247005 h 4941054"/>
              <a:gd name="connsiteX845" fmla="*/ 875140 w 4941221"/>
              <a:gd name="connsiteY845" fmla="*/ 3214967 h 4941054"/>
              <a:gd name="connsiteX846" fmla="*/ 901893 w 4941221"/>
              <a:gd name="connsiteY846" fmla="*/ 3141079 h 4941054"/>
              <a:gd name="connsiteX847" fmla="*/ 923356 w 4941221"/>
              <a:gd name="connsiteY847" fmla="*/ 3135885 h 4941054"/>
              <a:gd name="connsiteX848" fmla="*/ 4835212 w 4941221"/>
              <a:gd name="connsiteY848" fmla="*/ 3112649 h 4941054"/>
              <a:gd name="connsiteX849" fmla="*/ 4849805 w 4941221"/>
              <a:gd name="connsiteY849" fmla="*/ 3138564 h 4941054"/>
              <a:gd name="connsiteX850" fmla="*/ 4829592 w 4941221"/>
              <a:gd name="connsiteY850" fmla="*/ 3153828 h 4941054"/>
              <a:gd name="connsiteX851" fmla="*/ 4823889 w 4941221"/>
              <a:gd name="connsiteY851" fmla="*/ 3153073 h 4941054"/>
              <a:gd name="connsiteX852" fmla="*/ 4809381 w 4941221"/>
              <a:gd name="connsiteY852" fmla="*/ 3127242 h 4941054"/>
              <a:gd name="connsiteX853" fmla="*/ 4835212 w 4941221"/>
              <a:gd name="connsiteY853" fmla="*/ 3112649 h 4941054"/>
              <a:gd name="connsiteX854" fmla="*/ 517449 w 4941221"/>
              <a:gd name="connsiteY854" fmla="*/ 3099060 h 4941054"/>
              <a:gd name="connsiteX855" fmla="*/ 562914 w 4941221"/>
              <a:gd name="connsiteY855" fmla="*/ 3133699 h 4941054"/>
              <a:gd name="connsiteX856" fmla="*/ 531045 w 4941221"/>
              <a:gd name="connsiteY856" fmla="*/ 3199535 h 4941054"/>
              <a:gd name="connsiteX857" fmla="*/ 514104 w 4941221"/>
              <a:gd name="connsiteY857" fmla="*/ 3202388 h 4941054"/>
              <a:gd name="connsiteX858" fmla="*/ 465292 w 4941221"/>
              <a:gd name="connsiteY858" fmla="*/ 3167666 h 4941054"/>
              <a:gd name="connsiteX859" fmla="*/ 465209 w 4941221"/>
              <a:gd name="connsiteY859" fmla="*/ 3167666 h 4941054"/>
              <a:gd name="connsiteX860" fmla="*/ 497079 w 4941221"/>
              <a:gd name="connsiteY860" fmla="*/ 3101829 h 4941054"/>
              <a:gd name="connsiteX861" fmla="*/ 517449 w 4941221"/>
              <a:gd name="connsiteY861" fmla="*/ 3099060 h 4941054"/>
              <a:gd name="connsiteX862" fmla="*/ 101652 w 4941221"/>
              <a:gd name="connsiteY862" fmla="*/ 3096714 h 4941054"/>
              <a:gd name="connsiteX863" fmla="*/ 127400 w 4941221"/>
              <a:gd name="connsiteY863" fmla="*/ 3111390 h 4941054"/>
              <a:gd name="connsiteX864" fmla="*/ 112638 w 4941221"/>
              <a:gd name="connsiteY864" fmla="*/ 3137222 h 4941054"/>
              <a:gd name="connsiteX865" fmla="*/ 107104 w 4941221"/>
              <a:gd name="connsiteY865" fmla="*/ 3137892 h 4941054"/>
              <a:gd name="connsiteX866" fmla="*/ 86891 w 4941221"/>
              <a:gd name="connsiteY866" fmla="*/ 3122461 h 4941054"/>
              <a:gd name="connsiteX867" fmla="*/ 101652 w 4941221"/>
              <a:gd name="connsiteY867" fmla="*/ 3096714 h 4941054"/>
              <a:gd name="connsiteX868" fmla="*/ 4037508 w 4941221"/>
              <a:gd name="connsiteY868" fmla="*/ 3087927 h 4941054"/>
              <a:gd name="connsiteX869" fmla="*/ 4059098 w 4941221"/>
              <a:gd name="connsiteY869" fmla="*/ 3092437 h 4941054"/>
              <a:gd name="connsiteX870" fmla="*/ 4088201 w 4941221"/>
              <a:gd name="connsiteY870" fmla="*/ 3165485 h 4941054"/>
              <a:gd name="connsiteX871" fmla="*/ 4037125 w 4941221"/>
              <a:gd name="connsiteY871" fmla="*/ 3199117 h 4941054"/>
              <a:gd name="connsiteX872" fmla="*/ 4015236 w 4941221"/>
              <a:gd name="connsiteY872" fmla="*/ 3194588 h 4941054"/>
              <a:gd name="connsiteX873" fmla="*/ 3986133 w 4941221"/>
              <a:gd name="connsiteY873" fmla="*/ 3121539 h 4941054"/>
              <a:gd name="connsiteX874" fmla="*/ 4037508 w 4941221"/>
              <a:gd name="connsiteY874" fmla="*/ 3087927 h 4941054"/>
              <a:gd name="connsiteX875" fmla="*/ 4430289 w 4941221"/>
              <a:gd name="connsiteY875" fmla="*/ 3078079 h 4941054"/>
              <a:gd name="connsiteX876" fmla="*/ 4450678 w 4941221"/>
              <a:gd name="connsiteY876" fmla="*/ 3080611 h 4941054"/>
              <a:gd name="connsiteX877" fmla="*/ 4483218 w 4941221"/>
              <a:gd name="connsiteY877" fmla="*/ 3146112 h 4941054"/>
              <a:gd name="connsiteX878" fmla="*/ 4434239 w 4941221"/>
              <a:gd name="connsiteY878" fmla="*/ 3181421 h 4941054"/>
              <a:gd name="connsiteX879" fmla="*/ 4417802 w 4941221"/>
              <a:gd name="connsiteY879" fmla="*/ 3178737 h 4941054"/>
              <a:gd name="connsiteX880" fmla="*/ 4385177 w 4941221"/>
              <a:gd name="connsiteY880" fmla="*/ 3113237 h 4941054"/>
              <a:gd name="connsiteX881" fmla="*/ 4430289 w 4941221"/>
              <a:gd name="connsiteY881" fmla="*/ 3078079 h 4941054"/>
              <a:gd name="connsiteX882" fmla="*/ 305489 w 4941221"/>
              <a:gd name="connsiteY882" fmla="*/ 3071245 h 4941054"/>
              <a:gd name="connsiteX883" fmla="*/ 336225 w 4941221"/>
              <a:gd name="connsiteY883" fmla="*/ 3097132 h 4941054"/>
              <a:gd name="connsiteX884" fmla="*/ 311568 w 4941221"/>
              <a:gd name="connsiteY884" fmla="*/ 3142254 h 4941054"/>
              <a:gd name="connsiteX885" fmla="*/ 301335 w 4941221"/>
              <a:gd name="connsiteY885" fmla="*/ 3143679 h 4941054"/>
              <a:gd name="connsiteX886" fmla="*/ 266446 w 4941221"/>
              <a:gd name="connsiteY886" fmla="*/ 3117596 h 4941054"/>
              <a:gd name="connsiteX887" fmla="*/ 291103 w 4941221"/>
              <a:gd name="connsiteY887" fmla="*/ 3072476 h 4941054"/>
              <a:gd name="connsiteX888" fmla="*/ 305489 w 4941221"/>
              <a:gd name="connsiteY888" fmla="*/ 3071245 h 4941054"/>
              <a:gd name="connsiteX889" fmla="*/ 697219 w 4941221"/>
              <a:gd name="connsiteY889" fmla="*/ 3020833 h 4941054"/>
              <a:gd name="connsiteX890" fmla="*/ 756211 w 4941221"/>
              <a:gd name="connsiteY890" fmla="*/ 3065851 h 4941054"/>
              <a:gd name="connsiteX891" fmla="*/ 714866 w 4941221"/>
              <a:gd name="connsiteY891" fmla="*/ 3151227 h 4941054"/>
              <a:gd name="connsiteX892" fmla="*/ 692808 w 4941221"/>
              <a:gd name="connsiteY892" fmla="*/ 3154917 h 4941054"/>
              <a:gd name="connsiteX893" fmla="*/ 629404 w 4941221"/>
              <a:gd name="connsiteY893" fmla="*/ 3109797 h 4941054"/>
              <a:gd name="connsiteX894" fmla="*/ 629487 w 4941221"/>
              <a:gd name="connsiteY894" fmla="*/ 3109797 h 4941054"/>
              <a:gd name="connsiteX895" fmla="*/ 670834 w 4941221"/>
              <a:gd name="connsiteY895" fmla="*/ 3024419 h 4941054"/>
              <a:gd name="connsiteX896" fmla="*/ 697219 w 4941221"/>
              <a:gd name="connsiteY896" fmla="*/ 3020833 h 4941054"/>
              <a:gd name="connsiteX897" fmla="*/ 4650489 w 4941221"/>
              <a:gd name="connsiteY897" fmla="*/ 3014802 h 4941054"/>
              <a:gd name="connsiteX898" fmla="*/ 4664876 w 4941221"/>
              <a:gd name="connsiteY898" fmla="*/ 3015698 h 4941054"/>
              <a:gd name="connsiteX899" fmla="*/ 4690707 w 4941221"/>
              <a:gd name="connsiteY899" fmla="*/ 3060063 h 4941054"/>
              <a:gd name="connsiteX900" fmla="*/ 4655566 w 4941221"/>
              <a:gd name="connsiteY900" fmla="*/ 3087153 h 4941054"/>
              <a:gd name="connsiteX901" fmla="*/ 4646258 w 4941221"/>
              <a:gd name="connsiteY901" fmla="*/ 3085895 h 4941054"/>
              <a:gd name="connsiteX902" fmla="*/ 4620425 w 4941221"/>
              <a:gd name="connsiteY902" fmla="*/ 3041444 h 4941054"/>
              <a:gd name="connsiteX903" fmla="*/ 4650489 w 4941221"/>
              <a:gd name="connsiteY903" fmla="*/ 3014802 h 4941054"/>
              <a:gd name="connsiteX904" fmla="*/ 4873455 w 4941221"/>
              <a:gd name="connsiteY904" fmla="*/ 2949442 h 4941054"/>
              <a:gd name="connsiteX905" fmla="*/ 4889726 w 4941221"/>
              <a:gd name="connsiteY905" fmla="*/ 2974266 h 4941054"/>
              <a:gd name="connsiteX906" fmla="*/ 4869262 w 4941221"/>
              <a:gd name="connsiteY906" fmla="*/ 2990957 h 4941054"/>
              <a:gd name="connsiteX907" fmla="*/ 4864985 w 4941221"/>
              <a:gd name="connsiteY907" fmla="*/ 2990454 h 4941054"/>
              <a:gd name="connsiteX908" fmla="*/ 4848714 w 4941221"/>
              <a:gd name="connsiteY908" fmla="*/ 2965713 h 4941054"/>
              <a:gd name="connsiteX909" fmla="*/ 4873455 w 4941221"/>
              <a:gd name="connsiteY909" fmla="*/ 2949442 h 4941054"/>
              <a:gd name="connsiteX910" fmla="*/ 64494 w 4941221"/>
              <a:gd name="connsiteY910" fmla="*/ 2933255 h 4941054"/>
              <a:gd name="connsiteX911" fmla="*/ 89155 w 4941221"/>
              <a:gd name="connsiteY911" fmla="*/ 2949693 h 4941054"/>
              <a:gd name="connsiteX912" fmla="*/ 72712 w 4941221"/>
              <a:gd name="connsiteY912" fmla="*/ 2974350 h 4941054"/>
              <a:gd name="connsiteX913" fmla="*/ 68603 w 4941221"/>
              <a:gd name="connsiteY913" fmla="*/ 2974770 h 4941054"/>
              <a:gd name="connsiteX914" fmla="*/ 48056 w 4941221"/>
              <a:gd name="connsiteY914" fmla="*/ 2957912 h 4941054"/>
              <a:gd name="connsiteX915" fmla="*/ 64494 w 4941221"/>
              <a:gd name="connsiteY915" fmla="*/ 2933255 h 4941054"/>
              <a:gd name="connsiteX916" fmla="*/ 847799 w 4941221"/>
              <a:gd name="connsiteY916" fmla="*/ 2921255 h 4941054"/>
              <a:gd name="connsiteX917" fmla="*/ 895352 w 4941221"/>
              <a:gd name="connsiteY917" fmla="*/ 2960093 h 4941054"/>
              <a:gd name="connsiteX918" fmla="*/ 858785 w 4941221"/>
              <a:gd name="connsiteY918" fmla="*/ 3029619 h 4941054"/>
              <a:gd name="connsiteX919" fmla="*/ 842264 w 4941221"/>
              <a:gd name="connsiteY919" fmla="*/ 3032135 h 4941054"/>
              <a:gd name="connsiteX920" fmla="*/ 789259 w 4941221"/>
              <a:gd name="connsiteY920" fmla="*/ 2993053 h 4941054"/>
              <a:gd name="connsiteX921" fmla="*/ 825826 w 4941221"/>
              <a:gd name="connsiteY921" fmla="*/ 2923527 h 4941054"/>
              <a:gd name="connsiteX922" fmla="*/ 847799 w 4941221"/>
              <a:gd name="connsiteY922" fmla="*/ 2921255 h 4941054"/>
              <a:gd name="connsiteX923" fmla="*/ 4276627 w 4941221"/>
              <a:gd name="connsiteY923" fmla="*/ 2901069 h 4941054"/>
              <a:gd name="connsiteX924" fmla="*/ 4303237 w 4941221"/>
              <a:gd name="connsiteY924" fmla="*/ 2902894 h 4941054"/>
              <a:gd name="connsiteX925" fmla="*/ 4350288 w 4941221"/>
              <a:gd name="connsiteY925" fmla="*/ 2985253 h 4941054"/>
              <a:gd name="connsiteX926" fmla="*/ 4285541 w 4941221"/>
              <a:gd name="connsiteY926" fmla="*/ 3034651 h 4941054"/>
              <a:gd name="connsiteX927" fmla="*/ 4267845 w 4941221"/>
              <a:gd name="connsiteY927" fmla="*/ 3032303 h 4941054"/>
              <a:gd name="connsiteX928" fmla="*/ 4220795 w 4941221"/>
              <a:gd name="connsiteY928" fmla="*/ 2949861 h 4941054"/>
              <a:gd name="connsiteX929" fmla="*/ 4276627 w 4941221"/>
              <a:gd name="connsiteY929" fmla="*/ 2901069 h 4941054"/>
              <a:gd name="connsiteX930" fmla="*/ 461253 w 4941221"/>
              <a:gd name="connsiteY930" fmla="*/ 2884998 h 4941054"/>
              <a:gd name="connsiteX931" fmla="*/ 502696 w 4941221"/>
              <a:gd name="connsiteY931" fmla="*/ 2924366 h 4941054"/>
              <a:gd name="connsiteX932" fmla="*/ 463866 w 4941221"/>
              <a:gd name="connsiteY932" fmla="*/ 2986343 h 4941054"/>
              <a:gd name="connsiteX933" fmla="*/ 452292 w 4941221"/>
              <a:gd name="connsiteY933" fmla="*/ 2987686 h 4941054"/>
              <a:gd name="connsiteX934" fmla="*/ 401887 w 4941221"/>
              <a:gd name="connsiteY934" fmla="*/ 2947513 h 4941054"/>
              <a:gd name="connsiteX935" fmla="*/ 440717 w 4941221"/>
              <a:gd name="connsiteY935" fmla="*/ 2885535 h 4941054"/>
              <a:gd name="connsiteX936" fmla="*/ 461253 w 4941221"/>
              <a:gd name="connsiteY936" fmla="*/ 2884998 h 4941054"/>
              <a:gd name="connsiteX937" fmla="*/ 247408 w 4941221"/>
              <a:gd name="connsiteY937" fmla="*/ 2881843 h 4941054"/>
              <a:gd name="connsiteX938" fmla="*/ 290181 w 4941221"/>
              <a:gd name="connsiteY938" fmla="*/ 2910358 h 4941054"/>
              <a:gd name="connsiteX939" fmla="*/ 261665 w 4941221"/>
              <a:gd name="connsiteY939" fmla="*/ 2953132 h 4941054"/>
              <a:gd name="connsiteX940" fmla="*/ 254536 w 4941221"/>
              <a:gd name="connsiteY940" fmla="*/ 2953802 h 4941054"/>
              <a:gd name="connsiteX941" fmla="*/ 218892 w 4941221"/>
              <a:gd name="connsiteY941" fmla="*/ 2924616 h 4941054"/>
              <a:gd name="connsiteX942" fmla="*/ 247408 w 4941221"/>
              <a:gd name="connsiteY942" fmla="*/ 2881843 h 4941054"/>
              <a:gd name="connsiteX943" fmla="*/ 4106431 w 4941221"/>
              <a:gd name="connsiteY943" fmla="*/ 2870909 h 4941054"/>
              <a:gd name="connsiteX944" fmla="*/ 4128457 w 4941221"/>
              <a:gd name="connsiteY944" fmla="*/ 2872450 h 4941054"/>
              <a:gd name="connsiteX945" fmla="*/ 4167204 w 4941221"/>
              <a:gd name="connsiteY945" fmla="*/ 2940803 h 4941054"/>
              <a:gd name="connsiteX946" fmla="*/ 4113696 w 4941221"/>
              <a:gd name="connsiteY946" fmla="*/ 2981563 h 4941054"/>
              <a:gd name="connsiteX947" fmla="*/ 4098851 w 4941221"/>
              <a:gd name="connsiteY947" fmla="*/ 2979550 h 4941054"/>
              <a:gd name="connsiteX948" fmla="*/ 4060104 w 4941221"/>
              <a:gd name="connsiteY948" fmla="*/ 2911198 h 4941054"/>
              <a:gd name="connsiteX949" fmla="*/ 4106431 w 4941221"/>
              <a:gd name="connsiteY949" fmla="*/ 2870909 h 4941054"/>
              <a:gd name="connsiteX950" fmla="*/ 4484220 w 4941221"/>
              <a:gd name="connsiteY950" fmla="*/ 2863306 h 4941054"/>
              <a:gd name="connsiteX951" fmla="*/ 4504772 w 4941221"/>
              <a:gd name="connsiteY951" fmla="*/ 2863644 h 4941054"/>
              <a:gd name="connsiteX952" fmla="*/ 4544189 w 4941221"/>
              <a:gd name="connsiteY952" fmla="*/ 2925204 h 4941054"/>
              <a:gd name="connsiteX953" fmla="*/ 4493701 w 4941221"/>
              <a:gd name="connsiteY953" fmla="*/ 2965879 h 4941054"/>
              <a:gd name="connsiteX954" fmla="*/ 4482630 w 4941221"/>
              <a:gd name="connsiteY954" fmla="*/ 2964705 h 4941054"/>
              <a:gd name="connsiteX955" fmla="*/ 4443129 w 4941221"/>
              <a:gd name="connsiteY955" fmla="*/ 2903147 h 4941054"/>
              <a:gd name="connsiteX956" fmla="*/ 4443212 w 4941221"/>
              <a:gd name="connsiteY956" fmla="*/ 2903147 h 4941054"/>
              <a:gd name="connsiteX957" fmla="*/ 4484220 w 4941221"/>
              <a:gd name="connsiteY957" fmla="*/ 2863306 h 4941054"/>
              <a:gd name="connsiteX958" fmla="*/ 4703624 w 4941221"/>
              <a:gd name="connsiteY958" fmla="*/ 2823975 h 4941054"/>
              <a:gd name="connsiteX959" fmla="*/ 4733144 w 4941221"/>
              <a:gd name="connsiteY959" fmla="*/ 2865993 h 4941054"/>
              <a:gd name="connsiteX960" fmla="*/ 4697417 w 4941221"/>
              <a:gd name="connsiteY960" fmla="*/ 2896101 h 4941054"/>
              <a:gd name="connsiteX961" fmla="*/ 4691127 w 4941221"/>
              <a:gd name="connsiteY961" fmla="*/ 2895597 h 4941054"/>
              <a:gd name="connsiteX962" fmla="*/ 4661522 w 4941221"/>
              <a:gd name="connsiteY962" fmla="*/ 2853496 h 4941054"/>
              <a:gd name="connsiteX963" fmla="*/ 4703624 w 4941221"/>
              <a:gd name="connsiteY963" fmla="*/ 2823975 h 4941054"/>
              <a:gd name="connsiteX964" fmla="*/ 4900461 w 4941221"/>
              <a:gd name="connsiteY964" fmla="*/ 2783970 h 4941054"/>
              <a:gd name="connsiteX965" fmla="*/ 4918325 w 4941221"/>
              <a:gd name="connsiteY965" fmla="*/ 2807621 h 4941054"/>
              <a:gd name="connsiteX966" fmla="*/ 4918409 w 4941221"/>
              <a:gd name="connsiteY966" fmla="*/ 2807621 h 4941054"/>
              <a:gd name="connsiteX967" fmla="*/ 4897609 w 4941221"/>
              <a:gd name="connsiteY967" fmla="*/ 2825736 h 4941054"/>
              <a:gd name="connsiteX968" fmla="*/ 4894758 w 4941221"/>
              <a:gd name="connsiteY968" fmla="*/ 2825484 h 4941054"/>
              <a:gd name="connsiteX969" fmla="*/ 4876810 w 4941221"/>
              <a:gd name="connsiteY969" fmla="*/ 2801918 h 4941054"/>
              <a:gd name="connsiteX970" fmla="*/ 4900461 w 4941221"/>
              <a:gd name="connsiteY970" fmla="*/ 2783970 h 4941054"/>
              <a:gd name="connsiteX971" fmla="*/ 613218 w 4941221"/>
              <a:gd name="connsiteY971" fmla="*/ 2779609 h 4941054"/>
              <a:gd name="connsiteX972" fmla="*/ 692305 w 4941221"/>
              <a:gd name="connsiteY972" fmla="*/ 2832111 h 4941054"/>
              <a:gd name="connsiteX973" fmla="*/ 639887 w 4941221"/>
              <a:gd name="connsiteY973" fmla="*/ 2911114 h 4941054"/>
              <a:gd name="connsiteX974" fmla="*/ 626468 w 4941221"/>
              <a:gd name="connsiteY974" fmla="*/ 2912456 h 4941054"/>
              <a:gd name="connsiteX975" fmla="*/ 560800 w 4941221"/>
              <a:gd name="connsiteY975" fmla="*/ 2858697 h 4941054"/>
              <a:gd name="connsiteX976" fmla="*/ 613218 w 4941221"/>
              <a:gd name="connsiteY976" fmla="*/ 2779609 h 4941054"/>
              <a:gd name="connsiteX977" fmla="*/ 38664 w 4941221"/>
              <a:gd name="connsiteY977" fmla="*/ 2767616 h 4941054"/>
              <a:gd name="connsiteX978" fmla="*/ 62147 w 4941221"/>
              <a:gd name="connsiteY978" fmla="*/ 2785648 h 4941054"/>
              <a:gd name="connsiteX979" fmla="*/ 44031 w 4941221"/>
              <a:gd name="connsiteY979" fmla="*/ 2809215 h 4941054"/>
              <a:gd name="connsiteX980" fmla="*/ 41348 w 4941221"/>
              <a:gd name="connsiteY980" fmla="*/ 2809381 h 4941054"/>
              <a:gd name="connsiteX981" fmla="*/ 20548 w 4941221"/>
              <a:gd name="connsiteY981" fmla="*/ 2791099 h 4941054"/>
              <a:gd name="connsiteX982" fmla="*/ 38664 w 4941221"/>
              <a:gd name="connsiteY982" fmla="*/ 2767616 h 4941054"/>
              <a:gd name="connsiteX983" fmla="*/ 780033 w 4941221"/>
              <a:gd name="connsiteY983" fmla="*/ 2697586 h 4941054"/>
              <a:gd name="connsiteX984" fmla="*/ 843941 w 4941221"/>
              <a:gd name="connsiteY984" fmla="*/ 2743293 h 4941054"/>
              <a:gd name="connsiteX985" fmla="*/ 798233 w 4941221"/>
              <a:gd name="connsiteY985" fmla="*/ 2807201 h 4941054"/>
              <a:gd name="connsiteX986" fmla="*/ 789007 w 4941221"/>
              <a:gd name="connsiteY986" fmla="*/ 2807956 h 4941054"/>
              <a:gd name="connsiteX987" fmla="*/ 734327 w 4941221"/>
              <a:gd name="connsiteY987" fmla="*/ 2761493 h 4941054"/>
              <a:gd name="connsiteX988" fmla="*/ 780033 w 4941221"/>
              <a:gd name="connsiteY988" fmla="*/ 2697586 h 4941054"/>
              <a:gd name="connsiteX989" fmla="*/ 220401 w 4941221"/>
              <a:gd name="connsiteY989" fmla="*/ 2688109 h 4941054"/>
              <a:gd name="connsiteX990" fmla="*/ 260574 w 4941221"/>
              <a:gd name="connsiteY990" fmla="*/ 2720231 h 4941054"/>
              <a:gd name="connsiteX991" fmla="*/ 228454 w 4941221"/>
              <a:gd name="connsiteY991" fmla="*/ 2760319 h 4941054"/>
              <a:gd name="connsiteX992" fmla="*/ 224428 w 4941221"/>
              <a:gd name="connsiteY992" fmla="*/ 2760571 h 4941054"/>
              <a:gd name="connsiteX993" fmla="*/ 188281 w 4941221"/>
              <a:gd name="connsiteY993" fmla="*/ 2728282 h 4941054"/>
              <a:gd name="connsiteX994" fmla="*/ 220401 w 4941221"/>
              <a:gd name="connsiteY994" fmla="*/ 2688109 h 4941054"/>
              <a:gd name="connsiteX995" fmla="*/ 408095 w 4941221"/>
              <a:gd name="connsiteY995" fmla="*/ 2664374 h 4941054"/>
              <a:gd name="connsiteX996" fmla="*/ 465543 w 4941221"/>
              <a:gd name="connsiteY996" fmla="*/ 2709663 h 4941054"/>
              <a:gd name="connsiteX997" fmla="*/ 420171 w 4941221"/>
              <a:gd name="connsiteY997" fmla="*/ 2767112 h 4941054"/>
              <a:gd name="connsiteX998" fmla="*/ 414133 w 4941221"/>
              <a:gd name="connsiteY998" fmla="*/ 2767447 h 4941054"/>
              <a:gd name="connsiteX999" fmla="*/ 362806 w 4941221"/>
              <a:gd name="connsiteY999" fmla="*/ 2721823 h 4941054"/>
              <a:gd name="connsiteX1000" fmla="*/ 408095 w 4941221"/>
              <a:gd name="connsiteY1000" fmla="*/ 2664374 h 4941054"/>
              <a:gd name="connsiteX1001" fmla="*/ 4344165 w 4941221"/>
              <a:gd name="connsiteY1001" fmla="*/ 2654730 h 4941054"/>
              <a:gd name="connsiteX1002" fmla="*/ 4401866 w 4941221"/>
              <a:gd name="connsiteY1002" fmla="*/ 2730043 h 4941054"/>
              <a:gd name="connsiteX1003" fmla="*/ 4335442 w 4941221"/>
              <a:gd name="connsiteY1003" fmla="*/ 2788331 h 4941054"/>
              <a:gd name="connsiteX1004" fmla="*/ 4326468 w 4941221"/>
              <a:gd name="connsiteY1004" fmla="*/ 2787744 h 4941054"/>
              <a:gd name="connsiteX1005" fmla="*/ 4268852 w 4941221"/>
              <a:gd name="connsiteY1005" fmla="*/ 2712346 h 4941054"/>
              <a:gd name="connsiteX1006" fmla="*/ 4344165 w 4941221"/>
              <a:gd name="connsiteY1006" fmla="*/ 2654730 h 4941054"/>
              <a:gd name="connsiteX1007" fmla="*/ 4167288 w 4941221"/>
              <a:gd name="connsiteY1007" fmla="*/ 2645252 h 4941054"/>
              <a:gd name="connsiteX1008" fmla="*/ 4214924 w 4941221"/>
              <a:gd name="connsiteY1008" fmla="*/ 2707734 h 4941054"/>
              <a:gd name="connsiteX1009" fmla="*/ 4159907 w 4941221"/>
              <a:gd name="connsiteY1009" fmla="*/ 2755874 h 4941054"/>
              <a:gd name="connsiteX1010" fmla="*/ 4152443 w 4941221"/>
              <a:gd name="connsiteY1010" fmla="*/ 2755372 h 4941054"/>
              <a:gd name="connsiteX1011" fmla="*/ 4104722 w 4941221"/>
              <a:gd name="connsiteY1011" fmla="*/ 2692889 h 4941054"/>
              <a:gd name="connsiteX1012" fmla="*/ 4167288 w 4941221"/>
              <a:gd name="connsiteY1012" fmla="*/ 2645252 h 4941054"/>
              <a:gd name="connsiteX1013" fmla="*/ 4534964 w 4941221"/>
              <a:gd name="connsiteY1013" fmla="*/ 2642149 h 4941054"/>
              <a:gd name="connsiteX1014" fmla="*/ 4580924 w 4941221"/>
              <a:gd name="connsiteY1014" fmla="*/ 2699096 h 4941054"/>
              <a:gd name="connsiteX1015" fmla="*/ 4529514 w 4941221"/>
              <a:gd name="connsiteY1015" fmla="*/ 2745307 h 4941054"/>
              <a:gd name="connsiteX1016" fmla="*/ 4523978 w 4941221"/>
              <a:gd name="connsiteY1016" fmla="*/ 2744972 h 4941054"/>
              <a:gd name="connsiteX1017" fmla="*/ 4478019 w 4941221"/>
              <a:gd name="connsiteY1017" fmla="*/ 2688109 h 4941054"/>
              <a:gd name="connsiteX1018" fmla="*/ 4534964 w 4941221"/>
              <a:gd name="connsiteY1018" fmla="*/ 2642149 h 4941054"/>
              <a:gd name="connsiteX1019" fmla="*/ 4725512 w 4941221"/>
              <a:gd name="connsiteY1019" fmla="*/ 2629570 h 4941054"/>
              <a:gd name="connsiteX1020" fmla="*/ 4758640 w 4941221"/>
              <a:gd name="connsiteY1020" fmla="*/ 2668904 h 4941054"/>
              <a:gd name="connsiteX1021" fmla="*/ 4722493 w 4941221"/>
              <a:gd name="connsiteY1021" fmla="*/ 2702115 h 4941054"/>
              <a:gd name="connsiteX1022" fmla="*/ 4719307 w 4941221"/>
              <a:gd name="connsiteY1022" fmla="*/ 2702031 h 4941054"/>
              <a:gd name="connsiteX1023" fmla="*/ 4686262 w 4941221"/>
              <a:gd name="connsiteY1023" fmla="*/ 2662697 h 4941054"/>
              <a:gd name="connsiteX1024" fmla="*/ 4725512 w 4941221"/>
              <a:gd name="connsiteY1024" fmla="*/ 2629570 h 4941054"/>
              <a:gd name="connsiteX1025" fmla="*/ 4915977 w 4941221"/>
              <a:gd name="connsiteY1025" fmla="*/ 2617073 h 4941054"/>
              <a:gd name="connsiteX1026" fmla="*/ 4935518 w 4941221"/>
              <a:gd name="connsiteY1026" fmla="*/ 2639383 h 4941054"/>
              <a:gd name="connsiteX1027" fmla="*/ 4914551 w 4941221"/>
              <a:gd name="connsiteY1027" fmla="*/ 2658924 h 4941054"/>
              <a:gd name="connsiteX1028" fmla="*/ 4913126 w 4941221"/>
              <a:gd name="connsiteY1028" fmla="*/ 2658924 h 4941054"/>
              <a:gd name="connsiteX1029" fmla="*/ 4893668 w 4941221"/>
              <a:gd name="connsiteY1029" fmla="*/ 2636530 h 4941054"/>
              <a:gd name="connsiteX1030" fmla="*/ 4915977 w 4941221"/>
              <a:gd name="connsiteY1030" fmla="*/ 2617073 h 4941054"/>
              <a:gd name="connsiteX1031" fmla="*/ 24239 w 4941221"/>
              <a:gd name="connsiteY1031" fmla="*/ 2600552 h 4941054"/>
              <a:gd name="connsiteX1032" fmla="*/ 46464 w 4941221"/>
              <a:gd name="connsiteY1032" fmla="*/ 2620261 h 4941054"/>
              <a:gd name="connsiteX1033" fmla="*/ 26754 w 4941221"/>
              <a:gd name="connsiteY1033" fmla="*/ 2642403 h 4941054"/>
              <a:gd name="connsiteX1034" fmla="*/ 25496 w 4941221"/>
              <a:gd name="connsiteY1034" fmla="*/ 2642486 h 4941054"/>
              <a:gd name="connsiteX1035" fmla="*/ 4530 w 4941221"/>
              <a:gd name="connsiteY1035" fmla="*/ 2622777 h 4941054"/>
              <a:gd name="connsiteX1036" fmla="*/ 24239 w 4941221"/>
              <a:gd name="connsiteY1036" fmla="*/ 2600552 h 4941054"/>
              <a:gd name="connsiteX1037" fmla="*/ 588896 w 4941221"/>
              <a:gd name="connsiteY1037" fmla="*/ 2529346 h 4941054"/>
              <a:gd name="connsiteX1038" fmla="*/ 660267 w 4941221"/>
              <a:gd name="connsiteY1038" fmla="*/ 2591829 h 4941054"/>
              <a:gd name="connsiteX1039" fmla="*/ 597785 w 4941221"/>
              <a:gd name="connsiteY1039" fmla="*/ 2663200 h 4941054"/>
              <a:gd name="connsiteX1040" fmla="*/ 593257 w 4941221"/>
              <a:gd name="connsiteY1040" fmla="*/ 2663368 h 4941054"/>
              <a:gd name="connsiteX1041" fmla="*/ 526414 w 4941221"/>
              <a:gd name="connsiteY1041" fmla="*/ 2600718 h 4941054"/>
              <a:gd name="connsiteX1042" fmla="*/ 588896 w 4941221"/>
              <a:gd name="connsiteY1042" fmla="*/ 2529346 h 4941054"/>
              <a:gd name="connsiteX1043" fmla="*/ 210171 w 4941221"/>
              <a:gd name="connsiteY1043" fmla="*/ 2492864 h 4941054"/>
              <a:gd name="connsiteX1044" fmla="*/ 247408 w 4941221"/>
              <a:gd name="connsiteY1044" fmla="*/ 2528256 h 4941054"/>
              <a:gd name="connsiteX1045" fmla="*/ 212015 w 4941221"/>
              <a:gd name="connsiteY1045" fmla="*/ 2565493 h 4941054"/>
              <a:gd name="connsiteX1046" fmla="*/ 211092 w 4941221"/>
              <a:gd name="connsiteY1046" fmla="*/ 2565493 h 4941054"/>
              <a:gd name="connsiteX1047" fmla="*/ 174778 w 4941221"/>
              <a:gd name="connsiteY1047" fmla="*/ 2530102 h 4941054"/>
              <a:gd name="connsiteX1048" fmla="*/ 210171 w 4941221"/>
              <a:gd name="connsiteY1048" fmla="*/ 2492864 h 4941054"/>
              <a:gd name="connsiteX1049" fmla="*/ 765020 w 4941221"/>
              <a:gd name="connsiteY1049" fmla="*/ 2467625 h 4941054"/>
              <a:gd name="connsiteX1050" fmla="*/ 822303 w 4941221"/>
              <a:gd name="connsiteY1050" fmla="*/ 2521463 h 4941054"/>
              <a:gd name="connsiteX1051" fmla="*/ 768374 w 4941221"/>
              <a:gd name="connsiteY1051" fmla="*/ 2578661 h 4941054"/>
              <a:gd name="connsiteX1052" fmla="*/ 766699 w 4941221"/>
              <a:gd name="connsiteY1052" fmla="*/ 2578661 h 4941054"/>
              <a:gd name="connsiteX1053" fmla="*/ 711178 w 4941221"/>
              <a:gd name="connsiteY1053" fmla="*/ 2524818 h 4941054"/>
              <a:gd name="connsiteX1054" fmla="*/ 765020 w 4941221"/>
              <a:gd name="connsiteY1054" fmla="*/ 2467625 h 4941054"/>
              <a:gd name="connsiteX1055" fmla="*/ 4920255 w 4941221"/>
              <a:gd name="connsiteY1055" fmla="*/ 2449534 h 4941054"/>
              <a:gd name="connsiteX1056" fmla="*/ 4941138 w 4941221"/>
              <a:gd name="connsiteY1056" fmla="*/ 2470502 h 4941054"/>
              <a:gd name="connsiteX1057" fmla="*/ 4941221 w 4941221"/>
              <a:gd name="connsiteY1057" fmla="*/ 2470502 h 4941054"/>
              <a:gd name="connsiteX1058" fmla="*/ 4920255 w 4941221"/>
              <a:gd name="connsiteY1058" fmla="*/ 2491440 h 4941054"/>
              <a:gd name="connsiteX1059" fmla="*/ 4899203 w 4941221"/>
              <a:gd name="connsiteY1059" fmla="*/ 2470502 h 4941054"/>
              <a:gd name="connsiteX1060" fmla="*/ 4899287 w 4941221"/>
              <a:gd name="connsiteY1060" fmla="*/ 2470502 h 4941054"/>
              <a:gd name="connsiteX1061" fmla="*/ 4920255 w 4941221"/>
              <a:gd name="connsiteY1061" fmla="*/ 2449534 h 4941054"/>
              <a:gd name="connsiteX1062" fmla="*/ 399371 w 4941221"/>
              <a:gd name="connsiteY1062" fmla="*/ 2441052 h 4941054"/>
              <a:gd name="connsiteX1063" fmla="*/ 451621 w 4941221"/>
              <a:gd name="connsiteY1063" fmla="*/ 2492194 h 4941054"/>
              <a:gd name="connsiteX1064" fmla="*/ 400461 w 4941221"/>
              <a:gd name="connsiteY1064" fmla="*/ 2544527 h 4941054"/>
              <a:gd name="connsiteX1065" fmla="*/ 399874 w 4941221"/>
              <a:gd name="connsiteY1065" fmla="*/ 2544527 h 4941054"/>
              <a:gd name="connsiteX1066" fmla="*/ 348212 w 4941221"/>
              <a:gd name="connsiteY1066" fmla="*/ 2493284 h 4941054"/>
              <a:gd name="connsiteX1067" fmla="*/ 399371 w 4941221"/>
              <a:gd name="connsiteY1067" fmla="*/ 2441052 h 4941054"/>
              <a:gd name="connsiteX1068" fmla="*/ 21135 w 4941221"/>
              <a:gd name="connsiteY1068" fmla="*/ 2432929 h 4941054"/>
              <a:gd name="connsiteX1069" fmla="*/ 41934 w 4941221"/>
              <a:gd name="connsiteY1069" fmla="*/ 2454063 h 4941054"/>
              <a:gd name="connsiteX1070" fmla="*/ 20967 w 4941221"/>
              <a:gd name="connsiteY1070" fmla="*/ 2474835 h 4941054"/>
              <a:gd name="connsiteX1071" fmla="*/ 20799 w 4941221"/>
              <a:gd name="connsiteY1071" fmla="*/ 2474835 h 4941054"/>
              <a:gd name="connsiteX1072" fmla="*/ 0 w 4941221"/>
              <a:gd name="connsiteY1072" fmla="*/ 2453810 h 4941054"/>
              <a:gd name="connsiteX1073" fmla="*/ 21135 w 4941221"/>
              <a:gd name="connsiteY1073" fmla="*/ 2432929 h 4941054"/>
              <a:gd name="connsiteX1074" fmla="*/ 4351880 w 4941221"/>
              <a:gd name="connsiteY1074" fmla="*/ 2403378 h 4941054"/>
              <a:gd name="connsiteX1075" fmla="*/ 4418975 w 4941221"/>
              <a:gd name="connsiteY1075" fmla="*/ 2470473 h 4941054"/>
              <a:gd name="connsiteX1076" fmla="*/ 4351880 w 4941221"/>
              <a:gd name="connsiteY1076" fmla="*/ 2537565 h 4941054"/>
              <a:gd name="connsiteX1077" fmla="*/ 4284786 w 4941221"/>
              <a:gd name="connsiteY1077" fmla="*/ 2470473 h 4941054"/>
              <a:gd name="connsiteX1078" fmla="*/ 4351880 w 4941221"/>
              <a:gd name="connsiteY1078" fmla="*/ 2403378 h 4941054"/>
              <a:gd name="connsiteX1079" fmla="*/ 4560125 w 4941221"/>
              <a:gd name="connsiteY1079" fmla="*/ 2399119 h 4941054"/>
              <a:gd name="connsiteX1080" fmla="*/ 4606084 w 4941221"/>
              <a:gd name="connsiteY1080" fmla="*/ 2456066 h 4941054"/>
              <a:gd name="connsiteX1081" fmla="*/ 4554674 w 4941221"/>
              <a:gd name="connsiteY1081" fmla="*/ 2502258 h 4941054"/>
              <a:gd name="connsiteX1082" fmla="*/ 4549138 w 4941221"/>
              <a:gd name="connsiteY1082" fmla="*/ 2501922 h 4941054"/>
              <a:gd name="connsiteX1083" fmla="*/ 4503179 w 4941221"/>
              <a:gd name="connsiteY1083" fmla="*/ 2445078 h 4941054"/>
              <a:gd name="connsiteX1084" fmla="*/ 4560125 w 4941221"/>
              <a:gd name="connsiteY1084" fmla="*/ 2399119 h 4941054"/>
              <a:gd name="connsiteX1085" fmla="*/ 4167288 w 4941221"/>
              <a:gd name="connsiteY1085" fmla="*/ 2381410 h 4941054"/>
              <a:gd name="connsiteX1086" fmla="*/ 4214924 w 4941221"/>
              <a:gd name="connsiteY1086" fmla="*/ 2443891 h 4941054"/>
              <a:gd name="connsiteX1087" fmla="*/ 4159907 w 4941221"/>
              <a:gd name="connsiteY1087" fmla="*/ 2492026 h 4941054"/>
              <a:gd name="connsiteX1088" fmla="*/ 4152443 w 4941221"/>
              <a:gd name="connsiteY1088" fmla="*/ 2491522 h 4941054"/>
              <a:gd name="connsiteX1089" fmla="*/ 4104722 w 4941221"/>
              <a:gd name="connsiteY1089" fmla="*/ 2429047 h 4941054"/>
              <a:gd name="connsiteX1090" fmla="*/ 4167288 w 4941221"/>
              <a:gd name="connsiteY1090" fmla="*/ 2381410 h 4941054"/>
              <a:gd name="connsiteX1091" fmla="*/ 4730796 w 4941221"/>
              <a:gd name="connsiteY1091" fmla="*/ 2375389 h 4941054"/>
              <a:gd name="connsiteX1092" fmla="*/ 4767111 w 4941221"/>
              <a:gd name="connsiteY1092" fmla="*/ 2411788 h 4941054"/>
              <a:gd name="connsiteX1093" fmla="*/ 4730796 w 4941221"/>
              <a:gd name="connsiteY1093" fmla="*/ 2448104 h 4941054"/>
              <a:gd name="connsiteX1094" fmla="*/ 4694397 w 4941221"/>
              <a:gd name="connsiteY1094" fmla="*/ 2411788 h 4941054"/>
              <a:gd name="connsiteX1095" fmla="*/ 4694481 w 4941221"/>
              <a:gd name="connsiteY1095" fmla="*/ 2411788 h 4941054"/>
              <a:gd name="connsiteX1096" fmla="*/ 4730796 w 4941221"/>
              <a:gd name="connsiteY1096" fmla="*/ 2375389 h 4941054"/>
              <a:gd name="connsiteX1097" fmla="*/ 4915391 w 4941221"/>
              <a:gd name="connsiteY1097" fmla="*/ 2314924 h 4941054"/>
              <a:gd name="connsiteX1098" fmla="*/ 4937531 w 4941221"/>
              <a:gd name="connsiteY1098" fmla="*/ 2334718 h 4941054"/>
              <a:gd name="connsiteX1099" fmla="*/ 4917738 w 4941221"/>
              <a:gd name="connsiteY1099" fmla="*/ 2356773 h 4941054"/>
              <a:gd name="connsiteX1100" fmla="*/ 4916564 w 4941221"/>
              <a:gd name="connsiteY1100" fmla="*/ 2356773 h 4941054"/>
              <a:gd name="connsiteX1101" fmla="*/ 4895597 w 4941221"/>
              <a:gd name="connsiteY1101" fmla="*/ 2336981 h 4941054"/>
              <a:gd name="connsiteX1102" fmla="*/ 4915391 w 4941221"/>
              <a:gd name="connsiteY1102" fmla="*/ 2314924 h 4941054"/>
              <a:gd name="connsiteX1103" fmla="*/ 216545 w 4941221"/>
              <a:gd name="connsiteY1103" fmla="*/ 2297391 h 4941054"/>
              <a:gd name="connsiteX1104" fmla="*/ 250678 w 4941221"/>
              <a:gd name="connsiteY1104" fmla="*/ 2335803 h 4941054"/>
              <a:gd name="connsiteX1105" fmla="*/ 214447 w 4941221"/>
              <a:gd name="connsiteY1105" fmla="*/ 2370022 h 4941054"/>
              <a:gd name="connsiteX1106" fmla="*/ 212267 w 4941221"/>
              <a:gd name="connsiteY1106" fmla="*/ 2369937 h 4941054"/>
              <a:gd name="connsiteX1107" fmla="*/ 178133 w 4941221"/>
              <a:gd name="connsiteY1107" fmla="*/ 2331525 h 4941054"/>
              <a:gd name="connsiteX1108" fmla="*/ 216545 w 4941221"/>
              <a:gd name="connsiteY1108" fmla="*/ 2297391 h 4941054"/>
              <a:gd name="connsiteX1109" fmla="*/ 597702 w 4941221"/>
              <a:gd name="connsiteY1109" fmla="*/ 2277996 h 4941054"/>
              <a:gd name="connsiteX1110" fmla="*/ 660266 w 4941221"/>
              <a:gd name="connsiteY1110" fmla="*/ 2349368 h 4941054"/>
              <a:gd name="connsiteX1111" fmla="*/ 593425 w 4941221"/>
              <a:gd name="connsiteY1111" fmla="*/ 2412018 h 4941054"/>
              <a:gd name="connsiteX1112" fmla="*/ 588895 w 4941221"/>
              <a:gd name="connsiteY1112" fmla="*/ 2411849 h 4941054"/>
              <a:gd name="connsiteX1113" fmla="*/ 526330 w 4941221"/>
              <a:gd name="connsiteY1113" fmla="*/ 2340477 h 4941054"/>
              <a:gd name="connsiteX1114" fmla="*/ 597702 w 4941221"/>
              <a:gd name="connsiteY1114" fmla="*/ 2277996 h 4941054"/>
              <a:gd name="connsiteX1115" fmla="*/ 29269 w 4941221"/>
              <a:gd name="connsiteY1115" fmla="*/ 2265526 h 4941054"/>
              <a:gd name="connsiteX1116" fmla="*/ 48643 w 4941221"/>
              <a:gd name="connsiteY1116" fmla="*/ 2288002 h 4941054"/>
              <a:gd name="connsiteX1117" fmla="*/ 27759 w 4941221"/>
              <a:gd name="connsiteY1117" fmla="*/ 2307376 h 4941054"/>
              <a:gd name="connsiteX1118" fmla="*/ 26166 w 4941221"/>
              <a:gd name="connsiteY1118" fmla="*/ 2307376 h 4941054"/>
              <a:gd name="connsiteX1119" fmla="*/ 6793 w 4941221"/>
              <a:gd name="connsiteY1119" fmla="*/ 2284897 h 4941054"/>
              <a:gd name="connsiteX1120" fmla="*/ 29269 w 4941221"/>
              <a:gd name="connsiteY1120" fmla="*/ 2265526 h 4941054"/>
              <a:gd name="connsiteX1121" fmla="*/ 780787 w 4941221"/>
              <a:gd name="connsiteY1121" fmla="*/ 2237574 h 4941054"/>
              <a:gd name="connsiteX1122" fmla="*/ 830354 w 4941221"/>
              <a:gd name="connsiteY1122" fmla="*/ 2298630 h 4941054"/>
              <a:gd name="connsiteX1123" fmla="*/ 775169 w 4941221"/>
              <a:gd name="connsiteY1123" fmla="*/ 2348448 h 4941054"/>
              <a:gd name="connsiteX1124" fmla="*/ 769297 w 4941221"/>
              <a:gd name="connsiteY1124" fmla="*/ 2348113 h 4941054"/>
              <a:gd name="connsiteX1125" fmla="*/ 719817 w 4941221"/>
              <a:gd name="connsiteY1125" fmla="*/ 2287140 h 4941054"/>
              <a:gd name="connsiteX1126" fmla="*/ 780787 w 4941221"/>
              <a:gd name="connsiteY1126" fmla="*/ 2237574 h 4941054"/>
              <a:gd name="connsiteX1127" fmla="*/ 414384 w 4941221"/>
              <a:gd name="connsiteY1127" fmla="*/ 2218047 h 4941054"/>
              <a:gd name="connsiteX1128" fmla="*/ 460846 w 4941221"/>
              <a:gd name="connsiteY1128" fmla="*/ 2274490 h 4941054"/>
              <a:gd name="connsiteX1129" fmla="*/ 409436 w 4941221"/>
              <a:gd name="connsiteY1129" fmla="*/ 2321288 h 4941054"/>
              <a:gd name="connsiteX1130" fmla="*/ 404403 w 4941221"/>
              <a:gd name="connsiteY1130" fmla="*/ 2321037 h 4941054"/>
              <a:gd name="connsiteX1131" fmla="*/ 357941 w 4941221"/>
              <a:gd name="connsiteY1131" fmla="*/ 2264593 h 4941054"/>
              <a:gd name="connsiteX1132" fmla="*/ 414384 w 4941221"/>
              <a:gd name="connsiteY1132" fmla="*/ 2218047 h 4941054"/>
              <a:gd name="connsiteX1133" fmla="*/ 4326468 w 4941221"/>
              <a:gd name="connsiteY1133" fmla="*/ 2153117 h 4941054"/>
              <a:gd name="connsiteX1134" fmla="*/ 4401866 w 4941221"/>
              <a:gd name="connsiteY1134" fmla="*/ 2210818 h 4941054"/>
              <a:gd name="connsiteX1135" fmla="*/ 4344165 w 4941221"/>
              <a:gd name="connsiteY1135" fmla="*/ 2286132 h 4941054"/>
              <a:gd name="connsiteX1136" fmla="*/ 4335275 w 4941221"/>
              <a:gd name="connsiteY1136" fmla="*/ 2286718 h 4941054"/>
              <a:gd name="connsiteX1137" fmla="*/ 4268852 w 4941221"/>
              <a:gd name="connsiteY1137" fmla="*/ 2228514 h 4941054"/>
              <a:gd name="connsiteX1138" fmla="*/ 4326468 w 4941221"/>
              <a:gd name="connsiteY1138" fmla="*/ 2153117 h 4941054"/>
              <a:gd name="connsiteX1139" fmla="*/ 4517604 w 4941221"/>
              <a:gd name="connsiteY1139" fmla="*/ 2151707 h 4941054"/>
              <a:gd name="connsiteX1140" fmla="*/ 4575557 w 4941221"/>
              <a:gd name="connsiteY1140" fmla="*/ 2196408 h 4941054"/>
              <a:gd name="connsiteX1141" fmla="*/ 4575473 w 4941221"/>
              <a:gd name="connsiteY1141" fmla="*/ 2196408 h 4941054"/>
              <a:gd name="connsiteX1142" fmla="*/ 4530855 w 4941221"/>
              <a:gd name="connsiteY1142" fmla="*/ 2254278 h 4941054"/>
              <a:gd name="connsiteX1143" fmla="*/ 4524146 w 4941221"/>
              <a:gd name="connsiteY1143" fmla="*/ 2254780 h 4941054"/>
              <a:gd name="connsiteX1144" fmla="*/ 4472903 w 4941221"/>
              <a:gd name="connsiteY1144" fmla="*/ 2209659 h 4941054"/>
              <a:gd name="connsiteX1145" fmla="*/ 4517604 w 4941221"/>
              <a:gd name="connsiteY1145" fmla="*/ 2151707 h 4941054"/>
              <a:gd name="connsiteX1146" fmla="*/ 4899287 w 4941221"/>
              <a:gd name="connsiteY1146" fmla="*/ 2148025 h 4941054"/>
              <a:gd name="connsiteX1147" fmla="*/ 4922602 w 4941221"/>
              <a:gd name="connsiteY1147" fmla="*/ 2166307 h 4941054"/>
              <a:gd name="connsiteX1148" fmla="*/ 4904404 w 4941221"/>
              <a:gd name="connsiteY1148" fmla="*/ 2189707 h 4941054"/>
              <a:gd name="connsiteX1149" fmla="*/ 4901802 w 4941221"/>
              <a:gd name="connsiteY1149" fmla="*/ 2189874 h 4941054"/>
              <a:gd name="connsiteX1150" fmla="*/ 4881004 w 4941221"/>
              <a:gd name="connsiteY1150" fmla="*/ 2171424 h 4941054"/>
              <a:gd name="connsiteX1151" fmla="*/ 4899287 w 4941221"/>
              <a:gd name="connsiteY1151" fmla="*/ 2148025 h 4941054"/>
              <a:gd name="connsiteX1152" fmla="*/ 4704462 w 4941221"/>
              <a:gd name="connsiteY1152" fmla="*/ 2122441 h 4941054"/>
              <a:gd name="connsiteX1153" fmla="*/ 4745389 w 4941221"/>
              <a:gd name="connsiteY1153" fmla="*/ 2153472 h 4941054"/>
              <a:gd name="connsiteX1154" fmla="*/ 4714358 w 4941221"/>
              <a:gd name="connsiteY1154" fmla="*/ 2194484 h 4941054"/>
              <a:gd name="connsiteX1155" fmla="*/ 4709326 w 4941221"/>
              <a:gd name="connsiteY1155" fmla="*/ 2194820 h 4941054"/>
              <a:gd name="connsiteX1156" fmla="*/ 4673431 w 4941221"/>
              <a:gd name="connsiteY1156" fmla="*/ 2163452 h 4941054"/>
              <a:gd name="connsiteX1157" fmla="*/ 4704462 w 4941221"/>
              <a:gd name="connsiteY1157" fmla="*/ 2122441 h 4941054"/>
              <a:gd name="connsiteX1158" fmla="*/ 239775 w 4941221"/>
              <a:gd name="connsiteY1158" fmla="*/ 2103151 h 4941054"/>
              <a:gd name="connsiteX1159" fmla="*/ 270387 w 4941221"/>
              <a:gd name="connsiteY1159" fmla="*/ 2144413 h 4941054"/>
              <a:gd name="connsiteX1160" fmla="*/ 234491 w 4941221"/>
              <a:gd name="connsiteY1160" fmla="*/ 2175445 h 4941054"/>
              <a:gd name="connsiteX1161" fmla="*/ 229208 w 4941221"/>
              <a:gd name="connsiteY1161" fmla="*/ 2175110 h 4941054"/>
              <a:gd name="connsiteX1162" fmla="*/ 198512 w 4941221"/>
              <a:gd name="connsiteY1162" fmla="*/ 2133847 h 4941054"/>
              <a:gd name="connsiteX1163" fmla="*/ 239775 w 4941221"/>
              <a:gd name="connsiteY1163" fmla="*/ 2103151 h 4941054"/>
              <a:gd name="connsiteX1164" fmla="*/ 48810 w 4941221"/>
              <a:gd name="connsiteY1164" fmla="*/ 2099046 h 4941054"/>
              <a:gd name="connsiteX1165" fmla="*/ 66590 w 4941221"/>
              <a:gd name="connsiteY1165" fmla="*/ 2122780 h 4941054"/>
              <a:gd name="connsiteX1166" fmla="*/ 45875 w 4941221"/>
              <a:gd name="connsiteY1166" fmla="*/ 2140728 h 4941054"/>
              <a:gd name="connsiteX1167" fmla="*/ 42855 w 4941221"/>
              <a:gd name="connsiteY1167" fmla="*/ 2140560 h 4941054"/>
              <a:gd name="connsiteX1168" fmla="*/ 25075 w 4941221"/>
              <a:gd name="connsiteY1168" fmla="*/ 2116825 h 4941054"/>
              <a:gd name="connsiteX1169" fmla="*/ 48810 w 4941221"/>
              <a:gd name="connsiteY1169" fmla="*/ 2099046 h 4941054"/>
              <a:gd name="connsiteX1170" fmla="*/ 4131727 w 4941221"/>
              <a:gd name="connsiteY1170" fmla="*/ 2082168 h 4941054"/>
              <a:gd name="connsiteX1171" fmla="*/ 4197061 w 4941221"/>
              <a:gd name="connsiteY1171" fmla="*/ 2125863 h 4941054"/>
              <a:gd name="connsiteX1172" fmla="*/ 4153366 w 4941221"/>
              <a:gd name="connsiteY1172" fmla="*/ 2191196 h 4941054"/>
              <a:gd name="connsiteX1173" fmla="*/ 4142462 w 4941221"/>
              <a:gd name="connsiteY1173" fmla="*/ 2192286 h 4941054"/>
              <a:gd name="connsiteX1174" fmla="*/ 4088032 w 4941221"/>
              <a:gd name="connsiteY1174" fmla="*/ 2147501 h 4941054"/>
              <a:gd name="connsiteX1175" fmla="*/ 4131727 w 4941221"/>
              <a:gd name="connsiteY1175" fmla="*/ 2082168 h 4941054"/>
              <a:gd name="connsiteX1176" fmla="*/ 639802 w 4941221"/>
              <a:gd name="connsiteY1176" fmla="*/ 2029998 h 4941054"/>
              <a:gd name="connsiteX1177" fmla="*/ 692219 w 4941221"/>
              <a:gd name="connsiteY1177" fmla="*/ 2109086 h 4941054"/>
              <a:gd name="connsiteX1178" fmla="*/ 626551 w 4941221"/>
              <a:gd name="connsiteY1178" fmla="*/ 2162929 h 4941054"/>
              <a:gd name="connsiteX1179" fmla="*/ 613217 w 4941221"/>
              <a:gd name="connsiteY1179" fmla="*/ 2161587 h 4941054"/>
              <a:gd name="connsiteX1180" fmla="*/ 560715 w 4941221"/>
              <a:gd name="connsiteY1180" fmla="*/ 2082500 h 4941054"/>
              <a:gd name="connsiteX1181" fmla="*/ 639802 w 4941221"/>
              <a:gd name="connsiteY1181" fmla="*/ 2029998 h 4941054"/>
              <a:gd name="connsiteX1182" fmla="*/ 805305 w 4941221"/>
              <a:gd name="connsiteY1182" fmla="*/ 2010991 h 4941054"/>
              <a:gd name="connsiteX1183" fmla="*/ 827334 w 4941221"/>
              <a:gd name="connsiteY1183" fmla="*/ 2011886 h 4941054"/>
              <a:gd name="connsiteX1184" fmla="*/ 868178 w 4941221"/>
              <a:gd name="connsiteY1184" fmla="*/ 2078980 h 4941054"/>
              <a:gd name="connsiteX1185" fmla="*/ 814251 w 4941221"/>
              <a:gd name="connsiteY1185" fmla="*/ 2121417 h 4941054"/>
              <a:gd name="connsiteX1186" fmla="*/ 801084 w 4941221"/>
              <a:gd name="connsiteY1186" fmla="*/ 2119824 h 4941054"/>
              <a:gd name="connsiteX1187" fmla="*/ 760240 w 4941221"/>
              <a:gd name="connsiteY1187" fmla="*/ 2052730 h 4941054"/>
              <a:gd name="connsiteX1188" fmla="*/ 805305 w 4941221"/>
              <a:gd name="connsiteY1188" fmla="*/ 2010991 h 4941054"/>
              <a:gd name="connsiteX1189" fmla="*/ 432706 w 4941221"/>
              <a:gd name="connsiteY1189" fmla="*/ 1997872 h 4941054"/>
              <a:gd name="connsiteX1190" fmla="*/ 453214 w 4941221"/>
              <a:gd name="connsiteY1190" fmla="*/ 1997976 h 4941054"/>
              <a:gd name="connsiteX1191" fmla="*/ 493387 w 4941221"/>
              <a:gd name="connsiteY1191" fmla="*/ 2059116 h 4941054"/>
              <a:gd name="connsiteX1192" fmla="*/ 442814 w 4941221"/>
              <a:gd name="connsiteY1192" fmla="*/ 2100295 h 4941054"/>
              <a:gd name="connsiteX1193" fmla="*/ 432331 w 4941221"/>
              <a:gd name="connsiteY1193" fmla="*/ 2099205 h 4941054"/>
              <a:gd name="connsiteX1194" fmla="*/ 392159 w 4941221"/>
              <a:gd name="connsiteY1194" fmla="*/ 2038150 h 4941054"/>
              <a:gd name="connsiteX1195" fmla="*/ 432706 w 4941221"/>
              <a:gd name="connsiteY1195" fmla="*/ 1997872 h 4941054"/>
              <a:gd name="connsiteX1196" fmla="*/ 4871694 w 4941221"/>
              <a:gd name="connsiteY1196" fmla="*/ 1982721 h 4941054"/>
              <a:gd name="connsiteX1197" fmla="*/ 4896267 w 4941221"/>
              <a:gd name="connsiteY1197" fmla="*/ 1999326 h 4941054"/>
              <a:gd name="connsiteX1198" fmla="*/ 4879662 w 4941221"/>
              <a:gd name="connsiteY1198" fmla="*/ 2023899 h 4941054"/>
              <a:gd name="connsiteX1199" fmla="*/ 4875720 w 4941221"/>
              <a:gd name="connsiteY1199" fmla="*/ 2024234 h 4941054"/>
              <a:gd name="connsiteX1200" fmla="*/ 4855089 w 4941221"/>
              <a:gd name="connsiteY1200" fmla="*/ 2007294 h 4941054"/>
              <a:gd name="connsiteX1201" fmla="*/ 4871694 w 4941221"/>
              <a:gd name="connsiteY1201" fmla="*/ 1982721 h 4941054"/>
              <a:gd name="connsiteX1202" fmla="*/ 79673 w 4941221"/>
              <a:gd name="connsiteY1202" fmla="*/ 1934244 h 4941054"/>
              <a:gd name="connsiteX1203" fmla="*/ 95780 w 4941221"/>
              <a:gd name="connsiteY1203" fmla="*/ 1959154 h 4941054"/>
              <a:gd name="connsiteX1204" fmla="*/ 75312 w 4941221"/>
              <a:gd name="connsiteY1204" fmla="*/ 1975763 h 4941054"/>
              <a:gd name="connsiteX1205" fmla="*/ 70867 w 4941221"/>
              <a:gd name="connsiteY1205" fmla="*/ 1975258 h 4941054"/>
              <a:gd name="connsiteX1206" fmla="*/ 54764 w 4941221"/>
              <a:gd name="connsiteY1206" fmla="*/ 1950348 h 4941054"/>
              <a:gd name="connsiteX1207" fmla="*/ 79673 w 4941221"/>
              <a:gd name="connsiteY1207" fmla="*/ 1934244 h 4941054"/>
              <a:gd name="connsiteX1208" fmla="*/ 4492078 w 4941221"/>
              <a:gd name="connsiteY1208" fmla="*/ 1932205 h 4941054"/>
              <a:gd name="connsiteX1209" fmla="*/ 4533958 w 4941221"/>
              <a:gd name="connsiteY1209" fmla="*/ 1971139 h 4941054"/>
              <a:gd name="connsiteX1210" fmla="*/ 4495799 w 4941221"/>
              <a:gd name="connsiteY1210" fmla="*/ 2033536 h 4941054"/>
              <a:gd name="connsiteX1211" fmla="*/ 4483638 w 4941221"/>
              <a:gd name="connsiteY1211" fmla="*/ 2035047 h 4941054"/>
              <a:gd name="connsiteX1212" fmla="*/ 4433401 w 4941221"/>
              <a:gd name="connsiteY1212" fmla="*/ 1995375 h 4941054"/>
              <a:gd name="connsiteX1213" fmla="*/ 4471561 w 4941221"/>
              <a:gd name="connsiteY1213" fmla="*/ 1932977 h 4941054"/>
              <a:gd name="connsiteX1214" fmla="*/ 4492078 w 4941221"/>
              <a:gd name="connsiteY1214" fmla="*/ 1932205 h 4941054"/>
              <a:gd name="connsiteX1215" fmla="*/ 4680627 w 4941221"/>
              <a:gd name="connsiteY1215" fmla="*/ 1930284 h 4941054"/>
              <a:gd name="connsiteX1216" fmla="*/ 4709745 w 4941221"/>
              <a:gd name="connsiteY1216" fmla="*/ 1958059 h 4941054"/>
              <a:gd name="connsiteX1217" fmla="*/ 4682320 w 4941221"/>
              <a:gd name="connsiteY1217" fmla="*/ 2001502 h 4941054"/>
              <a:gd name="connsiteX1218" fmla="*/ 4674270 w 4941221"/>
              <a:gd name="connsiteY1218" fmla="*/ 2002425 h 4941054"/>
              <a:gd name="connsiteX1219" fmla="*/ 4638877 w 4941221"/>
              <a:gd name="connsiteY1219" fmla="*/ 1974164 h 4941054"/>
              <a:gd name="connsiteX1220" fmla="*/ 4666219 w 4941221"/>
              <a:gd name="connsiteY1220" fmla="*/ 1930634 h 4941054"/>
              <a:gd name="connsiteX1221" fmla="*/ 4680627 w 4941221"/>
              <a:gd name="connsiteY1221" fmla="*/ 1930284 h 4941054"/>
              <a:gd name="connsiteX1222" fmla="*/ 265189 w 4941221"/>
              <a:gd name="connsiteY1222" fmla="*/ 1911206 h 4941054"/>
              <a:gd name="connsiteX1223" fmla="*/ 279612 w 4941221"/>
              <a:gd name="connsiteY1223" fmla="*/ 1911680 h 4941054"/>
              <a:gd name="connsiteX1224" fmla="*/ 306618 w 4941221"/>
              <a:gd name="connsiteY1224" fmla="*/ 1955462 h 4941054"/>
              <a:gd name="connsiteX1225" fmla="*/ 271309 w 4941221"/>
              <a:gd name="connsiteY1225" fmla="*/ 1983388 h 4941054"/>
              <a:gd name="connsiteX1226" fmla="*/ 262839 w 4941221"/>
              <a:gd name="connsiteY1226" fmla="*/ 1982465 h 4941054"/>
              <a:gd name="connsiteX1227" fmla="*/ 235917 w 4941221"/>
              <a:gd name="connsiteY1227" fmla="*/ 1938685 h 4941054"/>
              <a:gd name="connsiteX1228" fmla="*/ 265189 w 4941221"/>
              <a:gd name="connsiteY1228" fmla="*/ 1911206 h 4941054"/>
              <a:gd name="connsiteX1229" fmla="*/ 4294419 w 4941221"/>
              <a:gd name="connsiteY1229" fmla="*/ 1906781 h 4941054"/>
              <a:gd name="connsiteX1230" fmla="*/ 4350288 w 4941221"/>
              <a:gd name="connsiteY1230" fmla="*/ 1955608 h 4941054"/>
              <a:gd name="connsiteX1231" fmla="*/ 4303237 w 4941221"/>
              <a:gd name="connsiteY1231" fmla="*/ 2038049 h 4941054"/>
              <a:gd name="connsiteX1232" fmla="*/ 4285457 w 4941221"/>
              <a:gd name="connsiteY1232" fmla="*/ 2040398 h 4941054"/>
              <a:gd name="connsiteX1233" fmla="*/ 4220795 w 4941221"/>
              <a:gd name="connsiteY1233" fmla="*/ 1991000 h 4941054"/>
              <a:gd name="connsiteX1234" fmla="*/ 4267845 w 4941221"/>
              <a:gd name="connsiteY1234" fmla="*/ 1908558 h 4941054"/>
              <a:gd name="connsiteX1235" fmla="*/ 4294419 w 4941221"/>
              <a:gd name="connsiteY1235" fmla="*/ 1906781 h 4941054"/>
              <a:gd name="connsiteX1236" fmla="*/ 4086171 w 4941221"/>
              <a:gd name="connsiteY1236" fmla="*/ 1858844 h 4941054"/>
              <a:gd name="connsiteX1237" fmla="*/ 4134915 w 4941221"/>
              <a:gd name="connsiteY1237" fmla="*/ 1896148 h 4941054"/>
              <a:gd name="connsiteX1238" fmla="*/ 4100529 w 4941221"/>
              <a:gd name="connsiteY1238" fmla="*/ 1966766 h 4941054"/>
              <a:gd name="connsiteX1239" fmla="*/ 4082413 w 4941221"/>
              <a:gd name="connsiteY1239" fmla="*/ 1969868 h 4941054"/>
              <a:gd name="connsiteX1240" fmla="*/ 4029912 w 4941221"/>
              <a:gd name="connsiteY1240" fmla="*/ 1932379 h 4941054"/>
              <a:gd name="connsiteX1241" fmla="*/ 4064298 w 4941221"/>
              <a:gd name="connsiteY1241" fmla="*/ 1861762 h 4941054"/>
              <a:gd name="connsiteX1242" fmla="*/ 4086171 w 4941221"/>
              <a:gd name="connsiteY1242" fmla="*/ 1858844 h 4941054"/>
              <a:gd name="connsiteX1243" fmla="*/ 4832864 w 4941221"/>
              <a:gd name="connsiteY1243" fmla="*/ 1819596 h 4941054"/>
              <a:gd name="connsiteX1244" fmla="*/ 4858527 w 4941221"/>
              <a:gd name="connsiteY1244" fmla="*/ 1834526 h 4941054"/>
              <a:gd name="connsiteX1245" fmla="*/ 4843683 w 4941221"/>
              <a:gd name="connsiteY1245" fmla="*/ 1860106 h 4941054"/>
              <a:gd name="connsiteX1246" fmla="*/ 4838232 w 4941221"/>
              <a:gd name="connsiteY1246" fmla="*/ 1860862 h 4941054"/>
              <a:gd name="connsiteX1247" fmla="*/ 4818019 w 4941221"/>
              <a:gd name="connsiteY1247" fmla="*/ 1845262 h 4941054"/>
              <a:gd name="connsiteX1248" fmla="*/ 4832864 w 4941221"/>
              <a:gd name="connsiteY1248" fmla="*/ 1819596 h 4941054"/>
              <a:gd name="connsiteX1249" fmla="*/ 882534 w 4941221"/>
              <a:gd name="connsiteY1249" fmla="*/ 1790482 h 4941054"/>
              <a:gd name="connsiteX1250" fmla="*/ 904241 w 4941221"/>
              <a:gd name="connsiteY1250" fmla="*/ 1794332 h 4941054"/>
              <a:gd name="connsiteX1251" fmla="*/ 935608 w 4941221"/>
              <a:gd name="connsiteY1251" fmla="*/ 1866458 h 4941054"/>
              <a:gd name="connsiteX1252" fmla="*/ 883861 w 4941221"/>
              <a:gd name="connsiteY1252" fmla="*/ 1901599 h 4941054"/>
              <a:gd name="connsiteX1253" fmla="*/ 863565 w 4941221"/>
              <a:gd name="connsiteY1253" fmla="*/ 1897742 h 4941054"/>
              <a:gd name="connsiteX1254" fmla="*/ 832199 w 4941221"/>
              <a:gd name="connsiteY1254" fmla="*/ 1825698 h 4941054"/>
              <a:gd name="connsiteX1255" fmla="*/ 882534 w 4941221"/>
              <a:gd name="connsiteY1255" fmla="*/ 1790482 h 4941054"/>
              <a:gd name="connsiteX1256" fmla="*/ 688397 w 4941221"/>
              <a:gd name="connsiteY1256" fmla="*/ 1786212 h 4941054"/>
              <a:gd name="connsiteX1257" fmla="*/ 714781 w 4941221"/>
              <a:gd name="connsiteY1257" fmla="*/ 1789801 h 4941054"/>
              <a:gd name="connsiteX1258" fmla="*/ 756211 w 4941221"/>
              <a:gd name="connsiteY1258" fmla="*/ 1875179 h 4941054"/>
              <a:gd name="connsiteX1259" fmla="*/ 756127 w 4941221"/>
              <a:gd name="connsiteY1259" fmla="*/ 1875179 h 4941054"/>
              <a:gd name="connsiteX1260" fmla="*/ 692807 w 4941221"/>
              <a:gd name="connsiteY1260" fmla="*/ 1920216 h 4941054"/>
              <a:gd name="connsiteX1261" fmla="*/ 670834 w 4941221"/>
              <a:gd name="connsiteY1261" fmla="*/ 1916526 h 4941054"/>
              <a:gd name="connsiteX1262" fmla="*/ 629403 w 4941221"/>
              <a:gd name="connsiteY1262" fmla="*/ 1831147 h 4941054"/>
              <a:gd name="connsiteX1263" fmla="*/ 688397 w 4941221"/>
              <a:gd name="connsiteY1263" fmla="*/ 1786212 h 4941054"/>
              <a:gd name="connsiteX1264" fmla="*/ 495457 w 4941221"/>
              <a:gd name="connsiteY1264" fmla="*/ 1780939 h 4941054"/>
              <a:gd name="connsiteX1265" fmla="*/ 515864 w 4941221"/>
              <a:gd name="connsiteY1265" fmla="*/ 1783274 h 4941054"/>
              <a:gd name="connsiteX1266" fmla="*/ 549160 w 4941221"/>
              <a:gd name="connsiteY1266" fmla="*/ 1848355 h 4941054"/>
              <a:gd name="connsiteX1267" fmla="*/ 499929 w 4941221"/>
              <a:gd name="connsiteY1267" fmla="*/ 1884167 h 4941054"/>
              <a:gd name="connsiteX1268" fmla="*/ 483994 w 4941221"/>
              <a:gd name="connsiteY1268" fmla="*/ 1881653 h 4941054"/>
              <a:gd name="connsiteX1269" fmla="*/ 450699 w 4941221"/>
              <a:gd name="connsiteY1269" fmla="*/ 1816569 h 4941054"/>
              <a:gd name="connsiteX1270" fmla="*/ 495457 w 4941221"/>
              <a:gd name="connsiteY1270" fmla="*/ 1780939 h 4941054"/>
              <a:gd name="connsiteX1271" fmla="*/ 121862 w 4941221"/>
              <a:gd name="connsiteY1271" fmla="*/ 1771959 h 4941054"/>
              <a:gd name="connsiteX1272" fmla="*/ 136204 w 4941221"/>
              <a:gd name="connsiteY1272" fmla="*/ 1797961 h 4941054"/>
              <a:gd name="connsiteX1273" fmla="*/ 116075 w 4941221"/>
              <a:gd name="connsiteY1273" fmla="*/ 1813139 h 4941054"/>
              <a:gd name="connsiteX1274" fmla="*/ 110289 w 4941221"/>
              <a:gd name="connsiteY1274" fmla="*/ 1812299 h 4941054"/>
              <a:gd name="connsiteX1275" fmla="*/ 95948 w 4941221"/>
              <a:gd name="connsiteY1275" fmla="*/ 1786385 h 4941054"/>
              <a:gd name="connsiteX1276" fmla="*/ 121862 w 4941221"/>
              <a:gd name="connsiteY1276" fmla="*/ 1771959 h 4941054"/>
              <a:gd name="connsiteX1277" fmla="*/ 4625765 w 4941221"/>
              <a:gd name="connsiteY1277" fmla="*/ 1741296 h 4941054"/>
              <a:gd name="connsiteX1278" fmla="*/ 4657161 w 4941221"/>
              <a:gd name="connsiteY1278" fmla="*/ 1766335 h 4941054"/>
              <a:gd name="connsiteX1279" fmla="*/ 4633678 w 4941221"/>
              <a:gd name="connsiteY1279" fmla="*/ 1812043 h 4941054"/>
              <a:gd name="connsiteX1280" fmla="*/ 4622523 w 4941221"/>
              <a:gd name="connsiteY1280" fmla="*/ 1813804 h 4941054"/>
              <a:gd name="connsiteX1281" fmla="*/ 4587969 w 4941221"/>
              <a:gd name="connsiteY1281" fmla="*/ 1788645 h 4941054"/>
              <a:gd name="connsiteX1282" fmla="*/ 4611452 w 4941221"/>
              <a:gd name="connsiteY1282" fmla="*/ 1742935 h 4941054"/>
              <a:gd name="connsiteX1283" fmla="*/ 4625765 w 4941221"/>
              <a:gd name="connsiteY1283" fmla="*/ 1741296 h 4941054"/>
              <a:gd name="connsiteX1284" fmla="*/ 321739 w 4941221"/>
              <a:gd name="connsiteY1284" fmla="*/ 1722673 h 4941054"/>
              <a:gd name="connsiteX1285" fmla="*/ 336057 w 4941221"/>
              <a:gd name="connsiteY1285" fmla="*/ 1724401 h 4941054"/>
              <a:gd name="connsiteX1286" fmla="*/ 359120 w 4941221"/>
              <a:gd name="connsiteY1286" fmla="*/ 1770362 h 4941054"/>
              <a:gd name="connsiteX1287" fmla="*/ 324650 w 4941221"/>
              <a:gd name="connsiteY1287" fmla="*/ 1795272 h 4941054"/>
              <a:gd name="connsiteX1288" fmla="*/ 313160 w 4941221"/>
              <a:gd name="connsiteY1288" fmla="*/ 1793427 h 4941054"/>
              <a:gd name="connsiteX1289" fmla="*/ 290096 w 4941221"/>
              <a:gd name="connsiteY1289" fmla="*/ 1747465 h 4941054"/>
              <a:gd name="connsiteX1290" fmla="*/ 321739 w 4941221"/>
              <a:gd name="connsiteY1290" fmla="*/ 1722673 h 4941054"/>
              <a:gd name="connsiteX1291" fmla="*/ 4422375 w 4941221"/>
              <a:gd name="connsiteY1291" fmla="*/ 1717522 h 4941054"/>
              <a:gd name="connsiteX1292" fmla="*/ 4468207 w 4941221"/>
              <a:gd name="connsiteY1292" fmla="*/ 1751653 h 4941054"/>
              <a:gd name="connsiteX1293" fmla="*/ 4437091 w 4941221"/>
              <a:gd name="connsiteY1293" fmla="*/ 1817826 h 4941054"/>
              <a:gd name="connsiteX1294" fmla="*/ 4419562 w 4941221"/>
              <a:gd name="connsiteY1294" fmla="*/ 1820929 h 4941054"/>
              <a:gd name="connsiteX1295" fmla="*/ 4370919 w 4941221"/>
              <a:gd name="connsiteY1295" fmla="*/ 1786712 h 4941054"/>
              <a:gd name="connsiteX1296" fmla="*/ 4402035 w 4941221"/>
              <a:gd name="connsiteY1296" fmla="*/ 1720538 h 4941054"/>
              <a:gd name="connsiteX1297" fmla="*/ 4422375 w 4941221"/>
              <a:gd name="connsiteY1297" fmla="*/ 1717522 h 4941054"/>
              <a:gd name="connsiteX1298" fmla="*/ 4202967 w 4941221"/>
              <a:gd name="connsiteY1298" fmla="*/ 1668734 h 4941054"/>
              <a:gd name="connsiteX1299" fmla="*/ 4264827 w 4941221"/>
              <a:gd name="connsiteY1299" fmla="*/ 1709623 h 4941054"/>
              <a:gd name="connsiteX1300" fmla="*/ 4229267 w 4941221"/>
              <a:gd name="connsiteY1300" fmla="*/ 1797600 h 4941054"/>
              <a:gd name="connsiteX1301" fmla="*/ 4203100 w 4941221"/>
              <a:gd name="connsiteY1301" fmla="*/ 1802968 h 4941054"/>
              <a:gd name="connsiteX1302" fmla="*/ 4141373 w 4941221"/>
              <a:gd name="connsiteY1302" fmla="*/ 1762040 h 4941054"/>
              <a:gd name="connsiteX1303" fmla="*/ 4176848 w 4941221"/>
              <a:gd name="connsiteY1303" fmla="*/ 1674063 h 4941054"/>
              <a:gd name="connsiteX1304" fmla="*/ 4202967 w 4941221"/>
              <a:gd name="connsiteY1304" fmla="*/ 1668734 h 4941054"/>
              <a:gd name="connsiteX1305" fmla="*/ 4782878 w 4941221"/>
              <a:gd name="connsiteY1305" fmla="*/ 1659579 h 4941054"/>
              <a:gd name="connsiteX1306" fmla="*/ 4809548 w 4941221"/>
              <a:gd name="connsiteY1306" fmla="*/ 1672662 h 4941054"/>
              <a:gd name="connsiteX1307" fmla="*/ 4796465 w 4941221"/>
              <a:gd name="connsiteY1307" fmla="*/ 1699245 h 4941054"/>
              <a:gd name="connsiteX1308" fmla="*/ 4789671 w 4941221"/>
              <a:gd name="connsiteY1308" fmla="*/ 1700417 h 4941054"/>
              <a:gd name="connsiteX1309" fmla="*/ 4769795 w 4941221"/>
              <a:gd name="connsiteY1309" fmla="*/ 1686164 h 4941054"/>
              <a:gd name="connsiteX1310" fmla="*/ 4782878 w 4941221"/>
              <a:gd name="connsiteY1310" fmla="*/ 1659579 h 4941054"/>
              <a:gd name="connsiteX1311" fmla="*/ 3988801 w 4941221"/>
              <a:gd name="connsiteY1311" fmla="*/ 1646656 h 4941054"/>
              <a:gd name="connsiteX1312" fmla="*/ 4042156 w 4941221"/>
              <a:gd name="connsiteY1312" fmla="*/ 1677001 h 4941054"/>
              <a:gd name="connsiteX1313" fmla="*/ 4042240 w 4941221"/>
              <a:gd name="connsiteY1313" fmla="*/ 1677001 h 4941054"/>
              <a:gd name="connsiteX1314" fmla="*/ 4017667 w 4941221"/>
              <a:gd name="connsiteY1314" fmla="*/ 1751644 h 4941054"/>
              <a:gd name="connsiteX1315" fmla="*/ 3992674 w 4941221"/>
              <a:gd name="connsiteY1315" fmla="*/ 1757682 h 4941054"/>
              <a:gd name="connsiteX1316" fmla="*/ 3943024 w 4941221"/>
              <a:gd name="connsiteY1316" fmla="*/ 1727154 h 4941054"/>
              <a:gd name="connsiteX1317" fmla="*/ 3967514 w 4941221"/>
              <a:gd name="connsiteY1317" fmla="*/ 1652513 h 4941054"/>
              <a:gd name="connsiteX1318" fmla="*/ 3988801 w 4941221"/>
              <a:gd name="connsiteY1318" fmla="*/ 1646656 h 4941054"/>
              <a:gd name="connsiteX1319" fmla="*/ 175119 w 4941221"/>
              <a:gd name="connsiteY1319" fmla="*/ 1613041 h 4941054"/>
              <a:gd name="connsiteX1320" fmla="*/ 187616 w 4941221"/>
              <a:gd name="connsiteY1320" fmla="*/ 1639875 h 4941054"/>
              <a:gd name="connsiteX1321" fmla="*/ 167905 w 4941221"/>
              <a:gd name="connsiteY1321" fmla="*/ 1653711 h 4941054"/>
              <a:gd name="connsiteX1322" fmla="*/ 160778 w 4941221"/>
              <a:gd name="connsiteY1322" fmla="*/ 1652452 h 4941054"/>
              <a:gd name="connsiteX1323" fmla="*/ 148198 w 4941221"/>
              <a:gd name="connsiteY1323" fmla="*/ 1625535 h 4941054"/>
              <a:gd name="connsiteX1324" fmla="*/ 175119 w 4941221"/>
              <a:gd name="connsiteY1324" fmla="*/ 1613041 h 4941054"/>
              <a:gd name="connsiteX1325" fmla="*/ 988921 w 4941221"/>
              <a:gd name="connsiteY1325" fmla="*/ 1582593 h 4941054"/>
              <a:gd name="connsiteX1326" fmla="*/ 1009916 w 4941221"/>
              <a:gd name="connsiteY1326" fmla="*/ 1589361 h 4941054"/>
              <a:gd name="connsiteX1327" fmla="*/ 1031218 w 4941221"/>
              <a:gd name="connsiteY1327" fmla="*/ 1665009 h 4941054"/>
              <a:gd name="connsiteX1328" fmla="*/ 982658 w 4941221"/>
              <a:gd name="connsiteY1328" fmla="*/ 1693355 h 4941054"/>
              <a:gd name="connsiteX1329" fmla="*/ 955569 w 4941221"/>
              <a:gd name="connsiteY1329" fmla="*/ 1686311 h 4941054"/>
              <a:gd name="connsiteX1330" fmla="*/ 934266 w 4941221"/>
              <a:gd name="connsiteY1330" fmla="*/ 1610664 h 4941054"/>
              <a:gd name="connsiteX1331" fmla="*/ 988921 w 4941221"/>
              <a:gd name="connsiteY1331" fmla="*/ 1582593 h 4941054"/>
              <a:gd name="connsiteX1332" fmla="*/ 581293 w 4941221"/>
              <a:gd name="connsiteY1332" fmla="*/ 1572114 h 4941054"/>
              <a:gd name="connsiteX1333" fmla="*/ 601326 w 4941221"/>
              <a:gd name="connsiteY1333" fmla="*/ 1576624 h 4941054"/>
              <a:gd name="connsiteX1334" fmla="*/ 627407 w 4941221"/>
              <a:gd name="connsiteY1334" fmla="*/ 1644980 h 4941054"/>
              <a:gd name="connsiteX1335" fmla="*/ 580190 w 4941221"/>
              <a:gd name="connsiteY1335" fmla="*/ 1675588 h 4941054"/>
              <a:gd name="connsiteX1336" fmla="*/ 559056 w 4941221"/>
              <a:gd name="connsiteY1336" fmla="*/ 1671061 h 4941054"/>
              <a:gd name="connsiteX1337" fmla="*/ 533057 w 4941221"/>
              <a:gd name="connsiteY1337" fmla="*/ 1602715 h 4941054"/>
              <a:gd name="connsiteX1338" fmla="*/ 532973 w 4941221"/>
              <a:gd name="connsiteY1338" fmla="*/ 1602715 h 4941054"/>
              <a:gd name="connsiteX1339" fmla="*/ 581293 w 4941221"/>
              <a:gd name="connsiteY1339" fmla="*/ 1572114 h 4941054"/>
              <a:gd name="connsiteX1340" fmla="*/ 4554665 w 4941221"/>
              <a:gd name="connsiteY1340" fmla="*/ 1557840 h 4941054"/>
              <a:gd name="connsiteX1341" fmla="*/ 4588137 w 4941221"/>
              <a:gd name="connsiteY1341" fmla="*/ 1580153 h 4941054"/>
              <a:gd name="connsiteX1342" fmla="*/ 4568763 w 4941221"/>
              <a:gd name="connsiteY1342" fmla="*/ 1627710 h 4941054"/>
              <a:gd name="connsiteX1343" fmla="*/ 4554673 w 4941221"/>
              <a:gd name="connsiteY1343" fmla="*/ 1630562 h 4941054"/>
              <a:gd name="connsiteX1344" fmla="*/ 4521126 w 4941221"/>
              <a:gd name="connsiteY1344" fmla="*/ 1608339 h 4941054"/>
              <a:gd name="connsiteX1345" fmla="*/ 4540500 w 4941221"/>
              <a:gd name="connsiteY1345" fmla="*/ 1560698 h 4941054"/>
              <a:gd name="connsiteX1346" fmla="*/ 4554665 w 4941221"/>
              <a:gd name="connsiteY1346" fmla="*/ 1557840 h 4941054"/>
              <a:gd name="connsiteX1347" fmla="*/ 795708 w 4941221"/>
              <a:gd name="connsiteY1347" fmla="*/ 1554738 h 4941054"/>
              <a:gd name="connsiteX1348" fmla="*/ 821376 w 4941221"/>
              <a:gd name="connsiteY1348" fmla="*/ 1561848 h 4941054"/>
              <a:gd name="connsiteX1349" fmla="*/ 850982 w 4941221"/>
              <a:gd name="connsiteY1349" fmla="*/ 1652006 h 4941054"/>
              <a:gd name="connsiteX1350" fmla="*/ 791016 w 4941221"/>
              <a:gd name="connsiteY1350" fmla="*/ 1688740 h 4941054"/>
              <a:gd name="connsiteX1351" fmla="*/ 760740 w 4941221"/>
              <a:gd name="connsiteY1351" fmla="*/ 1681528 h 4941054"/>
              <a:gd name="connsiteX1352" fmla="*/ 731218 w 4941221"/>
              <a:gd name="connsiteY1352" fmla="*/ 1591369 h 4941054"/>
              <a:gd name="connsiteX1353" fmla="*/ 795708 w 4941221"/>
              <a:gd name="connsiteY1353" fmla="*/ 1554738 h 4941054"/>
              <a:gd name="connsiteX1354" fmla="*/ 394469 w 4941221"/>
              <a:gd name="connsiteY1354" fmla="*/ 1539682 h 4941054"/>
              <a:gd name="connsiteX1355" fmla="*/ 408601 w 4941221"/>
              <a:gd name="connsiteY1355" fmla="*/ 1542664 h 4941054"/>
              <a:gd name="connsiteX1356" fmla="*/ 427640 w 4941221"/>
              <a:gd name="connsiteY1356" fmla="*/ 1590474 h 4941054"/>
              <a:gd name="connsiteX1357" fmla="*/ 427556 w 4941221"/>
              <a:gd name="connsiteY1357" fmla="*/ 1590474 h 4941054"/>
              <a:gd name="connsiteX1358" fmla="*/ 394176 w 4941221"/>
              <a:gd name="connsiteY1358" fmla="*/ 1612364 h 4941054"/>
              <a:gd name="connsiteX1359" fmla="*/ 379835 w 4941221"/>
              <a:gd name="connsiteY1359" fmla="*/ 1609429 h 4941054"/>
              <a:gd name="connsiteX1360" fmla="*/ 360881 w 4941221"/>
              <a:gd name="connsiteY1360" fmla="*/ 1561620 h 4941054"/>
              <a:gd name="connsiteX1361" fmla="*/ 394469 w 4941221"/>
              <a:gd name="connsiteY1361" fmla="*/ 1539682 h 4941054"/>
              <a:gd name="connsiteX1362" fmla="*/ 4329779 w 4941221"/>
              <a:gd name="connsiteY1362" fmla="*/ 1511668 h 4941054"/>
              <a:gd name="connsiteX1363" fmla="*/ 4379054 w 4941221"/>
              <a:gd name="connsiteY1363" fmla="*/ 1540645 h 4941054"/>
              <a:gd name="connsiteX1364" fmla="*/ 4355320 w 4941221"/>
              <a:gd name="connsiteY1364" fmla="*/ 1609842 h 4941054"/>
              <a:gd name="connsiteX1365" fmla="*/ 4332591 w 4941221"/>
              <a:gd name="connsiteY1365" fmla="*/ 1615041 h 4941054"/>
              <a:gd name="connsiteX1366" fmla="*/ 4286129 w 4941221"/>
              <a:gd name="connsiteY1366" fmla="*/ 1586022 h 4941054"/>
              <a:gd name="connsiteX1367" fmla="*/ 4309864 w 4941221"/>
              <a:gd name="connsiteY1367" fmla="*/ 1516827 h 4941054"/>
              <a:gd name="connsiteX1368" fmla="*/ 4329779 w 4941221"/>
              <a:gd name="connsiteY1368" fmla="*/ 1511668 h 4941054"/>
              <a:gd name="connsiteX1369" fmla="*/ 4738156 w 4941221"/>
              <a:gd name="connsiteY1369" fmla="*/ 1503546 h 4941054"/>
              <a:gd name="connsiteX1370" fmla="*/ 4749500 w 4941221"/>
              <a:gd name="connsiteY1370" fmla="*/ 1514826 h 4941054"/>
              <a:gd name="connsiteX1371" fmla="*/ 4749583 w 4941221"/>
              <a:gd name="connsiteY1371" fmla="*/ 1514826 h 4941054"/>
              <a:gd name="connsiteX1372" fmla="*/ 4738345 w 4941221"/>
              <a:gd name="connsiteY1372" fmla="*/ 1542251 h 4941054"/>
              <a:gd name="connsiteX1373" fmla="*/ 4730211 w 4941221"/>
              <a:gd name="connsiteY1373" fmla="*/ 1543928 h 4941054"/>
              <a:gd name="connsiteX1374" fmla="*/ 4710920 w 4941221"/>
              <a:gd name="connsiteY1374" fmla="*/ 1531097 h 4941054"/>
              <a:gd name="connsiteX1375" fmla="*/ 4722158 w 4941221"/>
              <a:gd name="connsiteY1375" fmla="*/ 1503588 h 4941054"/>
              <a:gd name="connsiteX1376" fmla="*/ 4738156 w 4941221"/>
              <a:gd name="connsiteY1376" fmla="*/ 1503546 h 4941054"/>
              <a:gd name="connsiteX1377" fmla="*/ 223206 w 4941221"/>
              <a:gd name="connsiteY1377" fmla="*/ 1457481 h 4941054"/>
              <a:gd name="connsiteX1378" fmla="*/ 239277 w 4941221"/>
              <a:gd name="connsiteY1378" fmla="*/ 1457879 h 4941054"/>
              <a:gd name="connsiteX1379" fmla="*/ 249928 w 4941221"/>
              <a:gd name="connsiteY1379" fmla="*/ 1485556 h 4941054"/>
              <a:gd name="connsiteX1380" fmla="*/ 230722 w 4941221"/>
              <a:gd name="connsiteY1380" fmla="*/ 1497969 h 4941054"/>
              <a:gd name="connsiteX1381" fmla="*/ 222253 w 4941221"/>
              <a:gd name="connsiteY1381" fmla="*/ 1496208 h 4941054"/>
              <a:gd name="connsiteX1382" fmla="*/ 211601 w 4941221"/>
              <a:gd name="connsiteY1382" fmla="*/ 1468530 h 4941054"/>
              <a:gd name="connsiteX1383" fmla="*/ 223206 w 4941221"/>
              <a:gd name="connsiteY1383" fmla="*/ 1457481 h 4941054"/>
              <a:gd name="connsiteX1384" fmla="*/ 3885061 w 4941221"/>
              <a:gd name="connsiteY1384" fmla="*/ 1449437 h 4941054"/>
              <a:gd name="connsiteX1385" fmla="*/ 3920800 w 4941221"/>
              <a:gd name="connsiteY1385" fmla="*/ 1472532 h 4941054"/>
              <a:gd name="connsiteX1386" fmla="*/ 3920716 w 4941221"/>
              <a:gd name="connsiteY1386" fmla="*/ 1472532 h 4941054"/>
              <a:gd name="connsiteX1387" fmla="*/ 3906542 w 4941221"/>
              <a:gd name="connsiteY1387" fmla="*/ 1549858 h 4941054"/>
              <a:gd name="connsiteX1388" fmla="*/ 3875092 w 4941221"/>
              <a:gd name="connsiteY1388" fmla="*/ 1559672 h 4941054"/>
              <a:gd name="connsiteX1389" fmla="*/ 3829299 w 4941221"/>
              <a:gd name="connsiteY1389" fmla="*/ 1535601 h 4941054"/>
              <a:gd name="connsiteX1390" fmla="*/ 3829216 w 4941221"/>
              <a:gd name="connsiteY1390" fmla="*/ 1535601 h 4941054"/>
              <a:gd name="connsiteX1391" fmla="*/ 3843474 w 4941221"/>
              <a:gd name="connsiteY1391" fmla="*/ 1458359 h 4941054"/>
              <a:gd name="connsiteX1392" fmla="*/ 3885061 w 4941221"/>
              <a:gd name="connsiteY1392" fmla="*/ 1449437 h 4941054"/>
              <a:gd name="connsiteX1393" fmla="*/ 4080562 w 4941221"/>
              <a:gd name="connsiteY1393" fmla="*/ 1445256 h 4941054"/>
              <a:gd name="connsiteX1394" fmla="*/ 4147327 w 4941221"/>
              <a:gd name="connsiteY1394" fmla="*/ 1477477 h 4941054"/>
              <a:gd name="connsiteX1395" fmla="*/ 4123928 w 4941221"/>
              <a:gd name="connsiteY1395" fmla="*/ 1569480 h 4941054"/>
              <a:gd name="connsiteX1396" fmla="*/ 4089710 w 4941221"/>
              <a:gd name="connsiteY1396" fmla="*/ 1578873 h 4941054"/>
              <a:gd name="connsiteX1397" fmla="*/ 4031926 w 4941221"/>
              <a:gd name="connsiteY1397" fmla="*/ 1545996 h 4941054"/>
              <a:gd name="connsiteX1398" fmla="*/ 4055408 w 4941221"/>
              <a:gd name="connsiteY1398" fmla="*/ 1454078 h 4941054"/>
              <a:gd name="connsiteX1399" fmla="*/ 4080562 w 4941221"/>
              <a:gd name="connsiteY1399" fmla="*/ 1445256 h 4941054"/>
              <a:gd name="connsiteX1400" fmla="*/ 1101111 w 4941221"/>
              <a:gd name="connsiteY1400" fmla="*/ 1389848 h 4941054"/>
              <a:gd name="connsiteX1401" fmla="*/ 1142259 w 4941221"/>
              <a:gd name="connsiteY1401" fmla="*/ 1400490 h 4941054"/>
              <a:gd name="connsiteX1402" fmla="*/ 1153161 w 4941221"/>
              <a:gd name="connsiteY1402" fmla="*/ 1478319 h 4941054"/>
              <a:gd name="connsiteX1403" fmla="*/ 1108795 w 4941221"/>
              <a:gd name="connsiteY1403" fmla="*/ 1500460 h 4941054"/>
              <a:gd name="connsiteX1404" fmla="*/ 1075332 w 4941221"/>
              <a:gd name="connsiteY1404" fmla="*/ 1489221 h 4941054"/>
              <a:gd name="connsiteX1405" fmla="*/ 1064430 w 4941221"/>
              <a:gd name="connsiteY1405" fmla="*/ 1411476 h 4941054"/>
              <a:gd name="connsiteX1406" fmla="*/ 1101111 w 4941221"/>
              <a:gd name="connsiteY1406" fmla="*/ 1389848 h 4941054"/>
              <a:gd name="connsiteX1407" fmla="*/ 4467892 w 4941221"/>
              <a:gd name="connsiteY1407" fmla="*/ 1381248 h 4941054"/>
              <a:gd name="connsiteX1408" fmla="*/ 4503179 w 4941221"/>
              <a:gd name="connsiteY1408" fmla="*/ 1400508 h 4941054"/>
              <a:gd name="connsiteX1409" fmla="*/ 4487999 w 4941221"/>
              <a:gd name="connsiteY1409" fmla="*/ 1449655 h 4941054"/>
              <a:gd name="connsiteX1410" fmla="*/ 4471058 w 4941221"/>
              <a:gd name="connsiteY1410" fmla="*/ 1453848 h 4941054"/>
              <a:gd name="connsiteX1411" fmla="*/ 4438853 w 4941221"/>
              <a:gd name="connsiteY1411" fmla="*/ 1434474 h 4941054"/>
              <a:gd name="connsiteX1412" fmla="*/ 4454033 w 4941221"/>
              <a:gd name="connsiteY1412" fmla="*/ 1385328 h 4941054"/>
              <a:gd name="connsiteX1413" fmla="*/ 4467892 w 4941221"/>
              <a:gd name="connsiteY1413" fmla="*/ 1381248 h 4941054"/>
              <a:gd name="connsiteX1414" fmla="*/ 689326 w 4941221"/>
              <a:gd name="connsiteY1414" fmla="*/ 1373837 h 4941054"/>
              <a:gd name="connsiteX1415" fmla="*/ 708759 w 4941221"/>
              <a:gd name="connsiteY1415" fmla="*/ 1380541 h 4941054"/>
              <a:gd name="connsiteX1416" fmla="*/ 727208 w 4941221"/>
              <a:gd name="connsiteY1416" fmla="*/ 1451243 h 4941054"/>
              <a:gd name="connsiteX1417" fmla="*/ 682509 w 4941221"/>
              <a:gd name="connsiteY1417" fmla="*/ 1476823 h 4941054"/>
              <a:gd name="connsiteX1418" fmla="*/ 656423 w 4941221"/>
              <a:gd name="connsiteY1418" fmla="*/ 1469778 h 4941054"/>
              <a:gd name="connsiteX1419" fmla="*/ 637975 w 4941221"/>
              <a:gd name="connsiteY1419" fmla="*/ 1398994 h 4941054"/>
              <a:gd name="connsiteX1420" fmla="*/ 689326 w 4941221"/>
              <a:gd name="connsiteY1420" fmla="*/ 1373837 h 4941054"/>
              <a:gd name="connsiteX1421" fmla="*/ 482884 w 4941221"/>
              <a:gd name="connsiteY1421" fmla="*/ 1363750 h 4941054"/>
              <a:gd name="connsiteX1422" fmla="*/ 496662 w 4941221"/>
              <a:gd name="connsiteY1422" fmla="*/ 1367967 h 4941054"/>
              <a:gd name="connsiteX1423" fmla="*/ 511423 w 4941221"/>
              <a:gd name="connsiteY1423" fmla="*/ 1417197 h 4941054"/>
              <a:gd name="connsiteX1424" fmla="*/ 479385 w 4941221"/>
              <a:gd name="connsiteY1424" fmla="*/ 1436319 h 4941054"/>
              <a:gd name="connsiteX1425" fmla="*/ 462192 w 4941221"/>
              <a:gd name="connsiteY1425" fmla="*/ 1431958 h 4941054"/>
              <a:gd name="connsiteX1426" fmla="*/ 447431 w 4941221"/>
              <a:gd name="connsiteY1426" fmla="*/ 1382726 h 4941054"/>
              <a:gd name="connsiteX1427" fmla="*/ 447431 w 4941221"/>
              <a:gd name="connsiteY1427" fmla="*/ 1382642 h 4941054"/>
              <a:gd name="connsiteX1428" fmla="*/ 482884 w 4941221"/>
              <a:gd name="connsiteY1428" fmla="*/ 1363750 h 4941054"/>
              <a:gd name="connsiteX1429" fmla="*/ 4666679 w 4941221"/>
              <a:gd name="connsiteY1429" fmla="*/ 1350959 h 4941054"/>
              <a:gd name="connsiteX1430" fmla="*/ 4678882 w 4941221"/>
              <a:gd name="connsiteY1430" fmla="*/ 1361432 h 4941054"/>
              <a:gd name="connsiteX1431" fmla="*/ 4669573 w 4941221"/>
              <a:gd name="connsiteY1431" fmla="*/ 1389611 h 4941054"/>
              <a:gd name="connsiteX1432" fmla="*/ 4660180 w 4941221"/>
              <a:gd name="connsiteY1432" fmla="*/ 1391792 h 4941054"/>
              <a:gd name="connsiteX1433" fmla="*/ 4641393 w 4941221"/>
              <a:gd name="connsiteY1433" fmla="*/ 1380301 h 4941054"/>
              <a:gd name="connsiteX1434" fmla="*/ 4650703 w 4941221"/>
              <a:gd name="connsiteY1434" fmla="*/ 1352123 h 4941054"/>
              <a:gd name="connsiteX1435" fmla="*/ 4666679 w 4941221"/>
              <a:gd name="connsiteY1435" fmla="*/ 1350959 h 4941054"/>
              <a:gd name="connsiteX1436" fmla="*/ 907237 w 4941221"/>
              <a:gd name="connsiteY1436" fmla="*/ 1339492 h 4941054"/>
              <a:gd name="connsiteX1437" fmla="*/ 957495 w 4941221"/>
              <a:gd name="connsiteY1437" fmla="*/ 1350164 h 4941054"/>
              <a:gd name="connsiteX1438" fmla="*/ 974687 w 4941221"/>
              <a:gd name="connsiteY1438" fmla="*/ 1443510 h 4941054"/>
              <a:gd name="connsiteX1439" fmla="*/ 919418 w 4941221"/>
              <a:gd name="connsiteY1439" fmla="*/ 1472528 h 4941054"/>
              <a:gd name="connsiteX1440" fmla="*/ 881427 w 4941221"/>
              <a:gd name="connsiteY1440" fmla="*/ 1460703 h 4941054"/>
              <a:gd name="connsiteX1441" fmla="*/ 864149 w 4941221"/>
              <a:gd name="connsiteY1441" fmla="*/ 1367441 h 4941054"/>
              <a:gd name="connsiteX1442" fmla="*/ 907237 w 4941221"/>
              <a:gd name="connsiteY1442" fmla="*/ 1339492 h 4941054"/>
              <a:gd name="connsiteX1443" fmla="*/ 4215500 w 4941221"/>
              <a:gd name="connsiteY1443" fmla="*/ 1317080 h 4941054"/>
              <a:gd name="connsiteX1444" fmla="*/ 4267594 w 4941221"/>
              <a:gd name="connsiteY1444" fmla="*/ 1340537 h 4941054"/>
              <a:gd name="connsiteX1445" fmla="*/ 4251492 w 4941221"/>
              <a:gd name="connsiteY1445" fmla="*/ 1411909 h 4941054"/>
              <a:gd name="connsiteX1446" fmla="*/ 4223900 w 4941221"/>
              <a:gd name="connsiteY1446" fmla="*/ 1419877 h 4941054"/>
              <a:gd name="connsiteX1447" fmla="*/ 4180120 w 4941221"/>
              <a:gd name="connsiteY1447" fmla="*/ 1395723 h 4941054"/>
              <a:gd name="connsiteX1448" fmla="*/ 4196306 w 4941221"/>
              <a:gd name="connsiteY1448" fmla="*/ 1324351 h 4941054"/>
              <a:gd name="connsiteX1449" fmla="*/ 4215500 w 4941221"/>
              <a:gd name="connsiteY1449" fmla="*/ 1317080 h 4941054"/>
              <a:gd name="connsiteX1450" fmla="*/ 297954 w 4941221"/>
              <a:gd name="connsiteY1450" fmla="*/ 1306068 h 4941054"/>
              <a:gd name="connsiteX1451" fmla="*/ 313920 w 4941221"/>
              <a:gd name="connsiteY1451" fmla="*/ 1307588 h 4941054"/>
              <a:gd name="connsiteX1452" fmla="*/ 322642 w 4941221"/>
              <a:gd name="connsiteY1452" fmla="*/ 1335935 h 4941054"/>
              <a:gd name="connsiteX1453" fmla="*/ 304107 w 4941221"/>
              <a:gd name="connsiteY1453" fmla="*/ 1347090 h 4941054"/>
              <a:gd name="connsiteX1454" fmla="*/ 294295 w 4941221"/>
              <a:gd name="connsiteY1454" fmla="*/ 1344657 h 4941054"/>
              <a:gd name="connsiteX1455" fmla="*/ 285572 w 4941221"/>
              <a:gd name="connsiteY1455" fmla="*/ 1316310 h 4941054"/>
              <a:gd name="connsiteX1456" fmla="*/ 297954 w 4941221"/>
              <a:gd name="connsiteY1456" fmla="*/ 1306068 h 4941054"/>
              <a:gd name="connsiteX1457" fmla="*/ 3734403 w 4941221"/>
              <a:gd name="connsiteY1457" fmla="*/ 1268188 h 4941054"/>
              <a:gd name="connsiteX1458" fmla="*/ 3772856 w 4941221"/>
              <a:gd name="connsiteY1458" fmla="*/ 1286261 h 4941054"/>
              <a:gd name="connsiteX1459" fmla="*/ 3769167 w 4941221"/>
              <a:gd name="connsiteY1459" fmla="*/ 1364761 h 4941054"/>
              <a:gd name="connsiteX1460" fmla="*/ 3731845 w 4941221"/>
              <a:gd name="connsiteY1460" fmla="*/ 1379271 h 4941054"/>
              <a:gd name="connsiteX1461" fmla="*/ 3690666 w 4941221"/>
              <a:gd name="connsiteY1461" fmla="*/ 1361071 h 4941054"/>
              <a:gd name="connsiteX1462" fmla="*/ 3694440 w 4941221"/>
              <a:gd name="connsiteY1462" fmla="*/ 1282570 h 4941054"/>
              <a:gd name="connsiteX1463" fmla="*/ 3734403 w 4941221"/>
              <a:gd name="connsiteY1463" fmla="*/ 1268188 h 4941054"/>
              <a:gd name="connsiteX1464" fmla="*/ 3955133 w 4941221"/>
              <a:gd name="connsiteY1464" fmla="*/ 1238044 h 4941054"/>
              <a:gd name="connsiteX1465" fmla="*/ 3999971 w 4941221"/>
              <a:gd name="connsiteY1465" fmla="*/ 1263110 h 4941054"/>
              <a:gd name="connsiteX1466" fmla="*/ 3988900 w 4941221"/>
              <a:gd name="connsiteY1466" fmla="*/ 1357293 h 4941054"/>
              <a:gd name="connsiteX1467" fmla="*/ 3947387 w 4941221"/>
              <a:gd name="connsiteY1467" fmla="*/ 1371803 h 4941054"/>
              <a:gd name="connsiteX1468" fmla="*/ 3894717 w 4941221"/>
              <a:gd name="connsiteY1468" fmla="*/ 1346306 h 4941054"/>
              <a:gd name="connsiteX1469" fmla="*/ 3894633 w 4941221"/>
              <a:gd name="connsiteY1469" fmla="*/ 1346306 h 4941054"/>
              <a:gd name="connsiteX1470" fmla="*/ 3905704 w 4941221"/>
              <a:gd name="connsiteY1470" fmla="*/ 1252039 h 4941054"/>
              <a:gd name="connsiteX1471" fmla="*/ 3955133 w 4941221"/>
              <a:gd name="connsiteY1471" fmla="*/ 1238044 h 4941054"/>
              <a:gd name="connsiteX1472" fmla="*/ 1259401 w 4941221"/>
              <a:gd name="connsiteY1472" fmla="*/ 1215120 h 4941054"/>
              <a:gd name="connsiteX1473" fmla="*/ 1298756 w 4941221"/>
              <a:gd name="connsiteY1473" fmla="*/ 1231243 h 4941054"/>
              <a:gd name="connsiteX1474" fmla="*/ 1299092 w 4941221"/>
              <a:gd name="connsiteY1474" fmla="*/ 1309744 h 4941054"/>
              <a:gd name="connsiteX1475" fmla="*/ 1259590 w 4941221"/>
              <a:gd name="connsiteY1475" fmla="*/ 1326266 h 4941054"/>
              <a:gd name="connsiteX1476" fmla="*/ 1220507 w 4941221"/>
              <a:gd name="connsiteY1476" fmla="*/ 1310163 h 4941054"/>
              <a:gd name="connsiteX1477" fmla="*/ 1220171 w 4941221"/>
              <a:gd name="connsiteY1477" fmla="*/ 1231580 h 4941054"/>
              <a:gd name="connsiteX1478" fmla="*/ 1259401 w 4941221"/>
              <a:gd name="connsiteY1478" fmla="*/ 1215120 h 4941054"/>
              <a:gd name="connsiteX1479" fmla="*/ 4366148 w 4941221"/>
              <a:gd name="connsiteY1479" fmla="*/ 1212817 h 4941054"/>
              <a:gd name="connsiteX1480" fmla="*/ 4402956 w 4941221"/>
              <a:gd name="connsiteY1480" fmla="*/ 1228999 h 4941054"/>
              <a:gd name="connsiteX1481" fmla="*/ 4392053 w 4941221"/>
              <a:gd name="connsiteY1481" fmla="*/ 1279235 h 4941054"/>
              <a:gd name="connsiteX1482" fmla="*/ 4372429 w 4941221"/>
              <a:gd name="connsiteY1482" fmla="*/ 1285023 h 4941054"/>
              <a:gd name="connsiteX1483" fmla="*/ 4341817 w 4941221"/>
              <a:gd name="connsiteY1483" fmla="*/ 1268332 h 4941054"/>
              <a:gd name="connsiteX1484" fmla="*/ 4352720 w 4941221"/>
              <a:gd name="connsiteY1484" fmla="*/ 1218095 h 4941054"/>
              <a:gd name="connsiteX1485" fmla="*/ 4366148 w 4941221"/>
              <a:gd name="connsiteY1485" fmla="*/ 1212817 h 4941054"/>
              <a:gd name="connsiteX1486" fmla="*/ 4584951 w 4941221"/>
              <a:gd name="connsiteY1486" fmla="*/ 1203602 h 4941054"/>
              <a:gd name="connsiteX1487" fmla="*/ 4597782 w 4941221"/>
              <a:gd name="connsiteY1487" fmla="*/ 1213236 h 4941054"/>
              <a:gd name="connsiteX1488" fmla="*/ 4597782 w 4941221"/>
              <a:gd name="connsiteY1488" fmla="*/ 1213152 h 4941054"/>
              <a:gd name="connsiteX1489" fmla="*/ 4590402 w 4941221"/>
              <a:gd name="connsiteY1489" fmla="*/ 1241919 h 4941054"/>
              <a:gd name="connsiteX1490" fmla="*/ 4579750 w 4941221"/>
              <a:gd name="connsiteY1490" fmla="*/ 1244854 h 4941054"/>
              <a:gd name="connsiteX1491" fmla="*/ 4561719 w 4941221"/>
              <a:gd name="connsiteY1491" fmla="*/ 1234539 h 4941054"/>
              <a:gd name="connsiteX1492" fmla="*/ 4569099 w 4941221"/>
              <a:gd name="connsiteY1492" fmla="*/ 1205855 h 4941054"/>
              <a:gd name="connsiteX1493" fmla="*/ 4584951 w 4941221"/>
              <a:gd name="connsiteY1493" fmla="*/ 1203602 h 4941054"/>
              <a:gd name="connsiteX1494" fmla="*/ 586174 w 4941221"/>
              <a:gd name="connsiteY1494" fmla="*/ 1196133 h 4941054"/>
              <a:gd name="connsiteX1495" fmla="*/ 599568 w 4941221"/>
              <a:gd name="connsiteY1495" fmla="*/ 1201489 h 4941054"/>
              <a:gd name="connsiteX1496" fmla="*/ 610052 w 4941221"/>
              <a:gd name="connsiteY1496" fmla="*/ 1251810 h 4941054"/>
              <a:gd name="connsiteX1497" fmla="*/ 579608 w 4941221"/>
              <a:gd name="connsiteY1497" fmla="*/ 1268248 h 4941054"/>
              <a:gd name="connsiteX1498" fmla="*/ 559647 w 4941221"/>
              <a:gd name="connsiteY1498" fmla="*/ 1262294 h 4941054"/>
              <a:gd name="connsiteX1499" fmla="*/ 549246 w 4941221"/>
              <a:gd name="connsiteY1499" fmla="*/ 1211973 h 4941054"/>
              <a:gd name="connsiteX1500" fmla="*/ 586174 w 4941221"/>
              <a:gd name="connsiteY1500" fmla="*/ 1196133 h 4941054"/>
              <a:gd name="connsiteX1501" fmla="*/ 798233 w 4941221"/>
              <a:gd name="connsiteY1501" fmla="*/ 1187489 h 4941054"/>
              <a:gd name="connsiteX1502" fmla="*/ 836657 w 4941221"/>
              <a:gd name="connsiteY1502" fmla="*/ 1197124 h 4941054"/>
              <a:gd name="connsiteX1503" fmla="*/ 847391 w 4941221"/>
              <a:gd name="connsiteY1503" fmla="*/ 1269417 h 4941054"/>
              <a:gd name="connsiteX1504" fmla="*/ 805793 w 4941221"/>
              <a:gd name="connsiteY1504" fmla="*/ 1290385 h 4941054"/>
              <a:gd name="connsiteX1505" fmla="*/ 775009 w 4941221"/>
              <a:gd name="connsiteY1505" fmla="*/ 1280237 h 4941054"/>
              <a:gd name="connsiteX1506" fmla="*/ 764274 w 4941221"/>
              <a:gd name="connsiteY1506" fmla="*/ 1207858 h 4941054"/>
              <a:gd name="connsiteX1507" fmla="*/ 798233 w 4941221"/>
              <a:gd name="connsiteY1507" fmla="*/ 1187489 h 4941054"/>
              <a:gd name="connsiteX1508" fmla="*/ 382828 w 4941221"/>
              <a:gd name="connsiteY1508" fmla="*/ 1160169 h 4941054"/>
              <a:gd name="connsiteX1509" fmla="*/ 398710 w 4941221"/>
              <a:gd name="connsiteY1509" fmla="*/ 1162748 h 4941054"/>
              <a:gd name="connsiteX1510" fmla="*/ 405419 w 4941221"/>
              <a:gd name="connsiteY1510" fmla="*/ 1191683 h 4941054"/>
              <a:gd name="connsiteX1511" fmla="*/ 387639 w 4941221"/>
              <a:gd name="connsiteY1511" fmla="*/ 1201580 h 4941054"/>
              <a:gd name="connsiteX1512" fmla="*/ 376568 w 4941221"/>
              <a:gd name="connsiteY1512" fmla="*/ 1198392 h 4941054"/>
              <a:gd name="connsiteX1513" fmla="*/ 369775 w 4941221"/>
              <a:gd name="connsiteY1513" fmla="*/ 1169541 h 4941054"/>
              <a:gd name="connsiteX1514" fmla="*/ 382828 w 4941221"/>
              <a:gd name="connsiteY1514" fmla="*/ 1160169 h 4941054"/>
              <a:gd name="connsiteX1515" fmla="*/ 1072058 w 4941221"/>
              <a:gd name="connsiteY1515" fmla="*/ 1141219 h 4941054"/>
              <a:gd name="connsiteX1516" fmla="*/ 1120449 w 4941221"/>
              <a:gd name="connsiteY1516" fmla="*/ 1158527 h 4941054"/>
              <a:gd name="connsiteX1517" fmla="*/ 1125146 w 4941221"/>
              <a:gd name="connsiteY1517" fmla="*/ 1253297 h 4941054"/>
              <a:gd name="connsiteX1518" fmla="*/ 1075329 w 4941221"/>
              <a:gd name="connsiteY1518" fmla="*/ 1275354 h 4941054"/>
              <a:gd name="connsiteX1519" fmla="*/ 1030376 w 4941221"/>
              <a:gd name="connsiteY1519" fmla="*/ 1257994 h 4941054"/>
              <a:gd name="connsiteX1520" fmla="*/ 1025679 w 4941221"/>
              <a:gd name="connsiteY1520" fmla="*/ 1163223 h 4941054"/>
              <a:gd name="connsiteX1521" fmla="*/ 1072058 w 4941221"/>
              <a:gd name="connsiteY1521" fmla="*/ 1141219 h 4941054"/>
              <a:gd name="connsiteX1522" fmla="*/ 4100707 w 4941221"/>
              <a:gd name="connsiteY1522" fmla="*/ 1134412 h 4941054"/>
              <a:gd name="connsiteX1523" fmla="*/ 4135334 w 4941221"/>
              <a:gd name="connsiteY1523" fmla="*/ 1153680 h 4941054"/>
              <a:gd name="connsiteX1524" fmla="*/ 4126863 w 4941221"/>
              <a:gd name="connsiteY1524" fmla="*/ 1226310 h 4941054"/>
              <a:gd name="connsiteX1525" fmla="*/ 4094826 w 4941221"/>
              <a:gd name="connsiteY1525" fmla="*/ 1237464 h 4941054"/>
              <a:gd name="connsiteX1526" fmla="*/ 4054233 w 4941221"/>
              <a:gd name="connsiteY1526" fmla="*/ 1217923 h 4941054"/>
              <a:gd name="connsiteX1527" fmla="*/ 4062620 w 4941221"/>
              <a:gd name="connsiteY1527" fmla="*/ 1145209 h 4941054"/>
              <a:gd name="connsiteX1528" fmla="*/ 4100707 w 4941221"/>
              <a:gd name="connsiteY1528" fmla="*/ 1134412 h 4941054"/>
              <a:gd name="connsiteX1529" fmla="*/ 3560807 w 4941221"/>
              <a:gd name="connsiteY1529" fmla="*/ 1108670 h 4941054"/>
              <a:gd name="connsiteX1530" fmla="*/ 3601346 w 4941221"/>
              <a:gd name="connsiteY1530" fmla="*/ 1121460 h 4941054"/>
              <a:gd name="connsiteX1531" fmla="*/ 3608224 w 4941221"/>
              <a:gd name="connsiteY1531" fmla="*/ 1199793 h 4941054"/>
              <a:gd name="connsiteX1532" fmla="*/ 3565618 w 4941221"/>
              <a:gd name="connsiteY1532" fmla="*/ 1219586 h 4941054"/>
              <a:gd name="connsiteX1533" fmla="*/ 3529891 w 4941221"/>
              <a:gd name="connsiteY1533" fmla="*/ 1206586 h 4941054"/>
              <a:gd name="connsiteX1534" fmla="*/ 3523098 w 4941221"/>
              <a:gd name="connsiteY1534" fmla="*/ 1128338 h 4941054"/>
              <a:gd name="connsiteX1535" fmla="*/ 3560807 w 4941221"/>
              <a:gd name="connsiteY1535" fmla="*/ 1108670 h 4941054"/>
              <a:gd name="connsiteX1536" fmla="*/ 1439622 w 4941221"/>
              <a:gd name="connsiteY1536" fmla="*/ 1063182 h 4941054"/>
              <a:gd name="connsiteX1537" fmla="*/ 1476472 w 4941221"/>
              <a:gd name="connsiteY1537" fmla="*/ 1084390 h 4941054"/>
              <a:gd name="connsiteX1538" fmla="*/ 1466239 w 4941221"/>
              <a:gd name="connsiteY1538" fmla="*/ 1162303 h 4941054"/>
              <a:gd name="connsiteX1539" fmla="*/ 1432441 w 4941221"/>
              <a:gd name="connsiteY1539" fmla="*/ 1173877 h 4941054"/>
              <a:gd name="connsiteX1540" fmla="*/ 1388410 w 4941221"/>
              <a:gd name="connsiteY1540" fmla="*/ 1152155 h 4941054"/>
              <a:gd name="connsiteX1541" fmla="*/ 1398559 w 4941221"/>
              <a:gd name="connsiteY1541" fmla="*/ 1074242 h 4941054"/>
              <a:gd name="connsiteX1542" fmla="*/ 1439622 w 4941221"/>
              <a:gd name="connsiteY1542" fmla="*/ 1063182 h 4941054"/>
              <a:gd name="connsiteX1543" fmla="*/ 4493251 w 4941221"/>
              <a:gd name="connsiteY1543" fmla="*/ 1062107 h 4941054"/>
              <a:gd name="connsiteX1544" fmla="*/ 4506702 w 4941221"/>
              <a:gd name="connsiteY1544" fmla="*/ 1070829 h 4941054"/>
              <a:gd name="connsiteX1545" fmla="*/ 4501334 w 4941221"/>
              <a:gd name="connsiteY1545" fmla="*/ 1100015 h 4941054"/>
              <a:gd name="connsiteX1546" fmla="*/ 4489509 w 4941221"/>
              <a:gd name="connsiteY1546" fmla="*/ 1103705 h 4941054"/>
              <a:gd name="connsiteX1547" fmla="*/ 4472232 w 4941221"/>
              <a:gd name="connsiteY1547" fmla="*/ 1094564 h 4941054"/>
              <a:gd name="connsiteX1548" fmla="*/ 4477599 w 4941221"/>
              <a:gd name="connsiteY1548" fmla="*/ 1065461 h 4941054"/>
              <a:gd name="connsiteX1549" fmla="*/ 4493251 w 4941221"/>
              <a:gd name="connsiteY1549" fmla="*/ 1062107 h 4941054"/>
              <a:gd name="connsiteX1550" fmla="*/ 4264135 w 4941221"/>
              <a:gd name="connsiteY1550" fmla="*/ 1052906 h 4941054"/>
              <a:gd name="connsiteX1551" fmla="*/ 4288309 w 4941221"/>
              <a:gd name="connsiteY1551" fmla="*/ 1066713 h 4941054"/>
              <a:gd name="connsiteX1552" fmla="*/ 4281768 w 4941221"/>
              <a:gd name="connsiteY1552" fmla="*/ 1117704 h 4941054"/>
              <a:gd name="connsiteX1553" fmla="*/ 4259543 w 4941221"/>
              <a:gd name="connsiteY1553" fmla="*/ 1125253 h 4941054"/>
              <a:gd name="connsiteX1554" fmla="*/ 4230776 w 4941221"/>
              <a:gd name="connsiteY1554" fmla="*/ 1111163 h 4941054"/>
              <a:gd name="connsiteX1555" fmla="*/ 4237318 w 4941221"/>
              <a:gd name="connsiteY1555" fmla="*/ 1060171 h 4941054"/>
              <a:gd name="connsiteX1556" fmla="*/ 4264135 w 4941221"/>
              <a:gd name="connsiteY1556" fmla="*/ 1052906 h 4941054"/>
              <a:gd name="connsiteX1557" fmla="*/ 3777585 w 4941221"/>
              <a:gd name="connsiteY1557" fmla="*/ 1051228 h 4941054"/>
              <a:gd name="connsiteX1558" fmla="*/ 3825359 w 4941221"/>
              <a:gd name="connsiteY1558" fmla="*/ 1070129 h 4941054"/>
              <a:gd name="connsiteX1559" fmla="*/ 3826868 w 4941221"/>
              <a:gd name="connsiteY1559" fmla="*/ 1164985 h 4941054"/>
              <a:gd name="connsiteX1560" fmla="*/ 3778644 w 4941221"/>
              <a:gd name="connsiteY1560" fmla="*/ 1185365 h 4941054"/>
              <a:gd name="connsiteX1561" fmla="*/ 3732013 w 4941221"/>
              <a:gd name="connsiteY1561" fmla="*/ 1166494 h 4941054"/>
              <a:gd name="connsiteX1562" fmla="*/ 3730504 w 4941221"/>
              <a:gd name="connsiteY1562" fmla="*/ 1071640 h 4941054"/>
              <a:gd name="connsiteX1563" fmla="*/ 3777585 w 4941221"/>
              <a:gd name="connsiteY1563" fmla="*/ 1051228 h 4941054"/>
              <a:gd name="connsiteX1564" fmla="*/ 689643 w 4941221"/>
              <a:gd name="connsiteY1564" fmla="*/ 1037024 h 4941054"/>
              <a:gd name="connsiteX1565" fmla="*/ 716397 w 4941221"/>
              <a:gd name="connsiteY1565" fmla="*/ 1044573 h 4941054"/>
              <a:gd name="connsiteX1566" fmla="*/ 722518 w 4941221"/>
              <a:gd name="connsiteY1566" fmla="*/ 1095565 h 4941054"/>
              <a:gd name="connsiteX1567" fmla="*/ 693920 w 4941221"/>
              <a:gd name="connsiteY1567" fmla="*/ 1109485 h 4941054"/>
              <a:gd name="connsiteX1568" fmla="*/ 671444 w 4941221"/>
              <a:gd name="connsiteY1568" fmla="*/ 1101686 h 4941054"/>
              <a:gd name="connsiteX1569" fmla="*/ 665404 w 4941221"/>
              <a:gd name="connsiteY1569" fmla="*/ 1050611 h 4941054"/>
              <a:gd name="connsiteX1570" fmla="*/ 689643 w 4941221"/>
              <a:gd name="connsiteY1570" fmla="*/ 1037024 h 4941054"/>
              <a:gd name="connsiteX1571" fmla="*/ 477535 w 4941221"/>
              <a:gd name="connsiteY1571" fmla="*/ 1020466 h 4941054"/>
              <a:gd name="connsiteX1572" fmla="*/ 493146 w 4941221"/>
              <a:gd name="connsiteY1572" fmla="*/ 1024114 h 4941054"/>
              <a:gd name="connsiteX1573" fmla="*/ 497926 w 4941221"/>
              <a:gd name="connsiteY1573" fmla="*/ 1053384 h 4941054"/>
              <a:gd name="connsiteX1574" fmla="*/ 480901 w 4941221"/>
              <a:gd name="connsiteY1574" fmla="*/ 1062106 h 4941054"/>
              <a:gd name="connsiteX1575" fmla="*/ 468657 w 4941221"/>
              <a:gd name="connsiteY1575" fmla="*/ 1058165 h 4941054"/>
              <a:gd name="connsiteX1576" fmla="*/ 463875 w 4941221"/>
              <a:gd name="connsiteY1576" fmla="*/ 1028895 h 4941054"/>
              <a:gd name="connsiteX1577" fmla="*/ 477535 w 4941221"/>
              <a:gd name="connsiteY1577" fmla="*/ 1020466 h 4941054"/>
              <a:gd name="connsiteX1578" fmla="*/ 946303 w 4941221"/>
              <a:gd name="connsiteY1578" fmla="*/ 1014805 h 4941054"/>
              <a:gd name="connsiteX1579" fmla="*/ 983426 w 4941221"/>
              <a:gd name="connsiteY1579" fmla="*/ 1028465 h 4941054"/>
              <a:gd name="connsiteX1580" fmla="*/ 986362 w 4941221"/>
              <a:gd name="connsiteY1580" fmla="*/ 1101598 h 4941054"/>
              <a:gd name="connsiteX1581" fmla="*/ 948368 w 4941221"/>
              <a:gd name="connsiteY1581" fmla="*/ 1118204 h 4941054"/>
              <a:gd name="connsiteX1582" fmla="*/ 913309 w 4941221"/>
              <a:gd name="connsiteY1582" fmla="*/ 1104450 h 4941054"/>
              <a:gd name="connsiteX1583" fmla="*/ 910374 w 4941221"/>
              <a:gd name="connsiteY1583" fmla="*/ 1031401 h 4941054"/>
              <a:gd name="connsiteX1584" fmla="*/ 946303 w 4941221"/>
              <a:gd name="connsiteY1584" fmla="*/ 1014805 h 4941054"/>
              <a:gd name="connsiteX1585" fmla="*/ 3372547 w 4941221"/>
              <a:gd name="connsiteY1585" fmla="*/ 973014 h 4941054"/>
              <a:gd name="connsiteX1586" fmla="*/ 3388594 w 4941221"/>
              <a:gd name="connsiteY1586" fmla="*/ 973305 h 4941054"/>
              <a:gd name="connsiteX1587" fmla="*/ 3409205 w 4941221"/>
              <a:gd name="connsiteY1587" fmla="*/ 981149 h 4941054"/>
              <a:gd name="connsiteX1588" fmla="*/ 3426482 w 4941221"/>
              <a:gd name="connsiteY1588" fmla="*/ 1057804 h 4941054"/>
              <a:gd name="connsiteX1589" fmla="*/ 3379432 w 4941221"/>
              <a:gd name="connsiteY1589" fmla="*/ 1083720 h 4941054"/>
              <a:gd name="connsiteX1590" fmla="*/ 3349910 w 4941221"/>
              <a:gd name="connsiteY1590" fmla="*/ 1075081 h 4941054"/>
              <a:gd name="connsiteX1591" fmla="*/ 3332550 w 4941221"/>
              <a:gd name="connsiteY1591" fmla="*/ 998426 h 4941054"/>
              <a:gd name="connsiteX1592" fmla="*/ 3372547 w 4941221"/>
              <a:gd name="connsiteY1592" fmla="*/ 973014 h 4941054"/>
              <a:gd name="connsiteX1593" fmla="*/ 1261642 w 4941221"/>
              <a:gd name="connsiteY1593" fmla="*/ 966699 h 4941054"/>
              <a:gd name="connsiteX1594" fmla="*/ 1307307 w 4941221"/>
              <a:gd name="connsiteY1594" fmla="*/ 990204 h 4941054"/>
              <a:gd name="connsiteX1595" fmla="*/ 1299424 w 4941221"/>
              <a:gd name="connsiteY1595" fmla="*/ 1084723 h 4941054"/>
              <a:gd name="connsiteX1596" fmla="*/ 1256064 w 4941221"/>
              <a:gd name="connsiteY1596" fmla="*/ 1100657 h 4941054"/>
              <a:gd name="connsiteX1597" fmla="*/ 1204821 w 4941221"/>
              <a:gd name="connsiteY1597" fmla="*/ 1076922 h 4941054"/>
              <a:gd name="connsiteX1598" fmla="*/ 1212704 w 4941221"/>
              <a:gd name="connsiteY1598" fmla="*/ 982320 h 4941054"/>
              <a:gd name="connsiteX1599" fmla="*/ 1261642 w 4941221"/>
              <a:gd name="connsiteY1599" fmla="*/ 966699 h 4941054"/>
              <a:gd name="connsiteX1600" fmla="*/ 3947228 w 4941221"/>
              <a:gd name="connsiteY1600" fmla="*/ 966549 h 4941054"/>
              <a:gd name="connsiteX1601" fmla="*/ 3983701 w 4941221"/>
              <a:gd name="connsiteY1601" fmla="*/ 982003 h 4941054"/>
              <a:gd name="connsiteX1602" fmla="*/ 3983113 w 4941221"/>
              <a:gd name="connsiteY1602" fmla="*/ 1055135 h 4941054"/>
              <a:gd name="connsiteX1603" fmla="*/ 3946799 w 4941221"/>
              <a:gd name="connsiteY1603" fmla="*/ 1069979 h 4941054"/>
              <a:gd name="connsiteX1604" fmla="*/ 3909980 w 4941221"/>
              <a:gd name="connsiteY1604" fmla="*/ 1054548 h 4941054"/>
              <a:gd name="connsiteX1605" fmla="*/ 3910568 w 4941221"/>
              <a:gd name="connsiteY1605" fmla="*/ 981415 h 4941054"/>
              <a:gd name="connsiteX1606" fmla="*/ 3947228 w 4941221"/>
              <a:gd name="connsiteY1606" fmla="*/ 966549 h 4941054"/>
              <a:gd name="connsiteX1607" fmla="*/ 1617320 w 4941221"/>
              <a:gd name="connsiteY1607" fmla="*/ 935351 h 4941054"/>
              <a:gd name="connsiteX1608" fmla="*/ 1672220 w 4941221"/>
              <a:gd name="connsiteY1608" fmla="*/ 962866 h 4941054"/>
              <a:gd name="connsiteX1609" fmla="*/ 1651672 w 4941221"/>
              <a:gd name="connsiteY1609" fmla="*/ 1038682 h 4941054"/>
              <a:gd name="connsiteX1610" fmla="*/ 1624080 w 4941221"/>
              <a:gd name="connsiteY1610" fmla="*/ 1046063 h 4941054"/>
              <a:gd name="connsiteX1611" fmla="*/ 1575855 w 4941221"/>
              <a:gd name="connsiteY1611" fmla="*/ 1018135 h 4941054"/>
              <a:gd name="connsiteX1612" fmla="*/ 1596404 w 4941221"/>
              <a:gd name="connsiteY1612" fmla="*/ 942319 h 4941054"/>
              <a:gd name="connsiteX1613" fmla="*/ 1617320 w 4941221"/>
              <a:gd name="connsiteY1613" fmla="*/ 935351 h 4941054"/>
              <a:gd name="connsiteX1614" fmla="*/ 4392117 w 4941221"/>
              <a:gd name="connsiteY1614" fmla="*/ 927184 h 4941054"/>
              <a:gd name="connsiteX1615" fmla="*/ 4406144 w 4941221"/>
              <a:gd name="connsiteY1615" fmla="*/ 934963 h 4941054"/>
              <a:gd name="connsiteX1616" fmla="*/ 4402789 w 4941221"/>
              <a:gd name="connsiteY1616" fmla="*/ 964399 h 4941054"/>
              <a:gd name="connsiteX1617" fmla="*/ 4389790 w 4941221"/>
              <a:gd name="connsiteY1617" fmla="*/ 968929 h 4941054"/>
              <a:gd name="connsiteX1618" fmla="*/ 4373352 w 4941221"/>
              <a:gd name="connsiteY1618" fmla="*/ 961045 h 4941054"/>
              <a:gd name="connsiteX1619" fmla="*/ 4376706 w 4941221"/>
              <a:gd name="connsiteY1619" fmla="*/ 931608 h 4941054"/>
              <a:gd name="connsiteX1620" fmla="*/ 4392117 w 4941221"/>
              <a:gd name="connsiteY1620" fmla="*/ 927184 h 4941054"/>
              <a:gd name="connsiteX1621" fmla="*/ 4134809 w 4941221"/>
              <a:gd name="connsiteY1621" fmla="*/ 903230 h 4941054"/>
              <a:gd name="connsiteX1622" fmla="*/ 4160074 w 4941221"/>
              <a:gd name="connsiteY1622" fmla="*/ 914911 h 4941054"/>
              <a:gd name="connsiteX1623" fmla="*/ 4157978 w 4941221"/>
              <a:gd name="connsiteY1623" fmla="*/ 966239 h 4941054"/>
              <a:gd name="connsiteX1624" fmla="*/ 4133321 w 4941221"/>
              <a:gd name="connsiteY1624" fmla="*/ 975884 h 4941054"/>
              <a:gd name="connsiteX1625" fmla="*/ 4106567 w 4941221"/>
              <a:gd name="connsiteY1625" fmla="*/ 964142 h 4941054"/>
              <a:gd name="connsiteX1626" fmla="*/ 4108663 w 4941221"/>
              <a:gd name="connsiteY1626" fmla="*/ 912816 h 4941054"/>
              <a:gd name="connsiteX1627" fmla="*/ 4134809 w 4941221"/>
              <a:gd name="connsiteY1627" fmla="*/ 903230 h 4941054"/>
              <a:gd name="connsiteX1628" fmla="*/ 3576857 w 4941221"/>
              <a:gd name="connsiteY1628" fmla="*/ 889540 h 4941054"/>
              <a:gd name="connsiteX1629" fmla="*/ 3626674 w 4941221"/>
              <a:gd name="connsiteY1629" fmla="*/ 901891 h 4941054"/>
              <a:gd name="connsiteX1630" fmla="*/ 3640764 w 4941221"/>
              <a:gd name="connsiteY1630" fmla="*/ 995739 h 4941054"/>
              <a:gd name="connsiteX1631" fmla="*/ 3586754 w 4941221"/>
              <a:gd name="connsiteY1631" fmla="*/ 1022996 h 4941054"/>
              <a:gd name="connsiteX1632" fmla="*/ 3547000 w 4941221"/>
              <a:gd name="connsiteY1632" fmla="*/ 1009913 h 4941054"/>
              <a:gd name="connsiteX1633" fmla="*/ 3532827 w 4941221"/>
              <a:gd name="connsiteY1633" fmla="*/ 916064 h 4941054"/>
              <a:gd name="connsiteX1634" fmla="*/ 3576857 w 4941221"/>
              <a:gd name="connsiteY1634" fmla="*/ 889540 h 4941054"/>
              <a:gd name="connsiteX1635" fmla="*/ 820265 w 4941221"/>
              <a:gd name="connsiteY1635" fmla="*/ 888470 h 4941054"/>
              <a:gd name="connsiteX1636" fmla="*/ 846306 w 4941221"/>
              <a:gd name="connsiteY1636" fmla="*/ 898303 h 4941054"/>
              <a:gd name="connsiteX1637" fmla="*/ 847982 w 4941221"/>
              <a:gd name="connsiteY1637" fmla="*/ 949633 h 4941054"/>
              <a:gd name="connsiteX1638" fmla="*/ 821480 w 4941221"/>
              <a:gd name="connsiteY1638" fmla="*/ 961123 h 4941054"/>
              <a:gd name="connsiteX1639" fmla="*/ 796570 w 4941221"/>
              <a:gd name="connsiteY1639" fmla="*/ 951311 h 4941054"/>
              <a:gd name="connsiteX1640" fmla="*/ 794977 w 4941221"/>
              <a:gd name="connsiteY1640" fmla="*/ 899896 h 4941054"/>
              <a:gd name="connsiteX1641" fmla="*/ 820265 w 4941221"/>
              <a:gd name="connsiteY1641" fmla="*/ 888470 h 4941054"/>
              <a:gd name="connsiteX1642" fmla="*/ 581511 w 4941221"/>
              <a:gd name="connsiteY1642" fmla="*/ 887552 h 4941054"/>
              <a:gd name="connsiteX1643" fmla="*/ 596806 w 4941221"/>
              <a:gd name="connsiteY1643" fmla="*/ 892269 h 4941054"/>
              <a:gd name="connsiteX1644" fmla="*/ 599658 w 4941221"/>
              <a:gd name="connsiteY1644" fmla="*/ 921795 h 4941054"/>
              <a:gd name="connsiteX1645" fmla="*/ 583472 w 4941221"/>
              <a:gd name="connsiteY1645" fmla="*/ 929427 h 4941054"/>
              <a:gd name="connsiteX1646" fmla="*/ 570053 w 4941221"/>
              <a:gd name="connsiteY1646" fmla="*/ 924563 h 4941054"/>
              <a:gd name="connsiteX1647" fmla="*/ 567285 w 4941221"/>
              <a:gd name="connsiteY1647" fmla="*/ 895037 h 4941054"/>
              <a:gd name="connsiteX1648" fmla="*/ 581511 w 4941221"/>
              <a:gd name="connsiteY1648" fmla="*/ 887552 h 4941054"/>
              <a:gd name="connsiteX1649" fmla="*/ 2470610 w 4941221"/>
              <a:gd name="connsiteY1649" fmla="*/ 875874 h 4941054"/>
              <a:gd name="connsiteX1650" fmla="*/ 4065263 w 4941221"/>
              <a:gd name="connsiteY1650" fmla="*/ 2470528 h 4941054"/>
              <a:gd name="connsiteX1651" fmla="*/ 2470610 w 4941221"/>
              <a:gd name="connsiteY1651" fmla="*/ 4065182 h 4941054"/>
              <a:gd name="connsiteX1652" fmla="*/ 875957 w 4941221"/>
              <a:gd name="connsiteY1652" fmla="*/ 2470528 h 4941054"/>
              <a:gd name="connsiteX1653" fmla="*/ 2470610 w 4941221"/>
              <a:gd name="connsiteY1653" fmla="*/ 875874 h 4941054"/>
              <a:gd name="connsiteX1654" fmla="*/ 3178294 w 4941221"/>
              <a:gd name="connsiteY1654" fmla="*/ 862954 h 4941054"/>
              <a:gd name="connsiteX1655" fmla="*/ 3199787 w 4941221"/>
              <a:gd name="connsiteY1655" fmla="*/ 867926 h 4941054"/>
              <a:gd name="connsiteX1656" fmla="*/ 3227296 w 4941221"/>
              <a:gd name="connsiteY1656" fmla="*/ 941563 h 4941054"/>
              <a:gd name="connsiteX1657" fmla="*/ 3176723 w 4941221"/>
              <a:gd name="connsiteY1657" fmla="*/ 974103 h 4941054"/>
              <a:gd name="connsiteX1658" fmla="*/ 3153744 w 4941221"/>
              <a:gd name="connsiteY1658" fmla="*/ 969071 h 4941054"/>
              <a:gd name="connsiteX1659" fmla="*/ 3126235 w 4941221"/>
              <a:gd name="connsiteY1659" fmla="*/ 895435 h 4941054"/>
              <a:gd name="connsiteX1660" fmla="*/ 3178294 w 4941221"/>
              <a:gd name="connsiteY1660" fmla="*/ 862954 h 4941054"/>
              <a:gd name="connsiteX1661" fmla="*/ 1111993 w 4941221"/>
              <a:gd name="connsiteY1661" fmla="*/ 859007 h 4941054"/>
              <a:gd name="connsiteX1662" fmla="*/ 1147469 w 4941221"/>
              <a:gd name="connsiteY1662" fmla="*/ 876577 h 4941054"/>
              <a:gd name="connsiteX1663" fmla="*/ 1142519 w 4941221"/>
              <a:gd name="connsiteY1663" fmla="*/ 949545 h 4941054"/>
              <a:gd name="connsiteX1664" fmla="*/ 1142603 w 4941221"/>
              <a:gd name="connsiteY1664" fmla="*/ 949545 h 4941054"/>
              <a:gd name="connsiteX1665" fmla="*/ 1108555 w 4941221"/>
              <a:gd name="connsiteY1665" fmla="*/ 962293 h 4941054"/>
              <a:gd name="connsiteX1666" fmla="*/ 1069644 w 4941221"/>
              <a:gd name="connsiteY1666" fmla="*/ 944681 h 4941054"/>
              <a:gd name="connsiteX1667" fmla="*/ 1074507 w 4941221"/>
              <a:gd name="connsiteY1667" fmla="*/ 871629 h 4941054"/>
              <a:gd name="connsiteX1668" fmla="*/ 1111993 w 4941221"/>
              <a:gd name="connsiteY1668" fmla="*/ 859007 h 4941054"/>
              <a:gd name="connsiteX1669" fmla="*/ 1831942 w 4941221"/>
              <a:gd name="connsiteY1669" fmla="*/ 834259 h 4941054"/>
              <a:gd name="connsiteX1670" fmla="*/ 1882561 w 4941221"/>
              <a:gd name="connsiteY1670" fmla="*/ 868933 h 4941054"/>
              <a:gd name="connsiteX1671" fmla="*/ 1851949 w 4941221"/>
              <a:gd name="connsiteY1671" fmla="*/ 941312 h 4941054"/>
              <a:gd name="connsiteX1672" fmla="*/ 1831065 w 4941221"/>
              <a:gd name="connsiteY1672" fmla="*/ 945421 h 4941054"/>
              <a:gd name="connsiteX1673" fmla="*/ 1779571 w 4941221"/>
              <a:gd name="connsiteY1673" fmla="*/ 910700 h 4941054"/>
              <a:gd name="connsiteX1674" fmla="*/ 1810182 w 4941221"/>
              <a:gd name="connsiteY1674" fmla="*/ 838321 h 4941054"/>
              <a:gd name="connsiteX1675" fmla="*/ 1810267 w 4941221"/>
              <a:gd name="connsiteY1675" fmla="*/ 838321 h 4941054"/>
              <a:gd name="connsiteX1676" fmla="*/ 1831942 w 4941221"/>
              <a:gd name="connsiteY1676" fmla="*/ 834259 h 4941054"/>
              <a:gd name="connsiteX1677" fmla="*/ 1466325 w 4941221"/>
              <a:gd name="connsiteY1677" fmla="*/ 817758 h 4941054"/>
              <a:gd name="connsiteX1678" fmla="*/ 1514797 w 4941221"/>
              <a:gd name="connsiteY1678" fmla="*/ 848215 h 4941054"/>
              <a:gd name="connsiteX1679" fmla="*/ 1494416 w 4941221"/>
              <a:gd name="connsiteY1679" fmla="*/ 940889 h 4941054"/>
              <a:gd name="connsiteX1680" fmla="*/ 1458353 w 4941221"/>
              <a:gd name="connsiteY1680" fmla="*/ 951456 h 4941054"/>
              <a:gd name="connsiteX1681" fmla="*/ 1401743 w 4941221"/>
              <a:gd name="connsiteY1681" fmla="*/ 920509 h 4941054"/>
              <a:gd name="connsiteX1682" fmla="*/ 1422122 w 4941221"/>
              <a:gd name="connsiteY1682" fmla="*/ 827835 h 4941054"/>
              <a:gd name="connsiteX1683" fmla="*/ 1446958 w 4941221"/>
              <a:gd name="connsiteY1683" fmla="*/ 818211 h 4941054"/>
              <a:gd name="connsiteX1684" fmla="*/ 1466325 w 4941221"/>
              <a:gd name="connsiteY1684" fmla="*/ 817758 h 4941054"/>
              <a:gd name="connsiteX1685" fmla="*/ 3776631 w 4941221"/>
              <a:gd name="connsiteY1685" fmla="*/ 816139 h 4941054"/>
              <a:gd name="connsiteX1686" fmla="*/ 3814539 w 4941221"/>
              <a:gd name="connsiteY1686" fmla="*/ 827598 h 4941054"/>
              <a:gd name="connsiteX1687" fmla="*/ 3821752 w 4941221"/>
              <a:gd name="connsiteY1687" fmla="*/ 900395 h 4941054"/>
              <a:gd name="connsiteX1688" fmla="*/ 3781747 w 4941221"/>
              <a:gd name="connsiteY1688" fmla="*/ 919352 h 4941054"/>
              <a:gd name="connsiteX1689" fmla="*/ 3748955 w 4941221"/>
              <a:gd name="connsiteY1689" fmla="*/ 907608 h 4941054"/>
              <a:gd name="connsiteX1690" fmla="*/ 3741742 w 4941221"/>
              <a:gd name="connsiteY1690" fmla="*/ 834811 h 4941054"/>
              <a:gd name="connsiteX1691" fmla="*/ 3776631 w 4941221"/>
              <a:gd name="connsiteY1691" fmla="*/ 816139 h 4941054"/>
              <a:gd name="connsiteX1692" fmla="*/ 4282040 w 4941221"/>
              <a:gd name="connsiteY1692" fmla="*/ 799417 h 4941054"/>
              <a:gd name="connsiteX1693" fmla="*/ 4296528 w 4941221"/>
              <a:gd name="connsiteY1693" fmla="*/ 806221 h 4941054"/>
              <a:gd name="connsiteX1694" fmla="*/ 4295187 w 4941221"/>
              <a:gd name="connsiteY1694" fmla="*/ 835827 h 4941054"/>
              <a:gd name="connsiteX1695" fmla="*/ 4281097 w 4941221"/>
              <a:gd name="connsiteY1695" fmla="*/ 841361 h 4941054"/>
              <a:gd name="connsiteX1696" fmla="*/ 4265581 w 4941221"/>
              <a:gd name="connsiteY1696" fmla="*/ 834485 h 4941054"/>
              <a:gd name="connsiteX1697" fmla="*/ 4266922 w 4941221"/>
              <a:gd name="connsiteY1697" fmla="*/ 804879 h 4941054"/>
              <a:gd name="connsiteX1698" fmla="*/ 4282040 w 4941221"/>
              <a:gd name="connsiteY1698" fmla="*/ 799417 h 4941054"/>
              <a:gd name="connsiteX1699" fmla="*/ 2954959 w 4941221"/>
              <a:gd name="connsiteY1699" fmla="*/ 782190 h 4941054"/>
              <a:gd name="connsiteX1700" fmla="*/ 2976950 w 4941221"/>
              <a:gd name="connsiteY1700" fmla="*/ 784227 h 4941054"/>
              <a:gd name="connsiteX1701" fmla="*/ 3014188 w 4941221"/>
              <a:gd name="connsiteY1701" fmla="*/ 853333 h 4941054"/>
              <a:gd name="connsiteX1702" fmla="*/ 2960932 w 4941221"/>
              <a:gd name="connsiteY1702" fmla="*/ 893003 h 4941054"/>
              <a:gd name="connsiteX1703" fmla="*/ 2944997 w 4941221"/>
              <a:gd name="connsiteY1703" fmla="*/ 890655 h 4941054"/>
              <a:gd name="connsiteX1704" fmla="*/ 2907759 w 4941221"/>
              <a:gd name="connsiteY1704" fmla="*/ 821464 h 4941054"/>
              <a:gd name="connsiteX1705" fmla="*/ 2954959 w 4941221"/>
              <a:gd name="connsiteY1705" fmla="*/ 782190 h 4941054"/>
              <a:gd name="connsiteX1706" fmla="*/ 3993094 w 4941221"/>
              <a:gd name="connsiteY1706" fmla="*/ 765184 h 4941054"/>
              <a:gd name="connsiteX1707" fmla="*/ 4019261 w 4941221"/>
              <a:gd name="connsiteY1707" fmla="*/ 774682 h 4941054"/>
              <a:gd name="connsiteX1708" fmla="*/ 4021526 w 4941221"/>
              <a:gd name="connsiteY1708" fmla="*/ 826008 h 4941054"/>
              <a:gd name="connsiteX1709" fmla="*/ 3994688 w 4941221"/>
              <a:gd name="connsiteY1709" fmla="*/ 837834 h 4941054"/>
              <a:gd name="connsiteX1710" fmla="*/ 3970198 w 4941221"/>
              <a:gd name="connsiteY1710" fmla="*/ 828357 h 4941054"/>
              <a:gd name="connsiteX1711" fmla="*/ 3967934 w 4941221"/>
              <a:gd name="connsiteY1711" fmla="*/ 776947 h 4941054"/>
              <a:gd name="connsiteX1712" fmla="*/ 3993094 w 4941221"/>
              <a:gd name="connsiteY1712" fmla="*/ 765184 h 4941054"/>
              <a:gd name="connsiteX1713" fmla="*/ 2058383 w 4941221"/>
              <a:gd name="connsiteY1713" fmla="*/ 763100 h 4941054"/>
              <a:gd name="connsiteX1714" fmla="*/ 2103884 w 4941221"/>
              <a:gd name="connsiteY1714" fmla="*/ 804438 h 4941054"/>
              <a:gd name="connsiteX1715" fmla="*/ 2063711 w 4941221"/>
              <a:gd name="connsiteY1715" fmla="*/ 871952 h 4941054"/>
              <a:gd name="connsiteX1716" fmla="*/ 2049957 w 4941221"/>
              <a:gd name="connsiteY1716" fmla="*/ 873629 h 4941054"/>
              <a:gd name="connsiteX1717" fmla="*/ 1996201 w 4941221"/>
              <a:gd name="connsiteY1717" fmla="*/ 831695 h 4941054"/>
              <a:gd name="connsiteX1718" fmla="*/ 2036371 w 4941221"/>
              <a:gd name="connsiteY1718" fmla="*/ 764265 h 4941054"/>
              <a:gd name="connsiteX1719" fmla="*/ 2036371 w 4941221"/>
              <a:gd name="connsiteY1719" fmla="*/ 764182 h 4941054"/>
              <a:gd name="connsiteX1720" fmla="*/ 2058383 w 4941221"/>
              <a:gd name="connsiteY1720" fmla="*/ 763100 h 4941054"/>
              <a:gd name="connsiteX1721" fmla="*/ 694239 w 4941221"/>
              <a:gd name="connsiteY1721" fmla="*/ 762055 h 4941054"/>
              <a:gd name="connsiteX1722" fmla="*/ 709273 w 4941221"/>
              <a:gd name="connsiteY1722" fmla="*/ 767810 h 4941054"/>
              <a:gd name="connsiteX1723" fmla="*/ 710028 w 4941221"/>
              <a:gd name="connsiteY1723" fmla="*/ 797498 h 4941054"/>
              <a:gd name="connsiteX1724" fmla="*/ 694762 w 4941221"/>
              <a:gd name="connsiteY1724" fmla="*/ 803956 h 4941054"/>
              <a:gd name="connsiteX1725" fmla="*/ 680338 w 4941221"/>
              <a:gd name="connsiteY1725" fmla="*/ 798254 h 4941054"/>
              <a:gd name="connsiteX1726" fmla="*/ 679582 w 4941221"/>
              <a:gd name="connsiteY1726" fmla="*/ 768565 h 4941054"/>
              <a:gd name="connsiteX1727" fmla="*/ 694239 w 4941221"/>
              <a:gd name="connsiteY1727" fmla="*/ 762055 h 4941054"/>
              <a:gd name="connsiteX1728" fmla="*/ 3381900 w 4941221"/>
              <a:gd name="connsiteY1728" fmla="*/ 753619 h 4941054"/>
              <a:gd name="connsiteX1729" fmla="*/ 3407360 w 4941221"/>
              <a:gd name="connsiteY1729" fmla="*/ 761579 h 4941054"/>
              <a:gd name="connsiteX1730" fmla="*/ 3433862 w 4941221"/>
              <a:gd name="connsiteY1730" fmla="*/ 852659 h 4941054"/>
              <a:gd name="connsiteX1731" fmla="*/ 3374986 w 4941221"/>
              <a:gd name="connsiteY1731" fmla="*/ 887465 h 4941054"/>
              <a:gd name="connsiteX1732" fmla="*/ 3342698 w 4941221"/>
              <a:gd name="connsiteY1732" fmla="*/ 879162 h 4941054"/>
              <a:gd name="connsiteX1733" fmla="*/ 3316195 w 4941221"/>
              <a:gd name="connsiteY1733" fmla="*/ 788081 h 4941054"/>
              <a:gd name="connsiteX1734" fmla="*/ 3381900 w 4941221"/>
              <a:gd name="connsiteY1734" fmla="*/ 753619 h 4941054"/>
              <a:gd name="connsiteX1735" fmla="*/ 963197 w 4941221"/>
              <a:gd name="connsiteY1735" fmla="*/ 751681 h 4941054"/>
              <a:gd name="connsiteX1736" fmla="*/ 988295 w 4941221"/>
              <a:gd name="connsiteY1736" fmla="*/ 763695 h 4941054"/>
              <a:gd name="connsiteX1737" fmla="*/ 985527 w 4941221"/>
              <a:gd name="connsiteY1737" fmla="*/ 815021 h 4941054"/>
              <a:gd name="connsiteX1738" fmla="*/ 961289 w 4941221"/>
              <a:gd name="connsiteY1738" fmla="*/ 824331 h 4941054"/>
              <a:gd name="connsiteX1739" fmla="*/ 934197 w 4941221"/>
              <a:gd name="connsiteY1739" fmla="*/ 812254 h 4941054"/>
              <a:gd name="connsiteX1740" fmla="*/ 936964 w 4941221"/>
              <a:gd name="connsiteY1740" fmla="*/ 760927 h 4941054"/>
              <a:gd name="connsiteX1741" fmla="*/ 963197 w 4941221"/>
              <a:gd name="connsiteY1741" fmla="*/ 751681 h 4941054"/>
              <a:gd name="connsiteX1742" fmla="*/ 2744887 w 4941221"/>
              <a:gd name="connsiteY1742" fmla="*/ 731473 h 4941054"/>
              <a:gd name="connsiteX1743" fmla="*/ 2791182 w 4941221"/>
              <a:gd name="connsiteY1743" fmla="*/ 795045 h 4941054"/>
              <a:gd name="connsiteX1744" fmla="*/ 2736333 w 4941221"/>
              <a:gd name="connsiteY1744" fmla="*/ 842011 h 4941054"/>
              <a:gd name="connsiteX1745" fmla="*/ 2727694 w 4941221"/>
              <a:gd name="connsiteY1745" fmla="*/ 841341 h 4941054"/>
              <a:gd name="connsiteX1746" fmla="*/ 2681400 w 4941221"/>
              <a:gd name="connsiteY1746" fmla="*/ 777851 h 4941054"/>
              <a:gd name="connsiteX1747" fmla="*/ 2744887 w 4941221"/>
              <a:gd name="connsiteY1747" fmla="*/ 731473 h 4941054"/>
              <a:gd name="connsiteX1748" fmla="*/ 1293442 w 4941221"/>
              <a:gd name="connsiteY1748" fmla="*/ 721862 h 4941054"/>
              <a:gd name="connsiteX1749" fmla="*/ 1326778 w 4941221"/>
              <a:gd name="connsiteY1749" fmla="*/ 743144 h 4941054"/>
              <a:gd name="connsiteX1750" fmla="*/ 1314114 w 4941221"/>
              <a:gd name="connsiteY1750" fmla="*/ 815186 h 4941054"/>
              <a:gd name="connsiteX1751" fmla="*/ 1284510 w 4941221"/>
              <a:gd name="connsiteY1751" fmla="*/ 824494 h 4941054"/>
              <a:gd name="connsiteX1752" fmla="*/ 1242074 w 4941221"/>
              <a:gd name="connsiteY1752" fmla="*/ 802438 h 4941054"/>
              <a:gd name="connsiteX1753" fmla="*/ 1254824 w 4941221"/>
              <a:gd name="connsiteY1753" fmla="*/ 730395 h 4941054"/>
              <a:gd name="connsiteX1754" fmla="*/ 1293442 w 4941221"/>
              <a:gd name="connsiteY1754" fmla="*/ 721862 h 4941054"/>
              <a:gd name="connsiteX1755" fmla="*/ 2270429 w 4941221"/>
              <a:gd name="connsiteY1755" fmla="*/ 721499 h 4941054"/>
              <a:gd name="connsiteX1756" fmla="*/ 2292364 w 4941221"/>
              <a:gd name="connsiteY1756" fmla="*/ 723402 h 4941054"/>
              <a:gd name="connsiteX1757" fmla="*/ 2331838 w 4941221"/>
              <a:gd name="connsiteY1757" fmla="*/ 770472 h 4941054"/>
              <a:gd name="connsiteX1758" fmla="*/ 2282943 w 4941221"/>
              <a:gd name="connsiteY1758" fmla="*/ 831947 h 4941054"/>
              <a:gd name="connsiteX1759" fmla="*/ 2276569 w 4941221"/>
              <a:gd name="connsiteY1759" fmla="*/ 832282 h 4941054"/>
              <a:gd name="connsiteX1760" fmla="*/ 2221468 w 4941221"/>
              <a:gd name="connsiteY1760" fmla="*/ 782968 h 4941054"/>
              <a:gd name="connsiteX1761" fmla="*/ 2249419 w 4941221"/>
              <a:gd name="connsiteY1761" fmla="*/ 728256 h 4941054"/>
              <a:gd name="connsiteX1762" fmla="*/ 2270363 w 4941221"/>
              <a:gd name="connsiteY1762" fmla="*/ 721493 h 4941054"/>
              <a:gd name="connsiteX1763" fmla="*/ 2270447 w 4941221"/>
              <a:gd name="connsiteY1763" fmla="*/ 721493 h 4941054"/>
              <a:gd name="connsiteX1764" fmla="*/ 2270429 w 4941221"/>
              <a:gd name="connsiteY1764" fmla="*/ 721499 h 4941054"/>
              <a:gd name="connsiteX1765" fmla="*/ 2507961 w 4941221"/>
              <a:gd name="connsiteY1765" fmla="*/ 710674 h 4941054"/>
              <a:gd name="connsiteX1766" fmla="*/ 2562307 w 4941221"/>
              <a:gd name="connsiteY1766" fmla="*/ 767368 h 4941054"/>
              <a:gd name="connsiteX1767" fmla="*/ 2506787 w 4941221"/>
              <a:gd name="connsiteY1767" fmla="*/ 821714 h 4941054"/>
              <a:gd name="connsiteX1768" fmla="*/ 2505612 w 4941221"/>
              <a:gd name="connsiteY1768" fmla="*/ 821714 h 4941054"/>
              <a:gd name="connsiteX1769" fmla="*/ 2451266 w 4941221"/>
              <a:gd name="connsiteY1769" fmla="*/ 765020 h 4941054"/>
              <a:gd name="connsiteX1770" fmla="*/ 2507961 w 4941221"/>
              <a:gd name="connsiteY1770" fmla="*/ 710674 h 4941054"/>
              <a:gd name="connsiteX1771" fmla="*/ 1676084 w 4941221"/>
              <a:gd name="connsiteY1771" fmla="*/ 696406 h 4941054"/>
              <a:gd name="connsiteX1772" fmla="*/ 1739311 w 4941221"/>
              <a:gd name="connsiteY1772" fmla="*/ 735160 h 4941054"/>
              <a:gd name="connsiteX1773" fmla="*/ 1706770 w 4941221"/>
              <a:gd name="connsiteY1773" fmla="*/ 824312 h 4941054"/>
              <a:gd name="connsiteX1774" fmla="*/ 1678506 w 4941221"/>
              <a:gd name="connsiteY1774" fmla="*/ 830602 h 4941054"/>
              <a:gd name="connsiteX1775" fmla="*/ 1617619 w 4941221"/>
              <a:gd name="connsiteY1775" fmla="*/ 791772 h 4941054"/>
              <a:gd name="connsiteX1776" fmla="*/ 1650160 w 4941221"/>
              <a:gd name="connsiteY1776" fmla="*/ 702620 h 4941054"/>
              <a:gd name="connsiteX1777" fmla="*/ 1676084 w 4941221"/>
              <a:gd name="connsiteY1777" fmla="*/ 696406 h 4941054"/>
              <a:gd name="connsiteX1778" fmla="*/ 3610662 w 4941221"/>
              <a:gd name="connsiteY1778" fmla="*/ 684556 h 4941054"/>
              <a:gd name="connsiteX1779" fmla="*/ 3629778 w 4941221"/>
              <a:gd name="connsiteY1779" fmla="*/ 692153 h 4941054"/>
              <a:gd name="connsiteX1780" fmla="*/ 3644790 w 4941221"/>
              <a:gd name="connsiteY1780" fmla="*/ 763775 h 4941054"/>
              <a:gd name="connsiteX1781" fmla="*/ 3601431 w 4941221"/>
              <a:gd name="connsiteY1781" fmla="*/ 787174 h 4941054"/>
              <a:gd name="connsiteX1782" fmla="*/ 3573167 w 4941221"/>
              <a:gd name="connsiteY1782" fmla="*/ 778787 h 4941054"/>
              <a:gd name="connsiteX1783" fmla="*/ 3558155 w 4941221"/>
              <a:gd name="connsiteY1783" fmla="*/ 707164 h 4941054"/>
              <a:gd name="connsiteX1784" fmla="*/ 3610662 w 4941221"/>
              <a:gd name="connsiteY1784" fmla="*/ 684556 h 4941054"/>
              <a:gd name="connsiteX1785" fmla="*/ 4163483 w 4941221"/>
              <a:gd name="connsiteY1785" fmla="*/ 679414 h 4941054"/>
              <a:gd name="connsiteX1786" fmla="*/ 4178443 w 4941221"/>
              <a:gd name="connsiteY1786" fmla="*/ 685285 h 4941054"/>
              <a:gd name="connsiteX1787" fmla="*/ 4179114 w 4941221"/>
              <a:gd name="connsiteY1787" fmla="*/ 714890 h 4941054"/>
              <a:gd name="connsiteX1788" fmla="*/ 4163933 w 4941221"/>
              <a:gd name="connsiteY1788" fmla="*/ 721348 h 4941054"/>
              <a:gd name="connsiteX1789" fmla="*/ 4149424 w 4941221"/>
              <a:gd name="connsiteY1789" fmla="*/ 715560 h 4941054"/>
              <a:gd name="connsiteX1790" fmla="*/ 4149508 w 4941221"/>
              <a:gd name="connsiteY1790" fmla="*/ 715560 h 4941054"/>
              <a:gd name="connsiteX1791" fmla="*/ 4148837 w 4941221"/>
              <a:gd name="connsiteY1791" fmla="*/ 685872 h 4941054"/>
              <a:gd name="connsiteX1792" fmla="*/ 4163483 w 4941221"/>
              <a:gd name="connsiteY1792" fmla="*/ 679414 h 4941054"/>
              <a:gd name="connsiteX1793" fmla="*/ 3144853 w 4941221"/>
              <a:gd name="connsiteY1793" fmla="*/ 647313 h 4941054"/>
              <a:gd name="connsiteX1794" fmla="*/ 3171105 w 4941221"/>
              <a:gd name="connsiteY1794" fmla="*/ 651796 h 4941054"/>
              <a:gd name="connsiteX1795" fmla="*/ 3209600 w 4941221"/>
              <a:gd name="connsiteY1795" fmla="*/ 738515 h 4941054"/>
              <a:gd name="connsiteX1796" fmla="*/ 3146951 w 4941221"/>
              <a:gd name="connsiteY1796" fmla="*/ 781455 h 4941054"/>
              <a:gd name="connsiteX1797" fmla="*/ 3122880 w 4941221"/>
              <a:gd name="connsiteY1797" fmla="*/ 776927 h 4941054"/>
              <a:gd name="connsiteX1798" fmla="*/ 3084385 w 4941221"/>
              <a:gd name="connsiteY1798" fmla="*/ 690207 h 4941054"/>
              <a:gd name="connsiteX1799" fmla="*/ 3144853 w 4941221"/>
              <a:gd name="connsiteY1799" fmla="*/ 647313 h 4941054"/>
              <a:gd name="connsiteX1800" fmla="*/ 815268 w 4941221"/>
              <a:gd name="connsiteY1800" fmla="*/ 644557 h 4941054"/>
              <a:gd name="connsiteX1801" fmla="*/ 829788 w 4941221"/>
              <a:gd name="connsiteY1801" fmla="*/ 651319 h 4941054"/>
              <a:gd name="connsiteX1802" fmla="*/ 828531 w 4941221"/>
              <a:gd name="connsiteY1802" fmla="*/ 680923 h 4941054"/>
              <a:gd name="connsiteX1803" fmla="*/ 814357 w 4941221"/>
              <a:gd name="connsiteY1803" fmla="*/ 686458 h 4941054"/>
              <a:gd name="connsiteX1804" fmla="*/ 798923 w 4941221"/>
              <a:gd name="connsiteY1804" fmla="*/ 679665 h 4941054"/>
              <a:gd name="connsiteX1805" fmla="*/ 800182 w 4941221"/>
              <a:gd name="connsiteY1805" fmla="*/ 650060 h 4941054"/>
              <a:gd name="connsiteX1806" fmla="*/ 815268 w 4941221"/>
              <a:gd name="connsiteY1806" fmla="*/ 644557 h 4941054"/>
              <a:gd name="connsiteX1807" fmla="*/ 3840035 w 4941221"/>
              <a:gd name="connsiteY1807" fmla="*/ 639822 h 4941054"/>
              <a:gd name="connsiteX1808" fmla="*/ 3866873 w 4941221"/>
              <a:gd name="connsiteY1808" fmla="*/ 647035 h 4941054"/>
              <a:gd name="connsiteX1809" fmla="*/ 3873582 w 4941221"/>
              <a:gd name="connsiteY1809" fmla="*/ 698026 h 4941054"/>
              <a:gd name="connsiteX1810" fmla="*/ 3844732 w 4941221"/>
              <a:gd name="connsiteY1810" fmla="*/ 712200 h 4941054"/>
              <a:gd name="connsiteX1811" fmla="*/ 3822674 w 4941221"/>
              <a:gd name="connsiteY1811" fmla="*/ 704735 h 4941054"/>
              <a:gd name="connsiteX1812" fmla="*/ 3815964 w 4941221"/>
              <a:gd name="connsiteY1812" fmla="*/ 653744 h 4941054"/>
              <a:gd name="connsiteX1813" fmla="*/ 3840035 w 4941221"/>
              <a:gd name="connsiteY1813" fmla="*/ 639822 h 4941054"/>
              <a:gd name="connsiteX1814" fmla="*/ 1117374 w 4941221"/>
              <a:gd name="connsiteY1814" fmla="*/ 627735 h 4941054"/>
              <a:gd name="connsiteX1815" fmla="*/ 1141348 w 4941221"/>
              <a:gd name="connsiteY1815" fmla="*/ 641835 h 4941054"/>
              <a:gd name="connsiteX1816" fmla="*/ 1134136 w 4941221"/>
              <a:gd name="connsiteY1816" fmla="*/ 692743 h 4941054"/>
              <a:gd name="connsiteX1817" fmla="*/ 1112333 w 4941221"/>
              <a:gd name="connsiteY1817" fmla="*/ 700040 h 4941054"/>
              <a:gd name="connsiteX1818" fmla="*/ 1083234 w 4941221"/>
              <a:gd name="connsiteY1818" fmla="*/ 685614 h 4941054"/>
              <a:gd name="connsiteX1819" fmla="*/ 1090445 w 4941221"/>
              <a:gd name="connsiteY1819" fmla="*/ 634706 h 4941054"/>
              <a:gd name="connsiteX1820" fmla="*/ 1117374 w 4941221"/>
              <a:gd name="connsiteY1820" fmla="*/ 627735 h 4941054"/>
              <a:gd name="connsiteX1821" fmla="*/ 1919663 w 4941221"/>
              <a:gd name="connsiteY1821" fmla="*/ 606317 h 4941054"/>
              <a:gd name="connsiteX1822" fmla="*/ 1977077 w 4941221"/>
              <a:gd name="connsiteY1822" fmla="*/ 653221 h 4941054"/>
              <a:gd name="connsiteX1823" fmla="*/ 1932879 w 4941221"/>
              <a:gd name="connsiteY1823" fmla="*/ 737174 h 4941054"/>
              <a:gd name="connsiteX1824" fmla="*/ 1913002 w 4941221"/>
              <a:gd name="connsiteY1824" fmla="*/ 740193 h 4941054"/>
              <a:gd name="connsiteX1825" fmla="*/ 1848927 w 4941221"/>
              <a:gd name="connsiteY1825" fmla="*/ 692975 h 4941054"/>
              <a:gd name="connsiteX1826" fmla="*/ 1893124 w 4941221"/>
              <a:gd name="connsiteY1826" fmla="*/ 609024 h 4941054"/>
              <a:gd name="connsiteX1827" fmla="*/ 1919663 w 4941221"/>
              <a:gd name="connsiteY1827" fmla="*/ 606317 h 4941054"/>
              <a:gd name="connsiteX1828" fmla="*/ 1468805 w 4941221"/>
              <a:gd name="connsiteY1828" fmla="*/ 603242 h 4941054"/>
              <a:gd name="connsiteX1829" fmla="*/ 1519425 w 4941221"/>
              <a:gd name="connsiteY1829" fmla="*/ 629838 h 4941054"/>
              <a:gd name="connsiteX1830" fmla="*/ 1499047 w 4941221"/>
              <a:gd name="connsiteY1830" fmla="*/ 700035 h 4941054"/>
              <a:gd name="connsiteX1831" fmla="*/ 1474136 w 4941221"/>
              <a:gd name="connsiteY1831" fmla="*/ 706493 h 4941054"/>
              <a:gd name="connsiteX1832" fmla="*/ 1428848 w 4941221"/>
              <a:gd name="connsiteY1832" fmla="*/ 679655 h 4941054"/>
              <a:gd name="connsiteX1833" fmla="*/ 1449228 w 4941221"/>
              <a:gd name="connsiteY1833" fmla="*/ 609373 h 4941054"/>
              <a:gd name="connsiteX1834" fmla="*/ 1468805 w 4941221"/>
              <a:gd name="connsiteY1834" fmla="*/ 603242 h 4941054"/>
              <a:gd name="connsiteX1835" fmla="*/ 2895624 w 4941221"/>
              <a:gd name="connsiteY1835" fmla="*/ 573741 h 4941054"/>
              <a:gd name="connsiteX1836" fmla="*/ 2922268 w 4941221"/>
              <a:gd name="connsiteY1836" fmla="*/ 574637 h 4941054"/>
              <a:gd name="connsiteX1837" fmla="*/ 2972002 w 4941221"/>
              <a:gd name="connsiteY1837" fmla="*/ 655401 h 4941054"/>
              <a:gd name="connsiteX1838" fmla="*/ 2906752 w 4941221"/>
              <a:gd name="connsiteY1838" fmla="*/ 707064 h 4941054"/>
              <a:gd name="connsiteX1839" fmla="*/ 2891237 w 4941221"/>
              <a:gd name="connsiteY1839" fmla="*/ 705219 h 4941054"/>
              <a:gd name="connsiteX1840" fmla="*/ 2841420 w 4941221"/>
              <a:gd name="connsiteY1840" fmla="*/ 624454 h 4941054"/>
              <a:gd name="connsiteX1841" fmla="*/ 2895624 w 4941221"/>
              <a:gd name="connsiteY1841" fmla="*/ 573741 h 4941054"/>
              <a:gd name="connsiteX1842" fmla="*/ 3411626 w 4941221"/>
              <a:gd name="connsiteY1842" fmla="*/ 571937 h 4941054"/>
              <a:gd name="connsiteX1843" fmla="*/ 3431430 w 4941221"/>
              <a:gd name="connsiteY1843" fmla="*/ 577422 h 4941054"/>
              <a:gd name="connsiteX1844" fmla="*/ 3454074 w 4941221"/>
              <a:gd name="connsiteY1844" fmla="*/ 646947 h 4941054"/>
              <a:gd name="connsiteX1845" fmla="*/ 3407946 w 4941221"/>
              <a:gd name="connsiteY1845" fmla="*/ 675210 h 4941054"/>
              <a:gd name="connsiteX1846" fmla="*/ 3384548 w 4941221"/>
              <a:gd name="connsiteY1846" fmla="*/ 669591 h 4941054"/>
              <a:gd name="connsiteX1847" fmla="*/ 3361903 w 4941221"/>
              <a:gd name="connsiteY1847" fmla="*/ 600065 h 4941054"/>
              <a:gd name="connsiteX1848" fmla="*/ 3411626 w 4941221"/>
              <a:gd name="connsiteY1848" fmla="*/ 571937 h 4941054"/>
              <a:gd name="connsiteX1849" fmla="*/ 4037020 w 4941221"/>
              <a:gd name="connsiteY1849" fmla="*/ 567744 h 4941054"/>
              <a:gd name="connsiteX1850" fmla="*/ 4052389 w 4941221"/>
              <a:gd name="connsiteY1850" fmla="*/ 572566 h 4941054"/>
              <a:gd name="connsiteX1851" fmla="*/ 4054989 w 4941221"/>
              <a:gd name="connsiteY1851" fmla="*/ 602088 h 4941054"/>
              <a:gd name="connsiteX1852" fmla="*/ 4038885 w 4941221"/>
              <a:gd name="connsiteY1852" fmla="*/ 609636 h 4941054"/>
              <a:gd name="connsiteX1853" fmla="*/ 4025467 w 4941221"/>
              <a:gd name="connsiteY1853" fmla="*/ 604688 h 4941054"/>
              <a:gd name="connsiteX1854" fmla="*/ 4022783 w 4941221"/>
              <a:gd name="connsiteY1854" fmla="*/ 575250 h 4941054"/>
              <a:gd name="connsiteX1855" fmla="*/ 4037020 w 4941221"/>
              <a:gd name="connsiteY1855" fmla="*/ 567744 h 4941054"/>
              <a:gd name="connsiteX1856" fmla="*/ 2146489 w 4941221"/>
              <a:gd name="connsiteY1856" fmla="*/ 548806 h 4941054"/>
              <a:gd name="connsiteX1857" fmla="*/ 2223732 w 4941221"/>
              <a:gd name="connsiteY1857" fmla="*/ 603908 h 4941054"/>
              <a:gd name="connsiteX1858" fmla="*/ 2168631 w 4941221"/>
              <a:gd name="connsiteY1858" fmla="*/ 681149 h 4941054"/>
              <a:gd name="connsiteX1859" fmla="*/ 2157476 w 4941221"/>
              <a:gd name="connsiteY1859" fmla="*/ 682156 h 4941054"/>
              <a:gd name="connsiteX1860" fmla="*/ 2091388 w 4941221"/>
              <a:gd name="connsiteY1860" fmla="*/ 626048 h 4941054"/>
              <a:gd name="connsiteX1861" fmla="*/ 2146489 w 4941221"/>
              <a:gd name="connsiteY1861" fmla="*/ 548806 h 4941054"/>
              <a:gd name="connsiteX1862" fmla="*/ 943994 w 4941221"/>
              <a:gd name="connsiteY1862" fmla="*/ 535559 h 4941054"/>
              <a:gd name="connsiteX1863" fmla="*/ 958023 w 4941221"/>
              <a:gd name="connsiteY1863" fmla="*/ 543297 h 4941054"/>
              <a:gd name="connsiteX1864" fmla="*/ 954752 w 4941221"/>
              <a:gd name="connsiteY1864" fmla="*/ 572818 h 4941054"/>
              <a:gd name="connsiteX1865" fmla="*/ 941666 w 4941221"/>
              <a:gd name="connsiteY1865" fmla="*/ 577346 h 4941054"/>
              <a:gd name="connsiteX1866" fmla="*/ 925310 w 4941221"/>
              <a:gd name="connsiteY1866" fmla="*/ 569464 h 4941054"/>
              <a:gd name="connsiteX1867" fmla="*/ 928582 w 4941221"/>
              <a:gd name="connsiteY1867" fmla="*/ 540026 h 4941054"/>
              <a:gd name="connsiteX1868" fmla="*/ 943994 w 4941221"/>
              <a:gd name="connsiteY1868" fmla="*/ 535559 h 4941054"/>
              <a:gd name="connsiteX1869" fmla="*/ 2665465 w 4941221"/>
              <a:gd name="connsiteY1869" fmla="*/ 531613 h 4941054"/>
              <a:gd name="connsiteX1870" fmla="*/ 2725598 w 4941221"/>
              <a:gd name="connsiteY1870" fmla="*/ 604998 h 4941054"/>
              <a:gd name="connsiteX1871" fmla="*/ 2658923 w 4941221"/>
              <a:gd name="connsiteY1871" fmla="*/ 665467 h 4941054"/>
              <a:gd name="connsiteX1872" fmla="*/ 2652213 w 4941221"/>
              <a:gd name="connsiteY1872" fmla="*/ 665214 h 4941054"/>
              <a:gd name="connsiteX1873" fmla="*/ 2592081 w 4941221"/>
              <a:gd name="connsiteY1873" fmla="*/ 591746 h 4941054"/>
              <a:gd name="connsiteX1874" fmla="*/ 2665465 w 4941221"/>
              <a:gd name="connsiteY1874" fmla="*/ 531613 h 4941054"/>
              <a:gd name="connsiteX1875" fmla="*/ 3690623 w 4941221"/>
              <a:gd name="connsiteY1875" fmla="*/ 527770 h 4941054"/>
              <a:gd name="connsiteX1876" fmla="*/ 3704085 w 4941221"/>
              <a:gd name="connsiteY1876" fmla="*/ 532976 h 4941054"/>
              <a:gd name="connsiteX1877" fmla="*/ 3715239 w 4941221"/>
              <a:gd name="connsiteY1877" fmla="*/ 583211 h 4941054"/>
              <a:gd name="connsiteX1878" fmla="*/ 3684543 w 4941221"/>
              <a:gd name="connsiteY1878" fmla="*/ 599985 h 4941054"/>
              <a:gd name="connsiteX1879" fmla="*/ 3665002 w 4941221"/>
              <a:gd name="connsiteY1879" fmla="*/ 594282 h 4941054"/>
              <a:gd name="connsiteX1880" fmla="*/ 3653932 w 4941221"/>
              <a:gd name="connsiteY1880" fmla="*/ 544046 h 4941054"/>
              <a:gd name="connsiteX1881" fmla="*/ 3690623 w 4941221"/>
              <a:gd name="connsiteY1881" fmla="*/ 527770 h 4941054"/>
              <a:gd name="connsiteX1882" fmla="*/ 2405473 w 4941221"/>
              <a:gd name="connsiteY1882" fmla="*/ 523058 h 4941054"/>
              <a:gd name="connsiteX1883" fmla="*/ 2474748 w 4941221"/>
              <a:gd name="connsiteY1883" fmla="*/ 587888 h 4941054"/>
              <a:gd name="connsiteX1884" fmla="*/ 2409835 w 4941221"/>
              <a:gd name="connsiteY1884" fmla="*/ 657163 h 4941054"/>
              <a:gd name="connsiteX1885" fmla="*/ 2407654 w 4941221"/>
              <a:gd name="connsiteY1885" fmla="*/ 657247 h 4941054"/>
              <a:gd name="connsiteX1886" fmla="*/ 2340644 w 4941221"/>
              <a:gd name="connsiteY1886" fmla="*/ 592333 h 4941054"/>
              <a:gd name="connsiteX1887" fmla="*/ 2405473 w 4941221"/>
              <a:gd name="connsiteY1887" fmla="*/ 523058 h 4941054"/>
              <a:gd name="connsiteX1888" fmla="*/ 1267711 w 4941221"/>
              <a:gd name="connsiteY1888" fmla="*/ 517076 h 4941054"/>
              <a:gd name="connsiteX1889" fmla="*/ 1304221 w 4941221"/>
              <a:gd name="connsiteY1889" fmla="*/ 533646 h 4941054"/>
              <a:gd name="connsiteX1890" fmla="*/ 1292732 w 4941221"/>
              <a:gd name="connsiteY1890" fmla="*/ 583798 h 4941054"/>
              <a:gd name="connsiteX1891" fmla="*/ 1273444 w 4941221"/>
              <a:gd name="connsiteY1891" fmla="*/ 589334 h 4941054"/>
              <a:gd name="connsiteX1892" fmla="*/ 1242664 w 4941221"/>
              <a:gd name="connsiteY1892" fmla="*/ 572225 h 4941054"/>
              <a:gd name="connsiteX1893" fmla="*/ 1254156 w 4941221"/>
              <a:gd name="connsiteY1893" fmla="*/ 522156 h 4941054"/>
              <a:gd name="connsiteX1894" fmla="*/ 1254240 w 4941221"/>
              <a:gd name="connsiteY1894" fmla="*/ 522156 h 4941054"/>
              <a:gd name="connsiteX1895" fmla="*/ 1267711 w 4941221"/>
              <a:gd name="connsiteY1895" fmla="*/ 517076 h 4941054"/>
              <a:gd name="connsiteX1896" fmla="*/ 1675717 w 4941221"/>
              <a:gd name="connsiteY1896" fmla="*/ 506088 h 4941054"/>
              <a:gd name="connsiteX1897" fmla="*/ 1723140 w 4941221"/>
              <a:gd name="connsiteY1897" fmla="*/ 538003 h 4941054"/>
              <a:gd name="connsiteX1898" fmla="*/ 1695296 w 4941221"/>
              <a:gd name="connsiteY1898" fmla="*/ 605600 h 4941054"/>
              <a:gd name="connsiteX1899" fmla="*/ 1675420 w 4941221"/>
              <a:gd name="connsiteY1899" fmla="*/ 609542 h 4941054"/>
              <a:gd name="connsiteX1900" fmla="*/ 1627699 w 4941221"/>
              <a:gd name="connsiteY1900" fmla="*/ 577672 h 4941054"/>
              <a:gd name="connsiteX1901" fmla="*/ 1655543 w 4941221"/>
              <a:gd name="connsiteY1901" fmla="*/ 510074 h 4941054"/>
              <a:gd name="connsiteX1902" fmla="*/ 1675717 w 4941221"/>
              <a:gd name="connsiteY1902" fmla="*/ 506088 h 4941054"/>
              <a:gd name="connsiteX1903" fmla="*/ 3201554 w 4941221"/>
              <a:gd name="connsiteY1903" fmla="*/ 481443 h 4941054"/>
              <a:gd name="connsiteX1904" fmla="*/ 3221844 w 4941221"/>
              <a:gd name="connsiteY1904" fmla="*/ 484747 h 4941054"/>
              <a:gd name="connsiteX1905" fmla="*/ 3251868 w 4941221"/>
              <a:gd name="connsiteY1905" fmla="*/ 551421 h 4941054"/>
              <a:gd name="connsiteX1906" fmla="*/ 3203561 w 4941221"/>
              <a:gd name="connsiteY1906" fmla="*/ 584885 h 4941054"/>
              <a:gd name="connsiteX1907" fmla="*/ 3185193 w 4941221"/>
              <a:gd name="connsiteY1907" fmla="*/ 581530 h 4941054"/>
              <a:gd name="connsiteX1908" fmla="*/ 3155169 w 4941221"/>
              <a:gd name="connsiteY1908" fmla="*/ 514856 h 4941054"/>
              <a:gd name="connsiteX1909" fmla="*/ 3201554 w 4941221"/>
              <a:gd name="connsiteY1909" fmla="*/ 481443 h 4941054"/>
              <a:gd name="connsiteX1910" fmla="*/ 3903261 w 4941221"/>
              <a:gd name="connsiteY1910" fmla="*/ 464933 h 4941054"/>
              <a:gd name="connsiteX1911" fmla="*/ 3918870 w 4941221"/>
              <a:gd name="connsiteY1911" fmla="*/ 468655 h 4941054"/>
              <a:gd name="connsiteX1912" fmla="*/ 3923567 w 4941221"/>
              <a:gd name="connsiteY1912" fmla="*/ 497924 h 4941054"/>
              <a:gd name="connsiteX1913" fmla="*/ 3906542 w 4941221"/>
              <a:gd name="connsiteY1913" fmla="*/ 506563 h 4941054"/>
              <a:gd name="connsiteX1914" fmla="*/ 3894213 w 4941221"/>
              <a:gd name="connsiteY1914" fmla="*/ 502620 h 4941054"/>
              <a:gd name="connsiteX1915" fmla="*/ 3889601 w 4941221"/>
              <a:gd name="connsiteY1915" fmla="*/ 473351 h 4941054"/>
              <a:gd name="connsiteX1916" fmla="*/ 3903261 w 4941221"/>
              <a:gd name="connsiteY1916" fmla="*/ 464933 h 4941054"/>
              <a:gd name="connsiteX1917" fmla="*/ 1079769 w 4941221"/>
              <a:gd name="connsiteY1917" fmla="*/ 435621 h 4941054"/>
              <a:gd name="connsiteX1918" fmla="*/ 1093217 w 4941221"/>
              <a:gd name="connsiteY1918" fmla="*/ 444332 h 4941054"/>
              <a:gd name="connsiteX1919" fmla="*/ 1088017 w 4941221"/>
              <a:gd name="connsiteY1919" fmla="*/ 473434 h 4941054"/>
              <a:gd name="connsiteX1920" fmla="*/ 1076028 w 4941221"/>
              <a:gd name="connsiteY1920" fmla="*/ 477208 h 4941054"/>
              <a:gd name="connsiteX1921" fmla="*/ 1058836 w 4941221"/>
              <a:gd name="connsiteY1921" fmla="*/ 468151 h 4941054"/>
              <a:gd name="connsiteX1922" fmla="*/ 1064119 w 4941221"/>
              <a:gd name="connsiteY1922" fmla="*/ 439048 h 4941054"/>
              <a:gd name="connsiteX1923" fmla="*/ 1079769 w 4941221"/>
              <a:gd name="connsiteY1923" fmla="*/ 435621 h 4941054"/>
              <a:gd name="connsiteX1924" fmla="*/ 1891978 w 4941221"/>
              <a:gd name="connsiteY1924" fmla="*/ 431896 h 4941054"/>
              <a:gd name="connsiteX1925" fmla="*/ 1935746 w 4941221"/>
              <a:gd name="connsiteY1925" fmla="*/ 468727 h 4941054"/>
              <a:gd name="connsiteX1926" fmla="*/ 1900688 w 4941221"/>
              <a:gd name="connsiteY1926" fmla="*/ 532886 h 4941054"/>
              <a:gd name="connsiteX1927" fmla="*/ 1886096 w 4941221"/>
              <a:gd name="connsiteY1927" fmla="*/ 534983 h 4941054"/>
              <a:gd name="connsiteX1928" fmla="*/ 1836529 w 4941221"/>
              <a:gd name="connsiteY1928" fmla="*/ 497830 h 4941054"/>
              <a:gd name="connsiteX1929" fmla="*/ 1871503 w 4941221"/>
              <a:gd name="connsiteY1929" fmla="*/ 433671 h 4941054"/>
              <a:gd name="connsiteX1930" fmla="*/ 1891978 w 4941221"/>
              <a:gd name="connsiteY1930" fmla="*/ 431896 h 4941054"/>
              <a:gd name="connsiteX1931" fmla="*/ 3518179 w 4941221"/>
              <a:gd name="connsiteY1931" fmla="*/ 429395 h 4941054"/>
              <a:gd name="connsiteX1932" fmla="*/ 3532072 w 4941221"/>
              <a:gd name="connsiteY1932" fmla="*/ 433425 h 4941054"/>
              <a:gd name="connsiteX1933" fmla="*/ 3547420 w 4941221"/>
              <a:gd name="connsiteY1933" fmla="*/ 482487 h 4941054"/>
              <a:gd name="connsiteX1934" fmla="*/ 3515215 w 4941221"/>
              <a:gd name="connsiteY1934" fmla="*/ 501945 h 4941054"/>
              <a:gd name="connsiteX1935" fmla="*/ 3498441 w 4941221"/>
              <a:gd name="connsiteY1935" fmla="*/ 497834 h 4941054"/>
              <a:gd name="connsiteX1936" fmla="*/ 3483010 w 4941221"/>
              <a:gd name="connsiteY1936" fmla="*/ 448772 h 4941054"/>
              <a:gd name="connsiteX1937" fmla="*/ 3518179 w 4941221"/>
              <a:gd name="connsiteY1937" fmla="*/ 429395 h 4941054"/>
              <a:gd name="connsiteX1938" fmla="*/ 1440898 w 4941221"/>
              <a:gd name="connsiteY1938" fmla="*/ 420223 h 4941054"/>
              <a:gd name="connsiteX1939" fmla="*/ 1475901 w 4941221"/>
              <a:gd name="connsiteY1939" fmla="*/ 439967 h 4941054"/>
              <a:gd name="connsiteX1940" fmla="*/ 1460136 w 4941221"/>
              <a:gd name="connsiteY1940" fmla="*/ 488861 h 4941054"/>
              <a:gd name="connsiteX1941" fmla="*/ 1443613 w 4941221"/>
              <a:gd name="connsiteY1941" fmla="*/ 492886 h 4941054"/>
              <a:gd name="connsiteX1942" fmla="*/ 1411155 w 4941221"/>
              <a:gd name="connsiteY1942" fmla="*/ 473094 h 4941054"/>
              <a:gd name="connsiteX1943" fmla="*/ 1427007 w 4941221"/>
              <a:gd name="connsiteY1943" fmla="*/ 424115 h 4941054"/>
              <a:gd name="connsiteX1944" fmla="*/ 1440898 w 4941221"/>
              <a:gd name="connsiteY1944" fmla="*/ 420223 h 4941054"/>
              <a:gd name="connsiteX1945" fmla="*/ 2982888 w 4941221"/>
              <a:gd name="connsiteY1945" fmla="*/ 414294 h 4941054"/>
              <a:gd name="connsiteX1946" fmla="*/ 3003367 w 4941221"/>
              <a:gd name="connsiteY1946" fmla="*/ 415389 h 4941054"/>
              <a:gd name="connsiteX1947" fmla="*/ 3040521 w 4941221"/>
              <a:gd name="connsiteY1947" fmla="*/ 478457 h 4941054"/>
              <a:gd name="connsiteX1948" fmla="*/ 2990452 w 4941221"/>
              <a:gd name="connsiteY1948" fmla="*/ 517204 h 4941054"/>
              <a:gd name="connsiteX1949" fmla="*/ 2977536 w 4941221"/>
              <a:gd name="connsiteY1949" fmla="*/ 515526 h 4941054"/>
              <a:gd name="connsiteX1950" fmla="*/ 2940383 w 4941221"/>
              <a:gd name="connsiteY1950" fmla="*/ 452542 h 4941054"/>
              <a:gd name="connsiteX1951" fmla="*/ 2982888 w 4941221"/>
              <a:gd name="connsiteY1951" fmla="*/ 414294 h 4941054"/>
              <a:gd name="connsiteX1952" fmla="*/ 2094492 w 4941221"/>
              <a:gd name="connsiteY1952" fmla="*/ 381170 h 4941054"/>
              <a:gd name="connsiteX1953" fmla="*/ 2154541 w 4941221"/>
              <a:gd name="connsiteY1953" fmla="*/ 423020 h 4941054"/>
              <a:gd name="connsiteX1954" fmla="*/ 2112691 w 4941221"/>
              <a:gd name="connsiteY1954" fmla="*/ 482986 h 4941054"/>
              <a:gd name="connsiteX1955" fmla="*/ 2103550 w 4941221"/>
              <a:gd name="connsiteY1955" fmla="*/ 483824 h 4941054"/>
              <a:gd name="connsiteX1956" fmla="*/ 2052725 w 4941221"/>
              <a:gd name="connsiteY1956" fmla="*/ 441219 h 4941054"/>
              <a:gd name="connsiteX1957" fmla="*/ 2094492 w 4941221"/>
              <a:gd name="connsiteY1957" fmla="*/ 381170 h 4941054"/>
              <a:gd name="connsiteX1958" fmla="*/ 3762709 w 4941221"/>
              <a:gd name="connsiteY1958" fmla="*/ 371473 h 4941054"/>
              <a:gd name="connsiteX1959" fmla="*/ 3778559 w 4941221"/>
              <a:gd name="connsiteY1959" fmla="*/ 374135 h 4941054"/>
              <a:gd name="connsiteX1960" fmla="*/ 3785185 w 4941221"/>
              <a:gd name="connsiteY1960" fmla="*/ 402986 h 4941054"/>
              <a:gd name="connsiteX1961" fmla="*/ 3767405 w 4941221"/>
              <a:gd name="connsiteY1961" fmla="*/ 412882 h 4941054"/>
              <a:gd name="connsiteX1962" fmla="*/ 3756335 w 4941221"/>
              <a:gd name="connsiteY1962" fmla="*/ 409695 h 4941054"/>
              <a:gd name="connsiteX1963" fmla="*/ 3749625 w 4941221"/>
              <a:gd name="connsiteY1963" fmla="*/ 380761 h 4941054"/>
              <a:gd name="connsiteX1964" fmla="*/ 3762709 w 4941221"/>
              <a:gd name="connsiteY1964" fmla="*/ 371473 h 4941054"/>
              <a:gd name="connsiteX1965" fmla="*/ 2778854 w 4941221"/>
              <a:gd name="connsiteY1965" fmla="*/ 370184 h 4941054"/>
              <a:gd name="connsiteX1966" fmla="*/ 2822549 w 4941221"/>
              <a:gd name="connsiteY1966" fmla="*/ 428808 h 4941054"/>
              <a:gd name="connsiteX1967" fmla="*/ 2771473 w 4941221"/>
              <a:gd name="connsiteY1967" fmla="*/ 473090 h 4941054"/>
              <a:gd name="connsiteX1968" fmla="*/ 2763925 w 4941221"/>
              <a:gd name="connsiteY1968" fmla="*/ 472586 h 4941054"/>
              <a:gd name="connsiteX1969" fmla="*/ 2720231 w 4941221"/>
              <a:gd name="connsiteY1969" fmla="*/ 413962 h 4941054"/>
              <a:gd name="connsiteX1970" fmla="*/ 2778854 w 4941221"/>
              <a:gd name="connsiteY1970" fmla="*/ 370184 h 4941054"/>
              <a:gd name="connsiteX1971" fmla="*/ 2321773 w 4941221"/>
              <a:gd name="connsiteY1971" fmla="*/ 353075 h 4941054"/>
              <a:gd name="connsiteX1972" fmla="*/ 2376958 w 4941221"/>
              <a:gd name="connsiteY1972" fmla="*/ 401130 h 4941054"/>
              <a:gd name="connsiteX1973" fmla="*/ 2328986 w 4941221"/>
              <a:gd name="connsiteY1973" fmla="*/ 456231 h 4941054"/>
              <a:gd name="connsiteX1974" fmla="*/ 2328986 w 4941221"/>
              <a:gd name="connsiteY1974" fmla="*/ 456316 h 4941054"/>
              <a:gd name="connsiteX1975" fmla="*/ 2325379 w 4941221"/>
              <a:gd name="connsiteY1975" fmla="*/ 456399 h 4941054"/>
              <a:gd name="connsiteX1976" fmla="*/ 2273801 w 4941221"/>
              <a:gd name="connsiteY1976" fmla="*/ 408259 h 4941054"/>
              <a:gd name="connsiteX1977" fmla="*/ 2321773 w 4941221"/>
              <a:gd name="connsiteY1977" fmla="*/ 353075 h 4941054"/>
              <a:gd name="connsiteX1978" fmla="*/ 2550732 w 4941221"/>
              <a:gd name="connsiteY1978" fmla="*/ 349468 h 4941054"/>
              <a:gd name="connsiteX1979" fmla="*/ 2600549 w 4941221"/>
              <a:gd name="connsiteY1979" fmla="*/ 403058 h 4941054"/>
              <a:gd name="connsiteX1980" fmla="*/ 2548888 w 4941221"/>
              <a:gd name="connsiteY1980" fmla="*/ 452877 h 4941054"/>
              <a:gd name="connsiteX1981" fmla="*/ 2546959 w 4941221"/>
              <a:gd name="connsiteY1981" fmla="*/ 452793 h 4941054"/>
              <a:gd name="connsiteX1982" fmla="*/ 2497141 w 4941221"/>
              <a:gd name="connsiteY1982" fmla="*/ 399201 h 4941054"/>
              <a:gd name="connsiteX1983" fmla="*/ 2550732 w 4941221"/>
              <a:gd name="connsiteY1983" fmla="*/ 349468 h 4941054"/>
              <a:gd name="connsiteX1984" fmla="*/ 3337843 w 4941221"/>
              <a:gd name="connsiteY1984" fmla="*/ 346342 h 4941054"/>
              <a:gd name="connsiteX1985" fmla="*/ 3352007 w 4941221"/>
              <a:gd name="connsiteY1985" fmla="*/ 349137 h 4941054"/>
              <a:gd name="connsiteX1986" fmla="*/ 3371548 w 4941221"/>
              <a:gd name="connsiteY1986" fmla="*/ 396689 h 4941054"/>
              <a:gd name="connsiteX1987" fmla="*/ 3338001 w 4941221"/>
              <a:gd name="connsiteY1987" fmla="*/ 419083 h 4941054"/>
              <a:gd name="connsiteX1988" fmla="*/ 3324079 w 4941221"/>
              <a:gd name="connsiteY1988" fmla="*/ 416230 h 4941054"/>
              <a:gd name="connsiteX1989" fmla="*/ 3304454 w 4941221"/>
              <a:gd name="connsiteY1989" fmla="*/ 368762 h 4941054"/>
              <a:gd name="connsiteX1990" fmla="*/ 3337843 w 4941221"/>
              <a:gd name="connsiteY1990" fmla="*/ 346342 h 4941054"/>
              <a:gd name="connsiteX1991" fmla="*/ 1222037 w 4941221"/>
              <a:gd name="connsiteY1991" fmla="*/ 345139 h 4941054"/>
              <a:gd name="connsiteX1992" fmla="*/ 1234870 w 4941221"/>
              <a:gd name="connsiteY1992" fmla="*/ 354763 h 4941054"/>
              <a:gd name="connsiteX1993" fmla="*/ 1227657 w 4941221"/>
              <a:gd name="connsiteY1993" fmla="*/ 383529 h 4941054"/>
              <a:gd name="connsiteX1994" fmla="*/ 1216922 w 4941221"/>
              <a:gd name="connsiteY1994" fmla="*/ 386464 h 4941054"/>
              <a:gd name="connsiteX1995" fmla="*/ 1198889 w 4941221"/>
              <a:gd name="connsiteY1995" fmla="*/ 376233 h 4941054"/>
              <a:gd name="connsiteX1996" fmla="*/ 1206187 w 4941221"/>
              <a:gd name="connsiteY1996" fmla="*/ 347466 h 4941054"/>
              <a:gd name="connsiteX1997" fmla="*/ 1222037 w 4941221"/>
              <a:gd name="connsiteY1997" fmla="*/ 345139 h 4941054"/>
              <a:gd name="connsiteX1998" fmla="*/ 1621858 w 4941221"/>
              <a:gd name="connsiteY1998" fmla="*/ 338834 h 4941054"/>
              <a:gd name="connsiteX1999" fmla="*/ 1655044 w 4941221"/>
              <a:gd name="connsiteY1999" fmla="*/ 361549 h 4941054"/>
              <a:gd name="connsiteX2000" fmla="*/ 1635000 w 4941221"/>
              <a:gd name="connsiteY2000" fmla="*/ 408850 h 4941054"/>
              <a:gd name="connsiteX2001" fmla="*/ 1621415 w 4941221"/>
              <a:gd name="connsiteY2001" fmla="*/ 411534 h 4941054"/>
              <a:gd name="connsiteX2002" fmla="*/ 1587697 w 4941221"/>
              <a:gd name="connsiteY2002" fmla="*/ 388890 h 4941054"/>
              <a:gd name="connsiteX2003" fmla="*/ 1607660 w 4941221"/>
              <a:gd name="connsiteY2003" fmla="*/ 341505 h 4941054"/>
              <a:gd name="connsiteX2004" fmla="*/ 1621858 w 4941221"/>
              <a:gd name="connsiteY2004" fmla="*/ 338834 h 4941054"/>
              <a:gd name="connsiteX2005" fmla="*/ 3616076 w 4941221"/>
              <a:gd name="connsiteY2005" fmla="*/ 287783 h 4941054"/>
              <a:gd name="connsiteX2006" fmla="*/ 3632043 w 4941221"/>
              <a:gd name="connsiteY2006" fmla="*/ 289345 h 4941054"/>
              <a:gd name="connsiteX2007" fmla="*/ 3640681 w 4941221"/>
              <a:gd name="connsiteY2007" fmla="*/ 317777 h 4941054"/>
              <a:gd name="connsiteX2008" fmla="*/ 3622230 w 4941221"/>
              <a:gd name="connsiteY2008" fmla="*/ 328847 h 4941054"/>
              <a:gd name="connsiteX2009" fmla="*/ 3612334 w 4941221"/>
              <a:gd name="connsiteY2009" fmla="*/ 326330 h 4941054"/>
              <a:gd name="connsiteX2010" fmla="*/ 3603695 w 4941221"/>
              <a:gd name="connsiteY2010" fmla="*/ 297984 h 4941054"/>
              <a:gd name="connsiteX2011" fmla="*/ 3616076 w 4941221"/>
              <a:gd name="connsiteY2011" fmla="*/ 287783 h 4941054"/>
              <a:gd name="connsiteX2012" fmla="*/ 3150886 w 4941221"/>
              <a:gd name="connsiteY2012" fmla="*/ 279293 h 4941054"/>
              <a:gd name="connsiteX2013" fmla="*/ 3165233 w 4941221"/>
              <a:gd name="connsiteY2013" fmla="*/ 280869 h 4941054"/>
              <a:gd name="connsiteX2014" fmla="*/ 3188884 w 4941221"/>
              <a:gd name="connsiteY2014" fmla="*/ 326493 h 4941054"/>
              <a:gd name="connsiteX2015" fmla="*/ 3154247 w 4941221"/>
              <a:gd name="connsiteY2015" fmla="*/ 351821 h 4941054"/>
              <a:gd name="connsiteX2016" fmla="*/ 3143260 w 4941221"/>
              <a:gd name="connsiteY2016" fmla="*/ 350144 h 4941054"/>
              <a:gd name="connsiteX2017" fmla="*/ 3119609 w 4941221"/>
              <a:gd name="connsiteY2017" fmla="*/ 304520 h 4941054"/>
              <a:gd name="connsiteX2018" fmla="*/ 3150886 w 4941221"/>
              <a:gd name="connsiteY2018" fmla="*/ 279293 h 4941054"/>
              <a:gd name="connsiteX2019" fmla="*/ 1809264 w 4941221"/>
              <a:gd name="connsiteY2019" fmla="*/ 273498 h 4941054"/>
              <a:gd name="connsiteX2020" fmla="*/ 1840307 w 4941221"/>
              <a:gd name="connsiteY2020" fmla="*/ 298984 h 4941054"/>
              <a:gd name="connsiteX2021" fmla="*/ 1816238 w 4941221"/>
              <a:gd name="connsiteY2021" fmla="*/ 344357 h 4941054"/>
              <a:gd name="connsiteX2022" fmla="*/ 1805585 w 4941221"/>
              <a:gd name="connsiteY2022" fmla="*/ 346034 h 4941054"/>
              <a:gd name="connsiteX2023" fmla="*/ 1770867 w 4941221"/>
              <a:gd name="connsiteY2023" fmla="*/ 320371 h 4941054"/>
              <a:gd name="connsiteX2024" fmla="*/ 1794935 w 4941221"/>
              <a:gd name="connsiteY2024" fmla="*/ 274915 h 4941054"/>
              <a:gd name="connsiteX2025" fmla="*/ 1809264 w 4941221"/>
              <a:gd name="connsiteY2025" fmla="*/ 273498 h 4941054"/>
              <a:gd name="connsiteX2026" fmla="*/ 1370137 w 4941221"/>
              <a:gd name="connsiteY2026" fmla="*/ 264667 h 4941054"/>
              <a:gd name="connsiteX2027" fmla="*/ 1382309 w 4941221"/>
              <a:gd name="connsiteY2027" fmla="*/ 275088 h 4941054"/>
              <a:gd name="connsiteX2028" fmla="*/ 1373084 w 4941221"/>
              <a:gd name="connsiteY2028" fmla="*/ 303351 h 4941054"/>
              <a:gd name="connsiteX2029" fmla="*/ 1363606 w 4941221"/>
              <a:gd name="connsiteY2029" fmla="*/ 305615 h 4941054"/>
              <a:gd name="connsiteX2030" fmla="*/ 1344904 w 4941221"/>
              <a:gd name="connsiteY2030" fmla="*/ 294125 h 4941054"/>
              <a:gd name="connsiteX2031" fmla="*/ 1354128 w 4941221"/>
              <a:gd name="connsiteY2031" fmla="*/ 265945 h 4941054"/>
              <a:gd name="connsiteX2032" fmla="*/ 1370137 w 4941221"/>
              <a:gd name="connsiteY2032" fmla="*/ 264667 h 4941054"/>
              <a:gd name="connsiteX2033" fmla="*/ 2958903 w 4941221"/>
              <a:gd name="connsiteY2033" fmla="*/ 228833 h 4941054"/>
              <a:gd name="connsiteX2034" fmla="*/ 2973343 w 4941221"/>
              <a:gd name="connsiteY2034" fmla="*/ 229122 h 4941054"/>
              <a:gd name="connsiteX2035" fmla="*/ 3000852 w 4941221"/>
              <a:gd name="connsiteY2035" fmla="*/ 272482 h 4941054"/>
              <a:gd name="connsiteX2036" fmla="*/ 2965460 w 4941221"/>
              <a:gd name="connsiteY2036" fmla="*/ 300913 h 4941054"/>
              <a:gd name="connsiteX2037" fmla="*/ 2957493 w 4941221"/>
              <a:gd name="connsiteY2037" fmla="*/ 300075 h 4941054"/>
              <a:gd name="connsiteX2038" fmla="*/ 2929984 w 4941221"/>
              <a:gd name="connsiteY2038" fmla="*/ 256631 h 4941054"/>
              <a:gd name="connsiteX2039" fmla="*/ 2958903 w 4941221"/>
              <a:gd name="connsiteY2039" fmla="*/ 228833 h 4941054"/>
              <a:gd name="connsiteX2040" fmla="*/ 2001671 w 4941221"/>
              <a:gd name="connsiteY2040" fmla="*/ 224680 h 4941054"/>
              <a:gd name="connsiteX2041" fmla="*/ 2030332 w 4941221"/>
              <a:gd name="connsiteY2041" fmla="*/ 252772 h 4941054"/>
              <a:gd name="connsiteX2042" fmla="*/ 2002509 w 4941221"/>
              <a:gd name="connsiteY2042" fmla="*/ 295964 h 4941054"/>
              <a:gd name="connsiteX2043" fmla="*/ 1994794 w 4941221"/>
              <a:gd name="connsiteY2043" fmla="*/ 296720 h 4941054"/>
              <a:gd name="connsiteX2044" fmla="*/ 1959317 w 4941221"/>
              <a:gd name="connsiteY2044" fmla="*/ 268037 h 4941054"/>
              <a:gd name="connsiteX2045" fmla="*/ 1987246 w 4941221"/>
              <a:gd name="connsiteY2045" fmla="*/ 224845 h 4941054"/>
              <a:gd name="connsiteX2046" fmla="*/ 2001671 w 4941221"/>
              <a:gd name="connsiteY2046" fmla="*/ 224680 h 4941054"/>
              <a:gd name="connsiteX2047" fmla="*/ 3464034 w 4941221"/>
              <a:gd name="connsiteY2047" fmla="*/ 214399 h 4941054"/>
              <a:gd name="connsiteX2048" fmla="*/ 3480074 w 4941221"/>
              <a:gd name="connsiteY2048" fmla="*/ 214870 h 4941054"/>
              <a:gd name="connsiteX2049" fmla="*/ 3490641 w 4941221"/>
              <a:gd name="connsiteY2049" fmla="*/ 242548 h 4941054"/>
              <a:gd name="connsiteX2050" fmla="*/ 3471519 w 4941221"/>
              <a:gd name="connsiteY2050" fmla="*/ 254960 h 4941054"/>
              <a:gd name="connsiteX2051" fmla="*/ 3462965 w 4941221"/>
              <a:gd name="connsiteY2051" fmla="*/ 253114 h 4941054"/>
              <a:gd name="connsiteX2052" fmla="*/ 3452397 w 4941221"/>
              <a:gd name="connsiteY2052" fmla="*/ 225439 h 4941054"/>
              <a:gd name="connsiteX2053" fmla="*/ 3464034 w 4941221"/>
              <a:gd name="connsiteY2053" fmla="*/ 214399 h 4941054"/>
              <a:gd name="connsiteX2054" fmla="*/ 1523325 w 4941221"/>
              <a:gd name="connsiteY2054" fmla="*/ 194575 h 4941054"/>
              <a:gd name="connsiteX2055" fmla="*/ 1534783 w 4941221"/>
              <a:gd name="connsiteY2055" fmla="*/ 205814 h 4941054"/>
              <a:gd name="connsiteX2056" fmla="*/ 1523628 w 4941221"/>
              <a:gd name="connsiteY2056" fmla="*/ 233323 h 4941054"/>
              <a:gd name="connsiteX2057" fmla="*/ 1515492 w 4941221"/>
              <a:gd name="connsiteY2057" fmla="*/ 235000 h 4941054"/>
              <a:gd name="connsiteX2058" fmla="*/ 1496119 w 4941221"/>
              <a:gd name="connsiteY2058" fmla="*/ 222168 h 4941054"/>
              <a:gd name="connsiteX2059" fmla="*/ 1507274 w 4941221"/>
              <a:gd name="connsiteY2059" fmla="*/ 194659 h 4941054"/>
              <a:gd name="connsiteX2060" fmla="*/ 1523325 w 4941221"/>
              <a:gd name="connsiteY2060" fmla="*/ 194575 h 4941054"/>
              <a:gd name="connsiteX2061" fmla="*/ 2777680 w 4941221"/>
              <a:gd name="connsiteY2061" fmla="*/ 194234 h 4941054"/>
              <a:gd name="connsiteX2062" fmla="*/ 2808879 w 4941221"/>
              <a:gd name="connsiteY2062" fmla="*/ 235077 h 4941054"/>
              <a:gd name="connsiteX2063" fmla="*/ 2772899 w 4941221"/>
              <a:gd name="connsiteY2063" fmla="*/ 266611 h 4941054"/>
              <a:gd name="connsiteX2064" fmla="*/ 2768035 w 4941221"/>
              <a:gd name="connsiteY2064" fmla="*/ 266275 h 4941054"/>
              <a:gd name="connsiteX2065" fmla="*/ 2736836 w 4941221"/>
              <a:gd name="connsiteY2065" fmla="*/ 225516 h 4941054"/>
              <a:gd name="connsiteX2066" fmla="*/ 2777680 w 4941221"/>
              <a:gd name="connsiteY2066" fmla="*/ 194234 h 4941054"/>
              <a:gd name="connsiteX2067" fmla="*/ 2183139 w 4941221"/>
              <a:gd name="connsiteY2067" fmla="*/ 191718 h 4941054"/>
              <a:gd name="connsiteX2068" fmla="*/ 2223731 w 4941221"/>
              <a:gd name="connsiteY2068" fmla="*/ 223252 h 4941054"/>
              <a:gd name="connsiteX2069" fmla="*/ 2192197 w 4941221"/>
              <a:gd name="connsiteY2069" fmla="*/ 263844 h 4941054"/>
              <a:gd name="connsiteX2070" fmla="*/ 2192113 w 4941221"/>
              <a:gd name="connsiteY2070" fmla="*/ 263844 h 4941054"/>
              <a:gd name="connsiteX2071" fmla="*/ 2187584 w 4941221"/>
              <a:gd name="connsiteY2071" fmla="*/ 264094 h 4941054"/>
              <a:gd name="connsiteX2072" fmla="*/ 2151604 w 4941221"/>
              <a:gd name="connsiteY2072" fmla="*/ 232310 h 4941054"/>
              <a:gd name="connsiteX2073" fmla="*/ 2183139 w 4941221"/>
              <a:gd name="connsiteY2073" fmla="*/ 191718 h 4941054"/>
              <a:gd name="connsiteX2074" fmla="*/ 2579834 w 4941221"/>
              <a:gd name="connsiteY2074" fmla="*/ 176454 h 4941054"/>
              <a:gd name="connsiteX2075" fmla="*/ 2614472 w 4941221"/>
              <a:gd name="connsiteY2075" fmla="*/ 214446 h 4941054"/>
              <a:gd name="connsiteX2076" fmla="*/ 2578157 w 4941221"/>
              <a:gd name="connsiteY2076" fmla="*/ 249083 h 4941054"/>
              <a:gd name="connsiteX2077" fmla="*/ 2576480 w 4941221"/>
              <a:gd name="connsiteY2077" fmla="*/ 249083 h 4941054"/>
              <a:gd name="connsiteX2078" fmla="*/ 2541843 w 4941221"/>
              <a:gd name="connsiteY2078" fmla="*/ 211091 h 4941054"/>
              <a:gd name="connsiteX2079" fmla="*/ 2579834 w 4941221"/>
              <a:gd name="connsiteY2079" fmla="*/ 176454 h 4941054"/>
              <a:gd name="connsiteX2080" fmla="*/ 2381151 w 4941221"/>
              <a:gd name="connsiteY2080" fmla="*/ 175615 h 4941054"/>
              <a:gd name="connsiteX2081" fmla="*/ 2418892 w 4941221"/>
              <a:gd name="connsiteY2081" fmla="*/ 210588 h 4941054"/>
              <a:gd name="connsiteX2082" fmla="*/ 2383919 w 4941221"/>
              <a:gd name="connsiteY2082" fmla="*/ 248244 h 4941054"/>
              <a:gd name="connsiteX2083" fmla="*/ 2382493 w 4941221"/>
              <a:gd name="connsiteY2083" fmla="*/ 248244 h 4941054"/>
              <a:gd name="connsiteX2084" fmla="*/ 2346262 w 4941221"/>
              <a:gd name="connsiteY2084" fmla="*/ 213355 h 4941054"/>
              <a:gd name="connsiteX2085" fmla="*/ 2381151 w 4941221"/>
              <a:gd name="connsiteY2085" fmla="*/ 175615 h 4941054"/>
              <a:gd name="connsiteX2086" fmla="*/ 3323325 w 4941221"/>
              <a:gd name="connsiteY2086" fmla="*/ 150964 h 4941054"/>
              <a:gd name="connsiteX2087" fmla="*/ 3335738 w 4941221"/>
              <a:gd name="connsiteY2087" fmla="*/ 177885 h 4941054"/>
              <a:gd name="connsiteX2088" fmla="*/ 3316029 w 4941221"/>
              <a:gd name="connsiteY2088" fmla="*/ 191640 h 4941054"/>
              <a:gd name="connsiteX2089" fmla="*/ 3308816 w 4941221"/>
              <a:gd name="connsiteY2089" fmla="*/ 190298 h 4941054"/>
              <a:gd name="connsiteX2090" fmla="*/ 3296404 w 4941221"/>
              <a:gd name="connsiteY2090" fmla="*/ 163460 h 4941054"/>
              <a:gd name="connsiteX2091" fmla="*/ 3323325 w 4941221"/>
              <a:gd name="connsiteY2091" fmla="*/ 150964 h 4941054"/>
              <a:gd name="connsiteX2092" fmla="*/ 1664945 w 4941221"/>
              <a:gd name="connsiteY2092" fmla="*/ 134190 h 4941054"/>
              <a:gd name="connsiteX2093" fmla="*/ 1691617 w 4941221"/>
              <a:gd name="connsiteY2093" fmla="*/ 147190 h 4941054"/>
              <a:gd name="connsiteX2094" fmla="*/ 1678615 w 4941221"/>
              <a:gd name="connsiteY2094" fmla="*/ 173859 h 4941054"/>
              <a:gd name="connsiteX2095" fmla="*/ 1671739 w 4941221"/>
              <a:gd name="connsiteY2095" fmla="*/ 175034 h 4941054"/>
              <a:gd name="connsiteX2096" fmla="*/ 1651945 w 4941221"/>
              <a:gd name="connsiteY2096" fmla="*/ 160860 h 4941054"/>
              <a:gd name="connsiteX2097" fmla="*/ 1664945 w 4941221"/>
              <a:gd name="connsiteY2097" fmla="*/ 134190 h 4941054"/>
              <a:gd name="connsiteX2098" fmla="*/ 3162718 w 4941221"/>
              <a:gd name="connsiteY2098" fmla="*/ 98127 h 4941054"/>
              <a:gd name="connsiteX2099" fmla="*/ 3176976 w 4941221"/>
              <a:gd name="connsiteY2099" fmla="*/ 124126 h 4941054"/>
              <a:gd name="connsiteX2100" fmla="*/ 3156848 w 4941221"/>
              <a:gd name="connsiteY2100" fmla="*/ 139223 h 4941054"/>
              <a:gd name="connsiteX2101" fmla="*/ 3150977 w 4941221"/>
              <a:gd name="connsiteY2101" fmla="*/ 138384 h 4941054"/>
              <a:gd name="connsiteX2102" fmla="*/ 3136719 w 4941221"/>
              <a:gd name="connsiteY2102" fmla="*/ 112385 h 4941054"/>
              <a:gd name="connsiteX2103" fmla="*/ 3162718 w 4941221"/>
              <a:gd name="connsiteY2103" fmla="*/ 98127 h 4941054"/>
              <a:gd name="connsiteX2104" fmla="*/ 1826559 w 4941221"/>
              <a:gd name="connsiteY2104" fmla="*/ 84624 h 4941054"/>
              <a:gd name="connsiteX2105" fmla="*/ 1852307 w 4941221"/>
              <a:gd name="connsiteY2105" fmla="*/ 99470 h 4941054"/>
              <a:gd name="connsiteX2106" fmla="*/ 1837460 w 4941221"/>
              <a:gd name="connsiteY2106" fmla="*/ 125133 h 4941054"/>
              <a:gd name="connsiteX2107" fmla="*/ 1832009 w 4941221"/>
              <a:gd name="connsiteY2107" fmla="*/ 125803 h 4941054"/>
              <a:gd name="connsiteX2108" fmla="*/ 1811797 w 4941221"/>
              <a:gd name="connsiteY2108" fmla="*/ 110289 h 4941054"/>
              <a:gd name="connsiteX2109" fmla="*/ 1826559 w 4941221"/>
              <a:gd name="connsiteY2109" fmla="*/ 84624 h 4941054"/>
              <a:gd name="connsiteX2110" fmla="*/ 2998756 w 4941221"/>
              <a:gd name="connsiteY2110" fmla="*/ 56444 h 4941054"/>
              <a:gd name="connsiteX2111" fmla="*/ 3014774 w 4941221"/>
              <a:gd name="connsiteY2111" fmla="*/ 81438 h 4941054"/>
              <a:gd name="connsiteX2112" fmla="*/ 2994310 w 4941221"/>
              <a:gd name="connsiteY2112" fmla="*/ 97959 h 4941054"/>
              <a:gd name="connsiteX2113" fmla="*/ 2989866 w 4941221"/>
              <a:gd name="connsiteY2113" fmla="*/ 97457 h 4941054"/>
              <a:gd name="connsiteX2114" fmla="*/ 2973847 w 4941221"/>
              <a:gd name="connsiteY2114" fmla="*/ 72464 h 4941054"/>
              <a:gd name="connsiteX2115" fmla="*/ 2998756 w 4941221"/>
              <a:gd name="connsiteY2115" fmla="*/ 56444 h 4941054"/>
              <a:gd name="connsiteX2116" fmla="*/ 1991277 w 4941221"/>
              <a:gd name="connsiteY2116" fmla="*/ 46297 h 4941054"/>
              <a:gd name="connsiteX2117" fmla="*/ 2015823 w 4941221"/>
              <a:gd name="connsiteY2117" fmla="*/ 62819 h 4941054"/>
              <a:gd name="connsiteX2118" fmla="*/ 1999328 w 4941221"/>
              <a:gd name="connsiteY2118" fmla="*/ 87475 h 4941054"/>
              <a:gd name="connsiteX2119" fmla="*/ 1995302 w 4941221"/>
              <a:gd name="connsiteY2119" fmla="*/ 87895 h 4941054"/>
              <a:gd name="connsiteX2120" fmla="*/ 1974755 w 4941221"/>
              <a:gd name="connsiteY2120" fmla="*/ 70954 h 4941054"/>
              <a:gd name="connsiteX2121" fmla="*/ 1991277 w 4941221"/>
              <a:gd name="connsiteY2121" fmla="*/ 46297 h 4941054"/>
              <a:gd name="connsiteX2122" fmla="*/ 2832446 w 4941221"/>
              <a:gd name="connsiteY2122" fmla="*/ 26168 h 4941054"/>
              <a:gd name="connsiteX2123" fmla="*/ 2850142 w 4941221"/>
              <a:gd name="connsiteY2123" fmla="*/ 49987 h 4941054"/>
              <a:gd name="connsiteX2124" fmla="*/ 2829426 w 4941221"/>
              <a:gd name="connsiteY2124" fmla="*/ 67851 h 4941054"/>
              <a:gd name="connsiteX2125" fmla="*/ 2826323 w 4941221"/>
              <a:gd name="connsiteY2125" fmla="*/ 67683 h 4941054"/>
              <a:gd name="connsiteX2126" fmla="*/ 2808627 w 4941221"/>
              <a:gd name="connsiteY2126" fmla="*/ 43865 h 4941054"/>
              <a:gd name="connsiteX2127" fmla="*/ 2832446 w 4941221"/>
              <a:gd name="connsiteY2127" fmla="*/ 26168 h 4941054"/>
              <a:gd name="connsiteX2128" fmla="*/ 2158147 w 4941221"/>
              <a:gd name="connsiteY2128" fmla="*/ 19376 h 4941054"/>
              <a:gd name="connsiteX2129" fmla="*/ 2158147 w 4941221"/>
              <a:gd name="connsiteY2129" fmla="*/ 19459 h 4941054"/>
              <a:gd name="connsiteX2130" fmla="*/ 2181546 w 4941221"/>
              <a:gd name="connsiteY2130" fmla="*/ 37574 h 4941054"/>
              <a:gd name="connsiteX2131" fmla="*/ 2163431 w 4941221"/>
              <a:gd name="connsiteY2131" fmla="*/ 61058 h 4941054"/>
              <a:gd name="connsiteX2132" fmla="*/ 2160747 w 4941221"/>
              <a:gd name="connsiteY2132" fmla="*/ 61225 h 4941054"/>
              <a:gd name="connsiteX2133" fmla="*/ 2139947 w 4941221"/>
              <a:gd name="connsiteY2133" fmla="*/ 42858 h 4941054"/>
              <a:gd name="connsiteX2134" fmla="*/ 2158147 w 4941221"/>
              <a:gd name="connsiteY2134" fmla="*/ 19376 h 4941054"/>
              <a:gd name="connsiteX2135" fmla="*/ 2664459 w 4941221"/>
              <a:gd name="connsiteY2135" fmla="*/ 7382 h 4941054"/>
              <a:gd name="connsiteX2136" fmla="*/ 2683748 w 4941221"/>
              <a:gd name="connsiteY2136" fmla="*/ 29858 h 4941054"/>
              <a:gd name="connsiteX2137" fmla="*/ 2662865 w 4941221"/>
              <a:gd name="connsiteY2137" fmla="*/ 49231 h 4941054"/>
              <a:gd name="connsiteX2138" fmla="*/ 2661187 w 4941221"/>
              <a:gd name="connsiteY2138" fmla="*/ 49147 h 4941054"/>
              <a:gd name="connsiteX2139" fmla="*/ 2641898 w 4941221"/>
              <a:gd name="connsiteY2139" fmla="*/ 26671 h 4941054"/>
              <a:gd name="connsiteX2140" fmla="*/ 2664459 w 4941221"/>
              <a:gd name="connsiteY2140" fmla="*/ 7382 h 4941054"/>
              <a:gd name="connsiteX2141" fmla="*/ 2326470 w 4941221"/>
              <a:gd name="connsiteY2141" fmla="*/ 3943 h 4941054"/>
              <a:gd name="connsiteX2142" fmla="*/ 2348611 w 4941221"/>
              <a:gd name="connsiteY2142" fmla="*/ 23736 h 4941054"/>
              <a:gd name="connsiteX2143" fmla="*/ 2328903 w 4941221"/>
              <a:gd name="connsiteY2143" fmla="*/ 45876 h 4941054"/>
              <a:gd name="connsiteX2144" fmla="*/ 2327728 w 4941221"/>
              <a:gd name="connsiteY2144" fmla="*/ 45876 h 4941054"/>
              <a:gd name="connsiteX2145" fmla="*/ 2306761 w 4941221"/>
              <a:gd name="connsiteY2145" fmla="*/ 26084 h 4941054"/>
              <a:gd name="connsiteX2146" fmla="*/ 2326470 w 4941221"/>
              <a:gd name="connsiteY2146" fmla="*/ 4027 h 4941054"/>
              <a:gd name="connsiteX2147" fmla="*/ 2326470 w 4941221"/>
              <a:gd name="connsiteY2147" fmla="*/ 3943 h 4941054"/>
              <a:gd name="connsiteX2148" fmla="*/ 2495548 w 4941221"/>
              <a:gd name="connsiteY2148" fmla="*/ 2 h 4941054"/>
              <a:gd name="connsiteX2149" fmla="*/ 2516263 w 4941221"/>
              <a:gd name="connsiteY2149" fmla="*/ 21137 h 4941054"/>
              <a:gd name="connsiteX2150" fmla="*/ 2495380 w 4941221"/>
              <a:gd name="connsiteY2150" fmla="*/ 41936 h 4941054"/>
              <a:gd name="connsiteX2151" fmla="*/ 2495129 w 4941221"/>
              <a:gd name="connsiteY2151" fmla="*/ 41936 h 4941054"/>
              <a:gd name="connsiteX2152" fmla="*/ 2474414 w 4941221"/>
              <a:gd name="connsiteY2152" fmla="*/ 20716 h 4941054"/>
              <a:gd name="connsiteX2153" fmla="*/ 2495548 w 4941221"/>
              <a:gd name="connsiteY2153" fmla="*/ 2 h 49410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Lst>
            <a:rect l="l" t="t" r="r" b="b"/>
            <a:pathLst>
              <a:path w="4941221" h="4941054">
                <a:moveTo>
                  <a:pt x="2462336" y="4899120"/>
                </a:moveTo>
                <a:cubicBezTo>
                  <a:pt x="2473910" y="4899120"/>
                  <a:pt x="2483219" y="4908597"/>
                  <a:pt x="2483219" y="4920171"/>
                </a:cubicBezTo>
                <a:cubicBezTo>
                  <a:pt x="2483219" y="4931745"/>
                  <a:pt x="2473826" y="4941054"/>
                  <a:pt x="2462252" y="4941054"/>
                </a:cubicBezTo>
                <a:cubicBezTo>
                  <a:pt x="2462252" y="4941054"/>
                  <a:pt x="2462252" y="4941054"/>
                  <a:pt x="2462168" y="4941054"/>
                </a:cubicBezTo>
                <a:cubicBezTo>
                  <a:pt x="2450595" y="4941054"/>
                  <a:pt x="2441285" y="4931577"/>
                  <a:pt x="2441285" y="4920003"/>
                </a:cubicBezTo>
                <a:cubicBezTo>
                  <a:pt x="2441369" y="4908430"/>
                  <a:pt x="2450762" y="4899120"/>
                  <a:pt x="2462336" y="4899120"/>
                </a:cubicBezTo>
                <a:close/>
                <a:moveTo>
                  <a:pt x="2628563" y="4894088"/>
                </a:moveTo>
                <a:cubicBezTo>
                  <a:pt x="2640053" y="4893333"/>
                  <a:pt x="2650033" y="4902056"/>
                  <a:pt x="2650788" y="4913629"/>
                </a:cubicBezTo>
                <a:cubicBezTo>
                  <a:pt x="2651542" y="4925204"/>
                  <a:pt x="2642736" y="4935183"/>
                  <a:pt x="2631163" y="4935938"/>
                </a:cubicBezTo>
                <a:cubicBezTo>
                  <a:pt x="2630743" y="4935938"/>
                  <a:pt x="2630324" y="4935938"/>
                  <a:pt x="2629821" y="4935938"/>
                </a:cubicBezTo>
                <a:cubicBezTo>
                  <a:pt x="2618834" y="4935938"/>
                  <a:pt x="2609608" y="4927468"/>
                  <a:pt x="2608938" y="4916313"/>
                </a:cubicBezTo>
                <a:cubicBezTo>
                  <a:pt x="2608183" y="4904823"/>
                  <a:pt x="2616989" y="4894842"/>
                  <a:pt x="2628563" y="4894088"/>
                </a:cubicBezTo>
                <a:close/>
                <a:moveTo>
                  <a:pt x="2296276" y="4892997"/>
                </a:moveTo>
                <a:cubicBezTo>
                  <a:pt x="2307767" y="4893753"/>
                  <a:pt x="2316489" y="4903817"/>
                  <a:pt x="2315650" y="4915390"/>
                </a:cubicBezTo>
                <a:cubicBezTo>
                  <a:pt x="2314895" y="4926377"/>
                  <a:pt x="2305671" y="4934848"/>
                  <a:pt x="2294767" y="4934848"/>
                </a:cubicBezTo>
                <a:cubicBezTo>
                  <a:pt x="2294264" y="4934848"/>
                  <a:pt x="2293760" y="4934848"/>
                  <a:pt x="2293258" y="4934764"/>
                </a:cubicBezTo>
                <a:cubicBezTo>
                  <a:pt x="2281683" y="4934010"/>
                  <a:pt x="2273045" y="4923946"/>
                  <a:pt x="2273884" y="4912371"/>
                </a:cubicBezTo>
                <a:cubicBezTo>
                  <a:pt x="2274639" y="4900882"/>
                  <a:pt x="2284703" y="4892159"/>
                  <a:pt x="2296276" y="4892997"/>
                </a:cubicBezTo>
                <a:close/>
                <a:moveTo>
                  <a:pt x="2793950" y="4877818"/>
                </a:moveTo>
                <a:cubicBezTo>
                  <a:pt x="2805356" y="4876308"/>
                  <a:pt x="2815923" y="4884359"/>
                  <a:pt x="2817433" y="4895850"/>
                </a:cubicBezTo>
                <a:cubicBezTo>
                  <a:pt x="2819026" y="4907255"/>
                  <a:pt x="2810892" y="4917823"/>
                  <a:pt x="2799486" y="4919332"/>
                </a:cubicBezTo>
                <a:cubicBezTo>
                  <a:pt x="2798479" y="4919500"/>
                  <a:pt x="2797556" y="4919584"/>
                  <a:pt x="2796634" y="4919584"/>
                </a:cubicBezTo>
                <a:cubicBezTo>
                  <a:pt x="2786319" y="4919584"/>
                  <a:pt x="2777261" y="4911869"/>
                  <a:pt x="2775918" y="4901385"/>
                </a:cubicBezTo>
                <a:cubicBezTo>
                  <a:pt x="2774325" y="4889811"/>
                  <a:pt x="2782460" y="4879327"/>
                  <a:pt x="2793950" y="4877818"/>
                </a:cubicBezTo>
                <a:close/>
                <a:moveTo>
                  <a:pt x="2130973" y="4875552"/>
                </a:moveTo>
                <a:cubicBezTo>
                  <a:pt x="2142380" y="4877146"/>
                  <a:pt x="2150431" y="4887796"/>
                  <a:pt x="2148837" y="4899203"/>
                </a:cubicBezTo>
                <a:cubicBezTo>
                  <a:pt x="2147328" y="4909687"/>
                  <a:pt x="2138354" y="4917319"/>
                  <a:pt x="2128038" y="4917319"/>
                </a:cubicBezTo>
                <a:cubicBezTo>
                  <a:pt x="2127116" y="4917319"/>
                  <a:pt x="2126110" y="4917235"/>
                  <a:pt x="2125104" y="4917068"/>
                </a:cubicBezTo>
                <a:cubicBezTo>
                  <a:pt x="2113612" y="4915474"/>
                  <a:pt x="2105646" y="4904907"/>
                  <a:pt x="2107239" y="4893416"/>
                </a:cubicBezTo>
                <a:cubicBezTo>
                  <a:pt x="2108916" y="4881926"/>
                  <a:pt x="2119484" y="4873959"/>
                  <a:pt x="2130973" y="4875552"/>
                </a:cubicBezTo>
                <a:close/>
                <a:moveTo>
                  <a:pt x="2957828" y="4850225"/>
                </a:moveTo>
                <a:cubicBezTo>
                  <a:pt x="2969149" y="4847960"/>
                  <a:pt x="2980220" y="4855257"/>
                  <a:pt x="2982485" y="4866579"/>
                </a:cubicBezTo>
                <a:cubicBezTo>
                  <a:pt x="2984833" y="4877985"/>
                  <a:pt x="2977536" y="4888971"/>
                  <a:pt x="2966131" y="4891320"/>
                </a:cubicBezTo>
                <a:cubicBezTo>
                  <a:pt x="2964788" y="4891655"/>
                  <a:pt x="2963363" y="4891739"/>
                  <a:pt x="2962021" y="4891739"/>
                </a:cubicBezTo>
                <a:cubicBezTo>
                  <a:pt x="2952209" y="4891739"/>
                  <a:pt x="2943486" y="4884946"/>
                  <a:pt x="2941473" y="4874966"/>
                </a:cubicBezTo>
                <a:cubicBezTo>
                  <a:pt x="2939125" y="4863644"/>
                  <a:pt x="2946422" y="4852573"/>
                  <a:pt x="2957828" y="4850225"/>
                </a:cubicBezTo>
                <a:close/>
                <a:moveTo>
                  <a:pt x="1967295" y="4846954"/>
                </a:moveTo>
                <a:cubicBezTo>
                  <a:pt x="1978616" y="4849303"/>
                  <a:pt x="1985830" y="4860456"/>
                  <a:pt x="1983482" y="4871778"/>
                </a:cubicBezTo>
                <a:cubicBezTo>
                  <a:pt x="1981385" y="4881676"/>
                  <a:pt x="1972663" y="4888385"/>
                  <a:pt x="1962934" y="4888385"/>
                </a:cubicBezTo>
                <a:cubicBezTo>
                  <a:pt x="1961508" y="4888385"/>
                  <a:pt x="1960082" y="4888300"/>
                  <a:pt x="1958656" y="4887966"/>
                </a:cubicBezTo>
                <a:cubicBezTo>
                  <a:pt x="1947250" y="4885534"/>
                  <a:pt x="1940036" y="4874463"/>
                  <a:pt x="1942470" y="4863140"/>
                </a:cubicBezTo>
                <a:cubicBezTo>
                  <a:pt x="1944819" y="4851818"/>
                  <a:pt x="1955973" y="4844521"/>
                  <a:pt x="1967295" y="4846954"/>
                </a:cubicBezTo>
                <a:close/>
                <a:moveTo>
                  <a:pt x="3119442" y="4811478"/>
                </a:moveTo>
                <a:cubicBezTo>
                  <a:pt x="3130597" y="4808375"/>
                  <a:pt x="3142086" y="4814916"/>
                  <a:pt x="3145189" y="4826071"/>
                </a:cubicBezTo>
                <a:cubicBezTo>
                  <a:pt x="3148293" y="4837309"/>
                  <a:pt x="3141750" y="4848799"/>
                  <a:pt x="3130597" y="4851902"/>
                </a:cubicBezTo>
                <a:cubicBezTo>
                  <a:pt x="3128751" y="4852406"/>
                  <a:pt x="3126822" y="4852657"/>
                  <a:pt x="3124977" y="4852657"/>
                </a:cubicBezTo>
                <a:cubicBezTo>
                  <a:pt x="3115836" y="4852657"/>
                  <a:pt x="3107365" y="4846619"/>
                  <a:pt x="3104765" y="4837309"/>
                </a:cubicBezTo>
                <a:cubicBezTo>
                  <a:pt x="3101746" y="4826155"/>
                  <a:pt x="3108287" y="4814581"/>
                  <a:pt x="3119442" y="4811478"/>
                </a:cubicBezTo>
                <a:close/>
                <a:moveTo>
                  <a:pt x="1805930" y="4807032"/>
                </a:moveTo>
                <a:cubicBezTo>
                  <a:pt x="1817087" y="4810220"/>
                  <a:pt x="1823544" y="4821793"/>
                  <a:pt x="1820358" y="4832948"/>
                </a:cubicBezTo>
                <a:cubicBezTo>
                  <a:pt x="1817758" y="4842173"/>
                  <a:pt x="1809369" y="4848211"/>
                  <a:pt x="1800225" y="4848211"/>
                </a:cubicBezTo>
                <a:cubicBezTo>
                  <a:pt x="1798298" y="4848211"/>
                  <a:pt x="1796371" y="4847960"/>
                  <a:pt x="1794442" y="4847373"/>
                </a:cubicBezTo>
                <a:cubicBezTo>
                  <a:pt x="1783293" y="4844270"/>
                  <a:pt x="1776834" y="4832612"/>
                  <a:pt x="1780021" y="4821542"/>
                </a:cubicBezTo>
                <a:cubicBezTo>
                  <a:pt x="1783209" y="4810387"/>
                  <a:pt x="1794779" y="4803929"/>
                  <a:pt x="1805930" y="4807032"/>
                </a:cubicBezTo>
                <a:close/>
                <a:moveTo>
                  <a:pt x="3277952" y="4761660"/>
                </a:moveTo>
                <a:cubicBezTo>
                  <a:pt x="3288854" y="4757886"/>
                  <a:pt x="3300847" y="4763589"/>
                  <a:pt x="3304706" y="4774492"/>
                </a:cubicBezTo>
                <a:cubicBezTo>
                  <a:pt x="3308564" y="4785395"/>
                  <a:pt x="3302860" y="4797388"/>
                  <a:pt x="3291957" y="4801246"/>
                </a:cubicBezTo>
                <a:cubicBezTo>
                  <a:pt x="3289610" y="4802085"/>
                  <a:pt x="3287261" y="4802420"/>
                  <a:pt x="3284997" y="4802420"/>
                </a:cubicBezTo>
                <a:cubicBezTo>
                  <a:pt x="3276274" y="4802420"/>
                  <a:pt x="3268223" y="4797052"/>
                  <a:pt x="3265204" y="4788414"/>
                </a:cubicBezTo>
                <a:cubicBezTo>
                  <a:pt x="3261345" y="4777511"/>
                  <a:pt x="3267049" y="4765518"/>
                  <a:pt x="3277952" y="4761660"/>
                </a:cubicBezTo>
                <a:close/>
                <a:moveTo>
                  <a:pt x="1647672" y="4756209"/>
                </a:moveTo>
                <a:cubicBezTo>
                  <a:pt x="1658577" y="4760067"/>
                  <a:pt x="1664195" y="4772144"/>
                  <a:pt x="1660337" y="4783047"/>
                </a:cubicBezTo>
                <a:cubicBezTo>
                  <a:pt x="1657235" y="4791602"/>
                  <a:pt x="1649181" y="4796886"/>
                  <a:pt x="1640543" y="4796886"/>
                </a:cubicBezTo>
                <a:cubicBezTo>
                  <a:pt x="1638195" y="4796886"/>
                  <a:pt x="1635847" y="4796465"/>
                  <a:pt x="1633500" y="4795627"/>
                </a:cubicBezTo>
                <a:cubicBezTo>
                  <a:pt x="1622599" y="4791769"/>
                  <a:pt x="1616895" y="4779692"/>
                  <a:pt x="1620838" y="4768789"/>
                </a:cubicBezTo>
                <a:cubicBezTo>
                  <a:pt x="1624779" y="4757886"/>
                  <a:pt x="1636770" y="4752266"/>
                  <a:pt x="1647672" y="4756209"/>
                </a:cubicBezTo>
                <a:close/>
                <a:moveTo>
                  <a:pt x="3448582" y="4700918"/>
                </a:moveTo>
                <a:cubicBezTo>
                  <a:pt x="3453572" y="4702889"/>
                  <a:pt x="3457807" y="4706768"/>
                  <a:pt x="3460113" y="4712094"/>
                </a:cubicBezTo>
                <a:cubicBezTo>
                  <a:pt x="3464642" y="4722745"/>
                  <a:pt x="3459778" y="4735074"/>
                  <a:pt x="3449127" y="4739686"/>
                </a:cubicBezTo>
                <a:cubicBezTo>
                  <a:pt x="3446443" y="4740861"/>
                  <a:pt x="3443675" y="4741447"/>
                  <a:pt x="3440908" y="4741447"/>
                </a:cubicBezTo>
                <a:cubicBezTo>
                  <a:pt x="3432773" y="4741447"/>
                  <a:pt x="3425057" y="4736667"/>
                  <a:pt x="3421619" y="4728700"/>
                </a:cubicBezTo>
                <a:cubicBezTo>
                  <a:pt x="3417005" y="4718132"/>
                  <a:pt x="3421870" y="4705720"/>
                  <a:pt x="3432521" y="4701190"/>
                </a:cubicBezTo>
                <a:cubicBezTo>
                  <a:pt x="3437847" y="4698885"/>
                  <a:pt x="3443591" y="4698948"/>
                  <a:pt x="3448582" y="4700918"/>
                </a:cubicBezTo>
                <a:close/>
                <a:moveTo>
                  <a:pt x="2499489" y="4694147"/>
                </a:moveTo>
                <a:cubicBezTo>
                  <a:pt x="2519534" y="4693895"/>
                  <a:pt x="2535972" y="4709914"/>
                  <a:pt x="2536308" y="4730042"/>
                </a:cubicBezTo>
                <a:cubicBezTo>
                  <a:pt x="2536559" y="4750087"/>
                  <a:pt x="2520456" y="4766609"/>
                  <a:pt x="2500412" y="4766777"/>
                </a:cubicBezTo>
                <a:cubicBezTo>
                  <a:pt x="2500245" y="4766860"/>
                  <a:pt x="2500077" y="4766860"/>
                  <a:pt x="2499908" y="4766860"/>
                </a:cubicBezTo>
                <a:cubicBezTo>
                  <a:pt x="2480032" y="4766860"/>
                  <a:pt x="2463846" y="4750842"/>
                  <a:pt x="2463594" y="4730965"/>
                </a:cubicBezTo>
                <a:cubicBezTo>
                  <a:pt x="2463343" y="4710921"/>
                  <a:pt x="2479361" y="4694399"/>
                  <a:pt x="2499489" y="4694147"/>
                </a:cubicBezTo>
                <a:close/>
                <a:moveTo>
                  <a:pt x="1477103" y="4694083"/>
                </a:moveTo>
                <a:cubicBezTo>
                  <a:pt x="1482093" y="4692133"/>
                  <a:pt x="1487819" y="4692091"/>
                  <a:pt x="1493104" y="4694397"/>
                </a:cubicBezTo>
                <a:cubicBezTo>
                  <a:pt x="1503755" y="4699094"/>
                  <a:pt x="1508536" y="4711507"/>
                  <a:pt x="1503923" y="4722073"/>
                </a:cubicBezTo>
                <a:cubicBezTo>
                  <a:pt x="1500399" y="4729957"/>
                  <a:pt x="1492767" y="4734570"/>
                  <a:pt x="1484715" y="4734570"/>
                </a:cubicBezTo>
                <a:cubicBezTo>
                  <a:pt x="1481861" y="4734570"/>
                  <a:pt x="1479012" y="4734067"/>
                  <a:pt x="1476244" y="4732809"/>
                </a:cubicBezTo>
                <a:cubicBezTo>
                  <a:pt x="1465678" y="4728112"/>
                  <a:pt x="1460814" y="4715784"/>
                  <a:pt x="1465511" y="4705217"/>
                </a:cubicBezTo>
                <a:cubicBezTo>
                  <a:pt x="1467858" y="4699891"/>
                  <a:pt x="1472115" y="4696033"/>
                  <a:pt x="1477103" y="4694083"/>
                </a:cubicBezTo>
                <a:close/>
                <a:moveTo>
                  <a:pt x="2307096" y="4688444"/>
                </a:moveTo>
                <a:cubicBezTo>
                  <a:pt x="2327141" y="4689869"/>
                  <a:pt x="2342153" y="4707314"/>
                  <a:pt x="2340728" y="4727274"/>
                </a:cubicBezTo>
                <a:cubicBezTo>
                  <a:pt x="2339301" y="4746397"/>
                  <a:pt x="2323367" y="4760989"/>
                  <a:pt x="2304497" y="4760989"/>
                </a:cubicBezTo>
                <a:cubicBezTo>
                  <a:pt x="2303574" y="4760989"/>
                  <a:pt x="2302735" y="4760989"/>
                  <a:pt x="2301812" y="4760906"/>
                </a:cubicBezTo>
                <a:cubicBezTo>
                  <a:pt x="2281768" y="4759480"/>
                  <a:pt x="2266756" y="4742036"/>
                  <a:pt x="2268182" y="4721991"/>
                </a:cubicBezTo>
                <a:cubicBezTo>
                  <a:pt x="2269691" y="4702030"/>
                  <a:pt x="2287052" y="4686933"/>
                  <a:pt x="2307096" y="4688444"/>
                </a:cubicBezTo>
                <a:close/>
                <a:moveTo>
                  <a:pt x="2691631" y="4683495"/>
                </a:moveTo>
                <a:cubicBezTo>
                  <a:pt x="2711592" y="4681482"/>
                  <a:pt x="2729371" y="4696075"/>
                  <a:pt x="2731385" y="4716119"/>
                </a:cubicBezTo>
                <a:cubicBezTo>
                  <a:pt x="2733314" y="4736080"/>
                  <a:pt x="2718721" y="4753860"/>
                  <a:pt x="2698761" y="4755788"/>
                </a:cubicBezTo>
                <a:cubicBezTo>
                  <a:pt x="2697502" y="4755957"/>
                  <a:pt x="2696328" y="4755957"/>
                  <a:pt x="2695154" y="4755957"/>
                </a:cubicBezTo>
                <a:cubicBezTo>
                  <a:pt x="2676703" y="4755957"/>
                  <a:pt x="2660852" y="4741951"/>
                  <a:pt x="2659006" y="4723248"/>
                </a:cubicBezTo>
                <a:cubicBezTo>
                  <a:pt x="2657078" y="4703203"/>
                  <a:pt x="2671587" y="4685423"/>
                  <a:pt x="2691631" y="4683495"/>
                </a:cubicBezTo>
                <a:close/>
                <a:moveTo>
                  <a:pt x="2115961" y="4666218"/>
                </a:moveTo>
                <a:cubicBezTo>
                  <a:pt x="2135753" y="4669405"/>
                  <a:pt x="2149256" y="4688023"/>
                  <a:pt x="2146070" y="4707900"/>
                </a:cubicBezTo>
                <a:cubicBezTo>
                  <a:pt x="2143218" y="4725680"/>
                  <a:pt x="2127786" y="4738428"/>
                  <a:pt x="2110258" y="4738428"/>
                </a:cubicBezTo>
                <a:cubicBezTo>
                  <a:pt x="2108328" y="4738428"/>
                  <a:pt x="2106400" y="4738261"/>
                  <a:pt x="2104471" y="4738009"/>
                </a:cubicBezTo>
                <a:cubicBezTo>
                  <a:pt x="2084679" y="4734822"/>
                  <a:pt x="2071176" y="4716203"/>
                  <a:pt x="2074362" y="4696327"/>
                </a:cubicBezTo>
                <a:cubicBezTo>
                  <a:pt x="2077465" y="4676534"/>
                  <a:pt x="2096168" y="4663031"/>
                  <a:pt x="2115961" y="4666218"/>
                </a:cubicBezTo>
                <a:close/>
                <a:moveTo>
                  <a:pt x="2882095" y="4656322"/>
                </a:moveTo>
                <a:cubicBezTo>
                  <a:pt x="2901804" y="4652632"/>
                  <a:pt x="2920759" y="4665632"/>
                  <a:pt x="2924449" y="4685340"/>
                </a:cubicBezTo>
                <a:cubicBezTo>
                  <a:pt x="2928139" y="4705134"/>
                  <a:pt x="2915139" y="4724088"/>
                  <a:pt x="2895430" y="4727778"/>
                </a:cubicBezTo>
                <a:cubicBezTo>
                  <a:pt x="2893165" y="4728197"/>
                  <a:pt x="2890986" y="4728365"/>
                  <a:pt x="2888721" y="4728365"/>
                </a:cubicBezTo>
                <a:cubicBezTo>
                  <a:pt x="2871528" y="4728365"/>
                  <a:pt x="2856348" y="4716204"/>
                  <a:pt x="2853077" y="4698760"/>
                </a:cubicBezTo>
                <a:cubicBezTo>
                  <a:pt x="2849303" y="4678967"/>
                  <a:pt x="2862387" y="4660013"/>
                  <a:pt x="2882095" y="4656322"/>
                </a:cubicBezTo>
                <a:close/>
                <a:moveTo>
                  <a:pt x="3598590" y="4628834"/>
                </a:moveTo>
                <a:cubicBezTo>
                  <a:pt x="3603695" y="4630469"/>
                  <a:pt x="3608182" y="4634054"/>
                  <a:pt x="3610824" y="4639212"/>
                </a:cubicBezTo>
                <a:cubicBezTo>
                  <a:pt x="3616192" y="4649444"/>
                  <a:pt x="3612082" y="4662109"/>
                  <a:pt x="3601850" y="4667392"/>
                </a:cubicBezTo>
                <a:cubicBezTo>
                  <a:pt x="3598747" y="4668986"/>
                  <a:pt x="3595476" y="4669741"/>
                  <a:pt x="3592288" y="4669741"/>
                </a:cubicBezTo>
                <a:cubicBezTo>
                  <a:pt x="3584657" y="4669741"/>
                  <a:pt x="3577361" y="4665630"/>
                  <a:pt x="3573587" y="4658418"/>
                </a:cubicBezTo>
                <a:cubicBezTo>
                  <a:pt x="3568303" y="4648102"/>
                  <a:pt x="3572329" y="4635439"/>
                  <a:pt x="3582645" y="4630155"/>
                </a:cubicBezTo>
                <a:cubicBezTo>
                  <a:pt x="3587760" y="4627513"/>
                  <a:pt x="3593484" y="4627199"/>
                  <a:pt x="3598590" y="4628834"/>
                </a:cubicBezTo>
                <a:close/>
                <a:moveTo>
                  <a:pt x="1913117" y="4626895"/>
                </a:moveTo>
                <a:cubicBezTo>
                  <a:pt x="1917786" y="4626167"/>
                  <a:pt x="1922671" y="4626340"/>
                  <a:pt x="1927536" y="4627556"/>
                </a:cubicBezTo>
                <a:cubicBezTo>
                  <a:pt x="1946994" y="4632420"/>
                  <a:pt x="1958819" y="4652213"/>
                  <a:pt x="1953955" y="4671670"/>
                </a:cubicBezTo>
                <a:cubicBezTo>
                  <a:pt x="1949761" y="4688191"/>
                  <a:pt x="1934999" y="4699178"/>
                  <a:pt x="1918645" y="4699178"/>
                </a:cubicBezTo>
                <a:cubicBezTo>
                  <a:pt x="1915794" y="4699178"/>
                  <a:pt x="1912775" y="4698843"/>
                  <a:pt x="1909839" y="4698089"/>
                </a:cubicBezTo>
                <a:cubicBezTo>
                  <a:pt x="1890379" y="4693140"/>
                  <a:pt x="1878555" y="4673431"/>
                  <a:pt x="1883418" y="4653973"/>
                </a:cubicBezTo>
                <a:cubicBezTo>
                  <a:pt x="1887068" y="4639381"/>
                  <a:pt x="1899113" y="4629081"/>
                  <a:pt x="1913117" y="4626895"/>
                </a:cubicBezTo>
                <a:close/>
                <a:moveTo>
                  <a:pt x="1327272" y="4620751"/>
                </a:moveTo>
                <a:cubicBezTo>
                  <a:pt x="1332388" y="4619148"/>
                  <a:pt x="1338113" y="4619504"/>
                  <a:pt x="1343229" y="4622188"/>
                </a:cubicBezTo>
                <a:cubicBezTo>
                  <a:pt x="1353545" y="4627639"/>
                  <a:pt x="1357485" y="4640303"/>
                  <a:pt x="1352120" y="4650535"/>
                </a:cubicBezTo>
                <a:cubicBezTo>
                  <a:pt x="1348346" y="4657664"/>
                  <a:pt x="1341048" y="4661773"/>
                  <a:pt x="1333500" y="4661773"/>
                </a:cubicBezTo>
                <a:cubicBezTo>
                  <a:pt x="1330228" y="4661773"/>
                  <a:pt x="1326873" y="4660934"/>
                  <a:pt x="1323771" y="4659341"/>
                </a:cubicBezTo>
                <a:cubicBezTo>
                  <a:pt x="1313537" y="4653974"/>
                  <a:pt x="1309510" y="4641309"/>
                  <a:pt x="1314964" y="4631077"/>
                </a:cubicBezTo>
                <a:cubicBezTo>
                  <a:pt x="1317648" y="4625920"/>
                  <a:pt x="1322156" y="4622355"/>
                  <a:pt x="1327272" y="4620751"/>
                </a:cubicBezTo>
                <a:close/>
                <a:moveTo>
                  <a:pt x="3083872" y="4611715"/>
                </a:moveTo>
                <a:cubicBezTo>
                  <a:pt x="3097934" y="4613507"/>
                  <a:pt x="3110216" y="4623509"/>
                  <a:pt x="3114241" y="4638039"/>
                </a:cubicBezTo>
                <a:cubicBezTo>
                  <a:pt x="3119609" y="4657328"/>
                  <a:pt x="3108371" y="4677373"/>
                  <a:pt x="3088997" y="4682741"/>
                </a:cubicBezTo>
                <a:cubicBezTo>
                  <a:pt x="3085726" y="4683663"/>
                  <a:pt x="3082455" y="4684082"/>
                  <a:pt x="3079185" y="4684082"/>
                </a:cubicBezTo>
                <a:cubicBezTo>
                  <a:pt x="3063334" y="4684082"/>
                  <a:pt x="3048741" y="4673599"/>
                  <a:pt x="3044211" y="4657496"/>
                </a:cubicBezTo>
                <a:cubicBezTo>
                  <a:pt x="3038844" y="4638206"/>
                  <a:pt x="3050166" y="4618163"/>
                  <a:pt x="3069456" y="4612795"/>
                </a:cubicBezTo>
                <a:cubicBezTo>
                  <a:pt x="3074299" y="4611432"/>
                  <a:pt x="3079184" y="4611118"/>
                  <a:pt x="3083872" y="4611715"/>
                </a:cubicBezTo>
                <a:close/>
                <a:moveTo>
                  <a:pt x="1728814" y="4570708"/>
                </a:moveTo>
                <a:cubicBezTo>
                  <a:pt x="1733523" y="4570388"/>
                  <a:pt x="1738373" y="4570986"/>
                  <a:pt x="1743111" y="4572621"/>
                </a:cubicBezTo>
                <a:cubicBezTo>
                  <a:pt x="1762066" y="4579163"/>
                  <a:pt x="1772128" y="4599878"/>
                  <a:pt x="1765589" y="4618832"/>
                </a:cubicBezTo>
                <a:cubicBezTo>
                  <a:pt x="1760389" y="4633929"/>
                  <a:pt x="1746297" y="4643322"/>
                  <a:pt x="1731201" y="4643322"/>
                </a:cubicBezTo>
                <a:cubicBezTo>
                  <a:pt x="1727259" y="4643322"/>
                  <a:pt x="1723318" y="4642651"/>
                  <a:pt x="1719375" y="4641309"/>
                </a:cubicBezTo>
                <a:cubicBezTo>
                  <a:pt x="1700422" y="4634768"/>
                  <a:pt x="1690357" y="4614051"/>
                  <a:pt x="1696898" y="4595098"/>
                </a:cubicBezTo>
                <a:cubicBezTo>
                  <a:pt x="1701805" y="4580882"/>
                  <a:pt x="1714684" y="4571668"/>
                  <a:pt x="1728814" y="4570708"/>
                </a:cubicBezTo>
                <a:close/>
                <a:moveTo>
                  <a:pt x="3266619" y="4550698"/>
                </a:moveTo>
                <a:cubicBezTo>
                  <a:pt x="3280772" y="4551273"/>
                  <a:pt x="3293887" y="4560126"/>
                  <a:pt x="3299170" y="4574215"/>
                </a:cubicBezTo>
                <a:cubicBezTo>
                  <a:pt x="3306216" y="4593003"/>
                  <a:pt x="3296738" y="4613969"/>
                  <a:pt x="3277951" y="4621098"/>
                </a:cubicBezTo>
                <a:cubicBezTo>
                  <a:pt x="3273674" y="4622691"/>
                  <a:pt x="3269398" y="4623363"/>
                  <a:pt x="3265120" y="4623363"/>
                </a:cubicBezTo>
                <a:cubicBezTo>
                  <a:pt x="3250443" y="4623363"/>
                  <a:pt x="3236605" y="4614388"/>
                  <a:pt x="3231154" y="4599796"/>
                </a:cubicBezTo>
                <a:cubicBezTo>
                  <a:pt x="3224025" y="4581009"/>
                  <a:pt x="3233586" y="4560042"/>
                  <a:pt x="3252372" y="4552997"/>
                </a:cubicBezTo>
                <a:cubicBezTo>
                  <a:pt x="3257068" y="4551235"/>
                  <a:pt x="3261901" y="4550507"/>
                  <a:pt x="3266619" y="4550698"/>
                </a:cubicBezTo>
                <a:close/>
                <a:moveTo>
                  <a:pt x="3743356" y="4546549"/>
                </a:moveTo>
                <a:cubicBezTo>
                  <a:pt x="3748577" y="4547817"/>
                  <a:pt x="3753315" y="4551067"/>
                  <a:pt x="3756335" y="4556015"/>
                </a:cubicBezTo>
                <a:cubicBezTo>
                  <a:pt x="3762289" y="4565912"/>
                  <a:pt x="3759102" y="4578828"/>
                  <a:pt x="3749290" y="4584866"/>
                </a:cubicBezTo>
                <a:cubicBezTo>
                  <a:pt x="3745852" y="4586879"/>
                  <a:pt x="3742078" y="4587885"/>
                  <a:pt x="3738387" y="4587885"/>
                </a:cubicBezTo>
                <a:cubicBezTo>
                  <a:pt x="3731342" y="4587885"/>
                  <a:pt x="3724381" y="4584279"/>
                  <a:pt x="3720439" y="4577821"/>
                </a:cubicBezTo>
                <a:cubicBezTo>
                  <a:pt x="3714401" y="4567841"/>
                  <a:pt x="3717588" y="4555009"/>
                  <a:pt x="3727484" y="4548971"/>
                </a:cubicBezTo>
                <a:cubicBezTo>
                  <a:pt x="3732432" y="4545994"/>
                  <a:pt x="3738135" y="4545280"/>
                  <a:pt x="3743356" y="4546549"/>
                </a:cubicBezTo>
                <a:close/>
                <a:moveTo>
                  <a:pt x="1182850" y="4537334"/>
                </a:moveTo>
                <a:cubicBezTo>
                  <a:pt x="1188073" y="4536097"/>
                  <a:pt x="1193776" y="4536852"/>
                  <a:pt x="1198724" y="4539913"/>
                </a:cubicBezTo>
                <a:cubicBezTo>
                  <a:pt x="1208537" y="4545951"/>
                  <a:pt x="1211641" y="4558868"/>
                  <a:pt x="1205602" y="4568680"/>
                </a:cubicBezTo>
                <a:cubicBezTo>
                  <a:pt x="1201576" y="4575138"/>
                  <a:pt x="1194698" y="4578660"/>
                  <a:pt x="1187653" y="4578660"/>
                </a:cubicBezTo>
                <a:cubicBezTo>
                  <a:pt x="1183962" y="4578660"/>
                  <a:pt x="1180106" y="4577653"/>
                  <a:pt x="1176667" y="4575557"/>
                </a:cubicBezTo>
                <a:cubicBezTo>
                  <a:pt x="1166854" y="4569518"/>
                  <a:pt x="1163751" y="4556603"/>
                  <a:pt x="1169873" y="4546706"/>
                </a:cubicBezTo>
                <a:cubicBezTo>
                  <a:pt x="1172891" y="4541800"/>
                  <a:pt x="1177631" y="4538571"/>
                  <a:pt x="1182850" y="4537334"/>
                </a:cubicBezTo>
                <a:close/>
                <a:moveTo>
                  <a:pt x="1550035" y="4498657"/>
                </a:moveTo>
                <a:cubicBezTo>
                  <a:pt x="1554760" y="4498755"/>
                  <a:pt x="1559546" y="4499783"/>
                  <a:pt x="1564137" y="4501838"/>
                </a:cubicBezTo>
                <a:cubicBezTo>
                  <a:pt x="1582417" y="4509973"/>
                  <a:pt x="1590638" y="4531527"/>
                  <a:pt x="1582502" y="4549810"/>
                </a:cubicBezTo>
                <a:cubicBezTo>
                  <a:pt x="1576464" y="4563313"/>
                  <a:pt x="1563131" y="4571364"/>
                  <a:pt x="1549292" y="4571364"/>
                </a:cubicBezTo>
                <a:cubicBezTo>
                  <a:pt x="1544343" y="4571364"/>
                  <a:pt x="1539311" y="4570358"/>
                  <a:pt x="1534446" y="4568177"/>
                </a:cubicBezTo>
                <a:cubicBezTo>
                  <a:pt x="1516163" y="4559958"/>
                  <a:pt x="1507943" y="4538488"/>
                  <a:pt x="1516079" y="4520204"/>
                </a:cubicBezTo>
                <a:cubicBezTo>
                  <a:pt x="1522243" y="4506429"/>
                  <a:pt x="1535862" y="4498362"/>
                  <a:pt x="1550035" y="4498657"/>
                </a:cubicBezTo>
                <a:close/>
                <a:moveTo>
                  <a:pt x="2372429" y="4487160"/>
                </a:moveTo>
                <a:cubicBezTo>
                  <a:pt x="2400944" y="4488502"/>
                  <a:pt x="2423001" y="4512740"/>
                  <a:pt x="2421659" y="4541255"/>
                </a:cubicBezTo>
                <a:cubicBezTo>
                  <a:pt x="2420317" y="4569015"/>
                  <a:pt x="2397421" y="4590569"/>
                  <a:pt x="2369996" y="4590569"/>
                </a:cubicBezTo>
                <a:cubicBezTo>
                  <a:pt x="2369158" y="4590569"/>
                  <a:pt x="2368319" y="4590569"/>
                  <a:pt x="2367481" y="4590486"/>
                </a:cubicBezTo>
                <a:cubicBezTo>
                  <a:pt x="2338965" y="4589143"/>
                  <a:pt x="2316908" y="4564906"/>
                  <a:pt x="2318334" y="4536391"/>
                </a:cubicBezTo>
                <a:cubicBezTo>
                  <a:pt x="2319676" y="4507791"/>
                  <a:pt x="2343914" y="4485818"/>
                  <a:pt x="2372429" y="4487160"/>
                </a:cubicBezTo>
                <a:close/>
                <a:moveTo>
                  <a:pt x="2590403" y="4486069"/>
                </a:moveTo>
                <a:cubicBezTo>
                  <a:pt x="2618918" y="4484392"/>
                  <a:pt x="2643407" y="4506114"/>
                  <a:pt x="2645085" y="4534629"/>
                </a:cubicBezTo>
                <a:cubicBezTo>
                  <a:pt x="2646762" y="4563144"/>
                  <a:pt x="2624956" y="4587634"/>
                  <a:pt x="2596442" y="4589311"/>
                </a:cubicBezTo>
                <a:cubicBezTo>
                  <a:pt x="2595435" y="4589311"/>
                  <a:pt x="2594428" y="4589394"/>
                  <a:pt x="2593422" y="4589394"/>
                </a:cubicBezTo>
                <a:cubicBezTo>
                  <a:pt x="2566249" y="4589394"/>
                  <a:pt x="2543437" y="4568176"/>
                  <a:pt x="2541843" y="4540667"/>
                </a:cubicBezTo>
                <a:cubicBezTo>
                  <a:pt x="2540166" y="4512153"/>
                  <a:pt x="2561888" y="4487663"/>
                  <a:pt x="2590403" y="4486069"/>
                </a:cubicBezTo>
                <a:close/>
                <a:moveTo>
                  <a:pt x="3443253" y="4474080"/>
                </a:moveTo>
                <a:cubicBezTo>
                  <a:pt x="3457414" y="4473432"/>
                  <a:pt x="3471267" y="4481122"/>
                  <a:pt x="3477809" y="4494708"/>
                </a:cubicBezTo>
                <a:cubicBezTo>
                  <a:pt x="3486447" y="4512823"/>
                  <a:pt x="3478816" y="4534546"/>
                  <a:pt x="3460701" y="4543184"/>
                </a:cubicBezTo>
                <a:cubicBezTo>
                  <a:pt x="3455585" y="4545616"/>
                  <a:pt x="3450301" y="4546791"/>
                  <a:pt x="3445017" y="4546791"/>
                </a:cubicBezTo>
                <a:cubicBezTo>
                  <a:pt x="3431431" y="4546706"/>
                  <a:pt x="3418431" y="4539158"/>
                  <a:pt x="3412224" y="4526075"/>
                </a:cubicBezTo>
                <a:cubicBezTo>
                  <a:pt x="3403585" y="4507960"/>
                  <a:pt x="3411218" y="4486322"/>
                  <a:pt x="3429333" y="4477599"/>
                </a:cubicBezTo>
                <a:lnTo>
                  <a:pt x="3429250" y="4477599"/>
                </a:lnTo>
                <a:cubicBezTo>
                  <a:pt x="3433779" y="4475440"/>
                  <a:pt x="3438533" y="4474296"/>
                  <a:pt x="3443253" y="4474080"/>
                </a:cubicBezTo>
                <a:close/>
                <a:moveTo>
                  <a:pt x="2155631" y="4465104"/>
                </a:moveTo>
                <a:cubicBezTo>
                  <a:pt x="2183895" y="4469549"/>
                  <a:pt x="2203184" y="4495966"/>
                  <a:pt x="2198738" y="4524230"/>
                </a:cubicBezTo>
                <a:cubicBezTo>
                  <a:pt x="2194713" y="4549725"/>
                  <a:pt x="2172740" y="4567926"/>
                  <a:pt x="2147664" y="4567926"/>
                </a:cubicBezTo>
                <a:cubicBezTo>
                  <a:pt x="2145063" y="4567926"/>
                  <a:pt x="2142380" y="4567757"/>
                  <a:pt x="2139612" y="4567338"/>
                </a:cubicBezTo>
                <a:cubicBezTo>
                  <a:pt x="2111433" y="4562893"/>
                  <a:pt x="2092142" y="4536391"/>
                  <a:pt x="2096588" y="4508211"/>
                </a:cubicBezTo>
                <a:cubicBezTo>
                  <a:pt x="2100948" y="4479948"/>
                  <a:pt x="2127451" y="4460658"/>
                  <a:pt x="2155631" y="4465104"/>
                </a:cubicBezTo>
                <a:close/>
                <a:moveTo>
                  <a:pt x="2806949" y="4461580"/>
                </a:moveTo>
                <a:cubicBezTo>
                  <a:pt x="2835129" y="4456884"/>
                  <a:pt x="2861800" y="4475922"/>
                  <a:pt x="2866496" y="4504101"/>
                </a:cubicBezTo>
                <a:cubicBezTo>
                  <a:pt x="2871193" y="4532197"/>
                  <a:pt x="2852238" y="4558951"/>
                  <a:pt x="2824059" y="4563648"/>
                </a:cubicBezTo>
                <a:cubicBezTo>
                  <a:pt x="2821124" y="4564151"/>
                  <a:pt x="2818272" y="4564319"/>
                  <a:pt x="2815421" y="4564319"/>
                </a:cubicBezTo>
                <a:cubicBezTo>
                  <a:pt x="2790596" y="4564319"/>
                  <a:pt x="2768706" y="4546454"/>
                  <a:pt x="2764513" y="4521211"/>
                </a:cubicBezTo>
                <a:cubicBezTo>
                  <a:pt x="2759733" y="4493031"/>
                  <a:pt x="2778770" y="4466361"/>
                  <a:pt x="2806949" y="4461665"/>
                </a:cubicBezTo>
                <a:close/>
                <a:moveTo>
                  <a:pt x="3882210" y="4454578"/>
                </a:moveTo>
                <a:cubicBezTo>
                  <a:pt x="3887504" y="4455500"/>
                  <a:pt x="3892452" y="4458435"/>
                  <a:pt x="3895807" y="4463174"/>
                </a:cubicBezTo>
                <a:cubicBezTo>
                  <a:pt x="3902433" y="4472652"/>
                  <a:pt x="3900168" y="4485735"/>
                  <a:pt x="3890691" y="4492361"/>
                </a:cubicBezTo>
                <a:cubicBezTo>
                  <a:pt x="3887001" y="4494960"/>
                  <a:pt x="3882808" y="4496218"/>
                  <a:pt x="3878614" y="4496218"/>
                </a:cubicBezTo>
                <a:cubicBezTo>
                  <a:pt x="3872072" y="4496218"/>
                  <a:pt x="3865531" y="4493115"/>
                  <a:pt x="3861505" y="4487328"/>
                </a:cubicBezTo>
                <a:cubicBezTo>
                  <a:pt x="3854796" y="4477851"/>
                  <a:pt x="3857060" y="4464768"/>
                  <a:pt x="3866537" y="4458058"/>
                </a:cubicBezTo>
                <a:cubicBezTo>
                  <a:pt x="3871276" y="4454746"/>
                  <a:pt x="3876916" y="4453655"/>
                  <a:pt x="3882210" y="4454578"/>
                </a:cubicBezTo>
                <a:close/>
                <a:moveTo>
                  <a:pt x="1044508" y="4444230"/>
                </a:moveTo>
                <a:cubicBezTo>
                  <a:pt x="1049800" y="4443340"/>
                  <a:pt x="1055439" y="4444472"/>
                  <a:pt x="1060181" y="4447826"/>
                </a:cubicBezTo>
                <a:cubicBezTo>
                  <a:pt x="1069575" y="4454619"/>
                  <a:pt x="1071754" y="4467703"/>
                  <a:pt x="1065045" y="4477096"/>
                </a:cubicBezTo>
                <a:cubicBezTo>
                  <a:pt x="1060937" y="4482800"/>
                  <a:pt x="1054475" y="4485902"/>
                  <a:pt x="1047932" y="4485902"/>
                </a:cubicBezTo>
                <a:cubicBezTo>
                  <a:pt x="1043743" y="4485902"/>
                  <a:pt x="1039469" y="4484644"/>
                  <a:pt x="1035777" y="4481960"/>
                </a:cubicBezTo>
                <a:cubicBezTo>
                  <a:pt x="1026381" y="4475251"/>
                  <a:pt x="1024201" y="4462168"/>
                  <a:pt x="1030912" y="4452775"/>
                </a:cubicBezTo>
                <a:cubicBezTo>
                  <a:pt x="1034268" y="4448037"/>
                  <a:pt x="1039216" y="4445122"/>
                  <a:pt x="1044508" y="4444230"/>
                </a:cubicBezTo>
                <a:close/>
                <a:moveTo>
                  <a:pt x="1922080" y="4418472"/>
                </a:moveTo>
                <a:cubicBezTo>
                  <a:pt x="1928730" y="4417566"/>
                  <a:pt x="1935665" y="4417948"/>
                  <a:pt x="1942543" y="4419814"/>
                </a:cubicBezTo>
                <a:cubicBezTo>
                  <a:pt x="1970136" y="4427278"/>
                  <a:pt x="1986491" y="4455626"/>
                  <a:pt x="1979026" y="4483219"/>
                </a:cubicBezTo>
                <a:cubicBezTo>
                  <a:pt x="1972820" y="4506282"/>
                  <a:pt x="1951937" y="4521462"/>
                  <a:pt x="1929124" y="4521462"/>
                </a:cubicBezTo>
                <a:cubicBezTo>
                  <a:pt x="1924679" y="4521462"/>
                  <a:pt x="1920150" y="4520875"/>
                  <a:pt x="1915620" y="4519618"/>
                </a:cubicBezTo>
                <a:cubicBezTo>
                  <a:pt x="1888029" y="4512237"/>
                  <a:pt x="1871757" y="4483806"/>
                  <a:pt x="1879138" y="4456213"/>
                </a:cubicBezTo>
                <a:cubicBezTo>
                  <a:pt x="1884736" y="4435519"/>
                  <a:pt x="1902128" y="4421193"/>
                  <a:pt x="1922080" y="4418472"/>
                </a:cubicBezTo>
                <a:close/>
                <a:moveTo>
                  <a:pt x="3039999" y="4412451"/>
                </a:moveTo>
                <a:cubicBezTo>
                  <a:pt x="3059974" y="4414955"/>
                  <a:pt x="3077508" y="4429123"/>
                  <a:pt x="3083295" y="4449755"/>
                </a:cubicBezTo>
                <a:cubicBezTo>
                  <a:pt x="3091094" y="4477264"/>
                  <a:pt x="3075076" y="4505779"/>
                  <a:pt x="3047567" y="4513578"/>
                </a:cubicBezTo>
                <a:cubicBezTo>
                  <a:pt x="3042871" y="4514920"/>
                  <a:pt x="3038174" y="4515507"/>
                  <a:pt x="3033562" y="4515507"/>
                </a:cubicBezTo>
                <a:cubicBezTo>
                  <a:pt x="3011001" y="4515507"/>
                  <a:pt x="2990202" y="4500578"/>
                  <a:pt x="2983743" y="4477850"/>
                </a:cubicBezTo>
                <a:cubicBezTo>
                  <a:pt x="2976027" y="4450342"/>
                  <a:pt x="2992047" y="4421743"/>
                  <a:pt x="3019555" y="4414027"/>
                </a:cubicBezTo>
                <a:cubicBezTo>
                  <a:pt x="3026411" y="4412077"/>
                  <a:pt x="3033341" y="4411616"/>
                  <a:pt x="3039999" y="4412451"/>
                </a:cubicBezTo>
                <a:close/>
                <a:moveTo>
                  <a:pt x="1378208" y="4411336"/>
                </a:moveTo>
                <a:cubicBezTo>
                  <a:pt x="1382900" y="4411841"/>
                  <a:pt x="1387572" y="4413272"/>
                  <a:pt x="1391953" y="4415704"/>
                </a:cubicBezTo>
                <a:cubicBezTo>
                  <a:pt x="1409481" y="4425433"/>
                  <a:pt x="1415855" y="4447574"/>
                  <a:pt x="1406043" y="4465103"/>
                </a:cubicBezTo>
                <a:cubicBezTo>
                  <a:pt x="1399417" y="4477096"/>
                  <a:pt x="1387005" y="4483805"/>
                  <a:pt x="1374257" y="4483805"/>
                </a:cubicBezTo>
                <a:cubicBezTo>
                  <a:pt x="1368302" y="4483805"/>
                  <a:pt x="1362263" y="4482379"/>
                  <a:pt x="1356643" y="4479276"/>
                </a:cubicBezTo>
                <a:cubicBezTo>
                  <a:pt x="1339115" y="4469463"/>
                  <a:pt x="1332740" y="4447407"/>
                  <a:pt x="1342553" y="4429794"/>
                </a:cubicBezTo>
                <a:cubicBezTo>
                  <a:pt x="1349851" y="4416648"/>
                  <a:pt x="1364130" y="4409823"/>
                  <a:pt x="1378208" y="4411336"/>
                </a:cubicBezTo>
                <a:close/>
                <a:moveTo>
                  <a:pt x="3612703" y="4382399"/>
                </a:moveTo>
                <a:cubicBezTo>
                  <a:pt x="3626722" y="4380532"/>
                  <a:pt x="3641142" y="4386980"/>
                  <a:pt x="3648817" y="4399938"/>
                </a:cubicBezTo>
                <a:cubicBezTo>
                  <a:pt x="3659048" y="4417214"/>
                  <a:pt x="3653261" y="4439523"/>
                  <a:pt x="3635984" y="4449755"/>
                </a:cubicBezTo>
                <a:cubicBezTo>
                  <a:pt x="3630197" y="4453193"/>
                  <a:pt x="3623823" y="4454787"/>
                  <a:pt x="3617533" y="4454787"/>
                </a:cubicBezTo>
                <a:cubicBezTo>
                  <a:pt x="3605121" y="4454787"/>
                  <a:pt x="3593044" y="4448413"/>
                  <a:pt x="3586251" y="4436923"/>
                </a:cubicBezTo>
                <a:cubicBezTo>
                  <a:pt x="3576019" y="4419646"/>
                  <a:pt x="3581806" y="4397337"/>
                  <a:pt x="3599082" y="4387106"/>
                </a:cubicBezTo>
                <a:cubicBezTo>
                  <a:pt x="3603401" y="4384568"/>
                  <a:pt x="3608030" y="4383022"/>
                  <a:pt x="3612703" y="4382399"/>
                </a:cubicBezTo>
                <a:close/>
                <a:moveTo>
                  <a:pt x="4014522" y="4353286"/>
                </a:moveTo>
                <a:cubicBezTo>
                  <a:pt x="4019869" y="4353852"/>
                  <a:pt x="4025006" y="4356452"/>
                  <a:pt x="4028654" y="4360939"/>
                </a:cubicBezTo>
                <a:cubicBezTo>
                  <a:pt x="4035951" y="4369913"/>
                  <a:pt x="4034525" y="4383164"/>
                  <a:pt x="4025551" y="4390461"/>
                </a:cubicBezTo>
                <a:cubicBezTo>
                  <a:pt x="4021609" y="4393564"/>
                  <a:pt x="4016997" y="4395157"/>
                  <a:pt x="4012384" y="4395157"/>
                </a:cubicBezTo>
                <a:cubicBezTo>
                  <a:pt x="4006262" y="4395157"/>
                  <a:pt x="4000223" y="4392473"/>
                  <a:pt x="3996029" y="4387358"/>
                </a:cubicBezTo>
                <a:cubicBezTo>
                  <a:pt x="3988733" y="4378384"/>
                  <a:pt x="3990158" y="4365133"/>
                  <a:pt x="3999132" y="4357836"/>
                </a:cubicBezTo>
                <a:cubicBezTo>
                  <a:pt x="4003620" y="4354188"/>
                  <a:pt x="4009176" y="4352720"/>
                  <a:pt x="4014522" y="4353286"/>
                </a:cubicBezTo>
                <a:close/>
                <a:moveTo>
                  <a:pt x="1715382" y="4348077"/>
                </a:moveTo>
                <a:cubicBezTo>
                  <a:pt x="1722101" y="4347897"/>
                  <a:pt x="1728974" y="4349030"/>
                  <a:pt x="1735641" y="4351630"/>
                </a:cubicBezTo>
                <a:cubicBezTo>
                  <a:pt x="1762226" y="4362028"/>
                  <a:pt x="1775311" y="4391970"/>
                  <a:pt x="1764915" y="4418556"/>
                </a:cubicBezTo>
                <a:cubicBezTo>
                  <a:pt x="1756945" y="4439020"/>
                  <a:pt x="1737402" y="4451517"/>
                  <a:pt x="1716771" y="4451517"/>
                </a:cubicBezTo>
                <a:cubicBezTo>
                  <a:pt x="1710480" y="4451517"/>
                  <a:pt x="1704106" y="4450342"/>
                  <a:pt x="1697901" y="4447910"/>
                </a:cubicBezTo>
                <a:cubicBezTo>
                  <a:pt x="1697901" y="4447910"/>
                  <a:pt x="1697901" y="4447910"/>
                  <a:pt x="1697985" y="4447910"/>
                </a:cubicBezTo>
                <a:cubicBezTo>
                  <a:pt x="1671313" y="4437510"/>
                  <a:pt x="1658230" y="4407569"/>
                  <a:pt x="1668630" y="4380900"/>
                </a:cubicBezTo>
                <a:cubicBezTo>
                  <a:pt x="1676431" y="4360960"/>
                  <a:pt x="1695222" y="4348616"/>
                  <a:pt x="1715382" y="4348077"/>
                </a:cubicBezTo>
                <a:close/>
                <a:moveTo>
                  <a:pt x="912888" y="4341954"/>
                </a:moveTo>
                <a:cubicBezTo>
                  <a:pt x="918224" y="4341440"/>
                  <a:pt x="923760" y="4342950"/>
                  <a:pt x="928249" y="4346598"/>
                </a:cubicBezTo>
                <a:cubicBezTo>
                  <a:pt x="937137" y="4353978"/>
                  <a:pt x="938480" y="4367230"/>
                  <a:pt x="931100" y="4376119"/>
                </a:cubicBezTo>
                <a:cubicBezTo>
                  <a:pt x="926990" y="4381151"/>
                  <a:pt x="920951" y="4383751"/>
                  <a:pt x="914911" y="4383751"/>
                </a:cubicBezTo>
                <a:cubicBezTo>
                  <a:pt x="910215" y="4383751"/>
                  <a:pt x="905519" y="4382242"/>
                  <a:pt x="901578" y="4378971"/>
                </a:cubicBezTo>
                <a:cubicBezTo>
                  <a:pt x="892690" y="4371591"/>
                  <a:pt x="891348" y="4358423"/>
                  <a:pt x="898726" y="4349450"/>
                </a:cubicBezTo>
                <a:cubicBezTo>
                  <a:pt x="902417" y="4345005"/>
                  <a:pt x="907553" y="4342467"/>
                  <a:pt x="912888" y="4341954"/>
                </a:cubicBezTo>
                <a:close/>
                <a:moveTo>
                  <a:pt x="3245895" y="4339826"/>
                </a:moveTo>
                <a:cubicBezTo>
                  <a:pt x="3266043" y="4340161"/>
                  <a:pt x="3284976" y="4352300"/>
                  <a:pt x="3292965" y="4372177"/>
                </a:cubicBezTo>
                <a:cubicBezTo>
                  <a:pt x="3303700" y="4398679"/>
                  <a:pt x="3290868" y="4428788"/>
                  <a:pt x="3264365" y="4439523"/>
                </a:cubicBezTo>
                <a:cubicBezTo>
                  <a:pt x="3258076" y="4442040"/>
                  <a:pt x="3251450" y="4443297"/>
                  <a:pt x="3245076" y="4443297"/>
                </a:cubicBezTo>
                <a:cubicBezTo>
                  <a:pt x="3224613" y="4443297"/>
                  <a:pt x="3205239" y="4431053"/>
                  <a:pt x="3197104" y="4410925"/>
                </a:cubicBezTo>
                <a:cubicBezTo>
                  <a:pt x="3186369" y="4384422"/>
                  <a:pt x="3199200" y="4354230"/>
                  <a:pt x="3225703" y="4343578"/>
                </a:cubicBezTo>
                <a:cubicBezTo>
                  <a:pt x="3232328" y="4340916"/>
                  <a:pt x="3239179" y="4339715"/>
                  <a:pt x="3245895" y="4339826"/>
                </a:cubicBezTo>
                <a:close/>
                <a:moveTo>
                  <a:pt x="1214593" y="4309472"/>
                </a:moveTo>
                <a:cubicBezTo>
                  <a:pt x="1219227" y="4310373"/>
                  <a:pt x="1223754" y="4312191"/>
                  <a:pt x="1227906" y="4314980"/>
                </a:cubicBezTo>
                <a:cubicBezTo>
                  <a:pt x="1244513" y="4326218"/>
                  <a:pt x="1248959" y="4348779"/>
                  <a:pt x="1237719" y="4365469"/>
                </a:cubicBezTo>
                <a:cubicBezTo>
                  <a:pt x="1230675" y="4375867"/>
                  <a:pt x="1219185" y="4381487"/>
                  <a:pt x="1207526" y="4381487"/>
                </a:cubicBezTo>
                <a:cubicBezTo>
                  <a:pt x="1200565" y="4381487"/>
                  <a:pt x="1193436" y="4379474"/>
                  <a:pt x="1187229" y="4375281"/>
                </a:cubicBezTo>
                <a:cubicBezTo>
                  <a:pt x="1170622" y="4364043"/>
                  <a:pt x="1166178" y="4341398"/>
                  <a:pt x="1177417" y="4324792"/>
                </a:cubicBezTo>
                <a:cubicBezTo>
                  <a:pt x="1185845" y="4312338"/>
                  <a:pt x="1200690" y="4306771"/>
                  <a:pt x="1214593" y="4309472"/>
                </a:cubicBezTo>
                <a:close/>
                <a:moveTo>
                  <a:pt x="2410001" y="4283697"/>
                </a:moveTo>
                <a:cubicBezTo>
                  <a:pt x="2447072" y="4284955"/>
                  <a:pt x="2476090" y="4315902"/>
                  <a:pt x="2474832" y="4352972"/>
                </a:cubicBezTo>
                <a:cubicBezTo>
                  <a:pt x="2473658" y="4389287"/>
                  <a:pt x="2443885" y="4417885"/>
                  <a:pt x="2407821" y="4417885"/>
                </a:cubicBezTo>
                <a:cubicBezTo>
                  <a:pt x="2407150" y="4417885"/>
                  <a:pt x="2406396" y="4417885"/>
                  <a:pt x="2405640" y="4417801"/>
                </a:cubicBezTo>
                <a:cubicBezTo>
                  <a:pt x="2368571" y="4416627"/>
                  <a:pt x="2339552" y="4385596"/>
                  <a:pt x="2340727" y="4348610"/>
                </a:cubicBezTo>
                <a:cubicBezTo>
                  <a:pt x="2341985" y="4311541"/>
                  <a:pt x="2372932" y="4282523"/>
                  <a:pt x="2410001" y="4283697"/>
                </a:cubicBezTo>
                <a:close/>
                <a:moveTo>
                  <a:pt x="3787492" y="4276001"/>
                </a:moveTo>
                <a:cubicBezTo>
                  <a:pt x="3796675" y="4277532"/>
                  <a:pt x="3805272" y="4282564"/>
                  <a:pt x="3811101" y="4290741"/>
                </a:cubicBezTo>
                <a:cubicBezTo>
                  <a:pt x="3822758" y="4307095"/>
                  <a:pt x="3818901" y="4329824"/>
                  <a:pt x="3802630" y="4341481"/>
                </a:cubicBezTo>
                <a:cubicBezTo>
                  <a:pt x="3796172" y="4346010"/>
                  <a:pt x="3788876" y="4348190"/>
                  <a:pt x="3781495" y="4348190"/>
                </a:cubicBezTo>
                <a:cubicBezTo>
                  <a:pt x="3770174" y="4348190"/>
                  <a:pt x="3759018" y="4342907"/>
                  <a:pt x="3751890" y="4333011"/>
                </a:cubicBezTo>
                <a:cubicBezTo>
                  <a:pt x="3740232" y="4316656"/>
                  <a:pt x="3744090" y="4293928"/>
                  <a:pt x="3760360" y="4282271"/>
                </a:cubicBezTo>
                <a:cubicBezTo>
                  <a:pt x="3768537" y="4276442"/>
                  <a:pt x="3778308" y="4274471"/>
                  <a:pt x="3787492" y="4276001"/>
                </a:cubicBezTo>
                <a:close/>
                <a:moveTo>
                  <a:pt x="2652381" y="4275729"/>
                </a:moveTo>
                <a:cubicBezTo>
                  <a:pt x="2689198" y="4272039"/>
                  <a:pt x="2722074" y="4298961"/>
                  <a:pt x="2725765" y="4335862"/>
                </a:cubicBezTo>
                <a:cubicBezTo>
                  <a:pt x="2729455" y="4372680"/>
                  <a:pt x="2702534" y="4405556"/>
                  <a:pt x="2665632" y="4409246"/>
                </a:cubicBezTo>
                <a:cubicBezTo>
                  <a:pt x="2663367" y="4409498"/>
                  <a:pt x="2661102" y="4409582"/>
                  <a:pt x="2658923" y="4409582"/>
                </a:cubicBezTo>
                <a:cubicBezTo>
                  <a:pt x="2624873" y="4409582"/>
                  <a:pt x="2595686" y="4383751"/>
                  <a:pt x="2592247" y="4349113"/>
                </a:cubicBezTo>
                <a:cubicBezTo>
                  <a:pt x="2588557" y="4312211"/>
                  <a:pt x="2615478" y="4279419"/>
                  <a:pt x="2652381" y="4275729"/>
                </a:cubicBezTo>
                <a:close/>
                <a:moveTo>
                  <a:pt x="2168798" y="4259711"/>
                </a:moveTo>
                <a:cubicBezTo>
                  <a:pt x="2205365" y="4265833"/>
                  <a:pt x="2230021" y="4300470"/>
                  <a:pt x="2223899" y="4336953"/>
                </a:cubicBezTo>
                <a:cubicBezTo>
                  <a:pt x="2218364" y="4369745"/>
                  <a:pt x="2190017" y="4392977"/>
                  <a:pt x="2157811" y="4392977"/>
                </a:cubicBezTo>
                <a:cubicBezTo>
                  <a:pt x="2154121" y="4392977"/>
                  <a:pt x="2150431" y="4392725"/>
                  <a:pt x="2146657" y="4392053"/>
                </a:cubicBezTo>
                <a:cubicBezTo>
                  <a:pt x="2146657" y="4392053"/>
                  <a:pt x="2146657" y="4392053"/>
                  <a:pt x="2146657" y="4392138"/>
                </a:cubicBezTo>
                <a:cubicBezTo>
                  <a:pt x="2110090" y="4386015"/>
                  <a:pt x="2085433" y="4351378"/>
                  <a:pt x="2091555" y="4314812"/>
                </a:cubicBezTo>
                <a:cubicBezTo>
                  <a:pt x="2097678" y="4278329"/>
                  <a:pt x="2132232" y="4253588"/>
                  <a:pt x="2168798" y="4259711"/>
                </a:cubicBezTo>
                <a:close/>
                <a:moveTo>
                  <a:pt x="1517519" y="4255620"/>
                </a:moveTo>
                <a:cubicBezTo>
                  <a:pt x="1524209" y="4256156"/>
                  <a:pt x="1530898" y="4258012"/>
                  <a:pt x="1537209" y="4261303"/>
                </a:cubicBezTo>
                <a:cubicBezTo>
                  <a:pt x="1562538" y="4274555"/>
                  <a:pt x="1572350" y="4305754"/>
                  <a:pt x="1559184" y="4331081"/>
                </a:cubicBezTo>
                <a:cubicBezTo>
                  <a:pt x="1549873" y="4348778"/>
                  <a:pt x="1531925" y="4358925"/>
                  <a:pt x="1513222" y="4358925"/>
                </a:cubicBezTo>
                <a:cubicBezTo>
                  <a:pt x="1505171" y="4358925"/>
                  <a:pt x="1497035" y="4356997"/>
                  <a:pt x="1489404" y="4353054"/>
                </a:cubicBezTo>
                <a:cubicBezTo>
                  <a:pt x="1464074" y="4339804"/>
                  <a:pt x="1454263" y="4308521"/>
                  <a:pt x="1467429" y="4283277"/>
                </a:cubicBezTo>
                <a:cubicBezTo>
                  <a:pt x="1477368" y="4264280"/>
                  <a:pt x="1497450" y="4254012"/>
                  <a:pt x="1517519" y="4255620"/>
                </a:cubicBezTo>
                <a:close/>
                <a:moveTo>
                  <a:pt x="3442616" y="4245307"/>
                </a:moveTo>
                <a:cubicBezTo>
                  <a:pt x="3462681" y="4243456"/>
                  <a:pt x="3482842" y="4253505"/>
                  <a:pt x="3492906" y="4272375"/>
                </a:cubicBezTo>
                <a:cubicBezTo>
                  <a:pt x="3506408" y="4297619"/>
                  <a:pt x="3496930" y="4328902"/>
                  <a:pt x="3471770" y="4342404"/>
                </a:cubicBezTo>
                <a:cubicBezTo>
                  <a:pt x="3464055" y="4346598"/>
                  <a:pt x="3455668" y="4348611"/>
                  <a:pt x="3447365" y="4348611"/>
                </a:cubicBezTo>
                <a:cubicBezTo>
                  <a:pt x="3428914" y="4348611"/>
                  <a:pt x="3411134" y="4338630"/>
                  <a:pt x="3401741" y="4321269"/>
                </a:cubicBezTo>
                <a:cubicBezTo>
                  <a:pt x="3388239" y="4296109"/>
                  <a:pt x="3397716" y="4264743"/>
                  <a:pt x="3422960" y="4251239"/>
                </a:cubicBezTo>
                <a:cubicBezTo>
                  <a:pt x="3429250" y="4247864"/>
                  <a:pt x="3435927" y="4245925"/>
                  <a:pt x="3442616" y="4245307"/>
                </a:cubicBezTo>
                <a:close/>
                <a:moveTo>
                  <a:pt x="4139632" y="4243220"/>
                </a:moveTo>
                <a:cubicBezTo>
                  <a:pt x="4145000" y="4243419"/>
                  <a:pt x="4150305" y="4245663"/>
                  <a:pt x="4154288" y="4249898"/>
                </a:cubicBezTo>
                <a:cubicBezTo>
                  <a:pt x="4162087" y="4258368"/>
                  <a:pt x="4161668" y="4271704"/>
                  <a:pt x="4153198" y="4279587"/>
                </a:cubicBezTo>
                <a:cubicBezTo>
                  <a:pt x="4149088" y="4283277"/>
                  <a:pt x="4143972" y="4285123"/>
                  <a:pt x="4138856" y="4285123"/>
                </a:cubicBezTo>
                <a:cubicBezTo>
                  <a:pt x="4133237" y="4285123"/>
                  <a:pt x="4127702" y="4282941"/>
                  <a:pt x="4123509" y="4278497"/>
                </a:cubicBezTo>
                <a:cubicBezTo>
                  <a:pt x="4115625" y="4270026"/>
                  <a:pt x="4116128" y="4256691"/>
                  <a:pt x="4124599" y="4248807"/>
                </a:cubicBezTo>
                <a:cubicBezTo>
                  <a:pt x="4128835" y="4244865"/>
                  <a:pt x="4134265" y="4243021"/>
                  <a:pt x="4139632" y="4243220"/>
                </a:cubicBezTo>
                <a:close/>
                <a:moveTo>
                  <a:pt x="2918000" y="4234744"/>
                </a:moveTo>
                <a:cubicBezTo>
                  <a:pt x="2943769" y="4239100"/>
                  <a:pt x="2965753" y="4258411"/>
                  <a:pt x="2972170" y="4285457"/>
                </a:cubicBezTo>
                <a:cubicBezTo>
                  <a:pt x="2980723" y="4321521"/>
                  <a:pt x="2958415" y="4357668"/>
                  <a:pt x="2922352" y="4366222"/>
                </a:cubicBezTo>
                <a:cubicBezTo>
                  <a:pt x="2917152" y="4367481"/>
                  <a:pt x="2911952" y="4368068"/>
                  <a:pt x="2906836" y="4368068"/>
                </a:cubicBezTo>
                <a:cubicBezTo>
                  <a:pt x="2876476" y="4368068"/>
                  <a:pt x="2848883" y="4347268"/>
                  <a:pt x="2841588" y="4316489"/>
                </a:cubicBezTo>
                <a:cubicBezTo>
                  <a:pt x="2833033" y="4280426"/>
                  <a:pt x="2855342" y="4244195"/>
                  <a:pt x="2891405" y="4235640"/>
                </a:cubicBezTo>
                <a:cubicBezTo>
                  <a:pt x="2900399" y="4233501"/>
                  <a:pt x="2909410" y="4233292"/>
                  <a:pt x="2918000" y="4234744"/>
                </a:cubicBezTo>
                <a:close/>
                <a:moveTo>
                  <a:pt x="788504" y="4230934"/>
                </a:moveTo>
                <a:cubicBezTo>
                  <a:pt x="793871" y="4230776"/>
                  <a:pt x="799303" y="4232663"/>
                  <a:pt x="803541" y="4236647"/>
                </a:cubicBezTo>
                <a:cubicBezTo>
                  <a:pt x="811927" y="4244614"/>
                  <a:pt x="812345" y="4257865"/>
                  <a:pt x="804379" y="4266252"/>
                </a:cubicBezTo>
                <a:cubicBezTo>
                  <a:pt x="800268" y="4270698"/>
                  <a:pt x="794732" y="4272878"/>
                  <a:pt x="789111" y="4272878"/>
                </a:cubicBezTo>
                <a:cubicBezTo>
                  <a:pt x="783912" y="4272878"/>
                  <a:pt x="778794" y="4270949"/>
                  <a:pt x="774768" y="4267175"/>
                </a:cubicBezTo>
                <a:cubicBezTo>
                  <a:pt x="766295" y="4259207"/>
                  <a:pt x="765961" y="4245873"/>
                  <a:pt x="773845" y="4237486"/>
                </a:cubicBezTo>
                <a:cubicBezTo>
                  <a:pt x="777830" y="4233293"/>
                  <a:pt x="783135" y="4231091"/>
                  <a:pt x="788504" y="4230934"/>
                </a:cubicBezTo>
                <a:close/>
                <a:moveTo>
                  <a:pt x="1906545" y="4201077"/>
                </a:moveTo>
                <a:cubicBezTo>
                  <a:pt x="1915216" y="4200206"/>
                  <a:pt x="1924200" y="4201023"/>
                  <a:pt x="1933048" y="4203770"/>
                </a:cubicBezTo>
                <a:cubicBezTo>
                  <a:pt x="1968441" y="4214757"/>
                  <a:pt x="1988234" y="4252330"/>
                  <a:pt x="1977247" y="4287722"/>
                </a:cubicBezTo>
                <a:cubicBezTo>
                  <a:pt x="1968356" y="4316489"/>
                  <a:pt x="1941854" y="4335023"/>
                  <a:pt x="1913172" y="4335023"/>
                </a:cubicBezTo>
                <a:cubicBezTo>
                  <a:pt x="1906630" y="4335023"/>
                  <a:pt x="1899920" y="4334017"/>
                  <a:pt x="1893379" y="4332004"/>
                </a:cubicBezTo>
                <a:cubicBezTo>
                  <a:pt x="1857903" y="4321017"/>
                  <a:pt x="1838109" y="4283444"/>
                  <a:pt x="1849097" y="4248053"/>
                </a:cubicBezTo>
                <a:cubicBezTo>
                  <a:pt x="1857338" y="4221508"/>
                  <a:pt x="1880531" y="4203691"/>
                  <a:pt x="1906545" y="4201077"/>
                </a:cubicBezTo>
                <a:close/>
                <a:moveTo>
                  <a:pt x="1046494" y="4192658"/>
                </a:moveTo>
                <a:cubicBezTo>
                  <a:pt x="1055749" y="4191672"/>
                  <a:pt x="1065374" y="4194209"/>
                  <a:pt x="1073173" y="4200500"/>
                </a:cubicBezTo>
                <a:cubicBezTo>
                  <a:pt x="1088771" y="4213164"/>
                  <a:pt x="1091201" y="4236059"/>
                  <a:pt x="1078541" y="4251660"/>
                </a:cubicBezTo>
                <a:cubicBezTo>
                  <a:pt x="1071413" y="4260549"/>
                  <a:pt x="1060846" y="4265162"/>
                  <a:pt x="1050275" y="4265162"/>
                </a:cubicBezTo>
                <a:cubicBezTo>
                  <a:pt x="1042230" y="4265162"/>
                  <a:pt x="1034177" y="4262478"/>
                  <a:pt x="1027465" y="4257026"/>
                </a:cubicBezTo>
                <a:cubicBezTo>
                  <a:pt x="1011865" y="4244446"/>
                  <a:pt x="1009431" y="4221551"/>
                  <a:pt x="1022015" y="4205951"/>
                </a:cubicBezTo>
                <a:cubicBezTo>
                  <a:pt x="1028345" y="4198151"/>
                  <a:pt x="1037239" y="4193643"/>
                  <a:pt x="1046494" y="4192658"/>
                </a:cubicBezTo>
                <a:close/>
                <a:moveTo>
                  <a:pt x="3149096" y="4159463"/>
                </a:moveTo>
                <a:cubicBezTo>
                  <a:pt x="3175255" y="4160316"/>
                  <a:pt x="3199598" y="4176513"/>
                  <a:pt x="3209600" y="4202428"/>
                </a:cubicBezTo>
                <a:cubicBezTo>
                  <a:pt x="3222935" y="4236983"/>
                  <a:pt x="3205657" y="4275812"/>
                  <a:pt x="3171104" y="4289147"/>
                </a:cubicBezTo>
                <a:cubicBezTo>
                  <a:pt x="3163136" y="4292250"/>
                  <a:pt x="3155002" y="4293677"/>
                  <a:pt x="3146950" y="4293677"/>
                </a:cubicBezTo>
                <a:cubicBezTo>
                  <a:pt x="3120029" y="4293677"/>
                  <a:pt x="3094617" y="4277323"/>
                  <a:pt x="3084385" y="4250652"/>
                </a:cubicBezTo>
                <a:cubicBezTo>
                  <a:pt x="3071050" y="4216098"/>
                  <a:pt x="3088243" y="4177268"/>
                  <a:pt x="3122796" y="4163933"/>
                </a:cubicBezTo>
                <a:cubicBezTo>
                  <a:pt x="3131456" y="4160600"/>
                  <a:pt x="3140377" y="4159179"/>
                  <a:pt x="3149096" y="4159463"/>
                </a:cubicBezTo>
                <a:close/>
                <a:moveTo>
                  <a:pt x="3938590" y="4155316"/>
                </a:moveTo>
                <a:cubicBezTo>
                  <a:pt x="3947847" y="4156049"/>
                  <a:pt x="3956821" y="4160326"/>
                  <a:pt x="3963320" y="4167958"/>
                </a:cubicBezTo>
                <a:cubicBezTo>
                  <a:pt x="3976320" y="4183223"/>
                  <a:pt x="3974559" y="4206202"/>
                  <a:pt x="3959211" y="4219202"/>
                </a:cubicBezTo>
                <a:cubicBezTo>
                  <a:pt x="3952418" y="4225072"/>
                  <a:pt x="3944031" y="4227924"/>
                  <a:pt x="3935728" y="4227924"/>
                </a:cubicBezTo>
                <a:cubicBezTo>
                  <a:pt x="3925412" y="4227924"/>
                  <a:pt x="3915180" y="4223563"/>
                  <a:pt x="3908052" y="4215093"/>
                </a:cubicBezTo>
                <a:cubicBezTo>
                  <a:pt x="3894969" y="4199828"/>
                  <a:pt x="3896813" y="4176932"/>
                  <a:pt x="3912161" y="4163933"/>
                </a:cubicBezTo>
                <a:cubicBezTo>
                  <a:pt x="3919793" y="4157391"/>
                  <a:pt x="3929333" y="4154582"/>
                  <a:pt x="3938590" y="4155316"/>
                </a:cubicBezTo>
                <a:close/>
                <a:moveTo>
                  <a:pt x="1330773" y="4142334"/>
                </a:moveTo>
                <a:cubicBezTo>
                  <a:pt x="1337370" y="4143606"/>
                  <a:pt x="1343828" y="4146195"/>
                  <a:pt x="1349762" y="4150179"/>
                </a:cubicBezTo>
                <a:cubicBezTo>
                  <a:pt x="1373580" y="4166030"/>
                  <a:pt x="1379956" y="4198152"/>
                  <a:pt x="1364019" y="4221886"/>
                </a:cubicBezTo>
                <a:cubicBezTo>
                  <a:pt x="1354038" y="4236815"/>
                  <a:pt x="1337684" y="4244866"/>
                  <a:pt x="1320994" y="4244866"/>
                </a:cubicBezTo>
                <a:cubicBezTo>
                  <a:pt x="1311096" y="4244866"/>
                  <a:pt x="1301117" y="4242014"/>
                  <a:pt x="1292311" y="4236144"/>
                </a:cubicBezTo>
                <a:cubicBezTo>
                  <a:pt x="1268580" y="4220209"/>
                  <a:pt x="1262206" y="4188087"/>
                  <a:pt x="1278056" y="4164353"/>
                </a:cubicBezTo>
                <a:cubicBezTo>
                  <a:pt x="1289943" y="4146552"/>
                  <a:pt x="1310982" y="4138516"/>
                  <a:pt x="1330773" y="4142334"/>
                </a:cubicBezTo>
                <a:close/>
                <a:moveTo>
                  <a:pt x="3647852" y="4129978"/>
                </a:moveTo>
                <a:cubicBezTo>
                  <a:pt x="3660851" y="4132421"/>
                  <a:pt x="3672928" y="4139822"/>
                  <a:pt x="3681021" y="4151605"/>
                </a:cubicBezTo>
                <a:cubicBezTo>
                  <a:pt x="3697124" y="4175172"/>
                  <a:pt x="3691085" y="4207377"/>
                  <a:pt x="3667519" y="4223480"/>
                </a:cubicBezTo>
                <a:cubicBezTo>
                  <a:pt x="3658545" y="4229602"/>
                  <a:pt x="3648397" y="4232537"/>
                  <a:pt x="3638333" y="4232537"/>
                </a:cubicBezTo>
                <a:cubicBezTo>
                  <a:pt x="3621895" y="4232537"/>
                  <a:pt x="3605624" y="4224654"/>
                  <a:pt x="3595644" y="4209977"/>
                </a:cubicBezTo>
                <a:cubicBezTo>
                  <a:pt x="3579458" y="4186410"/>
                  <a:pt x="3585580" y="4154205"/>
                  <a:pt x="3609147" y="4138102"/>
                </a:cubicBezTo>
                <a:cubicBezTo>
                  <a:pt x="3620930" y="4130051"/>
                  <a:pt x="3634852" y="4127535"/>
                  <a:pt x="3647852" y="4129978"/>
                </a:cubicBezTo>
                <a:close/>
                <a:moveTo>
                  <a:pt x="4257005" y="4124925"/>
                </a:moveTo>
                <a:cubicBezTo>
                  <a:pt x="4262373" y="4124746"/>
                  <a:pt x="4267803" y="4126612"/>
                  <a:pt x="4272038" y="4130554"/>
                </a:cubicBezTo>
                <a:cubicBezTo>
                  <a:pt x="4280510" y="4138522"/>
                  <a:pt x="4280845" y="4151773"/>
                  <a:pt x="4272961" y="4160160"/>
                </a:cubicBezTo>
                <a:cubicBezTo>
                  <a:pt x="4268852" y="4164604"/>
                  <a:pt x="4263232" y="4166869"/>
                  <a:pt x="4257697" y="4166869"/>
                </a:cubicBezTo>
                <a:cubicBezTo>
                  <a:pt x="4252497" y="4166869"/>
                  <a:pt x="4247382" y="4164940"/>
                  <a:pt x="4243356" y="4161166"/>
                </a:cubicBezTo>
                <a:cubicBezTo>
                  <a:pt x="4234885" y="4153198"/>
                  <a:pt x="4234465" y="4139947"/>
                  <a:pt x="4242349" y="4131561"/>
                </a:cubicBezTo>
                <a:cubicBezTo>
                  <a:pt x="4246333" y="4127326"/>
                  <a:pt x="4251638" y="4125103"/>
                  <a:pt x="4257005" y="4124925"/>
                </a:cubicBezTo>
                <a:close/>
                <a:moveTo>
                  <a:pt x="2384423" y="4117303"/>
                </a:moveTo>
                <a:cubicBezTo>
                  <a:pt x="2415034" y="4118896"/>
                  <a:pt x="2438686" y="4144979"/>
                  <a:pt x="2437092" y="4175675"/>
                </a:cubicBezTo>
                <a:cubicBezTo>
                  <a:pt x="2435498" y="4205364"/>
                  <a:pt x="2411009" y="4228345"/>
                  <a:pt x="2381656" y="4228345"/>
                </a:cubicBezTo>
                <a:cubicBezTo>
                  <a:pt x="2380649" y="4228345"/>
                  <a:pt x="2379727" y="4228345"/>
                  <a:pt x="2378720" y="4228260"/>
                </a:cubicBezTo>
                <a:cubicBezTo>
                  <a:pt x="2348109" y="4226751"/>
                  <a:pt x="2324542" y="4200584"/>
                  <a:pt x="2326051" y="4169973"/>
                </a:cubicBezTo>
                <a:cubicBezTo>
                  <a:pt x="2327645" y="4139276"/>
                  <a:pt x="2353811" y="4115710"/>
                  <a:pt x="2384423" y="4117303"/>
                </a:cubicBezTo>
                <a:close/>
                <a:moveTo>
                  <a:pt x="2607429" y="4113948"/>
                </a:moveTo>
                <a:cubicBezTo>
                  <a:pt x="2637956" y="4111432"/>
                  <a:pt x="2664794" y="4134160"/>
                  <a:pt x="2667310" y="4164772"/>
                </a:cubicBezTo>
                <a:cubicBezTo>
                  <a:pt x="2669826" y="4195300"/>
                  <a:pt x="2647098" y="4222138"/>
                  <a:pt x="2616486" y="4224654"/>
                </a:cubicBezTo>
                <a:cubicBezTo>
                  <a:pt x="2614976" y="4224822"/>
                  <a:pt x="2613382" y="4224906"/>
                  <a:pt x="2611873" y="4224906"/>
                </a:cubicBezTo>
                <a:cubicBezTo>
                  <a:pt x="2583275" y="4224906"/>
                  <a:pt x="2558952" y="4202931"/>
                  <a:pt x="2556604" y="4173830"/>
                </a:cubicBezTo>
                <a:cubicBezTo>
                  <a:pt x="2554088" y="4143302"/>
                  <a:pt x="2576816" y="4116464"/>
                  <a:pt x="2607429" y="4113948"/>
                </a:cubicBezTo>
                <a:close/>
                <a:moveTo>
                  <a:pt x="672038" y="4111757"/>
                </a:moveTo>
                <a:cubicBezTo>
                  <a:pt x="677405" y="4111956"/>
                  <a:pt x="682689" y="4114200"/>
                  <a:pt x="686631" y="4118477"/>
                </a:cubicBezTo>
                <a:cubicBezTo>
                  <a:pt x="694431" y="4126948"/>
                  <a:pt x="693928" y="4140283"/>
                  <a:pt x="685458" y="4148083"/>
                </a:cubicBezTo>
                <a:cubicBezTo>
                  <a:pt x="681431" y="4151856"/>
                  <a:pt x="676316" y="4153701"/>
                  <a:pt x="671199" y="4153701"/>
                </a:cubicBezTo>
                <a:cubicBezTo>
                  <a:pt x="665580" y="4153701"/>
                  <a:pt x="659962" y="4151437"/>
                  <a:pt x="655850" y="4146908"/>
                </a:cubicBezTo>
                <a:cubicBezTo>
                  <a:pt x="647967" y="4138437"/>
                  <a:pt x="648470" y="4125186"/>
                  <a:pt x="656939" y="4117302"/>
                </a:cubicBezTo>
                <a:cubicBezTo>
                  <a:pt x="661220" y="4113403"/>
                  <a:pt x="666670" y="4111558"/>
                  <a:pt x="672038" y="4111757"/>
                </a:cubicBezTo>
                <a:close/>
                <a:moveTo>
                  <a:pt x="1680860" y="4110371"/>
                </a:moveTo>
                <a:cubicBezTo>
                  <a:pt x="1689570" y="4110682"/>
                  <a:pt x="1698365" y="4112711"/>
                  <a:pt x="1706773" y="4116632"/>
                </a:cubicBezTo>
                <a:cubicBezTo>
                  <a:pt x="1740320" y="4132231"/>
                  <a:pt x="1754996" y="4172152"/>
                  <a:pt x="1739314" y="4205700"/>
                </a:cubicBezTo>
                <a:cubicBezTo>
                  <a:pt x="1727992" y="4230189"/>
                  <a:pt x="1703754" y="4244531"/>
                  <a:pt x="1678425" y="4244531"/>
                </a:cubicBezTo>
                <a:cubicBezTo>
                  <a:pt x="1668949" y="4244531"/>
                  <a:pt x="1659387" y="4242517"/>
                  <a:pt x="1650245" y="4238324"/>
                </a:cubicBezTo>
                <a:cubicBezTo>
                  <a:pt x="1616615" y="4222640"/>
                  <a:pt x="1602021" y="4182719"/>
                  <a:pt x="1617621" y="4149172"/>
                </a:cubicBezTo>
                <a:cubicBezTo>
                  <a:pt x="1629384" y="4123949"/>
                  <a:pt x="1654733" y="4109435"/>
                  <a:pt x="1680860" y="4110371"/>
                </a:cubicBezTo>
                <a:close/>
                <a:moveTo>
                  <a:pt x="2163095" y="4090968"/>
                </a:moveTo>
                <a:cubicBezTo>
                  <a:pt x="2193288" y="4096671"/>
                  <a:pt x="2213165" y="4125689"/>
                  <a:pt x="2207461" y="4155798"/>
                </a:cubicBezTo>
                <a:cubicBezTo>
                  <a:pt x="2202429" y="4182552"/>
                  <a:pt x="2179030" y="4201087"/>
                  <a:pt x="2152864" y="4201087"/>
                </a:cubicBezTo>
                <a:cubicBezTo>
                  <a:pt x="2149509" y="4201087"/>
                  <a:pt x="2145986" y="4200835"/>
                  <a:pt x="2142548" y="4200164"/>
                </a:cubicBezTo>
                <a:cubicBezTo>
                  <a:pt x="2112355" y="4194461"/>
                  <a:pt x="2092563" y="4165359"/>
                  <a:pt x="2098265" y="4135251"/>
                </a:cubicBezTo>
                <a:cubicBezTo>
                  <a:pt x="2103885" y="4105058"/>
                  <a:pt x="2132986" y="4085266"/>
                  <a:pt x="2163095" y="4090968"/>
                </a:cubicBezTo>
                <a:close/>
                <a:moveTo>
                  <a:pt x="2849836" y="4080335"/>
                </a:moveTo>
                <a:cubicBezTo>
                  <a:pt x="2871140" y="4084274"/>
                  <a:pt x="2889035" y="4100550"/>
                  <a:pt x="2894004" y="4123006"/>
                </a:cubicBezTo>
                <a:cubicBezTo>
                  <a:pt x="2900630" y="4153029"/>
                  <a:pt x="2881676" y="4182635"/>
                  <a:pt x="2851735" y="4189260"/>
                </a:cubicBezTo>
                <a:cubicBezTo>
                  <a:pt x="2847709" y="4190100"/>
                  <a:pt x="2843683" y="4190603"/>
                  <a:pt x="2839742" y="4190603"/>
                </a:cubicBezTo>
                <a:cubicBezTo>
                  <a:pt x="2814161" y="4190603"/>
                  <a:pt x="2791182" y="4172907"/>
                  <a:pt x="2785479" y="4146991"/>
                </a:cubicBezTo>
                <a:cubicBezTo>
                  <a:pt x="2778854" y="4117050"/>
                  <a:pt x="2797808" y="4087360"/>
                  <a:pt x="2827749" y="4080736"/>
                </a:cubicBezTo>
                <a:cubicBezTo>
                  <a:pt x="2835255" y="4079079"/>
                  <a:pt x="2842735" y="4079022"/>
                  <a:pt x="2849836" y="4080335"/>
                </a:cubicBezTo>
                <a:close/>
                <a:moveTo>
                  <a:pt x="902935" y="4063030"/>
                </a:moveTo>
                <a:cubicBezTo>
                  <a:pt x="912244" y="4062852"/>
                  <a:pt x="921616" y="4066228"/>
                  <a:pt x="928830" y="4073189"/>
                </a:cubicBezTo>
                <a:cubicBezTo>
                  <a:pt x="943340" y="4087110"/>
                  <a:pt x="943759" y="4110090"/>
                  <a:pt x="929837" y="4124516"/>
                </a:cubicBezTo>
                <a:cubicBezTo>
                  <a:pt x="922707" y="4131980"/>
                  <a:pt x="913145" y="4135670"/>
                  <a:pt x="903585" y="4135670"/>
                </a:cubicBezTo>
                <a:cubicBezTo>
                  <a:pt x="894529" y="4135670"/>
                  <a:pt x="885472" y="4132315"/>
                  <a:pt x="878427" y="4125522"/>
                </a:cubicBezTo>
                <a:cubicBezTo>
                  <a:pt x="864003" y="4111599"/>
                  <a:pt x="863501" y="4088620"/>
                  <a:pt x="877422" y="4074195"/>
                </a:cubicBezTo>
                <a:cubicBezTo>
                  <a:pt x="884382" y="4066940"/>
                  <a:pt x="893627" y="4063208"/>
                  <a:pt x="902935" y="4063030"/>
                </a:cubicBezTo>
                <a:close/>
                <a:moveTo>
                  <a:pt x="3367859" y="4053942"/>
                </a:moveTo>
                <a:cubicBezTo>
                  <a:pt x="3393852" y="4051288"/>
                  <a:pt x="3420129" y="4064026"/>
                  <a:pt x="3433527" y="4088369"/>
                </a:cubicBezTo>
                <a:cubicBezTo>
                  <a:pt x="3451307" y="4120909"/>
                  <a:pt x="3439482" y="4161669"/>
                  <a:pt x="3407024" y="4179533"/>
                </a:cubicBezTo>
                <a:cubicBezTo>
                  <a:pt x="3396792" y="4185152"/>
                  <a:pt x="3385722" y="4187836"/>
                  <a:pt x="3374736" y="4187836"/>
                </a:cubicBezTo>
                <a:cubicBezTo>
                  <a:pt x="3351085" y="4187836"/>
                  <a:pt x="3328105" y="4175255"/>
                  <a:pt x="3315860" y="4153031"/>
                </a:cubicBezTo>
                <a:cubicBezTo>
                  <a:pt x="3298080" y="4120490"/>
                  <a:pt x="3309905" y="4079730"/>
                  <a:pt x="3342447" y="4061866"/>
                </a:cubicBezTo>
                <a:cubicBezTo>
                  <a:pt x="3350561" y="4057421"/>
                  <a:pt x="3359194" y="4054826"/>
                  <a:pt x="3367859" y="4053942"/>
                </a:cubicBezTo>
                <a:close/>
                <a:moveTo>
                  <a:pt x="1925575" y="4032141"/>
                </a:moveTo>
                <a:cubicBezTo>
                  <a:pt x="1932775" y="4031584"/>
                  <a:pt x="1940203" y="4032428"/>
                  <a:pt x="1947478" y="4034860"/>
                </a:cubicBezTo>
                <a:cubicBezTo>
                  <a:pt x="1976580" y="4044589"/>
                  <a:pt x="1992263" y="4076040"/>
                  <a:pt x="1982534" y="4105142"/>
                </a:cubicBezTo>
                <a:cubicBezTo>
                  <a:pt x="1974819" y="4128457"/>
                  <a:pt x="1953097" y="4143134"/>
                  <a:pt x="1929865" y="4143134"/>
                </a:cubicBezTo>
                <a:cubicBezTo>
                  <a:pt x="1923994" y="4143134"/>
                  <a:pt x="1918123" y="4142211"/>
                  <a:pt x="1912254" y="4140282"/>
                </a:cubicBezTo>
                <a:cubicBezTo>
                  <a:pt x="1883151" y="4130553"/>
                  <a:pt x="1867467" y="4099019"/>
                  <a:pt x="1877195" y="4069918"/>
                </a:cubicBezTo>
                <a:cubicBezTo>
                  <a:pt x="1884429" y="4048091"/>
                  <a:pt x="1903976" y="4033812"/>
                  <a:pt x="1925575" y="4032141"/>
                </a:cubicBezTo>
                <a:close/>
                <a:moveTo>
                  <a:pt x="4078744" y="4022050"/>
                </a:moveTo>
                <a:cubicBezTo>
                  <a:pt x="4088032" y="4021987"/>
                  <a:pt x="4097342" y="4025467"/>
                  <a:pt x="4104471" y="4032512"/>
                </a:cubicBezTo>
                <a:cubicBezTo>
                  <a:pt x="4118811" y="4046686"/>
                  <a:pt x="4118896" y="4069665"/>
                  <a:pt x="4104806" y="4083923"/>
                </a:cubicBezTo>
                <a:cubicBezTo>
                  <a:pt x="4097678" y="4091135"/>
                  <a:pt x="4088368" y="4094742"/>
                  <a:pt x="4078975" y="4094742"/>
                </a:cubicBezTo>
                <a:cubicBezTo>
                  <a:pt x="4069749" y="4094742"/>
                  <a:pt x="4060524" y="4091219"/>
                  <a:pt x="4053479" y="4084258"/>
                </a:cubicBezTo>
                <a:cubicBezTo>
                  <a:pt x="4039137" y="4070169"/>
                  <a:pt x="4038970" y="4047189"/>
                  <a:pt x="4053143" y="4032847"/>
                </a:cubicBezTo>
                <a:cubicBezTo>
                  <a:pt x="4060188" y="4025719"/>
                  <a:pt x="4069455" y="4022113"/>
                  <a:pt x="4078744" y="4022050"/>
                </a:cubicBezTo>
                <a:close/>
                <a:moveTo>
                  <a:pt x="3063401" y="4014601"/>
                </a:moveTo>
                <a:cubicBezTo>
                  <a:pt x="3085019" y="4015608"/>
                  <a:pt x="3104974" y="4029304"/>
                  <a:pt x="3112900" y="4050879"/>
                </a:cubicBezTo>
                <a:cubicBezTo>
                  <a:pt x="3123551" y="4079646"/>
                  <a:pt x="3108875" y="4111599"/>
                  <a:pt x="3080108" y="4122251"/>
                </a:cubicBezTo>
                <a:cubicBezTo>
                  <a:pt x="3080108" y="4122251"/>
                  <a:pt x="3080108" y="4122251"/>
                  <a:pt x="3080024" y="4122251"/>
                </a:cubicBezTo>
                <a:cubicBezTo>
                  <a:pt x="3073734" y="4124600"/>
                  <a:pt x="3067192" y="4125689"/>
                  <a:pt x="3060818" y="4125689"/>
                </a:cubicBezTo>
                <a:cubicBezTo>
                  <a:pt x="3038257" y="4125689"/>
                  <a:pt x="3016956" y="4111851"/>
                  <a:pt x="3008736" y="4089375"/>
                </a:cubicBezTo>
                <a:cubicBezTo>
                  <a:pt x="2998084" y="4060608"/>
                  <a:pt x="3012762" y="4028654"/>
                  <a:pt x="3041612" y="4018003"/>
                </a:cubicBezTo>
                <a:cubicBezTo>
                  <a:pt x="3048804" y="4015340"/>
                  <a:pt x="3056195" y="4014266"/>
                  <a:pt x="3063401" y="4014601"/>
                </a:cubicBezTo>
                <a:close/>
                <a:moveTo>
                  <a:pt x="1137636" y="4007562"/>
                </a:moveTo>
                <a:cubicBezTo>
                  <a:pt x="1150826" y="4006388"/>
                  <a:pt x="1164455" y="4010246"/>
                  <a:pt x="1175401" y="4019429"/>
                </a:cubicBezTo>
                <a:cubicBezTo>
                  <a:pt x="1197289" y="4037795"/>
                  <a:pt x="1200141" y="4070336"/>
                  <a:pt x="1181856" y="4092310"/>
                </a:cubicBezTo>
                <a:cubicBezTo>
                  <a:pt x="1171626" y="4104470"/>
                  <a:pt x="1156948" y="4110844"/>
                  <a:pt x="1142187" y="4110844"/>
                </a:cubicBezTo>
                <a:cubicBezTo>
                  <a:pt x="1130444" y="4110844"/>
                  <a:pt x="1118704" y="4106819"/>
                  <a:pt x="1108977" y="4098767"/>
                </a:cubicBezTo>
                <a:cubicBezTo>
                  <a:pt x="1087089" y="4080400"/>
                  <a:pt x="1084154" y="4047776"/>
                  <a:pt x="1102520" y="4025887"/>
                </a:cubicBezTo>
                <a:cubicBezTo>
                  <a:pt x="1111702" y="4014942"/>
                  <a:pt x="1124448" y="4008735"/>
                  <a:pt x="1137636" y="4007562"/>
                </a:cubicBezTo>
                <a:close/>
                <a:moveTo>
                  <a:pt x="4366087" y="3998828"/>
                </a:moveTo>
                <a:cubicBezTo>
                  <a:pt x="4371423" y="3998294"/>
                  <a:pt x="4376958" y="3999804"/>
                  <a:pt x="4381403" y="4003494"/>
                </a:cubicBezTo>
                <a:cubicBezTo>
                  <a:pt x="4390377" y="4010790"/>
                  <a:pt x="4391719" y="4024041"/>
                  <a:pt x="4384422" y="4033015"/>
                </a:cubicBezTo>
                <a:cubicBezTo>
                  <a:pt x="4380312" y="4038047"/>
                  <a:pt x="4374275" y="4040647"/>
                  <a:pt x="4368152" y="4040647"/>
                </a:cubicBezTo>
                <a:cubicBezTo>
                  <a:pt x="4363539" y="4040647"/>
                  <a:pt x="4358842" y="4039137"/>
                  <a:pt x="4354901" y="4035951"/>
                </a:cubicBezTo>
                <a:cubicBezTo>
                  <a:pt x="4345927" y="4028654"/>
                  <a:pt x="4344585" y="4015403"/>
                  <a:pt x="4351965" y="4006429"/>
                </a:cubicBezTo>
                <a:cubicBezTo>
                  <a:pt x="4355614" y="4001942"/>
                  <a:pt x="4360751" y="3999363"/>
                  <a:pt x="4366087" y="3998828"/>
                </a:cubicBezTo>
                <a:close/>
                <a:moveTo>
                  <a:pt x="3819718" y="3993345"/>
                </a:moveTo>
                <a:cubicBezTo>
                  <a:pt x="3832906" y="3994373"/>
                  <a:pt x="3845696" y="4000432"/>
                  <a:pt x="3854964" y="4011293"/>
                </a:cubicBezTo>
                <a:cubicBezTo>
                  <a:pt x="3873582" y="4033015"/>
                  <a:pt x="3870982" y="4065639"/>
                  <a:pt x="3849260" y="4084174"/>
                </a:cubicBezTo>
                <a:cubicBezTo>
                  <a:pt x="3839532" y="4092561"/>
                  <a:pt x="3827623" y="4096586"/>
                  <a:pt x="3815713" y="4096586"/>
                </a:cubicBezTo>
                <a:cubicBezTo>
                  <a:pt x="3801121" y="4096586"/>
                  <a:pt x="3786611" y="4090464"/>
                  <a:pt x="3776379" y="4078554"/>
                </a:cubicBezTo>
                <a:cubicBezTo>
                  <a:pt x="3757845" y="4056833"/>
                  <a:pt x="3760361" y="4024124"/>
                  <a:pt x="3782083" y="4005590"/>
                </a:cubicBezTo>
                <a:cubicBezTo>
                  <a:pt x="3792943" y="3996323"/>
                  <a:pt x="3806530" y="3992318"/>
                  <a:pt x="3819718" y="3993345"/>
                </a:cubicBezTo>
                <a:close/>
                <a:moveTo>
                  <a:pt x="1450047" y="3989810"/>
                </a:moveTo>
                <a:cubicBezTo>
                  <a:pt x="1456446" y="3989031"/>
                  <a:pt x="1462972" y="3989167"/>
                  <a:pt x="1469415" y="3990263"/>
                </a:cubicBezTo>
                <a:cubicBezTo>
                  <a:pt x="1478006" y="3991726"/>
                  <a:pt x="1486451" y="3994897"/>
                  <a:pt x="1494250" y="3999887"/>
                </a:cubicBezTo>
                <a:cubicBezTo>
                  <a:pt x="1525449" y="4019848"/>
                  <a:pt x="1534591" y="4061362"/>
                  <a:pt x="1514630" y="4092561"/>
                </a:cubicBezTo>
                <a:cubicBezTo>
                  <a:pt x="1501798" y="4112606"/>
                  <a:pt x="1480161" y="4123509"/>
                  <a:pt x="1458020" y="4123509"/>
                </a:cubicBezTo>
                <a:cubicBezTo>
                  <a:pt x="1445691" y="4123509"/>
                  <a:pt x="1433111" y="4120070"/>
                  <a:pt x="1421956" y="4112941"/>
                </a:cubicBezTo>
                <a:cubicBezTo>
                  <a:pt x="1390673" y="4092981"/>
                  <a:pt x="1381616" y="4051466"/>
                  <a:pt x="1401577" y="4020267"/>
                </a:cubicBezTo>
                <a:cubicBezTo>
                  <a:pt x="1412804" y="4002718"/>
                  <a:pt x="1430852" y="3992147"/>
                  <a:pt x="1450047" y="3989810"/>
                </a:cubicBezTo>
                <a:close/>
                <a:moveTo>
                  <a:pt x="563922" y="3984949"/>
                </a:moveTo>
                <a:cubicBezTo>
                  <a:pt x="569258" y="3985525"/>
                  <a:pt x="574374" y="3988146"/>
                  <a:pt x="578022" y="3992675"/>
                </a:cubicBezTo>
                <a:cubicBezTo>
                  <a:pt x="585235" y="4001649"/>
                  <a:pt x="583893" y="4014900"/>
                  <a:pt x="574835" y="4022113"/>
                </a:cubicBezTo>
                <a:cubicBezTo>
                  <a:pt x="570977" y="4025215"/>
                  <a:pt x="566281" y="4026726"/>
                  <a:pt x="561668" y="4026726"/>
                </a:cubicBezTo>
                <a:cubicBezTo>
                  <a:pt x="555546" y="4026726"/>
                  <a:pt x="549507" y="4024126"/>
                  <a:pt x="545313" y="4018925"/>
                </a:cubicBezTo>
                <a:cubicBezTo>
                  <a:pt x="538101" y="4009952"/>
                  <a:pt x="539527" y="3996701"/>
                  <a:pt x="548501" y="3989489"/>
                </a:cubicBezTo>
                <a:cubicBezTo>
                  <a:pt x="553030" y="3985840"/>
                  <a:pt x="558586" y="3984372"/>
                  <a:pt x="563922" y="3984949"/>
                </a:cubicBezTo>
                <a:close/>
                <a:moveTo>
                  <a:pt x="1719998" y="3944246"/>
                </a:moveTo>
                <a:cubicBezTo>
                  <a:pt x="1727208" y="3944666"/>
                  <a:pt x="1734452" y="3946505"/>
                  <a:pt x="1741329" y="3949902"/>
                </a:cubicBezTo>
                <a:cubicBezTo>
                  <a:pt x="1768839" y="3963489"/>
                  <a:pt x="1780077" y="3996868"/>
                  <a:pt x="1766489" y="4024377"/>
                </a:cubicBezTo>
                <a:cubicBezTo>
                  <a:pt x="1756846" y="4044002"/>
                  <a:pt x="1737136" y="4055325"/>
                  <a:pt x="1716673" y="4055325"/>
                </a:cubicBezTo>
                <a:cubicBezTo>
                  <a:pt x="1708369" y="4055325"/>
                  <a:pt x="1699982" y="4053479"/>
                  <a:pt x="1692099" y="4049537"/>
                </a:cubicBezTo>
                <a:cubicBezTo>
                  <a:pt x="1664591" y="4035951"/>
                  <a:pt x="1653268" y="4002655"/>
                  <a:pt x="1666854" y="3975147"/>
                </a:cubicBezTo>
                <a:cubicBezTo>
                  <a:pt x="1677045" y="3954515"/>
                  <a:pt x="1698368" y="3942989"/>
                  <a:pt x="1719998" y="3944246"/>
                </a:cubicBezTo>
                <a:close/>
                <a:moveTo>
                  <a:pt x="771082" y="3921534"/>
                </a:moveTo>
                <a:cubicBezTo>
                  <a:pt x="780362" y="3922163"/>
                  <a:pt x="789400" y="3926335"/>
                  <a:pt x="795985" y="3933883"/>
                </a:cubicBezTo>
                <a:cubicBezTo>
                  <a:pt x="809238" y="3948979"/>
                  <a:pt x="807644" y="3971960"/>
                  <a:pt x="792546" y="3985126"/>
                </a:cubicBezTo>
                <a:cubicBezTo>
                  <a:pt x="785668" y="3991165"/>
                  <a:pt x="777195" y="3994100"/>
                  <a:pt x="768642" y="3994100"/>
                </a:cubicBezTo>
                <a:cubicBezTo>
                  <a:pt x="758578" y="3994100"/>
                  <a:pt x="748516" y="3989906"/>
                  <a:pt x="741303" y="3981772"/>
                </a:cubicBezTo>
                <a:cubicBezTo>
                  <a:pt x="728055" y="3966592"/>
                  <a:pt x="729647" y="3943696"/>
                  <a:pt x="744742" y="3930445"/>
                </a:cubicBezTo>
                <a:cubicBezTo>
                  <a:pt x="752289" y="3923819"/>
                  <a:pt x="761807" y="3920905"/>
                  <a:pt x="771082" y="3921534"/>
                </a:cubicBezTo>
                <a:close/>
                <a:moveTo>
                  <a:pt x="3266049" y="3920448"/>
                </a:moveTo>
                <a:cubicBezTo>
                  <a:pt x="3287612" y="3918530"/>
                  <a:pt x="3309234" y="3929396"/>
                  <a:pt x="3320053" y="3949651"/>
                </a:cubicBezTo>
                <a:cubicBezTo>
                  <a:pt x="3334478" y="3976740"/>
                  <a:pt x="3324247" y="4010455"/>
                  <a:pt x="3297157" y="4024880"/>
                </a:cubicBezTo>
                <a:cubicBezTo>
                  <a:pt x="3288854" y="4029325"/>
                  <a:pt x="3279881" y="4031422"/>
                  <a:pt x="3271074" y="4031422"/>
                </a:cubicBezTo>
                <a:cubicBezTo>
                  <a:pt x="3251198" y="4031422"/>
                  <a:pt x="3231992" y="4020687"/>
                  <a:pt x="3222012" y="4001985"/>
                </a:cubicBezTo>
                <a:cubicBezTo>
                  <a:pt x="3207587" y="3974895"/>
                  <a:pt x="3217819" y="3941179"/>
                  <a:pt x="3244908" y="3926754"/>
                </a:cubicBezTo>
                <a:cubicBezTo>
                  <a:pt x="3251680" y="3923148"/>
                  <a:pt x="3258861" y="3921088"/>
                  <a:pt x="3266049" y="3920448"/>
                </a:cubicBezTo>
                <a:close/>
                <a:moveTo>
                  <a:pt x="3596388" y="3918986"/>
                </a:moveTo>
                <a:cubicBezTo>
                  <a:pt x="3613361" y="3921555"/>
                  <a:pt x="3629359" y="3930613"/>
                  <a:pt x="3640346" y="3945541"/>
                </a:cubicBezTo>
                <a:cubicBezTo>
                  <a:pt x="3662403" y="3975315"/>
                  <a:pt x="3656029" y="4017333"/>
                  <a:pt x="3626256" y="4039306"/>
                </a:cubicBezTo>
                <a:cubicBezTo>
                  <a:pt x="3614263" y="4048196"/>
                  <a:pt x="3600256" y="4052389"/>
                  <a:pt x="3586419" y="4052389"/>
                </a:cubicBezTo>
                <a:cubicBezTo>
                  <a:pt x="3565870" y="4052389"/>
                  <a:pt x="3545575" y="4042996"/>
                  <a:pt x="3532408" y="4025132"/>
                </a:cubicBezTo>
                <a:cubicBezTo>
                  <a:pt x="3510350" y="3995359"/>
                  <a:pt x="3516724" y="3953341"/>
                  <a:pt x="3546581" y="3931368"/>
                </a:cubicBezTo>
                <a:cubicBezTo>
                  <a:pt x="3561468" y="3920338"/>
                  <a:pt x="3579415" y="3916418"/>
                  <a:pt x="3596388" y="3918986"/>
                </a:cubicBezTo>
                <a:close/>
                <a:moveTo>
                  <a:pt x="4206916" y="3877242"/>
                </a:moveTo>
                <a:cubicBezTo>
                  <a:pt x="4216183" y="3876393"/>
                  <a:pt x="4225786" y="3879076"/>
                  <a:pt x="4233544" y="3885492"/>
                </a:cubicBezTo>
                <a:cubicBezTo>
                  <a:pt x="4248975" y="3898324"/>
                  <a:pt x="4251072" y="3921219"/>
                  <a:pt x="4238241" y="3936651"/>
                </a:cubicBezTo>
                <a:cubicBezTo>
                  <a:pt x="4231027" y="3945290"/>
                  <a:pt x="4220712" y="3949735"/>
                  <a:pt x="4210228" y="3949735"/>
                </a:cubicBezTo>
                <a:cubicBezTo>
                  <a:pt x="4202093" y="3949735"/>
                  <a:pt x="4193874" y="3947051"/>
                  <a:pt x="4187081" y="3941432"/>
                </a:cubicBezTo>
                <a:cubicBezTo>
                  <a:pt x="4171649" y="3928600"/>
                  <a:pt x="4169468" y="3905620"/>
                  <a:pt x="4182300" y="3890189"/>
                </a:cubicBezTo>
                <a:cubicBezTo>
                  <a:pt x="4188716" y="3882473"/>
                  <a:pt x="4197648" y="3878091"/>
                  <a:pt x="4206916" y="3877242"/>
                </a:cubicBezTo>
                <a:close/>
                <a:moveTo>
                  <a:pt x="4466287" y="3865625"/>
                </a:moveTo>
                <a:cubicBezTo>
                  <a:pt x="4471582" y="3864735"/>
                  <a:pt x="4477222" y="3865867"/>
                  <a:pt x="4481960" y="3869221"/>
                </a:cubicBezTo>
                <a:cubicBezTo>
                  <a:pt x="4491437" y="3875931"/>
                  <a:pt x="4493618" y="3889015"/>
                  <a:pt x="4486908" y="3898408"/>
                </a:cubicBezTo>
                <a:cubicBezTo>
                  <a:pt x="4486908" y="3898408"/>
                  <a:pt x="4486908" y="3898408"/>
                  <a:pt x="4486908" y="3898491"/>
                </a:cubicBezTo>
                <a:cubicBezTo>
                  <a:pt x="4482883" y="3904194"/>
                  <a:pt x="4476341" y="3907297"/>
                  <a:pt x="4469800" y="3907297"/>
                </a:cubicBezTo>
                <a:cubicBezTo>
                  <a:pt x="4465607" y="3907297"/>
                  <a:pt x="4461413" y="3906039"/>
                  <a:pt x="4457723" y="3903440"/>
                </a:cubicBezTo>
                <a:cubicBezTo>
                  <a:pt x="4448246" y="3896730"/>
                  <a:pt x="4446065" y="3883647"/>
                  <a:pt x="4452690" y="3874170"/>
                </a:cubicBezTo>
                <a:cubicBezTo>
                  <a:pt x="4456045" y="3869432"/>
                  <a:pt x="4460994" y="3866517"/>
                  <a:pt x="4466287" y="3865625"/>
                </a:cubicBezTo>
                <a:close/>
                <a:moveTo>
                  <a:pt x="979717" y="3854943"/>
                </a:moveTo>
                <a:cubicBezTo>
                  <a:pt x="992946" y="3855194"/>
                  <a:pt x="1006070" y="3860499"/>
                  <a:pt x="1015969" y="3870815"/>
                </a:cubicBezTo>
                <a:cubicBezTo>
                  <a:pt x="1035847" y="3891362"/>
                  <a:pt x="1035180" y="3924071"/>
                  <a:pt x="1014627" y="3943947"/>
                </a:cubicBezTo>
                <a:cubicBezTo>
                  <a:pt x="1004560" y="3953593"/>
                  <a:pt x="991645" y="3958373"/>
                  <a:pt x="978732" y="3958373"/>
                </a:cubicBezTo>
                <a:cubicBezTo>
                  <a:pt x="965229" y="3958373"/>
                  <a:pt x="951641" y="3953089"/>
                  <a:pt x="941491" y="3942521"/>
                </a:cubicBezTo>
                <a:cubicBezTo>
                  <a:pt x="921698" y="3921974"/>
                  <a:pt x="922284" y="3889182"/>
                  <a:pt x="942833" y="3869388"/>
                </a:cubicBezTo>
                <a:cubicBezTo>
                  <a:pt x="953150" y="3859492"/>
                  <a:pt x="966487" y="3854691"/>
                  <a:pt x="979717" y="3854943"/>
                </a:cubicBezTo>
                <a:close/>
                <a:moveTo>
                  <a:pt x="464695" y="3851105"/>
                </a:moveTo>
                <a:cubicBezTo>
                  <a:pt x="469979" y="3852049"/>
                  <a:pt x="474907" y="3855005"/>
                  <a:pt x="478219" y="3859743"/>
                </a:cubicBezTo>
                <a:cubicBezTo>
                  <a:pt x="484846" y="3869220"/>
                  <a:pt x="482581" y="3882304"/>
                  <a:pt x="473021" y="3888930"/>
                </a:cubicBezTo>
                <a:cubicBezTo>
                  <a:pt x="469414" y="3891530"/>
                  <a:pt x="465219" y="3892703"/>
                  <a:pt x="461027" y="3892703"/>
                </a:cubicBezTo>
                <a:cubicBezTo>
                  <a:pt x="454484" y="3892703"/>
                  <a:pt x="447943" y="3889600"/>
                  <a:pt x="443834" y="3883730"/>
                </a:cubicBezTo>
                <a:cubicBezTo>
                  <a:pt x="437209" y="3874253"/>
                  <a:pt x="439557" y="3861170"/>
                  <a:pt x="449032" y="3854544"/>
                </a:cubicBezTo>
                <a:cubicBezTo>
                  <a:pt x="453771" y="3851231"/>
                  <a:pt x="459411" y="3850162"/>
                  <a:pt x="464695" y="3851105"/>
                </a:cubicBezTo>
                <a:close/>
                <a:moveTo>
                  <a:pt x="1250237" y="3840265"/>
                </a:moveTo>
                <a:cubicBezTo>
                  <a:pt x="1267345" y="3838840"/>
                  <a:pt x="1284999" y="3843935"/>
                  <a:pt x="1299173" y="3855886"/>
                </a:cubicBezTo>
                <a:cubicBezTo>
                  <a:pt x="1327437" y="3879872"/>
                  <a:pt x="1330959" y="3922142"/>
                  <a:pt x="1307057" y="3950489"/>
                </a:cubicBezTo>
                <a:cubicBezTo>
                  <a:pt x="1293722" y="3966172"/>
                  <a:pt x="1274852" y="3974224"/>
                  <a:pt x="1255813" y="3974224"/>
                </a:cubicBezTo>
                <a:cubicBezTo>
                  <a:pt x="1240465" y="3974224"/>
                  <a:pt x="1225034" y="3969025"/>
                  <a:pt x="1212453" y="3958373"/>
                </a:cubicBezTo>
                <a:cubicBezTo>
                  <a:pt x="1184191" y="3934386"/>
                  <a:pt x="1180668" y="3892033"/>
                  <a:pt x="1204570" y="3863770"/>
                </a:cubicBezTo>
                <a:cubicBezTo>
                  <a:pt x="1216564" y="3849638"/>
                  <a:pt x="1233127" y="3841691"/>
                  <a:pt x="1250237" y="3840265"/>
                </a:cubicBezTo>
                <a:close/>
                <a:moveTo>
                  <a:pt x="3975964" y="3839050"/>
                </a:moveTo>
                <a:cubicBezTo>
                  <a:pt x="3989194" y="3838651"/>
                  <a:pt x="4002571" y="3843306"/>
                  <a:pt x="4012971" y="3853119"/>
                </a:cubicBezTo>
                <a:cubicBezTo>
                  <a:pt x="4033770" y="3872743"/>
                  <a:pt x="4034692" y="3905452"/>
                  <a:pt x="4015150" y="3926252"/>
                </a:cubicBezTo>
                <a:cubicBezTo>
                  <a:pt x="4004919" y="3937070"/>
                  <a:pt x="3991249" y="3942438"/>
                  <a:pt x="3977494" y="3942438"/>
                </a:cubicBezTo>
                <a:cubicBezTo>
                  <a:pt x="3964746" y="3942438"/>
                  <a:pt x="3951999" y="3937825"/>
                  <a:pt x="3942018" y="3928433"/>
                </a:cubicBezTo>
                <a:cubicBezTo>
                  <a:pt x="3921219" y="3908807"/>
                  <a:pt x="3920297" y="3876099"/>
                  <a:pt x="3939838" y="3855300"/>
                </a:cubicBezTo>
                <a:cubicBezTo>
                  <a:pt x="3949650" y="3844900"/>
                  <a:pt x="3962733" y="3839448"/>
                  <a:pt x="3975964" y="3839050"/>
                </a:cubicBezTo>
                <a:close/>
                <a:moveTo>
                  <a:pt x="1506856" y="3829384"/>
                </a:moveTo>
                <a:cubicBezTo>
                  <a:pt x="1520820" y="3826679"/>
                  <a:pt x="1535812" y="3829300"/>
                  <a:pt x="1548517" y="3837855"/>
                </a:cubicBezTo>
                <a:cubicBezTo>
                  <a:pt x="1573929" y="3855048"/>
                  <a:pt x="1580638" y="3889602"/>
                  <a:pt x="1563446" y="3915013"/>
                </a:cubicBezTo>
                <a:cubicBezTo>
                  <a:pt x="1552711" y="3930949"/>
                  <a:pt x="1535183" y="3939502"/>
                  <a:pt x="1517402" y="3939502"/>
                </a:cubicBezTo>
                <a:cubicBezTo>
                  <a:pt x="1506667" y="3939502"/>
                  <a:pt x="1495847" y="3936399"/>
                  <a:pt x="1486287" y="3929942"/>
                </a:cubicBezTo>
                <a:cubicBezTo>
                  <a:pt x="1460875" y="3912749"/>
                  <a:pt x="1454250" y="3878279"/>
                  <a:pt x="1471358" y="3852867"/>
                </a:cubicBezTo>
                <a:cubicBezTo>
                  <a:pt x="1479954" y="3840119"/>
                  <a:pt x="1492892" y="3832089"/>
                  <a:pt x="1506856" y="3829384"/>
                </a:cubicBezTo>
                <a:close/>
                <a:moveTo>
                  <a:pt x="3475429" y="3799170"/>
                </a:moveTo>
                <a:cubicBezTo>
                  <a:pt x="3489467" y="3801456"/>
                  <a:pt x="3502634" y="3809088"/>
                  <a:pt x="3511608" y="3821500"/>
                </a:cubicBezTo>
                <a:cubicBezTo>
                  <a:pt x="3529556" y="3846410"/>
                  <a:pt x="3523936" y="3881130"/>
                  <a:pt x="3499028" y="3899078"/>
                </a:cubicBezTo>
                <a:cubicBezTo>
                  <a:pt x="3489216" y="3906207"/>
                  <a:pt x="3477809" y="3909562"/>
                  <a:pt x="3466571" y="3909562"/>
                </a:cubicBezTo>
                <a:cubicBezTo>
                  <a:pt x="3449295" y="3909562"/>
                  <a:pt x="3432269" y="3901594"/>
                  <a:pt x="3421450" y="3886498"/>
                </a:cubicBezTo>
                <a:cubicBezTo>
                  <a:pt x="3403502" y="3861589"/>
                  <a:pt x="3409121" y="3826868"/>
                  <a:pt x="3434030" y="3808920"/>
                </a:cubicBezTo>
                <a:cubicBezTo>
                  <a:pt x="3446484" y="3799946"/>
                  <a:pt x="3461392" y="3796885"/>
                  <a:pt x="3475429" y="3799170"/>
                </a:cubicBezTo>
                <a:close/>
                <a:moveTo>
                  <a:pt x="651902" y="3769240"/>
                </a:moveTo>
                <a:cubicBezTo>
                  <a:pt x="661087" y="3770655"/>
                  <a:pt x="669726" y="3775583"/>
                  <a:pt x="675639" y="3783676"/>
                </a:cubicBezTo>
                <a:cubicBezTo>
                  <a:pt x="687548" y="3799862"/>
                  <a:pt x="684026" y="3822591"/>
                  <a:pt x="667839" y="3834499"/>
                </a:cubicBezTo>
                <a:cubicBezTo>
                  <a:pt x="661381" y="3839280"/>
                  <a:pt x="653833" y="3841545"/>
                  <a:pt x="646369" y="3841545"/>
                </a:cubicBezTo>
                <a:cubicBezTo>
                  <a:pt x="635214" y="3841545"/>
                  <a:pt x="624144" y="3836429"/>
                  <a:pt x="617016" y="3826700"/>
                </a:cubicBezTo>
                <a:cubicBezTo>
                  <a:pt x="605190" y="3810514"/>
                  <a:pt x="608713" y="3787702"/>
                  <a:pt x="624898" y="3775876"/>
                </a:cubicBezTo>
                <a:cubicBezTo>
                  <a:pt x="632991" y="3769922"/>
                  <a:pt x="642720" y="3767825"/>
                  <a:pt x="651902" y="3769240"/>
                </a:cubicBezTo>
                <a:close/>
                <a:moveTo>
                  <a:pt x="3779367" y="3755926"/>
                </a:moveTo>
                <a:cubicBezTo>
                  <a:pt x="3796528" y="3756209"/>
                  <a:pt x="3813574" y="3763044"/>
                  <a:pt x="3826448" y="3776379"/>
                </a:cubicBezTo>
                <a:cubicBezTo>
                  <a:pt x="3852196" y="3803049"/>
                  <a:pt x="3851525" y="3845486"/>
                  <a:pt x="3824854" y="3871233"/>
                </a:cubicBezTo>
                <a:cubicBezTo>
                  <a:pt x="3811855" y="3883814"/>
                  <a:pt x="3794998" y="3890104"/>
                  <a:pt x="3778224" y="3890104"/>
                </a:cubicBezTo>
                <a:cubicBezTo>
                  <a:pt x="3760695" y="3890104"/>
                  <a:pt x="3743167" y="3883227"/>
                  <a:pt x="3730000" y="3869640"/>
                </a:cubicBezTo>
                <a:cubicBezTo>
                  <a:pt x="3704252" y="3843054"/>
                  <a:pt x="3704924" y="3800533"/>
                  <a:pt x="3731594" y="3774785"/>
                </a:cubicBezTo>
                <a:cubicBezTo>
                  <a:pt x="3744928" y="3761912"/>
                  <a:pt x="3762205" y="3755643"/>
                  <a:pt x="3779367" y="3755926"/>
                </a:cubicBezTo>
                <a:close/>
                <a:moveTo>
                  <a:pt x="4557253" y="3725828"/>
                </a:moveTo>
                <a:cubicBezTo>
                  <a:pt x="4562474" y="3724569"/>
                  <a:pt x="4568177" y="3725303"/>
                  <a:pt x="4573125" y="3728322"/>
                </a:cubicBezTo>
                <a:cubicBezTo>
                  <a:pt x="4583021" y="3734361"/>
                  <a:pt x="4586124" y="3747277"/>
                  <a:pt x="4580086" y="3757173"/>
                </a:cubicBezTo>
                <a:cubicBezTo>
                  <a:pt x="4576060" y="3763631"/>
                  <a:pt x="4569184" y="3767237"/>
                  <a:pt x="4562138" y="3767237"/>
                </a:cubicBezTo>
                <a:cubicBezTo>
                  <a:pt x="4558449" y="3767237"/>
                  <a:pt x="4554674" y="3766231"/>
                  <a:pt x="4551236" y="3764134"/>
                </a:cubicBezTo>
                <a:cubicBezTo>
                  <a:pt x="4541338" y="3758096"/>
                  <a:pt x="4538236" y="3745181"/>
                  <a:pt x="4544275" y="3735284"/>
                </a:cubicBezTo>
                <a:cubicBezTo>
                  <a:pt x="4547294" y="3730336"/>
                  <a:pt x="4552032" y="3727086"/>
                  <a:pt x="4557253" y="3725828"/>
                </a:cubicBezTo>
                <a:close/>
                <a:moveTo>
                  <a:pt x="4322191" y="3721917"/>
                </a:moveTo>
                <a:cubicBezTo>
                  <a:pt x="4331333" y="3720271"/>
                  <a:pt x="4341103" y="3722117"/>
                  <a:pt x="4349364" y="3727820"/>
                </a:cubicBezTo>
                <a:cubicBezTo>
                  <a:pt x="4365887" y="3739309"/>
                  <a:pt x="4369913" y="3761954"/>
                  <a:pt x="4358507" y="3778392"/>
                </a:cubicBezTo>
                <a:cubicBezTo>
                  <a:pt x="4351462" y="3788540"/>
                  <a:pt x="4340139" y="3794076"/>
                  <a:pt x="4328649" y="3794076"/>
                </a:cubicBezTo>
                <a:cubicBezTo>
                  <a:pt x="4321437" y="3794076"/>
                  <a:pt x="4314224" y="3791895"/>
                  <a:pt x="4307934" y="3787533"/>
                </a:cubicBezTo>
                <a:cubicBezTo>
                  <a:pt x="4291412" y="3776128"/>
                  <a:pt x="4287387" y="3753483"/>
                  <a:pt x="4298792" y="3736961"/>
                </a:cubicBezTo>
                <a:cubicBezTo>
                  <a:pt x="4304537" y="3728700"/>
                  <a:pt x="4313050" y="3723563"/>
                  <a:pt x="4322191" y="3721917"/>
                </a:cubicBezTo>
                <a:close/>
                <a:moveTo>
                  <a:pt x="374904" y="3710847"/>
                </a:moveTo>
                <a:cubicBezTo>
                  <a:pt x="380114" y="3712137"/>
                  <a:pt x="384832" y="3715408"/>
                  <a:pt x="387810" y="3720356"/>
                </a:cubicBezTo>
                <a:cubicBezTo>
                  <a:pt x="393765" y="3730336"/>
                  <a:pt x="390577" y="3743168"/>
                  <a:pt x="380681" y="3749122"/>
                </a:cubicBezTo>
                <a:cubicBezTo>
                  <a:pt x="377242" y="3751219"/>
                  <a:pt x="373553" y="3752142"/>
                  <a:pt x="369862" y="3752142"/>
                </a:cubicBezTo>
                <a:cubicBezTo>
                  <a:pt x="362733" y="3752142"/>
                  <a:pt x="355773" y="3748535"/>
                  <a:pt x="351913" y="3741994"/>
                </a:cubicBezTo>
                <a:cubicBezTo>
                  <a:pt x="345958" y="3732097"/>
                  <a:pt x="349146" y="3719182"/>
                  <a:pt x="359043" y="3713227"/>
                </a:cubicBezTo>
                <a:cubicBezTo>
                  <a:pt x="363991" y="3710250"/>
                  <a:pt x="369694" y="3709558"/>
                  <a:pt x="374904" y="3710847"/>
                </a:cubicBezTo>
                <a:close/>
                <a:moveTo>
                  <a:pt x="1332483" y="3686892"/>
                </a:moveTo>
                <a:cubicBezTo>
                  <a:pt x="1346688" y="3686096"/>
                  <a:pt x="1361197" y="3690708"/>
                  <a:pt x="1372645" y="3700899"/>
                </a:cubicBezTo>
                <a:cubicBezTo>
                  <a:pt x="1395541" y="3721362"/>
                  <a:pt x="1397471" y="3756502"/>
                  <a:pt x="1377007" y="3779399"/>
                </a:cubicBezTo>
                <a:cubicBezTo>
                  <a:pt x="1366103" y="3791643"/>
                  <a:pt x="1350840" y="3797934"/>
                  <a:pt x="1335575" y="3797934"/>
                </a:cubicBezTo>
                <a:cubicBezTo>
                  <a:pt x="1322408" y="3797934"/>
                  <a:pt x="1309156" y="3793237"/>
                  <a:pt x="1298589" y="3783760"/>
                </a:cubicBezTo>
                <a:cubicBezTo>
                  <a:pt x="1275694" y="3763380"/>
                  <a:pt x="1273765" y="3728239"/>
                  <a:pt x="1294145" y="3705343"/>
                </a:cubicBezTo>
                <a:cubicBezTo>
                  <a:pt x="1304377" y="3693896"/>
                  <a:pt x="1318277" y="3687689"/>
                  <a:pt x="1332483" y="3686892"/>
                </a:cubicBezTo>
                <a:close/>
                <a:moveTo>
                  <a:pt x="839091" y="3686253"/>
                </a:moveTo>
                <a:cubicBezTo>
                  <a:pt x="852216" y="3687920"/>
                  <a:pt x="864712" y="3694608"/>
                  <a:pt x="873476" y="3705930"/>
                </a:cubicBezTo>
                <a:cubicBezTo>
                  <a:pt x="891003" y="3728491"/>
                  <a:pt x="886894" y="3760947"/>
                  <a:pt x="864251" y="3778477"/>
                </a:cubicBezTo>
                <a:cubicBezTo>
                  <a:pt x="854858" y="3785772"/>
                  <a:pt x="843703" y="3789295"/>
                  <a:pt x="832633" y="3789295"/>
                </a:cubicBezTo>
                <a:cubicBezTo>
                  <a:pt x="817201" y="3789295"/>
                  <a:pt x="801936" y="3782417"/>
                  <a:pt x="791704" y="3769250"/>
                </a:cubicBezTo>
                <a:cubicBezTo>
                  <a:pt x="774172" y="3746690"/>
                  <a:pt x="778366" y="3714149"/>
                  <a:pt x="800930" y="3696705"/>
                </a:cubicBezTo>
                <a:cubicBezTo>
                  <a:pt x="812211" y="3687941"/>
                  <a:pt x="825965" y="3684586"/>
                  <a:pt x="839091" y="3686253"/>
                </a:cubicBezTo>
                <a:close/>
                <a:moveTo>
                  <a:pt x="4114839" y="3668882"/>
                </a:moveTo>
                <a:cubicBezTo>
                  <a:pt x="4127953" y="3667078"/>
                  <a:pt x="4141750" y="3670287"/>
                  <a:pt x="4153114" y="3678925"/>
                </a:cubicBezTo>
                <a:cubicBezTo>
                  <a:pt x="4175926" y="3696202"/>
                  <a:pt x="4180371" y="3728574"/>
                  <a:pt x="4163094" y="3751386"/>
                </a:cubicBezTo>
                <a:cubicBezTo>
                  <a:pt x="4152946" y="3764805"/>
                  <a:pt x="4137514" y="3771850"/>
                  <a:pt x="4121830" y="3771850"/>
                </a:cubicBezTo>
                <a:cubicBezTo>
                  <a:pt x="4111012" y="3771850"/>
                  <a:pt x="4100025" y="3768412"/>
                  <a:pt x="4090632" y="3761367"/>
                </a:cubicBezTo>
                <a:cubicBezTo>
                  <a:pt x="4067904" y="3744089"/>
                  <a:pt x="4063375" y="3711633"/>
                  <a:pt x="4080652" y="3688905"/>
                </a:cubicBezTo>
                <a:cubicBezTo>
                  <a:pt x="4089291" y="3677499"/>
                  <a:pt x="4101724" y="3670685"/>
                  <a:pt x="4114839" y="3668882"/>
                </a:cubicBezTo>
                <a:close/>
                <a:moveTo>
                  <a:pt x="1078517" y="3665338"/>
                </a:moveTo>
                <a:cubicBezTo>
                  <a:pt x="1095668" y="3666198"/>
                  <a:pt x="1112483" y="3673599"/>
                  <a:pt x="1124896" y="3687312"/>
                </a:cubicBezTo>
                <a:cubicBezTo>
                  <a:pt x="1149805" y="3714821"/>
                  <a:pt x="1147624" y="3757257"/>
                  <a:pt x="1120199" y="3782165"/>
                </a:cubicBezTo>
                <a:cubicBezTo>
                  <a:pt x="1107367" y="3793740"/>
                  <a:pt x="1091181" y="3799443"/>
                  <a:pt x="1075163" y="3799443"/>
                </a:cubicBezTo>
                <a:cubicBezTo>
                  <a:pt x="1056880" y="3799443"/>
                  <a:pt x="1038597" y="3792063"/>
                  <a:pt x="1025430" y="3777385"/>
                </a:cubicBezTo>
                <a:cubicBezTo>
                  <a:pt x="1000520" y="3749877"/>
                  <a:pt x="1002616" y="3707440"/>
                  <a:pt x="1030126" y="3682615"/>
                </a:cubicBezTo>
                <a:cubicBezTo>
                  <a:pt x="1043880" y="3670160"/>
                  <a:pt x="1061367" y="3664478"/>
                  <a:pt x="1078517" y="3665338"/>
                </a:cubicBezTo>
                <a:close/>
                <a:moveTo>
                  <a:pt x="3645356" y="3651500"/>
                </a:moveTo>
                <a:cubicBezTo>
                  <a:pt x="3659572" y="3651877"/>
                  <a:pt x="3673641" y="3657664"/>
                  <a:pt x="3684208" y="3668776"/>
                </a:cubicBezTo>
                <a:cubicBezTo>
                  <a:pt x="3705343" y="3691002"/>
                  <a:pt x="3704337" y="3726226"/>
                  <a:pt x="3682111" y="3747360"/>
                </a:cubicBezTo>
                <a:cubicBezTo>
                  <a:pt x="3671377" y="3757508"/>
                  <a:pt x="3657622" y="3762625"/>
                  <a:pt x="3643868" y="3762625"/>
                </a:cubicBezTo>
                <a:cubicBezTo>
                  <a:pt x="3629191" y="3762625"/>
                  <a:pt x="3614514" y="3756754"/>
                  <a:pt x="3603611" y="3745264"/>
                </a:cubicBezTo>
                <a:cubicBezTo>
                  <a:pt x="3582477" y="3723039"/>
                  <a:pt x="3583398" y="3687899"/>
                  <a:pt x="3605624" y="3666680"/>
                </a:cubicBezTo>
                <a:cubicBezTo>
                  <a:pt x="3616778" y="3656154"/>
                  <a:pt x="3631141" y="3651123"/>
                  <a:pt x="3645356" y="3651500"/>
                </a:cubicBezTo>
                <a:close/>
                <a:moveTo>
                  <a:pt x="532358" y="3606638"/>
                </a:moveTo>
                <a:cubicBezTo>
                  <a:pt x="546361" y="3604554"/>
                  <a:pt x="560907" y="3610844"/>
                  <a:pt x="568707" y="3623739"/>
                </a:cubicBezTo>
                <a:cubicBezTo>
                  <a:pt x="579106" y="3640849"/>
                  <a:pt x="573738" y="3663241"/>
                  <a:pt x="556545" y="3673640"/>
                </a:cubicBezTo>
                <a:cubicBezTo>
                  <a:pt x="550676" y="3677247"/>
                  <a:pt x="544133" y="3678924"/>
                  <a:pt x="537675" y="3678924"/>
                </a:cubicBezTo>
                <a:cubicBezTo>
                  <a:pt x="525430" y="3678924"/>
                  <a:pt x="513438" y="3672718"/>
                  <a:pt x="506644" y="3661479"/>
                </a:cubicBezTo>
                <a:cubicBezTo>
                  <a:pt x="496161" y="3644287"/>
                  <a:pt x="501612" y="3621977"/>
                  <a:pt x="518805" y="3611578"/>
                </a:cubicBezTo>
                <a:cubicBezTo>
                  <a:pt x="523083" y="3608957"/>
                  <a:pt x="527690" y="3607332"/>
                  <a:pt x="532358" y="3606638"/>
                </a:cubicBezTo>
                <a:close/>
                <a:moveTo>
                  <a:pt x="4638437" y="3580149"/>
                </a:moveTo>
                <a:cubicBezTo>
                  <a:pt x="4643553" y="3578535"/>
                  <a:pt x="4649277" y="3578870"/>
                  <a:pt x="4654392" y="3581554"/>
                </a:cubicBezTo>
                <a:cubicBezTo>
                  <a:pt x="4664708" y="3586922"/>
                  <a:pt x="4668650" y="3599586"/>
                  <a:pt x="4663283" y="3609817"/>
                </a:cubicBezTo>
                <a:cubicBezTo>
                  <a:pt x="4659592" y="3617031"/>
                  <a:pt x="4652296" y="3621140"/>
                  <a:pt x="4644747" y="3621140"/>
                </a:cubicBezTo>
                <a:cubicBezTo>
                  <a:pt x="4641476" y="3621140"/>
                  <a:pt x="4638122" y="3620384"/>
                  <a:pt x="4635019" y="3618791"/>
                </a:cubicBezTo>
                <a:cubicBezTo>
                  <a:pt x="4624787" y="3613424"/>
                  <a:pt x="4620761" y="3600760"/>
                  <a:pt x="4626129" y="3590528"/>
                </a:cubicBezTo>
                <a:lnTo>
                  <a:pt x="4626129" y="3590444"/>
                </a:lnTo>
                <a:cubicBezTo>
                  <a:pt x="4628813" y="3585328"/>
                  <a:pt x="4633321" y="3581764"/>
                  <a:pt x="4638437" y="3580149"/>
                </a:cubicBezTo>
                <a:close/>
                <a:moveTo>
                  <a:pt x="3939135" y="3570032"/>
                </a:moveTo>
                <a:cubicBezTo>
                  <a:pt x="3956192" y="3568051"/>
                  <a:pt x="3974014" y="3572579"/>
                  <a:pt x="3988565" y="3584069"/>
                </a:cubicBezTo>
                <a:cubicBezTo>
                  <a:pt x="4017667" y="3607050"/>
                  <a:pt x="4022531" y="3649235"/>
                  <a:pt x="3999552" y="3678253"/>
                </a:cubicBezTo>
                <a:cubicBezTo>
                  <a:pt x="3986301" y="3695027"/>
                  <a:pt x="3966675" y="3703749"/>
                  <a:pt x="3946882" y="3703749"/>
                </a:cubicBezTo>
                <a:cubicBezTo>
                  <a:pt x="3932290" y="3703749"/>
                  <a:pt x="3917613" y="3699052"/>
                  <a:pt x="3905284" y="3689240"/>
                </a:cubicBezTo>
                <a:cubicBezTo>
                  <a:pt x="3876266" y="3666260"/>
                  <a:pt x="3871318" y="3624075"/>
                  <a:pt x="3894298" y="3595056"/>
                </a:cubicBezTo>
                <a:cubicBezTo>
                  <a:pt x="3905787" y="3580505"/>
                  <a:pt x="3922079" y="3572013"/>
                  <a:pt x="3939135" y="3570032"/>
                </a:cubicBezTo>
                <a:close/>
                <a:moveTo>
                  <a:pt x="294895" y="3564844"/>
                </a:moveTo>
                <a:cubicBezTo>
                  <a:pt x="300000" y="3566501"/>
                  <a:pt x="304487" y="3570107"/>
                  <a:pt x="307130" y="3575265"/>
                </a:cubicBezTo>
                <a:cubicBezTo>
                  <a:pt x="312413" y="3585496"/>
                  <a:pt x="308303" y="3598161"/>
                  <a:pt x="297987" y="3603444"/>
                </a:cubicBezTo>
                <a:cubicBezTo>
                  <a:pt x="294968" y="3605038"/>
                  <a:pt x="291698" y="3605708"/>
                  <a:pt x="288510" y="3605708"/>
                </a:cubicBezTo>
                <a:cubicBezTo>
                  <a:pt x="280878" y="3605708"/>
                  <a:pt x="273498" y="3601599"/>
                  <a:pt x="269807" y="3594303"/>
                </a:cubicBezTo>
                <a:cubicBezTo>
                  <a:pt x="264524" y="3583987"/>
                  <a:pt x="268634" y="3571406"/>
                  <a:pt x="278949" y="3566122"/>
                </a:cubicBezTo>
                <a:cubicBezTo>
                  <a:pt x="284065" y="3563481"/>
                  <a:pt x="289789" y="3563188"/>
                  <a:pt x="294895" y="3564844"/>
                </a:cubicBezTo>
                <a:close/>
                <a:moveTo>
                  <a:pt x="4437515" y="3556202"/>
                </a:moveTo>
                <a:cubicBezTo>
                  <a:pt x="4442196" y="3556766"/>
                  <a:pt x="4446840" y="3558260"/>
                  <a:pt x="4451180" y="3560755"/>
                </a:cubicBezTo>
                <a:cubicBezTo>
                  <a:pt x="4468625" y="3570735"/>
                  <a:pt x="4474663" y="3592961"/>
                  <a:pt x="4464683" y="3610321"/>
                </a:cubicBezTo>
                <a:cubicBezTo>
                  <a:pt x="4457974" y="3622062"/>
                  <a:pt x="4445729" y="3628604"/>
                  <a:pt x="4433065" y="3628604"/>
                </a:cubicBezTo>
                <a:cubicBezTo>
                  <a:pt x="4426943" y="3628604"/>
                  <a:pt x="4420736" y="3627094"/>
                  <a:pt x="4415118" y="3623823"/>
                </a:cubicBezTo>
                <a:cubicBezTo>
                  <a:pt x="4397673" y="3613843"/>
                  <a:pt x="4391635" y="3591619"/>
                  <a:pt x="4401615" y="3574258"/>
                </a:cubicBezTo>
                <a:cubicBezTo>
                  <a:pt x="4409099" y="3561175"/>
                  <a:pt x="4423472" y="3554507"/>
                  <a:pt x="4437515" y="3556202"/>
                </a:cubicBezTo>
                <a:close/>
                <a:moveTo>
                  <a:pt x="1178743" y="3522301"/>
                </a:moveTo>
                <a:cubicBezTo>
                  <a:pt x="1192916" y="3523392"/>
                  <a:pt x="1206670" y="3529892"/>
                  <a:pt x="1216650" y="3541549"/>
                </a:cubicBezTo>
                <a:cubicBezTo>
                  <a:pt x="1236612" y="3564949"/>
                  <a:pt x="1233843" y="3600005"/>
                  <a:pt x="1210528" y="3619966"/>
                </a:cubicBezTo>
                <a:cubicBezTo>
                  <a:pt x="1200045" y="3628855"/>
                  <a:pt x="1187212" y="3633300"/>
                  <a:pt x="1174465" y="3633300"/>
                </a:cubicBezTo>
                <a:cubicBezTo>
                  <a:pt x="1158781" y="3633300"/>
                  <a:pt x="1143181" y="3626674"/>
                  <a:pt x="1132195" y="3613843"/>
                </a:cubicBezTo>
                <a:cubicBezTo>
                  <a:pt x="1112235" y="3590443"/>
                  <a:pt x="1115003" y="3555387"/>
                  <a:pt x="1138317" y="3535511"/>
                </a:cubicBezTo>
                <a:cubicBezTo>
                  <a:pt x="1149976" y="3525530"/>
                  <a:pt x="1164569" y="3521211"/>
                  <a:pt x="1178743" y="3522301"/>
                </a:cubicBezTo>
                <a:close/>
                <a:moveTo>
                  <a:pt x="697628" y="3502692"/>
                </a:moveTo>
                <a:cubicBezTo>
                  <a:pt x="717567" y="3499658"/>
                  <a:pt x="738259" y="3508464"/>
                  <a:pt x="749516" y="3526705"/>
                </a:cubicBezTo>
                <a:cubicBezTo>
                  <a:pt x="764443" y="3551026"/>
                  <a:pt x="756895" y="3582896"/>
                  <a:pt x="732576" y="3597908"/>
                </a:cubicBezTo>
                <a:cubicBezTo>
                  <a:pt x="724109" y="3603109"/>
                  <a:pt x="714715" y="3605541"/>
                  <a:pt x="705490" y="3605541"/>
                </a:cubicBezTo>
                <a:cubicBezTo>
                  <a:pt x="688129" y="3605541"/>
                  <a:pt x="671188" y="3596818"/>
                  <a:pt x="661375" y="3580968"/>
                </a:cubicBezTo>
                <a:cubicBezTo>
                  <a:pt x="661375" y="3580968"/>
                  <a:pt x="661375" y="3580968"/>
                  <a:pt x="661375" y="3580883"/>
                </a:cubicBezTo>
                <a:cubicBezTo>
                  <a:pt x="646448" y="3556562"/>
                  <a:pt x="653993" y="3524776"/>
                  <a:pt x="678317" y="3509763"/>
                </a:cubicBezTo>
                <a:cubicBezTo>
                  <a:pt x="684419" y="3506031"/>
                  <a:pt x="690981" y="3503704"/>
                  <a:pt x="697628" y="3502692"/>
                </a:cubicBezTo>
                <a:close/>
                <a:moveTo>
                  <a:pt x="4254410" y="3483770"/>
                </a:moveTo>
                <a:cubicBezTo>
                  <a:pt x="4261068" y="3484712"/>
                  <a:pt x="4267657" y="3486971"/>
                  <a:pt x="4273800" y="3490641"/>
                </a:cubicBezTo>
                <a:cubicBezTo>
                  <a:pt x="4298206" y="3505402"/>
                  <a:pt x="4306174" y="3537104"/>
                  <a:pt x="4291497" y="3561594"/>
                </a:cubicBezTo>
                <a:cubicBezTo>
                  <a:pt x="4281768" y="3577780"/>
                  <a:pt x="4264659" y="3586754"/>
                  <a:pt x="4247046" y="3586754"/>
                </a:cubicBezTo>
                <a:cubicBezTo>
                  <a:pt x="4237990" y="3586754"/>
                  <a:pt x="4228848" y="3584322"/>
                  <a:pt x="4220544" y="3579373"/>
                </a:cubicBezTo>
                <a:cubicBezTo>
                  <a:pt x="4195971" y="3564613"/>
                  <a:pt x="4188088" y="3532826"/>
                  <a:pt x="4202764" y="3508337"/>
                </a:cubicBezTo>
                <a:cubicBezTo>
                  <a:pt x="4213834" y="3489971"/>
                  <a:pt x="4234435" y="3480944"/>
                  <a:pt x="4254410" y="3483770"/>
                </a:cubicBezTo>
                <a:close/>
                <a:moveTo>
                  <a:pt x="3793950" y="3482286"/>
                </a:moveTo>
                <a:cubicBezTo>
                  <a:pt x="3808082" y="3480745"/>
                  <a:pt x="3822800" y="3484603"/>
                  <a:pt x="3834751" y="3494248"/>
                </a:cubicBezTo>
                <a:cubicBezTo>
                  <a:pt x="3858738" y="3513454"/>
                  <a:pt x="3862512" y="3548427"/>
                  <a:pt x="3843306" y="3572328"/>
                </a:cubicBezTo>
                <a:cubicBezTo>
                  <a:pt x="3832320" y="3585999"/>
                  <a:pt x="3816217" y="3593128"/>
                  <a:pt x="3799946" y="3593128"/>
                </a:cubicBezTo>
                <a:cubicBezTo>
                  <a:pt x="3787702" y="3593128"/>
                  <a:pt x="3775458" y="3589102"/>
                  <a:pt x="3765141" y="3580883"/>
                </a:cubicBezTo>
                <a:cubicBezTo>
                  <a:pt x="3741238" y="3561594"/>
                  <a:pt x="3737465" y="3526621"/>
                  <a:pt x="3756670" y="3502719"/>
                </a:cubicBezTo>
                <a:cubicBezTo>
                  <a:pt x="3766273" y="3490767"/>
                  <a:pt x="3779818" y="3483827"/>
                  <a:pt x="3793950" y="3482286"/>
                </a:cubicBezTo>
                <a:close/>
                <a:moveTo>
                  <a:pt x="931486" y="3469234"/>
                </a:moveTo>
                <a:cubicBezTo>
                  <a:pt x="948375" y="3472358"/>
                  <a:pt x="964079" y="3481920"/>
                  <a:pt x="974605" y="3497183"/>
                </a:cubicBezTo>
                <a:lnTo>
                  <a:pt x="974521" y="3497183"/>
                </a:lnTo>
                <a:cubicBezTo>
                  <a:pt x="995572" y="3527711"/>
                  <a:pt x="987856" y="3569477"/>
                  <a:pt x="957328" y="3590528"/>
                </a:cubicBezTo>
                <a:cubicBezTo>
                  <a:pt x="945670" y="3598495"/>
                  <a:pt x="932418" y="3602353"/>
                  <a:pt x="919335" y="3602353"/>
                </a:cubicBezTo>
                <a:cubicBezTo>
                  <a:pt x="898033" y="3602353"/>
                  <a:pt x="876982" y="3592122"/>
                  <a:pt x="863983" y="3573252"/>
                </a:cubicBezTo>
                <a:cubicBezTo>
                  <a:pt x="843016" y="3542724"/>
                  <a:pt x="850732" y="3500957"/>
                  <a:pt x="881260" y="3479906"/>
                </a:cubicBezTo>
                <a:cubicBezTo>
                  <a:pt x="896523" y="3469423"/>
                  <a:pt x="914597" y="3466110"/>
                  <a:pt x="931486" y="3469234"/>
                </a:cubicBezTo>
                <a:close/>
                <a:moveTo>
                  <a:pt x="441276" y="3435009"/>
                </a:moveTo>
                <a:cubicBezTo>
                  <a:pt x="455432" y="3434156"/>
                  <a:pt x="469365" y="3441641"/>
                  <a:pt x="476032" y="3455165"/>
                </a:cubicBezTo>
                <a:cubicBezTo>
                  <a:pt x="484923" y="3473197"/>
                  <a:pt x="477542" y="3494918"/>
                  <a:pt x="459593" y="3503808"/>
                </a:cubicBezTo>
                <a:cubicBezTo>
                  <a:pt x="454395" y="3506408"/>
                  <a:pt x="448858" y="3507582"/>
                  <a:pt x="443492" y="3507582"/>
                </a:cubicBezTo>
                <a:cubicBezTo>
                  <a:pt x="430073" y="3507582"/>
                  <a:pt x="417241" y="3500202"/>
                  <a:pt x="410867" y="3487370"/>
                </a:cubicBezTo>
                <a:cubicBezTo>
                  <a:pt x="401977" y="3469422"/>
                  <a:pt x="409359" y="3447616"/>
                  <a:pt x="427305" y="3438727"/>
                </a:cubicBezTo>
                <a:cubicBezTo>
                  <a:pt x="431814" y="3436504"/>
                  <a:pt x="436557" y="3435294"/>
                  <a:pt x="441276" y="3435009"/>
                </a:cubicBezTo>
                <a:close/>
                <a:moveTo>
                  <a:pt x="4709400" y="3429219"/>
                </a:moveTo>
                <a:cubicBezTo>
                  <a:pt x="4714401" y="3427259"/>
                  <a:pt x="4720145" y="3427196"/>
                  <a:pt x="4725429" y="3429502"/>
                </a:cubicBezTo>
                <a:cubicBezTo>
                  <a:pt x="4736080" y="3434115"/>
                  <a:pt x="4740944" y="3446527"/>
                  <a:pt x="4736248" y="3457094"/>
                </a:cubicBezTo>
                <a:cubicBezTo>
                  <a:pt x="4732809" y="3464978"/>
                  <a:pt x="4725095" y="3469675"/>
                  <a:pt x="4717042" y="3469675"/>
                </a:cubicBezTo>
                <a:cubicBezTo>
                  <a:pt x="4714275" y="3469675"/>
                  <a:pt x="4711424" y="3469171"/>
                  <a:pt x="4708656" y="3467914"/>
                </a:cubicBezTo>
                <a:cubicBezTo>
                  <a:pt x="4698088" y="3463301"/>
                  <a:pt x="4693224" y="3450972"/>
                  <a:pt x="4697836" y="3440320"/>
                </a:cubicBezTo>
                <a:cubicBezTo>
                  <a:pt x="4700143" y="3435037"/>
                  <a:pt x="4704400" y="3431180"/>
                  <a:pt x="4709400" y="3429219"/>
                </a:cubicBezTo>
                <a:close/>
                <a:moveTo>
                  <a:pt x="225137" y="3413671"/>
                </a:moveTo>
                <a:cubicBezTo>
                  <a:pt x="230117" y="3415663"/>
                  <a:pt x="234331" y="3419563"/>
                  <a:pt x="236596" y="3424889"/>
                </a:cubicBezTo>
                <a:cubicBezTo>
                  <a:pt x="241209" y="3435540"/>
                  <a:pt x="236261" y="3447868"/>
                  <a:pt x="225610" y="3452397"/>
                </a:cubicBezTo>
                <a:cubicBezTo>
                  <a:pt x="222926" y="3453572"/>
                  <a:pt x="220073" y="3454159"/>
                  <a:pt x="217390" y="3454159"/>
                </a:cubicBezTo>
                <a:cubicBezTo>
                  <a:pt x="209171" y="3454159"/>
                  <a:pt x="201455" y="3449378"/>
                  <a:pt x="198017" y="3441411"/>
                </a:cubicBezTo>
                <a:cubicBezTo>
                  <a:pt x="193488" y="3430759"/>
                  <a:pt x="198436" y="3418431"/>
                  <a:pt x="209088" y="3413902"/>
                </a:cubicBezTo>
                <a:cubicBezTo>
                  <a:pt x="214413" y="3411595"/>
                  <a:pt x="220157" y="3411679"/>
                  <a:pt x="225137" y="3413671"/>
                </a:cubicBezTo>
                <a:close/>
                <a:moveTo>
                  <a:pt x="4524166" y="3382140"/>
                </a:moveTo>
                <a:cubicBezTo>
                  <a:pt x="4528889" y="3382294"/>
                  <a:pt x="4533664" y="3383374"/>
                  <a:pt x="4538235" y="3385471"/>
                </a:cubicBezTo>
                <a:cubicBezTo>
                  <a:pt x="4556435" y="3393857"/>
                  <a:pt x="4564319" y="3415496"/>
                  <a:pt x="4555932" y="3433695"/>
                </a:cubicBezTo>
                <a:cubicBezTo>
                  <a:pt x="4549810" y="3447030"/>
                  <a:pt x="4536643" y="3454830"/>
                  <a:pt x="4522888" y="3454830"/>
                </a:cubicBezTo>
                <a:cubicBezTo>
                  <a:pt x="4517772" y="3454830"/>
                  <a:pt x="4512656" y="3453740"/>
                  <a:pt x="4507708" y="3451475"/>
                </a:cubicBezTo>
                <a:cubicBezTo>
                  <a:pt x="4489425" y="3443005"/>
                  <a:pt x="4481541" y="3421450"/>
                  <a:pt x="4489927" y="3403251"/>
                </a:cubicBezTo>
                <a:cubicBezTo>
                  <a:pt x="4496281" y="3389539"/>
                  <a:pt x="4509994" y="3381676"/>
                  <a:pt x="4524166" y="3382140"/>
                </a:cubicBezTo>
                <a:close/>
                <a:moveTo>
                  <a:pt x="4098522" y="3363027"/>
                </a:moveTo>
                <a:cubicBezTo>
                  <a:pt x="4107159" y="3364200"/>
                  <a:pt x="4115709" y="3367083"/>
                  <a:pt x="4123676" y="3371800"/>
                </a:cubicBezTo>
                <a:cubicBezTo>
                  <a:pt x="4155545" y="3390754"/>
                  <a:pt x="4166029" y="3431850"/>
                  <a:pt x="4147159" y="3463804"/>
                </a:cubicBezTo>
                <a:cubicBezTo>
                  <a:pt x="4134578" y="3484938"/>
                  <a:pt x="4112270" y="3496596"/>
                  <a:pt x="4089374" y="3496596"/>
                </a:cubicBezTo>
                <a:cubicBezTo>
                  <a:pt x="4077716" y="3496596"/>
                  <a:pt x="4065891" y="3493577"/>
                  <a:pt x="4055240" y="3487203"/>
                </a:cubicBezTo>
                <a:cubicBezTo>
                  <a:pt x="4023286" y="3468249"/>
                  <a:pt x="4012802" y="3427153"/>
                  <a:pt x="4031757" y="3395283"/>
                </a:cubicBezTo>
                <a:cubicBezTo>
                  <a:pt x="4045909" y="3371381"/>
                  <a:pt x="4072611" y="3359508"/>
                  <a:pt x="4098522" y="3363027"/>
                </a:cubicBezTo>
                <a:close/>
                <a:moveTo>
                  <a:pt x="1043339" y="3337762"/>
                </a:moveTo>
                <a:cubicBezTo>
                  <a:pt x="1059245" y="3339645"/>
                  <a:pt x="1074211" y="3348343"/>
                  <a:pt x="1083553" y="3362826"/>
                </a:cubicBezTo>
                <a:cubicBezTo>
                  <a:pt x="1100158" y="3388658"/>
                  <a:pt x="1092777" y="3423043"/>
                  <a:pt x="1066947" y="3439649"/>
                </a:cubicBezTo>
                <a:cubicBezTo>
                  <a:pt x="1057638" y="3445687"/>
                  <a:pt x="1047238" y="3448539"/>
                  <a:pt x="1036921" y="3448539"/>
                </a:cubicBezTo>
                <a:cubicBezTo>
                  <a:pt x="1018639" y="3448539"/>
                  <a:pt x="1000774" y="3439566"/>
                  <a:pt x="990123" y="3423043"/>
                </a:cubicBezTo>
                <a:cubicBezTo>
                  <a:pt x="973518" y="3397296"/>
                  <a:pt x="980982" y="3362910"/>
                  <a:pt x="1006729" y="3346220"/>
                </a:cubicBezTo>
                <a:cubicBezTo>
                  <a:pt x="1013187" y="3342068"/>
                  <a:pt x="1020180" y="3339422"/>
                  <a:pt x="1027296" y="3338188"/>
                </a:cubicBezTo>
                <a:cubicBezTo>
                  <a:pt x="1032632" y="3337264"/>
                  <a:pt x="1038040" y="3337134"/>
                  <a:pt x="1043339" y="3337762"/>
                </a:cubicBezTo>
                <a:close/>
                <a:moveTo>
                  <a:pt x="596604" y="3305787"/>
                </a:moveTo>
                <a:cubicBezTo>
                  <a:pt x="616732" y="3304922"/>
                  <a:pt x="636341" y="3315945"/>
                  <a:pt x="645524" y="3335319"/>
                </a:cubicBezTo>
                <a:lnTo>
                  <a:pt x="645608" y="3335319"/>
                </a:lnTo>
                <a:cubicBezTo>
                  <a:pt x="657852" y="3361150"/>
                  <a:pt x="646783" y="3392013"/>
                  <a:pt x="621035" y="3404257"/>
                </a:cubicBezTo>
                <a:cubicBezTo>
                  <a:pt x="613907" y="3407612"/>
                  <a:pt x="606359" y="3409206"/>
                  <a:pt x="598894" y="3409206"/>
                </a:cubicBezTo>
                <a:cubicBezTo>
                  <a:pt x="579520" y="3409206"/>
                  <a:pt x="560986" y="3398303"/>
                  <a:pt x="552096" y="3379684"/>
                </a:cubicBezTo>
                <a:cubicBezTo>
                  <a:pt x="552096" y="3379684"/>
                  <a:pt x="552096" y="3379684"/>
                  <a:pt x="552180" y="3379684"/>
                </a:cubicBezTo>
                <a:cubicBezTo>
                  <a:pt x="539852" y="3353853"/>
                  <a:pt x="550839" y="3323073"/>
                  <a:pt x="576669" y="3310746"/>
                </a:cubicBezTo>
                <a:cubicBezTo>
                  <a:pt x="583127" y="3307684"/>
                  <a:pt x="589894" y="3306075"/>
                  <a:pt x="596604" y="3305787"/>
                </a:cubicBezTo>
                <a:close/>
                <a:moveTo>
                  <a:pt x="3939796" y="3293586"/>
                </a:moveTo>
                <a:cubicBezTo>
                  <a:pt x="3946936" y="3294610"/>
                  <a:pt x="3953991" y="3297053"/>
                  <a:pt x="3960554" y="3301016"/>
                </a:cubicBezTo>
                <a:cubicBezTo>
                  <a:pt x="3986889" y="3316783"/>
                  <a:pt x="3995359" y="3351001"/>
                  <a:pt x="3979508" y="3377252"/>
                </a:cubicBezTo>
                <a:cubicBezTo>
                  <a:pt x="3969108" y="3394529"/>
                  <a:pt x="3950741" y="3404173"/>
                  <a:pt x="3931871" y="3404173"/>
                </a:cubicBezTo>
                <a:cubicBezTo>
                  <a:pt x="3922058" y="3404173"/>
                  <a:pt x="3912246" y="3401574"/>
                  <a:pt x="3903272" y="3396206"/>
                </a:cubicBezTo>
                <a:cubicBezTo>
                  <a:pt x="3876937" y="3380354"/>
                  <a:pt x="3868467" y="3346221"/>
                  <a:pt x="3884318" y="3319886"/>
                </a:cubicBezTo>
                <a:cubicBezTo>
                  <a:pt x="3896207" y="3300198"/>
                  <a:pt x="3918379" y="3290511"/>
                  <a:pt x="3939796" y="3293586"/>
                </a:cubicBezTo>
                <a:close/>
                <a:moveTo>
                  <a:pt x="4353372" y="3285691"/>
                </a:moveTo>
                <a:cubicBezTo>
                  <a:pt x="4360089" y="3285909"/>
                  <a:pt x="4366872" y="3287451"/>
                  <a:pt x="4373351" y="3290449"/>
                </a:cubicBezTo>
                <a:cubicBezTo>
                  <a:pt x="4399266" y="3302442"/>
                  <a:pt x="4410588" y="3333138"/>
                  <a:pt x="4398595" y="3359137"/>
                </a:cubicBezTo>
                <a:cubicBezTo>
                  <a:pt x="4389873" y="3378007"/>
                  <a:pt x="4371171" y="3389161"/>
                  <a:pt x="4351629" y="3389161"/>
                </a:cubicBezTo>
                <a:cubicBezTo>
                  <a:pt x="4344333" y="3389161"/>
                  <a:pt x="4337036" y="3387568"/>
                  <a:pt x="4329991" y="3384381"/>
                </a:cubicBezTo>
                <a:cubicBezTo>
                  <a:pt x="4304076" y="3372388"/>
                  <a:pt x="4292754" y="3341693"/>
                  <a:pt x="4304747" y="3315777"/>
                </a:cubicBezTo>
                <a:lnTo>
                  <a:pt x="4304664" y="3315777"/>
                </a:lnTo>
                <a:cubicBezTo>
                  <a:pt x="4313658" y="3296277"/>
                  <a:pt x="4333220" y="3285034"/>
                  <a:pt x="4353372" y="3285691"/>
                </a:cubicBezTo>
                <a:close/>
                <a:moveTo>
                  <a:pt x="4785814" y="3272921"/>
                </a:moveTo>
                <a:cubicBezTo>
                  <a:pt x="4796716" y="3276778"/>
                  <a:pt x="4802419" y="3288771"/>
                  <a:pt x="4798561" y="3299674"/>
                </a:cubicBezTo>
                <a:cubicBezTo>
                  <a:pt x="4795458" y="3308229"/>
                  <a:pt x="4787407" y="3313596"/>
                  <a:pt x="4778768" y="3313596"/>
                </a:cubicBezTo>
                <a:cubicBezTo>
                  <a:pt x="4776504" y="3313596"/>
                  <a:pt x="4774072" y="3313177"/>
                  <a:pt x="4771807" y="3312338"/>
                </a:cubicBezTo>
                <a:cubicBezTo>
                  <a:pt x="4760820" y="3308481"/>
                  <a:pt x="4755201" y="3296487"/>
                  <a:pt x="4759060" y="3285585"/>
                </a:cubicBezTo>
                <a:cubicBezTo>
                  <a:pt x="4762917" y="3274681"/>
                  <a:pt x="4774910" y="3268978"/>
                  <a:pt x="4785814" y="3272921"/>
                </a:cubicBezTo>
                <a:close/>
                <a:moveTo>
                  <a:pt x="149960" y="3257237"/>
                </a:moveTo>
                <a:cubicBezTo>
                  <a:pt x="160863" y="3253463"/>
                  <a:pt x="172772" y="3259250"/>
                  <a:pt x="176630" y="3270153"/>
                </a:cubicBezTo>
                <a:cubicBezTo>
                  <a:pt x="180405" y="3281056"/>
                  <a:pt x="174701" y="3293049"/>
                  <a:pt x="163714" y="3296823"/>
                </a:cubicBezTo>
                <a:cubicBezTo>
                  <a:pt x="161450" y="3297661"/>
                  <a:pt x="159102" y="3297997"/>
                  <a:pt x="156838" y="3297997"/>
                </a:cubicBezTo>
                <a:cubicBezTo>
                  <a:pt x="148199" y="3297997"/>
                  <a:pt x="140064" y="3292630"/>
                  <a:pt x="137045" y="3283992"/>
                </a:cubicBezTo>
                <a:cubicBezTo>
                  <a:pt x="133187" y="3273004"/>
                  <a:pt x="138974" y="3261095"/>
                  <a:pt x="149960" y="3257237"/>
                </a:cubicBezTo>
                <a:close/>
                <a:moveTo>
                  <a:pt x="365452" y="3256094"/>
                </a:moveTo>
                <a:cubicBezTo>
                  <a:pt x="379605" y="3256487"/>
                  <a:pt x="392814" y="3265183"/>
                  <a:pt x="398286" y="3279210"/>
                </a:cubicBezTo>
                <a:cubicBezTo>
                  <a:pt x="405582" y="3297913"/>
                  <a:pt x="396358" y="3318963"/>
                  <a:pt x="377655" y="3326260"/>
                </a:cubicBezTo>
                <a:cubicBezTo>
                  <a:pt x="373377" y="3328022"/>
                  <a:pt x="368849" y="3328776"/>
                  <a:pt x="364488" y="3328776"/>
                </a:cubicBezTo>
                <a:cubicBezTo>
                  <a:pt x="349978" y="3328776"/>
                  <a:pt x="336225" y="3320054"/>
                  <a:pt x="330606" y="3305712"/>
                </a:cubicBezTo>
                <a:cubicBezTo>
                  <a:pt x="330606" y="3305712"/>
                  <a:pt x="330606" y="3305712"/>
                  <a:pt x="330606" y="3305628"/>
                </a:cubicBezTo>
                <a:cubicBezTo>
                  <a:pt x="323309" y="3287010"/>
                  <a:pt x="332534" y="3265875"/>
                  <a:pt x="351236" y="3258579"/>
                </a:cubicBezTo>
                <a:cubicBezTo>
                  <a:pt x="355913" y="3256755"/>
                  <a:pt x="360735" y="3255963"/>
                  <a:pt x="365452" y="3256094"/>
                </a:cubicBezTo>
                <a:close/>
                <a:moveTo>
                  <a:pt x="786422" y="3252223"/>
                </a:moveTo>
                <a:cubicBezTo>
                  <a:pt x="812514" y="3250423"/>
                  <a:pt x="838382" y="3264073"/>
                  <a:pt x="850899" y="3288855"/>
                </a:cubicBezTo>
                <a:cubicBezTo>
                  <a:pt x="867672" y="3321900"/>
                  <a:pt x="854421" y="3362323"/>
                  <a:pt x="821378" y="3379013"/>
                </a:cubicBezTo>
                <a:cubicBezTo>
                  <a:pt x="811650" y="3383961"/>
                  <a:pt x="801333" y="3386310"/>
                  <a:pt x="791102" y="3386310"/>
                </a:cubicBezTo>
                <a:cubicBezTo>
                  <a:pt x="766612" y="3386310"/>
                  <a:pt x="743045" y="3372806"/>
                  <a:pt x="731220" y="3349492"/>
                </a:cubicBezTo>
                <a:cubicBezTo>
                  <a:pt x="714447" y="3316448"/>
                  <a:pt x="727697" y="3276024"/>
                  <a:pt x="760741" y="3259334"/>
                </a:cubicBezTo>
                <a:cubicBezTo>
                  <a:pt x="769002" y="3255140"/>
                  <a:pt x="777724" y="3252823"/>
                  <a:pt x="786422" y="3252223"/>
                </a:cubicBezTo>
                <a:close/>
                <a:moveTo>
                  <a:pt x="4595341" y="3201162"/>
                </a:moveTo>
                <a:cubicBezTo>
                  <a:pt x="4600051" y="3200915"/>
                  <a:pt x="4604889" y="3201591"/>
                  <a:pt x="4609607" y="3203310"/>
                </a:cubicBezTo>
                <a:cubicBezTo>
                  <a:pt x="4628477" y="3210103"/>
                  <a:pt x="4638290" y="3230902"/>
                  <a:pt x="4631496" y="3249772"/>
                </a:cubicBezTo>
                <a:cubicBezTo>
                  <a:pt x="4626129" y="3264617"/>
                  <a:pt x="4612207" y="3273843"/>
                  <a:pt x="4597278" y="3273843"/>
                </a:cubicBezTo>
                <a:cubicBezTo>
                  <a:pt x="4593169" y="3273843"/>
                  <a:pt x="4589060" y="3273172"/>
                  <a:pt x="4584949" y="3271662"/>
                </a:cubicBezTo>
                <a:cubicBezTo>
                  <a:pt x="4566079" y="3264869"/>
                  <a:pt x="4556267" y="3243986"/>
                  <a:pt x="4563145" y="3225115"/>
                </a:cubicBezTo>
                <a:cubicBezTo>
                  <a:pt x="4568240" y="3210963"/>
                  <a:pt x="4581212" y="3201905"/>
                  <a:pt x="4595341" y="3201162"/>
                </a:cubicBezTo>
                <a:close/>
                <a:moveTo>
                  <a:pt x="4203160" y="3138062"/>
                </a:moveTo>
                <a:cubicBezTo>
                  <a:pt x="4211875" y="3138077"/>
                  <a:pt x="4220733" y="3139801"/>
                  <a:pt x="4229266" y="3143429"/>
                </a:cubicBezTo>
                <a:cubicBezTo>
                  <a:pt x="4263401" y="3157938"/>
                  <a:pt x="4279252" y="3197272"/>
                  <a:pt x="4264826" y="3231406"/>
                </a:cubicBezTo>
                <a:cubicBezTo>
                  <a:pt x="4253924" y="3256902"/>
                  <a:pt x="4229099" y="3272250"/>
                  <a:pt x="4203016" y="3272250"/>
                </a:cubicBezTo>
                <a:cubicBezTo>
                  <a:pt x="4194293" y="3272250"/>
                  <a:pt x="4185403" y="3270573"/>
                  <a:pt x="4176849" y="3266966"/>
                </a:cubicBezTo>
                <a:cubicBezTo>
                  <a:pt x="4142715" y="3252457"/>
                  <a:pt x="4126780" y="3213039"/>
                  <a:pt x="4141289" y="3178989"/>
                </a:cubicBezTo>
                <a:lnTo>
                  <a:pt x="4141289" y="3178904"/>
                </a:lnTo>
                <a:cubicBezTo>
                  <a:pt x="4152171" y="3153367"/>
                  <a:pt x="4177017" y="3138019"/>
                  <a:pt x="4203160" y="3138062"/>
                </a:cubicBezTo>
                <a:close/>
                <a:moveTo>
                  <a:pt x="923356" y="3135885"/>
                </a:moveTo>
                <a:cubicBezTo>
                  <a:pt x="945007" y="3135098"/>
                  <a:pt x="966033" y="3147097"/>
                  <a:pt x="975781" y="3167917"/>
                </a:cubicBezTo>
                <a:cubicBezTo>
                  <a:pt x="988780" y="3195678"/>
                  <a:pt x="976788" y="3228805"/>
                  <a:pt x="948943" y="3241805"/>
                </a:cubicBezTo>
                <a:cubicBezTo>
                  <a:pt x="941395" y="3245327"/>
                  <a:pt x="933344" y="3247005"/>
                  <a:pt x="925459" y="3247005"/>
                </a:cubicBezTo>
                <a:cubicBezTo>
                  <a:pt x="904577" y="3247005"/>
                  <a:pt x="884533" y="3235179"/>
                  <a:pt x="875140" y="3214967"/>
                </a:cubicBezTo>
                <a:cubicBezTo>
                  <a:pt x="862141" y="3187206"/>
                  <a:pt x="874132" y="3154078"/>
                  <a:pt x="901893" y="3141079"/>
                </a:cubicBezTo>
                <a:cubicBezTo>
                  <a:pt x="908854" y="3137830"/>
                  <a:pt x="916140" y="3136147"/>
                  <a:pt x="923356" y="3135885"/>
                </a:cubicBezTo>
                <a:close/>
                <a:moveTo>
                  <a:pt x="4835212" y="3112649"/>
                </a:moveTo>
                <a:cubicBezTo>
                  <a:pt x="4846366" y="3115752"/>
                  <a:pt x="4852908" y="3127325"/>
                  <a:pt x="4849805" y="3138564"/>
                </a:cubicBezTo>
                <a:cubicBezTo>
                  <a:pt x="4847205" y="3147789"/>
                  <a:pt x="4838735" y="3153828"/>
                  <a:pt x="4829592" y="3153828"/>
                </a:cubicBezTo>
                <a:cubicBezTo>
                  <a:pt x="4827748" y="3153828"/>
                  <a:pt x="4825818" y="3153576"/>
                  <a:pt x="4823889" y="3153073"/>
                </a:cubicBezTo>
                <a:cubicBezTo>
                  <a:pt x="4812819" y="3149886"/>
                  <a:pt x="4806278" y="3138313"/>
                  <a:pt x="4809381" y="3127242"/>
                </a:cubicBezTo>
                <a:cubicBezTo>
                  <a:pt x="4812484" y="3116004"/>
                  <a:pt x="4824141" y="3109545"/>
                  <a:pt x="4835212" y="3112649"/>
                </a:cubicBezTo>
                <a:close/>
                <a:moveTo>
                  <a:pt x="517449" y="3099060"/>
                </a:moveTo>
                <a:cubicBezTo>
                  <a:pt x="537581" y="3100394"/>
                  <a:pt x="555933" y="3113509"/>
                  <a:pt x="562914" y="3133699"/>
                </a:cubicBezTo>
                <a:cubicBezTo>
                  <a:pt x="572307" y="3160705"/>
                  <a:pt x="558051" y="3190142"/>
                  <a:pt x="531045" y="3199535"/>
                </a:cubicBezTo>
                <a:cubicBezTo>
                  <a:pt x="525425" y="3201464"/>
                  <a:pt x="519722" y="3202388"/>
                  <a:pt x="514104" y="3202388"/>
                </a:cubicBezTo>
                <a:cubicBezTo>
                  <a:pt x="492718" y="3202388"/>
                  <a:pt x="472673" y="3189052"/>
                  <a:pt x="465292" y="3167666"/>
                </a:cubicBezTo>
                <a:cubicBezTo>
                  <a:pt x="465292" y="3167666"/>
                  <a:pt x="465292" y="3167666"/>
                  <a:pt x="465209" y="3167666"/>
                </a:cubicBezTo>
                <a:cubicBezTo>
                  <a:pt x="455899" y="3140744"/>
                  <a:pt x="470158" y="3111223"/>
                  <a:pt x="497079" y="3101829"/>
                </a:cubicBezTo>
                <a:cubicBezTo>
                  <a:pt x="503830" y="3099481"/>
                  <a:pt x="510739" y="3098616"/>
                  <a:pt x="517449" y="3099060"/>
                </a:cubicBezTo>
                <a:close/>
                <a:moveTo>
                  <a:pt x="101652" y="3096714"/>
                </a:moveTo>
                <a:cubicBezTo>
                  <a:pt x="112806" y="3093695"/>
                  <a:pt x="124297" y="3100236"/>
                  <a:pt x="127400" y="3111390"/>
                </a:cubicBezTo>
                <a:cubicBezTo>
                  <a:pt x="130418" y="3122629"/>
                  <a:pt x="123794" y="3134118"/>
                  <a:pt x="112638" y="3137222"/>
                </a:cubicBezTo>
                <a:cubicBezTo>
                  <a:pt x="110794" y="3137725"/>
                  <a:pt x="108949" y="3137892"/>
                  <a:pt x="107104" y="3137892"/>
                </a:cubicBezTo>
                <a:cubicBezTo>
                  <a:pt x="97878" y="3137892"/>
                  <a:pt x="89491" y="3131770"/>
                  <a:pt x="86891" y="3122461"/>
                </a:cubicBezTo>
                <a:cubicBezTo>
                  <a:pt x="83868" y="3111306"/>
                  <a:pt x="90414" y="3099817"/>
                  <a:pt x="101652" y="3096714"/>
                </a:cubicBezTo>
                <a:close/>
                <a:moveTo>
                  <a:pt x="4037508" y="3087927"/>
                </a:moveTo>
                <a:cubicBezTo>
                  <a:pt x="4044725" y="3087966"/>
                  <a:pt x="4052053" y="3089418"/>
                  <a:pt x="4059098" y="3092437"/>
                </a:cubicBezTo>
                <a:cubicBezTo>
                  <a:pt x="4087278" y="3104598"/>
                  <a:pt x="4100361" y="3137306"/>
                  <a:pt x="4088201" y="3165485"/>
                </a:cubicBezTo>
                <a:cubicBezTo>
                  <a:pt x="4079143" y="3186536"/>
                  <a:pt x="4058679" y="3199117"/>
                  <a:pt x="4037125" y="3199117"/>
                </a:cubicBezTo>
                <a:cubicBezTo>
                  <a:pt x="4029828" y="3199117"/>
                  <a:pt x="4022364" y="3197607"/>
                  <a:pt x="4015236" y="3194588"/>
                </a:cubicBezTo>
                <a:cubicBezTo>
                  <a:pt x="3986972" y="3182427"/>
                  <a:pt x="3973972" y="3149718"/>
                  <a:pt x="3986133" y="3121539"/>
                </a:cubicBezTo>
                <a:cubicBezTo>
                  <a:pt x="3995191" y="3100404"/>
                  <a:pt x="4015854" y="3087808"/>
                  <a:pt x="4037508" y="3087927"/>
                </a:cubicBezTo>
                <a:close/>
                <a:moveTo>
                  <a:pt x="4430289" y="3078079"/>
                </a:moveTo>
                <a:cubicBezTo>
                  <a:pt x="4436992" y="3077560"/>
                  <a:pt x="4443905" y="3078347"/>
                  <a:pt x="4450678" y="3080611"/>
                </a:cubicBezTo>
                <a:cubicBezTo>
                  <a:pt x="4477766" y="3089753"/>
                  <a:pt x="4492360" y="3119023"/>
                  <a:pt x="4483218" y="3146112"/>
                </a:cubicBezTo>
                <a:cubicBezTo>
                  <a:pt x="4476006" y="3167750"/>
                  <a:pt x="4455793" y="3181421"/>
                  <a:pt x="4434239" y="3181421"/>
                </a:cubicBezTo>
                <a:cubicBezTo>
                  <a:pt x="4428789" y="3181421"/>
                  <a:pt x="4423169" y="3180498"/>
                  <a:pt x="4417802" y="3178737"/>
                </a:cubicBezTo>
                <a:cubicBezTo>
                  <a:pt x="4390628" y="3169596"/>
                  <a:pt x="4376119" y="3140241"/>
                  <a:pt x="4385177" y="3113237"/>
                </a:cubicBezTo>
                <a:cubicBezTo>
                  <a:pt x="4391971" y="3092919"/>
                  <a:pt x="4410180" y="3079632"/>
                  <a:pt x="4430289" y="3078079"/>
                </a:cubicBezTo>
                <a:close/>
                <a:moveTo>
                  <a:pt x="305489" y="3071245"/>
                </a:moveTo>
                <a:cubicBezTo>
                  <a:pt x="319555" y="3072868"/>
                  <a:pt x="331947" y="3082665"/>
                  <a:pt x="336225" y="3097132"/>
                </a:cubicBezTo>
                <a:cubicBezTo>
                  <a:pt x="341843" y="3116421"/>
                  <a:pt x="330857" y="3136550"/>
                  <a:pt x="311568" y="3142254"/>
                </a:cubicBezTo>
                <a:cubicBezTo>
                  <a:pt x="308129" y="3143260"/>
                  <a:pt x="304690" y="3143679"/>
                  <a:pt x="301335" y="3143679"/>
                </a:cubicBezTo>
                <a:cubicBezTo>
                  <a:pt x="285568" y="3143679"/>
                  <a:pt x="271059" y="3133447"/>
                  <a:pt x="266446" y="3117596"/>
                </a:cubicBezTo>
                <a:cubicBezTo>
                  <a:pt x="260827" y="3098306"/>
                  <a:pt x="271814" y="3078094"/>
                  <a:pt x="291103" y="3072476"/>
                </a:cubicBezTo>
                <a:cubicBezTo>
                  <a:pt x="295926" y="3071071"/>
                  <a:pt x="300801" y="3070704"/>
                  <a:pt x="305489" y="3071245"/>
                </a:cubicBezTo>
                <a:close/>
                <a:moveTo>
                  <a:pt x="697219" y="3020833"/>
                </a:moveTo>
                <a:cubicBezTo>
                  <a:pt x="723299" y="3022558"/>
                  <a:pt x="747092" y="3039558"/>
                  <a:pt x="756211" y="3065851"/>
                </a:cubicBezTo>
                <a:cubicBezTo>
                  <a:pt x="768373" y="3100823"/>
                  <a:pt x="749838" y="3139066"/>
                  <a:pt x="714866" y="3151227"/>
                </a:cubicBezTo>
                <a:cubicBezTo>
                  <a:pt x="707569" y="3153744"/>
                  <a:pt x="700105" y="3154917"/>
                  <a:pt x="692808" y="3154917"/>
                </a:cubicBezTo>
                <a:cubicBezTo>
                  <a:pt x="665048" y="3154917"/>
                  <a:pt x="639048" y="3137557"/>
                  <a:pt x="629404" y="3109797"/>
                </a:cubicBezTo>
                <a:cubicBezTo>
                  <a:pt x="629404" y="3109797"/>
                  <a:pt x="629404" y="3109797"/>
                  <a:pt x="629487" y="3109797"/>
                </a:cubicBezTo>
                <a:cubicBezTo>
                  <a:pt x="617327" y="3074825"/>
                  <a:pt x="635777" y="3036581"/>
                  <a:pt x="670834" y="3024419"/>
                </a:cubicBezTo>
                <a:cubicBezTo>
                  <a:pt x="679578" y="3021379"/>
                  <a:pt x="688525" y="3020257"/>
                  <a:pt x="697219" y="3020833"/>
                </a:cubicBezTo>
                <a:close/>
                <a:moveTo>
                  <a:pt x="4650489" y="3014802"/>
                </a:moveTo>
                <a:cubicBezTo>
                  <a:pt x="4655158" y="3014146"/>
                  <a:pt x="4660032" y="3014398"/>
                  <a:pt x="4664876" y="3015698"/>
                </a:cubicBezTo>
                <a:cubicBezTo>
                  <a:pt x="4684250" y="3020813"/>
                  <a:pt x="4695823" y="3040690"/>
                  <a:pt x="4690707" y="3060063"/>
                </a:cubicBezTo>
                <a:cubicBezTo>
                  <a:pt x="4686346" y="3076333"/>
                  <a:pt x="4671670" y="3087153"/>
                  <a:pt x="4655566" y="3087153"/>
                </a:cubicBezTo>
                <a:cubicBezTo>
                  <a:pt x="4652547" y="3087153"/>
                  <a:pt x="4649360" y="3086733"/>
                  <a:pt x="4646258" y="3085895"/>
                </a:cubicBezTo>
                <a:cubicBezTo>
                  <a:pt x="4626884" y="3080779"/>
                  <a:pt x="4615310" y="3060901"/>
                  <a:pt x="4620425" y="3041444"/>
                </a:cubicBezTo>
                <a:cubicBezTo>
                  <a:pt x="4624326" y="3026914"/>
                  <a:pt x="4636481" y="3016772"/>
                  <a:pt x="4650489" y="3014802"/>
                </a:cubicBezTo>
                <a:close/>
                <a:moveTo>
                  <a:pt x="4873455" y="2949442"/>
                </a:moveTo>
                <a:cubicBezTo>
                  <a:pt x="4884777" y="2951790"/>
                  <a:pt x="4892073" y="2962860"/>
                  <a:pt x="4889726" y="2974266"/>
                </a:cubicBezTo>
                <a:cubicBezTo>
                  <a:pt x="4887712" y="2984164"/>
                  <a:pt x="4878990" y="2990957"/>
                  <a:pt x="4869262" y="2990957"/>
                </a:cubicBezTo>
                <a:cubicBezTo>
                  <a:pt x="4867836" y="2990957"/>
                  <a:pt x="4866410" y="2990789"/>
                  <a:pt x="4864985" y="2990454"/>
                </a:cubicBezTo>
                <a:cubicBezTo>
                  <a:pt x="4853662" y="2988105"/>
                  <a:pt x="4846365" y="2977035"/>
                  <a:pt x="4848714" y="2965713"/>
                </a:cubicBezTo>
                <a:cubicBezTo>
                  <a:pt x="4851062" y="2954390"/>
                  <a:pt x="4862133" y="2947093"/>
                  <a:pt x="4873455" y="2949442"/>
                </a:cubicBezTo>
                <a:close/>
                <a:moveTo>
                  <a:pt x="64494" y="2933255"/>
                </a:moveTo>
                <a:cubicBezTo>
                  <a:pt x="75817" y="2930990"/>
                  <a:pt x="86891" y="2938287"/>
                  <a:pt x="89155" y="2949693"/>
                </a:cubicBezTo>
                <a:cubicBezTo>
                  <a:pt x="91419" y="2961015"/>
                  <a:pt x="84035" y="2972085"/>
                  <a:pt x="72712" y="2974350"/>
                </a:cubicBezTo>
                <a:cubicBezTo>
                  <a:pt x="71371" y="2974602"/>
                  <a:pt x="69946" y="2974770"/>
                  <a:pt x="68603" y="2974770"/>
                </a:cubicBezTo>
                <a:cubicBezTo>
                  <a:pt x="58791" y="2974770"/>
                  <a:pt x="50069" y="2967892"/>
                  <a:pt x="48056" y="2957912"/>
                </a:cubicBezTo>
                <a:cubicBezTo>
                  <a:pt x="45707" y="2946589"/>
                  <a:pt x="53088" y="2935519"/>
                  <a:pt x="64494" y="2933255"/>
                </a:cubicBezTo>
                <a:close/>
                <a:moveTo>
                  <a:pt x="847799" y="2921255"/>
                </a:moveTo>
                <a:cubicBezTo>
                  <a:pt x="869358" y="2923374"/>
                  <a:pt x="888559" y="2938078"/>
                  <a:pt x="895352" y="2960093"/>
                </a:cubicBezTo>
                <a:cubicBezTo>
                  <a:pt x="904493" y="2989363"/>
                  <a:pt x="888055" y="3020478"/>
                  <a:pt x="858785" y="3029619"/>
                </a:cubicBezTo>
                <a:cubicBezTo>
                  <a:pt x="853335" y="3031297"/>
                  <a:pt x="847715" y="3032135"/>
                  <a:pt x="842264" y="3032135"/>
                </a:cubicBezTo>
                <a:cubicBezTo>
                  <a:pt x="818613" y="3032135"/>
                  <a:pt x="796639" y="3016871"/>
                  <a:pt x="789259" y="2993053"/>
                </a:cubicBezTo>
                <a:cubicBezTo>
                  <a:pt x="780116" y="2963698"/>
                  <a:pt x="796471" y="2932585"/>
                  <a:pt x="825826" y="2923527"/>
                </a:cubicBezTo>
                <a:cubicBezTo>
                  <a:pt x="833164" y="2921241"/>
                  <a:pt x="840613" y="2920549"/>
                  <a:pt x="847799" y="2921255"/>
                </a:cubicBezTo>
                <a:close/>
                <a:moveTo>
                  <a:pt x="4276627" y="2901069"/>
                </a:moveTo>
                <a:cubicBezTo>
                  <a:pt x="4285268" y="2899917"/>
                  <a:pt x="4294284" y="2900441"/>
                  <a:pt x="4303237" y="2902894"/>
                </a:cubicBezTo>
                <a:cubicBezTo>
                  <a:pt x="4338965" y="2912623"/>
                  <a:pt x="4360015" y="2949525"/>
                  <a:pt x="4350288" y="2985253"/>
                </a:cubicBezTo>
                <a:cubicBezTo>
                  <a:pt x="4342068" y="3015111"/>
                  <a:pt x="4315063" y="3034651"/>
                  <a:pt x="4285541" y="3034651"/>
                </a:cubicBezTo>
                <a:cubicBezTo>
                  <a:pt x="4279670" y="3034651"/>
                  <a:pt x="4273799" y="3033897"/>
                  <a:pt x="4267845" y="3032303"/>
                </a:cubicBezTo>
                <a:cubicBezTo>
                  <a:pt x="4232117" y="3022491"/>
                  <a:pt x="4211066" y="2985589"/>
                  <a:pt x="4220795" y="2949861"/>
                </a:cubicBezTo>
                <a:cubicBezTo>
                  <a:pt x="4228155" y="2923065"/>
                  <a:pt x="4250704" y="2904525"/>
                  <a:pt x="4276627" y="2901069"/>
                </a:cubicBezTo>
                <a:close/>
                <a:moveTo>
                  <a:pt x="461253" y="2884998"/>
                </a:moveTo>
                <a:cubicBezTo>
                  <a:pt x="481105" y="2888496"/>
                  <a:pt x="497916" y="2903482"/>
                  <a:pt x="502696" y="2924366"/>
                </a:cubicBezTo>
                <a:cubicBezTo>
                  <a:pt x="509071" y="2952210"/>
                  <a:pt x="491710" y="2979969"/>
                  <a:pt x="463866" y="2986343"/>
                </a:cubicBezTo>
                <a:cubicBezTo>
                  <a:pt x="460008" y="2987266"/>
                  <a:pt x="456065" y="2987686"/>
                  <a:pt x="452292" y="2987686"/>
                </a:cubicBezTo>
                <a:cubicBezTo>
                  <a:pt x="428726" y="2987686"/>
                  <a:pt x="407422" y="2971499"/>
                  <a:pt x="401887" y="2947513"/>
                </a:cubicBezTo>
                <a:cubicBezTo>
                  <a:pt x="395514" y="2919669"/>
                  <a:pt x="412874" y="2891909"/>
                  <a:pt x="440717" y="2885535"/>
                </a:cubicBezTo>
                <a:cubicBezTo>
                  <a:pt x="447678" y="2883941"/>
                  <a:pt x="454634" y="2883831"/>
                  <a:pt x="461253" y="2884998"/>
                </a:cubicBezTo>
                <a:close/>
                <a:moveTo>
                  <a:pt x="247408" y="2881843"/>
                </a:moveTo>
                <a:cubicBezTo>
                  <a:pt x="267034" y="2877902"/>
                  <a:pt x="286238" y="2890650"/>
                  <a:pt x="290181" y="2910358"/>
                </a:cubicBezTo>
                <a:cubicBezTo>
                  <a:pt x="294122" y="2929984"/>
                  <a:pt x="281374" y="2949189"/>
                  <a:pt x="261665" y="2953132"/>
                </a:cubicBezTo>
                <a:cubicBezTo>
                  <a:pt x="259317" y="2953634"/>
                  <a:pt x="256885" y="2953802"/>
                  <a:pt x="254536" y="2953802"/>
                </a:cubicBezTo>
                <a:cubicBezTo>
                  <a:pt x="237595" y="2953802"/>
                  <a:pt x="222331" y="2941893"/>
                  <a:pt x="218892" y="2924616"/>
                </a:cubicBezTo>
                <a:cubicBezTo>
                  <a:pt x="214951" y="2904907"/>
                  <a:pt x="227698" y="2885785"/>
                  <a:pt x="247408" y="2881843"/>
                </a:cubicBezTo>
                <a:close/>
                <a:moveTo>
                  <a:pt x="4106431" y="2870909"/>
                </a:moveTo>
                <a:cubicBezTo>
                  <a:pt x="4113591" y="2869971"/>
                  <a:pt x="4121055" y="2870416"/>
                  <a:pt x="4128457" y="2872450"/>
                </a:cubicBezTo>
                <a:cubicBezTo>
                  <a:pt x="4158062" y="2880670"/>
                  <a:pt x="4175339" y="2911281"/>
                  <a:pt x="4167204" y="2940803"/>
                </a:cubicBezTo>
                <a:cubicBezTo>
                  <a:pt x="4160411" y="2965460"/>
                  <a:pt x="4138018" y="2981563"/>
                  <a:pt x="4113696" y="2981563"/>
                </a:cubicBezTo>
                <a:cubicBezTo>
                  <a:pt x="4108748" y="2981563"/>
                  <a:pt x="4103800" y="2980976"/>
                  <a:pt x="4098851" y="2979550"/>
                </a:cubicBezTo>
                <a:cubicBezTo>
                  <a:pt x="4069246" y="2971415"/>
                  <a:pt x="4051885" y="2940803"/>
                  <a:pt x="4060104" y="2911198"/>
                </a:cubicBezTo>
                <a:cubicBezTo>
                  <a:pt x="4066206" y="2888994"/>
                  <a:pt x="4084951" y="2873725"/>
                  <a:pt x="4106431" y="2870909"/>
                </a:cubicBezTo>
                <a:close/>
                <a:moveTo>
                  <a:pt x="4484220" y="2863306"/>
                </a:moveTo>
                <a:cubicBezTo>
                  <a:pt x="4490829" y="2862072"/>
                  <a:pt x="4497790" y="2862114"/>
                  <a:pt x="4504772" y="2863644"/>
                </a:cubicBezTo>
                <a:cubicBezTo>
                  <a:pt x="4532616" y="2869683"/>
                  <a:pt x="4550312" y="2897275"/>
                  <a:pt x="4544189" y="2925204"/>
                </a:cubicBezTo>
                <a:cubicBezTo>
                  <a:pt x="4538990" y="2949358"/>
                  <a:pt x="4517520" y="2965879"/>
                  <a:pt x="4493701" y="2965879"/>
                </a:cubicBezTo>
                <a:cubicBezTo>
                  <a:pt x="4490095" y="2965879"/>
                  <a:pt x="4486405" y="2965544"/>
                  <a:pt x="4482630" y="2964705"/>
                </a:cubicBezTo>
                <a:cubicBezTo>
                  <a:pt x="4454786" y="2958583"/>
                  <a:pt x="4437090" y="2930991"/>
                  <a:pt x="4443129" y="2903147"/>
                </a:cubicBezTo>
                <a:lnTo>
                  <a:pt x="4443212" y="2903147"/>
                </a:lnTo>
                <a:cubicBezTo>
                  <a:pt x="4447741" y="2882200"/>
                  <a:pt x="4464394" y="2867010"/>
                  <a:pt x="4484220" y="2863306"/>
                </a:cubicBezTo>
                <a:close/>
                <a:moveTo>
                  <a:pt x="4703624" y="2823975"/>
                </a:moveTo>
                <a:cubicBezTo>
                  <a:pt x="4723332" y="2827413"/>
                  <a:pt x="4736584" y="2846199"/>
                  <a:pt x="4733144" y="2865993"/>
                </a:cubicBezTo>
                <a:cubicBezTo>
                  <a:pt x="4730125" y="2883604"/>
                  <a:pt x="4714777" y="2896101"/>
                  <a:pt x="4697417" y="2896101"/>
                </a:cubicBezTo>
                <a:cubicBezTo>
                  <a:pt x="4695320" y="2896101"/>
                  <a:pt x="4693223" y="2895933"/>
                  <a:pt x="4691127" y="2895597"/>
                </a:cubicBezTo>
                <a:cubicBezTo>
                  <a:pt x="4671418" y="2892159"/>
                  <a:pt x="4658082" y="2873289"/>
                  <a:pt x="4661522" y="2853496"/>
                </a:cubicBezTo>
                <a:cubicBezTo>
                  <a:pt x="4664960" y="2833787"/>
                  <a:pt x="4683830" y="2820536"/>
                  <a:pt x="4703624" y="2823975"/>
                </a:cubicBezTo>
                <a:close/>
                <a:moveTo>
                  <a:pt x="4900461" y="2783970"/>
                </a:moveTo>
                <a:cubicBezTo>
                  <a:pt x="4911867" y="2785563"/>
                  <a:pt x="4919919" y="2796130"/>
                  <a:pt x="4918325" y="2807621"/>
                </a:cubicBezTo>
                <a:cubicBezTo>
                  <a:pt x="4918325" y="2807621"/>
                  <a:pt x="4918325" y="2807621"/>
                  <a:pt x="4918409" y="2807621"/>
                </a:cubicBezTo>
                <a:cubicBezTo>
                  <a:pt x="4916899" y="2818104"/>
                  <a:pt x="4907925" y="2825736"/>
                  <a:pt x="4897609" y="2825736"/>
                </a:cubicBezTo>
                <a:cubicBezTo>
                  <a:pt x="4896687" y="2825736"/>
                  <a:pt x="4895765" y="2825652"/>
                  <a:pt x="4894758" y="2825484"/>
                </a:cubicBezTo>
                <a:cubicBezTo>
                  <a:pt x="4883268" y="2823975"/>
                  <a:pt x="4875217" y="2813407"/>
                  <a:pt x="4876810" y="2801918"/>
                </a:cubicBezTo>
                <a:cubicBezTo>
                  <a:pt x="4878404" y="2790428"/>
                  <a:pt x="4888972" y="2782377"/>
                  <a:pt x="4900461" y="2783970"/>
                </a:cubicBezTo>
                <a:close/>
                <a:moveTo>
                  <a:pt x="613218" y="2779609"/>
                </a:moveTo>
                <a:cubicBezTo>
                  <a:pt x="649532" y="2772312"/>
                  <a:pt x="685009" y="2795795"/>
                  <a:pt x="692305" y="2832111"/>
                </a:cubicBezTo>
                <a:cubicBezTo>
                  <a:pt x="699685" y="2868425"/>
                  <a:pt x="676201" y="2903817"/>
                  <a:pt x="639887" y="2911114"/>
                </a:cubicBezTo>
                <a:cubicBezTo>
                  <a:pt x="635359" y="2912037"/>
                  <a:pt x="630913" y="2912456"/>
                  <a:pt x="626468" y="2912456"/>
                </a:cubicBezTo>
                <a:cubicBezTo>
                  <a:pt x="595270" y="2912456"/>
                  <a:pt x="567258" y="2890483"/>
                  <a:pt x="560800" y="2858697"/>
                </a:cubicBezTo>
                <a:cubicBezTo>
                  <a:pt x="553419" y="2822382"/>
                  <a:pt x="576902" y="2786989"/>
                  <a:pt x="613218" y="2779609"/>
                </a:cubicBezTo>
                <a:close/>
                <a:moveTo>
                  <a:pt x="38664" y="2767616"/>
                </a:moveTo>
                <a:cubicBezTo>
                  <a:pt x="50154" y="2766106"/>
                  <a:pt x="60637" y="2774242"/>
                  <a:pt x="62147" y="2785648"/>
                </a:cubicBezTo>
                <a:cubicBezTo>
                  <a:pt x="63656" y="2797221"/>
                  <a:pt x="55521" y="2807704"/>
                  <a:pt x="44031" y="2809215"/>
                </a:cubicBezTo>
                <a:cubicBezTo>
                  <a:pt x="43192" y="2809298"/>
                  <a:pt x="42269" y="2809381"/>
                  <a:pt x="41348" y="2809381"/>
                </a:cubicBezTo>
                <a:cubicBezTo>
                  <a:pt x="30948" y="2809381"/>
                  <a:pt x="21974" y="2801666"/>
                  <a:pt x="20548" y="2791099"/>
                </a:cubicBezTo>
                <a:cubicBezTo>
                  <a:pt x="19122" y="2779609"/>
                  <a:pt x="27173" y="2769042"/>
                  <a:pt x="38664" y="2767616"/>
                </a:cubicBezTo>
                <a:close/>
                <a:moveTo>
                  <a:pt x="780033" y="2697586"/>
                </a:moveTo>
                <a:cubicBezTo>
                  <a:pt x="810226" y="2692553"/>
                  <a:pt x="838910" y="2713017"/>
                  <a:pt x="843941" y="2743293"/>
                </a:cubicBezTo>
                <a:cubicBezTo>
                  <a:pt x="848974" y="2773570"/>
                  <a:pt x="828510" y="2802169"/>
                  <a:pt x="798233" y="2807201"/>
                </a:cubicBezTo>
                <a:cubicBezTo>
                  <a:pt x="795129" y="2807704"/>
                  <a:pt x="792111" y="2807956"/>
                  <a:pt x="789007" y="2807956"/>
                </a:cubicBezTo>
                <a:cubicBezTo>
                  <a:pt x="762337" y="2807956"/>
                  <a:pt x="738854" y="2788666"/>
                  <a:pt x="734327" y="2761493"/>
                </a:cubicBezTo>
                <a:cubicBezTo>
                  <a:pt x="729293" y="2731216"/>
                  <a:pt x="749756" y="2702618"/>
                  <a:pt x="780033" y="2697586"/>
                </a:cubicBezTo>
                <a:close/>
                <a:moveTo>
                  <a:pt x="220401" y="2688109"/>
                </a:moveTo>
                <a:cubicBezTo>
                  <a:pt x="240362" y="2685928"/>
                  <a:pt x="258310" y="2700270"/>
                  <a:pt x="260574" y="2720231"/>
                </a:cubicBezTo>
                <a:cubicBezTo>
                  <a:pt x="262755" y="2740191"/>
                  <a:pt x="248413" y="2758139"/>
                  <a:pt x="228454" y="2760319"/>
                </a:cubicBezTo>
                <a:cubicBezTo>
                  <a:pt x="227111" y="2760488"/>
                  <a:pt x="225769" y="2760571"/>
                  <a:pt x="224428" y="2760571"/>
                </a:cubicBezTo>
                <a:cubicBezTo>
                  <a:pt x="206144" y="2760571"/>
                  <a:pt x="190377" y="2746817"/>
                  <a:pt x="188281" y="2728282"/>
                </a:cubicBezTo>
                <a:cubicBezTo>
                  <a:pt x="186100" y="2708321"/>
                  <a:pt x="200441" y="2690374"/>
                  <a:pt x="220401" y="2688109"/>
                </a:cubicBezTo>
                <a:close/>
                <a:moveTo>
                  <a:pt x="408095" y="2664374"/>
                </a:moveTo>
                <a:cubicBezTo>
                  <a:pt x="436441" y="2661020"/>
                  <a:pt x="462188" y="2681315"/>
                  <a:pt x="465543" y="2709663"/>
                </a:cubicBezTo>
                <a:cubicBezTo>
                  <a:pt x="468898" y="2738094"/>
                  <a:pt x="448601" y="2763757"/>
                  <a:pt x="420171" y="2767112"/>
                </a:cubicBezTo>
                <a:cubicBezTo>
                  <a:pt x="418158" y="2767364"/>
                  <a:pt x="416145" y="2767447"/>
                  <a:pt x="414133" y="2767447"/>
                </a:cubicBezTo>
                <a:cubicBezTo>
                  <a:pt x="388218" y="2767447"/>
                  <a:pt x="365908" y="2748158"/>
                  <a:pt x="362806" y="2721823"/>
                </a:cubicBezTo>
                <a:cubicBezTo>
                  <a:pt x="359451" y="2693476"/>
                  <a:pt x="379746" y="2667729"/>
                  <a:pt x="408095" y="2664374"/>
                </a:cubicBezTo>
                <a:close/>
                <a:moveTo>
                  <a:pt x="4344165" y="2654730"/>
                </a:moveTo>
                <a:cubicBezTo>
                  <a:pt x="4380899" y="2659594"/>
                  <a:pt x="4406731" y="2693309"/>
                  <a:pt x="4401866" y="2730043"/>
                </a:cubicBezTo>
                <a:cubicBezTo>
                  <a:pt x="4397338" y="2763842"/>
                  <a:pt x="4368570" y="2788331"/>
                  <a:pt x="4335442" y="2788331"/>
                </a:cubicBezTo>
                <a:cubicBezTo>
                  <a:pt x="4332508" y="2788331"/>
                  <a:pt x="4329488" y="2788164"/>
                  <a:pt x="4326468" y="2787744"/>
                </a:cubicBezTo>
                <a:cubicBezTo>
                  <a:pt x="4289735" y="2782795"/>
                  <a:pt x="4263904" y="2749081"/>
                  <a:pt x="4268852" y="2712346"/>
                </a:cubicBezTo>
                <a:cubicBezTo>
                  <a:pt x="4273716" y="2675613"/>
                  <a:pt x="4307431" y="2649782"/>
                  <a:pt x="4344165" y="2654730"/>
                </a:cubicBezTo>
                <a:close/>
                <a:moveTo>
                  <a:pt x="4167288" y="2645252"/>
                </a:moveTo>
                <a:cubicBezTo>
                  <a:pt x="4197648" y="2649361"/>
                  <a:pt x="4218950" y="2677290"/>
                  <a:pt x="4214924" y="2707734"/>
                </a:cubicBezTo>
                <a:cubicBezTo>
                  <a:pt x="4211151" y="2735662"/>
                  <a:pt x="4187332" y="2755874"/>
                  <a:pt x="4159907" y="2755874"/>
                </a:cubicBezTo>
                <a:cubicBezTo>
                  <a:pt x="4157475" y="2755874"/>
                  <a:pt x="4154960" y="2755706"/>
                  <a:pt x="4152443" y="2755372"/>
                </a:cubicBezTo>
                <a:cubicBezTo>
                  <a:pt x="4121999" y="2751261"/>
                  <a:pt x="4100697" y="2723333"/>
                  <a:pt x="4104722" y="2692889"/>
                </a:cubicBezTo>
                <a:cubicBezTo>
                  <a:pt x="4108831" y="2662445"/>
                  <a:pt x="4136843" y="2641143"/>
                  <a:pt x="4167288" y="2645252"/>
                </a:cubicBezTo>
                <a:close/>
                <a:moveTo>
                  <a:pt x="4534964" y="2642149"/>
                </a:moveTo>
                <a:cubicBezTo>
                  <a:pt x="4563396" y="2645168"/>
                  <a:pt x="4583943" y="2670665"/>
                  <a:pt x="4580924" y="2699096"/>
                </a:cubicBezTo>
                <a:cubicBezTo>
                  <a:pt x="4578072" y="2725598"/>
                  <a:pt x="4555596" y="2745307"/>
                  <a:pt x="4529514" y="2745307"/>
                </a:cubicBezTo>
                <a:cubicBezTo>
                  <a:pt x="4527668" y="2745307"/>
                  <a:pt x="4525824" y="2745223"/>
                  <a:pt x="4523978" y="2744972"/>
                </a:cubicBezTo>
                <a:cubicBezTo>
                  <a:pt x="4495547" y="2741952"/>
                  <a:pt x="4474999" y="2716457"/>
                  <a:pt x="4478019" y="2688109"/>
                </a:cubicBezTo>
                <a:cubicBezTo>
                  <a:pt x="4481038" y="2659678"/>
                  <a:pt x="4506534" y="2639130"/>
                  <a:pt x="4534964" y="2642149"/>
                </a:cubicBezTo>
                <a:close/>
                <a:moveTo>
                  <a:pt x="4725512" y="2629570"/>
                </a:moveTo>
                <a:cubicBezTo>
                  <a:pt x="4745557" y="2631331"/>
                  <a:pt x="4760401" y="2648943"/>
                  <a:pt x="4758640" y="2668904"/>
                </a:cubicBezTo>
                <a:cubicBezTo>
                  <a:pt x="4757047" y="2687858"/>
                  <a:pt x="4741112" y="2702115"/>
                  <a:pt x="4722493" y="2702115"/>
                </a:cubicBezTo>
                <a:cubicBezTo>
                  <a:pt x="4721487" y="2702115"/>
                  <a:pt x="4720396" y="2702115"/>
                  <a:pt x="4719307" y="2702031"/>
                </a:cubicBezTo>
                <a:cubicBezTo>
                  <a:pt x="4699345" y="2700270"/>
                  <a:pt x="4684502" y="2682658"/>
                  <a:pt x="4686262" y="2662697"/>
                </a:cubicBezTo>
                <a:cubicBezTo>
                  <a:pt x="4687940" y="2642737"/>
                  <a:pt x="4705553" y="2627892"/>
                  <a:pt x="4725512" y="2629570"/>
                </a:cubicBezTo>
                <a:close/>
                <a:moveTo>
                  <a:pt x="4915977" y="2617073"/>
                </a:moveTo>
                <a:cubicBezTo>
                  <a:pt x="4927551" y="2617828"/>
                  <a:pt x="4936273" y="2627808"/>
                  <a:pt x="4935518" y="2639383"/>
                </a:cubicBezTo>
                <a:cubicBezTo>
                  <a:pt x="4934763" y="2650453"/>
                  <a:pt x="4925538" y="2658924"/>
                  <a:pt x="4914551" y="2658924"/>
                </a:cubicBezTo>
                <a:cubicBezTo>
                  <a:pt x="4914132" y="2658924"/>
                  <a:pt x="4913628" y="2658924"/>
                  <a:pt x="4913126" y="2658924"/>
                </a:cubicBezTo>
                <a:cubicBezTo>
                  <a:pt x="4901636" y="2658085"/>
                  <a:pt x="4892829" y="2648105"/>
                  <a:pt x="4893668" y="2636530"/>
                </a:cubicBezTo>
                <a:cubicBezTo>
                  <a:pt x="4894423" y="2624957"/>
                  <a:pt x="4904403" y="2616235"/>
                  <a:pt x="4915977" y="2617073"/>
                </a:cubicBezTo>
                <a:close/>
                <a:moveTo>
                  <a:pt x="24239" y="2600552"/>
                </a:moveTo>
                <a:cubicBezTo>
                  <a:pt x="35812" y="2599881"/>
                  <a:pt x="45708" y="2608687"/>
                  <a:pt x="46464" y="2620261"/>
                </a:cubicBezTo>
                <a:cubicBezTo>
                  <a:pt x="47134" y="2631834"/>
                  <a:pt x="38328" y="2641731"/>
                  <a:pt x="26754" y="2642403"/>
                </a:cubicBezTo>
                <a:cubicBezTo>
                  <a:pt x="26335" y="2642486"/>
                  <a:pt x="25916" y="2642486"/>
                  <a:pt x="25496" y="2642486"/>
                </a:cubicBezTo>
                <a:cubicBezTo>
                  <a:pt x="14510" y="2642486"/>
                  <a:pt x="5284" y="2633931"/>
                  <a:pt x="4530" y="2622777"/>
                </a:cubicBezTo>
                <a:cubicBezTo>
                  <a:pt x="3859" y="2611203"/>
                  <a:pt x="12665" y="2601306"/>
                  <a:pt x="24239" y="2600552"/>
                </a:cubicBezTo>
                <a:close/>
                <a:moveTo>
                  <a:pt x="588896" y="2529346"/>
                </a:moveTo>
                <a:cubicBezTo>
                  <a:pt x="625882" y="2526831"/>
                  <a:pt x="657835" y="2554842"/>
                  <a:pt x="660267" y="2591829"/>
                </a:cubicBezTo>
                <a:cubicBezTo>
                  <a:pt x="662700" y="2628814"/>
                  <a:pt x="634771" y="2660767"/>
                  <a:pt x="597785" y="2663200"/>
                </a:cubicBezTo>
                <a:cubicBezTo>
                  <a:pt x="596276" y="2663284"/>
                  <a:pt x="594766" y="2663368"/>
                  <a:pt x="593257" y="2663368"/>
                </a:cubicBezTo>
                <a:cubicBezTo>
                  <a:pt x="558200" y="2663368"/>
                  <a:pt x="528762" y="2636111"/>
                  <a:pt x="526414" y="2600718"/>
                </a:cubicBezTo>
                <a:cubicBezTo>
                  <a:pt x="523898" y="2563732"/>
                  <a:pt x="551910" y="2531779"/>
                  <a:pt x="588896" y="2529346"/>
                </a:cubicBezTo>
                <a:close/>
                <a:moveTo>
                  <a:pt x="210171" y="2492864"/>
                </a:moveTo>
                <a:cubicBezTo>
                  <a:pt x="230214" y="2492277"/>
                  <a:pt x="246905" y="2508212"/>
                  <a:pt x="247408" y="2528256"/>
                </a:cubicBezTo>
                <a:cubicBezTo>
                  <a:pt x="247911" y="2548301"/>
                  <a:pt x="232060" y="2564990"/>
                  <a:pt x="212015" y="2565493"/>
                </a:cubicBezTo>
                <a:cubicBezTo>
                  <a:pt x="211680" y="2565493"/>
                  <a:pt x="211427" y="2565493"/>
                  <a:pt x="211092" y="2565493"/>
                </a:cubicBezTo>
                <a:cubicBezTo>
                  <a:pt x="191469" y="2565493"/>
                  <a:pt x="175282" y="2549811"/>
                  <a:pt x="174778" y="2530102"/>
                </a:cubicBezTo>
                <a:cubicBezTo>
                  <a:pt x="174275" y="2510057"/>
                  <a:pt x="190126" y="2493367"/>
                  <a:pt x="210171" y="2492864"/>
                </a:cubicBezTo>
                <a:close/>
                <a:moveTo>
                  <a:pt x="765020" y="2467625"/>
                </a:moveTo>
                <a:cubicBezTo>
                  <a:pt x="795717" y="2466618"/>
                  <a:pt x="821296" y="2490767"/>
                  <a:pt x="822303" y="2521463"/>
                </a:cubicBezTo>
                <a:cubicBezTo>
                  <a:pt x="823142" y="2552075"/>
                  <a:pt x="799071" y="2577738"/>
                  <a:pt x="768374" y="2578661"/>
                </a:cubicBezTo>
                <a:cubicBezTo>
                  <a:pt x="767788" y="2578661"/>
                  <a:pt x="767284" y="2578661"/>
                  <a:pt x="766699" y="2578661"/>
                </a:cubicBezTo>
                <a:cubicBezTo>
                  <a:pt x="736757" y="2578661"/>
                  <a:pt x="712101" y="2554926"/>
                  <a:pt x="711178" y="2524818"/>
                </a:cubicBezTo>
                <a:cubicBezTo>
                  <a:pt x="710256" y="2494122"/>
                  <a:pt x="734324" y="2468547"/>
                  <a:pt x="765020" y="2467625"/>
                </a:cubicBezTo>
                <a:close/>
                <a:moveTo>
                  <a:pt x="4920255" y="2449534"/>
                </a:moveTo>
                <a:cubicBezTo>
                  <a:pt x="4931744" y="2449534"/>
                  <a:pt x="4941138" y="2458927"/>
                  <a:pt x="4941138" y="2470502"/>
                </a:cubicBezTo>
                <a:cubicBezTo>
                  <a:pt x="4941138" y="2470502"/>
                  <a:pt x="4941138" y="2470502"/>
                  <a:pt x="4941221" y="2470502"/>
                </a:cubicBezTo>
                <a:cubicBezTo>
                  <a:pt x="4941221" y="2482048"/>
                  <a:pt x="4931744" y="2491440"/>
                  <a:pt x="4920255" y="2491440"/>
                </a:cubicBezTo>
                <a:cubicBezTo>
                  <a:pt x="4908598" y="2491440"/>
                  <a:pt x="4899203" y="2482048"/>
                  <a:pt x="4899203" y="2470502"/>
                </a:cubicBezTo>
                <a:lnTo>
                  <a:pt x="4899287" y="2470502"/>
                </a:lnTo>
                <a:cubicBezTo>
                  <a:pt x="4899287" y="2458927"/>
                  <a:pt x="4908598" y="2449534"/>
                  <a:pt x="4920255" y="2449534"/>
                </a:cubicBezTo>
                <a:close/>
                <a:moveTo>
                  <a:pt x="399371" y="2441052"/>
                </a:moveTo>
                <a:cubicBezTo>
                  <a:pt x="427887" y="2440802"/>
                  <a:pt x="451285" y="2463698"/>
                  <a:pt x="451621" y="2492194"/>
                </a:cubicBezTo>
                <a:cubicBezTo>
                  <a:pt x="451872" y="2520792"/>
                  <a:pt x="428977" y="2544192"/>
                  <a:pt x="400461" y="2544527"/>
                </a:cubicBezTo>
                <a:cubicBezTo>
                  <a:pt x="400210" y="2544527"/>
                  <a:pt x="400042" y="2544527"/>
                  <a:pt x="399874" y="2544527"/>
                </a:cubicBezTo>
                <a:cubicBezTo>
                  <a:pt x="371528" y="2544527"/>
                  <a:pt x="348463" y="2521715"/>
                  <a:pt x="348212" y="2493284"/>
                </a:cubicBezTo>
                <a:cubicBezTo>
                  <a:pt x="347876" y="2464788"/>
                  <a:pt x="370772" y="2441388"/>
                  <a:pt x="399371" y="2441052"/>
                </a:cubicBezTo>
                <a:close/>
                <a:moveTo>
                  <a:pt x="21135" y="2432929"/>
                </a:moveTo>
                <a:cubicBezTo>
                  <a:pt x="32708" y="2433012"/>
                  <a:pt x="42018" y="2442488"/>
                  <a:pt x="41934" y="2454063"/>
                </a:cubicBezTo>
                <a:cubicBezTo>
                  <a:pt x="41849" y="2465553"/>
                  <a:pt x="32456" y="2474835"/>
                  <a:pt x="20967" y="2474835"/>
                </a:cubicBezTo>
                <a:cubicBezTo>
                  <a:pt x="20883" y="2474835"/>
                  <a:pt x="20883" y="2474835"/>
                  <a:pt x="20799" y="2474835"/>
                </a:cubicBezTo>
                <a:cubicBezTo>
                  <a:pt x="9225" y="2474751"/>
                  <a:pt x="-84" y="2465384"/>
                  <a:pt x="0" y="2453810"/>
                </a:cubicBezTo>
                <a:cubicBezTo>
                  <a:pt x="84" y="2442237"/>
                  <a:pt x="9561" y="2432844"/>
                  <a:pt x="21135" y="2432929"/>
                </a:cubicBezTo>
                <a:close/>
                <a:moveTo>
                  <a:pt x="4351880" y="2403378"/>
                </a:moveTo>
                <a:cubicBezTo>
                  <a:pt x="4388951" y="2403378"/>
                  <a:pt x="4418975" y="2433403"/>
                  <a:pt x="4418975" y="2470473"/>
                </a:cubicBezTo>
                <a:cubicBezTo>
                  <a:pt x="4418975" y="2507457"/>
                  <a:pt x="4388951" y="2537565"/>
                  <a:pt x="4351880" y="2537565"/>
                </a:cubicBezTo>
                <a:cubicBezTo>
                  <a:pt x="4314811" y="2537565"/>
                  <a:pt x="4284786" y="2507457"/>
                  <a:pt x="4284786" y="2470473"/>
                </a:cubicBezTo>
                <a:cubicBezTo>
                  <a:pt x="4284786" y="2433403"/>
                  <a:pt x="4314811" y="2403378"/>
                  <a:pt x="4351880" y="2403378"/>
                </a:cubicBezTo>
                <a:close/>
                <a:moveTo>
                  <a:pt x="4560125" y="2399119"/>
                </a:moveTo>
                <a:cubicBezTo>
                  <a:pt x="4588556" y="2402138"/>
                  <a:pt x="4609103" y="2427634"/>
                  <a:pt x="4606084" y="2456066"/>
                </a:cubicBezTo>
                <a:cubicBezTo>
                  <a:pt x="4603232" y="2482549"/>
                  <a:pt x="4580757" y="2502258"/>
                  <a:pt x="4554674" y="2502258"/>
                </a:cubicBezTo>
                <a:cubicBezTo>
                  <a:pt x="4552828" y="2502258"/>
                  <a:pt x="4550984" y="2502174"/>
                  <a:pt x="4549138" y="2501922"/>
                </a:cubicBezTo>
                <a:cubicBezTo>
                  <a:pt x="4520708" y="2498903"/>
                  <a:pt x="4500159" y="2473407"/>
                  <a:pt x="4503179" y="2445078"/>
                </a:cubicBezTo>
                <a:cubicBezTo>
                  <a:pt x="4506198" y="2416648"/>
                  <a:pt x="4531694" y="2396100"/>
                  <a:pt x="4560125" y="2399119"/>
                </a:cubicBezTo>
                <a:close/>
                <a:moveTo>
                  <a:pt x="4167288" y="2381410"/>
                </a:moveTo>
                <a:cubicBezTo>
                  <a:pt x="4197648" y="2385519"/>
                  <a:pt x="4218950" y="2413447"/>
                  <a:pt x="4214924" y="2443891"/>
                </a:cubicBezTo>
                <a:cubicBezTo>
                  <a:pt x="4211151" y="2471814"/>
                  <a:pt x="4187332" y="2492026"/>
                  <a:pt x="4159907" y="2492026"/>
                </a:cubicBezTo>
                <a:cubicBezTo>
                  <a:pt x="4157475" y="2492026"/>
                  <a:pt x="4154960" y="2491858"/>
                  <a:pt x="4152443" y="2491522"/>
                </a:cubicBezTo>
                <a:cubicBezTo>
                  <a:pt x="4121999" y="2487413"/>
                  <a:pt x="4100697" y="2459491"/>
                  <a:pt x="4104722" y="2429047"/>
                </a:cubicBezTo>
                <a:cubicBezTo>
                  <a:pt x="4108831" y="2398602"/>
                  <a:pt x="4136843" y="2377300"/>
                  <a:pt x="4167288" y="2381410"/>
                </a:cubicBezTo>
                <a:close/>
                <a:moveTo>
                  <a:pt x="4730796" y="2375389"/>
                </a:moveTo>
                <a:cubicBezTo>
                  <a:pt x="4750840" y="2375389"/>
                  <a:pt x="4767111" y="2391660"/>
                  <a:pt x="4767111" y="2411788"/>
                </a:cubicBezTo>
                <a:cubicBezTo>
                  <a:pt x="4767111" y="2431833"/>
                  <a:pt x="4750840" y="2448104"/>
                  <a:pt x="4730796" y="2448104"/>
                </a:cubicBezTo>
                <a:cubicBezTo>
                  <a:pt x="4710669" y="2448104"/>
                  <a:pt x="4694397" y="2431833"/>
                  <a:pt x="4694397" y="2411788"/>
                </a:cubicBezTo>
                <a:lnTo>
                  <a:pt x="4694481" y="2411788"/>
                </a:lnTo>
                <a:cubicBezTo>
                  <a:pt x="4694481" y="2391660"/>
                  <a:pt x="4710669" y="2375389"/>
                  <a:pt x="4730796" y="2375389"/>
                </a:cubicBezTo>
                <a:close/>
                <a:moveTo>
                  <a:pt x="4915391" y="2314924"/>
                </a:moveTo>
                <a:cubicBezTo>
                  <a:pt x="4926964" y="2314253"/>
                  <a:pt x="4936861" y="2323143"/>
                  <a:pt x="4937531" y="2334718"/>
                </a:cubicBezTo>
                <a:cubicBezTo>
                  <a:pt x="4938118" y="2346290"/>
                  <a:pt x="4929229" y="2356188"/>
                  <a:pt x="4917738" y="2356773"/>
                </a:cubicBezTo>
                <a:cubicBezTo>
                  <a:pt x="4917319" y="2356773"/>
                  <a:pt x="4916984" y="2356773"/>
                  <a:pt x="4916564" y="2356773"/>
                </a:cubicBezTo>
                <a:cubicBezTo>
                  <a:pt x="4905494" y="2356773"/>
                  <a:pt x="4896268" y="2348136"/>
                  <a:pt x="4895597" y="2336981"/>
                </a:cubicBezTo>
                <a:cubicBezTo>
                  <a:pt x="4895009" y="2325408"/>
                  <a:pt x="4903900" y="2315511"/>
                  <a:pt x="4915391" y="2314924"/>
                </a:cubicBezTo>
                <a:close/>
                <a:moveTo>
                  <a:pt x="216545" y="2297391"/>
                </a:moveTo>
                <a:cubicBezTo>
                  <a:pt x="236589" y="2298566"/>
                  <a:pt x="251936" y="2315759"/>
                  <a:pt x="250678" y="2335803"/>
                </a:cubicBezTo>
                <a:cubicBezTo>
                  <a:pt x="249588" y="2355092"/>
                  <a:pt x="233485" y="2370022"/>
                  <a:pt x="214447" y="2370022"/>
                </a:cubicBezTo>
                <a:cubicBezTo>
                  <a:pt x="213693" y="2370022"/>
                  <a:pt x="212938" y="2370022"/>
                  <a:pt x="212267" y="2369937"/>
                </a:cubicBezTo>
                <a:cubicBezTo>
                  <a:pt x="192222" y="2368763"/>
                  <a:pt x="176959" y="2351486"/>
                  <a:pt x="178133" y="2331525"/>
                </a:cubicBezTo>
                <a:cubicBezTo>
                  <a:pt x="179307" y="2311481"/>
                  <a:pt x="196583" y="2296218"/>
                  <a:pt x="216545" y="2297391"/>
                </a:cubicBezTo>
                <a:close/>
                <a:moveTo>
                  <a:pt x="597702" y="2277996"/>
                </a:moveTo>
                <a:cubicBezTo>
                  <a:pt x="634687" y="2280428"/>
                  <a:pt x="662699" y="2312382"/>
                  <a:pt x="660266" y="2349368"/>
                </a:cubicBezTo>
                <a:cubicBezTo>
                  <a:pt x="657919" y="2384844"/>
                  <a:pt x="628397" y="2412018"/>
                  <a:pt x="593425" y="2412018"/>
                </a:cubicBezTo>
                <a:cubicBezTo>
                  <a:pt x="591915" y="2412018"/>
                  <a:pt x="590405" y="2412018"/>
                  <a:pt x="588895" y="2411849"/>
                </a:cubicBezTo>
                <a:cubicBezTo>
                  <a:pt x="551910" y="2409417"/>
                  <a:pt x="523898" y="2377464"/>
                  <a:pt x="526330" y="2340477"/>
                </a:cubicBezTo>
                <a:cubicBezTo>
                  <a:pt x="528762" y="2303576"/>
                  <a:pt x="560716" y="2275564"/>
                  <a:pt x="597702" y="2277996"/>
                </a:cubicBezTo>
                <a:close/>
                <a:moveTo>
                  <a:pt x="29269" y="2265526"/>
                </a:moveTo>
                <a:cubicBezTo>
                  <a:pt x="40843" y="2266364"/>
                  <a:pt x="49481" y="2276427"/>
                  <a:pt x="48643" y="2288002"/>
                </a:cubicBezTo>
                <a:cubicBezTo>
                  <a:pt x="47804" y="2298989"/>
                  <a:pt x="38663" y="2307376"/>
                  <a:pt x="27759" y="2307376"/>
                </a:cubicBezTo>
                <a:cubicBezTo>
                  <a:pt x="27256" y="2307376"/>
                  <a:pt x="26669" y="2307376"/>
                  <a:pt x="26166" y="2307376"/>
                </a:cubicBezTo>
                <a:cubicBezTo>
                  <a:pt x="14592" y="2306453"/>
                  <a:pt x="5954" y="2296472"/>
                  <a:pt x="6793" y="2284897"/>
                </a:cubicBezTo>
                <a:cubicBezTo>
                  <a:pt x="7631" y="2273325"/>
                  <a:pt x="17695" y="2264687"/>
                  <a:pt x="29269" y="2265526"/>
                </a:cubicBezTo>
                <a:close/>
                <a:moveTo>
                  <a:pt x="780787" y="2237574"/>
                </a:moveTo>
                <a:cubicBezTo>
                  <a:pt x="811316" y="2240762"/>
                  <a:pt x="833457" y="2268103"/>
                  <a:pt x="830354" y="2298630"/>
                </a:cubicBezTo>
                <a:cubicBezTo>
                  <a:pt x="827335" y="2327146"/>
                  <a:pt x="803264" y="2348448"/>
                  <a:pt x="775169" y="2348448"/>
                </a:cubicBezTo>
                <a:cubicBezTo>
                  <a:pt x="773240" y="2348448"/>
                  <a:pt x="771311" y="2348365"/>
                  <a:pt x="769297" y="2348113"/>
                </a:cubicBezTo>
                <a:cubicBezTo>
                  <a:pt x="738770" y="2345010"/>
                  <a:pt x="716630" y="2317668"/>
                  <a:pt x="719817" y="2287140"/>
                </a:cubicBezTo>
                <a:cubicBezTo>
                  <a:pt x="722920" y="2256612"/>
                  <a:pt x="750260" y="2234471"/>
                  <a:pt x="780787" y="2237574"/>
                </a:cubicBezTo>
                <a:close/>
                <a:moveTo>
                  <a:pt x="414384" y="2218047"/>
                </a:moveTo>
                <a:cubicBezTo>
                  <a:pt x="442814" y="2220814"/>
                  <a:pt x="463613" y="2246058"/>
                  <a:pt x="460846" y="2274490"/>
                </a:cubicBezTo>
                <a:cubicBezTo>
                  <a:pt x="458329" y="2301244"/>
                  <a:pt x="435770" y="2321288"/>
                  <a:pt x="409436" y="2321288"/>
                </a:cubicBezTo>
                <a:cubicBezTo>
                  <a:pt x="407758" y="2321288"/>
                  <a:pt x="406080" y="2321204"/>
                  <a:pt x="404403" y="2321037"/>
                </a:cubicBezTo>
                <a:cubicBezTo>
                  <a:pt x="376056" y="2318270"/>
                  <a:pt x="355173" y="2293024"/>
                  <a:pt x="357941" y="2264593"/>
                </a:cubicBezTo>
                <a:cubicBezTo>
                  <a:pt x="360625" y="2236163"/>
                  <a:pt x="385869" y="2215363"/>
                  <a:pt x="414384" y="2218047"/>
                </a:cubicBezTo>
                <a:close/>
                <a:moveTo>
                  <a:pt x="4326468" y="2153117"/>
                </a:moveTo>
                <a:cubicBezTo>
                  <a:pt x="4363203" y="2148253"/>
                  <a:pt x="4396919" y="2174084"/>
                  <a:pt x="4401866" y="2210818"/>
                </a:cubicBezTo>
                <a:cubicBezTo>
                  <a:pt x="4406731" y="2247552"/>
                  <a:pt x="4380899" y="2281267"/>
                  <a:pt x="4344165" y="2286132"/>
                </a:cubicBezTo>
                <a:cubicBezTo>
                  <a:pt x="4341230" y="2286551"/>
                  <a:pt x="4338211" y="2286718"/>
                  <a:pt x="4335275" y="2286718"/>
                </a:cubicBezTo>
                <a:cubicBezTo>
                  <a:pt x="4302148" y="2286718"/>
                  <a:pt x="4273297" y="2262229"/>
                  <a:pt x="4268852" y="2228514"/>
                </a:cubicBezTo>
                <a:cubicBezTo>
                  <a:pt x="4263904" y="2191780"/>
                  <a:pt x="4289735" y="2158065"/>
                  <a:pt x="4326468" y="2153117"/>
                </a:cubicBezTo>
                <a:close/>
                <a:moveTo>
                  <a:pt x="4517604" y="2151707"/>
                </a:moveTo>
                <a:cubicBezTo>
                  <a:pt x="4545951" y="2148100"/>
                  <a:pt x="4571866" y="2168061"/>
                  <a:pt x="4575557" y="2196408"/>
                </a:cubicBezTo>
                <a:cubicBezTo>
                  <a:pt x="4575557" y="2196408"/>
                  <a:pt x="4575557" y="2196408"/>
                  <a:pt x="4575473" y="2196408"/>
                </a:cubicBezTo>
                <a:cubicBezTo>
                  <a:pt x="4579163" y="2224756"/>
                  <a:pt x="4559202" y="2250671"/>
                  <a:pt x="4530855" y="2254278"/>
                </a:cubicBezTo>
                <a:cubicBezTo>
                  <a:pt x="4528591" y="2254613"/>
                  <a:pt x="4526411" y="2254780"/>
                  <a:pt x="4524146" y="2254780"/>
                </a:cubicBezTo>
                <a:cubicBezTo>
                  <a:pt x="4498567" y="2254780"/>
                  <a:pt x="4476257" y="2235742"/>
                  <a:pt x="4472903" y="2209659"/>
                </a:cubicBezTo>
                <a:cubicBezTo>
                  <a:pt x="4469296" y="2181311"/>
                  <a:pt x="4489257" y="2155397"/>
                  <a:pt x="4517604" y="2151707"/>
                </a:cubicBezTo>
                <a:close/>
                <a:moveTo>
                  <a:pt x="4899287" y="2148025"/>
                </a:moveTo>
                <a:cubicBezTo>
                  <a:pt x="4910776" y="2146598"/>
                  <a:pt x="4921177" y="2154818"/>
                  <a:pt x="4922602" y="2166307"/>
                </a:cubicBezTo>
                <a:cubicBezTo>
                  <a:pt x="4924028" y="2177797"/>
                  <a:pt x="4915893" y="2188281"/>
                  <a:pt x="4904404" y="2189707"/>
                </a:cubicBezTo>
                <a:cubicBezTo>
                  <a:pt x="4903480" y="2189791"/>
                  <a:pt x="4902642" y="2189874"/>
                  <a:pt x="4901802" y="2189874"/>
                </a:cubicBezTo>
                <a:cubicBezTo>
                  <a:pt x="4891319" y="2189791"/>
                  <a:pt x="4882346" y="2182075"/>
                  <a:pt x="4881004" y="2171424"/>
                </a:cubicBezTo>
                <a:cubicBezTo>
                  <a:pt x="4879578" y="2159934"/>
                  <a:pt x="4887797" y="2149450"/>
                  <a:pt x="4899287" y="2148025"/>
                </a:cubicBezTo>
                <a:close/>
                <a:moveTo>
                  <a:pt x="4704462" y="2122441"/>
                </a:moveTo>
                <a:cubicBezTo>
                  <a:pt x="4724338" y="2119757"/>
                  <a:pt x="4742706" y="2133595"/>
                  <a:pt x="4745389" y="2153472"/>
                </a:cubicBezTo>
                <a:cubicBezTo>
                  <a:pt x="4748157" y="2173350"/>
                  <a:pt x="4734234" y="2191716"/>
                  <a:pt x="4714358" y="2194484"/>
                </a:cubicBezTo>
                <a:cubicBezTo>
                  <a:pt x="4712680" y="2194736"/>
                  <a:pt x="4711003" y="2194820"/>
                  <a:pt x="4709326" y="2194820"/>
                </a:cubicBezTo>
                <a:cubicBezTo>
                  <a:pt x="4691463" y="2194820"/>
                  <a:pt x="4675947" y="2181652"/>
                  <a:pt x="4673431" y="2163452"/>
                </a:cubicBezTo>
                <a:cubicBezTo>
                  <a:pt x="4670663" y="2143576"/>
                  <a:pt x="4684586" y="2125208"/>
                  <a:pt x="4704462" y="2122441"/>
                </a:cubicBezTo>
                <a:close/>
                <a:moveTo>
                  <a:pt x="239775" y="2103151"/>
                </a:moveTo>
                <a:cubicBezTo>
                  <a:pt x="259567" y="2106086"/>
                  <a:pt x="273322" y="2124537"/>
                  <a:pt x="270387" y="2144413"/>
                </a:cubicBezTo>
                <a:cubicBezTo>
                  <a:pt x="267787" y="2162446"/>
                  <a:pt x="252272" y="2175445"/>
                  <a:pt x="234491" y="2175445"/>
                </a:cubicBezTo>
                <a:cubicBezTo>
                  <a:pt x="232730" y="2175445"/>
                  <a:pt x="230969" y="2175362"/>
                  <a:pt x="229208" y="2175110"/>
                </a:cubicBezTo>
                <a:cubicBezTo>
                  <a:pt x="209332" y="2172174"/>
                  <a:pt x="195577" y="2153723"/>
                  <a:pt x="198512" y="2133847"/>
                </a:cubicBezTo>
                <a:cubicBezTo>
                  <a:pt x="201447" y="2113969"/>
                  <a:pt x="219898" y="2100215"/>
                  <a:pt x="239775" y="2103151"/>
                </a:cubicBezTo>
                <a:close/>
                <a:moveTo>
                  <a:pt x="48810" y="2099046"/>
                </a:moveTo>
                <a:cubicBezTo>
                  <a:pt x="60299" y="2100640"/>
                  <a:pt x="68267" y="2111291"/>
                  <a:pt x="66590" y="2122780"/>
                </a:cubicBezTo>
                <a:cubicBezTo>
                  <a:pt x="65081" y="2133264"/>
                  <a:pt x="56107" y="2140728"/>
                  <a:pt x="45875" y="2140728"/>
                </a:cubicBezTo>
                <a:cubicBezTo>
                  <a:pt x="44868" y="2140728"/>
                  <a:pt x="43862" y="2140728"/>
                  <a:pt x="42855" y="2140560"/>
                </a:cubicBezTo>
                <a:cubicBezTo>
                  <a:pt x="31366" y="2138883"/>
                  <a:pt x="23398" y="2128231"/>
                  <a:pt x="25075" y="2116825"/>
                </a:cubicBezTo>
                <a:cubicBezTo>
                  <a:pt x="26669" y="2105335"/>
                  <a:pt x="37320" y="2097368"/>
                  <a:pt x="48810" y="2099046"/>
                </a:cubicBezTo>
                <a:close/>
                <a:moveTo>
                  <a:pt x="4131727" y="2082168"/>
                </a:moveTo>
                <a:cubicBezTo>
                  <a:pt x="4161836" y="2076213"/>
                  <a:pt x="4191022" y="2095755"/>
                  <a:pt x="4197061" y="2125863"/>
                </a:cubicBezTo>
                <a:cubicBezTo>
                  <a:pt x="4203016" y="2155972"/>
                  <a:pt x="4183390" y="2185242"/>
                  <a:pt x="4153366" y="2191196"/>
                </a:cubicBezTo>
                <a:cubicBezTo>
                  <a:pt x="4149676" y="2191867"/>
                  <a:pt x="4146069" y="2192286"/>
                  <a:pt x="4142462" y="2192286"/>
                </a:cubicBezTo>
                <a:cubicBezTo>
                  <a:pt x="4116464" y="2192286"/>
                  <a:pt x="4093316" y="2173919"/>
                  <a:pt x="4088032" y="2147501"/>
                </a:cubicBezTo>
                <a:cubicBezTo>
                  <a:pt x="4082077" y="2117392"/>
                  <a:pt x="4101619" y="2088122"/>
                  <a:pt x="4131727" y="2082168"/>
                </a:cubicBezTo>
                <a:close/>
                <a:moveTo>
                  <a:pt x="639802" y="2029998"/>
                </a:moveTo>
                <a:cubicBezTo>
                  <a:pt x="676117" y="2037379"/>
                  <a:pt x="699600" y="2072771"/>
                  <a:pt x="692219" y="2109086"/>
                </a:cubicBezTo>
                <a:cubicBezTo>
                  <a:pt x="685846" y="2140956"/>
                  <a:pt x="657834" y="2162929"/>
                  <a:pt x="626551" y="2162929"/>
                </a:cubicBezTo>
                <a:cubicBezTo>
                  <a:pt x="622190" y="2162929"/>
                  <a:pt x="617662" y="2162426"/>
                  <a:pt x="613217" y="2161587"/>
                </a:cubicBezTo>
                <a:cubicBezTo>
                  <a:pt x="576902" y="2154207"/>
                  <a:pt x="553419" y="2118814"/>
                  <a:pt x="560715" y="2082500"/>
                </a:cubicBezTo>
                <a:cubicBezTo>
                  <a:pt x="568096" y="2046185"/>
                  <a:pt x="603488" y="2022701"/>
                  <a:pt x="639802" y="2029998"/>
                </a:cubicBezTo>
                <a:close/>
                <a:moveTo>
                  <a:pt x="805305" y="2010991"/>
                </a:moveTo>
                <a:cubicBezTo>
                  <a:pt x="812427" y="2009836"/>
                  <a:pt x="819891" y="2010062"/>
                  <a:pt x="827334" y="2011886"/>
                </a:cubicBezTo>
                <a:cubicBezTo>
                  <a:pt x="857192" y="2019098"/>
                  <a:pt x="875474" y="2049207"/>
                  <a:pt x="868178" y="2078980"/>
                </a:cubicBezTo>
                <a:cubicBezTo>
                  <a:pt x="862055" y="2104393"/>
                  <a:pt x="839328" y="2121417"/>
                  <a:pt x="814251" y="2121417"/>
                </a:cubicBezTo>
                <a:cubicBezTo>
                  <a:pt x="809889" y="2121417"/>
                  <a:pt x="805528" y="2120914"/>
                  <a:pt x="801084" y="2119824"/>
                </a:cubicBezTo>
                <a:cubicBezTo>
                  <a:pt x="771227" y="2112527"/>
                  <a:pt x="752943" y="2082502"/>
                  <a:pt x="760240" y="2052730"/>
                </a:cubicBezTo>
                <a:cubicBezTo>
                  <a:pt x="765648" y="2030337"/>
                  <a:pt x="783937" y="2014454"/>
                  <a:pt x="805305" y="2010991"/>
                </a:cubicBezTo>
                <a:close/>
                <a:moveTo>
                  <a:pt x="432706" y="1997872"/>
                </a:moveTo>
                <a:cubicBezTo>
                  <a:pt x="439287" y="1996566"/>
                  <a:pt x="446232" y="1996529"/>
                  <a:pt x="453214" y="1997976"/>
                </a:cubicBezTo>
                <a:cubicBezTo>
                  <a:pt x="481225" y="2003762"/>
                  <a:pt x="499174" y="2031103"/>
                  <a:pt x="493387" y="2059116"/>
                </a:cubicBezTo>
                <a:cubicBezTo>
                  <a:pt x="488354" y="2083522"/>
                  <a:pt x="466884" y="2100295"/>
                  <a:pt x="442814" y="2100295"/>
                </a:cubicBezTo>
                <a:cubicBezTo>
                  <a:pt x="439376" y="2100295"/>
                  <a:pt x="435854" y="2099960"/>
                  <a:pt x="432331" y="2099205"/>
                </a:cubicBezTo>
                <a:cubicBezTo>
                  <a:pt x="404320" y="2093418"/>
                  <a:pt x="386371" y="2066077"/>
                  <a:pt x="392159" y="2038150"/>
                </a:cubicBezTo>
                <a:cubicBezTo>
                  <a:pt x="396499" y="2017140"/>
                  <a:pt x="412962" y="2001792"/>
                  <a:pt x="432706" y="1997872"/>
                </a:cubicBezTo>
                <a:close/>
                <a:moveTo>
                  <a:pt x="4871694" y="1982721"/>
                </a:moveTo>
                <a:cubicBezTo>
                  <a:pt x="4883100" y="1980542"/>
                  <a:pt x="4894088" y="1987920"/>
                  <a:pt x="4896267" y="1999326"/>
                </a:cubicBezTo>
                <a:cubicBezTo>
                  <a:pt x="4898448" y="2010648"/>
                  <a:pt x="4891068" y="2021635"/>
                  <a:pt x="4879662" y="2023899"/>
                </a:cubicBezTo>
                <a:cubicBezTo>
                  <a:pt x="4878320" y="2024151"/>
                  <a:pt x="4876978" y="2024234"/>
                  <a:pt x="4875720" y="2024234"/>
                </a:cubicBezTo>
                <a:cubicBezTo>
                  <a:pt x="4865824" y="2024234"/>
                  <a:pt x="4857101" y="2017275"/>
                  <a:pt x="4855089" y="2007294"/>
                </a:cubicBezTo>
                <a:cubicBezTo>
                  <a:pt x="4852908" y="1995887"/>
                  <a:pt x="4860373" y="1984902"/>
                  <a:pt x="4871694" y="1982721"/>
                </a:cubicBezTo>
                <a:close/>
                <a:moveTo>
                  <a:pt x="79673" y="1934244"/>
                </a:moveTo>
                <a:cubicBezTo>
                  <a:pt x="91000" y="1936676"/>
                  <a:pt x="98211" y="1947833"/>
                  <a:pt x="95780" y="1959154"/>
                </a:cubicBezTo>
                <a:cubicBezTo>
                  <a:pt x="93683" y="1968968"/>
                  <a:pt x="84961" y="1975763"/>
                  <a:pt x="75312" y="1975763"/>
                </a:cubicBezTo>
                <a:cubicBezTo>
                  <a:pt x="73886" y="1975763"/>
                  <a:pt x="72376" y="1975594"/>
                  <a:pt x="70867" y="1975258"/>
                </a:cubicBezTo>
                <a:cubicBezTo>
                  <a:pt x="59545" y="1972826"/>
                  <a:pt x="52332" y="1961670"/>
                  <a:pt x="54764" y="1950348"/>
                </a:cubicBezTo>
                <a:cubicBezTo>
                  <a:pt x="57197" y="1939026"/>
                  <a:pt x="68350" y="1931811"/>
                  <a:pt x="79673" y="1934244"/>
                </a:cubicBezTo>
                <a:close/>
                <a:moveTo>
                  <a:pt x="4492078" y="1932205"/>
                </a:moveTo>
                <a:cubicBezTo>
                  <a:pt x="4511959" y="1935488"/>
                  <a:pt x="4528926" y="1950318"/>
                  <a:pt x="4533958" y="1971139"/>
                </a:cubicBezTo>
                <a:cubicBezTo>
                  <a:pt x="4540668" y="1998898"/>
                  <a:pt x="4523559" y="2026826"/>
                  <a:pt x="4495799" y="2033536"/>
                </a:cubicBezTo>
                <a:cubicBezTo>
                  <a:pt x="4491773" y="2034543"/>
                  <a:pt x="4487663" y="2035047"/>
                  <a:pt x="4483638" y="2035047"/>
                </a:cubicBezTo>
                <a:cubicBezTo>
                  <a:pt x="4460323" y="2035047"/>
                  <a:pt x="4439104" y="2019111"/>
                  <a:pt x="4433401" y="1995375"/>
                </a:cubicBezTo>
                <a:cubicBezTo>
                  <a:pt x="4426691" y="1967618"/>
                  <a:pt x="4443800" y="1939688"/>
                  <a:pt x="4471561" y="1932977"/>
                </a:cubicBezTo>
                <a:cubicBezTo>
                  <a:pt x="4478501" y="1931300"/>
                  <a:pt x="4485451" y="1931111"/>
                  <a:pt x="4492078" y="1932205"/>
                </a:cubicBezTo>
                <a:close/>
                <a:moveTo>
                  <a:pt x="4680627" y="1930284"/>
                </a:moveTo>
                <a:cubicBezTo>
                  <a:pt x="4694555" y="1932772"/>
                  <a:pt x="4706349" y="1943342"/>
                  <a:pt x="4709745" y="1958059"/>
                </a:cubicBezTo>
                <a:cubicBezTo>
                  <a:pt x="4714190" y="1977602"/>
                  <a:pt x="4701946" y="1997057"/>
                  <a:pt x="4682320" y="2001502"/>
                </a:cubicBezTo>
                <a:cubicBezTo>
                  <a:pt x="4679637" y="2002174"/>
                  <a:pt x="4676953" y="2002425"/>
                  <a:pt x="4674270" y="2002425"/>
                </a:cubicBezTo>
                <a:cubicBezTo>
                  <a:pt x="4657664" y="2002425"/>
                  <a:pt x="4642651" y="1991019"/>
                  <a:pt x="4638877" y="1974164"/>
                </a:cubicBezTo>
                <a:cubicBezTo>
                  <a:pt x="4634432" y="1954623"/>
                  <a:pt x="4646677" y="1935162"/>
                  <a:pt x="4666219" y="1930634"/>
                </a:cubicBezTo>
                <a:cubicBezTo>
                  <a:pt x="4671104" y="1929523"/>
                  <a:pt x="4675984" y="1929455"/>
                  <a:pt x="4680627" y="1930284"/>
                </a:cubicBezTo>
                <a:close/>
                <a:moveTo>
                  <a:pt x="265189" y="1911206"/>
                </a:moveTo>
                <a:cubicBezTo>
                  <a:pt x="269841" y="1910417"/>
                  <a:pt x="274727" y="1910528"/>
                  <a:pt x="279612" y="1911680"/>
                </a:cubicBezTo>
                <a:cubicBezTo>
                  <a:pt x="299153" y="1916293"/>
                  <a:pt x="311231" y="1935917"/>
                  <a:pt x="306618" y="1955462"/>
                </a:cubicBezTo>
                <a:cubicBezTo>
                  <a:pt x="302676" y="1972150"/>
                  <a:pt x="287748" y="1983388"/>
                  <a:pt x="271309" y="1983388"/>
                </a:cubicBezTo>
                <a:cubicBezTo>
                  <a:pt x="268458" y="1983388"/>
                  <a:pt x="265691" y="1983052"/>
                  <a:pt x="262839" y="1982465"/>
                </a:cubicBezTo>
                <a:cubicBezTo>
                  <a:pt x="243298" y="1977770"/>
                  <a:pt x="231221" y="1958227"/>
                  <a:pt x="235917" y="1938685"/>
                </a:cubicBezTo>
                <a:cubicBezTo>
                  <a:pt x="239377" y="1924030"/>
                  <a:pt x="251234" y="1913573"/>
                  <a:pt x="265189" y="1911206"/>
                </a:cubicBezTo>
                <a:close/>
                <a:moveTo>
                  <a:pt x="4294419" y="1906781"/>
                </a:moveTo>
                <a:cubicBezTo>
                  <a:pt x="4320330" y="1910271"/>
                  <a:pt x="4342928" y="1928812"/>
                  <a:pt x="4350288" y="1955608"/>
                </a:cubicBezTo>
                <a:cubicBezTo>
                  <a:pt x="4360015" y="1991335"/>
                  <a:pt x="4338965" y="2028237"/>
                  <a:pt x="4303237" y="2038049"/>
                </a:cubicBezTo>
                <a:cubicBezTo>
                  <a:pt x="4297283" y="2039643"/>
                  <a:pt x="4291328" y="2040398"/>
                  <a:pt x="4285457" y="2040398"/>
                </a:cubicBezTo>
                <a:cubicBezTo>
                  <a:pt x="4256019" y="2040398"/>
                  <a:pt x="4228931" y="2020773"/>
                  <a:pt x="4220795" y="1991000"/>
                </a:cubicBezTo>
                <a:cubicBezTo>
                  <a:pt x="4211066" y="1955272"/>
                  <a:pt x="4232117" y="1918371"/>
                  <a:pt x="4267845" y="1908558"/>
                </a:cubicBezTo>
                <a:cubicBezTo>
                  <a:pt x="4276777" y="1906126"/>
                  <a:pt x="4285783" y="1905617"/>
                  <a:pt x="4294419" y="1906781"/>
                </a:cubicBezTo>
                <a:close/>
                <a:moveTo>
                  <a:pt x="4086171" y="1858844"/>
                </a:moveTo>
                <a:cubicBezTo>
                  <a:pt x="4107773" y="1860311"/>
                  <a:pt x="4127430" y="1874385"/>
                  <a:pt x="4134915" y="1896148"/>
                </a:cubicBezTo>
                <a:cubicBezTo>
                  <a:pt x="4144896" y="1925167"/>
                  <a:pt x="4129548" y="1956784"/>
                  <a:pt x="4100529" y="1966766"/>
                </a:cubicBezTo>
                <a:cubicBezTo>
                  <a:pt x="4094575" y="1968863"/>
                  <a:pt x="4088452" y="1969868"/>
                  <a:pt x="4082413" y="1969868"/>
                </a:cubicBezTo>
                <a:cubicBezTo>
                  <a:pt x="4059349" y="1969868"/>
                  <a:pt x="4037795" y="1955359"/>
                  <a:pt x="4029912" y="1932379"/>
                </a:cubicBezTo>
                <a:cubicBezTo>
                  <a:pt x="4019848" y="1903361"/>
                  <a:pt x="4035280" y="1871742"/>
                  <a:pt x="4064298" y="1861762"/>
                </a:cubicBezTo>
                <a:cubicBezTo>
                  <a:pt x="4071552" y="1859267"/>
                  <a:pt x="4078969" y="1858355"/>
                  <a:pt x="4086171" y="1858844"/>
                </a:cubicBezTo>
                <a:close/>
                <a:moveTo>
                  <a:pt x="4832864" y="1819596"/>
                </a:moveTo>
                <a:cubicBezTo>
                  <a:pt x="4844103" y="1816661"/>
                  <a:pt x="4855592" y="1823286"/>
                  <a:pt x="4858527" y="1834526"/>
                </a:cubicBezTo>
                <a:cubicBezTo>
                  <a:pt x="4861547" y="1845680"/>
                  <a:pt x="4854837" y="1857171"/>
                  <a:pt x="4843683" y="1860106"/>
                </a:cubicBezTo>
                <a:cubicBezTo>
                  <a:pt x="4841838" y="1860610"/>
                  <a:pt x="4840076" y="1860862"/>
                  <a:pt x="4838232" y="1860862"/>
                </a:cubicBezTo>
                <a:cubicBezTo>
                  <a:pt x="4829006" y="1860862"/>
                  <a:pt x="4820536" y="1854655"/>
                  <a:pt x="4818019" y="1845262"/>
                </a:cubicBezTo>
                <a:cubicBezTo>
                  <a:pt x="4815000" y="1834108"/>
                  <a:pt x="4821709" y="1822613"/>
                  <a:pt x="4832864" y="1819596"/>
                </a:cubicBezTo>
                <a:close/>
                <a:moveTo>
                  <a:pt x="882534" y="1790482"/>
                </a:moveTo>
                <a:cubicBezTo>
                  <a:pt x="889748" y="1790295"/>
                  <a:pt x="897112" y="1791522"/>
                  <a:pt x="904241" y="1794332"/>
                </a:cubicBezTo>
                <a:cubicBezTo>
                  <a:pt x="932840" y="1805570"/>
                  <a:pt x="946845" y="1837860"/>
                  <a:pt x="935608" y="1866458"/>
                </a:cubicBezTo>
                <a:cubicBezTo>
                  <a:pt x="926969" y="1888263"/>
                  <a:pt x="906001" y="1901599"/>
                  <a:pt x="883861" y="1901599"/>
                </a:cubicBezTo>
                <a:cubicBezTo>
                  <a:pt x="877068" y="1901599"/>
                  <a:pt x="870191" y="1900426"/>
                  <a:pt x="863565" y="1897742"/>
                </a:cubicBezTo>
                <a:cubicBezTo>
                  <a:pt x="834967" y="1886504"/>
                  <a:pt x="820960" y="1854214"/>
                  <a:pt x="832199" y="1825698"/>
                </a:cubicBezTo>
                <a:cubicBezTo>
                  <a:pt x="840627" y="1804312"/>
                  <a:pt x="860897" y="1791041"/>
                  <a:pt x="882534" y="1790482"/>
                </a:cubicBezTo>
                <a:close/>
                <a:moveTo>
                  <a:pt x="688397" y="1786212"/>
                </a:moveTo>
                <a:cubicBezTo>
                  <a:pt x="697090" y="1785639"/>
                  <a:pt x="706038" y="1786760"/>
                  <a:pt x="714781" y="1789801"/>
                </a:cubicBezTo>
                <a:cubicBezTo>
                  <a:pt x="749837" y="1801961"/>
                  <a:pt x="768288" y="1840121"/>
                  <a:pt x="756211" y="1875179"/>
                </a:cubicBezTo>
                <a:lnTo>
                  <a:pt x="756127" y="1875179"/>
                </a:lnTo>
                <a:cubicBezTo>
                  <a:pt x="746567" y="1902855"/>
                  <a:pt x="720568" y="1920216"/>
                  <a:pt x="692807" y="1920216"/>
                </a:cubicBezTo>
                <a:cubicBezTo>
                  <a:pt x="685512" y="1920216"/>
                  <a:pt x="678047" y="1919041"/>
                  <a:pt x="670834" y="1916526"/>
                </a:cubicBezTo>
                <a:cubicBezTo>
                  <a:pt x="635777" y="1904365"/>
                  <a:pt x="617242" y="1866121"/>
                  <a:pt x="629403" y="1831147"/>
                </a:cubicBezTo>
                <a:cubicBezTo>
                  <a:pt x="638524" y="1804918"/>
                  <a:pt x="662317" y="1787935"/>
                  <a:pt x="688397" y="1786212"/>
                </a:cubicBezTo>
                <a:close/>
                <a:moveTo>
                  <a:pt x="495457" y="1780939"/>
                </a:moveTo>
                <a:cubicBezTo>
                  <a:pt x="502152" y="1780353"/>
                  <a:pt x="509071" y="1781071"/>
                  <a:pt x="515864" y="1783274"/>
                </a:cubicBezTo>
                <a:cubicBezTo>
                  <a:pt x="543037" y="1792080"/>
                  <a:pt x="557881" y="1821181"/>
                  <a:pt x="549160" y="1848355"/>
                </a:cubicBezTo>
                <a:cubicBezTo>
                  <a:pt x="542031" y="1870244"/>
                  <a:pt x="521735" y="1884167"/>
                  <a:pt x="499929" y="1884167"/>
                </a:cubicBezTo>
                <a:cubicBezTo>
                  <a:pt x="494646" y="1884167"/>
                  <a:pt x="489278" y="1883413"/>
                  <a:pt x="483994" y="1881653"/>
                </a:cubicBezTo>
                <a:cubicBezTo>
                  <a:pt x="456821" y="1872843"/>
                  <a:pt x="441893" y="1843743"/>
                  <a:pt x="450699" y="1816569"/>
                </a:cubicBezTo>
                <a:cubicBezTo>
                  <a:pt x="457303" y="1796190"/>
                  <a:pt x="475371" y="1782696"/>
                  <a:pt x="495457" y="1780939"/>
                </a:cubicBezTo>
                <a:close/>
                <a:moveTo>
                  <a:pt x="121862" y="1771959"/>
                </a:moveTo>
                <a:cubicBezTo>
                  <a:pt x="132933" y="1775146"/>
                  <a:pt x="139391" y="1786804"/>
                  <a:pt x="136204" y="1797961"/>
                </a:cubicBezTo>
                <a:cubicBezTo>
                  <a:pt x="133520" y="1807100"/>
                  <a:pt x="125134" y="1813139"/>
                  <a:pt x="116075" y="1813139"/>
                </a:cubicBezTo>
                <a:cubicBezTo>
                  <a:pt x="114147" y="1813139"/>
                  <a:pt x="112217" y="1812803"/>
                  <a:pt x="110289" y="1812299"/>
                </a:cubicBezTo>
                <a:cubicBezTo>
                  <a:pt x="99134" y="1809113"/>
                  <a:pt x="92676" y="1797457"/>
                  <a:pt x="95948" y="1786385"/>
                </a:cubicBezTo>
                <a:cubicBezTo>
                  <a:pt x="99134" y="1775229"/>
                  <a:pt x="110708" y="1768772"/>
                  <a:pt x="121862" y="1771959"/>
                </a:cubicBezTo>
                <a:close/>
                <a:moveTo>
                  <a:pt x="4625765" y="1741296"/>
                </a:moveTo>
                <a:cubicBezTo>
                  <a:pt x="4639863" y="1742543"/>
                  <a:pt x="4652569" y="1752057"/>
                  <a:pt x="4657161" y="1766335"/>
                </a:cubicBezTo>
                <a:cubicBezTo>
                  <a:pt x="4663283" y="1785458"/>
                  <a:pt x="4652800" y="1805922"/>
                  <a:pt x="4633678" y="1812043"/>
                </a:cubicBezTo>
                <a:cubicBezTo>
                  <a:pt x="4629988" y="1813302"/>
                  <a:pt x="4626213" y="1813804"/>
                  <a:pt x="4622523" y="1813804"/>
                </a:cubicBezTo>
                <a:cubicBezTo>
                  <a:pt x="4607176" y="1813804"/>
                  <a:pt x="4592918" y="1803992"/>
                  <a:pt x="4587969" y="1788645"/>
                </a:cubicBezTo>
                <a:cubicBezTo>
                  <a:pt x="4581847" y="1769522"/>
                  <a:pt x="4592331" y="1749058"/>
                  <a:pt x="4611452" y="1742935"/>
                </a:cubicBezTo>
                <a:cubicBezTo>
                  <a:pt x="4616212" y="1741384"/>
                  <a:pt x="4621066" y="1740881"/>
                  <a:pt x="4625765" y="1741296"/>
                </a:cubicBezTo>
                <a:close/>
                <a:moveTo>
                  <a:pt x="321739" y="1722673"/>
                </a:moveTo>
                <a:cubicBezTo>
                  <a:pt x="326442" y="1722293"/>
                  <a:pt x="331297" y="1722828"/>
                  <a:pt x="336057" y="1724401"/>
                </a:cubicBezTo>
                <a:cubicBezTo>
                  <a:pt x="355094" y="1730690"/>
                  <a:pt x="365409" y="1751322"/>
                  <a:pt x="359120" y="1770362"/>
                </a:cubicBezTo>
                <a:cubicBezTo>
                  <a:pt x="354087" y="1785625"/>
                  <a:pt x="339913" y="1795272"/>
                  <a:pt x="324650" y="1795272"/>
                </a:cubicBezTo>
                <a:cubicBezTo>
                  <a:pt x="320876" y="1795272"/>
                  <a:pt x="317018" y="1794684"/>
                  <a:pt x="313160" y="1793427"/>
                </a:cubicBezTo>
                <a:cubicBezTo>
                  <a:pt x="294123" y="1787135"/>
                  <a:pt x="283805" y="1766503"/>
                  <a:pt x="290096" y="1747465"/>
                </a:cubicBezTo>
                <a:cubicBezTo>
                  <a:pt x="294877" y="1733185"/>
                  <a:pt x="307630" y="1723814"/>
                  <a:pt x="321739" y="1722673"/>
                </a:cubicBezTo>
                <a:close/>
                <a:moveTo>
                  <a:pt x="4422375" y="1717522"/>
                </a:moveTo>
                <a:cubicBezTo>
                  <a:pt x="4442512" y="1718615"/>
                  <a:pt x="4460973" y="1731525"/>
                  <a:pt x="4468207" y="1751653"/>
                </a:cubicBezTo>
                <a:cubicBezTo>
                  <a:pt x="4477935" y="1778577"/>
                  <a:pt x="4463929" y="1808182"/>
                  <a:pt x="4437091" y="1817826"/>
                </a:cubicBezTo>
                <a:cubicBezTo>
                  <a:pt x="4431305" y="1819923"/>
                  <a:pt x="4425434" y="1820929"/>
                  <a:pt x="4419562" y="1820929"/>
                </a:cubicBezTo>
                <a:cubicBezTo>
                  <a:pt x="4398429" y="1820929"/>
                  <a:pt x="4378468" y="1807763"/>
                  <a:pt x="4370919" y="1786712"/>
                </a:cubicBezTo>
                <a:cubicBezTo>
                  <a:pt x="4361192" y="1759790"/>
                  <a:pt x="4375197" y="1730183"/>
                  <a:pt x="4402035" y="1720538"/>
                </a:cubicBezTo>
                <a:cubicBezTo>
                  <a:pt x="4408765" y="1718106"/>
                  <a:pt x="4415663" y="1717157"/>
                  <a:pt x="4422375" y="1717522"/>
                </a:cubicBezTo>
                <a:close/>
                <a:moveTo>
                  <a:pt x="4202967" y="1668734"/>
                </a:moveTo>
                <a:cubicBezTo>
                  <a:pt x="4229130" y="1668706"/>
                  <a:pt x="4254008" y="1684022"/>
                  <a:pt x="4264827" y="1709623"/>
                </a:cubicBezTo>
                <a:cubicBezTo>
                  <a:pt x="4279336" y="1743757"/>
                  <a:pt x="4263400" y="1783091"/>
                  <a:pt x="4229267" y="1797600"/>
                </a:cubicBezTo>
                <a:cubicBezTo>
                  <a:pt x="4220712" y="1801206"/>
                  <a:pt x="4211906" y="1802968"/>
                  <a:pt x="4203100" y="1802968"/>
                </a:cubicBezTo>
                <a:cubicBezTo>
                  <a:pt x="4177016" y="1802968"/>
                  <a:pt x="4152191" y="1787620"/>
                  <a:pt x="4141373" y="1762040"/>
                </a:cubicBezTo>
                <a:cubicBezTo>
                  <a:pt x="4126863" y="1727990"/>
                  <a:pt x="4142798" y="1688572"/>
                  <a:pt x="4176848" y="1674063"/>
                </a:cubicBezTo>
                <a:cubicBezTo>
                  <a:pt x="4185382" y="1670456"/>
                  <a:pt x="4194246" y="1668743"/>
                  <a:pt x="4202967" y="1668734"/>
                </a:cubicBezTo>
                <a:close/>
                <a:moveTo>
                  <a:pt x="4782878" y="1659579"/>
                </a:moveTo>
                <a:cubicBezTo>
                  <a:pt x="4793865" y="1655807"/>
                  <a:pt x="4805775" y="1661677"/>
                  <a:pt x="4809548" y="1672662"/>
                </a:cubicBezTo>
                <a:cubicBezTo>
                  <a:pt x="4813238" y="1683646"/>
                  <a:pt x="4807368" y="1695555"/>
                  <a:pt x="4796465" y="1699245"/>
                </a:cubicBezTo>
                <a:cubicBezTo>
                  <a:pt x="4794201" y="1699999"/>
                  <a:pt x="4791936" y="1700417"/>
                  <a:pt x="4789671" y="1700417"/>
                </a:cubicBezTo>
                <a:cubicBezTo>
                  <a:pt x="4780949" y="1700417"/>
                  <a:pt x="4772814" y="1694884"/>
                  <a:pt x="4769795" y="1686164"/>
                </a:cubicBezTo>
                <a:cubicBezTo>
                  <a:pt x="4766105" y="1675261"/>
                  <a:pt x="4771976" y="1663271"/>
                  <a:pt x="4782878" y="1659579"/>
                </a:cubicBezTo>
                <a:close/>
                <a:moveTo>
                  <a:pt x="3988801" y="1646656"/>
                </a:moveTo>
                <a:cubicBezTo>
                  <a:pt x="4010407" y="1645190"/>
                  <a:pt x="4031778" y="1656496"/>
                  <a:pt x="4042156" y="1677001"/>
                </a:cubicBezTo>
                <a:cubicBezTo>
                  <a:pt x="4042156" y="1677001"/>
                  <a:pt x="4042156" y="1677001"/>
                  <a:pt x="4042240" y="1677001"/>
                </a:cubicBezTo>
                <a:cubicBezTo>
                  <a:pt x="4056078" y="1704426"/>
                  <a:pt x="4045092" y="1737805"/>
                  <a:pt x="4017667" y="1751644"/>
                </a:cubicBezTo>
                <a:cubicBezTo>
                  <a:pt x="4009616" y="1755753"/>
                  <a:pt x="4001061" y="1757682"/>
                  <a:pt x="3992674" y="1757682"/>
                </a:cubicBezTo>
                <a:cubicBezTo>
                  <a:pt x="3972378" y="1757682"/>
                  <a:pt x="3952837" y="1746528"/>
                  <a:pt x="3943024" y="1727154"/>
                </a:cubicBezTo>
                <a:cubicBezTo>
                  <a:pt x="3929186" y="1699812"/>
                  <a:pt x="3940173" y="1666351"/>
                  <a:pt x="3967514" y="1652513"/>
                </a:cubicBezTo>
                <a:cubicBezTo>
                  <a:pt x="3974370" y="1649053"/>
                  <a:pt x="3981598" y="1647145"/>
                  <a:pt x="3988801" y="1646656"/>
                </a:cubicBezTo>
                <a:close/>
                <a:moveTo>
                  <a:pt x="175119" y="1613041"/>
                </a:moveTo>
                <a:cubicBezTo>
                  <a:pt x="185939" y="1616982"/>
                  <a:pt x="191557" y="1628974"/>
                  <a:pt x="187616" y="1639875"/>
                </a:cubicBezTo>
                <a:cubicBezTo>
                  <a:pt x="184512" y="1648428"/>
                  <a:pt x="176461" y="1653711"/>
                  <a:pt x="167905" y="1653711"/>
                </a:cubicBezTo>
                <a:cubicBezTo>
                  <a:pt x="165558" y="1653711"/>
                  <a:pt x="163126" y="1653291"/>
                  <a:pt x="160778" y="1652452"/>
                </a:cubicBezTo>
                <a:cubicBezTo>
                  <a:pt x="149875" y="1648428"/>
                  <a:pt x="144256" y="1636437"/>
                  <a:pt x="148198" y="1625535"/>
                </a:cubicBezTo>
                <a:cubicBezTo>
                  <a:pt x="152140" y="1614633"/>
                  <a:pt x="164216" y="1609100"/>
                  <a:pt x="175119" y="1613041"/>
                </a:cubicBezTo>
                <a:close/>
                <a:moveTo>
                  <a:pt x="988921" y="1582593"/>
                </a:moveTo>
                <a:cubicBezTo>
                  <a:pt x="996093" y="1583390"/>
                  <a:pt x="1003227" y="1585608"/>
                  <a:pt x="1009916" y="1589361"/>
                </a:cubicBezTo>
                <a:cubicBezTo>
                  <a:pt x="1036669" y="1604374"/>
                  <a:pt x="1046230" y="1638256"/>
                  <a:pt x="1031218" y="1665009"/>
                </a:cubicBezTo>
                <a:cubicBezTo>
                  <a:pt x="1020987" y="1683207"/>
                  <a:pt x="1002115" y="1693355"/>
                  <a:pt x="982658" y="1693355"/>
                </a:cubicBezTo>
                <a:cubicBezTo>
                  <a:pt x="973517" y="1693355"/>
                  <a:pt x="964124" y="1691091"/>
                  <a:pt x="955569" y="1686311"/>
                </a:cubicBezTo>
                <a:cubicBezTo>
                  <a:pt x="928815" y="1671298"/>
                  <a:pt x="919253" y="1637416"/>
                  <a:pt x="934266" y="1610664"/>
                </a:cubicBezTo>
                <a:cubicBezTo>
                  <a:pt x="945526" y="1590598"/>
                  <a:pt x="967399" y="1580203"/>
                  <a:pt x="988921" y="1582593"/>
                </a:cubicBezTo>
                <a:close/>
                <a:moveTo>
                  <a:pt x="581293" y="1572114"/>
                </a:moveTo>
                <a:cubicBezTo>
                  <a:pt x="588006" y="1572252"/>
                  <a:pt x="594804" y="1573710"/>
                  <a:pt x="601326" y="1576624"/>
                </a:cubicBezTo>
                <a:cubicBezTo>
                  <a:pt x="627407" y="1588372"/>
                  <a:pt x="639065" y="1618899"/>
                  <a:pt x="627407" y="1644980"/>
                </a:cubicBezTo>
                <a:cubicBezTo>
                  <a:pt x="618770" y="1664183"/>
                  <a:pt x="599900" y="1675588"/>
                  <a:pt x="580190" y="1675588"/>
                </a:cubicBezTo>
                <a:cubicBezTo>
                  <a:pt x="573062" y="1675588"/>
                  <a:pt x="565932" y="1674079"/>
                  <a:pt x="559056" y="1671061"/>
                </a:cubicBezTo>
                <a:cubicBezTo>
                  <a:pt x="532973" y="1659320"/>
                  <a:pt x="521314" y="1628711"/>
                  <a:pt x="533057" y="1602715"/>
                </a:cubicBezTo>
                <a:cubicBezTo>
                  <a:pt x="533057" y="1602715"/>
                  <a:pt x="533057" y="1602715"/>
                  <a:pt x="532973" y="1602715"/>
                </a:cubicBezTo>
                <a:cubicBezTo>
                  <a:pt x="541779" y="1583149"/>
                  <a:pt x="561152" y="1571698"/>
                  <a:pt x="581293" y="1572114"/>
                </a:cubicBezTo>
                <a:close/>
                <a:moveTo>
                  <a:pt x="4554665" y="1557840"/>
                </a:moveTo>
                <a:cubicBezTo>
                  <a:pt x="4568842" y="1557871"/>
                  <a:pt x="4582286" y="1566253"/>
                  <a:pt x="4588137" y="1580153"/>
                </a:cubicBezTo>
                <a:cubicBezTo>
                  <a:pt x="4595937" y="1598608"/>
                  <a:pt x="4587214" y="1619912"/>
                  <a:pt x="4568763" y="1627710"/>
                </a:cubicBezTo>
                <a:cubicBezTo>
                  <a:pt x="4564150" y="1629638"/>
                  <a:pt x="4559370" y="1630562"/>
                  <a:pt x="4554673" y="1630562"/>
                </a:cubicBezTo>
                <a:cubicBezTo>
                  <a:pt x="4540500" y="1630562"/>
                  <a:pt x="4526998" y="1622260"/>
                  <a:pt x="4521126" y="1608339"/>
                </a:cubicBezTo>
                <a:cubicBezTo>
                  <a:pt x="4513327" y="1589804"/>
                  <a:pt x="4522049" y="1568498"/>
                  <a:pt x="4540500" y="1560698"/>
                </a:cubicBezTo>
                <a:cubicBezTo>
                  <a:pt x="4545134" y="1558747"/>
                  <a:pt x="4549940" y="1557830"/>
                  <a:pt x="4554665" y="1557840"/>
                </a:cubicBezTo>
                <a:close/>
                <a:moveTo>
                  <a:pt x="795708" y="1554738"/>
                </a:moveTo>
                <a:cubicBezTo>
                  <a:pt x="804399" y="1555338"/>
                  <a:pt x="813116" y="1557654"/>
                  <a:pt x="821376" y="1561848"/>
                </a:cubicBezTo>
                <a:cubicBezTo>
                  <a:pt x="854421" y="1578538"/>
                  <a:pt x="867672" y="1618879"/>
                  <a:pt x="850982" y="1652006"/>
                </a:cubicBezTo>
                <a:cubicBezTo>
                  <a:pt x="839157" y="1675321"/>
                  <a:pt x="815506" y="1688740"/>
                  <a:pt x="791016" y="1688740"/>
                </a:cubicBezTo>
                <a:cubicBezTo>
                  <a:pt x="780869" y="1688740"/>
                  <a:pt x="770469" y="1686476"/>
                  <a:pt x="760740" y="1681528"/>
                </a:cubicBezTo>
                <a:cubicBezTo>
                  <a:pt x="727697" y="1664754"/>
                  <a:pt x="714445" y="1624414"/>
                  <a:pt x="731218" y="1591369"/>
                </a:cubicBezTo>
                <a:cubicBezTo>
                  <a:pt x="743799" y="1566587"/>
                  <a:pt x="769635" y="1552937"/>
                  <a:pt x="795708" y="1554738"/>
                </a:cubicBezTo>
                <a:close/>
                <a:moveTo>
                  <a:pt x="394469" y="1539682"/>
                </a:moveTo>
                <a:cubicBezTo>
                  <a:pt x="399192" y="1539713"/>
                  <a:pt x="403988" y="1540671"/>
                  <a:pt x="408601" y="1542664"/>
                </a:cubicBezTo>
                <a:cubicBezTo>
                  <a:pt x="427052" y="1550631"/>
                  <a:pt x="435523" y="1572016"/>
                  <a:pt x="427640" y="1590474"/>
                </a:cubicBezTo>
                <a:lnTo>
                  <a:pt x="427556" y="1590474"/>
                </a:lnTo>
                <a:cubicBezTo>
                  <a:pt x="421684" y="1604146"/>
                  <a:pt x="408265" y="1612364"/>
                  <a:pt x="394176" y="1612364"/>
                </a:cubicBezTo>
                <a:cubicBezTo>
                  <a:pt x="389395" y="1612364"/>
                  <a:pt x="384531" y="1611441"/>
                  <a:pt x="379835" y="1609429"/>
                </a:cubicBezTo>
                <a:cubicBezTo>
                  <a:pt x="361384" y="1601462"/>
                  <a:pt x="352912" y="1580070"/>
                  <a:pt x="360881" y="1561620"/>
                </a:cubicBezTo>
                <a:cubicBezTo>
                  <a:pt x="366793" y="1547843"/>
                  <a:pt x="380301" y="1539587"/>
                  <a:pt x="394469" y="1539682"/>
                </a:cubicBezTo>
                <a:close/>
                <a:moveTo>
                  <a:pt x="4329779" y="1511668"/>
                </a:moveTo>
                <a:cubicBezTo>
                  <a:pt x="4349931" y="1510595"/>
                  <a:pt x="4369682" y="1521398"/>
                  <a:pt x="4379054" y="1540645"/>
                </a:cubicBezTo>
                <a:cubicBezTo>
                  <a:pt x="4391550" y="1566310"/>
                  <a:pt x="4380983" y="1597259"/>
                  <a:pt x="4355320" y="1609842"/>
                </a:cubicBezTo>
                <a:cubicBezTo>
                  <a:pt x="4347939" y="1613364"/>
                  <a:pt x="4340224" y="1615041"/>
                  <a:pt x="4332591" y="1615041"/>
                </a:cubicBezTo>
                <a:cubicBezTo>
                  <a:pt x="4313470" y="1615041"/>
                  <a:pt x="4295103" y="1604390"/>
                  <a:pt x="4286129" y="1586022"/>
                </a:cubicBezTo>
                <a:cubicBezTo>
                  <a:pt x="4273549" y="1560356"/>
                  <a:pt x="4284200" y="1529408"/>
                  <a:pt x="4309864" y="1516827"/>
                </a:cubicBezTo>
                <a:cubicBezTo>
                  <a:pt x="4316301" y="1513704"/>
                  <a:pt x="4323062" y="1512026"/>
                  <a:pt x="4329779" y="1511668"/>
                </a:cubicBezTo>
                <a:close/>
                <a:moveTo>
                  <a:pt x="4738156" y="1503546"/>
                </a:moveTo>
                <a:cubicBezTo>
                  <a:pt x="4743104" y="1505579"/>
                  <a:pt x="4747277" y="1509500"/>
                  <a:pt x="4749500" y="1514826"/>
                </a:cubicBezTo>
                <a:cubicBezTo>
                  <a:pt x="4749500" y="1514826"/>
                  <a:pt x="4749500" y="1514826"/>
                  <a:pt x="4749583" y="1514826"/>
                </a:cubicBezTo>
                <a:cubicBezTo>
                  <a:pt x="4754028" y="1525477"/>
                  <a:pt x="4748997" y="1537806"/>
                  <a:pt x="4738345" y="1542251"/>
                </a:cubicBezTo>
                <a:cubicBezTo>
                  <a:pt x="4735661" y="1543341"/>
                  <a:pt x="4732894" y="1543928"/>
                  <a:pt x="4730211" y="1543928"/>
                </a:cubicBezTo>
                <a:cubicBezTo>
                  <a:pt x="4722075" y="1543928"/>
                  <a:pt x="4714275" y="1539064"/>
                  <a:pt x="4710920" y="1531097"/>
                </a:cubicBezTo>
                <a:cubicBezTo>
                  <a:pt x="4706391" y="1520362"/>
                  <a:pt x="4711424" y="1508116"/>
                  <a:pt x="4722158" y="1503588"/>
                </a:cubicBezTo>
                <a:cubicBezTo>
                  <a:pt x="4727483" y="1501365"/>
                  <a:pt x="4733208" y="1501512"/>
                  <a:pt x="4738156" y="1503546"/>
                </a:cubicBezTo>
                <a:close/>
                <a:moveTo>
                  <a:pt x="223206" y="1457481"/>
                </a:moveTo>
                <a:cubicBezTo>
                  <a:pt x="228207" y="1455552"/>
                  <a:pt x="233951" y="1455531"/>
                  <a:pt x="239277" y="1457879"/>
                </a:cubicBezTo>
                <a:cubicBezTo>
                  <a:pt x="249845" y="1462576"/>
                  <a:pt x="254625" y="1474988"/>
                  <a:pt x="249928" y="1485556"/>
                </a:cubicBezTo>
                <a:cubicBezTo>
                  <a:pt x="246407" y="1493356"/>
                  <a:pt x="238775" y="1497969"/>
                  <a:pt x="230722" y="1497969"/>
                </a:cubicBezTo>
                <a:cubicBezTo>
                  <a:pt x="227871" y="1497969"/>
                  <a:pt x="225019" y="1497465"/>
                  <a:pt x="222253" y="1496208"/>
                </a:cubicBezTo>
                <a:cubicBezTo>
                  <a:pt x="211601" y="1491511"/>
                  <a:pt x="206904" y="1479098"/>
                  <a:pt x="211601" y="1468530"/>
                </a:cubicBezTo>
                <a:cubicBezTo>
                  <a:pt x="213950" y="1463247"/>
                  <a:pt x="218206" y="1459410"/>
                  <a:pt x="223206" y="1457481"/>
                </a:cubicBezTo>
                <a:close/>
                <a:moveTo>
                  <a:pt x="3885061" y="1449437"/>
                </a:moveTo>
                <a:cubicBezTo>
                  <a:pt x="3899057" y="1452006"/>
                  <a:pt x="3912078" y="1459910"/>
                  <a:pt x="3920800" y="1472532"/>
                </a:cubicBezTo>
                <a:cubicBezTo>
                  <a:pt x="3920800" y="1472532"/>
                  <a:pt x="3920800" y="1472532"/>
                  <a:pt x="3920716" y="1472532"/>
                </a:cubicBezTo>
                <a:cubicBezTo>
                  <a:pt x="3938160" y="1497860"/>
                  <a:pt x="3931786" y="1532413"/>
                  <a:pt x="3906542" y="1549858"/>
                </a:cubicBezTo>
                <a:cubicBezTo>
                  <a:pt x="3896898" y="1556484"/>
                  <a:pt x="3885911" y="1559672"/>
                  <a:pt x="3875092" y="1559672"/>
                </a:cubicBezTo>
                <a:cubicBezTo>
                  <a:pt x="3857396" y="1559672"/>
                  <a:pt x="3840035" y="1551285"/>
                  <a:pt x="3829299" y="1535601"/>
                </a:cubicBezTo>
                <a:lnTo>
                  <a:pt x="3829216" y="1535601"/>
                </a:lnTo>
                <a:cubicBezTo>
                  <a:pt x="3811855" y="1510357"/>
                  <a:pt x="3818229" y="1475719"/>
                  <a:pt x="3843474" y="1458359"/>
                </a:cubicBezTo>
                <a:cubicBezTo>
                  <a:pt x="3856096" y="1449636"/>
                  <a:pt x="3871066" y="1446869"/>
                  <a:pt x="3885061" y="1449437"/>
                </a:cubicBezTo>
                <a:close/>
                <a:moveTo>
                  <a:pt x="4080562" y="1445256"/>
                </a:moveTo>
                <a:cubicBezTo>
                  <a:pt x="4106473" y="1441702"/>
                  <a:pt x="4133175" y="1453575"/>
                  <a:pt x="4147327" y="1477477"/>
                </a:cubicBezTo>
                <a:cubicBezTo>
                  <a:pt x="4166281" y="1509346"/>
                  <a:pt x="4155798" y="1550525"/>
                  <a:pt x="4123928" y="1569480"/>
                </a:cubicBezTo>
                <a:cubicBezTo>
                  <a:pt x="4113109" y="1575853"/>
                  <a:pt x="4101368" y="1578873"/>
                  <a:pt x="4089710" y="1578873"/>
                </a:cubicBezTo>
                <a:cubicBezTo>
                  <a:pt x="4066814" y="1578873"/>
                  <a:pt x="4044506" y="1567132"/>
                  <a:pt x="4031926" y="1545996"/>
                </a:cubicBezTo>
                <a:cubicBezTo>
                  <a:pt x="4013056" y="1514127"/>
                  <a:pt x="4023539" y="1472948"/>
                  <a:pt x="4055408" y="1454078"/>
                </a:cubicBezTo>
                <a:cubicBezTo>
                  <a:pt x="4063376" y="1449340"/>
                  <a:pt x="4071925" y="1446441"/>
                  <a:pt x="4080562" y="1445256"/>
                </a:cubicBezTo>
                <a:close/>
                <a:moveTo>
                  <a:pt x="1101111" y="1389848"/>
                </a:moveTo>
                <a:cubicBezTo>
                  <a:pt x="1115190" y="1387867"/>
                  <a:pt x="1130014" y="1391263"/>
                  <a:pt x="1142259" y="1400490"/>
                </a:cubicBezTo>
                <a:cubicBezTo>
                  <a:pt x="1166748" y="1419024"/>
                  <a:pt x="1171612" y="1453830"/>
                  <a:pt x="1153161" y="1478319"/>
                </a:cubicBezTo>
                <a:cubicBezTo>
                  <a:pt x="1142259" y="1492828"/>
                  <a:pt x="1125568" y="1500460"/>
                  <a:pt x="1108795" y="1500460"/>
                </a:cubicBezTo>
                <a:cubicBezTo>
                  <a:pt x="1097138" y="1500460"/>
                  <a:pt x="1085396" y="1496770"/>
                  <a:pt x="1075332" y="1489221"/>
                </a:cubicBezTo>
                <a:cubicBezTo>
                  <a:pt x="1050842" y="1470771"/>
                  <a:pt x="1045979" y="1435965"/>
                  <a:pt x="1064430" y="1411476"/>
                </a:cubicBezTo>
                <a:cubicBezTo>
                  <a:pt x="1073697" y="1399189"/>
                  <a:pt x="1087032" y="1391830"/>
                  <a:pt x="1101111" y="1389848"/>
                </a:cubicBezTo>
                <a:close/>
                <a:moveTo>
                  <a:pt x="4467892" y="1381248"/>
                </a:moveTo>
                <a:cubicBezTo>
                  <a:pt x="4482013" y="1380048"/>
                  <a:pt x="4496135" y="1387236"/>
                  <a:pt x="4503179" y="1400508"/>
                </a:cubicBezTo>
                <a:cubicBezTo>
                  <a:pt x="4512572" y="1418288"/>
                  <a:pt x="4505695" y="1440260"/>
                  <a:pt x="4487999" y="1449655"/>
                </a:cubicBezTo>
                <a:cubicBezTo>
                  <a:pt x="4482547" y="1452505"/>
                  <a:pt x="4476761" y="1453848"/>
                  <a:pt x="4471058" y="1453848"/>
                </a:cubicBezTo>
                <a:cubicBezTo>
                  <a:pt x="4457974" y="1453848"/>
                  <a:pt x="4445394" y="1446803"/>
                  <a:pt x="4438853" y="1434474"/>
                </a:cubicBezTo>
                <a:cubicBezTo>
                  <a:pt x="4429543" y="1416695"/>
                  <a:pt x="4436336" y="1394721"/>
                  <a:pt x="4454033" y="1385328"/>
                </a:cubicBezTo>
                <a:cubicBezTo>
                  <a:pt x="4458477" y="1382978"/>
                  <a:pt x="4463184" y="1381647"/>
                  <a:pt x="4467892" y="1381248"/>
                </a:cubicBezTo>
                <a:close/>
                <a:moveTo>
                  <a:pt x="689326" y="1373837"/>
                </a:moveTo>
                <a:cubicBezTo>
                  <a:pt x="695990" y="1374713"/>
                  <a:pt x="702595" y="1376916"/>
                  <a:pt x="708759" y="1380541"/>
                </a:cubicBezTo>
                <a:cubicBezTo>
                  <a:pt x="733414" y="1394967"/>
                  <a:pt x="741632" y="1426586"/>
                  <a:pt x="727208" y="1451243"/>
                </a:cubicBezTo>
                <a:cubicBezTo>
                  <a:pt x="717565" y="1467681"/>
                  <a:pt x="700289" y="1476823"/>
                  <a:pt x="682509" y="1476823"/>
                </a:cubicBezTo>
                <a:cubicBezTo>
                  <a:pt x="673619" y="1476823"/>
                  <a:pt x="664644" y="1474558"/>
                  <a:pt x="656423" y="1469778"/>
                </a:cubicBezTo>
                <a:cubicBezTo>
                  <a:pt x="631852" y="1455353"/>
                  <a:pt x="623549" y="1423650"/>
                  <a:pt x="637975" y="1398994"/>
                </a:cubicBezTo>
                <a:cubicBezTo>
                  <a:pt x="648792" y="1380500"/>
                  <a:pt x="669332" y="1371207"/>
                  <a:pt x="689326" y="1373837"/>
                </a:cubicBezTo>
                <a:close/>
                <a:moveTo>
                  <a:pt x="482884" y="1363750"/>
                </a:moveTo>
                <a:cubicBezTo>
                  <a:pt x="487579" y="1364198"/>
                  <a:pt x="492259" y="1365577"/>
                  <a:pt x="496662" y="1367967"/>
                </a:cubicBezTo>
                <a:cubicBezTo>
                  <a:pt x="514358" y="1377445"/>
                  <a:pt x="520984" y="1399501"/>
                  <a:pt x="511423" y="1417197"/>
                </a:cubicBezTo>
                <a:cubicBezTo>
                  <a:pt x="504881" y="1429358"/>
                  <a:pt x="492385" y="1436319"/>
                  <a:pt x="479385" y="1436319"/>
                </a:cubicBezTo>
                <a:cubicBezTo>
                  <a:pt x="473599" y="1436319"/>
                  <a:pt x="467728" y="1434893"/>
                  <a:pt x="462192" y="1431958"/>
                </a:cubicBezTo>
                <a:cubicBezTo>
                  <a:pt x="444579" y="1422397"/>
                  <a:pt x="437954" y="1400340"/>
                  <a:pt x="447431" y="1382726"/>
                </a:cubicBezTo>
                <a:cubicBezTo>
                  <a:pt x="447431" y="1382726"/>
                  <a:pt x="447431" y="1382726"/>
                  <a:pt x="447431" y="1382642"/>
                </a:cubicBezTo>
                <a:cubicBezTo>
                  <a:pt x="454602" y="1369435"/>
                  <a:pt x="468803" y="1362406"/>
                  <a:pt x="482884" y="1363750"/>
                </a:cubicBezTo>
                <a:close/>
                <a:moveTo>
                  <a:pt x="4666679" y="1350959"/>
                </a:moveTo>
                <a:cubicBezTo>
                  <a:pt x="4671774" y="1352647"/>
                  <a:pt x="4676240" y="1356274"/>
                  <a:pt x="4678882" y="1361432"/>
                </a:cubicBezTo>
                <a:cubicBezTo>
                  <a:pt x="4684082" y="1371747"/>
                  <a:pt x="4679888" y="1384411"/>
                  <a:pt x="4669573" y="1389611"/>
                </a:cubicBezTo>
                <a:cubicBezTo>
                  <a:pt x="4666553" y="1391121"/>
                  <a:pt x="4663283" y="1391792"/>
                  <a:pt x="4660180" y="1391792"/>
                </a:cubicBezTo>
                <a:cubicBezTo>
                  <a:pt x="4652463" y="1391792"/>
                  <a:pt x="4645083" y="1387598"/>
                  <a:pt x="4641393" y="1380301"/>
                </a:cubicBezTo>
                <a:cubicBezTo>
                  <a:pt x="4636192" y="1369903"/>
                  <a:pt x="4640386" y="1357322"/>
                  <a:pt x="4650703" y="1352123"/>
                </a:cubicBezTo>
                <a:cubicBezTo>
                  <a:pt x="4655861" y="1349522"/>
                  <a:pt x="4661585" y="1349271"/>
                  <a:pt x="4666679" y="1350959"/>
                </a:cubicBezTo>
                <a:close/>
                <a:moveTo>
                  <a:pt x="907237" y="1339492"/>
                </a:moveTo>
                <a:cubicBezTo>
                  <a:pt x="924137" y="1336368"/>
                  <a:pt x="942231" y="1339681"/>
                  <a:pt x="957495" y="1350164"/>
                </a:cubicBezTo>
                <a:cubicBezTo>
                  <a:pt x="988023" y="1371132"/>
                  <a:pt x="995738" y="1412982"/>
                  <a:pt x="974687" y="1443510"/>
                </a:cubicBezTo>
                <a:cubicBezTo>
                  <a:pt x="961688" y="1462380"/>
                  <a:pt x="940721" y="1472528"/>
                  <a:pt x="919418" y="1472528"/>
                </a:cubicBezTo>
                <a:cubicBezTo>
                  <a:pt x="906251" y="1472528"/>
                  <a:pt x="893000" y="1468754"/>
                  <a:pt x="881427" y="1460703"/>
                </a:cubicBezTo>
                <a:cubicBezTo>
                  <a:pt x="850899" y="1439735"/>
                  <a:pt x="843183" y="1397970"/>
                  <a:pt x="864149" y="1367441"/>
                </a:cubicBezTo>
                <a:cubicBezTo>
                  <a:pt x="874633" y="1352177"/>
                  <a:pt x="890337" y="1342616"/>
                  <a:pt x="907237" y="1339492"/>
                </a:cubicBezTo>
                <a:close/>
                <a:moveTo>
                  <a:pt x="4215500" y="1317080"/>
                </a:moveTo>
                <a:cubicBezTo>
                  <a:pt x="4235389" y="1313836"/>
                  <a:pt x="4256210" y="1322422"/>
                  <a:pt x="4267594" y="1340537"/>
                </a:cubicBezTo>
                <a:cubicBezTo>
                  <a:pt x="4282858" y="1364692"/>
                  <a:pt x="4275561" y="1396645"/>
                  <a:pt x="4251492" y="1411909"/>
                </a:cubicBezTo>
                <a:cubicBezTo>
                  <a:pt x="4242853" y="1417277"/>
                  <a:pt x="4233376" y="1419877"/>
                  <a:pt x="4223900" y="1419877"/>
                </a:cubicBezTo>
                <a:cubicBezTo>
                  <a:pt x="4206790" y="1419877"/>
                  <a:pt x="4189932" y="1411322"/>
                  <a:pt x="4180120" y="1395723"/>
                </a:cubicBezTo>
                <a:cubicBezTo>
                  <a:pt x="4164855" y="1371569"/>
                  <a:pt x="4172152" y="1339615"/>
                  <a:pt x="4196306" y="1324351"/>
                </a:cubicBezTo>
                <a:cubicBezTo>
                  <a:pt x="4202345" y="1320556"/>
                  <a:pt x="4208871" y="1318161"/>
                  <a:pt x="4215500" y="1317080"/>
                </a:cubicBezTo>
                <a:close/>
                <a:moveTo>
                  <a:pt x="297954" y="1306068"/>
                </a:moveTo>
                <a:cubicBezTo>
                  <a:pt x="303079" y="1304485"/>
                  <a:pt x="308804" y="1304862"/>
                  <a:pt x="313920" y="1307588"/>
                </a:cubicBezTo>
                <a:cubicBezTo>
                  <a:pt x="324152" y="1312955"/>
                  <a:pt x="328009" y="1325702"/>
                  <a:pt x="322642" y="1335935"/>
                </a:cubicBezTo>
                <a:cubicBezTo>
                  <a:pt x="318868" y="1343065"/>
                  <a:pt x="311571" y="1347090"/>
                  <a:pt x="304107" y="1347090"/>
                </a:cubicBezTo>
                <a:cubicBezTo>
                  <a:pt x="300752" y="1347090"/>
                  <a:pt x="297398" y="1346335"/>
                  <a:pt x="294295" y="1344657"/>
                </a:cubicBezTo>
                <a:cubicBezTo>
                  <a:pt x="284062" y="1339206"/>
                  <a:pt x="280121" y="1326540"/>
                  <a:pt x="285572" y="1316310"/>
                </a:cubicBezTo>
                <a:cubicBezTo>
                  <a:pt x="288298" y="1311195"/>
                  <a:pt x="292827" y="1307651"/>
                  <a:pt x="297954" y="1306068"/>
                </a:cubicBezTo>
                <a:close/>
                <a:moveTo>
                  <a:pt x="3734403" y="1268188"/>
                </a:moveTo>
                <a:cubicBezTo>
                  <a:pt x="3748598" y="1268859"/>
                  <a:pt x="3762541" y="1274939"/>
                  <a:pt x="3772856" y="1286261"/>
                </a:cubicBezTo>
                <a:cubicBezTo>
                  <a:pt x="3793572" y="1308989"/>
                  <a:pt x="3791894" y="1344130"/>
                  <a:pt x="3769167" y="1364761"/>
                </a:cubicBezTo>
                <a:cubicBezTo>
                  <a:pt x="3758515" y="1374489"/>
                  <a:pt x="3745180" y="1379271"/>
                  <a:pt x="3731845" y="1379271"/>
                </a:cubicBezTo>
                <a:cubicBezTo>
                  <a:pt x="3716748" y="1379271"/>
                  <a:pt x="3701652" y="1373148"/>
                  <a:pt x="3690666" y="1361071"/>
                </a:cubicBezTo>
                <a:cubicBezTo>
                  <a:pt x="3670034" y="1338343"/>
                  <a:pt x="3671712" y="1303202"/>
                  <a:pt x="3694440" y="1282570"/>
                </a:cubicBezTo>
                <a:cubicBezTo>
                  <a:pt x="3705762" y="1272255"/>
                  <a:pt x="3720208" y="1267517"/>
                  <a:pt x="3734403" y="1268188"/>
                </a:cubicBezTo>
                <a:close/>
                <a:moveTo>
                  <a:pt x="3955133" y="1238044"/>
                </a:moveTo>
                <a:cubicBezTo>
                  <a:pt x="3972190" y="1240046"/>
                  <a:pt x="3988481" y="1248559"/>
                  <a:pt x="3999971" y="1263110"/>
                </a:cubicBezTo>
                <a:cubicBezTo>
                  <a:pt x="4022867" y="1292129"/>
                  <a:pt x="4018003" y="1334314"/>
                  <a:pt x="3988900" y="1357293"/>
                </a:cubicBezTo>
                <a:cubicBezTo>
                  <a:pt x="3976572" y="1367022"/>
                  <a:pt x="3961895" y="1371803"/>
                  <a:pt x="3947387" y="1371803"/>
                </a:cubicBezTo>
                <a:cubicBezTo>
                  <a:pt x="3927509" y="1371803"/>
                  <a:pt x="3907885" y="1363080"/>
                  <a:pt x="3894717" y="1346306"/>
                </a:cubicBezTo>
                <a:lnTo>
                  <a:pt x="3894633" y="1346306"/>
                </a:lnTo>
                <a:cubicBezTo>
                  <a:pt x="3871654" y="1317205"/>
                  <a:pt x="3876602" y="1275019"/>
                  <a:pt x="3905704" y="1252039"/>
                </a:cubicBezTo>
                <a:cubicBezTo>
                  <a:pt x="3920254" y="1240550"/>
                  <a:pt x="3938077" y="1236042"/>
                  <a:pt x="3955133" y="1238044"/>
                </a:cubicBezTo>
                <a:close/>
                <a:moveTo>
                  <a:pt x="1259401" y="1215120"/>
                </a:moveTo>
                <a:cubicBezTo>
                  <a:pt x="1273617" y="1215057"/>
                  <a:pt x="1287853" y="1220424"/>
                  <a:pt x="1298756" y="1231243"/>
                </a:cubicBezTo>
                <a:cubicBezTo>
                  <a:pt x="1320562" y="1252798"/>
                  <a:pt x="1320729" y="1288022"/>
                  <a:pt x="1299092" y="1309744"/>
                </a:cubicBezTo>
                <a:cubicBezTo>
                  <a:pt x="1288189" y="1320730"/>
                  <a:pt x="1273931" y="1326266"/>
                  <a:pt x="1259590" y="1326266"/>
                </a:cubicBezTo>
                <a:cubicBezTo>
                  <a:pt x="1245500" y="1326266"/>
                  <a:pt x="1231326" y="1320899"/>
                  <a:pt x="1220507" y="1310163"/>
                </a:cubicBezTo>
                <a:cubicBezTo>
                  <a:pt x="1198701" y="1288525"/>
                  <a:pt x="1198533" y="1253384"/>
                  <a:pt x="1220171" y="1231580"/>
                </a:cubicBezTo>
                <a:cubicBezTo>
                  <a:pt x="1230991" y="1220677"/>
                  <a:pt x="1245185" y="1215183"/>
                  <a:pt x="1259401" y="1215120"/>
                </a:cubicBezTo>
                <a:close/>
                <a:moveTo>
                  <a:pt x="4366148" y="1212817"/>
                </a:moveTo>
                <a:cubicBezTo>
                  <a:pt x="4380092" y="1210379"/>
                  <a:pt x="4394779" y="1216292"/>
                  <a:pt x="4402956" y="1228999"/>
                </a:cubicBezTo>
                <a:cubicBezTo>
                  <a:pt x="4413776" y="1245856"/>
                  <a:pt x="4408911" y="1268332"/>
                  <a:pt x="4392053" y="1279235"/>
                </a:cubicBezTo>
                <a:cubicBezTo>
                  <a:pt x="4385931" y="1283093"/>
                  <a:pt x="4379138" y="1285023"/>
                  <a:pt x="4372429" y="1285023"/>
                </a:cubicBezTo>
                <a:cubicBezTo>
                  <a:pt x="4360435" y="1285023"/>
                  <a:pt x="4348779" y="1279150"/>
                  <a:pt x="4341817" y="1268332"/>
                </a:cubicBezTo>
                <a:cubicBezTo>
                  <a:pt x="4330997" y="1251475"/>
                  <a:pt x="4335862" y="1228915"/>
                  <a:pt x="4352720" y="1218095"/>
                </a:cubicBezTo>
                <a:cubicBezTo>
                  <a:pt x="4356934" y="1215370"/>
                  <a:pt x="4361500" y="1213629"/>
                  <a:pt x="4366148" y="1212817"/>
                </a:cubicBezTo>
                <a:close/>
                <a:moveTo>
                  <a:pt x="4584951" y="1203602"/>
                </a:moveTo>
                <a:cubicBezTo>
                  <a:pt x="4590150" y="1204933"/>
                  <a:pt x="4594847" y="1208246"/>
                  <a:pt x="4597782" y="1213236"/>
                </a:cubicBezTo>
                <a:cubicBezTo>
                  <a:pt x="4597782" y="1213236"/>
                  <a:pt x="4597782" y="1213236"/>
                  <a:pt x="4597782" y="1213152"/>
                </a:cubicBezTo>
                <a:cubicBezTo>
                  <a:pt x="4603737" y="1223133"/>
                  <a:pt x="4600382" y="1236048"/>
                  <a:pt x="4590402" y="1241919"/>
                </a:cubicBezTo>
                <a:cubicBezTo>
                  <a:pt x="4587047" y="1243932"/>
                  <a:pt x="4583357" y="1244854"/>
                  <a:pt x="4579750" y="1244854"/>
                </a:cubicBezTo>
                <a:cubicBezTo>
                  <a:pt x="4572622" y="1244854"/>
                  <a:pt x="4565577" y="1241164"/>
                  <a:pt x="4561719" y="1234539"/>
                </a:cubicBezTo>
                <a:cubicBezTo>
                  <a:pt x="4555849" y="1224558"/>
                  <a:pt x="4559120" y="1211726"/>
                  <a:pt x="4569099" y="1205855"/>
                </a:cubicBezTo>
                <a:cubicBezTo>
                  <a:pt x="4574047" y="1202921"/>
                  <a:pt x="4579750" y="1202271"/>
                  <a:pt x="4584951" y="1203602"/>
                </a:cubicBezTo>
                <a:close/>
                <a:moveTo>
                  <a:pt x="586174" y="1196133"/>
                </a:moveTo>
                <a:cubicBezTo>
                  <a:pt x="590819" y="1196976"/>
                  <a:pt x="595375" y="1198743"/>
                  <a:pt x="599568" y="1201489"/>
                </a:cubicBezTo>
                <a:cubicBezTo>
                  <a:pt x="616341" y="1212476"/>
                  <a:pt x="621038" y="1235037"/>
                  <a:pt x="610052" y="1251810"/>
                </a:cubicBezTo>
                <a:cubicBezTo>
                  <a:pt x="603008" y="1262462"/>
                  <a:pt x="591433" y="1268248"/>
                  <a:pt x="579608" y="1268248"/>
                </a:cubicBezTo>
                <a:cubicBezTo>
                  <a:pt x="572730" y="1268248"/>
                  <a:pt x="565854" y="1266320"/>
                  <a:pt x="559647" y="1262294"/>
                </a:cubicBezTo>
                <a:cubicBezTo>
                  <a:pt x="542873" y="1251223"/>
                  <a:pt x="538261" y="1228746"/>
                  <a:pt x="549246" y="1211973"/>
                </a:cubicBezTo>
                <a:cubicBezTo>
                  <a:pt x="557487" y="1199393"/>
                  <a:pt x="572237" y="1193605"/>
                  <a:pt x="586174" y="1196133"/>
                </a:cubicBezTo>
                <a:close/>
                <a:moveTo>
                  <a:pt x="798233" y="1187489"/>
                </a:moveTo>
                <a:cubicBezTo>
                  <a:pt x="811328" y="1185550"/>
                  <a:pt x="825166" y="1188611"/>
                  <a:pt x="836657" y="1197124"/>
                </a:cubicBezTo>
                <a:cubicBezTo>
                  <a:pt x="859551" y="1214065"/>
                  <a:pt x="864417" y="1246522"/>
                  <a:pt x="847391" y="1269417"/>
                </a:cubicBezTo>
                <a:cubicBezTo>
                  <a:pt x="837244" y="1283088"/>
                  <a:pt x="821643" y="1290385"/>
                  <a:pt x="805793" y="1290385"/>
                </a:cubicBezTo>
                <a:cubicBezTo>
                  <a:pt x="795057" y="1290385"/>
                  <a:pt x="784321" y="1287030"/>
                  <a:pt x="775009" y="1280237"/>
                </a:cubicBezTo>
                <a:cubicBezTo>
                  <a:pt x="752114" y="1263212"/>
                  <a:pt x="747250" y="1230838"/>
                  <a:pt x="764274" y="1207858"/>
                </a:cubicBezTo>
                <a:cubicBezTo>
                  <a:pt x="772787" y="1196369"/>
                  <a:pt x="785139" y="1189428"/>
                  <a:pt x="798233" y="1187489"/>
                </a:cubicBezTo>
                <a:close/>
                <a:moveTo>
                  <a:pt x="382828" y="1160169"/>
                </a:moveTo>
                <a:cubicBezTo>
                  <a:pt x="388059" y="1158932"/>
                  <a:pt x="393762" y="1159687"/>
                  <a:pt x="398710" y="1162748"/>
                </a:cubicBezTo>
                <a:cubicBezTo>
                  <a:pt x="408522" y="1168870"/>
                  <a:pt x="411541" y="1181786"/>
                  <a:pt x="405419" y="1191683"/>
                </a:cubicBezTo>
                <a:cubicBezTo>
                  <a:pt x="401477" y="1198057"/>
                  <a:pt x="394601" y="1201580"/>
                  <a:pt x="387639" y="1201580"/>
                </a:cubicBezTo>
                <a:cubicBezTo>
                  <a:pt x="383865" y="1201580"/>
                  <a:pt x="380007" y="1200573"/>
                  <a:pt x="376568" y="1198392"/>
                </a:cubicBezTo>
                <a:cubicBezTo>
                  <a:pt x="366756" y="1192270"/>
                  <a:pt x="363737" y="1179353"/>
                  <a:pt x="369775" y="1169541"/>
                </a:cubicBezTo>
                <a:cubicBezTo>
                  <a:pt x="372836" y="1164635"/>
                  <a:pt x="377596" y="1161407"/>
                  <a:pt x="382828" y="1160169"/>
                </a:cubicBezTo>
                <a:close/>
                <a:moveTo>
                  <a:pt x="1072058" y="1141219"/>
                </a:moveTo>
                <a:cubicBezTo>
                  <a:pt x="1089209" y="1140369"/>
                  <a:pt x="1106695" y="1146073"/>
                  <a:pt x="1120449" y="1158527"/>
                </a:cubicBezTo>
                <a:cubicBezTo>
                  <a:pt x="1147875" y="1183351"/>
                  <a:pt x="1149972" y="1225788"/>
                  <a:pt x="1125146" y="1253297"/>
                </a:cubicBezTo>
                <a:cubicBezTo>
                  <a:pt x="1111896" y="1267890"/>
                  <a:pt x="1093696" y="1275354"/>
                  <a:pt x="1075329" y="1275354"/>
                </a:cubicBezTo>
                <a:cubicBezTo>
                  <a:pt x="1059310" y="1275354"/>
                  <a:pt x="1043208" y="1269652"/>
                  <a:pt x="1030376" y="1257994"/>
                </a:cubicBezTo>
                <a:cubicBezTo>
                  <a:pt x="1002867" y="1233169"/>
                  <a:pt x="1000771" y="1190732"/>
                  <a:pt x="1025679" y="1163223"/>
                </a:cubicBezTo>
                <a:cubicBezTo>
                  <a:pt x="1038092" y="1149469"/>
                  <a:pt x="1054908" y="1142068"/>
                  <a:pt x="1072058" y="1141219"/>
                </a:cubicBezTo>
                <a:close/>
                <a:moveTo>
                  <a:pt x="4100707" y="1134412"/>
                </a:moveTo>
                <a:cubicBezTo>
                  <a:pt x="4113864" y="1135942"/>
                  <a:pt x="4126443" y="1142483"/>
                  <a:pt x="4135334" y="1153680"/>
                </a:cubicBezTo>
                <a:cubicBezTo>
                  <a:pt x="4153030" y="1176073"/>
                  <a:pt x="4149255" y="1208613"/>
                  <a:pt x="4126863" y="1226310"/>
                </a:cubicBezTo>
                <a:cubicBezTo>
                  <a:pt x="4117386" y="1233857"/>
                  <a:pt x="4106064" y="1237464"/>
                  <a:pt x="4094826" y="1237464"/>
                </a:cubicBezTo>
                <a:cubicBezTo>
                  <a:pt x="4079562" y="1237464"/>
                  <a:pt x="4064466" y="1230755"/>
                  <a:pt x="4054233" y="1217923"/>
                </a:cubicBezTo>
                <a:cubicBezTo>
                  <a:pt x="4036453" y="1195530"/>
                  <a:pt x="4040228" y="1162989"/>
                  <a:pt x="4062620" y="1145209"/>
                </a:cubicBezTo>
                <a:cubicBezTo>
                  <a:pt x="4073817" y="1136361"/>
                  <a:pt x="4087550" y="1132881"/>
                  <a:pt x="4100707" y="1134412"/>
                </a:cubicBezTo>
                <a:close/>
                <a:moveTo>
                  <a:pt x="3560807" y="1108670"/>
                </a:moveTo>
                <a:cubicBezTo>
                  <a:pt x="3574970" y="1107433"/>
                  <a:pt x="3589605" y="1111605"/>
                  <a:pt x="3601346" y="1121460"/>
                </a:cubicBezTo>
                <a:cubicBezTo>
                  <a:pt x="3624829" y="1141169"/>
                  <a:pt x="3627932" y="1176225"/>
                  <a:pt x="3608224" y="1199793"/>
                </a:cubicBezTo>
                <a:cubicBezTo>
                  <a:pt x="3597237" y="1212877"/>
                  <a:pt x="3581470" y="1219586"/>
                  <a:pt x="3565618" y="1219586"/>
                </a:cubicBezTo>
                <a:cubicBezTo>
                  <a:pt x="3552955" y="1219586"/>
                  <a:pt x="3540290" y="1215309"/>
                  <a:pt x="3529891" y="1206586"/>
                </a:cubicBezTo>
                <a:cubicBezTo>
                  <a:pt x="3506408" y="1186877"/>
                  <a:pt x="3503305" y="1151821"/>
                  <a:pt x="3523098" y="1128338"/>
                </a:cubicBezTo>
                <a:cubicBezTo>
                  <a:pt x="3532952" y="1116554"/>
                  <a:pt x="3546644" y="1109907"/>
                  <a:pt x="3560807" y="1108670"/>
                </a:cubicBezTo>
                <a:close/>
                <a:moveTo>
                  <a:pt x="1439622" y="1063182"/>
                </a:moveTo>
                <a:cubicBezTo>
                  <a:pt x="1453722" y="1065017"/>
                  <a:pt x="1467120" y="1072229"/>
                  <a:pt x="1476472" y="1084390"/>
                </a:cubicBezTo>
                <a:cubicBezTo>
                  <a:pt x="1495175" y="1108711"/>
                  <a:pt x="1490562" y="1143601"/>
                  <a:pt x="1466239" y="1162303"/>
                </a:cubicBezTo>
                <a:cubicBezTo>
                  <a:pt x="1456175" y="1170103"/>
                  <a:pt x="1444266" y="1173877"/>
                  <a:pt x="1432441" y="1173877"/>
                </a:cubicBezTo>
                <a:cubicBezTo>
                  <a:pt x="1415752" y="1173877"/>
                  <a:pt x="1399313" y="1166413"/>
                  <a:pt x="1388410" y="1152155"/>
                </a:cubicBezTo>
                <a:cubicBezTo>
                  <a:pt x="1369623" y="1127833"/>
                  <a:pt x="1374237" y="1092945"/>
                  <a:pt x="1398559" y="1074242"/>
                </a:cubicBezTo>
                <a:cubicBezTo>
                  <a:pt x="1410719" y="1064891"/>
                  <a:pt x="1425522" y="1061347"/>
                  <a:pt x="1439622" y="1063182"/>
                </a:cubicBezTo>
                <a:close/>
                <a:moveTo>
                  <a:pt x="4493251" y="1062107"/>
                </a:moveTo>
                <a:cubicBezTo>
                  <a:pt x="4498524" y="1063071"/>
                  <a:pt x="4503430" y="1066049"/>
                  <a:pt x="4506702" y="1070829"/>
                </a:cubicBezTo>
                <a:cubicBezTo>
                  <a:pt x="4513328" y="1080389"/>
                  <a:pt x="4510895" y="1093390"/>
                  <a:pt x="4501334" y="1100015"/>
                </a:cubicBezTo>
                <a:cubicBezTo>
                  <a:pt x="4497727" y="1102448"/>
                  <a:pt x="4493618" y="1103705"/>
                  <a:pt x="4489509" y="1103705"/>
                </a:cubicBezTo>
                <a:cubicBezTo>
                  <a:pt x="4482800" y="1103705"/>
                  <a:pt x="4476257" y="1100519"/>
                  <a:pt x="4472232" y="1094564"/>
                </a:cubicBezTo>
                <a:cubicBezTo>
                  <a:pt x="4465606" y="1085087"/>
                  <a:pt x="4468039" y="1072003"/>
                  <a:pt x="4477599" y="1065461"/>
                </a:cubicBezTo>
                <a:cubicBezTo>
                  <a:pt x="4482338" y="1062190"/>
                  <a:pt x="4487978" y="1061142"/>
                  <a:pt x="4493251" y="1062107"/>
                </a:cubicBezTo>
                <a:close/>
                <a:moveTo>
                  <a:pt x="4264135" y="1052906"/>
                </a:moveTo>
                <a:cubicBezTo>
                  <a:pt x="4273360" y="1054091"/>
                  <a:pt x="4282146" y="1058787"/>
                  <a:pt x="4288309" y="1066713"/>
                </a:cubicBezTo>
                <a:cubicBezTo>
                  <a:pt x="4300554" y="1082564"/>
                  <a:pt x="4297619" y="1105376"/>
                  <a:pt x="4281768" y="1117704"/>
                </a:cubicBezTo>
                <a:cubicBezTo>
                  <a:pt x="4275142" y="1122821"/>
                  <a:pt x="4267343" y="1125253"/>
                  <a:pt x="4259543" y="1125253"/>
                </a:cubicBezTo>
                <a:cubicBezTo>
                  <a:pt x="4248640" y="1125253"/>
                  <a:pt x="4237905" y="1120473"/>
                  <a:pt x="4230776" y="1111163"/>
                </a:cubicBezTo>
                <a:cubicBezTo>
                  <a:pt x="4218531" y="1095312"/>
                  <a:pt x="4221467" y="1072500"/>
                  <a:pt x="4237318" y="1060171"/>
                </a:cubicBezTo>
                <a:cubicBezTo>
                  <a:pt x="4245244" y="1054049"/>
                  <a:pt x="4254909" y="1051721"/>
                  <a:pt x="4264135" y="1052906"/>
                </a:cubicBezTo>
                <a:close/>
                <a:moveTo>
                  <a:pt x="3777585" y="1051228"/>
                </a:moveTo>
                <a:cubicBezTo>
                  <a:pt x="3794747" y="1050945"/>
                  <a:pt x="3812024" y="1057214"/>
                  <a:pt x="3825359" y="1070129"/>
                </a:cubicBezTo>
                <a:cubicBezTo>
                  <a:pt x="3851944" y="1095878"/>
                  <a:pt x="3852700" y="1138315"/>
                  <a:pt x="3826868" y="1164985"/>
                </a:cubicBezTo>
                <a:cubicBezTo>
                  <a:pt x="3813701" y="1178571"/>
                  <a:pt x="3796256" y="1185365"/>
                  <a:pt x="3778644" y="1185365"/>
                </a:cubicBezTo>
                <a:cubicBezTo>
                  <a:pt x="3761870" y="1185365"/>
                  <a:pt x="3745097" y="1179158"/>
                  <a:pt x="3732013" y="1166494"/>
                </a:cubicBezTo>
                <a:cubicBezTo>
                  <a:pt x="3705428" y="1140747"/>
                  <a:pt x="3704672" y="1098309"/>
                  <a:pt x="3730504" y="1071640"/>
                </a:cubicBezTo>
                <a:cubicBezTo>
                  <a:pt x="3743377" y="1058346"/>
                  <a:pt x="3760424" y="1051511"/>
                  <a:pt x="3777585" y="1051228"/>
                </a:cubicBezTo>
                <a:close/>
                <a:moveTo>
                  <a:pt x="689643" y="1037024"/>
                </a:moveTo>
                <a:cubicBezTo>
                  <a:pt x="698868" y="1035934"/>
                  <a:pt x="708513" y="1038366"/>
                  <a:pt x="716397" y="1044573"/>
                </a:cubicBezTo>
                <a:cubicBezTo>
                  <a:pt x="732161" y="1056985"/>
                  <a:pt x="734928" y="1079796"/>
                  <a:pt x="722518" y="1095565"/>
                </a:cubicBezTo>
                <a:cubicBezTo>
                  <a:pt x="715306" y="1104706"/>
                  <a:pt x="704655" y="1109485"/>
                  <a:pt x="693920" y="1109485"/>
                </a:cubicBezTo>
                <a:cubicBezTo>
                  <a:pt x="686036" y="1109485"/>
                  <a:pt x="678068" y="1106887"/>
                  <a:pt x="671444" y="1101686"/>
                </a:cubicBezTo>
                <a:cubicBezTo>
                  <a:pt x="655674" y="1089274"/>
                  <a:pt x="652991" y="1066378"/>
                  <a:pt x="665404" y="1050611"/>
                </a:cubicBezTo>
                <a:cubicBezTo>
                  <a:pt x="671611" y="1042727"/>
                  <a:pt x="680417" y="1038114"/>
                  <a:pt x="689643" y="1037024"/>
                </a:cubicBezTo>
                <a:close/>
                <a:moveTo>
                  <a:pt x="477535" y="1020466"/>
                </a:moveTo>
                <a:cubicBezTo>
                  <a:pt x="482830" y="1019606"/>
                  <a:pt x="488449" y="1020760"/>
                  <a:pt x="493146" y="1024114"/>
                </a:cubicBezTo>
                <a:cubicBezTo>
                  <a:pt x="502539" y="1030907"/>
                  <a:pt x="504720" y="1043991"/>
                  <a:pt x="497926" y="1053384"/>
                </a:cubicBezTo>
                <a:cubicBezTo>
                  <a:pt x="493817" y="1059087"/>
                  <a:pt x="487442" y="1062106"/>
                  <a:pt x="480901" y="1062106"/>
                </a:cubicBezTo>
                <a:cubicBezTo>
                  <a:pt x="476624" y="1062106"/>
                  <a:pt x="472346" y="1060848"/>
                  <a:pt x="468657" y="1058165"/>
                </a:cubicBezTo>
                <a:cubicBezTo>
                  <a:pt x="459262" y="1051371"/>
                  <a:pt x="457166" y="1038286"/>
                  <a:pt x="463875" y="1028895"/>
                </a:cubicBezTo>
                <a:cubicBezTo>
                  <a:pt x="467273" y="1024198"/>
                  <a:pt x="472242" y="1021326"/>
                  <a:pt x="477535" y="1020466"/>
                </a:cubicBezTo>
                <a:close/>
                <a:moveTo>
                  <a:pt x="946303" y="1014805"/>
                </a:moveTo>
                <a:cubicBezTo>
                  <a:pt x="959524" y="1014270"/>
                  <a:pt x="972942" y="1018779"/>
                  <a:pt x="983426" y="1028465"/>
                </a:cubicBezTo>
                <a:cubicBezTo>
                  <a:pt x="1004391" y="1047839"/>
                  <a:pt x="1005733" y="1080547"/>
                  <a:pt x="986362" y="1101598"/>
                </a:cubicBezTo>
                <a:cubicBezTo>
                  <a:pt x="976213" y="1112585"/>
                  <a:pt x="962291" y="1118204"/>
                  <a:pt x="948368" y="1118204"/>
                </a:cubicBezTo>
                <a:cubicBezTo>
                  <a:pt x="935786" y="1118204"/>
                  <a:pt x="923205" y="1113675"/>
                  <a:pt x="913309" y="1104450"/>
                </a:cubicBezTo>
                <a:cubicBezTo>
                  <a:pt x="892343" y="1085076"/>
                  <a:pt x="891002" y="1052367"/>
                  <a:pt x="910374" y="1031401"/>
                </a:cubicBezTo>
                <a:cubicBezTo>
                  <a:pt x="920060" y="1020917"/>
                  <a:pt x="933083" y="1015340"/>
                  <a:pt x="946303" y="1014805"/>
                </a:cubicBezTo>
                <a:close/>
                <a:moveTo>
                  <a:pt x="3372547" y="973014"/>
                </a:moveTo>
                <a:cubicBezTo>
                  <a:pt x="3377844" y="972342"/>
                  <a:pt x="3383252" y="972426"/>
                  <a:pt x="3388594" y="973305"/>
                </a:cubicBezTo>
                <a:cubicBezTo>
                  <a:pt x="3395718" y="974476"/>
                  <a:pt x="3402726" y="977061"/>
                  <a:pt x="3409205" y="981149"/>
                </a:cubicBezTo>
                <a:cubicBezTo>
                  <a:pt x="3435121" y="997504"/>
                  <a:pt x="3442920" y="1031806"/>
                  <a:pt x="3426482" y="1057804"/>
                </a:cubicBezTo>
                <a:cubicBezTo>
                  <a:pt x="3415914" y="1074494"/>
                  <a:pt x="3397882" y="1083720"/>
                  <a:pt x="3379432" y="1083720"/>
                </a:cubicBezTo>
                <a:cubicBezTo>
                  <a:pt x="3369368" y="1083720"/>
                  <a:pt x="3359053" y="1080952"/>
                  <a:pt x="3349910" y="1075081"/>
                </a:cubicBezTo>
                <a:cubicBezTo>
                  <a:pt x="3323911" y="1058727"/>
                  <a:pt x="3316195" y="1024425"/>
                  <a:pt x="3332550" y="998426"/>
                </a:cubicBezTo>
                <a:cubicBezTo>
                  <a:pt x="3341749" y="983849"/>
                  <a:pt x="3356654" y="975030"/>
                  <a:pt x="3372547" y="973014"/>
                </a:cubicBezTo>
                <a:close/>
                <a:moveTo>
                  <a:pt x="1261642" y="966699"/>
                </a:moveTo>
                <a:cubicBezTo>
                  <a:pt x="1278750" y="968125"/>
                  <a:pt x="1295314" y="976072"/>
                  <a:pt x="1307307" y="990204"/>
                </a:cubicBezTo>
                <a:cubicBezTo>
                  <a:pt x="1331210" y="1018467"/>
                  <a:pt x="1327688" y="1060820"/>
                  <a:pt x="1299424" y="1084723"/>
                </a:cubicBezTo>
                <a:cubicBezTo>
                  <a:pt x="1286760" y="1095458"/>
                  <a:pt x="1271412" y="1100657"/>
                  <a:pt x="1256064" y="1100657"/>
                </a:cubicBezTo>
                <a:cubicBezTo>
                  <a:pt x="1237026" y="1100657"/>
                  <a:pt x="1218156" y="1092606"/>
                  <a:pt x="1204821" y="1076922"/>
                </a:cubicBezTo>
                <a:cubicBezTo>
                  <a:pt x="1180919" y="1048576"/>
                  <a:pt x="1184441" y="1006223"/>
                  <a:pt x="1212704" y="982320"/>
                </a:cubicBezTo>
                <a:cubicBezTo>
                  <a:pt x="1226878" y="970368"/>
                  <a:pt x="1244532" y="965273"/>
                  <a:pt x="1261642" y="966699"/>
                </a:cubicBezTo>
                <a:close/>
                <a:moveTo>
                  <a:pt x="3947228" y="966549"/>
                </a:moveTo>
                <a:cubicBezTo>
                  <a:pt x="3960469" y="966654"/>
                  <a:pt x="3973678" y="971812"/>
                  <a:pt x="3983701" y="982003"/>
                </a:cubicBezTo>
                <a:cubicBezTo>
                  <a:pt x="4003661" y="1002382"/>
                  <a:pt x="4003409" y="1035090"/>
                  <a:pt x="3983113" y="1055135"/>
                </a:cubicBezTo>
                <a:cubicBezTo>
                  <a:pt x="3972965" y="1065031"/>
                  <a:pt x="3959882" y="1069979"/>
                  <a:pt x="3946799" y="1069979"/>
                </a:cubicBezTo>
                <a:cubicBezTo>
                  <a:pt x="3933463" y="1069979"/>
                  <a:pt x="3920045" y="1064863"/>
                  <a:pt x="3909980" y="1054548"/>
                </a:cubicBezTo>
                <a:cubicBezTo>
                  <a:pt x="3889936" y="1034167"/>
                  <a:pt x="3890188" y="1001460"/>
                  <a:pt x="3910568" y="981415"/>
                </a:cubicBezTo>
                <a:cubicBezTo>
                  <a:pt x="3920716" y="971393"/>
                  <a:pt x="3933988" y="966444"/>
                  <a:pt x="3947228" y="966549"/>
                </a:cubicBezTo>
                <a:close/>
                <a:moveTo>
                  <a:pt x="1617320" y="935351"/>
                </a:moveTo>
                <a:cubicBezTo>
                  <a:pt x="1638804" y="932753"/>
                  <a:pt x="1660771" y="942927"/>
                  <a:pt x="1672220" y="962866"/>
                </a:cubicBezTo>
                <a:cubicBezTo>
                  <a:pt x="1687484" y="989536"/>
                  <a:pt x="1678259" y="1023419"/>
                  <a:pt x="1651672" y="1038682"/>
                </a:cubicBezTo>
                <a:cubicBezTo>
                  <a:pt x="1642950" y="1043715"/>
                  <a:pt x="1633473" y="1046063"/>
                  <a:pt x="1624080" y="1046063"/>
                </a:cubicBezTo>
                <a:cubicBezTo>
                  <a:pt x="1604791" y="1046063"/>
                  <a:pt x="1586088" y="1036083"/>
                  <a:pt x="1575855" y="1018135"/>
                </a:cubicBezTo>
                <a:cubicBezTo>
                  <a:pt x="1560592" y="991549"/>
                  <a:pt x="1569817" y="957582"/>
                  <a:pt x="1596404" y="942319"/>
                </a:cubicBezTo>
                <a:cubicBezTo>
                  <a:pt x="1603050" y="938502"/>
                  <a:pt x="1610158" y="936217"/>
                  <a:pt x="1617320" y="935351"/>
                </a:cubicBezTo>
                <a:close/>
                <a:moveTo>
                  <a:pt x="4392117" y="927184"/>
                </a:moveTo>
                <a:cubicBezTo>
                  <a:pt x="4397443" y="927791"/>
                  <a:pt x="4402537" y="930434"/>
                  <a:pt x="4406144" y="934963"/>
                </a:cubicBezTo>
                <a:cubicBezTo>
                  <a:pt x="4413356" y="944021"/>
                  <a:pt x="4411847" y="957186"/>
                  <a:pt x="4402789" y="964399"/>
                </a:cubicBezTo>
                <a:cubicBezTo>
                  <a:pt x="4398932" y="967503"/>
                  <a:pt x="4394318" y="968929"/>
                  <a:pt x="4389790" y="968929"/>
                </a:cubicBezTo>
                <a:cubicBezTo>
                  <a:pt x="4383584" y="968929"/>
                  <a:pt x="4377461" y="966245"/>
                  <a:pt x="4373352" y="961045"/>
                </a:cubicBezTo>
                <a:cubicBezTo>
                  <a:pt x="4366139" y="951987"/>
                  <a:pt x="4367649" y="938736"/>
                  <a:pt x="4376706" y="931608"/>
                </a:cubicBezTo>
                <a:cubicBezTo>
                  <a:pt x="4381235" y="928001"/>
                  <a:pt x="4386792" y="926575"/>
                  <a:pt x="4392117" y="927184"/>
                </a:cubicBezTo>
                <a:close/>
                <a:moveTo>
                  <a:pt x="4134809" y="903230"/>
                </a:moveTo>
                <a:cubicBezTo>
                  <a:pt x="4144118" y="903607"/>
                  <a:pt x="4153281" y="907528"/>
                  <a:pt x="4160074" y="914911"/>
                </a:cubicBezTo>
                <a:cubicBezTo>
                  <a:pt x="4173661" y="929673"/>
                  <a:pt x="4172738" y="952651"/>
                  <a:pt x="4157978" y="966239"/>
                </a:cubicBezTo>
                <a:cubicBezTo>
                  <a:pt x="4150933" y="972697"/>
                  <a:pt x="4142127" y="975884"/>
                  <a:pt x="4133321" y="975884"/>
                </a:cubicBezTo>
                <a:cubicBezTo>
                  <a:pt x="4123509" y="975884"/>
                  <a:pt x="4113779" y="971942"/>
                  <a:pt x="4106567" y="964142"/>
                </a:cubicBezTo>
                <a:cubicBezTo>
                  <a:pt x="4092980" y="949382"/>
                  <a:pt x="4093986" y="926401"/>
                  <a:pt x="4108663" y="912816"/>
                </a:cubicBezTo>
                <a:cubicBezTo>
                  <a:pt x="4116044" y="906019"/>
                  <a:pt x="4125500" y="902853"/>
                  <a:pt x="4134809" y="903230"/>
                </a:cubicBezTo>
                <a:close/>
                <a:moveTo>
                  <a:pt x="3576857" y="889540"/>
                </a:moveTo>
                <a:cubicBezTo>
                  <a:pt x="3593841" y="886982"/>
                  <a:pt x="3611788" y="890903"/>
                  <a:pt x="3626674" y="901891"/>
                </a:cubicBezTo>
                <a:cubicBezTo>
                  <a:pt x="3656448" y="923947"/>
                  <a:pt x="3662822" y="965882"/>
                  <a:pt x="3640764" y="995739"/>
                </a:cubicBezTo>
                <a:cubicBezTo>
                  <a:pt x="3627681" y="1013519"/>
                  <a:pt x="3607385" y="1022996"/>
                  <a:pt x="3586754" y="1022996"/>
                </a:cubicBezTo>
                <a:cubicBezTo>
                  <a:pt x="3572915" y="1022996"/>
                  <a:pt x="3558994" y="1018718"/>
                  <a:pt x="3547000" y="1009913"/>
                </a:cubicBezTo>
                <a:cubicBezTo>
                  <a:pt x="3517143" y="987855"/>
                  <a:pt x="3510853" y="945838"/>
                  <a:pt x="3532827" y="916064"/>
                </a:cubicBezTo>
                <a:cubicBezTo>
                  <a:pt x="3543855" y="901135"/>
                  <a:pt x="3559875" y="892098"/>
                  <a:pt x="3576857" y="889540"/>
                </a:cubicBezTo>
                <a:close/>
                <a:moveTo>
                  <a:pt x="820265" y="888470"/>
                </a:moveTo>
                <a:cubicBezTo>
                  <a:pt x="829553" y="888176"/>
                  <a:pt x="838967" y="891426"/>
                  <a:pt x="846306" y="898303"/>
                </a:cubicBezTo>
                <a:cubicBezTo>
                  <a:pt x="860982" y="911976"/>
                  <a:pt x="861737" y="935040"/>
                  <a:pt x="847982" y="949633"/>
                </a:cubicBezTo>
                <a:cubicBezTo>
                  <a:pt x="840854" y="957265"/>
                  <a:pt x="831126" y="961123"/>
                  <a:pt x="821480" y="961123"/>
                </a:cubicBezTo>
                <a:cubicBezTo>
                  <a:pt x="812507" y="961123"/>
                  <a:pt x="803617" y="957851"/>
                  <a:pt x="796570" y="951311"/>
                </a:cubicBezTo>
                <a:cubicBezTo>
                  <a:pt x="781975" y="937556"/>
                  <a:pt x="781221" y="914576"/>
                  <a:pt x="794977" y="899896"/>
                </a:cubicBezTo>
                <a:cubicBezTo>
                  <a:pt x="801812" y="892600"/>
                  <a:pt x="810976" y="888763"/>
                  <a:pt x="820265" y="888470"/>
                </a:cubicBezTo>
                <a:close/>
                <a:moveTo>
                  <a:pt x="581511" y="887552"/>
                </a:moveTo>
                <a:cubicBezTo>
                  <a:pt x="586847" y="887048"/>
                  <a:pt x="592361" y="888579"/>
                  <a:pt x="596806" y="892269"/>
                </a:cubicBezTo>
                <a:cubicBezTo>
                  <a:pt x="605780" y="899650"/>
                  <a:pt x="607038" y="912905"/>
                  <a:pt x="599658" y="921795"/>
                </a:cubicBezTo>
                <a:cubicBezTo>
                  <a:pt x="595465" y="926827"/>
                  <a:pt x="589509" y="929427"/>
                  <a:pt x="583472" y="929427"/>
                </a:cubicBezTo>
                <a:cubicBezTo>
                  <a:pt x="578775" y="929427"/>
                  <a:pt x="573994" y="927833"/>
                  <a:pt x="570053" y="924563"/>
                </a:cubicBezTo>
                <a:cubicBezTo>
                  <a:pt x="561162" y="917182"/>
                  <a:pt x="559904" y="904011"/>
                  <a:pt x="567285" y="895037"/>
                </a:cubicBezTo>
                <a:cubicBezTo>
                  <a:pt x="571017" y="890592"/>
                  <a:pt x="576175" y="888055"/>
                  <a:pt x="581511" y="887552"/>
                </a:cubicBezTo>
                <a:close/>
                <a:moveTo>
                  <a:pt x="2470610" y="875874"/>
                </a:moveTo>
                <a:cubicBezTo>
                  <a:pt x="3351313" y="875874"/>
                  <a:pt x="4065263" y="1589825"/>
                  <a:pt x="4065263" y="2470528"/>
                </a:cubicBezTo>
                <a:cubicBezTo>
                  <a:pt x="4065263" y="3351231"/>
                  <a:pt x="3351313" y="4065182"/>
                  <a:pt x="2470610" y="4065182"/>
                </a:cubicBezTo>
                <a:cubicBezTo>
                  <a:pt x="1589907" y="4065182"/>
                  <a:pt x="875957" y="3351231"/>
                  <a:pt x="875957" y="2470528"/>
                </a:cubicBezTo>
                <a:cubicBezTo>
                  <a:pt x="875957" y="1589825"/>
                  <a:pt x="1589907" y="875874"/>
                  <a:pt x="2470610" y="875874"/>
                </a:cubicBezTo>
                <a:close/>
                <a:moveTo>
                  <a:pt x="3178294" y="862954"/>
                </a:moveTo>
                <a:cubicBezTo>
                  <a:pt x="3185509" y="863151"/>
                  <a:pt x="3192805" y="864760"/>
                  <a:pt x="3199787" y="867926"/>
                </a:cubicBezTo>
                <a:cubicBezTo>
                  <a:pt x="3227715" y="880675"/>
                  <a:pt x="3240044" y="913635"/>
                  <a:pt x="3227296" y="941563"/>
                </a:cubicBezTo>
                <a:cubicBezTo>
                  <a:pt x="3217987" y="962026"/>
                  <a:pt x="3197858" y="974103"/>
                  <a:pt x="3176723" y="974103"/>
                </a:cubicBezTo>
                <a:cubicBezTo>
                  <a:pt x="3169007" y="974103"/>
                  <a:pt x="3161208" y="972511"/>
                  <a:pt x="3153744" y="969071"/>
                </a:cubicBezTo>
                <a:cubicBezTo>
                  <a:pt x="3125816" y="956323"/>
                  <a:pt x="3113487" y="923363"/>
                  <a:pt x="3126235" y="895435"/>
                </a:cubicBezTo>
                <a:cubicBezTo>
                  <a:pt x="3135733" y="874489"/>
                  <a:pt x="3156648" y="862365"/>
                  <a:pt x="3178294" y="862954"/>
                </a:cubicBezTo>
                <a:close/>
                <a:moveTo>
                  <a:pt x="1111993" y="859007"/>
                </a:moveTo>
                <a:cubicBezTo>
                  <a:pt x="1125201" y="859908"/>
                  <a:pt x="1138074" y="865842"/>
                  <a:pt x="1147469" y="876577"/>
                </a:cubicBezTo>
                <a:cubicBezTo>
                  <a:pt x="1166256" y="898047"/>
                  <a:pt x="1164074" y="930758"/>
                  <a:pt x="1142519" y="949545"/>
                </a:cubicBezTo>
                <a:lnTo>
                  <a:pt x="1142603" y="949545"/>
                </a:lnTo>
                <a:cubicBezTo>
                  <a:pt x="1132790" y="958098"/>
                  <a:pt x="1120631" y="962293"/>
                  <a:pt x="1108555" y="962293"/>
                </a:cubicBezTo>
                <a:cubicBezTo>
                  <a:pt x="1094131" y="962293"/>
                  <a:pt x="1079791" y="956338"/>
                  <a:pt x="1069644" y="944681"/>
                </a:cubicBezTo>
                <a:cubicBezTo>
                  <a:pt x="1050770" y="923127"/>
                  <a:pt x="1052951" y="890415"/>
                  <a:pt x="1074507" y="871629"/>
                </a:cubicBezTo>
                <a:cubicBezTo>
                  <a:pt x="1085242" y="862236"/>
                  <a:pt x="1098784" y="858105"/>
                  <a:pt x="1111993" y="859007"/>
                </a:cubicBezTo>
                <a:close/>
                <a:moveTo>
                  <a:pt x="1831942" y="834259"/>
                </a:moveTo>
                <a:cubicBezTo>
                  <a:pt x="1853580" y="834589"/>
                  <a:pt x="1873943" y="847609"/>
                  <a:pt x="1882561" y="868933"/>
                </a:cubicBezTo>
                <a:cubicBezTo>
                  <a:pt x="1894135" y="897448"/>
                  <a:pt x="1880380" y="929822"/>
                  <a:pt x="1851949" y="941312"/>
                </a:cubicBezTo>
                <a:cubicBezTo>
                  <a:pt x="1845071" y="944079"/>
                  <a:pt x="1838027" y="945421"/>
                  <a:pt x="1831065" y="945421"/>
                </a:cubicBezTo>
                <a:cubicBezTo>
                  <a:pt x="1809176" y="945421"/>
                  <a:pt x="1788293" y="932253"/>
                  <a:pt x="1779571" y="910700"/>
                </a:cubicBezTo>
                <a:cubicBezTo>
                  <a:pt x="1768082" y="882268"/>
                  <a:pt x="1781751" y="849810"/>
                  <a:pt x="1810182" y="838321"/>
                </a:cubicBezTo>
                <a:cubicBezTo>
                  <a:pt x="1810182" y="838321"/>
                  <a:pt x="1810182" y="838321"/>
                  <a:pt x="1810267" y="838321"/>
                </a:cubicBezTo>
                <a:cubicBezTo>
                  <a:pt x="1817374" y="835449"/>
                  <a:pt x="1824729" y="834149"/>
                  <a:pt x="1831942" y="834259"/>
                </a:cubicBezTo>
                <a:close/>
                <a:moveTo>
                  <a:pt x="1466325" y="817758"/>
                </a:moveTo>
                <a:cubicBezTo>
                  <a:pt x="1485521" y="820095"/>
                  <a:pt x="1503569" y="830666"/>
                  <a:pt x="1514797" y="848215"/>
                </a:cubicBezTo>
                <a:cubicBezTo>
                  <a:pt x="1534757" y="879414"/>
                  <a:pt x="1525615" y="920929"/>
                  <a:pt x="1494416" y="940889"/>
                </a:cubicBezTo>
                <a:cubicBezTo>
                  <a:pt x="1483262" y="948017"/>
                  <a:pt x="1470682" y="951456"/>
                  <a:pt x="1458353" y="951456"/>
                </a:cubicBezTo>
                <a:cubicBezTo>
                  <a:pt x="1436212" y="951456"/>
                  <a:pt x="1414574" y="940553"/>
                  <a:pt x="1401743" y="920509"/>
                </a:cubicBezTo>
                <a:cubicBezTo>
                  <a:pt x="1381782" y="889310"/>
                  <a:pt x="1390924" y="847796"/>
                  <a:pt x="1422122" y="827835"/>
                </a:cubicBezTo>
                <a:cubicBezTo>
                  <a:pt x="1429922" y="822845"/>
                  <a:pt x="1438367" y="819674"/>
                  <a:pt x="1446958" y="818211"/>
                </a:cubicBezTo>
                <a:cubicBezTo>
                  <a:pt x="1453401" y="817115"/>
                  <a:pt x="1459927" y="816979"/>
                  <a:pt x="1466325" y="817758"/>
                </a:cubicBezTo>
                <a:close/>
                <a:moveTo>
                  <a:pt x="3776631" y="816139"/>
                </a:moveTo>
                <a:cubicBezTo>
                  <a:pt x="3789799" y="814829"/>
                  <a:pt x="3803469" y="818540"/>
                  <a:pt x="3814539" y="827598"/>
                </a:cubicBezTo>
                <a:cubicBezTo>
                  <a:pt x="3836597" y="845630"/>
                  <a:pt x="3839868" y="878254"/>
                  <a:pt x="3821752" y="900395"/>
                </a:cubicBezTo>
                <a:cubicBezTo>
                  <a:pt x="3811520" y="912894"/>
                  <a:pt x="3796676" y="919352"/>
                  <a:pt x="3781747" y="919352"/>
                </a:cubicBezTo>
                <a:cubicBezTo>
                  <a:pt x="3770174" y="919352"/>
                  <a:pt x="3758599" y="915494"/>
                  <a:pt x="3748955" y="907608"/>
                </a:cubicBezTo>
                <a:cubicBezTo>
                  <a:pt x="3726898" y="889492"/>
                  <a:pt x="3723626" y="856952"/>
                  <a:pt x="3741742" y="834811"/>
                </a:cubicBezTo>
                <a:cubicBezTo>
                  <a:pt x="3750800" y="823782"/>
                  <a:pt x="3763464" y="817450"/>
                  <a:pt x="3776631" y="816139"/>
                </a:cubicBezTo>
                <a:close/>
                <a:moveTo>
                  <a:pt x="4282040" y="799417"/>
                </a:moveTo>
                <a:cubicBezTo>
                  <a:pt x="4287408" y="799658"/>
                  <a:pt x="4292670" y="801944"/>
                  <a:pt x="4296528" y="806221"/>
                </a:cubicBezTo>
                <a:cubicBezTo>
                  <a:pt x="4304328" y="814776"/>
                  <a:pt x="4303740" y="828026"/>
                  <a:pt x="4295187" y="835827"/>
                </a:cubicBezTo>
                <a:cubicBezTo>
                  <a:pt x="4291161" y="839517"/>
                  <a:pt x="4286129" y="841361"/>
                  <a:pt x="4281097" y="841361"/>
                </a:cubicBezTo>
                <a:cubicBezTo>
                  <a:pt x="4275394" y="841361"/>
                  <a:pt x="4269690" y="839014"/>
                  <a:pt x="4265581" y="834485"/>
                </a:cubicBezTo>
                <a:cubicBezTo>
                  <a:pt x="4257781" y="825930"/>
                  <a:pt x="4258369" y="812679"/>
                  <a:pt x="4266922" y="804879"/>
                </a:cubicBezTo>
                <a:cubicBezTo>
                  <a:pt x="4271200" y="800979"/>
                  <a:pt x="4276672" y="799176"/>
                  <a:pt x="4282040" y="799417"/>
                </a:cubicBezTo>
                <a:close/>
                <a:moveTo>
                  <a:pt x="2954959" y="782190"/>
                </a:moveTo>
                <a:cubicBezTo>
                  <a:pt x="2962137" y="781411"/>
                  <a:pt x="2969591" y="782025"/>
                  <a:pt x="2976950" y="784227"/>
                </a:cubicBezTo>
                <a:cubicBezTo>
                  <a:pt x="3006304" y="793032"/>
                  <a:pt x="3022994" y="823979"/>
                  <a:pt x="3014188" y="853333"/>
                </a:cubicBezTo>
                <a:cubicBezTo>
                  <a:pt x="3006975" y="877404"/>
                  <a:pt x="2984834" y="893003"/>
                  <a:pt x="2960932" y="893003"/>
                </a:cubicBezTo>
                <a:cubicBezTo>
                  <a:pt x="2955648" y="893003"/>
                  <a:pt x="2950281" y="892248"/>
                  <a:pt x="2944997" y="890655"/>
                </a:cubicBezTo>
                <a:cubicBezTo>
                  <a:pt x="2915644" y="881849"/>
                  <a:pt x="2898953" y="850817"/>
                  <a:pt x="2907759" y="821464"/>
                </a:cubicBezTo>
                <a:cubicBezTo>
                  <a:pt x="2914364" y="799385"/>
                  <a:pt x="2933424" y="784525"/>
                  <a:pt x="2954959" y="782190"/>
                </a:cubicBezTo>
                <a:close/>
                <a:moveTo>
                  <a:pt x="3993094" y="765184"/>
                </a:moveTo>
                <a:cubicBezTo>
                  <a:pt x="4002383" y="764765"/>
                  <a:pt x="4011839" y="767889"/>
                  <a:pt x="4019261" y="774682"/>
                </a:cubicBezTo>
                <a:cubicBezTo>
                  <a:pt x="4034106" y="788185"/>
                  <a:pt x="4035113" y="811165"/>
                  <a:pt x="4021526" y="826008"/>
                </a:cubicBezTo>
                <a:cubicBezTo>
                  <a:pt x="4014397" y="833809"/>
                  <a:pt x="4004584" y="837834"/>
                  <a:pt x="3994688" y="837834"/>
                </a:cubicBezTo>
                <a:cubicBezTo>
                  <a:pt x="3985965" y="837834"/>
                  <a:pt x="3977160" y="834647"/>
                  <a:pt x="3970198" y="828357"/>
                </a:cubicBezTo>
                <a:cubicBezTo>
                  <a:pt x="3955438" y="814771"/>
                  <a:pt x="3954348" y="791791"/>
                  <a:pt x="3967934" y="776947"/>
                </a:cubicBezTo>
                <a:cubicBezTo>
                  <a:pt x="3974686" y="769566"/>
                  <a:pt x="3983806" y="765603"/>
                  <a:pt x="3993094" y="765184"/>
                </a:cubicBezTo>
                <a:close/>
                <a:moveTo>
                  <a:pt x="2058383" y="763100"/>
                </a:moveTo>
                <a:cubicBezTo>
                  <a:pt x="2079777" y="766383"/>
                  <a:pt x="2098223" y="782108"/>
                  <a:pt x="2103884" y="804438"/>
                </a:cubicBezTo>
                <a:cubicBezTo>
                  <a:pt x="2111433" y="834127"/>
                  <a:pt x="2093400" y="864404"/>
                  <a:pt x="2063711" y="871952"/>
                </a:cubicBezTo>
                <a:cubicBezTo>
                  <a:pt x="2059099" y="873126"/>
                  <a:pt x="2054486" y="873629"/>
                  <a:pt x="2049957" y="873629"/>
                </a:cubicBezTo>
                <a:cubicBezTo>
                  <a:pt x="2025132" y="873629"/>
                  <a:pt x="2002575" y="856856"/>
                  <a:pt x="1996201" y="831695"/>
                </a:cubicBezTo>
                <a:cubicBezTo>
                  <a:pt x="1988653" y="802007"/>
                  <a:pt x="2006601" y="771730"/>
                  <a:pt x="2036371" y="764265"/>
                </a:cubicBezTo>
                <a:cubicBezTo>
                  <a:pt x="2036371" y="764265"/>
                  <a:pt x="2036371" y="764265"/>
                  <a:pt x="2036371" y="764182"/>
                </a:cubicBezTo>
                <a:cubicBezTo>
                  <a:pt x="2043793" y="762295"/>
                  <a:pt x="2051252" y="762006"/>
                  <a:pt x="2058383" y="763100"/>
                </a:cubicBezTo>
                <a:close/>
                <a:moveTo>
                  <a:pt x="694239" y="762055"/>
                </a:moveTo>
                <a:cubicBezTo>
                  <a:pt x="699606" y="761918"/>
                  <a:pt x="705038" y="763825"/>
                  <a:pt x="709273" y="767810"/>
                </a:cubicBezTo>
                <a:cubicBezTo>
                  <a:pt x="717659" y="775860"/>
                  <a:pt x="717994" y="789112"/>
                  <a:pt x="710028" y="797498"/>
                </a:cubicBezTo>
                <a:cubicBezTo>
                  <a:pt x="705918" y="801776"/>
                  <a:pt x="700382" y="803956"/>
                  <a:pt x="694762" y="803956"/>
                </a:cubicBezTo>
                <a:cubicBezTo>
                  <a:pt x="689563" y="803956"/>
                  <a:pt x="684364" y="802112"/>
                  <a:pt x="680338" y="798254"/>
                </a:cubicBezTo>
                <a:cubicBezTo>
                  <a:pt x="671952" y="790202"/>
                  <a:pt x="671616" y="776951"/>
                  <a:pt x="679582" y="768565"/>
                </a:cubicBezTo>
                <a:cubicBezTo>
                  <a:pt x="683568" y="764371"/>
                  <a:pt x="688872" y="762191"/>
                  <a:pt x="694239" y="762055"/>
                </a:cubicBezTo>
                <a:close/>
                <a:moveTo>
                  <a:pt x="3381900" y="753619"/>
                </a:moveTo>
                <a:cubicBezTo>
                  <a:pt x="3390576" y="754507"/>
                  <a:pt x="3399225" y="757113"/>
                  <a:pt x="3407360" y="761579"/>
                </a:cubicBezTo>
                <a:cubicBezTo>
                  <a:pt x="3439817" y="779359"/>
                  <a:pt x="3451642" y="820203"/>
                  <a:pt x="3433862" y="852659"/>
                </a:cubicBezTo>
                <a:cubicBezTo>
                  <a:pt x="3421617" y="874885"/>
                  <a:pt x="3398638" y="887465"/>
                  <a:pt x="3374986" y="887465"/>
                </a:cubicBezTo>
                <a:cubicBezTo>
                  <a:pt x="3364084" y="887465"/>
                  <a:pt x="3353013" y="884781"/>
                  <a:pt x="3342698" y="879162"/>
                </a:cubicBezTo>
                <a:cubicBezTo>
                  <a:pt x="3310241" y="861382"/>
                  <a:pt x="3298415" y="820538"/>
                  <a:pt x="3316195" y="788081"/>
                </a:cubicBezTo>
                <a:cubicBezTo>
                  <a:pt x="3329593" y="763739"/>
                  <a:pt x="3355870" y="750954"/>
                  <a:pt x="3381900" y="753619"/>
                </a:cubicBezTo>
                <a:close/>
                <a:moveTo>
                  <a:pt x="963197" y="751681"/>
                </a:moveTo>
                <a:cubicBezTo>
                  <a:pt x="972485" y="752184"/>
                  <a:pt x="981585" y="756230"/>
                  <a:pt x="988295" y="763695"/>
                </a:cubicBezTo>
                <a:cubicBezTo>
                  <a:pt x="1001711" y="778624"/>
                  <a:pt x="1000453" y="801603"/>
                  <a:pt x="985527" y="815021"/>
                </a:cubicBezTo>
                <a:cubicBezTo>
                  <a:pt x="978649" y="821228"/>
                  <a:pt x="969929" y="824331"/>
                  <a:pt x="961289" y="824331"/>
                </a:cubicBezTo>
                <a:cubicBezTo>
                  <a:pt x="951307" y="824331"/>
                  <a:pt x="941411" y="820222"/>
                  <a:pt x="934197" y="812254"/>
                </a:cubicBezTo>
                <a:cubicBezTo>
                  <a:pt x="920777" y="797326"/>
                  <a:pt x="922035" y="774346"/>
                  <a:pt x="936964" y="760927"/>
                </a:cubicBezTo>
                <a:cubicBezTo>
                  <a:pt x="944428" y="754218"/>
                  <a:pt x="953907" y="751178"/>
                  <a:pt x="963197" y="751681"/>
                </a:cubicBezTo>
                <a:close/>
                <a:moveTo>
                  <a:pt x="2744887" y="731473"/>
                </a:moveTo>
                <a:cubicBezTo>
                  <a:pt x="2775164" y="736253"/>
                  <a:pt x="2795964" y="764684"/>
                  <a:pt x="2791182" y="795045"/>
                </a:cubicBezTo>
                <a:cubicBezTo>
                  <a:pt x="2786905" y="822386"/>
                  <a:pt x="2763255" y="842011"/>
                  <a:pt x="2736333" y="842011"/>
                </a:cubicBezTo>
                <a:cubicBezTo>
                  <a:pt x="2733481" y="842011"/>
                  <a:pt x="2730630" y="841759"/>
                  <a:pt x="2727694" y="841341"/>
                </a:cubicBezTo>
                <a:cubicBezTo>
                  <a:pt x="2697334" y="836559"/>
                  <a:pt x="2676620" y="808129"/>
                  <a:pt x="2681400" y="777851"/>
                </a:cubicBezTo>
                <a:cubicBezTo>
                  <a:pt x="2686096" y="747492"/>
                  <a:pt x="2714528" y="726777"/>
                  <a:pt x="2744887" y="731473"/>
                </a:cubicBezTo>
                <a:close/>
                <a:moveTo>
                  <a:pt x="1293442" y="721862"/>
                </a:moveTo>
                <a:cubicBezTo>
                  <a:pt x="1306461" y="724168"/>
                  <a:pt x="1318601" y="731444"/>
                  <a:pt x="1326778" y="743144"/>
                </a:cubicBezTo>
                <a:cubicBezTo>
                  <a:pt x="1343217" y="766542"/>
                  <a:pt x="1337513" y="798747"/>
                  <a:pt x="1314114" y="815186"/>
                </a:cubicBezTo>
                <a:cubicBezTo>
                  <a:pt x="1305057" y="821475"/>
                  <a:pt x="1294742" y="824494"/>
                  <a:pt x="1284510" y="824494"/>
                </a:cubicBezTo>
                <a:cubicBezTo>
                  <a:pt x="1268158" y="824494"/>
                  <a:pt x="1252139" y="816863"/>
                  <a:pt x="1242074" y="802438"/>
                </a:cubicBezTo>
                <a:cubicBezTo>
                  <a:pt x="1225719" y="779039"/>
                  <a:pt x="1231422" y="746834"/>
                  <a:pt x="1254824" y="730395"/>
                </a:cubicBezTo>
                <a:cubicBezTo>
                  <a:pt x="1266522" y="722218"/>
                  <a:pt x="1280422" y="719555"/>
                  <a:pt x="1293442" y="721862"/>
                </a:cubicBezTo>
                <a:close/>
                <a:moveTo>
                  <a:pt x="2270429" y="721499"/>
                </a:moveTo>
                <a:lnTo>
                  <a:pt x="2292364" y="723402"/>
                </a:lnTo>
                <a:cubicBezTo>
                  <a:pt x="2313141" y="729539"/>
                  <a:pt x="2329259" y="747576"/>
                  <a:pt x="2331838" y="770472"/>
                </a:cubicBezTo>
                <a:cubicBezTo>
                  <a:pt x="2335276" y="800916"/>
                  <a:pt x="2313387" y="828508"/>
                  <a:pt x="2282943" y="831947"/>
                </a:cubicBezTo>
                <a:cubicBezTo>
                  <a:pt x="2280762" y="832199"/>
                  <a:pt x="2278666" y="832282"/>
                  <a:pt x="2276569" y="832282"/>
                </a:cubicBezTo>
                <a:cubicBezTo>
                  <a:pt x="2248724" y="832282"/>
                  <a:pt x="2224655" y="811315"/>
                  <a:pt x="2221468" y="782968"/>
                </a:cubicBezTo>
                <a:cubicBezTo>
                  <a:pt x="2218825" y="760072"/>
                  <a:pt x="2230525" y="738874"/>
                  <a:pt x="2249419" y="728256"/>
                </a:cubicBezTo>
                <a:close/>
                <a:moveTo>
                  <a:pt x="2270363" y="721493"/>
                </a:moveTo>
                <a:cubicBezTo>
                  <a:pt x="2270447" y="721493"/>
                  <a:pt x="2270447" y="721493"/>
                  <a:pt x="2270447" y="721493"/>
                </a:cubicBezTo>
                <a:lnTo>
                  <a:pt x="2270429" y="721499"/>
                </a:lnTo>
                <a:close/>
                <a:moveTo>
                  <a:pt x="2507961" y="710674"/>
                </a:moveTo>
                <a:cubicBezTo>
                  <a:pt x="2538657" y="711260"/>
                  <a:pt x="2562978" y="736673"/>
                  <a:pt x="2562307" y="767368"/>
                </a:cubicBezTo>
                <a:cubicBezTo>
                  <a:pt x="2561721" y="797645"/>
                  <a:pt x="2536979" y="821714"/>
                  <a:pt x="2506787" y="821714"/>
                </a:cubicBezTo>
                <a:cubicBezTo>
                  <a:pt x="2506451" y="821714"/>
                  <a:pt x="2506032" y="821714"/>
                  <a:pt x="2505612" y="821714"/>
                </a:cubicBezTo>
                <a:cubicBezTo>
                  <a:pt x="2474917" y="821128"/>
                  <a:pt x="2450596" y="795716"/>
                  <a:pt x="2451266" y="765020"/>
                </a:cubicBezTo>
                <a:cubicBezTo>
                  <a:pt x="2451853" y="734325"/>
                  <a:pt x="2477266" y="710003"/>
                  <a:pt x="2507961" y="710674"/>
                </a:cubicBezTo>
                <a:close/>
                <a:moveTo>
                  <a:pt x="1676084" y="696406"/>
                </a:moveTo>
                <a:cubicBezTo>
                  <a:pt x="1702231" y="695501"/>
                  <a:pt x="1727611" y="710000"/>
                  <a:pt x="1739311" y="735160"/>
                </a:cubicBezTo>
                <a:cubicBezTo>
                  <a:pt x="1754910" y="768791"/>
                  <a:pt x="1740317" y="808712"/>
                  <a:pt x="1706770" y="824312"/>
                </a:cubicBezTo>
                <a:cubicBezTo>
                  <a:pt x="1697628" y="828589"/>
                  <a:pt x="1687984" y="830602"/>
                  <a:pt x="1678506" y="830602"/>
                </a:cubicBezTo>
                <a:cubicBezTo>
                  <a:pt x="1653262" y="830602"/>
                  <a:pt x="1629025" y="816177"/>
                  <a:pt x="1617619" y="791772"/>
                </a:cubicBezTo>
                <a:cubicBezTo>
                  <a:pt x="1602019" y="758140"/>
                  <a:pt x="1616613" y="718219"/>
                  <a:pt x="1650160" y="702620"/>
                </a:cubicBezTo>
                <a:cubicBezTo>
                  <a:pt x="1658567" y="698720"/>
                  <a:pt x="1667368" y="696708"/>
                  <a:pt x="1676084" y="696406"/>
                </a:cubicBezTo>
                <a:close/>
                <a:moveTo>
                  <a:pt x="3610662" y="684556"/>
                </a:moveTo>
                <a:cubicBezTo>
                  <a:pt x="3617282" y="685747"/>
                  <a:pt x="3623782" y="688253"/>
                  <a:pt x="3629778" y="692153"/>
                </a:cubicBezTo>
                <a:cubicBezTo>
                  <a:pt x="3653680" y="707751"/>
                  <a:pt x="3660390" y="739873"/>
                  <a:pt x="3644790" y="763775"/>
                </a:cubicBezTo>
                <a:cubicBezTo>
                  <a:pt x="3634810" y="778955"/>
                  <a:pt x="3618288" y="787174"/>
                  <a:pt x="3601431" y="787174"/>
                </a:cubicBezTo>
                <a:cubicBezTo>
                  <a:pt x="3591703" y="787174"/>
                  <a:pt x="3581889" y="784490"/>
                  <a:pt x="3573167" y="778787"/>
                </a:cubicBezTo>
                <a:cubicBezTo>
                  <a:pt x="3549265" y="763104"/>
                  <a:pt x="3542555" y="731067"/>
                  <a:pt x="3558155" y="707164"/>
                </a:cubicBezTo>
                <a:cubicBezTo>
                  <a:pt x="3569854" y="689237"/>
                  <a:pt x="3590801" y="680982"/>
                  <a:pt x="3610662" y="684556"/>
                </a:cubicBezTo>
                <a:close/>
                <a:moveTo>
                  <a:pt x="4163483" y="679414"/>
                </a:moveTo>
                <a:cubicBezTo>
                  <a:pt x="4168840" y="679309"/>
                  <a:pt x="4174249" y="681259"/>
                  <a:pt x="4178443" y="685285"/>
                </a:cubicBezTo>
                <a:cubicBezTo>
                  <a:pt x="4186830" y="693253"/>
                  <a:pt x="4187080" y="706503"/>
                  <a:pt x="4179114" y="714890"/>
                </a:cubicBezTo>
                <a:cubicBezTo>
                  <a:pt x="4175003" y="719167"/>
                  <a:pt x="4169469" y="721348"/>
                  <a:pt x="4163933" y="721348"/>
                </a:cubicBezTo>
                <a:cubicBezTo>
                  <a:pt x="4158733" y="721348"/>
                  <a:pt x="4153533" y="719419"/>
                  <a:pt x="4149424" y="715560"/>
                </a:cubicBezTo>
                <a:lnTo>
                  <a:pt x="4149508" y="715560"/>
                </a:lnTo>
                <a:cubicBezTo>
                  <a:pt x="4141121" y="707510"/>
                  <a:pt x="4140786" y="694258"/>
                  <a:pt x="4148837" y="685872"/>
                </a:cubicBezTo>
                <a:cubicBezTo>
                  <a:pt x="4152821" y="681679"/>
                  <a:pt x="4158125" y="679519"/>
                  <a:pt x="4163483" y="679414"/>
                </a:cubicBezTo>
                <a:close/>
                <a:moveTo>
                  <a:pt x="3144853" y="647313"/>
                </a:moveTo>
                <a:cubicBezTo>
                  <a:pt x="3153560" y="647036"/>
                  <a:pt x="3162466" y="648462"/>
                  <a:pt x="3171105" y="651796"/>
                </a:cubicBezTo>
                <a:cubicBezTo>
                  <a:pt x="3205658" y="665046"/>
                  <a:pt x="3222935" y="703961"/>
                  <a:pt x="3209600" y="738515"/>
                </a:cubicBezTo>
                <a:cubicBezTo>
                  <a:pt x="3199284" y="765101"/>
                  <a:pt x="3173957" y="781455"/>
                  <a:pt x="3146951" y="781455"/>
                </a:cubicBezTo>
                <a:cubicBezTo>
                  <a:pt x="3138983" y="781455"/>
                  <a:pt x="3130764" y="780030"/>
                  <a:pt x="3122880" y="776927"/>
                </a:cubicBezTo>
                <a:cubicBezTo>
                  <a:pt x="3088243" y="763675"/>
                  <a:pt x="3071050" y="724844"/>
                  <a:pt x="3084385" y="690207"/>
                </a:cubicBezTo>
                <a:cubicBezTo>
                  <a:pt x="3094386" y="664292"/>
                  <a:pt x="3118729" y="648142"/>
                  <a:pt x="3144853" y="647313"/>
                </a:cubicBezTo>
                <a:close/>
                <a:moveTo>
                  <a:pt x="815268" y="644557"/>
                </a:moveTo>
                <a:cubicBezTo>
                  <a:pt x="820626" y="644777"/>
                  <a:pt x="825887" y="647041"/>
                  <a:pt x="829788" y="651319"/>
                </a:cubicBezTo>
                <a:cubicBezTo>
                  <a:pt x="837672" y="659872"/>
                  <a:pt x="837085" y="673124"/>
                  <a:pt x="828531" y="680923"/>
                </a:cubicBezTo>
                <a:cubicBezTo>
                  <a:pt x="824504" y="684613"/>
                  <a:pt x="819472" y="686458"/>
                  <a:pt x="814357" y="686458"/>
                </a:cubicBezTo>
                <a:cubicBezTo>
                  <a:pt x="808737" y="686458"/>
                  <a:pt x="803118" y="684194"/>
                  <a:pt x="798923" y="679665"/>
                </a:cubicBezTo>
                <a:cubicBezTo>
                  <a:pt x="791122" y="671111"/>
                  <a:pt x="791709" y="657860"/>
                  <a:pt x="800182" y="650060"/>
                </a:cubicBezTo>
                <a:cubicBezTo>
                  <a:pt x="804459" y="646160"/>
                  <a:pt x="809911" y="644336"/>
                  <a:pt x="815268" y="644557"/>
                </a:cubicBezTo>
                <a:close/>
                <a:moveTo>
                  <a:pt x="3840035" y="639822"/>
                </a:moveTo>
                <a:cubicBezTo>
                  <a:pt x="3849260" y="638606"/>
                  <a:pt x="3858947" y="640912"/>
                  <a:pt x="3866873" y="647035"/>
                </a:cubicBezTo>
                <a:cubicBezTo>
                  <a:pt x="3882808" y="659280"/>
                  <a:pt x="3885827" y="682091"/>
                  <a:pt x="3873582" y="698026"/>
                </a:cubicBezTo>
                <a:cubicBezTo>
                  <a:pt x="3866453" y="707335"/>
                  <a:pt x="3855635" y="712200"/>
                  <a:pt x="3844732" y="712200"/>
                </a:cubicBezTo>
                <a:cubicBezTo>
                  <a:pt x="3837015" y="712200"/>
                  <a:pt x="3829300" y="709768"/>
                  <a:pt x="3822674" y="704735"/>
                </a:cubicBezTo>
                <a:cubicBezTo>
                  <a:pt x="3806740" y="692491"/>
                  <a:pt x="3803721" y="669679"/>
                  <a:pt x="3815964" y="653744"/>
                </a:cubicBezTo>
                <a:cubicBezTo>
                  <a:pt x="3822045" y="645777"/>
                  <a:pt x="3830810" y="641038"/>
                  <a:pt x="3840035" y="639822"/>
                </a:cubicBezTo>
                <a:close/>
                <a:moveTo>
                  <a:pt x="1117374" y="627735"/>
                </a:moveTo>
                <a:cubicBezTo>
                  <a:pt x="1126588" y="629024"/>
                  <a:pt x="1135309" y="633826"/>
                  <a:pt x="1141348" y="641835"/>
                </a:cubicBezTo>
                <a:cubicBezTo>
                  <a:pt x="1153427" y="657937"/>
                  <a:pt x="1150157" y="680666"/>
                  <a:pt x="1134136" y="692743"/>
                </a:cubicBezTo>
                <a:cubicBezTo>
                  <a:pt x="1127594" y="697691"/>
                  <a:pt x="1119964" y="700040"/>
                  <a:pt x="1112333" y="700040"/>
                </a:cubicBezTo>
                <a:cubicBezTo>
                  <a:pt x="1101264" y="700040"/>
                  <a:pt x="1090445" y="695091"/>
                  <a:pt x="1083234" y="685614"/>
                </a:cubicBezTo>
                <a:cubicBezTo>
                  <a:pt x="1071158" y="669595"/>
                  <a:pt x="1074429" y="646784"/>
                  <a:pt x="1090445" y="634706"/>
                </a:cubicBezTo>
                <a:cubicBezTo>
                  <a:pt x="1098454" y="628668"/>
                  <a:pt x="1108160" y="626445"/>
                  <a:pt x="1117374" y="627735"/>
                </a:cubicBezTo>
                <a:close/>
                <a:moveTo>
                  <a:pt x="1919663" y="606317"/>
                </a:moveTo>
                <a:cubicBezTo>
                  <a:pt x="1945689" y="608908"/>
                  <a:pt x="1968836" y="626677"/>
                  <a:pt x="1977077" y="653221"/>
                </a:cubicBezTo>
                <a:cubicBezTo>
                  <a:pt x="1988063" y="688614"/>
                  <a:pt x="1968270" y="726186"/>
                  <a:pt x="1932879" y="737174"/>
                </a:cubicBezTo>
                <a:cubicBezTo>
                  <a:pt x="1926252" y="739186"/>
                  <a:pt x="1919627" y="740193"/>
                  <a:pt x="1913002" y="740193"/>
                </a:cubicBezTo>
                <a:cubicBezTo>
                  <a:pt x="1884402" y="740193"/>
                  <a:pt x="1857817" y="721742"/>
                  <a:pt x="1848927" y="692975"/>
                </a:cubicBezTo>
                <a:cubicBezTo>
                  <a:pt x="1837940" y="657583"/>
                  <a:pt x="1857733" y="619925"/>
                  <a:pt x="1893124" y="609024"/>
                </a:cubicBezTo>
                <a:cubicBezTo>
                  <a:pt x="1901993" y="606277"/>
                  <a:pt x="1910989" y="605454"/>
                  <a:pt x="1919663" y="606317"/>
                </a:cubicBezTo>
                <a:close/>
                <a:moveTo>
                  <a:pt x="1468805" y="603242"/>
                </a:moveTo>
                <a:cubicBezTo>
                  <a:pt x="1488839" y="601186"/>
                  <a:pt x="1509109" y="611031"/>
                  <a:pt x="1519425" y="629838"/>
                </a:cubicBezTo>
                <a:cubicBezTo>
                  <a:pt x="1533180" y="654830"/>
                  <a:pt x="1524123" y="686281"/>
                  <a:pt x="1499047" y="700035"/>
                </a:cubicBezTo>
                <a:cubicBezTo>
                  <a:pt x="1491161" y="704396"/>
                  <a:pt x="1482606" y="706493"/>
                  <a:pt x="1474136" y="706493"/>
                </a:cubicBezTo>
                <a:cubicBezTo>
                  <a:pt x="1455937" y="706493"/>
                  <a:pt x="1438241" y="696764"/>
                  <a:pt x="1428848" y="679655"/>
                </a:cubicBezTo>
                <a:cubicBezTo>
                  <a:pt x="1415009" y="654579"/>
                  <a:pt x="1424151" y="623213"/>
                  <a:pt x="1449228" y="609373"/>
                </a:cubicBezTo>
                <a:cubicBezTo>
                  <a:pt x="1455476" y="605935"/>
                  <a:pt x="1462128" y="603928"/>
                  <a:pt x="1468805" y="603242"/>
                </a:cubicBezTo>
                <a:close/>
                <a:moveTo>
                  <a:pt x="2895624" y="573741"/>
                </a:moveTo>
                <a:cubicBezTo>
                  <a:pt x="2904226" y="572289"/>
                  <a:pt x="2913252" y="572498"/>
                  <a:pt x="2922268" y="574637"/>
                </a:cubicBezTo>
                <a:cubicBezTo>
                  <a:pt x="2958247" y="583191"/>
                  <a:pt x="2980557" y="619339"/>
                  <a:pt x="2972002" y="655401"/>
                </a:cubicBezTo>
                <a:cubicBezTo>
                  <a:pt x="2964705" y="686264"/>
                  <a:pt x="2937196" y="707064"/>
                  <a:pt x="2906752" y="707064"/>
                </a:cubicBezTo>
                <a:cubicBezTo>
                  <a:pt x="2901636" y="707064"/>
                  <a:pt x="2896437" y="706393"/>
                  <a:pt x="2891237" y="705219"/>
                </a:cubicBezTo>
                <a:cubicBezTo>
                  <a:pt x="2855174" y="696664"/>
                  <a:pt x="2832865" y="660517"/>
                  <a:pt x="2841420" y="624454"/>
                </a:cubicBezTo>
                <a:cubicBezTo>
                  <a:pt x="2847835" y="597407"/>
                  <a:pt x="2869819" y="578096"/>
                  <a:pt x="2895624" y="573741"/>
                </a:cubicBezTo>
                <a:close/>
                <a:moveTo>
                  <a:pt x="3411626" y="571937"/>
                </a:moveTo>
                <a:cubicBezTo>
                  <a:pt x="3418330" y="572405"/>
                  <a:pt x="3425056" y="574192"/>
                  <a:pt x="3431430" y="577422"/>
                </a:cubicBezTo>
                <a:cubicBezTo>
                  <a:pt x="3456925" y="590337"/>
                  <a:pt x="3466990" y="621535"/>
                  <a:pt x="3454074" y="646947"/>
                </a:cubicBezTo>
                <a:cubicBezTo>
                  <a:pt x="3444933" y="664895"/>
                  <a:pt x="3426733" y="675210"/>
                  <a:pt x="3407946" y="675210"/>
                </a:cubicBezTo>
                <a:cubicBezTo>
                  <a:pt x="3400063" y="675210"/>
                  <a:pt x="3392012" y="673450"/>
                  <a:pt x="3384548" y="669591"/>
                </a:cubicBezTo>
                <a:cubicBezTo>
                  <a:pt x="3359051" y="656676"/>
                  <a:pt x="3348904" y="625561"/>
                  <a:pt x="3361903" y="600065"/>
                </a:cubicBezTo>
                <a:cubicBezTo>
                  <a:pt x="3371590" y="581006"/>
                  <a:pt x="3391513" y="570533"/>
                  <a:pt x="3411626" y="571937"/>
                </a:cubicBezTo>
                <a:close/>
                <a:moveTo>
                  <a:pt x="4037020" y="567744"/>
                </a:moveTo>
                <a:cubicBezTo>
                  <a:pt x="4042366" y="567262"/>
                  <a:pt x="4047902" y="568834"/>
                  <a:pt x="4052389" y="572566"/>
                </a:cubicBezTo>
                <a:cubicBezTo>
                  <a:pt x="4061279" y="579947"/>
                  <a:pt x="4062453" y="593198"/>
                  <a:pt x="4054989" y="602088"/>
                </a:cubicBezTo>
                <a:cubicBezTo>
                  <a:pt x="4050879" y="607036"/>
                  <a:pt x="4044924" y="609636"/>
                  <a:pt x="4038885" y="609636"/>
                </a:cubicBezTo>
                <a:cubicBezTo>
                  <a:pt x="4034189" y="609636"/>
                  <a:pt x="4029408" y="608042"/>
                  <a:pt x="4025467" y="604688"/>
                </a:cubicBezTo>
                <a:cubicBezTo>
                  <a:pt x="4016577" y="597308"/>
                  <a:pt x="4015403" y="584056"/>
                  <a:pt x="4022783" y="575250"/>
                </a:cubicBezTo>
                <a:cubicBezTo>
                  <a:pt x="4026516" y="570763"/>
                  <a:pt x="4031674" y="568226"/>
                  <a:pt x="4037020" y="567744"/>
                </a:cubicBezTo>
                <a:close/>
                <a:moveTo>
                  <a:pt x="2146489" y="548806"/>
                </a:moveTo>
                <a:cubicBezTo>
                  <a:pt x="2183056" y="542684"/>
                  <a:pt x="2217610" y="567341"/>
                  <a:pt x="2223732" y="603908"/>
                </a:cubicBezTo>
                <a:cubicBezTo>
                  <a:pt x="2229854" y="640474"/>
                  <a:pt x="2205197" y="675027"/>
                  <a:pt x="2168631" y="681149"/>
                </a:cubicBezTo>
                <a:cubicBezTo>
                  <a:pt x="2164940" y="681820"/>
                  <a:pt x="2161166" y="682156"/>
                  <a:pt x="2157476" y="682156"/>
                </a:cubicBezTo>
                <a:cubicBezTo>
                  <a:pt x="2125270" y="682156"/>
                  <a:pt x="2096840" y="658925"/>
                  <a:pt x="2091388" y="626048"/>
                </a:cubicBezTo>
                <a:cubicBezTo>
                  <a:pt x="2085266" y="589566"/>
                  <a:pt x="2109923" y="554929"/>
                  <a:pt x="2146489" y="548806"/>
                </a:cubicBezTo>
                <a:close/>
                <a:moveTo>
                  <a:pt x="943994" y="535559"/>
                </a:moveTo>
                <a:cubicBezTo>
                  <a:pt x="949321" y="536147"/>
                  <a:pt x="954418" y="538768"/>
                  <a:pt x="958023" y="543297"/>
                </a:cubicBezTo>
                <a:cubicBezTo>
                  <a:pt x="965237" y="552355"/>
                  <a:pt x="963810" y="565522"/>
                  <a:pt x="954752" y="572818"/>
                </a:cubicBezTo>
                <a:cubicBezTo>
                  <a:pt x="950892" y="575837"/>
                  <a:pt x="946279" y="577346"/>
                  <a:pt x="941666" y="577346"/>
                </a:cubicBezTo>
                <a:cubicBezTo>
                  <a:pt x="935543" y="577346"/>
                  <a:pt x="929420" y="574662"/>
                  <a:pt x="925310" y="569464"/>
                </a:cubicBezTo>
                <a:cubicBezTo>
                  <a:pt x="918012" y="560490"/>
                  <a:pt x="919522" y="547238"/>
                  <a:pt x="928582" y="540026"/>
                </a:cubicBezTo>
                <a:cubicBezTo>
                  <a:pt x="933111" y="536419"/>
                  <a:pt x="938667" y="534973"/>
                  <a:pt x="943994" y="535559"/>
                </a:cubicBezTo>
                <a:close/>
                <a:moveTo>
                  <a:pt x="2665465" y="531613"/>
                </a:moveTo>
                <a:cubicBezTo>
                  <a:pt x="2702367" y="535303"/>
                  <a:pt x="2729288" y="568179"/>
                  <a:pt x="2725598" y="604998"/>
                </a:cubicBezTo>
                <a:cubicBezTo>
                  <a:pt x="2722159" y="639635"/>
                  <a:pt x="2692974" y="665467"/>
                  <a:pt x="2658923" y="665467"/>
                </a:cubicBezTo>
                <a:cubicBezTo>
                  <a:pt x="2656743" y="665467"/>
                  <a:pt x="2654478" y="665383"/>
                  <a:pt x="2652213" y="665214"/>
                </a:cubicBezTo>
                <a:cubicBezTo>
                  <a:pt x="2615311" y="661524"/>
                  <a:pt x="2588390" y="628648"/>
                  <a:pt x="2592081" y="591746"/>
                </a:cubicBezTo>
                <a:cubicBezTo>
                  <a:pt x="2595771" y="554844"/>
                  <a:pt x="2628647" y="528006"/>
                  <a:pt x="2665465" y="531613"/>
                </a:cubicBezTo>
                <a:close/>
                <a:moveTo>
                  <a:pt x="3690623" y="527770"/>
                </a:moveTo>
                <a:cubicBezTo>
                  <a:pt x="3695273" y="528556"/>
                  <a:pt x="3699850" y="530271"/>
                  <a:pt x="3704085" y="532976"/>
                </a:cubicBezTo>
                <a:cubicBezTo>
                  <a:pt x="3721026" y="543794"/>
                  <a:pt x="3725975" y="566271"/>
                  <a:pt x="3715239" y="583211"/>
                </a:cubicBezTo>
                <a:cubicBezTo>
                  <a:pt x="3708278" y="594031"/>
                  <a:pt x="3696537" y="599985"/>
                  <a:pt x="3684543" y="599985"/>
                </a:cubicBezTo>
                <a:cubicBezTo>
                  <a:pt x="3677834" y="599985"/>
                  <a:pt x="3671041" y="598140"/>
                  <a:pt x="3665002" y="594282"/>
                </a:cubicBezTo>
                <a:cubicBezTo>
                  <a:pt x="3648061" y="583464"/>
                  <a:pt x="3643113" y="560987"/>
                  <a:pt x="3653932" y="544046"/>
                </a:cubicBezTo>
                <a:cubicBezTo>
                  <a:pt x="3662046" y="531403"/>
                  <a:pt x="3676670" y="525411"/>
                  <a:pt x="3690623" y="527770"/>
                </a:cubicBezTo>
                <a:close/>
                <a:moveTo>
                  <a:pt x="2405473" y="523058"/>
                </a:moveTo>
                <a:cubicBezTo>
                  <a:pt x="2442459" y="521884"/>
                  <a:pt x="2473491" y="550902"/>
                  <a:pt x="2474748" y="587888"/>
                </a:cubicBezTo>
                <a:cubicBezTo>
                  <a:pt x="2475923" y="624958"/>
                  <a:pt x="2446905" y="655989"/>
                  <a:pt x="2409835" y="657163"/>
                </a:cubicBezTo>
                <a:cubicBezTo>
                  <a:pt x="2409080" y="657247"/>
                  <a:pt x="2408325" y="657247"/>
                  <a:pt x="2407654" y="657247"/>
                </a:cubicBezTo>
                <a:cubicBezTo>
                  <a:pt x="2371591" y="657247"/>
                  <a:pt x="2341817" y="628564"/>
                  <a:pt x="2340644" y="592333"/>
                </a:cubicBezTo>
                <a:cubicBezTo>
                  <a:pt x="2339385" y="555264"/>
                  <a:pt x="2368403" y="524316"/>
                  <a:pt x="2405473" y="523058"/>
                </a:cubicBezTo>
                <a:close/>
                <a:moveTo>
                  <a:pt x="1267711" y="517076"/>
                </a:moveTo>
                <a:cubicBezTo>
                  <a:pt x="1281673" y="514839"/>
                  <a:pt x="1296296" y="520940"/>
                  <a:pt x="1304221" y="533646"/>
                </a:cubicBezTo>
                <a:cubicBezTo>
                  <a:pt x="1314871" y="550671"/>
                  <a:pt x="1309756" y="573148"/>
                  <a:pt x="1292732" y="583798"/>
                </a:cubicBezTo>
                <a:cubicBezTo>
                  <a:pt x="1286778" y="587489"/>
                  <a:pt x="1280070" y="589334"/>
                  <a:pt x="1273444" y="589334"/>
                </a:cubicBezTo>
                <a:cubicBezTo>
                  <a:pt x="1261369" y="589334"/>
                  <a:pt x="1249543" y="583211"/>
                  <a:pt x="1242664" y="572225"/>
                </a:cubicBezTo>
                <a:cubicBezTo>
                  <a:pt x="1232013" y="555200"/>
                  <a:pt x="1237130" y="532807"/>
                  <a:pt x="1254156" y="522156"/>
                </a:cubicBezTo>
                <a:cubicBezTo>
                  <a:pt x="1254156" y="522156"/>
                  <a:pt x="1254156" y="522156"/>
                  <a:pt x="1254240" y="522156"/>
                </a:cubicBezTo>
                <a:cubicBezTo>
                  <a:pt x="1258476" y="519493"/>
                  <a:pt x="1263057" y="517821"/>
                  <a:pt x="1267711" y="517076"/>
                </a:cubicBezTo>
                <a:close/>
                <a:moveTo>
                  <a:pt x="1675717" y="506088"/>
                </a:moveTo>
                <a:cubicBezTo>
                  <a:pt x="1695889" y="506206"/>
                  <a:pt x="1714964" y="518189"/>
                  <a:pt x="1723140" y="538003"/>
                </a:cubicBezTo>
                <a:cubicBezTo>
                  <a:pt x="1734126" y="564337"/>
                  <a:pt x="1721632" y="594613"/>
                  <a:pt x="1695296" y="605600"/>
                </a:cubicBezTo>
                <a:cubicBezTo>
                  <a:pt x="1688838" y="608284"/>
                  <a:pt x="1682046" y="609542"/>
                  <a:pt x="1675420" y="609542"/>
                </a:cubicBezTo>
                <a:cubicBezTo>
                  <a:pt x="1655207" y="609542"/>
                  <a:pt x="1635918" y="597548"/>
                  <a:pt x="1627699" y="577672"/>
                </a:cubicBezTo>
                <a:cubicBezTo>
                  <a:pt x="1616712" y="551337"/>
                  <a:pt x="1629208" y="521061"/>
                  <a:pt x="1655543" y="510074"/>
                </a:cubicBezTo>
                <a:cubicBezTo>
                  <a:pt x="1662149" y="507328"/>
                  <a:pt x="1668994" y="506049"/>
                  <a:pt x="1675717" y="506088"/>
                </a:cubicBezTo>
                <a:close/>
                <a:moveTo>
                  <a:pt x="3201554" y="481443"/>
                </a:moveTo>
                <a:cubicBezTo>
                  <a:pt x="3208273" y="481183"/>
                  <a:pt x="3215156" y="482231"/>
                  <a:pt x="3221844" y="484747"/>
                </a:cubicBezTo>
                <a:cubicBezTo>
                  <a:pt x="3248513" y="494895"/>
                  <a:pt x="3262016" y="524751"/>
                  <a:pt x="3251868" y="551421"/>
                </a:cubicBezTo>
                <a:cubicBezTo>
                  <a:pt x="3244069" y="572137"/>
                  <a:pt x="3224443" y="584885"/>
                  <a:pt x="3203561" y="584885"/>
                </a:cubicBezTo>
                <a:cubicBezTo>
                  <a:pt x="3197438" y="584885"/>
                  <a:pt x="3191231" y="583794"/>
                  <a:pt x="3185193" y="581530"/>
                </a:cubicBezTo>
                <a:cubicBezTo>
                  <a:pt x="3158524" y="571382"/>
                  <a:pt x="3145021" y="541525"/>
                  <a:pt x="3155169" y="514856"/>
                </a:cubicBezTo>
                <a:cubicBezTo>
                  <a:pt x="3162717" y="494790"/>
                  <a:pt x="3181398" y="482226"/>
                  <a:pt x="3201554" y="481443"/>
                </a:cubicBezTo>
                <a:close/>
                <a:moveTo>
                  <a:pt x="3903261" y="464933"/>
                </a:moveTo>
                <a:cubicBezTo>
                  <a:pt x="3908554" y="464084"/>
                  <a:pt x="3914174" y="465258"/>
                  <a:pt x="3918870" y="468655"/>
                </a:cubicBezTo>
                <a:cubicBezTo>
                  <a:pt x="3928264" y="475447"/>
                  <a:pt x="3930276" y="488531"/>
                  <a:pt x="3923567" y="497924"/>
                </a:cubicBezTo>
                <a:cubicBezTo>
                  <a:pt x="3919458" y="503627"/>
                  <a:pt x="3913000" y="506563"/>
                  <a:pt x="3906542" y="506563"/>
                </a:cubicBezTo>
                <a:cubicBezTo>
                  <a:pt x="3902265" y="506563"/>
                  <a:pt x="3897988" y="505304"/>
                  <a:pt x="3894213" y="502620"/>
                </a:cubicBezTo>
                <a:cubicBezTo>
                  <a:pt x="3884904" y="495827"/>
                  <a:pt x="3882808" y="482661"/>
                  <a:pt x="3889601" y="473351"/>
                </a:cubicBezTo>
                <a:cubicBezTo>
                  <a:pt x="3892997" y="468655"/>
                  <a:pt x="3897966" y="465782"/>
                  <a:pt x="3903261" y="464933"/>
                </a:cubicBezTo>
                <a:close/>
                <a:moveTo>
                  <a:pt x="1079769" y="435621"/>
                </a:moveTo>
                <a:cubicBezTo>
                  <a:pt x="1085042" y="436575"/>
                  <a:pt x="1089946" y="439551"/>
                  <a:pt x="1093217" y="444332"/>
                </a:cubicBezTo>
                <a:cubicBezTo>
                  <a:pt x="1099843" y="453808"/>
                  <a:pt x="1097495" y="466892"/>
                  <a:pt x="1088017" y="473434"/>
                </a:cubicBezTo>
                <a:cubicBezTo>
                  <a:pt x="1084329" y="476034"/>
                  <a:pt x="1080220" y="477208"/>
                  <a:pt x="1076028" y="477208"/>
                </a:cubicBezTo>
                <a:cubicBezTo>
                  <a:pt x="1069403" y="477208"/>
                  <a:pt x="1062862" y="474022"/>
                  <a:pt x="1058836" y="468151"/>
                </a:cubicBezTo>
                <a:cubicBezTo>
                  <a:pt x="1052204" y="458673"/>
                  <a:pt x="1054556" y="445590"/>
                  <a:pt x="1064119" y="439048"/>
                </a:cubicBezTo>
                <a:cubicBezTo>
                  <a:pt x="1068858" y="435736"/>
                  <a:pt x="1074497" y="434667"/>
                  <a:pt x="1079769" y="435621"/>
                </a:cubicBezTo>
                <a:close/>
                <a:moveTo>
                  <a:pt x="1891978" y="431896"/>
                </a:moveTo>
                <a:cubicBezTo>
                  <a:pt x="1912016" y="434196"/>
                  <a:pt x="1929709" y="448159"/>
                  <a:pt x="1935746" y="468727"/>
                </a:cubicBezTo>
                <a:cubicBezTo>
                  <a:pt x="1943798" y="496152"/>
                  <a:pt x="1928114" y="524835"/>
                  <a:pt x="1900688" y="532886"/>
                </a:cubicBezTo>
                <a:cubicBezTo>
                  <a:pt x="1895824" y="534313"/>
                  <a:pt x="1890960" y="534983"/>
                  <a:pt x="1886096" y="534983"/>
                </a:cubicBezTo>
                <a:cubicBezTo>
                  <a:pt x="1863704" y="534983"/>
                  <a:pt x="1843070" y="520390"/>
                  <a:pt x="1836529" y="497830"/>
                </a:cubicBezTo>
                <a:cubicBezTo>
                  <a:pt x="1828396" y="470489"/>
                  <a:pt x="1844077" y="441723"/>
                  <a:pt x="1871503" y="433671"/>
                </a:cubicBezTo>
                <a:cubicBezTo>
                  <a:pt x="1878359" y="431659"/>
                  <a:pt x="1885299" y="431129"/>
                  <a:pt x="1891978" y="431896"/>
                </a:cubicBezTo>
                <a:close/>
                <a:moveTo>
                  <a:pt x="3518179" y="429395"/>
                </a:moveTo>
                <a:cubicBezTo>
                  <a:pt x="3522889" y="429781"/>
                  <a:pt x="3527606" y="431097"/>
                  <a:pt x="3532072" y="433425"/>
                </a:cubicBezTo>
                <a:cubicBezTo>
                  <a:pt x="3549852" y="442734"/>
                  <a:pt x="3556729" y="464707"/>
                  <a:pt x="3547420" y="482487"/>
                </a:cubicBezTo>
                <a:cubicBezTo>
                  <a:pt x="3540962" y="494900"/>
                  <a:pt x="3528298" y="501945"/>
                  <a:pt x="3515215" y="501945"/>
                </a:cubicBezTo>
                <a:cubicBezTo>
                  <a:pt x="3509512" y="501945"/>
                  <a:pt x="3503809" y="500686"/>
                  <a:pt x="3498441" y="497834"/>
                </a:cubicBezTo>
                <a:cubicBezTo>
                  <a:pt x="3480578" y="488526"/>
                  <a:pt x="3473700" y="466635"/>
                  <a:pt x="3483010" y="448772"/>
                </a:cubicBezTo>
                <a:cubicBezTo>
                  <a:pt x="3489991" y="435437"/>
                  <a:pt x="3504050" y="428235"/>
                  <a:pt x="3518179" y="429395"/>
                </a:cubicBezTo>
                <a:close/>
                <a:moveTo>
                  <a:pt x="1440898" y="420223"/>
                </a:moveTo>
                <a:cubicBezTo>
                  <a:pt x="1455019" y="419209"/>
                  <a:pt x="1469046" y="426569"/>
                  <a:pt x="1475901" y="439967"/>
                </a:cubicBezTo>
                <a:cubicBezTo>
                  <a:pt x="1485043" y="457830"/>
                  <a:pt x="1477996" y="479719"/>
                  <a:pt x="1460136" y="488861"/>
                </a:cubicBezTo>
                <a:cubicBezTo>
                  <a:pt x="1454768" y="491545"/>
                  <a:pt x="1449148" y="492886"/>
                  <a:pt x="1443613" y="492886"/>
                </a:cubicBezTo>
                <a:cubicBezTo>
                  <a:pt x="1430362" y="492886"/>
                  <a:pt x="1417614" y="485591"/>
                  <a:pt x="1411155" y="473094"/>
                </a:cubicBezTo>
                <a:cubicBezTo>
                  <a:pt x="1402013" y="455146"/>
                  <a:pt x="1409142" y="433257"/>
                  <a:pt x="1427007" y="424115"/>
                </a:cubicBezTo>
                <a:cubicBezTo>
                  <a:pt x="1431473" y="421830"/>
                  <a:pt x="1436190" y="420561"/>
                  <a:pt x="1440898" y="420223"/>
                </a:cubicBezTo>
                <a:close/>
                <a:moveTo>
                  <a:pt x="2982888" y="414294"/>
                </a:moveTo>
                <a:cubicBezTo>
                  <a:pt x="2989530" y="413308"/>
                  <a:pt x="2996469" y="413607"/>
                  <a:pt x="3003367" y="415389"/>
                </a:cubicBezTo>
                <a:cubicBezTo>
                  <a:pt x="3031044" y="422601"/>
                  <a:pt x="3047650" y="450780"/>
                  <a:pt x="3040521" y="478457"/>
                </a:cubicBezTo>
                <a:cubicBezTo>
                  <a:pt x="3034483" y="501772"/>
                  <a:pt x="3013516" y="517204"/>
                  <a:pt x="2990452" y="517204"/>
                </a:cubicBezTo>
                <a:cubicBezTo>
                  <a:pt x="2986175" y="517204"/>
                  <a:pt x="2981813" y="516701"/>
                  <a:pt x="2977536" y="515526"/>
                </a:cubicBezTo>
                <a:cubicBezTo>
                  <a:pt x="2949860" y="508398"/>
                  <a:pt x="2933254" y="480219"/>
                  <a:pt x="2940383" y="452542"/>
                </a:cubicBezTo>
                <a:cubicBezTo>
                  <a:pt x="2945730" y="431785"/>
                  <a:pt x="2962964" y="417255"/>
                  <a:pt x="2982888" y="414294"/>
                </a:cubicBezTo>
                <a:close/>
                <a:moveTo>
                  <a:pt x="2094492" y="381170"/>
                </a:moveTo>
                <a:cubicBezTo>
                  <a:pt x="2122586" y="376138"/>
                  <a:pt x="2149509" y="394841"/>
                  <a:pt x="2154541" y="423020"/>
                </a:cubicBezTo>
                <a:cubicBezTo>
                  <a:pt x="2159573" y="451116"/>
                  <a:pt x="2140871" y="477954"/>
                  <a:pt x="2112691" y="482986"/>
                </a:cubicBezTo>
                <a:cubicBezTo>
                  <a:pt x="2109671" y="483572"/>
                  <a:pt x="2106569" y="483824"/>
                  <a:pt x="2103550" y="483824"/>
                </a:cubicBezTo>
                <a:cubicBezTo>
                  <a:pt x="2078975" y="483824"/>
                  <a:pt x="2057170" y="466212"/>
                  <a:pt x="2052725" y="441219"/>
                </a:cubicBezTo>
                <a:cubicBezTo>
                  <a:pt x="2047693" y="413039"/>
                  <a:pt x="2066396" y="386202"/>
                  <a:pt x="2094492" y="381170"/>
                </a:cubicBezTo>
                <a:close/>
                <a:moveTo>
                  <a:pt x="3762709" y="371473"/>
                </a:moveTo>
                <a:cubicBezTo>
                  <a:pt x="3767950" y="370277"/>
                  <a:pt x="3773653" y="371074"/>
                  <a:pt x="3778559" y="374135"/>
                </a:cubicBezTo>
                <a:cubicBezTo>
                  <a:pt x="3788372" y="380258"/>
                  <a:pt x="3791391" y="393173"/>
                  <a:pt x="3785185" y="402986"/>
                </a:cubicBezTo>
                <a:cubicBezTo>
                  <a:pt x="3781243" y="409360"/>
                  <a:pt x="3774450" y="412882"/>
                  <a:pt x="3767405" y="412882"/>
                </a:cubicBezTo>
                <a:cubicBezTo>
                  <a:pt x="3763631" y="412882"/>
                  <a:pt x="3759773" y="411792"/>
                  <a:pt x="3756335" y="409695"/>
                </a:cubicBezTo>
                <a:cubicBezTo>
                  <a:pt x="3746522" y="403489"/>
                  <a:pt x="3743502" y="390573"/>
                  <a:pt x="3749625" y="380761"/>
                </a:cubicBezTo>
                <a:cubicBezTo>
                  <a:pt x="3752686" y="375854"/>
                  <a:pt x="3757467" y="372668"/>
                  <a:pt x="3762709" y="371473"/>
                </a:cubicBezTo>
                <a:close/>
                <a:moveTo>
                  <a:pt x="2778854" y="370184"/>
                </a:moveTo>
                <a:cubicBezTo>
                  <a:pt x="2807117" y="374293"/>
                  <a:pt x="2826659" y="400543"/>
                  <a:pt x="2822549" y="428808"/>
                </a:cubicBezTo>
                <a:cubicBezTo>
                  <a:pt x="2818859" y="454554"/>
                  <a:pt x="2796718" y="473090"/>
                  <a:pt x="2771473" y="473090"/>
                </a:cubicBezTo>
                <a:cubicBezTo>
                  <a:pt x="2768958" y="473090"/>
                  <a:pt x="2766441" y="472922"/>
                  <a:pt x="2763925" y="472586"/>
                </a:cubicBezTo>
                <a:cubicBezTo>
                  <a:pt x="2735662" y="468476"/>
                  <a:pt x="2716120" y="442142"/>
                  <a:pt x="2720231" y="413962"/>
                </a:cubicBezTo>
                <a:cubicBezTo>
                  <a:pt x="2724340" y="385616"/>
                  <a:pt x="2750591" y="366075"/>
                  <a:pt x="2778854" y="370184"/>
                </a:cubicBezTo>
                <a:close/>
                <a:moveTo>
                  <a:pt x="2321773" y="353075"/>
                </a:moveTo>
                <a:cubicBezTo>
                  <a:pt x="2350288" y="351145"/>
                  <a:pt x="2375029" y="372616"/>
                  <a:pt x="2376958" y="401130"/>
                </a:cubicBezTo>
                <a:cubicBezTo>
                  <a:pt x="2378971" y="429561"/>
                  <a:pt x="2357416" y="454303"/>
                  <a:pt x="2328986" y="456231"/>
                </a:cubicBezTo>
                <a:lnTo>
                  <a:pt x="2328986" y="456316"/>
                </a:lnTo>
                <a:cubicBezTo>
                  <a:pt x="2327728" y="456399"/>
                  <a:pt x="2326553" y="456399"/>
                  <a:pt x="2325379" y="456399"/>
                </a:cubicBezTo>
                <a:cubicBezTo>
                  <a:pt x="2298374" y="456399"/>
                  <a:pt x="2275645" y="435516"/>
                  <a:pt x="2273801" y="408259"/>
                </a:cubicBezTo>
                <a:cubicBezTo>
                  <a:pt x="2271788" y="379744"/>
                  <a:pt x="2293341" y="355087"/>
                  <a:pt x="2321773" y="353075"/>
                </a:cubicBezTo>
                <a:close/>
                <a:moveTo>
                  <a:pt x="2550732" y="349468"/>
                </a:moveTo>
                <a:cubicBezTo>
                  <a:pt x="2579332" y="350475"/>
                  <a:pt x="2601557" y="374460"/>
                  <a:pt x="2600549" y="403058"/>
                </a:cubicBezTo>
                <a:cubicBezTo>
                  <a:pt x="2599460" y="430902"/>
                  <a:pt x="2576564" y="452877"/>
                  <a:pt x="2548888" y="452877"/>
                </a:cubicBezTo>
                <a:cubicBezTo>
                  <a:pt x="2548217" y="452877"/>
                  <a:pt x="2547546" y="452793"/>
                  <a:pt x="2546959" y="452793"/>
                </a:cubicBezTo>
                <a:cubicBezTo>
                  <a:pt x="2518360" y="451702"/>
                  <a:pt x="2496134" y="427717"/>
                  <a:pt x="2497141" y="399201"/>
                </a:cubicBezTo>
                <a:cubicBezTo>
                  <a:pt x="2498232" y="370686"/>
                  <a:pt x="2522218" y="348377"/>
                  <a:pt x="2550732" y="349468"/>
                </a:cubicBezTo>
                <a:close/>
                <a:moveTo>
                  <a:pt x="3337843" y="346342"/>
                </a:moveTo>
                <a:cubicBezTo>
                  <a:pt x="3342567" y="346312"/>
                  <a:pt x="3347373" y="347208"/>
                  <a:pt x="3352007" y="349137"/>
                </a:cubicBezTo>
                <a:cubicBezTo>
                  <a:pt x="3370458" y="356853"/>
                  <a:pt x="3379264" y="378155"/>
                  <a:pt x="3371548" y="396689"/>
                </a:cubicBezTo>
                <a:cubicBezTo>
                  <a:pt x="3365761" y="410612"/>
                  <a:pt x="3352259" y="419083"/>
                  <a:pt x="3338001" y="419083"/>
                </a:cubicBezTo>
                <a:cubicBezTo>
                  <a:pt x="3333388" y="419083"/>
                  <a:pt x="3328608" y="418160"/>
                  <a:pt x="3324079" y="416230"/>
                </a:cubicBezTo>
                <a:cubicBezTo>
                  <a:pt x="3305545" y="408515"/>
                  <a:pt x="3296738" y="387296"/>
                  <a:pt x="3304454" y="368762"/>
                </a:cubicBezTo>
                <a:cubicBezTo>
                  <a:pt x="3310241" y="354861"/>
                  <a:pt x="3323670" y="346432"/>
                  <a:pt x="3337843" y="346342"/>
                </a:cubicBezTo>
                <a:close/>
                <a:moveTo>
                  <a:pt x="1222037" y="345139"/>
                </a:moveTo>
                <a:cubicBezTo>
                  <a:pt x="1227237" y="346460"/>
                  <a:pt x="1231934" y="349773"/>
                  <a:pt x="1234870" y="354763"/>
                </a:cubicBezTo>
                <a:cubicBezTo>
                  <a:pt x="1240825" y="364659"/>
                  <a:pt x="1237637" y="377574"/>
                  <a:pt x="1227657" y="383529"/>
                </a:cubicBezTo>
                <a:cubicBezTo>
                  <a:pt x="1224301" y="385458"/>
                  <a:pt x="1220611" y="386464"/>
                  <a:pt x="1216922" y="386464"/>
                </a:cubicBezTo>
                <a:cubicBezTo>
                  <a:pt x="1209792" y="386464"/>
                  <a:pt x="1202832" y="382774"/>
                  <a:pt x="1198889" y="376233"/>
                </a:cubicBezTo>
                <a:cubicBezTo>
                  <a:pt x="1192935" y="366253"/>
                  <a:pt x="1196205" y="353420"/>
                  <a:pt x="1206187" y="347466"/>
                </a:cubicBezTo>
                <a:cubicBezTo>
                  <a:pt x="1211134" y="344489"/>
                  <a:pt x="1216839" y="343818"/>
                  <a:pt x="1222037" y="345139"/>
                </a:cubicBezTo>
                <a:close/>
                <a:moveTo>
                  <a:pt x="1621858" y="338834"/>
                </a:moveTo>
                <a:cubicBezTo>
                  <a:pt x="1636033" y="339046"/>
                  <a:pt x="1649382" y="347585"/>
                  <a:pt x="1655044" y="361549"/>
                </a:cubicBezTo>
                <a:cubicBezTo>
                  <a:pt x="1662594" y="380168"/>
                  <a:pt x="1653618" y="401303"/>
                  <a:pt x="1635000" y="408850"/>
                </a:cubicBezTo>
                <a:cubicBezTo>
                  <a:pt x="1630556" y="410695"/>
                  <a:pt x="1625943" y="411534"/>
                  <a:pt x="1621415" y="411534"/>
                </a:cubicBezTo>
                <a:cubicBezTo>
                  <a:pt x="1606989" y="411534"/>
                  <a:pt x="1593400" y="402980"/>
                  <a:pt x="1587697" y="388890"/>
                </a:cubicBezTo>
                <a:cubicBezTo>
                  <a:pt x="1580150" y="370271"/>
                  <a:pt x="1589122" y="349053"/>
                  <a:pt x="1607660" y="341505"/>
                </a:cubicBezTo>
                <a:cubicBezTo>
                  <a:pt x="1612314" y="339618"/>
                  <a:pt x="1617132" y="338764"/>
                  <a:pt x="1621858" y="338834"/>
                </a:cubicBezTo>
                <a:close/>
                <a:moveTo>
                  <a:pt x="3616076" y="287783"/>
                </a:moveTo>
                <a:cubicBezTo>
                  <a:pt x="3621203" y="286221"/>
                  <a:pt x="3626927" y="286619"/>
                  <a:pt x="3632043" y="289345"/>
                </a:cubicBezTo>
                <a:cubicBezTo>
                  <a:pt x="3642274" y="294796"/>
                  <a:pt x="3646133" y="307544"/>
                  <a:pt x="3640681" y="317777"/>
                </a:cubicBezTo>
                <a:cubicBezTo>
                  <a:pt x="3636907" y="324821"/>
                  <a:pt x="3629694" y="328847"/>
                  <a:pt x="3622230" y="328847"/>
                </a:cubicBezTo>
                <a:cubicBezTo>
                  <a:pt x="3618875" y="328847"/>
                  <a:pt x="3615437" y="328008"/>
                  <a:pt x="3612334" y="326330"/>
                </a:cubicBezTo>
                <a:cubicBezTo>
                  <a:pt x="3602101" y="320879"/>
                  <a:pt x="3598244" y="308215"/>
                  <a:pt x="3603695" y="297984"/>
                </a:cubicBezTo>
                <a:cubicBezTo>
                  <a:pt x="3606421" y="292868"/>
                  <a:pt x="3610949" y="289345"/>
                  <a:pt x="3616076" y="287783"/>
                </a:cubicBezTo>
                <a:close/>
                <a:moveTo>
                  <a:pt x="3150886" y="279293"/>
                </a:moveTo>
                <a:cubicBezTo>
                  <a:pt x="3155588" y="278856"/>
                  <a:pt x="3160452" y="279338"/>
                  <a:pt x="3165233" y="280869"/>
                </a:cubicBezTo>
                <a:cubicBezTo>
                  <a:pt x="3184355" y="286907"/>
                  <a:pt x="3194923" y="307371"/>
                  <a:pt x="3188884" y="326493"/>
                </a:cubicBezTo>
                <a:cubicBezTo>
                  <a:pt x="3183936" y="341925"/>
                  <a:pt x="3169679" y="351821"/>
                  <a:pt x="3154247" y="351821"/>
                </a:cubicBezTo>
                <a:cubicBezTo>
                  <a:pt x="3150641" y="351821"/>
                  <a:pt x="3146951" y="351318"/>
                  <a:pt x="3143260" y="350144"/>
                </a:cubicBezTo>
                <a:cubicBezTo>
                  <a:pt x="3124138" y="344106"/>
                  <a:pt x="3113570" y="323642"/>
                  <a:pt x="3119609" y="304520"/>
                </a:cubicBezTo>
                <a:cubicBezTo>
                  <a:pt x="3124138" y="290179"/>
                  <a:pt x="3136781" y="280602"/>
                  <a:pt x="3150886" y="279293"/>
                </a:cubicBezTo>
                <a:close/>
                <a:moveTo>
                  <a:pt x="1809264" y="273498"/>
                </a:moveTo>
                <a:cubicBezTo>
                  <a:pt x="1823340" y="274941"/>
                  <a:pt x="1835903" y="284580"/>
                  <a:pt x="1840307" y="298984"/>
                </a:cubicBezTo>
                <a:cubicBezTo>
                  <a:pt x="1846260" y="318190"/>
                  <a:pt x="1835443" y="338486"/>
                  <a:pt x="1816238" y="344357"/>
                </a:cubicBezTo>
                <a:cubicBezTo>
                  <a:pt x="1812714" y="345447"/>
                  <a:pt x="1809109" y="346034"/>
                  <a:pt x="1805585" y="346034"/>
                </a:cubicBezTo>
                <a:cubicBezTo>
                  <a:pt x="1790074" y="346034"/>
                  <a:pt x="1775648" y="335970"/>
                  <a:pt x="1770867" y="320371"/>
                </a:cubicBezTo>
                <a:cubicBezTo>
                  <a:pt x="1764997" y="301165"/>
                  <a:pt x="1775731" y="280785"/>
                  <a:pt x="1794935" y="274915"/>
                </a:cubicBezTo>
                <a:cubicBezTo>
                  <a:pt x="1799713" y="273447"/>
                  <a:pt x="1804573" y="273017"/>
                  <a:pt x="1809264" y="273498"/>
                </a:cubicBezTo>
                <a:close/>
                <a:moveTo>
                  <a:pt x="1370137" y="264667"/>
                </a:moveTo>
                <a:cubicBezTo>
                  <a:pt x="1375242" y="266324"/>
                  <a:pt x="1379708" y="269930"/>
                  <a:pt x="1382309" y="275088"/>
                </a:cubicBezTo>
                <a:cubicBezTo>
                  <a:pt x="1387509" y="285402"/>
                  <a:pt x="1383399" y="298067"/>
                  <a:pt x="1373084" y="303351"/>
                </a:cubicBezTo>
                <a:cubicBezTo>
                  <a:pt x="1370065" y="304860"/>
                  <a:pt x="1366794" y="305615"/>
                  <a:pt x="1363606" y="305615"/>
                </a:cubicBezTo>
                <a:cubicBezTo>
                  <a:pt x="1355972" y="305615"/>
                  <a:pt x="1348594" y="301421"/>
                  <a:pt x="1344904" y="294125"/>
                </a:cubicBezTo>
                <a:cubicBezTo>
                  <a:pt x="1339619" y="283810"/>
                  <a:pt x="1343813" y="271146"/>
                  <a:pt x="1354128" y="265945"/>
                </a:cubicBezTo>
                <a:cubicBezTo>
                  <a:pt x="1359287" y="263304"/>
                  <a:pt x="1365032" y="263011"/>
                  <a:pt x="1370137" y="264667"/>
                </a:cubicBezTo>
                <a:close/>
                <a:moveTo>
                  <a:pt x="2958903" y="228833"/>
                </a:moveTo>
                <a:cubicBezTo>
                  <a:pt x="2963546" y="227985"/>
                  <a:pt x="2968437" y="228032"/>
                  <a:pt x="2973343" y="229122"/>
                </a:cubicBezTo>
                <a:cubicBezTo>
                  <a:pt x="2992884" y="233483"/>
                  <a:pt x="3005298" y="252941"/>
                  <a:pt x="3000852" y="272482"/>
                </a:cubicBezTo>
                <a:cubicBezTo>
                  <a:pt x="2997078" y="289423"/>
                  <a:pt x="2982066" y="300913"/>
                  <a:pt x="2965460" y="300913"/>
                </a:cubicBezTo>
                <a:cubicBezTo>
                  <a:pt x="2962860" y="300913"/>
                  <a:pt x="2960176" y="300661"/>
                  <a:pt x="2957493" y="300075"/>
                </a:cubicBezTo>
                <a:cubicBezTo>
                  <a:pt x="2937867" y="295714"/>
                  <a:pt x="2925539" y="276256"/>
                  <a:pt x="2929984" y="256631"/>
                </a:cubicBezTo>
                <a:cubicBezTo>
                  <a:pt x="2933255" y="241975"/>
                  <a:pt x="2944970" y="231376"/>
                  <a:pt x="2958903" y="228833"/>
                </a:cubicBezTo>
                <a:close/>
                <a:moveTo>
                  <a:pt x="2001671" y="224680"/>
                </a:moveTo>
                <a:cubicBezTo>
                  <a:pt x="2015551" y="227345"/>
                  <a:pt x="2027188" y="238054"/>
                  <a:pt x="2030332" y="252772"/>
                </a:cubicBezTo>
                <a:cubicBezTo>
                  <a:pt x="2034610" y="272398"/>
                  <a:pt x="2022114" y="291687"/>
                  <a:pt x="2002509" y="295964"/>
                </a:cubicBezTo>
                <a:cubicBezTo>
                  <a:pt x="1999909" y="296469"/>
                  <a:pt x="1997309" y="296720"/>
                  <a:pt x="1994794" y="296720"/>
                </a:cubicBezTo>
                <a:cubicBezTo>
                  <a:pt x="1978020" y="296720"/>
                  <a:pt x="1963008" y="285062"/>
                  <a:pt x="1959317" y="268037"/>
                </a:cubicBezTo>
                <a:cubicBezTo>
                  <a:pt x="1955125" y="248412"/>
                  <a:pt x="1967621" y="229039"/>
                  <a:pt x="1987246" y="224845"/>
                </a:cubicBezTo>
                <a:cubicBezTo>
                  <a:pt x="1992153" y="223797"/>
                  <a:pt x="1997037" y="223791"/>
                  <a:pt x="2001671" y="224680"/>
                </a:cubicBezTo>
                <a:close/>
                <a:moveTo>
                  <a:pt x="3464034" y="214399"/>
                </a:moveTo>
                <a:cubicBezTo>
                  <a:pt x="3469045" y="212481"/>
                  <a:pt x="3474791" y="212481"/>
                  <a:pt x="3480074" y="214870"/>
                </a:cubicBezTo>
                <a:cubicBezTo>
                  <a:pt x="3490641" y="219567"/>
                  <a:pt x="3495422" y="231980"/>
                  <a:pt x="3490641" y="242548"/>
                </a:cubicBezTo>
                <a:cubicBezTo>
                  <a:pt x="3487119" y="250347"/>
                  <a:pt x="3479487" y="254960"/>
                  <a:pt x="3471519" y="254960"/>
                </a:cubicBezTo>
                <a:cubicBezTo>
                  <a:pt x="3468668" y="254960"/>
                  <a:pt x="3465732" y="254372"/>
                  <a:pt x="3462965" y="253114"/>
                </a:cubicBezTo>
                <a:cubicBezTo>
                  <a:pt x="3452397" y="248418"/>
                  <a:pt x="3447617" y="236005"/>
                  <a:pt x="3452397" y="225439"/>
                </a:cubicBezTo>
                <a:cubicBezTo>
                  <a:pt x="3454745" y="220155"/>
                  <a:pt x="3459023" y="216317"/>
                  <a:pt x="3464034" y="214399"/>
                </a:cubicBezTo>
                <a:close/>
                <a:moveTo>
                  <a:pt x="1523325" y="194575"/>
                </a:moveTo>
                <a:cubicBezTo>
                  <a:pt x="1528304" y="196588"/>
                  <a:pt x="1532519" y="200489"/>
                  <a:pt x="1534783" y="205814"/>
                </a:cubicBezTo>
                <a:cubicBezTo>
                  <a:pt x="1539312" y="216465"/>
                  <a:pt x="1534280" y="228793"/>
                  <a:pt x="1523628" y="233323"/>
                </a:cubicBezTo>
                <a:cubicBezTo>
                  <a:pt x="1520945" y="234413"/>
                  <a:pt x="1518176" y="235000"/>
                  <a:pt x="1515492" y="235000"/>
                </a:cubicBezTo>
                <a:cubicBezTo>
                  <a:pt x="1507274" y="235000"/>
                  <a:pt x="1499559" y="230219"/>
                  <a:pt x="1496119" y="222168"/>
                </a:cubicBezTo>
                <a:cubicBezTo>
                  <a:pt x="1491673" y="211517"/>
                  <a:pt x="1496622" y="199189"/>
                  <a:pt x="1507274" y="194659"/>
                </a:cubicBezTo>
                <a:cubicBezTo>
                  <a:pt x="1512600" y="192436"/>
                  <a:pt x="1518345" y="192562"/>
                  <a:pt x="1523325" y="194575"/>
                </a:cubicBezTo>
                <a:close/>
                <a:moveTo>
                  <a:pt x="2777680" y="194234"/>
                </a:moveTo>
                <a:cubicBezTo>
                  <a:pt x="2797556" y="196918"/>
                  <a:pt x="2811563" y="215200"/>
                  <a:pt x="2808879" y="235077"/>
                </a:cubicBezTo>
                <a:cubicBezTo>
                  <a:pt x="2806447" y="253360"/>
                  <a:pt x="2790847" y="266611"/>
                  <a:pt x="2772899" y="266611"/>
                </a:cubicBezTo>
                <a:cubicBezTo>
                  <a:pt x="2771306" y="266611"/>
                  <a:pt x="2769712" y="266527"/>
                  <a:pt x="2768035" y="266275"/>
                </a:cubicBezTo>
                <a:cubicBezTo>
                  <a:pt x="2748158" y="263676"/>
                  <a:pt x="2734152" y="245392"/>
                  <a:pt x="2736836" y="225516"/>
                </a:cubicBezTo>
                <a:cubicBezTo>
                  <a:pt x="2739520" y="205555"/>
                  <a:pt x="2757803" y="191634"/>
                  <a:pt x="2777680" y="194234"/>
                </a:cubicBezTo>
                <a:close/>
                <a:moveTo>
                  <a:pt x="2183139" y="191718"/>
                </a:moveTo>
                <a:cubicBezTo>
                  <a:pt x="2203015" y="189202"/>
                  <a:pt x="2221215" y="203375"/>
                  <a:pt x="2223731" y="223252"/>
                </a:cubicBezTo>
                <a:cubicBezTo>
                  <a:pt x="2226163" y="243212"/>
                  <a:pt x="2212074" y="261327"/>
                  <a:pt x="2192197" y="263844"/>
                </a:cubicBezTo>
                <a:lnTo>
                  <a:pt x="2192113" y="263844"/>
                </a:lnTo>
                <a:cubicBezTo>
                  <a:pt x="2190603" y="264011"/>
                  <a:pt x="2189094" y="264094"/>
                  <a:pt x="2187584" y="264094"/>
                </a:cubicBezTo>
                <a:cubicBezTo>
                  <a:pt x="2169552" y="264094"/>
                  <a:pt x="2153869" y="250676"/>
                  <a:pt x="2151604" y="232310"/>
                </a:cubicBezTo>
                <a:cubicBezTo>
                  <a:pt x="2149089" y="212349"/>
                  <a:pt x="2163178" y="194233"/>
                  <a:pt x="2183139" y="191718"/>
                </a:cubicBezTo>
                <a:close/>
                <a:moveTo>
                  <a:pt x="2579834" y="176454"/>
                </a:moveTo>
                <a:cubicBezTo>
                  <a:pt x="2599879" y="177376"/>
                  <a:pt x="2615395" y="194402"/>
                  <a:pt x="2614472" y="214446"/>
                </a:cubicBezTo>
                <a:cubicBezTo>
                  <a:pt x="2613550" y="233904"/>
                  <a:pt x="2597446" y="249083"/>
                  <a:pt x="2578157" y="249083"/>
                </a:cubicBezTo>
                <a:cubicBezTo>
                  <a:pt x="2577570" y="249083"/>
                  <a:pt x="2577067" y="249083"/>
                  <a:pt x="2576480" y="249083"/>
                </a:cubicBezTo>
                <a:cubicBezTo>
                  <a:pt x="2556352" y="248160"/>
                  <a:pt x="2540920" y="231135"/>
                  <a:pt x="2541843" y="211091"/>
                </a:cubicBezTo>
                <a:cubicBezTo>
                  <a:pt x="2542766" y="191047"/>
                  <a:pt x="2559790" y="175532"/>
                  <a:pt x="2579834" y="176454"/>
                </a:cubicBezTo>
                <a:close/>
                <a:moveTo>
                  <a:pt x="2381151" y="175615"/>
                </a:moveTo>
                <a:cubicBezTo>
                  <a:pt x="2401195" y="174860"/>
                  <a:pt x="2418137" y="190459"/>
                  <a:pt x="2418892" y="210588"/>
                </a:cubicBezTo>
                <a:cubicBezTo>
                  <a:pt x="2419647" y="230632"/>
                  <a:pt x="2403964" y="247489"/>
                  <a:pt x="2383919" y="248244"/>
                </a:cubicBezTo>
                <a:cubicBezTo>
                  <a:pt x="2383416" y="248244"/>
                  <a:pt x="2382996" y="248244"/>
                  <a:pt x="2382493" y="248244"/>
                </a:cubicBezTo>
                <a:cubicBezTo>
                  <a:pt x="2363119" y="248244"/>
                  <a:pt x="2346933" y="232897"/>
                  <a:pt x="2346262" y="213355"/>
                </a:cubicBezTo>
                <a:cubicBezTo>
                  <a:pt x="2345508" y="193227"/>
                  <a:pt x="2361107" y="176370"/>
                  <a:pt x="2381151" y="175615"/>
                </a:cubicBezTo>
                <a:close/>
                <a:moveTo>
                  <a:pt x="3323325" y="150964"/>
                </a:moveTo>
                <a:cubicBezTo>
                  <a:pt x="3334144" y="154990"/>
                  <a:pt x="3339763" y="166983"/>
                  <a:pt x="3335738" y="177885"/>
                </a:cubicBezTo>
                <a:cubicBezTo>
                  <a:pt x="3332635" y="186356"/>
                  <a:pt x="3324583" y="191640"/>
                  <a:pt x="3316029" y="191640"/>
                </a:cubicBezTo>
                <a:cubicBezTo>
                  <a:pt x="3313680" y="191640"/>
                  <a:pt x="3311165" y="191220"/>
                  <a:pt x="3308816" y="190298"/>
                </a:cubicBezTo>
                <a:cubicBezTo>
                  <a:pt x="3297913" y="186356"/>
                  <a:pt x="3292378" y="174279"/>
                  <a:pt x="3296404" y="163460"/>
                </a:cubicBezTo>
                <a:cubicBezTo>
                  <a:pt x="3300345" y="152558"/>
                  <a:pt x="3312422" y="146938"/>
                  <a:pt x="3323325" y="150964"/>
                </a:cubicBezTo>
                <a:close/>
                <a:moveTo>
                  <a:pt x="1664945" y="134190"/>
                </a:moveTo>
                <a:cubicBezTo>
                  <a:pt x="1675850" y="130416"/>
                  <a:pt x="1687760" y="136203"/>
                  <a:pt x="1691617" y="147190"/>
                </a:cubicBezTo>
                <a:cubicBezTo>
                  <a:pt x="1695389" y="158176"/>
                  <a:pt x="1689519" y="170085"/>
                  <a:pt x="1678615" y="173859"/>
                </a:cubicBezTo>
                <a:cubicBezTo>
                  <a:pt x="1676353" y="174614"/>
                  <a:pt x="1674004" y="175034"/>
                  <a:pt x="1671739" y="175034"/>
                </a:cubicBezTo>
                <a:cubicBezTo>
                  <a:pt x="1663018" y="174950"/>
                  <a:pt x="1654965" y="169582"/>
                  <a:pt x="1651945" y="160860"/>
                </a:cubicBezTo>
                <a:cubicBezTo>
                  <a:pt x="1648171" y="149957"/>
                  <a:pt x="1653958" y="137964"/>
                  <a:pt x="1664945" y="134190"/>
                </a:cubicBezTo>
                <a:close/>
                <a:moveTo>
                  <a:pt x="3162718" y="98127"/>
                </a:moveTo>
                <a:cubicBezTo>
                  <a:pt x="3173789" y="101314"/>
                  <a:pt x="3180162" y="112972"/>
                  <a:pt x="3176976" y="124126"/>
                </a:cubicBezTo>
                <a:cubicBezTo>
                  <a:pt x="3174293" y="133268"/>
                  <a:pt x="3165906" y="139223"/>
                  <a:pt x="3156848" y="139223"/>
                </a:cubicBezTo>
                <a:cubicBezTo>
                  <a:pt x="3154919" y="139223"/>
                  <a:pt x="3152906" y="138970"/>
                  <a:pt x="3150977" y="138384"/>
                </a:cubicBezTo>
                <a:cubicBezTo>
                  <a:pt x="3139822" y="135113"/>
                  <a:pt x="3133448" y="123539"/>
                  <a:pt x="3136719" y="112385"/>
                </a:cubicBezTo>
                <a:cubicBezTo>
                  <a:pt x="3139906" y="101230"/>
                  <a:pt x="3151564" y="94856"/>
                  <a:pt x="3162718" y="98127"/>
                </a:cubicBezTo>
                <a:close/>
                <a:moveTo>
                  <a:pt x="1826559" y="84624"/>
                </a:moveTo>
                <a:cubicBezTo>
                  <a:pt x="1837795" y="81605"/>
                  <a:pt x="1849288" y="88231"/>
                  <a:pt x="1852307" y="99470"/>
                </a:cubicBezTo>
                <a:cubicBezTo>
                  <a:pt x="1855326" y="110624"/>
                  <a:pt x="1848700" y="122113"/>
                  <a:pt x="1837460" y="125133"/>
                </a:cubicBezTo>
                <a:cubicBezTo>
                  <a:pt x="1835699" y="125637"/>
                  <a:pt x="1833854" y="125803"/>
                  <a:pt x="1832009" y="125803"/>
                </a:cubicBezTo>
                <a:cubicBezTo>
                  <a:pt x="1822785" y="125803"/>
                  <a:pt x="1814315" y="119682"/>
                  <a:pt x="1811797" y="110289"/>
                </a:cubicBezTo>
                <a:cubicBezTo>
                  <a:pt x="1808779" y="99134"/>
                  <a:pt x="1815404" y="87644"/>
                  <a:pt x="1826559" y="84624"/>
                </a:cubicBezTo>
                <a:close/>
                <a:moveTo>
                  <a:pt x="2998756" y="56444"/>
                </a:moveTo>
                <a:cubicBezTo>
                  <a:pt x="3010077" y="58961"/>
                  <a:pt x="3017290" y="70115"/>
                  <a:pt x="3014774" y="81438"/>
                </a:cubicBezTo>
                <a:cubicBezTo>
                  <a:pt x="3012677" y="91250"/>
                  <a:pt x="3003955" y="97959"/>
                  <a:pt x="2994310" y="97959"/>
                </a:cubicBezTo>
                <a:cubicBezTo>
                  <a:pt x="2992885" y="97959"/>
                  <a:pt x="2991376" y="97792"/>
                  <a:pt x="2989866" y="97457"/>
                </a:cubicBezTo>
                <a:cubicBezTo>
                  <a:pt x="2978543" y="94940"/>
                  <a:pt x="2971415" y="83786"/>
                  <a:pt x="2973847" y="72464"/>
                </a:cubicBezTo>
                <a:cubicBezTo>
                  <a:pt x="2976280" y="61141"/>
                  <a:pt x="2987433" y="54012"/>
                  <a:pt x="2998756" y="56444"/>
                </a:cubicBezTo>
                <a:close/>
                <a:moveTo>
                  <a:pt x="1991277" y="46297"/>
                </a:moveTo>
                <a:cubicBezTo>
                  <a:pt x="2002598" y="44116"/>
                  <a:pt x="2013643" y="51497"/>
                  <a:pt x="2015823" y="62819"/>
                </a:cubicBezTo>
                <a:cubicBezTo>
                  <a:pt x="2018088" y="74225"/>
                  <a:pt x="2010707" y="85212"/>
                  <a:pt x="1999328" y="87475"/>
                </a:cubicBezTo>
                <a:cubicBezTo>
                  <a:pt x="1997985" y="87727"/>
                  <a:pt x="1996644" y="87895"/>
                  <a:pt x="1995302" y="87895"/>
                </a:cubicBezTo>
                <a:cubicBezTo>
                  <a:pt x="1985491" y="87895"/>
                  <a:pt x="1976684" y="80934"/>
                  <a:pt x="1974755" y="70954"/>
                </a:cubicBezTo>
                <a:cubicBezTo>
                  <a:pt x="1972490" y="59547"/>
                  <a:pt x="1979871" y="48561"/>
                  <a:pt x="1991277" y="46297"/>
                </a:cubicBezTo>
                <a:close/>
                <a:moveTo>
                  <a:pt x="2832446" y="26168"/>
                </a:moveTo>
                <a:cubicBezTo>
                  <a:pt x="2843852" y="27846"/>
                  <a:pt x="2851819" y="38498"/>
                  <a:pt x="2850142" y="49987"/>
                </a:cubicBezTo>
                <a:cubicBezTo>
                  <a:pt x="2848632" y="60386"/>
                  <a:pt x="2839658" y="67851"/>
                  <a:pt x="2829426" y="67851"/>
                </a:cubicBezTo>
                <a:cubicBezTo>
                  <a:pt x="2828420" y="67851"/>
                  <a:pt x="2827413" y="67851"/>
                  <a:pt x="2826323" y="67683"/>
                </a:cubicBezTo>
                <a:cubicBezTo>
                  <a:pt x="2814917" y="66006"/>
                  <a:pt x="2806949" y="55355"/>
                  <a:pt x="2808627" y="43865"/>
                </a:cubicBezTo>
                <a:cubicBezTo>
                  <a:pt x="2810304" y="32375"/>
                  <a:pt x="2820956" y="24491"/>
                  <a:pt x="2832446" y="26168"/>
                </a:cubicBezTo>
                <a:close/>
                <a:moveTo>
                  <a:pt x="2158147" y="19376"/>
                </a:moveTo>
                <a:cubicBezTo>
                  <a:pt x="2158147" y="19376"/>
                  <a:pt x="2158147" y="19376"/>
                  <a:pt x="2158147" y="19459"/>
                </a:cubicBezTo>
                <a:cubicBezTo>
                  <a:pt x="2169637" y="17949"/>
                  <a:pt x="2180120" y="26085"/>
                  <a:pt x="2181546" y="37574"/>
                </a:cubicBezTo>
                <a:cubicBezTo>
                  <a:pt x="2183055" y="49064"/>
                  <a:pt x="2174921" y="59547"/>
                  <a:pt x="2163431" y="61058"/>
                </a:cubicBezTo>
                <a:cubicBezTo>
                  <a:pt x="2162508" y="61141"/>
                  <a:pt x="2161669" y="61225"/>
                  <a:pt x="2160747" y="61225"/>
                </a:cubicBezTo>
                <a:cubicBezTo>
                  <a:pt x="2150347" y="61225"/>
                  <a:pt x="2141289" y="53425"/>
                  <a:pt x="2139947" y="42858"/>
                </a:cubicBezTo>
                <a:cubicBezTo>
                  <a:pt x="2138522" y="31368"/>
                  <a:pt x="2146657" y="20885"/>
                  <a:pt x="2158147" y="19376"/>
                </a:cubicBezTo>
                <a:close/>
                <a:moveTo>
                  <a:pt x="2664459" y="7382"/>
                </a:moveTo>
                <a:cubicBezTo>
                  <a:pt x="2675948" y="8220"/>
                  <a:pt x="2684587" y="18368"/>
                  <a:pt x="2683748" y="29858"/>
                </a:cubicBezTo>
                <a:cubicBezTo>
                  <a:pt x="2682826" y="40844"/>
                  <a:pt x="2673684" y="49231"/>
                  <a:pt x="2662865" y="49231"/>
                </a:cubicBezTo>
                <a:cubicBezTo>
                  <a:pt x="2662278" y="49231"/>
                  <a:pt x="2661775" y="49231"/>
                  <a:pt x="2661187" y="49147"/>
                </a:cubicBezTo>
                <a:cubicBezTo>
                  <a:pt x="2649614" y="48309"/>
                  <a:pt x="2640976" y="38160"/>
                  <a:pt x="2641898" y="26671"/>
                </a:cubicBezTo>
                <a:cubicBezTo>
                  <a:pt x="2642820" y="15097"/>
                  <a:pt x="2652885" y="6459"/>
                  <a:pt x="2664459" y="7382"/>
                </a:cubicBezTo>
                <a:close/>
                <a:moveTo>
                  <a:pt x="2326470" y="3943"/>
                </a:moveTo>
                <a:cubicBezTo>
                  <a:pt x="2338044" y="3357"/>
                  <a:pt x="2347940" y="12162"/>
                  <a:pt x="2348611" y="23736"/>
                </a:cubicBezTo>
                <a:cubicBezTo>
                  <a:pt x="2349282" y="35310"/>
                  <a:pt x="2340476" y="45206"/>
                  <a:pt x="2328903" y="45876"/>
                </a:cubicBezTo>
                <a:cubicBezTo>
                  <a:pt x="2328483" y="45876"/>
                  <a:pt x="2328064" y="45876"/>
                  <a:pt x="2327728" y="45876"/>
                </a:cubicBezTo>
                <a:cubicBezTo>
                  <a:pt x="2316658" y="45876"/>
                  <a:pt x="2307433" y="37239"/>
                  <a:pt x="2306761" y="26084"/>
                </a:cubicBezTo>
                <a:cubicBezTo>
                  <a:pt x="2306091" y="14594"/>
                  <a:pt x="2314980" y="4614"/>
                  <a:pt x="2326470" y="4027"/>
                </a:cubicBezTo>
                <a:cubicBezTo>
                  <a:pt x="2326470" y="4027"/>
                  <a:pt x="2326470" y="4027"/>
                  <a:pt x="2326470" y="3943"/>
                </a:cubicBezTo>
                <a:close/>
                <a:moveTo>
                  <a:pt x="2495548" y="2"/>
                </a:moveTo>
                <a:cubicBezTo>
                  <a:pt x="2507122" y="86"/>
                  <a:pt x="2516431" y="9562"/>
                  <a:pt x="2516263" y="21137"/>
                </a:cubicBezTo>
                <a:cubicBezTo>
                  <a:pt x="2516180" y="32710"/>
                  <a:pt x="2506787" y="41936"/>
                  <a:pt x="2495380" y="41936"/>
                </a:cubicBezTo>
                <a:cubicBezTo>
                  <a:pt x="2495297" y="41936"/>
                  <a:pt x="2495212" y="41936"/>
                  <a:pt x="2495129" y="41936"/>
                </a:cubicBezTo>
                <a:cubicBezTo>
                  <a:pt x="2483555" y="41767"/>
                  <a:pt x="2474246" y="32290"/>
                  <a:pt x="2474414" y="20716"/>
                </a:cubicBezTo>
                <a:cubicBezTo>
                  <a:pt x="2474497" y="9143"/>
                  <a:pt x="2483974" y="-166"/>
                  <a:pt x="2495548" y="2"/>
                </a:cubicBezTo>
                <a:close/>
              </a:path>
            </a:pathLst>
          </a:custGeom>
          <a:solidFill>
            <a:schemeClr val="tx2">
              <a:lumMod val="60000"/>
              <a:lumOff val="40000"/>
            </a:schemeClr>
          </a:solidFill>
        </p:spPr>
        <p:txBody>
          <a:bodyPr wrap="square">
            <a:noAutofit/>
          </a:bodyPr>
          <a:lstStyle/>
          <a:p>
            <a:endParaRPr lang="en-ID"/>
          </a:p>
        </p:txBody>
      </p:sp>
      <p:sp>
        <p:nvSpPr>
          <p:cNvPr id="4" name="Title 3">
            <a:extLst>
              <a:ext uri="{FF2B5EF4-FFF2-40B4-BE49-F238E27FC236}">
                <a16:creationId xmlns:a16="http://schemas.microsoft.com/office/drawing/2014/main" id="{75A1D430-35EF-4282-893F-C3A8BC440A0D}"/>
              </a:ext>
            </a:extLst>
          </p:cNvPr>
          <p:cNvSpPr>
            <a:spLocks noGrp="1"/>
          </p:cNvSpPr>
          <p:nvPr>
            <p:ph type="title"/>
          </p:nvPr>
        </p:nvSpPr>
        <p:spPr>
          <a:xfrm>
            <a:off x="6839504" y="1329298"/>
            <a:ext cx="8406096" cy="1216006"/>
          </a:xfrm>
        </p:spPr>
        <p:txBody>
          <a:bodyPr anchor="ctr"/>
          <a:lstStyle>
            <a:lvl1pPr algn="l">
              <a:defRPr b="1"/>
            </a:lvl1pPr>
          </a:lstStyle>
          <a:p>
            <a:r>
              <a:rPr lang="en-US" dirty="0"/>
              <a:t>Click to edit Master title style</a:t>
            </a:r>
            <a:endParaRPr lang="en-ID" dirty="0"/>
          </a:p>
        </p:txBody>
      </p:sp>
      <p:sp>
        <p:nvSpPr>
          <p:cNvPr id="2" name="Date Placeholder 1">
            <a:extLst>
              <a:ext uri="{FF2B5EF4-FFF2-40B4-BE49-F238E27FC236}">
                <a16:creationId xmlns:a16="http://schemas.microsoft.com/office/drawing/2014/main" id="{46E05759-2BD5-420C-B9F2-66A3F0E041BD}"/>
              </a:ext>
            </a:extLst>
          </p:cNvPr>
          <p:cNvSpPr>
            <a:spLocks noGrp="1"/>
          </p:cNvSpPr>
          <p:nvPr>
            <p:ph type="dt" sz="half" idx="11"/>
          </p:nvPr>
        </p:nvSpPr>
        <p:spPr/>
        <p:txBody>
          <a:bodyPr/>
          <a:lstStyle/>
          <a:p>
            <a:fld id="{893023C1-4B94-48D1-A681-1B805FD8C223}" type="datetime1">
              <a:rPr lang="en-ID" smtClean="0"/>
              <a:t>19/06/2021</a:t>
            </a:fld>
            <a:endParaRPr lang="en-ID"/>
          </a:p>
        </p:txBody>
      </p:sp>
      <p:sp>
        <p:nvSpPr>
          <p:cNvPr id="7" name="Footer Placeholder 6">
            <a:extLst>
              <a:ext uri="{FF2B5EF4-FFF2-40B4-BE49-F238E27FC236}">
                <a16:creationId xmlns:a16="http://schemas.microsoft.com/office/drawing/2014/main" id="{89161DDA-2E02-4365-A1DF-11101758DBB5}"/>
              </a:ext>
            </a:extLst>
          </p:cNvPr>
          <p:cNvSpPr>
            <a:spLocks noGrp="1"/>
          </p:cNvSpPr>
          <p:nvPr>
            <p:ph type="ftr" sz="quarter" idx="12"/>
          </p:nvPr>
        </p:nvSpPr>
        <p:spPr/>
        <p:txBody>
          <a:bodyPr/>
          <a:lstStyle/>
          <a:p>
            <a:endParaRPr lang="en-ID"/>
          </a:p>
        </p:txBody>
      </p:sp>
      <p:sp>
        <p:nvSpPr>
          <p:cNvPr id="8" name="Slide Number Placeholder 7">
            <a:extLst>
              <a:ext uri="{FF2B5EF4-FFF2-40B4-BE49-F238E27FC236}">
                <a16:creationId xmlns:a16="http://schemas.microsoft.com/office/drawing/2014/main" id="{7D5C00F0-DC6C-45A0-9AB9-077F79CA0F33}"/>
              </a:ext>
            </a:extLst>
          </p:cNvPr>
          <p:cNvSpPr>
            <a:spLocks noGrp="1"/>
          </p:cNvSpPr>
          <p:nvPr>
            <p:ph type="sldNum" sz="quarter" idx="13"/>
          </p:nvPr>
        </p:nvSpPr>
        <p:spPr>
          <a:xfrm>
            <a:off x="11463337" y="6179626"/>
            <a:ext cx="464346" cy="365125"/>
          </a:xfrm>
          <a:prstGeom prst="rect">
            <a:avLst/>
          </a:prstGeom>
        </p:spPr>
        <p:txBody>
          <a:bodyPr/>
          <a:lstStyle>
            <a:lvl1pPr>
              <a:defRPr b="1"/>
            </a:lvl1pPr>
          </a:lstStyle>
          <a:p>
            <a:fld id="{F68717C8-746B-43AC-918C-186B92B171C3}" type="slidenum">
              <a:rPr lang="en-ID" smtClean="0"/>
              <a:pPr/>
              <a:t>‹#›</a:t>
            </a:fld>
            <a:r>
              <a:rPr lang="id-ID" sz="1600"/>
              <a:t>.</a:t>
            </a:r>
            <a:endParaRPr lang="en-ID" dirty="0"/>
          </a:p>
        </p:txBody>
      </p:sp>
    </p:spTree>
    <p:extLst>
      <p:ext uri="{BB962C8B-B14F-4D97-AF65-F5344CB8AC3E}">
        <p14:creationId xmlns:p14="http://schemas.microsoft.com/office/powerpoint/2010/main" val="151019373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ToC">
    <p:spTree>
      <p:nvGrpSpPr>
        <p:cNvPr id="1" name=""/>
        <p:cNvGrpSpPr/>
        <p:nvPr/>
      </p:nvGrpSpPr>
      <p:grpSpPr>
        <a:xfrm>
          <a:off x="0" y="0"/>
          <a:ext cx="0" cy="0"/>
          <a:chOff x="0" y="0"/>
          <a:chExt cx="0" cy="0"/>
        </a:xfrm>
      </p:grpSpPr>
      <p:sp>
        <p:nvSpPr>
          <p:cNvPr id="9" name="Title 7">
            <a:extLst>
              <a:ext uri="{FF2B5EF4-FFF2-40B4-BE49-F238E27FC236}">
                <a16:creationId xmlns:a16="http://schemas.microsoft.com/office/drawing/2014/main" id="{672E8993-E61F-4141-A22F-34E76CEFF2B9}"/>
              </a:ext>
            </a:extLst>
          </p:cNvPr>
          <p:cNvSpPr>
            <a:spLocks noGrp="1"/>
          </p:cNvSpPr>
          <p:nvPr>
            <p:ph type="title"/>
          </p:nvPr>
        </p:nvSpPr>
        <p:spPr>
          <a:xfrm>
            <a:off x="1065829" y="817592"/>
            <a:ext cx="9355494" cy="903838"/>
          </a:xfrm>
        </p:spPr>
        <p:txBody>
          <a:bodyPr/>
          <a:lstStyle>
            <a:lvl1pPr>
              <a:defRPr b="1"/>
            </a:lvl1pPr>
          </a:lstStyle>
          <a:p>
            <a:r>
              <a:rPr lang="en-US" dirty="0"/>
              <a:t>Click to edit Master title style</a:t>
            </a:r>
            <a:endParaRPr lang="en-ID" dirty="0"/>
          </a:p>
        </p:txBody>
      </p:sp>
      <p:sp>
        <p:nvSpPr>
          <p:cNvPr id="15" name="Date Placeholder 14">
            <a:extLst>
              <a:ext uri="{FF2B5EF4-FFF2-40B4-BE49-F238E27FC236}">
                <a16:creationId xmlns:a16="http://schemas.microsoft.com/office/drawing/2014/main" id="{BCC5A750-C8C6-47B0-8912-6FCFAC2A1F44}"/>
              </a:ext>
            </a:extLst>
          </p:cNvPr>
          <p:cNvSpPr>
            <a:spLocks noGrp="1"/>
          </p:cNvSpPr>
          <p:nvPr>
            <p:ph type="dt" sz="half" idx="10"/>
          </p:nvPr>
        </p:nvSpPr>
        <p:spPr/>
        <p:txBody>
          <a:bodyPr/>
          <a:lstStyle/>
          <a:p>
            <a:fld id="{5B9C1621-D411-4F77-ACEF-3484C3BDA330}" type="datetime1">
              <a:rPr lang="en-ID" smtClean="0"/>
              <a:t>19/06/2021</a:t>
            </a:fld>
            <a:endParaRPr lang="en-ID"/>
          </a:p>
        </p:txBody>
      </p:sp>
      <p:sp>
        <p:nvSpPr>
          <p:cNvPr id="16" name="Footer Placeholder 15">
            <a:extLst>
              <a:ext uri="{FF2B5EF4-FFF2-40B4-BE49-F238E27FC236}">
                <a16:creationId xmlns:a16="http://schemas.microsoft.com/office/drawing/2014/main" id="{C28C61B7-1675-49AC-9561-B47F4E48FF84}"/>
              </a:ext>
            </a:extLst>
          </p:cNvPr>
          <p:cNvSpPr>
            <a:spLocks noGrp="1"/>
          </p:cNvSpPr>
          <p:nvPr>
            <p:ph type="ftr" sz="quarter" idx="11"/>
          </p:nvPr>
        </p:nvSpPr>
        <p:spPr/>
        <p:txBody>
          <a:bodyPr/>
          <a:lstStyle/>
          <a:p>
            <a:endParaRPr lang="en-ID"/>
          </a:p>
        </p:txBody>
      </p:sp>
      <p:sp>
        <p:nvSpPr>
          <p:cNvPr id="17" name="Slide Number Placeholder 16">
            <a:extLst>
              <a:ext uri="{FF2B5EF4-FFF2-40B4-BE49-F238E27FC236}">
                <a16:creationId xmlns:a16="http://schemas.microsoft.com/office/drawing/2014/main" id="{C89D4EAB-D9FB-4126-9363-8F2952605CFE}"/>
              </a:ext>
            </a:extLst>
          </p:cNvPr>
          <p:cNvSpPr>
            <a:spLocks noGrp="1"/>
          </p:cNvSpPr>
          <p:nvPr>
            <p:ph type="sldNum" sz="quarter" idx="12"/>
          </p:nvPr>
        </p:nvSpPr>
        <p:spPr>
          <a:xfrm>
            <a:off x="11463337" y="6179626"/>
            <a:ext cx="464346" cy="365125"/>
          </a:xfrm>
          <a:prstGeom prst="rect">
            <a:avLst/>
          </a:prstGeom>
        </p:spPr>
        <p:txBody>
          <a:bodyPr/>
          <a:lstStyle>
            <a:lvl1pPr>
              <a:defRPr b="1"/>
            </a:lvl1pPr>
          </a:lstStyle>
          <a:p>
            <a:fld id="{F68717C8-746B-43AC-918C-186B92B171C3}" type="slidenum">
              <a:rPr lang="en-ID" smtClean="0"/>
              <a:pPr/>
              <a:t>‹#›</a:t>
            </a:fld>
            <a:r>
              <a:rPr lang="id-ID" sz="1600"/>
              <a:t>.</a:t>
            </a:r>
            <a:endParaRPr lang="en-ID" dirty="0"/>
          </a:p>
        </p:txBody>
      </p:sp>
    </p:spTree>
    <p:extLst>
      <p:ext uri="{BB962C8B-B14F-4D97-AF65-F5344CB8AC3E}">
        <p14:creationId xmlns:p14="http://schemas.microsoft.com/office/powerpoint/2010/main" val="243280698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About_Us">
    <p:spTree>
      <p:nvGrpSpPr>
        <p:cNvPr id="1" name=""/>
        <p:cNvGrpSpPr/>
        <p:nvPr/>
      </p:nvGrpSpPr>
      <p:grpSpPr>
        <a:xfrm>
          <a:off x="0" y="0"/>
          <a:ext cx="0" cy="0"/>
          <a:chOff x="0" y="0"/>
          <a:chExt cx="0" cy="0"/>
        </a:xfrm>
      </p:grpSpPr>
      <p:sp>
        <p:nvSpPr>
          <p:cNvPr id="9" name="Title 7">
            <a:extLst>
              <a:ext uri="{FF2B5EF4-FFF2-40B4-BE49-F238E27FC236}">
                <a16:creationId xmlns:a16="http://schemas.microsoft.com/office/drawing/2014/main" id="{316DF4E5-A9A3-46C8-B8B9-661864EA72AC}"/>
              </a:ext>
            </a:extLst>
          </p:cNvPr>
          <p:cNvSpPr>
            <a:spLocks noGrp="1"/>
          </p:cNvSpPr>
          <p:nvPr>
            <p:ph type="title"/>
          </p:nvPr>
        </p:nvSpPr>
        <p:spPr>
          <a:xfrm>
            <a:off x="977708" y="1606109"/>
            <a:ext cx="8871922" cy="903838"/>
          </a:xfrm>
        </p:spPr>
        <p:txBody>
          <a:bodyPr anchor="ctr"/>
          <a:lstStyle>
            <a:lvl1pPr>
              <a:defRPr b="1"/>
            </a:lvl1pPr>
          </a:lstStyle>
          <a:p>
            <a:r>
              <a:rPr lang="en-US" dirty="0"/>
              <a:t>Click to edit Master title style</a:t>
            </a:r>
            <a:endParaRPr lang="en-ID" dirty="0"/>
          </a:p>
        </p:txBody>
      </p:sp>
      <p:sp>
        <p:nvSpPr>
          <p:cNvPr id="2" name="Date Placeholder 1">
            <a:extLst>
              <a:ext uri="{FF2B5EF4-FFF2-40B4-BE49-F238E27FC236}">
                <a16:creationId xmlns:a16="http://schemas.microsoft.com/office/drawing/2014/main" id="{574F32C3-68E9-407A-98D9-962C95C936AF}"/>
              </a:ext>
            </a:extLst>
          </p:cNvPr>
          <p:cNvSpPr>
            <a:spLocks noGrp="1"/>
          </p:cNvSpPr>
          <p:nvPr>
            <p:ph type="dt" sz="half" idx="10"/>
          </p:nvPr>
        </p:nvSpPr>
        <p:spPr/>
        <p:txBody>
          <a:bodyPr/>
          <a:lstStyle/>
          <a:p>
            <a:fld id="{F8E4A741-B1AD-4A24-B129-A7C9B5294ED0}" type="datetime1">
              <a:rPr lang="en-ID" smtClean="0"/>
              <a:t>19/06/2021</a:t>
            </a:fld>
            <a:endParaRPr lang="en-ID"/>
          </a:p>
        </p:txBody>
      </p:sp>
      <p:sp>
        <p:nvSpPr>
          <p:cNvPr id="3" name="Footer Placeholder 2">
            <a:extLst>
              <a:ext uri="{FF2B5EF4-FFF2-40B4-BE49-F238E27FC236}">
                <a16:creationId xmlns:a16="http://schemas.microsoft.com/office/drawing/2014/main" id="{88CD155F-4854-45F0-BA89-3732855152DD}"/>
              </a:ext>
            </a:extLst>
          </p:cNvPr>
          <p:cNvSpPr>
            <a:spLocks noGrp="1"/>
          </p:cNvSpPr>
          <p:nvPr>
            <p:ph type="ftr" sz="quarter" idx="11"/>
          </p:nvPr>
        </p:nvSpPr>
        <p:spPr/>
        <p:txBody>
          <a:bodyPr/>
          <a:lstStyle/>
          <a:p>
            <a:endParaRPr lang="en-ID"/>
          </a:p>
        </p:txBody>
      </p:sp>
      <p:sp>
        <p:nvSpPr>
          <p:cNvPr id="12" name="Slide Number Placeholder 16">
            <a:extLst>
              <a:ext uri="{FF2B5EF4-FFF2-40B4-BE49-F238E27FC236}">
                <a16:creationId xmlns:a16="http://schemas.microsoft.com/office/drawing/2014/main" id="{44F3DB37-4B10-46AE-90D6-327428387B1B}"/>
              </a:ext>
            </a:extLst>
          </p:cNvPr>
          <p:cNvSpPr>
            <a:spLocks noGrp="1"/>
          </p:cNvSpPr>
          <p:nvPr>
            <p:ph type="sldNum" sz="quarter" idx="12"/>
          </p:nvPr>
        </p:nvSpPr>
        <p:spPr>
          <a:xfrm>
            <a:off x="11463337" y="6179626"/>
            <a:ext cx="464346" cy="365125"/>
          </a:xfrm>
          <a:prstGeom prst="rect">
            <a:avLst/>
          </a:prstGeom>
        </p:spPr>
        <p:txBody>
          <a:bodyPr/>
          <a:lstStyle>
            <a:lvl1pPr>
              <a:defRPr b="1"/>
            </a:lvl1pPr>
          </a:lstStyle>
          <a:p>
            <a:fld id="{F68717C8-746B-43AC-918C-186B92B171C3}" type="slidenum">
              <a:rPr lang="en-ID" smtClean="0"/>
              <a:pPr/>
              <a:t>‹#›</a:t>
            </a:fld>
            <a:r>
              <a:rPr lang="id-ID" sz="1600"/>
              <a:t>.</a:t>
            </a:r>
            <a:endParaRPr lang="en-ID" dirty="0"/>
          </a:p>
        </p:txBody>
      </p:sp>
    </p:spTree>
    <p:extLst>
      <p:ext uri="{BB962C8B-B14F-4D97-AF65-F5344CB8AC3E}">
        <p14:creationId xmlns:p14="http://schemas.microsoft.com/office/powerpoint/2010/main" val="407219099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Section_Break">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48FDF0E3-EB1C-4D21-87B5-47312C380B75}"/>
              </a:ext>
            </a:extLst>
          </p:cNvPr>
          <p:cNvSpPr>
            <a:spLocks noGrp="1"/>
          </p:cNvSpPr>
          <p:nvPr>
            <p:ph type="pic" sz="quarter" idx="10"/>
          </p:nvPr>
        </p:nvSpPr>
        <p:spPr>
          <a:xfrm>
            <a:off x="1216487" y="789277"/>
            <a:ext cx="3961905" cy="5279446"/>
          </a:xfrm>
          <a:custGeom>
            <a:avLst/>
            <a:gdLst>
              <a:gd name="connsiteX0" fmla="*/ 0 w 3961905"/>
              <a:gd name="connsiteY0" fmla="*/ 0 h 5279446"/>
              <a:gd name="connsiteX1" fmla="*/ 3961905 w 3961905"/>
              <a:gd name="connsiteY1" fmla="*/ 0 h 5279446"/>
              <a:gd name="connsiteX2" fmla="*/ 3961905 w 3961905"/>
              <a:gd name="connsiteY2" fmla="*/ 5279446 h 5279446"/>
              <a:gd name="connsiteX3" fmla="*/ 0 w 3961905"/>
              <a:gd name="connsiteY3" fmla="*/ 5279446 h 5279446"/>
            </a:gdLst>
            <a:ahLst/>
            <a:cxnLst>
              <a:cxn ang="0">
                <a:pos x="connsiteX0" y="connsiteY0"/>
              </a:cxn>
              <a:cxn ang="0">
                <a:pos x="connsiteX1" y="connsiteY1"/>
              </a:cxn>
              <a:cxn ang="0">
                <a:pos x="connsiteX2" y="connsiteY2"/>
              </a:cxn>
              <a:cxn ang="0">
                <a:pos x="connsiteX3" y="connsiteY3"/>
              </a:cxn>
            </a:cxnLst>
            <a:rect l="l" t="t" r="r" b="b"/>
            <a:pathLst>
              <a:path w="3961905" h="5279446">
                <a:moveTo>
                  <a:pt x="0" y="0"/>
                </a:moveTo>
                <a:lnTo>
                  <a:pt x="3961905" y="0"/>
                </a:lnTo>
                <a:lnTo>
                  <a:pt x="3961905" y="5279446"/>
                </a:lnTo>
                <a:lnTo>
                  <a:pt x="0" y="5279446"/>
                </a:lnTo>
                <a:close/>
              </a:path>
            </a:pathLst>
          </a:custGeom>
          <a:solidFill>
            <a:schemeClr val="tx2">
              <a:lumMod val="60000"/>
              <a:lumOff val="40000"/>
            </a:schemeClr>
          </a:solidFill>
        </p:spPr>
        <p:txBody>
          <a:bodyPr wrap="square">
            <a:noAutofit/>
          </a:bodyPr>
          <a:lstStyle/>
          <a:p>
            <a:endParaRPr lang="en-ID"/>
          </a:p>
        </p:txBody>
      </p:sp>
      <p:sp>
        <p:nvSpPr>
          <p:cNvPr id="4" name="Title 7">
            <a:extLst>
              <a:ext uri="{FF2B5EF4-FFF2-40B4-BE49-F238E27FC236}">
                <a16:creationId xmlns:a16="http://schemas.microsoft.com/office/drawing/2014/main" id="{6A16FF6D-F485-45B5-AF0E-DC7889929998}"/>
              </a:ext>
            </a:extLst>
          </p:cNvPr>
          <p:cNvSpPr>
            <a:spLocks noGrp="1"/>
          </p:cNvSpPr>
          <p:nvPr>
            <p:ph type="title"/>
          </p:nvPr>
        </p:nvSpPr>
        <p:spPr>
          <a:xfrm>
            <a:off x="6096000" y="1413609"/>
            <a:ext cx="8871922" cy="903838"/>
          </a:xfrm>
        </p:spPr>
        <p:txBody>
          <a:bodyPr anchor="ctr"/>
          <a:lstStyle>
            <a:lvl1pPr>
              <a:defRPr b="1"/>
            </a:lvl1pPr>
          </a:lstStyle>
          <a:p>
            <a:r>
              <a:rPr lang="en-US" dirty="0"/>
              <a:t>Click to edit Master title style</a:t>
            </a:r>
            <a:endParaRPr lang="en-ID" dirty="0"/>
          </a:p>
        </p:txBody>
      </p:sp>
      <p:sp>
        <p:nvSpPr>
          <p:cNvPr id="9" name="Date Placeholder 8">
            <a:extLst>
              <a:ext uri="{FF2B5EF4-FFF2-40B4-BE49-F238E27FC236}">
                <a16:creationId xmlns:a16="http://schemas.microsoft.com/office/drawing/2014/main" id="{383FFB37-C7DB-4312-9455-DD2E131F59FA}"/>
              </a:ext>
            </a:extLst>
          </p:cNvPr>
          <p:cNvSpPr>
            <a:spLocks noGrp="1"/>
          </p:cNvSpPr>
          <p:nvPr>
            <p:ph type="dt" sz="half" idx="11"/>
          </p:nvPr>
        </p:nvSpPr>
        <p:spPr/>
        <p:txBody>
          <a:bodyPr/>
          <a:lstStyle/>
          <a:p>
            <a:fld id="{77679CBC-B7DA-4C22-A4CC-2026F9DF1EA1}" type="datetime1">
              <a:rPr lang="en-ID" smtClean="0"/>
              <a:t>19/06/2021</a:t>
            </a:fld>
            <a:endParaRPr lang="en-ID"/>
          </a:p>
        </p:txBody>
      </p:sp>
      <p:sp>
        <p:nvSpPr>
          <p:cNvPr id="10" name="Footer Placeholder 9">
            <a:extLst>
              <a:ext uri="{FF2B5EF4-FFF2-40B4-BE49-F238E27FC236}">
                <a16:creationId xmlns:a16="http://schemas.microsoft.com/office/drawing/2014/main" id="{1BB3DBAE-D33F-4A6D-AF9F-15137EF301B9}"/>
              </a:ext>
            </a:extLst>
          </p:cNvPr>
          <p:cNvSpPr>
            <a:spLocks noGrp="1"/>
          </p:cNvSpPr>
          <p:nvPr>
            <p:ph type="ftr" sz="quarter" idx="12"/>
          </p:nvPr>
        </p:nvSpPr>
        <p:spPr/>
        <p:txBody>
          <a:bodyPr/>
          <a:lstStyle/>
          <a:p>
            <a:endParaRPr lang="en-ID"/>
          </a:p>
        </p:txBody>
      </p:sp>
      <p:sp>
        <p:nvSpPr>
          <p:cNvPr id="12" name="Slide Number Placeholder 16">
            <a:extLst>
              <a:ext uri="{FF2B5EF4-FFF2-40B4-BE49-F238E27FC236}">
                <a16:creationId xmlns:a16="http://schemas.microsoft.com/office/drawing/2014/main" id="{6208CC98-14A3-44B7-9790-D8CD9A746C42}"/>
              </a:ext>
            </a:extLst>
          </p:cNvPr>
          <p:cNvSpPr>
            <a:spLocks noGrp="1"/>
          </p:cNvSpPr>
          <p:nvPr>
            <p:ph type="sldNum" sz="quarter" idx="13"/>
          </p:nvPr>
        </p:nvSpPr>
        <p:spPr>
          <a:xfrm>
            <a:off x="11463337" y="6179626"/>
            <a:ext cx="464346" cy="365125"/>
          </a:xfrm>
          <a:prstGeom prst="rect">
            <a:avLst/>
          </a:prstGeom>
        </p:spPr>
        <p:txBody>
          <a:bodyPr/>
          <a:lstStyle>
            <a:lvl1pPr>
              <a:defRPr b="1"/>
            </a:lvl1pPr>
          </a:lstStyle>
          <a:p>
            <a:fld id="{F68717C8-746B-43AC-918C-186B92B171C3}" type="slidenum">
              <a:rPr lang="en-ID" smtClean="0"/>
              <a:pPr/>
              <a:t>‹#›</a:t>
            </a:fld>
            <a:r>
              <a:rPr lang="id-ID" sz="1600"/>
              <a:t>.</a:t>
            </a:r>
            <a:endParaRPr lang="en-ID" dirty="0"/>
          </a:p>
        </p:txBody>
      </p:sp>
    </p:spTree>
    <p:extLst>
      <p:ext uri="{BB962C8B-B14F-4D97-AF65-F5344CB8AC3E}">
        <p14:creationId xmlns:p14="http://schemas.microsoft.com/office/powerpoint/2010/main" val="403341782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Vision&amp;Mission">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54499DDC-3AB8-461A-B40E-B8F0978D06A0}"/>
              </a:ext>
            </a:extLst>
          </p:cNvPr>
          <p:cNvSpPr>
            <a:spLocks noGrp="1"/>
          </p:cNvSpPr>
          <p:nvPr>
            <p:ph type="pic" sz="quarter" idx="10"/>
          </p:nvPr>
        </p:nvSpPr>
        <p:spPr>
          <a:xfrm>
            <a:off x="839903" y="0"/>
            <a:ext cx="3162715" cy="4330489"/>
          </a:xfrm>
          <a:solidFill>
            <a:schemeClr val="tx2">
              <a:lumMod val="60000"/>
              <a:lumOff val="40000"/>
            </a:schemeClr>
          </a:solidFill>
        </p:spPr>
        <p:txBody>
          <a:bodyPr/>
          <a:lstStyle/>
          <a:p>
            <a:endParaRPr lang="en-ID"/>
          </a:p>
        </p:txBody>
      </p:sp>
      <p:sp>
        <p:nvSpPr>
          <p:cNvPr id="9" name="Title 7">
            <a:extLst>
              <a:ext uri="{FF2B5EF4-FFF2-40B4-BE49-F238E27FC236}">
                <a16:creationId xmlns:a16="http://schemas.microsoft.com/office/drawing/2014/main" id="{316DF4E5-A9A3-46C8-B8B9-661864EA72AC}"/>
              </a:ext>
            </a:extLst>
          </p:cNvPr>
          <p:cNvSpPr>
            <a:spLocks noGrp="1"/>
          </p:cNvSpPr>
          <p:nvPr>
            <p:ph type="title"/>
          </p:nvPr>
        </p:nvSpPr>
        <p:spPr>
          <a:xfrm>
            <a:off x="4553400" y="1296165"/>
            <a:ext cx="8439888" cy="903838"/>
          </a:xfrm>
        </p:spPr>
        <p:txBody>
          <a:bodyPr anchor="ctr"/>
          <a:lstStyle>
            <a:lvl1pPr>
              <a:defRPr b="1"/>
            </a:lvl1pPr>
          </a:lstStyle>
          <a:p>
            <a:r>
              <a:rPr lang="en-US" dirty="0"/>
              <a:t>Click to edit Master title style</a:t>
            </a:r>
            <a:endParaRPr lang="en-ID" dirty="0"/>
          </a:p>
        </p:txBody>
      </p:sp>
      <p:sp>
        <p:nvSpPr>
          <p:cNvPr id="4" name="Slide Number Placeholder 6">
            <a:extLst>
              <a:ext uri="{FF2B5EF4-FFF2-40B4-BE49-F238E27FC236}">
                <a16:creationId xmlns:a16="http://schemas.microsoft.com/office/drawing/2014/main" id="{6C69AD94-81F1-49E7-9964-63054D693490}"/>
              </a:ext>
            </a:extLst>
          </p:cNvPr>
          <p:cNvSpPr>
            <a:spLocks noGrp="1"/>
          </p:cNvSpPr>
          <p:nvPr>
            <p:ph type="sldNum" sz="quarter" idx="13"/>
          </p:nvPr>
        </p:nvSpPr>
        <p:spPr>
          <a:xfrm>
            <a:off x="11463337" y="6179626"/>
            <a:ext cx="464346" cy="365125"/>
          </a:xfrm>
        </p:spPr>
        <p:txBody>
          <a:bodyPr/>
          <a:lstStyle>
            <a:lvl1pPr>
              <a:defRPr b="1">
                <a:latin typeface="+mj-lt"/>
              </a:defRPr>
            </a:lvl1pPr>
          </a:lstStyle>
          <a:p>
            <a:fld id="{F68717C8-746B-43AC-918C-186B92B171C3}" type="slidenum">
              <a:rPr lang="en-ID" smtClean="0"/>
              <a:pPr/>
              <a:t>‹#›</a:t>
            </a:fld>
            <a:r>
              <a:rPr lang="id-ID" sz="1600"/>
              <a:t>.</a:t>
            </a:r>
            <a:endParaRPr lang="en-ID" dirty="0"/>
          </a:p>
        </p:txBody>
      </p:sp>
    </p:spTree>
    <p:extLst>
      <p:ext uri="{BB962C8B-B14F-4D97-AF65-F5344CB8AC3E}">
        <p14:creationId xmlns:p14="http://schemas.microsoft.com/office/powerpoint/2010/main" val="250026182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History">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ABF4C3D9-C839-4B28-BF5D-B8BD86D5FE9A}"/>
              </a:ext>
            </a:extLst>
          </p:cNvPr>
          <p:cNvSpPr>
            <a:spLocks noGrp="1"/>
          </p:cNvSpPr>
          <p:nvPr>
            <p:ph type="pic" sz="quarter" idx="10"/>
          </p:nvPr>
        </p:nvSpPr>
        <p:spPr>
          <a:xfrm>
            <a:off x="1203166" y="2492947"/>
            <a:ext cx="5139883" cy="3291840"/>
          </a:xfrm>
          <a:custGeom>
            <a:avLst/>
            <a:gdLst>
              <a:gd name="connsiteX0" fmla="*/ 3445843 w 5139883"/>
              <a:gd name="connsiteY0" fmla="*/ 1737360 h 3291840"/>
              <a:gd name="connsiteX1" fmla="*/ 5139883 w 5139883"/>
              <a:gd name="connsiteY1" fmla="*/ 1737360 h 3291840"/>
              <a:gd name="connsiteX2" fmla="*/ 5139883 w 5139883"/>
              <a:gd name="connsiteY2" fmla="*/ 3291840 h 3291840"/>
              <a:gd name="connsiteX3" fmla="*/ 3445843 w 5139883"/>
              <a:gd name="connsiteY3" fmla="*/ 3291840 h 3291840"/>
              <a:gd name="connsiteX4" fmla="*/ 3445843 w 5139883"/>
              <a:gd name="connsiteY4" fmla="*/ 0 h 3291840"/>
              <a:gd name="connsiteX5" fmla="*/ 5139883 w 5139883"/>
              <a:gd name="connsiteY5" fmla="*/ 0 h 3291840"/>
              <a:gd name="connsiteX6" fmla="*/ 5139883 w 5139883"/>
              <a:gd name="connsiteY6" fmla="*/ 1554480 h 3291840"/>
              <a:gd name="connsiteX7" fmla="*/ 3445843 w 5139883"/>
              <a:gd name="connsiteY7" fmla="*/ 1554480 h 3291840"/>
              <a:gd name="connsiteX8" fmla="*/ 0 w 5139883"/>
              <a:gd name="connsiteY8" fmla="*/ 0 h 3291840"/>
              <a:gd name="connsiteX9" fmla="*/ 3261791 w 5139883"/>
              <a:gd name="connsiteY9" fmla="*/ 0 h 3291840"/>
              <a:gd name="connsiteX10" fmla="*/ 3261791 w 5139883"/>
              <a:gd name="connsiteY10" fmla="*/ 3291840 h 3291840"/>
              <a:gd name="connsiteX11" fmla="*/ 0 w 5139883"/>
              <a:gd name="connsiteY11" fmla="*/ 3291840 h 32918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139883" h="3291840">
                <a:moveTo>
                  <a:pt x="3445843" y="1737360"/>
                </a:moveTo>
                <a:lnTo>
                  <a:pt x="5139883" y="1737360"/>
                </a:lnTo>
                <a:lnTo>
                  <a:pt x="5139883" y="3291840"/>
                </a:lnTo>
                <a:lnTo>
                  <a:pt x="3445843" y="3291840"/>
                </a:lnTo>
                <a:close/>
                <a:moveTo>
                  <a:pt x="3445843" y="0"/>
                </a:moveTo>
                <a:lnTo>
                  <a:pt x="5139883" y="0"/>
                </a:lnTo>
                <a:lnTo>
                  <a:pt x="5139883" y="1554480"/>
                </a:lnTo>
                <a:lnTo>
                  <a:pt x="3445843" y="1554480"/>
                </a:lnTo>
                <a:close/>
                <a:moveTo>
                  <a:pt x="0" y="0"/>
                </a:moveTo>
                <a:lnTo>
                  <a:pt x="3261791" y="0"/>
                </a:lnTo>
                <a:lnTo>
                  <a:pt x="3261791" y="3291840"/>
                </a:lnTo>
                <a:lnTo>
                  <a:pt x="0" y="3291840"/>
                </a:lnTo>
                <a:close/>
              </a:path>
            </a:pathLst>
          </a:custGeom>
          <a:solidFill>
            <a:schemeClr val="tx2">
              <a:lumMod val="60000"/>
              <a:lumOff val="40000"/>
            </a:schemeClr>
          </a:solidFill>
        </p:spPr>
        <p:txBody>
          <a:bodyPr wrap="square">
            <a:noAutofit/>
          </a:bodyPr>
          <a:lstStyle/>
          <a:p>
            <a:endParaRPr lang="en-ID"/>
          </a:p>
        </p:txBody>
      </p:sp>
      <p:sp>
        <p:nvSpPr>
          <p:cNvPr id="9" name="Title 7">
            <a:extLst>
              <a:ext uri="{FF2B5EF4-FFF2-40B4-BE49-F238E27FC236}">
                <a16:creationId xmlns:a16="http://schemas.microsoft.com/office/drawing/2014/main" id="{316DF4E5-A9A3-46C8-B8B9-661864EA72AC}"/>
              </a:ext>
            </a:extLst>
          </p:cNvPr>
          <p:cNvSpPr>
            <a:spLocks noGrp="1"/>
          </p:cNvSpPr>
          <p:nvPr>
            <p:ph type="title"/>
          </p:nvPr>
        </p:nvSpPr>
        <p:spPr>
          <a:xfrm>
            <a:off x="1300584" y="798042"/>
            <a:ext cx="6328747" cy="1463900"/>
          </a:xfrm>
        </p:spPr>
        <p:txBody>
          <a:bodyPr anchor="ctr"/>
          <a:lstStyle>
            <a:lvl1pPr>
              <a:defRPr b="1"/>
            </a:lvl1pPr>
          </a:lstStyle>
          <a:p>
            <a:r>
              <a:rPr lang="en-US" dirty="0"/>
              <a:t>Click to edit Master title style</a:t>
            </a:r>
            <a:endParaRPr lang="en-ID" dirty="0"/>
          </a:p>
        </p:txBody>
      </p:sp>
      <p:sp>
        <p:nvSpPr>
          <p:cNvPr id="11" name="Slide Number Placeholder 6">
            <a:extLst>
              <a:ext uri="{FF2B5EF4-FFF2-40B4-BE49-F238E27FC236}">
                <a16:creationId xmlns:a16="http://schemas.microsoft.com/office/drawing/2014/main" id="{8A8C50C9-8724-4F19-9040-366402D675BC}"/>
              </a:ext>
            </a:extLst>
          </p:cNvPr>
          <p:cNvSpPr>
            <a:spLocks noGrp="1"/>
          </p:cNvSpPr>
          <p:nvPr>
            <p:ph type="sldNum" sz="quarter" idx="13"/>
          </p:nvPr>
        </p:nvSpPr>
        <p:spPr>
          <a:xfrm>
            <a:off x="11463337" y="6179626"/>
            <a:ext cx="464346" cy="365125"/>
          </a:xfrm>
        </p:spPr>
        <p:txBody>
          <a:bodyPr/>
          <a:lstStyle>
            <a:lvl1pPr>
              <a:defRPr b="1">
                <a:latin typeface="+mj-lt"/>
              </a:defRPr>
            </a:lvl1pPr>
          </a:lstStyle>
          <a:p>
            <a:fld id="{F68717C8-746B-43AC-918C-186B92B171C3}" type="slidenum">
              <a:rPr lang="en-ID" smtClean="0"/>
              <a:pPr/>
              <a:t>‹#›</a:t>
            </a:fld>
            <a:r>
              <a:rPr lang="id-ID" sz="1600"/>
              <a:t>.</a:t>
            </a:r>
            <a:endParaRPr lang="en-ID" dirty="0"/>
          </a:p>
        </p:txBody>
      </p:sp>
    </p:spTree>
    <p:extLst>
      <p:ext uri="{BB962C8B-B14F-4D97-AF65-F5344CB8AC3E}">
        <p14:creationId xmlns:p14="http://schemas.microsoft.com/office/powerpoint/2010/main" val="17944392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Service">
    <p:spTree>
      <p:nvGrpSpPr>
        <p:cNvPr id="1" name=""/>
        <p:cNvGrpSpPr/>
        <p:nvPr/>
      </p:nvGrpSpPr>
      <p:grpSpPr>
        <a:xfrm>
          <a:off x="0" y="0"/>
          <a:ext cx="0" cy="0"/>
          <a:chOff x="0" y="0"/>
          <a:chExt cx="0" cy="0"/>
        </a:xfrm>
      </p:grpSpPr>
      <p:sp>
        <p:nvSpPr>
          <p:cNvPr id="4" name="Title 7">
            <a:extLst>
              <a:ext uri="{FF2B5EF4-FFF2-40B4-BE49-F238E27FC236}">
                <a16:creationId xmlns:a16="http://schemas.microsoft.com/office/drawing/2014/main" id="{A5E733B8-6D90-492C-AC90-3BE9CE09DC6A}"/>
              </a:ext>
            </a:extLst>
          </p:cNvPr>
          <p:cNvSpPr>
            <a:spLocks noGrp="1"/>
          </p:cNvSpPr>
          <p:nvPr>
            <p:ph type="title"/>
          </p:nvPr>
        </p:nvSpPr>
        <p:spPr>
          <a:xfrm>
            <a:off x="1090994" y="846167"/>
            <a:ext cx="10773747" cy="903838"/>
          </a:xfrm>
        </p:spPr>
        <p:txBody>
          <a:bodyPr anchor="ctr"/>
          <a:lstStyle>
            <a:lvl1pPr>
              <a:defRPr b="1"/>
            </a:lvl1pPr>
          </a:lstStyle>
          <a:p>
            <a:r>
              <a:rPr lang="en-US" dirty="0"/>
              <a:t>Click to edit Master title style</a:t>
            </a:r>
            <a:endParaRPr lang="en-ID" dirty="0"/>
          </a:p>
        </p:txBody>
      </p:sp>
      <p:sp>
        <p:nvSpPr>
          <p:cNvPr id="3" name="Slide Number Placeholder 6">
            <a:extLst>
              <a:ext uri="{FF2B5EF4-FFF2-40B4-BE49-F238E27FC236}">
                <a16:creationId xmlns:a16="http://schemas.microsoft.com/office/drawing/2014/main" id="{BDA5A9D5-C880-4090-83C0-5675DA54E94F}"/>
              </a:ext>
            </a:extLst>
          </p:cNvPr>
          <p:cNvSpPr>
            <a:spLocks noGrp="1"/>
          </p:cNvSpPr>
          <p:nvPr>
            <p:ph type="sldNum" sz="quarter" idx="13"/>
          </p:nvPr>
        </p:nvSpPr>
        <p:spPr>
          <a:xfrm>
            <a:off x="11463337" y="6179626"/>
            <a:ext cx="464346" cy="365125"/>
          </a:xfrm>
        </p:spPr>
        <p:txBody>
          <a:bodyPr/>
          <a:lstStyle>
            <a:lvl1pPr>
              <a:defRPr b="1">
                <a:latin typeface="+mj-lt"/>
              </a:defRPr>
            </a:lvl1pPr>
          </a:lstStyle>
          <a:p>
            <a:fld id="{F68717C8-746B-43AC-918C-186B92B171C3}" type="slidenum">
              <a:rPr lang="en-ID" smtClean="0"/>
              <a:pPr/>
              <a:t>‹#›</a:t>
            </a:fld>
            <a:r>
              <a:rPr lang="id-ID" sz="1600"/>
              <a:t>.</a:t>
            </a:r>
            <a:endParaRPr lang="en-ID" dirty="0"/>
          </a:p>
        </p:txBody>
      </p:sp>
    </p:spTree>
    <p:extLst>
      <p:ext uri="{BB962C8B-B14F-4D97-AF65-F5344CB8AC3E}">
        <p14:creationId xmlns:p14="http://schemas.microsoft.com/office/powerpoint/2010/main" val="351852015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108E60BA-6B2A-4508-A5EE-9B90993C5521}"/>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ID"/>
          </a:p>
        </p:txBody>
      </p:sp>
      <p:sp>
        <p:nvSpPr>
          <p:cNvPr id="3" name="Text Placeholder 2">
            <a:extLst>
              <a:ext uri="{FF2B5EF4-FFF2-40B4-BE49-F238E27FC236}">
                <a16:creationId xmlns:a16="http://schemas.microsoft.com/office/drawing/2014/main" id="{2971EC1E-2558-4A18-BFE9-A2E4CFDEA2B7}"/>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D"/>
          </a:p>
        </p:txBody>
      </p:sp>
      <p:sp>
        <p:nvSpPr>
          <p:cNvPr id="4" name="Date Placeholder 3">
            <a:extLst>
              <a:ext uri="{FF2B5EF4-FFF2-40B4-BE49-F238E27FC236}">
                <a16:creationId xmlns:a16="http://schemas.microsoft.com/office/drawing/2014/main" id="{0BB19DD9-5944-4A17-88CA-9A2CFF3F3308}"/>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67CC75D-6D86-4E8E-ABAE-87871BBC58D0}" type="datetime1">
              <a:rPr lang="en-ID" smtClean="0"/>
              <a:t>19/06/2021</a:t>
            </a:fld>
            <a:endParaRPr lang="en-ID"/>
          </a:p>
        </p:txBody>
      </p:sp>
      <p:sp>
        <p:nvSpPr>
          <p:cNvPr id="5" name="Footer Placeholder 4">
            <a:extLst>
              <a:ext uri="{FF2B5EF4-FFF2-40B4-BE49-F238E27FC236}">
                <a16:creationId xmlns:a16="http://schemas.microsoft.com/office/drawing/2014/main" id="{62735E9B-3621-4DF1-B2A6-1E8E3B8F6FEF}"/>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ID"/>
          </a:p>
        </p:txBody>
      </p:sp>
      <p:sp>
        <p:nvSpPr>
          <p:cNvPr id="8" name="Oval 7">
            <a:extLst>
              <a:ext uri="{FF2B5EF4-FFF2-40B4-BE49-F238E27FC236}">
                <a16:creationId xmlns:a16="http://schemas.microsoft.com/office/drawing/2014/main" id="{BEEAF49D-3EA9-40AD-BD66-C374AEF0EDD8}"/>
              </a:ext>
            </a:extLst>
          </p:cNvPr>
          <p:cNvSpPr/>
          <p:nvPr/>
        </p:nvSpPr>
        <p:spPr>
          <a:xfrm>
            <a:off x="11477625" y="6187088"/>
            <a:ext cx="412108" cy="412108"/>
          </a:xfrm>
          <a:prstGeom prst="ellipse">
            <a:avLst/>
          </a:prstGeom>
          <a:gradFill>
            <a:gsLst>
              <a:gs pos="20000">
                <a:schemeClr val="accent1"/>
              </a:gs>
              <a:gs pos="95000">
                <a:schemeClr val="accent2"/>
              </a:gs>
            </a:gsLst>
            <a:lin ang="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0" name="Slide Number Placeholder 5">
            <a:extLst>
              <a:ext uri="{FF2B5EF4-FFF2-40B4-BE49-F238E27FC236}">
                <a16:creationId xmlns:a16="http://schemas.microsoft.com/office/drawing/2014/main" id="{FD6DC875-F029-440C-8936-9DB9F40B9ED6}"/>
              </a:ext>
            </a:extLst>
          </p:cNvPr>
          <p:cNvSpPr>
            <a:spLocks noGrp="1"/>
          </p:cNvSpPr>
          <p:nvPr>
            <p:ph type="sldNum" sz="quarter" idx="4"/>
          </p:nvPr>
        </p:nvSpPr>
        <p:spPr>
          <a:xfrm>
            <a:off x="11463337" y="6179626"/>
            <a:ext cx="464346" cy="365125"/>
          </a:xfrm>
          <a:prstGeom prst="rect">
            <a:avLst/>
          </a:prstGeom>
        </p:spPr>
        <p:txBody>
          <a:bodyPr vert="horz" lIns="91440" tIns="45720" rIns="91440" bIns="45720" rtlCol="0" anchor="ctr"/>
          <a:lstStyle>
            <a:lvl1pPr algn="ctr">
              <a:defRPr sz="1200">
                <a:solidFill>
                  <a:schemeClr val="bg2"/>
                </a:solidFill>
              </a:defRPr>
            </a:lvl1pPr>
          </a:lstStyle>
          <a:p>
            <a:fld id="{F68717C8-746B-43AC-918C-186B92B171C3}" type="slidenum">
              <a:rPr lang="en-ID" smtClean="0"/>
              <a:pPr/>
              <a:t>‹#›</a:t>
            </a:fld>
            <a:r>
              <a:rPr lang="id-ID" sz="1600"/>
              <a:t>.</a:t>
            </a:r>
            <a:endParaRPr lang="en-ID" dirty="0"/>
          </a:p>
        </p:txBody>
      </p:sp>
      <p:sp>
        <p:nvSpPr>
          <p:cNvPr id="11" name="Title 4">
            <a:extLst>
              <a:ext uri="{FF2B5EF4-FFF2-40B4-BE49-F238E27FC236}">
                <a16:creationId xmlns:a16="http://schemas.microsoft.com/office/drawing/2014/main" id="{9071DC5C-04C4-413C-9D6D-04D40F6873F7}"/>
              </a:ext>
            </a:extLst>
          </p:cNvPr>
          <p:cNvSpPr txBox="1">
            <a:spLocks/>
          </p:cNvSpPr>
          <p:nvPr userDrawn="1"/>
        </p:nvSpPr>
        <p:spPr>
          <a:xfrm rot="16200000">
            <a:off x="-803785" y="1066468"/>
            <a:ext cx="2309296" cy="484359"/>
          </a:xfrm>
          <a:prstGeom prst="rect">
            <a:avLst/>
          </a:prstGeom>
        </p:spPr>
        <p:txBody>
          <a:bodyPr vert="horz" lIns="91440" tIns="45720" rIns="91440" bIns="45720" rtlCol="0" anchor="ctr">
            <a:normAutofit/>
          </a:bodyPr>
          <a:lstStyle>
            <a:lvl1pPr algn="r" defTabSz="914400" rtl="0" eaLnBrk="1" latinLnBrk="0" hangingPunct="1">
              <a:lnSpc>
                <a:spcPct val="90000"/>
              </a:lnSpc>
              <a:spcBef>
                <a:spcPct val="0"/>
              </a:spcBef>
              <a:buNone/>
              <a:defRPr sz="4400" b="1" kern="1200">
                <a:solidFill>
                  <a:schemeClr val="tx1"/>
                </a:solidFill>
                <a:latin typeface="+mj-lt"/>
                <a:ea typeface="+mj-ea"/>
                <a:cs typeface="+mj-cs"/>
              </a:defRPr>
            </a:lvl1pPr>
          </a:lstStyle>
          <a:p>
            <a:pPr>
              <a:lnSpc>
                <a:spcPct val="120000"/>
              </a:lnSpc>
            </a:pPr>
            <a:r>
              <a:rPr lang="id-ID" sz="1200" b="0" spc="600" dirty="0">
                <a:gradFill>
                  <a:gsLst>
                    <a:gs pos="0">
                      <a:schemeClr val="accent1">
                        <a:alpha val="91000"/>
                      </a:schemeClr>
                    </a:gs>
                    <a:gs pos="100000">
                      <a:schemeClr val="accent2"/>
                    </a:gs>
                  </a:gsLst>
                  <a:lin ang="2700000" scaled="1"/>
                </a:gradFill>
                <a:latin typeface="Montserrat ExtraBold" panose="00000900000000000000" pitchFamily="2" charset="0"/>
              </a:rPr>
              <a:t>COMPANY</a:t>
            </a:r>
            <a:endParaRPr lang="en-ID" sz="1100" b="0" spc="600" dirty="0">
              <a:gradFill>
                <a:gsLst>
                  <a:gs pos="0">
                    <a:schemeClr val="accent1">
                      <a:alpha val="91000"/>
                    </a:schemeClr>
                  </a:gs>
                  <a:gs pos="100000">
                    <a:schemeClr val="accent2"/>
                  </a:gs>
                </a:gsLst>
                <a:lin ang="2700000" scaled="1"/>
              </a:gradFill>
            </a:endParaRPr>
          </a:p>
        </p:txBody>
      </p:sp>
      <p:sp>
        <p:nvSpPr>
          <p:cNvPr id="12" name="Freeform: Shape 11">
            <a:extLst>
              <a:ext uri="{FF2B5EF4-FFF2-40B4-BE49-F238E27FC236}">
                <a16:creationId xmlns:a16="http://schemas.microsoft.com/office/drawing/2014/main" id="{7512B27A-8A74-482A-A8DD-D74BED72AF48}"/>
              </a:ext>
            </a:extLst>
          </p:cNvPr>
          <p:cNvSpPr/>
          <p:nvPr userDrawn="1"/>
        </p:nvSpPr>
        <p:spPr>
          <a:xfrm>
            <a:off x="9759148" y="-3214877"/>
            <a:ext cx="5971120" cy="5987411"/>
          </a:xfrm>
          <a:custGeom>
            <a:avLst/>
            <a:gdLst>
              <a:gd name="connsiteX0" fmla="*/ 4030430 w 8087948"/>
              <a:gd name="connsiteY0" fmla="*/ 8019036 h 8087675"/>
              <a:gd name="connsiteX1" fmla="*/ 4064612 w 8087948"/>
              <a:gd name="connsiteY1" fmla="*/ 8053492 h 8087675"/>
              <a:gd name="connsiteX2" fmla="*/ 4030293 w 8087948"/>
              <a:gd name="connsiteY2" fmla="*/ 8087675 h 8087675"/>
              <a:gd name="connsiteX3" fmla="*/ 4030155 w 8087948"/>
              <a:gd name="connsiteY3" fmla="*/ 8087675 h 8087675"/>
              <a:gd name="connsiteX4" fmla="*/ 3995973 w 8087948"/>
              <a:gd name="connsiteY4" fmla="*/ 8053218 h 8087675"/>
              <a:gd name="connsiteX5" fmla="*/ 4030430 w 8087948"/>
              <a:gd name="connsiteY5" fmla="*/ 8019036 h 8087675"/>
              <a:gd name="connsiteX6" fmla="*/ 4302516 w 8087948"/>
              <a:gd name="connsiteY6" fmla="*/ 8010799 h 8087675"/>
              <a:gd name="connsiteX7" fmla="*/ 4338894 w 8087948"/>
              <a:gd name="connsiteY7" fmla="*/ 8042784 h 8087675"/>
              <a:gd name="connsiteX8" fmla="*/ 4306772 w 8087948"/>
              <a:gd name="connsiteY8" fmla="*/ 8079300 h 8087675"/>
              <a:gd name="connsiteX9" fmla="*/ 4304575 w 8087948"/>
              <a:gd name="connsiteY9" fmla="*/ 8079300 h 8087675"/>
              <a:gd name="connsiteX10" fmla="*/ 4270392 w 8087948"/>
              <a:gd name="connsiteY10" fmla="*/ 8047177 h 8087675"/>
              <a:gd name="connsiteX11" fmla="*/ 4302516 w 8087948"/>
              <a:gd name="connsiteY11" fmla="*/ 8010799 h 8087675"/>
              <a:gd name="connsiteX12" fmla="*/ 3758618 w 8087948"/>
              <a:gd name="connsiteY12" fmla="*/ 8009014 h 8087675"/>
              <a:gd name="connsiteX13" fmla="*/ 3790329 w 8087948"/>
              <a:gd name="connsiteY13" fmla="*/ 8045667 h 8087675"/>
              <a:gd name="connsiteX14" fmla="*/ 3756148 w 8087948"/>
              <a:gd name="connsiteY14" fmla="*/ 8077516 h 8087675"/>
              <a:gd name="connsiteX15" fmla="*/ 3753677 w 8087948"/>
              <a:gd name="connsiteY15" fmla="*/ 8077379 h 8087675"/>
              <a:gd name="connsiteX16" fmla="*/ 3721966 w 8087948"/>
              <a:gd name="connsiteY16" fmla="*/ 8040726 h 8087675"/>
              <a:gd name="connsiteX17" fmla="*/ 3758618 w 8087948"/>
              <a:gd name="connsiteY17" fmla="*/ 8009014 h 8087675"/>
              <a:gd name="connsiteX18" fmla="*/ 4573226 w 8087948"/>
              <a:gd name="connsiteY18" fmla="*/ 7984168 h 8087675"/>
              <a:gd name="connsiteX19" fmla="*/ 4611664 w 8087948"/>
              <a:gd name="connsiteY19" fmla="*/ 8013683 h 8087675"/>
              <a:gd name="connsiteX20" fmla="*/ 4582287 w 8087948"/>
              <a:gd name="connsiteY20" fmla="*/ 8052120 h 8087675"/>
              <a:gd name="connsiteX21" fmla="*/ 4577619 w 8087948"/>
              <a:gd name="connsiteY21" fmla="*/ 8052532 h 8087675"/>
              <a:gd name="connsiteX22" fmla="*/ 4543711 w 8087948"/>
              <a:gd name="connsiteY22" fmla="*/ 8022743 h 8087675"/>
              <a:gd name="connsiteX23" fmla="*/ 4573226 w 8087948"/>
              <a:gd name="connsiteY23" fmla="*/ 7984168 h 8087675"/>
              <a:gd name="connsiteX24" fmla="*/ 3488045 w 8087948"/>
              <a:gd name="connsiteY24" fmla="*/ 7980459 h 8087675"/>
              <a:gd name="connsiteX25" fmla="*/ 3517285 w 8087948"/>
              <a:gd name="connsiteY25" fmla="*/ 8019171 h 8087675"/>
              <a:gd name="connsiteX26" fmla="*/ 3483240 w 8087948"/>
              <a:gd name="connsiteY26" fmla="*/ 8048825 h 8087675"/>
              <a:gd name="connsiteX27" fmla="*/ 3478437 w 8087948"/>
              <a:gd name="connsiteY27" fmla="*/ 8048413 h 8087675"/>
              <a:gd name="connsiteX28" fmla="*/ 3449195 w 8087948"/>
              <a:gd name="connsiteY28" fmla="*/ 8009699 h 8087675"/>
              <a:gd name="connsiteX29" fmla="*/ 3488045 w 8087948"/>
              <a:gd name="connsiteY29" fmla="*/ 7980459 h 8087675"/>
              <a:gd name="connsiteX30" fmla="*/ 4841467 w 8087948"/>
              <a:gd name="connsiteY30" fmla="*/ 7939002 h 8087675"/>
              <a:gd name="connsiteX31" fmla="*/ 4881826 w 8087948"/>
              <a:gd name="connsiteY31" fmla="*/ 7965772 h 8087675"/>
              <a:gd name="connsiteX32" fmla="*/ 4855058 w 8087948"/>
              <a:gd name="connsiteY32" fmla="*/ 8006268 h 8087675"/>
              <a:gd name="connsiteX33" fmla="*/ 4848330 w 8087948"/>
              <a:gd name="connsiteY33" fmla="*/ 8006955 h 8087675"/>
              <a:gd name="connsiteX34" fmla="*/ 4814697 w 8087948"/>
              <a:gd name="connsiteY34" fmla="*/ 7979499 h 8087675"/>
              <a:gd name="connsiteX35" fmla="*/ 4841467 w 8087948"/>
              <a:gd name="connsiteY35" fmla="*/ 7939002 h 8087675"/>
              <a:gd name="connsiteX36" fmla="*/ 3220131 w 8087948"/>
              <a:gd name="connsiteY36" fmla="*/ 7933648 h 8087675"/>
              <a:gd name="connsiteX37" fmla="*/ 3246626 w 8087948"/>
              <a:gd name="connsiteY37" fmla="*/ 7974282 h 8087675"/>
              <a:gd name="connsiteX38" fmla="*/ 3212993 w 8087948"/>
              <a:gd name="connsiteY38" fmla="*/ 8001464 h 8087675"/>
              <a:gd name="connsiteX39" fmla="*/ 3205990 w 8087948"/>
              <a:gd name="connsiteY39" fmla="*/ 8000778 h 8087675"/>
              <a:gd name="connsiteX40" fmla="*/ 3179496 w 8087948"/>
              <a:gd name="connsiteY40" fmla="*/ 7960142 h 8087675"/>
              <a:gd name="connsiteX41" fmla="*/ 3220131 w 8087948"/>
              <a:gd name="connsiteY41" fmla="*/ 7933648 h 8087675"/>
              <a:gd name="connsiteX42" fmla="*/ 5106002 w 8087948"/>
              <a:gd name="connsiteY42" fmla="*/ 7875580 h 8087675"/>
              <a:gd name="connsiteX43" fmla="*/ 5148145 w 8087948"/>
              <a:gd name="connsiteY43" fmla="*/ 7899466 h 8087675"/>
              <a:gd name="connsiteX44" fmla="*/ 5124260 w 8087948"/>
              <a:gd name="connsiteY44" fmla="*/ 7941748 h 8087675"/>
              <a:gd name="connsiteX45" fmla="*/ 5115062 w 8087948"/>
              <a:gd name="connsiteY45" fmla="*/ 7942983 h 8087675"/>
              <a:gd name="connsiteX46" fmla="*/ 5081978 w 8087948"/>
              <a:gd name="connsiteY46" fmla="*/ 7917862 h 8087675"/>
              <a:gd name="connsiteX47" fmla="*/ 5106002 w 8087948"/>
              <a:gd name="connsiteY47" fmla="*/ 7875580 h 8087675"/>
              <a:gd name="connsiteX48" fmla="*/ 2956003 w 8087948"/>
              <a:gd name="connsiteY48" fmla="*/ 7868303 h 8087675"/>
              <a:gd name="connsiteX49" fmla="*/ 2979619 w 8087948"/>
              <a:gd name="connsiteY49" fmla="*/ 7910723 h 8087675"/>
              <a:gd name="connsiteX50" fmla="*/ 2946665 w 8087948"/>
              <a:gd name="connsiteY50" fmla="*/ 7935707 h 8087675"/>
              <a:gd name="connsiteX51" fmla="*/ 2937200 w 8087948"/>
              <a:gd name="connsiteY51" fmla="*/ 7934334 h 8087675"/>
              <a:gd name="connsiteX52" fmla="*/ 2913595 w 8087948"/>
              <a:gd name="connsiteY52" fmla="*/ 7892054 h 8087675"/>
              <a:gd name="connsiteX53" fmla="*/ 2956003 w 8087948"/>
              <a:gd name="connsiteY53" fmla="*/ 7868303 h 8087675"/>
              <a:gd name="connsiteX54" fmla="*/ 5365456 w 8087948"/>
              <a:gd name="connsiteY54" fmla="*/ 7794037 h 8087675"/>
              <a:gd name="connsiteX55" fmla="*/ 5409248 w 8087948"/>
              <a:gd name="connsiteY55" fmla="*/ 7815040 h 8087675"/>
              <a:gd name="connsiteX56" fmla="*/ 5388380 w 8087948"/>
              <a:gd name="connsiteY56" fmla="*/ 7858832 h 8087675"/>
              <a:gd name="connsiteX57" fmla="*/ 5376987 w 8087948"/>
              <a:gd name="connsiteY57" fmla="*/ 7860754 h 8087675"/>
              <a:gd name="connsiteX58" fmla="*/ 5344590 w 8087948"/>
              <a:gd name="connsiteY58" fmla="*/ 7837829 h 8087675"/>
              <a:gd name="connsiteX59" fmla="*/ 5365456 w 8087948"/>
              <a:gd name="connsiteY59" fmla="*/ 7794037 h 8087675"/>
              <a:gd name="connsiteX60" fmla="*/ 2696962 w 8087948"/>
              <a:gd name="connsiteY60" fmla="*/ 7785114 h 8087675"/>
              <a:gd name="connsiteX61" fmla="*/ 2717693 w 8087948"/>
              <a:gd name="connsiteY61" fmla="*/ 7829043 h 8087675"/>
              <a:gd name="connsiteX62" fmla="*/ 2685292 w 8087948"/>
              <a:gd name="connsiteY62" fmla="*/ 7851695 h 8087675"/>
              <a:gd name="connsiteX63" fmla="*/ 2673765 w 8087948"/>
              <a:gd name="connsiteY63" fmla="*/ 7849635 h 8087675"/>
              <a:gd name="connsiteX64" fmla="*/ 2653039 w 8087948"/>
              <a:gd name="connsiteY64" fmla="*/ 7805705 h 8087675"/>
              <a:gd name="connsiteX65" fmla="*/ 2696962 w 8087948"/>
              <a:gd name="connsiteY65" fmla="*/ 7785114 h 8087675"/>
              <a:gd name="connsiteX66" fmla="*/ 5644748 w 8087948"/>
              <a:gd name="connsiteY66" fmla="*/ 7694613 h 8087675"/>
              <a:gd name="connsiteX67" fmla="*/ 5663623 w 8087948"/>
              <a:gd name="connsiteY67" fmla="*/ 7712905 h 8087675"/>
              <a:gd name="connsiteX68" fmla="*/ 5645641 w 8087948"/>
              <a:gd name="connsiteY68" fmla="*/ 7758069 h 8087675"/>
              <a:gd name="connsiteX69" fmla="*/ 5632187 w 8087948"/>
              <a:gd name="connsiteY69" fmla="*/ 7760952 h 8087675"/>
              <a:gd name="connsiteX70" fmla="*/ 5600614 w 8087948"/>
              <a:gd name="connsiteY70" fmla="*/ 7740087 h 8087675"/>
              <a:gd name="connsiteX71" fmla="*/ 5618459 w 8087948"/>
              <a:gd name="connsiteY71" fmla="*/ 7695058 h 8087675"/>
              <a:gd name="connsiteX72" fmla="*/ 5644748 w 8087948"/>
              <a:gd name="connsiteY72" fmla="*/ 7694613 h 8087675"/>
              <a:gd name="connsiteX73" fmla="*/ 4091243 w 8087948"/>
              <a:gd name="connsiteY73" fmla="*/ 7683529 h 8087675"/>
              <a:gd name="connsiteX74" fmla="*/ 4151509 w 8087948"/>
              <a:gd name="connsiteY74" fmla="*/ 7742284 h 8087675"/>
              <a:gd name="connsiteX75" fmla="*/ 4092754 w 8087948"/>
              <a:gd name="connsiteY75" fmla="*/ 7802412 h 8087675"/>
              <a:gd name="connsiteX76" fmla="*/ 4091929 w 8087948"/>
              <a:gd name="connsiteY76" fmla="*/ 7802549 h 8087675"/>
              <a:gd name="connsiteX77" fmla="*/ 4032489 w 8087948"/>
              <a:gd name="connsiteY77" fmla="*/ 7743794 h 8087675"/>
              <a:gd name="connsiteX78" fmla="*/ 4091243 w 8087948"/>
              <a:gd name="connsiteY78" fmla="*/ 7683529 h 8087675"/>
              <a:gd name="connsiteX79" fmla="*/ 2417769 w 8087948"/>
              <a:gd name="connsiteY79" fmla="*/ 7683425 h 8087675"/>
              <a:gd name="connsiteX80" fmla="*/ 2443960 w 8087948"/>
              <a:gd name="connsiteY80" fmla="*/ 7683939 h 8087675"/>
              <a:gd name="connsiteX81" fmla="*/ 2461668 w 8087948"/>
              <a:gd name="connsiteY81" fmla="*/ 7729240 h 8087675"/>
              <a:gd name="connsiteX82" fmla="*/ 2430229 w 8087948"/>
              <a:gd name="connsiteY82" fmla="*/ 7749695 h 8087675"/>
              <a:gd name="connsiteX83" fmla="*/ 2416363 w 8087948"/>
              <a:gd name="connsiteY83" fmla="*/ 7746813 h 8087675"/>
              <a:gd name="connsiteX84" fmla="*/ 2398794 w 8087948"/>
              <a:gd name="connsiteY84" fmla="*/ 7701649 h 8087675"/>
              <a:gd name="connsiteX85" fmla="*/ 2417769 w 8087948"/>
              <a:gd name="connsiteY85" fmla="*/ 7683425 h 8087675"/>
              <a:gd name="connsiteX86" fmla="*/ 3776328 w 8087948"/>
              <a:gd name="connsiteY86" fmla="*/ 7674194 h 8087675"/>
              <a:gd name="connsiteX87" fmla="*/ 3831378 w 8087948"/>
              <a:gd name="connsiteY87" fmla="*/ 7737752 h 8087675"/>
              <a:gd name="connsiteX88" fmla="*/ 3772074 w 8087948"/>
              <a:gd name="connsiteY88" fmla="*/ 7792938 h 8087675"/>
              <a:gd name="connsiteX89" fmla="*/ 3767679 w 8087948"/>
              <a:gd name="connsiteY89" fmla="*/ 7792802 h 8087675"/>
              <a:gd name="connsiteX90" fmla="*/ 3712632 w 8087948"/>
              <a:gd name="connsiteY90" fmla="*/ 7729105 h 8087675"/>
              <a:gd name="connsiteX91" fmla="*/ 3776328 w 8087948"/>
              <a:gd name="connsiteY91" fmla="*/ 7674194 h 8087675"/>
              <a:gd name="connsiteX92" fmla="*/ 4405748 w 8087948"/>
              <a:gd name="connsiteY92" fmla="*/ 7666094 h 8087675"/>
              <a:gd name="connsiteX93" fmla="*/ 4470817 w 8087948"/>
              <a:gd name="connsiteY93" fmla="*/ 7719494 h 8087675"/>
              <a:gd name="connsiteX94" fmla="*/ 4417417 w 8087948"/>
              <a:gd name="connsiteY94" fmla="*/ 7784426 h 8087675"/>
              <a:gd name="connsiteX95" fmla="*/ 4411513 w 8087948"/>
              <a:gd name="connsiteY95" fmla="*/ 7784702 h 8087675"/>
              <a:gd name="connsiteX96" fmla="*/ 4352346 w 8087948"/>
              <a:gd name="connsiteY96" fmla="*/ 7731163 h 8087675"/>
              <a:gd name="connsiteX97" fmla="*/ 4405748 w 8087948"/>
              <a:gd name="connsiteY97" fmla="*/ 7666094 h 8087675"/>
              <a:gd name="connsiteX98" fmla="*/ 3463472 w 8087948"/>
              <a:gd name="connsiteY98" fmla="*/ 7637814 h 8087675"/>
              <a:gd name="connsiteX99" fmla="*/ 3512755 w 8087948"/>
              <a:gd name="connsiteY99" fmla="*/ 7706041 h 8087675"/>
              <a:gd name="connsiteX100" fmla="*/ 3454137 w 8087948"/>
              <a:gd name="connsiteY100" fmla="*/ 7756010 h 8087675"/>
              <a:gd name="connsiteX101" fmla="*/ 3444665 w 8087948"/>
              <a:gd name="connsiteY101" fmla="*/ 7755324 h 8087675"/>
              <a:gd name="connsiteX102" fmla="*/ 3395382 w 8087948"/>
              <a:gd name="connsiteY102" fmla="*/ 7687097 h 8087675"/>
              <a:gd name="connsiteX103" fmla="*/ 3463472 w 8087948"/>
              <a:gd name="connsiteY103" fmla="*/ 7637814 h 8087675"/>
              <a:gd name="connsiteX104" fmla="*/ 4717505 w 8087948"/>
              <a:gd name="connsiteY104" fmla="*/ 7621616 h 8087675"/>
              <a:gd name="connsiteX105" fmla="*/ 4786831 w 8087948"/>
              <a:gd name="connsiteY105" fmla="*/ 7669114 h 8087675"/>
              <a:gd name="connsiteX106" fmla="*/ 4739332 w 8087948"/>
              <a:gd name="connsiteY106" fmla="*/ 7738577 h 8087675"/>
              <a:gd name="connsiteX107" fmla="*/ 4728350 w 8087948"/>
              <a:gd name="connsiteY107" fmla="*/ 7739538 h 8087675"/>
              <a:gd name="connsiteX108" fmla="*/ 4670007 w 8087948"/>
              <a:gd name="connsiteY108" fmla="*/ 7691080 h 8087675"/>
              <a:gd name="connsiteX109" fmla="*/ 4717505 w 8087948"/>
              <a:gd name="connsiteY109" fmla="*/ 7621616 h 8087675"/>
              <a:gd name="connsiteX110" fmla="*/ 5890286 w 8087948"/>
              <a:gd name="connsiteY110" fmla="*/ 7576623 h 8087675"/>
              <a:gd name="connsiteX111" fmla="*/ 5910312 w 8087948"/>
              <a:gd name="connsiteY111" fmla="*/ 7593610 h 8087675"/>
              <a:gd name="connsiteX112" fmla="*/ 5895623 w 8087948"/>
              <a:gd name="connsiteY112" fmla="*/ 7639736 h 8087675"/>
              <a:gd name="connsiteX113" fmla="*/ 5879972 w 8087948"/>
              <a:gd name="connsiteY113" fmla="*/ 7643580 h 8087675"/>
              <a:gd name="connsiteX114" fmla="*/ 5849361 w 8087948"/>
              <a:gd name="connsiteY114" fmla="*/ 7625047 h 8087675"/>
              <a:gd name="connsiteX115" fmla="*/ 5864187 w 8087948"/>
              <a:gd name="connsiteY115" fmla="*/ 7578785 h 8087675"/>
              <a:gd name="connsiteX116" fmla="*/ 5890286 w 8087948"/>
              <a:gd name="connsiteY116" fmla="*/ 7576623 h 8087675"/>
              <a:gd name="connsiteX117" fmla="*/ 3131451 w 8087948"/>
              <a:gd name="connsiteY117" fmla="*/ 7573449 h 8087675"/>
              <a:gd name="connsiteX118" fmla="*/ 3155052 w 8087948"/>
              <a:gd name="connsiteY118" fmla="*/ 7574531 h 8087675"/>
              <a:gd name="connsiteX119" fmla="*/ 3198296 w 8087948"/>
              <a:gd name="connsiteY119" fmla="*/ 7646738 h 8087675"/>
              <a:gd name="connsiteX120" fmla="*/ 3140499 w 8087948"/>
              <a:gd name="connsiteY120" fmla="*/ 7691765 h 8087675"/>
              <a:gd name="connsiteX121" fmla="*/ 3126085 w 8087948"/>
              <a:gd name="connsiteY121" fmla="*/ 7689981 h 8087675"/>
              <a:gd name="connsiteX122" fmla="*/ 3082839 w 8087948"/>
              <a:gd name="connsiteY122" fmla="*/ 7617772 h 8087675"/>
              <a:gd name="connsiteX123" fmla="*/ 3131451 w 8087948"/>
              <a:gd name="connsiteY123" fmla="*/ 7573449 h 8087675"/>
              <a:gd name="connsiteX124" fmla="*/ 2172521 w 8087948"/>
              <a:gd name="connsiteY124" fmla="*/ 7563393 h 8087675"/>
              <a:gd name="connsiteX125" fmla="*/ 2198640 w 8087948"/>
              <a:gd name="connsiteY125" fmla="*/ 7565744 h 8087675"/>
              <a:gd name="connsiteX126" fmla="*/ 2213192 w 8087948"/>
              <a:gd name="connsiteY126" fmla="*/ 7612144 h 8087675"/>
              <a:gd name="connsiteX127" fmla="*/ 2182715 w 8087948"/>
              <a:gd name="connsiteY127" fmla="*/ 7630539 h 8087675"/>
              <a:gd name="connsiteX128" fmla="*/ 2166790 w 8087948"/>
              <a:gd name="connsiteY128" fmla="*/ 7626558 h 8087675"/>
              <a:gd name="connsiteX129" fmla="*/ 2152374 w 8087948"/>
              <a:gd name="connsiteY129" fmla="*/ 7580295 h 8087675"/>
              <a:gd name="connsiteX130" fmla="*/ 2172521 w 8087948"/>
              <a:gd name="connsiteY130" fmla="*/ 7563393 h 8087675"/>
              <a:gd name="connsiteX131" fmla="*/ 5047780 w 8087948"/>
              <a:gd name="connsiteY131" fmla="*/ 7548602 h 8087675"/>
              <a:gd name="connsiteX132" fmla="*/ 5097489 w 8087948"/>
              <a:gd name="connsiteY132" fmla="*/ 7591690 h 8087675"/>
              <a:gd name="connsiteX133" fmla="*/ 5056169 w 8087948"/>
              <a:gd name="connsiteY133" fmla="*/ 7664859 h 8087675"/>
              <a:gd name="connsiteX134" fmla="*/ 5040108 w 8087948"/>
              <a:gd name="connsiteY134" fmla="*/ 7667055 h 8087675"/>
              <a:gd name="connsiteX135" fmla="*/ 4982862 w 8087948"/>
              <a:gd name="connsiteY135" fmla="*/ 7623538 h 8087675"/>
              <a:gd name="connsiteX136" fmla="*/ 5024184 w 8087948"/>
              <a:gd name="connsiteY136" fmla="*/ 7550370 h 8087675"/>
              <a:gd name="connsiteX137" fmla="*/ 5047780 w 8087948"/>
              <a:gd name="connsiteY137" fmla="*/ 7548602 h 8087675"/>
              <a:gd name="connsiteX138" fmla="*/ 2829778 w 8087948"/>
              <a:gd name="connsiteY138" fmla="*/ 7481481 h 8087675"/>
              <a:gd name="connsiteX139" fmla="*/ 2853180 w 8087948"/>
              <a:gd name="connsiteY139" fmla="*/ 7484612 h 8087675"/>
              <a:gd name="connsiteX140" fmla="*/ 2889972 w 8087948"/>
              <a:gd name="connsiteY140" fmla="*/ 7560252 h 8087675"/>
              <a:gd name="connsiteX141" fmla="*/ 2833685 w 8087948"/>
              <a:gd name="connsiteY141" fmla="*/ 7600337 h 8087675"/>
              <a:gd name="connsiteX142" fmla="*/ 2814328 w 8087948"/>
              <a:gd name="connsiteY142" fmla="*/ 7597043 h 8087675"/>
              <a:gd name="connsiteX143" fmla="*/ 2777537 w 8087948"/>
              <a:gd name="connsiteY143" fmla="*/ 7521402 h 8087675"/>
              <a:gd name="connsiteX144" fmla="*/ 2829778 w 8087948"/>
              <a:gd name="connsiteY144" fmla="*/ 7481481 h 8087675"/>
              <a:gd name="connsiteX145" fmla="*/ 5346906 w 8087948"/>
              <a:gd name="connsiteY145" fmla="*/ 7448728 h 8087675"/>
              <a:gd name="connsiteX146" fmla="*/ 5400187 w 8087948"/>
              <a:gd name="connsiteY146" fmla="*/ 7487221 h 8087675"/>
              <a:gd name="connsiteX147" fmla="*/ 5365455 w 8087948"/>
              <a:gd name="connsiteY147" fmla="*/ 7563960 h 8087675"/>
              <a:gd name="connsiteX148" fmla="*/ 5344452 w 8087948"/>
              <a:gd name="connsiteY148" fmla="*/ 7567667 h 8087675"/>
              <a:gd name="connsiteX149" fmla="*/ 5288855 w 8087948"/>
              <a:gd name="connsiteY149" fmla="*/ 7529092 h 8087675"/>
              <a:gd name="connsiteX150" fmla="*/ 5323586 w 8087948"/>
              <a:gd name="connsiteY150" fmla="*/ 7452490 h 8087675"/>
              <a:gd name="connsiteX151" fmla="*/ 5346906 w 8087948"/>
              <a:gd name="connsiteY151" fmla="*/ 7448728 h 8087675"/>
              <a:gd name="connsiteX152" fmla="*/ 6127245 w 8087948"/>
              <a:gd name="connsiteY152" fmla="*/ 7441936 h 8087675"/>
              <a:gd name="connsiteX153" fmla="*/ 6148488 w 8087948"/>
              <a:gd name="connsiteY153" fmla="*/ 7457431 h 8087675"/>
              <a:gd name="connsiteX154" fmla="*/ 6136957 w 8087948"/>
              <a:gd name="connsiteY154" fmla="*/ 7504655 h 8087675"/>
              <a:gd name="connsiteX155" fmla="*/ 6119111 w 8087948"/>
              <a:gd name="connsiteY155" fmla="*/ 7509597 h 8087675"/>
              <a:gd name="connsiteX156" fmla="*/ 6089733 w 8087948"/>
              <a:gd name="connsiteY156" fmla="*/ 7493124 h 8087675"/>
              <a:gd name="connsiteX157" fmla="*/ 6101264 w 8087948"/>
              <a:gd name="connsiteY157" fmla="*/ 7445900 h 8087675"/>
              <a:gd name="connsiteX158" fmla="*/ 6127245 w 8087948"/>
              <a:gd name="connsiteY158" fmla="*/ 7441936 h 8087675"/>
              <a:gd name="connsiteX159" fmla="*/ 1936127 w 8087948"/>
              <a:gd name="connsiteY159" fmla="*/ 7426853 h 8087675"/>
              <a:gd name="connsiteX160" fmla="*/ 1962110 w 8087948"/>
              <a:gd name="connsiteY160" fmla="*/ 7431074 h 8087675"/>
              <a:gd name="connsiteX161" fmla="*/ 1973367 w 8087948"/>
              <a:gd name="connsiteY161" fmla="*/ 7478161 h 8087675"/>
              <a:gd name="connsiteX162" fmla="*/ 1943988 w 8087948"/>
              <a:gd name="connsiteY162" fmla="*/ 7494496 h 8087675"/>
              <a:gd name="connsiteX163" fmla="*/ 1926005 w 8087948"/>
              <a:gd name="connsiteY163" fmla="*/ 7489417 h 8087675"/>
              <a:gd name="connsiteX164" fmla="*/ 1914885 w 8087948"/>
              <a:gd name="connsiteY164" fmla="*/ 7442193 h 8087675"/>
              <a:gd name="connsiteX165" fmla="*/ 1936127 w 8087948"/>
              <a:gd name="connsiteY165" fmla="*/ 7426853 h 8087675"/>
              <a:gd name="connsiteX166" fmla="*/ 2537146 w 8087948"/>
              <a:gd name="connsiteY166" fmla="*/ 7363545 h 8087675"/>
              <a:gd name="connsiteX167" fmla="*/ 2560229 w 8087948"/>
              <a:gd name="connsiteY167" fmla="*/ 7368751 h 8087675"/>
              <a:gd name="connsiteX168" fmla="*/ 2590290 w 8087948"/>
              <a:gd name="connsiteY168" fmla="*/ 7447274 h 8087675"/>
              <a:gd name="connsiteX169" fmla="*/ 2535931 w 8087948"/>
              <a:gd name="connsiteY169" fmla="*/ 7482554 h 8087675"/>
              <a:gd name="connsiteX170" fmla="*/ 2511630 w 8087948"/>
              <a:gd name="connsiteY170" fmla="*/ 7477338 h 8087675"/>
              <a:gd name="connsiteX171" fmla="*/ 2481566 w 8087948"/>
              <a:gd name="connsiteY171" fmla="*/ 7398814 h 8087675"/>
              <a:gd name="connsiteX172" fmla="*/ 2537146 w 8087948"/>
              <a:gd name="connsiteY172" fmla="*/ 7363545 h 8087675"/>
              <a:gd name="connsiteX173" fmla="*/ 3883267 w 8087948"/>
              <a:gd name="connsiteY173" fmla="*/ 7344727 h 8087675"/>
              <a:gd name="connsiteX174" fmla="*/ 3963848 w 8087948"/>
              <a:gd name="connsiteY174" fmla="*/ 7433271 h 8087675"/>
              <a:gd name="connsiteX175" fmla="*/ 3879285 w 8087948"/>
              <a:gd name="connsiteY175" fmla="*/ 7513990 h 8087675"/>
              <a:gd name="connsiteX176" fmla="*/ 3875168 w 8087948"/>
              <a:gd name="connsiteY176" fmla="*/ 7513853 h 8087675"/>
              <a:gd name="connsiteX177" fmla="*/ 3794722 w 8087948"/>
              <a:gd name="connsiteY177" fmla="*/ 7425309 h 8087675"/>
              <a:gd name="connsiteX178" fmla="*/ 3883267 w 8087948"/>
              <a:gd name="connsiteY178" fmla="*/ 7344727 h 8087675"/>
              <a:gd name="connsiteX179" fmla="*/ 4240054 w 8087948"/>
              <a:gd name="connsiteY179" fmla="*/ 7342941 h 8087675"/>
              <a:gd name="connsiteX180" fmla="*/ 4329559 w 8087948"/>
              <a:gd name="connsiteY180" fmla="*/ 7422425 h 8087675"/>
              <a:gd name="connsiteX181" fmla="*/ 4249938 w 8087948"/>
              <a:gd name="connsiteY181" fmla="*/ 7511930 h 8087675"/>
              <a:gd name="connsiteX182" fmla="*/ 4244996 w 8087948"/>
              <a:gd name="connsiteY182" fmla="*/ 7512067 h 8087675"/>
              <a:gd name="connsiteX183" fmla="*/ 4160570 w 8087948"/>
              <a:gd name="connsiteY183" fmla="*/ 7432309 h 8087675"/>
              <a:gd name="connsiteX184" fmla="*/ 4240054 w 8087948"/>
              <a:gd name="connsiteY184" fmla="*/ 7342941 h 8087675"/>
              <a:gd name="connsiteX185" fmla="*/ 5636026 w 8087948"/>
              <a:gd name="connsiteY185" fmla="*/ 7323317 h 8087675"/>
              <a:gd name="connsiteX186" fmla="*/ 5692589 w 8087948"/>
              <a:gd name="connsiteY186" fmla="*/ 7357082 h 8087675"/>
              <a:gd name="connsiteX187" fmla="*/ 5664585 w 8087948"/>
              <a:gd name="connsiteY187" fmla="*/ 7436429 h 8087675"/>
              <a:gd name="connsiteX188" fmla="*/ 5638913 w 8087948"/>
              <a:gd name="connsiteY188" fmla="*/ 7442332 h 8087675"/>
              <a:gd name="connsiteX189" fmla="*/ 5585237 w 8087948"/>
              <a:gd name="connsiteY189" fmla="*/ 7408424 h 8087675"/>
              <a:gd name="connsiteX190" fmla="*/ 5613242 w 8087948"/>
              <a:gd name="connsiteY190" fmla="*/ 7329077 h 8087675"/>
              <a:gd name="connsiteX191" fmla="*/ 5613105 w 8087948"/>
              <a:gd name="connsiteY191" fmla="*/ 7329077 h 8087675"/>
              <a:gd name="connsiteX192" fmla="*/ 5636026 w 8087948"/>
              <a:gd name="connsiteY192" fmla="*/ 7323317 h 8087675"/>
              <a:gd name="connsiteX193" fmla="*/ 3528406 w 8087948"/>
              <a:gd name="connsiteY193" fmla="*/ 7308624 h 8087675"/>
              <a:gd name="connsiteX194" fmla="*/ 3598965 w 8087948"/>
              <a:gd name="connsiteY194" fmla="*/ 7405404 h 8087675"/>
              <a:gd name="connsiteX195" fmla="*/ 3515364 w 8087948"/>
              <a:gd name="connsiteY195" fmla="*/ 7476926 h 8087675"/>
              <a:gd name="connsiteX196" fmla="*/ 3502185 w 8087948"/>
              <a:gd name="connsiteY196" fmla="*/ 7475964 h 8087675"/>
              <a:gd name="connsiteX197" fmla="*/ 3431762 w 8087948"/>
              <a:gd name="connsiteY197" fmla="*/ 7379184 h 8087675"/>
              <a:gd name="connsiteX198" fmla="*/ 3528406 w 8087948"/>
              <a:gd name="connsiteY198" fmla="*/ 7308624 h 8087675"/>
              <a:gd name="connsiteX199" fmla="*/ 4594504 w 8087948"/>
              <a:gd name="connsiteY199" fmla="*/ 7302856 h 8087675"/>
              <a:gd name="connsiteX200" fmla="*/ 4691972 w 8087948"/>
              <a:gd name="connsiteY200" fmla="*/ 7372456 h 8087675"/>
              <a:gd name="connsiteX201" fmla="*/ 4622510 w 8087948"/>
              <a:gd name="connsiteY201" fmla="*/ 7469924 h 8087675"/>
              <a:gd name="connsiteX202" fmla="*/ 4608370 w 8087948"/>
              <a:gd name="connsiteY202" fmla="*/ 7471022 h 8087675"/>
              <a:gd name="connsiteX203" fmla="*/ 4525043 w 8087948"/>
              <a:gd name="connsiteY203" fmla="*/ 7400462 h 8087675"/>
              <a:gd name="connsiteX204" fmla="*/ 4594504 w 8087948"/>
              <a:gd name="connsiteY204" fmla="*/ 7302995 h 8087675"/>
              <a:gd name="connsiteX205" fmla="*/ 6354525 w 8087948"/>
              <a:gd name="connsiteY205" fmla="*/ 7291395 h 8087675"/>
              <a:gd name="connsiteX206" fmla="*/ 6376781 w 8087948"/>
              <a:gd name="connsiteY206" fmla="*/ 7305465 h 8087675"/>
              <a:gd name="connsiteX207" fmla="*/ 6368407 w 8087948"/>
              <a:gd name="connsiteY207" fmla="*/ 7353239 h 8087675"/>
              <a:gd name="connsiteX208" fmla="*/ 6348639 w 8087948"/>
              <a:gd name="connsiteY208" fmla="*/ 7359553 h 8087675"/>
              <a:gd name="connsiteX209" fmla="*/ 6320635 w 8087948"/>
              <a:gd name="connsiteY209" fmla="*/ 7345001 h 8087675"/>
              <a:gd name="connsiteX210" fmla="*/ 6328871 w 8087948"/>
              <a:gd name="connsiteY210" fmla="*/ 7297091 h 8087675"/>
              <a:gd name="connsiteX211" fmla="*/ 6354525 w 8087948"/>
              <a:gd name="connsiteY211" fmla="*/ 7291395 h 8087675"/>
              <a:gd name="connsiteX212" fmla="*/ 1709684 w 8087948"/>
              <a:gd name="connsiteY212" fmla="*/ 7274458 h 8087675"/>
              <a:gd name="connsiteX213" fmla="*/ 1735338 w 8087948"/>
              <a:gd name="connsiteY213" fmla="*/ 7280344 h 8087675"/>
              <a:gd name="connsiteX214" fmla="*/ 1743300 w 8087948"/>
              <a:gd name="connsiteY214" fmla="*/ 7328254 h 8087675"/>
              <a:gd name="connsiteX215" fmla="*/ 1715289 w 8087948"/>
              <a:gd name="connsiteY215" fmla="*/ 7342668 h 8087675"/>
              <a:gd name="connsiteX216" fmla="*/ 1695393 w 8087948"/>
              <a:gd name="connsiteY216" fmla="*/ 7336215 h 8087675"/>
              <a:gd name="connsiteX217" fmla="*/ 1687430 w 8087948"/>
              <a:gd name="connsiteY217" fmla="*/ 7288444 h 8087675"/>
              <a:gd name="connsiteX218" fmla="*/ 1709684 w 8087948"/>
              <a:gd name="connsiteY218" fmla="*/ 7274458 h 8087675"/>
              <a:gd name="connsiteX219" fmla="*/ 3146121 w 8087948"/>
              <a:gd name="connsiteY219" fmla="*/ 7232296 h 8087675"/>
              <a:gd name="connsiteX220" fmla="*/ 3179616 w 8087948"/>
              <a:gd name="connsiteY220" fmla="*/ 7234493 h 8087675"/>
              <a:gd name="connsiteX221" fmla="*/ 3239332 w 8087948"/>
              <a:gd name="connsiteY221" fmla="*/ 7338275 h 8087675"/>
              <a:gd name="connsiteX222" fmla="*/ 3157651 w 8087948"/>
              <a:gd name="connsiteY222" fmla="*/ 7400873 h 8087675"/>
              <a:gd name="connsiteX223" fmla="*/ 3135548 w 8087948"/>
              <a:gd name="connsiteY223" fmla="*/ 7397854 h 8087675"/>
              <a:gd name="connsiteX224" fmla="*/ 3075832 w 8087948"/>
              <a:gd name="connsiteY224" fmla="*/ 7294072 h 8087675"/>
              <a:gd name="connsiteX225" fmla="*/ 3146121 w 8087948"/>
              <a:gd name="connsiteY225" fmla="*/ 7232296 h 8087675"/>
              <a:gd name="connsiteX226" fmla="*/ 4975967 w 8087948"/>
              <a:gd name="connsiteY226" fmla="*/ 7222440 h 8087675"/>
              <a:gd name="connsiteX227" fmla="*/ 5046835 w 8087948"/>
              <a:gd name="connsiteY227" fmla="*/ 7283500 h 8087675"/>
              <a:gd name="connsiteX228" fmla="*/ 4988355 w 8087948"/>
              <a:gd name="connsiteY228" fmla="*/ 7387968 h 8087675"/>
              <a:gd name="connsiteX229" fmla="*/ 4965430 w 8087948"/>
              <a:gd name="connsiteY229" fmla="*/ 7391126 h 8087675"/>
              <a:gd name="connsiteX230" fmla="*/ 4883886 w 8087948"/>
              <a:gd name="connsiteY230" fmla="*/ 7329487 h 8087675"/>
              <a:gd name="connsiteX231" fmla="*/ 4942504 w 8087948"/>
              <a:gd name="connsiteY231" fmla="*/ 7225020 h 8087675"/>
              <a:gd name="connsiteX232" fmla="*/ 4975967 w 8087948"/>
              <a:gd name="connsiteY232" fmla="*/ 7222440 h 8087675"/>
              <a:gd name="connsiteX233" fmla="*/ 2255894 w 8087948"/>
              <a:gd name="connsiteY233" fmla="*/ 7220616 h 8087675"/>
              <a:gd name="connsiteX234" fmla="*/ 2278393 w 8087948"/>
              <a:gd name="connsiteY234" fmla="*/ 7227765 h 8087675"/>
              <a:gd name="connsiteX235" fmla="*/ 2301456 w 8087948"/>
              <a:gd name="connsiteY235" fmla="*/ 7308623 h 8087675"/>
              <a:gd name="connsiteX236" fmla="*/ 2249427 w 8087948"/>
              <a:gd name="connsiteY236" fmla="*/ 7339235 h 8087675"/>
              <a:gd name="connsiteX237" fmla="*/ 2220596 w 8087948"/>
              <a:gd name="connsiteY237" fmla="*/ 7331822 h 8087675"/>
              <a:gd name="connsiteX238" fmla="*/ 2197534 w 8087948"/>
              <a:gd name="connsiteY238" fmla="*/ 7250828 h 8087675"/>
              <a:gd name="connsiteX239" fmla="*/ 2255894 w 8087948"/>
              <a:gd name="connsiteY239" fmla="*/ 7220616 h 8087675"/>
              <a:gd name="connsiteX240" fmla="*/ 5913387 w 8087948"/>
              <a:gd name="connsiteY240" fmla="*/ 7173251 h 8087675"/>
              <a:gd name="connsiteX241" fmla="*/ 5972499 w 8087948"/>
              <a:gd name="connsiteY241" fmla="*/ 7201958 h 8087675"/>
              <a:gd name="connsiteX242" fmla="*/ 5951494 w 8087948"/>
              <a:gd name="connsiteY242" fmla="*/ 7283500 h 8087675"/>
              <a:gd name="connsiteX243" fmla="*/ 5921293 w 8087948"/>
              <a:gd name="connsiteY243" fmla="*/ 7291737 h 8087675"/>
              <a:gd name="connsiteX244" fmla="*/ 5870089 w 8087948"/>
              <a:gd name="connsiteY244" fmla="*/ 7262497 h 8087675"/>
              <a:gd name="connsiteX245" fmla="*/ 5891092 w 8087948"/>
              <a:gd name="connsiteY245" fmla="*/ 7180954 h 8087675"/>
              <a:gd name="connsiteX246" fmla="*/ 5913387 w 8087948"/>
              <a:gd name="connsiteY246" fmla="*/ 7173251 h 8087675"/>
              <a:gd name="connsiteX247" fmla="*/ 6571098 w 8087948"/>
              <a:gd name="connsiteY247" fmla="*/ 7125597 h 8087675"/>
              <a:gd name="connsiteX248" fmla="*/ 6594229 w 8087948"/>
              <a:gd name="connsiteY248" fmla="*/ 7138124 h 8087675"/>
              <a:gd name="connsiteX249" fmla="*/ 6589150 w 8087948"/>
              <a:gd name="connsiteY249" fmla="*/ 7186447 h 8087675"/>
              <a:gd name="connsiteX250" fmla="*/ 6567598 w 8087948"/>
              <a:gd name="connsiteY250" fmla="*/ 7194133 h 8087675"/>
              <a:gd name="connsiteX251" fmla="*/ 6540828 w 8087948"/>
              <a:gd name="connsiteY251" fmla="*/ 7181367 h 8087675"/>
              <a:gd name="connsiteX252" fmla="*/ 6545907 w 8087948"/>
              <a:gd name="connsiteY252" fmla="*/ 7133045 h 8087675"/>
              <a:gd name="connsiteX253" fmla="*/ 6571098 w 8087948"/>
              <a:gd name="connsiteY253" fmla="*/ 7125597 h 8087675"/>
              <a:gd name="connsiteX254" fmla="*/ 2807791 w 8087948"/>
              <a:gd name="connsiteY254" fmla="*/ 7117071 h 8087675"/>
              <a:gd name="connsiteX255" fmla="*/ 2840952 w 8087948"/>
              <a:gd name="connsiteY255" fmla="*/ 7122886 h 8087675"/>
              <a:gd name="connsiteX256" fmla="*/ 2888868 w 8087948"/>
              <a:gd name="connsiteY256" fmla="*/ 7232433 h 8087675"/>
              <a:gd name="connsiteX257" fmla="*/ 2810065 w 8087948"/>
              <a:gd name="connsiteY257" fmla="*/ 7286384 h 8087675"/>
              <a:gd name="connsiteX258" fmla="*/ 2779178 w 8087948"/>
              <a:gd name="connsiteY258" fmla="*/ 7280480 h 8087675"/>
              <a:gd name="connsiteX259" fmla="*/ 2779315 w 8087948"/>
              <a:gd name="connsiteY259" fmla="*/ 7280480 h 8087675"/>
              <a:gd name="connsiteX260" fmla="*/ 2731267 w 8087948"/>
              <a:gd name="connsiteY260" fmla="*/ 7170796 h 8087675"/>
              <a:gd name="connsiteX261" fmla="*/ 2807791 w 8087948"/>
              <a:gd name="connsiteY261" fmla="*/ 7117071 h 8087675"/>
              <a:gd name="connsiteX262" fmla="*/ 1494244 w 8087948"/>
              <a:gd name="connsiteY262" fmla="*/ 7107049 h 8087675"/>
              <a:gd name="connsiteX263" fmla="*/ 1519387 w 8087948"/>
              <a:gd name="connsiteY263" fmla="*/ 7114650 h 8087675"/>
              <a:gd name="connsiteX264" fmla="*/ 1524054 w 8087948"/>
              <a:gd name="connsiteY264" fmla="*/ 7162971 h 8087675"/>
              <a:gd name="connsiteX265" fmla="*/ 1497555 w 8087948"/>
              <a:gd name="connsiteY265" fmla="*/ 7175464 h 8087675"/>
              <a:gd name="connsiteX266" fmla="*/ 1475731 w 8087948"/>
              <a:gd name="connsiteY266" fmla="*/ 7167640 h 8087675"/>
              <a:gd name="connsiteX267" fmla="*/ 1471064 w 8087948"/>
              <a:gd name="connsiteY267" fmla="*/ 7119318 h 8087675"/>
              <a:gd name="connsiteX268" fmla="*/ 1494244 w 8087948"/>
              <a:gd name="connsiteY268" fmla="*/ 7107049 h 8087675"/>
              <a:gd name="connsiteX269" fmla="*/ 5312984 w 8087948"/>
              <a:gd name="connsiteY269" fmla="*/ 7103566 h 8087675"/>
              <a:gd name="connsiteX270" fmla="*/ 5390030 w 8087948"/>
              <a:gd name="connsiteY270" fmla="*/ 7156519 h 8087675"/>
              <a:gd name="connsiteX271" fmla="*/ 5343217 w 8087948"/>
              <a:gd name="connsiteY271" fmla="*/ 7266753 h 8087675"/>
              <a:gd name="connsiteX272" fmla="*/ 5311644 w 8087948"/>
              <a:gd name="connsiteY272" fmla="*/ 7272930 h 8087675"/>
              <a:gd name="connsiteX273" fmla="*/ 5233122 w 8087948"/>
              <a:gd name="connsiteY273" fmla="*/ 7219942 h 8087675"/>
              <a:gd name="connsiteX274" fmla="*/ 5279933 w 8087948"/>
              <a:gd name="connsiteY274" fmla="*/ 7109707 h 8087675"/>
              <a:gd name="connsiteX275" fmla="*/ 5312984 w 8087948"/>
              <a:gd name="connsiteY275" fmla="*/ 7103566 h 8087675"/>
              <a:gd name="connsiteX276" fmla="*/ 1988084 w 8087948"/>
              <a:gd name="connsiteY276" fmla="*/ 7053881 h 8087675"/>
              <a:gd name="connsiteX277" fmla="*/ 2009876 w 8087948"/>
              <a:gd name="connsiteY277" fmla="*/ 7062897 h 8087675"/>
              <a:gd name="connsiteX278" fmla="*/ 2025938 w 8087948"/>
              <a:gd name="connsiteY278" fmla="*/ 7145538 h 8087675"/>
              <a:gd name="connsiteX279" fmla="*/ 1976516 w 8087948"/>
              <a:gd name="connsiteY279" fmla="*/ 7171757 h 8087675"/>
              <a:gd name="connsiteX280" fmla="*/ 1943294 w 8087948"/>
              <a:gd name="connsiteY280" fmla="*/ 7161599 h 8087675"/>
              <a:gd name="connsiteX281" fmla="*/ 1927233 w 8087948"/>
              <a:gd name="connsiteY281" fmla="*/ 7078958 h 8087675"/>
              <a:gd name="connsiteX282" fmla="*/ 1988084 w 8087948"/>
              <a:gd name="connsiteY282" fmla="*/ 7053881 h 8087675"/>
              <a:gd name="connsiteX283" fmla="*/ 3944767 w 8087948"/>
              <a:gd name="connsiteY283" fmla="*/ 7011691 h 8087675"/>
              <a:gd name="connsiteX284" fmla="*/ 4050884 w 8087948"/>
              <a:gd name="connsiteY284" fmla="*/ 7125083 h 8087675"/>
              <a:gd name="connsiteX285" fmla="*/ 3941198 w 8087948"/>
              <a:gd name="connsiteY285" fmla="*/ 7231335 h 8087675"/>
              <a:gd name="connsiteX286" fmla="*/ 3937628 w 8087948"/>
              <a:gd name="connsiteY286" fmla="*/ 7231198 h 8087675"/>
              <a:gd name="connsiteX287" fmla="*/ 3831376 w 8087948"/>
              <a:gd name="connsiteY287" fmla="*/ 7117944 h 8087675"/>
              <a:gd name="connsiteX288" fmla="*/ 3944767 w 8087948"/>
              <a:gd name="connsiteY288" fmla="*/ 7011691 h 8087675"/>
              <a:gd name="connsiteX289" fmla="*/ 6199487 w 8087948"/>
              <a:gd name="connsiteY289" fmla="*/ 6999095 h 8087675"/>
              <a:gd name="connsiteX290" fmla="*/ 6238131 w 8087948"/>
              <a:gd name="connsiteY290" fmla="*/ 7023222 h 8087675"/>
              <a:gd name="connsiteX291" fmla="*/ 6224265 w 8087948"/>
              <a:gd name="connsiteY291" fmla="*/ 7106274 h 8087675"/>
              <a:gd name="connsiteX292" fmla="*/ 6189671 w 8087948"/>
              <a:gd name="connsiteY292" fmla="*/ 7117256 h 8087675"/>
              <a:gd name="connsiteX293" fmla="*/ 6141213 w 8087948"/>
              <a:gd name="connsiteY293" fmla="*/ 7092410 h 8087675"/>
              <a:gd name="connsiteX294" fmla="*/ 6155077 w 8087948"/>
              <a:gd name="connsiteY294" fmla="*/ 7009357 h 8087675"/>
              <a:gd name="connsiteX295" fmla="*/ 6199487 w 8087948"/>
              <a:gd name="connsiteY295" fmla="*/ 6999095 h 8087675"/>
              <a:gd name="connsiteX296" fmla="*/ 4341502 w 8087948"/>
              <a:gd name="connsiteY296" fmla="*/ 6998649 h 8087675"/>
              <a:gd name="connsiteX297" fmla="*/ 4461618 w 8087948"/>
              <a:gd name="connsiteY297" fmla="*/ 7097077 h 8087675"/>
              <a:gd name="connsiteX298" fmla="*/ 4363191 w 8087948"/>
              <a:gd name="connsiteY298" fmla="*/ 7217195 h 8087675"/>
              <a:gd name="connsiteX299" fmla="*/ 4352209 w 8087948"/>
              <a:gd name="connsiteY299" fmla="*/ 7217744 h 8087675"/>
              <a:gd name="connsiteX300" fmla="*/ 4243073 w 8087948"/>
              <a:gd name="connsiteY300" fmla="*/ 7118767 h 8087675"/>
              <a:gd name="connsiteX301" fmla="*/ 4341502 w 8087948"/>
              <a:gd name="connsiteY301" fmla="*/ 6998649 h 8087675"/>
              <a:gd name="connsiteX302" fmla="*/ 3549958 w 8087948"/>
              <a:gd name="connsiteY302" fmla="*/ 6972430 h 8087675"/>
              <a:gd name="connsiteX303" fmla="*/ 3640149 w 8087948"/>
              <a:gd name="connsiteY303" fmla="*/ 7098862 h 8087675"/>
              <a:gd name="connsiteX304" fmla="*/ 3531974 w 8087948"/>
              <a:gd name="connsiteY304" fmla="*/ 7190564 h 8087675"/>
              <a:gd name="connsiteX305" fmla="*/ 3513716 w 8087948"/>
              <a:gd name="connsiteY305" fmla="*/ 7189053 h 8087675"/>
              <a:gd name="connsiteX306" fmla="*/ 3513716 w 8087948"/>
              <a:gd name="connsiteY306" fmla="*/ 7189192 h 8087675"/>
              <a:gd name="connsiteX307" fmla="*/ 3423524 w 8087948"/>
              <a:gd name="connsiteY307" fmla="*/ 7062621 h 8087675"/>
              <a:gd name="connsiteX308" fmla="*/ 3549958 w 8087948"/>
              <a:gd name="connsiteY308" fmla="*/ 6972430 h 8087675"/>
              <a:gd name="connsiteX309" fmla="*/ 2483923 w 8087948"/>
              <a:gd name="connsiteY309" fmla="*/ 6965734 h 8087675"/>
              <a:gd name="connsiteX310" fmla="*/ 2516152 w 8087948"/>
              <a:gd name="connsiteY310" fmla="*/ 6975037 h 8087675"/>
              <a:gd name="connsiteX311" fmla="*/ 2552121 w 8087948"/>
              <a:gd name="connsiteY311" fmla="*/ 7089252 h 8087675"/>
              <a:gd name="connsiteX312" fmla="*/ 2476890 w 8087948"/>
              <a:gd name="connsiteY312" fmla="*/ 7134828 h 8087675"/>
              <a:gd name="connsiteX313" fmla="*/ 2437904 w 8087948"/>
              <a:gd name="connsiteY313" fmla="*/ 7125218 h 8087675"/>
              <a:gd name="connsiteX314" fmla="*/ 2401934 w 8087948"/>
              <a:gd name="connsiteY314" fmla="*/ 7011004 h 8087675"/>
              <a:gd name="connsiteX315" fmla="*/ 2483923 w 8087948"/>
              <a:gd name="connsiteY315" fmla="*/ 6965734 h 8087675"/>
              <a:gd name="connsiteX316" fmla="*/ 5634983 w 8087948"/>
              <a:gd name="connsiteY316" fmla="*/ 6948854 h 8087675"/>
              <a:gd name="connsiteX317" fmla="*/ 5717299 w 8087948"/>
              <a:gd name="connsiteY317" fmla="*/ 6993160 h 8087675"/>
              <a:gd name="connsiteX318" fmla="*/ 5682704 w 8087948"/>
              <a:gd name="connsiteY318" fmla="*/ 7107785 h 8087675"/>
              <a:gd name="connsiteX319" fmla="*/ 5642757 w 8087948"/>
              <a:gd name="connsiteY319" fmla="*/ 7117945 h 8087675"/>
              <a:gd name="connsiteX320" fmla="*/ 5568078 w 8087948"/>
              <a:gd name="connsiteY320" fmla="*/ 7073191 h 8087675"/>
              <a:gd name="connsiteX321" fmla="*/ 5602809 w 8087948"/>
              <a:gd name="connsiteY321" fmla="*/ 6958564 h 8087675"/>
              <a:gd name="connsiteX322" fmla="*/ 5634983 w 8087948"/>
              <a:gd name="connsiteY322" fmla="*/ 6948854 h 8087675"/>
              <a:gd name="connsiteX323" fmla="*/ 6775882 w 8087948"/>
              <a:gd name="connsiteY323" fmla="*/ 6945438 h 8087675"/>
              <a:gd name="connsiteX324" fmla="*/ 6799871 w 8087948"/>
              <a:gd name="connsiteY324" fmla="*/ 6956369 h 8087675"/>
              <a:gd name="connsiteX325" fmla="*/ 6798087 w 8087948"/>
              <a:gd name="connsiteY325" fmla="*/ 7004964 h 8087675"/>
              <a:gd name="connsiteX326" fmla="*/ 6774612 w 8087948"/>
              <a:gd name="connsiteY326" fmla="*/ 7014025 h 8087675"/>
              <a:gd name="connsiteX327" fmla="*/ 6749491 w 8087948"/>
              <a:gd name="connsiteY327" fmla="*/ 7003180 h 8087675"/>
              <a:gd name="connsiteX328" fmla="*/ 6751275 w 8087948"/>
              <a:gd name="connsiteY328" fmla="*/ 6954583 h 8087675"/>
              <a:gd name="connsiteX329" fmla="*/ 6775882 w 8087948"/>
              <a:gd name="connsiteY329" fmla="*/ 6945438 h 8087675"/>
              <a:gd name="connsiteX330" fmla="*/ 4776275 w 8087948"/>
              <a:gd name="connsiteY330" fmla="*/ 6931564 h 8087675"/>
              <a:gd name="connsiteX331" fmla="*/ 4864942 w 8087948"/>
              <a:gd name="connsiteY331" fmla="*/ 7014573 h 8087675"/>
              <a:gd name="connsiteX332" fmla="*/ 4783398 w 8087948"/>
              <a:gd name="connsiteY332" fmla="*/ 7146772 h 8087675"/>
              <a:gd name="connsiteX333" fmla="*/ 4758002 w 8087948"/>
              <a:gd name="connsiteY333" fmla="*/ 7149793 h 8087675"/>
              <a:gd name="connsiteX334" fmla="*/ 4651201 w 8087948"/>
              <a:gd name="connsiteY334" fmla="*/ 7065367 h 8087675"/>
              <a:gd name="connsiteX335" fmla="*/ 4732743 w 8087948"/>
              <a:gd name="connsiteY335" fmla="*/ 6933031 h 8087675"/>
              <a:gd name="connsiteX336" fmla="*/ 4776275 w 8087948"/>
              <a:gd name="connsiteY336" fmla="*/ 6931564 h 8087675"/>
              <a:gd name="connsiteX337" fmla="*/ 1290648 w 8087948"/>
              <a:gd name="connsiteY337" fmla="*/ 6925327 h 8087675"/>
              <a:gd name="connsiteX338" fmla="*/ 1315261 w 8087948"/>
              <a:gd name="connsiteY338" fmla="*/ 6934678 h 8087675"/>
              <a:gd name="connsiteX339" fmla="*/ 1316633 w 8087948"/>
              <a:gd name="connsiteY339" fmla="*/ 6983137 h 8087675"/>
              <a:gd name="connsiteX340" fmla="*/ 1291643 w 8087948"/>
              <a:gd name="connsiteY340" fmla="*/ 6993982 h 8087675"/>
              <a:gd name="connsiteX341" fmla="*/ 1268165 w 8087948"/>
              <a:gd name="connsiteY341" fmla="*/ 6984648 h 8087675"/>
              <a:gd name="connsiteX342" fmla="*/ 1266655 w 8087948"/>
              <a:gd name="connsiteY342" fmla="*/ 6936052 h 8087675"/>
              <a:gd name="connsiteX343" fmla="*/ 1290648 w 8087948"/>
              <a:gd name="connsiteY343" fmla="*/ 6925327 h 8087675"/>
              <a:gd name="connsiteX344" fmla="*/ 3120693 w 8087948"/>
              <a:gd name="connsiteY344" fmla="*/ 6876457 h 8087675"/>
              <a:gd name="connsiteX345" fmla="*/ 3164074 w 8087948"/>
              <a:gd name="connsiteY345" fmla="*/ 6880865 h 8087675"/>
              <a:gd name="connsiteX346" fmla="*/ 3236420 w 8087948"/>
              <a:gd name="connsiteY346" fmla="*/ 7018280 h 8087675"/>
              <a:gd name="connsiteX347" fmla="*/ 3131540 w 8087948"/>
              <a:gd name="connsiteY347" fmla="*/ 7095704 h 8087675"/>
              <a:gd name="connsiteX348" fmla="*/ 3099142 w 8087948"/>
              <a:gd name="connsiteY348" fmla="*/ 7090762 h 8087675"/>
              <a:gd name="connsiteX349" fmla="*/ 3026660 w 8087948"/>
              <a:gd name="connsiteY349" fmla="*/ 6953348 h 8087675"/>
              <a:gd name="connsiteX350" fmla="*/ 3120693 w 8087948"/>
              <a:gd name="connsiteY350" fmla="*/ 6876457 h 8087675"/>
              <a:gd name="connsiteX351" fmla="*/ 1712934 w 8087948"/>
              <a:gd name="connsiteY351" fmla="*/ 6862676 h 8087675"/>
              <a:gd name="connsiteX352" fmla="*/ 1756604 w 8087948"/>
              <a:gd name="connsiteY352" fmla="*/ 6875512 h 8087675"/>
              <a:gd name="connsiteX353" fmla="*/ 1765390 w 8087948"/>
              <a:gd name="connsiteY353" fmla="*/ 6959252 h 8087675"/>
              <a:gd name="connsiteX354" fmla="*/ 1719124 w 8087948"/>
              <a:gd name="connsiteY354" fmla="*/ 6981353 h 8087675"/>
              <a:gd name="connsiteX355" fmla="*/ 1681787 w 8087948"/>
              <a:gd name="connsiteY355" fmla="*/ 6968036 h 8087675"/>
              <a:gd name="connsiteX356" fmla="*/ 1672867 w 8087948"/>
              <a:gd name="connsiteY356" fmla="*/ 6884434 h 8087675"/>
              <a:gd name="connsiteX357" fmla="*/ 1712934 w 8087948"/>
              <a:gd name="connsiteY357" fmla="*/ 6862676 h 8087675"/>
              <a:gd name="connsiteX358" fmla="*/ 5154541 w 8087948"/>
              <a:gd name="connsiteY358" fmla="*/ 6808342 h 8087675"/>
              <a:gd name="connsiteX359" fmla="*/ 5253575 w 8087948"/>
              <a:gd name="connsiteY359" fmla="*/ 6878668 h 8087675"/>
              <a:gd name="connsiteX360" fmla="*/ 5190564 w 8087948"/>
              <a:gd name="connsiteY360" fmla="*/ 7020613 h 8087675"/>
              <a:gd name="connsiteX361" fmla="*/ 5151028 w 8087948"/>
              <a:gd name="connsiteY361" fmla="*/ 7028027 h 8087675"/>
              <a:gd name="connsiteX362" fmla="*/ 5048620 w 8087948"/>
              <a:gd name="connsiteY362" fmla="*/ 6957603 h 8087675"/>
              <a:gd name="connsiteX363" fmla="*/ 5111492 w 8087948"/>
              <a:gd name="connsiteY363" fmla="*/ 6815659 h 8087675"/>
              <a:gd name="connsiteX364" fmla="*/ 5154541 w 8087948"/>
              <a:gd name="connsiteY364" fmla="*/ 6808342 h 8087675"/>
              <a:gd name="connsiteX365" fmla="*/ 6446809 w 8087948"/>
              <a:gd name="connsiteY365" fmla="*/ 6801553 h 8087675"/>
              <a:gd name="connsiteX366" fmla="*/ 6487289 w 8087948"/>
              <a:gd name="connsiteY366" fmla="*/ 6822247 h 8087675"/>
              <a:gd name="connsiteX367" fmla="*/ 6480563 w 8087948"/>
              <a:gd name="connsiteY367" fmla="*/ 6906124 h 8087675"/>
              <a:gd name="connsiteX368" fmla="*/ 6442125 w 8087948"/>
              <a:gd name="connsiteY368" fmla="*/ 6920401 h 8087675"/>
              <a:gd name="connsiteX369" fmla="*/ 6396824 w 8087948"/>
              <a:gd name="connsiteY369" fmla="*/ 6899398 h 8087675"/>
              <a:gd name="connsiteX370" fmla="*/ 6403550 w 8087948"/>
              <a:gd name="connsiteY370" fmla="*/ 6815658 h 8087675"/>
              <a:gd name="connsiteX371" fmla="*/ 6446809 w 8087948"/>
              <a:gd name="connsiteY371" fmla="*/ 6801553 h 8087675"/>
              <a:gd name="connsiteX372" fmla="*/ 2178251 w 8087948"/>
              <a:gd name="connsiteY372" fmla="*/ 6780304 h 8087675"/>
              <a:gd name="connsiteX373" fmla="*/ 2209333 w 8087948"/>
              <a:gd name="connsiteY373" fmla="*/ 6793146 h 8087675"/>
              <a:gd name="connsiteX374" fmla="*/ 2232670 w 8087948"/>
              <a:gd name="connsiteY374" fmla="*/ 6910517 h 8087675"/>
              <a:gd name="connsiteX375" fmla="*/ 2162245 w 8087948"/>
              <a:gd name="connsiteY375" fmla="*/ 6948132 h 8087675"/>
              <a:gd name="connsiteX376" fmla="*/ 2115296 w 8087948"/>
              <a:gd name="connsiteY376" fmla="*/ 6933855 h 8087675"/>
              <a:gd name="connsiteX377" fmla="*/ 2091962 w 8087948"/>
              <a:gd name="connsiteY377" fmla="*/ 6816346 h 8087675"/>
              <a:gd name="connsiteX378" fmla="*/ 2178251 w 8087948"/>
              <a:gd name="connsiteY378" fmla="*/ 6780304 h 8087675"/>
              <a:gd name="connsiteX379" fmla="*/ 5970920 w 8087948"/>
              <a:gd name="connsiteY379" fmla="*/ 6760080 h 8087675"/>
              <a:gd name="connsiteX380" fmla="*/ 6025213 w 8087948"/>
              <a:gd name="connsiteY380" fmla="*/ 6795480 h 8087675"/>
              <a:gd name="connsiteX381" fmla="*/ 6003112 w 8087948"/>
              <a:gd name="connsiteY381" fmla="*/ 6913126 h 8087675"/>
              <a:gd name="connsiteX382" fmla="*/ 5955339 w 8087948"/>
              <a:gd name="connsiteY382" fmla="*/ 6927952 h 8087675"/>
              <a:gd name="connsiteX383" fmla="*/ 5885465 w 8087948"/>
              <a:gd name="connsiteY383" fmla="*/ 6891025 h 8087675"/>
              <a:gd name="connsiteX384" fmla="*/ 5907567 w 8087948"/>
              <a:gd name="connsiteY384" fmla="*/ 6773378 h 8087675"/>
              <a:gd name="connsiteX385" fmla="*/ 5970920 w 8087948"/>
              <a:gd name="connsiteY385" fmla="*/ 6760080 h 8087675"/>
              <a:gd name="connsiteX386" fmla="*/ 6968001 w 8087948"/>
              <a:gd name="connsiteY386" fmla="*/ 6751808 h 8087675"/>
              <a:gd name="connsiteX387" fmla="*/ 6992608 w 8087948"/>
              <a:gd name="connsiteY387" fmla="*/ 6761023 h 8087675"/>
              <a:gd name="connsiteX388" fmla="*/ 6994118 w 8087948"/>
              <a:gd name="connsiteY388" fmla="*/ 6809482 h 8087675"/>
              <a:gd name="connsiteX389" fmla="*/ 6969134 w 8087948"/>
              <a:gd name="connsiteY389" fmla="*/ 6820464 h 8087675"/>
              <a:gd name="connsiteX390" fmla="*/ 6945660 w 8087948"/>
              <a:gd name="connsiteY390" fmla="*/ 6811129 h 8087675"/>
              <a:gd name="connsiteX391" fmla="*/ 6944012 w 8087948"/>
              <a:gd name="connsiteY391" fmla="*/ 6762670 h 8087675"/>
              <a:gd name="connsiteX392" fmla="*/ 6968001 w 8087948"/>
              <a:gd name="connsiteY392" fmla="*/ 6751808 h 8087675"/>
              <a:gd name="connsiteX393" fmla="*/ 3902899 w 8087948"/>
              <a:gd name="connsiteY393" fmla="*/ 6739333 h 8087675"/>
              <a:gd name="connsiteX394" fmla="*/ 3989110 w 8087948"/>
              <a:gd name="connsiteY394" fmla="*/ 6834878 h 8087675"/>
              <a:gd name="connsiteX395" fmla="*/ 3898370 w 8087948"/>
              <a:gd name="connsiteY395" fmla="*/ 6921089 h 8087675"/>
              <a:gd name="connsiteX396" fmla="*/ 3893565 w 8087948"/>
              <a:gd name="connsiteY396" fmla="*/ 6920950 h 8087675"/>
              <a:gd name="connsiteX397" fmla="*/ 3807354 w 8087948"/>
              <a:gd name="connsiteY397" fmla="*/ 6825544 h 8087675"/>
              <a:gd name="connsiteX398" fmla="*/ 3902899 w 8087948"/>
              <a:gd name="connsiteY398" fmla="*/ 6739333 h 8087675"/>
              <a:gd name="connsiteX399" fmla="*/ 4267922 w 8087948"/>
              <a:gd name="connsiteY399" fmla="*/ 6733841 h 8087675"/>
              <a:gd name="connsiteX400" fmla="*/ 4365937 w 8087948"/>
              <a:gd name="connsiteY400" fmla="*/ 6817032 h 8087675"/>
              <a:gd name="connsiteX401" fmla="*/ 4282748 w 8087948"/>
              <a:gd name="connsiteY401" fmla="*/ 6915048 h 8087675"/>
              <a:gd name="connsiteX402" fmla="*/ 4275197 w 8087948"/>
              <a:gd name="connsiteY402" fmla="*/ 6915460 h 8087675"/>
              <a:gd name="connsiteX403" fmla="*/ 4184731 w 8087948"/>
              <a:gd name="connsiteY403" fmla="*/ 6831858 h 8087675"/>
              <a:gd name="connsiteX404" fmla="*/ 4267922 w 8087948"/>
              <a:gd name="connsiteY404" fmla="*/ 6733841 h 8087675"/>
              <a:gd name="connsiteX405" fmla="*/ 1100013 w 8087948"/>
              <a:gd name="connsiteY405" fmla="*/ 6730255 h 8087675"/>
              <a:gd name="connsiteX406" fmla="*/ 1123900 w 8087948"/>
              <a:gd name="connsiteY406" fmla="*/ 6741255 h 8087675"/>
              <a:gd name="connsiteX407" fmla="*/ 1121979 w 8087948"/>
              <a:gd name="connsiteY407" fmla="*/ 6789714 h 8087675"/>
              <a:gd name="connsiteX408" fmla="*/ 1098640 w 8087948"/>
              <a:gd name="connsiteY408" fmla="*/ 6798910 h 8087675"/>
              <a:gd name="connsiteX409" fmla="*/ 1073516 w 8087948"/>
              <a:gd name="connsiteY409" fmla="*/ 6787791 h 8087675"/>
              <a:gd name="connsiteX410" fmla="*/ 1075298 w 8087948"/>
              <a:gd name="connsiteY410" fmla="*/ 6739332 h 8087675"/>
              <a:gd name="connsiteX411" fmla="*/ 1100013 w 8087948"/>
              <a:gd name="connsiteY411" fmla="*/ 6730255 h 8087675"/>
              <a:gd name="connsiteX412" fmla="*/ 2751285 w 8087948"/>
              <a:gd name="connsiteY412" fmla="*/ 6727986 h 8087675"/>
              <a:gd name="connsiteX413" fmla="*/ 2793700 w 8087948"/>
              <a:gd name="connsiteY413" fmla="*/ 6738234 h 8087675"/>
              <a:gd name="connsiteX414" fmla="*/ 2846964 w 8087948"/>
              <a:gd name="connsiteY414" fmla="*/ 6884023 h 8087675"/>
              <a:gd name="connsiteX415" fmla="*/ 2747300 w 8087948"/>
              <a:gd name="connsiteY415" fmla="*/ 6947583 h 8087675"/>
              <a:gd name="connsiteX416" fmla="*/ 2701174 w 8087948"/>
              <a:gd name="connsiteY416" fmla="*/ 6937424 h 8087675"/>
              <a:gd name="connsiteX417" fmla="*/ 2647774 w 8087948"/>
              <a:gd name="connsiteY417" fmla="*/ 6791497 h 8087675"/>
              <a:gd name="connsiteX418" fmla="*/ 2751285 w 8087948"/>
              <a:gd name="connsiteY418" fmla="*/ 6727986 h 8087675"/>
              <a:gd name="connsiteX419" fmla="*/ 3540623 w 8087948"/>
              <a:gd name="connsiteY419" fmla="*/ 6696227 h 8087675"/>
              <a:gd name="connsiteX420" fmla="*/ 3613242 w 8087948"/>
              <a:gd name="connsiteY420" fmla="*/ 6802343 h 8087675"/>
              <a:gd name="connsiteX421" fmla="*/ 3523876 w 8087948"/>
              <a:gd name="connsiteY421" fmla="*/ 6876473 h 8087675"/>
              <a:gd name="connsiteX422" fmla="*/ 3506990 w 8087948"/>
              <a:gd name="connsiteY422" fmla="*/ 6874962 h 8087675"/>
              <a:gd name="connsiteX423" fmla="*/ 3434507 w 8087948"/>
              <a:gd name="connsiteY423" fmla="*/ 6768710 h 8087675"/>
              <a:gd name="connsiteX424" fmla="*/ 3540623 w 8087948"/>
              <a:gd name="connsiteY424" fmla="*/ 6696227 h 8087675"/>
              <a:gd name="connsiteX425" fmla="*/ 4664702 w 8087948"/>
              <a:gd name="connsiteY425" fmla="*/ 6678822 h 8087675"/>
              <a:gd name="connsiteX426" fmla="*/ 4736998 w 8087948"/>
              <a:gd name="connsiteY426" fmla="*/ 6748667 h 8087675"/>
              <a:gd name="connsiteX427" fmla="*/ 4667810 w 8087948"/>
              <a:gd name="connsiteY427" fmla="*/ 6857115 h 8087675"/>
              <a:gd name="connsiteX428" fmla="*/ 4648180 w 8087948"/>
              <a:gd name="connsiteY428" fmla="*/ 6859313 h 8087675"/>
              <a:gd name="connsiteX429" fmla="*/ 4559361 w 8087948"/>
              <a:gd name="connsiteY429" fmla="*/ 6787927 h 8087675"/>
              <a:gd name="connsiteX430" fmla="*/ 4628549 w 8087948"/>
              <a:gd name="connsiteY430" fmla="*/ 6679479 h 8087675"/>
              <a:gd name="connsiteX431" fmla="*/ 4664702 w 8087948"/>
              <a:gd name="connsiteY431" fmla="*/ 6678822 h 8087675"/>
              <a:gd name="connsiteX432" fmla="*/ 1477953 w 8087948"/>
              <a:gd name="connsiteY432" fmla="*/ 6650497 h 8087675"/>
              <a:gd name="connsiteX433" fmla="*/ 1520339 w 8087948"/>
              <a:gd name="connsiteY433" fmla="*/ 6667125 h 8087675"/>
              <a:gd name="connsiteX434" fmla="*/ 1521987 w 8087948"/>
              <a:gd name="connsiteY434" fmla="*/ 6751139 h 8087675"/>
              <a:gd name="connsiteX435" fmla="*/ 1479017 w 8087948"/>
              <a:gd name="connsiteY435" fmla="*/ 6769396 h 8087675"/>
              <a:gd name="connsiteX436" fmla="*/ 1437837 w 8087948"/>
              <a:gd name="connsiteY436" fmla="*/ 6752786 h 8087675"/>
              <a:gd name="connsiteX437" fmla="*/ 1436192 w 8087948"/>
              <a:gd name="connsiteY437" fmla="*/ 6668772 h 8087675"/>
              <a:gd name="connsiteX438" fmla="*/ 1477953 w 8087948"/>
              <a:gd name="connsiteY438" fmla="*/ 6650497 h 8087675"/>
              <a:gd name="connsiteX439" fmla="*/ 5512618 w 8087948"/>
              <a:gd name="connsiteY439" fmla="*/ 6635621 h 8087675"/>
              <a:gd name="connsiteX440" fmla="*/ 5620106 w 8087948"/>
              <a:gd name="connsiteY440" fmla="*/ 6691972 h 8087675"/>
              <a:gd name="connsiteX441" fmla="*/ 5576726 w 8087948"/>
              <a:gd name="connsiteY441" fmla="*/ 6841193 h 8087675"/>
              <a:gd name="connsiteX442" fmla="*/ 5523875 w 8087948"/>
              <a:gd name="connsiteY442" fmla="*/ 6854783 h 8087675"/>
              <a:gd name="connsiteX443" fmla="*/ 5427505 w 8087948"/>
              <a:gd name="connsiteY443" fmla="*/ 6797813 h 8087675"/>
              <a:gd name="connsiteX444" fmla="*/ 5471023 w 8087948"/>
              <a:gd name="connsiteY444" fmla="*/ 6648592 h 8087675"/>
              <a:gd name="connsiteX445" fmla="*/ 5512618 w 8087948"/>
              <a:gd name="connsiteY445" fmla="*/ 6635621 h 8087675"/>
              <a:gd name="connsiteX446" fmla="*/ 3151842 w 8087948"/>
              <a:gd name="connsiteY446" fmla="*/ 6599937 h 8087675"/>
              <a:gd name="connsiteX447" fmla="*/ 3187693 w 8087948"/>
              <a:gd name="connsiteY447" fmla="*/ 6604388 h 8087675"/>
              <a:gd name="connsiteX448" fmla="*/ 3245075 w 8087948"/>
              <a:gd name="connsiteY448" fmla="*/ 6719427 h 8087675"/>
              <a:gd name="connsiteX449" fmla="*/ 3158864 w 8087948"/>
              <a:gd name="connsiteY449" fmla="*/ 6781614 h 8087675"/>
              <a:gd name="connsiteX450" fmla="*/ 3130038 w 8087948"/>
              <a:gd name="connsiteY450" fmla="*/ 6776946 h 8087675"/>
              <a:gd name="connsiteX451" fmla="*/ 3072653 w 8087948"/>
              <a:gd name="connsiteY451" fmla="*/ 6661771 h 8087675"/>
              <a:gd name="connsiteX452" fmla="*/ 3151842 w 8087948"/>
              <a:gd name="connsiteY452" fmla="*/ 6599937 h 8087675"/>
              <a:gd name="connsiteX453" fmla="*/ 6676218 w 8087948"/>
              <a:gd name="connsiteY453" fmla="*/ 6583419 h 8087675"/>
              <a:gd name="connsiteX454" fmla="*/ 6718328 w 8087948"/>
              <a:gd name="connsiteY454" fmla="*/ 6600544 h 8087675"/>
              <a:gd name="connsiteX455" fmla="*/ 6718877 w 8087948"/>
              <a:gd name="connsiteY455" fmla="*/ 6684696 h 8087675"/>
              <a:gd name="connsiteX456" fmla="*/ 6676596 w 8087948"/>
              <a:gd name="connsiteY456" fmla="*/ 6702405 h 8087675"/>
              <a:gd name="connsiteX457" fmla="*/ 6634863 w 8087948"/>
              <a:gd name="connsiteY457" fmla="*/ 6685244 h 8087675"/>
              <a:gd name="connsiteX458" fmla="*/ 6634314 w 8087948"/>
              <a:gd name="connsiteY458" fmla="*/ 6601093 h 8087675"/>
              <a:gd name="connsiteX459" fmla="*/ 6676218 w 8087948"/>
              <a:gd name="connsiteY459" fmla="*/ 6583419 h 8087675"/>
              <a:gd name="connsiteX460" fmla="*/ 5014272 w 8087948"/>
              <a:gd name="connsiteY460" fmla="*/ 6571227 h 8087675"/>
              <a:gd name="connsiteX461" fmla="*/ 5095294 w 8087948"/>
              <a:gd name="connsiteY461" fmla="*/ 6630608 h 8087675"/>
              <a:gd name="connsiteX462" fmla="*/ 5041618 w 8087948"/>
              <a:gd name="connsiteY462" fmla="*/ 6747432 h 8087675"/>
              <a:gd name="connsiteX463" fmla="*/ 5041481 w 8087948"/>
              <a:gd name="connsiteY463" fmla="*/ 6747432 h 8087675"/>
              <a:gd name="connsiteX464" fmla="*/ 5010044 w 8087948"/>
              <a:gd name="connsiteY464" fmla="*/ 6753060 h 8087675"/>
              <a:gd name="connsiteX465" fmla="*/ 4924795 w 8087948"/>
              <a:gd name="connsiteY465" fmla="*/ 6693619 h 8087675"/>
              <a:gd name="connsiteX466" fmla="*/ 4978607 w 8087948"/>
              <a:gd name="connsiteY466" fmla="*/ 6576795 h 8087675"/>
              <a:gd name="connsiteX467" fmla="*/ 5014272 w 8087948"/>
              <a:gd name="connsiteY467" fmla="*/ 6571227 h 8087675"/>
              <a:gd name="connsiteX468" fmla="*/ 1862118 w 8087948"/>
              <a:gd name="connsiteY468" fmla="*/ 6559705 h 8087675"/>
              <a:gd name="connsiteX469" fmla="*/ 1923933 w 8087948"/>
              <a:gd name="connsiteY469" fmla="*/ 6579130 h 8087675"/>
              <a:gd name="connsiteX470" fmla="*/ 1934500 w 8087948"/>
              <a:gd name="connsiteY470" fmla="*/ 6698423 h 8087675"/>
              <a:gd name="connsiteX471" fmla="*/ 1869567 w 8087948"/>
              <a:gd name="connsiteY471" fmla="*/ 6728761 h 8087675"/>
              <a:gd name="connsiteX472" fmla="*/ 1815208 w 8087948"/>
              <a:gd name="connsiteY472" fmla="*/ 6708993 h 8087675"/>
              <a:gd name="connsiteX473" fmla="*/ 1804639 w 8087948"/>
              <a:gd name="connsiteY473" fmla="*/ 6589700 h 8087675"/>
              <a:gd name="connsiteX474" fmla="*/ 1862118 w 8087948"/>
              <a:gd name="connsiteY474" fmla="*/ 6559705 h 8087675"/>
              <a:gd name="connsiteX475" fmla="*/ 7146550 w 8087948"/>
              <a:gd name="connsiteY475" fmla="*/ 6545410 h 8087675"/>
              <a:gd name="connsiteX476" fmla="*/ 7171620 w 8087948"/>
              <a:gd name="connsiteY476" fmla="*/ 6553046 h 8087675"/>
              <a:gd name="connsiteX477" fmla="*/ 7176562 w 8087948"/>
              <a:gd name="connsiteY477" fmla="*/ 6601368 h 8087675"/>
              <a:gd name="connsiteX478" fmla="*/ 7149930 w 8087948"/>
              <a:gd name="connsiteY478" fmla="*/ 6613860 h 8087675"/>
              <a:gd name="connsiteX479" fmla="*/ 7128240 w 8087948"/>
              <a:gd name="connsiteY479" fmla="*/ 6606173 h 8087675"/>
              <a:gd name="connsiteX480" fmla="*/ 7123435 w 8087948"/>
              <a:gd name="connsiteY480" fmla="*/ 6557851 h 8087675"/>
              <a:gd name="connsiteX481" fmla="*/ 7146550 w 8087948"/>
              <a:gd name="connsiteY481" fmla="*/ 6545410 h 8087675"/>
              <a:gd name="connsiteX482" fmla="*/ 6252236 w 8087948"/>
              <a:gd name="connsiteY482" fmla="*/ 6536435 h 8087675"/>
              <a:gd name="connsiteX483" fmla="*/ 6309927 w 8087948"/>
              <a:gd name="connsiteY483" fmla="*/ 6565812 h 8087675"/>
              <a:gd name="connsiteX484" fmla="*/ 6300592 w 8087948"/>
              <a:gd name="connsiteY484" fmla="*/ 6685106 h 8087675"/>
              <a:gd name="connsiteX485" fmla="*/ 6245681 w 8087948"/>
              <a:gd name="connsiteY485" fmla="*/ 6705423 h 8087675"/>
              <a:gd name="connsiteX486" fmla="*/ 6181298 w 8087948"/>
              <a:gd name="connsiteY486" fmla="*/ 6675908 h 8087675"/>
              <a:gd name="connsiteX487" fmla="*/ 6190633 w 8087948"/>
              <a:gd name="connsiteY487" fmla="*/ 6556478 h 8087675"/>
              <a:gd name="connsiteX488" fmla="*/ 6252236 w 8087948"/>
              <a:gd name="connsiteY488" fmla="*/ 6536435 h 8087675"/>
              <a:gd name="connsiteX489" fmla="*/ 2373483 w 8087948"/>
              <a:gd name="connsiteY489" fmla="*/ 6530648 h 8087675"/>
              <a:gd name="connsiteX490" fmla="*/ 2405185 w 8087948"/>
              <a:gd name="connsiteY490" fmla="*/ 6531390 h 8087675"/>
              <a:gd name="connsiteX491" fmla="*/ 2445836 w 8087948"/>
              <a:gd name="connsiteY491" fmla="*/ 6547143 h 8087675"/>
              <a:gd name="connsiteX492" fmla="*/ 2479195 w 8087948"/>
              <a:gd name="connsiteY492" fmla="*/ 6698834 h 8087675"/>
              <a:gd name="connsiteX493" fmla="*/ 2386533 w 8087948"/>
              <a:gd name="connsiteY493" fmla="*/ 6749491 h 8087675"/>
              <a:gd name="connsiteX494" fmla="*/ 2327503 w 8087948"/>
              <a:gd name="connsiteY494" fmla="*/ 6732193 h 8087675"/>
              <a:gd name="connsiteX495" fmla="*/ 2294145 w 8087948"/>
              <a:gd name="connsiteY495" fmla="*/ 6580502 h 8087675"/>
              <a:gd name="connsiteX496" fmla="*/ 2373483 w 8087948"/>
              <a:gd name="connsiteY496" fmla="*/ 6530648 h 8087675"/>
              <a:gd name="connsiteX497" fmla="*/ 923045 w 8087948"/>
              <a:gd name="connsiteY497" fmla="*/ 6522691 h 8087675"/>
              <a:gd name="connsiteX498" fmla="*/ 946125 w 8087948"/>
              <a:gd name="connsiteY498" fmla="*/ 6535337 h 8087675"/>
              <a:gd name="connsiteX499" fmla="*/ 940908 w 8087948"/>
              <a:gd name="connsiteY499" fmla="*/ 6583522 h 8087675"/>
              <a:gd name="connsiteX500" fmla="*/ 919356 w 8087948"/>
              <a:gd name="connsiteY500" fmla="*/ 6591073 h 8087675"/>
              <a:gd name="connsiteX501" fmla="*/ 892586 w 8087948"/>
              <a:gd name="connsiteY501" fmla="*/ 6578305 h 8087675"/>
              <a:gd name="connsiteX502" fmla="*/ 897803 w 8087948"/>
              <a:gd name="connsiteY502" fmla="*/ 6530122 h 8087675"/>
              <a:gd name="connsiteX503" fmla="*/ 923045 w 8087948"/>
              <a:gd name="connsiteY503" fmla="*/ 6522691 h 8087675"/>
              <a:gd name="connsiteX504" fmla="*/ 4194202 w 8087948"/>
              <a:gd name="connsiteY504" fmla="*/ 6468071 h 8087675"/>
              <a:gd name="connsiteX505" fmla="*/ 4270529 w 8087948"/>
              <a:gd name="connsiteY505" fmla="*/ 6535612 h 8087675"/>
              <a:gd name="connsiteX506" fmla="*/ 4202851 w 8087948"/>
              <a:gd name="connsiteY506" fmla="*/ 6611938 h 8087675"/>
              <a:gd name="connsiteX507" fmla="*/ 4202988 w 8087948"/>
              <a:gd name="connsiteY507" fmla="*/ 6611938 h 8087675"/>
              <a:gd name="connsiteX508" fmla="*/ 4198458 w 8087948"/>
              <a:gd name="connsiteY508" fmla="*/ 6612075 h 8087675"/>
              <a:gd name="connsiteX509" fmla="*/ 4126661 w 8087948"/>
              <a:gd name="connsiteY509" fmla="*/ 6544398 h 8087675"/>
              <a:gd name="connsiteX510" fmla="*/ 4194202 w 8087948"/>
              <a:gd name="connsiteY510" fmla="*/ 6468071 h 8087675"/>
              <a:gd name="connsiteX511" fmla="*/ 3861030 w 8087948"/>
              <a:gd name="connsiteY511" fmla="*/ 6465737 h 8087675"/>
              <a:gd name="connsiteX512" fmla="*/ 3927610 w 8087948"/>
              <a:gd name="connsiteY512" fmla="*/ 6543025 h 8087675"/>
              <a:gd name="connsiteX513" fmla="*/ 3855813 w 8087948"/>
              <a:gd name="connsiteY513" fmla="*/ 6609742 h 8087675"/>
              <a:gd name="connsiteX514" fmla="*/ 3850322 w 8087948"/>
              <a:gd name="connsiteY514" fmla="*/ 6609605 h 8087675"/>
              <a:gd name="connsiteX515" fmla="*/ 3783879 w 8087948"/>
              <a:gd name="connsiteY515" fmla="*/ 6532317 h 8087675"/>
              <a:gd name="connsiteX516" fmla="*/ 3861030 w 8087948"/>
              <a:gd name="connsiteY516" fmla="*/ 6465874 h 8087675"/>
              <a:gd name="connsiteX517" fmla="*/ 2815347 w 8087948"/>
              <a:gd name="connsiteY517" fmla="*/ 6456068 h 8087675"/>
              <a:gd name="connsiteX518" fmla="*/ 2850263 w 8087948"/>
              <a:gd name="connsiteY518" fmla="*/ 6465326 h 8087675"/>
              <a:gd name="connsiteX519" fmla="*/ 2891446 w 8087948"/>
              <a:gd name="connsiteY519" fmla="*/ 6587228 h 8087675"/>
              <a:gd name="connsiteX520" fmla="*/ 2809904 w 8087948"/>
              <a:gd name="connsiteY520" fmla="*/ 6637885 h 8087675"/>
              <a:gd name="connsiteX521" fmla="*/ 2769681 w 8087948"/>
              <a:gd name="connsiteY521" fmla="*/ 6628411 h 8087675"/>
              <a:gd name="connsiteX522" fmla="*/ 2728359 w 8087948"/>
              <a:gd name="connsiteY522" fmla="*/ 6506647 h 8087675"/>
              <a:gd name="connsiteX523" fmla="*/ 2815347 w 8087948"/>
              <a:gd name="connsiteY523" fmla="*/ 6456068 h 8087675"/>
              <a:gd name="connsiteX524" fmla="*/ 4524355 w 8087948"/>
              <a:gd name="connsiteY524" fmla="*/ 6425104 h 8087675"/>
              <a:gd name="connsiteX525" fmla="*/ 4609193 w 8087948"/>
              <a:gd name="connsiteY525" fmla="*/ 6481662 h 8087675"/>
              <a:gd name="connsiteX526" fmla="*/ 4552635 w 8087948"/>
              <a:gd name="connsiteY526" fmla="*/ 6566363 h 8087675"/>
              <a:gd name="connsiteX527" fmla="*/ 4538358 w 8087948"/>
              <a:gd name="connsiteY527" fmla="*/ 6567873 h 8087675"/>
              <a:gd name="connsiteX528" fmla="*/ 4467796 w 8087948"/>
              <a:gd name="connsiteY528" fmla="*/ 6509942 h 8087675"/>
              <a:gd name="connsiteX529" fmla="*/ 4524355 w 8087948"/>
              <a:gd name="connsiteY529" fmla="*/ 6425104 h 8087675"/>
              <a:gd name="connsiteX530" fmla="*/ 1262132 w 8087948"/>
              <a:gd name="connsiteY530" fmla="*/ 6418892 h 8087675"/>
              <a:gd name="connsiteX531" fmla="*/ 1302894 w 8087948"/>
              <a:gd name="connsiteY531" fmla="*/ 6439105 h 8087675"/>
              <a:gd name="connsiteX532" fmla="*/ 1297264 w 8087948"/>
              <a:gd name="connsiteY532" fmla="*/ 6522982 h 8087675"/>
              <a:gd name="connsiteX533" fmla="*/ 1258138 w 8087948"/>
              <a:gd name="connsiteY533" fmla="*/ 6537671 h 8087675"/>
              <a:gd name="connsiteX534" fmla="*/ 1213388 w 8087948"/>
              <a:gd name="connsiteY534" fmla="*/ 6517491 h 8087675"/>
              <a:gd name="connsiteX535" fmla="*/ 1219017 w 8087948"/>
              <a:gd name="connsiteY535" fmla="*/ 6433477 h 8087675"/>
              <a:gd name="connsiteX536" fmla="*/ 1262132 w 8087948"/>
              <a:gd name="connsiteY536" fmla="*/ 6418892 h 8087675"/>
              <a:gd name="connsiteX537" fmla="*/ 3502909 w 8087948"/>
              <a:gd name="connsiteY537" fmla="*/ 6418143 h 8087675"/>
              <a:gd name="connsiteX538" fmla="*/ 3531564 w 8087948"/>
              <a:gd name="connsiteY538" fmla="*/ 6418514 h 8087675"/>
              <a:gd name="connsiteX539" fmla="*/ 3586885 w 8087948"/>
              <a:gd name="connsiteY539" fmla="*/ 6504038 h 8087675"/>
              <a:gd name="connsiteX540" fmla="*/ 3516462 w 8087948"/>
              <a:gd name="connsiteY540" fmla="*/ 6561008 h 8087675"/>
              <a:gd name="connsiteX541" fmla="*/ 3501224 w 8087948"/>
              <a:gd name="connsiteY541" fmla="*/ 6559362 h 8087675"/>
              <a:gd name="connsiteX542" fmla="*/ 3445902 w 8087948"/>
              <a:gd name="connsiteY542" fmla="*/ 6473837 h 8087675"/>
              <a:gd name="connsiteX543" fmla="*/ 3502909 w 8087948"/>
              <a:gd name="connsiteY543" fmla="*/ 6418143 h 8087675"/>
              <a:gd name="connsiteX544" fmla="*/ 5345973 w 8087948"/>
              <a:gd name="connsiteY544" fmla="*/ 6417115 h 8087675"/>
              <a:gd name="connsiteX545" fmla="*/ 5434369 w 8087948"/>
              <a:gd name="connsiteY545" fmla="*/ 6464914 h 8087675"/>
              <a:gd name="connsiteX546" fmla="*/ 5396892 w 8087948"/>
              <a:gd name="connsiteY546" fmla="*/ 6588052 h 8087675"/>
              <a:gd name="connsiteX547" fmla="*/ 5354198 w 8087948"/>
              <a:gd name="connsiteY547" fmla="*/ 6598760 h 8087675"/>
              <a:gd name="connsiteX548" fmla="*/ 5273891 w 8087948"/>
              <a:gd name="connsiteY548" fmla="*/ 6550576 h 8087675"/>
              <a:gd name="connsiteX549" fmla="*/ 5311369 w 8087948"/>
              <a:gd name="connsiteY549" fmla="*/ 6427436 h 8087675"/>
              <a:gd name="connsiteX550" fmla="*/ 5345973 w 8087948"/>
              <a:gd name="connsiteY550" fmla="*/ 6417115 h 8087675"/>
              <a:gd name="connsiteX551" fmla="*/ 5886683 w 8087948"/>
              <a:gd name="connsiteY551" fmla="*/ 6414722 h 8087675"/>
              <a:gd name="connsiteX552" fmla="*/ 5958634 w 8087948"/>
              <a:gd name="connsiteY552" fmla="*/ 6458188 h 8087675"/>
              <a:gd name="connsiteX553" fmla="*/ 5935571 w 8087948"/>
              <a:gd name="connsiteY553" fmla="*/ 6611665 h 8087675"/>
              <a:gd name="connsiteX554" fmla="*/ 5870364 w 8087948"/>
              <a:gd name="connsiteY554" fmla="*/ 6633080 h 8087675"/>
              <a:gd name="connsiteX555" fmla="*/ 5781957 w 8087948"/>
              <a:gd name="connsiteY555" fmla="*/ 6588464 h 8087675"/>
              <a:gd name="connsiteX556" fmla="*/ 5805157 w 8087948"/>
              <a:gd name="connsiteY556" fmla="*/ 6434988 h 8087675"/>
              <a:gd name="connsiteX557" fmla="*/ 5886683 w 8087948"/>
              <a:gd name="connsiteY557" fmla="*/ 6414722 h 8087675"/>
              <a:gd name="connsiteX558" fmla="*/ 6886013 w 8087948"/>
              <a:gd name="connsiteY558" fmla="*/ 6346393 h 8087675"/>
              <a:gd name="connsiteX559" fmla="*/ 6929599 w 8087948"/>
              <a:gd name="connsiteY559" fmla="*/ 6359898 h 8087675"/>
              <a:gd name="connsiteX560" fmla="*/ 6937287 w 8087948"/>
              <a:gd name="connsiteY560" fmla="*/ 6443636 h 8087675"/>
              <a:gd name="connsiteX561" fmla="*/ 6891435 w 8087948"/>
              <a:gd name="connsiteY561" fmla="*/ 6465052 h 8087675"/>
              <a:gd name="connsiteX562" fmla="*/ 6853547 w 8087948"/>
              <a:gd name="connsiteY562" fmla="*/ 6451461 h 8087675"/>
              <a:gd name="connsiteX563" fmla="*/ 6845722 w 8087948"/>
              <a:gd name="connsiteY563" fmla="*/ 6367585 h 8087675"/>
              <a:gd name="connsiteX564" fmla="*/ 6886013 w 8087948"/>
              <a:gd name="connsiteY564" fmla="*/ 6346393 h 8087675"/>
              <a:gd name="connsiteX565" fmla="*/ 4873677 w 8087948"/>
              <a:gd name="connsiteY565" fmla="*/ 6333324 h 8087675"/>
              <a:gd name="connsiteX566" fmla="*/ 4937150 w 8087948"/>
              <a:gd name="connsiteY566" fmla="*/ 6381585 h 8087675"/>
              <a:gd name="connsiteX567" fmla="*/ 4892947 w 8087948"/>
              <a:gd name="connsiteY567" fmla="*/ 6473287 h 8087675"/>
              <a:gd name="connsiteX568" fmla="*/ 4869060 w 8087948"/>
              <a:gd name="connsiteY568" fmla="*/ 6477406 h 8087675"/>
              <a:gd name="connsiteX569" fmla="*/ 4801107 w 8087948"/>
              <a:gd name="connsiteY569" fmla="*/ 6429084 h 8087675"/>
              <a:gd name="connsiteX570" fmla="*/ 4845311 w 8087948"/>
              <a:gd name="connsiteY570" fmla="*/ 6337245 h 8087675"/>
              <a:gd name="connsiteX571" fmla="*/ 4873677 w 8087948"/>
              <a:gd name="connsiteY571" fmla="*/ 6333324 h 8087675"/>
              <a:gd name="connsiteX572" fmla="*/ 7310561 w 8087948"/>
              <a:gd name="connsiteY572" fmla="*/ 6327379 h 8087675"/>
              <a:gd name="connsiteX573" fmla="*/ 7336215 w 8087948"/>
              <a:gd name="connsiteY573" fmla="*/ 6333265 h 8087675"/>
              <a:gd name="connsiteX574" fmla="*/ 7344314 w 8087948"/>
              <a:gd name="connsiteY574" fmla="*/ 6381038 h 8087675"/>
              <a:gd name="connsiteX575" fmla="*/ 7344314 w 8087948"/>
              <a:gd name="connsiteY575" fmla="*/ 6381175 h 8087675"/>
              <a:gd name="connsiteX576" fmla="*/ 7316310 w 8087948"/>
              <a:gd name="connsiteY576" fmla="*/ 6395589 h 8087675"/>
              <a:gd name="connsiteX577" fmla="*/ 7296542 w 8087948"/>
              <a:gd name="connsiteY577" fmla="*/ 6389275 h 8087675"/>
              <a:gd name="connsiteX578" fmla="*/ 7288305 w 8087948"/>
              <a:gd name="connsiteY578" fmla="*/ 6341365 h 8087675"/>
              <a:gd name="connsiteX579" fmla="*/ 7310561 w 8087948"/>
              <a:gd name="connsiteY579" fmla="*/ 6327379 h 8087675"/>
              <a:gd name="connsiteX580" fmla="*/ 3183169 w 8087948"/>
              <a:gd name="connsiteY580" fmla="*/ 6321915 h 8087675"/>
              <a:gd name="connsiteX581" fmla="*/ 3211447 w 8087948"/>
              <a:gd name="connsiteY581" fmla="*/ 6326263 h 8087675"/>
              <a:gd name="connsiteX582" fmla="*/ 3254416 w 8087948"/>
              <a:gd name="connsiteY582" fmla="*/ 6418651 h 8087675"/>
              <a:gd name="connsiteX583" fmla="*/ 3186736 w 8087948"/>
              <a:gd name="connsiteY583" fmla="*/ 6466011 h 8087675"/>
              <a:gd name="connsiteX584" fmla="*/ 3162026 w 8087948"/>
              <a:gd name="connsiteY584" fmla="*/ 6461618 h 8087675"/>
              <a:gd name="connsiteX585" fmla="*/ 3119058 w 8087948"/>
              <a:gd name="connsiteY585" fmla="*/ 6369231 h 8087675"/>
              <a:gd name="connsiteX586" fmla="*/ 3183169 w 8087948"/>
              <a:gd name="connsiteY586" fmla="*/ 6321915 h 8087675"/>
              <a:gd name="connsiteX587" fmla="*/ 1603631 w 8087948"/>
              <a:gd name="connsiteY587" fmla="*/ 6309893 h 8087675"/>
              <a:gd name="connsiteX588" fmla="*/ 1662971 w 8087948"/>
              <a:gd name="connsiteY588" fmla="*/ 6335873 h 8087675"/>
              <a:gd name="connsiteX589" fmla="*/ 1660774 w 8087948"/>
              <a:gd name="connsiteY589" fmla="*/ 6455579 h 8087675"/>
              <a:gd name="connsiteX590" fmla="*/ 1602019 w 8087948"/>
              <a:gd name="connsiteY590" fmla="*/ 6479191 h 8087675"/>
              <a:gd name="connsiteX591" fmla="*/ 1541063 w 8087948"/>
              <a:gd name="connsiteY591" fmla="*/ 6453244 h 8087675"/>
              <a:gd name="connsiteX592" fmla="*/ 1543259 w 8087948"/>
              <a:gd name="connsiteY592" fmla="*/ 6333538 h 8087675"/>
              <a:gd name="connsiteX593" fmla="*/ 1603631 w 8087948"/>
              <a:gd name="connsiteY593" fmla="*/ 6309893 h 8087675"/>
              <a:gd name="connsiteX594" fmla="*/ 760628 w 8087948"/>
              <a:gd name="connsiteY594" fmla="*/ 6303612 h 8087675"/>
              <a:gd name="connsiteX595" fmla="*/ 782764 w 8087948"/>
              <a:gd name="connsiteY595" fmla="*/ 6317751 h 8087675"/>
              <a:gd name="connsiteX596" fmla="*/ 774255 w 8087948"/>
              <a:gd name="connsiteY596" fmla="*/ 6365524 h 8087675"/>
              <a:gd name="connsiteX597" fmla="*/ 754623 w 8087948"/>
              <a:gd name="connsiteY597" fmla="*/ 6371701 h 8087675"/>
              <a:gd name="connsiteX598" fmla="*/ 726481 w 8087948"/>
              <a:gd name="connsiteY598" fmla="*/ 6357013 h 8087675"/>
              <a:gd name="connsiteX599" fmla="*/ 734990 w 8087948"/>
              <a:gd name="connsiteY599" fmla="*/ 6309241 h 8087675"/>
              <a:gd name="connsiteX600" fmla="*/ 760628 w 8087948"/>
              <a:gd name="connsiteY600" fmla="*/ 6303612 h 8087675"/>
              <a:gd name="connsiteX601" fmla="*/ 2046427 w 8087948"/>
              <a:gd name="connsiteY601" fmla="*/ 6285869 h 8087675"/>
              <a:gd name="connsiteX602" fmla="*/ 2126527 w 8087948"/>
              <a:gd name="connsiteY602" fmla="*/ 6311437 h 8087675"/>
              <a:gd name="connsiteX603" fmla="*/ 2139432 w 8087948"/>
              <a:gd name="connsiteY603" fmla="*/ 6466286 h 8087675"/>
              <a:gd name="connsiteX604" fmla="*/ 2055555 w 8087948"/>
              <a:gd name="connsiteY604" fmla="*/ 6505136 h 8087675"/>
              <a:gd name="connsiteX605" fmla="*/ 1984582 w 8087948"/>
              <a:gd name="connsiteY605" fmla="*/ 6479191 h 8087675"/>
              <a:gd name="connsiteX606" fmla="*/ 1971679 w 8087948"/>
              <a:gd name="connsiteY606" fmla="*/ 6324342 h 8087675"/>
              <a:gd name="connsiteX607" fmla="*/ 2046427 w 8087948"/>
              <a:gd name="connsiteY607" fmla="*/ 6285869 h 8087675"/>
              <a:gd name="connsiteX608" fmla="*/ 6507984 w 8087948"/>
              <a:gd name="connsiteY608" fmla="*/ 6283879 h 8087675"/>
              <a:gd name="connsiteX609" fmla="*/ 6568558 w 8087948"/>
              <a:gd name="connsiteY609" fmla="*/ 6306908 h 8087675"/>
              <a:gd name="connsiteX610" fmla="*/ 6572126 w 8087948"/>
              <a:gd name="connsiteY610" fmla="*/ 6426614 h 8087675"/>
              <a:gd name="connsiteX611" fmla="*/ 6510489 w 8087948"/>
              <a:gd name="connsiteY611" fmla="*/ 6453108 h 8087675"/>
              <a:gd name="connsiteX612" fmla="*/ 6452420 w 8087948"/>
              <a:gd name="connsiteY612" fmla="*/ 6430184 h 8087675"/>
              <a:gd name="connsiteX613" fmla="*/ 6448852 w 8087948"/>
              <a:gd name="connsiteY613" fmla="*/ 6310478 h 8087675"/>
              <a:gd name="connsiteX614" fmla="*/ 6507984 w 8087948"/>
              <a:gd name="connsiteY614" fmla="*/ 6283879 h 8087675"/>
              <a:gd name="connsiteX615" fmla="*/ 2466469 w 8087948"/>
              <a:gd name="connsiteY615" fmla="*/ 6268058 h 8087675"/>
              <a:gd name="connsiteX616" fmla="*/ 2534661 w 8087948"/>
              <a:gd name="connsiteY616" fmla="*/ 6281923 h 8087675"/>
              <a:gd name="connsiteX617" fmla="*/ 2559098 w 8087948"/>
              <a:gd name="connsiteY617" fmla="*/ 6408218 h 8087675"/>
              <a:gd name="connsiteX618" fmla="*/ 2483731 w 8087948"/>
              <a:gd name="connsiteY618" fmla="*/ 6448303 h 8087675"/>
              <a:gd name="connsiteX619" fmla="*/ 2432802 w 8087948"/>
              <a:gd name="connsiteY619" fmla="*/ 6432654 h 8087675"/>
              <a:gd name="connsiteX620" fmla="*/ 2408366 w 8087948"/>
              <a:gd name="connsiteY620" fmla="*/ 6306496 h 8087675"/>
              <a:gd name="connsiteX621" fmla="*/ 2466469 w 8087948"/>
              <a:gd name="connsiteY621" fmla="*/ 6268058 h 8087675"/>
              <a:gd name="connsiteX622" fmla="*/ 5688693 w 8087948"/>
              <a:gd name="connsiteY622" fmla="*/ 6218603 h 8087675"/>
              <a:gd name="connsiteX623" fmla="*/ 5747911 w 8087948"/>
              <a:gd name="connsiteY623" fmla="*/ 6255153 h 8087675"/>
              <a:gd name="connsiteX624" fmla="*/ 5727320 w 8087948"/>
              <a:gd name="connsiteY624" fmla="*/ 6382136 h 8087675"/>
              <a:gd name="connsiteX625" fmla="*/ 5674193 w 8087948"/>
              <a:gd name="connsiteY625" fmla="*/ 6399295 h 8087675"/>
              <a:gd name="connsiteX626" fmla="*/ 5600338 w 8087948"/>
              <a:gd name="connsiteY626" fmla="*/ 6361544 h 8087675"/>
              <a:gd name="connsiteX627" fmla="*/ 5620929 w 8087948"/>
              <a:gd name="connsiteY627" fmla="*/ 6234562 h 8087675"/>
              <a:gd name="connsiteX628" fmla="*/ 5688693 w 8087948"/>
              <a:gd name="connsiteY628" fmla="*/ 6218603 h 8087675"/>
              <a:gd name="connsiteX629" fmla="*/ 4119798 w 8087948"/>
              <a:gd name="connsiteY629" fmla="*/ 6200929 h 8087675"/>
              <a:gd name="connsiteX630" fmla="*/ 4174846 w 8087948"/>
              <a:gd name="connsiteY630" fmla="*/ 6252272 h 8087675"/>
              <a:gd name="connsiteX631" fmla="*/ 4123505 w 8087948"/>
              <a:gd name="connsiteY631" fmla="*/ 6307182 h 8087675"/>
              <a:gd name="connsiteX632" fmla="*/ 4121583 w 8087948"/>
              <a:gd name="connsiteY632" fmla="*/ 6307319 h 8087675"/>
              <a:gd name="connsiteX633" fmla="*/ 4068456 w 8087948"/>
              <a:gd name="connsiteY633" fmla="*/ 6255977 h 8087675"/>
              <a:gd name="connsiteX634" fmla="*/ 4119798 w 8087948"/>
              <a:gd name="connsiteY634" fmla="*/ 6200929 h 8087675"/>
              <a:gd name="connsiteX635" fmla="*/ 5178841 w 8087948"/>
              <a:gd name="connsiteY635" fmla="*/ 6198273 h 8087675"/>
              <a:gd name="connsiteX636" fmla="*/ 5248358 w 8087948"/>
              <a:gd name="connsiteY636" fmla="*/ 6237308 h 8087675"/>
              <a:gd name="connsiteX637" fmla="*/ 5217196 w 8087948"/>
              <a:gd name="connsiteY637" fmla="*/ 6334227 h 8087675"/>
              <a:gd name="connsiteX638" fmla="*/ 5217059 w 8087948"/>
              <a:gd name="connsiteY638" fmla="*/ 6334227 h 8087675"/>
              <a:gd name="connsiteX639" fmla="*/ 5184249 w 8087948"/>
              <a:gd name="connsiteY639" fmla="*/ 6342188 h 8087675"/>
              <a:gd name="connsiteX640" fmla="*/ 5120140 w 8087948"/>
              <a:gd name="connsiteY640" fmla="*/ 6303064 h 8087675"/>
              <a:gd name="connsiteX641" fmla="*/ 5151302 w 8087948"/>
              <a:gd name="connsiteY641" fmla="*/ 6206008 h 8087675"/>
              <a:gd name="connsiteX642" fmla="*/ 5178841 w 8087948"/>
              <a:gd name="connsiteY642" fmla="*/ 6198273 h 8087675"/>
              <a:gd name="connsiteX643" fmla="*/ 3818747 w 8087948"/>
              <a:gd name="connsiteY643" fmla="*/ 6190633 h 8087675"/>
              <a:gd name="connsiteX644" fmla="*/ 3866245 w 8087948"/>
              <a:gd name="connsiteY644" fmla="*/ 6248976 h 8087675"/>
              <a:gd name="connsiteX645" fmla="*/ 3813394 w 8087948"/>
              <a:gd name="connsiteY645" fmla="*/ 6296749 h 8087675"/>
              <a:gd name="connsiteX646" fmla="*/ 3807903 w 8087948"/>
              <a:gd name="connsiteY646" fmla="*/ 6296474 h 8087675"/>
              <a:gd name="connsiteX647" fmla="*/ 3760404 w 8087948"/>
              <a:gd name="connsiteY647" fmla="*/ 6238132 h 8087675"/>
              <a:gd name="connsiteX648" fmla="*/ 3818747 w 8087948"/>
              <a:gd name="connsiteY648" fmla="*/ 6190633 h 8087675"/>
              <a:gd name="connsiteX649" fmla="*/ 2879675 w 8087948"/>
              <a:gd name="connsiteY649" fmla="*/ 6182608 h 8087675"/>
              <a:gd name="connsiteX650" fmla="*/ 2907103 w 8087948"/>
              <a:gd name="connsiteY650" fmla="*/ 6190770 h 8087675"/>
              <a:gd name="connsiteX651" fmla="*/ 2907242 w 8087948"/>
              <a:gd name="connsiteY651" fmla="*/ 6190770 h 8087675"/>
              <a:gd name="connsiteX652" fmla="*/ 2937028 w 8087948"/>
              <a:gd name="connsiteY652" fmla="*/ 6288237 h 8087675"/>
              <a:gd name="connsiteX653" fmla="*/ 2873333 w 8087948"/>
              <a:gd name="connsiteY653" fmla="*/ 6326538 h 8087675"/>
              <a:gd name="connsiteX654" fmla="*/ 2839562 w 8087948"/>
              <a:gd name="connsiteY654" fmla="*/ 6318027 h 8087675"/>
              <a:gd name="connsiteX655" fmla="*/ 2809771 w 8087948"/>
              <a:gd name="connsiteY655" fmla="*/ 6220696 h 8087675"/>
              <a:gd name="connsiteX656" fmla="*/ 2879675 w 8087948"/>
              <a:gd name="connsiteY656" fmla="*/ 6182608 h 8087675"/>
              <a:gd name="connsiteX657" fmla="*/ 4419337 w 8087948"/>
              <a:gd name="connsiteY657" fmla="*/ 6169629 h 8087675"/>
              <a:gd name="connsiteX658" fmla="*/ 4480976 w 8087948"/>
              <a:gd name="connsiteY658" fmla="*/ 6212871 h 8087675"/>
              <a:gd name="connsiteX659" fmla="*/ 4437733 w 8087948"/>
              <a:gd name="connsiteY659" fmla="*/ 6274508 h 8087675"/>
              <a:gd name="connsiteX660" fmla="*/ 4428398 w 8087948"/>
              <a:gd name="connsiteY660" fmla="*/ 6275333 h 8087675"/>
              <a:gd name="connsiteX661" fmla="*/ 4376096 w 8087948"/>
              <a:gd name="connsiteY661" fmla="*/ 6231267 h 8087675"/>
              <a:gd name="connsiteX662" fmla="*/ 4419337 w 8087948"/>
              <a:gd name="connsiteY662" fmla="*/ 6169629 h 8087675"/>
              <a:gd name="connsiteX663" fmla="*/ 1067054 w 8087948"/>
              <a:gd name="connsiteY663" fmla="*/ 6169612 h 8087675"/>
              <a:gd name="connsiteX664" fmla="*/ 1105907 w 8087948"/>
              <a:gd name="connsiteY664" fmla="*/ 6193242 h 8087675"/>
              <a:gd name="connsiteX665" fmla="*/ 1093140 w 8087948"/>
              <a:gd name="connsiteY665" fmla="*/ 6276431 h 8087675"/>
              <a:gd name="connsiteX666" fmla="*/ 1057997 w 8087948"/>
              <a:gd name="connsiteY666" fmla="*/ 6287963 h 8087675"/>
              <a:gd name="connsiteX667" fmla="*/ 1009951 w 8087948"/>
              <a:gd name="connsiteY667" fmla="*/ 6263665 h 8087675"/>
              <a:gd name="connsiteX668" fmla="*/ 1022853 w 8087948"/>
              <a:gd name="connsiteY668" fmla="*/ 6180474 h 8087675"/>
              <a:gd name="connsiteX669" fmla="*/ 1067054 w 8087948"/>
              <a:gd name="connsiteY669" fmla="*/ 6169612 h 8087675"/>
              <a:gd name="connsiteX670" fmla="*/ 6186188 w 8087948"/>
              <a:gd name="connsiteY670" fmla="*/ 6147819 h 8087675"/>
              <a:gd name="connsiteX671" fmla="*/ 6263252 w 8087948"/>
              <a:gd name="connsiteY671" fmla="*/ 6181298 h 8087675"/>
              <a:gd name="connsiteX672" fmla="*/ 6260643 w 8087948"/>
              <a:gd name="connsiteY672" fmla="*/ 6336558 h 8087675"/>
              <a:gd name="connsiteX673" fmla="*/ 6184318 w 8087948"/>
              <a:gd name="connsiteY673" fmla="*/ 6367447 h 8087675"/>
              <a:gd name="connsiteX674" fmla="*/ 6105383 w 8087948"/>
              <a:gd name="connsiteY674" fmla="*/ 6333950 h 8087675"/>
              <a:gd name="connsiteX675" fmla="*/ 6107992 w 8087948"/>
              <a:gd name="connsiteY675" fmla="*/ 6178689 h 8087675"/>
              <a:gd name="connsiteX676" fmla="*/ 6186188 w 8087948"/>
              <a:gd name="connsiteY676" fmla="*/ 6147819 h 8087675"/>
              <a:gd name="connsiteX677" fmla="*/ 3501105 w 8087948"/>
              <a:gd name="connsiteY677" fmla="*/ 6137843 h 8087675"/>
              <a:gd name="connsiteX678" fmla="*/ 3522226 w 8087948"/>
              <a:gd name="connsiteY678" fmla="*/ 6138741 h 8087675"/>
              <a:gd name="connsiteX679" fmla="*/ 3561076 w 8087948"/>
              <a:gd name="connsiteY679" fmla="*/ 6203262 h 8087675"/>
              <a:gd name="connsiteX680" fmla="*/ 3509460 w 8087948"/>
              <a:gd name="connsiteY680" fmla="*/ 6243623 h 8087675"/>
              <a:gd name="connsiteX681" fmla="*/ 3496556 w 8087948"/>
              <a:gd name="connsiteY681" fmla="*/ 6241975 h 8087675"/>
              <a:gd name="connsiteX682" fmla="*/ 3457844 w 8087948"/>
              <a:gd name="connsiteY682" fmla="*/ 6177591 h 8087675"/>
              <a:gd name="connsiteX683" fmla="*/ 3501105 w 8087948"/>
              <a:gd name="connsiteY683" fmla="*/ 6137843 h 8087675"/>
              <a:gd name="connsiteX684" fmla="*/ 7459457 w 8087948"/>
              <a:gd name="connsiteY684" fmla="*/ 6098554 h 8087675"/>
              <a:gd name="connsiteX685" fmla="*/ 7485437 w 8087948"/>
              <a:gd name="connsiteY685" fmla="*/ 6102637 h 8087675"/>
              <a:gd name="connsiteX686" fmla="*/ 7496830 w 8087948"/>
              <a:gd name="connsiteY686" fmla="*/ 6149861 h 8087675"/>
              <a:gd name="connsiteX687" fmla="*/ 7467452 w 8087948"/>
              <a:gd name="connsiteY687" fmla="*/ 6166334 h 8087675"/>
              <a:gd name="connsiteX688" fmla="*/ 7449607 w 8087948"/>
              <a:gd name="connsiteY688" fmla="*/ 6161255 h 8087675"/>
              <a:gd name="connsiteX689" fmla="*/ 7438214 w 8087948"/>
              <a:gd name="connsiteY689" fmla="*/ 6114032 h 8087675"/>
              <a:gd name="connsiteX690" fmla="*/ 7459457 w 8087948"/>
              <a:gd name="connsiteY690" fmla="*/ 6098554 h 8087675"/>
              <a:gd name="connsiteX691" fmla="*/ 4732472 w 8087948"/>
              <a:gd name="connsiteY691" fmla="*/ 6094590 h 8087675"/>
              <a:gd name="connsiteX692" fmla="*/ 4778456 w 8087948"/>
              <a:gd name="connsiteY692" fmla="*/ 6131192 h 8087675"/>
              <a:gd name="connsiteX693" fmla="*/ 4744411 w 8087948"/>
              <a:gd name="connsiteY693" fmla="*/ 6198183 h 8087675"/>
              <a:gd name="connsiteX694" fmla="*/ 4727938 w 8087948"/>
              <a:gd name="connsiteY694" fmla="*/ 6200792 h 8087675"/>
              <a:gd name="connsiteX695" fmla="*/ 4677283 w 8087948"/>
              <a:gd name="connsiteY695" fmla="*/ 6164001 h 8087675"/>
              <a:gd name="connsiteX696" fmla="*/ 4711464 w 8087948"/>
              <a:gd name="connsiteY696" fmla="*/ 6097010 h 8087675"/>
              <a:gd name="connsiteX697" fmla="*/ 4732472 w 8087948"/>
              <a:gd name="connsiteY697" fmla="*/ 6094590 h 8087675"/>
              <a:gd name="connsiteX698" fmla="*/ 7074700 w 8087948"/>
              <a:gd name="connsiteY698" fmla="*/ 6092153 h 8087675"/>
              <a:gd name="connsiteX699" fmla="*/ 7119178 w 8087948"/>
              <a:gd name="connsiteY699" fmla="*/ 6101814 h 8087675"/>
              <a:gd name="connsiteX700" fmla="*/ 7134142 w 8087948"/>
              <a:gd name="connsiteY700" fmla="*/ 6184592 h 8087675"/>
              <a:gd name="connsiteX701" fmla="*/ 7085271 w 8087948"/>
              <a:gd name="connsiteY701" fmla="*/ 6210264 h 8087675"/>
              <a:gd name="connsiteX702" fmla="*/ 7051363 w 8087948"/>
              <a:gd name="connsiteY702" fmla="*/ 6199555 h 8087675"/>
              <a:gd name="connsiteX703" fmla="*/ 7036400 w 8087948"/>
              <a:gd name="connsiteY703" fmla="*/ 6116777 h 8087675"/>
              <a:gd name="connsiteX704" fmla="*/ 7074700 w 8087948"/>
              <a:gd name="connsiteY704" fmla="*/ 6092153 h 8087675"/>
              <a:gd name="connsiteX705" fmla="*/ 613655 w 8087948"/>
              <a:gd name="connsiteY705" fmla="*/ 6074033 h 8087675"/>
              <a:gd name="connsiteX706" fmla="*/ 634779 w 8087948"/>
              <a:gd name="connsiteY706" fmla="*/ 6089597 h 8087675"/>
              <a:gd name="connsiteX707" fmla="*/ 623110 w 8087948"/>
              <a:gd name="connsiteY707" fmla="*/ 6136683 h 8087675"/>
              <a:gd name="connsiteX708" fmla="*/ 605402 w 8087948"/>
              <a:gd name="connsiteY708" fmla="*/ 6141625 h 8087675"/>
              <a:gd name="connsiteX709" fmla="*/ 576022 w 8087948"/>
              <a:gd name="connsiteY709" fmla="*/ 6125015 h 8087675"/>
              <a:gd name="connsiteX710" fmla="*/ 587693 w 8087948"/>
              <a:gd name="connsiteY710" fmla="*/ 6077929 h 8087675"/>
              <a:gd name="connsiteX711" fmla="*/ 613655 w 8087948"/>
              <a:gd name="connsiteY711" fmla="*/ 6074033 h 8087675"/>
              <a:gd name="connsiteX712" fmla="*/ 3214880 w 8087948"/>
              <a:gd name="connsiteY712" fmla="*/ 6041939 h 8087675"/>
              <a:gd name="connsiteX713" fmla="*/ 3235613 w 8087948"/>
              <a:gd name="connsiteY713" fmla="*/ 6045804 h 8087675"/>
              <a:gd name="connsiteX714" fmla="*/ 3264991 w 8087948"/>
              <a:gd name="connsiteY714" fmla="*/ 6115129 h 8087675"/>
              <a:gd name="connsiteX715" fmla="*/ 3215708 w 8087948"/>
              <a:gd name="connsiteY715" fmla="*/ 6148351 h 8087675"/>
              <a:gd name="connsiteX716" fmla="*/ 3195801 w 8087948"/>
              <a:gd name="connsiteY716" fmla="*/ 6144507 h 8087675"/>
              <a:gd name="connsiteX717" fmla="*/ 3166426 w 8087948"/>
              <a:gd name="connsiteY717" fmla="*/ 6075181 h 8087675"/>
              <a:gd name="connsiteX718" fmla="*/ 3214880 w 8087948"/>
              <a:gd name="connsiteY718" fmla="*/ 6041939 h 8087675"/>
              <a:gd name="connsiteX719" fmla="*/ 2181050 w 8087948"/>
              <a:gd name="connsiteY719" fmla="*/ 6034823 h 8087675"/>
              <a:gd name="connsiteX720" fmla="*/ 2246789 w 8087948"/>
              <a:gd name="connsiteY720" fmla="*/ 6057749 h 8087675"/>
              <a:gd name="connsiteX721" fmla="*/ 2253928 w 8087948"/>
              <a:gd name="connsiteY721" fmla="*/ 6186241 h 8087675"/>
              <a:gd name="connsiteX722" fmla="*/ 2186111 w 8087948"/>
              <a:gd name="connsiteY722" fmla="*/ 6216579 h 8087675"/>
              <a:gd name="connsiteX723" fmla="*/ 2125572 w 8087948"/>
              <a:gd name="connsiteY723" fmla="*/ 6193379 h 8087675"/>
              <a:gd name="connsiteX724" fmla="*/ 2118298 w 8087948"/>
              <a:gd name="connsiteY724" fmla="*/ 6065024 h 8087675"/>
              <a:gd name="connsiteX725" fmla="*/ 2181050 w 8087948"/>
              <a:gd name="connsiteY725" fmla="*/ 6034823 h 8087675"/>
              <a:gd name="connsiteX726" fmla="*/ 1373450 w 8087948"/>
              <a:gd name="connsiteY726" fmla="*/ 6033776 h 8087675"/>
              <a:gd name="connsiteX727" fmla="*/ 1429733 w 8087948"/>
              <a:gd name="connsiteY727" fmla="*/ 6065984 h 8087675"/>
              <a:gd name="connsiteX728" fmla="*/ 1414633 w 8087948"/>
              <a:gd name="connsiteY728" fmla="*/ 6184731 h 8087675"/>
              <a:gd name="connsiteX729" fmla="*/ 1362880 w 8087948"/>
              <a:gd name="connsiteY729" fmla="*/ 6202439 h 8087675"/>
              <a:gd name="connsiteX730" fmla="*/ 1295886 w 8087948"/>
              <a:gd name="connsiteY730" fmla="*/ 6169629 h 8087675"/>
              <a:gd name="connsiteX731" fmla="*/ 1310987 w 8087948"/>
              <a:gd name="connsiteY731" fmla="*/ 6050885 h 8087675"/>
              <a:gd name="connsiteX732" fmla="*/ 1373450 w 8087948"/>
              <a:gd name="connsiteY732" fmla="*/ 6033776 h 8087675"/>
              <a:gd name="connsiteX733" fmla="*/ 5490071 w 8087948"/>
              <a:gd name="connsiteY733" fmla="*/ 6022194 h 8087675"/>
              <a:gd name="connsiteX734" fmla="*/ 5536643 w 8087948"/>
              <a:gd name="connsiteY734" fmla="*/ 6051847 h 8087675"/>
              <a:gd name="connsiteX735" fmla="*/ 5518933 w 8087948"/>
              <a:gd name="connsiteY735" fmla="*/ 6152197 h 8087675"/>
              <a:gd name="connsiteX736" fmla="*/ 5477749 w 8087948"/>
              <a:gd name="connsiteY736" fmla="*/ 6165238 h 8087675"/>
              <a:gd name="connsiteX737" fmla="*/ 5418582 w 8087948"/>
              <a:gd name="connsiteY737" fmla="*/ 6134487 h 8087675"/>
              <a:gd name="connsiteX738" fmla="*/ 5436292 w 8087948"/>
              <a:gd name="connsiteY738" fmla="*/ 6034137 h 8087675"/>
              <a:gd name="connsiteX739" fmla="*/ 5490071 w 8087948"/>
              <a:gd name="connsiteY739" fmla="*/ 6022194 h 8087675"/>
              <a:gd name="connsiteX740" fmla="*/ 6735299 w 8087948"/>
              <a:gd name="connsiteY740" fmla="*/ 6005343 h 8087675"/>
              <a:gd name="connsiteX741" fmla="*/ 6797949 w 8087948"/>
              <a:gd name="connsiteY741" fmla="*/ 6021781 h 8087675"/>
              <a:gd name="connsiteX742" fmla="*/ 6814285 w 8087948"/>
              <a:gd name="connsiteY742" fmla="*/ 6140389 h 8087675"/>
              <a:gd name="connsiteX743" fmla="*/ 6746743 w 8087948"/>
              <a:gd name="connsiteY743" fmla="*/ 6173885 h 8087675"/>
              <a:gd name="connsiteX744" fmla="*/ 6695676 w 8087948"/>
              <a:gd name="connsiteY744" fmla="*/ 6156725 h 8087675"/>
              <a:gd name="connsiteX745" fmla="*/ 6679341 w 8087948"/>
              <a:gd name="connsiteY745" fmla="*/ 6038118 h 8087675"/>
              <a:gd name="connsiteX746" fmla="*/ 6735299 w 8087948"/>
              <a:gd name="connsiteY746" fmla="*/ 6005343 h 8087675"/>
              <a:gd name="connsiteX747" fmla="*/ 2570652 w 8087948"/>
              <a:gd name="connsiteY747" fmla="*/ 6002150 h 8087675"/>
              <a:gd name="connsiteX748" fmla="*/ 2624310 w 8087948"/>
              <a:gd name="connsiteY748" fmla="*/ 6014780 h 8087675"/>
              <a:gd name="connsiteX749" fmla="*/ 2640646 w 8087948"/>
              <a:gd name="connsiteY749" fmla="*/ 6115406 h 8087675"/>
              <a:gd name="connsiteX750" fmla="*/ 2582166 w 8087948"/>
              <a:gd name="connsiteY750" fmla="*/ 6145331 h 8087675"/>
              <a:gd name="connsiteX751" fmla="*/ 2540023 w 8087948"/>
              <a:gd name="connsiteY751" fmla="*/ 6131742 h 8087675"/>
              <a:gd name="connsiteX752" fmla="*/ 2523685 w 8087948"/>
              <a:gd name="connsiteY752" fmla="*/ 6031116 h 8087675"/>
              <a:gd name="connsiteX753" fmla="*/ 2570652 w 8087948"/>
              <a:gd name="connsiteY753" fmla="*/ 6002150 h 8087675"/>
              <a:gd name="connsiteX754" fmla="*/ 1765351 w 8087948"/>
              <a:gd name="connsiteY754" fmla="*/ 5999542 h 8087675"/>
              <a:gd name="connsiteX755" fmla="*/ 1841265 w 8087948"/>
              <a:gd name="connsiteY755" fmla="*/ 6035510 h 8087675"/>
              <a:gd name="connsiteX756" fmla="*/ 1833577 w 8087948"/>
              <a:gd name="connsiteY756" fmla="*/ 6190769 h 8087675"/>
              <a:gd name="connsiteX757" fmla="*/ 1759860 w 8087948"/>
              <a:gd name="connsiteY757" fmla="*/ 6219049 h 8087675"/>
              <a:gd name="connsiteX758" fmla="*/ 1678456 w 8087948"/>
              <a:gd name="connsiteY758" fmla="*/ 6182945 h 8087675"/>
              <a:gd name="connsiteX759" fmla="*/ 1686143 w 8087948"/>
              <a:gd name="connsiteY759" fmla="*/ 6027822 h 8087675"/>
              <a:gd name="connsiteX760" fmla="*/ 1765351 w 8087948"/>
              <a:gd name="connsiteY760" fmla="*/ 5999542 h 8087675"/>
              <a:gd name="connsiteX761" fmla="*/ 5010986 w 8087948"/>
              <a:gd name="connsiteY761" fmla="*/ 5978697 h 8087675"/>
              <a:gd name="connsiteX762" fmla="*/ 5061660 w 8087948"/>
              <a:gd name="connsiteY762" fmla="*/ 6008465 h 8087675"/>
              <a:gd name="connsiteX763" fmla="*/ 5037362 w 8087948"/>
              <a:gd name="connsiteY763" fmla="*/ 6079712 h 8087675"/>
              <a:gd name="connsiteX764" fmla="*/ 5014026 w 8087948"/>
              <a:gd name="connsiteY764" fmla="*/ 6085065 h 8087675"/>
              <a:gd name="connsiteX765" fmla="*/ 4966115 w 8087948"/>
              <a:gd name="connsiteY765" fmla="*/ 6055276 h 8087675"/>
              <a:gd name="connsiteX766" fmla="*/ 4990551 w 8087948"/>
              <a:gd name="connsiteY766" fmla="*/ 5984029 h 8087675"/>
              <a:gd name="connsiteX767" fmla="*/ 5010986 w 8087948"/>
              <a:gd name="connsiteY767" fmla="*/ 5978697 h 8087675"/>
              <a:gd name="connsiteX768" fmla="*/ 5966835 w 8087948"/>
              <a:gd name="connsiteY768" fmla="*/ 5976891 h 8087675"/>
              <a:gd name="connsiteX769" fmla="*/ 6030429 w 8087948"/>
              <a:gd name="connsiteY769" fmla="*/ 6005170 h 8087675"/>
              <a:gd name="connsiteX770" fmla="*/ 6026997 w 8087948"/>
              <a:gd name="connsiteY770" fmla="*/ 6133799 h 8087675"/>
              <a:gd name="connsiteX771" fmla="*/ 5964399 w 8087948"/>
              <a:gd name="connsiteY771" fmla="*/ 6158784 h 8087675"/>
              <a:gd name="connsiteX772" fmla="*/ 5898505 w 8087948"/>
              <a:gd name="connsiteY772" fmla="*/ 6130368 h 8087675"/>
              <a:gd name="connsiteX773" fmla="*/ 5901800 w 8087948"/>
              <a:gd name="connsiteY773" fmla="*/ 6001739 h 8087675"/>
              <a:gd name="connsiteX774" fmla="*/ 5966835 w 8087948"/>
              <a:gd name="connsiteY774" fmla="*/ 5976891 h 8087675"/>
              <a:gd name="connsiteX775" fmla="*/ 4044708 w 8087948"/>
              <a:gd name="connsiteY775" fmla="*/ 5931865 h 8087675"/>
              <a:gd name="connsiteX776" fmla="*/ 4079027 w 8087948"/>
              <a:gd name="connsiteY776" fmla="*/ 5966184 h 8087675"/>
              <a:gd name="connsiteX777" fmla="*/ 4044708 w 8087948"/>
              <a:gd name="connsiteY777" fmla="*/ 6000504 h 8087675"/>
              <a:gd name="connsiteX778" fmla="*/ 4010388 w 8087948"/>
              <a:gd name="connsiteY778" fmla="*/ 5966184 h 8087675"/>
              <a:gd name="connsiteX779" fmla="*/ 4044708 w 8087948"/>
              <a:gd name="connsiteY779" fmla="*/ 5931865 h 8087675"/>
              <a:gd name="connsiteX780" fmla="*/ 3776054 w 8087948"/>
              <a:gd name="connsiteY780" fmla="*/ 5912920 h 8087675"/>
              <a:gd name="connsiteX781" fmla="*/ 3805157 w 8087948"/>
              <a:gd name="connsiteY781" fmla="*/ 5951770 h 8087675"/>
              <a:gd name="connsiteX782" fmla="*/ 3771249 w 8087948"/>
              <a:gd name="connsiteY782" fmla="*/ 5981285 h 8087675"/>
              <a:gd name="connsiteX783" fmla="*/ 3766446 w 8087948"/>
              <a:gd name="connsiteY783" fmla="*/ 5981010 h 8087675"/>
              <a:gd name="connsiteX784" fmla="*/ 3737204 w 8087948"/>
              <a:gd name="connsiteY784" fmla="*/ 5942160 h 8087675"/>
              <a:gd name="connsiteX785" fmla="*/ 3776054 w 8087948"/>
              <a:gd name="connsiteY785" fmla="*/ 5912920 h 8087675"/>
              <a:gd name="connsiteX786" fmla="*/ 4313498 w 8087948"/>
              <a:gd name="connsiteY786" fmla="*/ 5912783 h 8087675"/>
              <a:gd name="connsiteX787" fmla="*/ 4352210 w 8087948"/>
              <a:gd name="connsiteY787" fmla="*/ 5941886 h 8087675"/>
              <a:gd name="connsiteX788" fmla="*/ 4323107 w 8087948"/>
              <a:gd name="connsiteY788" fmla="*/ 5980736 h 8087675"/>
              <a:gd name="connsiteX789" fmla="*/ 4318302 w 8087948"/>
              <a:gd name="connsiteY789" fmla="*/ 5981011 h 8087675"/>
              <a:gd name="connsiteX790" fmla="*/ 4284257 w 8087948"/>
              <a:gd name="connsiteY790" fmla="*/ 5951633 h 8087675"/>
              <a:gd name="connsiteX791" fmla="*/ 4313498 w 8087948"/>
              <a:gd name="connsiteY791" fmla="*/ 5912783 h 8087675"/>
              <a:gd name="connsiteX792" fmla="*/ 2944961 w 8087948"/>
              <a:gd name="connsiteY792" fmla="*/ 5906866 h 8087675"/>
              <a:gd name="connsiteX793" fmla="*/ 2965035 w 8087948"/>
              <a:gd name="connsiteY793" fmla="*/ 5913608 h 8087675"/>
              <a:gd name="connsiteX794" fmla="*/ 2984394 w 8087948"/>
              <a:gd name="connsiteY794" fmla="*/ 5986364 h 8087675"/>
              <a:gd name="connsiteX795" fmla="*/ 2938269 w 8087948"/>
              <a:gd name="connsiteY795" fmla="*/ 6012859 h 8087675"/>
              <a:gd name="connsiteX796" fmla="*/ 2911777 w 8087948"/>
              <a:gd name="connsiteY796" fmla="*/ 6005720 h 8087675"/>
              <a:gd name="connsiteX797" fmla="*/ 2892284 w 8087948"/>
              <a:gd name="connsiteY797" fmla="*/ 5933100 h 8087675"/>
              <a:gd name="connsiteX798" fmla="*/ 2944961 w 8087948"/>
              <a:gd name="connsiteY798" fmla="*/ 5906866 h 8087675"/>
              <a:gd name="connsiteX799" fmla="*/ 871381 w 8087948"/>
              <a:gd name="connsiteY799" fmla="*/ 5903460 h 8087675"/>
              <a:gd name="connsiteX800" fmla="*/ 930877 w 8087948"/>
              <a:gd name="connsiteY800" fmla="*/ 5931451 h 8087675"/>
              <a:gd name="connsiteX801" fmla="*/ 910971 w 8087948"/>
              <a:gd name="connsiteY801" fmla="*/ 6013131 h 8087675"/>
              <a:gd name="connsiteX802" fmla="*/ 880084 w 8087948"/>
              <a:gd name="connsiteY802" fmla="*/ 6021780 h 8087675"/>
              <a:gd name="connsiteX803" fmla="*/ 829291 w 8087948"/>
              <a:gd name="connsiteY803" fmla="*/ 5993226 h 8087675"/>
              <a:gd name="connsiteX804" fmla="*/ 849197 w 8087948"/>
              <a:gd name="connsiteY804" fmla="*/ 5911546 h 8087675"/>
              <a:gd name="connsiteX805" fmla="*/ 871381 w 8087948"/>
              <a:gd name="connsiteY805" fmla="*/ 5903460 h 8087675"/>
              <a:gd name="connsiteX806" fmla="*/ 7592341 w 8087948"/>
              <a:gd name="connsiteY806" fmla="*/ 5860102 h 8087675"/>
              <a:gd name="connsiteX807" fmla="*/ 7618457 w 8087948"/>
              <a:gd name="connsiteY807" fmla="*/ 5862402 h 8087675"/>
              <a:gd name="connsiteX808" fmla="*/ 7633009 w 8087948"/>
              <a:gd name="connsiteY808" fmla="*/ 5908664 h 8087675"/>
              <a:gd name="connsiteX809" fmla="*/ 7602670 w 8087948"/>
              <a:gd name="connsiteY809" fmla="*/ 5927197 h 8087675"/>
              <a:gd name="connsiteX810" fmla="*/ 7586746 w 8087948"/>
              <a:gd name="connsiteY810" fmla="*/ 5923353 h 8087675"/>
              <a:gd name="connsiteX811" fmla="*/ 7572195 w 8087948"/>
              <a:gd name="connsiteY811" fmla="*/ 5877091 h 8087675"/>
              <a:gd name="connsiteX812" fmla="*/ 7572195 w 8087948"/>
              <a:gd name="connsiteY812" fmla="*/ 5876953 h 8087675"/>
              <a:gd name="connsiteX813" fmla="*/ 7592341 w 8087948"/>
              <a:gd name="connsiteY813" fmla="*/ 5860102 h 8087675"/>
              <a:gd name="connsiteX814" fmla="*/ 3512755 w 8087948"/>
              <a:gd name="connsiteY814" fmla="*/ 5856086 h 8087675"/>
              <a:gd name="connsiteX815" fmla="*/ 3536093 w 8087948"/>
              <a:gd name="connsiteY815" fmla="*/ 5898780 h 8087675"/>
              <a:gd name="connsiteX816" fmla="*/ 3503146 w 8087948"/>
              <a:gd name="connsiteY816" fmla="*/ 5923353 h 8087675"/>
              <a:gd name="connsiteX817" fmla="*/ 3493536 w 8087948"/>
              <a:gd name="connsiteY817" fmla="*/ 5921979 h 8087675"/>
              <a:gd name="connsiteX818" fmla="*/ 3470200 w 8087948"/>
              <a:gd name="connsiteY818" fmla="*/ 5879424 h 8087675"/>
              <a:gd name="connsiteX819" fmla="*/ 3512755 w 8087948"/>
              <a:gd name="connsiteY819" fmla="*/ 5856086 h 8087675"/>
              <a:gd name="connsiteX820" fmla="*/ 4576659 w 8087948"/>
              <a:gd name="connsiteY820" fmla="*/ 5855676 h 8087675"/>
              <a:gd name="connsiteX821" fmla="*/ 4619215 w 8087948"/>
              <a:gd name="connsiteY821" fmla="*/ 5878875 h 8087675"/>
              <a:gd name="connsiteX822" fmla="*/ 4596014 w 8087948"/>
              <a:gd name="connsiteY822" fmla="*/ 5921569 h 8087675"/>
              <a:gd name="connsiteX823" fmla="*/ 4586269 w 8087948"/>
              <a:gd name="connsiteY823" fmla="*/ 5922942 h 8087675"/>
              <a:gd name="connsiteX824" fmla="*/ 4553322 w 8087948"/>
              <a:gd name="connsiteY824" fmla="*/ 5898232 h 8087675"/>
              <a:gd name="connsiteX825" fmla="*/ 4576659 w 8087948"/>
              <a:gd name="connsiteY825" fmla="*/ 5855676 h 8087675"/>
              <a:gd name="connsiteX826" fmla="*/ 6447702 w 8087948"/>
              <a:gd name="connsiteY826" fmla="*/ 5843542 h 8087675"/>
              <a:gd name="connsiteX827" fmla="*/ 6528610 w 8087948"/>
              <a:gd name="connsiteY827" fmla="*/ 5866519 h 8087675"/>
              <a:gd name="connsiteX828" fmla="*/ 6546594 w 8087948"/>
              <a:gd name="connsiteY828" fmla="*/ 6020682 h 8087675"/>
              <a:gd name="connsiteX829" fmla="*/ 6460382 w 8087948"/>
              <a:gd name="connsiteY829" fmla="*/ 6062415 h 8087675"/>
              <a:gd name="connsiteX830" fmla="*/ 6392293 w 8087948"/>
              <a:gd name="connsiteY830" fmla="*/ 6038666 h 8087675"/>
              <a:gd name="connsiteX831" fmla="*/ 6374311 w 8087948"/>
              <a:gd name="connsiteY831" fmla="*/ 5884503 h 8087675"/>
              <a:gd name="connsiteX832" fmla="*/ 6447702 w 8087948"/>
              <a:gd name="connsiteY832" fmla="*/ 5843542 h 8087675"/>
              <a:gd name="connsiteX833" fmla="*/ 482694 w 8087948"/>
              <a:gd name="connsiteY833" fmla="*/ 5835050 h 8087675"/>
              <a:gd name="connsiteX834" fmla="*/ 502720 w 8087948"/>
              <a:gd name="connsiteY834" fmla="*/ 5852107 h 8087675"/>
              <a:gd name="connsiteX835" fmla="*/ 487755 w 8087948"/>
              <a:gd name="connsiteY835" fmla="*/ 5898232 h 8087675"/>
              <a:gd name="connsiteX836" fmla="*/ 472242 w 8087948"/>
              <a:gd name="connsiteY836" fmla="*/ 5901938 h 8087675"/>
              <a:gd name="connsiteX837" fmla="*/ 441629 w 8087948"/>
              <a:gd name="connsiteY837" fmla="*/ 5883270 h 8087675"/>
              <a:gd name="connsiteX838" fmla="*/ 456593 w 8087948"/>
              <a:gd name="connsiteY838" fmla="*/ 5837143 h 8087675"/>
              <a:gd name="connsiteX839" fmla="*/ 482694 w 8087948"/>
              <a:gd name="connsiteY839" fmla="*/ 5835050 h 8087675"/>
              <a:gd name="connsiteX840" fmla="*/ 5290967 w 8087948"/>
              <a:gd name="connsiteY840" fmla="*/ 5825148 h 8087675"/>
              <a:gd name="connsiteX841" fmla="*/ 5324960 w 8087948"/>
              <a:gd name="connsiteY841" fmla="*/ 5847575 h 8087675"/>
              <a:gd name="connsiteX842" fmla="*/ 5310683 w 8087948"/>
              <a:gd name="connsiteY842" fmla="*/ 5921567 h 8087675"/>
              <a:gd name="connsiteX843" fmla="*/ 5280894 w 8087948"/>
              <a:gd name="connsiteY843" fmla="*/ 5930628 h 8087675"/>
              <a:gd name="connsiteX844" fmla="*/ 5236690 w 8087948"/>
              <a:gd name="connsiteY844" fmla="*/ 5907291 h 8087675"/>
              <a:gd name="connsiteX845" fmla="*/ 5251104 w 8087948"/>
              <a:gd name="connsiteY845" fmla="*/ 5833299 h 8087675"/>
              <a:gd name="connsiteX846" fmla="*/ 5290967 w 8087948"/>
              <a:gd name="connsiteY846" fmla="*/ 5825148 h 8087675"/>
              <a:gd name="connsiteX847" fmla="*/ 7263466 w 8087948"/>
              <a:gd name="connsiteY847" fmla="*/ 5820904 h 8087675"/>
              <a:gd name="connsiteX848" fmla="*/ 7285833 w 8087948"/>
              <a:gd name="connsiteY848" fmla="*/ 5828358 h 8087675"/>
              <a:gd name="connsiteX849" fmla="*/ 7307935 w 8087948"/>
              <a:gd name="connsiteY849" fmla="*/ 5909488 h 8087675"/>
              <a:gd name="connsiteX850" fmla="*/ 7256181 w 8087948"/>
              <a:gd name="connsiteY850" fmla="*/ 5939415 h 8087675"/>
              <a:gd name="connsiteX851" fmla="*/ 7226805 w 8087948"/>
              <a:gd name="connsiteY851" fmla="*/ 5931589 h 8087675"/>
              <a:gd name="connsiteX852" fmla="*/ 7204703 w 8087948"/>
              <a:gd name="connsiteY852" fmla="*/ 5850459 h 8087675"/>
              <a:gd name="connsiteX853" fmla="*/ 7263466 w 8087948"/>
              <a:gd name="connsiteY853" fmla="*/ 5820904 h 8087675"/>
              <a:gd name="connsiteX854" fmla="*/ 5746952 w 8087948"/>
              <a:gd name="connsiteY854" fmla="*/ 5805741 h 8087675"/>
              <a:gd name="connsiteX855" fmla="*/ 5797059 w 8087948"/>
              <a:gd name="connsiteY855" fmla="*/ 5828769 h 8087675"/>
              <a:gd name="connsiteX856" fmla="*/ 5793215 w 8087948"/>
              <a:gd name="connsiteY856" fmla="*/ 5930629 h 8087675"/>
              <a:gd name="connsiteX857" fmla="*/ 5744344 w 8087948"/>
              <a:gd name="connsiteY857" fmla="*/ 5949849 h 8087675"/>
              <a:gd name="connsiteX858" fmla="*/ 5691354 w 8087948"/>
              <a:gd name="connsiteY858" fmla="*/ 5926785 h 8087675"/>
              <a:gd name="connsiteX859" fmla="*/ 5695198 w 8087948"/>
              <a:gd name="connsiteY859" fmla="*/ 5824926 h 8087675"/>
              <a:gd name="connsiteX860" fmla="*/ 5746952 w 8087948"/>
              <a:gd name="connsiteY860" fmla="*/ 5805741 h 8087675"/>
              <a:gd name="connsiteX861" fmla="*/ 2316703 w 8087948"/>
              <a:gd name="connsiteY861" fmla="*/ 5782111 h 8087675"/>
              <a:gd name="connsiteX862" fmla="*/ 2368148 w 8087948"/>
              <a:gd name="connsiteY862" fmla="*/ 5802000 h 8087675"/>
              <a:gd name="connsiteX863" fmla="*/ 2370620 w 8087948"/>
              <a:gd name="connsiteY863" fmla="*/ 5903861 h 8087675"/>
              <a:gd name="connsiteX864" fmla="*/ 2318453 w 8087948"/>
              <a:gd name="connsiteY864" fmla="*/ 5926236 h 8087675"/>
              <a:gd name="connsiteX865" fmla="*/ 2268759 w 8087948"/>
              <a:gd name="connsiteY865" fmla="*/ 5906331 h 8087675"/>
              <a:gd name="connsiteX866" fmla="*/ 2268621 w 8087948"/>
              <a:gd name="connsiteY866" fmla="*/ 5906331 h 8087675"/>
              <a:gd name="connsiteX867" fmla="*/ 2266287 w 8087948"/>
              <a:gd name="connsiteY867" fmla="*/ 5804333 h 8087675"/>
              <a:gd name="connsiteX868" fmla="*/ 2316703 w 8087948"/>
              <a:gd name="connsiteY868" fmla="*/ 5782111 h 8087675"/>
              <a:gd name="connsiteX869" fmla="*/ 1929403 w 8087948"/>
              <a:gd name="connsiteY869" fmla="*/ 5765415 h 8087675"/>
              <a:gd name="connsiteX870" fmla="*/ 1991452 w 8087948"/>
              <a:gd name="connsiteY870" fmla="*/ 5796921 h 8087675"/>
              <a:gd name="connsiteX871" fmla="*/ 1981431 w 8087948"/>
              <a:gd name="connsiteY871" fmla="*/ 5925276 h 8087675"/>
              <a:gd name="connsiteX872" fmla="*/ 1922401 w 8087948"/>
              <a:gd name="connsiteY872" fmla="*/ 5947102 h 8087675"/>
              <a:gd name="connsiteX873" fmla="*/ 1853212 w 8087948"/>
              <a:gd name="connsiteY873" fmla="*/ 5915253 h 8087675"/>
              <a:gd name="connsiteX874" fmla="*/ 1863234 w 8087948"/>
              <a:gd name="connsiteY874" fmla="*/ 5787037 h 8087675"/>
              <a:gd name="connsiteX875" fmla="*/ 1929403 w 8087948"/>
              <a:gd name="connsiteY875" fmla="*/ 5765415 h 8087675"/>
              <a:gd name="connsiteX876" fmla="*/ 3234039 w 8087948"/>
              <a:gd name="connsiteY876" fmla="*/ 5761143 h 8087675"/>
              <a:gd name="connsiteX877" fmla="*/ 3260330 w 8087948"/>
              <a:gd name="connsiteY877" fmla="*/ 5762053 h 8087675"/>
              <a:gd name="connsiteX878" fmla="*/ 3277212 w 8087948"/>
              <a:gd name="connsiteY878" fmla="*/ 5807629 h 8087675"/>
              <a:gd name="connsiteX879" fmla="*/ 3246052 w 8087948"/>
              <a:gd name="connsiteY879" fmla="*/ 5827671 h 8087675"/>
              <a:gd name="connsiteX880" fmla="*/ 3231776 w 8087948"/>
              <a:gd name="connsiteY880" fmla="*/ 5824513 h 8087675"/>
              <a:gd name="connsiteX881" fmla="*/ 3214753 w 8087948"/>
              <a:gd name="connsiteY881" fmla="*/ 5779075 h 8087675"/>
              <a:gd name="connsiteX882" fmla="*/ 3234039 w 8087948"/>
              <a:gd name="connsiteY882" fmla="*/ 5761143 h 8087675"/>
              <a:gd name="connsiteX883" fmla="*/ 4855144 w 8087948"/>
              <a:gd name="connsiteY883" fmla="*/ 5760473 h 8087675"/>
              <a:gd name="connsiteX884" fmla="*/ 4874414 w 8087948"/>
              <a:gd name="connsiteY884" fmla="*/ 5778388 h 8087675"/>
              <a:gd name="connsiteX885" fmla="*/ 4857530 w 8087948"/>
              <a:gd name="connsiteY885" fmla="*/ 5823827 h 8087675"/>
              <a:gd name="connsiteX886" fmla="*/ 4843253 w 8087948"/>
              <a:gd name="connsiteY886" fmla="*/ 5826985 h 8087675"/>
              <a:gd name="connsiteX887" fmla="*/ 4811953 w 8087948"/>
              <a:gd name="connsiteY887" fmla="*/ 5806941 h 8087675"/>
              <a:gd name="connsiteX888" fmla="*/ 4828976 w 8087948"/>
              <a:gd name="connsiteY888" fmla="*/ 5761365 h 8087675"/>
              <a:gd name="connsiteX889" fmla="*/ 4828976 w 8087948"/>
              <a:gd name="connsiteY889" fmla="*/ 5761503 h 8087675"/>
              <a:gd name="connsiteX890" fmla="*/ 4855144 w 8087948"/>
              <a:gd name="connsiteY890" fmla="*/ 5760473 h 8087675"/>
              <a:gd name="connsiteX891" fmla="*/ 2676135 w 8087948"/>
              <a:gd name="connsiteY891" fmla="*/ 5734133 h 8087675"/>
              <a:gd name="connsiteX892" fmla="*/ 2715330 w 8087948"/>
              <a:gd name="connsiteY892" fmla="*/ 5745029 h 8087675"/>
              <a:gd name="connsiteX893" fmla="*/ 2724526 w 8087948"/>
              <a:gd name="connsiteY893" fmla="*/ 5819708 h 8087675"/>
              <a:gd name="connsiteX894" fmla="*/ 2682519 w 8087948"/>
              <a:gd name="connsiteY894" fmla="*/ 5840163 h 8087675"/>
              <a:gd name="connsiteX895" fmla="*/ 2649847 w 8087948"/>
              <a:gd name="connsiteY895" fmla="*/ 5828906 h 8087675"/>
              <a:gd name="connsiteX896" fmla="*/ 2640650 w 8087948"/>
              <a:gd name="connsiteY896" fmla="*/ 5754227 h 8087675"/>
              <a:gd name="connsiteX897" fmla="*/ 2676135 w 8087948"/>
              <a:gd name="connsiteY897" fmla="*/ 5734133 h 8087675"/>
              <a:gd name="connsiteX898" fmla="*/ 1141899 w 8087948"/>
              <a:gd name="connsiteY898" fmla="*/ 5733318 h 8087675"/>
              <a:gd name="connsiteX899" fmla="*/ 1226832 w 8087948"/>
              <a:gd name="connsiteY899" fmla="*/ 5772623 h 8087675"/>
              <a:gd name="connsiteX900" fmla="*/ 1199104 w 8087948"/>
              <a:gd name="connsiteY900" fmla="*/ 5889171 h 8087675"/>
              <a:gd name="connsiteX901" fmla="*/ 1154769 w 8087948"/>
              <a:gd name="connsiteY901" fmla="*/ 5901664 h 8087675"/>
              <a:gd name="connsiteX902" fmla="*/ 1082560 w 8087948"/>
              <a:gd name="connsiteY902" fmla="*/ 5861442 h 8087675"/>
              <a:gd name="connsiteX903" fmla="*/ 1082560 w 8087948"/>
              <a:gd name="connsiteY903" fmla="*/ 5861303 h 8087675"/>
              <a:gd name="connsiteX904" fmla="*/ 1110290 w 8087948"/>
              <a:gd name="connsiteY904" fmla="*/ 5744892 h 8087675"/>
              <a:gd name="connsiteX905" fmla="*/ 1141899 w 8087948"/>
              <a:gd name="connsiteY905" fmla="*/ 5733318 h 8087675"/>
              <a:gd name="connsiteX906" fmla="*/ 6963753 w 8087948"/>
              <a:gd name="connsiteY906" fmla="*/ 5702346 h 8087675"/>
              <a:gd name="connsiteX907" fmla="*/ 6995492 w 8087948"/>
              <a:gd name="connsiteY907" fmla="*/ 5713592 h 8087675"/>
              <a:gd name="connsiteX908" fmla="*/ 7024458 w 8087948"/>
              <a:gd name="connsiteY908" fmla="*/ 5829730 h 8087675"/>
              <a:gd name="connsiteX909" fmla="*/ 6951700 w 8087948"/>
              <a:gd name="connsiteY909" fmla="*/ 5870913 h 8087675"/>
              <a:gd name="connsiteX910" fmla="*/ 6908321 w 8087948"/>
              <a:gd name="connsiteY910" fmla="*/ 5858832 h 8087675"/>
              <a:gd name="connsiteX911" fmla="*/ 6879218 w 8087948"/>
              <a:gd name="connsiteY911" fmla="*/ 5742558 h 8087675"/>
              <a:gd name="connsiteX912" fmla="*/ 6963753 w 8087948"/>
              <a:gd name="connsiteY912" fmla="*/ 5702346 h 8087675"/>
              <a:gd name="connsiteX913" fmla="*/ 6210058 w 8087948"/>
              <a:gd name="connsiteY913" fmla="*/ 5699917 h 8087675"/>
              <a:gd name="connsiteX914" fmla="*/ 6276843 w 8087948"/>
              <a:gd name="connsiteY914" fmla="*/ 5719497 h 8087675"/>
              <a:gd name="connsiteX915" fmla="*/ 6290846 w 8087948"/>
              <a:gd name="connsiteY915" fmla="*/ 5847301 h 8087675"/>
              <a:gd name="connsiteX916" fmla="*/ 6219873 w 8087948"/>
              <a:gd name="connsiteY916" fmla="*/ 5881346 h 8087675"/>
              <a:gd name="connsiteX917" fmla="*/ 6162903 w 8087948"/>
              <a:gd name="connsiteY917" fmla="*/ 5861304 h 8087675"/>
              <a:gd name="connsiteX918" fmla="*/ 6149037 w 8087948"/>
              <a:gd name="connsiteY918" fmla="*/ 5733362 h 8087675"/>
              <a:gd name="connsiteX919" fmla="*/ 6210058 w 8087948"/>
              <a:gd name="connsiteY919" fmla="*/ 5699917 h 8087675"/>
              <a:gd name="connsiteX920" fmla="*/ 1524686 w 8087948"/>
              <a:gd name="connsiteY920" fmla="*/ 5678553 h 8087675"/>
              <a:gd name="connsiteX921" fmla="*/ 1595264 w 8087948"/>
              <a:gd name="connsiteY921" fmla="*/ 5724301 h 8087675"/>
              <a:gd name="connsiteX922" fmla="*/ 1595127 w 8087948"/>
              <a:gd name="connsiteY922" fmla="*/ 5724301 h 8087675"/>
              <a:gd name="connsiteX923" fmla="*/ 1566985 w 8087948"/>
              <a:gd name="connsiteY923" fmla="*/ 5877091 h 8087675"/>
              <a:gd name="connsiteX924" fmla="*/ 1504797 w 8087948"/>
              <a:gd name="connsiteY924" fmla="*/ 5896446 h 8087675"/>
              <a:gd name="connsiteX925" fmla="*/ 1414194 w 8087948"/>
              <a:gd name="connsiteY925" fmla="*/ 5848812 h 8087675"/>
              <a:gd name="connsiteX926" fmla="*/ 1442474 w 8087948"/>
              <a:gd name="connsiteY926" fmla="*/ 5696021 h 8087675"/>
              <a:gd name="connsiteX927" fmla="*/ 1524686 w 8087948"/>
              <a:gd name="connsiteY927" fmla="*/ 5678553 h 8087675"/>
              <a:gd name="connsiteX928" fmla="*/ 5526551 w 8087948"/>
              <a:gd name="connsiteY928" fmla="*/ 5634213 h 8087675"/>
              <a:gd name="connsiteX929" fmla="*/ 5563274 w 8087948"/>
              <a:gd name="connsiteY929" fmla="*/ 5651682 h 8087675"/>
              <a:gd name="connsiteX930" fmla="*/ 5559430 w 8087948"/>
              <a:gd name="connsiteY930" fmla="*/ 5726910 h 8087675"/>
              <a:gd name="connsiteX931" fmla="*/ 5523875 w 8087948"/>
              <a:gd name="connsiteY931" fmla="*/ 5740500 h 8087675"/>
              <a:gd name="connsiteX932" fmla="*/ 5484339 w 8087948"/>
              <a:gd name="connsiteY932" fmla="*/ 5722929 h 8087675"/>
              <a:gd name="connsiteX933" fmla="*/ 5488183 w 8087948"/>
              <a:gd name="connsiteY933" fmla="*/ 5647838 h 8087675"/>
              <a:gd name="connsiteX934" fmla="*/ 5526551 w 8087948"/>
              <a:gd name="connsiteY934" fmla="*/ 5634213 h 8087675"/>
              <a:gd name="connsiteX935" fmla="*/ 2997955 w 8087948"/>
              <a:gd name="connsiteY935" fmla="*/ 5628190 h 8087675"/>
              <a:gd name="connsiteX936" fmla="*/ 3023797 w 8087948"/>
              <a:gd name="connsiteY936" fmla="*/ 5632875 h 8087675"/>
              <a:gd name="connsiteX937" fmla="*/ 3034093 w 8087948"/>
              <a:gd name="connsiteY937" fmla="*/ 5680235 h 8087675"/>
              <a:gd name="connsiteX938" fmla="*/ 3005265 w 8087948"/>
              <a:gd name="connsiteY938" fmla="*/ 5696023 h 8087675"/>
              <a:gd name="connsiteX939" fmla="*/ 2986731 w 8087948"/>
              <a:gd name="connsiteY939" fmla="*/ 5690532 h 8087675"/>
              <a:gd name="connsiteX940" fmla="*/ 2976437 w 8087948"/>
              <a:gd name="connsiteY940" fmla="*/ 5643170 h 8087675"/>
              <a:gd name="connsiteX941" fmla="*/ 2997955 w 8087948"/>
              <a:gd name="connsiteY941" fmla="*/ 5628190 h 8087675"/>
              <a:gd name="connsiteX942" fmla="*/ 5090935 w 8087948"/>
              <a:gd name="connsiteY942" fmla="*/ 5627452 h 8087675"/>
              <a:gd name="connsiteX943" fmla="*/ 5112454 w 8087948"/>
              <a:gd name="connsiteY943" fmla="*/ 5642483 h 8087675"/>
              <a:gd name="connsiteX944" fmla="*/ 5102295 w 8087948"/>
              <a:gd name="connsiteY944" fmla="*/ 5689845 h 8087675"/>
              <a:gd name="connsiteX945" fmla="*/ 5083625 w 8087948"/>
              <a:gd name="connsiteY945" fmla="*/ 5695336 h 8087675"/>
              <a:gd name="connsiteX946" fmla="*/ 5054796 w 8087948"/>
              <a:gd name="connsiteY946" fmla="*/ 5679549 h 8087675"/>
              <a:gd name="connsiteX947" fmla="*/ 5065092 w 8087948"/>
              <a:gd name="connsiteY947" fmla="*/ 5632187 h 8087675"/>
              <a:gd name="connsiteX948" fmla="*/ 5090935 w 8087948"/>
              <a:gd name="connsiteY948" fmla="*/ 5627452 h 8087675"/>
              <a:gd name="connsiteX949" fmla="*/ 722294 w 8087948"/>
              <a:gd name="connsiteY949" fmla="*/ 5622532 h 8087675"/>
              <a:gd name="connsiteX950" fmla="*/ 779185 w 8087948"/>
              <a:gd name="connsiteY950" fmla="*/ 5655524 h 8087675"/>
              <a:gd name="connsiteX951" fmla="*/ 752276 w 8087948"/>
              <a:gd name="connsiteY951" fmla="*/ 5735145 h 8087675"/>
              <a:gd name="connsiteX952" fmla="*/ 725921 w 8087948"/>
              <a:gd name="connsiteY952" fmla="*/ 5741322 h 8087675"/>
              <a:gd name="connsiteX953" fmla="*/ 672521 w 8087948"/>
              <a:gd name="connsiteY953" fmla="*/ 5708239 h 8087675"/>
              <a:gd name="connsiteX954" fmla="*/ 699427 w 8087948"/>
              <a:gd name="connsiteY954" fmla="*/ 5628618 h 8087675"/>
              <a:gd name="connsiteX955" fmla="*/ 722294 w 8087948"/>
              <a:gd name="connsiteY955" fmla="*/ 5622532 h 8087675"/>
              <a:gd name="connsiteX956" fmla="*/ 7708496 w 8087948"/>
              <a:gd name="connsiteY956" fmla="*/ 5613055 h 8087675"/>
              <a:gd name="connsiteX957" fmla="*/ 7734732 w 8087948"/>
              <a:gd name="connsiteY957" fmla="*/ 5613518 h 8087675"/>
              <a:gd name="connsiteX958" fmla="*/ 7752441 w 8087948"/>
              <a:gd name="connsiteY958" fmla="*/ 5658682 h 8087675"/>
              <a:gd name="connsiteX959" fmla="*/ 7721005 w 8087948"/>
              <a:gd name="connsiteY959" fmla="*/ 5679274 h 8087675"/>
              <a:gd name="connsiteX960" fmla="*/ 7707277 w 8087948"/>
              <a:gd name="connsiteY960" fmla="*/ 5676392 h 8087675"/>
              <a:gd name="connsiteX961" fmla="*/ 7689568 w 8087948"/>
              <a:gd name="connsiteY961" fmla="*/ 5631226 h 8087675"/>
              <a:gd name="connsiteX962" fmla="*/ 7708496 w 8087948"/>
              <a:gd name="connsiteY962" fmla="*/ 5613055 h 8087675"/>
              <a:gd name="connsiteX963" fmla="*/ 368512 w 8087948"/>
              <a:gd name="connsiteY963" fmla="*/ 5587606 h 8087675"/>
              <a:gd name="connsiteX964" fmla="*/ 387268 w 8087948"/>
              <a:gd name="connsiteY964" fmla="*/ 5605967 h 8087675"/>
              <a:gd name="connsiteX965" fmla="*/ 369285 w 8087948"/>
              <a:gd name="connsiteY965" fmla="*/ 5650994 h 8087675"/>
              <a:gd name="connsiteX966" fmla="*/ 355831 w 8087948"/>
              <a:gd name="connsiteY966" fmla="*/ 5653877 h 8087675"/>
              <a:gd name="connsiteX967" fmla="*/ 324120 w 8087948"/>
              <a:gd name="connsiteY967" fmla="*/ 5633011 h 8087675"/>
              <a:gd name="connsiteX968" fmla="*/ 342241 w 8087948"/>
              <a:gd name="connsiteY968" fmla="*/ 5587983 h 8087675"/>
              <a:gd name="connsiteX969" fmla="*/ 368512 w 8087948"/>
              <a:gd name="connsiteY969" fmla="*/ 5587606 h 8087675"/>
              <a:gd name="connsiteX970" fmla="*/ 5972018 w 8087948"/>
              <a:gd name="connsiteY970" fmla="*/ 5556222 h 8087675"/>
              <a:gd name="connsiteX971" fmla="*/ 6024801 w 8087948"/>
              <a:gd name="connsiteY971" fmla="*/ 5572198 h 8087675"/>
              <a:gd name="connsiteX972" fmla="*/ 6034822 w 8087948"/>
              <a:gd name="connsiteY972" fmla="*/ 5673647 h 8087675"/>
              <a:gd name="connsiteX973" fmla="*/ 5979088 w 8087948"/>
              <a:gd name="connsiteY973" fmla="*/ 5700004 h 8087675"/>
              <a:gd name="connsiteX974" fmla="*/ 5933512 w 8087948"/>
              <a:gd name="connsiteY974" fmla="*/ 5683667 h 8087675"/>
              <a:gd name="connsiteX975" fmla="*/ 5923353 w 8087948"/>
              <a:gd name="connsiteY975" fmla="*/ 5582356 h 8087675"/>
              <a:gd name="connsiteX976" fmla="*/ 5972018 w 8087948"/>
              <a:gd name="connsiteY976" fmla="*/ 5556222 h 8087675"/>
              <a:gd name="connsiteX977" fmla="*/ 7405298 w 8087948"/>
              <a:gd name="connsiteY977" fmla="*/ 5535994 h 8087675"/>
              <a:gd name="connsiteX978" fmla="*/ 7428328 w 8087948"/>
              <a:gd name="connsiteY978" fmla="*/ 5541447 h 8087675"/>
              <a:gd name="connsiteX979" fmla="*/ 7457294 w 8087948"/>
              <a:gd name="connsiteY979" fmla="*/ 5620382 h 8087675"/>
              <a:gd name="connsiteX980" fmla="*/ 7403206 w 8087948"/>
              <a:gd name="connsiteY980" fmla="*/ 5654976 h 8087675"/>
              <a:gd name="connsiteX981" fmla="*/ 7378359 w 8087948"/>
              <a:gd name="connsiteY981" fmla="*/ 5649484 h 8087675"/>
              <a:gd name="connsiteX982" fmla="*/ 7349256 w 8087948"/>
              <a:gd name="connsiteY982" fmla="*/ 5570549 h 8087675"/>
              <a:gd name="connsiteX983" fmla="*/ 7405298 w 8087948"/>
              <a:gd name="connsiteY983" fmla="*/ 5535994 h 8087675"/>
              <a:gd name="connsiteX984" fmla="*/ 2095138 w 8087948"/>
              <a:gd name="connsiteY984" fmla="*/ 5529573 h 8087675"/>
              <a:gd name="connsiteX985" fmla="*/ 2143423 w 8087948"/>
              <a:gd name="connsiteY985" fmla="*/ 5556273 h 8087675"/>
              <a:gd name="connsiteX986" fmla="*/ 2131893 w 8087948"/>
              <a:gd name="connsiteY986" fmla="*/ 5657585 h 8087675"/>
              <a:gd name="connsiteX987" fmla="*/ 2087003 w 8087948"/>
              <a:gd name="connsiteY987" fmla="*/ 5673370 h 8087675"/>
              <a:gd name="connsiteX988" fmla="*/ 2030582 w 8087948"/>
              <a:gd name="connsiteY988" fmla="*/ 5646190 h 8087675"/>
              <a:gd name="connsiteX989" fmla="*/ 2030719 w 8087948"/>
              <a:gd name="connsiteY989" fmla="*/ 5646190 h 8087675"/>
              <a:gd name="connsiteX990" fmla="*/ 2042115 w 8087948"/>
              <a:gd name="connsiteY990" fmla="*/ 5544880 h 8087675"/>
              <a:gd name="connsiteX991" fmla="*/ 2095138 w 8087948"/>
              <a:gd name="connsiteY991" fmla="*/ 5529573 h 8087675"/>
              <a:gd name="connsiteX992" fmla="*/ 2454209 w 8087948"/>
              <a:gd name="connsiteY992" fmla="*/ 5527290 h 8087675"/>
              <a:gd name="connsiteX993" fmla="*/ 2491565 w 8087948"/>
              <a:gd name="connsiteY993" fmla="*/ 5543505 h 8087675"/>
              <a:gd name="connsiteX994" fmla="*/ 2490193 w 8087948"/>
              <a:gd name="connsiteY994" fmla="*/ 5618733 h 8087675"/>
              <a:gd name="connsiteX995" fmla="*/ 2453266 w 8087948"/>
              <a:gd name="connsiteY995" fmla="*/ 5633697 h 8087675"/>
              <a:gd name="connsiteX996" fmla="*/ 2414964 w 8087948"/>
              <a:gd name="connsiteY996" fmla="*/ 5617498 h 8087675"/>
              <a:gd name="connsiteX997" fmla="*/ 2415102 w 8087948"/>
              <a:gd name="connsiteY997" fmla="*/ 5617498 h 8087675"/>
              <a:gd name="connsiteX998" fmla="*/ 2416336 w 8087948"/>
              <a:gd name="connsiteY998" fmla="*/ 5542270 h 8087675"/>
              <a:gd name="connsiteX999" fmla="*/ 2454209 w 8087948"/>
              <a:gd name="connsiteY999" fmla="*/ 5527290 h 8087675"/>
              <a:gd name="connsiteX1000" fmla="*/ 6708591 w 8087948"/>
              <a:gd name="connsiteY1000" fmla="*/ 5504710 h 8087675"/>
              <a:gd name="connsiteX1001" fmla="*/ 6749764 w 8087948"/>
              <a:gd name="connsiteY1001" fmla="*/ 5519070 h 8087675"/>
              <a:gd name="connsiteX1002" fmla="*/ 6788202 w 8087948"/>
              <a:gd name="connsiteY1002" fmla="*/ 5669664 h 8087675"/>
              <a:gd name="connsiteX1003" fmla="*/ 6693618 w 8087948"/>
              <a:gd name="connsiteY1003" fmla="*/ 5723340 h 8087675"/>
              <a:gd name="connsiteX1004" fmla="*/ 6637746 w 8087948"/>
              <a:gd name="connsiteY1004" fmla="*/ 5707965 h 8087675"/>
              <a:gd name="connsiteX1005" fmla="*/ 6599308 w 8087948"/>
              <a:gd name="connsiteY1005" fmla="*/ 5557508 h 8087675"/>
              <a:gd name="connsiteX1006" fmla="*/ 6708591 w 8087948"/>
              <a:gd name="connsiteY1006" fmla="*/ 5504710 h 8087675"/>
              <a:gd name="connsiteX1007" fmla="*/ 1707771 w 8087948"/>
              <a:gd name="connsiteY1007" fmla="*/ 5463355 h 8087675"/>
              <a:gd name="connsiteX1008" fmla="*/ 1773593 w 8087948"/>
              <a:gd name="connsiteY1008" fmla="*/ 5504381 h 8087675"/>
              <a:gd name="connsiteX1009" fmla="*/ 1746412 w 8087948"/>
              <a:gd name="connsiteY1009" fmla="*/ 5630127 h 8087675"/>
              <a:gd name="connsiteX1010" fmla="*/ 1697266 w 8087948"/>
              <a:gd name="connsiteY1010" fmla="*/ 5644678 h 8087675"/>
              <a:gd name="connsiteX1011" fmla="*/ 1620664 w 8087948"/>
              <a:gd name="connsiteY1011" fmla="*/ 5602946 h 8087675"/>
              <a:gd name="connsiteX1012" fmla="*/ 1647846 w 8087948"/>
              <a:gd name="connsiteY1012" fmla="*/ 5477199 h 8087675"/>
              <a:gd name="connsiteX1013" fmla="*/ 1681510 w 8087948"/>
              <a:gd name="connsiteY1013" fmla="*/ 5464053 h 8087675"/>
              <a:gd name="connsiteX1014" fmla="*/ 1707771 w 8087948"/>
              <a:gd name="connsiteY1014" fmla="*/ 5463355 h 8087675"/>
              <a:gd name="connsiteX1015" fmla="*/ 2783254 w 8087948"/>
              <a:gd name="connsiteY1015" fmla="*/ 5463043 h 8087675"/>
              <a:gd name="connsiteX1016" fmla="*/ 2808136 w 8087948"/>
              <a:gd name="connsiteY1016" fmla="*/ 5471297 h 8087675"/>
              <a:gd name="connsiteX1017" fmla="*/ 2811567 w 8087948"/>
              <a:gd name="connsiteY1017" fmla="*/ 5519756 h 8087675"/>
              <a:gd name="connsiteX1018" fmla="*/ 2785623 w 8087948"/>
              <a:gd name="connsiteY1018" fmla="*/ 5531561 h 8087675"/>
              <a:gd name="connsiteX1019" fmla="*/ 2763245 w 8087948"/>
              <a:gd name="connsiteY1019" fmla="*/ 5523188 h 8087675"/>
              <a:gd name="connsiteX1020" fmla="*/ 2759813 w 8087948"/>
              <a:gd name="connsiteY1020" fmla="*/ 5474866 h 8087675"/>
              <a:gd name="connsiteX1021" fmla="*/ 2783254 w 8087948"/>
              <a:gd name="connsiteY1021" fmla="*/ 5463043 h 8087675"/>
              <a:gd name="connsiteX1022" fmla="*/ 5305431 w 8087948"/>
              <a:gd name="connsiteY1022" fmla="*/ 5462238 h 8087675"/>
              <a:gd name="connsiteX1023" fmla="*/ 5328941 w 8087948"/>
              <a:gd name="connsiteY1023" fmla="*/ 5474044 h 8087675"/>
              <a:gd name="connsiteX1024" fmla="*/ 5325508 w 8087948"/>
              <a:gd name="connsiteY1024" fmla="*/ 5522365 h 8087675"/>
              <a:gd name="connsiteX1025" fmla="*/ 5302994 w 8087948"/>
              <a:gd name="connsiteY1025" fmla="*/ 5530877 h 8087675"/>
              <a:gd name="connsiteX1026" fmla="*/ 5277049 w 8087948"/>
              <a:gd name="connsiteY1026" fmla="*/ 5518933 h 8087675"/>
              <a:gd name="connsiteX1027" fmla="*/ 5280480 w 8087948"/>
              <a:gd name="connsiteY1027" fmla="*/ 5470611 h 8087675"/>
              <a:gd name="connsiteX1028" fmla="*/ 5305431 w 8087948"/>
              <a:gd name="connsiteY1028" fmla="*/ 5462238 h 8087675"/>
              <a:gd name="connsiteX1029" fmla="*/ 5733600 w 8087948"/>
              <a:gd name="connsiteY1029" fmla="*/ 5412422 h 8087675"/>
              <a:gd name="connsiteX1030" fmla="*/ 5772347 w 8087948"/>
              <a:gd name="connsiteY1030" fmla="*/ 5424623 h 8087675"/>
              <a:gd name="connsiteX1031" fmla="*/ 5778936 w 8087948"/>
              <a:gd name="connsiteY1031" fmla="*/ 5499577 h 8087675"/>
              <a:gd name="connsiteX1032" fmla="*/ 5738165 w 8087948"/>
              <a:gd name="connsiteY1032" fmla="*/ 5518659 h 8087675"/>
              <a:gd name="connsiteX1033" fmla="*/ 5703984 w 8087948"/>
              <a:gd name="connsiteY1033" fmla="*/ 5506166 h 8087675"/>
              <a:gd name="connsiteX1034" fmla="*/ 5697531 w 8087948"/>
              <a:gd name="connsiteY1034" fmla="*/ 5431212 h 8087675"/>
              <a:gd name="connsiteX1035" fmla="*/ 5733600 w 8087948"/>
              <a:gd name="connsiteY1035" fmla="*/ 5412422 h 8087675"/>
              <a:gd name="connsiteX1036" fmla="*/ 976540 w 8087948"/>
              <a:gd name="connsiteY1036" fmla="*/ 5411017 h 8087675"/>
              <a:gd name="connsiteX1037" fmla="*/ 1056615 w 8087948"/>
              <a:gd name="connsiteY1037" fmla="*/ 5459356 h 8087675"/>
              <a:gd name="connsiteX1038" fmla="*/ 1056752 w 8087948"/>
              <a:gd name="connsiteY1038" fmla="*/ 5459356 h 8087675"/>
              <a:gd name="connsiteX1039" fmla="*/ 1016530 w 8087948"/>
              <a:gd name="connsiteY1039" fmla="*/ 5572197 h 8087675"/>
              <a:gd name="connsiteX1040" fmla="*/ 980289 w 8087948"/>
              <a:gd name="connsiteY1040" fmla="*/ 5580297 h 8087675"/>
              <a:gd name="connsiteX1041" fmla="*/ 903688 w 8087948"/>
              <a:gd name="connsiteY1041" fmla="*/ 5531975 h 8087675"/>
              <a:gd name="connsiteX1042" fmla="*/ 903825 w 8087948"/>
              <a:gd name="connsiteY1042" fmla="*/ 5531975 h 8087675"/>
              <a:gd name="connsiteX1043" fmla="*/ 943910 w 8087948"/>
              <a:gd name="connsiteY1043" fmla="*/ 5419134 h 8087675"/>
              <a:gd name="connsiteX1044" fmla="*/ 976540 w 8087948"/>
              <a:gd name="connsiteY1044" fmla="*/ 5411017 h 8087675"/>
              <a:gd name="connsiteX1045" fmla="*/ 6448784 w 8087948"/>
              <a:gd name="connsiteY1045" fmla="*/ 5391046 h 8087675"/>
              <a:gd name="connsiteX1046" fmla="*/ 6482760 w 8087948"/>
              <a:gd name="connsiteY1046" fmla="*/ 5403208 h 8087675"/>
              <a:gd name="connsiteX1047" fmla="*/ 6513785 w 8087948"/>
              <a:gd name="connsiteY1047" fmla="*/ 5527993 h 8087675"/>
              <a:gd name="connsiteX1048" fmla="*/ 6435812 w 8087948"/>
              <a:gd name="connsiteY1048" fmla="*/ 5572059 h 8087675"/>
              <a:gd name="connsiteX1049" fmla="*/ 6389000 w 8087948"/>
              <a:gd name="connsiteY1049" fmla="*/ 5559019 h 8087675"/>
              <a:gd name="connsiteX1050" fmla="*/ 6357975 w 8087948"/>
              <a:gd name="connsiteY1050" fmla="*/ 5434095 h 8087675"/>
              <a:gd name="connsiteX1051" fmla="*/ 6448784 w 8087948"/>
              <a:gd name="connsiteY1051" fmla="*/ 5391046 h 8087675"/>
              <a:gd name="connsiteX1052" fmla="*/ 7125738 w 8087948"/>
              <a:gd name="connsiteY1052" fmla="*/ 5378123 h 8087675"/>
              <a:gd name="connsiteX1053" fmla="*/ 7158440 w 8087948"/>
              <a:gd name="connsiteY1053" fmla="*/ 5385912 h 8087675"/>
              <a:gd name="connsiteX1054" fmla="*/ 7199760 w 8087948"/>
              <a:gd name="connsiteY1054" fmla="*/ 5498342 h 8087675"/>
              <a:gd name="connsiteX1055" fmla="*/ 7122884 w 8087948"/>
              <a:gd name="connsiteY1055" fmla="*/ 5547487 h 8087675"/>
              <a:gd name="connsiteX1056" fmla="*/ 7087467 w 8087948"/>
              <a:gd name="connsiteY1056" fmla="*/ 5539663 h 8087675"/>
              <a:gd name="connsiteX1057" fmla="*/ 7046147 w 8087948"/>
              <a:gd name="connsiteY1057" fmla="*/ 5427369 h 8087675"/>
              <a:gd name="connsiteX1058" fmla="*/ 7046010 w 8087948"/>
              <a:gd name="connsiteY1058" fmla="*/ 5427369 h 8087675"/>
              <a:gd name="connsiteX1059" fmla="*/ 7125738 w 8087948"/>
              <a:gd name="connsiteY1059" fmla="*/ 5378123 h 8087675"/>
              <a:gd name="connsiteX1060" fmla="*/ 7833572 w 8087948"/>
              <a:gd name="connsiteY1060" fmla="*/ 5357221 h 8087675"/>
              <a:gd name="connsiteX1061" fmla="*/ 7854437 w 8087948"/>
              <a:gd name="connsiteY1061" fmla="*/ 5401011 h 8087675"/>
              <a:gd name="connsiteX1062" fmla="*/ 7822040 w 8087948"/>
              <a:gd name="connsiteY1062" fmla="*/ 5423800 h 8087675"/>
              <a:gd name="connsiteX1063" fmla="*/ 7810646 w 8087948"/>
              <a:gd name="connsiteY1063" fmla="*/ 5421741 h 8087675"/>
              <a:gd name="connsiteX1064" fmla="*/ 7789780 w 8087948"/>
              <a:gd name="connsiteY1064" fmla="*/ 5377950 h 8087675"/>
              <a:gd name="connsiteX1065" fmla="*/ 7833572 w 8087948"/>
              <a:gd name="connsiteY1065" fmla="*/ 5357221 h 8087675"/>
              <a:gd name="connsiteX1066" fmla="*/ 245459 w 8087948"/>
              <a:gd name="connsiteY1066" fmla="*/ 5331550 h 8087675"/>
              <a:gd name="connsiteX1067" fmla="*/ 289114 w 8087948"/>
              <a:gd name="connsiteY1067" fmla="*/ 5352690 h 8087675"/>
              <a:gd name="connsiteX1068" fmla="*/ 267972 w 8087948"/>
              <a:gd name="connsiteY1068" fmla="*/ 5396345 h 8087675"/>
              <a:gd name="connsiteX1069" fmla="*/ 256717 w 8087948"/>
              <a:gd name="connsiteY1069" fmla="*/ 5398266 h 8087675"/>
              <a:gd name="connsiteX1070" fmla="*/ 224319 w 8087948"/>
              <a:gd name="connsiteY1070" fmla="*/ 5375342 h 8087675"/>
              <a:gd name="connsiteX1071" fmla="*/ 245459 w 8087948"/>
              <a:gd name="connsiteY1071" fmla="*/ 5331550 h 8087675"/>
              <a:gd name="connsiteX1072" fmla="*/ 598184 w 8087948"/>
              <a:gd name="connsiteY1072" fmla="*/ 5329679 h 8087675"/>
              <a:gd name="connsiteX1073" fmla="*/ 651928 w 8087948"/>
              <a:gd name="connsiteY1073" fmla="*/ 5367516 h 8087675"/>
              <a:gd name="connsiteX1074" fmla="*/ 618158 w 8087948"/>
              <a:gd name="connsiteY1074" fmla="*/ 5444528 h 8087675"/>
              <a:gd name="connsiteX1075" fmla="*/ 596606 w 8087948"/>
              <a:gd name="connsiteY1075" fmla="*/ 5448647 h 8087675"/>
              <a:gd name="connsiteX1076" fmla="*/ 541146 w 8087948"/>
              <a:gd name="connsiteY1076" fmla="*/ 5410895 h 8087675"/>
              <a:gd name="connsiteX1077" fmla="*/ 541146 w 8087948"/>
              <a:gd name="connsiteY1077" fmla="*/ 5410758 h 8087675"/>
              <a:gd name="connsiteX1078" fmla="*/ 574914 w 8087948"/>
              <a:gd name="connsiteY1078" fmla="*/ 5333746 h 8087675"/>
              <a:gd name="connsiteX1079" fmla="*/ 598184 w 8087948"/>
              <a:gd name="connsiteY1079" fmla="*/ 5329679 h 8087675"/>
              <a:gd name="connsiteX1080" fmla="*/ 1287241 w 8087948"/>
              <a:gd name="connsiteY1080" fmla="*/ 5323343 h 8087675"/>
              <a:gd name="connsiteX1081" fmla="*/ 1392779 w 8087948"/>
              <a:gd name="connsiteY1081" fmla="*/ 5383303 h 8087675"/>
              <a:gd name="connsiteX1082" fmla="*/ 1344457 w 8087948"/>
              <a:gd name="connsiteY1082" fmla="*/ 5530876 h 8087675"/>
              <a:gd name="connsiteX1083" fmla="*/ 1294901 w 8087948"/>
              <a:gd name="connsiteY1083" fmla="*/ 5542820 h 8087675"/>
              <a:gd name="connsiteX1084" fmla="*/ 1196884 w 8087948"/>
              <a:gd name="connsiteY1084" fmla="*/ 5482555 h 8087675"/>
              <a:gd name="connsiteX1085" fmla="*/ 1245205 w 8087948"/>
              <a:gd name="connsiteY1085" fmla="*/ 5334981 h 8087675"/>
              <a:gd name="connsiteX1086" fmla="*/ 1287241 w 8087948"/>
              <a:gd name="connsiteY1086" fmla="*/ 5323343 h 8087675"/>
              <a:gd name="connsiteX1087" fmla="*/ 2263081 w 8087948"/>
              <a:gd name="connsiteY1087" fmla="*/ 5291739 h 8087675"/>
              <a:gd name="connsiteX1088" fmla="*/ 2297864 w 8087948"/>
              <a:gd name="connsiteY1088" fmla="*/ 5313016 h 8087675"/>
              <a:gd name="connsiteX1089" fmla="*/ 2286059 w 8087948"/>
              <a:gd name="connsiteY1089" fmla="*/ 5387283 h 8087675"/>
              <a:gd name="connsiteX1090" fmla="*/ 2254897 w 8087948"/>
              <a:gd name="connsiteY1090" fmla="*/ 5397442 h 8087675"/>
              <a:gd name="connsiteX1091" fmla="*/ 2211792 w 8087948"/>
              <a:gd name="connsiteY1091" fmla="*/ 5375615 h 8087675"/>
              <a:gd name="connsiteX1092" fmla="*/ 2223460 w 8087948"/>
              <a:gd name="connsiteY1092" fmla="*/ 5301348 h 8087675"/>
              <a:gd name="connsiteX1093" fmla="*/ 2263081 w 8087948"/>
              <a:gd name="connsiteY1093" fmla="*/ 5291739 h 8087675"/>
              <a:gd name="connsiteX1094" fmla="*/ 6188682 w 8087948"/>
              <a:gd name="connsiteY1094" fmla="*/ 5277269 h 8087675"/>
              <a:gd name="connsiteX1095" fmla="*/ 6215617 w 8087948"/>
              <a:gd name="connsiteY1095" fmla="*/ 5287072 h 8087675"/>
              <a:gd name="connsiteX1096" fmla="*/ 6239367 w 8087948"/>
              <a:gd name="connsiteY1096" fmla="*/ 5386186 h 8087675"/>
              <a:gd name="connsiteX1097" fmla="*/ 6177865 w 8087948"/>
              <a:gd name="connsiteY1097" fmla="*/ 5420643 h 8087675"/>
              <a:gd name="connsiteX1098" fmla="*/ 6140252 w 8087948"/>
              <a:gd name="connsiteY1098" fmla="*/ 5409935 h 8087675"/>
              <a:gd name="connsiteX1099" fmla="*/ 6116503 w 8087948"/>
              <a:gd name="connsiteY1099" fmla="*/ 5310821 h 8087675"/>
              <a:gd name="connsiteX1100" fmla="*/ 6188682 w 8087948"/>
              <a:gd name="connsiteY1100" fmla="*/ 5277269 h 8087675"/>
              <a:gd name="connsiteX1101" fmla="*/ 2594031 w 8087948"/>
              <a:gd name="connsiteY1101" fmla="*/ 5269207 h 8087675"/>
              <a:gd name="connsiteX1102" fmla="*/ 2617593 w 8087948"/>
              <a:gd name="connsiteY1102" fmla="*/ 5280893 h 8087675"/>
              <a:gd name="connsiteX1103" fmla="*/ 2614161 w 8087948"/>
              <a:gd name="connsiteY1103" fmla="*/ 5329352 h 8087675"/>
              <a:gd name="connsiteX1104" fmla="*/ 2591647 w 8087948"/>
              <a:gd name="connsiteY1104" fmla="*/ 5337727 h 8087675"/>
              <a:gd name="connsiteX1105" fmla="*/ 2565703 w 8087948"/>
              <a:gd name="connsiteY1105" fmla="*/ 5325920 h 8087675"/>
              <a:gd name="connsiteX1106" fmla="*/ 2569135 w 8087948"/>
              <a:gd name="connsiteY1106" fmla="*/ 5277598 h 8087675"/>
              <a:gd name="connsiteX1107" fmla="*/ 2594031 w 8087948"/>
              <a:gd name="connsiteY1107" fmla="*/ 5269207 h 8087675"/>
              <a:gd name="connsiteX1108" fmla="*/ 5494462 w 8087948"/>
              <a:gd name="connsiteY1108" fmla="*/ 5268367 h 8087675"/>
              <a:gd name="connsiteX1109" fmla="*/ 5519344 w 8087948"/>
              <a:gd name="connsiteY1109" fmla="*/ 5276637 h 8087675"/>
              <a:gd name="connsiteX1110" fmla="*/ 5522775 w 8087948"/>
              <a:gd name="connsiteY1110" fmla="*/ 5325097 h 8087675"/>
              <a:gd name="connsiteX1111" fmla="*/ 5522914 w 8087948"/>
              <a:gd name="connsiteY1111" fmla="*/ 5325097 h 8087675"/>
              <a:gd name="connsiteX1112" fmla="*/ 5496830 w 8087948"/>
              <a:gd name="connsiteY1112" fmla="*/ 5336902 h 8087675"/>
              <a:gd name="connsiteX1113" fmla="*/ 5474455 w 8087948"/>
              <a:gd name="connsiteY1113" fmla="*/ 5328529 h 8087675"/>
              <a:gd name="connsiteX1114" fmla="*/ 5471022 w 8087948"/>
              <a:gd name="connsiteY1114" fmla="*/ 5280070 h 8087675"/>
              <a:gd name="connsiteX1115" fmla="*/ 5494462 w 8087948"/>
              <a:gd name="connsiteY1115" fmla="*/ 5268367 h 8087675"/>
              <a:gd name="connsiteX1116" fmla="*/ 1882400 w 8087948"/>
              <a:gd name="connsiteY1116" fmla="*/ 5247830 h 8087675"/>
              <a:gd name="connsiteX1117" fmla="*/ 1954118 w 8087948"/>
              <a:gd name="connsiteY1117" fmla="*/ 5282404 h 8087675"/>
              <a:gd name="connsiteX1118" fmla="*/ 1928995 w 8087948"/>
              <a:gd name="connsiteY1118" fmla="*/ 5381246 h 8087675"/>
              <a:gd name="connsiteX1119" fmla="*/ 1892204 w 8087948"/>
              <a:gd name="connsiteY1119" fmla="*/ 5391267 h 8087675"/>
              <a:gd name="connsiteX1120" fmla="*/ 1830292 w 8087948"/>
              <a:gd name="connsiteY1120" fmla="*/ 5356124 h 8087675"/>
              <a:gd name="connsiteX1121" fmla="*/ 1855414 w 8087948"/>
              <a:gd name="connsiteY1121" fmla="*/ 5257283 h 8087675"/>
              <a:gd name="connsiteX1122" fmla="*/ 1882400 w 8087948"/>
              <a:gd name="connsiteY1122" fmla="*/ 5247830 h 8087675"/>
              <a:gd name="connsiteX1123" fmla="*/ 7521801 w 8087948"/>
              <a:gd name="connsiteY1123" fmla="*/ 5239764 h 8087675"/>
              <a:gd name="connsiteX1124" fmla="*/ 7545151 w 8087948"/>
              <a:gd name="connsiteY1124" fmla="*/ 5243280 h 8087675"/>
              <a:gd name="connsiteX1125" fmla="*/ 7580980 w 8087948"/>
              <a:gd name="connsiteY1125" fmla="*/ 5319331 h 8087675"/>
              <a:gd name="connsiteX1126" fmla="*/ 7524971 w 8087948"/>
              <a:gd name="connsiteY1126" fmla="*/ 5358730 h 8087675"/>
              <a:gd name="connsiteX1127" fmla="*/ 7504791 w 8087948"/>
              <a:gd name="connsiteY1127" fmla="*/ 5355160 h 8087675"/>
              <a:gd name="connsiteX1128" fmla="*/ 7469101 w 8087948"/>
              <a:gd name="connsiteY1128" fmla="*/ 5278971 h 8087675"/>
              <a:gd name="connsiteX1129" fmla="*/ 7521801 w 8087948"/>
              <a:gd name="connsiteY1129" fmla="*/ 5239764 h 8087675"/>
              <a:gd name="connsiteX1130" fmla="*/ 5928248 w 8087948"/>
              <a:gd name="connsiteY1130" fmla="*/ 5163320 h 8087675"/>
              <a:gd name="connsiteX1131" fmla="*/ 5948062 w 8087948"/>
              <a:gd name="connsiteY1131" fmla="*/ 5170797 h 8087675"/>
              <a:gd name="connsiteX1132" fmla="*/ 5964948 w 8087948"/>
              <a:gd name="connsiteY1132" fmla="*/ 5244103 h 8087675"/>
              <a:gd name="connsiteX1133" fmla="*/ 5964811 w 8087948"/>
              <a:gd name="connsiteY1133" fmla="*/ 5244103 h 8087675"/>
              <a:gd name="connsiteX1134" fmla="*/ 5919646 w 8087948"/>
              <a:gd name="connsiteY1134" fmla="*/ 5269086 h 8087675"/>
              <a:gd name="connsiteX1135" fmla="*/ 5891504 w 8087948"/>
              <a:gd name="connsiteY1135" fmla="*/ 5260988 h 8087675"/>
              <a:gd name="connsiteX1136" fmla="*/ 5874619 w 8087948"/>
              <a:gd name="connsiteY1136" fmla="*/ 5187681 h 8087675"/>
              <a:gd name="connsiteX1137" fmla="*/ 5928248 w 8087948"/>
              <a:gd name="connsiteY1137" fmla="*/ 5163320 h 8087675"/>
              <a:gd name="connsiteX1138" fmla="*/ 6879866 w 8087948"/>
              <a:gd name="connsiteY1138" fmla="*/ 5136480 h 8087675"/>
              <a:gd name="connsiteX1139" fmla="*/ 6922597 w 8087948"/>
              <a:gd name="connsiteY1139" fmla="*/ 5145264 h 8087675"/>
              <a:gd name="connsiteX1140" fmla="*/ 6980803 w 8087948"/>
              <a:gd name="connsiteY1140" fmla="*/ 5289268 h 8087675"/>
              <a:gd name="connsiteX1141" fmla="*/ 6879630 w 8087948"/>
              <a:gd name="connsiteY1141" fmla="*/ 5356123 h 8087675"/>
              <a:gd name="connsiteX1142" fmla="*/ 6836799 w 8087948"/>
              <a:gd name="connsiteY1142" fmla="*/ 5347474 h 8087675"/>
              <a:gd name="connsiteX1143" fmla="*/ 6778594 w 8087948"/>
              <a:gd name="connsiteY1143" fmla="*/ 5203470 h 8087675"/>
              <a:gd name="connsiteX1144" fmla="*/ 6778594 w 8087948"/>
              <a:gd name="connsiteY1144" fmla="*/ 5203332 h 8087675"/>
              <a:gd name="connsiteX1145" fmla="*/ 6879866 w 8087948"/>
              <a:gd name="connsiteY1145" fmla="*/ 5136480 h 8087675"/>
              <a:gd name="connsiteX1146" fmla="*/ 1511379 w 8087948"/>
              <a:gd name="connsiteY1146" fmla="*/ 5132916 h 8087675"/>
              <a:gd name="connsiteX1147" fmla="*/ 1597189 w 8087948"/>
              <a:gd name="connsiteY1147" fmla="*/ 5185348 h 8087675"/>
              <a:gd name="connsiteX1148" fmla="*/ 1553260 w 8087948"/>
              <a:gd name="connsiteY1148" fmla="*/ 5306289 h 8087675"/>
              <a:gd name="connsiteX1149" fmla="*/ 1514821 w 8087948"/>
              <a:gd name="connsiteY1149" fmla="*/ 5314801 h 8087675"/>
              <a:gd name="connsiteX1150" fmla="*/ 1432457 w 8087948"/>
              <a:gd name="connsiteY1150" fmla="*/ 5262360 h 8087675"/>
              <a:gd name="connsiteX1151" fmla="*/ 1476247 w 8087948"/>
              <a:gd name="connsiteY1151" fmla="*/ 5141419 h 8087675"/>
              <a:gd name="connsiteX1152" fmla="*/ 1511379 w 8087948"/>
              <a:gd name="connsiteY1152" fmla="*/ 5132916 h 8087675"/>
              <a:gd name="connsiteX1153" fmla="*/ 7914428 w 8087948"/>
              <a:gd name="connsiteY1153" fmla="*/ 5094883 h 8087675"/>
              <a:gd name="connsiteX1154" fmla="*/ 7938315 w 8087948"/>
              <a:gd name="connsiteY1154" fmla="*/ 5137302 h 8087675"/>
              <a:gd name="connsiteX1155" fmla="*/ 7905230 w 8087948"/>
              <a:gd name="connsiteY1155" fmla="*/ 5162286 h 8087675"/>
              <a:gd name="connsiteX1156" fmla="*/ 7895895 w 8087948"/>
              <a:gd name="connsiteY1156" fmla="*/ 5161051 h 8087675"/>
              <a:gd name="connsiteX1157" fmla="*/ 7872147 w 8087948"/>
              <a:gd name="connsiteY1157" fmla="*/ 5118769 h 8087675"/>
              <a:gd name="connsiteX1158" fmla="*/ 7914428 w 8087948"/>
              <a:gd name="connsiteY1158" fmla="*/ 5094883 h 8087675"/>
              <a:gd name="connsiteX1159" fmla="*/ 846977 w 8087948"/>
              <a:gd name="connsiteY1159" fmla="*/ 5072641 h 8087675"/>
              <a:gd name="connsiteX1160" fmla="*/ 921396 w 8087948"/>
              <a:gd name="connsiteY1160" fmla="*/ 5129339 h 8087675"/>
              <a:gd name="connsiteX1161" fmla="*/ 869231 w 8087948"/>
              <a:gd name="connsiteY1161" fmla="*/ 5237101 h 8087675"/>
              <a:gd name="connsiteX1162" fmla="*/ 841502 w 8087948"/>
              <a:gd name="connsiteY1162" fmla="*/ 5241770 h 8087675"/>
              <a:gd name="connsiteX1163" fmla="*/ 761605 w 8087948"/>
              <a:gd name="connsiteY1163" fmla="*/ 5184936 h 8087675"/>
              <a:gd name="connsiteX1164" fmla="*/ 761468 w 8087948"/>
              <a:gd name="connsiteY1164" fmla="*/ 5184936 h 8087675"/>
              <a:gd name="connsiteX1165" fmla="*/ 813634 w 8087948"/>
              <a:gd name="connsiteY1165" fmla="*/ 5077173 h 8087675"/>
              <a:gd name="connsiteX1166" fmla="*/ 846977 w 8087948"/>
              <a:gd name="connsiteY1166" fmla="*/ 5072641 h 8087675"/>
              <a:gd name="connsiteX1167" fmla="*/ 166387 w 8087948"/>
              <a:gd name="connsiteY1167" fmla="*/ 5068800 h 8087675"/>
              <a:gd name="connsiteX1168" fmla="*/ 208532 w 8087948"/>
              <a:gd name="connsiteY1168" fmla="*/ 5092822 h 8087675"/>
              <a:gd name="connsiteX1169" fmla="*/ 184370 w 8087948"/>
              <a:gd name="connsiteY1169" fmla="*/ 5135105 h 8087675"/>
              <a:gd name="connsiteX1170" fmla="*/ 175312 w 8087948"/>
              <a:gd name="connsiteY1170" fmla="*/ 5136202 h 8087675"/>
              <a:gd name="connsiteX1171" fmla="*/ 142226 w 8087948"/>
              <a:gd name="connsiteY1171" fmla="*/ 5110943 h 8087675"/>
              <a:gd name="connsiteX1172" fmla="*/ 166387 w 8087948"/>
              <a:gd name="connsiteY1172" fmla="*/ 5068800 h 8087675"/>
              <a:gd name="connsiteX1173" fmla="*/ 6608721 w 8087948"/>
              <a:gd name="connsiteY1173" fmla="*/ 5054417 h 8087675"/>
              <a:gd name="connsiteX1174" fmla="*/ 6644061 w 8087948"/>
              <a:gd name="connsiteY1174" fmla="*/ 5061800 h 8087675"/>
              <a:gd name="connsiteX1175" fmla="*/ 6691697 w 8087948"/>
              <a:gd name="connsiteY1175" fmla="*/ 5181367 h 8087675"/>
              <a:gd name="connsiteX1176" fmla="*/ 6608095 w 8087948"/>
              <a:gd name="connsiteY1176" fmla="*/ 5236417 h 8087675"/>
              <a:gd name="connsiteX1177" fmla="*/ 6572266 w 8087948"/>
              <a:gd name="connsiteY1177" fmla="*/ 5229003 h 8087675"/>
              <a:gd name="connsiteX1178" fmla="*/ 6524630 w 8087948"/>
              <a:gd name="connsiteY1178" fmla="*/ 5109434 h 8087675"/>
              <a:gd name="connsiteX1179" fmla="*/ 6608721 w 8087948"/>
              <a:gd name="connsiteY1179" fmla="*/ 5054417 h 8087675"/>
              <a:gd name="connsiteX1180" fmla="*/ 2434290 w 8087948"/>
              <a:gd name="connsiteY1180" fmla="*/ 5050610 h 8087675"/>
              <a:gd name="connsiteX1181" fmla="*/ 2455878 w 8087948"/>
              <a:gd name="connsiteY1181" fmla="*/ 5065641 h 8087675"/>
              <a:gd name="connsiteX1182" fmla="*/ 2445720 w 8087948"/>
              <a:gd name="connsiteY1182" fmla="*/ 5113002 h 8087675"/>
              <a:gd name="connsiteX1183" fmla="*/ 2427050 w 8087948"/>
              <a:gd name="connsiteY1183" fmla="*/ 5118493 h 8087675"/>
              <a:gd name="connsiteX1184" fmla="*/ 2398221 w 8087948"/>
              <a:gd name="connsiteY1184" fmla="*/ 5102844 h 8087675"/>
              <a:gd name="connsiteX1185" fmla="*/ 2408380 w 8087948"/>
              <a:gd name="connsiteY1185" fmla="*/ 5055345 h 8087675"/>
              <a:gd name="connsiteX1186" fmla="*/ 2434290 w 8087948"/>
              <a:gd name="connsiteY1186" fmla="*/ 5050610 h 8087675"/>
              <a:gd name="connsiteX1187" fmla="*/ 5654117 w 8087948"/>
              <a:gd name="connsiteY1187" fmla="*/ 5049564 h 8087675"/>
              <a:gd name="connsiteX1188" fmla="*/ 5679960 w 8087948"/>
              <a:gd name="connsiteY1188" fmla="*/ 5054249 h 8087675"/>
              <a:gd name="connsiteX1189" fmla="*/ 5690254 w 8087948"/>
              <a:gd name="connsiteY1189" fmla="*/ 5101609 h 8087675"/>
              <a:gd name="connsiteX1190" fmla="*/ 5661427 w 8087948"/>
              <a:gd name="connsiteY1190" fmla="*/ 5117397 h 8087675"/>
              <a:gd name="connsiteX1191" fmla="*/ 5642894 w 8087948"/>
              <a:gd name="connsiteY1191" fmla="*/ 5111906 h 8087675"/>
              <a:gd name="connsiteX1192" fmla="*/ 5632598 w 8087948"/>
              <a:gd name="connsiteY1192" fmla="*/ 5064544 h 8087675"/>
              <a:gd name="connsiteX1193" fmla="*/ 5654117 w 8087948"/>
              <a:gd name="connsiteY1193" fmla="*/ 5049564 h 8087675"/>
              <a:gd name="connsiteX1194" fmla="*/ 7251637 w 8087948"/>
              <a:gd name="connsiteY1194" fmla="*/ 5038297 h 8087675"/>
              <a:gd name="connsiteX1195" fmla="*/ 7285011 w 8087948"/>
              <a:gd name="connsiteY1195" fmla="*/ 5042443 h 8087675"/>
              <a:gd name="connsiteX1196" fmla="*/ 7338274 w 8087948"/>
              <a:gd name="connsiteY1196" fmla="*/ 5149657 h 8087675"/>
              <a:gd name="connsiteX1197" fmla="*/ 7258104 w 8087948"/>
              <a:gd name="connsiteY1197" fmla="*/ 5207451 h 8087675"/>
              <a:gd name="connsiteX1198" fmla="*/ 7231198 w 8087948"/>
              <a:gd name="connsiteY1198" fmla="*/ 5203058 h 8087675"/>
              <a:gd name="connsiteX1199" fmla="*/ 7177797 w 8087948"/>
              <a:gd name="connsiteY1199" fmla="*/ 5095845 h 8087675"/>
              <a:gd name="connsiteX1200" fmla="*/ 7251637 w 8087948"/>
              <a:gd name="connsiteY1200" fmla="*/ 5038297 h 8087675"/>
              <a:gd name="connsiteX1201" fmla="*/ 2086260 w 8087948"/>
              <a:gd name="connsiteY1201" fmla="*/ 5029924 h 8087675"/>
              <a:gd name="connsiteX1202" fmla="*/ 2137935 w 8087948"/>
              <a:gd name="connsiteY1202" fmla="*/ 5057955 h 8087675"/>
              <a:gd name="connsiteX1203" fmla="*/ 2116110 w 8087948"/>
              <a:gd name="connsiteY1203" fmla="*/ 5129887 h 8087675"/>
              <a:gd name="connsiteX1204" fmla="*/ 2091126 w 8087948"/>
              <a:gd name="connsiteY1204" fmla="*/ 5136202 h 8087675"/>
              <a:gd name="connsiteX1205" fmla="*/ 2044177 w 8087948"/>
              <a:gd name="connsiteY1205" fmla="*/ 5107923 h 8087675"/>
              <a:gd name="connsiteX1206" fmla="*/ 2066007 w 8087948"/>
              <a:gd name="connsiteY1206" fmla="*/ 5035989 h 8087675"/>
              <a:gd name="connsiteX1207" fmla="*/ 2086260 w 8087948"/>
              <a:gd name="connsiteY1207" fmla="*/ 5029924 h 8087675"/>
              <a:gd name="connsiteX1208" fmla="*/ 500035 w 8087948"/>
              <a:gd name="connsiteY1208" fmla="*/ 5027112 h 8087675"/>
              <a:gd name="connsiteX1209" fmla="*/ 550343 w 8087948"/>
              <a:gd name="connsiteY1209" fmla="*/ 5069485 h 8087675"/>
              <a:gd name="connsiteX1210" fmla="*/ 509984 w 8087948"/>
              <a:gd name="connsiteY1210" fmla="*/ 5143341 h 8087675"/>
              <a:gd name="connsiteX1211" fmla="*/ 493235 w 8087948"/>
              <a:gd name="connsiteY1211" fmla="*/ 5145674 h 8087675"/>
              <a:gd name="connsiteX1212" fmla="*/ 436127 w 8087948"/>
              <a:gd name="connsiteY1212" fmla="*/ 5102981 h 8087675"/>
              <a:gd name="connsiteX1213" fmla="*/ 476487 w 8087948"/>
              <a:gd name="connsiteY1213" fmla="*/ 5029126 h 8087675"/>
              <a:gd name="connsiteX1214" fmla="*/ 500035 w 8087948"/>
              <a:gd name="connsiteY1214" fmla="*/ 5027112 h 8087675"/>
              <a:gd name="connsiteX1215" fmla="*/ 6337458 w 8087948"/>
              <a:gd name="connsiteY1215" fmla="*/ 4972294 h 8087675"/>
              <a:gd name="connsiteX1216" fmla="*/ 6365387 w 8087948"/>
              <a:gd name="connsiteY1216" fmla="*/ 4978335 h 8087675"/>
              <a:gd name="connsiteX1217" fmla="*/ 6402590 w 8087948"/>
              <a:gd name="connsiteY1217" fmla="*/ 5073331 h 8087675"/>
              <a:gd name="connsiteX1218" fmla="*/ 6336560 w 8087948"/>
              <a:gd name="connsiteY1218" fmla="*/ 5116573 h 8087675"/>
              <a:gd name="connsiteX1219" fmla="*/ 6307731 w 8087948"/>
              <a:gd name="connsiteY1219" fmla="*/ 5110532 h 8087675"/>
              <a:gd name="connsiteX1220" fmla="*/ 6270529 w 8087948"/>
              <a:gd name="connsiteY1220" fmla="*/ 5015536 h 8087675"/>
              <a:gd name="connsiteX1221" fmla="*/ 6337458 w 8087948"/>
              <a:gd name="connsiteY1221" fmla="*/ 4972294 h 8087675"/>
              <a:gd name="connsiteX1222" fmla="*/ 1141230 w 8087948"/>
              <a:gd name="connsiteY1222" fmla="*/ 4944595 h 8087675"/>
              <a:gd name="connsiteX1223" fmla="*/ 1237791 w 8087948"/>
              <a:gd name="connsiteY1223" fmla="*/ 5018282 h 8087675"/>
              <a:gd name="connsiteX1224" fmla="*/ 1170115 w 8087948"/>
              <a:gd name="connsiteY1224" fmla="*/ 5158029 h 8087675"/>
              <a:gd name="connsiteX1225" fmla="*/ 1134010 w 8087948"/>
              <a:gd name="connsiteY1225" fmla="*/ 5164069 h 8087675"/>
              <a:gd name="connsiteX1226" fmla="*/ 1030228 w 8087948"/>
              <a:gd name="connsiteY1226" fmla="*/ 5090215 h 8087675"/>
              <a:gd name="connsiteX1227" fmla="*/ 1030365 w 8087948"/>
              <a:gd name="connsiteY1227" fmla="*/ 5090215 h 8087675"/>
              <a:gd name="connsiteX1228" fmla="*/ 1098043 w 8087948"/>
              <a:gd name="connsiteY1228" fmla="*/ 4950466 h 8087675"/>
              <a:gd name="connsiteX1229" fmla="*/ 1141230 w 8087948"/>
              <a:gd name="connsiteY1229" fmla="*/ 4944595 h 8087675"/>
              <a:gd name="connsiteX1230" fmla="*/ 1737940 w 8087948"/>
              <a:gd name="connsiteY1230" fmla="*/ 4941265 h 8087675"/>
              <a:gd name="connsiteX1231" fmla="*/ 1804212 w 8087948"/>
              <a:gd name="connsiteY1231" fmla="*/ 4985473 h 8087675"/>
              <a:gd name="connsiteX1232" fmla="*/ 1765774 w 8087948"/>
              <a:gd name="connsiteY1232" fmla="*/ 5079784 h 8087675"/>
              <a:gd name="connsiteX1233" fmla="*/ 1737907 w 8087948"/>
              <a:gd name="connsiteY1233" fmla="*/ 5085412 h 8087675"/>
              <a:gd name="connsiteX1234" fmla="*/ 1671465 w 8087948"/>
              <a:gd name="connsiteY1234" fmla="*/ 5041344 h 8087675"/>
              <a:gd name="connsiteX1235" fmla="*/ 1709903 w 8087948"/>
              <a:gd name="connsiteY1235" fmla="*/ 4946897 h 8087675"/>
              <a:gd name="connsiteX1236" fmla="*/ 1737940 w 8087948"/>
              <a:gd name="connsiteY1236" fmla="*/ 4941265 h 8087675"/>
              <a:gd name="connsiteX1237" fmla="*/ 7612068 w 8087948"/>
              <a:gd name="connsiteY1237" fmla="*/ 4934724 h 8087675"/>
              <a:gd name="connsiteX1238" fmla="*/ 7635617 w 8087948"/>
              <a:gd name="connsiteY1238" fmla="*/ 4936190 h 8087675"/>
              <a:gd name="connsiteX1239" fmla="*/ 7677899 w 8087948"/>
              <a:gd name="connsiteY1239" fmla="*/ 5008809 h 8087675"/>
              <a:gd name="connsiteX1240" fmla="*/ 7620379 w 8087948"/>
              <a:gd name="connsiteY1240" fmla="*/ 5053150 h 8087675"/>
              <a:gd name="connsiteX1241" fmla="*/ 7605142 w 8087948"/>
              <a:gd name="connsiteY1241" fmla="*/ 5051091 h 8087675"/>
              <a:gd name="connsiteX1242" fmla="*/ 7562859 w 8087948"/>
              <a:gd name="connsiteY1242" fmla="*/ 4978333 h 8087675"/>
              <a:gd name="connsiteX1243" fmla="*/ 7612068 w 8087948"/>
              <a:gd name="connsiteY1243" fmla="*/ 4934724 h 8087675"/>
              <a:gd name="connsiteX1244" fmla="*/ 6065921 w 8087948"/>
              <a:gd name="connsiteY1244" fmla="*/ 4890252 h 8087675"/>
              <a:gd name="connsiteX1245" fmla="*/ 6086575 w 8087948"/>
              <a:gd name="connsiteY1245" fmla="*/ 4894870 h 8087675"/>
              <a:gd name="connsiteX1246" fmla="*/ 6113481 w 8087948"/>
              <a:gd name="connsiteY1246" fmla="*/ 4965156 h 8087675"/>
              <a:gd name="connsiteX1247" fmla="*/ 6064886 w 8087948"/>
              <a:gd name="connsiteY1247" fmla="*/ 4996592 h 8087675"/>
              <a:gd name="connsiteX1248" fmla="*/ 6043195 w 8087948"/>
              <a:gd name="connsiteY1248" fmla="*/ 4992062 h 8087675"/>
              <a:gd name="connsiteX1249" fmla="*/ 6016289 w 8087948"/>
              <a:gd name="connsiteY1249" fmla="*/ 4921776 h 8087675"/>
              <a:gd name="connsiteX1250" fmla="*/ 6065921 w 8087948"/>
              <a:gd name="connsiteY1250" fmla="*/ 4890252 h 8087675"/>
              <a:gd name="connsiteX1251" fmla="*/ 7977026 w 8087948"/>
              <a:gd name="connsiteY1251" fmla="*/ 4827740 h 8087675"/>
              <a:gd name="connsiteX1252" fmla="*/ 8003659 w 8087948"/>
              <a:gd name="connsiteY1252" fmla="*/ 4868374 h 8087675"/>
              <a:gd name="connsiteX1253" fmla="*/ 7970163 w 8087948"/>
              <a:gd name="connsiteY1253" fmla="*/ 4895693 h 8087675"/>
              <a:gd name="connsiteX1254" fmla="*/ 7963162 w 8087948"/>
              <a:gd name="connsiteY1254" fmla="*/ 4894870 h 8087675"/>
              <a:gd name="connsiteX1255" fmla="*/ 7936529 w 8087948"/>
              <a:gd name="connsiteY1255" fmla="*/ 4854373 h 8087675"/>
              <a:gd name="connsiteX1256" fmla="*/ 7977026 w 8087948"/>
              <a:gd name="connsiteY1256" fmla="*/ 4827740 h 8087675"/>
              <a:gd name="connsiteX1257" fmla="*/ 2307275 w 8087948"/>
              <a:gd name="connsiteY1257" fmla="*/ 4811609 h 8087675"/>
              <a:gd name="connsiteX1258" fmla="*/ 2326563 w 8087948"/>
              <a:gd name="connsiteY1258" fmla="*/ 4829524 h 8087675"/>
              <a:gd name="connsiteX1259" fmla="*/ 2309676 w 8087948"/>
              <a:gd name="connsiteY1259" fmla="*/ 4874963 h 8087675"/>
              <a:gd name="connsiteX1260" fmla="*/ 2295401 w 8087948"/>
              <a:gd name="connsiteY1260" fmla="*/ 4878121 h 8087675"/>
              <a:gd name="connsiteX1261" fmla="*/ 2264100 w 8087948"/>
              <a:gd name="connsiteY1261" fmla="*/ 4858079 h 8087675"/>
              <a:gd name="connsiteX1262" fmla="*/ 2280987 w 8087948"/>
              <a:gd name="connsiteY1262" fmla="*/ 4812639 h 8087675"/>
              <a:gd name="connsiteX1263" fmla="*/ 2307275 w 8087948"/>
              <a:gd name="connsiteY1263" fmla="*/ 4811609 h 8087675"/>
              <a:gd name="connsiteX1264" fmla="*/ 5781134 w 8087948"/>
              <a:gd name="connsiteY1264" fmla="*/ 4810220 h 8087675"/>
              <a:gd name="connsiteX1265" fmla="*/ 5807353 w 8087948"/>
              <a:gd name="connsiteY1265" fmla="*/ 4811130 h 8087675"/>
              <a:gd name="connsiteX1266" fmla="*/ 5824239 w 8087948"/>
              <a:gd name="connsiteY1266" fmla="*/ 4856706 h 8087675"/>
              <a:gd name="connsiteX1267" fmla="*/ 5824239 w 8087948"/>
              <a:gd name="connsiteY1267" fmla="*/ 4856568 h 8087675"/>
              <a:gd name="connsiteX1268" fmla="*/ 5793076 w 8087948"/>
              <a:gd name="connsiteY1268" fmla="*/ 4876748 h 8087675"/>
              <a:gd name="connsiteX1269" fmla="*/ 5778799 w 8087948"/>
              <a:gd name="connsiteY1269" fmla="*/ 4873590 h 8087675"/>
              <a:gd name="connsiteX1270" fmla="*/ 5761915 w 8087948"/>
              <a:gd name="connsiteY1270" fmla="*/ 4828152 h 8087675"/>
              <a:gd name="connsiteX1271" fmla="*/ 5781134 w 8087948"/>
              <a:gd name="connsiteY1271" fmla="*/ 4810220 h 8087675"/>
              <a:gd name="connsiteX1272" fmla="*/ 105566 w 8087948"/>
              <a:gd name="connsiteY1272" fmla="*/ 4801245 h 8087675"/>
              <a:gd name="connsiteX1273" fmla="*/ 145931 w 8087948"/>
              <a:gd name="connsiteY1273" fmla="*/ 4828152 h 8087675"/>
              <a:gd name="connsiteX1274" fmla="*/ 119018 w 8087948"/>
              <a:gd name="connsiteY1274" fmla="*/ 4868511 h 8087675"/>
              <a:gd name="connsiteX1275" fmla="*/ 112292 w 8087948"/>
              <a:gd name="connsiteY1275" fmla="*/ 4869198 h 8087675"/>
              <a:gd name="connsiteX1276" fmla="*/ 78659 w 8087948"/>
              <a:gd name="connsiteY1276" fmla="*/ 4841604 h 8087675"/>
              <a:gd name="connsiteX1277" fmla="*/ 105566 w 8087948"/>
              <a:gd name="connsiteY1277" fmla="*/ 4801245 h 8087675"/>
              <a:gd name="connsiteX1278" fmla="*/ 1387705 w 8087948"/>
              <a:gd name="connsiteY1278" fmla="*/ 4781604 h 8087675"/>
              <a:gd name="connsiteX1279" fmla="*/ 1465540 w 8087948"/>
              <a:gd name="connsiteY1279" fmla="*/ 4845175 h 8087675"/>
              <a:gd name="connsiteX1280" fmla="*/ 1405687 w 8087948"/>
              <a:gd name="connsiteY1280" fmla="*/ 4958977 h 8087675"/>
              <a:gd name="connsiteX1281" fmla="*/ 1378644 w 8087948"/>
              <a:gd name="connsiteY1281" fmla="*/ 4963095 h 8087675"/>
              <a:gd name="connsiteX1282" fmla="*/ 1291885 w 8087948"/>
              <a:gd name="connsiteY1282" fmla="*/ 4899124 h 8087675"/>
              <a:gd name="connsiteX1283" fmla="*/ 1351738 w 8087948"/>
              <a:gd name="connsiteY1283" fmla="*/ 4785322 h 8087675"/>
              <a:gd name="connsiteX1284" fmla="*/ 1387705 w 8087948"/>
              <a:gd name="connsiteY1284" fmla="*/ 4781604 h 8087675"/>
              <a:gd name="connsiteX1285" fmla="*/ 7000119 w 8087948"/>
              <a:gd name="connsiteY1285" fmla="*/ 4748562 h 8087675"/>
              <a:gd name="connsiteX1286" fmla="*/ 7043675 w 8087948"/>
              <a:gd name="connsiteY1286" fmla="*/ 4751550 h 8087675"/>
              <a:gd name="connsiteX1287" fmla="*/ 7120689 w 8087948"/>
              <a:gd name="connsiteY1287" fmla="*/ 4886358 h 8087675"/>
              <a:gd name="connsiteX1288" fmla="*/ 7014709 w 8087948"/>
              <a:gd name="connsiteY1288" fmla="*/ 4967214 h 8087675"/>
              <a:gd name="connsiteX1289" fmla="*/ 6985745 w 8087948"/>
              <a:gd name="connsiteY1289" fmla="*/ 4963370 h 8087675"/>
              <a:gd name="connsiteX1290" fmla="*/ 6908731 w 8087948"/>
              <a:gd name="connsiteY1290" fmla="*/ 4828426 h 8087675"/>
              <a:gd name="connsiteX1291" fmla="*/ 7000119 w 8087948"/>
              <a:gd name="connsiteY1291" fmla="*/ 4748562 h 8087675"/>
              <a:gd name="connsiteX1292" fmla="*/ 1967991 w 8087948"/>
              <a:gd name="connsiteY1292" fmla="*/ 4748008 h 8087675"/>
              <a:gd name="connsiteX1293" fmla="*/ 2015211 w 8087948"/>
              <a:gd name="connsiteY1293" fmla="*/ 4782988 h 8087675"/>
              <a:gd name="connsiteX1294" fmla="*/ 1983499 w 8087948"/>
              <a:gd name="connsiteY1294" fmla="*/ 4851214 h 8087675"/>
              <a:gd name="connsiteX1295" fmla="*/ 1965241 w 8087948"/>
              <a:gd name="connsiteY1295" fmla="*/ 4854372 h 8087675"/>
              <a:gd name="connsiteX1296" fmla="*/ 1915271 w 8087948"/>
              <a:gd name="connsiteY1296" fmla="*/ 4819366 h 8087675"/>
              <a:gd name="connsiteX1297" fmla="*/ 1947120 w 8087948"/>
              <a:gd name="connsiteY1297" fmla="*/ 4751140 h 8087675"/>
              <a:gd name="connsiteX1298" fmla="*/ 1967991 w 8087948"/>
              <a:gd name="connsiteY1298" fmla="*/ 4748008 h 8087675"/>
              <a:gd name="connsiteX1299" fmla="*/ 754993 w 8087948"/>
              <a:gd name="connsiteY1299" fmla="*/ 4722256 h 8087675"/>
              <a:gd name="connsiteX1300" fmla="*/ 822829 w 8087948"/>
              <a:gd name="connsiteY1300" fmla="*/ 4786695 h 8087675"/>
              <a:gd name="connsiteX1301" fmla="*/ 759270 w 8087948"/>
              <a:gd name="connsiteY1301" fmla="*/ 4888142 h 8087675"/>
              <a:gd name="connsiteX1302" fmla="*/ 740326 w 8087948"/>
              <a:gd name="connsiteY1302" fmla="*/ 4890339 h 8087675"/>
              <a:gd name="connsiteX1303" fmla="*/ 657822 w 8087948"/>
              <a:gd name="connsiteY1303" fmla="*/ 4824584 h 8087675"/>
              <a:gd name="connsiteX1304" fmla="*/ 721380 w 8087948"/>
              <a:gd name="connsiteY1304" fmla="*/ 4723135 h 8087675"/>
              <a:gd name="connsiteX1305" fmla="*/ 754993 w 8087948"/>
              <a:gd name="connsiteY1305" fmla="*/ 4722256 h 8087675"/>
              <a:gd name="connsiteX1306" fmla="*/ 404965 w 8087948"/>
              <a:gd name="connsiteY1306" fmla="*/ 4717093 h 8087675"/>
              <a:gd name="connsiteX1307" fmla="*/ 474977 w 8087948"/>
              <a:gd name="connsiteY1307" fmla="*/ 4763767 h 8087675"/>
              <a:gd name="connsiteX1308" fmla="*/ 428301 w 8087948"/>
              <a:gd name="connsiteY1308" fmla="*/ 4833780 h 8087675"/>
              <a:gd name="connsiteX1309" fmla="*/ 416633 w 8087948"/>
              <a:gd name="connsiteY1309" fmla="*/ 4834878 h 8087675"/>
              <a:gd name="connsiteX1310" fmla="*/ 358290 w 8087948"/>
              <a:gd name="connsiteY1310" fmla="*/ 4787105 h 8087675"/>
              <a:gd name="connsiteX1311" fmla="*/ 404965 w 8087948"/>
              <a:gd name="connsiteY1311" fmla="*/ 4717093 h 8087675"/>
              <a:gd name="connsiteX1312" fmla="*/ 6721537 w 8087948"/>
              <a:gd name="connsiteY1312" fmla="*/ 4699196 h 8087675"/>
              <a:gd name="connsiteX1313" fmla="*/ 6757589 w 8087948"/>
              <a:gd name="connsiteY1313" fmla="*/ 4701718 h 8087675"/>
              <a:gd name="connsiteX1314" fmla="*/ 6821012 w 8087948"/>
              <a:gd name="connsiteY1314" fmla="*/ 4813600 h 8087675"/>
              <a:gd name="connsiteX1315" fmla="*/ 6733428 w 8087948"/>
              <a:gd name="connsiteY1315" fmla="*/ 4880317 h 8087675"/>
              <a:gd name="connsiteX1316" fmla="*/ 6709130 w 8087948"/>
              <a:gd name="connsiteY1316" fmla="*/ 4877023 h 8087675"/>
              <a:gd name="connsiteX1317" fmla="*/ 6645707 w 8087948"/>
              <a:gd name="connsiteY1317" fmla="*/ 4765141 h 8087675"/>
              <a:gd name="connsiteX1318" fmla="*/ 6721537 w 8087948"/>
              <a:gd name="connsiteY1318" fmla="*/ 4699196 h 8087675"/>
              <a:gd name="connsiteX1319" fmla="*/ 7339914 w 8087948"/>
              <a:gd name="connsiteY1319" fmla="*/ 4686751 h 8087675"/>
              <a:gd name="connsiteX1320" fmla="*/ 7373554 w 8087948"/>
              <a:gd name="connsiteY1320" fmla="*/ 4687304 h 8087675"/>
              <a:gd name="connsiteX1321" fmla="*/ 7438073 w 8087948"/>
              <a:gd name="connsiteY1321" fmla="*/ 4788067 h 8087675"/>
              <a:gd name="connsiteX1322" fmla="*/ 7355433 w 8087948"/>
              <a:gd name="connsiteY1322" fmla="*/ 4854646 h 8087675"/>
              <a:gd name="connsiteX1323" fmla="*/ 7337312 w 8087948"/>
              <a:gd name="connsiteY1323" fmla="*/ 4852723 h 8087675"/>
              <a:gd name="connsiteX1324" fmla="*/ 7272654 w 8087948"/>
              <a:gd name="connsiteY1324" fmla="*/ 4751963 h 8087675"/>
              <a:gd name="connsiteX1325" fmla="*/ 7272791 w 8087948"/>
              <a:gd name="connsiteY1325" fmla="*/ 4751963 h 8087675"/>
              <a:gd name="connsiteX1326" fmla="*/ 7339914 w 8087948"/>
              <a:gd name="connsiteY1326" fmla="*/ 4686751 h 8087675"/>
              <a:gd name="connsiteX1327" fmla="*/ 6442835 w 8087948"/>
              <a:gd name="connsiteY1327" fmla="*/ 4649849 h 8087675"/>
              <a:gd name="connsiteX1328" fmla="*/ 6471365 w 8087948"/>
              <a:gd name="connsiteY1328" fmla="*/ 4652024 h 8087675"/>
              <a:gd name="connsiteX1329" fmla="*/ 6521334 w 8087948"/>
              <a:gd name="connsiteY1329" fmla="*/ 4740843 h 8087675"/>
              <a:gd name="connsiteX1330" fmla="*/ 6452009 w 8087948"/>
              <a:gd name="connsiteY1330" fmla="*/ 4793421 h 8087675"/>
              <a:gd name="connsiteX1331" fmla="*/ 6432378 w 8087948"/>
              <a:gd name="connsiteY1331" fmla="*/ 4790813 h 8087675"/>
              <a:gd name="connsiteX1332" fmla="*/ 6382546 w 8087948"/>
              <a:gd name="connsiteY1332" fmla="*/ 4701856 h 8087675"/>
              <a:gd name="connsiteX1333" fmla="*/ 6442835 w 8087948"/>
              <a:gd name="connsiteY1333" fmla="*/ 4649849 h 8087675"/>
              <a:gd name="connsiteX1334" fmla="*/ 7699041 w 8087948"/>
              <a:gd name="connsiteY1334" fmla="*/ 4622372 h 8087675"/>
              <a:gd name="connsiteX1335" fmla="*/ 7747361 w 8087948"/>
              <a:gd name="connsiteY1335" fmla="*/ 4691148 h 8087675"/>
              <a:gd name="connsiteX1336" fmla="*/ 7688882 w 8087948"/>
              <a:gd name="connsiteY1336" fmla="*/ 4740431 h 8087675"/>
              <a:gd name="connsiteX1337" fmla="*/ 7678586 w 8087948"/>
              <a:gd name="connsiteY1337" fmla="*/ 4739606 h 8087675"/>
              <a:gd name="connsiteX1338" fmla="*/ 7630127 w 8087948"/>
              <a:gd name="connsiteY1338" fmla="*/ 4670694 h 8087675"/>
              <a:gd name="connsiteX1339" fmla="*/ 7699041 w 8087948"/>
              <a:gd name="connsiteY1339" fmla="*/ 4622372 h 8087675"/>
              <a:gd name="connsiteX1340" fmla="*/ 1636991 w 8087948"/>
              <a:gd name="connsiteY1340" fmla="*/ 4617583 h 8087675"/>
              <a:gd name="connsiteX1341" fmla="*/ 1696587 w 8087948"/>
              <a:gd name="connsiteY1341" fmla="*/ 4670419 h 8087675"/>
              <a:gd name="connsiteX1342" fmla="*/ 1645517 w 8087948"/>
              <a:gd name="connsiteY1342" fmla="*/ 4758689 h 8087675"/>
              <a:gd name="connsiteX1343" fmla="*/ 1626849 w 8087948"/>
              <a:gd name="connsiteY1343" fmla="*/ 4761023 h 8087675"/>
              <a:gd name="connsiteX1344" fmla="*/ 1557386 w 8087948"/>
              <a:gd name="connsiteY1344" fmla="*/ 4707485 h 8087675"/>
              <a:gd name="connsiteX1345" fmla="*/ 1608453 w 8087948"/>
              <a:gd name="connsiteY1345" fmla="*/ 4619352 h 8087675"/>
              <a:gd name="connsiteX1346" fmla="*/ 1636991 w 8087948"/>
              <a:gd name="connsiteY1346" fmla="*/ 4617583 h 8087675"/>
              <a:gd name="connsiteX1347" fmla="*/ 6164076 w 8087948"/>
              <a:gd name="connsiteY1347" fmla="*/ 4600504 h 8087675"/>
              <a:gd name="connsiteX1348" fmla="*/ 6185141 w 8087948"/>
              <a:gd name="connsiteY1348" fmla="*/ 4602192 h 8087675"/>
              <a:gd name="connsiteX1349" fmla="*/ 6221658 w 8087948"/>
              <a:gd name="connsiteY1349" fmla="*/ 4667948 h 8087675"/>
              <a:gd name="connsiteX1350" fmla="*/ 6170452 w 8087948"/>
              <a:gd name="connsiteY1350" fmla="*/ 4706522 h 8087675"/>
              <a:gd name="connsiteX1351" fmla="*/ 6155902 w 8087948"/>
              <a:gd name="connsiteY1351" fmla="*/ 4704464 h 8087675"/>
              <a:gd name="connsiteX1352" fmla="*/ 6119385 w 8087948"/>
              <a:gd name="connsiteY1352" fmla="*/ 4638708 h 8087675"/>
              <a:gd name="connsiteX1353" fmla="*/ 6164076 w 8087948"/>
              <a:gd name="connsiteY1353" fmla="*/ 4600504 h 8087675"/>
              <a:gd name="connsiteX1354" fmla="*/ 8021231 w 8087948"/>
              <a:gd name="connsiteY1354" fmla="*/ 4556890 h 8087675"/>
              <a:gd name="connsiteX1355" fmla="*/ 8050470 w 8087948"/>
              <a:gd name="connsiteY1355" fmla="*/ 4595604 h 8087675"/>
              <a:gd name="connsiteX1356" fmla="*/ 8050609 w 8087948"/>
              <a:gd name="connsiteY1356" fmla="*/ 4595604 h 8087675"/>
              <a:gd name="connsiteX1357" fmla="*/ 8016562 w 8087948"/>
              <a:gd name="connsiteY1357" fmla="*/ 4625255 h 8087675"/>
              <a:gd name="connsiteX1358" fmla="*/ 8011896 w 8087948"/>
              <a:gd name="connsiteY1358" fmla="*/ 4624843 h 8087675"/>
              <a:gd name="connsiteX1359" fmla="*/ 7982518 w 8087948"/>
              <a:gd name="connsiteY1359" fmla="*/ 4586268 h 8087675"/>
              <a:gd name="connsiteX1360" fmla="*/ 8021231 w 8087948"/>
              <a:gd name="connsiteY1360" fmla="*/ 4556890 h 8087675"/>
              <a:gd name="connsiteX1361" fmla="*/ 2189557 w 8087948"/>
              <a:gd name="connsiteY1361" fmla="*/ 4554008 h 8087675"/>
              <a:gd name="connsiteX1362" fmla="*/ 2232252 w 8087948"/>
              <a:gd name="connsiteY1362" fmla="*/ 4577207 h 8087675"/>
              <a:gd name="connsiteX1363" fmla="*/ 2208915 w 8087948"/>
              <a:gd name="connsiteY1363" fmla="*/ 4619901 h 8087675"/>
              <a:gd name="connsiteX1364" fmla="*/ 2199304 w 8087948"/>
              <a:gd name="connsiteY1364" fmla="*/ 4621275 h 8087675"/>
              <a:gd name="connsiteX1365" fmla="*/ 2166356 w 8087948"/>
              <a:gd name="connsiteY1365" fmla="*/ 4596565 h 8087675"/>
              <a:gd name="connsiteX1366" fmla="*/ 2189557 w 8087948"/>
              <a:gd name="connsiteY1366" fmla="*/ 4554008 h 8087675"/>
              <a:gd name="connsiteX1367" fmla="*/ 5898642 w 8087948"/>
              <a:gd name="connsiteY1367" fmla="*/ 4552360 h 8087675"/>
              <a:gd name="connsiteX1368" fmla="*/ 5921980 w 8087948"/>
              <a:gd name="connsiteY1368" fmla="*/ 4594917 h 8087675"/>
              <a:gd name="connsiteX1369" fmla="*/ 5889034 w 8087948"/>
              <a:gd name="connsiteY1369" fmla="*/ 4619627 h 8087675"/>
              <a:gd name="connsiteX1370" fmla="*/ 5879424 w 8087948"/>
              <a:gd name="connsiteY1370" fmla="*/ 4618253 h 8087675"/>
              <a:gd name="connsiteX1371" fmla="*/ 5856087 w 8087948"/>
              <a:gd name="connsiteY1371" fmla="*/ 4575559 h 8087675"/>
              <a:gd name="connsiteX1372" fmla="*/ 5898642 w 8087948"/>
              <a:gd name="connsiteY1372" fmla="*/ 4552360 h 8087675"/>
              <a:gd name="connsiteX1373" fmla="*/ 1003734 w 8087948"/>
              <a:gd name="connsiteY1373" fmla="*/ 4549753 h 8087675"/>
              <a:gd name="connsiteX1374" fmla="*/ 1133186 w 8087948"/>
              <a:gd name="connsiteY1374" fmla="*/ 4635689 h 8087675"/>
              <a:gd name="connsiteX1375" fmla="*/ 1047388 w 8087948"/>
              <a:gd name="connsiteY1375" fmla="*/ 4765004 h 8087675"/>
              <a:gd name="connsiteX1376" fmla="*/ 1025423 w 8087948"/>
              <a:gd name="connsiteY1376" fmla="*/ 4767201 h 8087675"/>
              <a:gd name="connsiteX1377" fmla="*/ 917935 w 8087948"/>
              <a:gd name="connsiteY1377" fmla="*/ 4679206 h 8087675"/>
              <a:gd name="connsiteX1378" fmla="*/ 1003734 w 8087948"/>
              <a:gd name="connsiteY1378" fmla="*/ 4549753 h 8087675"/>
              <a:gd name="connsiteX1379" fmla="*/ 63286 w 8087948"/>
              <a:gd name="connsiteY1379" fmla="*/ 4530122 h 8087675"/>
              <a:gd name="connsiteX1380" fmla="*/ 101724 w 8087948"/>
              <a:gd name="connsiteY1380" fmla="*/ 4559637 h 8087675"/>
              <a:gd name="connsiteX1381" fmla="*/ 72072 w 8087948"/>
              <a:gd name="connsiteY1381" fmla="*/ 4598212 h 8087675"/>
              <a:gd name="connsiteX1382" fmla="*/ 67679 w 8087948"/>
              <a:gd name="connsiteY1382" fmla="*/ 4598485 h 8087675"/>
              <a:gd name="connsiteX1383" fmla="*/ 33634 w 8087948"/>
              <a:gd name="connsiteY1383" fmla="*/ 4568559 h 8087675"/>
              <a:gd name="connsiteX1384" fmla="*/ 63286 w 8087948"/>
              <a:gd name="connsiteY1384" fmla="*/ 4530122 h 8087675"/>
              <a:gd name="connsiteX1385" fmla="*/ 1890384 w 8087948"/>
              <a:gd name="connsiteY1385" fmla="*/ 4452372 h 8087675"/>
              <a:gd name="connsiteX1386" fmla="*/ 1932294 w 8087948"/>
              <a:gd name="connsiteY1386" fmla="*/ 4493605 h 8087675"/>
              <a:gd name="connsiteX1387" fmla="*/ 1891249 w 8087948"/>
              <a:gd name="connsiteY1387" fmla="*/ 4556616 h 8087675"/>
              <a:gd name="connsiteX1388" fmla="*/ 1880264 w 8087948"/>
              <a:gd name="connsiteY1388" fmla="*/ 4557851 h 8087675"/>
              <a:gd name="connsiteX1389" fmla="*/ 1828237 w 8087948"/>
              <a:gd name="connsiteY1389" fmla="*/ 4515569 h 8087675"/>
              <a:gd name="connsiteX1390" fmla="*/ 1828237 w 8087948"/>
              <a:gd name="connsiteY1390" fmla="*/ 4515708 h 8087675"/>
              <a:gd name="connsiteX1391" fmla="*/ 1869280 w 8087948"/>
              <a:gd name="connsiteY1391" fmla="*/ 4452560 h 8087675"/>
              <a:gd name="connsiteX1392" fmla="*/ 1890384 w 8087948"/>
              <a:gd name="connsiteY1392" fmla="*/ 4452372 h 8087675"/>
              <a:gd name="connsiteX1393" fmla="*/ 1276783 w 8087948"/>
              <a:gd name="connsiteY1393" fmla="*/ 4415494 h 8087675"/>
              <a:gd name="connsiteX1394" fmla="*/ 1381390 w 8087948"/>
              <a:gd name="connsiteY1394" fmla="*/ 4490310 h 8087675"/>
              <a:gd name="connsiteX1395" fmla="*/ 1306573 w 8087948"/>
              <a:gd name="connsiteY1395" fmla="*/ 4594916 h 8087675"/>
              <a:gd name="connsiteX1396" fmla="*/ 1291472 w 8087948"/>
              <a:gd name="connsiteY1396" fmla="*/ 4596152 h 8087675"/>
              <a:gd name="connsiteX1397" fmla="*/ 1201969 w 8087948"/>
              <a:gd name="connsiteY1397" fmla="*/ 4520099 h 8087675"/>
              <a:gd name="connsiteX1398" fmla="*/ 1276783 w 8087948"/>
              <a:gd name="connsiteY1398" fmla="*/ 4415494 h 8087675"/>
              <a:gd name="connsiteX1399" fmla="*/ 360760 w 8087948"/>
              <a:gd name="connsiteY1399" fmla="*/ 4399983 h 8087675"/>
              <a:gd name="connsiteX1400" fmla="*/ 426515 w 8087948"/>
              <a:gd name="connsiteY1400" fmla="*/ 4452560 h 8087675"/>
              <a:gd name="connsiteX1401" fmla="*/ 373940 w 8087948"/>
              <a:gd name="connsiteY1401" fmla="*/ 4518178 h 8087675"/>
              <a:gd name="connsiteX1402" fmla="*/ 367351 w 8087948"/>
              <a:gd name="connsiteY1402" fmla="*/ 4518590 h 8087675"/>
              <a:gd name="connsiteX1403" fmla="*/ 308184 w 8087948"/>
              <a:gd name="connsiteY1403" fmla="*/ 4465739 h 8087675"/>
              <a:gd name="connsiteX1404" fmla="*/ 360760 w 8087948"/>
              <a:gd name="connsiteY1404" fmla="*/ 4399983 h 8087675"/>
              <a:gd name="connsiteX1405" fmla="*/ 667982 w 8087948"/>
              <a:gd name="connsiteY1405" fmla="*/ 4361133 h 8087675"/>
              <a:gd name="connsiteX1406" fmla="*/ 762016 w 8087948"/>
              <a:gd name="connsiteY1406" fmla="*/ 4435263 h 8087675"/>
              <a:gd name="connsiteX1407" fmla="*/ 687749 w 8087948"/>
              <a:gd name="connsiteY1407" fmla="*/ 4529297 h 8087675"/>
              <a:gd name="connsiteX1408" fmla="*/ 677866 w 8087948"/>
              <a:gd name="connsiteY1408" fmla="*/ 4529846 h 8087675"/>
              <a:gd name="connsiteX1409" fmla="*/ 593852 w 8087948"/>
              <a:gd name="connsiteY1409" fmla="*/ 4455167 h 8087675"/>
              <a:gd name="connsiteX1410" fmla="*/ 667982 w 8087948"/>
              <a:gd name="connsiteY1410" fmla="*/ 4361133 h 8087675"/>
              <a:gd name="connsiteX1411" fmla="*/ 7110667 w 8087948"/>
              <a:gd name="connsiteY1411" fmla="*/ 4345346 h 8087675"/>
              <a:gd name="connsiteX1412" fmla="*/ 7205114 w 8087948"/>
              <a:gd name="connsiteY1412" fmla="*/ 4468621 h 8087675"/>
              <a:gd name="connsiteX1413" fmla="*/ 7096390 w 8087948"/>
              <a:gd name="connsiteY1413" fmla="*/ 4564029 h 8087675"/>
              <a:gd name="connsiteX1414" fmla="*/ 7081701 w 8087948"/>
              <a:gd name="connsiteY1414" fmla="*/ 4563068 h 8087675"/>
              <a:gd name="connsiteX1415" fmla="*/ 6987393 w 8087948"/>
              <a:gd name="connsiteY1415" fmla="*/ 4439655 h 8087675"/>
              <a:gd name="connsiteX1416" fmla="*/ 7110667 w 8087948"/>
              <a:gd name="connsiteY1416" fmla="*/ 4345346 h 8087675"/>
              <a:gd name="connsiteX1417" fmla="*/ 6821149 w 8087948"/>
              <a:gd name="connsiteY1417" fmla="*/ 4329833 h 8087675"/>
              <a:gd name="connsiteX1418" fmla="*/ 6899122 w 8087948"/>
              <a:gd name="connsiteY1418" fmla="*/ 4432105 h 8087675"/>
              <a:gd name="connsiteX1419" fmla="*/ 6809068 w 8087948"/>
              <a:gd name="connsiteY1419" fmla="*/ 4510903 h 8087675"/>
              <a:gd name="connsiteX1420" fmla="*/ 6796851 w 8087948"/>
              <a:gd name="connsiteY1420" fmla="*/ 4510080 h 8087675"/>
              <a:gd name="connsiteX1421" fmla="*/ 6718740 w 8087948"/>
              <a:gd name="connsiteY1421" fmla="*/ 4407807 h 8087675"/>
              <a:gd name="connsiteX1422" fmla="*/ 6821149 w 8087948"/>
              <a:gd name="connsiteY1422" fmla="*/ 4329833 h 8087675"/>
              <a:gd name="connsiteX1423" fmla="*/ 7422974 w 8087948"/>
              <a:gd name="connsiteY1423" fmla="*/ 4324754 h 8087675"/>
              <a:gd name="connsiteX1424" fmla="*/ 7498202 w 8087948"/>
              <a:gd name="connsiteY1424" fmla="*/ 4417966 h 8087675"/>
              <a:gd name="connsiteX1425" fmla="*/ 7414052 w 8087948"/>
              <a:gd name="connsiteY1425" fmla="*/ 4493606 h 8087675"/>
              <a:gd name="connsiteX1426" fmla="*/ 7404991 w 8087948"/>
              <a:gd name="connsiteY1426" fmla="*/ 4493057 h 8087675"/>
              <a:gd name="connsiteX1427" fmla="*/ 7329763 w 8087948"/>
              <a:gd name="connsiteY1427" fmla="*/ 4399982 h 8087675"/>
              <a:gd name="connsiteX1428" fmla="*/ 7422974 w 8087948"/>
              <a:gd name="connsiteY1428" fmla="*/ 4324754 h 8087675"/>
              <a:gd name="connsiteX1429" fmla="*/ 2107053 w 8087948"/>
              <a:gd name="connsiteY1429" fmla="*/ 4323793 h 8087675"/>
              <a:gd name="connsiteX1430" fmla="*/ 2107077 w 8087948"/>
              <a:gd name="connsiteY1430" fmla="*/ 4323837 h 8087675"/>
              <a:gd name="connsiteX1431" fmla="*/ 2107053 w 8087948"/>
              <a:gd name="connsiteY1431" fmla="*/ 4323930 h 8087675"/>
              <a:gd name="connsiteX1432" fmla="*/ 2107053 w 8087948"/>
              <a:gd name="connsiteY1432" fmla="*/ 4323793 h 8087675"/>
              <a:gd name="connsiteX1433" fmla="*/ 6531356 w 8087948"/>
              <a:gd name="connsiteY1433" fmla="*/ 4314321 h 8087675"/>
              <a:gd name="connsiteX1434" fmla="*/ 6592994 w 8087948"/>
              <a:gd name="connsiteY1434" fmla="*/ 4395453 h 8087675"/>
              <a:gd name="connsiteX1435" fmla="*/ 6593131 w 8087948"/>
              <a:gd name="connsiteY1435" fmla="*/ 4395453 h 8087675"/>
              <a:gd name="connsiteX1436" fmla="*/ 6521746 w 8087948"/>
              <a:gd name="connsiteY1436" fmla="*/ 4457776 h 8087675"/>
              <a:gd name="connsiteX1437" fmla="*/ 6511862 w 8087948"/>
              <a:gd name="connsiteY1437" fmla="*/ 4457090 h 8087675"/>
              <a:gd name="connsiteX1438" fmla="*/ 6450225 w 8087948"/>
              <a:gd name="connsiteY1438" fmla="*/ 4375959 h 8087675"/>
              <a:gd name="connsiteX1439" fmla="*/ 6531356 w 8087948"/>
              <a:gd name="connsiteY1439" fmla="*/ 4314321 h 8087675"/>
              <a:gd name="connsiteX1440" fmla="*/ 7734869 w 8087948"/>
              <a:gd name="connsiteY1440" fmla="*/ 4304164 h 8087675"/>
              <a:gd name="connsiteX1441" fmla="*/ 7789094 w 8087948"/>
              <a:gd name="connsiteY1441" fmla="*/ 4368547 h 8087675"/>
              <a:gd name="connsiteX1442" fmla="*/ 7729927 w 8087948"/>
              <a:gd name="connsiteY1442" fmla="*/ 4422908 h 8087675"/>
              <a:gd name="connsiteX1443" fmla="*/ 7724711 w 8087948"/>
              <a:gd name="connsiteY1443" fmla="*/ 4422771 h 8087675"/>
              <a:gd name="connsiteX1444" fmla="*/ 7670623 w 8087948"/>
              <a:gd name="connsiteY1444" fmla="*/ 4358387 h 8087675"/>
              <a:gd name="connsiteX1445" fmla="*/ 7734869 w 8087948"/>
              <a:gd name="connsiteY1445" fmla="*/ 4304164 h 8087675"/>
              <a:gd name="connsiteX1446" fmla="*/ 6241699 w 8087948"/>
              <a:gd name="connsiteY1446" fmla="*/ 4298809 h 8087675"/>
              <a:gd name="connsiteX1447" fmla="*/ 6287002 w 8087948"/>
              <a:gd name="connsiteY1447" fmla="*/ 4358799 h 8087675"/>
              <a:gd name="connsiteX1448" fmla="*/ 6234424 w 8087948"/>
              <a:gd name="connsiteY1448" fmla="*/ 4404650 h 8087675"/>
              <a:gd name="connsiteX1449" fmla="*/ 6227010 w 8087948"/>
              <a:gd name="connsiteY1449" fmla="*/ 4404101 h 8087675"/>
              <a:gd name="connsiteX1450" fmla="*/ 6181710 w 8087948"/>
              <a:gd name="connsiteY1450" fmla="*/ 4344111 h 8087675"/>
              <a:gd name="connsiteX1451" fmla="*/ 6241699 w 8087948"/>
              <a:gd name="connsiteY1451" fmla="*/ 4298809 h 8087675"/>
              <a:gd name="connsiteX1452" fmla="*/ 2136154 w 8087948"/>
              <a:gd name="connsiteY1452" fmla="*/ 4284943 h 8087675"/>
              <a:gd name="connsiteX1453" fmla="*/ 2175005 w 8087948"/>
              <a:gd name="connsiteY1453" fmla="*/ 4314183 h 8087675"/>
              <a:gd name="connsiteX1454" fmla="*/ 2145901 w 8087948"/>
              <a:gd name="connsiteY1454" fmla="*/ 4352896 h 8087675"/>
              <a:gd name="connsiteX1455" fmla="*/ 2140960 w 8087948"/>
              <a:gd name="connsiteY1455" fmla="*/ 4353309 h 8087675"/>
              <a:gd name="connsiteX1456" fmla="*/ 2118654 w 8087948"/>
              <a:gd name="connsiteY1456" fmla="*/ 4344986 h 8087675"/>
              <a:gd name="connsiteX1457" fmla="*/ 2107077 w 8087948"/>
              <a:gd name="connsiteY1457" fmla="*/ 4323837 h 8087675"/>
              <a:gd name="connsiteX1458" fmla="*/ 2113523 w 8087948"/>
              <a:gd name="connsiteY1458" fmla="*/ 4298414 h 8087675"/>
              <a:gd name="connsiteX1459" fmla="*/ 2136154 w 8087948"/>
              <a:gd name="connsiteY1459" fmla="*/ 4284943 h 8087675"/>
              <a:gd name="connsiteX1460" fmla="*/ 8046627 w 8087948"/>
              <a:gd name="connsiteY1460" fmla="*/ 4283708 h 8087675"/>
              <a:gd name="connsiteX1461" fmla="*/ 8078612 w 8087948"/>
              <a:gd name="connsiteY1461" fmla="*/ 4320226 h 8087675"/>
              <a:gd name="connsiteX1462" fmla="*/ 8044294 w 8087948"/>
              <a:gd name="connsiteY1462" fmla="*/ 4352211 h 8087675"/>
              <a:gd name="connsiteX1463" fmla="*/ 8041960 w 8087948"/>
              <a:gd name="connsiteY1463" fmla="*/ 4352211 h 8087675"/>
              <a:gd name="connsiteX1464" fmla="*/ 8010112 w 8087948"/>
              <a:gd name="connsiteY1464" fmla="*/ 4315557 h 8087675"/>
              <a:gd name="connsiteX1465" fmla="*/ 8046627 w 8087948"/>
              <a:gd name="connsiteY1465" fmla="*/ 4283708 h 8087675"/>
              <a:gd name="connsiteX1466" fmla="*/ 5951906 w 8087948"/>
              <a:gd name="connsiteY1466" fmla="*/ 4283296 h 8087675"/>
              <a:gd name="connsiteX1467" fmla="*/ 5981009 w 8087948"/>
              <a:gd name="connsiteY1467" fmla="*/ 4322008 h 8087675"/>
              <a:gd name="connsiteX1468" fmla="*/ 5947101 w 8087948"/>
              <a:gd name="connsiteY1468" fmla="*/ 4351522 h 8087675"/>
              <a:gd name="connsiteX1469" fmla="*/ 5942159 w 8087948"/>
              <a:gd name="connsiteY1469" fmla="*/ 4351248 h 8087675"/>
              <a:gd name="connsiteX1470" fmla="*/ 5913056 w 8087948"/>
              <a:gd name="connsiteY1470" fmla="*/ 4312398 h 8087675"/>
              <a:gd name="connsiteX1471" fmla="*/ 5951906 w 8087948"/>
              <a:gd name="connsiteY1471" fmla="*/ 4283296 h 8087675"/>
              <a:gd name="connsiteX1472" fmla="*/ 1552991 w 8087948"/>
              <a:gd name="connsiteY1472" fmla="*/ 4280963 h 8087675"/>
              <a:gd name="connsiteX1473" fmla="*/ 1633299 w 8087948"/>
              <a:gd name="connsiteY1473" fmla="*/ 4343562 h 8087675"/>
              <a:gd name="connsiteX1474" fmla="*/ 1570562 w 8087948"/>
              <a:gd name="connsiteY1474" fmla="*/ 4424007 h 8087675"/>
              <a:gd name="connsiteX1475" fmla="*/ 1561779 w 8087948"/>
              <a:gd name="connsiteY1475" fmla="*/ 4424556 h 8087675"/>
              <a:gd name="connsiteX1476" fmla="*/ 1490254 w 8087948"/>
              <a:gd name="connsiteY1476" fmla="*/ 4361272 h 8087675"/>
              <a:gd name="connsiteX1477" fmla="*/ 1552991 w 8087948"/>
              <a:gd name="connsiteY1477" fmla="*/ 4280963 h 8087675"/>
              <a:gd name="connsiteX1478" fmla="*/ 39675 w 8087948"/>
              <a:gd name="connsiteY1478" fmla="*/ 4256667 h 8087675"/>
              <a:gd name="connsiteX1479" fmla="*/ 76053 w 8087948"/>
              <a:gd name="connsiteY1479" fmla="*/ 4288926 h 8087675"/>
              <a:gd name="connsiteX1480" fmla="*/ 43792 w 8087948"/>
              <a:gd name="connsiteY1480" fmla="*/ 4325170 h 8087675"/>
              <a:gd name="connsiteX1481" fmla="*/ 41733 w 8087948"/>
              <a:gd name="connsiteY1481" fmla="*/ 4325305 h 8087675"/>
              <a:gd name="connsiteX1482" fmla="*/ 7414 w 8087948"/>
              <a:gd name="connsiteY1482" fmla="*/ 4293045 h 8087675"/>
              <a:gd name="connsiteX1483" fmla="*/ 39675 w 8087948"/>
              <a:gd name="connsiteY1483" fmla="*/ 4256667 h 8087675"/>
              <a:gd name="connsiteX1484" fmla="*/ 1833865 w 8087948"/>
              <a:gd name="connsiteY1484" fmla="*/ 4146018 h 8087675"/>
              <a:gd name="connsiteX1485" fmla="*/ 1890560 w 8087948"/>
              <a:gd name="connsiteY1485" fmla="*/ 4195438 h 8087675"/>
              <a:gd name="connsiteX1486" fmla="*/ 1841278 w 8087948"/>
              <a:gd name="connsiteY1486" fmla="*/ 4252135 h 8087675"/>
              <a:gd name="connsiteX1487" fmla="*/ 1837572 w 8087948"/>
              <a:gd name="connsiteY1487" fmla="*/ 4252272 h 8087675"/>
              <a:gd name="connsiteX1488" fmla="*/ 1784448 w 8087948"/>
              <a:gd name="connsiteY1488" fmla="*/ 4202715 h 8087675"/>
              <a:gd name="connsiteX1489" fmla="*/ 1833865 w 8087948"/>
              <a:gd name="connsiteY1489" fmla="*/ 4146018 h 8087675"/>
              <a:gd name="connsiteX1490" fmla="*/ 963924 w 8087948"/>
              <a:gd name="connsiteY1490" fmla="*/ 4140114 h 8087675"/>
              <a:gd name="connsiteX1491" fmla="*/ 1080746 w 8087948"/>
              <a:gd name="connsiteY1491" fmla="*/ 4242388 h 8087675"/>
              <a:gd name="connsiteX1492" fmla="*/ 978474 w 8087948"/>
              <a:gd name="connsiteY1492" fmla="*/ 4359210 h 8087675"/>
              <a:gd name="connsiteX1493" fmla="*/ 971062 w 8087948"/>
              <a:gd name="connsiteY1493" fmla="*/ 4359485 h 8087675"/>
              <a:gd name="connsiteX1494" fmla="*/ 861651 w 8087948"/>
              <a:gd name="connsiteY1494" fmla="*/ 4256938 h 8087675"/>
              <a:gd name="connsiteX1495" fmla="*/ 963924 w 8087948"/>
              <a:gd name="connsiteY1495" fmla="*/ 4140114 h 8087675"/>
              <a:gd name="connsiteX1496" fmla="*/ 344014 w 8087948"/>
              <a:gd name="connsiteY1496" fmla="*/ 4080400 h 8087675"/>
              <a:gd name="connsiteX1497" fmla="*/ 404965 w 8087948"/>
              <a:gd name="connsiteY1497" fmla="*/ 4138330 h 8087675"/>
              <a:gd name="connsiteX1498" fmla="*/ 347033 w 8087948"/>
              <a:gd name="connsiteY1498" fmla="*/ 4199281 h 8087675"/>
              <a:gd name="connsiteX1499" fmla="*/ 345522 w 8087948"/>
              <a:gd name="connsiteY1499" fmla="*/ 4199281 h 8087675"/>
              <a:gd name="connsiteX1500" fmla="*/ 286082 w 8087948"/>
              <a:gd name="connsiteY1500" fmla="*/ 4141351 h 8087675"/>
              <a:gd name="connsiteX1501" fmla="*/ 344014 w 8087948"/>
              <a:gd name="connsiteY1501" fmla="*/ 4080400 h 8087675"/>
              <a:gd name="connsiteX1502" fmla="*/ 1252209 w 8087948"/>
              <a:gd name="connsiteY1502" fmla="*/ 4039087 h 8087675"/>
              <a:gd name="connsiteX1503" fmla="*/ 1345971 w 8087948"/>
              <a:gd name="connsiteY1503" fmla="*/ 4127211 h 8087675"/>
              <a:gd name="connsiteX1504" fmla="*/ 1257700 w 8087948"/>
              <a:gd name="connsiteY1504" fmla="*/ 4220834 h 8087675"/>
              <a:gd name="connsiteX1505" fmla="*/ 1254957 w 8087948"/>
              <a:gd name="connsiteY1505" fmla="*/ 4220834 h 8087675"/>
              <a:gd name="connsiteX1506" fmla="*/ 1164079 w 8087948"/>
              <a:gd name="connsiteY1506" fmla="*/ 4132702 h 8087675"/>
              <a:gd name="connsiteX1507" fmla="*/ 1252209 w 8087948"/>
              <a:gd name="connsiteY1507" fmla="*/ 4039087 h 8087675"/>
              <a:gd name="connsiteX1508" fmla="*/ 2121469 w 8087948"/>
              <a:gd name="connsiteY1508" fmla="*/ 4011100 h 8087675"/>
              <a:gd name="connsiteX1509" fmla="*/ 2155786 w 8087948"/>
              <a:gd name="connsiteY1509" fmla="*/ 4045395 h 8087675"/>
              <a:gd name="connsiteX1510" fmla="*/ 2121469 w 8087948"/>
              <a:gd name="connsiteY1510" fmla="*/ 4079714 h 8087675"/>
              <a:gd name="connsiteX1511" fmla="*/ 2087150 w 8087948"/>
              <a:gd name="connsiteY1511" fmla="*/ 4045532 h 8087675"/>
              <a:gd name="connsiteX1512" fmla="*/ 2121469 w 8087948"/>
              <a:gd name="connsiteY1512" fmla="*/ 4011100 h 8087675"/>
              <a:gd name="connsiteX1513" fmla="*/ 8053629 w 8087948"/>
              <a:gd name="connsiteY1513" fmla="*/ 4009475 h 8087675"/>
              <a:gd name="connsiteX1514" fmla="*/ 8087811 w 8087948"/>
              <a:gd name="connsiteY1514" fmla="*/ 4043797 h 8087675"/>
              <a:gd name="connsiteX1515" fmla="*/ 8087948 w 8087948"/>
              <a:gd name="connsiteY1515" fmla="*/ 4043797 h 8087675"/>
              <a:gd name="connsiteX1516" fmla="*/ 8053629 w 8087948"/>
              <a:gd name="connsiteY1516" fmla="*/ 4078069 h 8087675"/>
              <a:gd name="connsiteX1517" fmla="*/ 8019172 w 8087948"/>
              <a:gd name="connsiteY1517" fmla="*/ 4043797 h 8087675"/>
              <a:gd name="connsiteX1518" fmla="*/ 8019309 w 8087948"/>
              <a:gd name="connsiteY1518" fmla="*/ 4043797 h 8087675"/>
              <a:gd name="connsiteX1519" fmla="*/ 8053629 w 8087948"/>
              <a:gd name="connsiteY1519" fmla="*/ 4009475 h 8087675"/>
              <a:gd name="connsiteX1520" fmla="*/ 5966321 w 8087948"/>
              <a:gd name="connsiteY1520" fmla="*/ 4005883 h 8087675"/>
              <a:gd name="connsiteX1521" fmla="*/ 6000640 w 8087948"/>
              <a:gd name="connsiteY1521" fmla="*/ 4040203 h 8087675"/>
              <a:gd name="connsiteX1522" fmla="*/ 6000640 w 8087948"/>
              <a:gd name="connsiteY1522" fmla="*/ 4041988 h 8087675"/>
              <a:gd name="connsiteX1523" fmla="*/ 6000640 w 8087948"/>
              <a:gd name="connsiteY1523" fmla="*/ 4043772 h 8087675"/>
              <a:gd name="connsiteX1524" fmla="*/ 5966321 w 8087948"/>
              <a:gd name="connsiteY1524" fmla="*/ 4078067 h 8087675"/>
              <a:gd name="connsiteX1525" fmla="*/ 5932001 w 8087948"/>
              <a:gd name="connsiteY1525" fmla="*/ 4043772 h 8087675"/>
              <a:gd name="connsiteX1526" fmla="*/ 5932138 w 8087948"/>
              <a:gd name="connsiteY1526" fmla="*/ 4042261 h 8087675"/>
              <a:gd name="connsiteX1527" fmla="*/ 5932001 w 8087948"/>
              <a:gd name="connsiteY1527" fmla="*/ 4040341 h 8087675"/>
              <a:gd name="connsiteX1528" fmla="*/ 5966321 w 8087948"/>
              <a:gd name="connsiteY1528" fmla="*/ 4005883 h 8087675"/>
              <a:gd name="connsiteX1529" fmla="*/ 653704 w 8087948"/>
              <a:gd name="connsiteY1529" fmla="*/ 3995592 h 8087675"/>
              <a:gd name="connsiteX1530" fmla="*/ 739227 w 8087948"/>
              <a:gd name="connsiteY1530" fmla="*/ 4079302 h 8087675"/>
              <a:gd name="connsiteX1531" fmla="*/ 655488 w 8087948"/>
              <a:gd name="connsiteY1531" fmla="*/ 4164963 h 8087675"/>
              <a:gd name="connsiteX1532" fmla="*/ 654527 w 8087948"/>
              <a:gd name="connsiteY1532" fmla="*/ 4164963 h 8087675"/>
              <a:gd name="connsiteX1533" fmla="*/ 569964 w 8087948"/>
              <a:gd name="connsiteY1533" fmla="*/ 4081086 h 8087675"/>
              <a:gd name="connsiteX1534" fmla="*/ 653704 w 8087948"/>
              <a:gd name="connsiteY1534" fmla="*/ 3995592 h 8087675"/>
              <a:gd name="connsiteX1535" fmla="*/ 6255564 w 8087948"/>
              <a:gd name="connsiteY1535" fmla="*/ 3988033 h 8087675"/>
              <a:gd name="connsiteX1536" fmla="*/ 6308827 w 8087948"/>
              <a:gd name="connsiteY1536" fmla="*/ 4041296 h 8087675"/>
              <a:gd name="connsiteX1537" fmla="*/ 6308827 w 8087948"/>
              <a:gd name="connsiteY1537" fmla="*/ 4042531 h 8087675"/>
              <a:gd name="connsiteX1538" fmla="*/ 6308827 w 8087948"/>
              <a:gd name="connsiteY1538" fmla="*/ 4043767 h 8087675"/>
              <a:gd name="connsiteX1539" fmla="*/ 6255564 w 8087948"/>
              <a:gd name="connsiteY1539" fmla="*/ 4096873 h 8087675"/>
              <a:gd name="connsiteX1540" fmla="*/ 6202437 w 8087948"/>
              <a:gd name="connsiteY1540" fmla="*/ 4043767 h 8087675"/>
              <a:gd name="connsiteX1541" fmla="*/ 6202437 w 8087948"/>
              <a:gd name="connsiteY1541" fmla="*/ 4043218 h 8087675"/>
              <a:gd name="connsiteX1542" fmla="*/ 6202437 w 8087948"/>
              <a:gd name="connsiteY1542" fmla="*/ 4041433 h 8087675"/>
              <a:gd name="connsiteX1543" fmla="*/ 6202437 w 8087948"/>
              <a:gd name="connsiteY1543" fmla="*/ 4041296 h 8087675"/>
              <a:gd name="connsiteX1544" fmla="*/ 6255564 w 8087948"/>
              <a:gd name="connsiteY1544" fmla="*/ 3988033 h 8087675"/>
              <a:gd name="connsiteX1545" fmla="*/ 34594 w 8087948"/>
              <a:gd name="connsiteY1545" fmla="*/ 3982295 h 8087675"/>
              <a:gd name="connsiteX1546" fmla="*/ 68639 w 8087948"/>
              <a:gd name="connsiteY1546" fmla="*/ 4016888 h 8087675"/>
              <a:gd name="connsiteX1547" fmla="*/ 34319 w 8087948"/>
              <a:gd name="connsiteY1547" fmla="*/ 4050889 h 8087675"/>
              <a:gd name="connsiteX1548" fmla="*/ 34045 w 8087948"/>
              <a:gd name="connsiteY1548" fmla="*/ 4050889 h 8087675"/>
              <a:gd name="connsiteX1549" fmla="*/ 0 w 8087948"/>
              <a:gd name="connsiteY1549" fmla="*/ 4016475 h 8087675"/>
              <a:gd name="connsiteX1550" fmla="*/ 34594 w 8087948"/>
              <a:gd name="connsiteY1550" fmla="*/ 3982295 h 8087675"/>
              <a:gd name="connsiteX1551" fmla="*/ 6544809 w 8087948"/>
              <a:gd name="connsiteY1551" fmla="*/ 3971691 h 8087675"/>
              <a:gd name="connsiteX1552" fmla="*/ 6616881 w 8087948"/>
              <a:gd name="connsiteY1552" fmla="*/ 4043761 h 8087675"/>
              <a:gd name="connsiteX1553" fmla="*/ 6544809 w 8087948"/>
              <a:gd name="connsiteY1553" fmla="*/ 4115818 h 8087675"/>
              <a:gd name="connsiteX1554" fmla="*/ 6472738 w 8087948"/>
              <a:gd name="connsiteY1554" fmla="*/ 4043761 h 8087675"/>
              <a:gd name="connsiteX1555" fmla="*/ 6544809 w 8087948"/>
              <a:gd name="connsiteY1555" fmla="*/ 3971691 h 8087675"/>
              <a:gd name="connsiteX1556" fmla="*/ 1544069 w 8087948"/>
              <a:gd name="connsiteY1556" fmla="*/ 3938057 h 8087675"/>
              <a:gd name="connsiteX1557" fmla="*/ 1615180 w 8087948"/>
              <a:gd name="connsiteY1557" fmla="*/ 4011090 h 8087675"/>
              <a:gd name="connsiteX1558" fmla="*/ 1543242 w 8087948"/>
              <a:gd name="connsiteY1558" fmla="*/ 4082184 h 8087675"/>
              <a:gd name="connsiteX1559" fmla="*/ 1542145 w 8087948"/>
              <a:gd name="connsiteY1559" fmla="*/ 4082184 h 8087675"/>
              <a:gd name="connsiteX1560" fmla="*/ 1471036 w 8087948"/>
              <a:gd name="connsiteY1560" fmla="*/ 4009167 h 8087675"/>
              <a:gd name="connsiteX1561" fmla="*/ 1544069 w 8087948"/>
              <a:gd name="connsiteY1561" fmla="*/ 3938057 h 8087675"/>
              <a:gd name="connsiteX1562" fmla="*/ 7123296 w 8087948"/>
              <a:gd name="connsiteY1562" fmla="*/ 3933926 h 8087675"/>
              <a:gd name="connsiteX1563" fmla="*/ 7233118 w 8087948"/>
              <a:gd name="connsiteY1563" fmla="*/ 4043749 h 8087675"/>
              <a:gd name="connsiteX1564" fmla="*/ 7123296 w 8087948"/>
              <a:gd name="connsiteY1564" fmla="*/ 4153568 h 8087675"/>
              <a:gd name="connsiteX1565" fmla="*/ 7013474 w 8087948"/>
              <a:gd name="connsiteY1565" fmla="*/ 4043749 h 8087675"/>
              <a:gd name="connsiteX1566" fmla="*/ 7123296 w 8087948"/>
              <a:gd name="connsiteY1566" fmla="*/ 3933926 h 8087675"/>
              <a:gd name="connsiteX1567" fmla="*/ 7464157 w 8087948"/>
              <a:gd name="connsiteY1567" fmla="*/ 3926955 h 8087675"/>
              <a:gd name="connsiteX1568" fmla="*/ 7539385 w 8087948"/>
              <a:gd name="connsiteY1568" fmla="*/ 4020167 h 8087675"/>
              <a:gd name="connsiteX1569" fmla="*/ 7455235 w 8087948"/>
              <a:gd name="connsiteY1569" fmla="*/ 4095775 h 8087675"/>
              <a:gd name="connsiteX1570" fmla="*/ 7446174 w 8087948"/>
              <a:gd name="connsiteY1570" fmla="*/ 4095226 h 8087675"/>
              <a:gd name="connsiteX1571" fmla="*/ 7370946 w 8087948"/>
              <a:gd name="connsiteY1571" fmla="*/ 4002182 h 8087675"/>
              <a:gd name="connsiteX1572" fmla="*/ 7464157 w 8087948"/>
              <a:gd name="connsiteY1572" fmla="*/ 3926955 h 8087675"/>
              <a:gd name="connsiteX1573" fmla="*/ 6821149 w 8087948"/>
              <a:gd name="connsiteY1573" fmla="*/ 3897967 h 8087675"/>
              <a:gd name="connsiteX1574" fmla="*/ 6899122 w 8087948"/>
              <a:gd name="connsiteY1574" fmla="*/ 4000239 h 8087675"/>
              <a:gd name="connsiteX1575" fmla="*/ 6809068 w 8087948"/>
              <a:gd name="connsiteY1575" fmla="*/ 4079028 h 8087675"/>
              <a:gd name="connsiteX1576" fmla="*/ 6796851 w 8087948"/>
              <a:gd name="connsiteY1576" fmla="*/ 4078203 h 8087675"/>
              <a:gd name="connsiteX1577" fmla="*/ 6718740 w 8087948"/>
              <a:gd name="connsiteY1577" fmla="*/ 3975941 h 8087675"/>
              <a:gd name="connsiteX1578" fmla="*/ 6821149 w 8087948"/>
              <a:gd name="connsiteY1578" fmla="*/ 3897967 h 8087675"/>
              <a:gd name="connsiteX1579" fmla="*/ 7743518 w 8087948"/>
              <a:gd name="connsiteY1579" fmla="*/ 3888113 h 8087675"/>
              <a:gd name="connsiteX1580" fmla="*/ 7802959 w 8087948"/>
              <a:gd name="connsiteY1580" fmla="*/ 3947692 h 8087675"/>
              <a:gd name="connsiteX1581" fmla="*/ 7743518 w 8087948"/>
              <a:gd name="connsiteY1581" fmla="*/ 4007134 h 8087675"/>
              <a:gd name="connsiteX1582" fmla="*/ 7683939 w 8087948"/>
              <a:gd name="connsiteY1582" fmla="*/ 3947692 h 8087675"/>
              <a:gd name="connsiteX1583" fmla="*/ 7684076 w 8087948"/>
              <a:gd name="connsiteY1583" fmla="*/ 3947692 h 8087675"/>
              <a:gd name="connsiteX1584" fmla="*/ 7743518 w 8087948"/>
              <a:gd name="connsiteY1584" fmla="*/ 3888113 h 8087675"/>
              <a:gd name="connsiteX1585" fmla="*/ 1841003 w 8087948"/>
              <a:gd name="connsiteY1585" fmla="*/ 3837439 h 8087675"/>
              <a:gd name="connsiteX1586" fmla="*/ 1890423 w 8087948"/>
              <a:gd name="connsiteY1586" fmla="*/ 3894134 h 8087675"/>
              <a:gd name="connsiteX1587" fmla="*/ 1837435 w 8087948"/>
              <a:gd name="connsiteY1587" fmla="*/ 3943691 h 8087675"/>
              <a:gd name="connsiteX1588" fmla="*/ 1833728 w 8087948"/>
              <a:gd name="connsiteY1588" fmla="*/ 3943554 h 8087675"/>
              <a:gd name="connsiteX1589" fmla="*/ 1784310 w 8087948"/>
              <a:gd name="connsiteY1589" fmla="*/ 3886996 h 8087675"/>
              <a:gd name="connsiteX1590" fmla="*/ 1841003 w 8087948"/>
              <a:gd name="connsiteY1590" fmla="*/ 3837439 h 8087675"/>
              <a:gd name="connsiteX1591" fmla="*/ 8045668 w 8087948"/>
              <a:gd name="connsiteY1591" fmla="*/ 3789141 h 8087675"/>
              <a:gd name="connsiteX1592" fmla="*/ 8081908 w 8087948"/>
              <a:gd name="connsiteY1592" fmla="*/ 3821540 h 8087675"/>
              <a:gd name="connsiteX1593" fmla="*/ 8049510 w 8087948"/>
              <a:gd name="connsiteY1593" fmla="*/ 3857641 h 8087675"/>
              <a:gd name="connsiteX1594" fmla="*/ 8047589 w 8087948"/>
              <a:gd name="connsiteY1594" fmla="*/ 3857641 h 8087675"/>
              <a:gd name="connsiteX1595" fmla="*/ 8013269 w 8087948"/>
              <a:gd name="connsiteY1595" fmla="*/ 3825245 h 8087675"/>
              <a:gd name="connsiteX1596" fmla="*/ 8045668 w 8087948"/>
              <a:gd name="connsiteY1596" fmla="*/ 3789141 h 8087675"/>
              <a:gd name="connsiteX1597" fmla="*/ 354447 w 8087948"/>
              <a:gd name="connsiteY1597" fmla="*/ 3760443 h 8087675"/>
              <a:gd name="connsiteX1598" fmla="*/ 410318 w 8087948"/>
              <a:gd name="connsiteY1598" fmla="*/ 3823317 h 8087675"/>
              <a:gd name="connsiteX1599" fmla="*/ 351014 w 8087948"/>
              <a:gd name="connsiteY1599" fmla="*/ 3879327 h 8087675"/>
              <a:gd name="connsiteX1600" fmla="*/ 347445 w 8087948"/>
              <a:gd name="connsiteY1600" fmla="*/ 3879189 h 8087675"/>
              <a:gd name="connsiteX1601" fmla="*/ 291574 w 8087948"/>
              <a:gd name="connsiteY1601" fmla="*/ 3816315 h 8087675"/>
              <a:gd name="connsiteX1602" fmla="*/ 354447 w 8087948"/>
              <a:gd name="connsiteY1602" fmla="*/ 3760443 h 8087675"/>
              <a:gd name="connsiteX1603" fmla="*/ 2145352 w 8087948"/>
              <a:gd name="connsiteY1603" fmla="*/ 3737915 h 8087675"/>
              <a:gd name="connsiteX1604" fmla="*/ 2174455 w 8087948"/>
              <a:gd name="connsiteY1604" fmla="*/ 3776765 h 8087675"/>
              <a:gd name="connsiteX1605" fmla="*/ 2140546 w 8087948"/>
              <a:gd name="connsiteY1605" fmla="*/ 3806281 h 8087675"/>
              <a:gd name="connsiteX1606" fmla="*/ 2135743 w 8087948"/>
              <a:gd name="connsiteY1606" fmla="*/ 3805868 h 8087675"/>
              <a:gd name="connsiteX1607" fmla="*/ 2106503 w 8087948"/>
              <a:gd name="connsiteY1607" fmla="*/ 3767156 h 8087675"/>
              <a:gd name="connsiteX1608" fmla="*/ 2145352 w 8087948"/>
              <a:gd name="connsiteY1608" fmla="*/ 3737915 h 8087675"/>
              <a:gd name="connsiteX1609" fmla="*/ 5941610 w 8087948"/>
              <a:gd name="connsiteY1609" fmla="*/ 3732836 h 8087675"/>
              <a:gd name="connsiteX1610" fmla="*/ 5980460 w 8087948"/>
              <a:gd name="connsiteY1610" fmla="*/ 3761801 h 8087675"/>
              <a:gd name="connsiteX1611" fmla="*/ 5951494 w 8087948"/>
              <a:gd name="connsiteY1611" fmla="*/ 3800789 h 8087675"/>
              <a:gd name="connsiteX1612" fmla="*/ 5946552 w 8087948"/>
              <a:gd name="connsiteY1612" fmla="*/ 3801064 h 8087675"/>
              <a:gd name="connsiteX1613" fmla="*/ 5912507 w 8087948"/>
              <a:gd name="connsiteY1613" fmla="*/ 3771686 h 8087675"/>
              <a:gd name="connsiteX1614" fmla="*/ 5941610 w 8087948"/>
              <a:gd name="connsiteY1614" fmla="*/ 3732836 h 8087675"/>
              <a:gd name="connsiteX1615" fmla="*/ 978337 w 8087948"/>
              <a:gd name="connsiteY1615" fmla="*/ 3728696 h 8087675"/>
              <a:gd name="connsiteX1616" fmla="*/ 1080745 w 8087948"/>
              <a:gd name="connsiteY1616" fmla="*/ 3845520 h 8087675"/>
              <a:gd name="connsiteX1617" fmla="*/ 971336 w 8087948"/>
              <a:gd name="connsiteY1617" fmla="*/ 3948068 h 8087675"/>
              <a:gd name="connsiteX1618" fmla="*/ 963923 w 8087948"/>
              <a:gd name="connsiteY1618" fmla="*/ 3947792 h 8087675"/>
              <a:gd name="connsiteX1619" fmla="*/ 861513 w 8087948"/>
              <a:gd name="connsiteY1619" fmla="*/ 3830968 h 8087675"/>
              <a:gd name="connsiteX1620" fmla="*/ 978337 w 8087948"/>
              <a:gd name="connsiteY1620" fmla="*/ 3728696 h 8087675"/>
              <a:gd name="connsiteX1621" fmla="*/ 47909 w 8087948"/>
              <a:gd name="connsiteY1621" fmla="*/ 3708285 h 8087675"/>
              <a:gd name="connsiteX1622" fmla="*/ 79620 w 8087948"/>
              <a:gd name="connsiteY1622" fmla="*/ 3745074 h 8087675"/>
              <a:gd name="connsiteX1623" fmla="*/ 45437 w 8087948"/>
              <a:gd name="connsiteY1623" fmla="*/ 3776786 h 8087675"/>
              <a:gd name="connsiteX1624" fmla="*/ 42830 w 8087948"/>
              <a:gd name="connsiteY1624" fmla="*/ 3776786 h 8087675"/>
              <a:gd name="connsiteX1625" fmla="*/ 11119 w 8087948"/>
              <a:gd name="connsiteY1625" fmla="*/ 3739993 h 8087675"/>
              <a:gd name="connsiteX1626" fmla="*/ 47909 w 8087948"/>
              <a:gd name="connsiteY1626" fmla="*/ 3708285 h 8087675"/>
              <a:gd name="connsiteX1627" fmla="*/ 6522022 w 8087948"/>
              <a:gd name="connsiteY1627" fmla="*/ 3696585 h 8087675"/>
              <a:gd name="connsiteX1628" fmla="*/ 6601506 w 8087948"/>
              <a:gd name="connsiteY1628" fmla="*/ 3760419 h 8087675"/>
              <a:gd name="connsiteX1629" fmla="*/ 6537671 w 8087948"/>
              <a:gd name="connsiteY1629" fmla="*/ 3839904 h 8087675"/>
              <a:gd name="connsiteX1630" fmla="*/ 6529710 w 8087948"/>
              <a:gd name="connsiteY1630" fmla="*/ 3840314 h 8087675"/>
              <a:gd name="connsiteX1631" fmla="*/ 6458188 w 8087948"/>
              <a:gd name="connsiteY1631" fmla="*/ 3776068 h 8087675"/>
              <a:gd name="connsiteX1632" fmla="*/ 6522022 w 8087948"/>
              <a:gd name="connsiteY1632" fmla="*/ 3696585 h 8087675"/>
              <a:gd name="connsiteX1633" fmla="*/ 6226599 w 8087948"/>
              <a:gd name="connsiteY1633" fmla="*/ 3680803 h 8087675"/>
              <a:gd name="connsiteX1634" fmla="*/ 6286725 w 8087948"/>
              <a:gd name="connsiteY1634" fmla="*/ 3726104 h 8087675"/>
              <a:gd name="connsiteX1635" fmla="*/ 6241424 w 8087948"/>
              <a:gd name="connsiteY1635" fmla="*/ 3786232 h 8087675"/>
              <a:gd name="connsiteX1636" fmla="*/ 6234011 w 8087948"/>
              <a:gd name="connsiteY1636" fmla="*/ 3786782 h 8087675"/>
              <a:gd name="connsiteX1637" fmla="*/ 6181298 w 8087948"/>
              <a:gd name="connsiteY1637" fmla="*/ 3740931 h 8087675"/>
              <a:gd name="connsiteX1638" fmla="*/ 6226599 w 8087948"/>
              <a:gd name="connsiteY1638" fmla="*/ 3680803 h 8087675"/>
              <a:gd name="connsiteX1639" fmla="*/ 1278017 w 8087948"/>
              <a:gd name="connsiteY1639" fmla="*/ 3662533 h 8087675"/>
              <a:gd name="connsiteX1640" fmla="*/ 1359150 w 8087948"/>
              <a:gd name="connsiteY1640" fmla="*/ 3762470 h 8087675"/>
              <a:gd name="connsiteX1641" fmla="*/ 1268821 w 8087948"/>
              <a:gd name="connsiteY1641" fmla="*/ 3844015 h 8087675"/>
              <a:gd name="connsiteX1642" fmla="*/ 1259210 w 8087948"/>
              <a:gd name="connsiteY1642" fmla="*/ 3843466 h 8087675"/>
              <a:gd name="connsiteX1643" fmla="*/ 1178220 w 8087948"/>
              <a:gd name="connsiteY1643" fmla="*/ 3743664 h 8087675"/>
              <a:gd name="connsiteX1644" fmla="*/ 1278017 w 8087948"/>
              <a:gd name="connsiteY1644" fmla="*/ 3662533 h 8087675"/>
              <a:gd name="connsiteX1645" fmla="*/ 678276 w 8087948"/>
              <a:gd name="connsiteY1645" fmla="*/ 3630570 h 8087675"/>
              <a:gd name="connsiteX1646" fmla="*/ 754327 w 8087948"/>
              <a:gd name="connsiteY1646" fmla="*/ 3722958 h 8087675"/>
              <a:gd name="connsiteX1647" fmla="*/ 670177 w 8087948"/>
              <a:gd name="connsiteY1647" fmla="*/ 3799558 h 8087675"/>
              <a:gd name="connsiteX1648" fmla="*/ 661940 w 8087948"/>
              <a:gd name="connsiteY1648" fmla="*/ 3799148 h 8087675"/>
              <a:gd name="connsiteX1649" fmla="*/ 585889 w 8087948"/>
              <a:gd name="connsiteY1649" fmla="*/ 3706758 h 8087675"/>
              <a:gd name="connsiteX1650" fmla="*/ 678276 w 8087948"/>
              <a:gd name="connsiteY1650" fmla="*/ 3630570 h 8087675"/>
              <a:gd name="connsiteX1651" fmla="*/ 1581682 w 8087948"/>
              <a:gd name="connsiteY1651" fmla="*/ 3597195 h 8087675"/>
              <a:gd name="connsiteX1652" fmla="*/ 1642222 w 8087948"/>
              <a:gd name="connsiteY1652" fmla="*/ 3679150 h 8087675"/>
              <a:gd name="connsiteX1653" fmla="*/ 1570975 w 8087948"/>
              <a:gd name="connsiteY1653" fmla="*/ 3740514 h 8087675"/>
              <a:gd name="connsiteX1654" fmla="*/ 1560129 w 8087948"/>
              <a:gd name="connsiteY1654" fmla="*/ 3739691 h 8087675"/>
              <a:gd name="connsiteX1655" fmla="*/ 1499588 w 8087948"/>
              <a:gd name="connsiteY1655" fmla="*/ 3657734 h 8087675"/>
              <a:gd name="connsiteX1656" fmla="*/ 1581682 w 8087948"/>
              <a:gd name="connsiteY1656" fmla="*/ 3597195 h 8087675"/>
              <a:gd name="connsiteX1657" fmla="*/ 1869674 w 8087948"/>
              <a:gd name="connsiteY1657" fmla="*/ 3532765 h 8087675"/>
              <a:gd name="connsiteX1658" fmla="*/ 1890834 w 8087948"/>
              <a:gd name="connsiteY1658" fmla="*/ 3532954 h 8087675"/>
              <a:gd name="connsiteX1659" fmla="*/ 1931881 w 8087948"/>
              <a:gd name="connsiteY1659" fmla="*/ 3595964 h 8087675"/>
              <a:gd name="connsiteX1660" fmla="*/ 1879852 w 8087948"/>
              <a:gd name="connsiteY1660" fmla="*/ 3638244 h 8087675"/>
              <a:gd name="connsiteX1661" fmla="*/ 1868868 w 8087948"/>
              <a:gd name="connsiteY1661" fmla="*/ 3637010 h 8087675"/>
              <a:gd name="connsiteX1662" fmla="*/ 1827687 w 8087948"/>
              <a:gd name="connsiteY1662" fmla="*/ 3574000 h 8087675"/>
              <a:gd name="connsiteX1663" fmla="*/ 1869674 w 8087948"/>
              <a:gd name="connsiteY1663" fmla="*/ 3532765 h 8087675"/>
              <a:gd name="connsiteX1664" fmla="*/ 7081701 w 8087948"/>
              <a:gd name="connsiteY1664" fmla="*/ 3524290 h 8087675"/>
              <a:gd name="connsiteX1665" fmla="*/ 7205114 w 8087948"/>
              <a:gd name="connsiteY1665" fmla="*/ 3618737 h 8087675"/>
              <a:gd name="connsiteX1666" fmla="*/ 7110667 w 8087948"/>
              <a:gd name="connsiteY1666" fmla="*/ 3742013 h 8087675"/>
              <a:gd name="connsiteX1667" fmla="*/ 7096116 w 8087948"/>
              <a:gd name="connsiteY1667" fmla="*/ 3742973 h 8087675"/>
              <a:gd name="connsiteX1668" fmla="*/ 6987393 w 8087948"/>
              <a:gd name="connsiteY1668" fmla="*/ 3647703 h 8087675"/>
              <a:gd name="connsiteX1669" fmla="*/ 7081701 w 8087948"/>
              <a:gd name="connsiteY1669" fmla="*/ 3524290 h 8087675"/>
              <a:gd name="connsiteX1670" fmla="*/ 7394558 w 8087948"/>
              <a:gd name="connsiteY1670" fmla="*/ 3521982 h 8087675"/>
              <a:gd name="connsiteX1671" fmla="*/ 7489417 w 8087948"/>
              <a:gd name="connsiteY1671" fmla="*/ 3595150 h 8087675"/>
              <a:gd name="connsiteX1672" fmla="*/ 7489280 w 8087948"/>
              <a:gd name="connsiteY1672" fmla="*/ 3595150 h 8087675"/>
              <a:gd name="connsiteX1673" fmla="*/ 7416248 w 8087948"/>
              <a:gd name="connsiteY1673" fmla="*/ 3689874 h 8087675"/>
              <a:gd name="connsiteX1674" fmla="*/ 7405266 w 8087948"/>
              <a:gd name="connsiteY1674" fmla="*/ 3690696 h 8087675"/>
              <a:gd name="connsiteX1675" fmla="*/ 7321389 w 8087948"/>
              <a:gd name="connsiteY1675" fmla="*/ 3616841 h 8087675"/>
              <a:gd name="connsiteX1676" fmla="*/ 7394558 w 8087948"/>
              <a:gd name="connsiteY1676" fmla="*/ 3521982 h 8087675"/>
              <a:gd name="connsiteX1677" fmla="*/ 8019309 w 8087948"/>
              <a:gd name="connsiteY1677" fmla="*/ 3515955 h 8087675"/>
              <a:gd name="connsiteX1678" fmla="*/ 8057472 w 8087948"/>
              <a:gd name="connsiteY1678" fmla="*/ 3545881 h 8087675"/>
              <a:gd name="connsiteX1679" fmla="*/ 8027684 w 8087948"/>
              <a:gd name="connsiteY1679" fmla="*/ 3584182 h 8087675"/>
              <a:gd name="connsiteX1680" fmla="*/ 8023426 w 8087948"/>
              <a:gd name="connsiteY1680" fmla="*/ 3584456 h 8087675"/>
              <a:gd name="connsiteX1681" fmla="*/ 7989383 w 8087948"/>
              <a:gd name="connsiteY1681" fmla="*/ 3554256 h 8087675"/>
              <a:gd name="connsiteX1682" fmla="*/ 8019309 w 8087948"/>
              <a:gd name="connsiteY1682" fmla="*/ 3515955 h 8087675"/>
              <a:gd name="connsiteX1683" fmla="*/ 7700413 w 8087948"/>
              <a:gd name="connsiteY1683" fmla="*/ 3474079 h 8087675"/>
              <a:gd name="connsiteX1684" fmla="*/ 7767404 w 8087948"/>
              <a:gd name="connsiteY1684" fmla="*/ 3524871 h 8087675"/>
              <a:gd name="connsiteX1685" fmla="*/ 7716611 w 8087948"/>
              <a:gd name="connsiteY1685" fmla="*/ 3592002 h 8087675"/>
              <a:gd name="connsiteX1686" fmla="*/ 7708374 w 8087948"/>
              <a:gd name="connsiteY1686" fmla="*/ 3592551 h 8087675"/>
              <a:gd name="connsiteX1687" fmla="*/ 7649620 w 8087948"/>
              <a:gd name="connsiteY1687" fmla="*/ 3541207 h 8087675"/>
              <a:gd name="connsiteX1688" fmla="*/ 7700413 w 8087948"/>
              <a:gd name="connsiteY1688" fmla="*/ 3474079 h 8087675"/>
              <a:gd name="connsiteX1689" fmla="*/ 2207952 w 8087948"/>
              <a:gd name="connsiteY1689" fmla="*/ 3470908 h 8087675"/>
              <a:gd name="connsiteX1690" fmla="*/ 2231289 w 8087948"/>
              <a:gd name="connsiteY1690" fmla="*/ 3513464 h 8087675"/>
              <a:gd name="connsiteX1691" fmla="*/ 2198341 w 8087948"/>
              <a:gd name="connsiteY1691" fmla="*/ 3538174 h 8087675"/>
              <a:gd name="connsiteX1692" fmla="*/ 2188594 w 8087948"/>
              <a:gd name="connsiteY1692" fmla="*/ 3536802 h 8087675"/>
              <a:gd name="connsiteX1693" fmla="*/ 2165393 w 8087948"/>
              <a:gd name="connsiteY1693" fmla="*/ 3494245 h 8087675"/>
              <a:gd name="connsiteX1694" fmla="*/ 2207952 w 8087948"/>
              <a:gd name="connsiteY1694" fmla="*/ 3470908 h 8087675"/>
              <a:gd name="connsiteX1695" fmla="*/ 5878325 w 8087948"/>
              <a:gd name="connsiteY1695" fmla="*/ 3465967 h 8087675"/>
              <a:gd name="connsiteX1696" fmla="*/ 5920880 w 8087948"/>
              <a:gd name="connsiteY1696" fmla="*/ 3489166 h 8087675"/>
              <a:gd name="connsiteX1697" fmla="*/ 5897681 w 8087948"/>
              <a:gd name="connsiteY1697" fmla="*/ 3531722 h 8087675"/>
              <a:gd name="connsiteX1698" fmla="*/ 5888072 w 8087948"/>
              <a:gd name="connsiteY1698" fmla="*/ 3533233 h 8087675"/>
              <a:gd name="connsiteX1699" fmla="*/ 5855126 w 8087948"/>
              <a:gd name="connsiteY1699" fmla="*/ 3508522 h 8087675"/>
              <a:gd name="connsiteX1700" fmla="*/ 5878325 w 8087948"/>
              <a:gd name="connsiteY1700" fmla="*/ 3465967 h 8087675"/>
              <a:gd name="connsiteX1701" fmla="*/ 392472 w 8087948"/>
              <a:gd name="connsiteY1701" fmla="*/ 3442504 h 8087675"/>
              <a:gd name="connsiteX1702" fmla="*/ 442578 w 8087948"/>
              <a:gd name="connsiteY1702" fmla="*/ 3510044 h 8087675"/>
              <a:gd name="connsiteX1703" fmla="*/ 383823 w 8087948"/>
              <a:gd name="connsiteY1703" fmla="*/ 3560838 h 8087675"/>
              <a:gd name="connsiteX1704" fmla="*/ 375175 w 8087948"/>
              <a:gd name="connsiteY1704" fmla="*/ 3560290 h 8087675"/>
              <a:gd name="connsiteX1705" fmla="*/ 324931 w 8087948"/>
              <a:gd name="connsiteY1705" fmla="*/ 3492748 h 8087675"/>
              <a:gd name="connsiteX1706" fmla="*/ 392472 w 8087948"/>
              <a:gd name="connsiteY1706" fmla="*/ 3442504 h 8087675"/>
              <a:gd name="connsiteX1707" fmla="*/ 79894 w 8087948"/>
              <a:gd name="connsiteY1707" fmla="*/ 3435785 h 8087675"/>
              <a:gd name="connsiteX1708" fmla="*/ 108996 w 8087948"/>
              <a:gd name="connsiteY1708" fmla="*/ 3474634 h 8087675"/>
              <a:gd name="connsiteX1709" fmla="*/ 75089 w 8087948"/>
              <a:gd name="connsiteY1709" fmla="*/ 3504012 h 8087675"/>
              <a:gd name="connsiteX1710" fmla="*/ 70147 w 8087948"/>
              <a:gd name="connsiteY1710" fmla="*/ 3503737 h 8087675"/>
              <a:gd name="connsiteX1711" fmla="*/ 41044 w 8087948"/>
              <a:gd name="connsiteY1711" fmla="*/ 3464887 h 8087675"/>
              <a:gd name="connsiteX1712" fmla="*/ 79894 w 8087948"/>
              <a:gd name="connsiteY1712" fmla="*/ 3435785 h 8087675"/>
              <a:gd name="connsiteX1713" fmla="*/ 6762943 w 8087948"/>
              <a:gd name="connsiteY1713" fmla="*/ 3408159 h 8087675"/>
              <a:gd name="connsiteX1714" fmla="*/ 6869882 w 8087948"/>
              <a:gd name="connsiteY1714" fmla="*/ 3479680 h 8087675"/>
              <a:gd name="connsiteX1715" fmla="*/ 6798361 w 8087948"/>
              <a:gd name="connsiteY1715" fmla="*/ 3586620 h 8087675"/>
              <a:gd name="connsiteX1716" fmla="*/ 6780514 w 8087948"/>
              <a:gd name="connsiteY1716" fmla="*/ 3588404 h 8087675"/>
              <a:gd name="connsiteX1717" fmla="*/ 6691421 w 8087948"/>
              <a:gd name="connsiteY1717" fmla="*/ 3515098 h 8087675"/>
              <a:gd name="connsiteX1718" fmla="*/ 6762943 w 8087948"/>
              <a:gd name="connsiteY1718" fmla="*/ 3408159 h 8087675"/>
              <a:gd name="connsiteX1719" fmla="*/ 6176164 w 8087948"/>
              <a:gd name="connsiteY1719" fmla="*/ 3378887 h 8087675"/>
              <a:gd name="connsiteX1720" fmla="*/ 6220970 w 8087948"/>
              <a:gd name="connsiteY1720" fmla="*/ 3417091 h 8087675"/>
              <a:gd name="connsiteX1721" fmla="*/ 6184455 w 8087948"/>
              <a:gd name="connsiteY1721" fmla="*/ 3482847 h 8087675"/>
              <a:gd name="connsiteX1722" fmla="*/ 6169766 w 8087948"/>
              <a:gd name="connsiteY1722" fmla="*/ 3484905 h 8087675"/>
              <a:gd name="connsiteX1723" fmla="*/ 6118699 w 8087948"/>
              <a:gd name="connsiteY1723" fmla="*/ 3446468 h 8087675"/>
              <a:gd name="connsiteX1724" fmla="*/ 6155077 w 8087948"/>
              <a:gd name="connsiteY1724" fmla="*/ 3380574 h 8087675"/>
              <a:gd name="connsiteX1725" fmla="*/ 6176164 w 8087948"/>
              <a:gd name="connsiteY1725" fmla="*/ 3378887 h 8087675"/>
              <a:gd name="connsiteX1726" fmla="*/ 6480184 w 8087948"/>
              <a:gd name="connsiteY1726" fmla="*/ 3359574 h 8087675"/>
              <a:gd name="connsiteX1727" fmla="*/ 6539044 w 8087948"/>
              <a:gd name="connsiteY1727" fmla="*/ 3413242 h 8087675"/>
              <a:gd name="connsiteX1728" fmla="*/ 6486742 w 8087948"/>
              <a:gd name="connsiteY1728" fmla="*/ 3500687 h 8087675"/>
              <a:gd name="connsiteX1729" fmla="*/ 6469170 w 8087948"/>
              <a:gd name="connsiteY1729" fmla="*/ 3502884 h 8087675"/>
              <a:gd name="connsiteX1730" fmla="*/ 6399294 w 8087948"/>
              <a:gd name="connsiteY1730" fmla="*/ 3448522 h 8087675"/>
              <a:gd name="connsiteX1731" fmla="*/ 6451598 w 8087948"/>
              <a:gd name="connsiteY1731" fmla="*/ 3360938 h 8087675"/>
              <a:gd name="connsiteX1732" fmla="*/ 6480184 w 8087948"/>
              <a:gd name="connsiteY1732" fmla="*/ 3359574 h 8087675"/>
              <a:gd name="connsiteX1733" fmla="*/ 1047249 w 8087948"/>
              <a:gd name="connsiteY1733" fmla="*/ 3322766 h 8087675"/>
              <a:gd name="connsiteX1734" fmla="*/ 1133047 w 8087948"/>
              <a:gd name="connsiteY1734" fmla="*/ 3452219 h 8087675"/>
              <a:gd name="connsiteX1735" fmla="*/ 1025559 w 8087948"/>
              <a:gd name="connsiteY1735" fmla="*/ 3540351 h 8087675"/>
              <a:gd name="connsiteX1736" fmla="*/ 1003733 w 8087948"/>
              <a:gd name="connsiteY1736" fmla="*/ 3538154 h 8087675"/>
              <a:gd name="connsiteX1737" fmla="*/ 917796 w 8087948"/>
              <a:gd name="connsiteY1737" fmla="*/ 3408702 h 8087675"/>
              <a:gd name="connsiteX1738" fmla="*/ 1047249 w 8087948"/>
              <a:gd name="connsiteY1738" fmla="*/ 3322766 h 8087675"/>
              <a:gd name="connsiteX1739" fmla="*/ 1318148 w 8087948"/>
              <a:gd name="connsiteY1739" fmla="*/ 3291654 h 8087675"/>
              <a:gd name="connsiteX1740" fmla="*/ 1354207 w 8087948"/>
              <a:gd name="connsiteY1740" fmla="*/ 3293119 h 8087675"/>
              <a:gd name="connsiteX1741" fmla="*/ 1421062 w 8087948"/>
              <a:gd name="connsiteY1741" fmla="*/ 3402941 h 8087675"/>
              <a:gd name="connsiteX1742" fmla="*/ 1332792 w 8087948"/>
              <a:gd name="connsiteY1742" fmla="*/ 3472403 h 8087675"/>
              <a:gd name="connsiteX1743" fmla="*/ 1311240 w 8087948"/>
              <a:gd name="connsiteY1743" fmla="*/ 3469796 h 8087675"/>
              <a:gd name="connsiteX1744" fmla="*/ 1244385 w 8087948"/>
              <a:gd name="connsiteY1744" fmla="*/ 3359974 h 8087675"/>
              <a:gd name="connsiteX1745" fmla="*/ 1318148 w 8087948"/>
              <a:gd name="connsiteY1745" fmla="*/ 3291654 h 8087675"/>
              <a:gd name="connsiteX1746" fmla="*/ 708267 w 8087948"/>
              <a:gd name="connsiteY1746" fmla="*/ 3270180 h 8087675"/>
              <a:gd name="connsiteX1747" fmla="*/ 741835 w 8087948"/>
              <a:gd name="connsiteY1747" fmla="*/ 3270350 h 8087675"/>
              <a:gd name="connsiteX1748" fmla="*/ 807591 w 8087948"/>
              <a:gd name="connsiteY1748" fmla="*/ 3370427 h 8087675"/>
              <a:gd name="connsiteX1749" fmla="*/ 724813 w 8087948"/>
              <a:gd name="connsiteY1749" fmla="*/ 3437830 h 8087675"/>
              <a:gd name="connsiteX1750" fmla="*/ 707653 w 8087948"/>
              <a:gd name="connsiteY1750" fmla="*/ 3436045 h 8087675"/>
              <a:gd name="connsiteX1751" fmla="*/ 641898 w 8087948"/>
              <a:gd name="connsiteY1751" fmla="*/ 3336109 h 8087675"/>
              <a:gd name="connsiteX1752" fmla="*/ 708267 w 8087948"/>
              <a:gd name="connsiteY1752" fmla="*/ 3270180 h 8087675"/>
              <a:gd name="connsiteX1753" fmla="*/ 1637055 w 8087948"/>
              <a:gd name="connsiteY1753" fmla="*/ 3262185 h 8087675"/>
              <a:gd name="connsiteX1754" fmla="*/ 1665560 w 8087948"/>
              <a:gd name="connsiteY1754" fmla="*/ 3264706 h 8087675"/>
              <a:gd name="connsiteX1755" fmla="*/ 1714294 w 8087948"/>
              <a:gd name="connsiteY1755" fmla="*/ 3354212 h 8087675"/>
              <a:gd name="connsiteX1756" fmla="*/ 1645103 w 8087948"/>
              <a:gd name="connsiteY1756" fmla="*/ 3405829 h 8087675"/>
              <a:gd name="connsiteX1757" fmla="*/ 1624649 w 8087948"/>
              <a:gd name="connsiteY1757" fmla="*/ 3402946 h 8087675"/>
              <a:gd name="connsiteX1758" fmla="*/ 1576054 w 8087948"/>
              <a:gd name="connsiteY1758" fmla="*/ 3313304 h 8087675"/>
              <a:gd name="connsiteX1759" fmla="*/ 1637055 w 8087948"/>
              <a:gd name="connsiteY1759" fmla="*/ 3262185 h 8087675"/>
              <a:gd name="connsiteX1760" fmla="*/ 7974144 w 8087948"/>
              <a:gd name="connsiteY1760" fmla="*/ 3245381 h 8087675"/>
              <a:gd name="connsiteX1761" fmla="*/ 8014366 w 8087948"/>
              <a:gd name="connsiteY1761" fmla="*/ 3272560 h 8087675"/>
              <a:gd name="connsiteX1762" fmla="*/ 7987186 w 8087948"/>
              <a:gd name="connsiteY1762" fmla="*/ 3312783 h 8087675"/>
              <a:gd name="connsiteX1763" fmla="*/ 7980733 w 8087948"/>
              <a:gd name="connsiteY1763" fmla="*/ 3313331 h 8087675"/>
              <a:gd name="connsiteX1764" fmla="*/ 7946964 w 8087948"/>
              <a:gd name="connsiteY1764" fmla="*/ 3285602 h 8087675"/>
              <a:gd name="connsiteX1765" fmla="*/ 7974144 w 8087948"/>
              <a:gd name="connsiteY1765" fmla="*/ 3245381 h 8087675"/>
              <a:gd name="connsiteX1766" fmla="*/ 1961922 w 8087948"/>
              <a:gd name="connsiteY1766" fmla="*/ 3234950 h 8087675"/>
              <a:gd name="connsiteX1767" fmla="*/ 1982812 w 8087948"/>
              <a:gd name="connsiteY1767" fmla="*/ 3238081 h 8087675"/>
              <a:gd name="connsiteX1768" fmla="*/ 2014661 w 8087948"/>
              <a:gd name="connsiteY1768" fmla="*/ 3306306 h 8087675"/>
              <a:gd name="connsiteX1769" fmla="*/ 1964691 w 8087948"/>
              <a:gd name="connsiteY1769" fmla="*/ 3341313 h 8087675"/>
              <a:gd name="connsiteX1770" fmla="*/ 1946433 w 8087948"/>
              <a:gd name="connsiteY1770" fmla="*/ 3338157 h 8087675"/>
              <a:gd name="connsiteX1771" fmla="*/ 1914585 w 8087948"/>
              <a:gd name="connsiteY1771" fmla="*/ 3269928 h 8087675"/>
              <a:gd name="connsiteX1772" fmla="*/ 1914722 w 8087948"/>
              <a:gd name="connsiteY1772" fmla="*/ 3269928 h 8087675"/>
              <a:gd name="connsiteX1773" fmla="*/ 1961922 w 8087948"/>
              <a:gd name="connsiteY1773" fmla="*/ 3234950 h 8087675"/>
              <a:gd name="connsiteX1774" fmla="*/ 2281945 w 8087948"/>
              <a:gd name="connsiteY1774" fmla="*/ 3214457 h 8087675"/>
              <a:gd name="connsiteX1775" fmla="*/ 2308165 w 8087948"/>
              <a:gd name="connsiteY1775" fmla="*/ 3215435 h 8087675"/>
              <a:gd name="connsiteX1776" fmla="*/ 2325187 w 8087948"/>
              <a:gd name="connsiteY1776" fmla="*/ 3260872 h 8087675"/>
              <a:gd name="connsiteX1777" fmla="*/ 2293888 w 8087948"/>
              <a:gd name="connsiteY1777" fmla="*/ 3280915 h 8087675"/>
              <a:gd name="connsiteX1778" fmla="*/ 2279749 w 8087948"/>
              <a:gd name="connsiteY1778" fmla="*/ 3277894 h 8087675"/>
              <a:gd name="connsiteX1779" fmla="*/ 2262726 w 8087948"/>
              <a:gd name="connsiteY1779" fmla="*/ 3232320 h 8087675"/>
              <a:gd name="connsiteX1780" fmla="*/ 2281945 w 8087948"/>
              <a:gd name="connsiteY1780" fmla="*/ 3214457 h 8087675"/>
              <a:gd name="connsiteX1781" fmla="*/ 5803647 w 8087948"/>
              <a:gd name="connsiteY1781" fmla="*/ 3209876 h 8087675"/>
              <a:gd name="connsiteX1782" fmla="*/ 5822865 w 8087948"/>
              <a:gd name="connsiteY1782" fmla="*/ 3227791 h 8087675"/>
              <a:gd name="connsiteX1783" fmla="*/ 5806118 w 8087948"/>
              <a:gd name="connsiteY1783" fmla="*/ 3273227 h 8087675"/>
              <a:gd name="connsiteX1784" fmla="*/ 5791703 w 8087948"/>
              <a:gd name="connsiteY1784" fmla="*/ 3276386 h 8087675"/>
              <a:gd name="connsiteX1785" fmla="*/ 5760542 w 8087948"/>
              <a:gd name="connsiteY1785" fmla="*/ 3256342 h 8087675"/>
              <a:gd name="connsiteX1786" fmla="*/ 5777426 w 8087948"/>
              <a:gd name="connsiteY1786" fmla="*/ 3210906 h 8087675"/>
              <a:gd name="connsiteX1787" fmla="*/ 5803647 w 8087948"/>
              <a:gd name="connsiteY1787" fmla="*/ 3209876 h 8087675"/>
              <a:gd name="connsiteX1788" fmla="*/ 130411 w 8087948"/>
              <a:gd name="connsiteY1788" fmla="*/ 3166032 h 8087675"/>
              <a:gd name="connsiteX1789" fmla="*/ 156775 w 8087948"/>
              <a:gd name="connsiteY1789" fmla="*/ 3206806 h 8087675"/>
              <a:gd name="connsiteX1790" fmla="*/ 123273 w 8087948"/>
              <a:gd name="connsiteY1790" fmla="*/ 3233991 h 8087675"/>
              <a:gd name="connsiteX1791" fmla="*/ 115997 w 8087948"/>
              <a:gd name="connsiteY1791" fmla="*/ 3233165 h 8087675"/>
              <a:gd name="connsiteX1792" fmla="*/ 89640 w 8087948"/>
              <a:gd name="connsiteY1792" fmla="*/ 3192392 h 8087675"/>
              <a:gd name="connsiteX1793" fmla="*/ 130411 w 8087948"/>
              <a:gd name="connsiteY1793" fmla="*/ 3166032 h 8087675"/>
              <a:gd name="connsiteX1794" fmla="*/ 7352776 w 8087948"/>
              <a:gd name="connsiteY1794" fmla="*/ 3162695 h 8087675"/>
              <a:gd name="connsiteX1795" fmla="*/ 7421327 w 8087948"/>
              <a:gd name="connsiteY1795" fmla="*/ 3226423 h 8087675"/>
              <a:gd name="connsiteX1796" fmla="*/ 7358866 w 8087948"/>
              <a:gd name="connsiteY1796" fmla="*/ 3328557 h 8087675"/>
              <a:gd name="connsiteX1797" fmla="*/ 7338961 w 8087948"/>
              <a:gd name="connsiteY1797" fmla="*/ 3331029 h 8087675"/>
              <a:gd name="connsiteX1798" fmla="*/ 7256731 w 8087948"/>
              <a:gd name="connsiteY1798" fmla="*/ 3266094 h 8087675"/>
              <a:gd name="connsiteX1799" fmla="*/ 7319193 w 8087948"/>
              <a:gd name="connsiteY1799" fmla="*/ 3163958 h 8087675"/>
              <a:gd name="connsiteX1800" fmla="*/ 7352776 w 8087948"/>
              <a:gd name="connsiteY1800" fmla="*/ 3162695 h 8087675"/>
              <a:gd name="connsiteX1801" fmla="*/ 7661399 w 8087948"/>
              <a:gd name="connsiteY1801" fmla="*/ 3159550 h 8087675"/>
              <a:gd name="connsiteX1802" fmla="*/ 7709061 w 8087948"/>
              <a:gd name="connsiteY1802" fmla="*/ 3205013 h 8087675"/>
              <a:gd name="connsiteX1803" fmla="*/ 7664171 w 8087948"/>
              <a:gd name="connsiteY1803" fmla="*/ 3276122 h 8087675"/>
              <a:gd name="connsiteX1804" fmla="*/ 7650994 w 8087948"/>
              <a:gd name="connsiteY1804" fmla="*/ 3277633 h 8087675"/>
              <a:gd name="connsiteX1805" fmla="*/ 7593062 w 8087948"/>
              <a:gd name="connsiteY1805" fmla="*/ 3231374 h 8087675"/>
              <a:gd name="connsiteX1806" fmla="*/ 7637815 w 8087948"/>
              <a:gd name="connsiteY1806" fmla="*/ 3160123 h 8087675"/>
              <a:gd name="connsiteX1807" fmla="*/ 7661399 w 8087948"/>
              <a:gd name="connsiteY1807" fmla="*/ 3159550 h 8087675"/>
              <a:gd name="connsiteX1808" fmla="*/ 434070 w 8087948"/>
              <a:gd name="connsiteY1808" fmla="*/ 3128323 h 8087675"/>
              <a:gd name="connsiteX1809" fmla="*/ 457678 w 8087948"/>
              <a:gd name="connsiteY1809" fmla="*/ 3129099 h 8087675"/>
              <a:gd name="connsiteX1810" fmla="*/ 501882 w 8087948"/>
              <a:gd name="connsiteY1810" fmla="*/ 3200763 h 8087675"/>
              <a:gd name="connsiteX1811" fmla="*/ 444087 w 8087948"/>
              <a:gd name="connsiteY1811" fmla="*/ 3246472 h 8087675"/>
              <a:gd name="connsiteX1812" fmla="*/ 430223 w 8087948"/>
              <a:gd name="connsiteY1812" fmla="*/ 3244962 h 8087675"/>
              <a:gd name="connsiteX1813" fmla="*/ 386156 w 8087948"/>
              <a:gd name="connsiteY1813" fmla="*/ 3173302 h 8087675"/>
              <a:gd name="connsiteX1814" fmla="*/ 434070 w 8087948"/>
              <a:gd name="connsiteY1814" fmla="*/ 3128323 h 8087675"/>
              <a:gd name="connsiteX1815" fmla="*/ 7029242 w 8087948"/>
              <a:gd name="connsiteY1815" fmla="*/ 3121079 h 8087675"/>
              <a:gd name="connsiteX1816" fmla="*/ 7120689 w 8087948"/>
              <a:gd name="connsiteY1816" fmla="*/ 3201001 h 8087675"/>
              <a:gd name="connsiteX1817" fmla="*/ 7043675 w 8087948"/>
              <a:gd name="connsiteY1817" fmla="*/ 3335944 h 8087675"/>
              <a:gd name="connsiteX1818" fmla="*/ 7014572 w 8087948"/>
              <a:gd name="connsiteY1818" fmla="*/ 3339788 h 8087675"/>
              <a:gd name="connsiteX1819" fmla="*/ 6908731 w 8087948"/>
              <a:gd name="connsiteY1819" fmla="*/ 3258932 h 8087675"/>
              <a:gd name="connsiteX1820" fmla="*/ 6985745 w 8087948"/>
              <a:gd name="connsiteY1820" fmla="*/ 3123988 h 8087675"/>
              <a:gd name="connsiteX1821" fmla="*/ 7029242 w 8087948"/>
              <a:gd name="connsiteY1821" fmla="*/ 3121079 h 8087675"/>
              <a:gd name="connsiteX1822" fmla="*/ 6062889 w 8087948"/>
              <a:gd name="connsiteY1822" fmla="*/ 3088769 h 8087675"/>
              <a:gd name="connsiteX1823" fmla="*/ 6112521 w 8087948"/>
              <a:gd name="connsiteY1823" fmla="*/ 3120159 h 8087675"/>
              <a:gd name="connsiteX1824" fmla="*/ 6085752 w 8087948"/>
              <a:gd name="connsiteY1824" fmla="*/ 3190445 h 8087675"/>
              <a:gd name="connsiteX1825" fmla="*/ 6064063 w 8087948"/>
              <a:gd name="connsiteY1825" fmla="*/ 3195114 h 8087675"/>
              <a:gd name="connsiteX1826" fmla="*/ 6015466 w 8087948"/>
              <a:gd name="connsiteY1826" fmla="*/ 3163675 h 8087675"/>
              <a:gd name="connsiteX1827" fmla="*/ 6042235 w 8087948"/>
              <a:gd name="connsiteY1827" fmla="*/ 3093390 h 8087675"/>
              <a:gd name="connsiteX1828" fmla="*/ 6062889 w 8087948"/>
              <a:gd name="connsiteY1828" fmla="*/ 3088769 h 8087675"/>
              <a:gd name="connsiteX1829" fmla="*/ 6688374 w 8087948"/>
              <a:gd name="connsiteY1829" fmla="*/ 3042615 h 8087675"/>
              <a:gd name="connsiteX1830" fmla="*/ 6768160 w 8087948"/>
              <a:gd name="connsiteY1830" fmla="*/ 3103676 h 8087675"/>
              <a:gd name="connsiteX1831" fmla="*/ 6711876 w 8087948"/>
              <a:gd name="connsiteY1831" fmla="*/ 3219265 h 8087675"/>
              <a:gd name="connsiteX1832" fmla="*/ 6682224 w 8087948"/>
              <a:gd name="connsiteY1832" fmla="*/ 3224343 h 8087675"/>
              <a:gd name="connsiteX1833" fmla="*/ 6596289 w 8087948"/>
              <a:gd name="connsiteY1833" fmla="*/ 3162979 h 8087675"/>
              <a:gd name="connsiteX1834" fmla="*/ 6652572 w 8087948"/>
              <a:gd name="connsiteY1834" fmla="*/ 3047392 h 8087675"/>
              <a:gd name="connsiteX1835" fmla="*/ 6688374 w 8087948"/>
              <a:gd name="connsiteY1835" fmla="*/ 3042615 h 8087675"/>
              <a:gd name="connsiteX1836" fmla="*/ 6363744 w 8087948"/>
              <a:gd name="connsiteY1836" fmla="*/ 3032913 h 8087675"/>
              <a:gd name="connsiteX1837" fmla="*/ 6429496 w 8087948"/>
              <a:gd name="connsiteY1837" fmla="*/ 3077877 h 8087675"/>
              <a:gd name="connsiteX1838" fmla="*/ 6389822 w 8087948"/>
              <a:gd name="connsiteY1838" fmla="*/ 3171772 h 8087675"/>
              <a:gd name="connsiteX1839" fmla="*/ 6362641 w 8087948"/>
              <a:gd name="connsiteY1839" fmla="*/ 3177126 h 8087675"/>
              <a:gd name="connsiteX1840" fmla="*/ 6295923 w 8087948"/>
              <a:gd name="connsiteY1840" fmla="*/ 3132098 h 8087675"/>
              <a:gd name="connsiteX1841" fmla="*/ 6335598 w 8087948"/>
              <a:gd name="connsiteY1841" fmla="*/ 3038201 h 8087675"/>
              <a:gd name="connsiteX1842" fmla="*/ 6363744 w 8087948"/>
              <a:gd name="connsiteY1842" fmla="*/ 3032913 h 8087675"/>
              <a:gd name="connsiteX1843" fmla="*/ 7910585 w 8087948"/>
              <a:gd name="connsiteY1843" fmla="*/ 2978372 h 8087675"/>
              <a:gd name="connsiteX1844" fmla="*/ 7952592 w 8087948"/>
              <a:gd name="connsiteY1844" fmla="*/ 3002811 h 8087675"/>
              <a:gd name="connsiteX1845" fmla="*/ 7928294 w 8087948"/>
              <a:gd name="connsiteY1845" fmla="*/ 3044680 h 8087675"/>
              <a:gd name="connsiteX1846" fmla="*/ 7919372 w 8087948"/>
              <a:gd name="connsiteY1846" fmla="*/ 3045918 h 8087675"/>
              <a:gd name="connsiteX1847" fmla="*/ 7886287 w 8087948"/>
              <a:gd name="connsiteY1847" fmla="*/ 3020383 h 8087675"/>
              <a:gd name="connsiteX1848" fmla="*/ 7910585 w 8087948"/>
              <a:gd name="connsiteY1848" fmla="*/ 2978372 h 8087675"/>
              <a:gd name="connsiteX1849" fmla="*/ 2418091 w 8087948"/>
              <a:gd name="connsiteY1849" fmla="*/ 2972297 h 8087675"/>
              <a:gd name="connsiteX1850" fmla="*/ 2443934 w 8087948"/>
              <a:gd name="connsiteY1850" fmla="*/ 2976982 h 8087675"/>
              <a:gd name="connsiteX1851" fmla="*/ 2454231 w 8087948"/>
              <a:gd name="connsiteY1851" fmla="*/ 3024344 h 8087675"/>
              <a:gd name="connsiteX1852" fmla="*/ 2425399 w 8087948"/>
              <a:gd name="connsiteY1852" fmla="*/ 3040132 h 8087675"/>
              <a:gd name="connsiteX1853" fmla="*/ 2406867 w 8087948"/>
              <a:gd name="connsiteY1853" fmla="*/ 3034639 h 8087675"/>
              <a:gd name="connsiteX1854" fmla="*/ 2396574 w 8087948"/>
              <a:gd name="connsiteY1854" fmla="*/ 2987276 h 8087675"/>
              <a:gd name="connsiteX1855" fmla="*/ 2418091 w 8087948"/>
              <a:gd name="connsiteY1855" fmla="*/ 2972297 h 8087675"/>
              <a:gd name="connsiteX1856" fmla="*/ 5666970 w 8087948"/>
              <a:gd name="connsiteY1856" fmla="*/ 2968248 h 8087675"/>
              <a:gd name="connsiteX1857" fmla="*/ 5688609 w 8087948"/>
              <a:gd name="connsiteY1857" fmla="*/ 2983157 h 8087675"/>
              <a:gd name="connsiteX1858" fmla="*/ 5678449 w 8087948"/>
              <a:gd name="connsiteY1858" fmla="*/ 3030659 h 8087675"/>
              <a:gd name="connsiteX1859" fmla="*/ 5659781 w 8087948"/>
              <a:gd name="connsiteY1859" fmla="*/ 3036150 h 8087675"/>
              <a:gd name="connsiteX1860" fmla="*/ 5630952 w 8087948"/>
              <a:gd name="connsiteY1860" fmla="*/ 3020499 h 8087675"/>
              <a:gd name="connsiteX1861" fmla="*/ 5641110 w 8087948"/>
              <a:gd name="connsiteY1861" fmla="*/ 2973002 h 8087675"/>
              <a:gd name="connsiteX1862" fmla="*/ 5666970 w 8087948"/>
              <a:gd name="connsiteY1862" fmla="*/ 2968248 h 8087675"/>
              <a:gd name="connsiteX1863" fmla="*/ 2094912 w 8087948"/>
              <a:gd name="connsiteY1863" fmla="*/ 2953065 h 8087675"/>
              <a:gd name="connsiteX1864" fmla="*/ 2115147 w 8087948"/>
              <a:gd name="connsiteY1864" fmla="*/ 2959131 h 8087675"/>
              <a:gd name="connsiteX1865" fmla="*/ 2137109 w 8087948"/>
              <a:gd name="connsiteY1865" fmla="*/ 3031065 h 8087675"/>
              <a:gd name="connsiteX1866" fmla="*/ 2090164 w 8087948"/>
              <a:gd name="connsiteY1866" fmla="*/ 3059208 h 8087675"/>
              <a:gd name="connsiteX1867" fmla="*/ 2065180 w 8087948"/>
              <a:gd name="connsiteY1867" fmla="*/ 3053030 h 8087675"/>
              <a:gd name="connsiteX1868" fmla="*/ 2043215 w 8087948"/>
              <a:gd name="connsiteY1868" fmla="*/ 2981094 h 8087675"/>
              <a:gd name="connsiteX1869" fmla="*/ 2094912 w 8087948"/>
              <a:gd name="connsiteY1869" fmla="*/ 2953065 h 8087675"/>
              <a:gd name="connsiteX1870" fmla="*/ 1766722 w 8087948"/>
              <a:gd name="connsiteY1870" fmla="*/ 2940188 h 8087675"/>
              <a:gd name="connsiteX1871" fmla="*/ 1794601 w 8087948"/>
              <a:gd name="connsiteY1871" fmla="*/ 2946634 h 8087675"/>
              <a:gd name="connsiteX1872" fmla="*/ 1830430 w 8087948"/>
              <a:gd name="connsiteY1872" fmla="*/ 3042043 h 8087675"/>
              <a:gd name="connsiteX1873" fmla="*/ 1764812 w 8087948"/>
              <a:gd name="connsiteY1873" fmla="*/ 3084326 h 8087675"/>
              <a:gd name="connsiteX1874" fmla="*/ 1735162 w 8087948"/>
              <a:gd name="connsiteY1874" fmla="*/ 3077874 h 8087675"/>
              <a:gd name="connsiteX1875" fmla="*/ 1699196 w 8087948"/>
              <a:gd name="connsiteY1875" fmla="*/ 2982599 h 8087675"/>
              <a:gd name="connsiteX1876" fmla="*/ 1766722 w 8087948"/>
              <a:gd name="connsiteY1876" fmla="*/ 2940188 h 8087675"/>
              <a:gd name="connsiteX1877" fmla="*/ 1444560 w 8087948"/>
              <a:gd name="connsiteY1877" fmla="*/ 2930718 h 8087675"/>
              <a:gd name="connsiteX1878" fmla="*/ 1480090 w 8087948"/>
              <a:gd name="connsiteY1878" fmla="*/ 2937019 h 8087675"/>
              <a:gd name="connsiteX1879" fmla="*/ 1531433 w 8087948"/>
              <a:gd name="connsiteY1879" fmla="*/ 3055078 h 8087675"/>
              <a:gd name="connsiteX1880" fmla="*/ 1446732 w 8087948"/>
              <a:gd name="connsiteY1880" fmla="*/ 3112598 h 8087675"/>
              <a:gd name="connsiteX1881" fmla="*/ 1413511 w 8087948"/>
              <a:gd name="connsiteY1881" fmla="*/ 3106284 h 8087675"/>
              <a:gd name="connsiteX1882" fmla="*/ 1362169 w 8087948"/>
              <a:gd name="connsiteY1882" fmla="*/ 2988361 h 8087675"/>
              <a:gd name="connsiteX1883" fmla="*/ 1444560 w 8087948"/>
              <a:gd name="connsiteY1883" fmla="*/ 2930718 h 8087675"/>
              <a:gd name="connsiteX1884" fmla="*/ 1126790 w 8087948"/>
              <a:gd name="connsiteY1884" fmla="*/ 2923729 h 8087675"/>
              <a:gd name="connsiteX1885" fmla="*/ 1169976 w 8087948"/>
              <a:gd name="connsiteY1885" fmla="*/ 2929603 h 8087675"/>
              <a:gd name="connsiteX1886" fmla="*/ 1237790 w 8087948"/>
              <a:gd name="connsiteY1886" fmla="*/ 3069352 h 8087675"/>
              <a:gd name="connsiteX1887" fmla="*/ 1237653 w 8087948"/>
              <a:gd name="connsiteY1887" fmla="*/ 3069352 h 8087675"/>
              <a:gd name="connsiteX1888" fmla="*/ 1134009 w 8087948"/>
              <a:gd name="connsiteY1888" fmla="*/ 3143070 h 8087675"/>
              <a:gd name="connsiteX1889" fmla="*/ 1098043 w 8087948"/>
              <a:gd name="connsiteY1889" fmla="*/ 3137030 h 8087675"/>
              <a:gd name="connsiteX1890" fmla="*/ 1030227 w 8087948"/>
              <a:gd name="connsiteY1890" fmla="*/ 2997280 h 8087675"/>
              <a:gd name="connsiteX1891" fmla="*/ 1126790 w 8087948"/>
              <a:gd name="connsiteY1891" fmla="*/ 2923729 h 8087675"/>
              <a:gd name="connsiteX1892" fmla="*/ 810979 w 8087948"/>
              <a:gd name="connsiteY1892" fmla="*/ 2915098 h 8087675"/>
              <a:gd name="connsiteX1893" fmla="*/ 844383 w 8087948"/>
              <a:gd name="connsiteY1893" fmla="*/ 2918919 h 8087675"/>
              <a:gd name="connsiteX1894" fmla="*/ 898882 w 8087948"/>
              <a:gd name="connsiteY1894" fmla="*/ 3025446 h 8087675"/>
              <a:gd name="connsiteX1895" fmla="*/ 818300 w 8087948"/>
              <a:gd name="connsiteY1895" fmla="*/ 3084064 h 8087675"/>
              <a:gd name="connsiteX1896" fmla="*/ 792217 w 8087948"/>
              <a:gd name="connsiteY1896" fmla="*/ 3079950 h 8087675"/>
              <a:gd name="connsiteX1897" fmla="*/ 737719 w 8087948"/>
              <a:gd name="connsiteY1897" fmla="*/ 2973418 h 8087675"/>
              <a:gd name="connsiteX1898" fmla="*/ 810979 w 8087948"/>
              <a:gd name="connsiteY1898" fmla="*/ 2915098 h 8087675"/>
              <a:gd name="connsiteX1899" fmla="*/ 199468 w 8087948"/>
              <a:gd name="connsiteY1899" fmla="*/ 2900399 h 8087675"/>
              <a:gd name="connsiteX1900" fmla="*/ 222943 w 8087948"/>
              <a:gd name="connsiteY1900" fmla="*/ 2942960 h 8087675"/>
              <a:gd name="connsiteX1901" fmla="*/ 189996 w 8087948"/>
              <a:gd name="connsiteY1901" fmla="*/ 2967803 h 8087675"/>
              <a:gd name="connsiteX1902" fmla="*/ 180525 w 8087948"/>
              <a:gd name="connsiteY1902" fmla="*/ 2966429 h 8087675"/>
              <a:gd name="connsiteX1903" fmla="*/ 157050 w 8087948"/>
              <a:gd name="connsiteY1903" fmla="*/ 2924012 h 8087675"/>
              <a:gd name="connsiteX1904" fmla="*/ 199468 w 8087948"/>
              <a:gd name="connsiteY1904" fmla="*/ 2900399 h 8087675"/>
              <a:gd name="connsiteX1905" fmla="*/ 7571599 w 8087948"/>
              <a:gd name="connsiteY1905" fmla="*/ 2850208 h 8087675"/>
              <a:gd name="connsiteX1906" fmla="*/ 7622989 w 8087948"/>
              <a:gd name="connsiteY1906" fmla="*/ 2891193 h 8087675"/>
              <a:gd name="connsiteX1907" fmla="*/ 7584551 w 8087948"/>
              <a:gd name="connsiteY1907" fmla="*/ 2966009 h 8087675"/>
              <a:gd name="connsiteX1908" fmla="*/ 7566292 w 8087948"/>
              <a:gd name="connsiteY1908" fmla="*/ 2968892 h 8087675"/>
              <a:gd name="connsiteX1909" fmla="*/ 7509734 w 8087948"/>
              <a:gd name="connsiteY1909" fmla="*/ 2927711 h 8087675"/>
              <a:gd name="connsiteX1910" fmla="*/ 7548172 w 8087948"/>
              <a:gd name="connsiteY1910" fmla="*/ 2852892 h 8087675"/>
              <a:gd name="connsiteX1911" fmla="*/ 7571599 w 8087948"/>
              <a:gd name="connsiteY1911" fmla="*/ 2850208 h 8087675"/>
              <a:gd name="connsiteX1912" fmla="*/ 526633 w 8087948"/>
              <a:gd name="connsiteY1912" fmla="*/ 2819726 h 8087675"/>
              <a:gd name="connsiteX1913" fmla="*/ 550068 w 8087948"/>
              <a:gd name="connsiteY1913" fmla="*/ 2822554 h 8087675"/>
              <a:gd name="connsiteX1914" fmla="*/ 587819 w 8087948"/>
              <a:gd name="connsiteY1914" fmla="*/ 2897784 h 8087675"/>
              <a:gd name="connsiteX1915" fmla="*/ 531397 w 8087948"/>
              <a:gd name="connsiteY1915" fmla="*/ 2938558 h 8087675"/>
              <a:gd name="connsiteX1916" fmla="*/ 512591 w 8087948"/>
              <a:gd name="connsiteY1916" fmla="*/ 2935538 h 8087675"/>
              <a:gd name="connsiteX1917" fmla="*/ 474839 w 8087948"/>
              <a:gd name="connsiteY1917" fmla="*/ 2860306 h 8087675"/>
              <a:gd name="connsiteX1918" fmla="*/ 526633 w 8087948"/>
              <a:gd name="connsiteY1918" fmla="*/ 2819726 h 8087675"/>
              <a:gd name="connsiteX1919" fmla="*/ 5910222 w 8087948"/>
              <a:gd name="connsiteY1919" fmla="*/ 2817392 h 8087675"/>
              <a:gd name="connsiteX1920" fmla="*/ 5963850 w 8087948"/>
              <a:gd name="connsiteY1920" fmla="*/ 2841619 h 8087675"/>
              <a:gd name="connsiteX1921" fmla="*/ 5946964 w 8087948"/>
              <a:gd name="connsiteY1921" fmla="*/ 2914927 h 8087675"/>
              <a:gd name="connsiteX1922" fmla="*/ 5918823 w 8087948"/>
              <a:gd name="connsiteY1922" fmla="*/ 2923165 h 8087675"/>
              <a:gd name="connsiteX1923" fmla="*/ 5873659 w 8087948"/>
              <a:gd name="connsiteY1923" fmla="*/ 2898179 h 8087675"/>
              <a:gd name="connsiteX1924" fmla="*/ 5890406 w 8087948"/>
              <a:gd name="connsiteY1924" fmla="*/ 2824872 h 8087675"/>
              <a:gd name="connsiteX1925" fmla="*/ 5910222 w 8087948"/>
              <a:gd name="connsiteY1925" fmla="*/ 2817392 h 8087675"/>
              <a:gd name="connsiteX1926" fmla="*/ 7238684 w 8087948"/>
              <a:gd name="connsiteY1926" fmla="*/ 2811294 h 8087675"/>
              <a:gd name="connsiteX1927" fmla="*/ 7313703 w 8087948"/>
              <a:gd name="connsiteY1927" fmla="*/ 2867162 h 8087675"/>
              <a:gd name="connsiteX1928" fmla="*/ 7262772 w 8087948"/>
              <a:gd name="connsiteY1928" fmla="*/ 2975475 h 8087675"/>
              <a:gd name="connsiteX1929" fmla="*/ 7234080 w 8087948"/>
              <a:gd name="connsiteY1929" fmla="*/ 2980555 h 8087675"/>
              <a:gd name="connsiteX1930" fmla="*/ 7154459 w 8087948"/>
              <a:gd name="connsiteY1930" fmla="*/ 2924547 h 8087675"/>
              <a:gd name="connsiteX1931" fmla="*/ 7205390 w 8087948"/>
              <a:gd name="connsiteY1931" fmla="*/ 2816232 h 8087675"/>
              <a:gd name="connsiteX1932" fmla="*/ 7238684 w 8087948"/>
              <a:gd name="connsiteY1932" fmla="*/ 2811294 h 8087675"/>
              <a:gd name="connsiteX1933" fmla="*/ 2587285 w 8087948"/>
              <a:gd name="connsiteY1933" fmla="*/ 2751949 h 8087675"/>
              <a:gd name="connsiteX1934" fmla="*/ 2612235 w 8087948"/>
              <a:gd name="connsiteY1934" fmla="*/ 2760219 h 8087675"/>
              <a:gd name="connsiteX1935" fmla="*/ 2615669 w 8087948"/>
              <a:gd name="connsiteY1935" fmla="*/ 2808677 h 8087675"/>
              <a:gd name="connsiteX1936" fmla="*/ 2589722 w 8087948"/>
              <a:gd name="connsiteY1936" fmla="*/ 2820483 h 8087675"/>
              <a:gd name="connsiteX1937" fmla="*/ 2567347 w 8087948"/>
              <a:gd name="connsiteY1937" fmla="*/ 2812108 h 8087675"/>
              <a:gd name="connsiteX1938" fmla="*/ 2563777 w 8087948"/>
              <a:gd name="connsiteY1938" fmla="*/ 2763651 h 8087675"/>
              <a:gd name="connsiteX1939" fmla="*/ 2587285 w 8087948"/>
              <a:gd name="connsiteY1939" fmla="*/ 2751949 h 8087675"/>
              <a:gd name="connsiteX1940" fmla="*/ 5497346 w 8087948"/>
              <a:gd name="connsiteY1940" fmla="*/ 2748414 h 8087675"/>
              <a:gd name="connsiteX1941" fmla="*/ 5520856 w 8087948"/>
              <a:gd name="connsiteY1941" fmla="*/ 2760219 h 8087675"/>
              <a:gd name="connsiteX1942" fmla="*/ 5517423 w 8087948"/>
              <a:gd name="connsiteY1942" fmla="*/ 2808538 h 8087675"/>
              <a:gd name="connsiteX1943" fmla="*/ 5495047 w 8087948"/>
              <a:gd name="connsiteY1943" fmla="*/ 2817051 h 8087675"/>
              <a:gd name="connsiteX1944" fmla="*/ 5469101 w 8087948"/>
              <a:gd name="connsiteY1944" fmla="*/ 2805243 h 8087675"/>
              <a:gd name="connsiteX1945" fmla="*/ 5472396 w 8087948"/>
              <a:gd name="connsiteY1945" fmla="*/ 2756788 h 8087675"/>
              <a:gd name="connsiteX1946" fmla="*/ 5497346 w 8087948"/>
              <a:gd name="connsiteY1946" fmla="*/ 2748414 h 8087675"/>
              <a:gd name="connsiteX1947" fmla="*/ 6879550 w 8087948"/>
              <a:gd name="connsiteY1947" fmla="*/ 2731436 h 8087675"/>
              <a:gd name="connsiteX1948" fmla="*/ 6980804 w 8087948"/>
              <a:gd name="connsiteY1948" fmla="*/ 2798365 h 8087675"/>
              <a:gd name="connsiteX1949" fmla="*/ 6922598 w 8087948"/>
              <a:gd name="connsiteY1949" fmla="*/ 2942369 h 8087675"/>
              <a:gd name="connsiteX1950" fmla="*/ 6879767 w 8087948"/>
              <a:gd name="connsiteY1950" fmla="*/ 2951155 h 8087675"/>
              <a:gd name="connsiteX1951" fmla="*/ 6778731 w 8087948"/>
              <a:gd name="connsiteY1951" fmla="*/ 2884163 h 8087675"/>
              <a:gd name="connsiteX1952" fmla="*/ 6836798 w 8087948"/>
              <a:gd name="connsiteY1952" fmla="*/ 2740159 h 8087675"/>
              <a:gd name="connsiteX1953" fmla="*/ 6879550 w 8087948"/>
              <a:gd name="connsiteY1953" fmla="*/ 2731436 h 8087675"/>
              <a:gd name="connsiteX1954" fmla="*/ 6203610 w 8087948"/>
              <a:gd name="connsiteY1954" fmla="*/ 2725557 h 8087675"/>
              <a:gd name="connsiteX1955" fmla="*/ 6274921 w 8087948"/>
              <a:gd name="connsiteY1955" fmla="*/ 2761173 h 8087675"/>
              <a:gd name="connsiteX1956" fmla="*/ 6248427 w 8087948"/>
              <a:gd name="connsiteY1956" fmla="*/ 2859600 h 8087675"/>
              <a:gd name="connsiteX1957" fmla="*/ 6212598 w 8087948"/>
              <a:gd name="connsiteY1957" fmla="*/ 2869209 h 8087675"/>
              <a:gd name="connsiteX1958" fmla="*/ 6149999 w 8087948"/>
              <a:gd name="connsiteY1958" fmla="*/ 2833106 h 8087675"/>
              <a:gd name="connsiteX1959" fmla="*/ 6176493 w 8087948"/>
              <a:gd name="connsiteY1959" fmla="*/ 2734679 h 8087675"/>
              <a:gd name="connsiteX1960" fmla="*/ 6203610 w 8087948"/>
              <a:gd name="connsiteY1960" fmla="*/ 2725557 h 8087675"/>
              <a:gd name="connsiteX1961" fmla="*/ 7828767 w 8087948"/>
              <a:gd name="connsiteY1961" fmla="*/ 2716452 h 8087675"/>
              <a:gd name="connsiteX1962" fmla="*/ 7872421 w 8087948"/>
              <a:gd name="connsiteY1962" fmla="*/ 2737866 h 8087675"/>
              <a:gd name="connsiteX1963" fmla="*/ 7851006 w 8087948"/>
              <a:gd name="connsiteY1963" fmla="*/ 2781378 h 8087675"/>
              <a:gd name="connsiteX1964" fmla="*/ 7839886 w 8087948"/>
              <a:gd name="connsiteY1964" fmla="*/ 2783297 h 8087675"/>
              <a:gd name="connsiteX1965" fmla="*/ 7807352 w 8087948"/>
              <a:gd name="connsiteY1965" fmla="*/ 2759966 h 8087675"/>
              <a:gd name="connsiteX1966" fmla="*/ 7828767 w 8087948"/>
              <a:gd name="connsiteY1966" fmla="*/ 2716452 h 8087675"/>
              <a:gd name="connsiteX1967" fmla="*/ 6528996 w 8087948"/>
              <a:gd name="connsiteY1967" fmla="*/ 2695299 h 8087675"/>
              <a:gd name="connsiteX1968" fmla="*/ 6616330 w 8087948"/>
              <a:gd name="connsiteY1968" fmla="*/ 2744968 h 8087675"/>
              <a:gd name="connsiteX1969" fmla="*/ 6616467 w 8087948"/>
              <a:gd name="connsiteY1969" fmla="*/ 2744968 h 8087675"/>
              <a:gd name="connsiteX1970" fmla="*/ 6576245 w 8087948"/>
              <a:gd name="connsiteY1970" fmla="*/ 2867146 h 8087675"/>
              <a:gd name="connsiteX1971" fmla="*/ 6535336 w 8087948"/>
              <a:gd name="connsiteY1971" fmla="*/ 2877030 h 8087675"/>
              <a:gd name="connsiteX1972" fmla="*/ 6454067 w 8087948"/>
              <a:gd name="connsiteY1972" fmla="*/ 2827061 h 8087675"/>
              <a:gd name="connsiteX1973" fmla="*/ 6494153 w 8087948"/>
              <a:gd name="connsiteY1973" fmla="*/ 2704885 h 8087675"/>
              <a:gd name="connsiteX1974" fmla="*/ 6528996 w 8087948"/>
              <a:gd name="connsiteY1974" fmla="*/ 2695299 h 8087675"/>
              <a:gd name="connsiteX1975" fmla="*/ 2245613 w 8087948"/>
              <a:gd name="connsiteY1975" fmla="*/ 2691890 h 8087675"/>
              <a:gd name="connsiteX1976" fmla="*/ 2285235 w 8087948"/>
              <a:gd name="connsiteY1976" fmla="*/ 2701326 h 8087675"/>
              <a:gd name="connsiteX1977" fmla="*/ 2296903 w 8087948"/>
              <a:gd name="connsiteY1977" fmla="*/ 2775726 h 8087675"/>
              <a:gd name="connsiteX1978" fmla="*/ 2253798 w 8087948"/>
              <a:gd name="connsiteY1978" fmla="*/ 2797551 h 8087675"/>
              <a:gd name="connsiteX1979" fmla="*/ 2222636 w 8087948"/>
              <a:gd name="connsiteY1979" fmla="*/ 2787394 h 8087675"/>
              <a:gd name="connsiteX1980" fmla="*/ 2210831 w 8087948"/>
              <a:gd name="connsiteY1980" fmla="*/ 2713132 h 8087675"/>
              <a:gd name="connsiteX1981" fmla="*/ 2245613 w 8087948"/>
              <a:gd name="connsiteY1981" fmla="*/ 2691890 h 8087675"/>
              <a:gd name="connsiteX1982" fmla="*/ 286640 w 8087948"/>
              <a:gd name="connsiteY1982" fmla="*/ 2640277 h 8087675"/>
              <a:gd name="connsiteX1983" fmla="*/ 307096 w 8087948"/>
              <a:gd name="connsiteY1983" fmla="*/ 2684199 h 8087675"/>
              <a:gd name="connsiteX1984" fmla="*/ 274833 w 8087948"/>
              <a:gd name="connsiteY1984" fmla="*/ 2706847 h 8087675"/>
              <a:gd name="connsiteX1985" fmla="*/ 263167 w 8087948"/>
              <a:gd name="connsiteY1985" fmla="*/ 2704786 h 8087675"/>
              <a:gd name="connsiteX1986" fmla="*/ 242575 w 8087948"/>
              <a:gd name="connsiteY1986" fmla="*/ 2660727 h 8087675"/>
              <a:gd name="connsiteX1987" fmla="*/ 286640 w 8087948"/>
              <a:gd name="connsiteY1987" fmla="*/ 2640277 h 8087675"/>
              <a:gd name="connsiteX1988" fmla="*/ 1939332 w 8087948"/>
              <a:gd name="connsiteY1988" fmla="*/ 2639245 h 8087675"/>
              <a:gd name="connsiteX1989" fmla="*/ 1966059 w 8087948"/>
              <a:gd name="connsiteY1989" fmla="*/ 2649433 h 8087675"/>
              <a:gd name="connsiteX1990" fmla="*/ 1988573 w 8087948"/>
              <a:gd name="connsiteY1990" fmla="*/ 2748817 h 8087675"/>
              <a:gd name="connsiteX1991" fmla="*/ 1927484 w 8087948"/>
              <a:gd name="connsiteY1991" fmla="*/ 2782448 h 8087675"/>
              <a:gd name="connsiteX1992" fmla="*/ 1889183 w 8087948"/>
              <a:gd name="connsiteY1992" fmla="*/ 2771330 h 8087675"/>
              <a:gd name="connsiteX1993" fmla="*/ 1866667 w 8087948"/>
              <a:gd name="connsiteY1993" fmla="*/ 2671946 h 8087675"/>
              <a:gd name="connsiteX1994" fmla="*/ 1939332 w 8087948"/>
              <a:gd name="connsiteY1994" fmla="*/ 2639245 h 8087675"/>
              <a:gd name="connsiteX1995" fmla="*/ 1618697 w 8087948"/>
              <a:gd name="connsiteY1995" fmla="*/ 2590439 h 8087675"/>
              <a:gd name="connsiteX1996" fmla="*/ 1653063 w 8087948"/>
              <a:gd name="connsiteY1996" fmla="*/ 2601516 h 8087675"/>
              <a:gd name="connsiteX1997" fmla="*/ 1687931 w 8087948"/>
              <a:gd name="connsiteY1997" fmla="*/ 2725339 h 8087675"/>
              <a:gd name="connsiteX1998" fmla="*/ 1608446 w 8087948"/>
              <a:gd name="connsiteY1998" fmla="*/ 2771738 h 8087675"/>
              <a:gd name="connsiteX1999" fmla="*/ 1564106 w 8087948"/>
              <a:gd name="connsiteY1999" fmla="*/ 2760207 h 8087675"/>
              <a:gd name="connsiteX2000" fmla="*/ 1529236 w 8087948"/>
              <a:gd name="connsiteY2000" fmla="*/ 2636386 h 8087675"/>
              <a:gd name="connsiteX2001" fmla="*/ 1618697 w 8087948"/>
              <a:gd name="connsiteY2001" fmla="*/ 2590439 h 8087675"/>
              <a:gd name="connsiteX2002" fmla="*/ 951478 w 8087948"/>
              <a:gd name="connsiteY2002" fmla="*/ 2573286 h 8087675"/>
              <a:gd name="connsiteX2003" fmla="*/ 984269 w 8087948"/>
              <a:gd name="connsiteY2003" fmla="*/ 2580669 h 8087675"/>
              <a:gd name="connsiteX2004" fmla="*/ 1026960 w 8087948"/>
              <a:gd name="connsiteY2004" fmla="*/ 2692556 h 8087675"/>
              <a:gd name="connsiteX2005" fmla="*/ 949674 w 8087948"/>
              <a:gd name="connsiteY2005" fmla="*/ 2742656 h 8087675"/>
              <a:gd name="connsiteX2006" fmla="*/ 915081 w 8087948"/>
              <a:gd name="connsiteY2006" fmla="*/ 2735245 h 8087675"/>
              <a:gd name="connsiteX2007" fmla="*/ 872524 w 8087948"/>
              <a:gd name="connsiteY2007" fmla="*/ 2623374 h 8087675"/>
              <a:gd name="connsiteX2008" fmla="*/ 872387 w 8087948"/>
              <a:gd name="connsiteY2008" fmla="*/ 2623374 h 8087675"/>
              <a:gd name="connsiteX2009" fmla="*/ 951478 w 8087948"/>
              <a:gd name="connsiteY2009" fmla="*/ 2573286 h 8087675"/>
              <a:gd name="connsiteX2010" fmla="*/ 5741580 w 8087948"/>
              <a:gd name="connsiteY2010" fmla="*/ 2567654 h 8087675"/>
              <a:gd name="connsiteX2011" fmla="*/ 5777839 w 8087948"/>
              <a:gd name="connsiteY2011" fmla="*/ 2586425 h 8087675"/>
              <a:gd name="connsiteX2012" fmla="*/ 5777700 w 8087948"/>
              <a:gd name="connsiteY2012" fmla="*/ 2586425 h 8087675"/>
              <a:gd name="connsiteX2013" fmla="*/ 5771249 w 8087948"/>
              <a:gd name="connsiteY2013" fmla="*/ 2661380 h 8087675"/>
              <a:gd name="connsiteX2014" fmla="*/ 5737066 w 8087948"/>
              <a:gd name="connsiteY2014" fmla="*/ 2673873 h 8087675"/>
              <a:gd name="connsiteX2015" fmla="*/ 5696295 w 8087948"/>
              <a:gd name="connsiteY2015" fmla="*/ 2654930 h 8087675"/>
              <a:gd name="connsiteX2016" fmla="*/ 5702748 w 8087948"/>
              <a:gd name="connsiteY2016" fmla="*/ 2579972 h 8087675"/>
              <a:gd name="connsiteX2017" fmla="*/ 5741580 w 8087948"/>
              <a:gd name="connsiteY2017" fmla="*/ 2567654 h 8087675"/>
              <a:gd name="connsiteX2018" fmla="*/ 2785927 w 8087948"/>
              <a:gd name="connsiteY2018" fmla="*/ 2557845 h 8087675"/>
              <a:gd name="connsiteX2019" fmla="*/ 2809367 w 8087948"/>
              <a:gd name="connsiteY2019" fmla="*/ 2569547 h 8087675"/>
              <a:gd name="connsiteX2020" fmla="*/ 2806072 w 8087948"/>
              <a:gd name="connsiteY2020" fmla="*/ 2618011 h 8087675"/>
              <a:gd name="connsiteX2021" fmla="*/ 2783422 w 8087948"/>
              <a:gd name="connsiteY2021" fmla="*/ 2626384 h 8087675"/>
              <a:gd name="connsiteX2022" fmla="*/ 2757614 w 8087948"/>
              <a:gd name="connsiteY2022" fmla="*/ 2614577 h 8087675"/>
              <a:gd name="connsiteX2023" fmla="*/ 2761045 w 8087948"/>
              <a:gd name="connsiteY2023" fmla="*/ 2566115 h 8087675"/>
              <a:gd name="connsiteX2024" fmla="*/ 2785927 w 8087948"/>
              <a:gd name="connsiteY2024" fmla="*/ 2557845 h 8087675"/>
              <a:gd name="connsiteX2025" fmla="*/ 5298293 w 8087948"/>
              <a:gd name="connsiteY2025" fmla="*/ 2554772 h 8087675"/>
              <a:gd name="connsiteX2026" fmla="*/ 5323175 w 8087948"/>
              <a:gd name="connsiteY2026" fmla="*/ 2563095 h 8087675"/>
              <a:gd name="connsiteX2027" fmla="*/ 5326745 w 8087948"/>
              <a:gd name="connsiteY2027" fmla="*/ 2611420 h 8087675"/>
              <a:gd name="connsiteX2028" fmla="*/ 5300799 w 8087948"/>
              <a:gd name="connsiteY2028" fmla="*/ 2623365 h 8087675"/>
              <a:gd name="connsiteX2029" fmla="*/ 5278284 w 8087948"/>
              <a:gd name="connsiteY2029" fmla="*/ 2614988 h 8087675"/>
              <a:gd name="connsiteX2030" fmla="*/ 5274853 w 8087948"/>
              <a:gd name="connsiteY2030" fmla="*/ 2566526 h 8087675"/>
              <a:gd name="connsiteX2031" fmla="*/ 5298293 w 8087948"/>
              <a:gd name="connsiteY2031" fmla="*/ 2554772 h 8087675"/>
              <a:gd name="connsiteX2032" fmla="*/ 7455221 w 8087948"/>
              <a:gd name="connsiteY2032" fmla="*/ 2549922 h 8087675"/>
              <a:gd name="connsiteX2033" fmla="*/ 7510008 w 8087948"/>
              <a:gd name="connsiteY2033" fmla="*/ 2586445 h 8087675"/>
              <a:gd name="connsiteX2034" fmla="*/ 7478297 w 8087948"/>
              <a:gd name="connsiteY2034" fmla="*/ 2664287 h 8087675"/>
              <a:gd name="connsiteX2035" fmla="*/ 7455234 w 8087948"/>
              <a:gd name="connsiteY2035" fmla="*/ 2668955 h 8087675"/>
              <a:gd name="connsiteX2036" fmla="*/ 7400323 w 8087948"/>
              <a:gd name="connsiteY2036" fmla="*/ 2632581 h 8087675"/>
              <a:gd name="connsiteX2037" fmla="*/ 7432035 w 8087948"/>
              <a:gd name="connsiteY2037" fmla="*/ 2554600 h 8087675"/>
              <a:gd name="connsiteX2038" fmla="*/ 7455221 w 8087948"/>
              <a:gd name="connsiteY2038" fmla="*/ 2549922 h 8087675"/>
              <a:gd name="connsiteX2039" fmla="*/ 1302440 w 8087948"/>
              <a:gd name="connsiteY2039" fmla="*/ 2544844 h 8087675"/>
              <a:gd name="connsiteX2040" fmla="*/ 1344455 w 8087948"/>
              <a:gd name="connsiteY2040" fmla="*/ 2556483 h 8087675"/>
              <a:gd name="connsiteX2041" fmla="*/ 1392914 w 8087948"/>
              <a:gd name="connsiteY2041" fmla="*/ 2704056 h 8087675"/>
              <a:gd name="connsiteX2042" fmla="*/ 1294760 w 8087948"/>
              <a:gd name="connsiteY2042" fmla="*/ 2764183 h 8087675"/>
              <a:gd name="connsiteX2043" fmla="*/ 1245204 w 8087948"/>
              <a:gd name="connsiteY2043" fmla="*/ 2752378 h 8087675"/>
              <a:gd name="connsiteX2044" fmla="*/ 1196881 w 8087948"/>
              <a:gd name="connsiteY2044" fmla="*/ 2604804 h 8087675"/>
              <a:gd name="connsiteX2045" fmla="*/ 1302440 w 8087948"/>
              <a:gd name="connsiteY2045" fmla="*/ 2544844 h 8087675"/>
              <a:gd name="connsiteX2046" fmla="*/ 645680 w 8087948"/>
              <a:gd name="connsiteY2046" fmla="*/ 2520200 h 8087675"/>
              <a:gd name="connsiteX2047" fmla="*/ 668811 w 8087948"/>
              <a:gd name="connsiteY2047" fmla="*/ 2525081 h 8087675"/>
              <a:gd name="connsiteX2048" fmla="*/ 699974 w 8087948"/>
              <a:gd name="connsiteY2048" fmla="*/ 2603338 h 8087675"/>
              <a:gd name="connsiteX2049" fmla="*/ 699837 w 8087948"/>
              <a:gd name="connsiteY2049" fmla="*/ 2603338 h 8087675"/>
              <a:gd name="connsiteX2050" fmla="*/ 645200 w 8087948"/>
              <a:gd name="connsiteY2050" fmla="*/ 2639168 h 8087675"/>
              <a:gd name="connsiteX2051" fmla="*/ 621726 w 8087948"/>
              <a:gd name="connsiteY2051" fmla="*/ 2634364 h 8087675"/>
              <a:gd name="connsiteX2052" fmla="*/ 590701 w 8087948"/>
              <a:gd name="connsiteY2052" fmla="*/ 2556110 h 8087675"/>
              <a:gd name="connsiteX2053" fmla="*/ 645680 w 8087948"/>
              <a:gd name="connsiteY2053" fmla="*/ 2520200 h 8087675"/>
              <a:gd name="connsiteX2054" fmla="*/ 7087120 w 8087948"/>
              <a:gd name="connsiteY2054" fmla="*/ 2474346 h 8087675"/>
              <a:gd name="connsiteX2055" fmla="*/ 7167775 w 8087948"/>
              <a:gd name="connsiteY2055" fmla="*/ 2521777 h 8087675"/>
              <a:gd name="connsiteX2056" fmla="*/ 7128926 w 8087948"/>
              <a:gd name="connsiteY2056" fmla="*/ 2635041 h 8087675"/>
              <a:gd name="connsiteX2057" fmla="*/ 7091723 w 8087948"/>
              <a:gd name="connsiteY2057" fmla="*/ 2643551 h 8087675"/>
              <a:gd name="connsiteX2058" fmla="*/ 7015672 w 8087948"/>
              <a:gd name="connsiteY2058" fmla="*/ 2596051 h 8087675"/>
              <a:gd name="connsiteX2059" fmla="*/ 7054522 w 8087948"/>
              <a:gd name="connsiteY2059" fmla="*/ 2482791 h 8087675"/>
              <a:gd name="connsiteX2060" fmla="*/ 7087120 w 8087948"/>
              <a:gd name="connsiteY2060" fmla="*/ 2474346 h 8087675"/>
              <a:gd name="connsiteX2061" fmla="*/ 7755565 w 8087948"/>
              <a:gd name="connsiteY2061" fmla="*/ 2461051 h 8087675"/>
              <a:gd name="connsiteX2062" fmla="*/ 7774132 w 8087948"/>
              <a:gd name="connsiteY2062" fmla="*/ 2479515 h 8087675"/>
              <a:gd name="connsiteX2063" fmla="*/ 7774269 w 8087948"/>
              <a:gd name="connsiteY2063" fmla="*/ 2479515 h 8087675"/>
              <a:gd name="connsiteX2064" fmla="*/ 7755874 w 8087948"/>
              <a:gd name="connsiteY2064" fmla="*/ 2524405 h 8087675"/>
              <a:gd name="connsiteX2065" fmla="*/ 7742559 w 8087948"/>
              <a:gd name="connsiteY2065" fmla="*/ 2527150 h 8087675"/>
              <a:gd name="connsiteX2066" fmla="*/ 7710984 w 8087948"/>
              <a:gd name="connsiteY2066" fmla="*/ 2506148 h 8087675"/>
              <a:gd name="connsiteX2067" fmla="*/ 7729378 w 8087948"/>
              <a:gd name="connsiteY2067" fmla="*/ 2461120 h 8087675"/>
              <a:gd name="connsiteX2068" fmla="*/ 7755565 w 8087948"/>
              <a:gd name="connsiteY2068" fmla="*/ 2461051 h 8087675"/>
              <a:gd name="connsiteX2069" fmla="*/ 2451358 w 8087948"/>
              <a:gd name="connsiteY2069" fmla="*/ 2454828 h 8087675"/>
              <a:gd name="connsiteX2070" fmla="*/ 2489229 w 8087948"/>
              <a:gd name="connsiteY2070" fmla="*/ 2469739 h 8087675"/>
              <a:gd name="connsiteX2071" fmla="*/ 2490603 w 8087948"/>
              <a:gd name="connsiteY2071" fmla="*/ 2544967 h 8087675"/>
              <a:gd name="connsiteX2072" fmla="*/ 2452302 w 8087948"/>
              <a:gd name="connsiteY2072" fmla="*/ 2561169 h 8087675"/>
              <a:gd name="connsiteX2073" fmla="*/ 2415374 w 8087948"/>
              <a:gd name="connsiteY2073" fmla="*/ 2546341 h 8087675"/>
              <a:gd name="connsiteX2074" fmla="*/ 2413999 w 8087948"/>
              <a:gd name="connsiteY2074" fmla="*/ 2471112 h 8087675"/>
              <a:gd name="connsiteX2075" fmla="*/ 2451358 w 8087948"/>
              <a:gd name="connsiteY2075" fmla="*/ 2454828 h 8087675"/>
              <a:gd name="connsiteX2076" fmla="*/ 6030516 w 8087948"/>
              <a:gd name="connsiteY2076" fmla="*/ 2441026 h 8087675"/>
              <a:gd name="connsiteX2077" fmla="*/ 6078477 w 8087948"/>
              <a:gd name="connsiteY2077" fmla="*/ 2468361 h 8087675"/>
              <a:gd name="connsiteX2078" fmla="*/ 6065574 w 8087948"/>
              <a:gd name="connsiteY2078" fmla="*/ 2569536 h 8087675"/>
              <a:gd name="connsiteX2079" fmla="*/ 6021507 w 8087948"/>
              <a:gd name="connsiteY2079" fmla="*/ 2584635 h 8087675"/>
              <a:gd name="connsiteX2080" fmla="*/ 5964536 w 8087948"/>
              <a:gd name="connsiteY2080" fmla="*/ 2556769 h 8087675"/>
              <a:gd name="connsiteX2081" fmla="*/ 5977304 w 8087948"/>
              <a:gd name="connsiteY2081" fmla="*/ 2455594 h 8087675"/>
              <a:gd name="connsiteX2082" fmla="*/ 6030516 w 8087948"/>
              <a:gd name="connsiteY2082" fmla="*/ 2441026 h 8087675"/>
              <a:gd name="connsiteX2083" fmla="*/ 3009963 w 8087948"/>
              <a:gd name="connsiteY2083" fmla="*/ 2393811 h 8087675"/>
              <a:gd name="connsiteX2084" fmla="*/ 3031484 w 8087948"/>
              <a:gd name="connsiteY2084" fmla="*/ 2408792 h 8087675"/>
              <a:gd name="connsiteX2085" fmla="*/ 3021321 w 8087948"/>
              <a:gd name="connsiteY2085" fmla="*/ 2456153 h 8087675"/>
              <a:gd name="connsiteX2086" fmla="*/ 3002787 w 8087948"/>
              <a:gd name="connsiteY2086" fmla="*/ 2461645 h 8087675"/>
              <a:gd name="connsiteX2087" fmla="*/ 2973825 w 8087948"/>
              <a:gd name="connsiteY2087" fmla="*/ 2445994 h 8087675"/>
              <a:gd name="connsiteX2088" fmla="*/ 2984121 w 8087948"/>
              <a:gd name="connsiteY2088" fmla="*/ 2398497 h 8087675"/>
              <a:gd name="connsiteX2089" fmla="*/ 3009963 w 8087948"/>
              <a:gd name="connsiteY2089" fmla="*/ 2393811 h 8087675"/>
              <a:gd name="connsiteX2090" fmla="*/ 5073758 w 8087948"/>
              <a:gd name="connsiteY2090" fmla="*/ 2391255 h 8087675"/>
              <a:gd name="connsiteX2091" fmla="*/ 5099549 w 8087948"/>
              <a:gd name="connsiteY2091" fmla="*/ 2395889 h 8087675"/>
              <a:gd name="connsiteX2092" fmla="*/ 5109982 w 8087948"/>
              <a:gd name="connsiteY2092" fmla="*/ 2443387 h 8087675"/>
              <a:gd name="connsiteX2093" fmla="*/ 5081016 w 8087948"/>
              <a:gd name="connsiteY2093" fmla="*/ 2459174 h 8087675"/>
              <a:gd name="connsiteX2094" fmla="*/ 5062483 w 8087948"/>
              <a:gd name="connsiteY2094" fmla="*/ 2453683 h 8087675"/>
              <a:gd name="connsiteX2095" fmla="*/ 5052189 w 8087948"/>
              <a:gd name="connsiteY2095" fmla="*/ 2406184 h 8087675"/>
              <a:gd name="connsiteX2096" fmla="*/ 5073758 w 8087948"/>
              <a:gd name="connsiteY2096" fmla="*/ 2391255 h 8087675"/>
              <a:gd name="connsiteX2097" fmla="*/ 365351 w 8087948"/>
              <a:gd name="connsiteY2097" fmla="*/ 2385651 h 8087675"/>
              <a:gd name="connsiteX2098" fmla="*/ 391657 w 8087948"/>
              <a:gd name="connsiteY2098" fmla="*/ 2386303 h 8087675"/>
              <a:gd name="connsiteX2099" fmla="*/ 409091 w 8087948"/>
              <a:gd name="connsiteY2099" fmla="*/ 2431605 h 8087675"/>
              <a:gd name="connsiteX2100" fmla="*/ 377654 w 8087948"/>
              <a:gd name="connsiteY2100" fmla="*/ 2451923 h 8087675"/>
              <a:gd name="connsiteX2101" fmla="*/ 363791 w 8087948"/>
              <a:gd name="connsiteY2101" fmla="*/ 2449041 h 8087675"/>
              <a:gd name="connsiteX2102" fmla="*/ 346355 w 8087948"/>
              <a:gd name="connsiteY2102" fmla="*/ 2403737 h 8087675"/>
              <a:gd name="connsiteX2103" fmla="*/ 365351 w 8087948"/>
              <a:gd name="connsiteY2103" fmla="*/ 2385651 h 8087675"/>
              <a:gd name="connsiteX2104" fmla="*/ 6359192 w 8087948"/>
              <a:gd name="connsiteY2104" fmla="*/ 2372485 h 8087675"/>
              <a:gd name="connsiteX2105" fmla="*/ 6417690 w 8087948"/>
              <a:gd name="connsiteY2105" fmla="*/ 2410287 h 8087675"/>
              <a:gd name="connsiteX2106" fmla="*/ 6417553 w 8087948"/>
              <a:gd name="connsiteY2106" fmla="*/ 2410287 h 8087675"/>
              <a:gd name="connsiteX2107" fmla="*/ 6394352 w 8087948"/>
              <a:gd name="connsiteY2107" fmla="*/ 2536856 h 8087675"/>
              <a:gd name="connsiteX2108" fmla="*/ 6342874 w 8087948"/>
              <a:gd name="connsiteY2108" fmla="*/ 2552920 h 8087675"/>
              <a:gd name="connsiteX2109" fmla="*/ 6267919 w 8087948"/>
              <a:gd name="connsiteY2109" fmla="*/ 2513520 h 8087675"/>
              <a:gd name="connsiteX2110" fmla="*/ 6267782 w 8087948"/>
              <a:gd name="connsiteY2110" fmla="*/ 2513520 h 8087675"/>
              <a:gd name="connsiteX2111" fmla="*/ 6291120 w 8087948"/>
              <a:gd name="connsiteY2111" fmla="*/ 2387088 h 8087675"/>
              <a:gd name="connsiteX2112" fmla="*/ 6359192 w 8087948"/>
              <a:gd name="connsiteY2112" fmla="*/ 2372485 h 8087675"/>
              <a:gd name="connsiteX2113" fmla="*/ 6679194 w 8087948"/>
              <a:gd name="connsiteY2113" fmla="*/ 2365641 h 8087675"/>
              <a:gd name="connsiteX2114" fmla="*/ 6788477 w 8087948"/>
              <a:gd name="connsiteY2114" fmla="*/ 2418381 h 8087675"/>
              <a:gd name="connsiteX2115" fmla="*/ 6750177 w 8087948"/>
              <a:gd name="connsiteY2115" fmla="*/ 2568975 h 8087675"/>
              <a:gd name="connsiteX2116" fmla="*/ 6694167 w 8087948"/>
              <a:gd name="connsiteY2116" fmla="*/ 2584349 h 8087675"/>
              <a:gd name="connsiteX2117" fmla="*/ 6599584 w 8087948"/>
              <a:gd name="connsiteY2117" fmla="*/ 2530536 h 8087675"/>
              <a:gd name="connsiteX2118" fmla="*/ 6638021 w 8087948"/>
              <a:gd name="connsiteY2118" fmla="*/ 2380081 h 8087675"/>
              <a:gd name="connsiteX2119" fmla="*/ 6679194 w 8087948"/>
              <a:gd name="connsiteY2119" fmla="*/ 2365641 h 8087675"/>
              <a:gd name="connsiteX2120" fmla="*/ 2123910 w 8087948"/>
              <a:gd name="connsiteY2120" fmla="*/ 2361851 h 8087675"/>
              <a:gd name="connsiteX2121" fmla="*/ 2176504 w 8087948"/>
              <a:gd name="connsiteY2121" fmla="*/ 2378582 h 8087675"/>
              <a:gd name="connsiteX2122" fmla="*/ 2185153 w 8087948"/>
              <a:gd name="connsiteY2122" fmla="*/ 2480031 h 8087675"/>
              <a:gd name="connsiteX2123" fmla="*/ 2129967 w 8087948"/>
              <a:gd name="connsiteY2123" fmla="*/ 2505702 h 8087675"/>
              <a:gd name="connsiteX2124" fmla="*/ 2083707 w 8087948"/>
              <a:gd name="connsiteY2124" fmla="*/ 2488816 h 8087675"/>
              <a:gd name="connsiteX2125" fmla="*/ 2074920 w 8087948"/>
              <a:gd name="connsiteY2125" fmla="*/ 2387230 h 8087675"/>
              <a:gd name="connsiteX2126" fmla="*/ 2123910 w 8087948"/>
              <a:gd name="connsiteY2126" fmla="*/ 2361851 h 8087675"/>
              <a:gd name="connsiteX2127" fmla="*/ 5519687 w 8087948"/>
              <a:gd name="connsiteY2127" fmla="*/ 2345812 h 8087675"/>
              <a:gd name="connsiteX2128" fmla="*/ 5558056 w 8087948"/>
              <a:gd name="connsiteY2128" fmla="*/ 2359367 h 8087675"/>
              <a:gd name="connsiteX2129" fmla="*/ 5562037 w 8087948"/>
              <a:gd name="connsiteY2129" fmla="*/ 2434458 h 8087675"/>
              <a:gd name="connsiteX2130" fmla="*/ 5522501 w 8087948"/>
              <a:gd name="connsiteY2130" fmla="*/ 2452167 h 8087675"/>
              <a:gd name="connsiteX2131" fmla="*/ 5486946 w 8087948"/>
              <a:gd name="connsiteY2131" fmla="*/ 2438439 h 8087675"/>
              <a:gd name="connsiteX2132" fmla="*/ 5482965 w 8087948"/>
              <a:gd name="connsiteY2132" fmla="*/ 2363348 h 8087675"/>
              <a:gd name="connsiteX2133" fmla="*/ 5519687 w 8087948"/>
              <a:gd name="connsiteY2133" fmla="*/ 2345812 h 8087675"/>
              <a:gd name="connsiteX2134" fmla="*/ 1802333 w 8087948"/>
              <a:gd name="connsiteY2134" fmla="*/ 2274948 h 8087675"/>
              <a:gd name="connsiteX2135" fmla="*/ 1869685 w 8087948"/>
              <a:gd name="connsiteY2135" fmla="*/ 2292366 h 8087675"/>
              <a:gd name="connsiteX2136" fmla="*/ 1887530 w 8087948"/>
              <a:gd name="connsiteY2136" fmla="*/ 2419759 h 8087675"/>
              <a:gd name="connsiteX2137" fmla="*/ 1814911 w 8087948"/>
              <a:gd name="connsiteY2137" fmla="*/ 2456001 h 8087675"/>
              <a:gd name="connsiteX2138" fmla="*/ 1760138 w 8087948"/>
              <a:gd name="connsiteY2138" fmla="*/ 2437605 h 8087675"/>
              <a:gd name="connsiteX2139" fmla="*/ 1742293 w 8087948"/>
              <a:gd name="connsiteY2139" fmla="*/ 2310348 h 8087675"/>
              <a:gd name="connsiteX2140" fmla="*/ 1802333 w 8087948"/>
              <a:gd name="connsiteY2140" fmla="*/ 2274948 h 8087675"/>
              <a:gd name="connsiteX2141" fmla="*/ 3254921 w 8087948"/>
              <a:gd name="connsiteY2141" fmla="*/ 2263346 h 8087675"/>
              <a:gd name="connsiteX2142" fmla="*/ 3274189 w 8087948"/>
              <a:gd name="connsiteY2142" fmla="*/ 2281261 h 8087675"/>
              <a:gd name="connsiteX2143" fmla="*/ 3257305 w 8087948"/>
              <a:gd name="connsiteY2143" fmla="*/ 2326700 h 8087675"/>
              <a:gd name="connsiteX2144" fmla="*/ 3243028 w 8087948"/>
              <a:gd name="connsiteY2144" fmla="*/ 2329859 h 8087675"/>
              <a:gd name="connsiteX2145" fmla="*/ 3211867 w 8087948"/>
              <a:gd name="connsiteY2145" fmla="*/ 2309815 h 8087675"/>
              <a:gd name="connsiteX2146" fmla="*/ 3228751 w 8087948"/>
              <a:gd name="connsiteY2146" fmla="*/ 2264376 h 8087675"/>
              <a:gd name="connsiteX2147" fmla="*/ 3254921 w 8087948"/>
              <a:gd name="connsiteY2147" fmla="*/ 2263346 h 8087675"/>
              <a:gd name="connsiteX2148" fmla="*/ 4828220 w 8087948"/>
              <a:gd name="connsiteY2148" fmla="*/ 2261321 h 8087675"/>
              <a:gd name="connsiteX2149" fmla="*/ 4854509 w 8087948"/>
              <a:gd name="connsiteY2149" fmla="*/ 2262180 h 8087675"/>
              <a:gd name="connsiteX2150" fmla="*/ 4871393 w 8087948"/>
              <a:gd name="connsiteY2150" fmla="*/ 2307756 h 8087675"/>
              <a:gd name="connsiteX2151" fmla="*/ 4840232 w 8087948"/>
              <a:gd name="connsiteY2151" fmla="*/ 2327798 h 8087675"/>
              <a:gd name="connsiteX2152" fmla="*/ 4825955 w 8087948"/>
              <a:gd name="connsiteY2152" fmla="*/ 2324640 h 8087675"/>
              <a:gd name="connsiteX2153" fmla="*/ 4808933 w 8087948"/>
              <a:gd name="connsiteY2153" fmla="*/ 2279202 h 8087675"/>
              <a:gd name="connsiteX2154" fmla="*/ 4828220 w 8087948"/>
              <a:gd name="connsiteY2154" fmla="*/ 2261321 h 8087675"/>
              <a:gd name="connsiteX2155" fmla="*/ 7313187 w 8087948"/>
              <a:gd name="connsiteY2155" fmla="*/ 2260870 h 8087675"/>
              <a:gd name="connsiteX2156" fmla="*/ 7370947 w 8087948"/>
              <a:gd name="connsiteY2156" fmla="*/ 2292396 h 8087675"/>
              <a:gd name="connsiteX2157" fmla="*/ 7346100 w 8087948"/>
              <a:gd name="connsiteY2157" fmla="*/ 2372841 h 8087675"/>
              <a:gd name="connsiteX2158" fmla="*/ 7318369 w 8087948"/>
              <a:gd name="connsiteY2158" fmla="*/ 2379704 h 8087675"/>
              <a:gd name="connsiteX2159" fmla="*/ 7265655 w 8087948"/>
              <a:gd name="connsiteY2159" fmla="*/ 2347992 h 8087675"/>
              <a:gd name="connsiteX2160" fmla="*/ 7290502 w 8087948"/>
              <a:gd name="connsiteY2160" fmla="*/ 2267549 h 8087675"/>
              <a:gd name="connsiteX2161" fmla="*/ 7313187 w 8087948"/>
              <a:gd name="connsiteY2161" fmla="*/ 2260870 h 8087675"/>
              <a:gd name="connsiteX2162" fmla="*/ 1128310 w 8087948"/>
              <a:gd name="connsiteY2162" fmla="*/ 2248740 h 8087675"/>
              <a:gd name="connsiteX2163" fmla="*/ 1160119 w 8087948"/>
              <a:gd name="connsiteY2163" fmla="*/ 2259714 h 8087675"/>
              <a:gd name="connsiteX2164" fmla="*/ 1190317 w 8087948"/>
              <a:gd name="connsiteY2164" fmla="*/ 2375441 h 8087675"/>
              <a:gd name="connsiteX2165" fmla="*/ 1117152 w 8087948"/>
              <a:gd name="connsiteY2165" fmla="*/ 2417310 h 8087675"/>
              <a:gd name="connsiteX2166" fmla="*/ 1074455 w 8087948"/>
              <a:gd name="connsiteY2166" fmla="*/ 2405779 h 8087675"/>
              <a:gd name="connsiteX2167" fmla="*/ 1044257 w 8087948"/>
              <a:gd name="connsiteY2167" fmla="*/ 2289917 h 8087675"/>
              <a:gd name="connsiteX2168" fmla="*/ 1128310 w 8087948"/>
              <a:gd name="connsiteY2168" fmla="*/ 2248740 h 8087675"/>
              <a:gd name="connsiteX2169" fmla="*/ 2687801 w 8087948"/>
              <a:gd name="connsiteY2169" fmla="*/ 2248601 h 8087675"/>
              <a:gd name="connsiteX2170" fmla="*/ 2723288 w 8087948"/>
              <a:gd name="connsiteY2170" fmla="*/ 2268627 h 8087675"/>
              <a:gd name="connsiteX2171" fmla="*/ 2714228 w 8087948"/>
              <a:gd name="connsiteY2171" fmla="*/ 2343306 h 8087675"/>
              <a:gd name="connsiteX2172" fmla="*/ 2681418 w 8087948"/>
              <a:gd name="connsiteY2172" fmla="*/ 2354562 h 8087675"/>
              <a:gd name="connsiteX2173" fmla="*/ 2639550 w 8087948"/>
              <a:gd name="connsiteY2173" fmla="*/ 2334246 h 8087675"/>
              <a:gd name="connsiteX2174" fmla="*/ 2648609 w 8087948"/>
              <a:gd name="connsiteY2174" fmla="*/ 2259566 h 8087675"/>
              <a:gd name="connsiteX2175" fmla="*/ 2687801 w 8087948"/>
              <a:gd name="connsiteY2175" fmla="*/ 2248601 h 8087675"/>
              <a:gd name="connsiteX2176" fmla="*/ 790400 w 8087948"/>
              <a:gd name="connsiteY2176" fmla="*/ 2232229 h 8087675"/>
              <a:gd name="connsiteX2177" fmla="*/ 812952 w 8087948"/>
              <a:gd name="connsiteY2177" fmla="*/ 2239131 h 8087675"/>
              <a:gd name="connsiteX2178" fmla="*/ 837113 w 8087948"/>
              <a:gd name="connsiteY2178" fmla="*/ 2319713 h 8087675"/>
              <a:gd name="connsiteX2179" fmla="*/ 784673 w 8087948"/>
              <a:gd name="connsiteY2179" fmla="*/ 2351012 h 8087675"/>
              <a:gd name="connsiteX2180" fmla="*/ 756531 w 8087948"/>
              <a:gd name="connsiteY2180" fmla="*/ 2343874 h 8087675"/>
              <a:gd name="connsiteX2181" fmla="*/ 732369 w 8087948"/>
              <a:gd name="connsiteY2181" fmla="*/ 2263290 h 8087675"/>
              <a:gd name="connsiteX2182" fmla="*/ 732369 w 8087948"/>
              <a:gd name="connsiteY2182" fmla="*/ 2263153 h 8087675"/>
              <a:gd name="connsiteX2183" fmla="*/ 790400 w 8087948"/>
              <a:gd name="connsiteY2183" fmla="*/ 2232229 h 8087675"/>
              <a:gd name="connsiteX2184" fmla="*/ 7638569 w 8087948"/>
              <a:gd name="connsiteY2184" fmla="*/ 2211293 h 8087675"/>
              <a:gd name="connsiteX2185" fmla="*/ 7658543 w 8087948"/>
              <a:gd name="connsiteY2185" fmla="*/ 2228435 h 8087675"/>
              <a:gd name="connsiteX2186" fmla="*/ 7643305 w 8087948"/>
              <a:gd name="connsiteY2186" fmla="*/ 2274560 h 8087675"/>
              <a:gd name="connsiteX2187" fmla="*/ 7627930 w 8087948"/>
              <a:gd name="connsiteY2187" fmla="*/ 2278129 h 8087675"/>
              <a:gd name="connsiteX2188" fmla="*/ 7597179 w 8087948"/>
              <a:gd name="connsiteY2188" fmla="*/ 2259320 h 8087675"/>
              <a:gd name="connsiteX2189" fmla="*/ 7612418 w 8087948"/>
              <a:gd name="connsiteY2189" fmla="*/ 2213197 h 8087675"/>
              <a:gd name="connsiteX2190" fmla="*/ 7638569 w 8087948"/>
              <a:gd name="connsiteY2190" fmla="*/ 2211293 h 8087675"/>
              <a:gd name="connsiteX2191" fmla="*/ 1484994 w 8087948"/>
              <a:gd name="connsiteY2191" fmla="*/ 2192523 h 8087675"/>
              <a:gd name="connsiteX2192" fmla="*/ 1567258 w 8087948"/>
              <a:gd name="connsiteY2192" fmla="*/ 2209991 h 8087675"/>
              <a:gd name="connsiteX2193" fmla="*/ 1595399 w 8087948"/>
              <a:gd name="connsiteY2193" fmla="*/ 2362783 h 8087675"/>
              <a:gd name="connsiteX2194" fmla="*/ 1504933 w 8087948"/>
              <a:gd name="connsiteY2194" fmla="*/ 2410280 h 8087675"/>
              <a:gd name="connsiteX2195" fmla="*/ 1442747 w 8087948"/>
              <a:gd name="connsiteY2195" fmla="*/ 2390925 h 8087675"/>
              <a:gd name="connsiteX2196" fmla="*/ 1414467 w 8087948"/>
              <a:gd name="connsiteY2196" fmla="*/ 2238271 h 8087675"/>
              <a:gd name="connsiteX2197" fmla="*/ 1484994 w 8087948"/>
              <a:gd name="connsiteY2197" fmla="*/ 2192523 h 8087675"/>
              <a:gd name="connsiteX2198" fmla="*/ 5792665 w 8087948"/>
              <a:gd name="connsiteY2198" fmla="*/ 2184504 h 8087675"/>
              <a:gd name="connsiteX2199" fmla="*/ 5843869 w 8087948"/>
              <a:gd name="connsiteY2199" fmla="*/ 2205062 h 8087675"/>
              <a:gd name="connsiteX2200" fmla="*/ 5844967 w 8087948"/>
              <a:gd name="connsiteY2200" fmla="*/ 2307060 h 8087675"/>
              <a:gd name="connsiteX2201" fmla="*/ 5793351 w 8087948"/>
              <a:gd name="connsiteY2201" fmla="*/ 2328612 h 8087675"/>
              <a:gd name="connsiteX2202" fmla="*/ 5742971 w 8087948"/>
              <a:gd name="connsiteY2202" fmla="*/ 2308158 h 8087675"/>
              <a:gd name="connsiteX2203" fmla="*/ 5741873 w 8087948"/>
              <a:gd name="connsiteY2203" fmla="*/ 2206160 h 8087675"/>
              <a:gd name="connsiteX2204" fmla="*/ 5792665 w 8087948"/>
              <a:gd name="connsiteY2204" fmla="*/ 2184504 h 8087675"/>
              <a:gd name="connsiteX2205" fmla="*/ 3490105 w 8087948"/>
              <a:gd name="connsiteY2205" fmla="*/ 2166497 h 8087675"/>
              <a:gd name="connsiteX2206" fmla="*/ 3532662 w 8087948"/>
              <a:gd name="connsiteY2206" fmla="*/ 2189697 h 8087675"/>
              <a:gd name="connsiteX2207" fmla="*/ 3509462 w 8087948"/>
              <a:gd name="connsiteY2207" fmla="*/ 2232253 h 8087675"/>
              <a:gd name="connsiteX2208" fmla="*/ 3509599 w 8087948"/>
              <a:gd name="connsiteY2208" fmla="*/ 2232253 h 8087675"/>
              <a:gd name="connsiteX2209" fmla="*/ 3499852 w 8087948"/>
              <a:gd name="connsiteY2209" fmla="*/ 2233626 h 8087675"/>
              <a:gd name="connsiteX2210" fmla="*/ 3466906 w 8087948"/>
              <a:gd name="connsiteY2210" fmla="*/ 2209053 h 8087675"/>
              <a:gd name="connsiteX2211" fmla="*/ 3490105 w 8087948"/>
              <a:gd name="connsiteY2211" fmla="*/ 2166497 h 8087675"/>
              <a:gd name="connsiteX2212" fmla="*/ 4592583 w 8087948"/>
              <a:gd name="connsiteY2212" fmla="*/ 2164987 h 8087675"/>
              <a:gd name="connsiteX2213" fmla="*/ 4615921 w 8087948"/>
              <a:gd name="connsiteY2213" fmla="*/ 2207543 h 8087675"/>
              <a:gd name="connsiteX2214" fmla="*/ 4582975 w 8087948"/>
              <a:gd name="connsiteY2214" fmla="*/ 2232253 h 8087675"/>
              <a:gd name="connsiteX2215" fmla="*/ 4573365 w 8087948"/>
              <a:gd name="connsiteY2215" fmla="*/ 2230881 h 8087675"/>
              <a:gd name="connsiteX2216" fmla="*/ 4550028 w 8087948"/>
              <a:gd name="connsiteY2216" fmla="*/ 2188323 h 8087675"/>
              <a:gd name="connsiteX2217" fmla="*/ 4592583 w 8087948"/>
              <a:gd name="connsiteY2217" fmla="*/ 2164987 h 8087675"/>
              <a:gd name="connsiteX2218" fmla="*/ 5289560 w 8087948"/>
              <a:gd name="connsiteY2218" fmla="*/ 2156712 h 8087675"/>
              <a:gd name="connsiteX2219" fmla="*/ 5309034 w 8087948"/>
              <a:gd name="connsiteY2219" fmla="*/ 2164845 h 8087675"/>
              <a:gd name="connsiteX2220" fmla="*/ 5323449 w 8087948"/>
              <a:gd name="connsiteY2220" fmla="*/ 2238700 h 8087675"/>
              <a:gd name="connsiteX2221" fmla="*/ 5279245 w 8087948"/>
              <a:gd name="connsiteY2221" fmla="*/ 2262174 h 8087675"/>
              <a:gd name="connsiteX2222" fmla="*/ 5249594 w 8087948"/>
              <a:gd name="connsiteY2222" fmla="*/ 2253115 h 8087675"/>
              <a:gd name="connsiteX2223" fmla="*/ 5235180 w 8087948"/>
              <a:gd name="connsiteY2223" fmla="*/ 2179259 h 8087675"/>
              <a:gd name="connsiteX2224" fmla="*/ 5269173 w 8087948"/>
              <a:gd name="connsiteY2224" fmla="*/ 2156712 h 8087675"/>
              <a:gd name="connsiteX2225" fmla="*/ 5289560 w 8087948"/>
              <a:gd name="connsiteY2225" fmla="*/ 2156712 h 8087675"/>
              <a:gd name="connsiteX2226" fmla="*/ 6900065 w 8087948"/>
              <a:gd name="connsiteY2226" fmla="*/ 2155838 h 8087675"/>
              <a:gd name="connsiteX2227" fmla="*/ 6985334 w 8087948"/>
              <a:gd name="connsiteY2227" fmla="*/ 2194234 h 8087675"/>
              <a:gd name="connsiteX2228" fmla="*/ 6958977 w 8087948"/>
              <a:gd name="connsiteY2228" fmla="*/ 2311058 h 8087675"/>
              <a:gd name="connsiteX2229" fmla="*/ 6913813 w 8087948"/>
              <a:gd name="connsiteY2229" fmla="*/ 2324100 h 8087675"/>
              <a:gd name="connsiteX2230" fmla="*/ 6842153 w 8087948"/>
              <a:gd name="connsiteY2230" fmla="*/ 2284563 h 8087675"/>
              <a:gd name="connsiteX2231" fmla="*/ 6868647 w 8087948"/>
              <a:gd name="connsiteY2231" fmla="*/ 2167740 h 8087675"/>
              <a:gd name="connsiteX2232" fmla="*/ 6900065 w 8087948"/>
              <a:gd name="connsiteY2232" fmla="*/ 2155838 h 8087675"/>
              <a:gd name="connsiteX2233" fmla="*/ 487700 w 8087948"/>
              <a:gd name="connsiteY2233" fmla="*/ 2137813 h 8087675"/>
              <a:gd name="connsiteX2234" fmla="*/ 513834 w 8087948"/>
              <a:gd name="connsiteY2234" fmla="*/ 2140302 h 8087675"/>
              <a:gd name="connsiteX2235" fmla="*/ 528110 w 8087948"/>
              <a:gd name="connsiteY2235" fmla="*/ 2186700 h 8087675"/>
              <a:gd name="connsiteX2236" fmla="*/ 497772 w 8087948"/>
              <a:gd name="connsiteY2236" fmla="*/ 2204960 h 8087675"/>
              <a:gd name="connsiteX2237" fmla="*/ 481711 w 8087948"/>
              <a:gd name="connsiteY2237" fmla="*/ 2200978 h 8087675"/>
              <a:gd name="connsiteX2238" fmla="*/ 467433 w 8087948"/>
              <a:gd name="connsiteY2238" fmla="*/ 2154578 h 8087675"/>
              <a:gd name="connsiteX2239" fmla="*/ 487700 w 8087948"/>
              <a:gd name="connsiteY2239" fmla="*/ 2137813 h 8087675"/>
              <a:gd name="connsiteX2240" fmla="*/ 2371921 w 8087948"/>
              <a:gd name="connsiteY2240" fmla="*/ 2115093 h 8087675"/>
              <a:gd name="connsiteX2241" fmla="*/ 2421820 w 8087948"/>
              <a:gd name="connsiteY2241" fmla="*/ 2138756 h 8087675"/>
              <a:gd name="connsiteX2242" fmla="*/ 2416605 w 8087948"/>
              <a:gd name="connsiteY2242" fmla="*/ 2240479 h 8087675"/>
              <a:gd name="connsiteX2243" fmla="*/ 2416605 w 8087948"/>
              <a:gd name="connsiteY2243" fmla="*/ 2240616 h 8087675"/>
              <a:gd name="connsiteX2244" fmla="*/ 2368283 w 8087948"/>
              <a:gd name="connsiteY2244" fmla="*/ 2259149 h 8087675"/>
              <a:gd name="connsiteX2245" fmla="*/ 2314744 w 8087948"/>
              <a:gd name="connsiteY2245" fmla="*/ 2235400 h 8087675"/>
              <a:gd name="connsiteX2246" fmla="*/ 2319961 w 8087948"/>
              <a:gd name="connsiteY2246" fmla="*/ 2133539 h 8087675"/>
              <a:gd name="connsiteX2247" fmla="*/ 2371921 w 8087948"/>
              <a:gd name="connsiteY2247" fmla="*/ 2115093 h 8087675"/>
              <a:gd name="connsiteX2248" fmla="*/ 3762874 w 8087948"/>
              <a:gd name="connsiteY2248" fmla="*/ 2106919 h 8087675"/>
              <a:gd name="connsiteX2249" fmla="*/ 3762874 w 8087948"/>
              <a:gd name="connsiteY2249" fmla="*/ 2107056 h 8087675"/>
              <a:gd name="connsiteX2250" fmla="*/ 3801724 w 8087948"/>
              <a:gd name="connsiteY2250" fmla="*/ 2136021 h 8087675"/>
              <a:gd name="connsiteX2251" fmla="*/ 3772621 w 8087948"/>
              <a:gd name="connsiteY2251" fmla="*/ 2174871 h 8087675"/>
              <a:gd name="connsiteX2252" fmla="*/ 3767679 w 8087948"/>
              <a:gd name="connsiteY2252" fmla="*/ 2175283 h 8087675"/>
              <a:gd name="connsiteX2253" fmla="*/ 3733771 w 8087948"/>
              <a:gd name="connsiteY2253" fmla="*/ 2145905 h 8087675"/>
              <a:gd name="connsiteX2254" fmla="*/ 3762874 w 8087948"/>
              <a:gd name="connsiteY2254" fmla="*/ 2106919 h 8087675"/>
              <a:gd name="connsiteX2255" fmla="*/ 4319675 w 8087948"/>
              <a:gd name="connsiteY2255" fmla="*/ 2106232 h 8087675"/>
              <a:gd name="connsiteX2256" fmla="*/ 4348778 w 8087948"/>
              <a:gd name="connsiteY2256" fmla="*/ 2145081 h 8087675"/>
              <a:gd name="connsiteX2257" fmla="*/ 4314870 w 8087948"/>
              <a:gd name="connsiteY2257" fmla="*/ 2174596 h 8087675"/>
              <a:gd name="connsiteX2258" fmla="*/ 4310066 w 8087948"/>
              <a:gd name="connsiteY2258" fmla="*/ 2174184 h 8087675"/>
              <a:gd name="connsiteX2259" fmla="*/ 4280825 w 8087948"/>
              <a:gd name="connsiteY2259" fmla="*/ 2135473 h 8087675"/>
              <a:gd name="connsiteX2260" fmla="*/ 4319675 w 8087948"/>
              <a:gd name="connsiteY2260" fmla="*/ 2106232 h 8087675"/>
              <a:gd name="connsiteX2261" fmla="*/ 4041275 w 8087948"/>
              <a:gd name="connsiteY2261" fmla="*/ 2087013 h 8087675"/>
              <a:gd name="connsiteX2262" fmla="*/ 4075594 w 8087948"/>
              <a:gd name="connsiteY2262" fmla="*/ 2121195 h 8087675"/>
              <a:gd name="connsiteX2263" fmla="*/ 4041275 w 8087948"/>
              <a:gd name="connsiteY2263" fmla="*/ 2155652 h 8087675"/>
              <a:gd name="connsiteX2264" fmla="*/ 4006955 w 8087948"/>
              <a:gd name="connsiteY2264" fmla="*/ 2121332 h 8087675"/>
              <a:gd name="connsiteX2265" fmla="*/ 4041275 w 8087948"/>
              <a:gd name="connsiteY2265" fmla="*/ 2087013 h 8087675"/>
              <a:gd name="connsiteX2266" fmla="*/ 6112590 w 8087948"/>
              <a:gd name="connsiteY2266" fmla="*/ 2075810 h 8087675"/>
              <a:gd name="connsiteX2267" fmla="*/ 6175531 w 8087948"/>
              <a:gd name="connsiteY2267" fmla="*/ 2105393 h 8087675"/>
              <a:gd name="connsiteX2268" fmla="*/ 6169492 w 8087948"/>
              <a:gd name="connsiteY2268" fmla="*/ 2233884 h 8087675"/>
              <a:gd name="connsiteX2269" fmla="*/ 6108402 w 8087948"/>
              <a:gd name="connsiteY2269" fmla="*/ 2257634 h 8087675"/>
              <a:gd name="connsiteX2270" fmla="*/ 6040999 w 8087948"/>
              <a:gd name="connsiteY2270" fmla="*/ 2227844 h 8087675"/>
              <a:gd name="connsiteX2271" fmla="*/ 6047177 w 8087948"/>
              <a:gd name="connsiteY2271" fmla="*/ 2099352 h 8087675"/>
              <a:gd name="connsiteX2272" fmla="*/ 6112590 w 8087948"/>
              <a:gd name="connsiteY2272" fmla="*/ 2075810 h 8087675"/>
              <a:gd name="connsiteX2273" fmla="*/ 2930256 w 8087948"/>
              <a:gd name="connsiteY2273" fmla="*/ 2075793 h 8087675"/>
              <a:gd name="connsiteX2274" fmla="*/ 2982880 w 8087948"/>
              <a:gd name="connsiteY2274" fmla="*/ 2101970 h 8087675"/>
              <a:gd name="connsiteX2275" fmla="*/ 2963524 w 8087948"/>
              <a:gd name="connsiteY2275" fmla="*/ 2174591 h 8087675"/>
              <a:gd name="connsiteX2276" fmla="*/ 2936892 w 8087948"/>
              <a:gd name="connsiteY2276" fmla="*/ 2181729 h 8087675"/>
              <a:gd name="connsiteX2277" fmla="*/ 2890905 w 8087948"/>
              <a:gd name="connsiteY2277" fmla="*/ 2155235 h 8087675"/>
              <a:gd name="connsiteX2278" fmla="*/ 2910261 w 8087948"/>
              <a:gd name="connsiteY2278" fmla="*/ 2082614 h 8087675"/>
              <a:gd name="connsiteX2279" fmla="*/ 2930256 w 8087948"/>
              <a:gd name="connsiteY2279" fmla="*/ 2075793 h 8087675"/>
              <a:gd name="connsiteX2280" fmla="*/ 6473888 w 8087948"/>
              <a:gd name="connsiteY2280" fmla="*/ 2026470 h 8087675"/>
              <a:gd name="connsiteX2281" fmla="*/ 6547280 w 8087948"/>
              <a:gd name="connsiteY2281" fmla="*/ 2067498 h 8087675"/>
              <a:gd name="connsiteX2282" fmla="*/ 6529159 w 8087948"/>
              <a:gd name="connsiteY2282" fmla="*/ 2221661 h 8087675"/>
              <a:gd name="connsiteX2283" fmla="*/ 6461208 w 8087948"/>
              <a:gd name="connsiteY2283" fmla="*/ 2245411 h 8087675"/>
              <a:gd name="connsiteX2284" fmla="*/ 6374997 w 8087948"/>
              <a:gd name="connsiteY2284" fmla="*/ 2203677 h 8087675"/>
              <a:gd name="connsiteX2285" fmla="*/ 6374859 w 8087948"/>
              <a:gd name="connsiteY2285" fmla="*/ 2203677 h 8087675"/>
              <a:gd name="connsiteX2286" fmla="*/ 6392980 w 8087948"/>
              <a:gd name="connsiteY2286" fmla="*/ 2049377 h 8087675"/>
              <a:gd name="connsiteX2287" fmla="*/ 6473888 w 8087948"/>
              <a:gd name="connsiteY2287" fmla="*/ 2026470 h 8087675"/>
              <a:gd name="connsiteX2288" fmla="*/ 5014887 w 8087948"/>
              <a:gd name="connsiteY2288" fmla="*/ 2001504 h 8087675"/>
              <a:gd name="connsiteX2289" fmla="*/ 5035303 w 8087948"/>
              <a:gd name="connsiteY2289" fmla="*/ 2006837 h 8087675"/>
              <a:gd name="connsiteX2290" fmla="*/ 5059874 w 8087948"/>
              <a:gd name="connsiteY2290" fmla="*/ 2077947 h 8087675"/>
              <a:gd name="connsiteX2291" fmla="*/ 5011965 w 8087948"/>
              <a:gd name="connsiteY2291" fmla="*/ 2107873 h 8087675"/>
              <a:gd name="connsiteX2292" fmla="*/ 4988765 w 8087948"/>
              <a:gd name="connsiteY2292" fmla="*/ 2102382 h 8087675"/>
              <a:gd name="connsiteX2293" fmla="*/ 4964192 w 8087948"/>
              <a:gd name="connsiteY2293" fmla="*/ 2031273 h 8087675"/>
              <a:gd name="connsiteX2294" fmla="*/ 5014887 w 8087948"/>
              <a:gd name="connsiteY2294" fmla="*/ 2001504 h 8087675"/>
              <a:gd name="connsiteX2295" fmla="*/ 2061427 w 8087948"/>
              <a:gd name="connsiteY2295" fmla="*/ 1988947 h 8087675"/>
              <a:gd name="connsiteX2296" fmla="*/ 2125845 w 8087948"/>
              <a:gd name="connsiteY2296" fmla="*/ 2015338 h 8087675"/>
              <a:gd name="connsiteX2297" fmla="*/ 2126395 w 8087948"/>
              <a:gd name="connsiteY2297" fmla="*/ 2143830 h 8087675"/>
              <a:gd name="connsiteX2298" fmla="*/ 2061737 w 8087948"/>
              <a:gd name="connsiteY2298" fmla="*/ 2170874 h 8087675"/>
              <a:gd name="connsiteX2299" fmla="*/ 1997764 w 8087948"/>
              <a:gd name="connsiteY2299" fmla="*/ 2144517 h 8087675"/>
              <a:gd name="connsiteX2300" fmla="*/ 1997215 w 8087948"/>
              <a:gd name="connsiteY2300" fmla="*/ 2015889 h 8087675"/>
              <a:gd name="connsiteX2301" fmla="*/ 2061427 w 8087948"/>
              <a:gd name="connsiteY2301" fmla="*/ 1988947 h 8087675"/>
              <a:gd name="connsiteX2302" fmla="*/ 7146650 w 8087948"/>
              <a:gd name="connsiteY2302" fmla="*/ 1985177 h 8087675"/>
              <a:gd name="connsiteX2303" fmla="*/ 7206899 w 8087948"/>
              <a:gd name="connsiteY2303" fmla="*/ 2011664 h 8087675"/>
              <a:gd name="connsiteX2304" fmla="*/ 7189052 w 8087948"/>
              <a:gd name="connsiteY2304" fmla="*/ 2093893 h 8087675"/>
              <a:gd name="connsiteX2305" fmla="*/ 7156930 w 8087948"/>
              <a:gd name="connsiteY2305" fmla="*/ 2103366 h 8087675"/>
              <a:gd name="connsiteX2306" fmla="*/ 7106824 w 8087948"/>
              <a:gd name="connsiteY2306" fmla="*/ 2076046 h 8087675"/>
              <a:gd name="connsiteX2307" fmla="*/ 7124670 w 8087948"/>
              <a:gd name="connsiteY2307" fmla="*/ 1993817 h 8087675"/>
              <a:gd name="connsiteX2308" fmla="*/ 7146650 w 8087948"/>
              <a:gd name="connsiteY2308" fmla="*/ 1985177 h 8087675"/>
              <a:gd name="connsiteX2309" fmla="*/ 7504793 w 8087948"/>
              <a:gd name="connsiteY2309" fmla="*/ 1970094 h 8087675"/>
              <a:gd name="connsiteX2310" fmla="*/ 7525796 w 8087948"/>
              <a:gd name="connsiteY2310" fmla="*/ 1985863 h 8087675"/>
              <a:gd name="connsiteX2311" fmla="*/ 7525796 w 8087948"/>
              <a:gd name="connsiteY2311" fmla="*/ 1985726 h 8087675"/>
              <a:gd name="connsiteX2312" fmla="*/ 7513716 w 8087948"/>
              <a:gd name="connsiteY2312" fmla="*/ 2032813 h 8087675"/>
              <a:gd name="connsiteX2313" fmla="*/ 7496281 w 8087948"/>
              <a:gd name="connsiteY2313" fmla="*/ 2037616 h 8087675"/>
              <a:gd name="connsiteX2314" fmla="*/ 7466766 w 8087948"/>
              <a:gd name="connsiteY2314" fmla="*/ 2020732 h 8087675"/>
              <a:gd name="connsiteX2315" fmla="*/ 7478847 w 8087948"/>
              <a:gd name="connsiteY2315" fmla="*/ 1973782 h 8087675"/>
              <a:gd name="connsiteX2316" fmla="*/ 7504793 w 8087948"/>
              <a:gd name="connsiteY2316" fmla="*/ 1970094 h 8087675"/>
              <a:gd name="connsiteX2317" fmla="*/ 5522091 w 8087948"/>
              <a:gd name="connsiteY2317" fmla="*/ 1962663 h 8087675"/>
              <a:gd name="connsiteX2318" fmla="*/ 5575629 w 8087948"/>
              <a:gd name="connsiteY2318" fmla="*/ 1976081 h 8087675"/>
              <a:gd name="connsiteX2319" fmla="*/ 5590455 w 8087948"/>
              <a:gd name="connsiteY2319" fmla="*/ 2076981 h 8087675"/>
              <a:gd name="connsiteX2320" fmla="*/ 5532661 w 8087948"/>
              <a:gd name="connsiteY2320" fmla="*/ 2106084 h 8087675"/>
              <a:gd name="connsiteX2321" fmla="*/ 5489693 w 8087948"/>
              <a:gd name="connsiteY2321" fmla="*/ 2091807 h 8087675"/>
              <a:gd name="connsiteX2322" fmla="*/ 5474729 w 8087948"/>
              <a:gd name="connsiteY2322" fmla="*/ 1991046 h 8087675"/>
              <a:gd name="connsiteX2323" fmla="*/ 5522091 w 8087948"/>
              <a:gd name="connsiteY2323" fmla="*/ 1962663 h 8087675"/>
              <a:gd name="connsiteX2324" fmla="*/ 959468 w 8087948"/>
              <a:gd name="connsiteY2324" fmla="*/ 1957869 h 8087675"/>
              <a:gd name="connsiteX2325" fmla="*/ 981392 w 8087948"/>
              <a:gd name="connsiteY2325" fmla="*/ 1966636 h 8087675"/>
              <a:gd name="connsiteX2326" fmla="*/ 998552 w 8087948"/>
              <a:gd name="connsiteY2326" fmla="*/ 2049002 h 8087675"/>
              <a:gd name="connsiteX2327" fmla="*/ 948720 w 8087948"/>
              <a:gd name="connsiteY2327" fmla="*/ 2075908 h 8087675"/>
              <a:gd name="connsiteX2328" fmla="*/ 916048 w 8087948"/>
              <a:gd name="connsiteY2328" fmla="*/ 2066163 h 8087675"/>
              <a:gd name="connsiteX2329" fmla="*/ 899024 w 8087948"/>
              <a:gd name="connsiteY2329" fmla="*/ 1983795 h 8087675"/>
              <a:gd name="connsiteX2330" fmla="*/ 959468 w 8087948"/>
              <a:gd name="connsiteY2330" fmla="*/ 1957869 h 8087675"/>
              <a:gd name="connsiteX2331" fmla="*/ 1306573 w 8087948"/>
              <a:gd name="connsiteY2331" fmla="*/ 1943720 h 8087675"/>
              <a:gd name="connsiteX2332" fmla="*/ 1369466 w 8087948"/>
              <a:gd name="connsiteY2332" fmla="*/ 1959490 h 8087675"/>
              <a:gd name="connsiteX2333" fmla="*/ 1387036 w 8087948"/>
              <a:gd name="connsiteY2333" fmla="*/ 2077822 h 8087675"/>
              <a:gd name="connsiteX2334" fmla="*/ 1318947 w 8087948"/>
              <a:gd name="connsiteY2334" fmla="*/ 2112143 h 8087675"/>
              <a:gd name="connsiteX2335" fmla="*/ 1268560 w 8087948"/>
              <a:gd name="connsiteY2335" fmla="*/ 2095533 h 8087675"/>
              <a:gd name="connsiteX2336" fmla="*/ 1250989 w 8087948"/>
              <a:gd name="connsiteY2336" fmla="*/ 1977061 h 8087675"/>
              <a:gd name="connsiteX2337" fmla="*/ 1306573 w 8087948"/>
              <a:gd name="connsiteY2337" fmla="*/ 1943720 h 8087675"/>
              <a:gd name="connsiteX2338" fmla="*/ 3214610 w 8087948"/>
              <a:gd name="connsiteY2338" fmla="*/ 1939882 h 8087675"/>
              <a:gd name="connsiteX2339" fmla="*/ 3263064 w 8087948"/>
              <a:gd name="connsiteY2339" fmla="*/ 1973067 h 8087675"/>
              <a:gd name="connsiteX2340" fmla="*/ 3233824 w 8087948"/>
              <a:gd name="connsiteY2340" fmla="*/ 2042391 h 8087675"/>
              <a:gd name="connsiteX2341" fmla="*/ 3213782 w 8087948"/>
              <a:gd name="connsiteY2341" fmla="*/ 2046235 h 8087675"/>
              <a:gd name="connsiteX2342" fmla="*/ 3164499 w 8087948"/>
              <a:gd name="connsiteY2342" fmla="*/ 2013015 h 8087675"/>
              <a:gd name="connsiteX2343" fmla="*/ 3193876 w 8087948"/>
              <a:gd name="connsiteY2343" fmla="*/ 1943827 h 8087675"/>
              <a:gd name="connsiteX2344" fmla="*/ 3214610 w 8087948"/>
              <a:gd name="connsiteY2344" fmla="*/ 1939882 h 8087675"/>
              <a:gd name="connsiteX2345" fmla="*/ 2651145 w 8087948"/>
              <a:gd name="connsiteY2345" fmla="*/ 1904355 h 8087675"/>
              <a:gd name="connsiteX2346" fmla="*/ 2697339 w 8087948"/>
              <a:gd name="connsiteY2346" fmla="*/ 1934624 h 8087675"/>
              <a:gd name="connsiteX2347" fmla="*/ 2678257 w 8087948"/>
              <a:gd name="connsiteY2347" fmla="*/ 2034838 h 8087675"/>
              <a:gd name="connsiteX2348" fmla="*/ 2637761 w 8087948"/>
              <a:gd name="connsiteY2348" fmla="*/ 2047330 h 8087675"/>
              <a:gd name="connsiteX2349" fmla="*/ 2578182 w 8087948"/>
              <a:gd name="connsiteY2349" fmla="*/ 2015756 h 8087675"/>
              <a:gd name="connsiteX2350" fmla="*/ 2597125 w 8087948"/>
              <a:gd name="connsiteY2350" fmla="*/ 1915680 h 8087675"/>
              <a:gd name="connsiteX2351" fmla="*/ 2651145 w 8087948"/>
              <a:gd name="connsiteY2351" fmla="*/ 1904355 h 8087675"/>
              <a:gd name="connsiteX2352" fmla="*/ 626625 w 8087948"/>
              <a:gd name="connsiteY2352" fmla="*/ 1899001 h 8087675"/>
              <a:gd name="connsiteX2353" fmla="*/ 652621 w 8087948"/>
              <a:gd name="connsiteY2353" fmla="*/ 1903223 h 8087675"/>
              <a:gd name="connsiteX2354" fmla="*/ 663603 w 8087948"/>
              <a:gd name="connsiteY2354" fmla="*/ 1950584 h 8087675"/>
              <a:gd name="connsiteX2355" fmla="*/ 634500 w 8087948"/>
              <a:gd name="connsiteY2355" fmla="*/ 1966784 h 8087675"/>
              <a:gd name="connsiteX2356" fmla="*/ 616379 w 8087948"/>
              <a:gd name="connsiteY2356" fmla="*/ 1961566 h 8087675"/>
              <a:gd name="connsiteX2357" fmla="*/ 605260 w 8087948"/>
              <a:gd name="connsiteY2357" fmla="*/ 1914342 h 8087675"/>
              <a:gd name="connsiteX2358" fmla="*/ 626625 w 8087948"/>
              <a:gd name="connsiteY2358" fmla="*/ 1899001 h 8087675"/>
              <a:gd name="connsiteX2359" fmla="*/ 4721128 w 8087948"/>
              <a:gd name="connsiteY2359" fmla="*/ 1886103 h 8087675"/>
              <a:gd name="connsiteX2360" fmla="*/ 4742078 w 8087948"/>
              <a:gd name="connsiteY2360" fmla="*/ 1888504 h 8087675"/>
              <a:gd name="connsiteX2361" fmla="*/ 4776260 w 8087948"/>
              <a:gd name="connsiteY2361" fmla="*/ 1955495 h 8087675"/>
              <a:gd name="connsiteX2362" fmla="*/ 4725742 w 8087948"/>
              <a:gd name="connsiteY2362" fmla="*/ 1992286 h 8087675"/>
              <a:gd name="connsiteX2363" fmla="*/ 4709268 w 8087948"/>
              <a:gd name="connsiteY2363" fmla="*/ 1989677 h 8087675"/>
              <a:gd name="connsiteX2364" fmla="*/ 4675087 w 8087948"/>
              <a:gd name="connsiteY2364" fmla="*/ 1922686 h 8087675"/>
              <a:gd name="connsiteX2365" fmla="*/ 4721128 w 8087948"/>
              <a:gd name="connsiteY2365" fmla="*/ 1886103 h 8087675"/>
              <a:gd name="connsiteX2366" fmla="*/ 1754779 w 8087948"/>
              <a:gd name="connsiteY2366" fmla="*/ 1867983 h 8087675"/>
              <a:gd name="connsiteX2367" fmla="*/ 1833987 w 8087948"/>
              <a:gd name="connsiteY2367" fmla="*/ 1896313 h 8087675"/>
              <a:gd name="connsiteX2368" fmla="*/ 1841675 w 8087948"/>
              <a:gd name="connsiteY2368" fmla="*/ 2051436 h 8087675"/>
              <a:gd name="connsiteX2369" fmla="*/ 1760133 w 8087948"/>
              <a:gd name="connsiteY2369" fmla="*/ 2087540 h 8087675"/>
              <a:gd name="connsiteX2370" fmla="*/ 1686552 w 8087948"/>
              <a:gd name="connsiteY2370" fmla="*/ 2059124 h 8087675"/>
              <a:gd name="connsiteX2371" fmla="*/ 1678864 w 8087948"/>
              <a:gd name="connsiteY2371" fmla="*/ 1904001 h 8087675"/>
              <a:gd name="connsiteX2372" fmla="*/ 1754779 w 8087948"/>
              <a:gd name="connsiteY2372" fmla="*/ 1867983 h 8087675"/>
              <a:gd name="connsiteX2373" fmla="*/ 6712167 w 8087948"/>
              <a:gd name="connsiteY2373" fmla="*/ 1856841 h 8087675"/>
              <a:gd name="connsiteX2374" fmla="*/ 6768846 w 8087948"/>
              <a:gd name="connsiteY2374" fmla="*/ 1888380 h 8087675"/>
              <a:gd name="connsiteX2375" fmla="*/ 6754981 w 8087948"/>
              <a:gd name="connsiteY2375" fmla="*/ 2007263 h 8087675"/>
              <a:gd name="connsiteX2376" fmla="*/ 6702541 w 8087948"/>
              <a:gd name="connsiteY2376" fmla="*/ 2025520 h 8087675"/>
              <a:gd name="connsiteX2377" fmla="*/ 6636098 w 8087948"/>
              <a:gd name="connsiteY2377" fmla="*/ 1993535 h 8087675"/>
              <a:gd name="connsiteX2378" fmla="*/ 6649826 w 8087948"/>
              <a:gd name="connsiteY2378" fmla="*/ 1874514 h 8087675"/>
              <a:gd name="connsiteX2379" fmla="*/ 6712167 w 8087948"/>
              <a:gd name="connsiteY2379" fmla="*/ 1856841 h 8087675"/>
              <a:gd name="connsiteX2380" fmla="*/ 3515346 w 8087948"/>
              <a:gd name="connsiteY2380" fmla="*/ 1844989 h 8087675"/>
              <a:gd name="connsiteX2381" fmla="*/ 3558743 w 8087948"/>
              <a:gd name="connsiteY2381" fmla="*/ 1884660 h 8087675"/>
              <a:gd name="connsiteX2382" fmla="*/ 3520030 w 8087948"/>
              <a:gd name="connsiteY2382" fmla="*/ 1949180 h 8087675"/>
              <a:gd name="connsiteX2383" fmla="*/ 3507127 w 8087948"/>
              <a:gd name="connsiteY2383" fmla="*/ 1950828 h 8087675"/>
              <a:gd name="connsiteX2384" fmla="*/ 3455511 w 8087948"/>
              <a:gd name="connsiteY2384" fmla="*/ 1910468 h 8087675"/>
              <a:gd name="connsiteX2385" fmla="*/ 3494222 w 8087948"/>
              <a:gd name="connsiteY2385" fmla="*/ 1845948 h 8087675"/>
              <a:gd name="connsiteX2386" fmla="*/ 3515346 w 8087948"/>
              <a:gd name="connsiteY2386" fmla="*/ 1844989 h 8087675"/>
              <a:gd name="connsiteX2387" fmla="*/ 5828442 w 8087948"/>
              <a:gd name="connsiteY2387" fmla="*/ 1814706 h 8087675"/>
              <a:gd name="connsiteX2388" fmla="*/ 5894798 w 8087948"/>
              <a:gd name="connsiteY2388" fmla="*/ 1835641 h 8087675"/>
              <a:gd name="connsiteX2389" fmla="*/ 5906056 w 8087948"/>
              <a:gd name="connsiteY2389" fmla="*/ 1963860 h 8087675"/>
              <a:gd name="connsiteX2390" fmla="*/ 5836317 w 8087948"/>
              <a:gd name="connsiteY2390" fmla="*/ 1996257 h 8087675"/>
              <a:gd name="connsiteX2391" fmla="*/ 5777838 w 8087948"/>
              <a:gd name="connsiteY2391" fmla="*/ 1974979 h 8087675"/>
              <a:gd name="connsiteX2392" fmla="*/ 5766719 w 8087948"/>
              <a:gd name="connsiteY2392" fmla="*/ 1846899 h 8087675"/>
              <a:gd name="connsiteX2393" fmla="*/ 5828442 w 8087948"/>
              <a:gd name="connsiteY2393" fmla="*/ 1814706 h 8087675"/>
              <a:gd name="connsiteX2394" fmla="*/ 4435271 w 8087948"/>
              <a:gd name="connsiteY2394" fmla="*/ 1812593 h 8087675"/>
              <a:gd name="connsiteX2395" fmla="*/ 4454975 w 8087948"/>
              <a:gd name="connsiteY2395" fmla="*/ 1820210 h 8087675"/>
              <a:gd name="connsiteX2396" fmla="*/ 4478643 w 8087948"/>
              <a:gd name="connsiteY2396" fmla="*/ 1874090 h 8087675"/>
              <a:gd name="connsiteX2397" fmla="*/ 4426339 w 8087948"/>
              <a:gd name="connsiteY2397" fmla="*/ 1918155 h 8087675"/>
              <a:gd name="connsiteX2398" fmla="*/ 4417141 w 8087948"/>
              <a:gd name="connsiteY2398" fmla="*/ 1917331 h 8087675"/>
              <a:gd name="connsiteX2399" fmla="*/ 4417005 w 8087948"/>
              <a:gd name="connsiteY2399" fmla="*/ 1917331 h 8087675"/>
              <a:gd name="connsiteX2400" fmla="*/ 4373762 w 8087948"/>
              <a:gd name="connsiteY2400" fmla="*/ 1855831 h 8087675"/>
              <a:gd name="connsiteX2401" fmla="*/ 4414264 w 8087948"/>
              <a:gd name="connsiteY2401" fmla="*/ 1813129 h 8087675"/>
              <a:gd name="connsiteX2402" fmla="*/ 4435262 w 8087948"/>
              <a:gd name="connsiteY2402" fmla="*/ 1812589 h 8087675"/>
              <a:gd name="connsiteX2403" fmla="*/ 4435400 w 8087948"/>
              <a:gd name="connsiteY2403" fmla="*/ 1812589 h 8087675"/>
              <a:gd name="connsiteX2404" fmla="*/ 4435271 w 8087948"/>
              <a:gd name="connsiteY2404" fmla="*/ 1812593 h 8087675"/>
              <a:gd name="connsiteX2405" fmla="*/ 3805431 w 8087948"/>
              <a:gd name="connsiteY2405" fmla="*/ 1791174 h 8087675"/>
              <a:gd name="connsiteX2406" fmla="*/ 3863912 w 8087948"/>
              <a:gd name="connsiteY2406" fmla="*/ 1838534 h 8087675"/>
              <a:gd name="connsiteX2407" fmla="*/ 3816551 w 8087948"/>
              <a:gd name="connsiteY2407" fmla="*/ 1897014 h 8087675"/>
              <a:gd name="connsiteX2408" fmla="*/ 3811060 w 8087948"/>
              <a:gd name="connsiteY2408" fmla="*/ 1897290 h 8087675"/>
              <a:gd name="connsiteX2409" fmla="*/ 3758071 w 8087948"/>
              <a:gd name="connsiteY2409" fmla="*/ 1849654 h 8087675"/>
              <a:gd name="connsiteX2410" fmla="*/ 3805431 w 8087948"/>
              <a:gd name="connsiteY2410" fmla="*/ 1791174 h 8087675"/>
              <a:gd name="connsiteX2411" fmla="*/ 4121170 w 8087948"/>
              <a:gd name="connsiteY2411" fmla="*/ 1780055 h 8087675"/>
              <a:gd name="connsiteX2412" fmla="*/ 4172512 w 8087948"/>
              <a:gd name="connsiteY2412" fmla="*/ 1835103 h 8087675"/>
              <a:gd name="connsiteX2413" fmla="*/ 4119386 w 8087948"/>
              <a:gd name="connsiteY2413" fmla="*/ 1886445 h 8087675"/>
              <a:gd name="connsiteX2414" fmla="*/ 4117601 w 8087948"/>
              <a:gd name="connsiteY2414" fmla="*/ 1886445 h 8087675"/>
              <a:gd name="connsiteX2415" fmla="*/ 4066122 w 8087948"/>
              <a:gd name="connsiteY2415" fmla="*/ 1831534 h 8087675"/>
              <a:gd name="connsiteX2416" fmla="*/ 4121170 w 8087948"/>
              <a:gd name="connsiteY2416" fmla="*/ 1780055 h 8087675"/>
              <a:gd name="connsiteX2417" fmla="*/ 5251181 w 8087948"/>
              <a:gd name="connsiteY2417" fmla="*/ 1777188 h 8087675"/>
              <a:gd name="connsiteX2418" fmla="*/ 5278560 w 8087948"/>
              <a:gd name="connsiteY2418" fmla="*/ 1785678 h 8087675"/>
              <a:gd name="connsiteX2419" fmla="*/ 5307113 w 8087948"/>
              <a:gd name="connsiteY2419" fmla="*/ 1883557 h 8087675"/>
              <a:gd name="connsiteX2420" fmla="*/ 5243829 w 8087948"/>
              <a:gd name="connsiteY2420" fmla="*/ 1921034 h 8087675"/>
              <a:gd name="connsiteX2421" fmla="*/ 5209234 w 8087948"/>
              <a:gd name="connsiteY2421" fmla="*/ 1912111 h 8087675"/>
              <a:gd name="connsiteX2422" fmla="*/ 5180681 w 8087948"/>
              <a:gd name="connsiteY2422" fmla="*/ 1814369 h 8087675"/>
              <a:gd name="connsiteX2423" fmla="*/ 5251181 w 8087948"/>
              <a:gd name="connsiteY2423" fmla="*/ 1777188 h 8087675"/>
              <a:gd name="connsiteX2424" fmla="*/ 2356419 w 8087948"/>
              <a:gd name="connsiteY2424" fmla="*/ 1740250 h 8087675"/>
              <a:gd name="connsiteX2425" fmla="*/ 2416736 w 8087948"/>
              <a:gd name="connsiteY2425" fmla="*/ 1774964 h 8087675"/>
              <a:gd name="connsiteX2426" fmla="*/ 2399987 w 8087948"/>
              <a:gd name="connsiteY2426" fmla="*/ 1902494 h 8087675"/>
              <a:gd name="connsiteX2427" fmla="*/ 2344665 w 8087948"/>
              <a:gd name="connsiteY2427" fmla="*/ 1921439 h 8087675"/>
              <a:gd name="connsiteX2428" fmla="*/ 2272593 w 8087948"/>
              <a:gd name="connsiteY2428" fmla="*/ 1885884 h 8087675"/>
              <a:gd name="connsiteX2429" fmla="*/ 2289205 w 8087948"/>
              <a:gd name="connsiteY2429" fmla="*/ 1758353 h 8087675"/>
              <a:gd name="connsiteX2430" fmla="*/ 2356419 w 8087948"/>
              <a:gd name="connsiteY2430" fmla="*/ 1740250 h 8087675"/>
              <a:gd name="connsiteX2431" fmla="*/ 7354696 w 8087948"/>
              <a:gd name="connsiteY2431" fmla="*/ 1738490 h 8087675"/>
              <a:gd name="connsiteX2432" fmla="*/ 7376713 w 8087948"/>
              <a:gd name="connsiteY2432" fmla="*/ 1752766 h 8087675"/>
              <a:gd name="connsiteX2433" fmla="*/ 7367927 w 8087948"/>
              <a:gd name="connsiteY2433" fmla="*/ 1800539 h 8087675"/>
              <a:gd name="connsiteX2434" fmla="*/ 7348571 w 8087948"/>
              <a:gd name="connsiteY2434" fmla="*/ 1806580 h 8087675"/>
              <a:gd name="connsiteX2435" fmla="*/ 7320291 w 8087948"/>
              <a:gd name="connsiteY2435" fmla="*/ 1791617 h 8087675"/>
              <a:gd name="connsiteX2436" fmla="*/ 7329077 w 8087948"/>
              <a:gd name="connsiteY2436" fmla="*/ 1743981 h 8087675"/>
              <a:gd name="connsiteX2437" fmla="*/ 7354696 w 8087948"/>
              <a:gd name="connsiteY2437" fmla="*/ 1738490 h 8087675"/>
              <a:gd name="connsiteX2438" fmla="*/ 2929136 w 8087948"/>
              <a:gd name="connsiteY2438" fmla="*/ 1730224 h 8087675"/>
              <a:gd name="connsiteX2439" fmla="*/ 2997975 w 8087948"/>
              <a:gd name="connsiteY2439" fmla="*/ 1770165 h 8087675"/>
              <a:gd name="connsiteX2440" fmla="*/ 2965578 w 8087948"/>
              <a:gd name="connsiteY2440" fmla="*/ 1866673 h 8087675"/>
              <a:gd name="connsiteX2441" fmla="*/ 2933591 w 8087948"/>
              <a:gd name="connsiteY2441" fmla="*/ 1874222 h 8087675"/>
              <a:gd name="connsiteX2442" fmla="*/ 2868935 w 8087948"/>
              <a:gd name="connsiteY2442" fmla="*/ 1834275 h 8087675"/>
              <a:gd name="connsiteX2443" fmla="*/ 2901470 w 8087948"/>
              <a:gd name="connsiteY2443" fmla="*/ 1737631 h 8087675"/>
              <a:gd name="connsiteX2444" fmla="*/ 2929136 w 8087948"/>
              <a:gd name="connsiteY2444" fmla="*/ 1730224 h 8087675"/>
              <a:gd name="connsiteX2445" fmla="*/ 6979672 w 8087948"/>
              <a:gd name="connsiteY2445" fmla="*/ 1723430 h 8087675"/>
              <a:gd name="connsiteX2446" fmla="*/ 7019241 w 8087948"/>
              <a:gd name="connsiteY2446" fmla="*/ 1746029 h 8087675"/>
              <a:gd name="connsiteX2447" fmla="*/ 7008534 w 8087948"/>
              <a:gd name="connsiteY2447" fmla="*/ 1829493 h 8087675"/>
              <a:gd name="connsiteX2448" fmla="*/ 6972156 w 8087948"/>
              <a:gd name="connsiteY2448" fmla="*/ 1841850 h 8087675"/>
              <a:gd name="connsiteX2449" fmla="*/ 6925069 w 8087948"/>
              <a:gd name="connsiteY2449" fmla="*/ 1818786 h 8087675"/>
              <a:gd name="connsiteX2450" fmla="*/ 6935776 w 8087948"/>
              <a:gd name="connsiteY2450" fmla="*/ 1735321 h 8087675"/>
              <a:gd name="connsiteX2451" fmla="*/ 6979672 w 8087948"/>
              <a:gd name="connsiteY2451" fmla="*/ 1723430 h 8087675"/>
              <a:gd name="connsiteX2452" fmla="*/ 6183272 w 8087948"/>
              <a:gd name="connsiteY2452" fmla="*/ 1720683 h 8087675"/>
              <a:gd name="connsiteX2453" fmla="*/ 6261469 w 8087948"/>
              <a:gd name="connsiteY2453" fmla="*/ 1751622 h 8087675"/>
              <a:gd name="connsiteX2454" fmla="*/ 6263939 w 8087948"/>
              <a:gd name="connsiteY2454" fmla="*/ 1906884 h 8087675"/>
              <a:gd name="connsiteX2455" fmla="*/ 6185005 w 8087948"/>
              <a:gd name="connsiteY2455" fmla="*/ 1940243 h 8087675"/>
              <a:gd name="connsiteX2456" fmla="*/ 6108678 w 8087948"/>
              <a:gd name="connsiteY2456" fmla="*/ 1909355 h 8087675"/>
              <a:gd name="connsiteX2457" fmla="*/ 6106207 w 8087948"/>
              <a:gd name="connsiteY2457" fmla="*/ 1754094 h 8087675"/>
              <a:gd name="connsiteX2458" fmla="*/ 6183272 w 8087948"/>
              <a:gd name="connsiteY2458" fmla="*/ 1720683 h 8087675"/>
              <a:gd name="connsiteX2459" fmla="*/ 1128829 w 8087948"/>
              <a:gd name="connsiteY2459" fmla="*/ 1697434 h 8087675"/>
              <a:gd name="connsiteX2460" fmla="*/ 1172621 w 8087948"/>
              <a:gd name="connsiteY2460" fmla="*/ 1709790 h 8087675"/>
              <a:gd name="connsiteX2461" fmla="*/ 1182641 w 8087948"/>
              <a:gd name="connsiteY2461" fmla="*/ 1793255 h 8087675"/>
              <a:gd name="connsiteX2462" fmla="*/ 1135830 w 8087948"/>
              <a:gd name="connsiteY2462" fmla="*/ 1816041 h 8087675"/>
              <a:gd name="connsiteX2463" fmla="*/ 1099040 w 8087948"/>
              <a:gd name="connsiteY2463" fmla="*/ 1803275 h 8087675"/>
              <a:gd name="connsiteX2464" fmla="*/ 1089154 w 8087948"/>
              <a:gd name="connsiteY2464" fmla="*/ 1719673 h 8087675"/>
              <a:gd name="connsiteX2465" fmla="*/ 1128829 w 8087948"/>
              <a:gd name="connsiteY2465" fmla="*/ 1697434 h 8087675"/>
              <a:gd name="connsiteX2466" fmla="*/ 781645 w 8087948"/>
              <a:gd name="connsiteY2466" fmla="*/ 1670331 h 8087675"/>
              <a:gd name="connsiteX2467" fmla="*/ 807197 w 8087948"/>
              <a:gd name="connsiteY2467" fmla="*/ 1676303 h 8087675"/>
              <a:gd name="connsiteX2468" fmla="*/ 815021 w 8087948"/>
              <a:gd name="connsiteY2468" fmla="*/ 1724213 h 8087675"/>
              <a:gd name="connsiteX2469" fmla="*/ 787154 w 8087948"/>
              <a:gd name="connsiteY2469" fmla="*/ 1738489 h 8087675"/>
              <a:gd name="connsiteX2470" fmla="*/ 767112 w 8087948"/>
              <a:gd name="connsiteY2470" fmla="*/ 1732038 h 8087675"/>
              <a:gd name="connsiteX2471" fmla="*/ 759285 w 8087948"/>
              <a:gd name="connsiteY2471" fmla="*/ 1684128 h 8087675"/>
              <a:gd name="connsiteX2472" fmla="*/ 781645 w 8087948"/>
              <a:gd name="connsiteY2472" fmla="*/ 1670331 h 8087675"/>
              <a:gd name="connsiteX2473" fmla="*/ 1548939 w 8087948"/>
              <a:gd name="connsiteY2473" fmla="*/ 1661065 h 8087675"/>
              <a:gd name="connsiteX2474" fmla="*/ 1609703 w 8087948"/>
              <a:gd name="connsiteY2474" fmla="*/ 1683425 h 8087675"/>
              <a:gd name="connsiteX2475" fmla="*/ 1614508 w 8087948"/>
              <a:gd name="connsiteY2475" fmla="*/ 1803130 h 8087675"/>
              <a:gd name="connsiteX2476" fmla="*/ 1552318 w 8087948"/>
              <a:gd name="connsiteY2476" fmla="*/ 1830312 h 8087675"/>
              <a:gd name="connsiteX2477" fmla="*/ 1494933 w 8087948"/>
              <a:gd name="connsiteY2477" fmla="*/ 1807798 h 8087675"/>
              <a:gd name="connsiteX2478" fmla="*/ 1490129 w 8087948"/>
              <a:gd name="connsiteY2478" fmla="*/ 1688230 h 8087675"/>
              <a:gd name="connsiteX2479" fmla="*/ 1548939 w 8087948"/>
              <a:gd name="connsiteY2479" fmla="*/ 1661065 h 8087675"/>
              <a:gd name="connsiteX2480" fmla="*/ 4929788 w 8087948"/>
              <a:gd name="connsiteY2480" fmla="*/ 1633154 h 8087675"/>
              <a:gd name="connsiteX2481" fmla="*/ 4958015 w 8087948"/>
              <a:gd name="connsiteY2481" fmla="*/ 1637830 h 8087675"/>
              <a:gd name="connsiteX2482" fmla="*/ 4999885 w 8087948"/>
              <a:gd name="connsiteY2482" fmla="*/ 1730767 h 8087675"/>
              <a:gd name="connsiteX2483" fmla="*/ 4932482 w 8087948"/>
              <a:gd name="connsiteY2483" fmla="*/ 1777305 h 8087675"/>
              <a:gd name="connsiteX2484" fmla="*/ 4906811 w 8087948"/>
              <a:gd name="connsiteY2484" fmla="*/ 1772637 h 8087675"/>
              <a:gd name="connsiteX2485" fmla="*/ 4865079 w 8087948"/>
              <a:gd name="connsiteY2485" fmla="*/ 1679563 h 8087675"/>
              <a:gd name="connsiteX2486" fmla="*/ 4929788 w 8087948"/>
              <a:gd name="connsiteY2486" fmla="*/ 1633154 h 8087675"/>
              <a:gd name="connsiteX2487" fmla="*/ 3255900 w 8087948"/>
              <a:gd name="connsiteY2487" fmla="*/ 1599423 h 8087675"/>
              <a:gd name="connsiteX2488" fmla="*/ 3318782 w 8087948"/>
              <a:gd name="connsiteY2488" fmla="*/ 1648400 h 8087675"/>
              <a:gd name="connsiteX2489" fmla="*/ 3273217 w 8087948"/>
              <a:gd name="connsiteY2489" fmla="*/ 1739689 h 8087675"/>
              <a:gd name="connsiteX2490" fmla="*/ 3250429 w 8087948"/>
              <a:gd name="connsiteY2490" fmla="*/ 1743396 h 8087675"/>
              <a:gd name="connsiteX2491" fmla="*/ 3182065 w 8087948"/>
              <a:gd name="connsiteY2491" fmla="*/ 1694113 h 8087675"/>
              <a:gd name="connsiteX2492" fmla="*/ 3227505 w 8087948"/>
              <a:gd name="connsiteY2492" fmla="*/ 1602961 h 8087675"/>
              <a:gd name="connsiteX2493" fmla="*/ 3255900 w 8087948"/>
              <a:gd name="connsiteY2493" fmla="*/ 1599423 h 8087675"/>
              <a:gd name="connsiteX2494" fmla="*/ 5520292 w 8087948"/>
              <a:gd name="connsiteY2494" fmla="*/ 1592660 h 8087675"/>
              <a:gd name="connsiteX2495" fmla="*/ 5546559 w 8087948"/>
              <a:gd name="connsiteY2495" fmla="*/ 1593136 h 8087675"/>
              <a:gd name="connsiteX2496" fmla="*/ 5580295 w 8087948"/>
              <a:gd name="connsiteY2496" fmla="*/ 1605976 h 8087675"/>
              <a:gd name="connsiteX2497" fmla="*/ 5608575 w 8087948"/>
              <a:gd name="connsiteY2497" fmla="*/ 1731447 h 8087675"/>
              <a:gd name="connsiteX2498" fmla="*/ 5531562 w 8087948"/>
              <a:gd name="connsiteY2498" fmla="*/ 1773867 h 8087675"/>
              <a:gd name="connsiteX2499" fmla="*/ 5483239 w 8087948"/>
              <a:gd name="connsiteY2499" fmla="*/ 1759727 h 8087675"/>
              <a:gd name="connsiteX2500" fmla="*/ 5454824 w 8087948"/>
              <a:gd name="connsiteY2500" fmla="*/ 1634256 h 8087675"/>
              <a:gd name="connsiteX2501" fmla="*/ 5520292 w 8087948"/>
              <a:gd name="connsiteY2501" fmla="*/ 1592660 h 8087675"/>
              <a:gd name="connsiteX2502" fmla="*/ 2065095 w 8087948"/>
              <a:gd name="connsiteY2502" fmla="*/ 1582324 h 8087675"/>
              <a:gd name="connsiteX2503" fmla="*/ 2139842 w 8087948"/>
              <a:gd name="connsiteY2503" fmla="*/ 1620797 h 8087675"/>
              <a:gd name="connsiteX2504" fmla="*/ 2126938 w 8087948"/>
              <a:gd name="connsiteY2504" fmla="*/ 1775509 h 8087675"/>
              <a:gd name="connsiteX2505" fmla="*/ 2055965 w 8087948"/>
              <a:gd name="connsiteY2505" fmla="*/ 1801591 h 8087675"/>
              <a:gd name="connsiteX2506" fmla="*/ 1972089 w 8087948"/>
              <a:gd name="connsiteY2506" fmla="*/ 1762741 h 8087675"/>
              <a:gd name="connsiteX2507" fmla="*/ 1984993 w 8087948"/>
              <a:gd name="connsiteY2507" fmla="*/ 1607892 h 8087675"/>
              <a:gd name="connsiteX2508" fmla="*/ 2065095 w 8087948"/>
              <a:gd name="connsiteY2508" fmla="*/ 1582324 h 8087675"/>
              <a:gd name="connsiteX2509" fmla="*/ 6460949 w 8087948"/>
              <a:gd name="connsiteY2509" fmla="*/ 1582078 h 8087675"/>
              <a:gd name="connsiteX2510" fmla="*/ 6520648 w 8087948"/>
              <a:gd name="connsiteY2510" fmla="*/ 1607373 h 8087675"/>
              <a:gd name="connsiteX2511" fmla="*/ 6519686 w 8087948"/>
              <a:gd name="connsiteY2511" fmla="*/ 1727078 h 8087675"/>
              <a:gd name="connsiteX2512" fmla="*/ 6460246 w 8087948"/>
              <a:gd name="connsiteY2512" fmla="*/ 1751376 h 8087675"/>
              <a:gd name="connsiteX2513" fmla="*/ 6399980 w 8087948"/>
              <a:gd name="connsiteY2513" fmla="*/ 1726117 h 8087675"/>
              <a:gd name="connsiteX2514" fmla="*/ 6400942 w 8087948"/>
              <a:gd name="connsiteY2514" fmla="*/ 1606411 h 8087675"/>
              <a:gd name="connsiteX2515" fmla="*/ 6460949 w 8087948"/>
              <a:gd name="connsiteY2515" fmla="*/ 1582078 h 8087675"/>
              <a:gd name="connsiteX2516" fmla="*/ 4591549 w 8087948"/>
              <a:gd name="connsiteY2516" fmla="*/ 1534781 h 8087675"/>
              <a:gd name="connsiteX2517" fmla="*/ 4620176 w 8087948"/>
              <a:gd name="connsiteY2517" fmla="*/ 1535558 h 8087675"/>
              <a:gd name="connsiteX2518" fmla="*/ 4674401 w 8087948"/>
              <a:gd name="connsiteY2518" fmla="*/ 1621769 h 8087675"/>
              <a:gd name="connsiteX2519" fmla="*/ 4604115 w 8087948"/>
              <a:gd name="connsiteY2519" fmla="*/ 1677779 h 8087675"/>
              <a:gd name="connsiteX2520" fmla="*/ 4588052 w 8087948"/>
              <a:gd name="connsiteY2520" fmla="*/ 1675993 h 8087675"/>
              <a:gd name="connsiteX2521" fmla="*/ 4533827 w 8087948"/>
              <a:gd name="connsiteY2521" fmla="*/ 1589645 h 8087675"/>
              <a:gd name="connsiteX2522" fmla="*/ 4591549 w 8087948"/>
              <a:gd name="connsiteY2522" fmla="*/ 1534781 h 8087675"/>
              <a:gd name="connsiteX2523" fmla="*/ 2647280 w 8087948"/>
              <a:gd name="connsiteY2523" fmla="*/ 1531012 h 8087675"/>
              <a:gd name="connsiteX2524" fmla="*/ 2737142 w 8087948"/>
              <a:gd name="connsiteY2524" fmla="*/ 1576049 h 8087675"/>
              <a:gd name="connsiteX2525" fmla="*/ 2703509 w 8087948"/>
              <a:gd name="connsiteY2525" fmla="*/ 1700148 h 8087675"/>
              <a:gd name="connsiteX2526" fmla="*/ 2658346 w 8087948"/>
              <a:gd name="connsiteY2526" fmla="*/ 1712229 h 8087675"/>
              <a:gd name="connsiteX2527" fmla="*/ 2579410 w 8087948"/>
              <a:gd name="connsiteY2527" fmla="*/ 1666516 h 8087675"/>
              <a:gd name="connsiteX2528" fmla="*/ 2613044 w 8087948"/>
              <a:gd name="connsiteY2528" fmla="*/ 1542417 h 8087675"/>
              <a:gd name="connsiteX2529" fmla="*/ 2647280 w 8087948"/>
              <a:gd name="connsiteY2529" fmla="*/ 1531012 h 8087675"/>
              <a:gd name="connsiteX2530" fmla="*/ 7189157 w 8087948"/>
              <a:gd name="connsiteY2530" fmla="*/ 1517644 h 8087675"/>
              <a:gd name="connsiteX2531" fmla="*/ 7212116 w 8087948"/>
              <a:gd name="connsiteY2531" fmla="*/ 1530377 h 8087675"/>
              <a:gd name="connsiteX2532" fmla="*/ 7206625 w 8087948"/>
              <a:gd name="connsiteY2532" fmla="*/ 1578559 h 8087675"/>
              <a:gd name="connsiteX2533" fmla="*/ 7185348 w 8087948"/>
              <a:gd name="connsiteY2533" fmla="*/ 1585973 h 8087675"/>
              <a:gd name="connsiteX2534" fmla="*/ 7158441 w 8087948"/>
              <a:gd name="connsiteY2534" fmla="*/ 1573069 h 8087675"/>
              <a:gd name="connsiteX2535" fmla="*/ 7163932 w 8087948"/>
              <a:gd name="connsiteY2535" fmla="*/ 1524885 h 8087675"/>
              <a:gd name="connsiteX2536" fmla="*/ 7189157 w 8087948"/>
              <a:gd name="connsiteY2536" fmla="*/ 1517644 h 8087675"/>
              <a:gd name="connsiteX2537" fmla="*/ 3569039 w 8087948"/>
              <a:gd name="connsiteY2537" fmla="*/ 1514416 h 8087675"/>
              <a:gd name="connsiteX2538" fmla="*/ 3653054 w 8087948"/>
              <a:gd name="connsiteY2538" fmla="*/ 1572074 h 8087675"/>
              <a:gd name="connsiteX2539" fmla="*/ 3595397 w 8087948"/>
              <a:gd name="connsiteY2539" fmla="*/ 1656088 h 8087675"/>
              <a:gd name="connsiteX2540" fmla="*/ 3595534 w 8087948"/>
              <a:gd name="connsiteY2540" fmla="*/ 1656088 h 8087675"/>
              <a:gd name="connsiteX2541" fmla="*/ 3582081 w 8087948"/>
              <a:gd name="connsiteY2541" fmla="*/ 1657323 h 8087675"/>
              <a:gd name="connsiteX2542" fmla="*/ 3511383 w 8087948"/>
              <a:gd name="connsiteY2542" fmla="*/ 1598568 h 8087675"/>
              <a:gd name="connsiteX2543" fmla="*/ 3569039 w 8087948"/>
              <a:gd name="connsiteY2543" fmla="*/ 1514416 h 8087675"/>
              <a:gd name="connsiteX2544" fmla="*/ 4271764 w 8087948"/>
              <a:gd name="connsiteY2544" fmla="*/ 1480645 h 8087675"/>
              <a:gd name="connsiteX2545" fmla="*/ 4337247 w 8087948"/>
              <a:gd name="connsiteY2545" fmla="*/ 1558757 h 8087675"/>
              <a:gd name="connsiteX2546" fmla="*/ 4265587 w 8087948"/>
              <a:gd name="connsiteY2546" fmla="*/ 1624514 h 8087675"/>
              <a:gd name="connsiteX2547" fmla="*/ 4259134 w 8087948"/>
              <a:gd name="connsiteY2547" fmla="*/ 1624239 h 8087675"/>
              <a:gd name="connsiteX2548" fmla="*/ 4193653 w 8087948"/>
              <a:gd name="connsiteY2548" fmla="*/ 1546128 h 8087675"/>
              <a:gd name="connsiteX2549" fmla="*/ 4271764 w 8087948"/>
              <a:gd name="connsiteY2549" fmla="*/ 1480645 h 8087675"/>
              <a:gd name="connsiteX2550" fmla="*/ 6767987 w 8087948"/>
              <a:gd name="connsiteY2550" fmla="*/ 1478435 h 8087675"/>
              <a:gd name="connsiteX2551" fmla="*/ 6809342 w 8087948"/>
              <a:gd name="connsiteY2551" fmla="*/ 1497556 h 8087675"/>
              <a:gd name="connsiteX2552" fmla="*/ 6805910 w 8087948"/>
              <a:gd name="connsiteY2552" fmla="*/ 1581570 h 8087675"/>
              <a:gd name="connsiteX2553" fmla="*/ 6765551 w 8087948"/>
              <a:gd name="connsiteY2553" fmla="*/ 1597358 h 8087675"/>
              <a:gd name="connsiteX2554" fmla="*/ 6721759 w 8087948"/>
              <a:gd name="connsiteY2554" fmla="*/ 1578139 h 8087675"/>
              <a:gd name="connsiteX2555" fmla="*/ 6725191 w 8087948"/>
              <a:gd name="connsiteY2555" fmla="*/ 1494126 h 8087675"/>
              <a:gd name="connsiteX2556" fmla="*/ 6767987 w 8087948"/>
              <a:gd name="connsiteY2556" fmla="*/ 1478435 h 8087675"/>
              <a:gd name="connsiteX2557" fmla="*/ 3919236 w 8087948"/>
              <a:gd name="connsiteY2557" fmla="*/ 1473642 h 8087675"/>
              <a:gd name="connsiteX2558" fmla="*/ 3994738 w 8087948"/>
              <a:gd name="connsiteY2558" fmla="*/ 1542146 h 8087675"/>
              <a:gd name="connsiteX2559" fmla="*/ 3926099 w 8087948"/>
              <a:gd name="connsiteY2559" fmla="*/ 1617648 h 8087675"/>
              <a:gd name="connsiteX2560" fmla="*/ 3922667 w 8087948"/>
              <a:gd name="connsiteY2560" fmla="*/ 1617786 h 8087675"/>
              <a:gd name="connsiteX2561" fmla="*/ 3850734 w 8087948"/>
              <a:gd name="connsiteY2561" fmla="*/ 1549147 h 8087675"/>
              <a:gd name="connsiteX2562" fmla="*/ 3919236 w 8087948"/>
              <a:gd name="connsiteY2562" fmla="*/ 1473642 h 8087675"/>
              <a:gd name="connsiteX2563" fmla="*/ 5854714 w 8087948"/>
              <a:gd name="connsiteY2563" fmla="*/ 1456028 h 8087675"/>
              <a:gd name="connsiteX2564" fmla="*/ 5936256 w 8087948"/>
              <a:gd name="connsiteY2564" fmla="*/ 1476243 h 8087675"/>
              <a:gd name="connsiteX2565" fmla="*/ 5959319 w 8087948"/>
              <a:gd name="connsiteY2565" fmla="*/ 1629857 h 8087675"/>
              <a:gd name="connsiteX2566" fmla="*/ 5870913 w 8087948"/>
              <a:gd name="connsiteY2566" fmla="*/ 1674472 h 8087675"/>
              <a:gd name="connsiteX2567" fmla="*/ 5805843 w 8087948"/>
              <a:gd name="connsiteY2567" fmla="*/ 1653057 h 8087675"/>
              <a:gd name="connsiteX2568" fmla="*/ 5782643 w 8087948"/>
              <a:gd name="connsiteY2568" fmla="*/ 1499443 h 8087675"/>
              <a:gd name="connsiteX2569" fmla="*/ 5854714 w 8087948"/>
              <a:gd name="connsiteY2569" fmla="*/ 1456028 h 8087675"/>
              <a:gd name="connsiteX2570" fmla="*/ 1342635 w 8087948"/>
              <a:gd name="connsiteY2570" fmla="*/ 1454275 h 8087675"/>
              <a:gd name="connsiteX2571" fmla="*/ 1385260 w 8087948"/>
              <a:gd name="connsiteY2571" fmla="*/ 1470371 h 8087675"/>
              <a:gd name="connsiteX2572" fmla="*/ 1388004 w 8087948"/>
              <a:gd name="connsiteY2572" fmla="*/ 1554390 h 8087675"/>
              <a:gd name="connsiteX2573" fmla="*/ 1344625 w 8087948"/>
              <a:gd name="connsiteY2573" fmla="*/ 1573197 h 8087675"/>
              <a:gd name="connsiteX2574" fmla="*/ 1303851 w 8087948"/>
              <a:gd name="connsiteY2574" fmla="*/ 1557136 h 8087675"/>
              <a:gd name="connsiteX2575" fmla="*/ 1301243 w 8087948"/>
              <a:gd name="connsiteY2575" fmla="*/ 1472979 h 8087675"/>
              <a:gd name="connsiteX2576" fmla="*/ 1342635 w 8087948"/>
              <a:gd name="connsiteY2576" fmla="*/ 1454275 h 8087675"/>
              <a:gd name="connsiteX2577" fmla="*/ 951836 w 8087948"/>
              <a:gd name="connsiteY2577" fmla="*/ 1452773 h 8087675"/>
              <a:gd name="connsiteX2578" fmla="*/ 976872 w 8087948"/>
              <a:gd name="connsiteY2578" fmla="*/ 1460495 h 8087675"/>
              <a:gd name="connsiteX2579" fmla="*/ 981539 w 8087948"/>
              <a:gd name="connsiteY2579" fmla="*/ 1508823 h 8087675"/>
              <a:gd name="connsiteX2580" fmla="*/ 955045 w 8087948"/>
              <a:gd name="connsiteY2580" fmla="*/ 1521315 h 8087675"/>
              <a:gd name="connsiteX2581" fmla="*/ 933080 w 8087948"/>
              <a:gd name="connsiteY2581" fmla="*/ 1513354 h 8087675"/>
              <a:gd name="connsiteX2582" fmla="*/ 928550 w 8087948"/>
              <a:gd name="connsiteY2582" fmla="*/ 1465025 h 8087675"/>
              <a:gd name="connsiteX2583" fmla="*/ 951836 w 8087948"/>
              <a:gd name="connsiteY2583" fmla="*/ 1452773 h 8087675"/>
              <a:gd name="connsiteX2584" fmla="*/ 5202332 w 8087948"/>
              <a:gd name="connsiteY2584" fmla="*/ 1412511 h 8087675"/>
              <a:gd name="connsiteX2585" fmla="*/ 5237513 w 8087948"/>
              <a:gd name="connsiteY2585" fmla="*/ 1420649 h 8087675"/>
              <a:gd name="connsiteX2586" fmla="*/ 5282540 w 8087948"/>
              <a:gd name="connsiteY2586" fmla="*/ 1541180 h 8087675"/>
              <a:gd name="connsiteX2587" fmla="*/ 5199762 w 8087948"/>
              <a:gd name="connsiteY2587" fmla="*/ 1594443 h 8087675"/>
              <a:gd name="connsiteX2588" fmla="*/ 5162148 w 8087948"/>
              <a:gd name="connsiteY2588" fmla="*/ 1586206 h 8087675"/>
              <a:gd name="connsiteX2589" fmla="*/ 5117121 w 8087948"/>
              <a:gd name="connsiteY2589" fmla="*/ 1465677 h 8087675"/>
              <a:gd name="connsiteX2590" fmla="*/ 5202332 w 8087948"/>
              <a:gd name="connsiteY2590" fmla="*/ 1412511 h 8087675"/>
              <a:gd name="connsiteX2591" fmla="*/ 1820146 w 8087948"/>
              <a:gd name="connsiteY2591" fmla="*/ 1406050 h 8087675"/>
              <a:gd name="connsiteX2592" fmla="*/ 1878213 w 8087948"/>
              <a:gd name="connsiteY2592" fmla="*/ 1434809 h 8087675"/>
              <a:gd name="connsiteX2593" fmla="*/ 1870112 w 8087948"/>
              <a:gd name="connsiteY2593" fmla="*/ 1554245 h 8087675"/>
              <a:gd name="connsiteX2594" fmla="*/ 1870249 w 8087948"/>
              <a:gd name="connsiteY2594" fmla="*/ 1554245 h 8087675"/>
              <a:gd name="connsiteX2595" fmla="*/ 1814518 w 8087948"/>
              <a:gd name="connsiteY2595" fmla="*/ 1575111 h 8087675"/>
              <a:gd name="connsiteX2596" fmla="*/ 1750827 w 8087948"/>
              <a:gd name="connsiteY2596" fmla="*/ 1546283 h 8087675"/>
              <a:gd name="connsiteX2597" fmla="*/ 1758787 w 8087948"/>
              <a:gd name="connsiteY2597" fmla="*/ 1426710 h 8087675"/>
              <a:gd name="connsiteX2598" fmla="*/ 1820146 w 8087948"/>
              <a:gd name="connsiteY2598" fmla="*/ 1406050 h 8087675"/>
              <a:gd name="connsiteX2599" fmla="*/ 2998580 w 8087948"/>
              <a:gd name="connsiteY2599" fmla="*/ 1365541 h 8087675"/>
              <a:gd name="connsiteX2600" fmla="*/ 3081435 w 8087948"/>
              <a:gd name="connsiteY2600" fmla="*/ 1422297 h 8087675"/>
              <a:gd name="connsiteX2601" fmla="*/ 3031329 w 8087948"/>
              <a:gd name="connsiteY2601" fmla="*/ 1540769 h 8087675"/>
              <a:gd name="connsiteX2602" fmla="*/ 2997145 w 8087948"/>
              <a:gd name="connsiteY2602" fmla="*/ 1547495 h 8087675"/>
              <a:gd name="connsiteX2603" fmla="*/ 2912858 w 8087948"/>
              <a:gd name="connsiteY2603" fmla="*/ 1490662 h 8087675"/>
              <a:gd name="connsiteX2604" fmla="*/ 2962963 w 8087948"/>
              <a:gd name="connsiteY2604" fmla="*/ 1372191 h 8087675"/>
              <a:gd name="connsiteX2605" fmla="*/ 2963102 w 8087948"/>
              <a:gd name="connsiteY2605" fmla="*/ 1372191 h 8087675"/>
              <a:gd name="connsiteX2606" fmla="*/ 2998580 w 8087948"/>
              <a:gd name="connsiteY2606" fmla="*/ 1365541 h 8087675"/>
              <a:gd name="connsiteX2607" fmla="*/ 2400128 w 8087948"/>
              <a:gd name="connsiteY2607" fmla="*/ 1338532 h 8087675"/>
              <a:gd name="connsiteX2608" fmla="*/ 2479467 w 8087948"/>
              <a:gd name="connsiteY2608" fmla="*/ 1388385 h 8087675"/>
              <a:gd name="connsiteX2609" fmla="*/ 2446107 w 8087948"/>
              <a:gd name="connsiteY2609" fmla="*/ 1540077 h 8087675"/>
              <a:gd name="connsiteX2610" fmla="*/ 2387079 w 8087948"/>
              <a:gd name="connsiteY2610" fmla="*/ 1557374 h 8087675"/>
              <a:gd name="connsiteX2611" fmla="*/ 2294417 w 8087948"/>
              <a:gd name="connsiteY2611" fmla="*/ 1506718 h 8087675"/>
              <a:gd name="connsiteX2612" fmla="*/ 2327775 w 8087948"/>
              <a:gd name="connsiteY2612" fmla="*/ 1355026 h 8087675"/>
              <a:gd name="connsiteX2613" fmla="*/ 2368426 w 8087948"/>
              <a:gd name="connsiteY2613" fmla="*/ 1339274 h 8087675"/>
              <a:gd name="connsiteX2614" fmla="*/ 2400128 w 8087948"/>
              <a:gd name="connsiteY2614" fmla="*/ 1338532 h 8087675"/>
              <a:gd name="connsiteX2615" fmla="*/ 6181710 w 8087948"/>
              <a:gd name="connsiteY2615" fmla="*/ 1335883 h 8087675"/>
              <a:gd name="connsiteX2616" fmla="*/ 6243759 w 8087948"/>
              <a:gd name="connsiteY2616" fmla="*/ 1354639 h 8087675"/>
              <a:gd name="connsiteX2617" fmla="*/ 6255566 w 8087948"/>
              <a:gd name="connsiteY2617" fmla="*/ 1473795 h 8087675"/>
              <a:gd name="connsiteX2618" fmla="*/ 6190083 w 8087948"/>
              <a:gd name="connsiteY2618" fmla="*/ 1504825 h 8087675"/>
              <a:gd name="connsiteX2619" fmla="*/ 6136409 w 8087948"/>
              <a:gd name="connsiteY2619" fmla="*/ 1485602 h 8087675"/>
              <a:gd name="connsiteX2620" fmla="*/ 6124602 w 8087948"/>
              <a:gd name="connsiteY2620" fmla="*/ 1366445 h 8087675"/>
              <a:gd name="connsiteX2621" fmla="*/ 6181710 w 8087948"/>
              <a:gd name="connsiteY2621" fmla="*/ 1335883 h 8087675"/>
              <a:gd name="connsiteX2622" fmla="*/ 7008979 w 8087948"/>
              <a:gd name="connsiteY2622" fmla="*/ 1308511 h 8087675"/>
              <a:gd name="connsiteX2623" fmla="*/ 7032694 w 8087948"/>
              <a:gd name="connsiteY2623" fmla="*/ 1319648 h 8087675"/>
              <a:gd name="connsiteX2624" fmla="*/ 7030498 w 8087948"/>
              <a:gd name="connsiteY2624" fmla="*/ 1368108 h 8087675"/>
              <a:gd name="connsiteX2625" fmla="*/ 7007435 w 8087948"/>
              <a:gd name="connsiteY2625" fmla="*/ 1377167 h 8087675"/>
              <a:gd name="connsiteX2626" fmla="*/ 6982038 w 8087948"/>
              <a:gd name="connsiteY2626" fmla="*/ 1365912 h 8087675"/>
              <a:gd name="connsiteX2627" fmla="*/ 6984234 w 8087948"/>
              <a:gd name="connsiteY2627" fmla="*/ 1317451 h 8087675"/>
              <a:gd name="connsiteX2628" fmla="*/ 7008979 w 8087948"/>
              <a:gd name="connsiteY2628" fmla="*/ 1308511 h 8087675"/>
              <a:gd name="connsiteX2629" fmla="*/ 4836771 w 8087948"/>
              <a:gd name="connsiteY2629" fmla="*/ 1280313 h 8087675"/>
              <a:gd name="connsiteX2630" fmla="*/ 4872767 w 8087948"/>
              <a:gd name="connsiteY2630" fmla="*/ 1283647 h 8087675"/>
              <a:gd name="connsiteX2631" fmla="*/ 4933718 w 8087948"/>
              <a:gd name="connsiteY2631" fmla="*/ 1396763 h 8087675"/>
              <a:gd name="connsiteX2632" fmla="*/ 4846548 w 8087948"/>
              <a:gd name="connsiteY2632" fmla="*/ 1461695 h 8087675"/>
              <a:gd name="connsiteX2633" fmla="*/ 4820464 w 8087948"/>
              <a:gd name="connsiteY2633" fmla="*/ 1457852 h 8087675"/>
              <a:gd name="connsiteX2634" fmla="*/ 4759513 w 8087948"/>
              <a:gd name="connsiteY2634" fmla="*/ 1344598 h 8087675"/>
              <a:gd name="connsiteX2635" fmla="*/ 4836771 w 8087948"/>
              <a:gd name="connsiteY2635" fmla="*/ 1280313 h 8087675"/>
              <a:gd name="connsiteX2636" fmla="*/ 6536024 w 8087948"/>
              <a:gd name="connsiteY2636" fmla="*/ 1252478 h 8087675"/>
              <a:gd name="connsiteX2637" fmla="*/ 6578854 w 8087948"/>
              <a:gd name="connsiteY2637" fmla="*/ 1268024 h 8087675"/>
              <a:gd name="connsiteX2638" fmla="*/ 6582561 w 8087948"/>
              <a:gd name="connsiteY2638" fmla="*/ 1352037 h 8087675"/>
              <a:gd name="connsiteX2639" fmla="*/ 6538632 w 8087948"/>
              <a:gd name="connsiteY2639" fmla="*/ 1371394 h 8087675"/>
              <a:gd name="connsiteX2640" fmla="*/ 6498547 w 8087948"/>
              <a:gd name="connsiteY2640" fmla="*/ 1355881 h 8087675"/>
              <a:gd name="connsiteX2641" fmla="*/ 6494840 w 8087948"/>
              <a:gd name="connsiteY2641" fmla="*/ 1271731 h 8087675"/>
              <a:gd name="connsiteX2642" fmla="*/ 6536024 w 8087948"/>
              <a:gd name="connsiteY2642" fmla="*/ 1252478 h 8087675"/>
              <a:gd name="connsiteX2643" fmla="*/ 3369227 w 8087948"/>
              <a:gd name="connsiteY2643" fmla="*/ 1249067 h 8087675"/>
              <a:gd name="connsiteX2644" fmla="*/ 3443704 w 8087948"/>
              <a:gd name="connsiteY2644" fmla="*/ 1316730 h 8087675"/>
              <a:gd name="connsiteX2645" fmla="*/ 3377947 w 8087948"/>
              <a:gd name="connsiteY2645" fmla="*/ 1427239 h 8087675"/>
              <a:gd name="connsiteX2646" fmla="*/ 3355434 w 8087948"/>
              <a:gd name="connsiteY2646" fmla="*/ 1429984 h 8087675"/>
              <a:gd name="connsiteX2647" fmla="*/ 3267445 w 8087948"/>
              <a:gd name="connsiteY2647" fmla="*/ 1361345 h 8087675"/>
              <a:gd name="connsiteX2648" fmla="*/ 3333196 w 8087948"/>
              <a:gd name="connsiteY2648" fmla="*/ 1250974 h 8087675"/>
              <a:gd name="connsiteX2649" fmla="*/ 3333196 w 8087948"/>
              <a:gd name="connsiteY2649" fmla="*/ 1250837 h 8087675"/>
              <a:gd name="connsiteX2650" fmla="*/ 3369227 w 8087948"/>
              <a:gd name="connsiteY2650" fmla="*/ 1249067 h 8087675"/>
              <a:gd name="connsiteX2651" fmla="*/ 1136352 w 8087948"/>
              <a:gd name="connsiteY2651" fmla="*/ 1247355 h 8087675"/>
              <a:gd name="connsiteX2652" fmla="*/ 1160960 w 8087948"/>
              <a:gd name="connsiteY2652" fmla="*/ 1256775 h 8087675"/>
              <a:gd name="connsiteX2653" fmla="*/ 1162196 w 8087948"/>
              <a:gd name="connsiteY2653" fmla="*/ 1305371 h 8087675"/>
              <a:gd name="connsiteX2654" fmla="*/ 1137209 w 8087948"/>
              <a:gd name="connsiteY2654" fmla="*/ 1315941 h 8087675"/>
              <a:gd name="connsiteX2655" fmla="*/ 1113599 w 8087948"/>
              <a:gd name="connsiteY2655" fmla="*/ 1306607 h 8087675"/>
              <a:gd name="connsiteX2656" fmla="*/ 1112362 w 8087948"/>
              <a:gd name="connsiteY2656" fmla="*/ 1258011 h 8087675"/>
              <a:gd name="connsiteX2657" fmla="*/ 1136352 w 8087948"/>
              <a:gd name="connsiteY2657" fmla="*/ 1247355 h 8087675"/>
              <a:gd name="connsiteX2658" fmla="*/ 5535601 w 8087948"/>
              <a:gd name="connsiteY2658" fmla="*/ 1233548 h 8087675"/>
              <a:gd name="connsiteX2659" fmla="*/ 5577275 w 8087948"/>
              <a:gd name="connsiteY2659" fmla="*/ 1246576 h 8087675"/>
              <a:gd name="connsiteX2660" fmla="*/ 5620655 w 8087948"/>
              <a:gd name="connsiteY2660" fmla="*/ 1395660 h 8087675"/>
              <a:gd name="connsiteX2661" fmla="*/ 5524285 w 8087948"/>
              <a:gd name="connsiteY2661" fmla="*/ 1452631 h 8087675"/>
              <a:gd name="connsiteX2662" fmla="*/ 5471434 w 8087948"/>
              <a:gd name="connsiteY2662" fmla="*/ 1439040 h 8087675"/>
              <a:gd name="connsiteX2663" fmla="*/ 5428054 w 8087948"/>
              <a:gd name="connsiteY2663" fmla="*/ 1289956 h 8087675"/>
              <a:gd name="connsiteX2664" fmla="*/ 5535601 w 8087948"/>
              <a:gd name="connsiteY2664" fmla="*/ 1233548 h 8087675"/>
              <a:gd name="connsiteX2665" fmla="*/ 1576592 w 8087948"/>
              <a:gd name="connsiteY2665" fmla="*/ 1230375 h 8087675"/>
              <a:gd name="connsiteX2666" fmla="*/ 1617672 w 8087948"/>
              <a:gd name="connsiteY2666" fmla="*/ 1250040 h 8087675"/>
              <a:gd name="connsiteX2667" fmla="*/ 1613142 w 8087948"/>
              <a:gd name="connsiteY2667" fmla="*/ 1334053 h 8087675"/>
              <a:gd name="connsiteX2668" fmla="*/ 1573468 w 8087948"/>
              <a:gd name="connsiteY2668" fmla="*/ 1349291 h 8087675"/>
              <a:gd name="connsiteX2669" fmla="*/ 1529123 w 8087948"/>
              <a:gd name="connsiteY2669" fmla="*/ 1329523 h 8087675"/>
              <a:gd name="connsiteX2670" fmla="*/ 1533652 w 8087948"/>
              <a:gd name="connsiteY2670" fmla="*/ 1245510 h 8087675"/>
              <a:gd name="connsiteX2671" fmla="*/ 1576592 w 8087948"/>
              <a:gd name="connsiteY2671" fmla="*/ 1230375 h 8087675"/>
              <a:gd name="connsiteX2672" fmla="*/ 4492919 w 8087948"/>
              <a:gd name="connsiteY2672" fmla="*/ 1197298 h 8087675"/>
              <a:gd name="connsiteX2673" fmla="*/ 4568696 w 8087948"/>
              <a:gd name="connsiteY2673" fmla="*/ 1301355 h 8087675"/>
              <a:gd name="connsiteX2674" fmla="*/ 4478917 w 8087948"/>
              <a:gd name="connsiteY2674" fmla="*/ 1378231 h 8087675"/>
              <a:gd name="connsiteX2675" fmla="*/ 4464777 w 8087948"/>
              <a:gd name="connsiteY2675" fmla="*/ 1377133 h 8087675"/>
              <a:gd name="connsiteX2676" fmla="*/ 4389000 w 8087948"/>
              <a:gd name="connsiteY2676" fmla="*/ 1273212 h 8087675"/>
              <a:gd name="connsiteX2677" fmla="*/ 4492919 w 8087948"/>
              <a:gd name="connsiteY2677" fmla="*/ 1197298 h 8087675"/>
              <a:gd name="connsiteX2678" fmla="*/ 2117146 w 8087948"/>
              <a:gd name="connsiteY2678" fmla="*/ 1181566 h 8087675"/>
              <a:gd name="connsiteX2679" fmla="*/ 2171713 w 8087948"/>
              <a:gd name="connsiteY2679" fmla="*/ 1216401 h 8087675"/>
              <a:gd name="connsiteX2680" fmla="*/ 2150984 w 8087948"/>
              <a:gd name="connsiteY2680" fmla="*/ 1334322 h 8087675"/>
              <a:gd name="connsiteX2681" fmla="*/ 2102527 w 8087948"/>
              <a:gd name="connsiteY2681" fmla="*/ 1349558 h 8087675"/>
              <a:gd name="connsiteX2682" fmla="*/ 2033066 w 8087948"/>
              <a:gd name="connsiteY2682" fmla="*/ 1313456 h 8087675"/>
              <a:gd name="connsiteX2683" fmla="*/ 2053935 w 8087948"/>
              <a:gd name="connsiteY2683" fmla="*/ 1195534 h 8087675"/>
              <a:gd name="connsiteX2684" fmla="*/ 2117146 w 8087948"/>
              <a:gd name="connsiteY2684" fmla="*/ 1181566 h 8087675"/>
              <a:gd name="connsiteX2685" fmla="*/ 3716310 w 8087948"/>
              <a:gd name="connsiteY2685" fmla="*/ 1180972 h 8087675"/>
              <a:gd name="connsiteX2686" fmla="*/ 3752214 w 8087948"/>
              <a:gd name="connsiteY2686" fmla="*/ 1184088 h 8087675"/>
              <a:gd name="connsiteX2687" fmla="*/ 3816826 w 8087948"/>
              <a:gd name="connsiteY2687" fmla="*/ 1261133 h 8087675"/>
              <a:gd name="connsiteX2688" fmla="*/ 3736793 w 8087948"/>
              <a:gd name="connsiteY2688" fmla="*/ 1361757 h 8087675"/>
              <a:gd name="connsiteX2689" fmla="*/ 3726360 w 8087948"/>
              <a:gd name="connsiteY2689" fmla="*/ 1362306 h 8087675"/>
              <a:gd name="connsiteX2690" fmla="*/ 3636169 w 8087948"/>
              <a:gd name="connsiteY2690" fmla="*/ 1281587 h 8087675"/>
              <a:gd name="connsiteX2691" fmla="*/ 3681921 w 8087948"/>
              <a:gd name="connsiteY2691" fmla="*/ 1192033 h 8087675"/>
              <a:gd name="connsiteX2692" fmla="*/ 3716202 w 8087948"/>
              <a:gd name="connsiteY2692" fmla="*/ 1180963 h 8087675"/>
              <a:gd name="connsiteX2693" fmla="*/ 3716339 w 8087948"/>
              <a:gd name="connsiteY2693" fmla="*/ 1180963 h 8087675"/>
              <a:gd name="connsiteX2694" fmla="*/ 3716310 w 8087948"/>
              <a:gd name="connsiteY2694" fmla="*/ 1180972 h 8087675"/>
              <a:gd name="connsiteX2695" fmla="*/ 4105110 w 8087948"/>
              <a:gd name="connsiteY2695" fmla="*/ 1163253 h 8087675"/>
              <a:gd name="connsiteX2696" fmla="*/ 4194066 w 8087948"/>
              <a:gd name="connsiteY2696" fmla="*/ 1256052 h 8087675"/>
              <a:gd name="connsiteX2697" fmla="*/ 4103188 w 8087948"/>
              <a:gd name="connsiteY2697" fmla="*/ 1345008 h 8087675"/>
              <a:gd name="connsiteX2698" fmla="*/ 4101266 w 8087948"/>
              <a:gd name="connsiteY2698" fmla="*/ 1345008 h 8087675"/>
              <a:gd name="connsiteX2699" fmla="*/ 4012310 w 8087948"/>
              <a:gd name="connsiteY2699" fmla="*/ 1252209 h 8087675"/>
              <a:gd name="connsiteX2700" fmla="*/ 4105110 w 8087948"/>
              <a:gd name="connsiteY2700" fmla="*/ 1163253 h 8087675"/>
              <a:gd name="connsiteX2701" fmla="*/ 2743467 w 8087948"/>
              <a:gd name="connsiteY2701" fmla="*/ 1139899 h 8087675"/>
              <a:gd name="connsiteX2702" fmla="*/ 2846960 w 8087948"/>
              <a:gd name="connsiteY2702" fmla="*/ 1203334 h 8087675"/>
              <a:gd name="connsiteX2703" fmla="*/ 2793695 w 8087948"/>
              <a:gd name="connsiteY2703" fmla="*/ 1349261 h 8087675"/>
              <a:gd name="connsiteX2704" fmla="*/ 2747432 w 8087948"/>
              <a:gd name="connsiteY2704" fmla="*/ 1359556 h 8087675"/>
              <a:gd name="connsiteX2705" fmla="*/ 2647770 w 8087948"/>
              <a:gd name="connsiteY2705" fmla="*/ 1295997 h 8087675"/>
              <a:gd name="connsiteX2706" fmla="*/ 2701034 w 8087948"/>
              <a:gd name="connsiteY2706" fmla="*/ 1150071 h 8087675"/>
              <a:gd name="connsiteX2707" fmla="*/ 2743467 w 8087948"/>
              <a:gd name="connsiteY2707" fmla="*/ 1139899 h 8087675"/>
              <a:gd name="connsiteX2708" fmla="*/ 5910046 w 8087948"/>
              <a:gd name="connsiteY2708" fmla="*/ 1120503 h 8087675"/>
              <a:gd name="connsiteX2709" fmla="*/ 5941336 w 8087948"/>
              <a:gd name="connsiteY2709" fmla="*/ 1132938 h 8087675"/>
              <a:gd name="connsiteX2710" fmla="*/ 5965909 w 8087948"/>
              <a:gd name="connsiteY2710" fmla="*/ 1250171 h 8087675"/>
              <a:gd name="connsiteX2711" fmla="*/ 5894937 w 8087948"/>
              <a:gd name="connsiteY2711" fmla="*/ 1288472 h 8087675"/>
              <a:gd name="connsiteX2712" fmla="*/ 5848673 w 8087948"/>
              <a:gd name="connsiteY2712" fmla="*/ 1274744 h 8087675"/>
              <a:gd name="connsiteX2713" fmla="*/ 5824102 w 8087948"/>
              <a:gd name="connsiteY2713" fmla="*/ 1157509 h 8087675"/>
              <a:gd name="connsiteX2714" fmla="*/ 5910046 w 8087948"/>
              <a:gd name="connsiteY2714" fmla="*/ 1120503 h 8087675"/>
              <a:gd name="connsiteX2715" fmla="*/ 6814921 w 8087948"/>
              <a:gd name="connsiteY2715" fmla="*/ 1112086 h 8087675"/>
              <a:gd name="connsiteX2716" fmla="*/ 6839408 w 8087948"/>
              <a:gd name="connsiteY2716" fmla="*/ 1121696 h 8087675"/>
              <a:gd name="connsiteX2717" fmla="*/ 6840506 w 8087948"/>
              <a:gd name="connsiteY2717" fmla="*/ 1170154 h 8087675"/>
              <a:gd name="connsiteX2718" fmla="*/ 6815658 w 8087948"/>
              <a:gd name="connsiteY2718" fmla="*/ 1180726 h 8087675"/>
              <a:gd name="connsiteX2719" fmla="*/ 6791909 w 8087948"/>
              <a:gd name="connsiteY2719" fmla="*/ 1171252 h 8087675"/>
              <a:gd name="connsiteX2720" fmla="*/ 6792046 w 8087948"/>
              <a:gd name="connsiteY2720" fmla="*/ 1171252 h 8087675"/>
              <a:gd name="connsiteX2721" fmla="*/ 6790948 w 8087948"/>
              <a:gd name="connsiteY2721" fmla="*/ 1122657 h 8087675"/>
              <a:gd name="connsiteX2722" fmla="*/ 6814921 w 8087948"/>
              <a:gd name="connsiteY2722" fmla="*/ 1112086 h 8087675"/>
              <a:gd name="connsiteX2723" fmla="*/ 5147595 w 8087948"/>
              <a:gd name="connsiteY2723" fmla="*/ 1059542 h 8087675"/>
              <a:gd name="connsiteX2724" fmla="*/ 5190565 w 8087948"/>
              <a:gd name="connsiteY2724" fmla="*/ 1066880 h 8087675"/>
              <a:gd name="connsiteX2725" fmla="*/ 5253575 w 8087948"/>
              <a:gd name="connsiteY2725" fmla="*/ 1208825 h 8087675"/>
              <a:gd name="connsiteX2726" fmla="*/ 5151029 w 8087948"/>
              <a:gd name="connsiteY2726" fmla="*/ 1279111 h 8087675"/>
              <a:gd name="connsiteX2727" fmla="*/ 5111630 w 8087948"/>
              <a:gd name="connsiteY2727" fmla="*/ 1271699 h 8087675"/>
              <a:gd name="connsiteX2728" fmla="*/ 5048619 w 8087948"/>
              <a:gd name="connsiteY2728" fmla="*/ 1129753 h 8087675"/>
              <a:gd name="connsiteX2729" fmla="*/ 5147595 w 8087948"/>
              <a:gd name="connsiteY2729" fmla="*/ 1059542 h 8087675"/>
              <a:gd name="connsiteX2730" fmla="*/ 1334457 w 8087948"/>
              <a:gd name="connsiteY2730" fmla="*/ 1055031 h 8087675"/>
              <a:gd name="connsiteX2731" fmla="*/ 1358224 w 8087948"/>
              <a:gd name="connsiteY2731" fmla="*/ 1066099 h 8087675"/>
              <a:gd name="connsiteX2732" fmla="*/ 1356166 w 8087948"/>
              <a:gd name="connsiteY2732" fmla="*/ 1114556 h 8087675"/>
              <a:gd name="connsiteX2733" fmla="*/ 1332965 w 8087948"/>
              <a:gd name="connsiteY2733" fmla="*/ 1123617 h 8087675"/>
              <a:gd name="connsiteX2734" fmla="*/ 1307702 w 8087948"/>
              <a:gd name="connsiteY2734" fmla="*/ 1112497 h 8087675"/>
              <a:gd name="connsiteX2735" fmla="*/ 1309764 w 8087948"/>
              <a:gd name="connsiteY2735" fmla="*/ 1064039 h 8087675"/>
              <a:gd name="connsiteX2736" fmla="*/ 1334457 w 8087948"/>
              <a:gd name="connsiteY2736" fmla="*/ 1055031 h 8087675"/>
              <a:gd name="connsiteX2737" fmla="*/ 6285492 w 8087948"/>
              <a:gd name="connsiteY2737" fmla="*/ 1047281 h 8087675"/>
              <a:gd name="connsiteX2738" fmla="*/ 6329420 w 8087948"/>
              <a:gd name="connsiteY2738" fmla="*/ 1059087 h 8087675"/>
              <a:gd name="connsiteX2739" fmla="*/ 6340402 w 8087948"/>
              <a:gd name="connsiteY2739" fmla="*/ 1142551 h 8087675"/>
              <a:gd name="connsiteX2740" fmla="*/ 6293179 w 8087948"/>
              <a:gd name="connsiteY2740" fmla="*/ 1165752 h 8087675"/>
              <a:gd name="connsiteX2741" fmla="*/ 6257075 w 8087948"/>
              <a:gd name="connsiteY2741" fmla="*/ 1153533 h 8087675"/>
              <a:gd name="connsiteX2742" fmla="*/ 6246092 w 8087948"/>
              <a:gd name="connsiteY2742" fmla="*/ 1070069 h 8087675"/>
              <a:gd name="connsiteX2743" fmla="*/ 6285492 w 8087948"/>
              <a:gd name="connsiteY2743" fmla="*/ 1047281 h 8087675"/>
              <a:gd name="connsiteX2744" fmla="*/ 1828953 w 8087948"/>
              <a:gd name="connsiteY2744" fmla="*/ 1027497 h 8087675"/>
              <a:gd name="connsiteX2745" fmla="*/ 1868195 w 8087948"/>
              <a:gd name="connsiteY2745" fmla="*/ 1050576 h 8087675"/>
              <a:gd name="connsiteX2746" fmla="*/ 1856389 w 8087948"/>
              <a:gd name="connsiteY2746" fmla="*/ 1133904 h 8087675"/>
              <a:gd name="connsiteX2747" fmla="*/ 1820702 w 8087948"/>
              <a:gd name="connsiteY2747" fmla="*/ 1145847 h 8087675"/>
              <a:gd name="connsiteX2748" fmla="*/ 1773071 w 8087948"/>
              <a:gd name="connsiteY2748" fmla="*/ 1122235 h 8087675"/>
              <a:gd name="connsiteX2749" fmla="*/ 1784875 w 8087948"/>
              <a:gd name="connsiteY2749" fmla="*/ 1038908 h 8087675"/>
              <a:gd name="connsiteX2750" fmla="*/ 1828953 w 8087948"/>
              <a:gd name="connsiteY2750" fmla="*/ 1027497 h 8087675"/>
              <a:gd name="connsiteX2751" fmla="*/ 3142166 w 8087948"/>
              <a:gd name="connsiteY2751" fmla="*/ 992439 h 8087675"/>
              <a:gd name="connsiteX2752" fmla="*/ 3236142 w 8087948"/>
              <a:gd name="connsiteY2752" fmla="*/ 1069213 h 8087675"/>
              <a:gd name="connsiteX2753" fmla="*/ 3163797 w 8087948"/>
              <a:gd name="connsiteY2753" fmla="*/ 1206629 h 8087675"/>
              <a:gd name="connsiteX2754" fmla="*/ 3131262 w 8087948"/>
              <a:gd name="connsiteY2754" fmla="*/ 1211571 h 8087675"/>
              <a:gd name="connsiteX2755" fmla="*/ 3026382 w 8087948"/>
              <a:gd name="connsiteY2755" fmla="*/ 1134283 h 8087675"/>
              <a:gd name="connsiteX2756" fmla="*/ 3098726 w 8087948"/>
              <a:gd name="connsiteY2756" fmla="*/ 996869 h 8087675"/>
              <a:gd name="connsiteX2757" fmla="*/ 3142166 w 8087948"/>
              <a:gd name="connsiteY2757" fmla="*/ 992439 h 8087675"/>
              <a:gd name="connsiteX2758" fmla="*/ 2404187 w 8087948"/>
              <a:gd name="connsiteY2758" fmla="*/ 987406 h 8087675"/>
              <a:gd name="connsiteX2759" fmla="*/ 2487043 w 8087948"/>
              <a:gd name="connsiteY2759" fmla="*/ 1030938 h 8087675"/>
              <a:gd name="connsiteX2760" fmla="*/ 2453687 w 8087948"/>
              <a:gd name="connsiteY2760" fmla="*/ 1145840 h 8087675"/>
              <a:gd name="connsiteX2761" fmla="*/ 2412913 w 8087948"/>
              <a:gd name="connsiteY2761" fmla="*/ 1156410 h 8087675"/>
              <a:gd name="connsiteX2762" fmla="*/ 2338783 w 8087948"/>
              <a:gd name="connsiteY2762" fmla="*/ 1112481 h 8087675"/>
              <a:gd name="connsiteX2763" fmla="*/ 2372143 w 8087948"/>
              <a:gd name="connsiteY2763" fmla="*/ 997442 h 8087675"/>
              <a:gd name="connsiteX2764" fmla="*/ 2404187 w 8087948"/>
              <a:gd name="connsiteY2764" fmla="*/ 987406 h 8087675"/>
              <a:gd name="connsiteX2765" fmla="*/ 4739649 w 8087948"/>
              <a:gd name="connsiteY2765" fmla="*/ 939117 h 8087675"/>
              <a:gd name="connsiteX2766" fmla="*/ 4783261 w 8087948"/>
              <a:gd name="connsiteY2766" fmla="*/ 940584 h 8087675"/>
              <a:gd name="connsiteX2767" fmla="*/ 4864667 w 8087948"/>
              <a:gd name="connsiteY2767" fmla="*/ 1072781 h 8087675"/>
              <a:gd name="connsiteX2768" fmla="*/ 4757864 w 8087948"/>
              <a:gd name="connsiteY2768" fmla="*/ 1157344 h 8087675"/>
              <a:gd name="connsiteX2769" fmla="*/ 4732468 w 8087948"/>
              <a:gd name="connsiteY2769" fmla="*/ 1154325 h 8087675"/>
              <a:gd name="connsiteX2770" fmla="*/ 4650926 w 8087948"/>
              <a:gd name="connsiteY2770" fmla="*/ 1022126 h 8087675"/>
              <a:gd name="connsiteX2771" fmla="*/ 4739649 w 8087948"/>
              <a:gd name="connsiteY2771" fmla="*/ 939117 h 8087675"/>
              <a:gd name="connsiteX2772" fmla="*/ 5584258 w 8087948"/>
              <a:gd name="connsiteY2772" fmla="*/ 936165 h 8087675"/>
              <a:gd name="connsiteX2773" fmla="*/ 5616673 w 8087948"/>
              <a:gd name="connsiteY2773" fmla="*/ 945142 h 8087675"/>
              <a:gd name="connsiteX2774" fmla="*/ 5653739 w 8087948"/>
              <a:gd name="connsiteY2774" fmla="*/ 1058944 h 8087675"/>
              <a:gd name="connsiteX2775" fmla="*/ 5578235 w 8087948"/>
              <a:gd name="connsiteY2775" fmla="*/ 1105206 h 8087675"/>
              <a:gd name="connsiteX2776" fmla="*/ 5539936 w 8087948"/>
              <a:gd name="connsiteY2776" fmla="*/ 1096008 h 8087675"/>
              <a:gd name="connsiteX2777" fmla="*/ 5502870 w 8087948"/>
              <a:gd name="connsiteY2777" fmla="*/ 982206 h 8087675"/>
              <a:gd name="connsiteX2778" fmla="*/ 5584258 w 8087948"/>
              <a:gd name="connsiteY2778" fmla="*/ 936165 h 8087675"/>
              <a:gd name="connsiteX2779" fmla="*/ 6607923 w 8087948"/>
              <a:gd name="connsiteY2779" fmla="*/ 929301 h 8087675"/>
              <a:gd name="connsiteX2780" fmla="*/ 6633079 w 8087948"/>
              <a:gd name="connsiteY2780" fmla="*/ 937194 h 8087675"/>
              <a:gd name="connsiteX2781" fmla="*/ 6637335 w 8087948"/>
              <a:gd name="connsiteY2781" fmla="*/ 985516 h 8087675"/>
              <a:gd name="connsiteX2782" fmla="*/ 6610976 w 8087948"/>
              <a:gd name="connsiteY2782" fmla="*/ 997872 h 8087675"/>
              <a:gd name="connsiteX2783" fmla="*/ 6589013 w 8087948"/>
              <a:gd name="connsiteY2783" fmla="*/ 989773 h 8087675"/>
              <a:gd name="connsiteX2784" fmla="*/ 6584620 w 8087948"/>
              <a:gd name="connsiteY2784" fmla="*/ 941588 h 8087675"/>
              <a:gd name="connsiteX2785" fmla="*/ 6607923 w 8087948"/>
              <a:gd name="connsiteY2785" fmla="*/ 929301 h 8087675"/>
              <a:gd name="connsiteX2786" fmla="*/ 3513442 w 8087948"/>
              <a:gd name="connsiteY2786" fmla="*/ 898303 h 8087675"/>
              <a:gd name="connsiteX2787" fmla="*/ 3639875 w 8087948"/>
              <a:gd name="connsiteY2787" fmla="*/ 988495 h 8087675"/>
              <a:gd name="connsiteX2788" fmla="*/ 3549684 w 8087948"/>
              <a:gd name="connsiteY2788" fmla="*/ 1114927 h 8087675"/>
              <a:gd name="connsiteX2789" fmla="*/ 3531425 w 8087948"/>
              <a:gd name="connsiteY2789" fmla="*/ 1116575 h 8087675"/>
              <a:gd name="connsiteX2790" fmla="*/ 3423250 w 8087948"/>
              <a:gd name="connsiteY2790" fmla="*/ 1024736 h 8087675"/>
              <a:gd name="connsiteX2791" fmla="*/ 3513442 w 8087948"/>
              <a:gd name="connsiteY2791" fmla="*/ 898303 h 8087675"/>
              <a:gd name="connsiteX2792" fmla="*/ 1545159 w 8087948"/>
              <a:gd name="connsiteY2792" fmla="*/ 876621 h 8087675"/>
              <a:gd name="connsiteX2793" fmla="*/ 1568122 w 8087948"/>
              <a:gd name="connsiteY2793" fmla="*/ 889286 h 8087675"/>
              <a:gd name="connsiteX2794" fmla="*/ 1562769 w 8087948"/>
              <a:gd name="connsiteY2794" fmla="*/ 937607 h 8087675"/>
              <a:gd name="connsiteX2795" fmla="*/ 1541349 w 8087948"/>
              <a:gd name="connsiteY2795" fmla="*/ 945019 h 8087675"/>
              <a:gd name="connsiteX2796" fmla="*/ 1514576 w 8087948"/>
              <a:gd name="connsiteY2796" fmla="*/ 932116 h 8087675"/>
              <a:gd name="connsiteX2797" fmla="*/ 1519932 w 8087948"/>
              <a:gd name="connsiteY2797" fmla="*/ 883932 h 8087675"/>
              <a:gd name="connsiteX2798" fmla="*/ 1545159 w 8087948"/>
              <a:gd name="connsiteY2798" fmla="*/ 876621 h 8087675"/>
              <a:gd name="connsiteX2799" fmla="*/ 4362918 w 8087948"/>
              <a:gd name="connsiteY2799" fmla="*/ 870161 h 8087675"/>
              <a:gd name="connsiteX2800" fmla="*/ 4461345 w 8087948"/>
              <a:gd name="connsiteY2800" fmla="*/ 990280 h 8087675"/>
              <a:gd name="connsiteX2801" fmla="*/ 4352209 w 8087948"/>
              <a:gd name="connsiteY2801" fmla="*/ 1089257 h 8087675"/>
              <a:gd name="connsiteX2802" fmla="*/ 4341227 w 8087948"/>
              <a:gd name="connsiteY2802" fmla="*/ 1088844 h 8087675"/>
              <a:gd name="connsiteX2803" fmla="*/ 4242800 w 8087948"/>
              <a:gd name="connsiteY2803" fmla="*/ 968589 h 8087675"/>
              <a:gd name="connsiteX2804" fmla="*/ 4362918 w 8087948"/>
              <a:gd name="connsiteY2804" fmla="*/ 870161 h 8087675"/>
              <a:gd name="connsiteX2805" fmla="*/ 6040929 w 8087948"/>
              <a:gd name="connsiteY2805" fmla="*/ 863871 h 8087675"/>
              <a:gd name="connsiteX2806" fmla="*/ 6062964 w 8087948"/>
              <a:gd name="connsiteY2806" fmla="*/ 872392 h 8087675"/>
              <a:gd name="connsiteX2807" fmla="*/ 6081222 w 8087948"/>
              <a:gd name="connsiteY2807" fmla="*/ 954619 h 8087675"/>
              <a:gd name="connsiteX2808" fmla="*/ 6030978 w 8087948"/>
              <a:gd name="connsiteY2808" fmla="*/ 982075 h 8087675"/>
              <a:gd name="connsiteX2809" fmla="*/ 5998992 w 8087948"/>
              <a:gd name="connsiteY2809" fmla="*/ 972740 h 8087675"/>
              <a:gd name="connsiteX2810" fmla="*/ 5980872 w 8087948"/>
              <a:gd name="connsiteY2810" fmla="*/ 890512 h 8087675"/>
              <a:gd name="connsiteX2811" fmla="*/ 6040929 w 8087948"/>
              <a:gd name="connsiteY2811" fmla="*/ 863871 h 8087675"/>
              <a:gd name="connsiteX2812" fmla="*/ 3937355 w 8087948"/>
              <a:gd name="connsiteY2812" fmla="*/ 856158 h 8087675"/>
              <a:gd name="connsiteX2813" fmla="*/ 4050747 w 8087948"/>
              <a:gd name="connsiteY2813" fmla="*/ 962273 h 8087675"/>
              <a:gd name="connsiteX2814" fmla="*/ 3944494 w 8087948"/>
              <a:gd name="connsiteY2814" fmla="*/ 1075665 h 8087675"/>
              <a:gd name="connsiteX2815" fmla="*/ 3940924 w 8087948"/>
              <a:gd name="connsiteY2815" fmla="*/ 1075802 h 8087675"/>
              <a:gd name="connsiteX2816" fmla="*/ 3831240 w 8087948"/>
              <a:gd name="connsiteY2816" fmla="*/ 969550 h 8087675"/>
              <a:gd name="connsiteX2817" fmla="*/ 3937355 w 8087948"/>
              <a:gd name="connsiteY2817" fmla="*/ 856158 h 8087675"/>
              <a:gd name="connsiteX2818" fmla="*/ 2075029 w 8087948"/>
              <a:gd name="connsiteY2818" fmla="*/ 846366 h 8087675"/>
              <a:gd name="connsiteX2819" fmla="*/ 2134791 w 8087948"/>
              <a:gd name="connsiteY2819" fmla="*/ 873488 h 8087675"/>
              <a:gd name="connsiteX2820" fmla="*/ 2115984 w 8087948"/>
              <a:gd name="connsiteY2820" fmla="*/ 955580 h 8087675"/>
              <a:gd name="connsiteX2821" fmla="*/ 2084414 w 8087948"/>
              <a:gd name="connsiteY2821" fmla="*/ 964640 h 8087675"/>
              <a:gd name="connsiteX2822" fmla="*/ 2034032 w 8087948"/>
              <a:gd name="connsiteY2822" fmla="*/ 936636 h 8087675"/>
              <a:gd name="connsiteX2823" fmla="*/ 2052842 w 8087948"/>
              <a:gd name="connsiteY2823" fmla="*/ 854682 h 8087675"/>
              <a:gd name="connsiteX2824" fmla="*/ 2052980 w 8087948"/>
              <a:gd name="connsiteY2824" fmla="*/ 854682 h 8087675"/>
              <a:gd name="connsiteX2825" fmla="*/ 2075029 w 8087948"/>
              <a:gd name="connsiteY2825" fmla="*/ 846366 h 8087675"/>
              <a:gd name="connsiteX2826" fmla="*/ 2742867 w 8087948"/>
              <a:gd name="connsiteY2826" fmla="*/ 828381 h 8087675"/>
              <a:gd name="connsiteX2827" fmla="*/ 2820490 w 8087948"/>
              <a:gd name="connsiteY2827" fmla="*/ 880620 h 8087675"/>
              <a:gd name="connsiteX2828" fmla="*/ 2774914 w 8087948"/>
              <a:gd name="connsiteY2828" fmla="*/ 991265 h 8087675"/>
              <a:gd name="connsiteX2829" fmla="*/ 2742380 w 8087948"/>
              <a:gd name="connsiteY2829" fmla="*/ 997717 h 8087675"/>
              <a:gd name="connsiteX2830" fmla="*/ 2664270 w 8087948"/>
              <a:gd name="connsiteY2830" fmla="*/ 945552 h 8087675"/>
              <a:gd name="connsiteX2831" fmla="*/ 2709845 w 8087948"/>
              <a:gd name="connsiteY2831" fmla="*/ 834906 h 8087675"/>
              <a:gd name="connsiteX2832" fmla="*/ 2742867 w 8087948"/>
              <a:gd name="connsiteY2832" fmla="*/ 828381 h 8087675"/>
              <a:gd name="connsiteX2833" fmla="*/ 5240406 w 8087948"/>
              <a:gd name="connsiteY2833" fmla="*/ 788041 h 8087675"/>
              <a:gd name="connsiteX2834" fmla="*/ 5273617 w 8087948"/>
              <a:gd name="connsiteY2834" fmla="*/ 793449 h 8087675"/>
              <a:gd name="connsiteX2835" fmla="*/ 5322761 w 8087948"/>
              <a:gd name="connsiteY2835" fmla="*/ 902584 h 8087675"/>
              <a:gd name="connsiteX2836" fmla="*/ 5243690 w 8087948"/>
              <a:gd name="connsiteY2836" fmla="*/ 957358 h 8087675"/>
              <a:gd name="connsiteX2837" fmla="*/ 5213625 w 8087948"/>
              <a:gd name="connsiteY2837" fmla="*/ 951867 h 8087675"/>
              <a:gd name="connsiteX2838" fmla="*/ 5164481 w 8087948"/>
              <a:gd name="connsiteY2838" fmla="*/ 842732 h 8087675"/>
              <a:gd name="connsiteX2839" fmla="*/ 5240406 w 8087948"/>
              <a:gd name="connsiteY2839" fmla="*/ 788041 h 8087675"/>
              <a:gd name="connsiteX2840" fmla="*/ 6388981 w 8087948"/>
              <a:gd name="connsiteY2840" fmla="*/ 761017 h 8087675"/>
              <a:gd name="connsiteX2841" fmla="*/ 6414531 w 8087948"/>
              <a:gd name="connsiteY2841" fmla="*/ 767109 h 8087675"/>
              <a:gd name="connsiteX2842" fmla="*/ 6422219 w 8087948"/>
              <a:gd name="connsiteY2842" fmla="*/ 815018 h 8087675"/>
              <a:gd name="connsiteX2843" fmla="*/ 6394353 w 8087948"/>
              <a:gd name="connsiteY2843" fmla="*/ 829158 h 8087675"/>
              <a:gd name="connsiteX2844" fmla="*/ 6374172 w 8087948"/>
              <a:gd name="connsiteY2844" fmla="*/ 822705 h 8087675"/>
              <a:gd name="connsiteX2845" fmla="*/ 6366622 w 8087948"/>
              <a:gd name="connsiteY2845" fmla="*/ 774796 h 8087675"/>
              <a:gd name="connsiteX2846" fmla="*/ 6388981 w 8087948"/>
              <a:gd name="connsiteY2846" fmla="*/ 761017 h 8087675"/>
              <a:gd name="connsiteX2847" fmla="*/ 1767400 w 8087948"/>
              <a:gd name="connsiteY2847" fmla="*/ 713038 h 8087675"/>
              <a:gd name="connsiteX2848" fmla="*/ 1789412 w 8087948"/>
              <a:gd name="connsiteY2848" fmla="*/ 727297 h 8087675"/>
              <a:gd name="connsiteX2849" fmla="*/ 1780901 w 8087948"/>
              <a:gd name="connsiteY2849" fmla="*/ 774932 h 8087675"/>
              <a:gd name="connsiteX2850" fmla="*/ 1761277 w 8087948"/>
              <a:gd name="connsiteY2850" fmla="*/ 781109 h 8087675"/>
              <a:gd name="connsiteX2851" fmla="*/ 1733137 w 8087948"/>
              <a:gd name="connsiteY2851" fmla="*/ 766284 h 8087675"/>
              <a:gd name="connsiteX2852" fmla="*/ 1741784 w 8087948"/>
              <a:gd name="connsiteY2852" fmla="*/ 718648 h 8087675"/>
              <a:gd name="connsiteX2853" fmla="*/ 1767400 w 8087948"/>
              <a:gd name="connsiteY2853" fmla="*/ 713038 h 8087675"/>
              <a:gd name="connsiteX2854" fmla="*/ 3096850 w 8087948"/>
              <a:gd name="connsiteY2854" fmla="*/ 706941 h 8087675"/>
              <a:gd name="connsiteX2855" fmla="*/ 3168491 w 8087948"/>
              <a:gd name="connsiteY2855" fmla="*/ 767228 h 8087675"/>
              <a:gd name="connsiteX2856" fmla="*/ 3111107 w 8087948"/>
              <a:gd name="connsiteY2856" fmla="*/ 872245 h 8087675"/>
              <a:gd name="connsiteX2857" fmla="*/ 3087222 w 8087948"/>
              <a:gd name="connsiteY2857" fmla="*/ 875678 h 8087675"/>
              <a:gd name="connsiteX2858" fmla="*/ 3006089 w 8087948"/>
              <a:gd name="connsiteY2858" fmla="*/ 814864 h 8087675"/>
              <a:gd name="connsiteX2859" fmla="*/ 3063335 w 8087948"/>
              <a:gd name="connsiteY2859" fmla="*/ 709847 h 8087675"/>
              <a:gd name="connsiteX2860" fmla="*/ 3096850 w 8087948"/>
              <a:gd name="connsiteY2860" fmla="*/ 706941 h 8087675"/>
              <a:gd name="connsiteX2861" fmla="*/ 5758668 w 8087948"/>
              <a:gd name="connsiteY2861" fmla="*/ 702847 h 8087675"/>
              <a:gd name="connsiteX2862" fmla="*/ 5781408 w 8087948"/>
              <a:gd name="connsiteY2862" fmla="*/ 709443 h 8087675"/>
              <a:gd name="connsiteX2863" fmla="*/ 5806530 w 8087948"/>
              <a:gd name="connsiteY2863" fmla="*/ 789751 h 8087675"/>
              <a:gd name="connsiteX2864" fmla="*/ 5753816 w 8087948"/>
              <a:gd name="connsiteY2864" fmla="*/ 821599 h 8087675"/>
              <a:gd name="connsiteX2865" fmla="*/ 5726360 w 8087948"/>
              <a:gd name="connsiteY2865" fmla="*/ 814871 h 8087675"/>
              <a:gd name="connsiteX2866" fmla="*/ 5701101 w 8087948"/>
              <a:gd name="connsiteY2866" fmla="*/ 734565 h 8087675"/>
              <a:gd name="connsiteX2867" fmla="*/ 5758668 w 8087948"/>
              <a:gd name="connsiteY2867" fmla="*/ 702847 h 8087675"/>
              <a:gd name="connsiteX2868" fmla="*/ 2358507 w 8087948"/>
              <a:gd name="connsiteY2868" fmla="*/ 687835 h 8087675"/>
              <a:gd name="connsiteX2869" fmla="*/ 2415802 w 8087948"/>
              <a:gd name="connsiteY2869" fmla="*/ 720152 h 8087675"/>
              <a:gd name="connsiteX2870" fmla="*/ 2389997 w 8087948"/>
              <a:gd name="connsiteY2870" fmla="*/ 800183 h 8087675"/>
              <a:gd name="connsiteX2871" fmla="*/ 2362951 w 8087948"/>
              <a:gd name="connsiteY2871" fmla="*/ 806772 h 8087675"/>
              <a:gd name="connsiteX2872" fmla="*/ 2309823 w 8087948"/>
              <a:gd name="connsiteY2872" fmla="*/ 774375 h 8087675"/>
              <a:gd name="connsiteX2873" fmla="*/ 2335770 w 8087948"/>
              <a:gd name="connsiteY2873" fmla="*/ 694205 h 8087675"/>
              <a:gd name="connsiteX2874" fmla="*/ 2358507 w 8087948"/>
              <a:gd name="connsiteY2874" fmla="*/ 687835 h 8087675"/>
              <a:gd name="connsiteX2875" fmla="*/ 4882486 w 8087948"/>
              <a:gd name="connsiteY2875" fmla="*/ 678130 h 8087675"/>
              <a:gd name="connsiteX2876" fmla="*/ 4916007 w 8087948"/>
              <a:gd name="connsiteY2876" fmla="*/ 679922 h 8087675"/>
              <a:gd name="connsiteX2877" fmla="*/ 4976822 w 8087948"/>
              <a:gd name="connsiteY2877" fmla="*/ 783154 h 8087675"/>
              <a:gd name="connsiteX2878" fmla="*/ 4894867 w 8087948"/>
              <a:gd name="connsiteY2878" fmla="*/ 846576 h 8087675"/>
              <a:gd name="connsiteX2879" fmla="*/ 4873726 w 8087948"/>
              <a:gd name="connsiteY2879" fmla="*/ 843830 h 8087675"/>
              <a:gd name="connsiteX2880" fmla="*/ 4812913 w 8087948"/>
              <a:gd name="connsiteY2880" fmla="*/ 740735 h 8087675"/>
              <a:gd name="connsiteX2881" fmla="*/ 4882486 w 8087948"/>
              <a:gd name="connsiteY2881" fmla="*/ 678130 h 8087675"/>
              <a:gd name="connsiteX2882" fmla="*/ 3428331 w 8087948"/>
              <a:gd name="connsiteY2882" fmla="*/ 623911 h 8087675"/>
              <a:gd name="connsiteX2883" fmla="*/ 3526621 w 8087948"/>
              <a:gd name="connsiteY2883" fmla="*/ 692413 h 8087675"/>
              <a:gd name="connsiteX2884" fmla="*/ 3458119 w 8087948"/>
              <a:gd name="connsiteY2884" fmla="*/ 790566 h 8087675"/>
              <a:gd name="connsiteX2885" fmla="*/ 3443157 w 8087948"/>
              <a:gd name="connsiteY2885" fmla="*/ 791938 h 8087675"/>
              <a:gd name="connsiteX2886" fmla="*/ 3359966 w 8087948"/>
              <a:gd name="connsiteY2886" fmla="*/ 722202 h 8087675"/>
              <a:gd name="connsiteX2887" fmla="*/ 3428331 w 8087948"/>
              <a:gd name="connsiteY2887" fmla="*/ 623911 h 8087675"/>
              <a:gd name="connsiteX2888" fmla="*/ 6158921 w 8087948"/>
              <a:gd name="connsiteY2888" fmla="*/ 608038 h 8087675"/>
              <a:gd name="connsiteX2889" fmla="*/ 6184866 w 8087948"/>
              <a:gd name="connsiteY2889" fmla="*/ 612396 h 8087675"/>
              <a:gd name="connsiteX2890" fmla="*/ 6195712 w 8087948"/>
              <a:gd name="connsiteY2890" fmla="*/ 659620 h 8087675"/>
              <a:gd name="connsiteX2891" fmla="*/ 6166609 w 8087948"/>
              <a:gd name="connsiteY2891" fmla="*/ 675818 h 8087675"/>
              <a:gd name="connsiteX2892" fmla="*/ 6148488 w 8087948"/>
              <a:gd name="connsiteY2892" fmla="*/ 670602 h 8087675"/>
              <a:gd name="connsiteX2893" fmla="*/ 6137506 w 8087948"/>
              <a:gd name="connsiteY2893" fmla="*/ 623242 h 8087675"/>
              <a:gd name="connsiteX2894" fmla="*/ 6158921 w 8087948"/>
              <a:gd name="connsiteY2894" fmla="*/ 608038 h 8087675"/>
              <a:gd name="connsiteX2895" fmla="*/ 4548517 w 8087948"/>
              <a:gd name="connsiteY2895" fmla="*/ 605929 h 8087675"/>
              <a:gd name="connsiteX2896" fmla="*/ 4620038 w 8087948"/>
              <a:gd name="connsiteY2896" fmla="*/ 701886 h 8087675"/>
              <a:gd name="connsiteX2897" fmla="*/ 4536435 w 8087948"/>
              <a:gd name="connsiteY2897" fmla="*/ 774368 h 8087675"/>
              <a:gd name="connsiteX2898" fmla="*/ 4524081 w 8087948"/>
              <a:gd name="connsiteY2898" fmla="*/ 773544 h 8087675"/>
              <a:gd name="connsiteX2899" fmla="*/ 4452560 w 8087948"/>
              <a:gd name="connsiteY2899" fmla="*/ 677587 h 8087675"/>
              <a:gd name="connsiteX2900" fmla="*/ 4548517 w 8087948"/>
              <a:gd name="connsiteY2900" fmla="*/ 605929 h 8087675"/>
              <a:gd name="connsiteX2901" fmla="*/ 3800352 w 8087948"/>
              <a:gd name="connsiteY2901" fmla="*/ 577924 h 8087675"/>
              <a:gd name="connsiteX2902" fmla="*/ 3890681 w 8087948"/>
              <a:gd name="connsiteY2902" fmla="*/ 656583 h 8087675"/>
              <a:gd name="connsiteX2903" fmla="*/ 3812158 w 8087948"/>
              <a:gd name="connsiteY2903" fmla="*/ 746774 h 8087675"/>
              <a:gd name="connsiteX2904" fmla="*/ 3812158 w 8087948"/>
              <a:gd name="connsiteY2904" fmla="*/ 746912 h 8087675"/>
              <a:gd name="connsiteX2905" fmla="*/ 3806255 w 8087948"/>
              <a:gd name="connsiteY2905" fmla="*/ 747049 h 8087675"/>
              <a:gd name="connsiteX2906" fmla="*/ 3721829 w 8087948"/>
              <a:gd name="connsiteY2906" fmla="*/ 668251 h 8087675"/>
              <a:gd name="connsiteX2907" fmla="*/ 3800352 w 8087948"/>
              <a:gd name="connsiteY2907" fmla="*/ 577924 h 8087675"/>
              <a:gd name="connsiteX2908" fmla="*/ 4175120 w 8087948"/>
              <a:gd name="connsiteY2908" fmla="*/ 572020 h 8087675"/>
              <a:gd name="connsiteX2909" fmla="*/ 4256662 w 8087948"/>
              <a:gd name="connsiteY2909" fmla="*/ 659739 h 8087675"/>
              <a:gd name="connsiteX2910" fmla="*/ 4172101 w 8087948"/>
              <a:gd name="connsiteY2910" fmla="*/ 741283 h 8087675"/>
              <a:gd name="connsiteX2911" fmla="*/ 4168943 w 8087948"/>
              <a:gd name="connsiteY2911" fmla="*/ 741146 h 8087675"/>
              <a:gd name="connsiteX2912" fmla="*/ 4087400 w 8087948"/>
              <a:gd name="connsiteY2912" fmla="*/ 653425 h 8087675"/>
              <a:gd name="connsiteX2913" fmla="*/ 4175120 w 8087948"/>
              <a:gd name="connsiteY2913" fmla="*/ 572020 h 8087675"/>
              <a:gd name="connsiteX2914" fmla="*/ 5463487 w 8087948"/>
              <a:gd name="connsiteY2914" fmla="*/ 566903 h 8087675"/>
              <a:gd name="connsiteX2915" fmla="*/ 5486672 w 8087948"/>
              <a:gd name="connsiteY2915" fmla="*/ 571478 h 8087675"/>
              <a:gd name="connsiteX2916" fmla="*/ 5518657 w 8087948"/>
              <a:gd name="connsiteY2916" fmla="*/ 649314 h 8087675"/>
              <a:gd name="connsiteX2917" fmla="*/ 5463746 w 8087948"/>
              <a:gd name="connsiteY2917" fmla="*/ 685968 h 8087675"/>
              <a:gd name="connsiteX2918" fmla="*/ 5440959 w 8087948"/>
              <a:gd name="connsiteY2918" fmla="*/ 681299 h 8087675"/>
              <a:gd name="connsiteX2919" fmla="*/ 5408835 w 8087948"/>
              <a:gd name="connsiteY2919" fmla="*/ 603602 h 8087675"/>
              <a:gd name="connsiteX2920" fmla="*/ 5463487 w 8087948"/>
              <a:gd name="connsiteY2920" fmla="*/ 566903 h 8087675"/>
              <a:gd name="connsiteX2921" fmla="*/ 2000269 w 8087948"/>
              <a:gd name="connsiteY2921" fmla="*/ 564934 h 8087675"/>
              <a:gd name="connsiteX2922" fmla="*/ 2021274 w 8087948"/>
              <a:gd name="connsiteY2922" fmla="*/ 580687 h 8087675"/>
              <a:gd name="connsiteX2923" fmla="*/ 2009467 w 8087948"/>
              <a:gd name="connsiteY2923" fmla="*/ 627772 h 8087675"/>
              <a:gd name="connsiteX2924" fmla="*/ 1991897 w 8087948"/>
              <a:gd name="connsiteY2924" fmla="*/ 632577 h 8087675"/>
              <a:gd name="connsiteX2925" fmla="*/ 1962379 w 8087948"/>
              <a:gd name="connsiteY2925" fmla="*/ 615830 h 8087675"/>
              <a:gd name="connsiteX2926" fmla="*/ 1974325 w 8087948"/>
              <a:gd name="connsiteY2926" fmla="*/ 568744 h 8087675"/>
              <a:gd name="connsiteX2927" fmla="*/ 2000269 w 8087948"/>
              <a:gd name="connsiteY2927" fmla="*/ 564934 h 8087675"/>
              <a:gd name="connsiteX2928" fmla="*/ 2654708 w 8087948"/>
              <a:gd name="connsiteY2928" fmla="*/ 554615 h 8087675"/>
              <a:gd name="connsiteX2929" fmla="*/ 2709029 w 8087948"/>
              <a:gd name="connsiteY2929" fmla="*/ 591795 h 8087675"/>
              <a:gd name="connsiteX2930" fmla="*/ 2676220 w 8087948"/>
              <a:gd name="connsiteY2930" fmla="*/ 669219 h 8087675"/>
              <a:gd name="connsiteX2931" fmla="*/ 2653984 w 8087948"/>
              <a:gd name="connsiteY2931" fmla="*/ 673612 h 8087675"/>
              <a:gd name="connsiteX2932" fmla="*/ 2598793 w 8087948"/>
              <a:gd name="connsiteY2932" fmla="*/ 636548 h 8087675"/>
              <a:gd name="connsiteX2933" fmla="*/ 2631468 w 8087948"/>
              <a:gd name="connsiteY2933" fmla="*/ 558986 h 8087675"/>
              <a:gd name="connsiteX2934" fmla="*/ 2654708 w 8087948"/>
              <a:gd name="connsiteY2934" fmla="*/ 554615 h 8087675"/>
              <a:gd name="connsiteX2935" fmla="*/ 5918908 w 8087948"/>
              <a:gd name="connsiteY2935" fmla="*/ 471053 h 8087675"/>
              <a:gd name="connsiteX2936" fmla="*/ 5945043 w 8087948"/>
              <a:gd name="connsiteY2936" fmla="*/ 473609 h 8087675"/>
              <a:gd name="connsiteX2937" fmla="*/ 5959182 w 8087948"/>
              <a:gd name="connsiteY2937" fmla="*/ 520147 h 8087675"/>
              <a:gd name="connsiteX2938" fmla="*/ 5928981 w 8087948"/>
              <a:gd name="connsiteY2938" fmla="*/ 538267 h 8087675"/>
              <a:gd name="connsiteX2939" fmla="*/ 5912783 w 8087948"/>
              <a:gd name="connsiteY2939" fmla="*/ 534148 h 8087675"/>
              <a:gd name="connsiteX2940" fmla="*/ 5898643 w 8087948"/>
              <a:gd name="connsiteY2940" fmla="*/ 487749 h 8087675"/>
              <a:gd name="connsiteX2941" fmla="*/ 5918908 w 8087948"/>
              <a:gd name="connsiteY2941" fmla="*/ 471053 h 8087675"/>
              <a:gd name="connsiteX2942" fmla="*/ 5157471 w 8087948"/>
              <a:gd name="connsiteY2942" fmla="*/ 457155 h 8087675"/>
              <a:gd name="connsiteX2943" fmla="*/ 5180954 w 8087948"/>
              <a:gd name="connsiteY2943" fmla="*/ 459735 h 8087675"/>
              <a:gd name="connsiteX2944" fmla="*/ 5219667 w 8087948"/>
              <a:gd name="connsiteY2944" fmla="*/ 534414 h 8087675"/>
              <a:gd name="connsiteX2945" fmla="*/ 5162972 w 8087948"/>
              <a:gd name="connsiteY2945" fmla="*/ 575872 h 8087675"/>
              <a:gd name="connsiteX2946" fmla="*/ 5144988 w 8087948"/>
              <a:gd name="connsiteY2946" fmla="*/ 573127 h 8087675"/>
              <a:gd name="connsiteX2947" fmla="*/ 5106275 w 8087948"/>
              <a:gd name="connsiteY2947" fmla="*/ 498448 h 8087675"/>
              <a:gd name="connsiteX2948" fmla="*/ 5157471 w 8087948"/>
              <a:gd name="connsiteY2948" fmla="*/ 457155 h 8087675"/>
              <a:gd name="connsiteX2949" fmla="*/ 2961461 w 8087948"/>
              <a:gd name="connsiteY2949" fmla="*/ 447671 h 8087675"/>
              <a:gd name="connsiteX2950" fmla="*/ 3012273 w 8087948"/>
              <a:gd name="connsiteY2950" fmla="*/ 489387 h 8087675"/>
              <a:gd name="connsiteX2951" fmla="*/ 2972876 w 8087948"/>
              <a:gd name="connsiteY2951" fmla="*/ 563655 h 8087675"/>
              <a:gd name="connsiteX2952" fmla="*/ 2955439 w 8087948"/>
              <a:gd name="connsiteY2952" fmla="*/ 566400 h 8087675"/>
              <a:gd name="connsiteX2953" fmla="*/ 2898611 w 8087948"/>
              <a:gd name="connsiteY2953" fmla="*/ 524393 h 8087675"/>
              <a:gd name="connsiteX2954" fmla="*/ 2938007 w 8087948"/>
              <a:gd name="connsiteY2954" fmla="*/ 449990 h 8087675"/>
              <a:gd name="connsiteX2955" fmla="*/ 2961461 w 8087948"/>
              <a:gd name="connsiteY2955" fmla="*/ 447671 h 8087675"/>
              <a:gd name="connsiteX2956" fmla="*/ 2242684 w 8087948"/>
              <a:gd name="connsiteY2956" fmla="*/ 433215 h 8087675"/>
              <a:gd name="connsiteX2957" fmla="*/ 2262607 w 8087948"/>
              <a:gd name="connsiteY2957" fmla="*/ 450272 h 8087675"/>
              <a:gd name="connsiteX2958" fmla="*/ 2247507 w 8087948"/>
              <a:gd name="connsiteY2958" fmla="*/ 496534 h 8087675"/>
              <a:gd name="connsiteX2959" fmla="*/ 2231994 w 8087948"/>
              <a:gd name="connsiteY2959" fmla="*/ 500241 h 8087675"/>
              <a:gd name="connsiteX2960" fmla="*/ 2201381 w 8087948"/>
              <a:gd name="connsiteY2960" fmla="*/ 481433 h 8087675"/>
              <a:gd name="connsiteX2961" fmla="*/ 2216480 w 8087948"/>
              <a:gd name="connsiteY2961" fmla="*/ 435308 h 8087675"/>
              <a:gd name="connsiteX2962" fmla="*/ 2242684 w 8087948"/>
              <a:gd name="connsiteY2962" fmla="*/ 433215 h 8087675"/>
              <a:gd name="connsiteX2963" fmla="*/ 4843226 w 8087948"/>
              <a:gd name="connsiteY2963" fmla="*/ 374561 h 8087675"/>
              <a:gd name="connsiteX2964" fmla="*/ 4866863 w 8087948"/>
              <a:gd name="connsiteY2964" fmla="*/ 375035 h 8087675"/>
              <a:gd name="connsiteX2965" fmla="*/ 4911890 w 8087948"/>
              <a:gd name="connsiteY2965" fmla="*/ 446007 h 8087675"/>
              <a:gd name="connsiteX2966" fmla="*/ 4853959 w 8087948"/>
              <a:gd name="connsiteY2966" fmla="*/ 492544 h 8087675"/>
              <a:gd name="connsiteX2967" fmla="*/ 4840918 w 8087948"/>
              <a:gd name="connsiteY2967" fmla="*/ 491172 h 8087675"/>
              <a:gd name="connsiteX2968" fmla="*/ 4795891 w 8087948"/>
              <a:gd name="connsiteY2968" fmla="*/ 420062 h 8087675"/>
              <a:gd name="connsiteX2969" fmla="*/ 4843226 w 8087948"/>
              <a:gd name="connsiteY2969" fmla="*/ 374561 h 8087675"/>
              <a:gd name="connsiteX2970" fmla="*/ 3276398 w 8087948"/>
              <a:gd name="connsiteY2970" fmla="*/ 367763 h 8087675"/>
              <a:gd name="connsiteX2971" fmla="*/ 3323312 w 8087948"/>
              <a:gd name="connsiteY2971" fmla="*/ 413746 h 8087675"/>
              <a:gd name="connsiteX2972" fmla="*/ 3277770 w 8087948"/>
              <a:gd name="connsiteY2972" fmla="*/ 484444 h 8087675"/>
              <a:gd name="connsiteX2973" fmla="*/ 3265142 w 8087948"/>
              <a:gd name="connsiteY2973" fmla="*/ 485681 h 8087675"/>
              <a:gd name="connsiteX2974" fmla="*/ 3207073 w 8087948"/>
              <a:gd name="connsiteY2974" fmla="*/ 438731 h 8087675"/>
              <a:gd name="connsiteX2975" fmla="*/ 3252788 w 8087948"/>
              <a:gd name="connsiteY2975" fmla="*/ 368033 h 8087675"/>
              <a:gd name="connsiteX2976" fmla="*/ 3276398 w 8087948"/>
              <a:gd name="connsiteY2976" fmla="*/ 367763 h 8087675"/>
              <a:gd name="connsiteX2977" fmla="*/ 5670041 w 8087948"/>
              <a:gd name="connsiteY2977" fmla="*/ 350936 h 8087675"/>
              <a:gd name="connsiteX2978" fmla="*/ 5696296 w 8087948"/>
              <a:gd name="connsiteY2978" fmla="*/ 351707 h 8087675"/>
              <a:gd name="connsiteX2979" fmla="*/ 5713592 w 8087948"/>
              <a:gd name="connsiteY2979" fmla="*/ 397010 h 8087675"/>
              <a:gd name="connsiteX2980" fmla="*/ 5682293 w 8087948"/>
              <a:gd name="connsiteY2980" fmla="*/ 417327 h 8087675"/>
              <a:gd name="connsiteX2981" fmla="*/ 5668291 w 8087948"/>
              <a:gd name="connsiteY2981" fmla="*/ 414306 h 8087675"/>
              <a:gd name="connsiteX2982" fmla="*/ 5650993 w 8087948"/>
              <a:gd name="connsiteY2982" fmla="*/ 369005 h 8087675"/>
              <a:gd name="connsiteX2983" fmla="*/ 5670041 w 8087948"/>
              <a:gd name="connsiteY2983" fmla="*/ 350936 h 8087675"/>
              <a:gd name="connsiteX2984" fmla="*/ 2493426 w 8087948"/>
              <a:gd name="connsiteY2984" fmla="*/ 318487 h 8087675"/>
              <a:gd name="connsiteX2985" fmla="*/ 2512182 w 8087948"/>
              <a:gd name="connsiteY2985" fmla="*/ 336883 h 8087675"/>
              <a:gd name="connsiteX2986" fmla="*/ 2493923 w 8087948"/>
              <a:gd name="connsiteY2986" fmla="*/ 381910 h 8087675"/>
              <a:gd name="connsiteX2987" fmla="*/ 2480606 w 8087948"/>
              <a:gd name="connsiteY2987" fmla="*/ 384655 h 8087675"/>
              <a:gd name="connsiteX2988" fmla="*/ 2448895 w 8087948"/>
              <a:gd name="connsiteY2988" fmla="*/ 363651 h 8087675"/>
              <a:gd name="connsiteX2989" fmla="*/ 2467154 w 8087948"/>
              <a:gd name="connsiteY2989" fmla="*/ 318624 h 8087675"/>
              <a:gd name="connsiteX2990" fmla="*/ 2493426 w 8087948"/>
              <a:gd name="connsiteY2990" fmla="*/ 318487 h 8087675"/>
              <a:gd name="connsiteX2991" fmla="*/ 4546595 w 8087948"/>
              <a:gd name="connsiteY2991" fmla="*/ 317928 h 8087675"/>
              <a:gd name="connsiteX2992" fmla="*/ 4597662 w 8087948"/>
              <a:gd name="connsiteY2992" fmla="*/ 384781 h 8087675"/>
              <a:gd name="connsiteX2993" fmla="*/ 4538770 w 8087948"/>
              <a:gd name="connsiteY2993" fmla="*/ 436397 h 8087675"/>
              <a:gd name="connsiteX2994" fmla="*/ 4530807 w 8087948"/>
              <a:gd name="connsiteY2994" fmla="*/ 435848 h 8087675"/>
              <a:gd name="connsiteX2995" fmla="*/ 4479740 w 8087948"/>
              <a:gd name="connsiteY2995" fmla="*/ 369132 h 8087675"/>
              <a:gd name="connsiteX2996" fmla="*/ 4546595 w 8087948"/>
              <a:gd name="connsiteY2996" fmla="*/ 317928 h 8087675"/>
              <a:gd name="connsiteX2997" fmla="*/ 3573431 w 8087948"/>
              <a:gd name="connsiteY2997" fmla="*/ 313810 h 8087675"/>
              <a:gd name="connsiteX2998" fmla="*/ 3639873 w 8087948"/>
              <a:gd name="connsiteY2998" fmla="*/ 365426 h 8087675"/>
              <a:gd name="connsiteX2999" fmla="*/ 3588257 w 8087948"/>
              <a:gd name="connsiteY2999" fmla="*/ 431868 h 8087675"/>
              <a:gd name="connsiteX3000" fmla="*/ 3588120 w 8087948"/>
              <a:gd name="connsiteY3000" fmla="*/ 431868 h 8087675"/>
              <a:gd name="connsiteX3001" fmla="*/ 3580707 w 8087948"/>
              <a:gd name="connsiteY3001" fmla="*/ 432278 h 8087675"/>
              <a:gd name="connsiteX3002" fmla="*/ 3521814 w 8087948"/>
              <a:gd name="connsiteY3002" fmla="*/ 380252 h 8087675"/>
              <a:gd name="connsiteX3003" fmla="*/ 3573431 w 8087948"/>
              <a:gd name="connsiteY3003" fmla="*/ 313810 h 8087675"/>
              <a:gd name="connsiteX3004" fmla="*/ 4222755 w 8087948"/>
              <a:gd name="connsiteY3004" fmla="*/ 288825 h 8087675"/>
              <a:gd name="connsiteX3005" fmla="*/ 4279451 w 8087948"/>
              <a:gd name="connsiteY3005" fmla="*/ 351012 h 8087675"/>
              <a:gd name="connsiteX3006" fmla="*/ 4220010 w 8087948"/>
              <a:gd name="connsiteY3006" fmla="*/ 407707 h 8087675"/>
              <a:gd name="connsiteX3007" fmla="*/ 4217264 w 8087948"/>
              <a:gd name="connsiteY3007" fmla="*/ 407707 h 8087675"/>
              <a:gd name="connsiteX3008" fmla="*/ 4160569 w 8087948"/>
              <a:gd name="connsiteY3008" fmla="*/ 345521 h 8087675"/>
              <a:gd name="connsiteX3009" fmla="*/ 4222755 w 8087948"/>
              <a:gd name="connsiteY3009" fmla="*/ 288825 h 8087675"/>
              <a:gd name="connsiteX3010" fmla="*/ 3897544 w 8087948"/>
              <a:gd name="connsiteY3010" fmla="*/ 287453 h 8087675"/>
              <a:gd name="connsiteX3011" fmla="*/ 3959319 w 8087948"/>
              <a:gd name="connsiteY3011" fmla="*/ 344697 h 8087675"/>
              <a:gd name="connsiteX3012" fmla="*/ 3902074 w 8087948"/>
              <a:gd name="connsiteY3012" fmla="*/ 406334 h 8087675"/>
              <a:gd name="connsiteX3013" fmla="*/ 3899741 w 8087948"/>
              <a:gd name="connsiteY3013" fmla="*/ 406334 h 8087675"/>
              <a:gd name="connsiteX3014" fmla="*/ 3840437 w 8087948"/>
              <a:gd name="connsiteY3014" fmla="*/ 349226 h 8087675"/>
              <a:gd name="connsiteX3015" fmla="*/ 3897544 w 8087948"/>
              <a:gd name="connsiteY3015" fmla="*/ 287453 h 8087675"/>
              <a:gd name="connsiteX3016" fmla="*/ 5439724 w 8087948"/>
              <a:gd name="connsiteY3016" fmla="*/ 247103 h 8087675"/>
              <a:gd name="connsiteX3017" fmla="*/ 5460042 w 8087948"/>
              <a:gd name="connsiteY3017" fmla="*/ 291168 h 8087675"/>
              <a:gd name="connsiteX3018" fmla="*/ 5427781 w 8087948"/>
              <a:gd name="connsiteY3018" fmla="*/ 313682 h 8087675"/>
              <a:gd name="connsiteX3019" fmla="*/ 5415976 w 8087948"/>
              <a:gd name="connsiteY3019" fmla="*/ 311485 h 8087675"/>
              <a:gd name="connsiteX3020" fmla="*/ 5395659 w 8087948"/>
              <a:gd name="connsiteY3020" fmla="*/ 267556 h 8087675"/>
              <a:gd name="connsiteX3021" fmla="*/ 5439724 w 8087948"/>
              <a:gd name="connsiteY3021" fmla="*/ 247103 h 8087675"/>
              <a:gd name="connsiteX3022" fmla="*/ 2725235 w 8087948"/>
              <a:gd name="connsiteY3022" fmla="*/ 219647 h 8087675"/>
              <a:gd name="connsiteX3023" fmla="*/ 2768892 w 8087948"/>
              <a:gd name="connsiteY3023" fmla="*/ 240925 h 8087675"/>
              <a:gd name="connsiteX3024" fmla="*/ 2747611 w 8087948"/>
              <a:gd name="connsiteY3024" fmla="*/ 284578 h 8087675"/>
              <a:gd name="connsiteX3025" fmla="*/ 2736355 w 8087948"/>
              <a:gd name="connsiteY3025" fmla="*/ 286501 h 8087675"/>
              <a:gd name="connsiteX3026" fmla="*/ 2703956 w 8087948"/>
              <a:gd name="connsiteY3026" fmla="*/ 263300 h 8087675"/>
              <a:gd name="connsiteX3027" fmla="*/ 2725235 w 8087948"/>
              <a:gd name="connsiteY3027" fmla="*/ 219647 h 8087675"/>
              <a:gd name="connsiteX3028" fmla="*/ 5176837 w 8087948"/>
              <a:gd name="connsiteY3028" fmla="*/ 160618 h 8087675"/>
              <a:gd name="connsiteX3029" fmla="*/ 5200175 w 8087948"/>
              <a:gd name="connsiteY3029" fmla="*/ 203174 h 8087675"/>
              <a:gd name="connsiteX3030" fmla="*/ 5167229 w 8087948"/>
              <a:gd name="connsiteY3030" fmla="*/ 227884 h 8087675"/>
              <a:gd name="connsiteX3031" fmla="*/ 5157619 w 8087948"/>
              <a:gd name="connsiteY3031" fmla="*/ 226512 h 8087675"/>
              <a:gd name="connsiteX3032" fmla="*/ 5134282 w 8087948"/>
              <a:gd name="connsiteY3032" fmla="*/ 183955 h 8087675"/>
              <a:gd name="connsiteX3033" fmla="*/ 5176837 w 8087948"/>
              <a:gd name="connsiteY3033" fmla="*/ 160618 h 8087675"/>
              <a:gd name="connsiteX3034" fmla="*/ 2989770 w 8087948"/>
              <a:gd name="connsiteY3034" fmla="*/ 138516 h 8087675"/>
              <a:gd name="connsiteX3035" fmla="*/ 3031915 w 8087948"/>
              <a:gd name="connsiteY3035" fmla="*/ 162815 h 8087675"/>
              <a:gd name="connsiteX3036" fmla="*/ 3007612 w 8087948"/>
              <a:gd name="connsiteY3036" fmla="*/ 204821 h 8087675"/>
              <a:gd name="connsiteX3037" fmla="*/ 2998691 w 8087948"/>
              <a:gd name="connsiteY3037" fmla="*/ 205919 h 8087675"/>
              <a:gd name="connsiteX3038" fmla="*/ 2965606 w 8087948"/>
              <a:gd name="connsiteY3038" fmla="*/ 180524 h 8087675"/>
              <a:gd name="connsiteX3039" fmla="*/ 2989770 w 8087948"/>
              <a:gd name="connsiteY3039" fmla="*/ 138516 h 8087675"/>
              <a:gd name="connsiteX3040" fmla="*/ 4908459 w 8087948"/>
              <a:gd name="connsiteY3040" fmla="*/ 92390 h 8087675"/>
              <a:gd name="connsiteX3041" fmla="*/ 4934678 w 8087948"/>
              <a:gd name="connsiteY3041" fmla="*/ 133300 h 8087675"/>
              <a:gd name="connsiteX3042" fmla="*/ 4901182 w 8087948"/>
              <a:gd name="connsiteY3042" fmla="*/ 160343 h 8087675"/>
              <a:gd name="connsiteX3043" fmla="*/ 4893907 w 8087948"/>
              <a:gd name="connsiteY3043" fmla="*/ 159520 h 8087675"/>
              <a:gd name="connsiteX3044" fmla="*/ 4867687 w 8087948"/>
              <a:gd name="connsiteY3044" fmla="*/ 118611 h 8087675"/>
              <a:gd name="connsiteX3045" fmla="*/ 4908459 w 8087948"/>
              <a:gd name="connsiteY3045" fmla="*/ 92390 h 8087675"/>
              <a:gd name="connsiteX3046" fmla="*/ 3259385 w 8087948"/>
              <a:gd name="connsiteY3046" fmla="*/ 75780 h 8087675"/>
              <a:gd name="connsiteX3047" fmla="*/ 3299563 w 8087948"/>
              <a:gd name="connsiteY3047" fmla="*/ 102824 h 8087675"/>
              <a:gd name="connsiteX3048" fmla="*/ 3272563 w 8087948"/>
              <a:gd name="connsiteY3048" fmla="*/ 143182 h 8087675"/>
              <a:gd name="connsiteX3049" fmla="*/ 3265974 w 8087948"/>
              <a:gd name="connsiteY3049" fmla="*/ 143870 h 8087675"/>
              <a:gd name="connsiteX3050" fmla="*/ 3232342 w 8087948"/>
              <a:gd name="connsiteY3050" fmla="*/ 116139 h 8087675"/>
              <a:gd name="connsiteX3051" fmla="*/ 3259385 w 8087948"/>
              <a:gd name="connsiteY3051" fmla="*/ 75780 h 8087675"/>
              <a:gd name="connsiteX3052" fmla="*/ 4636237 w 8087948"/>
              <a:gd name="connsiteY3052" fmla="*/ 42833 h 8087675"/>
              <a:gd name="connsiteX3053" fmla="*/ 4665203 w 8087948"/>
              <a:gd name="connsiteY3053" fmla="*/ 81820 h 8087675"/>
              <a:gd name="connsiteX3054" fmla="*/ 4631295 w 8087948"/>
              <a:gd name="connsiteY3054" fmla="*/ 111061 h 8087675"/>
              <a:gd name="connsiteX3055" fmla="*/ 4626216 w 8087948"/>
              <a:gd name="connsiteY3055" fmla="*/ 110786 h 8087675"/>
              <a:gd name="connsiteX3056" fmla="*/ 4597250 w 8087948"/>
              <a:gd name="connsiteY3056" fmla="*/ 71799 h 8087675"/>
              <a:gd name="connsiteX3057" fmla="*/ 4636237 w 8087948"/>
              <a:gd name="connsiteY3057" fmla="*/ 42833 h 8087675"/>
              <a:gd name="connsiteX3058" fmla="*/ 3532523 w 8087948"/>
              <a:gd name="connsiteY3058" fmla="*/ 31715 h 8087675"/>
              <a:gd name="connsiteX3059" fmla="*/ 3532523 w 8087948"/>
              <a:gd name="connsiteY3059" fmla="*/ 31851 h 8087675"/>
              <a:gd name="connsiteX3060" fmla="*/ 3570824 w 8087948"/>
              <a:gd name="connsiteY3060" fmla="*/ 61503 h 8087675"/>
              <a:gd name="connsiteX3061" fmla="*/ 3541172 w 8087948"/>
              <a:gd name="connsiteY3061" fmla="*/ 99941 h 8087675"/>
              <a:gd name="connsiteX3062" fmla="*/ 3536779 w 8087948"/>
              <a:gd name="connsiteY3062" fmla="*/ 100215 h 8087675"/>
              <a:gd name="connsiteX3063" fmla="*/ 3502734 w 8087948"/>
              <a:gd name="connsiteY3063" fmla="*/ 70152 h 8087675"/>
              <a:gd name="connsiteX3064" fmla="*/ 3532523 w 8087948"/>
              <a:gd name="connsiteY3064" fmla="*/ 31715 h 8087675"/>
              <a:gd name="connsiteX3065" fmla="*/ 4361271 w 8087948"/>
              <a:gd name="connsiteY3065" fmla="*/ 12083 h 8087675"/>
              <a:gd name="connsiteX3066" fmla="*/ 4392844 w 8087948"/>
              <a:gd name="connsiteY3066" fmla="*/ 48873 h 8087675"/>
              <a:gd name="connsiteX3067" fmla="*/ 4358662 w 8087948"/>
              <a:gd name="connsiteY3067" fmla="*/ 80583 h 8087675"/>
              <a:gd name="connsiteX3068" fmla="*/ 4355916 w 8087948"/>
              <a:gd name="connsiteY3068" fmla="*/ 80446 h 8087675"/>
              <a:gd name="connsiteX3069" fmla="*/ 4324343 w 8087948"/>
              <a:gd name="connsiteY3069" fmla="*/ 43656 h 8087675"/>
              <a:gd name="connsiteX3070" fmla="*/ 4361271 w 8087948"/>
              <a:gd name="connsiteY3070" fmla="*/ 12083 h 8087675"/>
              <a:gd name="connsiteX3071" fmla="*/ 3808040 w 8087948"/>
              <a:gd name="connsiteY3071" fmla="*/ 6454 h 8087675"/>
              <a:gd name="connsiteX3072" fmla="*/ 3844281 w 8087948"/>
              <a:gd name="connsiteY3072" fmla="*/ 38851 h 8087675"/>
              <a:gd name="connsiteX3073" fmla="*/ 3812022 w 8087948"/>
              <a:gd name="connsiteY3073" fmla="*/ 75092 h 8087675"/>
              <a:gd name="connsiteX3074" fmla="*/ 3810099 w 8087948"/>
              <a:gd name="connsiteY3074" fmla="*/ 75092 h 8087675"/>
              <a:gd name="connsiteX3075" fmla="*/ 3775779 w 8087948"/>
              <a:gd name="connsiteY3075" fmla="*/ 42695 h 8087675"/>
              <a:gd name="connsiteX3076" fmla="*/ 3808040 w 8087948"/>
              <a:gd name="connsiteY3076" fmla="*/ 6592 h 8087675"/>
              <a:gd name="connsiteX3077" fmla="*/ 3808040 w 8087948"/>
              <a:gd name="connsiteY3077" fmla="*/ 6454 h 8087675"/>
              <a:gd name="connsiteX3078" fmla="*/ 4084792 w 8087948"/>
              <a:gd name="connsiteY3078" fmla="*/ 3 h 8087675"/>
              <a:gd name="connsiteX3079" fmla="*/ 4118700 w 8087948"/>
              <a:gd name="connsiteY3079" fmla="*/ 34597 h 8087675"/>
              <a:gd name="connsiteX3080" fmla="*/ 4084518 w 8087948"/>
              <a:gd name="connsiteY3080" fmla="*/ 68642 h 8087675"/>
              <a:gd name="connsiteX3081" fmla="*/ 4084106 w 8087948"/>
              <a:gd name="connsiteY3081" fmla="*/ 68642 h 8087675"/>
              <a:gd name="connsiteX3082" fmla="*/ 4050200 w 8087948"/>
              <a:gd name="connsiteY3082" fmla="*/ 33909 h 8087675"/>
              <a:gd name="connsiteX3083" fmla="*/ 4084792 w 8087948"/>
              <a:gd name="connsiteY3083" fmla="*/ 3 h 8087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 ang="0">
                <a:pos x="connsiteX2950" y="connsiteY2950"/>
              </a:cxn>
              <a:cxn ang="0">
                <a:pos x="connsiteX2951" y="connsiteY2951"/>
              </a:cxn>
              <a:cxn ang="0">
                <a:pos x="connsiteX2952" y="connsiteY2952"/>
              </a:cxn>
              <a:cxn ang="0">
                <a:pos x="connsiteX2953" y="connsiteY2953"/>
              </a:cxn>
              <a:cxn ang="0">
                <a:pos x="connsiteX2954" y="connsiteY2954"/>
              </a:cxn>
              <a:cxn ang="0">
                <a:pos x="connsiteX2955" y="connsiteY2955"/>
              </a:cxn>
              <a:cxn ang="0">
                <a:pos x="connsiteX2956" y="connsiteY2956"/>
              </a:cxn>
              <a:cxn ang="0">
                <a:pos x="connsiteX2957" y="connsiteY2957"/>
              </a:cxn>
              <a:cxn ang="0">
                <a:pos x="connsiteX2958" y="connsiteY2958"/>
              </a:cxn>
              <a:cxn ang="0">
                <a:pos x="connsiteX2959" y="connsiteY2959"/>
              </a:cxn>
              <a:cxn ang="0">
                <a:pos x="connsiteX2960" y="connsiteY2960"/>
              </a:cxn>
              <a:cxn ang="0">
                <a:pos x="connsiteX2961" y="connsiteY2961"/>
              </a:cxn>
              <a:cxn ang="0">
                <a:pos x="connsiteX2962" y="connsiteY2962"/>
              </a:cxn>
              <a:cxn ang="0">
                <a:pos x="connsiteX2963" y="connsiteY2963"/>
              </a:cxn>
              <a:cxn ang="0">
                <a:pos x="connsiteX2964" y="connsiteY2964"/>
              </a:cxn>
              <a:cxn ang="0">
                <a:pos x="connsiteX2965" y="connsiteY2965"/>
              </a:cxn>
              <a:cxn ang="0">
                <a:pos x="connsiteX2966" y="connsiteY2966"/>
              </a:cxn>
              <a:cxn ang="0">
                <a:pos x="connsiteX2967" y="connsiteY2967"/>
              </a:cxn>
              <a:cxn ang="0">
                <a:pos x="connsiteX2968" y="connsiteY2968"/>
              </a:cxn>
              <a:cxn ang="0">
                <a:pos x="connsiteX2969" y="connsiteY2969"/>
              </a:cxn>
              <a:cxn ang="0">
                <a:pos x="connsiteX2970" y="connsiteY2970"/>
              </a:cxn>
              <a:cxn ang="0">
                <a:pos x="connsiteX2971" y="connsiteY2971"/>
              </a:cxn>
              <a:cxn ang="0">
                <a:pos x="connsiteX2972" y="connsiteY2972"/>
              </a:cxn>
              <a:cxn ang="0">
                <a:pos x="connsiteX2973" y="connsiteY2973"/>
              </a:cxn>
              <a:cxn ang="0">
                <a:pos x="connsiteX2974" y="connsiteY2974"/>
              </a:cxn>
              <a:cxn ang="0">
                <a:pos x="connsiteX2975" y="connsiteY2975"/>
              </a:cxn>
              <a:cxn ang="0">
                <a:pos x="connsiteX2976" y="connsiteY2976"/>
              </a:cxn>
              <a:cxn ang="0">
                <a:pos x="connsiteX2977" y="connsiteY2977"/>
              </a:cxn>
              <a:cxn ang="0">
                <a:pos x="connsiteX2978" y="connsiteY2978"/>
              </a:cxn>
              <a:cxn ang="0">
                <a:pos x="connsiteX2979" y="connsiteY2979"/>
              </a:cxn>
              <a:cxn ang="0">
                <a:pos x="connsiteX2980" y="connsiteY2980"/>
              </a:cxn>
              <a:cxn ang="0">
                <a:pos x="connsiteX2981" y="connsiteY2981"/>
              </a:cxn>
              <a:cxn ang="0">
                <a:pos x="connsiteX2982" y="connsiteY2982"/>
              </a:cxn>
              <a:cxn ang="0">
                <a:pos x="connsiteX2983" y="connsiteY2983"/>
              </a:cxn>
              <a:cxn ang="0">
                <a:pos x="connsiteX2984" y="connsiteY2984"/>
              </a:cxn>
              <a:cxn ang="0">
                <a:pos x="connsiteX2985" y="connsiteY2985"/>
              </a:cxn>
              <a:cxn ang="0">
                <a:pos x="connsiteX2986" y="connsiteY2986"/>
              </a:cxn>
              <a:cxn ang="0">
                <a:pos x="connsiteX2987" y="connsiteY2987"/>
              </a:cxn>
              <a:cxn ang="0">
                <a:pos x="connsiteX2988" y="connsiteY2988"/>
              </a:cxn>
              <a:cxn ang="0">
                <a:pos x="connsiteX2989" y="connsiteY2989"/>
              </a:cxn>
              <a:cxn ang="0">
                <a:pos x="connsiteX2990" y="connsiteY2990"/>
              </a:cxn>
              <a:cxn ang="0">
                <a:pos x="connsiteX2991" y="connsiteY2991"/>
              </a:cxn>
              <a:cxn ang="0">
                <a:pos x="connsiteX2992" y="connsiteY2992"/>
              </a:cxn>
              <a:cxn ang="0">
                <a:pos x="connsiteX2993" y="connsiteY2993"/>
              </a:cxn>
              <a:cxn ang="0">
                <a:pos x="connsiteX2994" y="connsiteY2994"/>
              </a:cxn>
              <a:cxn ang="0">
                <a:pos x="connsiteX2995" y="connsiteY2995"/>
              </a:cxn>
              <a:cxn ang="0">
                <a:pos x="connsiteX2996" y="connsiteY2996"/>
              </a:cxn>
              <a:cxn ang="0">
                <a:pos x="connsiteX2997" y="connsiteY2997"/>
              </a:cxn>
              <a:cxn ang="0">
                <a:pos x="connsiteX2998" y="connsiteY2998"/>
              </a:cxn>
              <a:cxn ang="0">
                <a:pos x="connsiteX2999" y="connsiteY2999"/>
              </a:cxn>
              <a:cxn ang="0">
                <a:pos x="connsiteX3000" y="connsiteY3000"/>
              </a:cxn>
              <a:cxn ang="0">
                <a:pos x="connsiteX3001" y="connsiteY3001"/>
              </a:cxn>
              <a:cxn ang="0">
                <a:pos x="connsiteX3002" y="connsiteY3002"/>
              </a:cxn>
              <a:cxn ang="0">
                <a:pos x="connsiteX3003" y="connsiteY3003"/>
              </a:cxn>
              <a:cxn ang="0">
                <a:pos x="connsiteX3004" y="connsiteY3004"/>
              </a:cxn>
              <a:cxn ang="0">
                <a:pos x="connsiteX3005" y="connsiteY3005"/>
              </a:cxn>
              <a:cxn ang="0">
                <a:pos x="connsiteX3006" y="connsiteY3006"/>
              </a:cxn>
              <a:cxn ang="0">
                <a:pos x="connsiteX3007" y="connsiteY3007"/>
              </a:cxn>
              <a:cxn ang="0">
                <a:pos x="connsiteX3008" y="connsiteY3008"/>
              </a:cxn>
              <a:cxn ang="0">
                <a:pos x="connsiteX3009" y="connsiteY3009"/>
              </a:cxn>
              <a:cxn ang="0">
                <a:pos x="connsiteX3010" y="connsiteY3010"/>
              </a:cxn>
              <a:cxn ang="0">
                <a:pos x="connsiteX3011" y="connsiteY3011"/>
              </a:cxn>
              <a:cxn ang="0">
                <a:pos x="connsiteX3012" y="connsiteY3012"/>
              </a:cxn>
              <a:cxn ang="0">
                <a:pos x="connsiteX3013" y="connsiteY3013"/>
              </a:cxn>
              <a:cxn ang="0">
                <a:pos x="connsiteX3014" y="connsiteY3014"/>
              </a:cxn>
              <a:cxn ang="0">
                <a:pos x="connsiteX3015" y="connsiteY3015"/>
              </a:cxn>
              <a:cxn ang="0">
                <a:pos x="connsiteX3016" y="connsiteY3016"/>
              </a:cxn>
              <a:cxn ang="0">
                <a:pos x="connsiteX3017" y="connsiteY3017"/>
              </a:cxn>
              <a:cxn ang="0">
                <a:pos x="connsiteX3018" y="connsiteY3018"/>
              </a:cxn>
              <a:cxn ang="0">
                <a:pos x="connsiteX3019" y="connsiteY3019"/>
              </a:cxn>
              <a:cxn ang="0">
                <a:pos x="connsiteX3020" y="connsiteY3020"/>
              </a:cxn>
              <a:cxn ang="0">
                <a:pos x="connsiteX3021" y="connsiteY3021"/>
              </a:cxn>
              <a:cxn ang="0">
                <a:pos x="connsiteX3022" y="connsiteY3022"/>
              </a:cxn>
              <a:cxn ang="0">
                <a:pos x="connsiteX3023" y="connsiteY3023"/>
              </a:cxn>
              <a:cxn ang="0">
                <a:pos x="connsiteX3024" y="connsiteY3024"/>
              </a:cxn>
              <a:cxn ang="0">
                <a:pos x="connsiteX3025" y="connsiteY3025"/>
              </a:cxn>
              <a:cxn ang="0">
                <a:pos x="connsiteX3026" y="connsiteY3026"/>
              </a:cxn>
              <a:cxn ang="0">
                <a:pos x="connsiteX3027" y="connsiteY3027"/>
              </a:cxn>
              <a:cxn ang="0">
                <a:pos x="connsiteX3028" y="connsiteY3028"/>
              </a:cxn>
              <a:cxn ang="0">
                <a:pos x="connsiteX3029" y="connsiteY3029"/>
              </a:cxn>
              <a:cxn ang="0">
                <a:pos x="connsiteX3030" y="connsiteY3030"/>
              </a:cxn>
              <a:cxn ang="0">
                <a:pos x="connsiteX3031" y="connsiteY3031"/>
              </a:cxn>
              <a:cxn ang="0">
                <a:pos x="connsiteX3032" y="connsiteY3032"/>
              </a:cxn>
              <a:cxn ang="0">
                <a:pos x="connsiteX3033" y="connsiteY3033"/>
              </a:cxn>
              <a:cxn ang="0">
                <a:pos x="connsiteX3034" y="connsiteY3034"/>
              </a:cxn>
              <a:cxn ang="0">
                <a:pos x="connsiteX3035" y="connsiteY3035"/>
              </a:cxn>
              <a:cxn ang="0">
                <a:pos x="connsiteX3036" y="connsiteY3036"/>
              </a:cxn>
              <a:cxn ang="0">
                <a:pos x="connsiteX3037" y="connsiteY3037"/>
              </a:cxn>
              <a:cxn ang="0">
                <a:pos x="connsiteX3038" y="connsiteY3038"/>
              </a:cxn>
              <a:cxn ang="0">
                <a:pos x="connsiteX3039" y="connsiteY3039"/>
              </a:cxn>
              <a:cxn ang="0">
                <a:pos x="connsiteX3040" y="connsiteY3040"/>
              </a:cxn>
              <a:cxn ang="0">
                <a:pos x="connsiteX3041" y="connsiteY3041"/>
              </a:cxn>
              <a:cxn ang="0">
                <a:pos x="connsiteX3042" y="connsiteY3042"/>
              </a:cxn>
              <a:cxn ang="0">
                <a:pos x="connsiteX3043" y="connsiteY3043"/>
              </a:cxn>
              <a:cxn ang="0">
                <a:pos x="connsiteX3044" y="connsiteY3044"/>
              </a:cxn>
              <a:cxn ang="0">
                <a:pos x="connsiteX3045" y="connsiteY3045"/>
              </a:cxn>
              <a:cxn ang="0">
                <a:pos x="connsiteX3046" y="connsiteY3046"/>
              </a:cxn>
              <a:cxn ang="0">
                <a:pos x="connsiteX3047" y="connsiteY3047"/>
              </a:cxn>
              <a:cxn ang="0">
                <a:pos x="connsiteX3048" y="connsiteY3048"/>
              </a:cxn>
              <a:cxn ang="0">
                <a:pos x="connsiteX3049" y="connsiteY3049"/>
              </a:cxn>
              <a:cxn ang="0">
                <a:pos x="connsiteX3050" y="connsiteY3050"/>
              </a:cxn>
              <a:cxn ang="0">
                <a:pos x="connsiteX3051" y="connsiteY3051"/>
              </a:cxn>
              <a:cxn ang="0">
                <a:pos x="connsiteX3052" y="connsiteY3052"/>
              </a:cxn>
              <a:cxn ang="0">
                <a:pos x="connsiteX3053" y="connsiteY3053"/>
              </a:cxn>
              <a:cxn ang="0">
                <a:pos x="connsiteX3054" y="connsiteY3054"/>
              </a:cxn>
              <a:cxn ang="0">
                <a:pos x="connsiteX3055" y="connsiteY3055"/>
              </a:cxn>
              <a:cxn ang="0">
                <a:pos x="connsiteX3056" y="connsiteY3056"/>
              </a:cxn>
              <a:cxn ang="0">
                <a:pos x="connsiteX3057" y="connsiteY3057"/>
              </a:cxn>
              <a:cxn ang="0">
                <a:pos x="connsiteX3058" y="connsiteY3058"/>
              </a:cxn>
              <a:cxn ang="0">
                <a:pos x="connsiteX3059" y="connsiteY3059"/>
              </a:cxn>
              <a:cxn ang="0">
                <a:pos x="connsiteX3060" y="connsiteY3060"/>
              </a:cxn>
              <a:cxn ang="0">
                <a:pos x="connsiteX3061" y="connsiteY3061"/>
              </a:cxn>
              <a:cxn ang="0">
                <a:pos x="connsiteX3062" y="connsiteY3062"/>
              </a:cxn>
              <a:cxn ang="0">
                <a:pos x="connsiteX3063" y="connsiteY3063"/>
              </a:cxn>
              <a:cxn ang="0">
                <a:pos x="connsiteX3064" y="connsiteY3064"/>
              </a:cxn>
              <a:cxn ang="0">
                <a:pos x="connsiteX3065" y="connsiteY3065"/>
              </a:cxn>
              <a:cxn ang="0">
                <a:pos x="connsiteX3066" y="connsiteY3066"/>
              </a:cxn>
              <a:cxn ang="0">
                <a:pos x="connsiteX3067" y="connsiteY3067"/>
              </a:cxn>
              <a:cxn ang="0">
                <a:pos x="connsiteX3068" y="connsiteY3068"/>
              </a:cxn>
              <a:cxn ang="0">
                <a:pos x="connsiteX3069" y="connsiteY3069"/>
              </a:cxn>
              <a:cxn ang="0">
                <a:pos x="connsiteX3070" y="connsiteY3070"/>
              </a:cxn>
              <a:cxn ang="0">
                <a:pos x="connsiteX3071" y="connsiteY3071"/>
              </a:cxn>
              <a:cxn ang="0">
                <a:pos x="connsiteX3072" y="connsiteY3072"/>
              </a:cxn>
              <a:cxn ang="0">
                <a:pos x="connsiteX3073" y="connsiteY3073"/>
              </a:cxn>
              <a:cxn ang="0">
                <a:pos x="connsiteX3074" y="connsiteY3074"/>
              </a:cxn>
              <a:cxn ang="0">
                <a:pos x="connsiteX3075" y="connsiteY3075"/>
              </a:cxn>
              <a:cxn ang="0">
                <a:pos x="connsiteX3076" y="connsiteY3076"/>
              </a:cxn>
              <a:cxn ang="0">
                <a:pos x="connsiteX3077" y="connsiteY3077"/>
              </a:cxn>
              <a:cxn ang="0">
                <a:pos x="connsiteX3078" y="connsiteY3078"/>
              </a:cxn>
              <a:cxn ang="0">
                <a:pos x="connsiteX3079" y="connsiteY3079"/>
              </a:cxn>
              <a:cxn ang="0">
                <a:pos x="connsiteX3080" y="connsiteY3080"/>
              </a:cxn>
              <a:cxn ang="0">
                <a:pos x="connsiteX3081" y="connsiteY3081"/>
              </a:cxn>
              <a:cxn ang="0">
                <a:pos x="connsiteX3082" y="connsiteY3082"/>
              </a:cxn>
              <a:cxn ang="0">
                <a:pos x="connsiteX3083" y="connsiteY3083"/>
              </a:cxn>
            </a:cxnLst>
            <a:rect l="l" t="t" r="r" b="b"/>
            <a:pathLst>
              <a:path w="8087948" h="8087675">
                <a:moveTo>
                  <a:pt x="4030430" y="8019036"/>
                </a:moveTo>
                <a:cubicBezTo>
                  <a:pt x="4049374" y="8019036"/>
                  <a:pt x="4064612" y="8034548"/>
                  <a:pt x="4064612" y="8053492"/>
                </a:cubicBezTo>
                <a:cubicBezTo>
                  <a:pt x="4064612" y="8072437"/>
                  <a:pt x="4049237" y="8087675"/>
                  <a:pt x="4030293" y="8087675"/>
                </a:cubicBezTo>
                <a:cubicBezTo>
                  <a:pt x="4030293" y="8087675"/>
                  <a:pt x="4030293" y="8087675"/>
                  <a:pt x="4030155" y="8087675"/>
                </a:cubicBezTo>
                <a:cubicBezTo>
                  <a:pt x="4011211" y="8087675"/>
                  <a:pt x="3995973" y="8072163"/>
                  <a:pt x="3995973" y="8053218"/>
                </a:cubicBezTo>
                <a:cubicBezTo>
                  <a:pt x="3996110" y="8034274"/>
                  <a:pt x="4011485" y="8019036"/>
                  <a:pt x="4030430" y="8019036"/>
                </a:cubicBezTo>
                <a:close/>
                <a:moveTo>
                  <a:pt x="4302516" y="8010799"/>
                </a:moveTo>
                <a:cubicBezTo>
                  <a:pt x="4321322" y="8009564"/>
                  <a:pt x="4337659" y="8023841"/>
                  <a:pt x="4338894" y="8042784"/>
                </a:cubicBezTo>
                <a:cubicBezTo>
                  <a:pt x="4340129" y="8061730"/>
                  <a:pt x="4325715" y="8078064"/>
                  <a:pt x="4306772" y="8079300"/>
                </a:cubicBezTo>
                <a:cubicBezTo>
                  <a:pt x="4306084" y="8079300"/>
                  <a:pt x="4305398" y="8079300"/>
                  <a:pt x="4304575" y="8079300"/>
                </a:cubicBezTo>
                <a:cubicBezTo>
                  <a:pt x="4286591" y="8079300"/>
                  <a:pt x="4271490" y="8065436"/>
                  <a:pt x="4270392" y="8047177"/>
                </a:cubicBezTo>
                <a:cubicBezTo>
                  <a:pt x="4269157" y="8028371"/>
                  <a:pt x="4283570" y="8012034"/>
                  <a:pt x="4302516" y="8010799"/>
                </a:cubicBezTo>
                <a:close/>
                <a:moveTo>
                  <a:pt x="3758618" y="8009014"/>
                </a:moveTo>
                <a:cubicBezTo>
                  <a:pt x="3777426" y="8010250"/>
                  <a:pt x="3791703" y="8026724"/>
                  <a:pt x="3790329" y="8045667"/>
                </a:cubicBezTo>
                <a:cubicBezTo>
                  <a:pt x="3789094" y="8063651"/>
                  <a:pt x="3773995" y="8077516"/>
                  <a:pt x="3756148" y="8077516"/>
                </a:cubicBezTo>
                <a:cubicBezTo>
                  <a:pt x="3755325" y="8077516"/>
                  <a:pt x="3754500" y="8077516"/>
                  <a:pt x="3753677" y="8077379"/>
                </a:cubicBezTo>
                <a:cubicBezTo>
                  <a:pt x="3734732" y="8076144"/>
                  <a:pt x="3720592" y="8059671"/>
                  <a:pt x="3721966" y="8040726"/>
                </a:cubicBezTo>
                <a:cubicBezTo>
                  <a:pt x="3723201" y="8021919"/>
                  <a:pt x="3739674" y="8007641"/>
                  <a:pt x="3758618" y="8009014"/>
                </a:cubicBezTo>
                <a:close/>
                <a:moveTo>
                  <a:pt x="4573226" y="7984168"/>
                </a:moveTo>
                <a:cubicBezTo>
                  <a:pt x="4591896" y="7981696"/>
                  <a:pt x="4609193" y="7994875"/>
                  <a:pt x="4611664" y="8013683"/>
                </a:cubicBezTo>
                <a:cubicBezTo>
                  <a:pt x="4614272" y="8032352"/>
                  <a:pt x="4600957" y="8049650"/>
                  <a:pt x="4582287" y="8052120"/>
                </a:cubicBezTo>
                <a:cubicBezTo>
                  <a:pt x="4580640" y="8052395"/>
                  <a:pt x="4579129" y="8052532"/>
                  <a:pt x="4577619" y="8052532"/>
                </a:cubicBezTo>
                <a:cubicBezTo>
                  <a:pt x="4560735" y="8052532"/>
                  <a:pt x="4545909" y="8039903"/>
                  <a:pt x="4543711" y="8022743"/>
                </a:cubicBezTo>
                <a:cubicBezTo>
                  <a:pt x="4541104" y="8003798"/>
                  <a:pt x="4554419" y="7986638"/>
                  <a:pt x="4573226" y="7984168"/>
                </a:cubicBezTo>
                <a:close/>
                <a:moveTo>
                  <a:pt x="3488045" y="7980459"/>
                </a:moveTo>
                <a:cubicBezTo>
                  <a:pt x="3506715" y="7983068"/>
                  <a:pt x="3519894" y="8000501"/>
                  <a:pt x="3517285" y="8019171"/>
                </a:cubicBezTo>
                <a:cubicBezTo>
                  <a:pt x="3514815" y="8036332"/>
                  <a:pt x="3500126" y="8048825"/>
                  <a:pt x="3483240" y="8048825"/>
                </a:cubicBezTo>
                <a:cubicBezTo>
                  <a:pt x="3481731" y="8048825"/>
                  <a:pt x="3480084" y="8048687"/>
                  <a:pt x="3478437" y="8048413"/>
                </a:cubicBezTo>
                <a:cubicBezTo>
                  <a:pt x="3459628" y="8045804"/>
                  <a:pt x="3446588" y="8028508"/>
                  <a:pt x="3449195" y="8009699"/>
                </a:cubicBezTo>
                <a:cubicBezTo>
                  <a:pt x="3451941" y="7990892"/>
                  <a:pt x="3469239" y="7977852"/>
                  <a:pt x="3488045" y="7980459"/>
                </a:cubicBezTo>
                <a:close/>
                <a:moveTo>
                  <a:pt x="4841467" y="7939002"/>
                </a:moveTo>
                <a:cubicBezTo>
                  <a:pt x="4859998" y="7935295"/>
                  <a:pt x="4878119" y="7947239"/>
                  <a:pt x="4881826" y="7965772"/>
                </a:cubicBezTo>
                <a:cubicBezTo>
                  <a:pt x="4885670" y="7984441"/>
                  <a:pt x="4873726" y="8002424"/>
                  <a:pt x="4855058" y="8006268"/>
                </a:cubicBezTo>
                <a:cubicBezTo>
                  <a:pt x="4852860" y="8006817"/>
                  <a:pt x="4850526" y="8006955"/>
                  <a:pt x="4848330" y="8006955"/>
                </a:cubicBezTo>
                <a:cubicBezTo>
                  <a:pt x="4832269" y="8006955"/>
                  <a:pt x="4817992" y="7995836"/>
                  <a:pt x="4814697" y="7979499"/>
                </a:cubicBezTo>
                <a:cubicBezTo>
                  <a:pt x="4810854" y="7960967"/>
                  <a:pt x="4822797" y="7942846"/>
                  <a:pt x="4841467" y="7939002"/>
                </a:cubicBezTo>
                <a:close/>
                <a:moveTo>
                  <a:pt x="3220131" y="7933648"/>
                </a:moveTo>
                <a:cubicBezTo>
                  <a:pt x="3238662" y="7937493"/>
                  <a:pt x="3250470" y="7955749"/>
                  <a:pt x="3246626" y="7974282"/>
                </a:cubicBezTo>
                <a:cubicBezTo>
                  <a:pt x="3243194" y="7990482"/>
                  <a:pt x="3228918" y="8001464"/>
                  <a:pt x="3212993" y="8001464"/>
                </a:cubicBezTo>
                <a:cubicBezTo>
                  <a:pt x="3210658" y="8001464"/>
                  <a:pt x="3208325" y="8001325"/>
                  <a:pt x="3205990" y="8000778"/>
                </a:cubicBezTo>
                <a:cubicBezTo>
                  <a:pt x="3187321" y="7996797"/>
                  <a:pt x="3175513" y="7978677"/>
                  <a:pt x="3179496" y="7960142"/>
                </a:cubicBezTo>
                <a:cubicBezTo>
                  <a:pt x="3183341" y="7941611"/>
                  <a:pt x="3201599" y="7929667"/>
                  <a:pt x="3220131" y="7933648"/>
                </a:cubicBezTo>
                <a:close/>
                <a:moveTo>
                  <a:pt x="5106002" y="7875580"/>
                </a:moveTo>
                <a:cubicBezTo>
                  <a:pt x="5124260" y="7870501"/>
                  <a:pt x="5143066" y="7881208"/>
                  <a:pt x="5148145" y="7899466"/>
                </a:cubicBezTo>
                <a:cubicBezTo>
                  <a:pt x="5153226" y="7917862"/>
                  <a:pt x="5142517" y="7936669"/>
                  <a:pt x="5124260" y="7941748"/>
                </a:cubicBezTo>
                <a:cubicBezTo>
                  <a:pt x="5121239" y="7942572"/>
                  <a:pt x="5118081" y="7942983"/>
                  <a:pt x="5115062" y="7942983"/>
                </a:cubicBezTo>
                <a:cubicBezTo>
                  <a:pt x="5100099" y="7942983"/>
                  <a:pt x="5086234" y="7933100"/>
                  <a:pt x="5081978" y="7917862"/>
                </a:cubicBezTo>
                <a:cubicBezTo>
                  <a:pt x="5077036" y="7899604"/>
                  <a:pt x="5087743" y="7880659"/>
                  <a:pt x="5106002" y="7875580"/>
                </a:cubicBezTo>
                <a:close/>
                <a:moveTo>
                  <a:pt x="2956003" y="7868303"/>
                </a:moveTo>
                <a:cubicBezTo>
                  <a:pt x="2974265" y="7873521"/>
                  <a:pt x="2984834" y="7892464"/>
                  <a:pt x="2979619" y="7910723"/>
                </a:cubicBezTo>
                <a:cubicBezTo>
                  <a:pt x="2975364" y="7925823"/>
                  <a:pt x="2961633" y="7935707"/>
                  <a:pt x="2946665" y="7935707"/>
                </a:cubicBezTo>
                <a:cubicBezTo>
                  <a:pt x="2943511" y="7935707"/>
                  <a:pt x="2940357" y="7935295"/>
                  <a:pt x="2937200" y="7934334"/>
                </a:cubicBezTo>
                <a:cubicBezTo>
                  <a:pt x="2918950" y="7929255"/>
                  <a:pt x="2908378" y="7910173"/>
                  <a:pt x="2913595" y="7892054"/>
                </a:cubicBezTo>
                <a:cubicBezTo>
                  <a:pt x="2918813" y="7873794"/>
                  <a:pt x="2937751" y="7863224"/>
                  <a:pt x="2956003" y="7868303"/>
                </a:cubicBezTo>
                <a:close/>
                <a:moveTo>
                  <a:pt x="5365456" y="7794037"/>
                </a:moveTo>
                <a:cubicBezTo>
                  <a:pt x="5383301" y="7787859"/>
                  <a:pt x="5402932" y="7797194"/>
                  <a:pt x="5409248" y="7815040"/>
                </a:cubicBezTo>
                <a:cubicBezTo>
                  <a:pt x="5415562" y="7832887"/>
                  <a:pt x="5406227" y="7852518"/>
                  <a:pt x="5388380" y="7858832"/>
                </a:cubicBezTo>
                <a:cubicBezTo>
                  <a:pt x="5384538" y="7860205"/>
                  <a:pt x="5380694" y="7860754"/>
                  <a:pt x="5376987" y="7860754"/>
                </a:cubicBezTo>
                <a:cubicBezTo>
                  <a:pt x="5362710" y="7860754"/>
                  <a:pt x="5349532" y="7851968"/>
                  <a:pt x="5344590" y="7837829"/>
                </a:cubicBezTo>
                <a:cubicBezTo>
                  <a:pt x="5338274" y="7819983"/>
                  <a:pt x="5347609" y="7800352"/>
                  <a:pt x="5365456" y="7794037"/>
                </a:cubicBezTo>
                <a:close/>
                <a:moveTo>
                  <a:pt x="2696962" y="7785114"/>
                </a:moveTo>
                <a:cubicBezTo>
                  <a:pt x="2714811" y="7791429"/>
                  <a:pt x="2724007" y="7811197"/>
                  <a:pt x="2717693" y="7829043"/>
                </a:cubicBezTo>
                <a:cubicBezTo>
                  <a:pt x="2712615" y="7843046"/>
                  <a:pt x="2699431" y="7851695"/>
                  <a:pt x="2685292" y="7851695"/>
                </a:cubicBezTo>
                <a:cubicBezTo>
                  <a:pt x="2681450" y="7851695"/>
                  <a:pt x="2677606" y="7851007"/>
                  <a:pt x="2673765" y="7849635"/>
                </a:cubicBezTo>
                <a:cubicBezTo>
                  <a:pt x="2655921" y="7843320"/>
                  <a:pt x="2646585" y="7823552"/>
                  <a:pt x="2653039" y="7805705"/>
                </a:cubicBezTo>
                <a:cubicBezTo>
                  <a:pt x="2659490" y="7787859"/>
                  <a:pt x="2679117" y="7778661"/>
                  <a:pt x="2696962" y="7785114"/>
                </a:cubicBezTo>
                <a:close/>
                <a:moveTo>
                  <a:pt x="5644748" y="7694613"/>
                </a:moveTo>
                <a:cubicBezTo>
                  <a:pt x="5652916" y="7697839"/>
                  <a:pt x="5659848" y="7704188"/>
                  <a:pt x="5663623" y="7712905"/>
                </a:cubicBezTo>
                <a:cubicBezTo>
                  <a:pt x="5671037" y="7730340"/>
                  <a:pt x="5663074" y="7750520"/>
                  <a:pt x="5645641" y="7758069"/>
                </a:cubicBezTo>
                <a:cubicBezTo>
                  <a:pt x="5641248" y="7759992"/>
                  <a:pt x="5636717" y="7760952"/>
                  <a:pt x="5632187" y="7760952"/>
                </a:cubicBezTo>
                <a:cubicBezTo>
                  <a:pt x="5618872" y="7760952"/>
                  <a:pt x="5606242" y="7753128"/>
                  <a:pt x="5600614" y="7740087"/>
                </a:cubicBezTo>
                <a:cubicBezTo>
                  <a:pt x="5593063" y="7722789"/>
                  <a:pt x="5601025" y="7702472"/>
                  <a:pt x="5618459" y="7695058"/>
                </a:cubicBezTo>
                <a:cubicBezTo>
                  <a:pt x="5627177" y="7691284"/>
                  <a:pt x="5636580" y="7691387"/>
                  <a:pt x="5644748" y="7694613"/>
                </a:cubicBezTo>
                <a:close/>
                <a:moveTo>
                  <a:pt x="4091243" y="7683529"/>
                </a:moveTo>
                <a:cubicBezTo>
                  <a:pt x="4124053" y="7683117"/>
                  <a:pt x="4150959" y="7709337"/>
                  <a:pt x="4151509" y="7742284"/>
                </a:cubicBezTo>
                <a:cubicBezTo>
                  <a:pt x="4151921" y="7775094"/>
                  <a:pt x="4125563" y="7802137"/>
                  <a:pt x="4092754" y="7802412"/>
                </a:cubicBezTo>
                <a:cubicBezTo>
                  <a:pt x="4092480" y="7802549"/>
                  <a:pt x="4092205" y="7802549"/>
                  <a:pt x="4091929" y="7802549"/>
                </a:cubicBezTo>
                <a:cubicBezTo>
                  <a:pt x="4059395" y="7802549"/>
                  <a:pt x="4032901" y="7776329"/>
                  <a:pt x="4032489" y="7743794"/>
                </a:cubicBezTo>
                <a:cubicBezTo>
                  <a:pt x="4032078" y="7710985"/>
                  <a:pt x="4058297" y="7683941"/>
                  <a:pt x="4091243" y="7683529"/>
                </a:cubicBezTo>
                <a:close/>
                <a:moveTo>
                  <a:pt x="2417769" y="7683425"/>
                </a:moveTo>
                <a:cubicBezTo>
                  <a:pt x="2425937" y="7680233"/>
                  <a:pt x="2435309" y="7680164"/>
                  <a:pt x="2443960" y="7683939"/>
                </a:cubicBezTo>
                <a:cubicBezTo>
                  <a:pt x="2461393" y="7691627"/>
                  <a:pt x="2469219" y="7711944"/>
                  <a:pt x="2461668" y="7729240"/>
                </a:cubicBezTo>
                <a:cubicBezTo>
                  <a:pt x="2455901" y="7742145"/>
                  <a:pt x="2443409" y="7749695"/>
                  <a:pt x="2430229" y="7749695"/>
                </a:cubicBezTo>
                <a:cubicBezTo>
                  <a:pt x="2425557" y="7749695"/>
                  <a:pt x="2420893" y="7748871"/>
                  <a:pt x="2416363" y="7746813"/>
                </a:cubicBezTo>
                <a:cubicBezTo>
                  <a:pt x="2399068" y="7739125"/>
                  <a:pt x="2391107" y="7718945"/>
                  <a:pt x="2398794" y="7701649"/>
                </a:cubicBezTo>
                <a:cubicBezTo>
                  <a:pt x="2402637" y="7692932"/>
                  <a:pt x="2409604" y="7686617"/>
                  <a:pt x="2417769" y="7683425"/>
                </a:cubicBezTo>
                <a:close/>
                <a:moveTo>
                  <a:pt x="3776328" y="7674194"/>
                </a:moveTo>
                <a:cubicBezTo>
                  <a:pt x="3809138" y="7676527"/>
                  <a:pt x="3833711" y="7705081"/>
                  <a:pt x="3831378" y="7737752"/>
                </a:cubicBezTo>
                <a:cubicBezTo>
                  <a:pt x="3829043" y="7769053"/>
                  <a:pt x="3802961" y="7792938"/>
                  <a:pt x="3772074" y="7792938"/>
                </a:cubicBezTo>
                <a:cubicBezTo>
                  <a:pt x="3770563" y="7792938"/>
                  <a:pt x="3769190" y="7792938"/>
                  <a:pt x="3767679" y="7792802"/>
                </a:cubicBezTo>
                <a:cubicBezTo>
                  <a:pt x="3734871" y="7790468"/>
                  <a:pt x="3710298" y="7761915"/>
                  <a:pt x="3712632" y="7729105"/>
                </a:cubicBezTo>
                <a:cubicBezTo>
                  <a:pt x="3715103" y="7696433"/>
                  <a:pt x="3743520" y="7671722"/>
                  <a:pt x="3776328" y="7674194"/>
                </a:cubicBezTo>
                <a:close/>
                <a:moveTo>
                  <a:pt x="4405748" y="7666094"/>
                </a:moveTo>
                <a:cubicBezTo>
                  <a:pt x="4438420" y="7662799"/>
                  <a:pt x="4467522" y="7686685"/>
                  <a:pt x="4470817" y="7719494"/>
                </a:cubicBezTo>
                <a:cubicBezTo>
                  <a:pt x="4473975" y="7752167"/>
                  <a:pt x="4450089" y="7781270"/>
                  <a:pt x="4417417" y="7784426"/>
                </a:cubicBezTo>
                <a:cubicBezTo>
                  <a:pt x="4415357" y="7784702"/>
                  <a:pt x="4413436" y="7784702"/>
                  <a:pt x="4411513" y="7784702"/>
                </a:cubicBezTo>
                <a:cubicBezTo>
                  <a:pt x="4381312" y="7784702"/>
                  <a:pt x="4355367" y="7761776"/>
                  <a:pt x="4352346" y="7731163"/>
                </a:cubicBezTo>
                <a:cubicBezTo>
                  <a:pt x="4349190" y="7698353"/>
                  <a:pt x="4372939" y="7669250"/>
                  <a:pt x="4405748" y="7666094"/>
                </a:cubicBezTo>
                <a:close/>
                <a:moveTo>
                  <a:pt x="3463472" y="7637814"/>
                </a:moveTo>
                <a:cubicBezTo>
                  <a:pt x="3495869" y="7643031"/>
                  <a:pt x="3517971" y="7673506"/>
                  <a:pt x="3512755" y="7706041"/>
                </a:cubicBezTo>
                <a:cubicBezTo>
                  <a:pt x="3508087" y="7735144"/>
                  <a:pt x="3482828" y="7756010"/>
                  <a:pt x="3454137" y="7756010"/>
                </a:cubicBezTo>
                <a:cubicBezTo>
                  <a:pt x="3450979" y="7756010"/>
                  <a:pt x="3447823" y="7755736"/>
                  <a:pt x="3444665" y="7755324"/>
                </a:cubicBezTo>
                <a:cubicBezTo>
                  <a:pt x="3412268" y="7750108"/>
                  <a:pt x="3390166" y="7719632"/>
                  <a:pt x="3395382" y="7687097"/>
                </a:cubicBezTo>
                <a:cubicBezTo>
                  <a:pt x="3400461" y="7654700"/>
                  <a:pt x="3431074" y="7632598"/>
                  <a:pt x="3463472" y="7637814"/>
                </a:cubicBezTo>
                <a:close/>
                <a:moveTo>
                  <a:pt x="4717505" y="7621616"/>
                </a:moveTo>
                <a:cubicBezTo>
                  <a:pt x="4749765" y="7615576"/>
                  <a:pt x="4780791" y="7636855"/>
                  <a:pt x="4786831" y="7669114"/>
                </a:cubicBezTo>
                <a:cubicBezTo>
                  <a:pt x="4792871" y="7701513"/>
                  <a:pt x="4771593" y="7732537"/>
                  <a:pt x="4739332" y="7738577"/>
                </a:cubicBezTo>
                <a:cubicBezTo>
                  <a:pt x="4735625" y="7739263"/>
                  <a:pt x="4732057" y="7739538"/>
                  <a:pt x="4728350" y="7739538"/>
                </a:cubicBezTo>
                <a:cubicBezTo>
                  <a:pt x="4700208" y="7739538"/>
                  <a:pt x="4675362" y="7719633"/>
                  <a:pt x="4670007" y="7691080"/>
                </a:cubicBezTo>
                <a:cubicBezTo>
                  <a:pt x="4663830" y="7658682"/>
                  <a:pt x="4685246" y="7627657"/>
                  <a:pt x="4717505" y="7621616"/>
                </a:cubicBezTo>
                <a:close/>
                <a:moveTo>
                  <a:pt x="5890286" y="7576623"/>
                </a:moveTo>
                <a:cubicBezTo>
                  <a:pt x="5898643" y="7579299"/>
                  <a:pt x="5905987" y="7585168"/>
                  <a:pt x="5910312" y="7593610"/>
                </a:cubicBezTo>
                <a:cubicBezTo>
                  <a:pt x="5919098" y="7610358"/>
                  <a:pt x="5912370" y="7631088"/>
                  <a:pt x="5895623" y="7639736"/>
                </a:cubicBezTo>
                <a:cubicBezTo>
                  <a:pt x="5890544" y="7642345"/>
                  <a:pt x="5885190" y="7643580"/>
                  <a:pt x="5879972" y="7643580"/>
                </a:cubicBezTo>
                <a:cubicBezTo>
                  <a:pt x="5867481" y="7643580"/>
                  <a:pt x="5855538" y="7636852"/>
                  <a:pt x="5849361" y="7625047"/>
                </a:cubicBezTo>
                <a:cubicBezTo>
                  <a:pt x="5840712" y="7608162"/>
                  <a:pt x="5847301" y="7587434"/>
                  <a:pt x="5864187" y="7578785"/>
                </a:cubicBezTo>
                <a:cubicBezTo>
                  <a:pt x="5872560" y="7574461"/>
                  <a:pt x="5881929" y="7573946"/>
                  <a:pt x="5890286" y="7576623"/>
                </a:cubicBezTo>
                <a:close/>
                <a:moveTo>
                  <a:pt x="3131451" y="7573449"/>
                </a:moveTo>
                <a:cubicBezTo>
                  <a:pt x="3139093" y="7572257"/>
                  <a:pt x="3147089" y="7572540"/>
                  <a:pt x="3155052" y="7574531"/>
                </a:cubicBezTo>
                <a:cubicBezTo>
                  <a:pt x="3186901" y="7582492"/>
                  <a:pt x="3206257" y="7614890"/>
                  <a:pt x="3198296" y="7646738"/>
                </a:cubicBezTo>
                <a:cubicBezTo>
                  <a:pt x="3191431" y="7673781"/>
                  <a:pt x="3167268" y="7691765"/>
                  <a:pt x="3140499" y="7691765"/>
                </a:cubicBezTo>
                <a:cubicBezTo>
                  <a:pt x="3135832" y="7691765"/>
                  <a:pt x="3130890" y="7691216"/>
                  <a:pt x="3126085" y="7689981"/>
                </a:cubicBezTo>
                <a:cubicBezTo>
                  <a:pt x="3094233" y="7681881"/>
                  <a:pt x="3074879" y="7649620"/>
                  <a:pt x="3082839" y="7617772"/>
                </a:cubicBezTo>
                <a:cubicBezTo>
                  <a:pt x="3088813" y="7593886"/>
                  <a:pt x="3108528" y="7577027"/>
                  <a:pt x="3131451" y="7573449"/>
                </a:cubicBezTo>
                <a:close/>
                <a:moveTo>
                  <a:pt x="2172521" y="7563393"/>
                </a:moveTo>
                <a:cubicBezTo>
                  <a:pt x="2180895" y="7560768"/>
                  <a:pt x="2190266" y="7561351"/>
                  <a:pt x="2198640" y="7565744"/>
                </a:cubicBezTo>
                <a:cubicBezTo>
                  <a:pt x="2215526" y="7574667"/>
                  <a:pt x="2221974" y="7595396"/>
                  <a:pt x="2213192" y="7612144"/>
                </a:cubicBezTo>
                <a:cubicBezTo>
                  <a:pt x="2207015" y="7623813"/>
                  <a:pt x="2195069" y="7630539"/>
                  <a:pt x="2182715" y="7630539"/>
                </a:cubicBezTo>
                <a:cubicBezTo>
                  <a:pt x="2177359" y="7630539"/>
                  <a:pt x="2171868" y="7629166"/>
                  <a:pt x="2166790" y="7626558"/>
                </a:cubicBezTo>
                <a:cubicBezTo>
                  <a:pt x="2150039" y="7617773"/>
                  <a:pt x="2143448" y="7597043"/>
                  <a:pt x="2152374" y="7580295"/>
                </a:cubicBezTo>
                <a:cubicBezTo>
                  <a:pt x="2156768" y="7571853"/>
                  <a:pt x="2164147" y="7566018"/>
                  <a:pt x="2172521" y="7563393"/>
                </a:cubicBezTo>
                <a:close/>
                <a:moveTo>
                  <a:pt x="5047780" y="7548602"/>
                </a:moveTo>
                <a:cubicBezTo>
                  <a:pt x="5070797" y="7551536"/>
                  <a:pt x="5090900" y="7567907"/>
                  <a:pt x="5097489" y="7591690"/>
                </a:cubicBezTo>
                <a:cubicBezTo>
                  <a:pt x="5106275" y="7623263"/>
                  <a:pt x="5087881" y="7656073"/>
                  <a:pt x="5056169" y="7664859"/>
                </a:cubicBezTo>
                <a:cubicBezTo>
                  <a:pt x="5050815" y="7666369"/>
                  <a:pt x="5045461" y="7667055"/>
                  <a:pt x="5040108" y="7667055"/>
                </a:cubicBezTo>
                <a:cubicBezTo>
                  <a:pt x="5014162" y="7667055"/>
                  <a:pt x="4990276" y="7649896"/>
                  <a:pt x="4982862" y="7623538"/>
                </a:cubicBezTo>
                <a:cubicBezTo>
                  <a:pt x="4974077" y="7591964"/>
                  <a:pt x="4992609" y="7559156"/>
                  <a:pt x="5024184" y="7550370"/>
                </a:cubicBezTo>
                <a:cubicBezTo>
                  <a:pt x="5032111" y="7548139"/>
                  <a:pt x="5040107" y="7547624"/>
                  <a:pt x="5047780" y="7548602"/>
                </a:cubicBezTo>
                <a:close/>
                <a:moveTo>
                  <a:pt x="2829778" y="7481481"/>
                </a:moveTo>
                <a:cubicBezTo>
                  <a:pt x="2837485" y="7480957"/>
                  <a:pt x="2845424" y="7481935"/>
                  <a:pt x="2853180" y="7484612"/>
                </a:cubicBezTo>
                <a:cubicBezTo>
                  <a:pt x="2884205" y="7495320"/>
                  <a:pt x="2900676" y="7529227"/>
                  <a:pt x="2889972" y="7560252"/>
                </a:cubicBezTo>
                <a:cubicBezTo>
                  <a:pt x="2881461" y="7584962"/>
                  <a:pt x="2858395" y="7600337"/>
                  <a:pt x="2833685" y="7600337"/>
                </a:cubicBezTo>
                <a:cubicBezTo>
                  <a:pt x="2827233" y="7600337"/>
                  <a:pt x="2820782" y="7599239"/>
                  <a:pt x="2814328" y="7597043"/>
                </a:cubicBezTo>
                <a:cubicBezTo>
                  <a:pt x="2783304" y="7586336"/>
                  <a:pt x="2766830" y="7552426"/>
                  <a:pt x="2777537" y="7521402"/>
                </a:cubicBezTo>
                <a:cubicBezTo>
                  <a:pt x="2785568" y="7498134"/>
                  <a:pt x="2806649" y="7483051"/>
                  <a:pt x="2829778" y="7481481"/>
                </a:cubicBezTo>
                <a:close/>
                <a:moveTo>
                  <a:pt x="5346906" y="7448728"/>
                </a:moveTo>
                <a:cubicBezTo>
                  <a:pt x="5370072" y="7449668"/>
                  <a:pt x="5391539" y="7464159"/>
                  <a:pt x="5400187" y="7487221"/>
                </a:cubicBezTo>
                <a:cubicBezTo>
                  <a:pt x="5411719" y="7517973"/>
                  <a:pt x="5396205" y="7552291"/>
                  <a:pt x="5365455" y="7563960"/>
                </a:cubicBezTo>
                <a:cubicBezTo>
                  <a:pt x="5358454" y="7566568"/>
                  <a:pt x="5351454" y="7567667"/>
                  <a:pt x="5344452" y="7567667"/>
                </a:cubicBezTo>
                <a:cubicBezTo>
                  <a:pt x="5320428" y="7567667"/>
                  <a:pt x="5297778" y="7552978"/>
                  <a:pt x="5288855" y="7529092"/>
                </a:cubicBezTo>
                <a:cubicBezTo>
                  <a:pt x="5277187" y="7498342"/>
                  <a:pt x="5292836" y="7464022"/>
                  <a:pt x="5323586" y="7452490"/>
                </a:cubicBezTo>
                <a:cubicBezTo>
                  <a:pt x="5331273" y="7449607"/>
                  <a:pt x="5339184" y="7448415"/>
                  <a:pt x="5346906" y="7448728"/>
                </a:cubicBezTo>
                <a:close/>
                <a:moveTo>
                  <a:pt x="6127245" y="7441936"/>
                </a:moveTo>
                <a:cubicBezTo>
                  <a:pt x="6135790" y="7444012"/>
                  <a:pt x="6143546" y="7449332"/>
                  <a:pt x="6148488" y="7457431"/>
                </a:cubicBezTo>
                <a:cubicBezTo>
                  <a:pt x="6158235" y="7473630"/>
                  <a:pt x="6153018" y="7494771"/>
                  <a:pt x="6136957" y="7504655"/>
                </a:cubicBezTo>
                <a:cubicBezTo>
                  <a:pt x="6131329" y="7507950"/>
                  <a:pt x="6125152" y="7509597"/>
                  <a:pt x="6119111" y="7509597"/>
                </a:cubicBezTo>
                <a:cubicBezTo>
                  <a:pt x="6107580" y="7509597"/>
                  <a:pt x="6096186" y="7503694"/>
                  <a:pt x="6089733" y="7493124"/>
                </a:cubicBezTo>
                <a:cubicBezTo>
                  <a:pt x="6079849" y="7476787"/>
                  <a:pt x="6085066" y="7455784"/>
                  <a:pt x="6101264" y="7445900"/>
                </a:cubicBezTo>
                <a:cubicBezTo>
                  <a:pt x="6109364" y="7441027"/>
                  <a:pt x="6118699" y="7439859"/>
                  <a:pt x="6127245" y="7441936"/>
                </a:cubicBezTo>
                <a:close/>
                <a:moveTo>
                  <a:pt x="1936127" y="7426853"/>
                </a:moveTo>
                <a:cubicBezTo>
                  <a:pt x="1944675" y="7424828"/>
                  <a:pt x="1954011" y="7426064"/>
                  <a:pt x="1962110" y="7431074"/>
                </a:cubicBezTo>
                <a:cubicBezTo>
                  <a:pt x="1978172" y="7440958"/>
                  <a:pt x="1983253" y="7462100"/>
                  <a:pt x="1973367" y="7478161"/>
                </a:cubicBezTo>
                <a:cubicBezTo>
                  <a:pt x="1966777" y="7488731"/>
                  <a:pt x="1955519" y="7494496"/>
                  <a:pt x="1943988" y="7494496"/>
                </a:cubicBezTo>
                <a:cubicBezTo>
                  <a:pt x="1937947" y="7494496"/>
                  <a:pt x="1931634" y="7492848"/>
                  <a:pt x="1926005" y="7489417"/>
                </a:cubicBezTo>
                <a:cubicBezTo>
                  <a:pt x="1909943" y="7479533"/>
                  <a:pt x="1904864" y="7458393"/>
                  <a:pt x="1914885" y="7442193"/>
                </a:cubicBezTo>
                <a:cubicBezTo>
                  <a:pt x="1919825" y="7434163"/>
                  <a:pt x="1927584" y="7428878"/>
                  <a:pt x="1936127" y="7426853"/>
                </a:cubicBezTo>
                <a:close/>
                <a:moveTo>
                  <a:pt x="2537146" y="7363545"/>
                </a:moveTo>
                <a:cubicBezTo>
                  <a:pt x="2544880" y="7363706"/>
                  <a:pt x="2552714" y="7365388"/>
                  <a:pt x="2560229" y="7368751"/>
                </a:cubicBezTo>
                <a:cubicBezTo>
                  <a:pt x="2590151" y="7382067"/>
                  <a:pt x="2603606" y="7417347"/>
                  <a:pt x="2590290" y="7447274"/>
                </a:cubicBezTo>
                <a:cubicBezTo>
                  <a:pt x="2580406" y="7469376"/>
                  <a:pt x="2558582" y="7482554"/>
                  <a:pt x="2535931" y="7482554"/>
                </a:cubicBezTo>
                <a:cubicBezTo>
                  <a:pt x="2527830" y="7482554"/>
                  <a:pt x="2519593" y="7480907"/>
                  <a:pt x="2511630" y="7477338"/>
                </a:cubicBezTo>
                <a:cubicBezTo>
                  <a:pt x="2481703" y="7463884"/>
                  <a:pt x="2468249" y="7428741"/>
                  <a:pt x="2481566" y="7398814"/>
                </a:cubicBezTo>
                <a:cubicBezTo>
                  <a:pt x="2491656" y="7376267"/>
                  <a:pt x="2513947" y="7363063"/>
                  <a:pt x="2537146" y="7363545"/>
                </a:cubicBezTo>
                <a:close/>
                <a:moveTo>
                  <a:pt x="3883267" y="7344727"/>
                </a:moveTo>
                <a:cubicBezTo>
                  <a:pt x="3929942" y="7346923"/>
                  <a:pt x="3966045" y="7386596"/>
                  <a:pt x="3963848" y="7433271"/>
                </a:cubicBezTo>
                <a:cubicBezTo>
                  <a:pt x="3961652" y="7478710"/>
                  <a:pt x="3924175" y="7513990"/>
                  <a:pt x="3879285" y="7513990"/>
                </a:cubicBezTo>
                <a:cubicBezTo>
                  <a:pt x="3877913" y="7513990"/>
                  <a:pt x="3876540" y="7513990"/>
                  <a:pt x="3875168" y="7513853"/>
                </a:cubicBezTo>
                <a:cubicBezTo>
                  <a:pt x="3828493" y="7511656"/>
                  <a:pt x="3792389" y="7471983"/>
                  <a:pt x="3794722" y="7425309"/>
                </a:cubicBezTo>
                <a:cubicBezTo>
                  <a:pt x="3796919" y="7378496"/>
                  <a:pt x="3836593" y="7342530"/>
                  <a:pt x="3883267" y="7344727"/>
                </a:cubicBezTo>
                <a:close/>
                <a:moveTo>
                  <a:pt x="4240054" y="7342941"/>
                </a:moveTo>
                <a:cubicBezTo>
                  <a:pt x="4286728" y="7340196"/>
                  <a:pt x="4326813" y="7375751"/>
                  <a:pt x="4329559" y="7422425"/>
                </a:cubicBezTo>
                <a:cubicBezTo>
                  <a:pt x="4332304" y="7469100"/>
                  <a:pt x="4296612" y="7509185"/>
                  <a:pt x="4249938" y="7511930"/>
                </a:cubicBezTo>
                <a:cubicBezTo>
                  <a:pt x="4248290" y="7511930"/>
                  <a:pt x="4246643" y="7512067"/>
                  <a:pt x="4244996" y="7512067"/>
                </a:cubicBezTo>
                <a:cubicBezTo>
                  <a:pt x="4200518" y="7512067"/>
                  <a:pt x="4163178" y="7477336"/>
                  <a:pt x="4160570" y="7432309"/>
                </a:cubicBezTo>
                <a:cubicBezTo>
                  <a:pt x="4157824" y="7385635"/>
                  <a:pt x="4193379" y="7345550"/>
                  <a:pt x="4240054" y="7342941"/>
                </a:cubicBezTo>
                <a:close/>
                <a:moveTo>
                  <a:pt x="5636026" y="7323317"/>
                </a:moveTo>
                <a:cubicBezTo>
                  <a:pt x="5659205" y="7322256"/>
                  <a:pt x="5681881" y="7334843"/>
                  <a:pt x="5692589" y="7357082"/>
                </a:cubicBezTo>
                <a:cubicBezTo>
                  <a:pt x="5706728" y="7386733"/>
                  <a:pt x="5694236" y="7422289"/>
                  <a:pt x="5664585" y="7436429"/>
                </a:cubicBezTo>
                <a:cubicBezTo>
                  <a:pt x="5656211" y="7440409"/>
                  <a:pt x="5647562" y="7442332"/>
                  <a:pt x="5638913" y="7442332"/>
                </a:cubicBezTo>
                <a:cubicBezTo>
                  <a:pt x="5616675" y="7442194"/>
                  <a:pt x="5595397" y="7429838"/>
                  <a:pt x="5585237" y="7408424"/>
                </a:cubicBezTo>
                <a:cubicBezTo>
                  <a:pt x="5571097" y="7378772"/>
                  <a:pt x="5583590" y="7343354"/>
                  <a:pt x="5613242" y="7329077"/>
                </a:cubicBezTo>
                <a:lnTo>
                  <a:pt x="5613105" y="7329077"/>
                </a:lnTo>
                <a:cubicBezTo>
                  <a:pt x="5620518" y="7325542"/>
                  <a:pt x="5628300" y="7323671"/>
                  <a:pt x="5636026" y="7323317"/>
                </a:cubicBezTo>
                <a:close/>
                <a:moveTo>
                  <a:pt x="3528406" y="7308624"/>
                </a:moveTo>
                <a:cubicBezTo>
                  <a:pt x="3574668" y="7315900"/>
                  <a:pt x="3606241" y="7359141"/>
                  <a:pt x="3598965" y="7405404"/>
                </a:cubicBezTo>
                <a:cubicBezTo>
                  <a:pt x="3592376" y="7447135"/>
                  <a:pt x="3556410" y="7476926"/>
                  <a:pt x="3515364" y="7476926"/>
                </a:cubicBezTo>
                <a:cubicBezTo>
                  <a:pt x="3511108" y="7476926"/>
                  <a:pt x="3506715" y="7476650"/>
                  <a:pt x="3502185" y="7475964"/>
                </a:cubicBezTo>
                <a:cubicBezTo>
                  <a:pt x="3456060" y="7468689"/>
                  <a:pt x="3424485" y="7425309"/>
                  <a:pt x="3431762" y="7379184"/>
                </a:cubicBezTo>
                <a:cubicBezTo>
                  <a:pt x="3438899" y="7332921"/>
                  <a:pt x="3482279" y="7301347"/>
                  <a:pt x="3528406" y="7308624"/>
                </a:cubicBezTo>
                <a:close/>
                <a:moveTo>
                  <a:pt x="4594504" y="7302856"/>
                </a:moveTo>
                <a:cubicBezTo>
                  <a:pt x="4640630" y="7295169"/>
                  <a:pt x="4684285" y="7326331"/>
                  <a:pt x="4691972" y="7372456"/>
                </a:cubicBezTo>
                <a:cubicBezTo>
                  <a:pt x="4699660" y="7418445"/>
                  <a:pt x="4668634" y="7462237"/>
                  <a:pt x="4622510" y="7469924"/>
                </a:cubicBezTo>
                <a:cubicBezTo>
                  <a:pt x="4617705" y="7470748"/>
                  <a:pt x="4613037" y="7471022"/>
                  <a:pt x="4608370" y="7471022"/>
                </a:cubicBezTo>
                <a:cubicBezTo>
                  <a:pt x="4567736" y="7471022"/>
                  <a:pt x="4531906" y="7441781"/>
                  <a:pt x="4525043" y="7400462"/>
                </a:cubicBezTo>
                <a:cubicBezTo>
                  <a:pt x="4517218" y="7354336"/>
                  <a:pt x="4548379" y="7310682"/>
                  <a:pt x="4594504" y="7302995"/>
                </a:cubicBezTo>
                <a:close/>
                <a:moveTo>
                  <a:pt x="6354525" y="7291395"/>
                </a:moveTo>
                <a:cubicBezTo>
                  <a:pt x="6363190" y="7292905"/>
                  <a:pt x="6371290" y="7297709"/>
                  <a:pt x="6376781" y="7305465"/>
                </a:cubicBezTo>
                <a:cubicBezTo>
                  <a:pt x="6387626" y="7320979"/>
                  <a:pt x="6383919" y="7342394"/>
                  <a:pt x="6368407" y="7353239"/>
                </a:cubicBezTo>
                <a:cubicBezTo>
                  <a:pt x="6362367" y="7357494"/>
                  <a:pt x="6355503" y="7359553"/>
                  <a:pt x="6348639" y="7359553"/>
                </a:cubicBezTo>
                <a:cubicBezTo>
                  <a:pt x="6337931" y="7359553"/>
                  <a:pt x="6327224" y="7354474"/>
                  <a:pt x="6320635" y="7345001"/>
                </a:cubicBezTo>
                <a:cubicBezTo>
                  <a:pt x="6309652" y="7329489"/>
                  <a:pt x="6313358" y="7308074"/>
                  <a:pt x="6328871" y="7297091"/>
                </a:cubicBezTo>
                <a:cubicBezTo>
                  <a:pt x="6336627" y="7291670"/>
                  <a:pt x="6345859" y="7289885"/>
                  <a:pt x="6354525" y="7291395"/>
                </a:cubicBezTo>
                <a:close/>
                <a:moveTo>
                  <a:pt x="1709684" y="7274458"/>
                </a:moveTo>
                <a:cubicBezTo>
                  <a:pt x="1718346" y="7273000"/>
                  <a:pt x="1727576" y="7274853"/>
                  <a:pt x="1735338" y="7280344"/>
                </a:cubicBezTo>
                <a:cubicBezTo>
                  <a:pt x="1750714" y="7291463"/>
                  <a:pt x="1754280" y="7312879"/>
                  <a:pt x="1743300" y="7328254"/>
                </a:cubicBezTo>
                <a:cubicBezTo>
                  <a:pt x="1736575" y="7337589"/>
                  <a:pt x="1725998" y="7342668"/>
                  <a:pt x="1715289" y="7342668"/>
                </a:cubicBezTo>
                <a:cubicBezTo>
                  <a:pt x="1708431" y="7342668"/>
                  <a:pt x="1701436" y="7340608"/>
                  <a:pt x="1695393" y="7336215"/>
                </a:cubicBezTo>
                <a:cubicBezTo>
                  <a:pt x="1680013" y="7325233"/>
                  <a:pt x="1676444" y="7303818"/>
                  <a:pt x="1687430" y="7288444"/>
                </a:cubicBezTo>
                <a:cubicBezTo>
                  <a:pt x="1692922" y="7280688"/>
                  <a:pt x="1701022" y="7275917"/>
                  <a:pt x="1709684" y="7274458"/>
                </a:cubicBezTo>
                <a:close/>
                <a:moveTo>
                  <a:pt x="3146121" y="7232296"/>
                </a:moveTo>
                <a:cubicBezTo>
                  <a:pt x="3157006" y="7230812"/>
                  <a:pt x="3168358" y="7231438"/>
                  <a:pt x="3179616" y="7234493"/>
                </a:cubicBezTo>
                <a:cubicBezTo>
                  <a:pt x="3224781" y="7246710"/>
                  <a:pt x="3251552" y="7293111"/>
                  <a:pt x="3239332" y="7338275"/>
                </a:cubicBezTo>
                <a:cubicBezTo>
                  <a:pt x="3229175" y="7376026"/>
                  <a:pt x="3194992" y="7400873"/>
                  <a:pt x="3157651" y="7400873"/>
                </a:cubicBezTo>
                <a:cubicBezTo>
                  <a:pt x="3150375" y="7400873"/>
                  <a:pt x="3142963" y="7399912"/>
                  <a:pt x="3135548" y="7397854"/>
                </a:cubicBezTo>
                <a:cubicBezTo>
                  <a:pt x="3090385" y="7385773"/>
                  <a:pt x="3063751" y="7339236"/>
                  <a:pt x="3075832" y="7294072"/>
                </a:cubicBezTo>
                <a:cubicBezTo>
                  <a:pt x="3084996" y="7260198"/>
                  <a:pt x="3113463" y="7236749"/>
                  <a:pt x="3146121" y="7232296"/>
                </a:cubicBezTo>
                <a:close/>
                <a:moveTo>
                  <a:pt x="4975967" y="7222440"/>
                </a:moveTo>
                <a:cubicBezTo>
                  <a:pt x="5008663" y="7226539"/>
                  <a:pt x="5037363" y="7249730"/>
                  <a:pt x="5046835" y="7283500"/>
                </a:cubicBezTo>
                <a:cubicBezTo>
                  <a:pt x="5059601" y="7328528"/>
                  <a:pt x="5033382" y="7375202"/>
                  <a:pt x="4988355" y="7387968"/>
                </a:cubicBezTo>
                <a:cubicBezTo>
                  <a:pt x="4980668" y="7390165"/>
                  <a:pt x="4972980" y="7391126"/>
                  <a:pt x="4965430" y="7391126"/>
                </a:cubicBezTo>
                <a:cubicBezTo>
                  <a:pt x="4928502" y="7391126"/>
                  <a:pt x="4894457" y="7366690"/>
                  <a:pt x="4883886" y="7329487"/>
                </a:cubicBezTo>
                <a:cubicBezTo>
                  <a:pt x="4871256" y="7284462"/>
                  <a:pt x="4897477" y="7237649"/>
                  <a:pt x="4942504" y="7225020"/>
                </a:cubicBezTo>
                <a:cubicBezTo>
                  <a:pt x="4953726" y="7221828"/>
                  <a:pt x="4965069" y="7221073"/>
                  <a:pt x="4975967" y="7222440"/>
                </a:cubicBezTo>
                <a:close/>
                <a:moveTo>
                  <a:pt x="2255894" y="7220616"/>
                </a:moveTo>
                <a:cubicBezTo>
                  <a:pt x="2263575" y="7221442"/>
                  <a:pt x="2271221" y="7223784"/>
                  <a:pt x="2278393" y="7227765"/>
                </a:cubicBezTo>
                <a:cubicBezTo>
                  <a:pt x="2307083" y="7243690"/>
                  <a:pt x="2317517" y="7279931"/>
                  <a:pt x="2301456" y="7308623"/>
                </a:cubicBezTo>
                <a:cubicBezTo>
                  <a:pt x="2290610" y="7328253"/>
                  <a:pt x="2270293" y="7339235"/>
                  <a:pt x="2249427" y="7339235"/>
                </a:cubicBezTo>
                <a:cubicBezTo>
                  <a:pt x="2239680" y="7339235"/>
                  <a:pt x="2229795" y="7336901"/>
                  <a:pt x="2220596" y="7331822"/>
                </a:cubicBezTo>
                <a:cubicBezTo>
                  <a:pt x="2191905" y="7315760"/>
                  <a:pt x="2181471" y="7279657"/>
                  <a:pt x="2197534" y="7250828"/>
                </a:cubicBezTo>
                <a:cubicBezTo>
                  <a:pt x="2209479" y="7229310"/>
                  <a:pt x="2232851" y="7218139"/>
                  <a:pt x="2255894" y="7220616"/>
                </a:cubicBezTo>
                <a:close/>
                <a:moveTo>
                  <a:pt x="5913387" y="7173251"/>
                </a:moveTo>
                <a:cubicBezTo>
                  <a:pt x="5936334" y="7170195"/>
                  <a:pt x="5959937" y="7180748"/>
                  <a:pt x="5972499" y="7201958"/>
                </a:cubicBezTo>
                <a:cubicBezTo>
                  <a:pt x="5989246" y="7230237"/>
                  <a:pt x="5979774" y="7266753"/>
                  <a:pt x="5951494" y="7283500"/>
                </a:cubicBezTo>
                <a:cubicBezTo>
                  <a:pt x="5942022" y="7289128"/>
                  <a:pt x="5931589" y="7291737"/>
                  <a:pt x="5921293" y="7291737"/>
                </a:cubicBezTo>
                <a:cubicBezTo>
                  <a:pt x="5900976" y="7291737"/>
                  <a:pt x="5881208" y="7281304"/>
                  <a:pt x="5870089" y="7262497"/>
                </a:cubicBezTo>
                <a:cubicBezTo>
                  <a:pt x="5853342" y="7234217"/>
                  <a:pt x="5862814" y="7197702"/>
                  <a:pt x="5891092" y="7180954"/>
                </a:cubicBezTo>
                <a:cubicBezTo>
                  <a:pt x="5898162" y="7176801"/>
                  <a:pt x="5905738" y="7174270"/>
                  <a:pt x="5913387" y="7173251"/>
                </a:cubicBezTo>
                <a:close/>
                <a:moveTo>
                  <a:pt x="6571098" y="7125597"/>
                </a:moveTo>
                <a:cubicBezTo>
                  <a:pt x="6579850" y="7126524"/>
                  <a:pt x="6588258" y="7130779"/>
                  <a:pt x="6594229" y="7138124"/>
                </a:cubicBezTo>
                <a:cubicBezTo>
                  <a:pt x="6606173" y="7152813"/>
                  <a:pt x="6603839" y="7174503"/>
                  <a:pt x="6589150" y="7186447"/>
                </a:cubicBezTo>
                <a:cubicBezTo>
                  <a:pt x="6582698" y="7191526"/>
                  <a:pt x="6575148" y="7194133"/>
                  <a:pt x="6567598" y="7194133"/>
                </a:cubicBezTo>
                <a:cubicBezTo>
                  <a:pt x="6557577" y="7194133"/>
                  <a:pt x="6547693" y="7189740"/>
                  <a:pt x="6540828" y="7181367"/>
                </a:cubicBezTo>
                <a:cubicBezTo>
                  <a:pt x="6528885" y="7166678"/>
                  <a:pt x="6531218" y="7144988"/>
                  <a:pt x="6545907" y="7133045"/>
                </a:cubicBezTo>
                <a:cubicBezTo>
                  <a:pt x="6553252" y="7127073"/>
                  <a:pt x="6562347" y="7124671"/>
                  <a:pt x="6571098" y="7125597"/>
                </a:cubicBezTo>
                <a:close/>
                <a:moveTo>
                  <a:pt x="2807791" y="7117071"/>
                </a:moveTo>
                <a:cubicBezTo>
                  <a:pt x="2818790" y="7116777"/>
                  <a:pt x="2830040" y="7118631"/>
                  <a:pt x="2840952" y="7122886"/>
                </a:cubicBezTo>
                <a:cubicBezTo>
                  <a:pt x="2884467" y="7139907"/>
                  <a:pt x="2905886" y="7188917"/>
                  <a:pt x="2888868" y="7232433"/>
                </a:cubicBezTo>
                <a:cubicBezTo>
                  <a:pt x="2875824" y="7265929"/>
                  <a:pt x="2843835" y="7286384"/>
                  <a:pt x="2810065" y="7286384"/>
                </a:cubicBezTo>
                <a:cubicBezTo>
                  <a:pt x="2799768" y="7286384"/>
                  <a:pt x="2789335" y="7284462"/>
                  <a:pt x="2779178" y="7280480"/>
                </a:cubicBezTo>
                <a:cubicBezTo>
                  <a:pt x="2779178" y="7280480"/>
                  <a:pt x="2779178" y="7280480"/>
                  <a:pt x="2779315" y="7280480"/>
                </a:cubicBezTo>
                <a:cubicBezTo>
                  <a:pt x="2735658" y="7263457"/>
                  <a:pt x="2714244" y="7214449"/>
                  <a:pt x="2731267" y="7170796"/>
                </a:cubicBezTo>
                <a:cubicBezTo>
                  <a:pt x="2744035" y="7138158"/>
                  <a:pt x="2774793" y="7117953"/>
                  <a:pt x="2807791" y="7117071"/>
                </a:cubicBezTo>
                <a:close/>
                <a:moveTo>
                  <a:pt x="1494244" y="7107049"/>
                </a:moveTo>
                <a:cubicBezTo>
                  <a:pt x="1502978" y="7106208"/>
                  <a:pt x="1512040" y="7108679"/>
                  <a:pt x="1519387" y="7114650"/>
                </a:cubicBezTo>
                <a:cubicBezTo>
                  <a:pt x="1533936" y="7126730"/>
                  <a:pt x="1536134" y="7148421"/>
                  <a:pt x="1524054" y="7162971"/>
                </a:cubicBezTo>
                <a:cubicBezTo>
                  <a:pt x="1517326" y="7171208"/>
                  <a:pt x="1507442" y="7175464"/>
                  <a:pt x="1497555" y="7175464"/>
                </a:cubicBezTo>
                <a:cubicBezTo>
                  <a:pt x="1489868" y="7175464"/>
                  <a:pt x="1482182" y="7172994"/>
                  <a:pt x="1475731" y="7167640"/>
                </a:cubicBezTo>
                <a:cubicBezTo>
                  <a:pt x="1461183" y="7155559"/>
                  <a:pt x="1458986" y="7134006"/>
                  <a:pt x="1471064" y="7119318"/>
                </a:cubicBezTo>
                <a:cubicBezTo>
                  <a:pt x="1477104" y="7112042"/>
                  <a:pt x="1485511" y="7107889"/>
                  <a:pt x="1494244" y="7107049"/>
                </a:cubicBezTo>
                <a:close/>
                <a:moveTo>
                  <a:pt x="5312984" y="7103566"/>
                </a:moveTo>
                <a:cubicBezTo>
                  <a:pt x="5345963" y="7104113"/>
                  <a:pt x="5376954" y="7123984"/>
                  <a:pt x="5390030" y="7156519"/>
                </a:cubicBezTo>
                <a:cubicBezTo>
                  <a:pt x="5407602" y="7199898"/>
                  <a:pt x="5386597" y="7249181"/>
                  <a:pt x="5343217" y="7266753"/>
                </a:cubicBezTo>
                <a:cubicBezTo>
                  <a:pt x="5332923" y="7270872"/>
                  <a:pt x="5322077" y="7272930"/>
                  <a:pt x="5311644" y="7272930"/>
                </a:cubicBezTo>
                <a:cubicBezTo>
                  <a:pt x="5278149" y="7272930"/>
                  <a:pt x="5246437" y="7252888"/>
                  <a:pt x="5233122" y="7219942"/>
                </a:cubicBezTo>
                <a:cubicBezTo>
                  <a:pt x="5215550" y="7176562"/>
                  <a:pt x="5236553" y="7127142"/>
                  <a:pt x="5279933" y="7109707"/>
                </a:cubicBezTo>
                <a:cubicBezTo>
                  <a:pt x="5290778" y="7105349"/>
                  <a:pt x="5301991" y="7103384"/>
                  <a:pt x="5312984" y="7103566"/>
                </a:cubicBezTo>
                <a:close/>
                <a:moveTo>
                  <a:pt x="1988084" y="7053881"/>
                </a:moveTo>
                <a:cubicBezTo>
                  <a:pt x="1995669" y="7055355"/>
                  <a:pt x="2003080" y="7058332"/>
                  <a:pt x="2009876" y="7062897"/>
                </a:cubicBezTo>
                <a:cubicBezTo>
                  <a:pt x="2037058" y="7081292"/>
                  <a:pt x="2044335" y="7118220"/>
                  <a:pt x="2025938" y="7145538"/>
                </a:cubicBezTo>
                <a:cubicBezTo>
                  <a:pt x="2014407" y="7162559"/>
                  <a:pt x="1995600" y="7171757"/>
                  <a:pt x="1976516" y="7171757"/>
                </a:cubicBezTo>
                <a:cubicBezTo>
                  <a:pt x="1965122" y="7171757"/>
                  <a:pt x="1953453" y="7168463"/>
                  <a:pt x="1943294" y="7161599"/>
                </a:cubicBezTo>
                <a:cubicBezTo>
                  <a:pt x="1916111" y="7143204"/>
                  <a:pt x="1908838" y="7106139"/>
                  <a:pt x="1927233" y="7078958"/>
                </a:cubicBezTo>
                <a:cubicBezTo>
                  <a:pt x="1941029" y="7058572"/>
                  <a:pt x="1965328" y="7049460"/>
                  <a:pt x="1988084" y="7053881"/>
                </a:cubicBezTo>
                <a:close/>
                <a:moveTo>
                  <a:pt x="3944767" y="7011691"/>
                </a:moveTo>
                <a:cubicBezTo>
                  <a:pt x="4005445" y="7013750"/>
                  <a:pt x="4052942" y="7064406"/>
                  <a:pt x="4050884" y="7125083"/>
                </a:cubicBezTo>
                <a:cubicBezTo>
                  <a:pt x="4048962" y="7184524"/>
                  <a:pt x="4000228" y="7231335"/>
                  <a:pt x="3941198" y="7231335"/>
                </a:cubicBezTo>
                <a:cubicBezTo>
                  <a:pt x="3940100" y="7231335"/>
                  <a:pt x="3938865" y="7231335"/>
                  <a:pt x="3937628" y="7231198"/>
                </a:cubicBezTo>
                <a:cubicBezTo>
                  <a:pt x="3876952" y="7229275"/>
                  <a:pt x="3829453" y="7178483"/>
                  <a:pt x="3831376" y="7117944"/>
                </a:cubicBezTo>
                <a:cubicBezTo>
                  <a:pt x="3833435" y="7057267"/>
                  <a:pt x="3884091" y="7009770"/>
                  <a:pt x="3944767" y="7011691"/>
                </a:cubicBezTo>
                <a:close/>
                <a:moveTo>
                  <a:pt x="6199487" y="6999095"/>
                </a:moveTo>
                <a:cubicBezTo>
                  <a:pt x="6214519" y="7001600"/>
                  <a:pt x="6228590" y="7009837"/>
                  <a:pt x="6238131" y="7023222"/>
                </a:cubicBezTo>
                <a:cubicBezTo>
                  <a:pt x="6257212" y="7049991"/>
                  <a:pt x="6250898" y="7087194"/>
                  <a:pt x="6224265" y="7106274"/>
                </a:cubicBezTo>
                <a:cubicBezTo>
                  <a:pt x="6213695" y="7113688"/>
                  <a:pt x="6201752" y="7117256"/>
                  <a:pt x="6189671" y="7117256"/>
                </a:cubicBezTo>
                <a:cubicBezTo>
                  <a:pt x="6171140" y="7117256"/>
                  <a:pt x="6152881" y="7108609"/>
                  <a:pt x="6141213" y="7092410"/>
                </a:cubicBezTo>
                <a:cubicBezTo>
                  <a:pt x="6122131" y="7065640"/>
                  <a:pt x="6128446" y="7028438"/>
                  <a:pt x="6155077" y="7009357"/>
                </a:cubicBezTo>
                <a:cubicBezTo>
                  <a:pt x="6168462" y="6999816"/>
                  <a:pt x="6184455" y="6996590"/>
                  <a:pt x="6199487" y="6999095"/>
                </a:cubicBezTo>
                <a:close/>
                <a:moveTo>
                  <a:pt x="4341502" y="6998649"/>
                </a:moveTo>
                <a:cubicBezTo>
                  <a:pt x="4401765" y="6992609"/>
                  <a:pt x="4455578" y="7036676"/>
                  <a:pt x="4461618" y="7097077"/>
                </a:cubicBezTo>
                <a:cubicBezTo>
                  <a:pt x="4467659" y="7157342"/>
                  <a:pt x="4423593" y="7211155"/>
                  <a:pt x="4363191" y="7217195"/>
                </a:cubicBezTo>
                <a:cubicBezTo>
                  <a:pt x="4359484" y="7217607"/>
                  <a:pt x="4355777" y="7217744"/>
                  <a:pt x="4352209" y="7217744"/>
                </a:cubicBezTo>
                <a:cubicBezTo>
                  <a:pt x="4296475" y="7217744"/>
                  <a:pt x="4248701" y="7175463"/>
                  <a:pt x="4243073" y="7118767"/>
                </a:cubicBezTo>
                <a:cubicBezTo>
                  <a:pt x="4237032" y="7058365"/>
                  <a:pt x="4281098" y="7004689"/>
                  <a:pt x="4341502" y="6998649"/>
                </a:cubicBezTo>
                <a:close/>
                <a:moveTo>
                  <a:pt x="3549958" y="6972430"/>
                </a:moveTo>
                <a:cubicBezTo>
                  <a:pt x="3609811" y="6982451"/>
                  <a:pt x="3650170" y="7039146"/>
                  <a:pt x="3640149" y="7098862"/>
                </a:cubicBezTo>
                <a:cubicBezTo>
                  <a:pt x="3631089" y="7152538"/>
                  <a:pt x="3584689" y="7190564"/>
                  <a:pt x="3531974" y="7190564"/>
                </a:cubicBezTo>
                <a:cubicBezTo>
                  <a:pt x="3525934" y="7190564"/>
                  <a:pt x="3519894" y="7190152"/>
                  <a:pt x="3513716" y="7189053"/>
                </a:cubicBezTo>
                <a:cubicBezTo>
                  <a:pt x="3513716" y="7189053"/>
                  <a:pt x="3513716" y="7189053"/>
                  <a:pt x="3513716" y="7189192"/>
                </a:cubicBezTo>
                <a:cubicBezTo>
                  <a:pt x="3453863" y="7179169"/>
                  <a:pt x="3413503" y="7122474"/>
                  <a:pt x="3423524" y="7062621"/>
                </a:cubicBezTo>
                <a:cubicBezTo>
                  <a:pt x="3433546" y="7002905"/>
                  <a:pt x="3490105" y="6962408"/>
                  <a:pt x="3549958" y="6972430"/>
                </a:cubicBezTo>
                <a:close/>
                <a:moveTo>
                  <a:pt x="2483923" y="6965734"/>
                </a:moveTo>
                <a:cubicBezTo>
                  <a:pt x="2494874" y="6966612"/>
                  <a:pt x="2505822" y="6969649"/>
                  <a:pt x="2516152" y="6975037"/>
                </a:cubicBezTo>
                <a:cubicBezTo>
                  <a:pt x="2557612" y="6996728"/>
                  <a:pt x="2573672" y="7047795"/>
                  <a:pt x="2552121" y="7089252"/>
                </a:cubicBezTo>
                <a:cubicBezTo>
                  <a:pt x="2536882" y="7118218"/>
                  <a:pt x="2507504" y="7134828"/>
                  <a:pt x="2476890" y="7134828"/>
                </a:cubicBezTo>
                <a:cubicBezTo>
                  <a:pt x="2463712" y="7134828"/>
                  <a:pt x="2450395" y="7131672"/>
                  <a:pt x="2437904" y="7125218"/>
                </a:cubicBezTo>
                <a:cubicBezTo>
                  <a:pt x="2396443" y="7103529"/>
                  <a:pt x="2380383" y="7052325"/>
                  <a:pt x="2401934" y="7011004"/>
                </a:cubicBezTo>
                <a:cubicBezTo>
                  <a:pt x="2418202" y="6979910"/>
                  <a:pt x="2451073" y="6963103"/>
                  <a:pt x="2483923" y="6965734"/>
                </a:cubicBezTo>
                <a:close/>
                <a:moveTo>
                  <a:pt x="5634983" y="6948854"/>
                </a:moveTo>
                <a:cubicBezTo>
                  <a:pt x="5667827" y="6945824"/>
                  <a:pt x="5700826" y="6962272"/>
                  <a:pt x="5717299" y="6993160"/>
                </a:cubicBezTo>
                <a:cubicBezTo>
                  <a:pt x="5739400" y="7034480"/>
                  <a:pt x="5723887" y="7085684"/>
                  <a:pt x="5682704" y="7107785"/>
                </a:cubicBezTo>
                <a:cubicBezTo>
                  <a:pt x="5670075" y="7114650"/>
                  <a:pt x="5656348" y="7117945"/>
                  <a:pt x="5642757" y="7117945"/>
                </a:cubicBezTo>
                <a:cubicBezTo>
                  <a:pt x="5612556" y="7117945"/>
                  <a:pt x="5583453" y="7101608"/>
                  <a:pt x="5568078" y="7073191"/>
                </a:cubicBezTo>
                <a:cubicBezTo>
                  <a:pt x="5545977" y="7032008"/>
                  <a:pt x="5561489" y="6980667"/>
                  <a:pt x="5602809" y="6958564"/>
                </a:cubicBezTo>
                <a:cubicBezTo>
                  <a:pt x="5613105" y="6953039"/>
                  <a:pt x="5624035" y="6949865"/>
                  <a:pt x="5634983" y="6948854"/>
                </a:cubicBezTo>
                <a:close/>
                <a:moveTo>
                  <a:pt x="6775882" y="6945438"/>
                </a:moveTo>
                <a:cubicBezTo>
                  <a:pt x="6784668" y="6945764"/>
                  <a:pt x="6793351" y="6949436"/>
                  <a:pt x="6799871" y="6956369"/>
                </a:cubicBezTo>
                <a:cubicBezTo>
                  <a:pt x="6812637" y="6970233"/>
                  <a:pt x="6811951" y="6992061"/>
                  <a:pt x="6798087" y="7004964"/>
                </a:cubicBezTo>
                <a:cubicBezTo>
                  <a:pt x="6791360" y="7011004"/>
                  <a:pt x="6782985" y="7014025"/>
                  <a:pt x="6774612" y="7014025"/>
                </a:cubicBezTo>
                <a:cubicBezTo>
                  <a:pt x="6765414" y="7014025"/>
                  <a:pt x="6756354" y="7010455"/>
                  <a:pt x="6749491" y="7003180"/>
                </a:cubicBezTo>
                <a:cubicBezTo>
                  <a:pt x="6736586" y="6989315"/>
                  <a:pt x="6737410" y="6967488"/>
                  <a:pt x="6751275" y="6954583"/>
                </a:cubicBezTo>
                <a:cubicBezTo>
                  <a:pt x="6758208" y="6948131"/>
                  <a:pt x="6767096" y="6945112"/>
                  <a:pt x="6775882" y="6945438"/>
                </a:cubicBezTo>
                <a:close/>
                <a:moveTo>
                  <a:pt x="4776275" y="6931564"/>
                </a:moveTo>
                <a:cubicBezTo>
                  <a:pt x="4818455" y="6938694"/>
                  <a:pt x="4854439" y="6970302"/>
                  <a:pt x="4864942" y="7014573"/>
                </a:cubicBezTo>
                <a:cubicBezTo>
                  <a:pt x="4878943" y="7073603"/>
                  <a:pt x="4842428" y="7132770"/>
                  <a:pt x="4783398" y="7146772"/>
                </a:cubicBezTo>
                <a:cubicBezTo>
                  <a:pt x="4774887" y="7148832"/>
                  <a:pt x="4766376" y="7149793"/>
                  <a:pt x="4758002" y="7149793"/>
                </a:cubicBezTo>
                <a:cubicBezTo>
                  <a:pt x="4708308" y="7149793"/>
                  <a:pt x="4663143" y="7115747"/>
                  <a:pt x="4651201" y="7065367"/>
                </a:cubicBezTo>
                <a:cubicBezTo>
                  <a:pt x="4637198" y="7006337"/>
                  <a:pt x="4673714" y="6947033"/>
                  <a:pt x="4732743" y="6933031"/>
                </a:cubicBezTo>
                <a:cubicBezTo>
                  <a:pt x="4747466" y="6929530"/>
                  <a:pt x="4762214" y="6929187"/>
                  <a:pt x="4776275" y="6931564"/>
                </a:cubicBezTo>
                <a:close/>
                <a:moveTo>
                  <a:pt x="1290648" y="6925327"/>
                </a:moveTo>
                <a:cubicBezTo>
                  <a:pt x="1299434" y="6925069"/>
                  <a:pt x="1308325" y="6928158"/>
                  <a:pt x="1315261" y="6934678"/>
                </a:cubicBezTo>
                <a:cubicBezTo>
                  <a:pt x="1328988" y="6947720"/>
                  <a:pt x="1329673" y="6969409"/>
                  <a:pt x="1316633" y="6983137"/>
                </a:cubicBezTo>
                <a:cubicBezTo>
                  <a:pt x="1309905" y="6990414"/>
                  <a:pt x="1300842" y="6993982"/>
                  <a:pt x="1291643" y="6993982"/>
                </a:cubicBezTo>
                <a:cubicBezTo>
                  <a:pt x="1283132" y="6993982"/>
                  <a:pt x="1274755" y="6990825"/>
                  <a:pt x="1268165" y="6984648"/>
                </a:cubicBezTo>
                <a:cubicBezTo>
                  <a:pt x="1254297" y="6971606"/>
                  <a:pt x="1253749" y="6949780"/>
                  <a:pt x="1266655" y="6936052"/>
                </a:cubicBezTo>
                <a:cubicBezTo>
                  <a:pt x="1273176" y="6929188"/>
                  <a:pt x="1281860" y="6925584"/>
                  <a:pt x="1290648" y="6925327"/>
                </a:cubicBezTo>
                <a:close/>
                <a:moveTo>
                  <a:pt x="3120693" y="6876457"/>
                </a:moveTo>
                <a:cubicBezTo>
                  <a:pt x="3134886" y="6875031"/>
                  <a:pt x="3149591" y="6876369"/>
                  <a:pt x="3164074" y="6880865"/>
                </a:cubicBezTo>
                <a:cubicBezTo>
                  <a:pt x="3222006" y="6898849"/>
                  <a:pt x="3254404" y="6960349"/>
                  <a:pt x="3236420" y="7018280"/>
                </a:cubicBezTo>
                <a:cubicBezTo>
                  <a:pt x="3221868" y="7065366"/>
                  <a:pt x="3178489" y="7095704"/>
                  <a:pt x="3131540" y="7095704"/>
                </a:cubicBezTo>
                <a:cubicBezTo>
                  <a:pt x="3120832" y="7095704"/>
                  <a:pt x="3109849" y="7094057"/>
                  <a:pt x="3099142" y="7090762"/>
                </a:cubicBezTo>
                <a:cubicBezTo>
                  <a:pt x="3041074" y="7072779"/>
                  <a:pt x="3008675" y="7011278"/>
                  <a:pt x="3026660" y="6953348"/>
                </a:cubicBezTo>
                <a:cubicBezTo>
                  <a:pt x="3040149" y="6909899"/>
                  <a:pt x="3078113" y="6880736"/>
                  <a:pt x="3120693" y="6876457"/>
                </a:cubicBezTo>
                <a:close/>
                <a:moveTo>
                  <a:pt x="1712934" y="6862676"/>
                </a:moveTo>
                <a:cubicBezTo>
                  <a:pt x="1728084" y="6861063"/>
                  <a:pt x="1743838" y="6865215"/>
                  <a:pt x="1756604" y="6875512"/>
                </a:cubicBezTo>
                <a:cubicBezTo>
                  <a:pt x="1782135" y="6896241"/>
                  <a:pt x="1786113" y="6933717"/>
                  <a:pt x="1765390" y="6959252"/>
                </a:cubicBezTo>
                <a:cubicBezTo>
                  <a:pt x="1753722" y="6973802"/>
                  <a:pt x="1736427" y="6981353"/>
                  <a:pt x="1719124" y="6981353"/>
                </a:cubicBezTo>
                <a:cubicBezTo>
                  <a:pt x="1705955" y="6981353"/>
                  <a:pt x="1692774" y="6976960"/>
                  <a:pt x="1681787" y="6968036"/>
                </a:cubicBezTo>
                <a:cubicBezTo>
                  <a:pt x="1656252" y="6947445"/>
                  <a:pt x="1652268" y="6909969"/>
                  <a:pt x="1672867" y="6884434"/>
                </a:cubicBezTo>
                <a:cubicBezTo>
                  <a:pt x="1683228" y="6871668"/>
                  <a:pt x="1697786" y="6864289"/>
                  <a:pt x="1712934" y="6862676"/>
                </a:cubicBezTo>
                <a:close/>
                <a:moveTo>
                  <a:pt x="5154541" y="6808342"/>
                </a:moveTo>
                <a:cubicBezTo>
                  <a:pt x="5197359" y="6809738"/>
                  <a:pt x="5237204" y="6836250"/>
                  <a:pt x="5253575" y="6878668"/>
                </a:cubicBezTo>
                <a:cubicBezTo>
                  <a:pt x="5275402" y="6935228"/>
                  <a:pt x="5247122" y="6998786"/>
                  <a:pt x="5190564" y="7020613"/>
                </a:cubicBezTo>
                <a:cubicBezTo>
                  <a:pt x="5177522" y="7025692"/>
                  <a:pt x="5164207" y="7028027"/>
                  <a:pt x="5151028" y="7028027"/>
                </a:cubicBezTo>
                <a:cubicBezTo>
                  <a:pt x="5106962" y="7028027"/>
                  <a:pt x="5065367" y="7001258"/>
                  <a:pt x="5048620" y="6957603"/>
                </a:cubicBezTo>
                <a:cubicBezTo>
                  <a:pt x="5026792" y="6901044"/>
                  <a:pt x="5054934" y="6837485"/>
                  <a:pt x="5111492" y="6815659"/>
                </a:cubicBezTo>
                <a:cubicBezTo>
                  <a:pt x="5125666" y="6810202"/>
                  <a:pt x="5140269" y="6807877"/>
                  <a:pt x="5154541" y="6808342"/>
                </a:cubicBezTo>
                <a:close/>
                <a:moveTo>
                  <a:pt x="6446809" y="6801553"/>
                </a:moveTo>
                <a:cubicBezTo>
                  <a:pt x="6461961" y="6802754"/>
                  <a:pt x="6476650" y="6809755"/>
                  <a:pt x="6487289" y="6822247"/>
                </a:cubicBezTo>
                <a:cubicBezTo>
                  <a:pt x="6508567" y="6847233"/>
                  <a:pt x="6505685" y="6884846"/>
                  <a:pt x="6480563" y="6906124"/>
                </a:cubicBezTo>
                <a:cubicBezTo>
                  <a:pt x="6469443" y="6915733"/>
                  <a:pt x="6455716" y="6920401"/>
                  <a:pt x="6442125" y="6920401"/>
                </a:cubicBezTo>
                <a:cubicBezTo>
                  <a:pt x="6425239" y="6920401"/>
                  <a:pt x="6408492" y="6913263"/>
                  <a:pt x="6396824" y="6899398"/>
                </a:cubicBezTo>
                <a:cubicBezTo>
                  <a:pt x="6375409" y="6874413"/>
                  <a:pt x="6378428" y="6836936"/>
                  <a:pt x="6403550" y="6815658"/>
                </a:cubicBezTo>
                <a:cubicBezTo>
                  <a:pt x="6416042" y="6804950"/>
                  <a:pt x="6431657" y="6800352"/>
                  <a:pt x="6446809" y="6801553"/>
                </a:cubicBezTo>
                <a:close/>
                <a:moveTo>
                  <a:pt x="2178251" y="6780304"/>
                </a:moveTo>
                <a:cubicBezTo>
                  <a:pt x="2189049" y="6782387"/>
                  <a:pt x="2199620" y="6786625"/>
                  <a:pt x="2209333" y="6793146"/>
                </a:cubicBezTo>
                <a:cubicBezTo>
                  <a:pt x="2248319" y="6819091"/>
                  <a:pt x="2258755" y="6871669"/>
                  <a:pt x="2232670" y="6910517"/>
                </a:cubicBezTo>
                <a:cubicBezTo>
                  <a:pt x="2216332" y="6934953"/>
                  <a:pt x="2189564" y="6948132"/>
                  <a:pt x="2162245" y="6948132"/>
                </a:cubicBezTo>
                <a:cubicBezTo>
                  <a:pt x="2146044" y="6948132"/>
                  <a:pt x="2129710" y="6943464"/>
                  <a:pt x="2115296" y="6933855"/>
                </a:cubicBezTo>
                <a:cubicBezTo>
                  <a:pt x="2076452" y="6907772"/>
                  <a:pt x="2066019" y="6855195"/>
                  <a:pt x="2091962" y="6816346"/>
                </a:cubicBezTo>
                <a:cubicBezTo>
                  <a:pt x="2111419" y="6787208"/>
                  <a:pt x="2145856" y="6774055"/>
                  <a:pt x="2178251" y="6780304"/>
                </a:cubicBezTo>
                <a:close/>
                <a:moveTo>
                  <a:pt x="5970920" y="6760080"/>
                </a:moveTo>
                <a:cubicBezTo>
                  <a:pt x="5992198" y="6764078"/>
                  <a:pt x="6011966" y="6776192"/>
                  <a:pt x="6025213" y="6795480"/>
                </a:cubicBezTo>
                <a:cubicBezTo>
                  <a:pt x="6051570" y="6834054"/>
                  <a:pt x="6041686" y="6886769"/>
                  <a:pt x="6003112" y="6913126"/>
                </a:cubicBezTo>
                <a:cubicBezTo>
                  <a:pt x="5988423" y="6923148"/>
                  <a:pt x="5971813" y="6927952"/>
                  <a:pt x="5955339" y="6927952"/>
                </a:cubicBezTo>
                <a:cubicBezTo>
                  <a:pt x="5928433" y="6927952"/>
                  <a:pt x="5901800" y="6915049"/>
                  <a:pt x="5885465" y="6891025"/>
                </a:cubicBezTo>
                <a:cubicBezTo>
                  <a:pt x="5858970" y="6852450"/>
                  <a:pt x="5868991" y="6799736"/>
                  <a:pt x="5907567" y="6773378"/>
                </a:cubicBezTo>
                <a:cubicBezTo>
                  <a:pt x="5926854" y="6760200"/>
                  <a:pt x="5949642" y="6756081"/>
                  <a:pt x="5970920" y="6760080"/>
                </a:cubicBezTo>
                <a:close/>
                <a:moveTo>
                  <a:pt x="6968001" y="6751808"/>
                </a:moveTo>
                <a:cubicBezTo>
                  <a:pt x="6976787" y="6751516"/>
                  <a:pt x="6985676" y="6754570"/>
                  <a:pt x="6992608" y="6761023"/>
                </a:cubicBezTo>
                <a:cubicBezTo>
                  <a:pt x="7006474" y="6774065"/>
                  <a:pt x="7007023" y="6795754"/>
                  <a:pt x="6994118" y="6809482"/>
                </a:cubicBezTo>
                <a:cubicBezTo>
                  <a:pt x="6987392" y="6816757"/>
                  <a:pt x="6978194" y="6820464"/>
                  <a:pt x="6969134" y="6820464"/>
                </a:cubicBezTo>
                <a:cubicBezTo>
                  <a:pt x="6960622" y="6820464"/>
                  <a:pt x="6952249" y="6817306"/>
                  <a:pt x="6945660" y="6811129"/>
                </a:cubicBezTo>
                <a:cubicBezTo>
                  <a:pt x="6931795" y="6798087"/>
                  <a:pt x="6931107" y="6776398"/>
                  <a:pt x="6944012" y="6762670"/>
                </a:cubicBezTo>
                <a:cubicBezTo>
                  <a:pt x="6950533" y="6755738"/>
                  <a:pt x="6959216" y="6752100"/>
                  <a:pt x="6968001" y="6751808"/>
                </a:cubicBezTo>
                <a:close/>
                <a:moveTo>
                  <a:pt x="3902899" y="6739333"/>
                </a:moveTo>
                <a:cubicBezTo>
                  <a:pt x="3953005" y="6741940"/>
                  <a:pt x="3991718" y="6784634"/>
                  <a:pt x="3989110" y="6834878"/>
                </a:cubicBezTo>
                <a:cubicBezTo>
                  <a:pt x="3986501" y="6883474"/>
                  <a:pt x="3946416" y="6921089"/>
                  <a:pt x="3898370" y="6921089"/>
                </a:cubicBezTo>
                <a:cubicBezTo>
                  <a:pt x="3896722" y="6921089"/>
                  <a:pt x="3895212" y="6921089"/>
                  <a:pt x="3893565" y="6920950"/>
                </a:cubicBezTo>
                <a:cubicBezTo>
                  <a:pt x="3843459" y="6918480"/>
                  <a:pt x="3804884" y="6875650"/>
                  <a:pt x="3807354" y="6825544"/>
                </a:cubicBezTo>
                <a:cubicBezTo>
                  <a:pt x="3809963" y="6775299"/>
                  <a:pt x="3852793" y="6736725"/>
                  <a:pt x="3902899" y="6739333"/>
                </a:cubicBezTo>
                <a:close/>
                <a:moveTo>
                  <a:pt x="4267922" y="6733841"/>
                </a:moveTo>
                <a:cubicBezTo>
                  <a:pt x="4317891" y="6729723"/>
                  <a:pt x="4361819" y="6766925"/>
                  <a:pt x="4365937" y="6817032"/>
                </a:cubicBezTo>
                <a:cubicBezTo>
                  <a:pt x="4370056" y="6867001"/>
                  <a:pt x="4332854" y="6910930"/>
                  <a:pt x="4282748" y="6915048"/>
                </a:cubicBezTo>
                <a:cubicBezTo>
                  <a:pt x="4280276" y="6915323"/>
                  <a:pt x="4277667" y="6915460"/>
                  <a:pt x="4275197" y="6915460"/>
                </a:cubicBezTo>
                <a:cubicBezTo>
                  <a:pt x="4228386" y="6915460"/>
                  <a:pt x="4188574" y="6879492"/>
                  <a:pt x="4184731" y="6831858"/>
                </a:cubicBezTo>
                <a:cubicBezTo>
                  <a:pt x="4180613" y="6781889"/>
                  <a:pt x="4217814" y="6737959"/>
                  <a:pt x="4267922" y="6733841"/>
                </a:cubicBezTo>
                <a:close/>
                <a:moveTo>
                  <a:pt x="1100013" y="6730255"/>
                </a:moveTo>
                <a:cubicBezTo>
                  <a:pt x="1108798" y="6730581"/>
                  <a:pt x="1117448" y="6734253"/>
                  <a:pt x="1123900" y="6741255"/>
                </a:cubicBezTo>
                <a:cubicBezTo>
                  <a:pt x="1136667" y="6755120"/>
                  <a:pt x="1135843" y="6776947"/>
                  <a:pt x="1121979" y="6789714"/>
                </a:cubicBezTo>
                <a:cubicBezTo>
                  <a:pt x="1115388" y="6795891"/>
                  <a:pt x="1107015" y="6798910"/>
                  <a:pt x="1098640" y="6798910"/>
                </a:cubicBezTo>
                <a:cubicBezTo>
                  <a:pt x="1089442" y="6798910"/>
                  <a:pt x="1080246" y="6795205"/>
                  <a:pt x="1073516" y="6787791"/>
                </a:cubicBezTo>
                <a:cubicBezTo>
                  <a:pt x="1060613" y="6773926"/>
                  <a:pt x="1061437" y="6752236"/>
                  <a:pt x="1075298" y="6739332"/>
                </a:cubicBezTo>
                <a:cubicBezTo>
                  <a:pt x="1082305" y="6732949"/>
                  <a:pt x="1091227" y="6729929"/>
                  <a:pt x="1100013" y="6730255"/>
                </a:cubicBezTo>
                <a:close/>
                <a:moveTo>
                  <a:pt x="2751285" y="6727986"/>
                </a:moveTo>
                <a:cubicBezTo>
                  <a:pt x="2765541" y="6728496"/>
                  <a:pt x="2779938" y="6731816"/>
                  <a:pt x="2793700" y="6738234"/>
                </a:cubicBezTo>
                <a:cubicBezTo>
                  <a:pt x="2848611" y="6763768"/>
                  <a:pt x="2872633" y="6829112"/>
                  <a:pt x="2846964" y="6884023"/>
                </a:cubicBezTo>
                <a:cubicBezTo>
                  <a:pt x="2828432" y="6924108"/>
                  <a:pt x="2788758" y="6947583"/>
                  <a:pt x="2747300" y="6947583"/>
                </a:cubicBezTo>
                <a:cubicBezTo>
                  <a:pt x="2731788" y="6947583"/>
                  <a:pt x="2716137" y="6944287"/>
                  <a:pt x="2701174" y="6937424"/>
                </a:cubicBezTo>
                <a:cubicBezTo>
                  <a:pt x="2646127" y="6911752"/>
                  <a:pt x="2622239" y="6846408"/>
                  <a:pt x="2647774" y="6791497"/>
                </a:cubicBezTo>
                <a:cubicBezTo>
                  <a:pt x="2667028" y="6750211"/>
                  <a:pt x="2708519" y="6726454"/>
                  <a:pt x="2751285" y="6727986"/>
                </a:cubicBezTo>
                <a:close/>
                <a:moveTo>
                  <a:pt x="3540623" y="6696227"/>
                </a:moveTo>
                <a:cubicBezTo>
                  <a:pt x="3590043" y="6705562"/>
                  <a:pt x="3622579" y="6753060"/>
                  <a:pt x="3613242" y="6802343"/>
                </a:cubicBezTo>
                <a:cubicBezTo>
                  <a:pt x="3605006" y="6846135"/>
                  <a:pt x="3566706" y="6876473"/>
                  <a:pt x="3523876" y="6876473"/>
                </a:cubicBezTo>
                <a:cubicBezTo>
                  <a:pt x="3518384" y="6876473"/>
                  <a:pt x="3512618" y="6876060"/>
                  <a:pt x="3506990" y="6874962"/>
                </a:cubicBezTo>
                <a:cubicBezTo>
                  <a:pt x="3457570" y="6865627"/>
                  <a:pt x="3425173" y="6817993"/>
                  <a:pt x="3434507" y="6768710"/>
                </a:cubicBezTo>
                <a:cubicBezTo>
                  <a:pt x="3443705" y="6719290"/>
                  <a:pt x="3491340" y="6686893"/>
                  <a:pt x="3540623" y="6696227"/>
                </a:cubicBezTo>
                <a:close/>
                <a:moveTo>
                  <a:pt x="4664702" y="6678822"/>
                </a:moveTo>
                <a:cubicBezTo>
                  <a:pt x="4699573" y="6685270"/>
                  <a:pt x="4728865" y="6711911"/>
                  <a:pt x="4736998" y="6748667"/>
                </a:cubicBezTo>
                <a:cubicBezTo>
                  <a:pt x="4747843" y="6797811"/>
                  <a:pt x="4716819" y="6846271"/>
                  <a:pt x="4667810" y="6857115"/>
                </a:cubicBezTo>
                <a:cubicBezTo>
                  <a:pt x="4661220" y="6858489"/>
                  <a:pt x="4654631" y="6859313"/>
                  <a:pt x="4648180" y="6859313"/>
                </a:cubicBezTo>
                <a:cubicBezTo>
                  <a:pt x="4606309" y="6859313"/>
                  <a:pt x="4568696" y="6830347"/>
                  <a:pt x="4559361" y="6787927"/>
                </a:cubicBezTo>
                <a:cubicBezTo>
                  <a:pt x="4548516" y="6738919"/>
                  <a:pt x="4579541" y="6690322"/>
                  <a:pt x="4628549" y="6679479"/>
                </a:cubicBezTo>
                <a:cubicBezTo>
                  <a:pt x="4640835" y="6676767"/>
                  <a:pt x="4653079" y="6676673"/>
                  <a:pt x="4664702" y="6678822"/>
                </a:cubicBezTo>
                <a:close/>
                <a:moveTo>
                  <a:pt x="1477953" y="6650497"/>
                </a:moveTo>
                <a:cubicBezTo>
                  <a:pt x="1493189" y="6650205"/>
                  <a:pt x="1508531" y="6655731"/>
                  <a:pt x="1520339" y="6667125"/>
                </a:cubicBezTo>
                <a:cubicBezTo>
                  <a:pt x="1544088" y="6689912"/>
                  <a:pt x="1544774" y="6727527"/>
                  <a:pt x="1521987" y="6751139"/>
                </a:cubicBezTo>
                <a:cubicBezTo>
                  <a:pt x="1510316" y="6763356"/>
                  <a:pt x="1494665" y="6769396"/>
                  <a:pt x="1479017" y="6769396"/>
                </a:cubicBezTo>
                <a:cubicBezTo>
                  <a:pt x="1464193" y="6769396"/>
                  <a:pt x="1449369" y="6763905"/>
                  <a:pt x="1437837" y="6752786"/>
                </a:cubicBezTo>
                <a:cubicBezTo>
                  <a:pt x="1414228" y="6729997"/>
                  <a:pt x="1413405" y="6692384"/>
                  <a:pt x="1436192" y="6668772"/>
                </a:cubicBezTo>
                <a:cubicBezTo>
                  <a:pt x="1447584" y="6656897"/>
                  <a:pt x="1462717" y="6650788"/>
                  <a:pt x="1477953" y="6650497"/>
                </a:cubicBezTo>
                <a:close/>
                <a:moveTo>
                  <a:pt x="5512618" y="6635621"/>
                </a:moveTo>
                <a:cubicBezTo>
                  <a:pt x="5555165" y="6631277"/>
                  <a:pt x="5598176" y="6652127"/>
                  <a:pt x="5620106" y="6691972"/>
                </a:cubicBezTo>
                <a:cubicBezTo>
                  <a:pt x="5649209" y="6745235"/>
                  <a:pt x="5629853" y="6811953"/>
                  <a:pt x="5576726" y="6841193"/>
                </a:cubicBezTo>
                <a:cubicBezTo>
                  <a:pt x="5559977" y="6850390"/>
                  <a:pt x="5541858" y="6854783"/>
                  <a:pt x="5523875" y="6854783"/>
                </a:cubicBezTo>
                <a:cubicBezTo>
                  <a:pt x="5485162" y="6854783"/>
                  <a:pt x="5447548" y="6834191"/>
                  <a:pt x="5427505" y="6797813"/>
                </a:cubicBezTo>
                <a:cubicBezTo>
                  <a:pt x="5398402" y="6744549"/>
                  <a:pt x="5417758" y="6677832"/>
                  <a:pt x="5471023" y="6648592"/>
                </a:cubicBezTo>
                <a:cubicBezTo>
                  <a:pt x="5484305" y="6641316"/>
                  <a:pt x="5498435" y="6637069"/>
                  <a:pt x="5512618" y="6635621"/>
                </a:cubicBezTo>
                <a:close/>
                <a:moveTo>
                  <a:pt x="3151842" y="6599937"/>
                </a:moveTo>
                <a:cubicBezTo>
                  <a:pt x="3163627" y="6599025"/>
                  <a:pt x="3175785" y="6600407"/>
                  <a:pt x="3187693" y="6604388"/>
                </a:cubicBezTo>
                <a:cubicBezTo>
                  <a:pt x="3235329" y="6620312"/>
                  <a:pt x="3260999" y="6671792"/>
                  <a:pt x="3245075" y="6719427"/>
                </a:cubicBezTo>
                <a:cubicBezTo>
                  <a:pt x="3232446" y="6757590"/>
                  <a:pt x="3196891" y="6781614"/>
                  <a:pt x="3158864" y="6781614"/>
                </a:cubicBezTo>
                <a:cubicBezTo>
                  <a:pt x="3149255" y="6781614"/>
                  <a:pt x="3139645" y="6780103"/>
                  <a:pt x="3130038" y="6776946"/>
                </a:cubicBezTo>
                <a:cubicBezTo>
                  <a:pt x="3082401" y="6761021"/>
                  <a:pt x="3056730" y="6709405"/>
                  <a:pt x="3072653" y="6661771"/>
                </a:cubicBezTo>
                <a:cubicBezTo>
                  <a:pt x="3084493" y="6626044"/>
                  <a:pt x="3116488" y="6602672"/>
                  <a:pt x="3151842" y="6599937"/>
                </a:cubicBezTo>
                <a:close/>
                <a:moveTo>
                  <a:pt x="6676218" y="6583419"/>
                </a:moveTo>
                <a:cubicBezTo>
                  <a:pt x="6691421" y="6583316"/>
                  <a:pt x="6706659" y="6589012"/>
                  <a:pt x="6718328" y="6600544"/>
                </a:cubicBezTo>
                <a:cubicBezTo>
                  <a:pt x="6741801" y="6623745"/>
                  <a:pt x="6741940" y="6661358"/>
                  <a:pt x="6718877" y="6684696"/>
                </a:cubicBezTo>
                <a:cubicBezTo>
                  <a:pt x="6707209" y="6696501"/>
                  <a:pt x="6691971" y="6702405"/>
                  <a:pt x="6676596" y="6702405"/>
                </a:cubicBezTo>
                <a:cubicBezTo>
                  <a:pt x="6661494" y="6702405"/>
                  <a:pt x="6646395" y="6696638"/>
                  <a:pt x="6634863" y="6685244"/>
                </a:cubicBezTo>
                <a:cubicBezTo>
                  <a:pt x="6611388" y="6662183"/>
                  <a:pt x="6611115" y="6624568"/>
                  <a:pt x="6634314" y="6601093"/>
                </a:cubicBezTo>
                <a:cubicBezTo>
                  <a:pt x="6645845" y="6589425"/>
                  <a:pt x="6661014" y="6583522"/>
                  <a:pt x="6676218" y="6583419"/>
                </a:cubicBezTo>
                <a:close/>
                <a:moveTo>
                  <a:pt x="5014272" y="6571227"/>
                </a:moveTo>
                <a:cubicBezTo>
                  <a:pt x="5049657" y="6572875"/>
                  <a:pt x="5082321" y="6595293"/>
                  <a:pt x="5095294" y="6630608"/>
                </a:cubicBezTo>
                <a:cubicBezTo>
                  <a:pt x="5112727" y="6677695"/>
                  <a:pt x="5088705" y="6729997"/>
                  <a:pt x="5041618" y="6747432"/>
                </a:cubicBezTo>
                <a:cubicBezTo>
                  <a:pt x="5041618" y="6747432"/>
                  <a:pt x="5041618" y="6747432"/>
                  <a:pt x="5041481" y="6747432"/>
                </a:cubicBezTo>
                <a:cubicBezTo>
                  <a:pt x="5031185" y="6751276"/>
                  <a:pt x="5020477" y="6753060"/>
                  <a:pt x="5010044" y="6753060"/>
                </a:cubicBezTo>
                <a:cubicBezTo>
                  <a:pt x="4973116" y="6753060"/>
                  <a:pt x="4938249" y="6730409"/>
                  <a:pt x="4924795" y="6693619"/>
                </a:cubicBezTo>
                <a:cubicBezTo>
                  <a:pt x="4907360" y="6646532"/>
                  <a:pt x="4931384" y="6594230"/>
                  <a:pt x="4978607" y="6576795"/>
                </a:cubicBezTo>
                <a:cubicBezTo>
                  <a:pt x="4990379" y="6572437"/>
                  <a:pt x="5002477" y="6570678"/>
                  <a:pt x="5014272" y="6571227"/>
                </a:cubicBezTo>
                <a:close/>
                <a:moveTo>
                  <a:pt x="1862118" y="6559705"/>
                </a:moveTo>
                <a:cubicBezTo>
                  <a:pt x="1883709" y="6557783"/>
                  <a:pt x="1906017" y="6564098"/>
                  <a:pt x="1923933" y="6579130"/>
                </a:cubicBezTo>
                <a:cubicBezTo>
                  <a:pt x="1959761" y="6609192"/>
                  <a:pt x="1964429" y="6662456"/>
                  <a:pt x="1934500" y="6698423"/>
                </a:cubicBezTo>
                <a:cubicBezTo>
                  <a:pt x="1917754" y="6718328"/>
                  <a:pt x="1893729" y="6728761"/>
                  <a:pt x="1869567" y="6728761"/>
                </a:cubicBezTo>
                <a:cubicBezTo>
                  <a:pt x="1850347" y="6728761"/>
                  <a:pt x="1831130" y="6722172"/>
                  <a:pt x="1815208" y="6708993"/>
                </a:cubicBezTo>
                <a:cubicBezTo>
                  <a:pt x="1779382" y="6678929"/>
                  <a:pt x="1774578" y="6625529"/>
                  <a:pt x="1804639" y="6589700"/>
                </a:cubicBezTo>
                <a:cubicBezTo>
                  <a:pt x="1819669" y="6571785"/>
                  <a:pt x="1840533" y="6561626"/>
                  <a:pt x="1862118" y="6559705"/>
                </a:cubicBezTo>
                <a:close/>
                <a:moveTo>
                  <a:pt x="7146550" y="6545410"/>
                </a:moveTo>
                <a:cubicBezTo>
                  <a:pt x="7155284" y="6544535"/>
                  <a:pt x="7164344" y="6547006"/>
                  <a:pt x="7171620" y="6553046"/>
                </a:cubicBezTo>
                <a:cubicBezTo>
                  <a:pt x="7186308" y="6564989"/>
                  <a:pt x="7188506" y="6586679"/>
                  <a:pt x="7176562" y="6601368"/>
                </a:cubicBezTo>
                <a:cubicBezTo>
                  <a:pt x="7169834" y="6609604"/>
                  <a:pt x="7159952" y="6613860"/>
                  <a:pt x="7149930" y="6613860"/>
                </a:cubicBezTo>
                <a:cubicBezTo>
                  <a:pt x="7142379" y="6613860"/>
                  <a:pt x="7134691" y="6611388"/>
                  <a:pt x="7128240" y="6606173"/>
                </a:cubicBezTo>
                <a:cubicBezTo>
                  <a:pt x="7113551" y="6594229"/>
                  <a:pt x="7111355" y="6572539"/>
                  <a:pt x="7123435" y="6557851"/>
                </a:cubicBezTo>
                <a:cubicBezTo>
                  <a:pt x="7129407" y="6550506"/>
                  <a:pt x="7137815" y="6546285"/>
                  <a:pt x="7146550" y="6545410"/>
                </a:cubicBezTo>
                <a:close/>
                <a:moveTo>
                  <a:pt x="6252236" y="6536435"/>
                </a:moveTo>
                <a:cubicBezTo>
                  <a:pt x="6273823" y="6538117"/>
                  <a:pt x="6294758" y="6548035"/>
                  <a:pt x="6309927" y="6565812"/>
                </a:cubicBezTo>
                <a:cubicBezTo>
                  <a:pt x="6340403" y="6601368"/>
                  <a:pt x="6336147" y="6654768"/>
                  <a:pt x="6300592" y="6685106"/>
                </a:cubicBezTo>
                <a:cubicBezTo>
                  <a:pt x="6284668" y="6698834"/>
                  <a:pt x="6265175" y="6705423"/>
                  <a:pt x="6245681" y="6705423"/>
                </a:cubicBezTo>
                <a:cubicBezTo>
                  <a:pt x="6221795" y="6705423"/>
                  <a:pt x="6198045" y="6695402"/>
                  <a:pt x="6181298" y="6675908"/>
                </a:cubicBezTo>
                <a:cubicBezTo>
                  <a:pt x="6150960" y="6640354"/>
                  <a:pt x="6155078" y="6586815"/>
                  <a:pt x="6190633" y="6556478"/>
                </a:cubicBezTo>
                <a:cubicBezTo>
                  <a:pt x="6208410" y="6541309"/>
                  <a:pt x="6230649" y="6534754"/>
                  <a:pt x="6252236" y="6536435"/>
                </a:cubicBezTo>
                <a:close/>
                <a:moveTo>
                  <a:pt x="2373483" y="6530648"/>
                </a:moveTo>
                <a:cubicBezTo>
                  <a:pt x="2383957" y="6529373"/>
                  <a:pt x="2394639" y="6529595"/>
                  <a:pt x="2405185" y="6531390"/>
                </a:cubicBezTo>
                <a:cubicBezTo>
                  <a:pt x="2419247" y="6533784"/>
                  <a:pt x="2433070" y="6538975"/>
                  <a:pt x="2445836" y="6547143"/>
                </a:cubicBezTo>
                <a:cubicBezTo>
                  <a:pt x="2496904" y="6579816"/>
                  <a:pt x="2511867" y="6647767"/>
                  <a:pt x="2479195" y="6698834"/>
                </a:cubicBezTo>
                <a:cubicBezTo>
                  <a:pt x="2458191" y="6731644"/>
                  <a:pt x="2422774" y="6749491"/>
                  <a:pt x="2386533" y="6749491"/>
                </a:cubicBezTo>
                <a:cubicBezTo>
                  <a:pt x="2366353" y="6749491"/>
                  <a:pt x="2345762" y="6743862"/>
                  <a:pt x="2327503" y="6732193"/>
                </a:cubicBezTo>
                <a:cubicBezTo>
                  <a:pt x="2276298" y="6699522"/>
                  <a:pt x="2261472" y="6631569"/>
                  <a:pt x="2294145" y="6580502"/>
                </a:cubicBezTo>
                <a:cubicBezTo>
                  <a:pt x="2312523" y="6551776"/>
                  <a:pt x="2342064" y="6534474"/>
                  <a:pt x="2373483" y="6530648"/>
                </a:cubicBezTo>
                <a:close/>
                <a:moveTo>
                  <a:pt x="923045" y="6522691"/>
                </a:moveTo>
                <a:cubicBezTo>
                  <a:pt x="931780" y="6523635"/>
                  <a:pt x="940153" y="6527924"/>
                  <a:pt x="946125" y="6535337"/>
                </a:cubicBezTo>
                <a:cubicBezTo>
                  <a:pt x="957931" y="6550027"/>
                  <a:pt x="955735" y="6571716"/>
                  <a:pt x="940908" y="6583522"/>
                </a:cubicBezTo>
                <a:cubicBezTo>
                  <a:pt x="934594" y="6588601"/>
                  <a:pt x="926907" y="6591073"/>
                  <a:pt x="919356" y="6591073"/>
                </a:cubicBezTo>
                <a:cubicBezTo>
                  <a:pt x="909335" y="6591073"/>
                  <a:pt x="899450" y="6586817"/>
                  <a:pt x="892586" y="6578305"/>
                </a:cubicBezTo>
                <a:cubicBezTo>
                  <a:pt x="880781" y="6563617"/>
                  <a:pt x="883115" y="6541927"/>
                  <a:pt x="897803" y="6530122"/>
                </a:cubicBezTo>
                <a:cubicBezTo>
                  <a:pt x="905217" y="6524150"/>
                  <a:pt x="914311" y="6521747"/>
                  <a:pt x="923045" y="6522691"/>
                </a:cubicBezTo>
                <a:close/>
                <a:moveTo>
                  <a:pt x="4194202" y="6468071"/>
                </a:moveTo>
                <a:cubicBezTo>
                  <a:pt x="4233877" y="6465599"/>
                  <a:pt x="4268059" y="6495802"/>
                  <a:pt x="4270529" y="6535612"/>
                </a:cubicBezTo>
                <a:cubicBezTo>
                  <a:pt x="4272864" y="6575285"/>
                  <a:pt x="4242661" y="6609468"/>
                  <a:pt x="4202851" y="6611938"/>
                </a:cubicBezTo>
                <a:cubicBezTo>
                  <a:pt x="4202851" y="6611938"/>
                  <a:pt x="4202851" y="6611938"/>
                  <a:pt x="4202988" y="6611938"/>
                </a:cubicBezTo>
                <a:cubicBezTo>
                  <a:pt x="4201478" y="6611938"/>
                  <a:pt x="4199969" y="6612075"/>
                  <a:pt x="4198458" y="6612075"/>
                </a:cubicBezTo>
                <a:cubicBezTo>
                  <a:pt x="4160706" y="6612075"/>
                  <a:pt x="4128996" y="6582562"/>
                  <a:pt x="4126661" y="6544398"/>
                </a:cubicBezTo>
                <a:cubicBezTo>
                  <a:pt x="4124191" y="6504586"/>
                  <a:pt x="4154392" y="6470404"/>
                  <a:pt x="4194202" y="6468071"/>
                </a:cubicBezTo>
                <a:close/>
                <a:moveTo>
                  <a:pt x="3861030" y="6465737"/>
                </a:moveTo>
                <a:cubicBezTo>
                  <a:pt x="3900703" y="6468757"/>
                  <a:pt x="3930492" y="6503351"/>
                  <a:pt x="3927610" y="6543025"/>
                </a:cubicBezTo>
                <a:cubicBezTo>
                  <a:pt x="3924727" y="6580914"/>
                  <a:pt x="3893152" y="6609742"/>
                  <a:pt x="3855813" y="6609742"/>
                </a:cubicBezTo>
                <a:cubicBezTo>
                  <a:pt x="3854029" y="6609742"/>
                  <a:pt x="3852244" y="6609742"/>
                  <a:pt x="3850322" y="6609605"/>
                </a:cubicBezTo>
                <a:cubicBezTo>
                  <a:pt x="3810649" y="6606585"/>
                  <a:pt x="3780860" y="6571990"/>
                  <a:pt x="3783879" y="6532317"/>
                </a:cubicBezTo>
                <a:cubicBezTo>
                  <a:pt x="3786762" y="6492644"/>
                  <a:pt x="3821356" y="6462855"/>
                  <a:pt x="3861030" y="6465874"/>
                </a:cubicBezTo>
                <a:close/>
                <a:moveTo>
                  <a:pt x="2815347" y="6456068"/>
                </a:moveTo>
                <a:cubicBezTo>
                  <a:pt x="2827148" y="6456755"/>
                  <a:pt x="2839006" y="6459766"/>
                  <a:pt x="2850263" y="6465326"/>
                </a:cubicBezTo>
                <a:cubicBezTo>
                  <a:pt x="2895291" y="6487565"/>
                  <a:pt x="2913687" y="6542201"/>
                  <a:pt x="2891446" y="6587228"/>
                </a:cubicBezTo>
                <a:cubicBezTo>
                  <a:pt x="2875661" y="6619352"/>
                  <a:pt x="2843400" y="6637885"/>
                  <a:pt x="2809904" y="6637885"/>
                </a:cubicBezTo>
                <a:cubicBezTo>
                  <a:pt x="2796313" y="6637885"/>
                  <a:pt x="2782585" y="6634864"/>
                  <a:pt x="2769681" y="6628411"/>
                </a:cubicBezTo>
                <a:cubicBezTo>
                  <a:pt x="2724655" y="6606173"/>
                  <a:pt x="2706121" y="6551674"/>
                  <a:pt x="2728359" y="6506647"/>
                </a:cubicBezTo>
                <a:cubicBezTo>
                  <a:pt x="2745040" y="6472877"/>
                  <a:pt x="2779942" y="6454010"/>
                  <a:pt x="2815347" y="6456068"/>
                </a:cubicBezTo>
                <a:close/>
                <a:moveTo>
                  <a:pt x="4524355" y="6425104"/>
                </a:moveTo>
                <a:cubicBezTo>
                  <a:pt x="4563342" y="6417279"/>
                  <a:pt x="4601231" y="6442538"/>
                  <a:pt x="4609193" y="6481662"/>
                </a:cubicBezTo>
                <a:cubicBezTo>
                  <a:pt x="4616881" y="6520649"/>
                  <a:pt x="4591622" y="6558538"/>
                  <a:pt x="4552635" y="6566363"/>
                </a:cubicBezTo>
                <a:cubicBezTo>
                  <a:pt x="4547830" y="6567324"/>
                  <a:pt x="4543025" y="6567873"/>
                  <a:pt x="4538358" y="6567873"/>
                </a:cubicBezTo>
                <a:cubicBezTo>
                  <a:pt x="4504725" y="6567873"/>
                  <a:pt x="4474661" y="6544124"/>
                  <a:pt x="4467796" y="6509942"/>
                </a:cubicBezTo>
                <a:cubicBezTo>
                  <a:pt x="4459972" y="6470955"/>
                  <a:pt x="4485231" y="6432928"/>
                  <a:pt x="4524355" y="6425104"/>
                </a:cubicBezTo>
                <a:close/>
                <a:moveTo>
                  <a:pt x="1262132" y="6418892"/>
                </a:moveTo>
                <a:cubicBezTo>
                  <a:pt x="1277321" y="6419921"/>
                  <a:pt x="1292116" y="6426751"/>
                  <a:pt x="1302894" y="6439105"/>
                </a:cubicBezTo>
                <a:cubicBezTo>
                  <a:pt x="1324586" y="6463815"/>
                  <a:pt x="1321977" y="6501430"/>
                  <a:pt x="1297264" y="6522982"/>
                </a:cubicBezTo>
                <a:cubicBezTo>
                  <a:pt x="1286007" y="6532866"/>
                  <a:pt x="1272137" y="6537671"/>
                  <a:pt x="1258138" y="6537671"/>
                </a:cubicBezTo>
                <a:cubicBezTo>
                  <a:pt x="1241664" y="6537671"/>
                  <a:pt x="1225194" y="6530806"/>
                  <a:pt x="1213388" y="6517491"/>
                </a:cubicBezTo>
                <a:cubicBezTo>
                  <a:pt x="1191703" y="6492644"/>
                  <a:pt x="1194309" y="6455168"/>
                  <a:pt x="1219017" y="6433477"/>
                </a:cubicBezTo>
                <a:cubicBezTo>
                  <a:pt x="1231371" y="6422632"/>
                  <a:pt x="1246950" y="6417862"/>
                  <a:pt x="1262132" y="6418892"/>
                </a:cubicBezTo>
                <a:close/>
                <a:moveTo>
                  <a:pt x="3502909" y="6418143"/>
                </a:moveTo>
                <a:cubicBezTo>
                  <a:pt x="3512113" y="6416395"/>
                  <a:pt x="3521817" y="6416420"/>
                  <a:pt x="3531564" y="6418514"/>
                </a:cubicBezTo>
                <a:cubicBezTo>
                  <a:pt x="3570412" y="6426887"/>
                  <a:pt x="3595124" y="6465188"/>
                  <a:pt x="3586885" y="6504038"/>
                </a:cubicBezTo>
                <a:cubicBezTo>
                  <a:pt x="3579610" y="6537808"/>
                  <a:pt x="3549684" y="6561008"/>
                  <a:pt x="3516462" y="6561008"/>
                </a:cubicBezTo>
                <a:cubicBezTo>
                  <a:pt x="3511520" y="6561008"/>
                  <a:pt x="3506441" y="6560459"/>
                  <a:pt x="3501224" y="6559362"/>
                </a:cubicBezTo>
                <a:cubicBezTo>
                  <a:pt x="3462375" y="6551124"/>
                  <a:pt x="3437527" y="6512687"/>
                  <a:pt x="3445902" y="6473837"/>
                </a:cubicBezTo>
                <a:cubicBezTo>
                  <a:pt x="3452183" y="6444597"/>
                  <a:pt x="3475297" y="6423388"/>
                  <a:pt x="3502909" y="6418143"/>
                </a:cubicBezTo>
                <a:close/>
                <a:moveTo>
                  <a:pt x="5345973" y="6417115"/>
                </a:moveTo>
                <a:cubicBezTo>
                  <a:pt x="5381268" y="6413975"/>
                  <a:pt x="5416660" y="6431761"/>
                  <a:pt x="5434369" y="6464914"/>
                </a:cubicBezTo>
                <a:cubicBezTo>
                  <a:pt x="5457980" y="6509255"/>
                  <a:pt x="5441233" y="6564440"/>
                  <a:pt x="5396892" y="6588052"/>
                </a:cubicBezTo>
                <a:cubicBezTo>
                  <a:pt x="5383301" y="6595327"/>
                  <a:pt x="5368614" y="6598760"/>
                  <a:pt x="5354198" y="6598760"/>
                </a:cubicBezTo>
                <a:cubicBezTo>
                  <a:pt x="5321664" y="6598760"/>
                  <a:pt x="5290228" y="6581189"/>
                  <a:pt x="5273891" y="6550576"/>
                </a:cubicBezTo>
                <a:cubicBezTo>
                  <a:pt x="5250280" y="6506235"/>
                  <a:pt x="5267028" y="6451048"/>
                  <a:pt x="5311369" y="6427436"/>
                </a:cubicBezTo>
                <a:cubicBezTo>
                  <a:pt x="5322454" y="6421533"/>
                  <a:pt x="5334208" y="6418162"/>
                  <a:pt x="5345973" y="6417115"/>
                </a:cubicBezTo>
                <a:close/>
                <a:moveTo>
                  <a:pt x="5886683" y="6414722"/>
                </a:moveTo>
                <a:cubicBezTo>
                  <a:pt x="5914464" y="6418926"/>
                  <a:pt x="5940650" y="6433752"/>
                  <a:pt x="5958634" y="6458188"/>
                </a:cubicBezTo>
                <a:cubicBezTo>
                  <a:pt x="5994737" y="6506922"/>
                  <a:pt x="5984304" y="6575698"/>
                  <a:pt x="5935571" y="6611665"/>
                </a:cubicBezTo>
                <a:cubicBezTo>
                  <a:pt x="5915940" y="6626216"/>
                  <a:pt x="5893014" y="6633080"/>
                  <a:pt x="5870364" y="6633080"/>
                </a:cubicBezTo>
                <a:cubicBezTo>
                  <a:pt x="5836730" y="6633080"/>
                  <a:pt x="5803510" y="6617705"/>
                  <a:pt x="5781957" y="6588464"/>
                </a:cubicBezTo>
                <a:cubicBezTo>
                  <a:pt x="5745853" y="6539731"/>
                  <a:pt x="5756286" y="6470954"/>
                  <a:pt x="5805157" y="6434988"/>
                </a:cubicBezTo>
                <a:cubicBezTo>
                  <a:pt x="5829524" y="6416935"/>
                  <a:pt x="5858901" y="6410518"/>
                  <a:pt x="5886683" y="6414722"/>
                </a:cubicBezTo>
                <a:close/>
                <a:moveTo>
                  <a:pt x="6886013" y="6346393"/>
                </a:moveTo>
                <a:cubicBezTo>
                  <a:pt x="6901182" y="6345003"/>
                  <a:pt x="6916900" y="6349395"/>
                  <a:pt x="6929599" y="6359898"/>
                </a:cubicBezTo>
                <a:cubicBezTo>
                  <a:pt x="6954857" y="6380901"/>
                  <a:pt x="6958290" y="6418377"/>
                  <a:pt x="6937287" y="6443636"/>
                </a:cubicBezTo>
                <a:cubicBezTo>
                  <a:pt x="6925480" y="6457776"/>
                  <a:pt x="6908595" y="6465052"/>
                  <a:pt x="6891435" y="6465052"/>
                </a:cubicBezTo>
                <a:cubicBezTo>
                  <a:pt x="6878120" y="6465052"/>
                  <a:pt x="6864666" y="6460659"/>
                  <a:pt x="6853547" y="6451461"/>
                </a:cubicBezTo>
                <a:cubicBezTo>
                  <a:pt x="6828288" y="6430458"/>
                  <a:pt x="6824718" y="6392844"/>
                  <a:pt x="6845722" y="6367585"/>
                </a:cubicBezTo>
                <a:cubicBezTo>
                  <a:pt x="6856224" y="6354956"/>
                  <a:pt x="6870844" y="6347783"/>
                  <a:pt x="6886013" y="6346393"/>
                </a:cubicBezTo>
                <a:close/>
                <a:moveTo>
                  <a:pt x="4873677" y="6333324"/>
                </a:moveTo>
                <a:cubicBezTo>
                  <a:pt x="4901707" y="6335125"/>
                  <a:pt x="4927266" y="6353375"/>
                  <a:pt x="4937150" y="6381585"/>
                </a:cubicBezTo>
                <a:cubicBezTo>
                  <a:pt x="4950328" y="6419063"/>
                  <a:pt x="4930423" y="6460246"/>
                  <a:pt x="4892947" y="6473287"/>
                </a:cubicBezTo>
                <a:cubicBezTo>
                  <a:pt x="4884984" y="6476032"/>
                  <a:pt x="4877023" y="6477406"/>
                  <a:pt x="4869060" y="6477406"/>
                </a:cubicBezTo>
                <a:cubicBezTo>
                  <a:pt x="4839271" y="6477406"/>
                  <a:pt x="4811540" y="6458736"/>
                  <a:pt x="4801107" y="6429084"/>
                </a:cubicBezTo>
                <a:cubicBezTo>
                  <a:pt x="4787928" y="6391469"/>
                  <a:pt x="4807835" y="6350424"/>
                  <a:pt x="4845311" y="6337245"/>
                </a:cubicBezTo>
                <a:cubicBezTo>
                  <a:pt x="4854715" y="6333950"/>
                  <a:pt x="4864333" y="6332723"/>
                  <a:pt x="4873677" y="6333324"/>
                </a:cubicBezTo>
                <a:close/>
                <a:moveTo>
                  <a:pt x="7310561" y="6327379"/>
                </a:moveTo>
                <a:cubicBezTo>
                  <a:pt x="7319227" y="6325921"/>
                  <a:pt x="7328459" y="6327774"/>
                  <a:pt x="7336215" y="6333265"/>
                </a:cubicBezTo>
                <a:cubicBezTo>
                  <a:pt x="7351727" y="6344248"/>
                  <a:pt x="7355297" y="6365663"/>
                  <a:pt x="7344314" y="6381038"/>
                </a:cubicBezTo>
                <a:cubicBezTo>
                  <a:pt x="7344314" y="6381038"/>
                  <a:pt x="7344314" y="6381038"/>
                  <a:pt x="7344314" y="6381175"/>
                </a:cubicBezTo>
                <a:cubicBezTo>
                  <a:pt x="7337725" y="6390510"/>
                  <a:pt x="7327017" y="6395589"/>
                  <a:pt x="7316310" y="6395589"/>
                </a:cubicBezTo>
                <a:cubicBezTo>
                  <a:pt x="7309447" y="6395589"/>
                  <a:pt x="7302582" y="6393529"/>
                  <a:pt x="7296542" y="6389275"/>
                </a:cubicBezTo>
                <a:cubicBezTo>
                  <a:pt x="7281030" y="6378292"/>
                  <a:pt x="7277460" y="6356877"/>
                  <a:pt x="7288305" y="6341365"/>
                </a:cubicBezTo>
                <a:cubicBezTo>
                  <a:pt x="7293796" y="6333609"/>
                  <a:pt x="7301896" y="6328838"/>
                  <a:pt x="7310561" y="6327379"/>
                </a:cubicBezTo>
                <a:close/>
                <a:moveTo>
                  <a:pt x="3183169" y="6321915"/>
                </a:moveTo>
                <a:cubicBezTo>
                  <a:pt x="3192519" y="6321458"/>
                  <a:pt x="3202112" y="6322831"/>
                  <a:pt x="3211447" y="6326263"/>
                </a:cubicBezTo>
                <a:cubicBezTo>
                  <a:pt x="3248786" y="6339852"/>
                  <a:pt x="3268005" y="6381174"/>
                  <a:pt x="3254416" y="6418651"/>
                </a:cubicBezTo>
                <a:cubicBezTo>
                  <a:pt x="3243707" y="6447891"/>
                  <a:pt x="3216115" y="6466011"/>
                  <a:pt x="3186736" y="6466011"/>
                </a:cubicBezTo>
                <a:cubicBezTo>
                  <a:pt x="3178499" y="6466011"/>
                  <a:pt x="3170125" y="6464639"/>
                  <a:pt x="3162026" y="6461618"/>
                </a:cubicBezTo>
                <a:cubicBezTo>
                  <a:pt x="3124686" y="6448029"/>
                  <a:pt x="3105330" y="6406570"/>
                  <a:pt x="3119058" y="6369231"/>
                </a:cubicBezTo>
                <a:cubicBezTo>
                  <a:pt x="3129251" y="6341123"/>
                  <a:pt x="3155119" y="6323286"/>
                  <a:pt x="3183169" y="6321915"/>
                </a:cubicBezTo>
                <a:close/>
                <a:moveTo>
                  <a:pt x="1603631" y="6309893"/>
                </a:moveTo>
                <a:cubicBezTo>
                  <a:pt x="1625285" y="6310305"/>
                  <a:pt x="1646768" y="6318988"/>
                  <a:pt x="1662971" y="6335873"/>
                </a:cubicBezTo>
                <a:cubicBezTo>
                  <a:pt x="1695507" y="6369506"/>
                  <a:pt x="1694415" y="6423045"/>
                  <a:pt x="1660774" y="6455579"/>
                </a:cubicBezTo>
                <a:cubicBezTo>
                  <a:pt x="1644296" y="6471367"/>
                  <a:pt x="1623156" y="6479191"/>
                  <a:pt x="1602019" y="6479191"/>
                </a:cubicBezTo>
                <a:cubicBezTo>
                  <a:pt x="1579918" y="6479191"/>
                  <a:pt x="1557676" y="6470542"/>
                  <a:pt x="1541063" y="6453244"/>
                </a:cubicBezTo>
                <a:cubicBezTo>
                  <a:pt x="1508664" y="6419612"/>
                  <a:pt x="1509623" y="6365937"/>
                  <a:pt x="1543259" y="6333538"/>
                </a:cubicBezTo>
                <a:cubicBezTo>
                  <a:pt x="1560146" y="6317340"/>
                  <a:pt x="1581976" y="6309481"/>
                  <a:pt x="1603631" y="6309893"/>
                </a:cubicBezTo>
                <a:close/>
                <a:moveTo>
                  <a:pt x="760628" y="6303612"/>
                </a:moveTo>
                <a:cubicBezTo>
                  <a:pt x="769277" y="6305156"/>
                  <a:pt x="777342" y="6309995"/>
                  <a:pt x="782764" y="6317751"/>
                </a:cubicBezTo>
                <a:cubicBezTo>
                  <a:pt x="793611" y="6333263"/>
                  <a:pt x="789904" y="6354679"/>
                  <a:pt x="774255" y="6365524"/>
                </a:cubicBezTo>
                <a:cubicBezTo>
                  <a:pt x="768352" y="6369780"/>
                  <a:pt x="761486" y="6371701"/>
                  <a:pt x="754623" y="6371701"/>
                </a:cubicBezTo>
                <a:cubicBezTo>
                  <a:pt x="743914" y="6371701"/>
                  <a:pt x="733208" y="6366622"/>
                  <a:pt x="726481" y="6357013"/>
                </a:cubicBezTo>
                <a:cubicBezTo>
                  <a:pt x="715637" y="6341501"/>
                  <a:pt x="719480" y="6320086"/>
                  <a:pt x="734990" y="6309241"/>
                </a:cubicBezTo>
                <a:cubicBezTo>
                  <a:pt x="742747" y="6303818"/>
                  <a:pt x="751978" y="6302068"/>
                  <a:pt x="760628" y="6303612"/>
                </a:cubicBezTo>
                <a:close/>
                <a:moveTo>
                  <a:pt x="2046427" y="6285869"/>
                </a:moveTo>
                <a:cubicBezTo>
                  <a:pt x="2074431" y="6283536"/>
                  <a:pt x="2103327" y="6291875"/>
                  <a:pt x="2126527" y="6311437"/>
                </a:cubicBezTo>
                <a:cubicBezTo>
                  <a:pt x="2172791" y="6350699"/>
                  <a:pt x="2178556" y="6419887"/>
                  <a:pt x="2139432" y="6466286"/>
                </a:cubicBezTo>
                <a:cubicBezTo>
                  <a:pt x="2117605" y="6491957"/>
                  <a:pt x="2086718" y="6505136"/>
                  <a:pt x="2055555" y="6505136"/>
                </a:cubicBezTo>
                <a:cubicBezTo>
                  <a:pt x="2030433" y="6505136"/>
                  <a:pt x="2005174" y="6496626"/>
                  <a:pt x="1984582" y="6479191"/>
                </a:cubicBezTo>
                <a:cubicBezTo>
                  <a:pt x="1938321" y="6439929"/>
                  <a:pt x="1932555" y="6370604"/>
                  <a:pt x="1971679" y="6324342"/>
                </a:cubicBezTo>
                <a:cubicBezTo>
                  <a:pt x="1991310" y="6301210"/>
                  <a:pt x="2018422" y="6288203"/>
                  <a:pt x="2046427" y="6285869"/>
                </a:cubicBezTo>
                <a:close/>
                <a:moveTo>
                  <a:pt x="6507984" y="6283879"/>
                </a:moveTo>
                <a:cubicBezTo>
                  <a:pt x="6529640" y="6283227"/>
                  <a:pt x="6551535" y="6290846"/>
                  <a:pt x="6568558" y="6306908"/>
                </a:cubicBezTo>
                <a:cubicBezTo>
                  <a:pt x="6602603" y="6339030"/>
                  <a:pt x="6604113" y="6392569"/>
                  <a:pt x="6572126" y="6426614"/>
                </a:cubicBezTo>
                <a:cubicBezTo>
                  <a:pt x="6555379" y="6444322"/>
                  <a:pt x="6533003" y="6453108"/>
                  <a:pt x="6510489" y="6453108"/>
                </a:cubicBezTo>
                <a:cubicBezTo>
                  <a:pt x="6489623" y="6453108"/>
                  <a:pt x="6468757" y="6445557"/>
                  <a:pt x="6452420" y="6430184"/>
                </a:cubicBezTo>
                <a:cubicBezTo>
                  <a:pt x="6418376" y="6398060"/>
                  <a:pt x="6416867" y="6344522"/>
                  <a:pt x="6448852" y="6310478"/>
                </a:cubicBezTo>
                <a:cubicBezTo>
                  <a:pt x="6464913" y="6293455"/>
                  <a:pt x="6486328" y="6284531"/>
                  <a:pt x="6507984" y="6283879"/>
                </a:cubicBezTo>
                <a:close/>
                <a:moveTo>
                  <a:pt x="2466469" y="6268058"/>
                </a:moveTo>
                <a:cubicBezTo>
                  <a:pt x="2489326" y="6263631"/>
                  <a:pt x="2513865" y="6267920"/>
                  <a:pt x="2534661" y="6281923"/>
                </a:cubicBezTo>
                <a:cubicBezTo>
                  <a:pt x="2576257" y="6310066"/>
                  <a:pt x="2587239" y="6366624"/>
                  <a:pt x="2559098" y="6408218"/>
                </a:cubicBezTo>
                <a:cubicBezTo>
                  <a:pt x="2541526" y="6434302"/>
                  <a:pt x="2512836" y="6448303"/>
                  <a:pt x="2483731" y="6448303"/>
                </a:cubicBezTo>
                <a:cubicBezTo>
                  <a:pt x="2466160" y="6448303"/>
                  <a:pt x="2448450" y="6443224"/>
                  <a:pt x="2432802" y="6432654"/>
                </a:cubicBezTo>
                <a:cubicBezTo>
                  <a:pt x="2391206" y="6404513"/>
                  <a:pt x="2380362" y="6348091"/>
                  <a:pt x="2408366" y="6306496"/>
                </a:cubicBezTo>
                <a:cubicBezTo>
                  <a:pt x="2422436" y="6285630"/>
                  <a:pt x="2443613" y="6272485"/>
                  <a:pt x="2466469" y="6268058"/>
                </a:cubicBezTo>
                <a:close/>
                <a:moveTo>
                  <a:pt x="5688693" y="6218603"/>
                </a:moveTo>
                <a:cubicBezTo>
                  <a:pt x="5711670" y="6222344"/>
                  <a:pt x="5733222" y="6234836"/>
                  <a:pt x="5747911" y="6255153"/>
                </a:cubicBezTo>
                <a:cubicBezTo>
                  <a:pt x="5777289" y="6295926"/>
                  <a:pt x="5768091" y="6352758"/>
                  <a:pt x="5727320" y="6382136"/>
                </a:cubicBezTo>
                <a:cubicBezTo>
                  <a:pt x="5711259" y="6393804"/>
                  <a:pt x="5692589" y="6399295"/>
                  <a:pt x="5674193" y="6399295"/>
                </a:cubicBezTo>
                <a:cubicBezTo>
                  <a:pt x="5645915" y="6399295"/>
                  <a:pt x="5618047" y="6386254"/>
                  <a:pt x="5600338" y="6361544"/>
                </a:cubicBezTo>
                <a:cubicBezTo>
                  <a:pt x="5570960" y="6320772"/>
                  <a:pt x="5580158" y="6263939"/>
                  <a:pt x="5620929" y="6234562"/>
                </a:cubicBezTo>
                <a:cubicBezTo>
                  <a:pt x="5641315" y="6219873"/>
                  <a:pt x="5665716" y="6214862"/>
                  <a:pt x="5688693" y="6218603"/>
                </a:cubicBezTo>
                <a:close/>
                <a:moveTo>
                  <a:pt x="4119798" y="6200929"/>
                </a:moveTo>
                <a:cubicBezTo>
                  <a:pt x="4149175" y="6199831"/>
                  <a:pt x="4173885" y="6222894"/>
                  <a:pt x="4174846" y="6252272"/>
                </a:cubicBezTo>
                <a:cubicBezTo>
                  <a:pt x="4175808" y="6281648"/>
                  <a:pt x="4152882" y="6306221"/>
                  <a:pt x="4123505" y="6307182"/>
                </a:cubicBezTo>
                <a:cubicBezTo>
                  <a:pt x="4122955" y="6307319"/>
                  <a:pt x="4122269" y="6307319"/>
                  <a:pt x="4121583" y="6307319"/>
                </a:cubicBezTo>
                <a:cubicBezTo>
                  <a:pt x="4093166" y="6307319"/>
                  <a:pt x="4069554" y="6284669"/>
                  <a:pt x="4068456" y="6255977"/>
                </a:cubicBezTo>
                <a:cubicBezTo>
                  <a:pt x="4067495" y="6226600"/>
                  <a:pt x="4090420" y="6201891"/>
                  <a:pt x="4119798" y="6200929"/>
                </a:cubicBezTo>
                <a:close/>
                <a:moveTo>
                  <a:pt x="5178841" y="6198273"/>
                </a:moveTo>
                <a:cubicBezTo>
                  <a:pt x="5206839" y="6196227"/>
                  <a:pt x="5234664" y="6210745"/>
                  <a:pt x="5248358" y="6237308"/>
                </a:cubicBezTo>
                <a:cubicBezTo>
                  <a:pt x="5266479" y="6272726"/>
                  <a:pt x="5252476" y="6316106"/>
                  <a:pt x="5217196" y="6334227"/>
                </a:cubicBezTo>
                <a:cubicBezTo>
                  <a:pt x="5217196" y="6334227"/>
                  <a:pt x="5217196" y="6334227"/>
                  <a:pt x="5217059" y="6334227"/>
                </a:cubicBezTo>
                <a:cubicBezTo>
                  <a:pt x="5206626" y="6339718"/>
                  <a:pt x="5195368" y="6342188"/>
                  <a:pt x="5184249" y="6342188"/>
                </a:cubicBezTo>
                <a:cubicBezTo>
                  <a:pt x="5158166" y="6342188"/>
                  <a:pt x="5132906" y="6327911"/>
                  <a:pt x="5120140" y="6303064"/>
                </a:cubicBezTo>
                <a:cubicBezTo>
                  <a:pt x="5101882" y="6267646"/>
                  <a:pt x="5115885" y="6224266"/>
                  <a:pt x="5151302" y="6206008"/>
                </a:cubicBezTo>
                <a:cubicBezTo>
                  <a:pt x="5160157" y="6201478"/>
                  <a:pt x="5169508" y="6198956"/>
                  <a:pt x="5178841" y="6198273"/>
                </a:cubicBezTo>
                <a:close/>
                <a:moveTo>
                  <a:pt x="3818747" y="6190633"/>
                </a:moveTo>
                <a:cubicBezTo>
                  <a:pt x="3847988" y="6193654"/>
                  <a:pt x="3869265" y="6219873"/>
                  <a:pt x="3866245" y="6248976"/>
                </a:cubicBezTo>
                <a:cubicBezTo>
                  <a:pt x="3863363" y="6276431"/>
                  <a:pt x="3840300" y="6296749"/>
                  <a:pt x="3813394" y="6296749"/>
                </a:cubicBezTo>
                <a:cubicBezTo>
                  <a:pt x="3811610" y="6296749"/>
                  <a:pt x="3809687" y="6296611"/>
                  <a:pt x="3807903" y="6296474"/>
                </a:cubicBezTo>
                <a:cubicBezTo>
                  <a:pt x="3778663" y="6293455"/>
                  <a:pt x="3757385" y="6267234"/>
                  <a:pt x="3760404" y="6238132"/>
                </a:cubicBezTo>
                <a:cubicBezTo>
                  <a:pt x="3763425" y="6208892"/>
                  <a:pt x="3789507" y="6187614"/>
                  <a:pt x="3818747" y="6190633"/>
                </a:cubicBezTo>
                <a:close/>
                <a:moveTo>
                  <a:pt x="2879675" y="6182608"/>
                </a:moveTo>
                <a:cubicBezTo>
                  <a:pt x="2889003" y="6183434"/>
                  <a:pt x="2898316" y="6186103"/>
                  <a:pt x="2907103" y="6190770"/>
                </a:cubicBezTo>
                <a:lnTo>
                  <a:pt x="2907242" y="6190770"/>
                </a:lnTo>
                <a:cubicBezTo>
                  <a:pt x="2942244" y="6209440"/>
                  <a:pt x="2955697" y="6252957"/>
                  <a:pt x="2937028" y="6288237"/>
                </a:cubicBezTo>
                <a:cubicBezTo>
                  <a:pt x="2924125" y="6312536"/>
                  <a:pt x="2899138" y="6326538"/>
                  <a:pt x="2873333" y="6326538"/>
                </a:cubicBezTo>
                <a:cubicBezTo>
                  <a:pt x="2861937" y="6326538"/>
                  <a:pt x="2850408" y="6323792"/>
                  <a:pt x="2839562" y="6318027"/>
                </a:cubicBezTo>
                <a:cubicBezTo>
                  <a:pt x="2804419" y="6299357"/>
                  <a:pt x="2791102" y="6255839"/>
                  <a:pt x="2809771" y="6220696"/>
                </a:cubicBezTo>
                <a:cubicBezTo>
                  <a:pt x="2823671" y="6194236"/>
                  <a:pt x="2851701" y="6180131"/>
                  <a:pt x="2879675" y="6182608"/>
                </a:cubicBezTo>
                <a:close/>
                <a:moveTo>
                  <a:pt x="4419337" y="6169629"/>
                </a:moveTo>
                <a:cubicBezTo>
                  <a:pt x="4448303" y="6164687"/>
                  <a:pt x="4475896" y="6183906"/>
                  <a:pt x="4480976" y="6212871"/>
                </a:cubicBezTo>
                <a:cubicBezTo>
                  <a:pt x="4486055" y="6241837"/>
                  <a:pt x="4466699" y="6269430"/>
                  <a:pt x="4437733" y="6274508"/>
                </a:cubicBezTo>
                <a:cubicBezTo>
                  <a:pt x="4434576" y="6275058"/>
                  <a:pt x="4431556" y="6275333"/>
                  <a:pt x="4428398" y="6275333"/>
                </a:cubicBezTo>
                <a:cubicBezTo>
                  <a:pt x="4403139" y="6275333"/>
                  <a:pt x="4380626" y="6257074"/>
                  <a:pt x="4376096" y="6231267"/>
                </a:cubicBezTo>
                <a:cubicBezTo>
                  <a:pt x="4371016" y="6202301"/>
                  <a:pt x="4390373" y="6174708"/>
                  <a:pt x="4419337" y="6169629"/>
                </a:cubicBezTo>
                <a:close/>
                <a:moveTo>
                  <a:pt x="1067054" y="6169612"/>
                </a:moveTo>
                <a:cubicBezTo>
                  <a:pt x="1082089" y="6171929"/>
                  <a:pt x="1096229" y="6179994"/>
                  <a:pt x="1105907" y="6193242"/>
                </a:cubicBezTo>
                <a:cubicBezTo>
                  <a:pt x="1125401" y="6219736"/>
                  <a:pt x="1119635" y="6256939"/>
                  <a:pt x="1093140" y="6276431"/>
                </a:cubicBezTo>
                <a:cubicBezTo>
                  <a:pt x="1082570" y="6284256"/>
                  <a:pt x="1070214" y="6287963"/>
                  <a:pt x="1057997" y="6287963"/>
                </a:cubicBezTo>
                <a:cubicBezTo>
                  <a:pt x="1039738" y="6287963"/>
                  <a:pt x="1021618" y="6279589"/>
                  <a:pt x="1009951" y="6263665"/>
                </a:cubicBezTo>
                <a:cubicBezTo>
                  <a:pt x="990594" y="6237171"/>
                  <a:pt x="996360" y="6199831"/>
                  <a:pt x="1022853" y="6180474"/>
                </a:cubicBezTo>
                <a:cubicBezTo>
                  <a:pt x="1036100" y="6170728"/>
                  <a:pt x="1052025" y="6167296"/>
                  <a:pt x="1067054" y="6169612"/>
                </a:cubicBezTo>
                <a:close/>
                <a:moveTo>
                  <a:pt x="6186188" y="6147819"/>
                </a:moveTo>
                <a:cubicBezTo>
                  <a:pt x="6214278" y="6148282"/>
                  <a:pt x="6242179" y="6159471"/>
                  <a:pt x="6263252" y="6181298"/>
                </a:cubicBezTo>
                <a:cubicBezTo>
                  <a:pt x="6305397" y="6224952"/>
                  <a:pt x="6304298" y="6294414"/>
                  <a:pt x="6260643" y="6336558"/>
                </a:cubicBezTo>
                <a:cubicBezTo>
                  <a:pt x="6239366" y="6357151"/>
                  <a:pt x="6211774" y="6367447"/>
                  <a:pt x="6184318" y="6367447"/>
                </a:cubicBezTo>
                <a:cubicBezTo>
                  <a:pt x="6155626" y="6367447"/>
                  <a:pt x="6126935" y="6356190"/>
                  <a:pt x="6105383" y="6333950"/>
                </a:cubicBezTo>
                <a:cubicBezTo>
                  <a:pt x="6063238" y="6290433"/>
                  <a:pt x="6064337" y="6220834"/>
                  <a:pt x="6107992" y="6178689"/>
                </a:cubicBezTo>
                <a:cubicBezTo>
                  <a:pt x="6129818" y="6157617"/>
                  <a:pt x="6158097" y="6147356"/>
                  <a:pt x="6186188" y="6147819"/>
                </a:cubicBezTo>
                <a:close/>
                <a:moveTo>
                  <a:pt x="3501105" y="6137843"/>
                </a:moveTo>
                <a:cubicBezTo>
                  <a:pt x="3507932" y="6136760"/>
                  <a:pt x="3515088" y="6136991"/>
                  <a:pt x="3522226" y="6138741"/>
                </a:cubicBezTo>
                <a:cubicBezTo>
                  <a:pt x="3550780" y="6145881"/>
                  <a:pt x="3568077" y="6174709"/>
                  <a:pt x="3561076" y="6203262"/>
                </a:cubicBezTo>
                <a:cubicBezTo>
                  <a:pt x="3555036" y="6227423"/>
                  <a:pt x="3533347" y="6243623"/>
                  <a:pt x="3509460" y="6243623"/>
                </a:cubicBezTo>
                <a:cubicBezTo>
                  <a:pt x="3505204" y="6243623"/>
                  <a:pt x="3500948" y="6243073"/>
                  <a:pt x="3496556" y="6241975"/>
                </a:cubicBezTo>
                <a:cubicBezTo>
                  <a:pt x="3468140" y="6234974"/>
                  <a:pt x="3450705" y="6206145"/>
                  <a:pt x="3457844" y="6177591"/>
                </a:cubicBezTo>
                <a:cubicBezTo>
                  <a:pt x="3463095" y="6156176"/>
                  <a:pt x="3480623" y="6141093"/>
                  <a:pt x="3501105" y="6137843"/>
                </a:cubicBezTo>
                <a:close/>
                <a:moveTo>
                  <a:pt x="7459457" y="6098554"/>
                </a:moveTo>
                <a:cubicBezTo>
                  <a:pt x="7468003" y="6096494"/>
                  <a:pt x="7477338" y="6097695"/>
                  <a:pt x="7485437" y="6102637"/>
                </a:cubicBezTo>
                <a:cubicBezTo>
                  <a:pt x="7501635" y="6112521"/>
                  <a:pt x="7506714" y="6133663"/>
                  <a:pt x="7496830" y="6149861"/>
                </a:cubicBezTo>
                <a:cubicBezTo>
                  <a:pt x="7490241" y="6160432"/>
                  <a:pt x="7478985" y="6166334"/>
                  <a:pt x="7467452" y="6166334"/>
                </a:cubicBezTo>
                <a:cubicBezTo>
                  <a:pt x="7461414" y="6166334"/>
                  <a:pt x="7455235" y="6164687"/>
                  <a:pt x="7449607" y="6161255"/>
                </a:cubicBezTo>
                <a:cubicBezTo>
                  <a:pt x="7433407" y="6151371"/>
                  <a:pt x="7428329" y="6130231"/>
                  <a:pt x="7438214" y="6114032"/>
                </a:cubicBezTo>
                <a:cubicBezTo>
                  <a:pt x="7443155" y="6105933"/>
                  <a:pt x="7450911" y="6100613"/>
                  <a:pt x="7459457" y="6098554"/>
                </a:cubicBezTo>
                <a:close/>
                <a:moveTo>
                  <a:pt x="4732472" y="6094590"/>
                </a:moveTo>
                <a:cubicBezTo>
                  <a:pt x="4753128" y="6096366"/>
                  <a:pt x="4771661" y="6110188"/>
                  <a:pt x="4778456" y="6131192"/>
                </a:cubicBezTo>
                <a:cubicBezTo>
                  <a:pt x="4787653" y="6159059"/>
                  <a:pt x="4772278" y="6189122"/>
                  <a:pt x="4744411" y="6198183"/>
                </a:cubicBezTo>
                <a:cubicBezTo>
                  <a:pt x="4738920" y="6199967"/>
                  <a:pt x="4733429" y="6200792"/>
                  <a:pt x="4727938" y="6200792"/>
                </a:cubicBezTo>
                <a:cubicBezTo>
                  <a:pt x="4705561" y="6200792"/>
                  <a:pt x="4684696" y="6186515"/>
                  <a:pt x="4677283" y="6164001"/>
                </a:cubicBezTo>
                <a:cubicBezTo>
                  <a:pt x="4668222" y="6136134"/>
                  <a:pt x="4683597" y="6106070"/>
                  <a:pt x="4711464" y="6097010"/>
                </a:cubicBezTo>
                <a:cubicBezTo>
                  <a:pt x="4718465" y="6094745"/>
                  <a:pt x="4725587" y="6093998"/>
                  <a:pt x="4732472" y="6094590"/>
                </a:cubicBezTo>
                <a:close/>
                <a:moveTo>
                  <a:pt x="7074700" y="6092153"/>
                </a:moveTo>
                <a:cubicBezTo>
                  <a:pt x="7089663" y="6089459"/>
                  <a:pt x="7105656" y="6092479"/>
                  <a:pt x="7119178" y="6101814"/>
                </a:cubicBezTo>
                <a:cubicBezTo>
                  <a:pt x="7146222" y="6120620"/>
                  <a:pt x="7152812" y="6157686"/>
                  <a:pt x="7134142" y="6184592"/>
                </a:cubicBezTo>
                <a:cubicBezTo>
                  <a:pt x="7122611" y="6201203"/>
                  <a:pt x="7104078" y="6210264"/>
                  <a:pt x="7085271" y="6210264"/>
                </a:cubicBezTo>
                <a:cubicBezTo>
                  <a:pt x="7073466" y="6210264"/>
                  <a:pt x="7061659" y="6206694"/>
                  <a:pt x="7051363" y="6199555"/>
                </a:cubicBezTo>
                <a:cubicBezTo>
                  <a:pt x="7024320" y="6180886"/>
                  <a:pt x="7017731" y="6143820"/>
                  <a:pt x="7036400" y="6116777"/>
                </a:cubicBezTo>
                <a:cubicBezTo>
                  <a:pt x="7045803" y="6103255"/>
                  <a:pt x="7059737" y="6094847"/>
                  <a:pt x="7074700" y="6092153"/>
                </a:cubicBezTo>
                <a:close/>
                <a:moveTo>
                  <a:pt x="613655" y="6074033"/>
                </a:moveTo>
                <a:cubicBezTo>
                  <a:pt x="622183" y="6076144"/>
                  <a:pt x="629905" y="6081498"/>
                  <a:pt x="634779" y="6089597"/>
                </a:cubicBezTo>
                <a:cubicBezTo>
                  <a:pt x="644527" y="6105933"/>
                  <a:pt x="639309" y="6126936"/>
                  <a:pt x="623110" y="6136683"/>
                </a:cubicBezTo>
                <a:cubicBezTo>
                  <a:pt x="617482" y="6140115"/>
                  <a:pt x="611443" y="6141625"/>
                  <a:pt x="605402" y="6141625"/>
                </a:cubicBezTo>
                <a:cubicBezTo>
                  <a:pt x="593733" y="6141625"/>
                  <a:pt x="582340" y="6135722"/>
                  <a:pt x="576022" y="6125015"/>
                </a:cubicBezTo>
                <a:cubicBezTo>
                  <a:pt x="566276" y="6108816"/>
                  <a:pt x="571493" y="6087676"/>
                  <a:pt x="587693" y="6077929"/>
                </a:cubicBezTo>
                <a:cubicBezTo>
                  <a:pt x="595792" y="6073055"/>
                  <a:pt x="605127" y="6071923"/>
                  <a:pt x="613655" y="6074033"/>
                </a:cubicBezTo>
                <a:close/>
                <a:moveTo>
                  <a:pt x="3214880" y="6041939"/>
                </a:moveTo>
                <a:cubicBezTo>
                  <a:pt x="3221782" y="6041823"/>
                  <a:pt x="3228818" y="6043059"/>
                  <a:pt x="3235613" y="6045804"/>
                </a:cubicBezTo>
                <a:cubicBezTo>
                  <a:pt x="3262931" y="6056787"/>
                  <a:pt x="3275971" y="6087812"/>
                  <a:pt x="3264991" y="6115129"/>
                </a:cubicBezTo>
                <a:cubicBezTo>
                  <a:pt x="3256617" y="6135721"/>
                  <a:pt x="3236712" y="6148351"/>
                  <a:pt x="3215708" y="6148351"/>
                </a:cubicBezTo>
                <a:cubicBezTo>
                  <a:pt x="3209118" y="6148351"/>
                  <a:pt x="3202391" y="6147116"/>
                  <a:pt x="3195801" y="6144507"/>
                </a:cubicBezTo>
                <a:cubicBezTo>
                  <a:pt x="3168483" y="6133388"/>
                  <a:pt x="3155442" y="6102499"/>
                  <a:pt x="3166426" y="6075181"/>
                </a:cubicBezTo>
                <a:cubicBezTo>
                  <a:pt x="3174662" y="6054796"/>
                  <a:pt x="3194171" y="6042287"/>
                  <a:pt x="3214880" y="6041939"/>
                </a:cubicBezTo>
                <a:close/>
                <a:moveTo>
                  <a:pt x="2181050" y="6034823"/>
                </a:moveTo>
                <a:cubicBezTo>
                  <a:pt x="2204302" y="6033519"/>
                  <a:pt x="2228050" y="6041069"/>
                  <a:pt x="2246789" y="6057749"/>
                </a:cubicBezTo>
                <a:cubicBezTo>
                  <a:pt x="2284266" y="6091244"/>
                  <a:pt x="2287424" y="6148763"/>
                  <a:pt x="2253928" y="6186241"/>
                </a:cubicBezTo>
                <a:cubicBezTo>
                  <a:pt x="2236081" y="6206282"/>
                  <a:pt x="2211097" y="6216579"/>
                  <a:pt x="2186111" y="6216579"/>
                </a:cubicBezTo>
                <a:cubicBezTo>
                  <a:pt x="2164559" y="6216579"/>
                  <a:pt x="2142868" y="6208891"/>
                  <a:pt x="2125572" y="6193379"/>
                </a:cubicBezTo>
                <a:cubicBezTo>
                  <a:pt x="2088096" y="6160020"/>
                  <a:pt x="2084939" y="6102500"/>
                  <a:pt x="2118298" y="6065024"/>
                </a:cubicBezTo>
                <a:cubicBezTo>
                  <a:pt x="2135045" y="6046286"/>
                  <a:pt x="2157798" y="6036127"/>
                  <a:pt x="2181050" y="6034823"/>
                </a:cubicBezTo>
                <a:close/>
                <a:moveTo>
                  <a:pt x="1373450" y="6033776"/>
                </a:moveTo>
                <a:cubicBezTo>
                  <a:pt x="1394934" y="6036505"/>
                  <a:pt x="1415389" y="6047452"/>
                  <a:pt x="1429733" y="6065984"/>
                </a:cubicBezTo>
                <a:cubicBezTo>
                  <a:pt x="1458422" y="6102913"/>
                  <a:pt x="1451696" y="6156038"/>
                  <a:pt x="1414633" y="6184731"/>
                </a:cubicBezTo>
                <a:cubicBezTo>
                  <a:pt x="1399259" y="6196673"/>
                  <a:pt x="1381000" y="6202439"/>
                  <a:pt x="1362880" y="6202439"/>
                </a:cubicBezTo>
                <a:cubicBezTo>
                  <a:pt x="1337621" y="6202439"/>
                  <a:pt x="1312635" y="6191181"/>
                  <a:pt x="1295886" y="6169629"/>
                </a:cubicBezTo>
                <a:cubicBezTo>
                  <a:pt x="1267190" y="6132702"/>
                  <a:pt x="1274054" y="6079438"/>
                  <a:pt x="1310987" y="6050885"/>
                </a:cubicBezTo>
                <a:cubicBezTo>
                  <a:pt x="1329452" y="6036539"/>
                  <a:pt x="1351965" y="6031048"/>
                  <a:pt x="1373450" y="6033776"/>
                </a:cubicBezTo>
                <a:close/>
                <a:moveTo>
                  <a:pt x="5490071" y="6022194"/>
                </a:moveTo>
                <a:cubicBezTo>
                  <a:pt x="5508226" y="6025386"/>
                  <a:pt x="5525180" y="6035510"/>
                  <a:pt x="5536643" y="6051847"/>
                </a:cubicBezTo>
                <a:cubicBezTo>
                  <a:pt x="5559430" y="6084381"/>
                  <a:pt x="5551606" y="6129271"/>
                  <a:pt x="5518933" y="6152197"/>
                </a:cubicBezTo>
                <a:cubicBezTo>
                  <a:pt x="5506440" y="6160982"/>
                  <a:pt x="5492026" y="6165238"/>
                  <a:pt x="5477749" y="6165238"/>
                </a:cubicBezTo>
                <a:cubicBezTo>
                  <a:pt x="5454962" y="6165238"/>
                  <a:pt x="5432585" y="6154531"/>
                  <a:pt x="5418582" y="6134487"/>
                </a:cubicBezTo>
                <a:cubicBezTo>
                  <a:pt x="5395795" y="6101953"/>
                  <a:pt x="5403619" y="6056926"/>
                  <a:pt x="5436292" y="6034137"/>
                </a:cubicBezTo>
                <a:cubicBezTo>
                  <a:pt x="5452559" y="6022743"/>
                  <a:pt x="5471916" y="6019002"/>
                  <a:pt x="5490071" y="6022194"/>
                </a:cubicBezTo>
                <a:close/>
                <a:moveTo>
                  <a:pt x="6735299" y="6005343"/>
                </a:moveTo>
                <a:cubicBezTo>
                  <a:pt x="6756765" y="6002391"/>
                  <a:pt x="6779348" y="6007642"/>
                  <a:pt x="6797949" y="6021781"/>
                </a:cubicBezTo>
                <a:cubicBezTo>
                  <a:pt x="6835289" y="6050061"/>
                  <a:pt x="6842564" y="6103049"/>
                  <a:pt x="6814285" y="6140389"/>
                </a:cubicBezTo>
                <a:cubicBezTo>
                  <a:pt x="6797674" y="6162353"/>
                  <a:pt x="6772415" y="6173885"/>
                  <a:pt x="6746743" y="6173885"/>
                </a:cubicBezTo>
                <a:cubicBezTo>
                  <a:pt x="6729035" y="6173885"/>
                  <a:pt x="6711051" y="6168257"/>
                  <a:pt x="6695676" y="6156725"/>
                </a:cubicBezTo>
                <a:cubicBezTo>
                  <a:pt x="6658475" y="6128445"/>
                  <a:pt x="6651061" y="6075320"/>
                  <a:pt x="6679341" y="6038118"/>
                </a:cubicBezTo>
                <a:cubicBezTo>
                  <a:pt x="6693481" y="6019448"/>
                  <a:pt x="6713832" y="6008294"/>
                  <a:pt x="6735299" y="6005343"/>
                </a:cubicBezTo>
                <a:close/>
                <a:moveTo>
                  <a:pt x="2570652" y="6002150"/>
                </a:moveTo>
                <a:cubicBezTo>
                  <a:pt x="2588858" y="5999199"/>
                  <a:pt x="2608180" y="6003180"/>
                  <a:pt x="2624310" y="6014780"/>
                </a:cubicBezTo>
                <a:cubicBezTo>
                  <a:pt x="2656571" y="6038118"/>
                  <a:pt x="2663848" y="6083145"/>
                  <a:pt x="2640646" y="6115406"/>
                </a:cubicBezTo>
                <a:cubicBezTo>
                  <a:pt x="2626507" y="6134898"/>
                  <a:pt x="2604404" y="6145331"/>
                  <a:pt x="2582166" y="6145331"/>
                </a:cubicBezTo>
                <a:cubicBezTo>
                  <a:pt x="2567477" y="6145331"/>
                  <a:pt x="2552789" y="6140939"/>
                  <a:pt x="2540023" y="6131742"/>
                </a:cubicBezTo>
                <a:cubicBezTo>
                  <a:pt x="2507761" y="6108404"/>
                  <a:pt x="2500485" y="6063377"/>
                  <a:pt x="2523685" y="6031116"/>
                </a:cubicBezTo>
                <a:cubicBezTo>
                  <a:pt x="2535354" y="6014986"/>
                  <a:pt x="2552446" y="6005102"/>
                  <a:pt x="2570652" y="6002150"/>
                </a:cubicBezTo>
                <a:close/>
                <a:moveTo>
                  <a:pt x="1765351" y="5999542"/>
                </a:moveTo>
                <a:cubicBezTo>
                  <a:pt x="1793424" y="6000949"/>
                  <a:pt x="1820947" y="6013064"/>
                  <a:pt x="1841265" y="6035510"/>
                </a:cubicBezTo>
                <a:cubicBezTo>
                  <a:pt x="1882037" y="6080537"/>
                  <a:pt x="1878467" y="6149998"/>
                  <a:pt x="1833577" y="6190769"/>
                </a:cubicBezTo>
                <a:cubicBezTo>
                  <a:pt x="1812574" y="6209714"/>
                  <a:pt x="1786080" y="6219049"/>
                  <a:pt x="1759860" y="6219049"/>
                </a:cubicBezTo>
                <a:cubicBezTo>
                  <a:pt x="1729934" y="6219049"/>
                  <a:pt x="1700008" y="6206969"/>
                  <a:pt x="1678456" y="6182945"/>
                </a:cubicBezTo>
                <a:cubicBezTo>
                  <a:pt x="1637683" y="6137918"/>
                  <a:pt x="1641114" y="6068456"/>
                  <a:pt x="1686143" y="6027822"/>
                </a:cubicBezTo>
                <a:cubicBezTo>
                  <a:pt x="1708656" y="6007435"/>
                  <a:pt x="1737279" y="5998135"/>
                  <a:pt x="1765351" y="5999542"/>
                </a:cubicBezTo>
                <a:close/>
                <a:moveTo>
                  <a:pt x="5010986" y="5978697"/>
                </a:moveTo>
                <a:cubicBezTo>
                  <a:pt x="5031700" y="5977577"/>
                  <a:pt x="5052085" y="5988697"/>
                  <a:pt x="5061660" y="6008465"/>
                </a:cubicBezTo>
                <a:cubicBezTo>
                  <a:pt x="5074702" y="6034822"/>
                  <a:pt x="5063720" y="6066807"/>
                  <a:pt x="5037362" y="6079712"/>
                </a:cubicBezTo>
                <a:cubicBezTo>
                  <a:pt x="5029812" y="6083280"/>
                  <a:pt x="5021850" y="6085065"/>
                  <a:pt x="5014026" y="6085065"/>
                </a:cubicBezTo>
                <a:cubicBezTo>
                  <a:pt x="4994258" y="6085065"/>
                  <a:pt x="4975450" y="6074082"/>
                  <a:pt x="4966115" y="6055276"/>
                </a:cubicBezTo>
                <a:cubicBezTo>
                  <a:pt x="4953212" y="6028782"/>
                  <a:pt x="4964194" y="5996933"/>
                  <a:pt x="4990551" y="5984029"/>
                </a:cubicBezTo>
                <a:cubicBezTo>
                  <a:pt x="4997140" y="5980803"/>
                  <a:pt x="5004082" y="5979070"/>
                  <a:pt x="5010986" y="5978697"/>
                </a:cubicBezTo>
                <a:close/>
                <a:moveTo>
                  <a:pt x="5966835" y="5976891"/>
                </a:moveTo>
                <a:cubicBezTo>
                  <a:pt x="5990104" y="5977509"/>
                  <a:pt x="6013132" y="5986981"/>
                  <a:pt x="6030429" y="6005170"/>
                </a:cubicBezTo>
                <a:cubicBezTo>
                  <a:pt x="6065023" y="6041549"/>
                  <a:pt x="6063376" y="6099205"/>
                  <a:pt x="6026997" y="6133799"/>
                </a:cubicBezTo>
                <a:cubicBezTo>
                  <a:pt x="6009426" y="6150409"/>
                  <a:pt x="5986912" y="6158784"/>
                  <a:pt x="5964399" y="6158784"/>
                </a:cubicBezTo>
                <a:cubicBezTo>
                  <a:pt x="5940375" y="6158784"/>
                  <a:pt x="5916351" y="6149174"/>
                  <a:pt x="5898505" y="6130368"/>
                </a:cubicBezTo>
                <a:cubicBezTo>
                  <a:pt x="5863912" y="6093989"/>
                  <a:pt x="5865420" y="6036470"/>
                  <a:pt x="5901800" y="6001739"/>
                </a:cubicBezTo>
                <a:cubicBezTo>
                  <a:pt x="5920058" y="5984510"/>
                  <a:pt x="5943567" y="5976274"/>
                  <a:pt x="5966835" y="5976891"/>
                </a:cubicBezTo>
                <a:close/>
                <a:moveTo>
                  <a:pt x="4044708" y="5931865"/>
                </a:moveTo>
                <a:cubicBezTo>
                  <a:pt x="4063662" y="5931865"/>
                  <a:pt x="4079027" y="5947230"/>
                  <a:pt x="4079027" y="5966184"/>
                </a:cubicBezTo>
                <a:cubicBezTo>
                  <a:pt x="4079027" y="5985139"/>
                  <a:pt x="4063662" y="6000504"/>
                  <a:pt x="4044708" y="6000504"/>
                </a:cubicBezTo>
                <a:cubicBezTo>
                  <a:pt x="4025753" y="6000504"/>
                  <a:pt x="4010388" y="5985139"/>
                  <a:pt x="4010388" y="5966184"/>
                </a:cubicBezTo>
                <a:cubicBezTo>
                  <a:pt x="4010388" y="5947230"/>
                  <a:pt x="4025753" y="5931865"/>
                  <a:pt x="4044708" y="5931865"/>
                </a:cubicBezTo>
                <a:close/>
                <a:moveTo>
                  <a:pt x="3776054" y="5912920"/>
                </a:moveTo>
                <a:cubicBezTo>
                  <a:pt x="3794861" y="5915666"/>
                  <a:pt x="3807903" y="5932964"/>
                  <a:pt x="3805157" y="5951770"/>
                </a:cubicBezTo>
                <a:cubicBezTo>
                  <a:pt x="3802687" y="5968930"/>
                  <a:pt x="3787998" y="5981285"/>
                  <a:pt x="3771249" y="5981285"/>
                </a:cubicBezTo>
                <a:cubicBezTo>
                  <a:pt x="3769603" y="5981285"/>
                  <a:pt x="3767956" y="5981148"/>
                  <a:pt x="3766446" y="5981010"/>
                </a:cubicBezTo>
                <a:cubicBezTo>
                  <a:pt x="3747637" y="5978265"/>
                  <a:pt x="3734597" y="5960968"/>
                  <a:pt x="3737204" y="5942160"/>
                </a:cubicBezTo>
                <a:cubicBezTo>
                  <a:pt x="3739813" y="5923353"/>
                  <a:pt x="3757248" y="5910313"/>
                  <a:pt x="3776054" y="5912920"/>
                </a:cubicBezTo>
                <a:close/>
                <a:moveTo>
                  <a:pt x="4313498" y="5912783"/>
                </a:moveTo>
                <a:cubicBezTo>
                  <a:pt x="4332168" y="5910038"/>
                  <a:pt x="4349601" y="5923080"/>
                  <a:pt x="4352210" y="5941886"/>
                </a:cubicBezTo>
                <a:cubicBezTo>
                  <a:pt x="4354955" y="5960693"/>
                  <a:pt x="4341913" y="5977991"/>
                  <a:pt x="4323107" y="5980736"/>
                </a:cubicBezTo>
                <a:cubicBezTo>
                  <a:pt x="4321459" y="5981011"/>
                  <a:pt x="4319812" y="5981011"/>
                  <a:pt x="4318302" y="5981011"/>
                </a:cubicBezTo>
                <a:cubicBezTo>
                  <a:pt x="4301418" y="5981011"/>
                  <a:pt x="4286728" y="5968656"/>
                  <a:pt x="4284257" y="5951633"/>
                </a:cubicBezTo>
                <a:cubicBezTo>
                  <a:pt x="4281650" y="5932827"/>
                  <a:pt x="4294690" y="5915392"/>
                  <a:pt x="4313498" y="5912783"/>
                </a:cubicBezTo>
                <a:close/>
                <a:moveTo>
                  <a:pt x="2944961" y="5906866"/>
                </a:moveTo>
                <a:cubicBezTo>
                  <a:pt x="2951830" y="5907722"/>
                  <a:pt x="2958656" y="5909935"/>
                  <a:pt x="2965035" y="5913608"/>
                </a:cubicBezTo>
                <a:cubicBezTo>
                  <a:pt x="2990433" y="5928295"/>
                  <a:pt x="2999082" y="5960968"/>
                  <a:pt x="2984394" y="5986364"/>
                </a:cubicBezTo>
                <a:cubicBezTo>
                  <a:pt x="2974510" y="6003386"/>
                  <a:pt x="2956665" y="6012859"/>
                  <a:pt x="2938269" y="6012859"/>
                </a:cubicBezTo>
                <a:cubicBezTo>
                  <a:pt x="2929213" y="6012859"/>
                  <a:pt x="2920151" y="6010662"/>
                  <a:pt x="2911777" y="6005720"/>
                </a:cubicBezTo>
                <a:cubicBezTo>
                  <a:pt x="2886243" y="5991032"/>
                  <a:pt x="2877594" y="5958496"/>
                  <a:pt x="2892284" y="5933100"/>
                </a:cubicBezTo>
                <a:cubicBezTo>
                  <a:pt x="2903298" y="5913950"/>
                  <a:pt x="2924354" y="5904298"/>
                  <a:pt x="2944961" y="5906866"/>
                </a:cubicBezTo>
                <a:close/>
                <a:moveTo>
                  <a:pt x="871381" y="5903460"/>
                </a:moveTo>
                <a:cubicBezTo>
                  <a:pt x="894301" y="5900049"/>
                  <a:pt x="918110" y="5910345"/>
                  <a:pt x="930877" y="5931451"/>
                </a:cubicBezTo>
                <a:cubicBezTo>
                  <a:pt x="947899" y="5959457"/>
                  <a:pt x="939113" y="5996109"/>
                  <a:pt x="910971" y="6013131"/>
                </a:cubicBezTo>
                <a:cubicBezTo>
                  <a:pt x="901364" y="6019035"/>
                  <a:pt x="890655" y="6021780"/>
                  <a:pt x="880084" y="6021780"/>
                </a:cubicBezTo>
                <a:cubicBezTo>
                  <a:pt x="860041" y="6021780"/>
                  <a:pt x="840412" y="6011622"/>
                  <a:pt x="829291" y="5993226"/>
                </a:cubicBezTo>
                <a:cubicBezTo>
                  <a:pt x="812132" y="5965085"/>
                  <a:pt x="821054" y="5928568"/>
                  <a:pt x="849197" y="5911546"/>
                </a:cubicBezTo>
                <a:cubicBezTo>
                  <a:pt x="856199" y="5907256"/>
                  <a:pt x="863740" y="5904596"/>
                  <a:pt x="871381" y="5903460"/>
                </a:cubicBezTo>
                <a:close/>
                <a:moveTo>
                  <a:pt x="7592341" y="5860102"/>
                </a:moveTo>
                <a:cubicBezTo>
                  <a:pt x="7600715" y="5857460"/>
                  <a:pt x="7610084" y="5858009"/>
                  <a:pt x="7618457" y="5862402"/>
                </a:cubicBezTo>
                <a:cubicBezTo>
                  <a:pt x="7635343" y="5871188"/>
                  <a:pt x="7641794" y="5891917"/>
                  <a:pt x="7633009" y="5908664"/>
                </a:cubicBezTo>
                <a:cubicBezTo>
                  <a:pt x="7626969" y="5920471"/>
                  <a:pt x="7615026" y="5927197"/>
                  <a:pt x="7602670" y="5927197"/>
                </a:cubicBezTo>
                <a:cubicBezTo>
                  <a:pt x="7597316" y="5927197"/>
                  <a:pt x="7591826" y="5925960"/>
                  <a:pt x="7586746" y="5923353"/>
                </a:cubicBezTo>
                <a:cubicBezTo>
                  <a:pt x="7569999" y="5914568"/>
                  <a:pt x="7563409" y="5893838"/>
                  <a:pt x="7572195" y="5877091"/>
                </a:cubicBezTo>
                <a:lnTo>
                  <a:pt x="7572195" y="5876953"/>
                </a:lnTo>
                <a:cubicBezTo>
                  <a:pt x="7576588" y="5868579"/>
                  <a:pt x="7583967" y="5862745"/>
                  <a:pt x="7592341" y="5860102"/>
                </a:cubicBezTo>
                <a:close/>
                <a:moveTo>
                  <a:pt x="3512755" y="5856086"/>
                </a:moveTo>
                <a:cubicBezTo>
                  <a:pt x="3531013" y="5861440"/>
                  <a:pt x="3541447" y="5880522"/>
                  <a:pt x="3536093" y="5898780"/>
                </a:cubicBezTo>
                <a:cubicBezTo>
                  <a:pt x="3531700" y="5913743"/>
                  <a:pt x="3517972" y="5923353"/>
                  <a:pt x="3503146" y="5923353"/>
                </a:cubicBezTo>
                <a:cubicBezTo>
                  <a:pt x="3499988" y="5923353"/>
                  <a:pt x="3496694" y="5922940"/>
                  <a:pt x="3493536" y="5921979"/>
                </a:cubicBezTo>
                <a:cubicBezTo>
                  <a:pt x="3475278" y="5916626"/>
                  <a:pt x="3464845" y="5897545"/>
                  <a:pt x="3470200" y="5879424"/>
                </a:cubicBezTo>
                <a:cubicBezTo>
                  <a:pt x="3475552" y="5861303"/>
                  <a:pt x="3494634" y="5850870"/>
                  <a:pt x="3512755" y="5856086"/>
                </a:cubicBezTo>
                <a:close/>
                <a:moveTo>
                  <a:pt x="4576659" y="5855676"/>
                </a:moveTo>
                <a:cubicBezTo>
                  <a:pt x="4594779" y="5850323"/>
                  <a:pt x="4613861" y="5860754"/>
                  <a:pt x="4619215" y="5878875"/>
                </a:cubicBezTo>
                <a:cubicBezTo>
                  <a:pt x="4624568" y="5897134"/>
                  <a:pt x="4614135" y="5916215"/>
                  <a:pt x="4596014" y="5921569"/>
                </a:cubicBezTo>
                <a:cubicBezTo>
                  <a:pt x="4592720" y="5922393"/>
                  <a:pt x="4589426" y="5922942"/>
                  <a:pt x="4586269" y="5922942"/>
                </a:cubicBezTo>
                <a:cubicBezTo>
                  <a:pt x="4571443" y="5922942"/>
                  <a:pt x="4557715" y="5913195"/>
                  <a:pt x="4553322" y="5898232"/>
                </a:cubicBezTo>
                <a:cubicBezTo>
                  <a:pt x="4547968" y="5880112"/>
                  <a:pt x="4558401" y="5861030"/>
                  <a:pt x="4576659" y="5855676"/>
                </a:cubicBezTo>
                <a:close/>
                <a:moveTo>
                  <a:pt x="6447702" y="5843542"/>
                </a:moveTo>
                <a:cubicBezTo>
                  <a:pt x="6475621" y="5840299"/>
                  <a:pt x="6504793" y="5847712"/>
                  <a:pt x="6528610" y="5866519"/>
                </a:cubicBezTo>
                <a:cubicBezTo>
                  <a:pt x="6576245" y="5904134"/>
                  <a:pt x="6584207" y="5973185"/>
                  <a:pt x="6546594" y="6020682"/>
                </a:cubicBezTo>
                <a:cubicBezTo>
                  <a:pt x="6524904" y="6048138"/>
                  <a:pt x="6492780" y="6062415"/>
                  <a:pt x="6460382" y="6062415"/>
                </a:cubicBezTo>
                <a:cubicBezTo>
                  <a:pt x="6436497" y="6062415"/>
                  <a:pt x="6412473" y="6054727"/>
                  <a:pt x="6392293" y="6038666"/>
                </a:cubicBezTo>
                <a:cubicBezTo>
                  <a:pt x="6344795" y="6001051"/>
                  <a:pt x="6336696" y="5932002"/>
                  <a:pt x="6374311" y="5884503"/>
                </a:cubicBezTo>
                <a:cubicBezTo>
                  <a:pt x="6393117" y="5860685"/>
                  <a:pt x="6419783" y="5846785"/>
                  <a:pt x="6447702" y="5843542"/>
                </a:cubicBezTo>
                <a:close/>
                <a:moveTo>
                  <a:pt x="482694" y="5835050"/>
                </a:moveTo>
                <a:cubicBezTo>
                  <a:pt x="491050" y="5837762"/>
                  <a:pt x="498394" y="5843665"/>
                  <a:pt x="502720" y="5852107"/>
                </a:cubicBezTo>
                <a:cubicBezTo>
                  <a:pt x="511367" y="5868854"/>
                  <a:pt x="504641" y="5889584"/>
                  <a:pt x="487755" y="5898232"/>
                </a:cubicBezTo>
                <a:cubicBezTo>
                  <a:pt x="482813" y="5900841"/>
                  <a:pt x="477460" y="5901938"/>
                  <a:pt x="472242" y="5901938"/>
                </a:cubicBezTo>
                <a:cubicBezTo>
                  <a:pt x="459750" y="5901938"/>
                  <a:pt x="447670" y="5895212"/>
                  <a:pt x="441629" y="5883270"/>
                </a:cubicBezTo>
                <a:cubicBezTo>
                  <a:pt x="432982" y="5866384"/>
                  <a:pt x="439708" y="5845792"/>
                  <a:pt x="456593" y="5837143"/>
                </a:cubicBezTo>
                <a:cubicBezTo>
                  <a:pt x="464967" y="5832819"/>
                  <a:pt x="474336" y="5832339"/>
                  <a:pt x="482694" y="5835050"/>
                </a:cubicBezTo>
                <a:close/>
                <a:moveTo>
                  <a:pt x="5290967" y="5825148"/>
                </a:moveTo>
                <a:cubicBezTo>
                  <a:pt x="5304334" y="5827739"/>
                  <a:pt x="5316723" y="5835426"/>
                  <a:pt x="5324960" y="5847575"/>
                </a:cubicBezTo>
                <a:cubicBezTo>
                  <a:pt x="5341433" y="5872010"/>
                  <a:pt x="5334981" y="5905095"/>
                  <a:pt x="5310683" y="5921567"/>
                </a:cubicBezTo>
                <a:cubicBezTo>
                  <a:pt x="5301485" y="5927608"/>
                  <a:pt x="5291189" y="5930628"/>
                  <a:pt x="5280894" y="5930628"/>
                </a:cubicBezTo>
                <a:cubicBezTo>
                  <a:pt x="5263872" y="5930628"/>
                  <a:pt x="5246986" y="5922391"/>
                  <a:pt x="5236690" y="5907291"/>
                </a:cubicBezTo>
                <a:cubicBezTo>
                  <a:pt x="5220354" y="5882855"/>
                  <a:pt x="5226669" y="5849772"/>
                  <a:pt x="5251104" y="5833299"/>
                </a:cubicBezTo>
                <a:cubicBezTo>
                  <a:pt x="5263254" y="5825062"/>
                  <a:pt x="5277599" y="5822557"/>
                  <a:pt x="5290967" y="5825148"/>
                </a:cubicBezTo>
                <a:close/>
                <a:moveTo>
                  <a:pt x="7263466" y="5820904"/>
                </a:moveTo>
                <a:cubicBezTo>
                  <a:pt x="7271127" y="5821828"/>
                  <a:pt x="7278729" y="5824274"/>
                  <a:pt x="7285833" y="5828358"/>
                </a:cubicBezTo>
                <a:cubicBezTo>
                  <a:pt x="7314387" y="5844693"/>
                  <a:pt x="7324271" y="5881073"/>
                  <a:pt x="7307935" y="5909488"/>
                </a:cubicBezTo>
                <a:cubicBezTo>
                  <a:pt x="7296953" y="5928707"/>
                  <a:pt x="7276911" y="5939415"/>
                  <a:pt x="7256181" y="5939415"/>
                </a:cubicBezTo>
                <a:cubicBezTo>
                  <a:pt x="7246161" y="5939415"/>
                  <a:pt x="7236001" y="5936943"/>
                  <a:pt x="7226805" y="5931589"/>
                </a:cubicBezTo>
                <a:cubicBezTo>
                  <a:pt x="7198251" y="5915254"/>
                  <a:pt x="7188367" y="5878876"/>
                  <a:pt x="7204703" y="5850459"/>
                </a:cubicBezTo>
                <a:cubicBezTo>
                  <a:pt x="7216954" y="5829044"/>
                  <a:pt x="7240480" y="5818131"/>
                  <a:pt x="7263466" y="5820904"/>
                </a:cubicBezTo>
                <a:close/>
                <a:moveTo>
                  <a:pt x="5746952" y="5805741"/>
                </a:moveTo>
                <a:cubicBezTo>
                  <a:pt x="5765382" y="5806428"/>
                  <a:pt x="5783537" y="5814149"/>
                  <a:pt x="5797059" y="5828769"/>
                </a:cubicBezTo>
                <a:cubicBezTo>
                  <a:pt x="5824102" y="5857872"/>
                  <a:pt x="5822455" y="5903449"/>
                  <a:pt x="5793215" y="5930629"/>
                </a:cubicBezTo>
                <a:cubicBezTo>
                  <a:pt x="5779349" y="5943397"/>
                  <a:pt x="5761777" y="5949849"/>
                  <a:pt x="5744344" y="5949849"/>
                </a:cubicBezTo>
                <a:cubicBezTo>
                  <a:pt x="5724988" y="5949849"/>
                  <a:pt x="5705631" y="5942023"/>
                  <a:pt x="5691354" y="5926785"/>
                </a:cubicBezTo>
                <a:cubicBezTo>
                  <a:pt x="5664311" y="5897545"/>
                  <a:pt x="5666095" y="5851969"/>
                  <a:pt x="5695198" y="5824926"/>
                </a:cubicBezTo>
                <a:cubicBezTo>
                  <a:pt x="5709818" y="5811404"/>
                  <a:pt x="5728522" y="5805055"/>
                  <a:pt x="5746952" y="5805741"/>
                </a:cubicBezTo>
                <a:close/>
                <a:moveTo>
                  <a:pt x="2316703" y="5782111"/>
                </a:moveTo>
                <a:cubicBezTo>
                  <a:pt x="2335132" y="5781682"/>
                  <a:pt x="2353734" y="5788272"/>
                  <a:pt x="2368148" y="5802000"/>
                </a:cubicBezTo>
                <a:cubicBezTo>
                  <a:pt x="2396978" y="5829455"/>
                  <a:pt x="2398074" y="5875031"/>
                  <a:pt x="2370620" y="5903861"/>
                </a:cubicBezTo>
                <a:cubicBezTo>
                  <a:pt x="2356480" y="5918685"/>
                  <a:pt x="2337398" y="5926236"/>
                  <a:pt x="2318453" y="5926236"/>
                </a:cubicBezTo>
                <a:cubicBezTo>
                  <a:pt x="2300606" y="5926236"/>
                  <a:pt x="2282624" y="5919646"/>
                  <a:pt x="2268759" y="5906331"/>
                </a:cubicBezTo>
                <a:cubicBezTo>
                  <a:pt x="2268759" y="5906331"/>
                  <a:pt x="2268759" y="5906331"/>
                  <a:pt x="2268621" y="5906331"/>
                </a:cubicBezTo>
                <a:cubicBezTo>
                  <a:pt x="2239930" y="5878875"/>
                  <a:pt x="2238832" y="5833162"/>
                  <a:pt x="2266287" y="5804333"/>
                </a:cubicBezTo>
                <a:cubicBezTo>
                  <a:pt x="2280015" y="5789987"/>
                  <a:pt x="2298273" y="5782540"/>
                  <a:pt x="2316703" y="5782111"/>
                </a:cubicBezTo>
                <a:close/>
                <a:moveTo>
                  <a:pt x="1929403" y="5765415"/>
                </a:moveTo>
                <a:cubicBezTo>
                  <a:pt x="1952603" y="5767200"/>
                  <a:pt x="1975116" y="5777839"/>
                  <a:pt x="1991452" y="5796921"/>
                </a:cubicBezTo>
                <a:cubicBezTo>
                  <a:pt x="2024126" y="5835222"/>
                  <a:pt x="2019594" y="5892603"/>
                  <a:pt x="1981431" y="5925276"/>
                </a:cubicBezTo>
                <a:cubicBezTo>
                  <a:pt x="1964272" y="5939826"/>
                  <a:pt x="1943266" y="5947102"/>
                  <a:pt x="1922401" y="5947102"/>
                </a:cubicBezTo>
                <a:cubicBezTo>
                  <a:pt x="1896730" y="5947102"/>
                  <a:pt x="1871195" y="5936256"/>
                  <a:pt x="1853212" y="5915253"/>
                </a:cubicBezTo>
                <a:cubicBezTo>
                  <a:pt x="1820541" y="5876952"/>
                  <a:pt x="1825072" y="5819571"/>
                  <a:pt x="1863234" y="5787037"/>
                </a:cubicBezTo>
                <a:cubicBezTo>
                  <a:pt x="1882317" y="5770700"/>
                  <a:pt x="1906203" y="5763630"/>
                  <a:pt x="1929403" y="5765415"/>
                </a:cubicBezTo>
                <a:close/>
                <a:moveTo>
                  <a:pt x="3234039" y="5761143"/>
                </a:moveTo>
                <a:cubicBezTo>
                  <a:pt x="3242276" y="5758071"/>
                  <a:pt x="3251681" y="5758140"/>
                  <a:pt x="3260330" y="5762053"/>
                </a:cubicBezTo>
                <a:cubicBezTo>
                  <a:pt x="3277488" y="5770014"/>
                  <a:pt x="3285012" y="5790331"/>
                  <a:pt x="3277212" y="5807629"/>
                </a:cubicBezTo>
                <a:cubicBezTo>
                  <a:pt x="3271447" y="5820120"/>
                  <a:pt x="3258956" y="5827671"/>
                  <a:pt x="3246052" y="5827671"/>
                </a:cubicBezTo>
                <a:cubicBezTo>
                  <a:pt x="3241247" y="5827671"/>
                  <a:pt x="3236443" y="5826573"/>
                  <a:pt x="3231776" y="5824513"/>
                </a:cubicBezTo>
                <a:cubicBezTo>
                  <a:pt x="3214478" y="5816689"/>
                  <a:pt x="3206927" y="5796235"/>
                  <a:pt x="3214753" y="5779075"/>
                </a:cubicBezTo>
                <a:cubicBezTo>
                  <a:pt x="3218733" y="5770426"/>
                  <a:pt x="3225804" y="5764214"/>
                  <a:pt x="3234039" y="5761143"/>
                </a:cubicBezTo>
                <a:close/>
                <a:moveTo>
                  <a:pt x="4855144" y="5760473"/>
                </a:moveTo>
                <a:cubicBezTo>
                  <a:pt x="4863363" y="5763528"/>
                  <a:pt x="4870433" y="5769740"/>
                  <a:pt x="4874414" y="5778388"/>
                </a:cubicBezTo>
                <a:cubicBezTo>
                  <a:pt x="4882239" y="5795548"/>
                  <a:pt x="4874689" y="5815866"/>
                  <a:pt x="4857530" y="5823827"/>
                </a:cubicBezTo>
                <a:cubicBezTo>
                  <a:pt x="4852861" y="5826023"/>
                  <a:pt x="4848056" y="5826985"/>
                  <a:pt x="4843253" y="5826985"/>
                </a:cubicBezTo>
                <a:cubicBezTo>
                  <a:pt x="4830211" y="5826985"/>
                  <a:pt x="4817718" y="5819571"/>
                  <a:pt x="4811953" y="5806941"/>
                </a:cubicBezTo>
                <a:cubicBezTo>
                  <a:pt x="4804127" y="5789645"/>
                  <a:pt x="4811678" y="5769328"/>
                  <a:pt x="4828976" y="5761365"/>
                </a:cubicBezTo>
                <a:lnTo>
                  <a:pt x="4828976" y="5761503"/>
                </a:lnTo>
                <a:cubicBezTo>
                  <a:pt x="4837556" y="5757522"/>
                  <a:pt x="4846925" y="5757419"/>
                  <a:pt x="4855144" y="5760473"/>
                </a:cubicBezTo>
                <a:close/>
                <a:moveTo>
                  <a:pt x="2676135" y="5734133"/>
                </a:moveTo>
                <a:cubicBezTo>
                  <a:pt x="2689656" y="5732469"/>
                  <a:pt x="2703796" y="5735969"/>
                  <a:pt x="2715330" y="5745029"/>
                </a:cubicBezTo>
                <a:cubicBezTo>
                  <a:pt x="2738528" y="5763151"/>
                  <a:pt x="2742511" y="5796647"/>
                  <a:pt x="2724526" y="5819708"/>
                </a:cubicBezTo>
                <a:cubicBezTo>
                  <a:pt x="2713955" y="5833162"/>
                  <a:pt x="2698304" y="5840163"/>
                  <a:pt x="2682519" y="5840163"/>
                </a:cubicBezTo>
                <a:cubicBezTo>
                  <a:pt x="2671125" y="5840163"/>
                  <a:pt x="2659594" y="5836456"/>
                  <a:pt x="2649847" y="5828906"/>
                </a:cubicBezTo>
                <a:cubicBezTo>
                  <a:pt x="2626647" y="5810785"/>
                  <a:pt x="2622528" y="5777290"/>
                  <a:pt x="2640650" y="5754227"/>
                </a:cubicBezTo>
                <a:cubicBezTo>
                  <a:pt x="2649711" y="5742627"/>
                  <a:pt x="2662614" y="5735798"/>
                  <a:pt x="2676135" y="5734133"/>
                </a:cubicBezTo>
                <a:close/>
                <a:moveTo>
                  <a:pt x="1141899" y="5733318"/>
                </a:moveTo>
                <a:cubicBezTo>
                  <a:pt x="1174536" y="5728351"/>
                  <a:pt x="1208405" y="5742765"/>
                  <a:pt x="1226832" y="5772623"/>
                </a:cubicBezTo>
                <a:cubicBezTo>
                  <a:pt x="1251264" y="5812433"/>
                  <a:pt x="1238910" y="5864598"/>
                  <a:pt x="1199104" y="5889171"/>
                </a:cubicBezTo>
                <a:cubicBezTo>
                  <a:pt x="1185244" y="5897683"/>
                  <a:pt x="1169868" y="5901664"/>
                  <a:pt x="1154769" y="5901664"/>
                </a:cubicBezTo>
                <a:cubicBezTo>
                  <a:pt x="1126352" y="5901664"/>
                  <a:pt x="1098621" y="5887387"/>
                  <a:pt x="1082560" y="5861442"/>
                </a:cubicBezTo>
                <a:cubicBezTo>
                  <a:pt x="1082560" y="5861442"/>
                  <a:pt x="1082560" y="5861442"/>
                  <a:pt x="1082560" y="5861303"/>
                </a:cubicBezTo>
                <a:cubicBezTo>
                  <a:pt x="1058126" y="5821494"/>
                  <a:pt x="1070476" y="5769465"/>
                  <a:pt x="1110290" y="5744892"/>
                </a:cubicBezTo>
                <a:cubicBezTo>
                  <a:pt x="1120278" y="5738783"/>
                  <a:pt x="1131019" y="5734974"/>
                  <a:pt x="1141899" y="5733318"/>
                </a:cubicBezTo>
                <a:close/>
                <a:moveTo>
                  <a:pt x="6963753" y="5702346"/>
                </a:moveTo>
                <a:cubicBezTo>
                  <a:pt x="6974652" y="5703888"/>
                  <a:pt x="6985437" y="5707586"/>
                  <a:pt x="6995492" y="5713592"/>
                </a:cubicBezTo>
                <a:cubicBezTo>
                  <a:pt x="7035440" y="5737753"/>
                  <a:pt x="7048482" y="5789645"/>
                  <a:pt x="7024458" y="5829730"/>
                </a:cubicBezTo>
                <a:cubicBezTo>
                  <a:pt x="7008534" y="5856224"/>
                  <a:pt x="6980529" y="5870913"/>
                  <a:pt x="6951700" y="5870913"/>
                </a:cubicBezTo>
                <a:cubicBezTo>
                  <a:pt x="6936876" y="5870913"/>
                  <a:pt x="6921912" y="5866932"/>
                  <a:pt x="6908321" y="5858832"/>
                </a:cubicBezTo>
                <a:cubicBezTo>
                  <a:pt x="6868099" y="5834672"/>
                  <a:pt x="6855195" y="5782643"/>
                  <a:pt x="6879218" y="5742558"/>
                </a:cubicBezTo>
                <a:cubicBezTo>
                  <a:pt x="6897338" y="5712495"/>
                  <a:pt x="6931058" y="5697720"/>
                  <a:pt x="6963753" y="5702346"/>
                </a:cubicBezTo>
                <a:close/>
                <a:moveTo>
                  <a:pt x="6210058" y="5699917"/>
                </a:moveTo>
                <a:cubicBezTo>
                  <a:pt x="6233189" y="5697394"/>
                  <a:pt x="6257281" y="5703709"/>
                  <a:pt x="6276843" y="5719497"/>
                </a:cubicBezTo>
                <a:cubicBezTo>
                  <a:pt x="6316105" y="5750933"/>
                  <a:pt x="6322283" y="5808178"/>
                  <a:pt x="6290846" y="5847301"/>
                </a:cubicBezTo>
                <a:cubicBezTo>
                  <a:pt x="6272863" y="5869678"/>
                  <a:pt x="6246505" y="5881346"/>
                  <a:pt x="6219873" y="5881346"/>
                </a:cubicBezTo>
                <a:cubicBezTo>
                  <a:pt x="6199831" y="5881346"/>
                  <a:pt x="6179789" y="5874757"/>
                  <a:pt x="6162903" y="5861304"/>
                </a:cubicBezTo>
                <a:cubicBezTo>
                  <a:pt x="6123778" y="5829730"/>
                  <a:pt x="6117601" y="5772485"/>
                  <a:pt x="6149037" y="5733362"/>
                </a:cubicBezTo>
                <a:cubicBezTo>
                  <a:pt x="6164756" y="5713799"/>
                  <a:pt x="6186927" y="5702439"/>
                  <a:pt x="6210058" y="5699917"/>
                </a:cubicBezTo>
                <a:close/>
                <a:moveTo>
                  <a:pt x="1524686" y="5678553"/>
                </a:moveTo>
                <a:cubicBezTo>
                  <a:pt x="1552330" y="5683667"/>
                  <a:pt x="1578035" y="5699317"/>
                  <a:pt x="1595264" y="5724301"/>
                </a:cubicBezTo>
                <a:lnTo>
                  <a:pt x="1595127" y="5724301"/>
                </a:lnTo>
                <a:cubicBezTo>
                  <a:pt x="1629584" y="5774270"/>
                  <a:pt x="1616954" y="5842634"/>
                  <a:pt x="1566985" y="5877091"/>
                </a:cubicBezTo>
                <a:cubicBezTo>
                  <a:pt x="1547903" y="5890132"/>
                  <a:pt x="1526212" y="5896446"/>
                  <a:pt x="1504797" y="5896446"/>
                </a:cubicBezTo>
                <a:cubicBezTo>
                  <a:pt x="1469929" y="5896446"/>
                  <a:pt x="1435472" y="5879699"/>
                  <a:pt x="1414194" y="5848812"/>
                </a:cubicBezTo>
                <a:cubicBezTo>
                  <a:pt x="1379876" y="5798843"/>
                  <a:pt x="1392505" y="5730478"/>
                  <a:pt x="1442474" y="5696021"/>
                </a:cubicBezTo>
                <a:cubicBezTo>
                  <a:pt x="1467458" y="5678862"/>
                  <a:pt x="1497041" y="5673440"/>
                  <a:pt x="1524686" y="5678553"/>
                </a:cubicBezTo>
                <a:close/>
                <a:moveTo>
                  <a:pt x="5526551" y="5634213"/>
                </a:moveTo>
                <a:cubicBezTo>
                  <a:pt x="5540142" y="5634899"/>
                  <a:pt x="5553458" y="5640768"/>
                  <a:pt x="5563274" y="5651682"/>
                </a:cubicBezTo>
                <a:cubicBezTo>
                  <a:pt x="5583042" y="5673509"/>
                  <a:pt x="5581256" y="5707142"/>
                  <a:pt x="5559430" y="5726910"/>
                </a:cubicBezTo>
                <a:cubicBezTo>
                  <a:pt x="5549271" y="5735969"/>
                  <a:pt x="5536504" y="5740500"/>
                  <a:pt x="5523875" y="5740500"/>
                </a:cubicBezTo>
                <a:cubicBezTo>
                  <a:pt x="5509323" y="5740500"/>
                  <a:pt x="5494772" y="5734597"/>
                  <a:pt x="5484339" y="5722929"/>
                </a:cubicBezTo>
                <a:cubicBezTo>
                  <a:pt x="5464571" y="5701101"/>
                  <a:pt x="5466355" y="5667469"/>
                  <a:pt x="5488183" y="5647838"/>
                </a:cubicBezTo>
                <a:cubicBezTo>
                  <a:pt x="5499096" y="5638022"/>
                  <a:pt x="5512961" y="5633526"/>
                  <a:pt x="5526551" y="5634213"/>
                </a:cubicBezTo>
                <a:close/>
                <a:moveTo>
                  <a:pt x="2997955" y="5628190"/>
                </a:moveTo>
                <a:cubicBezTo>
                  <a:pt x="3006533" y="5626320"/>
                  <a:pt x="3015834" y="5627727"/>
                  <a:pt x="3023797" y="5632875"/>
                </a:cubicBezTo>
                <a:cubicBezTo>
                  <a:pt x="3039722" y="5643170"/>
                  <a:pt x="3044389" y="5664311"/>
                  <a:pt x="3034093" y="5680235"/>
                </a:cubicBezTo>
                <a:cubicBezTo>
                  <a:pt x="3027504" y="5690532"/>
                  <a:pt x="3016520" y="5696023"/>
                  <a:pt x="3005265" y="5696023"/>
                </a:cubicBezTo>
                <a:cubicBezTo>
                  <a:pt x="2998813" y="5696023"/>
                  <a:pt x="2992498" y="5694237"/>
                  <a:pt x="2986731" y="5690532"/>
                </a:cubicBezTo>
                <a:cubicBezTo>
                  <a:pt x="2970808" y="5680372"/>
                  <a:pt x="2966139" y="5659094"/>
                  <a:pt x="2976437" y="5643170"/>
                </a:cubicBezTo>
                <a:cubicBezTo>
                  <a:pt x="2981516" y="5635208"/>
                  <a:pt x="2989374" y="5630061"/>
                  <a:pt x="2997955" y="5628190"/>
                </a:cubicBezTo>
                <a:close/>
                <a:moveTo>
                  <a:pt x="5090935" y="5627452"/>
                </a:moveTo>
                <a:cubicBezTo>
                  <a:pt x="5099515" y="5629305"/>
                  <a:pt x="5107374" y="5634453"/>
                  <a:pt x="5112454" y="5642483"/>
                </a:cubicBezTo>
                <a:cubicBezTo>
                  <a:pt x="5122749" y="5658408"/>
                  <a:pt x="5118082" y="5679549"/>
                  <a:pt x="5102295" y="5689845"/>
                </a:cubicBezTo>
                <a:cubicBezTo>
                  <a:pt x="5096530" y="5693551"/>
                  <a:pt x="5090077" y="5695336"/>
                  <a:pt x="5083625" y="5695336"/>
                </a:cubicBezTo>
                <a:cubicBezTo>
                  <a:pt x="5072367" y="5695336"/>
                  <a:pt x="5061386" y="5689845"/>
                  <a:pt x="5054796" y="5679549"/>
                </a:cubicBezTo>
                <a:cubicBezTo>
                  <a:pt x="5044501" y="5663625"/>
                  <a:pt x="5049031" y="5642483"/>
                  <a:pt x="5065092" y="5632187"/>
                </a:cubicBezTo>
                <a:cubicBezTo>
                  <a:pt x="5073054" y="5627040"/>
                  <a:pt x="5082355" y="5625599"/>
                  <a:pt x="5090935" y="5627452"/>
                </a:cubicBezTo>
                <a:close/>
                <a:moveTo>
                  <a:pt x="722294" y="5622532"/>
                </a:moveTo>
                <a:cubicBezTo>
                  <a:pt x="745465" y="5621136"/>
                  <a:pt x="768272" y="5633388"/>
                  <a:pt x="779185" y="5655524"/>
                </a:cubicBezTo>
                <a:cubicBezTo>
                  <a:pt x="793737" y="5685039"/>
                  <a:pt x="781656" y="5720594"/>
                  <a:pt x="752276" y="5735145"/>
                </a:cubicBezTo>
                <a:cubicBezTo>
                  <a:pt x="743768" y="5739401"/>
                  <a:pt x="734706" y="5741322"/>
                  <a:pt x="725921" y="5741322"/>
                </a:cubicBezTo>
                <a:cubicBezTo>
                  <a:pt x="703957" y="5741322"/>
                  <a:pt x="682954" y="5729242"/>
                  <a:pt x="672521" y="5708239"/>
                </a:cubicBezTo>
                <a:cubicBezTo>
                  <a:pt x="657969" y="5678861"/>
                  <a:pt x="670051" y="5643168"/>
                  <a:pt x="699427" y="5628618"/>
                </a:cubicBezTo>
                <a:cubicBezTo>
                  <a:pt x="706806" y="5624980"/>
                  <a:pt x="714570" y="5622998"/>
                  <a:pt x="722294" y="5622532"/>
                </a:cubicBezTo>
                <a:close/>
                <a:moveTo>
                  <a:pt x="7708496" y="5613055"/>
                </a:moveTo>
                <a:cubicBezTo>
                  <a:pt x="7716681" y="5609846"/>
                  <a:pt x="7726084" y="5609743"/>
                  <a:pt x="7734732" y="5613518"/>
                </a:cubicBezTo>
                <a:cubicBezTo>
                  <a:pt x="7752167" y="5621069"/>
                  <a:pt x="7760128" y="5641386"/>
                  <a:pt x="7752441" y="5658682"/>
                </a:cubicBezTo>
                <a:cubicBezTo>
                  <a:pt x="7746813" y="5671587"/>
                  <a:pt x="7734185" y="5679274"/>
                  <a:pt x="7721005" y="5679274"/>
                </a:cubicBezTo>
                <a:cubicBezTo>
                  <a:pt x="7716475" y="5679274"/>
                  <a:pt x="7711808" y="5678450"/>
                  <a:pt x="7707277" y="5676392"/>
                </a:cubicBezTo>
                <a:cubicBezTo>
                  <a:pt x="7689980" y="5668841"/>
                  <a:pt x="7682018" y="5648661"/>
                  <a:pt x="7689568" y="5631226"/>
                </a:cubicBezTo>
                <a:cubicBezTo>
                  <a:pt x="7693344" y="5622578"/>
                  <a:pt x="7700311" y="5616264"/>
                  <a:pt x="7708496" y="5613055"/>
                </a:cubicBezTo>
                <a:close/>
                <a:moveTo>
                  <a:pt x="368512" y="5587606"/>
                </a:moveTo>
                <a:cubicBezTo>
                  <a:pt x="376663" y="5590866"/>
                  <a:pt x="383561" y="5597250"/>
                  <a:pt x="387268" y="5605967"/>
                </a:cubicBezTo>
                <a:cubicBezTo>
                  <a:pt x="394818" y="5623402"/>
                  <a:pt x="386720" y="5643581"/>
                  <a:pt x="369285" y="5650994"/>
                </a:cubicBezTo>
                <a:cubicBezTo>
                  <a:pt x="364892" y="5652916"/>
                  <a:pt x="360222" y="5653877"/>
                  <a:pt x="355831" y="5653877"/>
                </a:cubicBezTo>
                <a:cubicBezTo>
                  <a:pt x="342378" y="5653877"/>
                  <a:pt x="329748" y="5646052"/>
                  <a:pt x="324120" y="5633011"/>
                </a:cubicBezTo>
                <a:cubicBezTo>
                  <a:pt x="316707" y="5615576"/>
                  <a:pt x="324806" y="5595397"/>
                  <a:pt x="342241" y="5587983"/>
                </a:cubicBezTo>
                <a:cubicBezTo>
                  <a:pt x="350958" y="5584208"/>
                  <a:pt x="360360" y="5584345"/>
                  <a:pt x="368512" y="5587606"/>
                </a:cubicBezTo>
                <a:close/>
                <a:moveTo>
                  <a:pt x="5972018" y="5556222"/>
                </a:moveTo>
                <a:cubicBezTo>
                  <a:pt x="5990379" y="5554386"/>
                  <a:pt x="6009426" y="5559568"/>
                  <a:pt x="6024801" y="5572198"/>
                </a:cubicBezTo>
                <a:cubicBezTo>
                  <a:pt x="6055552" y="5597457"/>
                  <a:pt x="6060081" y="5642896"/>
                  <a:pt x="6034822" y="5673647"/>
                </a:cubicBezTo>
                <a:cubicBezTo>
                  <a:pt x="6020682" y="5691081"/>
                  <a:pt x="5999954" y="5700004"/>
                  <a:pt x="5979088" y="5700004"/>
                </a:cubicBezTo>
                <a:cubicBezTo>
                  <a:pt x="5963027" y="5700004"/>
                  <a:pt x="5946827" y="5694650"/>
                  <a:pt x="5933512" y="5683667"/>
                </a:cubicBezTo>
                <a:cubicBezTo>
                  <a:pt x="5902625" y="5658408"/>
                  <a:pt x="5898232" y="5613107"/>
                  <a:pt x="5923353" y="5582356"/>
                </a:cubicBezTo>
                <a:cubicBezTo>
                  <a:pt x="5935982" y="5566912"/>
                  <a:pt x="5953657" y="5558058"/>
                  <a:pt x="5972018" y="5556222"/>
                </a:cubicBezTo>
                <a:close/>
                <a:moveTo>
                  <a:pt x="7405298" y="5535994"/>
                </a:moveTo>
                <a:cubicBezTo>
                  <a:pt x="7413030" y="5536247"/>
                  <a:pt x="7420846" y="5538015"/>
                  <a:pt x="7428328" y="5541447"/>
                </a:cubicBezTo>
                <a:cubicBezTo>
                  <a:pt x="7458117" y="5555174"/>
                  <a:pt x="7471022" y="5590593"/>
                  <a:pt x="7457294" y="5620382"/>
                </a:cubicBezTo>
                <a:cubicBezTo>
                  <a:pt x="7447273" y="5642209"/>
                  <a:pt x="7425721" y="5654976"/>
                  <a:pt x="7403206" y="5654976"/>
                </a:cubicBezTo>
                <a:cubicBezTo>
                  <a:pt x="7394832" y="5654976"/>
                  <a:pt x="7386459" y="5653191"/>
                  <a:pt x="7378359" y="5649484"/>
                </a:cubicBezTo>
                <a:cubicBezTo>
                  <a:pt x="7348433" y="5635620"/>
                  <a:pt x="7335528" y="5600338"/>
                  <a:pt x="7349256" y="5570549"/>
                </a:cubicBezTo>
                <a:cubicBezTo>
                  <a:pt x="7359656" y="5548105"/>
                  <a:pt x="7382101" y="5535235"/>
                  <a:pt x="7405298" y="5535994"/>
                </a:cubicBezTo>
                <a:close/>
                <a:moveTo>
                  <a:pt x="2095138" y="5529573"/>
                </a:moveTo>
                <a:cubicBezTo>
                  <a:pt x="2113464" y="5531632"/>
                  <a:pt x="2131000" y="5540692"/>
                  <a:pt x="2143423" y="5556273"/>
                </a:cubicBezTo>
                <a:cubicBezTo>
                  <a:pt x="2168134" y="5587435"/>
                  <a:pt x="2163055" y="5632738"/>
                  <a:pt x="2131893" y="5657585"/>
                </a:cubicBezTo>
                <a:cubicBezTo>
                  <a:pt x="2118715" y="5668155"/>
                  <a:pt x="2102791" y="5673370"/>
                  <a:pt x="2087003" y="5673370"/>
                </a:cubicBezTo>
                <a:cubicBezTo>
                  <a:pt x="2065865" y="5673370"/>
                  <a:pt x="2044860" y="5664037"/>
                  <a:pt x="2030582" y="5646190"/>
                </a:cubicBezTo>
                <a:cubicBezTo>
                  <a:pt x="2030582" y="5646190"/>
                  <a:pt x="2030582" y="5646190"/>
                  <a:pt x="2030719" y="5646190"/>
                </a:cubicBezTo>
                <a:cubicBezTo>
                  <a:pt x="2005872" y="5615028"/>
                  <a:pt x="2010952" y="5569727"/>
                  <a:pt x="2042115" y="5544880"/>
                </a:cubicBezTo>
                <a:cubicBezTo>
                  <a:pt x="2057697" y="5532455"/>
                  <a:pt x="2076811" y="5527513"/>
                  <a:pt x="2095138" y="5529573"/>
                </a:cubicBezTo>
                <a:close/>
                <a:moveTo>
                  <a:pt x="2454209" y="5527290"/>
                </a:moveTo>
                <a:cubicBezTo>
                  <a:pt x="2467816" y="5527513"/>
                  <a:pt x="2481338" y="5532935"/>
                  <a:pt x="2491565" y="5543505"/>
                </a:cubicBezTo>
                <a:cubicBezTo>
                  <a:pt x="2512022" y="5564647"/>
                  <a:pt x="2511333" y="5598279"/>
                  <a:pt x="2490193" y="5618733"/>
                </a:cubicBezTo>
                <a:cubicBezTo>
                  <a:pt x="2479896" y="5628755"/>
                  <a:pt x="2466581" y="5633697"/>
                  <a:pt x="2453266" y="5633697"/>
                </a:cubicBezTo>
                <a:cubicBezTo>
                  <a:pt x="2439399" y="5633697"/>
                  <a:pt x="2425397" y="5628206"/>
                  <a:pt x="2414964" y="5617498"/>
                </a:cubicBezTo>
                <a:cubicBezTo>
                  <a:pt x="2414964" y="5617498"/>
                  <a:pt x="2414964" y="5617498"/>
                  <a:pt x="2415102" y="5617498"/>
                </a:cubicBezTo>
                <a:cubicBezTo>
                  <a:pt x="2394647" y="5596358"/>
                  <a:pt x="2395198" y="5562587"/>
                  <a:pt x="2416336" y="5542270"/>
                </a:cubicBezTo>
                <a:cubicBezTo>
                  <a:pt x="2426906" y="5532043"/>
                  <a:pt x="2440601" y="5527067"/>
                  <a:pt x="2454209" y="5527290"/>
                </a:cubicBezTo>
                <a:close/>
                <a:moveTo>
                  <a:pt x="6708591" y="5504710"/>
                </a:moveTo>
                <a:cubicBezTo>
                  <a:pt x="6722729" y="5506629"/>
                  <a:pt x="6736723" y="5511348"/>
                  <a:pt x="6749764" y="5519070"/>
                </a:cubicBezTo>
                <a:cubicBezTo>
                  <a:pt x="6801929" y="5550094"/>
                  <a:pt x="6819089" y="5617361"/>
                  <a:pt x="6788202" y="5669664"/>
                </a:cubicBezTo>
                <a:cubicBezTo>
                  <a:pt x="6767609" y="5704258"/>
                  <a:pt x="6731094" y="5723340"/>
                  <a:pt x="6693618" y="5723340"/>
                </a:cubicBezTo>
                <a:cubicBezTo>
                  <a:pt x="6674536" y="5723340"/>
                  <a:pt x="6655179" y="5718398"/>
                  <a:pt x="6637746" y="5707965"/>
                </a:cubicBezTo>
                <a:cubicBezTo>
                  <a:pt x="6585443" y="5676941"/>
                  <a:pt x="6568282" y="5609674"/>
                  <a:pt x="6599308" y="5557508"/>
                </a:cubicBezTo>
                <a:cubicBezTo>
                  <a:pt x="6622473" y="5518384"/>
                  <a:pt x="6666179" y="5498950"/>
                  <a:pt x="6708591" y="5504710"/>
                </a:cubicBezTo>
                <a:close/>
                <a:moveTo>
                  <a:pt x="1707771" y="5463355"/>
                </a:moveTo>
                <a:cubicBezTo>
                  <a:pt x="1733806" y="5466437"/>
                  <a:pt x="1758303" y="5480675"/>
                  <a:pt x="1773593" y="5504381"/>
                </a:cubicBezTo>
                <a:cubicBezTo>
                  <a:pt x="1800773" y="5546663"/>
                  <a:pt x="1788692" y="5602946"/>
                  <a:pt x="1746412" y="5630127"/>
                </a:cubicBezTo>
                <a:cubicBezTo>
                  <a:pt x="1731175" y="5640011"/>
                  <a:pt x="1714152" y="5644678"/>
                  <a:pt x="1697266" y="5644678"/>
                </a:cubicBezTo>
                <a:cubicBezTo>
                  <a:pt x="1667340" y="5644678"/>
                  <a:pt x="1638098" y="5629991"/>
                  <a:pt x="1620664" y="5602946"/>
                </a:cubicBezTo>
                <a:cubicBezTo>
                  <a:pt x="1593485" y="5560803"/>
                  <a:pt x="1605702" y="5504518"/>
                  <a:pt x="1647846" y="5477199"/>
                </a:cubicBezTo>
                <a:cubicBezTo>
                  <a:pt x="1658417" y="5470404"/>
                  <a:pt x="1669863" y="5466072"/>
                  <a:pt x="1681510" y="5464053"/>
                </a:cubicBezTo>
                <a:cubicBezTo>
                  <a:pt x="1690244" y="5462540"/>
                  <a:pt x="1699096" y="5462328"/>
                  <a:pt x="1707771" y="5463355"/>
                </a:cubicBezTo>
                <a:close/>
                <a:moveTo>
                  <a:pt x="2783254" y="5463043"/>
                </a:moveTo>
                <a:cubicBezTo>
                  <a:pt x="2792003" y="5462408"/>
                  <a:pt x="2800995" y="5465120"/>
                  <a:pt x="2808136" y="5471297"/>
                </a:cubicBezTo>
                <a:cubicBezTo>
                  <a:pt x="2822413" y="5483789"/>
                  <a:pt x="2824060" y="5505479"/>
                  <a:pt x="2811567" y="5519756"/>
                </a:cubicBezTo>
                <a:cubicBezTo>
                  <a:pt x="2804842" y="5527581"/>
                  <a:pt x="2795230" y="5531561"/>
                  <a:pt x="2785623" y="5531561"/>
                </a:cubicBezTo>
                <a:cubicBezTo>
                  <a:pt x="2777660" y="5531561"/>
                  <a:pt x="2769698" y="5528816"/>
                  <a:pt x="2763245" y="5523188"/>
                </a:cubicBezTo>
                <a:cubicBezTo>
                  <a:pt x="2748970" y="5510833"/>
                  <a:pt x="2747322" y="5489143"/>
                  <a:pt x="2759813" y="5474866"/>
                </a:cubicBezTo>
                <a:cubicBezTo>
                  <a:pt x="2765990" y="5467659"/>
                  <a:pt x="2774501" y="5463678"/>
                  <a:pt x="2783254" y="5463043"/>
                </a:cubicBezTo>
                <a:close/>
                <a:moveTo>
                  <a:pt x="5305431" y="5462238"/>
                </a:moveTo>
                <a:cubicBezTo>
                  <a:pt x="5314183" y="5462856"/>
                  <a:pt x="5322694" y="5466837"/>
                  <a:pt x="5328941" y="5474044"/>
                </a:cubicBezTo>
                <a:cubicBezTo>
                  <a:pt x="5341295" y="5488320"/>
                  <a:pt x="5339784" y="5510011"/>
                  <a:pt x="5325508" y="5522365"/>
                </a:cubicBezTo>
                <a:cubicBezTo>
                  <a:pt x="5318918" y="5527994"/>
                  <a:pt x="5310957" y="5530877"/>
                  <a:pt x="5302994" y="5530877"/>
                </a:cubicBezTo>
                <a:cubicBezTo>
                  <a:pt x="5293385" y="5530877"/>
                  <a:pt x="5283775" y="5526759"/>
                  <a:pt x="5277049" y="5518933"/>
                </a:cubicBezTo>
                <a:cubicBezTo>
                  <a:pt x="5264556" y="5504656"/>
                  <a:pt x="5266203" y="5482967"/>
                  <a:pt x="5280480" y="5470611"/>
                </a:cubicBezTo>
                <a:cubicBezTo>
                  <a:pt x="5287688" y="5464366"/>
                  <a:pt x="5296680" y="5461620"/>
                  <a:pt x="5305431" y="5462238"/>
                </a:cubicBezTo>
                <a:close/>
                <a:moveTo>
                  <a:pt x="5733600" y="5412422"/>
                </a:moveTo>
                <a:cubicBezTo>
                  <a:pt x="5747156" y="5411239"/>
                  <a:pt x="5761159" y="5415219"/>
                  <a:pt x="5772347" y="5424623"/>
                </a:cubicBezTo>
                <a:cubicBezTo>
                  <a:pt x="5794860" y="5443568"/>
                  <a:pt x="5797881" y="5477064"/>
                  <a:pt x="5778936" y="5499577"/>
                </a:cubicBezTo>
                <a:cubicBezTo>
                  <a:pt x="5768366" y="5512207"/>
                  <a:pt x="5753403" y="5518659"/>
                  <a:pt x="5738165" y="5518659"/>
                </a:cubicBezTo>
                <a:cubicBezTo>
                  <a:pt x="5726085" y="5518659"/>
                  <a:pt x="5713868" y="5514540"/>
                  <a:pt x="5703984" y="5506166"/>
                </a:cubicBezTo>
                <a:cubicBezTo>
                  <a:pt x="5681470" y="5487221"/>
                  <a:pt x="5678588" y="5453726"/>
                  <a:pt x="5697531" y="5431212"/>
                </a:cubicBezTo>
                <a:cubicBezTo>
                  <a:pt x="5706935" y="5419956"/>
                  <a:pt x="5720044" y="5413607"/>
                  <a:pt x="5733600" y="5412422"/>
                </a:cubicBezTo>
                <a:close/>
                <a:moveTo>
                  <a:pt x="976540" y="5411017"/>
                </a:moveTo>
                <a:cubicBezTo>
                  <a:pt x="1009487" y="5409601"/>
                  <a:pt x="1041583" y="5427645"/>
                  <a:pt x="1056615" y="5459356"/>
                </a:cubicBezTo>
                <a:lnTo>
                  <a:pt x="1056752" y="5459356"/>
                </a:lnTo>
                <a:cubicBezTo>
                  <a:pt x="1076793" y="5501637"/>
                  <a:pt x="1058675" y="5552155"/>
                  <a:pt x="1016530" y="5572197"/>
                </a:cubicBezTo>
                <a:cubicBezTo>
                  <a:pt x="1004862" y="5577688"/>
                  <a:pt x="992507" y="5580297"/>
                  <a:pt x="980289" y="5580297"/>
                </a:cubicBezTo>
                <a:cubicBezTo>
                  <a:pt x="948577" y="5580297"/>
                  <a:pt x="918239" y="5562451"/>
                  <a:pt x="903688" y="5531975"/>
                </a:cubicBezTo>
                <a:cubicBezTo>
                  <a:pt x="903688" y="5531975"/>
                  <a:pt x="903688" y="5531975"/>
                  <a:pt x="903825" y="5531975"/>
                </a:cubicBezTo>
                <a:cubicBezTo>
                  <a:pt x="883646" y="5489694"/>
                  <a:pt x="901630" y="5439312"/>
                  <a:pt x="943910" y="5419134"/>
                </a:cubicBezTo>
                <a:cubicBezTo>
                  <a:pt x="954481" y="5414123"/>
                  <a:pt x="965558" y="5411489"/>
                  <a:pt x="976540" y="5411017"/>
                </a:cubicBezTo>
                <a:close/>
                <a:moveTo>
                  <a:pt x="6448784" y="5391046"/>
                </a:moveTo>
                <a:cubicBezTo>
                  <a:pt x="6460470" y="5392723"/>
                  <a:pt x="6472018" y="5396721"/>
                  <a:pt x="6482760" y="5403208"/>
                </a:cubicBezTo>
                <a:cubicBezTo>
                  <a:pt x="6525866" y="5429016"/>
                  <a:pt x="6539730" y="5485025"/>
                  <a:pt x="6513785" y="5527993"/>
                </a:cubicBezTo>
                <a:cubicBezTo>
                  <a:pt x="6496763" y="5556273"/>
                  <a:pt x="6466699" y="5572059"/>
                  <a:pt x="6435812" y="5572059"/>
                </a:cubicBezTo>
                <a:cubicBezTo>
                  <a:pt x="6419750" y="5572059"/>
                  <a:pt x="6403689" y="5567804"/>
                  <a:pt x="6389000" y="5559019"/>
                </a:cubicBezTo>
                <a:cubicBezTo>
                  <a:pt x="6345894" y="5533072"/>
                  <a:pt x="6332030" y="5477201"/>
                  <a:pt x="6357975" y="5434095"/>
                </a:cubicBezTo>
                <a:cubicBezTo>
                  <a:pt x="6377435" y="5401870"/>
                  <a:pt x="6413727" y="5386014"/>
                  <a:pt x="6448784" y="5391046"/>
                </a:cubicBezTo>
                <a:close/>
                <a:moveTo>
                  <a:pt x="7125738" y="5378123"/>
                </a:moveTo>
                <a:cubicBezTo>
                  <a:pt x="7136733" y="5378481"/>
                  <a:pt x="7147835" y="5381004"/>
                  <a:pt x="7158440" y="5385912"/>
                </a:cubicBezTo>
                <a:cubicBezTo>
                  <a:pt x="7200858" y="5405543"/>
                  <a:pt x="7219391" y="5455786"/>
                  <a:pt x="7199760" y="5498342"/>
                </a:cubicBezTo>
                <a:cubicBezTo>
                  <a:pt x="7185483" y="5529230"/>
                  <a:pt x="7154871" y="5547487"/>
                  <a:pt x="7122884" y="5547487"/>
                </a:cubicBezTo>
                <a:cubicBezTo>
                  <a:pt x="7110942" y="5547487"/>
                  <a:pt x="7098999" y="5544880"/>
                  <a:pt x="7087467" y="5539663"/>
                </a:cubicBezTo>
                <a:cubicBezTo>
                  <a:pt x="7045049" y="5520032"/>
                  <a:pt x="7026516" y="5469789"/>
                  <a:pt x="7046147" y="5427369"/>
                </a:cubicBezTo>
                <a:lnTo>
                  <a:pt x="7046010" y="5427369"/>
                </a:lnTo>
                <a:cubicBezTo>
                  <a:pt x="7060732" y="5395452"/>
                  <a:pt x="7092752" y="5377049"/>
                  <a:pt x="7125738" y="5378123"/>
                </a:cubicBezTo>
                <a:close/>
                <a:moveTo>
                  <a:pt x="7833572" y="5357221"/>
                </a:moveTo>
                <a:cubicBezTo>
                  <a:pt x="7851417" y="5363535"/>
                  <a:pt x="7860752" y="5383166"/>
                  <a:pt x="7854437" y="5401011"/>
                </a:cubicBezTo>
                <a:cubicBezTo>
                  <a:pt x="7849358" y="5415014"/>
                  <a:pt x="7836180" y="5423800"/>
                  <a:pt x="7822040" y="5423800"/>
                </a:cubicBezTo>
                <a:cubicBezTo>
                  <a:pt x="7818334" y="5423800"/>
                  <a:pt x="7814353" y="5423114"/>
                  <a:pt x="7810646" y="5421741"/>
                </a:cubicBezTo>
                <a:cubicBezTo>
                  <a:pt x="7792662" y="5415427"/>
                  <a:pt x="7783464" y="5395795"/>
                  <a:pt x="7789780" y="5377950"/>
                </a:cubicBezTo>
                <a:cubicBezTo>
                  <a:pt x="7796094" y="5360103"/>
                  <a:pt x="7815725" y="5350768"/>
                  <a:pt x="7833572" y="5357221"/>
                </a:cubicBezTo>
                <a:close/>
                <a:moveTo>
                  <a:pt x="245459" y="5331550"/>
                </a:moveTo>
                <a:cubicBezTo>
                  <a:pt x="263306" y="5325372"/>
                  <a:pt x="282799" y="5334845"/>
                  <a:pt x="289114" y="5352690"/>
                </a:cubicBezTo>
                <a:cubicBezTo>
                  <a:pt x="295292" y="5370537"/>
                  <a:pt x="285956" y="5390167"/>
                  <a:pt x="267972" y="5396345"/>
                </a:cubicBezTo>
                <a:cubicBezTo>
                  <a:pt x="264267" y="5397717"/>
                  <a:pt x="260423" y="5398266"/>
                  <a:pt x="256717" y="5398266"/>
                </a:cubicBezTo>
                <a:cubicBezTo>
                  <a:pt x="242577" y="5398266"/>
                  <a:pt x="229261" y="5389481"/>
                  <a:pt x="224319" y="5375342"/>
                </a:cubicBezTo>
                <a:cubicBezTo>
                  <a:pt x="218004" y="5357358"/>
                  <a:pt x="227477" y="5337864"/>
                  <a:pt x="245459" y="5331550"/>
                </a:cubicBezTo>
                <a:close/>
                <a:moveTo>
                  <a:pt x="598184" y="5329679"/>
                </a:moveTo>
                <a:cubicBezTo>
                  <a:pt x="621349" y="5330322"/>
                  <a:pt x="642971" y="5344556"/>
                  <a:pt x="651928" y="5367516"/>
                </a:cubicBezTo>
                <a:cubicBezTo>
                  <a:pt x="663870" y="5398129"/>
                  <a:pt x="648772" y="5432584"/>
                  <a:pt x="618158" y="5444528"/>
                </a:cubicBezTo>
                <a:cubicBezTo>
                  <a:pt x="611156" y="5447412"/>
                  <a:pt x="603744" y="5448647"/>
                  <a:pt x="596606" y="5448647"/>
                </a:cubicBezTo>
                <a:cubicBezTo>
                  <a:pt x="572855" y="5448647"/>
                  <a:pt x="550343" y="5434370"/>
                  <a:pt x="541146" y="5410895"/>
                </a:cubicBezTo>
                <a:cubicBezTo>
                  <a:pt x="541146" y="5410895"/>
                  <a:pt x="541146" y="5410895"/>
                  <a:pt x="541146" y="5410758"/>
                </a:cubicBezTo>
                <a:cubicBezTo>
                  <a:pt x="529202" y="5380282"/>
                  <a:pt x="544302" y="5345688"/>
                  <a:pt x="574914" y="5333746"/>
                </a:cubicBezTo>
                <a:cubicBezTo>
                  <a:pt x="582569" y="5330760"/>
                  <a:pt x="590463" y="5329464"/>
                  <a:pt x="598184" y="5329679"/>
                </a:cubicBezTo>
                <a:close/>
                <a:moveTo>
                  <a:pt x="1287241" y="5323343"/>
                </a:moveTo>
                <a:cubicBezTo>
                  <a:pt x="1329949" y="5320396"/>
                  <a:pt x="1372290" y="5342738"/>
                  <a:pt x="1392779" y="5383303"/>
                </a:cubicBezTo>
                <a:cubicBezTo>
                  <a:pt x="1420234" y="5437391"/>
                  <a:pt x="1398544" y="5503558"/>
                  <a:pt x="1344457" y="5530876"/>
                </a:cubicBezTo>
                <a:cubicBezTo>
                  <a:pt x="1328534" y="5538976"/>
                  <a:pt x="1311647" y="5542820"/>
                  <a:pt x="1294901" y="5542820"/>
                </a:cubicBezTo>
                <a:cubicBezTo>
                  <a:pt x="1254815" y="5542820"/>
                  <a:pt x="1216240" y="5520717"/>
                  <a:pt x="1196884" y="5482555"/>
                </a:cubicBezTo>
                <a:cubicBezTo>
                  <a:pt x="1169429" y="5428467"/>
                  <a:pt x="1191118" y="5362300"/>
                  <a:pt x="1245205" y="5334981"/>
                </a:cubicBezTo>
                <a:cubicBezTo>
                  <a:pt x="1258727" y="5328117"/>
                  <a:pt x="1273004" y="5324325"/>
                  <a:pt x="1287241" y="5323343"/>
                </a:cubicBezTo>
                <a:close/>
                <a:moveTo>
                  <a:pt x="2263081" y="5291739"/>
                </a:moveTo>
                <a:cubicBezTo>
                  <a:pt x="2276552" y="5293866"/>
                  <a:pt x="2289216" y="5301142"/>
                  <a:pt x="2297864" y="5313016"/>
                </a:cubicBezTo>
                <a:cubicBezTo>
                  <a:pt x="2315026" y="5336765"/>
                  <a:pt x="2309808" y="5369987"/>
                  <a:pt x="2286059" y="5387283"/>
                </a:cubicBezTo>
                <a:cubicBezTo>
                  <a:pt x="2276724" y="5394148"/>
                  <a:pt x="2265742" y="5397442"/>
                  <a:pt x="2254897" y="5397442"/>
                </a:cubicBezTo>
                <a:cubicBezTo>
                  <a:pt x="2238423" y="5397442"/>
                  <a:pt x="2222226" y="5389892"/>
                  <a:pt x="2211792" y="5375615"/>
                </a:cubicBezTo>
                <a:cubicBezTo>
                  <a:pt x="2194494" y="5351866"/>
                  <a:pt x="2199712" y="5318644"/>
                  <a:pt x="2223460" y="5301348"/>
                </a:cubicBezTo>
                <a:cubicBezTo>
                  <a:pt x="2235335" y="5292631"/>
                  <a:pt x="2249612" y="5289611"/>
                  <a:pt x="2263081" y="5291739"/>
                </a:cubicBezTo>
                <a:close/>
                <a:moveTo>
                  <a:pt x="6188682" y="5277269"/>
                </a:moveTo>
                <a:cubicBezTo>
                  <a:pt x="6197951" y="5278663"/>
                  <a:pt x="6207106" y="5281889"/>
                  <a:pt x="6215617" y="5287072"/>
                </a:cubicBezTo>
                <a:cubicBezTo>
                  <a:pt x="6249525" y="5307938"/>
                  <a:pt x="6260095" y="5352278"/>
                  <a:pt x="6239367" y="5386186"/>
                </a:cubicBezTo>
                <a:cubicBezTo>
                  <a:pt x="6225776" y="5408426"/>
                  <a:pt x="6202027" y="5420643"/>
                  <a:pt x="6177865" y="5420643"/>
                </a:cubicBezTo>
                <a:cubicBezTo>
                  <a:pt x="6164962" y="5420643"/>
                  <a:pt x="6151920" y="5417210"/>
                  <a:pt x="6140252" y="5409935"/>
                </a:cubicBezTo>
                <a:cubicBezTo>
                  <a:pt x="6106344" y="5389205"/>
                  <a:pt x="6095637" y="5344727"/>
                  <a:pt x="6116503" y="5310821"/>
                </a:cubicBezTo>
                <a:cubicBezTo>
                  <a:pt x="6132050" y="5285390"/>
                  <a:pt x="6160878" y="5273086"/>
                  <a:pt x="6188682" y="5277269"/>
                </a:cubicBezTo>
                <a:close/>
                <a:moveTo>
                  <a:pt x="2594031" y="5269207"/>
                </a:moveTo>
                <a:cubicBezTo>
                  <a:pt x="2602801" y="5269808"/>
                  <a:pt x="2611347" y="5273755"/>
                  <a:pt x="2617593" y="5280893"/>
                </a:cubicBezTo>
                <a:cubicBezTo>
                  <a:pt x="2629947" y="5295307"/>
                  <a:pt x="2628439" y="5316997"/>
                  <a:pt x="2614161" y="5329352"/>
                </a:cubicBezTo>
                <a:cubicBezTo>
                  <a:pt x="2607709" y="5334981"/>
                  <a:pt x="2599608" y="5337727"/>
                  <a:pt x="2591647" y="5337727"/>
                </a:cubicBezTo>
                <a:cubicBezTo>
                  <a:pt x="2582038" y="5337727"/>
                  <a:pt x="2572567" y="5333744"/>
                  <a:pt x="2565703" y="5325920"/>
                </a:cubicBezTo>
                <a:cubicBezTo>
                  <a:pt x="2553349" y="5311643"/>
                  <a:pt x="2554859" y="5289954"/>
                  <a:pt x="2569135" y="5277598"/>
                </a:cubicBezTo>
                <a:cubicBezTo>
                  <a:pt x="2576273" y="5271352"/>
                  <a:pt x="2585264" y="5268607"/>
                  <a:pt x="2594031" y="5269207"/>
                </a:cubicBezTo>
                <a:close/>
                <a:moveTo>
                  <a:pt x="5494462" y="5268367"/>
                </a:moveTo>
                <a:cubicBezTo>
                  <a:pt x="5503214" y="5267749"/>
                  <a:pt x="5512205" y="5270460"/>
                  <a:pt x="5519344" y="5276637"/>
                </a:cubicBezTo>
                <a:cubicBezTo>
                  <a:pt x="5533758" y="5288993"/>
                  <a:pt x="5535268" y="5310682"/>
                  <a:pt x="5522775" y="5325097"/>
                </a:cubicBezTo>
                <a:cubicBezTo>
                  <a:pt x="5522775" y="5325097"/>
                  <a:pt x="5522775" y="5325097"/>
                  <a:pt x="5522914" y="5325097"/>
                </a:cubicBezTo>
                <a:cubicBezTo>
                  <a:pt x="5516049" y="5332922"/>
                  <a:pt x="5506440" y="5336902"/>
                  <a:pt x="5496830" y="5336902"/>
                </a:cubicBezTo>
                <a:cubicBezTo>
                  <a:pt x="5488869" y="5336902"/>
                  <a:pt x="5480906" y="5334157"/>
                  <a:pt x="5474455" y="5328529"/>
                </a:cubicBezTo>
                <a:cubicBezTo>
                  <a:pt x="5460040" y="5316036"/>
                  <a:pt x="5458531" y="5294347"/>
                  <a:pt x="5471022" y="5280070"/>
                </a:cubicBezTo>
                <a:cubicBezTo>
                  <a:pt x="5477200" y="5272932"/>
                  <a:pt x="5485711" y="5268985"/>
                  <a:pt x="5494462" y="5268367"/>
                </a:cubicBezTo>
                <a:close/>
                <a:moveTo>
                  <a:pt x="1882400" y="5247830"/>
                </a:moveTo>
                <a:cubicBezTo>
                  <a:pt x="1910206" y="5244027"/>
                  <a:pt x="1938880" y="5256768"/>
                  <a:pt x="1954118" y="5282404"/>
                </a:cubicBezTo>
                <a:cubicBezTo>
                  <a:pt x="1974436" y="5316587"/>
                  <a:pt x="1963178" y="5360927"/>
                  <a:pt x="1928995" y="5381246"/>
                </a:cubicBezTo>
                <a:cubicBezTo>
                  <a:pt x="1917464" y="5388109"/>
                  <a:pt x="1904834" y="5391267"/>
                  <a:pt x="1892204" y="5391267"/>
                </a:cubicBezTo>
                <a:cubicBezTo>
                  <a:pt x="1867630" y="5391267"/>
                  <a:pt x="1843745" y="5378774"/>
                  <a:pt x="1830292" y="5356124"/>
                </a:cubicBezTo>
                <a:cubicBezTo>
                  <a:pt x="1809976" y="5321803"/>
                  <a:pt x="1821095" y="5277601"/>
                  <a:pt x="1855414" y="5257283"/>
                </a:cubicBezTo>
                <a:cubicBezTo>
                  <a:pt x="1863958" y="5252204"/>
                  <a:pt x="1873131" y="5249098"/>
                  <a:pt x="1882400" y="5247830"/>
                </a:cubicBezTo>
                <a:close/>
                <a:moveTo>
                  <a:pt x="7521801" y="5239764"/>
                </a:moveTo>
                <a:cubicBezTo>
                  <a:pt x="7529510" y="5239359"/>
                  <a:pt x="7537429" y="5240466"/>
                  <a:pt x="7545151" y="5243280"/>
                </a:cubicBezTo>
                <a:cubicBezTo>
                  <a:pt x="7576038" y="5254399"/>
                  <a:pt x="7592100" y="5288444"/>
                  <a:pt x="7580980" y="5319331"/>
                </a:cubicBezTo>
                <a:cubicBezTo>
                  <a:pt x="7572195" y="5343629"/>
                  <a:pt x="7549407" y="5358730"/>
                  <a:pt x="7524971" y="5358730"/>
                </a:cubicBezTo>
                <a:cubicBezTo>
                  <a:pt x="7518245" y="5358730"/>
                  <a:pt x="7511519" y="5357632"/>
                  <a:pt x="7504791" y="5355160"/>
                </a:cubicBezTo>
                <a:cubicBezTo>
                  <a:pt x="7473904" y="5344041"/>
                  <a:pt x="7457843" y="5309859"/>
                  <a:pt x="7469101" y="5278971"/>
                </a:cubicBezTo>
                <a:cubicBezTo>
                  <a:pt x="7477440" y="5255806"/>
                  <a:pt x="7498674" y="5240980"/>
                  <a:pt x="7521801" y="5239764"/>
                </a:cubicBezTo>
                <a:close/>
                <a:moveTo>
                  <a:pt x="5928248" y="5163320"/>
                </a:moveTo>
                <a:cubicBezTo>
                  <a:pt x="5935081" y="5164422"/>
                  <a:pt x="5941816" y="5166885"/>
                  <a:pt x="5948062" y="5170797"/>
                </a:cubicBezTo>
                <a:cubicBezTo>
                  <a:pt x="5972909" y="5186309"/>
                  <a:pt x="5980460" y="5219256"/>
                  <a:pt x="5964948" y="5244103"/>
                </a:cubicBezTo>
                <a:cubicBezTo>
                  <a:pt x="5964948" y="5244103"/>
                  <a:pt x="5964948" y="5244103"/>
                  <a:pt x="5964811" y="5244103"/>
                </a:cubicBezTo>
                <a:cubicBezTo>
                  <a:pt x="5954788" y="5260164"/>
                  <a:pt x="5937355" y="5269086"/>
                  <a:pt x="5919646" y="5269086"/>
                </a:cubicBezTo>
                <a:cubicBezTo>
                  <a:pt x="5910037" y="5269086"/>
                  <a:pt x="5900290" y="5266479"/>
                  <a:pt x="5891504" y="5260988"/>
                </a:cubicBezTo>
                <a:cubicBezTo>
                  <a:pt x="5866657" y="5245338"/>
                  <a:pt x="5859107" y="5212528"/>
                  <a:pt x="5874619" y="5187681"/>
                </a:cubicBezTo>
                <a:cubicBezTo>
                  <a:pt x="5886356" y="5168944"/>
                  <a:pt x="5907746" y="5160012"/>
                  <a:pt x="5928248" y="5163320"/>
                </a:cubicBezTo>
                <a:close/>
                <a:moveTo>
                  <a:pt x="6879866" y="5136480"/>
                </a:moveTo>
                <a:cubicBezTo>
                  <a:pt x="6894130" y="5136504"/>
                  <a:pt x="6908630" y="5139327"/>
                  <a:pt x="6922597" y="5145264"/>
                </a:cubicBezTo>
                <a:cubicBezTo>
                  <a:pt x="6978470" y="5169013"/>
                  <a:pt x="7004415" y="5233396"/>
                  <a:pt x="6980803" y="5289268"/>
                </a:cubicBezTo>
                <a:cubicBezTo>
                  <a:pt x="6962958" y="5331001"/>
                  <a:pt x="6922324" y="5356123"/>
                  <a:pt x="6879630" y="5356123"/>
                </a:cubicBezTo>
                <a:cubicBezTo>
                  <a:pt x="6865353" y="5356123"/>
                  <a:pt x="6850801" y="5353378"/>
                  <a:pt x="6836799" y="5347474"/>
                </a:cubicBezTo>
                <a:cubicBezTo>
                  <a:pt x="6780927" y="5323726"/>
                  <a:pt x="6754845" y="5259204"/>
                  <a:pt x="6778594" y="5203470"/>
                </a:cubicBezTo>
                <a:lnTo>
                  <a:pt x="6778594" y="5203332"/>
                </a:lnTo>
                <a:cubicBezTo>
                  <a:pt x="6796405" y="5161531"/>
                  <a:pt x="6837074" y="5136409"/>
                  <a:pt x="6879866" y="5136480"/>
                </a:cubicBezTo>
                <a:close/>
                <a:moveTo>
                  <a:pt x="1511379" y="5132916"/>
                </a:moveTo>
                <a:cubicBezTo>
                  <a:pt x="1546817" y="5131629"/>
                  <a:pt x="1581233" y="5151268"/>
                  <a:pt x="1597189" y="5185348"/>
                </a:cubicBezTo>
                <a:cubicBezTo>
                  <a:pt x="1618467" y="5230787"/>
                  <a:pt x="1598837" y="5285011"/>
                  <a:pt x="1553260" y="5306289"/>
                </a:cubicBezTo>
                <a:cubicBezTo>
                  <a:pt x="1540905" y="5312054"/>
                  <a:pt x="1527727" y="5314801"/>
                  <a:pt x="1514821" y="5314801"/>
                </a:cubicBezTo>
                <a:cubicBezTo>
                  <a:pt x="1480640" y="5314801"/>
                  <a:pt x="1447831" y="5295444"/>
                  <a:pt x="1432457" y="5262360"/>
                </a:cubicBezTo>
                <a:cubicBezTo>
                  <a:pt x="1411179" y="5216921"/>
                  <a:pt x="1430808" y="5162696"/>
                  <a:pt x="1476247" y="5141419"/>
                </a:cubicBezTo>
                <a:cubicBezTo>
                  <a:pt x="1487641" y="5136100"/>
                  <a:pt x="1499567" y="5133345"/>
                  <a:pt x="1511379" y="5132916"/>
                </a:cubicBezTo>
                <a:close/>
                <a:moveTo>
                  <a:pt x="7914428" y="5094883"/>
                </a:moveTo>
                <a:cubicBezTo>
                  <a:pt x="7932686" y="5099962"/>
                  <a:pt x="7943394" y="5118906"/>
                  <a:pt x="7938315" y="5137302"/>
                </a:cubicBezTo>
                <a:cubicBezTo>
                  <a:pt x="7934059" y="5152402"/>
                  <a:pt x="7920195" y="5162286"/>
                  <a:pt x="7905230" y="5162286"/>
                </a:cubicBezTo>
                <a:cubicBezTo>
                  <a:pt x="7902211" y="5162286"/>
                  <a:pt x="7899053" y="5161874"/>
                  <a:pt x="7895895" y="5161051"/>
                </a:cubicBezTo>
                <a:cubicBezTo>
                  <a:pt x="7877775" y="5155833"/>
                  <a:pt x="7867068" y="5136890"/>
                  <a:pt x="7872147" y="5118769"/>
                </a:cubicBezTo>
                <a:cubicBezTo>
                  <a:pt x="7877227" y="5100374"/>
                  <a:pt x="7896307" y="5089803"/>
                  <a:pt x="7914428" y="5094883"/>
                </a:cubicBezTo>
                <a:close/>
                <a:moveTo>
                  <a:pt x="846977" y="5072641"/>
                </a:moveTo>
                <a:cubicBezTo>
                  <a:pt x="879930" y="5074823"/>
                  <a:pt x="909968" y="5096290"/>
                  <a:pt x="921396" y="5129339"/>
                </a:cubicBezTo>
                <a:cubicBezTo>
                  <a:pt x="936771" y="5173543"/>
                  <a:pt x="913435" y="5221726"/>
                  <a:pt x="869231" y="5237101"/>
                </a:cubicBezTo>
                <a:cubicBezTo>
                  <a:pt x="860033" y="5240259"/>
                  <a:pt x="850698" y="5241770"/>
                  <a:pt x="841502" y="5241770"/>
                </a:cubicBezTo>
                <a:cubicBezTo>
                  <a:pt x="806496" y="5241770"/>
                  <a:pt x="773686" y="5219942"/>
                  <a:pt x="761605" y="5184936"/>
                </a:cubicBezTo>
                <a:cubicBezTo>
                  <a:pt x="761605" y="5184936"/>
                  <a:pt x="761605" y="5184936"/>
                  <a:pt x="761468" y="5184936"/>
                </a:cubicBezTo>
                <a:cubicBezTo>
                  <a:pt x="746230" y="5140870"/>
                  <a:pt x="769569" y="5092549"/>
                  <a:pt x="813634" y="5077173"/>
                </a:cubicBezTo>
                <a:cubicBezTo>
                  <a:pt x="824685" y="5073329"/>
                  <a:pt x="835993" y="5071914"/>
                  <a:pt x="846977" y="5072641"/>
                </a:cubicBezTo>
                <a:close/>
                <a:moveTo>
                  <a:pt x="166387" y="5068800"/>
                </a:moveTo>
                <a:cubicBezTo>
                  <a:pt x="184645" y="5063858"/>
                  <a:pt x="203453" y="5074565"/>
                  <a:pt x="208532" y="5092822"/>
                </a:cubicBezTo>
                <a:cubicBezTo>
                  <a:pt x="213473" y="5111218"/>
                  <a:pt x="202629" y="5130025"/>
                  <a:pt x="184370" y="5135105"/>
                </a:cubicBezTo>
                <a:cubicBezTo>
                  <a:pt x="181351" y="5135928"/>
                  <a:pt x="178331" y="5136202"/>
                  <a:pt x="175312" y="5136202"/>
                </a:cubicBezTo>
                <a:cubicBezTo>
                  <a:pt x="160210" y="5136202"/>
                  <a:pt x="146482" y="5126181"/>
                  <a:pt x="142226" y="5110943"/>
                </a:cubicBezTo>
                <a:cubicBezTo>
                  <a:pt x="137277" y="5092685"/>
                  <a:pt x="147992" y="5073879"/>
                  <a:pt x="166387" y="5068800"/>
                </a:cubicBezTo>
                <a:close/>
                <a:moveTo>
                  <a:pt x="6608721" y="5054417"/>
                </a:moveTo>
                <a:cubicBezTo>
                  <a:pt x="6620535" y="5054481"/>
                  <a:pt x="6632530" y="5056858"/>
                  <a:pt x="6644061" y="5061800"/>
                </a:cubicBezTo>
                <a:cubicBezTo>
                  <a:pt x="6690186" y="5081705"/>
                  <a:pt x="6711601" y="5135242"/>
                  <a:pt x="6691697" y="5181367"/>
                </a:cubicBezTo>
                <a:cubicBezTo>
                  <a:pt x="6676871" y="5215824"/>
                  <a:pt x="6643375" y="5236417"/>
                  <a:pt x="6608095" y="5236417"/>
                </a:cubicBezTo>
                <a:cubicBezTo>
                  <a:pt x="6596151" y="5236417"/>
                  <a:pt x="6583934" y="5233945"/>
                  <a:pt x="6572266" y="5229003"/>
                </a:cubicBezTo>
                <a:cubicBezTo>
                  <a:pt x="6526002" y="5209098"/>
                  <a:pt x="6504724" y="5155559"/>
                  <a:pt x="6524630" y="5109434"/>
                </a:cubicBezTo>
                <a:cubicBezTo>
                  <a:pt x="6539456" y="5074840"/>
                  <a:pt x="6573277" y="5054223"/>
                  <a:pt x="6608721" y="5054417"/>
                </a:cubicBezTo>
                <a:close/>
                <a:moveTo>
                  <a:pt x="2434290" y="5050610"/>
                </a:moveTo>
                <a:cubicBezTo>
                  <a:pt x="2442870" y="5052463"/>
                  <a:pt x="2450730" y="5057611"/>
                  <a:pt x="2455878" y="5065641"/>
                </a:cubicBezTo>
                <a:cubicBezTo>
                  <a:pt x="2466174" y="5081566"/>
                  <a:pt x="2461645" y="5102707"/>
                  <a:pt x="2445720" y="5113002"/>
                </a:cubicBezTo>
                <a:cubicBezTo>
                  <a:pt x="2439953" y="5116709"/>
                  <a:pt x="2433500" y="5118493"/>
                  <a:pt x="2427050" y="5118493"/>
                </a:cubicBezTo>
                <a:cubicBezTo>
                  <a:pt x="2415791" y="5118493"/>
                  <a:pt x="2404809" y="5113002"/>
                  <a:pt x="2398221" y="5102844"/>
                </a:cubicBezTo>
                <a:cubicBezTo>
                  <a:pt x="2387925" y="5086920"/>
                  <a:pt x="2392593" y="5065641"/>
                  <a:pt x="2408380" y="5055345"/>
                </a:cubicBezTo>
                <a:cubicBezTo>
                  <a:pt x="2416410" y="5050198"/>
                  <a:pt x="2425710" y="5048757"/>
                  <a:pt x="2434290" y="5050610"/>
                </a:cubicBezTo>
                <a:close/>
                <a:moveTo>
                  <a:pt x="5654117" y="5049564"/>
                </a:moveTo>
                <a:cubicBezTo>
                  <a:pt x="5662697" y="5047694"/>
                  <a:pt x="5671998" y="5049101"/>
                  <a:pt x="5679960" y="5054249"/>
                </a:cubicBezTo>
                <a:cubicBezTo>
                  <a:pt x="5695884" y="5064544"/>
                  <a:pt x="5700551" y="5085685"/>
                  <a:pt x="5690254" y="5101609"/>
                </a:cubicBezTo>
                <a:cubicBezTo>
                  <a:pt x="5683803" y="5111906"/>
                  <a:pt x="5672683" y="5117397"/>
                  <a:pt x="5661427" y="5117397"/>
                </a:cubicBezTo>
                <a:cubicBezTo>
                  <a:pt x="5655113" y="5117397"/>
                  <a:pt x="5648660" y="5115611"/>
                  <a:pt x="5642894" y="5111906"/>
                </a:cubicBezTo>
                <a:cubicBezTo>
                  <a:pt x="5626833" y="5101609"/>
                  <a:pt x="5622303" y="5080468"/>
                  <a:pt x="5632598" y="5064544"/>
                </a:cubicBezTo>
                <a:cubicBezTo>
                  <a:pt x="5637677" y="5056582"/>
                  <a:pt x="5645537" y="5051434"/>
                  <a:pt x="5654117" y="5049564"/>
                </a:cubicBezTo>
                <a:close/>
                <a:moveTo>
                  <a:pt x="7251637" y="5038297"/>
                </a:moveTo>
                <a:cubicBezTo>
                  <a:pt x="7262609" y="5037449"/>
                  <a:pt x="7273925" y="5038736"/>
                  <a:pt x="7285011" y="5042443"/>
                </a:cubicBezTo>
                <a:cubicBezTo>
                  <a:pt x="7329350" y="5057407"/>
                  <a:pt x="7353237" y="5105316"/>
                  <a:pt x="7338274" y="5149657"/>
                </a:cubicBezTo>
                <a:cubicBezTo>
                  <a:pt x="7326469" y="5185074"/>
                  <a:pt x="7293384" y="5207451"/>
                  <a:pt x="7258104" y="5207451"/>
                </a:cubicBezTo>
                <a:cubicBezTo>
                  <a:pt x="7249182" y="5207451"/>
                  <a:pt x="7239984" y="5205940"/>
                  <a:pt x="7231198" y="5203058"/>
                </a:cubicBezTo>
                <a:cubicBezTo>
                  <a:pt x="7186720" y="5188095"/>
                  <a:pt x="7162970" y="5140047"/>
                  <a:pt x="7177797" y="5095845"/>
                </a:cubicBezTo>
                <a:cubicBezTo>
                  <a:pt x="7188917" y="5062589"/>
                  <a:pt x="7218723" y="5040839"/>
                  <a:pt x="7251637" y="5038297"/>
                </a:cubicBezTo>
                <a:close/>
                <a:moveTo>
                  <a:pt x="2086260" y="5029924"/>
                </a:moveTo>
                <a:cubicBezTo>
                  <a:pt x="2106922" y="5028071"/>
                  <a:pt x="2127640" y="5038495"/>
                  <a:pt x="2137935" y="5057955"/>
                </a:cubicBezTo>
                <a:cubicBezTo>
                  <a:pt x="2151801" y="5083900"/>
                  <a:pt x="2142053" y="5116022"/>
                  <a:pt x="2116110" y="5129887"/>
                </a:cubicBezTo>
                <a:cubicBezTo>
                  <a:pt x="2108149" y="5134143"/>
                  <a:pt x="2099501" y="5136202"/>
                  <a:pt x="2091126" y="5136202"/>
                </a:cubicBezTo>
                <a:cubicBezTo>
                  <a:pt x="2072046" y="5136202"/>
                  <a:pt x="2053652" y="5125906"/>
                  <a:pt x="2044177" y="5107923"/>
                </a:cubicBezTo>
                <a:cubicBezTo>
                  <a:pt x="2030313" y="5082114"/>
                  <a:pt x="2040060" y="5049855"/>
                  <a:pt x="2066007" y="5035989"/>
                </a:cubicBezTo>
                <a:cubicBezTo>
                  <a:pt x="2072492" y="5032523"/>
                  <a:pt x="2079374" y="5030541"/>
                  <a:pt x="2086260" y="5029924"/>
                </a:cubicBezTo>
                <a:close/>
                <a:moveTo>
                  <a:pt x="500035" y="5027112"/>
                </a:moveTo>
                <a:cubicBezTo>
                  <a:pt x="523058" y="5029769"/>
                  <a:pt x="543341" y="5045804"/>
                  <a:pt x="550343" y="5069485"/>
                </a:cubicBezTo>
                <a:cubicBezTo>
                  <a:pt x="559540" y="5101058"/>
                  <a:pt x="541557" y="5134005"/>
                  <a:pt x="509984" y="5143341"/>
                </a:cubicBezTo>
                <a:cubicBezTo>
                  <a:pt x="504356" y="5144988"/>
                  <a:pt x="498726" y="5145674"/>
                  <a:pt x="493235" y="5145674"/>
                </a:cubicBezTo>
                <a:cubicBezTo>
                  <a:pt x="467427" y="5145674"/>
                  <a:pt x="443678" y="5128926"/>
                  <a:pt x="436127" y="5102981"/>
                </a:cubicBezTo>
                <a:cubicBezTo>
                  <a:pt x="426930" y="5071406"/>
                  <a:pt x="444913" y="5038323"/>
                  <a:pt x="476487" y="5029126"/>
                </a:cubicBezTo>
                <a:cubicBezTo>
                  <a:pt x="484381" y="5026827"/>
                  <a:pt x="492360" y="5026226"/>
                  <a:pt x="500035" y="5027112"/>
                </a:cubicBezTo>
                <a:close/>
                <a:moveTo>
                  <a:pt x="6337458" y="4972294"/>
                </a:moveTo>
                <a:cubicBezTo>
                  <a:pt x="6346812" y="4972406"/>
                  <a:pt x="6356293" y="4974353"/>
                  <a:pt x="6365387" y="4978335"/>
                </a:cubicBezTo>
                <a:cubicBezTo>
                  <a:pt x="6401904" y="4994396"/>
                  <a:pt x="6418514" y="5036814"/>
                  <a:pt x="6402590" y="5073331"/>
                </a:cubicBezTo>
                <a:cubicBezTo>
                  <a:pt x="6390785" y="5100375"/>
                  <a:pt x="6364289" y="5116573"/>
                  <a:pt x="6336560" y="5116573"/>
                </a:cubicBezTo>
                <a:cubicBezTo>
                  <a:pt x="6326949" y="5116573"/>
                  <a:pt x="6317065" y="5114515"/>
                  <a:pt x="6307731" y="5110532"/>
                </a:cubicBezTo>
                <a:cubicBezTo>
                  <a:pt x="6271215" y="5094471"/>
                  <a:pt x="6254605" y="5052053"/>
                  <a:pt x="6270529" y="5015536"/>
                </a:cubicBezTo>
                <a:cubicBezTo>
                  <a:pt x="6282472" y="4988150"/>
                  <a:pt x="6309396" y="4971959"/>
                  <a:pt x="6337458" y="4972294"/>
                </a:cubicBezTo>
                <a:close/>
                <a:moveTo>
                  <a:pt x="1141230" y="4944595"/>
                </a:moveTo>
                <a:cubicBezTo>
                  <a:pt x="1183919" y="4947420"/>
                  <a:pt x="1222864" y="4975245"/>
                  <a:pt x="1237791" y="5018282"/>
                </a:cubicBezTo>
                <a:cubicBezTo>
                  <a:pt x="1257697" y="5075526"/>
                  <a:pt x="1227359" y="5138124"/>
                  <a:pt x="1170115" y="5158029"/>
                </a:cubicBezTo>
                <a:cubicBezTo>
                  <a:pt x="1158171" y="5162148"/>
                  <a:pt x="1145954" y="5164069"/>
                  <a:pt x="1134010" y="5164069"/>
                </a:cubicBezTo>
                <a:cubicBezTo>
                  <a:pt x="1088571" y="5164069"/>
                  <a:pt x="1046014" y="5135653"/>
                  <a:pt x="1030228" y="5090215"/>
                </a:cubicBezTo>
                <a:cubicBezTo>
                  <a:pt x="1030228" y="5090215"/>
                  <a:pt x="1030228" y="5090215"/>
                  <a:pt x="1030365" y="5090215"/>
                </a:cubicBezTo>
                <a:cubicBezTo>
                  <a:pt x="1010460" y="5032971"/>
                  <a:pt x="1040661" y="4970372"/>
                  <a:pt x="1098043" y="4950466"/>
                </a:cubicBezTo>
                <a:cubicBezTo>
                  <a:pt x="1112354" y="4945489"/>
                  <a:pt x="1127000" y="4943653"/>
                  <a:pt x="1141230" y="4944595"/>
                </a:cubicBezTo>
                <a:close/>
                <a:moveTo>
                  <a:pt x="1737940" y="4941265"/>
                </a:moveTo>
                <a:cubicBezTo>
                  <a:pt x="1766015" y="4941329"/>
                  <a:pt x="1792680" y="4957880"/>
                  <a:pt x="1804212" y="4985473"/>
                </a:cubicBezTo>
                <a:cubicBezTo>
                  <a:pt x="1819723" y="5022125"/>
                  <a:pt x="1802564" y="5064409"/>
                  <a:pt x="1765774" y="5079784"/>
                </a:cubicBezTo>
                <a:cubicBezTo>
                  <a:pt x="1756714" y="5083627"/>
                  <a:pt x="1747243" y="5085412"/>
                  <a:pt x="1737907" y="5085412"/>
                </a:cubicBezTo>
                <a:cubicBezTo>
                  <a:pt x="1709764" y="5085412"/>
                  <a:pt x="1682996" y="5068938"/>
                  <a:pt x="1671465" y="5041344"/>
                </a:cubicBezTo>
                <a:cubicBezTo>
                  <a:pt x="1655952" y="5004692"/>
                  <a:pt x="1673249" y="4962411"/>
                  <a:pt x="1709903" y="4946897"/>
                </a:cubicBezTo>
                <a:cubicBezTo>
                  <a:pt x="1719063" y="4943053"/>
                  <a:pt x="1728580" y="4941243"/>
                  <a:pt x="1737940" y="4941265"/>
                </a:cubicBezTo>
                <a:close/>
                <a:moveTo>
                  <a:pt x="7612068" y="4934724"/>
                </a:moveTo>
                <a:cubicBezTo>
                  <a:pt x="7619710" y="4933650"/>
                  <a:pt x="7627689" y="4934062"/>
                  <a:pt x="7635617" y="4936190"/>
                </a:cubicBezTo>
                <a:cubicBezTo>
                  <a:pt x="7667329" y="4944563"/>
                  <a:pt x="7686272" y="4977098"/>
                  <a:pt x="7677899" y="5008809"/>
                </a:cubicBezTo>
                <a:cubicBezTo>
                  <a:pt x="7670760" y="5035440"/>
                  <a:pt x="7646738" y="5053150"/>
                  <a:pt x="7620379" y="5053150"/>
                </a:cubicBezTo>
                <a:cubicBezTo>
                  <a:pt x="7615437" y="5053150"/>
                  <a:pt x="7610221" y="5052463"/>
                  <a:pt x="7605142" y="5051091"/>
                </a:cubicBezTo>
                <a:cubicBezTo>
                  <a:pt x="7573431" y="5042717"/>
                  <a:pt x="7554486" y="5010181"/>
                  <a:pt x="7562859" y="4978333"/>
                </a:cubicBezTo>
                <a:cubicBezTo>
                  <a:pt x="7569243" y="4954550"/>
                  <a:pt x="7589140" y="4937948"/>
                  <a:pt x="7612068" y="4934724"/>
                </a:cubicBezTo>
                <a:close/>
                <a:moveTo>
                  <a:pt x="6065921" y="4890252"/>
                </a:moveTo>
                <a:cubicBezTo>
                  <a:pt x="6072838" y="4890391"/>
                  <a:pt x="6079848" y="4891884"/>
                  <a:pt x="6086575" y="4894870"/>
                </a:cubicBezTo>
                <a:cubicBezTo>
                  <a:pt x="6113344" y="4906812"/>
                  <a:pt x="6125425" y="4938250"/>
                  <a:pt x="6113481" y="4965156"/>
                </a:cubicBezTo>
                <a:cubicBezTo>
                  <a:pt x="6104695" y="4984924"/>
                  <a:pt x="6085203" y="4996592"/>
                  <a:pt x="6064886" y="4996592"/>
                </a:cubicBezTo>
                <a:cubicBezTo>
                  <a:pt x="6057609" y="4996592"/>
                  <a:pt x="6050334" y="4995218"/>
                  <a:pt x="6043195" y="4992062"/>
                </a:cubicBezTo>
                <a:cubicBezTo>
                  <a:pt x="6016426" y="4980119"/>
                  <a:pt x="6004347" y="4948546"/>
                  <a:pt x="6016289" y="4921776"/>
                </a:cubicBezTo>
                <a:cubicBezTo>
                  <a:pt x="6025246" y="4901596"/>
                  <a:pt x="6045169" y="4889833"/>
                  <a:pt x="6065921" y="4890252"/>
                </a:cubicBezTo>
                <a:close/>
                <a:moveTo>
                  <a:pt x="7977026" y="4827740"/>
                </a:moveTo>
                <a:cubicBezTo>
                  <a:pt x="7995559" y="4831584"/>
                  <a:pt x="8007501" y="4849704"/>
                  <a:pt x="8003659" y="4868374"/>
                </a:cubicBezTo>
                <a:cubicBezTo>
                  <a:pt x="8000363" y="4884574"/>
                  <a:pt x="7986086" y="4895693"/>
                  <a:pt x="7970163" y="4895693"/>
                </a:cubicBezTo>
                <a:cubicBezTo>
                  <a:pt x="7967828" y="4895693"/>
                  <a:pt x="7965495" y="4895418"/>
                  <a:pt x="7963162" y="4894870"/>
                </a:cubicBezTo>
                <a:cubicBezTo>
                  <a:pt x="7944629" y="4891026"/>
                  <a:pt x="7932685" y="4872905"/>
                  <a:pt x="7936529" y="4854373"/>
                </a:cubicBezTo>
                <a:cubicBezTo>
                  <a:pt x="7940373" y="4835840"/>
                  <a:pt x="7958494" y="4823896"/>
                  <a:pt x="7977026" y="4827740"/>
                </a:cubicBezTo>
                <a:close/>
                <a:moveTo>
                  <a:pt x="2307275" y="4811609"/>
                </a:moveTo>
                <a:cubicBezTo>
                  <a:pt x="2315512" y="4814664"/>
                  <a:pt x="2322582" y="4820875"/>
                  <a:pt x="2326563" y="4829524"/>
                </a:cubicBezTo>
                <a:cubicBezTo>
                  <a:pt x="2334388" y="4846684"/>
                  <a:pt x="2326838" y="4867138"/>
                  <a:pt x="2309676" y="4874963"/>
                </a:cubicBezTo>
                <a:cubicBezTo>
                  <a:pt x="2305010" y="4877159"/>
                  <a:pt x="2300205" y="4878121"/>
                  <a:pt x="2295401" y="4878121"/>
                </a:cubicBezTo>
                <a:cubicBezTo>
                  <a:pt x="2282359" y="4878121"/>
                  <a:pt x="2269867" y="4870707"/>
                  <a:pt x="2264100" y="4858079"/>
                </a:cubicBezTo>
                <a:cubicBezTo>
                  <a:pt x="2256275" y="4840918"/>
                  <a:pt x="2263826" y="4820464"/>
                  <a:pt x="2280987" y="4812639"/>
                </a:cubicBezTo>
                <a:cubicBezTo>
                  <a:pt x="2289635" y="4808658"/>
                  <a:pt x="2299039" y="4808555"/>
                  <a:pt x="2307275" y="4811609"/>
                </a:cubicBezTo>
                <a:close/>
                <a:moveTo>
                  <a:pt x="5781134" y="4810220"/>
                </a:moveTo>
                <a:cubicBezTo>
                  <a:pt x="5789370" y="4807148"/>
                  <a:pt x="5798774" y="4807217"/>
                  <a:pt x="5807353" y="4811130"/>
                </a:cubicBezTo>
                <a:cubicBezTo>
                  <a:pt x="5824651" y="4819091"/>
                  <a:pt x="5832202" y="4839408"/>
                  <a:pt x="5824239" y="4856706"/>
                </a:cubicBezTo>
                <a:cubicBezTo>
                  <a:pt x="5824239" y="4856706"/>
                  <a:pt x="5824239" y="4856706"/>
                  <a:pt x="5824239" y="4856568"/>
                </a:cubicBezTo>
                <a:cubicBezTo>
                  <a:pt x="5818611" y="4869199"/>
                  <a:pt x="5806118" y="4876748"/>
                  <a:pt x="5793076" y="4876748"/>
                </a:cubicBezTo>
                <a:cubicBezTo>
                  <a:pt x="5788271" y="4876748"/>
                  <a:pt x="5783468" y="4875650"/>
                  <a:pt x="5778799" y="4873590"/>
                </a:cubicBezTo>
                <a:cubicBezTo>
                  <a:pt x="5761640" y="4865629"/>
                  <a:pt x="5753953" y="4845312"/>
                  <a:pt x="5761915" y="4828152"/>
                </a:cubicBezTo>
                <a:cubicBezTo>
                  <a:pt x="5765827" y="4819503"/>
                  <a:pt x="5772897" y="4813291"/>
                  <a:pt x="5781134" y="4810220"/>
                </a:cubicBezTo>
                <a:close/>
                <a:moveTo>
                  <a:pt x="105566" y="4801245"/>
                </a:moveTo>
                <a:cubicBezTo>
                  <a:pt x="124099" y="4797538"/>
                  <a:pt x="142226" y="4809482"/>
                  <a:pt x="145931" y="4828152"/>
                </a:cubicBezTo>
                <a:cubicBezTo>
                  <a:pt x="149638" y="4846683"/>
                  <a:pt x="137551" y="4864804"/>
                  <a:pt x="119018" y="4868511"/>
                </a:cubicBezTo>
                <a:cubicBezTo>
                  <a:pt x="116822" y="4868923"/>
                  <a:pt x="114489" y="4869198"/>
                  <a:pt x="112292" y="4869198"/>
                </a:cubicBezTo>
                <a:cubicBezTo>
                  <a:pt x="96231" y="4869198"/>
                  <a:pt x="81954" y="4857940"/>
                  <a:pt x="78659" y="4841604"/>
                </a:cubicBezTo>
                <a:cubicBezTo>
                  <a:pt x="74815" y="4823071"/>
                  <a:pt x="86896" y="4804951"/>
                  <a:pt x="105566" y="4801245"/>
                </a:cubicBezTo>
                <a:close/>
                <a:moveTo>
                  <a:pt x="1387705" y="4781604"/>
                </a:moveTo>
                <a:cubicBezTo>
                  <a:pt x="1422993" y="4785072"/>
                  <a:pt x="1454421" y="4809139"/>
                  <a:pt x="1465540" y="4845175"/>
                </a:cubicBezTo>
                <a:cubicBezTo>
                  <a:pt x="1480503" y="4893084"/>
                  <a:pt x="1453596" y="4944015"/>
                  <a:pt x="1405687" y="4958977"/>
                </a:cubicBezTo>
                <a:cubicBezTo>
                  <a:pt x="1396765" y="4961723"/>
                  <a:pt x="1387567" y="4963095"/>
                  <a:pt x="1378644" y="4963095"/>
                </a:cubicBezTo>
                <a:cubicBezTo>
                  <a:pt x="1339932" y="4963095"/>
                  <a:pt x="1303964" y="4938111"/>
                  <a:pt x="1291885" y="4899124"/>
                </a:cubicBezTo>
                <a:cubicBezTo>
                  <a:pt x="1276919" y="4851076"/>
                  <a:pt x="1303689" y="4800148"/>
                  <a:pt x="1351738" y="4785322"/>
                </a:cubicBezTo>
                <a:cubicBezTo>
                  <a:pt x="1363750" y="4781581"/>
                  <a:pt x="1375942" y="4780448"/>
                  <a:pt x="1387705" y="4781604"/>
                </a:cubicBezTo>
                <a:close/>
                <a:moveTo>
                  <a:pt x="7000119" y="4748562"/>
                </a:moveTo>
                <a:cubicBezTo>
                  <a:pt x="7014263" y="4746677"/>
                  <a:pt x="7029020" y="4747534"/>
                  <a:pt x="7043675" y="4751550"/>
                </a:cubicBezTo>
                <a:cubicBezTo>
                  <a:pt x="7102156" y="4767474"/>
                  <a:pt x="7136611" y="4827877"/>
                  <a:pt x="7120689" y="4886358"/>
                </a:cubicBezTo>
                <a:cubicBezTo>
                  <a:pt x="7107235" y="4935229"/>
                  <a:pt x="7063032" y="4967214"/>
                  <a:pt x="7014709" y="4967214"/>
                </a:cubicBezTo>
                <a:cubicBezTo>
                  <a:pt x="7005100" y="4967214"/>
                  <a:pt x="6995490" y="4965979"/>
                  <a:pt x="6985745" y="4963370"/>
                </a:cubicBezTo>
                <a:cubicBezTo>
                  <a:pt x="6927264" y="4947309"/>
                  <a:pt x="6892807" y="4886907"/>
                  <a:pt x="6908731" y="4828426"/>
                </a:cubicBezTo>
                <a:cubicBezTo>
                  <a:pt x="6920778" y="4784566"/>
                  <a:pt x="6957688" y="4754219"/>
                  <a:pt x="7000119" y="4748562"/>
                </a:cubicBezTo>
                <a:close/>
                <a:moveTo>
                  <a:pt x="1967991" y="4748008"/>
                </a:moveTo>
                <a:cubicBezTo>
                  <a:pt x="1988673" y="4749089"/>
                  <a:pt x="2007695" y="4762294"/>
                  <a:pt x="2015211" y="4782988"/>
                </a:cubicBezTo>
                <a:cubicBezTo>
                  <a:pt x="2025369" y="4810580"/>
                  <a:pt x="2011091" y="4841055"/>
                  <a:pt x="1983499" y="4851214"/>
                </a:cubicBezTo>
                <a:cubicBezTo>
                  <a:pt x="1977459" y="4853411"/>
                  <a:pt x="1971281" y="4854372"/>
                  <a:pt x="1965241" y="4854372"/>
                </a:cubicBezTo>
                <a:cubicBezTo>
                  <a:pt x="1943550" y="4854372"/>
                  <a:pt x="1923233" y="4841055"/>
                  <a:pt x="1915271" y="4819366"/>
                </a:cubicBezTo>
                <a:cubicBezTo>
                  <a:pt x="1905249" y="4791774"/>
                  <a:pt x="1919527" y="4761297"/>
                  <a:pt x="1947120" y="4751140"/>
                </a:cubicBezTo>
                <a:cubicBezTo>
                  <a:pt x="1954018" y="4748634"/>
                  <a:pt x="1961097" y="4747647"/>
                  <a:pt x="1967991" y="4748008"/>
                </a:cubicBezTo>
                <a:close/>
                <a:moveTo>
                  <a:pt x="754993" y="4722256"/>
                </a:moveTo>
                <a:cubicBezTo>
                  <a:pt x="787488" y="4727983"/>
                  <a:pt x="815004" y="4752512"/>
                  <a:pt x="822829" y="4786695"/>
                </a:cubicBezTo>
                <a:cubicBezTo>
                  <a:pt x="833263" y="4832271"/>
                  <a:pt x="804846" y="4877709"/>
                  <a:pt x="759270" y="4888142"/>
                </a:cubicBezTo>
                <a:cubicBezTo>
                  <a:pt x="752955" y="4889653"/>
                  <a:pt x="746502" y="4890339"/>
                  <a:pt x="740326" y="4890339"/>
                </a:cubicBezTo>
                <a:cubicBezTo>
                  <a:pt x="701752" y="4890339"/>
                  <a:pt x="666882" y="4863844"/>
                  <a:pt x="657822" y="4824584"/>
                </a:cubicBezTo>
                <a:cubicBezTo>
                  <a:pt x="647390" y="4779008"/>
                  <a:pt x="675805" y="4733568"/>
                  <a:pt x="721380" y="4723135"/>
                </a:cubicBezTo>
                <a:cubicBezTo>
                  <a:pt x="732774" y="4720527"/>
                  <a:pt x="744159" y="4720347"/>
                  <a:pt x="754993" y="4722256"/>
                </a:cubicBezTo>
                <a:close/>
                <a:moveTo>
                  <a:pt x="404965" y="4717093"/>
                </a:moveTo>
                <a:cubicBezTo>
                  <a:pt x="437089" y="4710641"/>
                  <a:pt x="468524" y="4731508"/>
                  <a:pt x="474977" y="4763767"/>
                </a:cubicBezTo>
                <a:cubicBezTo>
                  <a:pt x="481428" y="4795891"/>
                  <a:pt x="460562" y="4827327"/>
                  <a:pt x="428301" y="4833780"/>
                </a:cubicBezTo>
                <a:cubicBezTo>
                  <a:pt x="424458" y="4834603"/>
                  <a:pt x="420477" y="4834878"/>
                  <a:pt x="416633" y="4834878"/>
                </a:cubicBezTo>
                <a:cubicBezTo>
                  <a:pt x="388904" y="4834878"/>
                  <a:pt x="363918" y="4815384"/>
                  <a:pt x="358290" y="4787105"/>
                </a:cubicBezTo>
                <a:cubicBezTo>
                  <a:pt x="351838" y="4754845"/>
                  <a:pt x="372704" y="4723545"/>
                  <a:pt x="404965" y="4717093"/>
                </a:cubicBezTo>
                <a:close/>
                <a:moveTo>
                  <a:pt x="6721537" y="4699196"/>
                </a:moveTo>
                <a:cubicBezTo>
                  <a:pt x="6733257" y="4697660"/>
                  <a:pt x="6745474" y="4698389"/>
                  <a:pt x="6757589" y="4701718"/>
                </a:cubicBezTo>
                <a:cubicBezTo>
                  <a:pt x="6806049" y="4715172"/>
                  <a:pt x="6834327" y="4765278"/>
                  <a:pt x="6821012" y="4813600"/>
                </a:cubicBezTo>
                <a:cubicBezTo>
                  <a:pt x="6809893" y="4853960"/>
                  <a:pt x="6773239" y="4880317"/>
                  <a:pt x="6733428" y="4880317"/>
                </a:cubicBezTo>
                <a:cubicBezTo>
                  <a:pt x="6725330" y="4880317"/>
                  <a:pt x="6717230" y="4879356"/>
                  <a:pt x="6709130" y="4877023"/>
                </a:cubicBezTo>
                <a:cubicBezTo>
                  <a:pt x="6660672" y="4863706"/>
                  <a:pt x="6632255" y="4813600"/>
                  <a:pt x="6645707" y="4765141"/>
                </a:cubicBezTo>
                <a:cubicBezTo>
                  <a:pt x="6655695" y="4728797"/>
                  <a:pt x="6686377" y="4703804"/>
                  <a:pt x="6721537" y="4699196"/>
                </a:cubicBezTo>
                <a:close/>
                <a:moveTo>
                  <a:pt x="7339914" y="4686751"/>
                </a:moveTo>
                <a:cubicBezTo>
                  <a:pt x="7350731" y="4684731"/>
                  <a:pt x="7362125" y="4684799"/>
                  <a:pt x="7373554" y="4687304"/>
                </a:cubicBezTo>
                <a:cubicBezTo>
                  <a:pt x="7419130" y="4697188"/>
                  <a:pt x="7448096" y="4742352"/>
                  <a:pt x="7438073" y="4788067"/>
                </a:cubicBezTo>
                <a:cubicBezTo>
                  <a:pt x="7429563" y="4827603"/>
                  <a:pt x="7394420" y="4854646"/>
                  <a:pt x="7355433" y="4854646"/>
                </a:cubicBezTo>
                <a:cubicBezTo>
                  <a:pt x="7349530" y="4854646"/>
                  <a:pt x="7343490" y="4854097"/>
                  <a:pt x="7337312" y="4852723"/>
                </a:cubicBezTo>
                <a:cubicBezTo>
                  <a:pt x="7291736" y="4842703"/>
                  <a:pt x="7262770" y="4797539"/>
                  <a:pt x="7272654" y="4751963"/>
                </a:cubicBezTo>
                <a:lnTo>
                  <a:pt x="7272791" y="4751963"/>
                </a:lnTo>
                <a:cubicBezTo>
                  <a:pt x="7280204" y="4717677"/>
                  <a:pt x="7307462" y="4692813"/>
                  <a:pt x="7339914" y="4686751"/>
                </a:cubicBezTo>
                <a:close/>
                <a:moveTo>
                  <a:pt x="6442835" y="4649849"/>
                </a:moveTo>
                <a:cubicBezTo>
                  <a:pt x="6452120" y="4648678"/>
                  <a:pt x="6461790" y="4649313"/>
                  <a:pt x="6471365" y="4652024"/>
                </a:cubicBezTo>
                <a:cubicBezTo>
                  <a:pt x="6509666" y="4662733"/>
                  <a:pt x="6532041" y="4702543"/>
                  <a:pt x="6521334" y="4740843"/>
                </a:cubicBezTo>
                <a:cubicBezTo>
                  <a:pt x="6512411" y="4772692"/>
                  <a:pt x="6483445" y="4793421"/>
                  <a:pt x="6452009" y="4793421"/>
                </a:cubicBezTo>
                <a:cubicBezTo>
                  <a:pt x="6445557" y="4793421"/>
                  <a:pt x="6438967" y="4792597"/>
                  <a:pt x="6432378" y="4790813"/>
                </a:cubicBezTo>
                <a:cubicBezTo>
                  <a:pt x="6394077" y="4779967"/>
                  <a:pt x="6371700" y="4740157"/>
                  <a:pt x="6382546" y="4701856"/>
                </a:cubicBezTo>
                <a:cubicBezTo>
                  <a:pt x="6390577" y="4673131"/>
                  <a:pt x="6414978" y="4653362"/>
                  <a:pt x="6442835" y="4649849"/>
                </a:cubicBezTo>
                <a:close/>
                <a:moveTo>
                  <a:pt x="7699041" y="4622372"/>
                </a:moveTo>
                <a:cubicBezTo>
                  <a:pt x="7731300" y="4628000"/>
                  <a:pt x="7752991" y="4658750"/>
                  <a:pt x="7747361" y="4691148"/>
                </a:cubicBezTo>
                <a:cubicBezTo>
                  <a:pt x="7742419" y="4719975"/>
                  <a:pt x="7717297" y="4740431"/>
                  <a:pt x="7688882" y="4740431"/>
                </a:cubicBezTo>
                <a:cubicBezTo>
                  <a:pt x="7685449" y="4740431"/>
                  <a:pt x="7682017" y="4740155"/>
                  <a:pt x="7678586" y="4739606"/>
                </a:cubicBezTo>
                <a:cubicBezTo>
                  <a:pt x="7646325" y="4733978"/>
                  <a:pt x="7624497" y="4703091"/>
                  <a:pt x="7630127" y="4670694"/>
                </a:cubicBezTo>
                <a:cubicBezTo>
                  <a:pt x="7635755" y="4638433"/>
                  <a:pt x="7666642" y="4616744"/>
                  <a:pt x="7699041" y="4622372"/>
                </a:cubicBezTo>
                <a:close/>
                <a:moveTo>
                  <a:pt x="1636991" y="4617583"/>
                </a:moveTo>
                <a:cubicBezTo>
                  <a:pt x="1664773" y="4621489"/>
                  <a:pt x="1688868" y="4641591"/>
                  <a:pt x="1696587" y="4670419"/>
                </a:cubicBezTo>
                <a:cubicBezTo>
                  <a:pt x="1706883" y="4708857"/>
                  <a:pt x="1683959" y="4748393"/>
                  <a:pt x="1645517" y="4758689"/>
                </a:cubicBezTo>
                <a:cubicBezTo>
                  <a:pt x="1639341" y="4760337"/>
                  <a:pt x="1633026" y="4761023"/>
                  <a:pt x="1626849" y="4761023"/>
                </a:cubicBezTo>
                <a:cubicBezTo>
                  <a:pt x="1594999" y="4761023"/>
                  <a:pt x="1565897" y="4739744"/>
                  <a:pt x="1557386" y="4707485"/>
                </a:cubicBezTo>
                <a:cubicBezTo>
                  <a:pt x="1547089" y="4669047"/>
                  <a:pt x="1569878" y="4629648"/>
                  <a:pt x="1608453" y="4619352"/>
                </a:cubicBezTo>
                <a:cubicBezTo>
                  <a:pt x="1618063" y="4616778"/>
                  <a:pt x="1627733" y="4616281"/>
                  <a:pt x="1636991" y="4617583"/>
                </a:cubicBezTo>
                <a:close/>
                <a:moveTo>
                  <a:pt x="6164076" y="4600504"/>
                </a:moveTo>
                <a:cubicBezTo>
                  <a:pt x="6170933" y="4599670"/>
                  <a:pt x="6178072" y="4600167"/>
                  <a:pt x="6185141" y="4602192"/>
                </a:cubicBezTo>
                <a:cubicBezTo>
                  <a:pt x="6213421" y="4610292"/>
                  <a:pt x="6229756" y="4639669"/>
                  <a:pt x="6221658" y="4667948"/>
                </a:cubicBezTo>
                <a:cubicBezTo>
                  <a:pt x="6214930" y="4691284"/>
                  <a:pt x="6193653" y="4706522"/>
                  <a:pt x="6170452" y="4706522"/>
                </a:cubicBezTo>
                <a:cubicBezTo>
                  <a:pt x="6165649" y="4706522"/>
                  <a:pt x="6160707" y="4705836"/>
                  <a:pt x="6155902" y="4704464"/>
                </a:cubicBezTo>
                <a:cubicBezTo>
                  <a:pt x="6127622" y="4696365"/>
                  <a:pt x="6111287" y="4666986"/>
                  <a:pt x="6119385" y="4638708"/>
                </a:cubicBezTo>
                <a:cubicBezTo>
                  <a:pt x="6125460" y="4617498"/>
                  <a:pt x="6143504" y="4603008"/>
                  <a:pt x="6164076" y="4600504"/>
                </a:cubicBezTo>
                <a:close/>
                <a:moveTo>
                  <a:pt x="8021231" y="4556890"/>
                </a:moveTo>
                <a:cubicBezTo>
                  <a:pt x="8039900" y="4559499"/>
                  <a:pt x="8053079" y="4576795"/>
                  <a:pt x="8050470" y="4595604"/>
                </a:cubicBezTo>
                <a:cubicBezTo>
                  <a:pt x="8050470" y="4595604"/>
                  <a:pt x="8050470" y="4595604"/>
                  <a:pt x="8050609" y="4595604"/>
                </a:cubicBezTo>
                <a:cubicBezTo>
                  <a:pt x="8048137" y="4612763"/>
                  <a:pt x="8033448" y="4625255"/>
                  <a:pt x="8016562" y="4625255"/>
                </a:cubicBezTo>
                <a:cubicBezTo>
                  <a:pt x="8015053" y="4625255"/>
                  <a:pt x="8013543" y="4625118"/>
                  <a:pt x="8011896" y="4624843"/>
                </a:cubicBezTo>
                <a:cubicBezTo>
                  <a:pt x="7993089" y="4622372"/>
                  <a:pt x="7979910" y="4605075"/>
                  <a:pt x="7982518" y="4586268"/>
                </a:cubicBezTo>
                <a:cubicBezTo>
                  <a:pt x="7985126" y="4567462"/>
                  <a:pt x="8002424" y="4554283"/>
                  <a:pt x="8021231" y="4556890"/>
                </a:cubicBezTo>
                <a:close/>
                <a:moveTo>
                  <a:pt x="2189557" y="4554008"/>
                </a:moveTo>
                <a:cubicBezTo>
                  <a:pt x="2207817" y="4548655"/>
                  <a:pt x="2226897" y="4559087"/>
                  <a:pt x="2232252" y="4577207"/>
                </a:cubicBezTo>
                <a:cubicBezTo>
                  <a:pt x="2237607" y="4595466"/>
                  <a:pt x="2227172" y="4614547"/>
                  <a:pt x="2208915" y="4619901"/>
                </a:cubicBezTo>
                <a:cubicBezTo>
                  <a:pt x="2205757" y="4620862"/>
                  <a:pt x="2202462" y="4621275"/>
                  <a:pt x="2199304" y="4621275"/>
                </a:cubicBezTo>
                <a:cubicBezTo>
                  <a:pt x="2184478" y="4621275"/>
                  <a:pt x="2170749" y="4611527"/>
                  <a:pt x="2166356" y="4596565"/>
                </a:cubicBezTo>
                <a:cubicBezTo>
                  <a:pt x="2161002" y="4578444"/>
                  <a:pt x="2171435" y="4559362"/>
                  <a:pt x="2189557" y="4554008"/>
                </a:cubicBezTo>
                <a:close/>
                <a:moveTo>
                  <a:pt x="5898642" y="4552360"/>
                </a:moveTo>
                <a:cubicBezTo>
                  <a:pt x="5916900" y="4557714"/>
                  <a:pt x="5927196" y="4576796"/>
                  <a:pt x="5921980" y="4594917"/>
                </a:cubicBezTo>
                <a:cubicBezTo>
                  <a:pt x="5917588" y="4609879"/>
                  <a:pt x="5903860" y="4619627"/>
                  <a:pt x="5889034" y="4619627"/>
                </a:cubicBezTo>
                <a:cubicBezTo>
                  <a:pt x="5885876" y="4619627"/>
                  <a:pt x="5882581" y="4619077"/>
                  <a:pt x="5879424" y="4618253"/>
                </a:cubicBezTo>
                <a:cubicBezTo>
                  <a:pt x="5861166" y="4612899"/>
                  <a:pt x="5850733" y="4593818"/>
                  <a:pt x="5856087" y="4575559"/>
                </a:cubicBezTo>
                <a:cubicBezTo>
                  <a:pt x="5861441" y="4557439"/>
                  <a:pt x="5880522" y="4547007"/>
                  <a:pt x="5898642" y="4552360"/>
                </a:cubicBezTo>
                <a:close/>
                <a:moveTo>
                  <a:pt x="1003734" y="4549753"/>
                </a:moveTo>
                <a:cubicBezTo>
                  <a:pt x="1063175" y="4537809"/>
                  <a:pt x="1121244" y="4576247"/>
                  <a:pt x="1133186" y="4635689"/>
                </a:cubicBezTo>
                <a:cubicBezTo>
                  <a:pt x="1145266" y="4695130"/>
                  <a:pt x="1106828" y="4753061"/>
                  <a:pt x="1047388" y="4765004"/>
                </a:cubicBezTo>
                <a:cubicBezTo>
                  <a:pt x="1039975" y="4766515"/>
                  <a:pt x="1032699" y="4767201"/>
                  <a:pt x="1025423" y="4767201"/>
                </a:cubicBezTo>
                <a:cubicBezTo>
                  <a:pt x="974356" y="4767201"/>
                  <a:pt x="928506" y="4731235"/>
                  <a:pt x="917935" y="4679206"/>
                </a:cubicBezTo>
                <a:cubicBezTo>
                  <a:pt x="905854" y="4619765"/>
                  <a:pt x="944292" y="4561833"/>
                  <a:pt x="1003734" y="4549753"/>
                </a:cubicBezTo>
                <a:close/>
                <a:moveTo>
                  <a:pt x="63286" y="4530122"/>
                </a:moveTo>
                <a:cubicBezTo>
                  <a:pt x="82093" y="4527650"/>
                  <a:pt x="99252" y="4540967"/>
                  <a:pt x="101724" y="4559637"/>
                </a:cubicBezTo>
                <a:cubicBezTo>
                  <a:pt x="104194" y="4578581"/>
                  <a:pt x="90879" y="4595740"/>
                  <a:pt x="72072" y="4598212"/>
                </a:cubicBezTo>
                <a:cubicBezTo>
                  <a:pt x="70698" y="4598349"/>
                  <a:pt x="69188" y="4598485"/>
                  <a:pt x="67679" y="4598485"/>
                </a:cubicBezTo>
                <a:cubicBezTo>
                  <a:pt x="50657" y="4598485"/>
                  <a:pt x="35967" y="4585856"/>
                  <a:pt x="33634" y="4568559"/>
                </a:cubicBezTo>
                <a:cubicBezTo>
                  <a:pt x="31299" y="4549753"/>
                  <a:pt x="44478" y="4532456"/>
                  <a:pt x="63286" y="4530122"/>
                </a:cubicBezTo>
                <a:close/>
                <a:moveTo>
                  <a:pt x="1890384" y="4452372"/>
                </a:moveTo>
                <a:cubicBezTo>
                  <a:pt x="1910724" y="4456310"/>
                  <a:pt x="1927763" y="4471985"/>
                  <a:pt x="1932294" y="4493605"/>
                </a:cubicBezTo>
                <a:cubicBezTo>
                  <a:pt x="1938334" y="4522297"/>
                  <a:pt x="1920075" y="4550575"/>
                  <a:pt x="1891249" y="4556616"/>
                </a:cubicBezTo>
                <a:cubicBezTo>
                  <a:pt x="1887542" y="4557440"/>
                  <a:pt x="1883834" y="4557851"/>
                  <a:pt x="1880264" y="4557851"/>
                </a:cubicBezTo>
                <a:cubicBezTo>
                  <a:pt x="1855692" y="4557851"/>
                  <a:pt x="1833453" y="4540692"/>
                  <a:pt x="1828237" y="4515569"/>
                </a:cubicBezTo>
                <a:cubicBezTo>
                  <a:pt x="1828237" y="4515569"/>
                  <a:pt x="1828237" y="4515569"/>
                  <a:pt x="1828237" y="4515708"/>
                </a:cubicBezTo>
                <a:cubicBezTo>
                  <a:pt x="1822198" y="4486879"/>
                  <a:pt x="1840455" y="4458600"/>
                  <a:pt x="1869280" y="4452560"/>
                </a:cubicBezTo>
                <a:cubicBezTo>
                  <a:pt x="1876455" y="4451050"/>
                  <a:pt x="1883603" y="4451059"/>
                  <a:pt x="1890384" y="4452372"/>
                </a:cubicBezTo>
                <a:close/>
                <a:moveTo>
                  <a:pt x="1276783" y="4415494"/>
                </a:moveTo>
                <a:cubicBezTo>
                  <a:pt x="1326204" y="4407257"/>
                  <a:pt x="1373154" y="4440753"/>
                  <a:pt x="1381390" y="4490310"/>
                </a:cubicBezTo>
                <a:cubicBezTo>
                  <a:pt x="1389627" y="4539867"/>
                  <a:pt x="1356131" y="4586680"/>
                  <a:pt x="1306573" y="4594916"/>
                </a:cubicBezTo>
                <a:cubicBezTo>
                  <a:pt x="1301493" y="4595739"/>
                  <a:pt x="1296552" y="4596152"/>
                  <a:pt x="1291472" y="4596152"/>
                </a:cubicBezTo>
                <a:cubicBezTo>
                  <a:pt x="1247818" y="4596152"/>
                  <a:pt x="1209380" y="4564578"/>
                  <a:pt x="1201969" y="4520099"/>
                </a:cubicBezTo>
                <a:cubicBezTo>
                  <a:pt x="1193730" y="4470542"/>
                  <a:pt x="1227225" y="4423731"/>
                  <a:pt x="1276783" y="4415494"/>
                </a:cubicBezTo>
                <a:close/>
                <a:moveTo>
                  <a:pt x="360760" y="4399983"/>
                </a:moveTo>
                <a:cubicBezTo>
                  <a:pt x="393433" y="4396413"/>
                  <a:pt x="422810" y="4419888"/>
                  <a:pt x="426515" y="4452560"/>
                </a:cubicBezTo>
                <a:cubicBezTo>
                  <a:pt x="430086" y="4485232"/>
                  <a:pt x="406611" y="4514610"/>
                  <a:pt x="373940" y="4518178"/>
                </a:cubicBezTo>
                <a:cubicBezTo>
                  <a:pt x="371743" y="4518454"/>
                  <a:pt x="369546" y="4518590"/>
                  <a:pt x="367351" y="4518590"/>
                </a:cubicBezTo>
                <a:cubicBezTo>
                  <a:pt x="337423" y="4518590"/>
                  <a:pt x="311616" y="4496077"/>
                  <a:pt x="308184" y="4465739"/>
                </a:cubicBezTo>
                <a:cubicBezTo>
                  <a:pt x="304614" y="4433066"/>
                  <a:pt x="328088" y="4403690"/>
                  <a:pt x="360760" y="4399983"/>
                </a:cubicBezTo>
                <a:close/>
                <a:moveTo>
                  <a:pt x="667982" y="4361133"/>
                </a:moveTo>
                <a:cubicBezTo>
                  <a:pt x="714381" y="4355642"/>
                  <a:pt x="756524" y="4388862"/>
                  <a:pt x="762016" y="4435263"/>
                </a:cubicBezTo>
                <a:cubicBezTo>
                  <a:pt x="767508" y="4481800"/>
                  <a:pt x="734285" y="4523806"/>
                  <a:pt x="687749" y="4529297"/>
                </a:cubicBezTo>
                <a:cubicBezTo>
                  <a:pt x="684455" y="4529709"/>
                  <a:pt x="681160" y="4529846"/>
                  <a:pt x="677866" y="4529846"/>
                </a:cubicBezTo>
                <a:cubicBezTo>
                  <a:pt x="635447" y="4529846"/>
                  <a:pt x="598930" y="4498273"/>
                  <a:pt x="593852" y="4455167"/>
                </a:cubicBezTo>
                <a:cubicBezTo>
                  <a:pt x="588361" y="4408768"/>
                  <a:pt x="621581" y="4366624"/>
                  <a:pt x="667982" y="4361133"/>
                </a:cubicBezTo>
                <a:close/>
                <a:moveTo>
                  <a:pt x="7110667" y="4345346"/>
                </a:moveTo>
                <a:cubicBezTo>
                  <a:pt x="7170795" y="4353308"/>
                  <a:pt x="7213077" y="4408494"/>
                  <a:pt x="7205114" y="4468621"/>
                </a:cubicBezTo>
                <a:cubicBezTo>
                  <a:pt x="7197702" y="4523944"/>
                  <a:pt x="7150615" y="4564029"/>
                  <a:pt x="7096390" y="4564029"/>
                </a:cubicBezTo>
                <a:cubicBezTo>
                  <a:pt x="7091587" y="4564029"/>
                  <a:pt x="7086643" y="4563755"/>
                  <a:pt x="7081701" y="4563068"/>
                </a:cubicBezTo>
                <a:cubicBezTo>
                  <a:pt x="7021574" y="4554968"/>
                  <a:pt x="6979293" y="4499783"/>
                  <a:pt x="6987393" y="4439655"/>
                </a:cubicBezTo>
                <a:cubicBezTo>
                  <a:pt x="6995354" y="4379528"/>
                  <a:pt x="7050540" y="4337247"/>
                  <a:pt x="7110667" y="4345346"/>
                </a:cubicBezTo>
                <a:close/>
                <a:moveTo>
                  <a:pt x="6821149" y="4329833"/>
                </a:moveTo>
                <a:cubicBezTo>
                  <a:pt x="6870844" y="4336559"/>
                  <a:pt x="6905712" y="4382274"/>
                  <a:pt x="6899122" y="4432105"/>
                </a:cubicBezTo>
                <a:cubicBezTo>
                  <a:pt x="6892945" y="4477819"/>
                  <a:pt x="6853958" y="4510903"/>
                  <a:pt x="6809068" y="4510903"/>
                </a:cubicBezTo>
                <a:cubicBezTo>
                  <a:pt x="6805087" y="4510903"/>
                  <a:pt x="6800970" y="4510627"/>
                  <a:pt x="6796851" y="4510080"/>
                </a:cubicBezTo>
                <a:cubicBezTo>
                  <a:pt x="6747019" y="4503352"/>
                  <a:pt x="6712151" y="4457639"/>
                  <a:pt x="6718740" y="4407807"/>
                </a:cubicBezTo>
                <a:cubicBezTo>
                  <a:pt x="6725466" y="4357975"/>
                  <a:pt x="6771316" y="4323107"/>
                  <a:pt x="6821149" y="4329833"/>
                </a:cubicBezTo>
                <a:close/>
                <a:moveTo>
                  <a:pt x="7422974" y="4324754"/>
                </a:moveTo>
                <a:cubicBezTo>
                  <a:pt x="7469512" y="4329696"/>
                  <a:pt x="7503144" y="4371429"/>
                  <a:pt x="7498202" y="4417966"/>
                </a:cubicBezTo>
                <a:cubicBezTo>
                  <a:pt x="7493534" y="4461346"/>
                  <a:pt x="7456745" y="4493606"/>
                  <a:pt x="7414052" y="4493606"/>
                </a:cubicBezTo>
                <a:cubicBezTo>
                  <a:pt x="7411031" y="4493606"/>
                  <a:pt x="7408012" y="4493468"/>
                  <a:pt x="7404991" y="4493057"/>
                </a:cubicBezTo>
                <a:cubicBezTo>
                  <a:pt x="7358455" y="4488115"/>
                  <a:pt x="7324821" y="4446383"/>
                  <a:pt x="7329763" y="4399982"/>
                </a:cubicBezTo>
                <a:cubicBezTo>
                  <a:pt x="7334705" y="4353446"/>
                  <a:pt x="7376438" y="4319812"/>
                  <a:pt x="7422974" y="4324754"/>
                </a:cubicBezTo>
                <a:close/>
                <a:moveTo>
                  <a:pt x="2107053" y="4323793"/>
                </a:moveTo>
                <a:lnTo>
                  <a:pt x="2107077" y="4323837"/>
                </a:lnTo>
                <a:lnTo>
                  <a:pt x="2107053" y="4323930"/>
                </a:lnTo>
                <a:cubicBezTo>
                  <a:pt x="2107053" y="4323793"/>
                  <a:pt x="2107053" y="4323793"/>
                  <a:pt x="2107053" y="4323793"/>
                </a:cubicBezTo>
                <a:close/>
                <a:moveTo>
                  <a:pt x="6531356" y="4314321"/>
                </a:moveTo>
                <a:cubicBezTo>
                  <a:pt x="6570892" y="4319675"/>
                  <a:pt x="6598485" y="4356054"/>
                  <a:pt x="6592994" y="4395453"/>
                </a:cubicBezTo>
                <a:cubicBezTo>
                  <a:pt x="6592994" y="4395453"/>
                  <a:pt x="6592994" y="4395453"/>
                  <a:pt x="6593131" y="4395453"/>
                </a:cubicBezTo>
                <a:cubicBezTo>
                  <a:pt x="6588052" y="4431556"/>
                  <a:pt x="6557165" y="4457776"/>
                  <a:pt x="6521746" y="4457776"/>
                </a:cubicBezTo>
                <a:cubicBezTo>
                  <a:pt x="6518451" y="4457776"/>
                  <a:pt x="6515157" y="4457503"/>
                  <a:pt x="6511862" y="4457090"/>
                </a:cubicBezTo>
                <a:cubicBezTo>
                  <a:pt x="6472463" y="4451736"/>
                  <a:pt x="6444870" y="4415358"/>
                  <a:pt x="6450225" y="4375959"/>
                </a:cubicBezTo>
                <a:cubicBezTo>
                  <a:pt x="6455579" y="4336560"/>
                  <a:pt x="6491957" y="4308967"/>
                  <a:pt x="6531356" y="4314321"/>
                </a:cubicBezTo>
                <a:close/>
                <a:moveTo>
                  <a:pt x="7734869" y="4304164"/>
                </a:moveTo>
                <a:cubicBezTo>
                  <a:pt x="7767679" y="4307046"/>
                  <a:pt x="7791976" y="4335875"/>
                  <a:pt x="7789094" y="4368547"/>
                </a:cubicBezTo>
                <a:cubicBezTo>
                  <a:pt x="7786485" y="4399571"/>
                  <a:pt x="7760402" y="4422908"/>
                  <a:pt x="7729927" y="4422908"/>
                </a:cubicBezTo>
                <a:cubicBezTo>
                  <a:pt x="7728280" y="4422908"/>
                  <a:pt x="7726495" y="4422908"/>
                  <a:pt x="7724711" y="4422771"/>
                </a:cubicBezTo>
                <a:cubicBezTo>
                  <a:pt x="7692038" y="4419888"/>
                  <a:pt x="7667741" y="4391060"/>
                  <a:pt x="7670623" y="4358387"/>
                </a:cubicBezTo>
                <a:cubicBezTo>
                  <a:pt x="7673369" y="4325716"/>
                  <a:pt x="7702198" y="4301418"/>
                  <a:pt x="7734869" y="4304164"/>
                </a:cubicBezTo>
                <a:close/>
                <a:moveTo>
                  <a:pt x="6241699" y="4298809"/>
                </a:moveTo>
                <a:cubicBezTo>
                  <a:pt x="6270802" y="4302790"/>
                  <a:pt x="6291119" y="4329696"/>
                  <a:pt x="6287002" y="4358799"/>
                </a:cubicBezTo>
                <a:cubicBezTo>
                  <a:pt x="6283295" y="4385431"/>
                  <a:pt x="6260506" y="4404650"/>
                  <a:pt x="6234424" y="4404650"/>
                </a:cubicBezTo>
                <a:cubicBezTo>
                  <a:pt x="6231952" y="4404650"/>
                  <a:pt x="6229482" y="4404513"/>
                  <a:pt x="6227010" y="4404101"/>
                </a:cubicBezTo>
                <a:cubicBezTo>
                  <a:pt x="6197908" y="4400120"/>
                  <a:pt x="6177592" y="4373214"/>
                  <a:pt x="6181710" y="4344111"/>
                </a:cubicBezTo>
                <a:cubicBezTo>
                  <a:pt x="6185690" y="4315007"/>
                  <a:pt x="6212597" y="4294692"/>
                  <a:pt x="6241699" y="4298809"/>
                </a:cubicBezTo>
                <a:close/>
                <a:moveTo>
                  <a:pt x="2136154" y="4284943"/>
                </a:moveTo>
                <a:cubicBezTo>
                  <a:pt x="2154961" y="4282336"/>
                  <a:pt x="2172259" y="4295376"/>
                  <a:pt x="2175005" y="4314183"/>
                </a:cubicBezTo>
                <a:cubicBezTo>
                  <a:pt x="2177614" y="4332854"/>
                  <a:pt x="2164572" y="4350288"/>
                  <a:pt x="2145901" y="4352896"/>
                </a:cubicBezTo>
                <a:cubicBezTo>
                  <a:pt x="2144253" y="4353170"/>
                  <a:pt x="2142606" y="4353309"/>
                  <a:pt x="2140960" y="4353309"/>
                </a:cubicBezTo>
                <a:cubicBezTo>
                  <a:pt x="2132587" y="4353309"/>
                  <a:pt x="2124727" y="4350220"/>
                  <a:pt x="2118654" y="4344986"/>
                </a:cubicBezTo>
                <a:lnTo>
                  <a:pt x="2107077" y="4323837"/>
                </a:lnTo>
                <a:lnTo>
                  <a:pt x="2113523" y="4298414"/>
                </a:lnTo>
                <a:cubicBezTo>
                  <a:pt x="2118790" y="4291361"/>
                  <a:pt x="2126751" y="4286316"/>
                  <a:pt x="2136154" y="4284943"/>
                </a:cubicBezTo>
                <a:close/>
                <a:moveTo>
                  <a:pt x="8046627" y="4283708"/>
                </a:moveTo>
                <a:cubicBezTo>
                  <a:pt x="8065572" y="4284945"/>
                  <a:pt x="8079849" y="4301280"/>
                  <a:pt x="8078612" y="4320226"/>
                </a:cubicBezTo>
                <a:cubicBezTo>
                  <a:pt x="8077377" y="4338346"/>
                  <a:pt x="8062277" y="4352211"/>
                  <a:pt x="8044294" y="4352211"/>
                </a:cubicBezTo>
                <a:cubicBezTo>
                  <a:pt x="8043608" y="4352211"/>
                  <a:pt x="8042783" y="4352211"/>
                  <a:pt x="8041960" y="4352211"/>
                </a:cubicBezTo>
                <a:cubicBezTo>
                  <a:pt x="8023154" y="4350838"/>
                  <a:pt x="8008738" y="4334503"/>
                  <a:pt x="8010112" y="4315557"/>
                </a:cubicBezTo>
                <a:cubicBezTo>
                  <a:pt x="8011347" y="4296614"/>
                  <a:pt x="8027683" y="4282337"/>
                  <a:pt x="8046627" y="4283708"/>
                </a:cubicBezTo>
                <a:close/>
                <a:moveTo>
                  <a:pt x="5951906" y="4283296"/>
                </a:moveTo>
                <a:cubicBezTo>
                  <a:pt x="5970576" y="4285904"/>
                  <a:pt x="5983617" y="4303339"/>
                  <a:pt x="5981009" y="4322008"/>
                </a:cubicBezTo>
                <a:cubicBezTo>
                  <a:pt x="5978539" y="4339168"/>
                  <a:pt x="5963849" y="4351522"/>
                  <a:pt x="5947101" y="4351522"/>
                </a:cubicBezTo>
                <a:cubicBezTo>
                  <a:pt x="5945453" y="4351522"/>
                  <a:pt x="5943806" y="4351385"/>
                  <a:pt x="5942159" y="4351248"/>
                </a:cubicBezTo>
                <a:cubicBezTo>
                  <a:pt x="5923352" y="4348503"/>
                  <a:pt x="5910310" y="4331206"/>
                  <a:pt x="5913056" y="4312398"/>
                </a:cubicBezTo>
                <a:cubicBezTo>
                  <a:pt x="5915665" y="4293592"/>
                  <a:pt x="5933099" y="4280550"/>
                  <a:pt x="5951906" y="4283296"/>
                </a:cubicBezTo>
                <a:close/>
                <a:moveTo>
                  <a:pt x="1552991" y="4280963"/>
                </a:moveTo>
                <a:cubicBezTo>
                  <a:pt x="1592528" y="4276021"/>
                  <a:pt x="1628496" y="4304026"/>
                  <a:pt x="1633299" y="4343562"/>
                </a:cubicBezTo>
                <a:cubicBezTo>
                  <a:pt x="1638244" y="4383098"/>
                  <a:pt x="1610100" y="4419065"/>
                  <a:pt x="1570562" y="4424007"/>
                </a:cubicBezTo>
                <a:cubicBezTo>
                  <a:pt x="1567681" y="4424281"/>
                  <a:pt x="1564661" y="4424556"/>
                  <a:pt x="1561779" y="4424556"/>
                </a:cubicBezTo>
                <a:cubicBezTo>
                  <a:pt x="1525810" y="4424556"/>
                  <a:pt x="1494783" y="4397787"/>
                  <a:pt x="1490254" y="4361272"/>
                </a:cubicBezTo>
                <a:cubicBezTo>
                  <a:pt x="1485449" y="4321735"/>
                  <a:pt x="1513453" y="4285768"/>
                  <a:pt x="1552991" y="4280963"/>
                </a:cubicBezTo>
                <a:close/>
                <a:moveTo>
                  <a:pt x="39675" y="4256667"/>
                </a:moveTo>
                <a:cubicBezTo>
                  <a:pt x="58618" y="4255568"/>
                  <a:pt x="74817" y="4269982"/>
                  <a:pt x="76053" y="4288926"/>
                </a:cubicBezTo>
                <a:cubicBezTo>
                  <a:pt x="77151" y="4307870"/>
                  <a:pt x="62737" y="4324070"/>
                  <a:pt x="43792" y="4325170"/>
                </a:cubicBezTo>
                <a:cubicBezTo>
                  <a:pt x="43106" y="4325305"/>
                  <a:pt x="42420" y="4325305"/>
                  <a:pt x="41733" y="4325305"/>
                </a:cubicBezTo>
                <a:cubicBezTo>
                  <a:pt x="23750" y="4325305"/>
                  <a:pt x="8649" y="4311302"/>
                  <a:pt x="7414" y="4293045"/>
                </a:cubicBezTo>
                <a:cubicBezTo>
                  <a:pt x="6316" y="4274101"/>
                  <a:pt x="20730" y="4257901"/>
                  <a:pt x="39675" y="4256667"/>
                </a:cubicBezTo>
                <a:close/>
                <a:moveTo>
                  <a:pt x="1833865" y="4146018"/>
                </a:moveTo>
                <a:cubicBezTo>
                  <a:pt x="1863103" y="4143960"/>
                  <a:pt x="1888641" y="4166062"/>
                  <a:pt x="1890560" y="4195438"/>
                </a:cubicBezTo>
                <a:cubicBezTo>
                  <a:pt x="1892620" y="4224679"/>
                  <a:pt x="1870518" y="4250075"/>
                  <a:pt x="1841278" y="4252135"/>
                </a:cubicBezTo>
                <a:cubicBezTo>
                  <a:pt x="1840042" y="4252272"/>
                  <a:pt x="1838807" y="4252272"/>
                  <a:pt x="1837572" y="4252272"/>
                </a:cubicBezTo>
                <a:cubicBezTo>
                  <a:pt x="1809843" y="4252272"/>
                  <a:pt x="1786369" y="4230856"/>
                  <a:pt x="1784448" y="4202715"/>
                </a:cubicBezTo>
                <a:cubicBezTo>
                  <a:pt x="1782387" y="4173474"/>
                  <a:pt x="1804491" y="4148078"/>
                  <a:pt x="1833865" y="4146018"/>
                </a:cubicBezTo>
                <a:close/>
                <a:moveTo>
                  <a:pt x="963924" y="4140114"/>
                </a:moveTo>
                <a:cubicBezTo>
                  <a:pt x="1024463" y="4135997"/>
                  <a:pt x="1076766" y="4181847"/>
                  <a:pt x="1080746" y="4242388"/>
                </a:cubicBezTo>
                <a:cubicBezTo>
                  <a:pt x="1084728" y="4302927"/>
                  <a:pt x="1039014" y="4355229"/>
                  <a:pt x="978474" y="4359210"/>
                </a:cubicBezTo>
                <a:cubicBezTo>
                  <a:pt x="976004" y="4359348"/>
                  <a:pt x="973532" y="4359485"/>
                  <a:pt x="971062" y="4359485"/>
                </a:cubicBezTo>
                <a:cubicBezTo>
                  <a:pt x="913679" y="4359485"/>
                  <a:pt x="865494" y="4314870"/>
                  <a:pt x="861651" y="4256938"/>
                </a:cubicBezTo>
                <a:cubicBezTo>
                  <a:pt x="857533" y="4196399"/>
                  <a:pt x="903383" y="4144097"/>
                  <a:pt x="963924" y="4140114"/>
                </a:cubicBezTo>
                <a:close/>
                <a:moveTo>
                  <a:pt x="344014" y="4080400"/>
                </a:moveTo>
                <a:cubicBezTo>
                  <a:pt x="376822" y="4079439"/>
                  <a:pt x="404142" y="4105522"/>
                  <a:pt x="404965" y="4138330"/>
                </a:cubicBezTo>
                <a:cubicBezTo>
                  <a:pt x="405788" y="4171140"/>
                  <a:pt x="379843" y="4198458"/>
                  <a:pt x="347033" y="4199281"/>
                </a:cubicBezTo>
                <a:cubicBezTo>
                  <a:pt x="346484" y="4199281"/>
                  <a:pt x="346071" y="4199281"/>
                  <a:pt x="345522" y="4199281"/>
                </a:cubicBezTo>
                <a:cubicBezTo>
                  <a:pt x="313402" y="4199281"/>
                  <a:pt x="286907" y="4173612"/>
                  <a:pt x="286082" y="4141351"/>
                </a:cubicBezTo>
                <a:cubicBezTo>
                  <a:pt x="285259" y="4108541"/>
                  <a:pt x="311205" y="4081223"/>
                  <a:pt x="344014" y="4080400"/>
                </a:cubicBezTo>
                <a:close/>
                <a:moveTo>
                  <a:pt x="1252209" y="4039087"/>
                </a:moveTo>
                <a:cubicBezTo>
                  <a:pt x="1302454" y="4037439"/>
                  <a:pt x="1344324" y="4076967"/>
                  <a:pt x="1345971" y="4127211"/>
                </a:cubicBezTo>
                <a:cubicBezTo>
                  <a:pt x="1347345" y="4177317"/>
                  <a:pt x="1307945" y="4219323"/>
                  <a:pt x="1257700" y="4220834"/>
                </a:cubicBezTo>
                <a:cubicBezTo>
                  <a:pt x="1256739" y="4220834"/>
                  <a:pt x="1255915" y="4220834"/>
                  <a:pt x="1254957" y="4220834"/>
                </a:cubicBezTo>
                <a:cubicBezTo>
                  <a:pt x="1205947" y="4220834"/>
                  <a:pt x="1165590" y="4181985"/>
                  <a:pt x="1164079" y="4132702"/>
                </a:cubicBezTo>
                <a:cubicBezTo>
                  <a:pt x="1162569" y="4082459"/>
                  <a:pt x="1201965" y="4040597"/>
                  <a:pt x="1252209" y="4039087"/>
                </a:cubicBezTo>
                <a:close/>
                <a:moveTo>
                  <a:pt x="2121469" y="4011100"/>
                </a:moveTo>
                <a:cubicBezTo>
                  <a:pt x="2140410" y="4011100"/>
                  <a:pt x="2155786" y="4026476"/>
                  <a:pt x="2155786" y="4045395"/>
                </a:cubicBezTo>
                <a:cubicBezTo>
                  <a:pt x="2155786" y="4064339"/>
                  <a:pt x="2140410" y="4079714"/>
                  <a:pt x="2121469" y="4079714"/>
                </a:cubicBezTo>
                <a:cubicBezTo>
                  <a:pt x="2102524" y="4079714"/>
                  <a:pt x="2087150" y="4064339"/>
                  <a:pt x="2087150" y="4045532"/>
                </a:cubicBezTo>
                <a:cubicBezTo>
                  <a:pt x="2087150" y="4026476"/>
                  <a:pt x="2102524" y="4011100"/>
                  <a:pt x="2121469" y="4011100"/>
                </a:cubicBezTo>
                <a:close/>
                <a:moveTo>
                  <a:pt x="8053629" y="4009475"/>
                </a:moveTo>
                <a:cubicBezTo>
                  <a:pt x="8072436" y="4009475"/>
                  <a:pt x="8087811" y="4024850"/>
                  <a:pt x="8087811" y="4043797"/>
                </a:cubicBezTo>
                <a:cubicBezTo>
                  <a:pt x="8087811" y="4043797"/>
                  <a:pt x="8087811" y="4043797"/>
                  <a:pt x="8087948" y="4043797"/>
                </a:cubicBezTo>
                <a:cubicBezTo>
                  <a:pt x="8087948" y="4062695"/>
                  <a:pt x="8072436" y="4078069"/>
                  <a:pt x="8053629" y="4078069"/>
                </a:cubicBezTo>
                <a:cubicBezTo>
                  <a:pt x="8034549" y="4078069"/>
                  <a:pt x="8019172" y="4062695"/>
                  <a:pt x="8019172" y="4043797"/>
                </a:cubicBezTo>
                <a:lnTo>
                  <a:pt x="8019309" y="4043797"/>
                </a:lnTo>
                <a:cubicBezTo>
                  <a:pt x="8019309" y="4024850"/>
                  <a:pt x="8034549" y="4009475"/>
                  <a:pt x="8053629" y="4009475"/>
                </a:cubicBezTo>
                <a:close/>
                <a:moveTo>
                  <a:pt x="5966321" y="4005883"/>
                </a:moveTo>
                <a:cubicBezTo>
                  <a:pt x="5985265" y="4005883"/>
                  <a:pt x="6000640" y="4021259"/>
                  <a:pt x="6000640" y="4040203"/>
                </a:cubicBezTo>
                <a:cubicBezTo>
                  <a:pt x="6000640" y="4040753"/>
                  <a:pt x="6000640" y="4041439"/>
                  <a:pt x="6000640" y="4041988"/>
                </a:cubicBezTo>
                <a:cubicBezTo>
                  <a:pt x="6000640" y="4042537"/>
                  <a:pt x="6000640" y="4043223"/>
                  <a:pt x="6000640" y="4043772"/>
                </a:cubicBezTo>
                <a:cubicBezTo>
                  <a:pt x="6000640" y="4062692"/>
                  <a:pt x="5985265" y="4078067"/>
                  <a:pt x="5966321" y="4078067"/>
                </a:cubicBezTo>
                <a:cubicBezTo>
                  <a:pt x="5947376" y="4078067"/>
                  <a:pt x="5932001" y="4062692"/>
                  <a:pt x="5932001" y="4043772"/>
                </a:cubicBezTo>
                <a:cubicBezTo>
                  <a:pt x="5932001" y="4043223"/>
                  <a:pt x="5932001" y="4042810"/>
                  <a:pt x="5932138" y="4042261"/>
                </a:cubicBezTo>
                <a:cubicBezTo>
                  <a:pt x="5932001" y="4041713"/>
                  <a:pt x="5932001" y="4041026"/>
                  <a:pt x="5932001" y="4040341"/>
                </a:cubicBezTo>
                <a:cubicBezTo>
                  <a:pt x="5932001" y="4021396"/>
                  <a:pt x="5947376" y="4006019"/>
                  <a:pt x="5966321" y="4005883"/>
                </a:cubicBezTo>
                <a:close/>
                <a:moveTo>
                  <a:pt x="653704" y="3995592"/>
                </a:moveTo>
                <a:cubicBezTo>
                  <a:pt x="700379" y="3995182"/>
                  <a:pt x="738677" y="4032659"/>
                  <a:pt x="739227" y="4079302"/>
                </a:cubicBezTo>
                <a:cubicBezTo>
                  <a:pt x="739638" y="4126113"/>
                  <a:pt x="702163" y="4164414"/>
                  <a:pt x="655488" y="4164963"/>
                </a:cubicBezTo>
                <a:cubicBezTo>
                  <a:pt x="655076" y="4164963"/>
                  <a:pt x="654802" y="4164963"/>
                  <a:pt x="654527" y="4164963"/>
                </a:cubicBezTo>
                <a:cubicBezTo>
                  <a:pt x="608128" y="4164963"/>
                  <a:pt x="570376" y="4127623"/>
                  <a:pt x="569964" y="4081086"/>
                </a:cubicBezTo>
                <a:cubicBezTo>
                  <a:pt x="569414" y="4034443"/>
                  <a:pt x="606891" y="3996142"/>
                  <a:pt x="653704" y="3995592"/>
                </a:cubicBezTo>
                <a:close/>
                <a:moveTo>
                  <a:pt x="6255564" y="3988033"/>
                </a:moveTo>
                <a:cubicBezTo>
                  <a:pt x="6284940" y="3988033"/>
                  <a:pt x="6308690" y="4011781"/>
                  <a:pt x="6308827" y="4041296"/>
                </a:cubicBezTo>
                <a:cubicBezTo>
                  <a:pt x="6308827" y="4041708"/>
                  <a:pt x="6308827" y="4042121"/>
                  <a:pt x="6308827" y="4042531"/>
                </a:cubicBezTo>
                <a:cubicBezTo>
                  <a:pt x="6308827" y="4042944"/>
                  <a:pt x="6308827" y="4043356"/>
                  <a:pt x="6308827" y="4043767"/>
                </a:cubicBezTo>
                <a:cubicBezTo>
                  <a:pt x="6308827" y="4073125"/>
                  <a:pt x="6284940" y="4096873"/>
                  <a:pt x="6255564" y="4096873"/>
                </a:cubicBezTo>
                <a:cubicBezTo>
                  <a:pt x="6226186" y="4096873"/>
                  <a:pt x="6202437" y="4073125"/>
                  <a:pt x="6202437" y="4043767"/>
                </a:cubicBezTo>
                <a:cubicBezTo>
                  <a:pt x="6202437" y="4043492"/>
                  <a:pt x="6202437" y="4043356"/>
                  <a:pt x="6202437" y="4043218"/>
                </a:cubicBezTo>
                <a:cubicBezTo>
                  <a:pt x="6202437" y="4042531"/>
                  <a:pt x="6202437" y="4042121"/>
                  <a:pt x="6202437" y="4041433"/>
                </a:cubicBezTo>
                <a:cubicBezTo>
                  <a:pt x="6202437" y="4041433"/>
                  <a:pt x="6202437" y="4041296"/>
                  <a:pt x="6202437" y="4041296"/>
                </a:cubicBezTo>
                <a:cubicBezTo>
                  <a:pt x="6202300" y="4011918"/>
                  <a:pt x="6226186" y="3988170"/>
                  <a:pt x="6255564" y="3988033"/>
                </a:cubicBezTo>
                <a:close/>
                <a:moveTo>
                  <a:pt x="34594" y="3982295"/>
                </a:moveTo>
                <a:cubicBezTo>
                  <a:pt x="53538" y="3982432"/>
                  <a:pt x="68776" y="3997942"/>
                  <a:pt x="68639" y="4016888"/>
                </a:cubicBezTo>
                <a:cubicBezTo>
                  <a:pt x="68500" y="4035695"/>
                  <a:pt x="53125" y="4050889"/>
                  <a:pt x="34319" y="4050889"/>
                </a:cubicBezTo>
                <a:cubicBezTo>
                  <a:pt x="34182" y="4050889"/>
                  <a:pt x="34182" y="4050889"/>
                  <a:pt x="34045" y="4050889"/>
                </a:cubicBezTo>
                <a:cubicBezTo>
                  <a:pt x="15100" y="4050751"/>
                  <a:pt x="-138" y="4035419"/>
                  <a:pt x="0" y="4016475"/>
                </a:cubicBezTo>
                <a:cubicBezTo>
                  <a:pt x="137" y="3997532"/>
                  <a:pt x="15649" y="3982156"/>
                  <a:pt x="34594" y="3982295"/>
                </a:cubicBezTo>
                <a:close/>
                <a:moveTo>
                  <a:pt x="6544809" y="3971691"/>
                </a:moveTo>
                <a:cubicBezTo>
                  <a:pt x="6584613" y="3971691"/>
                  <a:pt x="6616881" y="4003957"/>
                  <a:pt x="6616881" y="4043761"/>
                </a:cubicBezTo>
                <a:cubicBezTo>
                  <a:pt x="6616881" y="4083551"/>
                  <a:pt x="6584613" y="4115818"/>
                  <a:pt x="6544809" y="4115818"/>
                </a:cubicBezTo>
                <a:cubicBezTo>
                  <a:pt x="6505006" y="4115818"/>
                  <a:pt x="6472738" y="4083551"/>
                  <a:pt x="6472738" y="4043761"/>
                </a:cubicBezTo>
                <a:cubicBezTo>
                  <a:pt x="6472738" y="4003957"/>
                  <a:pt x="6505006" y="3971691"/>
                  <a:pt x="6544809" y="3971691"/>
                </a:cubicBezTo>
                <a:close/>
                <a:moveTo>
                  <a:pt x="1544069" y="3938057"/>
                </a:moveTo>
                <a:cubicBezTo>
                  <a:pt x="1583879" y="3938606"/>
                  <a:pt x="1615728" y="3971278"/>
                  <a:pt x="1615180" y="4011090"/>
                </a:cubicBezTo>
                <a:cubicBezTo>
                  <a:pt x="1614629" y="4050474"/>
                  <a:pt x="1582507" y="4082184"/>
                  <a:pt x="1543242" y="4082184"/>
                </a:cubicBezTo>
                <a:cubicBezTo>
                  <a:pt x="1542832" y="4082184"/>
                  <a:pt x="1542556" y="4082184"/>
                  <a:pt x="1542145" y="4082184"/>
                </a:cubicBezTo>
                <a:cubicBezTo>
                  <a:pt x="1502335" y="4081635"/>
                  <a:pt x="1470486" y="4048964"/>
                  <a:pt x="1471036" y="4009167"/>
                </a:cubicBezTo>
                <a:cubicBezTo>
                  <a:pt x="1471585" y="3969357"/>
                  <a:pt x="1504256" y="3937508"/>
                  <a:pt x="1544069" y="3938057"/>
                </a:cubicBezTo>
                <a:close/>
                <a:moveTo>
                  <a:pt x="7123296" y="3933926"/>
                </a:moveTo>
                <a:cubicBezTo>
                  <a:pt x="7183974" y="3933926"/>
                  <a:pt x="7233118" y="3983071"/>
                  <a:pt x="7233118" y="4043749"/>
                </a:cubicBezTo>
                <a:cubicBezTo>
                  <a:pt x="7233118" y="4104285"/>
                  <a:pt x="7183974" y="4153568"/>
                  <a:pt x="7123296" y="4153568"/>
                </a:cubicBezTo>
                <a:cubicBezTo>
                  <a:pt x="7062619" y="4153568"/>
                  <a:pt x="7013474" y="4104285"/>
                  <a:pt x="7013474" y="4043749"/>
                </a:cubicBezTo>
                <a:cubicBezTo>
                  <a:pt x="7013474" y="3983071"/>
                  <a:pt x="7062619" y="3933926"/>
                  <a:pt x="7123296" y="3933926"/>
                </a:cubicBezTo>
                <a:close/>
                <a:moveTo>
                  <a:pt x="7464157" y="3926955"/>
                </a:moveTo>
                <a:cubicBezTo>
                  <a:pt x="7510695" y="3931896"/>
                  <a:pt x="7544327" y="3973629"/>
                  <a:pt x="7539385" y="4020167"/>
                </a:cubicBezTo>
                <a:cubicBezTo>
                  <a:pt x="7534717" y="4063515"/>
                  <a:pt x="7497928" y="4095775"/>
                  <a:pt x="7455235" y="4095775"/>
                </a:cubicBezTo>
                <a:cubicBezTo>
                  <a:pt x="7452214" y="4095775"/>
                  <a:pt x="7449195" y="4095638"/>
                  <a:pt x="7446174" y="4095226"/>
                </a:cubicBezTo>
                <a:cubicBezTo>
                  <a:pt x="7399638" y="4090284"/>
                  <a:pt x="7366004" y="4048552"/>
                  <a:pt x="7370946" y="4002182"/>
                </a:cubicBezTo>
                <a:cubicBezTo>
                  <a:pt x="7375888" y="3955647"/>
                  <a:pt x="7417621" y="3922012"/>
                  <a:pt x="7464157" y="3926955"/>
                </a:cubicBezTo>
                <a:close/>
                <a:moveTo>
                  <a:pt x="6821149" y="3897967"/>
                </a:moveTo>
                <a:cubicBezTo>
                  <a:pt x="6870844" y="3904693"/>
                  <a:pt x="6905712" y="3950407"/>
                  <a:pt x="6899122" y="4000239"/>
                </a:cubicBezTo>
                <a:cubicBezTo>
                  <a:pt x="6892945" y="4045944"/>
                  <a:pt x="6853958" y="4079028"/>
                  <a:pt x="6809068" y="4079028"/>
                </a:cubicBezTo>
                <a:cubicBezTo>
                  <a:pt x="6805087" y="4079028"/>
                  <a:pt x="6800970" y="4078752"/>
                  <a:pt x="6796851" y="4078203"/>
                </a:cubicBezTo>
                <a:cubicBezTo>
                  <a:pt x="6747019" y="4071477"/>
                  <a:pt x="6712151" y="4025773"/>
                  <a:pt x="6718740" y="3975941"/>
                </a:cubicBezTo>
                <a:cubicBezTo>
                  <a:pt x="6725466" y="3926108"/>
                  <a:pt x="6771316" y="3891241"/>
                  <a:pt x="6821149" y="3897967"/>
                </a:cubicBezTo>
                <a:close/>
                <a:moveTo>
                  <a:pt x="7743518" y="3888113"/>
                </a:moveTo>
                <a:cubicBezTo>
                  <a:pt x="7776326" y="3888113"/>
                  <a:pt x="7802959" y="3914745"/>
                  <a:pt x="7802959" y="3947692"/>
                </a:cubicBezTo>
                <a:cubicBezTo>
                  <a:pt x="7802959" y="3980502"/>
                  <a:pt x="7776326" y="4007134"/>
                  <a:pt x="7743518" y="4007134"/>
                </a:cubicBezTo>
                <a:cubicBezTo>
                  <a:pt x="7710572" y="4007134"/>
                  <a:pt x="7683939" y="3980502"/>
                  <a:pt x="7683939" y="3947692"/>
                </a:cubicBezTo>
                <a:lnTo>
                  <a:pt x="7684076" y="3947692"/>
                </a:lnTo>
                <a:cubicBezTo>
                  <a:pt x="7684076" y="3914745"/>
                  <a:pt x="7710572" y="3888113"/>
                  <a:pt x="7743518" y="3888113"/>
                </a:cubicBezTo>
                <a:close/>
                <a:moveTo>
                  <a:pt x="1841003" y="3837439"/>
                </a:moveTo>
                <a:cubicBezTo>
                  <a:pt x="1870381" y="3839497"/>
                  <a:pt x="1892483" y="3864894"/>
                  <a:pt x="1890423" y="3894134"/>
                </a:cubicBezTo>
                <a:cubicBezTo>
                  <a:pt x="1888504" y="3922275"/>
                  <a:pt x="1865162" y="3943691"/>
                  <a:pt x="1837435" y="3943691"/>
                </a:cubicBezTo>
                <a:cubicBezTo>
                  <a:pt x="1836198" y="3943691"/>
                  <a:pt x="1834963" y="3943691"/>
                  <a:pt x="1833728" y="3943554"/>
                </a:cubicBezTo>
                <a:cubicBezTo>
                  <a:pt x="1804489" y="3941633"/>
                  <a:pt x="1782387" y="3916235"/>
                  <a:pt x="1784310" y="3886996"/>
                </a:cubicBezTo>
                <a:cubicBezTo>
                  <a:pt x="1786369" y="3857618"/>
                  <a:pt x="1811765" y="3835516"/>
                  <a:pt x="1841003" y="3837439"/>
                </a:cubicBezTo>
                <a:close/>
                <a:moveTo>
                  <a:pt x="8045668" y="3789141"/>
                </a:moveTo>
                <a:cubicBezTo>
                  <a:pt x="8064611" y="3788043"/>
                  <a:pt x="8080811" y="3802594"/>
                  <a:pt x="8081908" y="3821540"/>
                </a:cubicBezTo>
                <a:cubicBezTo>
                  <a:pt x="8082869" y="3840483"/>
                  <a:pt x="8068318" y="3856683"/>
                  <a:pt x="8049510" y="3857641"/>
                </a:cubicBezTo>
                <a:cubicBezTo>
                  <a:pt x="8048824" y="3857641"/>
                  <a:pt x="8048275" y="3857641"/>
                  <a:pt x="8047589" y="3857641"/>
                </a:cubicBezTo>
                <a:cubicBezTo>
                  <a:pt x="8029468" y="3857641"/>
                  <a:pt x="8014367" y="3843503"/>
                  <a:pt x="8013269" y="3825245"/>
                </a:cubicBezTo>
                <a:cubicBezTo>
                  <a:pt x="8012307" y="3806302"/>
                  <a:pt x="8026860" y="3790102"/>
                  <a:pt x="8045668" y="3789141"/>
                </a:cubicBezTo>
                <a:close/>
                <a:moveTo>
                  <a:pt x="354447" y="3760443"/>
                </a:moveTo>
                <a:cubicBezTo>
                  <a:pt x="387256" y="3762366"/>
                  <a:pt x="412377" y="3790508"/>
                  <a:pt x="410318" y="3823317"/>
                </a:cubicBezTo>
                <a:cubicBezTo>
                  <a:pt x="408534" y="3854889"/>
                  <a:pt x="382176" y="3879327"/>
                  <a:pt x="351014" y="3879327"/>
                </a:cubicBezTo>
                <a:cubicBezTo>
                  <a:pt x="349779" y="3879327"/>
                  <a:pt x="348543" y="3879327"/>
                  <a:pt x="347445" y="3879189"/>
                </a:cubicBezTo>
                <a:cubicBezTo>
                  <a:pt x="314636" y="3877267"/>
                  <a:pt x="289652" y="3848987"/>
                  <a:pt x="291574" y="3816315"/>
                </a:cubicBezTo>
                <a:cubicBezTo>
                  <a:pt x="293496" y="3783506"/>
                  <a:pt x="321774" y="3758522"/>
                  <a:pt x="354447" y="3760443"/>
                </a:cubicBezTo>
                <a:close/>
                <a:moveTo>
                  <a:pt x="2145352" y="3737915"/>
                </a:moveTo>
                <a:cubicBezTo>
                  <a:pt x="2164023" y="3740524"/>
                  <a:pt x="2177201" y="3757958"/>
                  <a:pt x="2174455" y="3776765"/>
                </a:cubicBezTo>
                <a:cubicBezTo>
                  <a:pt x="2172122" y="3793925"/>
                  <a:pt x="2157433" y="3806281"/>
                  <a:pt x="2140546" y="3806281"/>
                </a:cubicBezTo>
                <a:cubicBezTo>
                  <a:pt x="2138899" y="3806281"/>
                  <a:pt x="2137390" y="3806144"/>
                  <a:pt x="2135743" y="3805868"/>
                </a:cubicBezTo>
                <a:cubicBezTo>
                  <a:pt x="2116936" y="3803259"/>
                  <a:pt x="2103897" y="3785826"/>
                  <a:pt x="2106503" y="3767156"/>
                </a:cubicBezTo>
                <a:cubicBezTo>
                  <a:pt x="2109112" y="3748348"/>
                  <a:pt x="2126546" y="3735308"/>
                  <a:pt x="2145352" y="3737915"/>
                </a:cubicBezTo>
                <a:close/>
                <a:moveTo>
                  <a:pt x="5941610" y="3732836"/>
                </a:moveTo>
                <a:cubicBezTo>
                  <a:pt x="5960418" y="3730090"/>
                  <a:pt x="5977851" y="3743132"/>
                  <a:pt x="5980460" y="3761801"/>
                </a:cubicBezTo>
                <a:cubicBezTo>
                  <a:pt x="5983205" y="3780608"/>
                  <a:pt x="5970163" y="3798043"/>
                  <a:pt x="5951494" y="3800789"/>
                </a:cubicBezTo>
                <a:cubicBezTo>
                  <a:pt x="5949709" y="3800926"/>
                  <a:pt x="5948062" y="3801064"/>
                  <a:pt x="5946552" y="3801064"/>
                </a:cubicBezTo>
                <a:cubicBezTo>
                  <a:pt x="5929668" y="3801064"/>
                  <a:pt x="5914978" y="3788709"/>
                  <a:pt x="5912507" y="3771686"/>
                </a:cubicBezTo>
                <a:cubicBezTo>
                  <a:pt x="5909900" y="3752878"/>
                  <a:pt x="5922940" y="3735445"/>
                  <a:pt x="5941610" y="3732836"/>
                </a:cubicBezTo>
                <a:close/>
                <a:moveTo>
                  <a:pt x="978337" y="3728696"/>
                </a:moveTo>
                <a:cubicBezTo>
                  <a:pt x="1038876" y="3732677"/>
                  <a:pt x="1084727" y="3784981"/>
                  <a:pt x="1080745" y="3845520"/>
                </a:cubicBezTo>
                <a:cubicBezTo>
                  <a:pt x="1076902" y="3903589"/>
                  <a:pt x="1028580" y="3948068"/>
                  <a:pt x="971336" y="3948068"/>
                </a:cubicBezTo>
                <a:cubicBezTo>
                  <a:pt x="968865" y="3948068"/>
                  <a:pt x="966394" y="3948068"/>
                  <a:pt x="963923" y="3947792"/>
                </a:cubicBezTo>
                <a:cubicBezTo>
                  <a:pt x="903383" y="3943811"/>
                  <a:pt x="857533" y="3891509"/>
                  <a:pt x="861513" y="3830968"/>
                </a:cubicBezTo>
                <a:cubicBezTo>
                  <a:pt x="865494" y="3770567"/>
                  <a:pt x="917798" y="3724716"/>
                  <a:pt x="978337" y="3728696"/>
                </a:cubicBezTo>
                <a:close/>
                <a:moveTo>
                  <a:pt x="47909" y="3708285"/>
                </a:moveTo>
                <a:cubicBezTo>
                  <a:pt x="66853" y="3709656"/>
                  <a:pt x="80992" y="3726129"/>
                  <a:pt x="79620" y="3745074"/>
                </a:cubicBezTo>
                <a:cubicBezTo>
                  <a:pt x="78247" y="3763058"/>
                  <a:pt x="63284" y="3776786"/>
                  <a:pt x="45437" y="3776786"/>
                </a:cubicBezTo>
                <a:cubicBezTo>
                  <a:pt x="44614" y="3776786"/>
                  <a:pt x="43653" y="3776786"/>
                  <a:pt x="42830" y="3776786"/>
                </a:cubicBezTo>
                <a:cubicBezTo>
                  <a:pt x="23885" y="3775276"/>
                  <a:pt x="9745" y="3758939"/>
                  <a:pt x="11119" y="3739993"/>
                </a:cubicBezTo>
                <a:cubicBezTo>
                  <a:pt x="12491" y="3721050"/>
                  <a:pt x="28964" y="3706912"/>
                  <a:pt x="47909" y="3708285"/>
                </a:cubicBezTo>
                <a:close/>
                <a:moveTo>
                  <a:pt x="6522022" y="3696585"/>
                </a:moveTo>
                <a:cubicBezTo>
                  <a:pt x="6561558" y="3692329"/>
                  <a:pt x="6597112" y="3720883"/>
                  <a:pt x="6601506" y="3760419"/>
                </a:cubicBezTo>
                <a:cubicBezTo>
                  <a:pt x="6605761" y="3799955"/>
                  <a:pt x="6577207" y="3835510"/>
                  <a:pt x="6537671" y="3839904"/>
                </a:cubicBezTo>
                <a:cubicBezTo>
                  <a:pt x="6535062" y="3840178"/>
                  <a:pt x="6532317" y="3840314"/>
                  <a:pt x="6529710" y="3840314"/>
                </a:cubicBezTo>
                <a:cubicBezTo>
                  <a:pt x="6493468" y="3840314"/>
                  <a:pt x="6462306" y="3812996"/>
                  <a:pt x="6458188" y="3776068"/>
                </a:cubicBezTo>
                <a:cubicBezTo>
                  <a:pt x="6453932" y="3736532"/>
                  <a:pt x="6482486" y="3700978"/>
                  <a:pt x="6522022" y="3696585"/>
                </a:cubicBezTo>
                <a:close/>
                <a:moveTo>
                  <a:pt x="6226599" y="3680803"/>
                </a:moveTo>
                <a:cubicBezTo>
                  <a:pt x="6255701" y="3676821"/>
                  <a:pt x="6282608" y="3697002"/>
                  <a:pt x="6286725" y="3726104"/>
                </a:cubicBezTo>
                <a:cubicBezTo>
                  <a:pt x="6290707" y="3755207"/>
                  <a:pt x="6270527" y="3782113"/>
                  <a:pt x="6241424" y="3786232"/>
                </a:cubicBezTo>
                <a:cubicBezTo>
                  <a:pt x="6238954" y="3786644"/>
                  <a:pt x="6236482" y="3786782"/>
                  <a:pt x="6234011" y="3786782"/>
                </a:cubicBezTo>
                <a:cubicBezTo>
                  <a:pt x="6207792" y="3786782"/>
                  <a:pt x="6185003" y="3767563"/>
                  <a:pt x="6181298" y="3740931"/>
                </a:cubicBezTo>
                <a:cubicBezTo>
                  <a:pt x="6177316" y="3711828"/>
                  <a:pt x="6197496" y="3684921"/>
                  <a:pt x="6226599" y="3680803"/>
                </a:cubicBezTo>
                <a:close/>
                <a:moveTo>
                  <a:pt x="1278017" y="3662533"/>
                </a:moveTo>
                <a:cubicBezTo>
                  <a:pt x="1327987" y="3667750"/>
                  <a:pt x="1364229" y="3712503"/>
                  <a:pt x="1359150" y="3762470"/>
                </a:cubicBezTo>
                <a:cubicBezTo>
                  <a:pt x="1354208" y="3809147"/>
                  <a:pt x="1314808" y="3844015"/>
                  <a:pt x="1268821" y="3844015"/>
                </a:cubicBezTo>
                <a:cubicBezTo>
                  <a:pt x="1265663" y="3844015"/>
                  <a:pt x="1262506" y="3843878"/>
                  <a:pt x="1259210" y="3843466"/>
                </a:cubicBezTo>
                <a:cubicBezTo>
                  <a:pt x="1209242" y="3838387"/>
                  <a:pt x="1173002" y="3793633"/>
                  <a:pt x="1178220" y="3743664"/>
                </a:cubicBezTo>
                <a:cubicBezTo>
                  <a:pt x="1183298" y="3693695"/>
                  <a:pt x="1228049" y="3657454"/>
                  <a:pt x="1278017" y="3662533"/>
                </a:cubicBezTo>
                <a:close/>
                <a:moveTo>
                  <a:pt x="678276" y="3630570"/>
                </a:moveTo>
                <a:cubicBezTo>
                  <a:pt x="724813" y="3635099"/>
                  <a:pt x="758857" y="3676420"/>
                  <a:pt x="754327" y="3722958"/>
                </a:cubicBezTo>
                <a:cubicBezTo>
                  <a:pt x="750208" y="3766750"/>
                  <a:pt x="713282" y="3799558"/>
                  <a:pt x="670177" y="3799558"/>
                </a:cubicBezTo>
                <a:cubicBezTo>
                  <a:pt x="667431" y="3799558"/>
                  <a:pt x="664685" y="3799421"/>
                  <a:pt x="661940" y="3799148"/>
                </a:cubicBezTo>
                <a:cubicBezTo>
                  <a:pt x="615541" y="3794618"/>
                  <a:pt x="581358" y="3753295"/>
                  <a:pt x="585889" y="3706758"/>
                </a:cubicBezTo>
                <a:cubicBezTo>
                  <a:pt x="590282" y="3660222"/>
                  <a:pt x="631602" y="3626176"/>
                  <a:pt x="678276" y="3630570"/>
                </a:cubicBezTo>
                <a:close/>
                <a:moveTo>
                  <a:pt x="1581682" y="3597195"/>
                </a:moveTo>
                <a:cubicBezTo>
                  <a:pt x="1620944" y="3603098"/>
                  <a:pt x="1648123" y="3639752"/>
                  <a:pt x="1642222" y="3679150"/>
                </a:cubicBezTo>
                <a:cubicBezTo>
                  <a:pt x="1636866" y="3714842"/>
                  <a:pt x="1605980" y="3740514"/>
                  <a:pt x="1570975" y="3740514"/>
                </a:cubicBezTo>
                <a:cubicBezTo>
                  <a:pt x="1567405" y="3740514"/>
                  <a:pt x="1563836" y="3740239"/>
                  <a:pt x="1560129" y="3739691"/>
                </a:cubicBezTo>
                <a:cubicBezTo>
                  <a:pt x="1520867" y="3733787"/>
                  <a:pt x="1493684" y="3697134"/>
                  <a:pt x="1499588" y="3657734"/>
                </a:cubicBezTo>
                <a:cubicBezTo>
                  <a:pt x="1505628" y="3618335"/>
                  <a:pt x="1542282" y="3591292"/>
                  <a:pt x="1581682" y="3597195"/>
                </a:cubicBezTo>
                <a:close/>
                <a:moveTo>
                  <a:pt x="1869674" y="3532765"/>
                </a:moveTo>
                <a:cubicBezTo>
                  <a:pt x="1876463" y="3531452"/>
                  <a:pt x="1883628" y="3531444"/>
                  <a:pt x="1890834" y="3532954"/>
                </a:cubicBezTo>
                <a:cubicBezTo>
                  <a:pt x="1919526" y="3538994"/>
                  <a:pt x="1937921" y="3567272"/>
                  <a:pt x="1931881" y="3595964"/>
                </a:cubicBezTo>
                <a:cubicBezTo>
                  <a:pt x="1926527" y="3620948"/>
                  <a:pt x="1904426" y="3638244"/>
                  <a:pt x="1879852" y="3638244"/>
                </a:cubicBezTo>
                <a:cubicBezTo>
                  <a:pt x="1876282" y="3638244"/>
                  <a:pt x="1872576" y="3637834"/>
                  <a:pt x="1868868" y="3637010"/>
                </a:cubicBezTo>
                <a:cubicBezTo>
                  <a:pt x="1840042" y="3630969"/>
                  <a:pt x="1821647" y="3602691"/>
                  <a:pt x="1827687" y="3574000"/>
                </a:cubicBezTo>
                <a:cubicBezTo>
                  <a:pt x="1832320" y="3552378"/>
                  <a:pt x="1849307" y="3536703"/>
                  <a:pt x="1869674" y="3532765"/>
                </a:cubicBezTo>
                <a:close/>
                <a:moveTo>
                  <a:pt x="7081701" y="3524290"/>
                </a:moveTo>
                <a:cubicBezTo>
                  <a:pt x="7141830" y="3516329"/>
                  <a:pt x="7197016" y="3558610"/>
                  <a:pt x="7205114" y="3618737"/>
                </a:cubicBezTo>
                <a:cubicBezTo>
                  <a:pt x="7213077" y="3678865"/>
                  <a:pt x="7170795" y="3734050"/>
                  <a:pt x="7110667" y="3742013"/>
                </a:cubicBezTo>
                <a:cubicBezTo>
                  <a:pt x="7105864" y="3742699"/>
                  <a:pt x="7100922" y="3742973"/>
                  <a:pt x="7096116" y="3742973"/>
                </a:cubicBezTo>
                <a:cubicBezTo>
                  <a:pt x="7041892" y="3742973"/>
                  <a:pt x="6994668" y="3702888"/>
                  <a:pt x="6987393" y="3647703"/>
                </a:cubicBezTo>
                <a:cubicBezTo>
                  <a:pt x="6979293" y="3587575"/>
                  <a:pt x="7021574" y="3532390"/>
                  <a:pt x="7081701" y="3524290"/>
                </a:cubicBezTo>
                <a:close/>
                <a:moveTo>
                  <a:pt x="7394558" y="3521982"/>
                </a:moveTo>
                <a:cubicBezTo>
                  <a:pt x="7440957" y="3516078"/>
                  <a:pt x="7483376" y="3548751"/>
                  <a:pt x="7489417" y="3595150"/>
                </a:cubicBezTo>
                <a:cubicBezTo>
                  <a:pt x="7489417" y="3595150"/>
                  <a:pt x="7489417" y="3595150"/>
                  <a:pt x="7489280" y="3595150"/>
                </a:cubicBezTo>
                <a:cubicBezTo>
                  <a:pt x="7495320" y="3641552"/>
                  <a:pt x="7462647" y="3683970"/>
                  <a:pt x="7416248" y="3689874"/>
                </a:cubicBezTo>
                <a:cubicBezTo>
                  <a:pt x="7412541" y="3690423"/>
                  <a:pt x="7408973" y="3690696"/>
                  <a:pt x="7405266" y="3690696"/>
                </a:cubicBezTo>
                <a:cubicBezTo>
                  <a:pt x="7363397" y="3690696"/>
                  <a:pt x="7326880" y="3659534"/>
                  <a:pt x="7321389" y="3616841"/>
                </a:cubicBezTo>
                <a:cubicBezTo>
                  <a:pt x="7315486" y="3570440"/>
                  <a:pt x="7348159" y="3528022"/>
                  <a:pt x="7394558" y="3521982"/>
                </a:cubicBezTo>
                <a:close/>
                <a:moveTo>
                  <a:pt x="8019309" y="3515955"/>
                </a:moveTo>
                <a:cubicBezTo>
                  <a:pt x="8038115" y="3513620"/>
                  <a:pt x="8055139" y="3527074"/>
                  <a:pt x="8057472" y="3545881"/>
                </a:cubicBezTo>
                <a:cubicBezTo>
                  <a:pt x="8059806" y="3564687"/>
                  <a:pt x="8046490" y="3581848"/>
                  <a:pt x="8027684" y="3584182"/>
                </a:cubicBezTo>
                <a:cubicBezTo>
                  <a:pt x="8026172" y="3584320"/>
                  <a:pt x="8024800" y="3584456"/>
                  <a:pt x="8023426" y="3584456"/>
                </a:cubicBezTo>
                <a:cubicBezTo>
                  <a:pt x="8006267" y="3584320"/>
                  <a:pt x="7991579" y="3571690"/>
                  <a:pt x="7989383" y="3554256"/>
                </a:cubicBezTo>
                <a:cubicBezTo>
                  <a:pt x="7987048" y="3535448"/>
                  <a:pt x="8000502" y="3518288"/>
                  <a:pt x="8019309" y="3515955"/>
                </a:cubicBezTo>
                <a:close/>
                <a:moveTo>
                  <a:pt x="7700413" y="3474079"/>
                </a:moveTo>
                <a:cubicBezTo>
                  <a:pt x="7732947" y="3469686"/>
                  <a:pt x="7763012" y="3492336"/>
                  <a:pt x="7767404" y="3524871"/>
                </a:cubicBezTo>
                <a:cubicBezTo>
                  <a:pt x="7771934" y="3557408"/>
                  <a:pt x="7749145" y="3587471"/>
                  <a:pt x="7716611" y="3592002"/>
                </a:cubicBezTo>
                <a:cubicBezTo>
                  <a:pt x="7713865" y="3592413"/>
                  <a:pt x="7711120" y="3592551"/>
                  <a:pt x="7708374" y="3592551"/>
                </a:cubicBezTo>
                <a:cubicBezTo>
                  <a:pt x="7679135" y="3592551"/>
                  <a:pt x="7653739" y="3570997"/>
                  <a:pt x="7649620" y="3541207"/>
                </a:cubicBezTo>
                <a:cubicBezTo>
                  <a:pt x="7645090" y="3508673"/>
                  <a:pt x="7667879" y="3478608"/>
                  <a:pt x="7700413" y="3474079"/>
                </a:cubicBezTo>
                <a:close/>
                <a:moveTo>
                  <a:pt x="2207952" y="3470908"/>
                </a:moveTo>
                <a:cubicBezTo>
                  <a:pt x="2226072" y="3476124"/>
                  <a:pt x="2236506" y="3495206"/>
                  <a:pt x="2231289" y="3513464"/>
                </a:cubicBezTo>
                <a:cubicBezTo>
                  <a:pt x="2226895" y="3528427"/>
                  <a:pt x="2213168" y="3538174"/>
                  <a:pt x="2198341" y="3538174"/>
                </a:cubicBezTo>
                <a:cubicBezTo>
                  <a:pt x="2195046" y="3538174"/>
                  <a:pt x="2191888" y="3537762"/>
                  <a:pt x="2188594" y="3536802"/>
                </a:cubicBezTo>
                <a:cubicBezTo>
                  <a:pt x="2170473" y="3531448"/>
                  <a:pt x="2160040" y="3512366"/>
                  <a:pt x="2165393" y="3494245"/>
                </a:cubicBezTo>
                <a:cubicBezTo>
                  <a:pt x="2170611" y="3475987"/>
                  <a:pt x="2189692" y="3465554"/>
                  <a:pt x="2207952" y="3470908"/>
                </a:cubicBezTo>
                <a:close/>
                <a:moveTo>
                  <a:pt x="5878325" y="3465967"/>
                </a:moveTo>
                <a:cubicBezTo>
                  <a:pt x="5896446" y="3460612"/>
                  <a:pt x="5915528" y="3470909"/>
                  <a:pt x="5920880" y="3489166"/>
                </a:cubicBezTo>
                <a:cubicBezTo>
                  <a:pt x="5926235" y="3507287"/>
                  <a:pt x="5915940" y="3526369"/>
                  <a:pt x="5897681" y="3531722"/>
                </a:cubicBezTo>
                <a:cubicBezTo>
                  <a:pt x="5894525" y="3532684"/>
                  <a:pt x="5891228" y="3533233"/>
                  <a:pt x="5888072" y="3533233"/>
                </a:cubicBezTo>
                <a:cubicBezTo>
                  <a:pt x="5873246" y="3533233"/>
                  <a:pt x="5859518" y="3523487"/>
                  <a:pt x="5855126" y="3508522"/>
                </a:cubicBezTo>
                <a:cubicBezTo>
                  <a:pt x="5849771" y="3490402"/>
                  <a:pt x="5860068" y="3471319"/>
                  <a:pt x="5878325" y="3465967"/>
                </a:cubicBezTo>
                <a:close/>
                <a:moveTo>
                  <a:pt x="392472" y="3442504"/>
                </a:moveTo>
                <a:cubicBezTo>
                  <a:pt x="424867" y="3447309"/>
                  <a:pt x="447382" y="3477510"/>
                  <a:pt x="442578" y="3510044"/>
                </a:cubicBezTo>
                <a:cubicBezTo>
                  <a:pt x="438322" y="3539560"/>
                  <a:pt x="412927" y="3560838"/>
                  <a:pt x="383823" y="3560838"/>
                </a:cubicBezTo>
                <a:cubicBezTo>
                  <a:pt x="380940" y="3560838"/>
                  <a:pt x="378057" y="3560702"/>
                  <a:pt x="375175" y="3560290"/>
                </a:cubicBezTo>
                <a:cubicBezTo>
                  <a:pt x="342641" y="3555484"/>
                  <a:pt x="320127" y="3525283"/>
                  <a:pt x="324931" y="3492748"/>
                </a:cubicBezTo>
                <a:cubicBezTo>
                  <a:pt x="329735" y="3460212"/>
                  <a:pt x="359936" y="3437698"/>
                  <a:pt x="392472" y="3442504"/>
                </a:cubicBezTo>
                <a:close/>
                <a:moveTo>
                  <a:pt x="79894" y="3435785"/>
                </a:moveTo>
                <a:cubicBezTo>
                  <a:pt x="98700" y="3438394"/>
                  <a:pt x="111742" y="3455828"/>
                  <a:pt x="108996" y="3474634"/>
                </a:cubicBezTo>
                <a:cubicBezTo>
                  <a:pt x="106526" y="3491794"/>
                  <a:pt x="91837" y="3504012"/>
                  <a:pt x="75089" y="3504012"/>
                </a:cubicBezTo>
                <a:cubicBezTo>
                  <a:pt x="73441" y="3504012"/>
                  <a:pt x="71794" y="3504012"/>
                  <a:pt x="70147" y="3503737"/>
                </a:cubicBezTo>
                <a:cubicBezTo>
                  <a:pt x="51340" y="3500991"/>
                  <a:pt x="38298" y="3483557"/>
                  <a:pt x="41044" y="3464887"/>
                </a:cubicBezTo>
                <a:cubicBezTo>
                  <a:pt x="43652" y="3446080"/>
                  <a:pt x="61087" y="3433039"/>
                  <a:pt x="79894" y="3435785"/>
                </a:cubicBezTo>
                <a:close/>
                <a:moveTo>
                  <a:pt x="6762943" y="3408159"/>
                </a:moveTo>
                <a:cubicBezTo>
                  <a:pt x="6812226" y="3398411"/>
                  <a:pt x="6859998" y="3430398"/>
                  <a:pt x="6869882" y="3479680"/>
                </a:cubicBezTo>
                <a:cubicBezTo>
                  <a:pt x="6879630" y="3528963"/>
                  <a:pt x="6847506" y="3576873"/>
                  <a:pt x="6798361" y="3586620"/>
                </a:cubicBezTo>
                <a:cubicBezTo>
                  <a:pt x="6792321" y="3587718"/>
                  <a:pt x="6786418" y="3588404"/>
                  <a:pt x="6780514" y="3588404"/>
                </a:cubicBezTo>
                <a:cubicBezTo>
                  <a:pt x="6737959" y="3588404"/>
                  <a:pt x="6700070" y="3558340"/>
                  <a:pt x="6691421" y="3515098"/>
                </a:cubicBezTo>
                <a:cubicBezTo>
                  <a:pt x="6681674" y="3465815"/>
                  <a:pt x="6713661" y="3417905"/>
                  <a:pt x="6762943" y="3408159"/>
                </a:cubicBezTo>
                <a:close/>
                <a:moveTo>
                  <a:pt x="6176164" y="3378887"/>
                </a:moveTo>
                <a:cubicBezTo>
                  <a:pt x="6196774" y="3381390"/>
                  <a:pt x="6214895" y="3395881"/>
                  <a:pt x="6220970" y="3417091"/>
                </a:cubicBezTo>
                <a:cubicBezTo>
                  <a:pt x="6229069" y="3445233"/>
                  <a:pt x="6212733" y="3474748"/>
                  <a:pt x="6184455" y="3482847"/>
                </a:cubicBezTo>
                <a:cubicBezTo>
                  <a:pt x="6179650" y="3484219"/>
                  <a:pt x="6174708" y="3484905"/>
                  <a:pt x="6169766" y="3484905"/>
                </a:cubicBezTo>
                <a:cubicBezTo>
                  <a:pt x="6146703" y="3484905"/>
                  <a:pt x="6125425" y="3469805"/>
                  <a:pt x="6118699" y="3446468"/>
                </a:cubicBezTo>
                <a:cubicBezTo>
                  <a:pt x="6110599" y="3418190"/>
                  <a:pt x="6126935" y="3388674"/>
                  <a:pt x="6155077" y="3380574"/>
                </a:cubicBezTo>
                <a:cubicBezTo>
                  <a:pt x="6162146" y="3378550"/>
                  <a:pt x="6169293" y="3378053"/>
                  <a:pt x="6176164" y="3378887"/>
                </a:cubicBezTo>
                <a:close/>
                <a:moveTo>
                  <a:pt x="6480184" y="3359574"/>
                </a:moveTo>
                <a:cubicBezTo>
                  <a:pt x="6507950" y="3363873"/>
                  <a:pt x="6531836" y="3384310"/>
                  <a:pt x="6539044" y="3413242"/>
                </a:cubicBezTo>
                <a:cubicBezTo>
                  <a:pt x="6548790" y="3451817"/>
                  <a:pt x="6525453" y="3491078"/>
                  <a:pt x="6486742" y="3500687"/>
                </a:cubicBezTo>
                <a:cubicBezTo>
                  <a:pt x="6480838" y="3502198"/>
                  <a:pt x="6474935" y="3502884"/>
                  <a:pt x="6469170" y="3502884"/>
                </a:cubicBezTo>
                <a:cubicBezTo>
                  <a:pt x="6436909" y="3502884"/>
                  <a:pt x="6407531" y="3481193"/>
                  <a:pt x="6399294" y="3448522"/>
                </a:cubicBezTo>
                <a:cubicBezTo>
                  <a:pt x="6389549" y="3409809"/>
                  <a:pt x="6413022" y="3370685"/>
                  <a:pt x="6451598" y="3360938"/>
                </a:cubicBezTo>
                <a:cubicBezTo>
                  <a:pt x="6461242" y="3358502"/>
                  <a:pt x="6470929" y="3358141"/>
                  <a:pt x="6480184" y="3359574"/>
                </a:cubicBezTo>
                <a:close/>
                <a:moveTo>
                  <a:pt x="1047249" y="3322766"/>
                </a:moveTo>
                <a:cubicBezTo>
                  <a:pt x="1106690" y="3334846"/>
                  <a:pt x="1145128" y="3392778"/>
                  <a:pt x="1133047" y="3452219"/>
                </a:cubicBezTo>
                <a:cubicBezTo>
                  <a:pt x="1122614" y="3504385"/>
                  <a:pt x="1076764" y="3540351"/>
                  <a:pt x="1025559" y="3540351"/>
                </a:cubicBezTo>
                <a:cubicBezTo>
                  <a:pt x="1018420" y="3540351"/>
                  <a:pt x="1011008" y="3539527"/>
                  <a:pt x="1003733" y="3538154"/>
                </a:cubicBezTo>
                <a:cubicBezTo>
                  <a:pt x="944291" y="3526074"/>
                  <a:pt x="905853" y="3468143"/>
                  <a:pt x="917796" y="3408702"/>
                </a:cubicBezTo>
                <a:cubicBezTo>
                  <a:pt x="929877" y="3349260"/>
                  <a:pt x="987809" y="3310822"/>
                  <a:pt x="1047249" y="3322766"/>
                </a:cubicBezTo>
                <a:close/>
                <a:moveTo>
                  <a:pt x="1318148" y="3291654"/>
                </a:moveTo>
                <a:cubicBezTo>
                  <a:pt x="1329806" y="3289764"/>
                  <a:pt x="1342024" y="3290133"/>
                  <a:pt x="1354207" y="3293119"/>
                </a:cubicBezTo>
                <a:cubicBezTo>
                  <a:pt x="1403079" y="3304924"/>
                  <a:pt x="1433004" y="3354207"/>
                  <a:pt x="1421062" y="3402941"/>
                </a:cubicBezTo>
                <a:cubicBezTo>
                  <a:pt x="1411039" y="3444537"/>
                  <a:pt x="1373839" y="3472403"/>
                  <a:pt x="1332792" y="3472403"/>
                </a:cubicBezTo>
                <a:cubicBezTo>
                  <a:pt x="1325653" y="3472403"/>
                  <a:pt x="1318514" y="3471580"/>
                  <a:pt x="1311240" y="3469796"/>
                </a:cubicBezTo>
                <a:cubicBezTo>
                  <a:pt x="1262368" y="3457852"/>
                  <a:pt x="1232441" y="3408706"/>
                  <a:pt x="1244385" y="3359974"/>
                </a:cubicBezTo>
                <a:cubicBezTo>
                  <a:pt x="1253238" y="3323320"/>
                  <a:pt x="1283173" y="3297323"/>
                  <a:pt x="1318148" y="3291654"/>
                </a:cubicBezTo>
                <a:close/>
                <a:moveTo>
                  <a:pt x="708267" y="3270180"/>
                </a:moveTo>
                <a:cubicBezTo>
                  <a:pt x="719039" y="3268042"/>
                  <a:pt x="730407" y="3267982"/>
                  <a:pt x="741835" y="3270350"/>
                </a:cubicBezTo>
                <a:cubicBezTo>
                  <a:pt x="787685" y="3279822"/>
                  <a:pt x="817064" y="3324574"/>
                  <a:pt x="807591" y="3370427"/>
                </a:cubicBezTo>
                <a:cubicBezTo>
                  <a:pt x="799354" y="3410375"/>
                  <a:pt x="764211" y="3437830"/>
                  <a:pt x="724813" y="3437830"/>
                </a:cubicBezTo>
                <a:cubicBezTo>
                  <a:pt x="719184" y="3437830"/>
                  <a:pt x="713419" y="3437281"/>
                  <a:pt x="707653" y="3436045"/>
                </a:cubicBezTo>
                <a:cubicBezTo>
                  <a:pt x="661803" y="3426573"/>
                  <a:pt x="632424" y="3381820"/>
                  <a:pt x="641898" y="3336109"/>
                </a:cubicBezTo>
                <a:cubicBezTo>
                  <a:pt x="649002" y="3301719"/>
                  <a:pt x="675950" y="3276597"/>
                  <a:pt x="708267" y="3270180"/>
                </a:cubicBezTo>
                <a:close/>
                <a:moveTo>
                  <a:pt x="1637055" y="3262185"/>
                </a:moveTo>
                <a:cubicBezTo>
                  <a:pt x="1646356" y="3261138"/>
                  <a:pt x="1656018" y="3261892"/>
                  <a:pt x="1665560" y="3264706"/>
                </a:cubicBezTo>
                <a:cubicBezTo>
                  <a:pt x="1703726" y="3275964"/>
                  <a:pt x="1725550" y="3316049"/>
                  <a:pt x="1714294" y="3354212"/>
                </a:cubicBezTo>
                <a:cubicBezTo>
                  <a:pt x="1704960" y="3385511"/>
                  <a:pt x="1676268" y="3405829"/>
                  <a:pt x="1645103" y="3405829"/>
                </a:cubicBezTo>
                <a:cubicBezTo>
                  <a:pt x="1638378" y="3405829"/>
                  <a:pt x="1631512" y="3404869"/>
                  <a:pt x="1624649" y="3402946"/>
                </a:cubicBezTo>
                <a:cubicBezTo>
                  <a:pt x="1586486" y="3391690"/>
                  <a:pt x="1564797" y="3351605"/>
                  <a:pt x="1576054" y="3313304"/>
                </a:cubicBezTo>
                <a:cubicBezTo>
                  <a:pt x="1584497" y="3284681"/>
                  <a:pt x="1609155" y="3265325"/>
                  <a:pt x="1637055" y="3262185"/>
                </a:cubicBezTo>
                <a:close/>
                <a:moveTo>
                  <a:pt x="7974144" y="3245381"/>
                </a:moveTo>
                <a:cubicBezTo>
                  <a:pt x="7992814" y="3241814"/>
                  <a:pt x="8010798" y="3253891"/>
                  <a:pt x="8014366" y="3272560"/>
                </a:cubicBezTo>
                <a:cubicBezTo>
                  <a:pt x="8017936" y="3291093"/>
                  <a:pt x="8005856" y="3309076"/>
                  <a:pt x="7987186" y="3312783"/>
                </a:cubicBezTo>
                <a:cubicBezTo>
                  <a:pt x="7984989" y="3313195"/>
                  <a:pt x="7982793" y="3313331"/>
                  <a:pt x="7980733" y="3313331"/>
                </a:cubicBezTo>
                <a:cubicBezTo>
                  <a:pt x="7964535" y="3313331"/>
                  <a:pt x="7950258" y="3301940"/>
                  <a:pt x="7946964" y="3285602"/>
                </a:cubicBezTo>
                <a:cubicBezTo>
                  <a:pt x="7943394" y="3266932"/>
                  <a:pt x="7955613" y="3248950"/>
                  <a:pt x="7974144" y="3245381"/>
                </a:cubicBezTo>
                <a:close/>
                <a:moveTo>
                  <a:pt x="1961922" y="3234950"/>
                </a:moveTo>
                <a:cubicBezTo>
                  <a:pt x="1968827" y="3234589"/>
                  <a:pt x="1975913" y="3235576"/>
                  <a:pt x="1982812" y="3238081"/>
                </a:cubicBezTo>
                <a:cubicBezTo>
                  <a:pt x="2010404" y="3248102"/>
                  <a:pt x="2024681" y="3278577"/>
                  <a:pt x="2014661" y="3306306"/>
                </a:cubicBezTo>
                <a:cubicBezTo>
                  <a:pt x="2006697" y="3327858"/>
                  <a:pt x="1986380" y="3341313"/>
                  <a:pt x="1964691" y="3341313"/>
                </a:cubicBezTo>
                <a:cubicBezTo>
                  <a:pt x="1958650" y="3341313"/>
                  <a:pt x="1952473" y="3340216"/>
                  <a:pt x="1946433" y="3338157"/>
                </a:cubicBezTo>
                <a:cubicBezTo>
                  <a:pt x="1918839" y="3327996"/>
                  <a:pt x="1904564" y="3297521"/>
                  <a:pt x="1914585" y="3269928"/>
                </a:cubicBezTo>
                <a:cubicBezTo>
                  <a:pt x="1914585" y="3269928"/>
                  <a:pt x="1914585" y="3269928"/>
                  <a:pt x="1914722" y="3269928"/>
                </a:cubicBezTo>
                <a:cubicBezTo>
                  <a:pt x="1922134" y="3249234"/>
                  <a:pt x="1941208" y="3236031"/>
                  <a:pt x="1961922" y="3234950"/>
                </a:cubicBezTo>
                <a:close/>
                <a:moveTo>
                  <a:pt x="2281945" y="3214457"/>
                </a:moveTo>
                <a:cubicBezTo>
                  <a:pt x="2290181" y="3211384"/>
                  <a:pt x="2299585" y="3211454"/>
                  <a:pt x="2308165" y="3215435"/>
                </a:cubicBezTo>
                <a:cubicBezTo>
                  <a:pt x="2325462" y="3223261"/>
                  <a:pt x="2333013" y="3243577"/>
                  <a:pt x="2325187" y="3260872"/>
                </a:cubicBezTo>
                <a:cubicBezTo>
                  <a:pt x="2319421" y="3273501"/>
                  <a:pt x="2306929" y="3280915"/>
                  <a:pt x="2293888" y="3280915"/>
                </a:cubicBezTo>
                <a:cubicBezTo>
                  <a:pt x="2289221" y="3280915"/>
                  <a:pt x="2284279" y="3279953"/>
                  <a:pt x="2279749" y="3277894"/>
                </a:cubicBezTo>
                <a:cubicBezTo>
                  <a:pt x="2262451" y="3269932"/>
                  <a:pt x="2254900" y="3249616"/>
                  <a:pt x="2262726" y="3232320"/>
                </a:cubicBezTo>
                <a:cubicBezTo>
                  <a:pt x="2266639" y="3223739"/>
                  <a:pt x="2273708" y="3217527"/>
                  <a:pt x="2281945" y="3214457"/>
                </a:cubicBezTo>
                <a:close/>
                <a:moveTo>
                  <a:pt x="5803647" y="3209876"/>
                </a:moveTo>
                <a:cubicBezTo>
                  <a:pt x="5811883" y="3212930"/>
                  <a:pt x="5818953" y="3219142"/>
                  <a:pt x="5822865" y="3227791"/>
                </a:cubicBezTo>
                <a:cubicBezTo>
                  <a:pt x="5830828" y="3244951"/>
                  <a:pt x="5823278" y="3265403"/>
                  <a:pt x="5806118" y="3273227"/>
                </a:cubicBezTo>
                <a:cubicBezTo>
                  <a:pt x="5801450" y="3275425"/>
                  <a:pt x="5796508" y="3276386"/>
                  <a:pt x="5791703" y="3276386"/>
                </a:cubicBezTo>
                <a:cubicBezTo>
                  <a:pt x="5778800" y="3276386"/>
                  <a:pt x="5766307" y="3268971"/>
                  <a:pt x="5760542" y="3256342"/>
                </a:cubicBezTo>
                <a:cubicBezTo>
                  <a:pt x="5752579" y="3239183"/>
                  <a:pt x="5760130" y="3218730"/>
                  <a:pt x="5777426" y="3210906"/>
                </a:cubicBezTo>
                <a:cubicBezTo>
                  <a:pt x="5786006" y="3206925"/>
                  <a:pt x="5795410" y="3206822"/>
                  <a:pt x="5803647" y="3209876"/>
                </a:cubicBezTo>
                <a:close/>
                <a:moveTo>
                  <a:pt x="130411" y="3166032"/>
                </a:moveTo>
                <a:cubicBezTo>
                  <a:pt x="148951" y="3170013"/>
                  <a:pt x="160755" y="3188275"/>
                  <a:pt x="156775" y="3206806"/>
                </a:cubicBezTo>
                <a:cubicBezTo>
                  <a:pt x="153343" y="3222870"/>
                  <a:pt x="139066" y="3233991"/>
                  <a:pt x="123273" y="3233991"/>
                </a:cubicBezTo>
                <a:cubicBezTo>
                  <a:pt x="120939" y="3233991"/>
                  <a:pt x="118468" y="3233715"/>
                  <a:pt x="115997" y="3233165"/>
                </a:cubicBezTo>
                <a:cubicBezTo>
                  <a:pt x="97465" y="3229185"/>
                  <a:pt x="85659" y="3210923"/>
                  <a:pt x="89640" y="3192392"/>
                </a:cubicBezTo>
                <a:cubicBezTo>
                  <a:pt x="93621" y="3173859"/>
                  <a:pt x="111878" y="3162050"/>
                  <a:pt x="130411" y="3166032"/>
                </a:cubicBezTo>
                <a:close/>
                <a:moveTo>
                  <a:pt x="7352776" y="3162695"/>
                </a:moveTo>
                <a:cubicBezTo>
                  <a:pt x="7385318" y="3168069"/>
                  <a:pt x="7413090" y="3192343"/>
                  <a:pt x="7421327" y="3226423"/>
                </a:cubicBezTo>
                <a:cubicBezTo>
                  <a:pt x="7432309" y="3271860"/>
                  <a:pt x="7404305" y="3317574"/>
                  <a:pt x="7358866" y="3328557"/>
                </a:cubicBezTo>
                <a:cubicBezTo>
                  <a:pt x="7352276" y="3330205"/>
                  <a:pt x="7345550" y="3331029"/>
                  <a:pt x="7338961" y="3331029"/>
                </a:cubicBezTo>
                <a:cubicBezTo>
                  <a:pt x="7300798" y="3331029"/>
                  <a:pt x="7266066" y="3304945"/>
                  <a:pt x="7256731" y="3266094"/>
                </a:cubicBezTo>
                <a:cubicBezTo>
                  <a:pt x="7245749" y="3220659"/>
                  <a:pt x="7273753" y="3174943"/>
                  <a:pt x="7319193" y="3163958"/>
                </a:cubicBezTo>
                <a:cubicBezTo>
                  <a:pt x="7330553" y="3161213"/>
                  <a:pt x="7341929" y="3160904"/>
                  <a:pt x="7352776" y="3162695"/>
                </a:cubicBezTo>
                <a:close/>
                <a:moveTo>
                  <a:pt x="7661399" y="3159550"/>
                </a:moveTo>
                <a:cubicBezTo>
                  <a:pt x="7684197" y="3163622"/>
                  <a:pt x="7703502" y="3180924"/>
                  <a:pt x="7709061" y="3205013"/>
                </a:cubicBezTo>
                <a:cubicBezTo>
                  <a:pt x="7716336" y="3237002"/>
                  <a:pt x="7696294" y="3268846"/>
                  <a:pt x="7664171" y="3276122"/>
                </a:cubicBezTo>
                <a:cubicBezTo>
                  <a:pt x="7659778" y="3277222"/>
                  <a:pt x="7655385" y="3277633"/>
                  <a:pt x="7650994" y="3277633"/>
                </a:cubicBezTo>
                <a:cubicBezTo>
                  <a:pt x="7623812" y="3277633"/>
                  <a:pt x="7599239" y="3258964"/>
                  <a:pt x="7593062" y="3231374"/>
                </a:cubicBezTo>
                <a:cubicBezTo>
                  <a:pt x="7585786" y="3199389"/>
                  <a:pt x="7605828" y="3167535"/>
                  <a:pt x="7637815" y="3160123"/>
                </a:cubicBezTo>
                <a:cubicBezTo>
                  <a:pt x="7645811" y="3158305"/>
                  <a:pt x="7653799" y="3158193"/>
                  <a:pt x="7661399" y="3159550"/>
                </a:cubicBezTo>
                <a:close/>
                <a:moveTo>
                  <a:pt x="434070" y="3128323"/>
                </a:moveTo>
                <a:cubicBezTo>
                  <a:pt x="441685" y="3127032"/>
                  <a:pt x="449682" y="3127213"/>
                  <a:pt x="457678" y="3129099"/>
                </a:cubicBezTo>
                <a:cubicBezTo>
                  <a:pt x="489664" y="3136650"/>
                  <a:pt x="509433" y="3168771"/>
                  <a:pt x="501882" y="3200763"/>
                </a:cubicBezTo>
                <a:cubicBezTo>
                  <a:pt x="495430" y="3228078"/>
                  <a:pt x="470995" y="3246472"/>
                  <a:pt x="444087" y="3246472"/>
                </a:cubicBezTo>
                <a:cubicBezTo>
                  <a:pt x="439420" y="3246472"/>
                  <a:pt x="434891" y="3245923"/>
                  <a:pt x="430223" y="3244962"/>
                </a:cubicBezTo>
                <a:cubicBezTo>
                  <a:pt x="398238" y="3237276"/>
                  <a:pt x="378469" y="3205288"/>
                  <a:pt x="386156" y="3173302"/>
                </a:cubicBezTo>
                <a:cubicBezTo>
                  <a:pt x="391820" y="3149313"/>
                  <a:pt x="411227" y="3132197"/>
                  <a:pt x="434070" y="3128323"/>
                </a:cubicBezTo>
                <a:close/>
                <a:moveTo>
                  <a:pt x="7029242" y="3121079"/>
                </a:moveTo>
                <a:cubicBezTo>
                  <a:pt x="7071654" y="3126793"/>
                  <a:pt x="7108642" y="3157141"/>
                  <a:pt x="7120689" y="3201001"/>
                </a:cubicBezTo>
                <a:cubicBezTo>
                  <a:pt x="7136611" y="3259481"/>
                  <a:pt x="7102156" y="3319883"/>
                  <a:pt x="7043675" y="3335944"/>
                </a:cubicBezTo>
                <a:cubicBezTo>
                  <a:pt x="7033929" y="3338553"/>
                  <a:pt x="7024182" y="3339788"/>
                  <a:pt x="7014572" y="3339788"/>
                </a:cubicBezTo>
                <a:cubicBezTo>
                  <a:pt x="6966387" y="3339788"/>
                  <a:pt x="6922048" y="3307665"/>
                  <a:pt x="6908731" y="3258932"/>
                </a:cubicBezTo>
                <a:cubicBezTo>
                  <a:pt x="6892807" y="3200452"/>
                  <a:pt x="6927264" y="3140050"/>
                  <a:pt x="6985745" y="3123988"/>
                </a:cubicBezTo>
                <a:cubicBezTo>
                  <a:pt x="7000365" y="3120007"/>
                  <a:pt x="7015105" y="3119174"/>
                  <a:pt x="7029242" y="3121079"/>
                </a:cubicBezTo>
                <a:close/>
                <a:moveTo>
                  <a:pt x="6062889" y="3088769"/>
                </a:moveTo>
                <a:cubicBezTo>
                  <a:pt x="6083641" y="3088345"/>
                  <a:pt x="6103564" y="3100082"/>
                  <a:pt x="6112521" y="3120159"/>
                </a:cubicBezTo>
                <a:cubicBezTo>
                  <a:pt x="6124602" y="3147064"/>
                  <a:pt x="6112521" y="3178501"/>
                  <a:pt x="6085752" y="3190445"/>
                </a:cubicBezTo>
                <a:cubicBezTo>
                  <a:pt x="6078613" y="3193603"/>
                  <a:pt x="6071201" y="3195114"/>
                  <a:pt x="6064063" y="3195114"/>
                </a:cubicBezTo>
                <a:cubicBezTo>
                  <a:pt x="6043607" y="3195114"/>
                  <a:pt x="6024252" y="3183444"/>
                  <a:pt x="6015466" y="3163675"/>
                </a:cubicBezTo>
                <a:cubicBezTo>
                  <a:pt x="6003386" y="3136907"/>
                  <a:pt x="6015466" y="3105333"/>
                  <a:pt x="6042235" y="3093390"/>
                </a:cubicBezTo>
                <a:cubicBezTo>
                  <a:pt x="6048962" y="3090405"/>
                  <a:pt x="6055972" y="3088911"/>
                  <a:pt x="6062889" y="3088769"/>
                </a:cubicBezTo>
                <a:close/>
                <a:moveTo>
                  <a:pt x="6688374" y="3042615"/>
                </a:moveTo>
                <a:cubicBezTo>
                  <a:pt x="6723734" y="3045016"/>
                  <a:pt x="6755908" y="3068053"/>
                  <a:pt x="6768160" y="3103676"/>
                </a:cubicBezTo>
                <a:cubicBezTo>
                  <a:pt x="6784497" y="3151174"/>
                  <a:pt x="6759375" y="3202927"/>
                  <a:pt x="6711876" y="3219265"/>
                </a:cubicBezTo>
                <a:cubicBezTo>
                  <a:pt x="6702130" y="3222697"/>
                  <a:pt x="6692108" y="3224343"/>
                  <a:pt x="6682224" y="3224343"/>
                </a:cubicBezTo>
                <a:cubicBezTo>
                  <a:pt x="6644472" y="3224343"/>
                  <a:pt x="6609192" y="3200594"/>
                  <a:pt x="6596289" y="3162979"/>
                </a:cubicBezTo>
                <a:cubicBezTo>
                  <a:pt x="6579815" y="3115482"/>
                  <a:pt x="6605075" y="3063727"/>
                  <a:pt x="6652572" y="3047392"/>
                </a:cubicBezTo>
                <a:cubicBezTo>
                  <a:pt x="6664446" y="3043308"/>
                  <a:pt x="6676587" y="3041815"/>
                  <a:pt x="6688374" y="3042615"/>
                </a:cubicBezTo>
                <a:close/>
                <a:moveTo>
                  <a:pt x="6363744" y="3032913"/>
                </a:moveTo>
                <a:cubicBezTo>
                  <a:pt x="6391838" y="3033345"/>
                  <a:pt x="6418273" y="3050281"/>
                  <a:pt x="6429496" y="3077877"/>
                </a:cubicBezTo>
                <a:cubicBezTo>
                  <a:pt x="6444459" y="3114802"/>
                  <a:pt x="6426612" y="3156809"/>
                  <a:pt x="6389822" y="3171772"/>
                </a:cubicBezTo>
                <a:cubicBezTo>
                  <a:pt x="6380899" y="3175341"/>
                  <a:pt x="6371701" y="3177126"/>
                  <a:pt x="6362641" y="3177126"/>
                </a:cubicBezTo>
                <a:cubicBezTo>
                  <a:pt x="6334224" y="3177126"/>
                  <a:pt x="6307181" y="3160102"/>
                  <a:pt x="6295923" y="3132098"/>
                </a:cubicBezTo>
                <a:cubicBezTo>
                  <a:pt x="6280960" y="3095170"/>
                  <a:pt x="6298807" y="3053164"/>
                  <a:pt x="6335598" y="3038201"/>
                </a:cubicBezTo>
                <a:cubicBezTo>
                  <a:pt x="6344830" y="3034461"/>
                  <a:pt x="6354379" y="3032769"/>
                  <a:pt x="6363744" y="3032913"/>
                </a:cubicBezTo>
                <a:close/>
                <a:moveTo>
                  <a:pt x="7910585" y="2978372"/>
                </a:moveTo>
                <a:cubicBezTo>
                  <a:pt x="7928981" y="2973569"/>
                  <a:pt x="7947787" y="2984413"/>
                  <a:pt x="7952592" y="3002811"/>
                </a:cubicBezTo>
                <a:cubicBezTo>
                  <a:pt x="7957534" y="3021068"/>
                  <a:pt x="7946552" y="3039877"/>
                  <a:pt x="7928294" y="3044680"/>
                </a:cubicBezTo>
                <a:cubicBezTo>
                  <a:pt x="7925274" y="3045506"/>
                  <a:pt x="7922391" y="3045918"/>
                  <a:pt x="7919372" y="3045918"/>
                </a:cubicBezTo>
                <a:cubicBezTo>
                  <a:pt x="7904270" y="3045918"/>
                  <a:pt x="7890406" y="3035758"/>
                  <a:pt x="7886287" y="3020383"/>
                </a:cubicBezTo>
                <a:cubicBezTo>
                  <a:pt x="7881345" y="3002127"/>
                  <a:pt x="7892327" y="2983311"/>
                  <a:pt x="7910585" y="2978372"/>
                </a:cubicBezTo>
                <a:close/>
                <a:moveTo>
                  <a:pt x="2418091" y="2972297"/>
                </a:moveTo>
                <a:cubicBezTo>
                  <a:pt x="2426670" y="2970426"/>
                  <a:pt x="2435971" y="2971836"/>
                  <a:pt x="2443934" y="2976982"/>
                </a:cubicBezTo>
                <a:cubicBezTo>
                  <a:pt x="2459996" y="2987140"/>
                  <a:pt x="2464526" y="3008420"/>
                  <a:pt x="2454231" y="3024344"/>
                </a:cubicBezTo>
                <a:cubicBezTo>
                  <a:pt x="2447778" y="3034502"/>
                  <a:pt x="2436658" y="3040132"/>
                  <a:pt x="2425399" y="3040132"/>
                </a:cubicBezTo>
                <a:cubicBezTo>
                  <a:pt x="2419087" y="3040132"/>
                  <a:pt x="2412634" y="3038346"/>
                  <a:pt x="2406867" y="3034639"/>
                </a:cubicBezTo>
                <a:cubicBezTo>
                  <a:pt x="2390945" y="3024481"/>
                  <a:pt x="2386278" y="3003202"/>
                  <a:pt x="2396574" y="2987276"/>
                </a:cubicBezTo>
                <a:cubicBezTo>
                  <a:pt x="2401652" y="2979314"/>
                  <a:pt x="2409510" y="2974167"/>
                  <a:pt x="2418091" y="2972297"/>
                </a:cubicBezTo>
                <a:close/>
                <a:moveTo>
                  <a:pt x="5666970" y="2968248"/>
                </a:moveTo>
                <a:cubicBezTo>
                  <a:pt x="5675567" y="2970083"/>
                  <a:pt x="5683461" y="2975196"/>
                  <a:pt x="5688609" y="2983157"/>
                </a:cubicBezTo>
                <a:cubicBezTo>
                  <a:pt x="5698905" y="2999084"/>
                  <a:pt x="5694237" y="3020362"/>
                  <a:pt x="5678449" y="3030659"/>
                </a:cubicBezTo>
                <a:cubicBezTo>
                  <a:pt x="5672684" y="3034365"/>
                  <a:pt x="5666232" y="3036150"/>
                  <a:pt x="5659781" y="3036150"/>
                </a:cubicBezTo>
                <a:cubicBezTo>
                  <a:pt x="5648523" y="3036150"/>
                  <a:pt x="5637541" y="3030659"/>
                  <a:pt x="5630952" y="3020499"/>
                </a:cubicBezTo>
                <a:cubicBezTo>
                  <a:pt x="5620656" y="3004574"/>
                  <a:pt x="5625185" y="2983295"/>
                  <a:pt x="5641110" y="2973002"/>
                </a:cubicBezTo>
                <a:cubicBezTo>
                  <a:pt x="5649072" y="2967851"/>
                  <a:pt x="5658372" y="2966410"/>
                  <a:pt x="5666970" y="2968248"/>
                </a:cubicBezTo>
                <a:close/>
                <a:moveTo>
                  <a:pt x="2094912" y="2953065"/>
                </a:moveTo>
                <a:cubicBezTo>
                  <a:pt x="2101789" y="2953684"/>
                  <a:pt x="2108660" y="2955666"/>
                  <a:pt x="2115147" y="2959131"/>
                </a:cubicBezTo>
                <a:cubicBezTo>
                  <a:pt x="2141093" y="2972858"/>
                  <a:pt x="2150976" y="3005120"/>
                  <a:pt x="2137109" y="3031065"/>
                </a:cubicBezTo>
                <a:cubicBezTo>
                  <a:pt x="2127639" y="3049049"/>
                  <a:pt x="2109244" y="3059208"/>
                  <a:pt x="2090164" y="3059208"/>
                </a:cubicBezTo>
                <a:cubicBezTo>
                  <a:pt x="2081790" y="3059208"/>
                  <a:pt x="2073143" y="3057285"/>
                  <a:pt x="2065180" y="3053030"/>
                </a:cubicBezTo>
                <a:cubicBezTo>
                  <a:pt x="2039234" y="3039165"/>
                  <a:pt x="2029487" y="3007042"/>
                  <a:pt x="2043215" y="2981094"/>
                </a:cubicBezTo>
                <a:cubicBezTo>
                  <a:pt x="2053616" y="2961637"/>
                  <a:pt x="2074285" y="2951213"/>
                  <a:pt x="2094912" y="2953065"/>
                </a:cubicBezTo>
                <a:close/>
                <a:moveTo>
                  <a:pt x="1766722" y="2940188"/>
                </a:moveTo>
                <a:cubicBezTo>
                  <a:pt x="1776077" y="2940431"/>
                  <a:pt x="1785541" y="2942516"/>
                  <a:pt x="1794601" y="2946634"/>
                </a:cubicBezTo>
                <a:cubicBezTo>
                  <a:pt x="1830841" y="2963107"/>
                  <a:pt x="1846902" y="3005802"/>
                  <a:pt x="1830430" y="3042043"/>
                </a:cubicBezTo>
                <a:cubicBezTo>
                  <a:pt x="1818349" y="3068674"/>
                  <a:pt x="1792266" y="3084326"/>
                  <a:pt x="1764812" y="3084326"/>
                </a:cubicBezTo>
                <a:cubicBezTo>
                  <a:pt x="1754792" y="3084326"/>
                  <a:pt x="1744771" y="3082266"/>
                  <a:pt x="1735162" y="3077874"/>
                </a:cubicBezTo>
                <a:cubicBezTo>
                  <a:pt x="1698783" y="3061534"/>
                  <a:pt x="1682720" y="3018705"/>
                  <a:pt x="1699196" y="2982599"/>
                </a:cubicBezTo>
                <a:cubicBezTo>
                  <a:pt x="1711551" y="2955316"/>
                  <a:pt x="1738653" y="2939462"/>
                  <a:pt x="1766722" y="2940188"/>
                </a:cubicBezTo>
                <a:close/>
                <a:moveTo>
                  <a:pt x="1444560" y="2930718"/>
                </a:moveTo>
                <a:cubicBezTo>
                  <a:pt x="1456367" y="2930412"/>
                  <a:pt x="1468421" y="2932420"/>
                  <a:pt x="1480090" y="2937019"/>
                </a:cubicBezTo>
                <a:cubicBezTo>
                  <a:pt x="1526902" y="2955415"/>
                  <a:pt x="1549826" y="3008267"/>
                  <a:pt x="1531433" y="3055078"/>
                </a:cubicBezTo>
                <a:cubicBezTo>
                  <a:pt x="1517292" y="3090769"/>
                  <a:pt x="1482971" y="3112598"/>
                  <a:pt x="1446732" y="3112598"/>
                </a:cubicBezTo>
                <a:cubicBezTo>
                  <a:pt x="1435613" y="3112598"/>
                  <a:pt x="1424356" y="3110677"/>
                  <a:pt x="1413511" y="3106284"/>
                </a:cubicBezTo>
                <a:cubicBezTo>
                  <a:pt x="1366700" y="3087889"/>
                  <a:pt x="1343774" y="3035036"/>
                  <a:pt x="1362169" y="2988361"/>
                </a:cubicBezTo>
                <a:cubicBezTo>
                  <a:pt x="1375965" y="2953355"/>
                  <a:pt x="1409144" y="2931632"/>
                  <a:pt x="1444560" y="2930718"/>
                </a:cubicBezTo>
                <a:close/>
                <a:moveTo>
                  <a:pt x="1126790" y="2923729"/>
                </a:moveTo>
                <a:cubicBezTo>
                  <a:pt x="1141020" y="2922790"/>
                  <a:pt x="1155665" y="2924626"/>
                  <a:pt x="1169976" y="2929603"/>
                </a:cubicBezTo>
                <a:cubicBezTo>
                  <a:pt x="1227357" y="2949507"/>
                  <a:pt x="1257559" y="3011969"/>
                  <a:pt x="1237790" y="3069352"/>
                </a:cubicBezTo>
                <a:lnTo>
                  <a:pt x="1237653" y="3069352"/>
                </a:lnTo>
                <a:cubicBezTo>
                  <a:pt x="1222005" y="3114653"/>
                  <a:pt x="1179448" y="3143070"/>
                  <a:pt x="1134009" y="3143070"/>
                </a:cubicBezTo>
                <a:cubicBezTo>
                  <a:pt x="1122067" y="3143070"/>
                  <a:pt x="1109848" y="3141147"/>
                  <a:pt x="1098043" y="3137030"/>
                </a:cubicBezTo>
                <a:cubicBezTo>
                  <a:pt x="1040660" y="3117125"/>
                  <a:pt x="1010322" y="3054526"/>
                  <a:pt x="1030227" y="2997280"/>
                </a:cubicBezTo>
                <a:cubicBezTo>
                  <a:pt x="1045157" y="2954347"/>
                  <a:pt x="1084101" y="2926548"/>
                  <a:pt x="1126790" y="2923729"/>
                </a:cubicBezTo>
                <a:close/>
                <a:moveTo>
                  <a:pt x="810979" y="2915098"/>
                </a:moveTo>
                <a:cubicBezTo>
                  <a:pt x="821939" y="2914139"/>
                  <a:pt x="833264" y="2915314"/>
                  <a:pt x="844383" y="2918919"/>
                </a:cubicBezTo>
                <a:cubicBezTo>
                  <a:pt x="888861" y="2933334"/>
                  <a:pt x="913158" y="2980967"/>
                  <a:pt x="898882" y="3025446"/>
                </a:cubicBezTo>
                <a:cubicBezTo>
                  <a:pt x="887213" y="3061275"/>
                  <a:pt x="853992" y="3084064"/>
                  <a:pt x="818300" y="3084064"/>
                </a:cubicBezTo>
                <a:cubicBezTo>
                  <a:pt x="809652" y="3084064"/>
                  <a:pt x="800866" y="3082831"/>
                  <a:pt x="792217" y="3079950"/>
                </a:cubicBezTo>
                <a:cubicBezTo>
                  <a:pt x="747739" y="3065529"/>
                  <a:pt x="723304" y="3017897"/>
                  <a:pt x="737719" y="2973418"/>
                </a:cubicBezTo>
                <a:cubicBezTo>
                  <a:pt x="748528" y="2940061"/>
                  <a:pt x="778103" y="2917974"/>
                  <a:pt x="810979" y="2915098"/>
                </a:cubicBezTo>
                <a:close/>
                <a:moveTo>
                  <a:pt x="199468" y="2900399"/>
                </a:moveTo>
                <a:cubicBezTo>
                  <a:pt x="217589" y="2905616"/>
                  <a:pt x="228159" y="2924697"/>
                  <a:pt x="222943" y="2942960"/>
                </a:cubicBezTo>
                <a:cubicBezTo>
                  <a:pt x="218550" y="2957919"/>
                  <a:pt x="204823" y="2967803"/>
                  <a:pt x="189996" y="2967803"/>
                </a:cubicBezTo>
                <a:cubicBezTo>
                  <a:pt x="186839" y="2967803"/>
                  <a:pt x="183681" y="2967253"/>
                  <a:pt x="180525" y="2966429"/>
                </a:cubicBezTo>
                <a:cubicBezTo>
                  <a:pt x="162266" y="2961214"/>
                  <a:pt x="151695" y="2942135"/>
                  <a:pt x="157050" y="2924012"/>
                </a:cubicBezTo>
                <a:cubicBezTo>
                  <a:pt x="162266" y="2905752"/>
                  <a:pt x="181211" y="2895182"/>
                  <a:pt x="199468" y="2900399"/>
                </a:cubicBezTo>
                <a:close/>
                <a:moveTo>
                  <a:pt x="7571599" y="2850208"/>
                </a:moveTo>
                <a:cubicBezTo>
                  <a:pt x="7594675" y="2852249"/>
                  <a:pt x="7615473" y="2867822"/>
                  <a:pt x="7622989" y="2891193"/>
                </a:cubicBezTo>
                <a:cubicBezTo>
                  <a:pt x="7633010" y="2922494"/>
                  <a:pt x="7615851" y="2955990"/>
                  <a:pt x="7584551" y="2966009"/>
                </a:cubicBezTo>
                <a:cubicBezTo>
                  <a:pt x="7578511" y="2968070"/>
                  <a:pt x="7572333" y="2968892"/>
                  <a:pt x="7566292" y="2968892"/>
                </a:cubicBezTo>
                <a:cubicBezTo>
                  <a:pt x="7541172" y="2968892"/>
                  <a:pt x="7517834" y="2952832"/>
                  <a:pt x="7509734" y="2927711"/>
                </a:cubicBezTo>
                <a:cubicBezTo>
                  <a:pt x="7499713" y="2896410"/>
                  <a:pt x="7516874" y="2862913"/>
                  <a:pt x="7548172" y="2852892"/>
                </a:cubicBezTo>
                <a:cubicBezTo>
                  <a:pt x="7555962" y="2850352"/>
                  <a:pt x="7563907" y="2849529"/>
                  <a:pt x="7571599" y="2850208"/>
                </a:cubicBezTo>
                <a:close/>
                <a:moveTo>
                  <a:pt x="526633" y="2819726"/>
                </a:moveTo>
                <a:cubicBezTo>
                  <a:pt x="534331" y="2819104"/>
                  <a:pt x="542277" y="2819979"/>
                  <a:pt x="550068" y="2822554"/>
                </a:cubicBezTo>
                <a:cubicBezTo>
                  <a:pt x="581229" y="2832849"/>
                  <a:pt x="598113" y="2866619"/>
                  <a:pt x="587819" y="2897784"/>
                </a:cubicBezTo>
                <a:cubicBezTo>
                  <a:pt x="579581" y="2922768"/>
                  <a:pt x="556381" y="2938558"/>
                  <a:pt x="531397" y="2938558"/>
                </a:cubicBezTo>
                <a:cubicBezTo>
                  <a:pt x="525220" y="2938558"/>
                  <a:pt x="518905" y="2937596"/>
                  <a:pt x="512591" y="2935538"/>
                </a:cubicBezTo>
                <a:cubicBezTo>
                  <a:pt x="481429" y="2925240"/>
                  <a:pt x="464542" y="2891469"/>
                  <a:pt x="474839" y="2860306"/>
                </a:cubicBezTo>
                <a:cubicBezTo>
                  <a:pt x="482664" y="2836933"/>
                  <a:pt x="503539" y="2821593"/>
                  <a:pt x="526633" y="2819726"/>
                </a:cubicBezTo>
                <a:close/>
                <a:moveTo>
                  <a:pt x="5910222" y="2817392"/>
                </a:moveTo>
                <a:cubicBezTo>
                  <a:pt x="5930723" y="2814078"/>
                  <a:pt x="5952112" y="2822985"/>
                  <a:pt x="5963850" y="2841619"/>
                </a:cubicBezTo>
                <a:cubicBezTo>
                  <a:pt x="5979362" y="2866467"/>
                  <a:pt x="5971949" y="2899415"/>
                  <a:pt x="5946964" y="2914927"/>
                </a:cubicBezTo>
                <a:cubicBezTo>
                  <a:pt x="5938178" y="2920555"/>
                  <a:pt x="5928431" y="2923165"/>
                  <a:pt x="5918823" y="2923165"/>
                </a:cubicBezTo>
                <a:cubicBezTo>
                  <a:pt x="5901114" y="2923165"/>
                  <a:pt x="5883817" y="2914239"/>
                  <a:pt x="5873659" y="2898179"/>
                </a:cubicBezTo>
                <a:cubicBezTo>
                  <a:pt x="5858146" y="2873331"/>
                  <a:pt x="5865559" y="2840521"/>
                  <a:pt x="5890406" y="2824872"/>
                </a:cubicBezTo>
                <a:cubicBezTo>
                  <a:pt x="5896653" y="2820960"/>
                  <a:pt x="5903388" y="2818498"/>
                  <a:pt x="5910222" y="2817392"/>
                </a:cubicBezTo>
                <a:close/>
                <a:moveTo>
                  <a:pt x="7238684" y="2811294"/>
                </a:moveTo>
                <a:cubicBezTo>
                  <a:pt x="7271644" y="2813083"/>
                  <a:pt x="7301862" y="2834215"/>
                  <a:pt x="7313703" y="2867162"/>
                </a:cubicBezTo>
                <a:cubicBezTo>
                  <a:pt x="7329627" y="2911231"/>
                  <a:pt x="7306701" y="2959689"/>
                  <a:pt x="7262772" y="2975475"/>
                </a:cubicBezTo>
                <a:cubicBezTo>
                  <a:pt x="7253301" y="2978907"/>
                  <a:pt x="7243691" y="2980555"/>
                  <a:pt x="7234080" y="2980555"/>
                </a:cubicBezTo>
                <a:cubicBezTo>
                  <a:pt x="7199488" y="2980555"/>
                  <a:pt x="7166815" y="2959004"/>
                  <a:pt x="7154459" y="2924547"/>
                </a:cubicBezTo>
                <a:cubicBezTo>
                  <a:pt x="7138537" y="2880480"/>
                  <a:pt x="7161461" y="2832019"/>
                  <a:pt x="7205390" y="2816232"/>
                </a:cubicBezTo>
                <a:cubicBezTo>
                  <a:pt x="7216407" y="2812250"/>
                  <a:pt x="7227698" y="2810697"/>
                  <a:pt x="7238684" y="2811294"/>
                </a:cubicBezTo>
                <a:close/>
                <a:moveTo>
                  <a:pt x="2587285" y="2751949"/>
                </a:moveTo>
                <a:cubicBezTo>
                  <a:pt x="2596037" y="2751331"/>
                  <a:pt x="2605029" y="2754042"/>
                  <a:pt x="2612235" y="2760219"/>
                </a:cubicBezTo>
                <a:cubicBezTo>
                  <a:pt x="2626513" y="2772574"/>
                  <a:pt x="2628160" y="2794261"/>
                  <a:pt x="2615669" y="2808677"/>
                </a:cubicBezTo>
                <a:cubicBezTo>
                  <a:pt x="2608940" y="2816501"/>
                  <a:pt x="2599331" y="2820483"/>
                  <a:pt x="2589722" y="2820483"/>
                </a:cubicBezTo>
                <a:cubicBezTo>
                  <a:pt x="2581759" y="2820483"/>
                  <a:pt x="2573799" y="2817736"/>
                  <a:pt x="2567347" y="2812108"/>
                </a:cubicBezTo>
                <a:cubicBezTo>
                  <a:pt x="2552933" y="2799752"/>
                  <a:pt x="2551424" y="2778064"/>
                  <a:pt x="2563777" y="2763651"/>
                </a:cubicBezTo>
                <a:cubicBezTo>
                  <a:pt x="2570024" y="2756514"/>
                  <a:pt x="2578534" y="2752567"/>
                  <a:pt x="2587285" y="2751949"/>
                </a:cubicBezTo>
                <a:close/>
                <a:moveTo>
                  <a:pt x="5497346" y="2748414"/>
                </a:moveTo>
                <a:cubicBezTo>
                  <a:pt x="5506098" y="2749032"/>
                  <a:pt x="5514610" y="2753012"/>
                  <a:pt x="5520856" y="2760219"/>
                </a:cubicBezTo>
                <a:cubicBezTo>
                  <a:pt x="5533347" y="2774494"/>
                  <a:pt x="5531837" y="2796183"/>
                  <a:pt x="5517423" y="2808538"/>
                </a:cubicBezTo>
                <a:cubicBezTo>
                  <a:pt x="5510972" y="2814168"/>
                  <a:pt x="5503009" y="2817051"/>
                  <a:pt x="5495047" y="2817051"/>
                </a:cubicBezTo>
                <a:cubicBezTo>
                  <a:pt x="5485437" y="2817051"/>
                  <a:pt x="5475829" y="2812931"/>
                  <a:pt x="5469101" y="2805243"/>
                </a:cubicBezTo>
                <a:cubicBezTo>
                  <a:pt x="5456608" y="2790967"/>
                  <a:pt x="5458119" y="2769280"/>
                  <a:pt x="5472396" y="2756788"/>
                </a:cubicBezTo>
                <a:cubicBezTo>
                  <a:pt x="5479602" y="2750542"/>
                  <a:pt x="5488594" y="2747796"/>
                  <a:pt x="5497346" y="2748414"/>
                </a:cubicBezTo>
                <a:close/>
                <a:moveTo>
                  <a:pt x="6879550" y="2731436"/>
                </a:moveTo>
                <a:cubicBezTo>
                  <a:pt x="6922375" y="2731391"/>
                  <a:pt x="6963095" y="2756461"/>
                  <a:pt x="6980804" y="2798365"/>
                </a:cubicBezTo>
                <a:cubicBezTo>
                  <a:pt x="7004553" y="2854237"/>
                  <a:pt x="6978469" y="2918620"/>
                  <a:pt x="6922598" y="2942369"/>
                </a:cubicBezTo>
                <a:cubicBezTo>
                  <a:pt x="6908595" y="2948272"/>
                  <a:pt x="6894181" y="2951155"/>
                  <a:pt x="6879767" y="2951155"/>
                </a:cubicBezTo>
                <a:cubicBezTo>
                  <a:pt x="6837073" y="2951155"/>
                  <a:pt x="6796439" y="2926033"/>
                  <a:pt x="6778731" y="2884163"/>
                </a:cubicBezTo>
                <a:cubicBezTo>
                  <a:pt x="6754980" y="2828429"/>
                  <a:pt x="6781064" y="2763908"/>
                  <a:pt x="6836798" y="2740159"/>
                </a:cubicBezTo>
                <a:cubicBezTo>
                  <a:pt x="6850766" y="2734256"/>
                  <a:pt x="6865275" y="2731451"/>
                  <a:pt x="6879550" y="2731436"/>
                </a:cubicBezTo>
                <a:close/>
                <a:moveTo>
                  <a:pt x="6203610" y="2725557"/>
                </a:moveTo>
                <a:cubicBezTo>
                  <a:pt x="6231473" y="2722102"/>
                  <a:pt x="6259992" y="2735228"/>
                  <a:pt x="6274921" y="2761173"/>
                </a:cubicBezTo>
                <a:cubicBezTo>
                  <a:pt x="6294826" y="2795628"/>
                  <a:pt x="6282884" y="2839696"/>
                  <a:pt x="6248427" y="2859600"/>
                </a:cubicBezTo>
                <a:cubicBezTo>
                  <a:pt x="6237169" y="2866053"/>
                  <a:pt x="6224815" y="2869209"/>
                  <a:pt x="6212598" y="2869209"/>
                </a:cubicBezTo>
                <a:cubicBezTo>
                  <a:pt x="6187612" y="2869209"/>
                  <a:pt x="6163314" y="2856168"/>
                  <a:pt x="6149999" y="2833106"/>
                </a:cubicBezTo>
                <a:cubicBezTo>
                  <a:pt x="6130092" y="2798648"/>
                  <a:pt x="6142036" y="2754584"/>
                  <a:pt x="6176493" y="2734679"/>
                </a:cubicBezTo>
                <a:cubicBezTo>
                  <a:pt x="6185108" y="2729702"/>
                  <a:pt x="6194322" y="2726708"/>
                  <a:pt x="6203610" y="2725557"/>
                </a:cubicBezTo>
                <a:close/>
                <a:moveTo>
                  <a:pt x="7828767" y="2716452"/>
                </a:moveTo>
                <a:cubicBezTo>
                  <a:pt x="7846751" y="2710278"/>
                  <a:pt x="7866245" y="2719886"/>
                  <a:pt x="7872421" y="2737866"/>
                </a:cubicBezTo>
                <a:cubicBezTo>
                  <a:pt x="7878461" y="2755846"/>
                  <a:pt x="7868852" y="2775338"/>
                  <a:pt x="7851006" y="2781378"/>
                </a:cubicBezTo>
                <a:cubicBezTo>
                  <a:pt x="7847300" y="2782612"/>
                  <a:pt x="7843593" y="2783297"/>
                  <a:pt x="7839886" y="2783297"/>
                </a:cubicBezTo>
                <a:cubicBezTo>
                  <a:pt x="7825609" y="2783297"/>
                  <a:pt x="7812294" y="2774240"/>
                  <a:pt x="7807352" y="2759966"/>
                </a:cubicBezTo>
                <a:cubicBezTo>
                  <a:pt x="7801312" y="2742121"/>
                  <a:pt x="7810922" y="2722494"/>
                  <a:pt x="7828767" y="2716452"/>
                </a:cubicBezTo>
                <a:close/>
                <a:moveTo>
                  <a:pt x="6528996" y="2695299"/>
                </a:moveTo>
                <a:cubicBezTo>
                  <a:pt x="6564362" y="2692900"/>
                  <a:pt x="6599342" y="2711406"/>
                  <a:pt x="6616330" y="2744968"/>
                </a:cubicBezTo>
                <a:cubicBezTo>
                  <a:pt x="6616330" y="2744968"/>
                  <a:pt x="6616330" y="2744968"/>
                  <a:pt x="6616467" y="2744968"/>
                </a:cubicBezTo>
                <a:cubicBezTo>
                  <a:pt x="6639118" y="2789858"/>
                  <a:pt x="6621135" y="2844495"/>
                  <a:pt x="6576245" y="2867146"/>
                </a:cubicBezTo>
                <a:cubicBezTo>
                  <a:pt x="6563067" y="2873872"/>
                  <a:pt x="6549064" y="2877030"/>
                  <a:pt x="6535336" y="2877030"/>
                </a:cubicBezTo>
                <a:cubicBezTo>
                  <a:pt x="6502115" y="2877030"/>
                  <a:pt x="6470130" y="2858772"/>
                  <a:pt x="6454067" y="2827061"/>
                </a:cubicBezTo>
                <a:cubicBezTo>
                  <a:pt x="6431417" y="2782307"/>
                  <a:pt x="6449401" y="2727536"/>
                  <a:pt x="6494153" y="2704885"/>
                </a:cubicBezTo>
                <a:cubicBezTo>
                  <a:pt x="6505375" y="2699222"/>
                  <a:pt x="6517207" y="2696100"/>
                  <a:pt x="6528996" y="2695299"/>
                </a:cubicBezTo>
                <a:close/>
                <a:moveTo>
                  <a:pt x="2245613" y="2691890"/>
                </a:moveTo>
                <a:cubicBezTo>
                  <a:pt x="2259083" y="2689762"/>
                  <a:pt x="2273360" y="2692747"/>
                  <a:pt x="2285235" y="2701326"/>
                </a:cubicBezTo>
                <a:cubicBezTo>
                  <a:pt x="2308983" y="2718623"/>
                  <a:pt x="2314200" y="2751977"/>
                  <a:pt x="2296903" y="2775726"/>
                </a:cubicBezTo>
                <a:cubicBezTo>
                  <a:pt x="2286470" y="2790003"/>
                  <a:pt x="2270272" y="2797551"/>
                  <a:pt x="2253798" y="2797551"/>
                </a:cubicBezTo>
                <a:cubicBezTo>
                  <a:pt x="2242953" y="2797551"/>
                  <a:pt x="2232108" y="2794258"/>
                  <a:pt x="2222636" y="2787394"/>
                </a:cubicBezTo>
                <a:cubicBezTo>
                  <a:pt x="2198887" y="2770097"/>
                  <a:pt x="2193533" y="2736879"/>
                  <a:pt x="2210831" y="2713132"/>
                </a:cubicBezTo>
                <a:cubicBezTo>
                  <a:pt x="2219478" y="2701259"/>
                  <a:pt x="2232143" y="2694017"/>
                  <a:pt x="2245613" y="2691890"/>
                </a:cubicBezTo>
                <a:close/>
                <a:moveTo>
                  <a:pt x="286640" y="2640277"/>
                </a:moveTo>
                <a:cubicBezTo>
                  <a:pt x="304351" y="2646727"/>
                  <a:pt x="313547" y="2666356"/>
                  <a:pt x="307096" y="2684199"/>
                </a:cubicBezTo>
                <a:cubicBezTo>
                  <a:pt x="302016" y="2698200"/>
                  <a:pt x="288837" y="2706847"/>
                  <a:pt x="274833" y="2706847"/>
                </a:cubicBezTo>
                <a:cubicBezTo>
                  <a:pt x="270990" y="2706847"/>
                  <a:pt x="267010" y="2706160"/>
                  <a:pt x="263167" y="2704786"/>
                </a:cubicBezTo>
                <a:cubicBezTo>
                  <a:pt x="245320" y="2698200"/>
                  <a:pt x="236122" y="2678572"/>
                  <a:pt x="242575" y="2660727"/>
                </a:cubicBezTo>
                <a:cubicBezTo>
                  <a:pt x="249027" y="2642883"/>
                  <a:pt x="268794" y="2633826"/>
                  <a:pt x="286640" y="2640277"/>
                </a:cubicBezTo>
                <a:close/>
                <a:moveTo>
                  <a:pt x="1939332" y="2639245"/>
                </a:moveTo>
                <a:cubicBezTo>
                  <a:pt x="1948564" y="2640759"/>
                  <a:pt x="1957651" y="2644114"/>
                  <a:pt x="1966059" y="2649433"/>
                </a:cubicBezTo>
                <a:cubicBezTo>
                  <a:pt x="1999692" y="2670710"/>
                  <a:pt x="2009851" y="2715186"/>
                  <a:pt x="1988573" y="2748817"/>
                </a:cubicBezTo>
                <a:cubicBezTo>
                  <a:pt x="1974844" y="2770645"/>
                  <a:pt x="1951507" y="2782448"/>
                  <a:pt x="1927484" y="2782448"/>
                </a:cubicBezTo>
                <a:cubicBezTo>
                  <a:pt x="1914441" y="2782448"/>
                  <a:pt x="1901127" y="2778881"/>
                  <a:pt x="1889183" y="2771330"/>
                </a:cubicBezTo>
                <a:cubicBezTo>
                  <a:pt x="1855413" y="2750053"/>
                  <a:pt x="1845390" y="2705577"/>
                  <a:pt x="1866667" y="2671946"/>
                </a:cubicBezTo>
                <a:cubicBezTo>
                  <a:pt x="1882627" y="2646722"/>
                  <a:pt x="1911636" y="2634702"/>
                  <a:pt x="1939332" y="2639245"/>
                </a:cubicBezTo>
                <a:close/>
                <a:moveTo>
                  <a:pt x="1618697" y="2590439"/>
                </a:moveTo>
                <a:cubicBezTo>
                  <a:pt x="1630436" y="2591743"/>
                  <a:pt x="1642114" y="2595373"/>
                  <a:pt x="1653063" y="2601516"/>
                </a:cubicBezTo>
                <a:cubicBezTo>
                  <a:pt x="1696852" y="2626090"/>
                  <a:pt x="1712503" y="2681549"/>
                  <a:pt x="1687931" y="2725339"/>
                </a:cubicBezTo>
                <a:cubicBezTo>
                  <a:pt x="1671184" y="2755127"/>
                  <a:pt x="1640294" y="2771738"/>
                  <a:pt x="1608446" y="2771738"/>
                </a:cubicBezTo>
                <a:cubicBezTo>
                  <a:pt x="1593484" y="2771738"/>
                  <a:pt x="1578108" y="2768031"/>
                  <a:pt x="1564106" y="2760207"/>
                </a:cubicBezTo>
                <a:cubicBezTo>
                  <a:pt x="1520314" y="2735634"/>
                  <a:pt x="1504663" y="2680175"/>
                  <a:pt x="1529236" y="2636386"/>
                </a:cubicBezTo>
                <a:cubicBezTo>
                  <a:pt x="1547667" y="2603542"/>
                  <a:pt x="1583470" y="2586527"/>
                  <a:pt x="1618697" y="2590439"/>
                </a:cubicBezTo>
                <a:close/>
                <a:moveTo>
                  <a:pt x="951478" y="2573286"/>
                </a:moveTo>
                <a:cubicBezTo>
                  <a:pt x="962466" y="2573512"/>
                  <a:pt x="973595" y="2575899"/>
                  <a:pt x="984269" y="2580669"/>
                </a:cubicBezTo>
                <a:cubicBezTo>
                  <a:pt x="1026960" y="2599897"/>
                  <a:pt x="1046042" y="2649866"/>
                  <a:pt x="1026960" y="2692556"/>
                </a:cubicBezTo>
                <a:cubicBezTo>
                  <a:pt x="1012822" y="2723988"/>
                  <a:pt x="981935" y="2742656"/>
                  <a:pt x="949674" y="2742656"/>
                </a:cubicBezTo>
                <a:cubicBezTo>
                  <a:pt x="938006" y="2742656"/>
                  <a:pt x="926336" y="2740186"/>
                  <a:pt x="915081" y="2735245"/>
                </a:cubicBezTo>
                <a:cubicBezTo>
                  <a:pt x="872387" y="2716028"/>
                  <a:pt x="853304" y="2665926"/>
                  <a:pt x="872524" y="2623374"/>
                </a:cubicBezTo>
                <a:cubicBezTo>
                  <a:pt x="872524" y="2623374"/>
                  <a:pt x="872524" y="2623374"/>
                  <a:pt x="872387" y="2623374"/>
                </a:cubicBezTo>
                <a:cubicBezTo>
                  <a:pt x="886801" y="2591348"/>
                  <a:pt x="918512" y="2572605"/>
                  <a:pt x="951478" y="2573286"/>
                </a:cubicBezTo>
                <a:close/>
                <a:moveTo>
                  <a:pt x="5741580" y="2567654"/>
                </a:moveTo>
                <a:cubicBezTo>
                  <a:pt x="5755153" y="2568821"/>
                  <a:pt x="5768298" y="2575167"/>
                  <a:pt x="5777839" y="2586425"/>
                </a:cubicBezTo>
                <a:cubicBezTo>
                  <a:pt x="5777839" y="2586425"/>
                  <a:pt x="5777839" y="2586425"/>
                  <a:pt x="5777700" y="2586425"/>
                </a:cubicBezTo>
                <a:cubicBezTo>
                  <a:pt x="5796645" y="2608945"/>
                  <a:pt x="5793761" y="2642439"/>
                  <a:pt x="5771249" y="2661380"/>
                </a:cubicBezTo>
                <a:cubicBezTo>
                  <a:pt x="5761365" y="2669755"/>
                  <a:pt x="5749147" y="2673873"/>
                  <a:pt x="5737066" y="2673873"/>
                </a:cubicBezTo>
                <a:cubicBezTo>
                  <a:pt x="5721967" y="2673873"/>
                  <a:pt x="5706865" y="2667421"/>
                  <a:pt x="5696295" y="2654930"/>
                </a:cubicBezTo>
                <a:cubicBezTo>
                  <a:pt x="5677352" y="2632417"/>
                  <a:pt x="5680234" y="2598921"/>
                  <a:pt x="5702748" y="2579972"/>
                </a:cubicBezTo>
                <a:cubicBezTo>
                  <a:pt x="5714004" y="2570500"/>
                  <a:pt x="5728007" y="2566488"/>
                  <a:pt x="5741580" y="2567654"/>
                </a:cubicBezTo>
                <a:close/>
                <a:moveTo>
                  <a:pt x="2785927" y="2557845"/>
                </a:moveTo>
                <a:cubicBezTo>
                  <a:pt x="2794677" y="2558463"/>
                  <a:pt x="2803189" y="2562408"/>
                  <a:pt x="2809367" y="2569547"/>
                </a:cubicBezTo>
                <a:cubicBezTo>
                  <a:pt x="2821860" y="2583823"/>
                  <a:pt x="2820349" y="2605520"/>
                  <a:pt x="2806072" y="2618011"/>
                </a:cubicBezTo>
                <a:cubicBezTo>
                  <a:pt x="2799484" y="2623638"/>
                  <a:pt x="2791520" y="2626384"/>
                  <a:pt x="2783422" y="2626384"/>
                </a:cubicBezTo>
                <a:cubicBezTo>
                  <a:pt x="2773950" y="2626384"/>
                  <a:pt x="2764341" y="2622404"/>
                  <a:pt x="2757614" y="2614577"/>
                </a:cubicBezTo>
                <a:cubicBezTo>
                  <a:pt x="2745121" y="2600299"/>
                  <a:pt x="2746632" y="2578604"/>
                  <a:pt x="2761045" y="2566115"/>
                </a:cubicBezTo>
                <a:cubicBezTo>
                  <a:pt x="2768185" y="2559937"/>
                  <a:pt x="2777176" y="2557226"/>
                  <a:pt x="2785927" y="2557845"/>
                </a:cubicBezTo>
                <a:close/>
                <a:moveTo>
                  <a:pt x="5298293" y="2554772"/>
                </a:moveTo>
                <a:cubicBezTo>
                  <a:pt x="5307045" y="2554137"/>
                  <a:pt x="5316036" y="2556848"/>
                  <a:pt x="5323175" y="2563095"/>
                </a:cubicBezTo>
                <a:cubicBezTo>
                  <a:pt x="5337588" y="2575446"/>
                  <a:pt x="5339099" y="2597142"/>
                  <a:pt x="5326745" y="2611420"/>
                </a:cubicBezTo>
                <a:cubicBezTo>
                  <a:pt x="5319880" y="2619383"/>
                  <a:pt x="5310408" y="2623365"/>
                  <a:pt x="5300799" y="2623365"/>
                </a:cubicBezTo>
                <a:cubicBezTo>
                  <a:pt x="5292837" y="2623365"/>
                  <a:pt x="5284875" y="2620619"/>
                  <a:pt x="5278284" y="2614988"/>
                </a:cubicBezTo>
                <a:cubicBezTo>
                  <a:pt x="5264007" y="2602634"/>
                  <a:pt x="5262360" y="2580938"/>
                  <a:pt x="5274853" y="2566526"/>
                </a:cubicBezTo>
                <a:cubicBezTo>
                  <a:pt x="5281031" y="2559387"/>
                  <a:pt x="5289542" y="2555407"/>
                  <a:pt x="5298293" y="2554772"/>
                </a:cubicBezTo>
                <a:close/>
                <a:moveTo>
                  <a:pt x="7455221" y="2549922"/>
                </a:moveTo>
                <a:cubicBezTo>
                  <a:pt x="7478425" y="2549973"/>
                  <a:pt x="7500432" y="2563693"/>
                  <a:pt x="7510008" y="2586445"/>
                </a:cubicBezTo>
                <a:cubicBezTo>
                  <a:pt x="7522775" y="2616653"/>
                  <a:pt x="7508498" y="2651523"/>
                  <a:pt x="7478297" y="2664287"/>
                </a:cubicBezTo>
                <a:cubicBezTo>
                  <a:pt x="7470746" y="2667444"/>
                  <a:pt x="7462922" y="2668955"/>
                  <a:pt x="7455234" y="2668955"/>
                </a:cubicBezTo>
                <a:cubicBezTo>
                  <a:pt x="7432035" y="2668955"/>
                  <a:pt x="7409934" y="2655366"/>
                  <a:pt x="7400323" y="2632581"/>
                </a:cubicBezTo>
                <a:cubicBezTo>
                  <a:pt x="7387557" y="2602241"/>
                  <a:pt x="7401834" y="2567367"/>
                  <a:pt x="7432035" y="2554600"/>
                </a:cubicBezTo>
                <a:cubicBezTo>
                  <a:pt x="7439619" y="2551407"/>
                  <a:pt x="7447487" y="2549905"/>
                  <a:pt x="7455221" y="2549922"/>
                </a:cubicBezTo>
                <a:close/>
                <a:moveTo>
                  <a:pt x="1302440" y="2544844"/>
                </a:moveTo>
                <a:cubicBezTo>
                  <a:pt x="1316666" y="2545826"/>
                  <a:pt x="1330934" y="2549618"/>
                  <a:pt x="1344455" y="2556483"/>
                </a:cubicBezTo>
                <a:cubicBezTo>
                  <a:pt x="1398543" y="2583801"/>
                  <a:pt x="1420233" y="2649832"/>
                  <a:pt x="1392914" y="2704056"/>
                </a:cubicBezTo>
                <a:cubicBezTo>
                  <a:pt x="1373559" y="2742219"/>
                  <a:pt x="1334846" y="2764183"/>
                  <a:pt x="1294760" y="2764183"/>
                </a:cubicBezTo>
                <a:cubicBezTo>
                  <a:pt x="1278151" y="2764183"/>
                  <a:pt x="1261128" y="2760478"/>
                  <a:pt x="1245204" y="2752378"/>
                </a:cubicBezTo>
                <a:cubicBezTo>
                  <a:pt x="1191117" y="2724923"/>
                  <a:pt x="1169427" y="2658892"/>
                  <a:pt x="1196881" y="2604804"/>
                </a:cubicBezTo>
                <a:cubicBezTo>
                  <a:pt x="1217474" y="2564239"/>
                  <a:pt x="1259764" y="2541897"/>
                  <a:pt x="1302440" y="2544844"/>
                </a:cubicBezTo>
                <a:close/>
                <a:moveTo>
                  <a:pt x="645680" y="2520200"/>
                </a:moveTo>
                <a:cubicBezTo>
                  <a:pt x="653410" y="2520251"/>
                  <a:pt x="661261" y="2521820"/>
                  <a:pt x="668811" y="2525081"/>
                </a:cubicBezTo>
                <a:cubicBezTo>
                  <a:pt x="699012" y="2538122"/>
                  <a:pt x="712878" y="2573125"/>
                  <a:pt x="699974" y="2603338"/>
                </a:cubicBezTo>
                <a:lnTo>
                  <a:pt x="699837" y="2603338"/>
                </a:lnTo>
                <a:cubicBezTo>
                  <a:pt x="690226" y="2625717"/>
                  <a:pt x="668262" y="2639168"/>
                  <a:pt x="645200" y="2639168"/>
                </a:cubicBezTo>
                <a:cubicBezTo>
                  <a:pt x="637374" y="2639168"/>
                  <a:pt x="629413" y="2637658"/>
                  <a:pt x="621726" y="2634364"/>
                </a:cubicBezTo>
                <a:cubicBezTo>
                  <a:pt x="591525" y="2621324"/>
                  <a:pt x="577657" y="2586308"/>
                  <a:pt x="590701" y="2556110"/>
                </a:cubicBezTo>
                <a:cubicBezTo>
                  <a:pt x="600379" y="2533559"/>
                  <a:pt x="622489" y="2520045"/>
                  <a:pt x="645680" y="2520200"/>
                </a:cubicBezTo>
                <a:close/>
                <a:moveTo>
                  <a:pt x="7087120" y="2474346"/>
                </a:moveTo>
                <a:cubicBezTo>
                  <a:pt x="7120105" y="2472590"/>
                  <a:pt x="7152435" y="2490273"/>
                  <a:pt x="7167775" y="2521777"/>
                </a:cubicBezTo>
                <a:cubicBezTo>
                  <a:pt x="7188229" y="2563786"/>
                  <a:pt x="7170932" y="2614445"/>
                  <a:pt x="7128926" y="2635041"/>
                </a:cubicBezTo>
                <a:cubicBezTo>
                  <a:pt x="7116845" y="2640805"/>
                  <a:pt x="7104216" y="2643551"/>
                  <a:pt x="7091723" y="2643551"/>
                </a:cubicBezTo>
                <a:cubicBezTo>
                  <a:pt x="7060424" y="2643551"/>
                  <a:pt x="7030361" y="2626116"/>
                  <a:pt x="7015672" y="2596051"/>
                </a:cubicBezTo>
                <a:cubicBezTo>
                  <a:pt x="6995080" y="2554041"/>
                  <a:pt x="7012514" y="2503384"/>
                  <a:pt x="7054522" y="2482791"/>
                </a:cubicBezTo>
                <a:cubicBezTo>
                  <a:pt x="7065058" y="2477678"/>
                  <a:pt x="7076125" y="2474932"/>
                  <a:pt x="7087120" y="2474346"/>
                </a:cubicBezTo>
                <a:close/>
                <a:moveTo>
                  <a:pt x="7755565" y="2461051"/>
                </a:moveTo>
                <a:cubicBezTo>
                  <a:pt x="7763664" y="2464380"/>
                  <a:pt x="7770494" y="2470798"/>
                  <a:pt x="7774132" y="2479515"/>
                </a:cubicBezTo>
                <a:cubicBezTo>
                  <a:pt x="7774132" y="2479515"/>
                  <a:pt x="7774132" y="2479515"/>
                  <a:pt x="7774269" y="2479515"/>
                </a:cubicBezTo>
                <a:cubicBezTo>
                  <a:pt x="7781544" y="2496949"/>
                  <a:pt x="7773309" y="2517129"/>
                  <a:pt x="7755874" y="2524405"/>
                </a:cubicBezTo>
                <a:cubicBezTo>
                  <a:pt x="7751481" y="2526189"/>
                  <a:pt x="7746951" y="2527150"/>
                  <a:pt x="7742559" y="2527150"/>
                </a:cubicBezTo>
                <a:cubicBezTo>
                  <a:pt x="7729242" y="2527150"/>
                  <a:pt x="7716475" y="2519188"/>
                  <a:pt x="7710984" y="2506148"/>
                </a:cubicBezTo>
                <a:cubicBezTo>
                  <a:pt x="7703570" y="2488576"/>
                  <a:pt x="7711808" y="2468532"/>
                  <a:pt x="7729378" y="2461120"/>
                </a:cubicBezTo>
                <a:cubicBezTo>
                  <a:pt x="7738095" y="2457482"/>
                  <a:pt x="7747465" y="2457723"/>
                  <a:pt x="7755565" y="2461051"/>
                </a:cubicBezTo>
                <a:close/>
                <a:moveTo>
                  <a:pt x="2451358" y="2454828"/>
                </a:moveTo>
                <a:cubicBezTo>
                  <a:pt x="2464966" y="2454571"/>
                  <a:pt x="2478659" y="2459512"/>
                  <a:pt x="2489229" y="2469739"/>
                </a:cubicBezTo>
                <a:cubicBezTo>
                  <a:pt x="2510371" y="2490193"/>
                  <a:pt x="2510920" y="2523828"/>
                  <a:pt x="2490603" y="2544967"/>
                </a:cubicBezTo>
                <a:cubicBezTo>
                  <a:pt x="2480031" y="2555814"/>
                  <a:pt x="2466166" y="2561169"/>
                  <a:pt x="2452302" y="2561169"/>
                </a:cubicBezTo>
                <a:cubicBezTo>
                  <a:pt x="2438986" y="2561169"/>
                  <a:pt x="2425668" y="2556226"/>
                  <a:pt x="2415374" y="2546341"/>
                </a:cubicBezTo>
                <a:cubicBezTo>
                  <a:pt x="2394233" y="2525885"/>
                  <a:pt x="2393547" y="2492253"/>
                  <a:pt x="2413999" y="2471112"/>
                </a:cubicBezTo>
                <a:cubicBezTo>
                  <a:pt x="2424228" y="2460542"/>
                  <a:pt x="2437749" y="2455086"/>
                  <a:pt x="2451358" y="2454828"/>
                </a:cubicBezTo>
                <a:close/>
                <a:moveTo>
                  <a:pt x="6030516" y="2441026"/>
                </a:moveTo>
                <a:cubicBezTo>
                  <a:pt x="6048826" y="2443342"/>
                  <a:pt x="6066260" y="2452643"/>
                  <a:pt x="6078477" y="2468361"/>
                </a:cubicBezTo>
                <a:cubicBezTo>
                  <a:pt x="6102775" y="2499798"/>
                  <a:pt x="6097147" y="2545099"/>
                  <a:pt x="6065574" y="2569536"/>
                </a:cubicBezTo>
                <a:cubicBezTo>
                  <a:pt x="6052532" y="2579691"/>
                  <a:pt x="6036882" y="2584635"/>
                  <a:pt x="6021507" y="2584635"/>
                </a:cubicBezTo>
                <a:cubicBezTo>
                  <a:pt x="5999954" y="2584635"/>
                  <a:pt x="5978676" y="2575026"/>
                  <a:pt x="5964536" y="2556769"/>
                </a:cubicBezTo>
                <a:cubicBezTo>
                  <a:pt x="5940101" y="2525194"/>
                  <a:pt x="5945868" y="2480030"/>
                  <a:pt x="5977304" y="2455594"/>
                </a:cubicBezTo>
                <a:cubicBezTo>
                  <a:pt x="5993022" y="2443376"/>
                  <a:pt x="6012207" y="2438709"/>
                  <a:pt x="6030516" y="2441026"/>
                </a:cubicBezTo>
                <a:close/>
                <a:moveTo>
                  <a:pt x="3009963" y="2393811"/>
                </a:moveTo>
                <a:cubicBezTo>
                  <a:pt x="3018541" y="2395682"/>
                  <a:pt x="3026403" y="2400830"/>
                  <a:pt x="3031484" y="2408792"/>
                </a:cubicBezTo>
                <a:cubicBezTo>
                  <a:pt x="3041775" y="2424716"/>
                  <a:pt x="3037247" y="2445857"/>
                  <a:pt x="3021321" y="2456153"/>
                </a:cubicBezTo>
                <a:cubicBezTo>
                  <a:pt x="3015555" y="2459858"/>
                  <a:pt x="3009105" y="2461645"/>
                  <a:pt x="3002787" y="2461645"/>
                </a:cubicBezTo>
                <a:cubicBezTo>
                  <a:pt x="2991532" y="2461645"/>
                  <a:pt x="2980415" y="2456153"/>
                  <a:pt x="2973825" y="2445994"/>
                </a:cubicBezTo>
                <a:cubicBezTo>
                  <a:pt x="2963528" y="2430070"/>
                  <a:pt x="2968196" y="2408792"/>
                  <a:pt x="2984121" y="2398497"/>
                </a:cubicBezTo>
                <a:cubicBezTo>
                  <a:pt x="2992081" y="2393348"/>
                  <a:pt x="3001382" y="2391941"/>
                  <a:pt x="3009963" y="2393811"/>
                </a:cubicBezTo>
                <a:close/>
                <a:moveTo>
                  <a:pt x="5073758" y="2391255"/>
                </a:moveTo>
                <a:cubicBezTo>
                  <a:pt x="5082321" y="2389402"/>
                  <a:pt x="5091587" y="2390809"/>
                  <a:pt x="5099549" y="2395889"/>
                </a:cubicBezTo>
                <a:cubicBezTo>
                  <a:pt x="5115473" y="2406184"/>
                  <a:pt x="5120140" y="2427325"/>
                  <a:pt x="5109982" y="2443387"/>
                </a:cubicBezTo>
                <a:cubicBezTo>
                  <a:pt x="5103393" y="2453545"/>
                  <a:pt x="5092274" y="2459174"/>
                  <a:pt x="5081016" y="2459174"/>
                </a:cubicBezTo>
                <a:cubicBezTo>
                  <a:pt x="5074702" y="2459174"/>
                  <a:pt x="5068250" y="2457388"/>
                  <a:pt x="5062483" y="2453683"/>
                </a:cubicBezTo>
                <a:cubicBezTo>
                  <a:pt x="5046559" y="2443387"/>
                  <a:pt x="5041892" y="2422247"/>
                  <a:pt x="5052189" y="2406184"/>
                </a:cubicBezTo>
                <a:cubicBezTo>
                  <a:pt x="5057336" y="2398222"/>
                  <a:pt x="5065195" y="2393108"/>
                  <a:pt x="5073758" y="2391255"/>
                </a:cubicBezTo>
                <a:close/>
                <a:moveTo>
                  <a:pt x="365351" y="2385651"/>
                </a:moveTo>
                <a:cubicBezTo>
                  <a:pt x="373537" y="2382494"/>
                  <a:pt x="382939" y="2382460"/>
                  <a:pt x="391657" y="2386303"/>
                </a:cubicBezTo>
                <a:cubicBezTo>
                  <a:pt x="408954" y="2393990"/>
                  <a:pt x="416779" y="2414307"/>
                  <a:pt x="409091" y="2431605"/>
                </a:cubicBezTo>
                <a:cubicBezTo>
                  <a:pt x="403327" y="2444372"/>
                  <a:pt x="390834" y="2451923"/>
                  <a:pt x="377654" y="2451923"/>
                </a:cubicBezTo>
                <a:cubicBezTo>
                  <a:pt x="372986" y="2451923"/>
                  <a:pt x="368319" y="2451098"/>
                  <a:pt x="363791" y="2449041"/>
                </a:cubicBezTo>
                <a:cubicBezTo>
                  <a:pt x="346355" y="2441353"/>
                  <a:pt x="338667" y="2421035"/>
                  <a:pt x="346355" y="2403737"/>
                </a:cubicBezTo>
                <a:cubicBezTo>
                  <a:pt x="350200" y="2395089"/>
                  <a:pt x="357166" y="2388809"/>
                  <a:pt x="365351" y="2385651"/>
                </a:cubicBezTo>
                <a:close/>
                <a:moveTo>
                  <a:pt x="6359192" y="2372485"/>
                </a:moveTo>
                <a:cubicBezTo>
                  <a:pt x="6382100" y="2376689"/>
                  <a:pt x="6403413" y="2389627"/>
                  <a:pt x="6417690" y="2410287"/>
                </a:cubicBezTo>
                <a:cubicBezTo>
                  <a:pt x="6417690" y="2410287"/>
                  <a:pt x="6417690" y="2410287"/>
                  <a:pt x="6417553" y="2410287"/>
                </a:cubicBezTo>
                <a:cubicBezTo>
                  <a:pt x="6446106" y="2451745"/>
                  <a:pt x="6435673" y="2508303"/>
                  <a:pt x="6394352" y="2536856"/>
                </a:cubicBezTo>
                <a:cubicBezTo>
                  <a:pt x="6378566" y="2547702"/>
                  <a:pt x="6360582" y="2552920"/>
                  <a:pt x="6342874" y="2552920"/>
                </a:cubicBezTo>
                <a:cubicBezTo>
                  <a:pt x="6313908" y="2552920"/>
                  <a:pt x="6285491" y="2539192"/>
                  <a:pt x="6267919" y="2513520"/>
                </a:cubicBezTo>
                <a:lnTo>
                  <a:pt x="6267782" y="2513520"/>
                </a:lnTo>
                <a:cubicBezTo>
                  <a:pt x="6239365" y="2472200"/>
                  <a:pt x="6249799" y="2415503"/>
                  <a:pt x="6291120" y="2387088"/>
                </a:cubicBezTo>
                <a:cubicBezTo>
                  <a:pt x="6311780" y="2372811"/>
                  <a:pt x="6336284" y="2368281"/>
                  <a:pt x="6359192" y="2372485"/>
                </a:cubicBezTo>
                <a:close/>
                <a:moveTo>
                  <a:pt x="6679194" y="2365641"/>
                </a:moveTo>
                <a:cubicBezTo>
                  <a:pt x="6721606" y="2359823"/>
                  <a:pt x="6765312" y="2379257"/>
                  <a:pt x="6788477" y="2418381"/>
                </a:cubicBezTo>
                <a:cubicBezTo>
                  <a:pt x="6819501" y="2470546"/>
                  <a:pt x="6802342" y="2537949"/>
                  <a:pt x="6750177" y="2568975"/>
                </a:cubicBezTo>
                <a:cubicBezTo>
                  <a:pt x="6732468" y="2579407"/>
                  <a:pt x="6713249" y="2584349"/>
                  <a:pt x="6694167" y="2584349"/>
                </a:cubicBezTo>
                <a:cubicBezTo>
                  <a:pt x="6656691" y="2584349"/>
                  <a:pt x="6620176" y="2565131"/>
                  <a:pt x="6599584" y="2530536"/>
                </a:cubicBezTo>
                <a:cubicBezTo>
                  <a:pt x="6568697" y="2478371"/>
                  <a:pt x="6585856" y="2410968"/>
                  <a:pt x="6638021" y="2380081"/>
                </a:cubicBezTo>
                <a:cubicBezTo>
                  <a:pt x="6651063" y="2372325"/>
                  <a:pt x="6665056" y="2367580"/>
                  <a:pt x="6679194" y="2365641"/>
                </a:cubicBezTo>
                <a:close/>
                <a:moveTo>
                  <a:pt x="2123910" y="2361851"/>
                </a:moveTo>
                <a:cubicBezTo>
                  <a:pt x="2142288" y="2360289"/>
                  <a:pt x="2161266" y="2365746"/>
                  <a:pt x="2176504" y="2378582"/>
                </a:cubicBezTo>
                <a:cubicBezTo>
                  <a:pt x="2206981" y="2404116"/>
                  <a:pt x="2210825" y="2449554"/>
                  <a:pt x="2185153" y="2480031"/>
                </a:cubicBezTo>
                <a:cubicBezTo>
                  <a:pt x="2170876" y="2497053"/>
                  <a:pt x="2150559" y="2505702"/>
                  <a:pt x="2129967" y="2505702"/>
                </a:cubicBezTo>
                <a:cubicBezTo>
                  <a:pt x="2113632" y="2505702"/>
                  <a:pt x="2097158" y="2500211"/>
                  <a:pt x="2083707" y="2488816"/>
                </a:cubicBezTo>
                <a:cubicBezTo>
                  <a:pt x="2053231" y="2463145"/>
                  <a:pt x="2049251" y="2417705"/>
                  <a:pt x="2074920" y="2387230"/>
                </a:cubicBezTo>
                <a:cubicBezTo>
                  <a:pt x="2087755" y="2371992"/>
                  <a:pt x="2105533" y="2363412"/>
                  <a:pt x="2123910" y="2361851"/>
                </a:cubicBezTo>
                <a:close/>
                <a:moveTo>
                  <a:pt x="5519687" y="2345812"/>
                </a:moveTo>
                <a:cubicBezTo>
                  <a:pt x="5533277" y="2345090"/>
                  <a:pt x="5547142" y="2349552"/>
                  <a:pt x="5558056" y="2359367"/>
                </a:cubicBezTo>
                <a:cubicBezTo>
                  <a:pt x="5579884" y="2378999"/>
                  <a:pt x="5581668" y="2412631"/>
                  <a:pt x="5562037" y="2434458"/>
                </a:cubicBezTo>
                <a:cubicBezTo>
                  <a:pt x="5551604" y="2446127"/>
                  <a:pt x="5537053" y="2452167"/>
                  <a:pt x="5522501" y="2452167"/>
                </a:cubicBezTo>
                <a:cubicBezTo>
                  <a:pt x="5509872" y="2452167"/>
                  <a:pt x="5497105" y="2447637"/>
                  <a:pt x="5486946" y="2438439"/>
                </a:cubicBezTo>
                <a:cubicBezTo>
                  <a:pt x="5465119" y="2418808"/>
                  <a:pt x="5463334" y="2385176"/>
                  <a:pt x="5482965" y="2363348"/>
                </a:cubicBezTo>
                <a:cubicBezTo>
                  <a:pt x="5492781" y="2352435"/>
                  <a:pt x="5506097" y="2346532"/>
                  <a:pt x="5519687" y="2345812"/>
                </a:cubicBezTo>
                <a:close/>
                <a:moveTo>
                  <a:pt x="1802333" y="2274948"/>
                </a:moveTo>
                <a:cubicBezTo>
                  <a:pt x="1825378" y="2271705"/>
                  <a:pt x="1849642" y="2277264"/>
                  <a:pt x="1869685" y="2292366"/>
                </a:cubicBezTo>
                <a:cubicBezTo>
                  <a:pt x="1909770" y="2322704"/>
                  <a:pt x="1917731" y="2379675"/>
                  <a:pt x="1887530" y="2419759"/>
                </a:cubicBezTo>
                <a:cubicBezTo>
                  <a:pt x="1869685" y="2443508"/>
                  <a:pt x="1842366" y="2456001"/>
                  <a:pt x="1814911" y="2456001"/>
                </a:cubicBezTo>
                <a:cubicBezTo>
                  <a:pt x="1795831" y="2456001"/>
                  <a:pt x="1776611" y="2449961"/>
                  <a:pt x="1760138" y="2437605"/>
                </a:cubicBezTo>
                <a:cubicBezTo>
                  <a:pt x="1720051" y="2407404"/>
                  <a:pt x="1712092" y="2350433"/>
                  <a:pt x="1742293" y="2310348"/>
                </a:cubicBezTo>
                <a:cubicBezTo>
                  <a:pt x="1757461" y="2290237"/>
                  <a:pt x="1779288" y="2278191"/>
                  <a:pt x="1802333" y="2274948"/>
                </a:cubicBezTo>
                <a:close/>
                <a:moveTo>
                  <a:pt x="3254921" y="2263346"/>
                </a:moveTo>
                <a:cubicBezTo>
                  <a:pt x="3263139" y="2266402"/>
                  <a:pt x="3270209" y="2272613"/>
                  <a:pt x="3274189" y="2281261"/>
                </a:cubicBezTo>
                <a:cubicBezTo>
                  <a:pt x="3282151" y="2298422"/>
                  <a:pt x="3274602" y="2318876"/>
                  <a:pt x="3257305" y="2326700"/>
                </a:cubicBezTo>
                <a:cubicBezTo>
                  <a:pt x="3252638" y="2328897"/>
                  <a:pt x="3247833" y="2329859"/>
                  <a:pt x="3243028" y="2329859"/>
                </a:cubicBezTo>
                <a:cubicBezTo>
                  <a:pt x="3229989" y="2329859"/>
                  <a:pt x="3217632" y="2322445"/>
                  <a:pt x="3211867" y="2309815"/>
                </a:cubicBezTo>
                <a:cubicBezTo>
                  <a:pt x="3203903" y="2292656"/>
                  <a:pt x="3211455" y="2272202"/>
                  <a:pt x="3228751" y="2264376"/>
                </a:cubicBezTo>
                <a:cubicBezTo>
                  <a:pt x="3237331" y="2260396"/>
                  <a:pt x="3246701" y="2260292"/>
                  <a:pt x="3254921" y="2263346"/>
                </a:cubicBezTo>
                <a:close/>
                <a:moveTo>
                  <a:pt x="4828220" y="2261321"/>
                </a:moveTo>
                <a:cubicBezTo>
                  <a:pt x="4836456" y="2258232"/>
                  <a:pt x="4845860" y="2258267"/>
                  <a:pt x="4854509" y="2262180"/>
                </a:cubicBezTo>
                <a:cubicBezTo>
                  <a:pt x="4871668" y="2270141"/>
                  <a:pt x="4879219" y="2290458"/>
                  <a:pt x="4871393" y="2307756"/>
                </a:cubicBezTo>
                <a:cubicBezTo>
                  <a:pt x="4865628" y="2320249"/>
                  <a:pt x="4853135" y="2327798"/>
                  <a:pt x="4840232" y="2327798"/>
                </a:cubicBezTo>
                <a:cubicBezTo>
                  <a:pt x="4835427" y="2327798"/>
                  <a:pt x="4830622" y="2326838"/>
                  <a:pt x="4825955" y="2324640"/>
                </a:cubicBezTo>
                <a:cubicBezTo>
                  <a:pt x="4808794" y="2316816"/>
                  <a:pt x="4801107" y="2296499"/>
                  <a:pt x="4808933" y="2279202"/>
                </a:cubicBezTo>
                <a:cubicBezTo>
                  <a:pt x="4812913" y="2270622"/>
                  <a:pt x="4819983" y="2264409"/>
                  <a:pt x="4828220" y="2261321"/>
                </a:cubicBezTo>
                <a:close/>
                <a:moveTo>
                  <a:pt x="7313187" y="2260870"/>
                </a:moveTo>
                <a:cubicBezTo>
                  <a:pt x="7336301" y="2258907"/>
                  <a:pt x="7359416" y="2270672"/>
                  <a:pt x="7370947" y="2292396"/>
                </a:cubicBezTo>
                <a:cubicBezTo>
                  <a:pt x="7386322" y="2321498"/>
                  <a:pt x="7375065" y="2357464"/>
                  <a:pt x="7346100" y="2372841"/>
                </a:cubicBezTo>
                <a:cubicBezTo>
                  <a:pt x="7337176" y="2377507"/>
                  <a:pt x="7327704" y="2379704"/>
                  <a:pt x="7318369" y="2379704"/>
                </a:cubicBezTo>
                <a:cubicBezTo>
                  <a:pt x="7296954" y="2379704"/>
                  <a:pt x="7276362" y="2368173"/>
                  <a:pt x="7265655" y="2347992"/>
                </a:cubicBezTo>
                <a:cubicBezTo>
                  <a:pt x="7250417" y="2318891"/>
                  <a:pt x="7261536" y="2282923"/>
                  <a:pt x="7290502" y="2267549"/>
                </a:cubicBezTo>
                <a:cubicBezTo>
                  <a:pt x="7297777" y="2263703"/>
                  <a:pt x="7305482" y="2261524"/>
                  <a:pt x="7313187" y="2260870"/>
                </a:cubicBezTo>
                <a:close/>
                <a:moveTo>
                  <a:pt x="1128310" y="2248740"/>
                </a:moveTo>
                <a:cubicBezTo>
                  <a:pt x="1139219" y="2250174"/>
                  <a:pt x="1150030" y="2253779"/>
                  <a:pt x="1160119" y="2259714"/>
                </a:cubicBezTo>
                <a:cubicBezTo>
                  <a:pt x="1200476" y="2283327"/>
                  <a:pt x="1213926" y="2335081"/>
                  <a:pt x="1190317" y="2375441"/>
                </a:cubicBezTo>
                <a:cubicBezTo>
                  <a:pt x="1174534" y="2402347"/>
                  <a:pt x="1146255" y="2417310"/>
                  <a:pt x="1117152" y="2417310"/>
                </a:cubicBezTo>
                <a:cubicBezTo>
                  <a:pt x="1102601" y="2417310"/>
                  <a:pt x="1087911" y="2413603"/>
                  <a:pt x="1074455" y="2405779"/>
                </a:cubicBezTo>
                <a:cubicBezTo>
                  <a:pt x="1034235" y="2382168"/>
                  <a:pt x="1020645" y="2330275"/>
                  <a:pt x="1044257" y="2289917"/>
                </a:cubicBezTo>
                <a:cubicBezTo>
                  <a:pt x="1061964" y="2259646"/>
                  <a:pt x="1095583" y="2244435"/>
                  <a:pt x="1128310" y="2248740"/>
                </a:cubicBezTo>
                <a:close/>
                <a:moveTo>
                  <a:pt x="2687801" y="2248601"/>
                </a:moveTo>
                <a:cubicBezTo>
                  <a:pt x="2701322" y="2250232"/>
                  <a:pt x="2714227" y="2257027"/>
                  <a:pt x="2723288" y="2268627"/>
                </a:cubicBezTo>
                <a:cubicBezTo>
                  <a:pt x="2741407" y="2291689"/>
                  <a:pt x="2737291" y="2325185"/>
                  <a:pt x="2714228" y="2343306"/>
                </a:cubicBezTo>
                <a:cubicBezTo>
                  <a:pt x="2704480" y="2350856"/>
                  <a:pt x="2692949" y="2354562"/>
                  <a:pt x="2681418" y="2354562"/>
                </a:cubicBezTo>
                <a:cubicBezTo>
                  <a:pt x="2665631" y="2354562"/>
                  <a:pt x="2649983" y="2347561"/>
                  <a:pt x="2639550" y="2334246"/>
                </a:cubicBezTo>
                <a:cubicBezTo>
                  <a:pt x="2621428" y="2311046"/>
                  <a:pt x="2625409" y="2277687"/>
                  <a:pt x="2648609" y="2259566"/>
                </a:cubicBezTo>
                <a:cubicBezTo>
                  <a:pt x="2660140" y="2250506"/>
                  <a:pt x="2674280" y="2246971"/>
                  <a:pt x="2687801" y="2248601"/>
                </a:cubicBezTo>
                <a:close/>
                <a:moveTo>
                  <a:pt x="790400" y="2232229"/>
                </a:moveTo>
                <a:cubicBezTo>
                  <a:pt x="798084" y="2232963"/>
                  <a:pt x="805746" y="2235219"/>
                  <a:pt x="812952" y="2239131"/>
                </a:cubicBezTo>
                <a:cubicBezTo>
                  <a:pt x="841918" y="2254645"/>
                  <a:pt x="852763" y="2290748"/>
                  <a:pt x="837113" y="2319713"/>
                </a:cubicBezTo>
                <a:cubicBezTo>
                  <a:pt x="826405" y="2339619"/>
                  <a:pt x="805951" y="2351012"/>
                  <a:pt x="784673" y="2351012"/>
                </a:cubicBezTo>
                <a:cubicBezTo>
                  <a:pt x="775202" y="2351012"/>
                  <a:pt x="765592" y="2348679"/>
                  <a:pt x="756531" y="2343874"/>
                </a:cubicBezTo>
                <a:cubicBezTo>
                  <a:pt x="727701" y="2328225"/>
                  <a:pt x="716857" y="2292121"/>
                  <a:pt x="732369" y="2263290"/>
                </a:cubicBezTo>
                <a:cubicBezTo>
                  <a:pt x="732369" y="2263290"/>
                  <a:pt x="732369" y="2263290"/>
                  <a:pt x="732369" y="2263153"/>
                </a:cubicBezTo>
                <a:cubicBezTo>
                  <a:pt x="744107" y="2241535"/>
                  <a:pt x="767351" y="2230029"/>
                  <a:pt x="790400" y="2232229"/>
                </a:cubicBezTo>
                <a:close/>
                <a:moveTo>
                  <a:pt x="7638569" y="2211293"/>
                </a:moveTo>
                <a:cubicBezTo>
                  <a:pt x="7646908" y="2214056"/>
                  <a:pt x="7654218" y="2219993"/>
                  <a:pt x="7658543" y="2228435"/>
                </a:cubicBezTo>
                <a:cubicBezTo>
                  <a:pt x="7667054" y="2245319"/>
                  <a:pt x="7660190" y="2266048"/>
                  <a:pt x="7643305" y="2274560"/>
                </a:cubicBezTo>
                <a:cubicBezTo>
                  <a:pt x="7638363" y="2277031"/>
                  <a:pt x="7633010" y="2278129"/>
                  <a:pt x="7627930" y="2278129"/>
                </a:cubicBezTo>
                <a:cubicBezTo>
                  <a:pt x="7615300" y="2278129"/>
                  <a:pt x="7603220" y="2271265"/>
                  <a:pt x="7597179" y="2259320"/>
                </a:cubicBezTo>
                <a:cubicBezTo>
                  <a:pt x="7588667" y="2242300"/>
                  <a:pt x="7595532" y="2221708"/>
                  <a:pt x="7612418" y="2213197"/>
                </a:cubicBezTo>
                <a:cubicBezTo>
                  <a:pt x="7620861" y="2208941"/>
                  <a:pt x="7630230" y="2208529"/>
                  <a:pt x="7638569" y="2211293"/>
                </a:cubicBezTo>
                <a:close/>
                <a:moveTo>
                  <a:pt x="1484994" y="2192523"/>
                </a:moveTo>
                <a:cubicBezTo>
                  <a:pt x="1512656" y="2187410"/>
                  <a:pt x="1542274" y="2192832"/>
                  <a:pt x="1567258" y="2209991"/>
                </a:cubicBezTo>
                <a:cubicBezTo>
                  <a:pt x="1617227" y="2244312"/>
                  <a:pt x="1629856" y="2312814"/>
                  <a:pt x="1595399" y="2362783"/>
                </a:cubicBezTo>
                <a:cubicBezTo>
                  <a:pt x="1574121" y="2393670"/>
                  <a:pt x="1539802" y="2410280"/>
                  <a:pt x="1504933" y="2410280"/>
                </a:cubicBezTo>
                <a:cubicBezTo>
                  <a:pt x="1483381" y="2410280"/>
                  <a:pt x="1461690" y="2404103"/>
                  <a:pt x="1442747" y="2390925"/>
                </a:cubicBezTo>
                <a:cubicBezTo>
                  <a:pt x="1392778" y="2356604"/>
                  <a:pt x="1380149" y="2288241"/>
                  <a:pt x="1414467" y="2238271"/>
                </a:cubicBezTo>
                <a:cubicBezTo>
                  <a:pt x="1431627" y="2213287"/>
                  <a:pt x="1457332" y="2197637"/>
                  <a:pt x="1484994" y="2192523"/>
                </a:cubicBezTo>
                <a:close/>
                <a:moveTo>
                  <a:pt x="5792665" y="2184504"/>
                </a:moveTo>
                <a:cubicBezTo>
                  <a:pt x="5811129" y="2184298"/>
                  <a:pt x="5829661" y="2191128"/>
                  <a:pt x="5843869" y="2205062"/>
                </a:cubicBezTo>
                <a:cubicBezTo>
                  <a:pt x="5872286" y="2232930"/>
                  <a:pt x="5872698" y="2278506"/>
                  <a:pt x="5844967" y="2307060"/>
                </a:cubicBezTo>
                <a:cubicBezTo>
                  <a:pt x="5830829" y="2321474"/>
                  <a:pt x="5812159" y="2328612"/>
                  <a:pt x="5793351" y="2328612"/>
                </a:cubicBezTo>
                <a:cubicBezTo>
                  <a:pt x="5775230" y="2328612"/>
                  <a:pt x="5756972" y="2321748"/>
                  <a:pt x="5742971" y="2308158"/>
                </a:cubicBezTo>
                <a:cubicBezTo>
                  <a:pt x="5714554" y="2280290"/>
                  <a:pt x="5714142" y="2234577"/>
                  <a:pt x="5741873" y="2206160"/>
                </a:cubicBezTo>
                <a:cubicBezTo>
                  <a:pt x="5755806" y="2191952"/>
                  <a:pt x="5774201" y="2184710"/>
                  <a:pt x="5792665" y="2184504"/>
                </a:cubicBezTo>
                <a:close/>
                <a:moveTo>
                  <a:pt x="3490105" y="2166497"/>
                </a:moveTo>
                <a:cubicBezTo>
                  <a:pt x="3508364" y="2161143"/>
                  <a:pt x="3527445" y="2171438"/>
                  <a:pt x="3532662" y="2189697"/>
                </a:cubicBezTo>
                <a:cubicBezTo>
                  <a:pt x="3538153" y="2207818"/>
                  <a:pt x="3527720" y="2226899"/>
                  <a:pt x="3509462" y="2232253"/>
                </a:cubicBezTo>
                <a:lnTo>
                  <a:pt x="3509599" y="2232253"/>
                </a:lnTo>
                <a:cubicBezTo>
                  <a:pt x="3506305" y="2233214"/>
                  <a:pt x="3503010" y="2233626"/>
                  <a:pt x="3499852" y="2233626"/>
                </a:cubicBezTo>
                <a:cubicBezTo>
                  <a:pt x="3485026" y="2233626"/>
                  <a:pt x="3471298" y="2224016"/>
                  <a:pt x="3466906" y="2209053"/>
                </a:cubicBezTo>
                <a:cubicBezTo>
                  <a:pt x="3461551" y="2190795"/>
                  <a:pt x="3471984" y="2171712"/>
                  <a:pt x="3490105" y="2166497"/>
                </a:cubicBezTo>
                <a:close/>
                <a:moveTo>
                  <a:pt x="4592583" y="2164987"/>
                </a:moveTo>
                <a:cubicBezTo>
                  <a:pt x="4610704" y="2170203"/>
                  <a:pt x="4621274" y="2189286"/>
                  <a:pt x="4615921" y="2207543"/>
                </a:cubicBezTo>
                <a:cubicBezTo>
                  <a:pt x="4611529" y="2222506"/>
                  <a:pt x="4597801" y="2232253"/>
                  <a:pt x="4582975" y="2232253"/>
                </a:cubicBezTo>
                <a:cubicBezTo>
                  <a:pt x="4579817" y="2232253"/>
                  <a:pt x="4576522" y="2231704"/>
                  <a:pt x="4573365" y="2230881"/>
                </a:cubicBezTo>
                <a:cubicBezTo>
                  <a:pt x="4555107" y="2225527"/>
                  <a:pt x="4544674" y="2206445"/>
                  <a:pt x="4550028" y="2188323"/>
                </a:cubicBezTo>
                <a:cubicBezTo>
                  <a:pt x="4555244" y="2170066"/>
                  <a:pt x="4574326" y="2159634"/>
                  <a:pt x="4592583" y="2164987"/>
                </a:cubicBezTo>
                <a:close/>
                <a:moveTo>
                  <a:pt x="5289560" y="2156712"/>
                </a:moveTo>
                <a:cubicBezTo>
                  <a:pt x="5296336" y="2158041"/>
                  <a:pt x="5302960" y="2160727"/>
                  <a:pt x="5309034" y="2164845"/>
                </a:cubicBezTo>
                <a:cubicBezTo>
                  <a:pt x="5333333" y="2181318"/>
                  <a:pt x="5339786" y="2214403"/>
                  <a:pt x="5323449" y="2238700"/>
                </a:cubicBezTo>
                <a:cubicBezTo>
                  <a:pt x="5313153" y="2253938"/>
                  <a:pt x="5296268" y="2262174"/>
                  <a:pt x="5279245" y="2262174"/>
                </a:cubicBezTo>
                <a:cubicBezTo>
                  <a:pt x="5269088" y="2262174"/>
                  <a:pt x="5258655" y="2259155"/>
                  <a:pt x="5249594" y="2253115"/>
                </a:cubicBezTo>
                <a:cubicBezTo>
                  <a:pt x="5225159" y="2236642"/>
                  <a:pt x="5218707" y="2203557"/>
                  <a:pt x="5235180" y="2179259"/>
                </a:cubicBezTo>
                <a:cubicBezTo>
                  <a:pt x="5243417" y="2167042"/>
                  <a:pt x="5255806" y="2159320"/>
                  <a:pt x="5269173" y="2156712"/>
                </a:cubicBezTo>
                <a:cubicBezTo>
                  <a:pt x="5275856" y="2155408"/>
                  <a:pt x="5282785" y="2155382"/>
                  <a:pt x="5289560" y="2156712"/>
                </a:cubicBezTo>
                <a:close/>
                <a:moveTo>
                  <a:pt x="6900065" y="2155838"/>
                </a:moveTo>
                <a:cubicBezTo>
                  <a:pt x="6932619" y="2150529"/>
                  <a:pt x="6966699" y="2164582"/>
                  <a:pt x="6985334" y="2194234"/>
                </a:cubicBezTo>
                <a:cubicBezTo>
                  <a:pt x="7010318" y="2233771"/>
                  <a:pt x="6998374" y="2286073"/>
                  <a:pt x="6958977" y="2311058"/>
                </a:cubicBezTo>
                <a:cubicBezTo>
                  <a:pt x="6944837" y="2319844"/>
                  <a:pt x="6929325" y="2324100"/>
                  <a:pt x="6913813" y="2324100"/>
                </a:cubicBezTo>
                <a:cubicBezTo>
                  <a:pt x="6885807" y="2324100"/>
                  <a:pt x="6858214" y="2310097"/>
                  <a:pt x="6842153" y="2284563"/>
                </a:cubicBezTo>
                <a:cubicBezTo>
                  <a:pt x="6817168" y="2245027"/>
                  <a:pt x="6829111" y="2192724"/>
                  <a:pt x="6868647" y="2167740"/>
                </a:cubicBezTo>
                <a:cubicBezTo>
                  <a:pt x="6878531" y="2161528"/>
                  <a:pt x="6889213" y="2157607"/>
                  <a:pt x="6900065" y="2155838"/>
                </a:cubicBezTo>
                <a:close/>
                <a:moveTo>
                  <a:pt x="487700" y="2137813"/>
                </a:moveTo>
                <a:cubicBezTo>
                  <a:pt x="496090" y="2135222"/>
                  <a:pt x="505460" y="2135840"/>
                  <a:pt x="513834" y="2140302"/>
                </a:cubicBezTo>
                <a:cubicBezTo>
                  <a:pt x="530582" y="2149087"/>
                  <a:pt x="536895" y="2169951"/>
                  <a:pt x="528110" y="2186700"/>
                </a:cubicBezTo>
                <a:cubicBezTo>
                  <a:pt x="521933" y="2198371"/>
                  <a:pt x="509990" y="2204960"/>
                  <a:pt x="497772" y="2204960"/>
                </a:cubicBezTo>
                <a:cubicBezTo>
                  <a:pt x="492281" y="2204960"/>
                  <a:pt x="486790" y="2203724"/>
                  <a:pt x="481711" y="2200978"/>
                </a:cubicBezTo>
                <a:cubicBezTo>
                  <a:pt x="464962" y="2192055"/>
                  <a:pt x="458511" y="2171323"/>
                  <a:pt x="467433" y="2154578"/>
                </a:cubicBezTo>
                <a:cubicBezTo>
                  <a:pt x="471895" y="2146205"/>
                  <a:pt x="479309" y="2140405"/>
                  <a:pt x="487700" y="2137813"/>
                </a:cubicBezTo>
                <a:close/>
                <a:moveTo>
                  <a:pt x="2371921" y="2115093"/>
                </a:moveTo>
                <a:cubicBezTo>
                  <a:pt x="2390350" y="2116037"/>
                  <a:pt x="2408436" y="2123999"/>
                  <a:pt x="2421820" y="2138756"/>
                </a:cubicBezTo>
                <a:cubicBezTo>
                  <a:pt x="2448454" y="2168270"/>
                  <a:pt x="2446120" y="2213848"/>
                  <a:pt x="2416605" y="2240479"/>
                </a:cubicBezTo>
                <a:lnTo>
                  <a:pt x="2416605" y="2240616"/>
                </a:lnTo>
                <a:cubicBezTo>
                  <a:pt x="2402740" y="2252972"/>
                  <a:pt x="2385443" y="2259149"/>
                  <a:pt x="2368283" y="2259149"/>
                </a:cubicBezTo>
                <a:cubicBezTo>
                  <a:pt x="2348652" y="2259149"/>
                  <a:pt x="2329021" y="2251049"/>
                  <a:pt x="2314744" y="2235400"/>
                </a:cubicBezTo>
                <a:cubicBezTo>
                  <a:pt x="2288112" y="2205748"/>
                  <a:pt x="2290446" y="2160171"/>
                  <a:pt x="2319961" y="2133539"/>
                </a:cubicBezTo>
                <a:cubicBezTo>
                  <a:pt x="2334718" y="2120224"/>
                  <a:pt x="2353491" y="2114149"/>
                  <a:pt x="2371921" y="2115093"/>
                </a:cubicBezTo>
                <a:close/>
                <a:moveTo>
                  <a:pt x="3762874" y="2106919"/>
                </a:moveTo>
                <a:cubicBezTo>
                  <a:pt x="3762874" y="2106919"/>
                  <a:pt x="3762874" y="2106919"/>
                  <a:pt x="3762874" y="2107056"/>
                </a:cubicBezTo>
                <a:cubicBezTo>
                  <a:pt x="3781544" y="2104310"/>
                  <a:pt x="3798979" y="2117352"/>
                  <a:pt x="3801724" y="2136021"/>
                </a:cubicBezTo>
                <a:cubicBezTo>
                  <a:pt x="3804470" y="2154828"/>
                  <a:pt x="3791428" y="2172262"/>
                  <a:pt x="3772621" y="2174871"/>
                </a:cubicBezTo>
                <a:cubicBezTo>
                  <a:pt x="3770974" y="2175145"/>
                  <a:pt x="3769327" y="2175283"/>
                  <a:pt x="3767679" y="2175283"/>
                </a:cubicBezTo>
                <a:cubicBezTo>
                  <a:pt x="3750931" y="2175283"/>
                  <a:pt x="3736243" y="2162927"/>
                  <a:pt x="3733771" y="2145905"/>
                </a:cubicBezTo>
                <a:cubicBezTo>
                  <a:pt x="3731026" y="2127098"/>
                  <a:pt x="3744068" y="2109664"/>
                  <a:pt x="3762874" y="2106919"/>
                </a:cubicBezTo>
                <a:close/>
                <a:moveTo>
                  <a:pt x="4319675" y="2106232"/>
                </a:moveTo>
                <a:cubicBezTo>
                  <a:pt x="4338345" y="2108840"/>
                  <a:pt x="4351523" y="2126274"/>
                  <a:pt x="4348778" y="2145081"/>
                </a:cubicBezTo>
                <a:cubicBezTo>
                  <a:pt x="4346444" y="2162103"/>
                  <a:pt x="4331755" y="2174596"/>
                  <a:pt x="4314870" y="2174596"/>
                </a:cubicBezTo>
                <a:cubicBezTo>
                  <a:pt x="4313361" y="2174596"/>
                  <a:pt x="4311713" y="2174460"/>
                  <a:pt x="4310066" y="2174184"/>
                </a:cubicBezTo>
                <a:cubicBezTo>
                  <a:pt x="4291258" y="2171574"/>
                  <a:pt x="4278218" y="2154142"/>
                  <a:pt x="4280825" y="2135473"/>
                </a:cubicBezTo>
                <a:cubicBezTo>
                  <a:pt x="4283570" y="2116665"/>
                  <a:pt x="4300868" y="2103624"/>
                  <a:pt x="4319675" y="2106232"/>
                </a:cubicBezTo>
                <a:close/>
                <a:moveTo>
                  <a:pt x="4041275" y="2087013"/>
                </a:moveTo>
                <a:cubicBezTo>
                  <a:pt x="4060219" y="2086874"/>
                  <a:pt x="4075594" y="2102250"/>
                  <a:pt x="4075594" y="2121195"/>
                </a:cubicBezTo>
                <a:cubicBezTo>
                  <a:pt x="4075594" y="2140139"/>
                  <a:pt x="4060219" y="2155514"/>
                  <a:pt x="4041275" y="2155652"/>
                </a:cubicBezTo>
                <a:cubicBezTo>
                  <a:pt x="4022330" y="2155652"/>
                  <a:pt x="4006955" y="2140277"/>
                  <a:pt x="4006955" y="2121332"/>
                </a:cubicBezTo>
                <a:cubicBezTo>
                  <a:pt x="4006955" y="2102389"/>
                  <a:pt x="4022330" y="2087013"/>
                  <a:pt x="4041275" y="2087013"/>
                </a:cubicBezTo>
                <a:close/>
                <a:moveTo>
                  <a:pt x="6112590" y="2075810"/>
                </a:moveTo>
                <a:cubicBezTo>
                  <a:pt x="6135824" y="2076908"/>
                  <a:pt x="6158646" y="2086860"/>
                  <a:pt x="6175531" y="2105393"/>
                </a:cubicBezTo>
                <a:cubicBezTo>
                  <a:pt x="6209439" y="2142595"/>
                  <a:pt x="6206693" y="2200115"/>
                  <a:pt x="6169492" y="2233884"/>
                </a:cubicBezTo>
                <a:cubicBezTo>
                  <a:pt x="6152057" y="2249808"/>
                  <a:pt x="6130230" y="2257634"/>
                  <a:pt x="6108402" y="2257634"/>
                </a:cubicBezTo>
                <a:cubicBezTo>
                  <a:pt x="6083692" y="2257634"/>
                  <a:pt x="6058982" y="2247612"/>
                  <a:pt x="6040999" y="2227844"/>
                </a:cubicBezTo>
                <a:cubicBezTo>
                  <a:pt x="6007229" y="2190643"/>
                  <a:pt x="6009975" y="2133123"/>
                  <a:pt x="6047177" y="2099352"/>
                </a:cubicBezTo>
                <a:cubicBezTo>
                  <a:pt x="6065709" y="2082468"/>
                  <a:pt x="6089355" y="2074712"/>
                  <a:pt x="6112590" y="2075810"/>
                </a:cubicBezTo>
                <a:close/>
                <a:moveTo>
                  <a:pt x="2930256" y="2075793"/>
                </a:moveTo>
                <a:cubicBezTo>
                  <a:pt x="2950805" y="2073168"/>
                  <a:pt x="2971862" y="2082820"/>
                  <a:pt x="2982880" y="2101970"/>
                </a:cubicBezTo>
                <a:cubicBezTo>
                  <a:pt x="2997568" y="2127367"/>
                  <a:pt x="2988920" y="2159901"/>
                  <a:pt x="2963524" y="2174591"/>
                </a:cubicBezTo>
                <a:cubicBezTo>
                  <a:pt x="2955149" y="2179532"/>
                  <a:pt x="2945950" y="2181729"/>
                  <a:pt x="2936892" y="2181729"/>
                </a:cubicBezTo>
                <a:cubicBezTo>
                  <a:pt x="2918500" y="2181729"/>
                  <a:pt x="2900651" y="2172256"/>
                  <a:pt x="2890905" y="2155235"/>
                </a:cubicBezTo>
                <a:cubicBezTo>
                  <a:pt x="2876079" y="2129837"/>
                  <a:pt x="2884727" y="2097303"/>
                  <a:pt x="2910261" y="2082614"/>
                </a:cubicBezTo>
                <a:cubicBezTo>
                  <a:pt x="2916613" y="2078908"/>
                  <a:pt x="2923406" y="2076668"/>
                  <a:pt x="2930256" y="2075793"/>
                </a:cubicBezTo>
                <a:close/>
                <a:moveTo>
                  <a:pt x="6473888" y="2026470"/>
                </a:moveTo>
                <a:cubicBezTo>
                  <a:pt x="6501807" y="2029747"/>
                  <a:pt x="6528473" y="2043681"/>
                  <a:pt x="6547280" y="2067498"/>
                </a:cubicBezTo>
                <a:cubicBezTo>
                  <a:pt x="6584757" y="2114997"/>
                  <a:pt x="6576795" y="2184048"/>
                  <a:pt x="6529159" y="2221661"/>
                </a:cubicBezTo>
                <a:cubicBezTo>
                  <a:pt x="6508980" y="2237585"/>
                  <a:pt x="6484956" y="2245411"/>
                  <a:pt x="6461208" y="2245411"/>
                </a:cubicBezTo>
                <a:cubicBezTo>
                  <a:pt x="6428672" y="2245411"/>
                  <a:pt x="6396550" y="2231133"/>
                  <a:pt x="6374997" y="2203677"/>
                </a:cubicBezTo>
                <a:lnTo>
                  <a:pt x="6374859" y="2203677"/>
                </a:lnTo>
                <a:cubicBezTo>
                  <a:pt x="6337246" y="2156043"/>
                  <a:pt x="6345345" y="2086992"/>
                  <a:pt x="6392980" y="2049377"/>
                </a:cubicBezTo>
                <a:cubicBezTo>
                  <a:pt x="6416797" y="2030571"/>
                  <a:pt x="6445969" y="2023192"/>
                  <a:pt x="6473888" y="2026470"/>
                </a:cubicBezTo>
                <a:close/>
                <a:moveTo>
                  <a:pt x="5014887" y="2001504"/>
                </a:moveTo>
                <a:cubicBezTo>
                  <a:pt x="5021781" y="2001878"/>
                  <a:pt x="5028713" y="2003611"/>
                  <a:pt x="5035303" y="2006837"/>
                </a:cubicBezTo>
                <a:cubicBezTo>
                  <a:pt x="5061660" y="2019742"/>
                  <a:pt x="5072642" y="2051453"/>
                  <a:pt x="5059874" y="2077947"/>
                </a:cubicBezTo>
                <a:cubicBezTo>
                  <a:pt x="5050541" y="2096754"/>
                  <a:pt x="5031596" y="2107873"/>
                  <a:pt x="5011965" y="2107873"/>
                </a:cubicBezTo>
                <a:cubicBezTo>
                  <a:pt x="5004140" y="2107873"/>
                  <a:pt x="4996179" y="2106089"/>
                  <a:pt x="4988765" y="2102382"/>
                </a:cubicBezTo>
                <a:cubicBezTo>
                  <a:pt x="4962271" y="2089478"/>
                  <a:pt x="4951289" y="2057630"/>
                  <a:pt x="4964192" y="2031273"/>
                </a:cubicBezTo>
                <a:cubicBezTo>
                  <a:pt x="4973871" y="2011505"/>
                  <a:pt x="4994205" y="2000386"/>
                  <a:pt x="5014887" y="2001504"/>
                </a:cubicBezTo>
                <a:close/>
                <a:moveTo>
                  <a:pt x="2061427" y="1988947"/>
                </a:moveTo>
                <a:cubicBezTo>
                  <a:pt x="2084697" y="1988844"/>
                  <a:pt x="2107999" y="1997629"/>
                  <a:pt x="2125845" y="2015338"/>
                </a:cubicBezTo>
                <a:cubicBezTo>
                  <a:pt x="2161537" y="2050620"/>
                  <a:pt x="2161811" y="2108276"/>
                  <a:pt x="2126395" y="2143830"/>
                </a:cubicBezTo>
                <a:cubicBezTo>
                  <a:pt x="2108548" y="2161813"/>
                  <a:pt x="2085211" y="2170874"/>
                  <a:pt x="2061737" y="2170874"/>
                </a:cubicBezTo>
                <a:cubicBezTo>
                  <a:pt x="2038674" y="2170874"/>
                  <a:pt x="2015474" y="2162089"/>
                  <a:pt x="1997764" y="2144517"/>
                </a:cubicBezTo>
                <a:cubicBezTo>
                  <a:pt x="1962072" y="2109099"/>
                  <a:pt x="1961797" y="2051579"/>
                  <a:pt x="1997215" y="2015889"/>
                </a:cubicBezTo>
                <a:cubicBezTo>
                  <a:pt x="2014925" y="1998042"/>
                  <a:pt x="2038159" y="1989050"/>
                  <a:pt x="2061427" y="1988947"/>
                </a:cubicBezTo>
                <a:close/>
                <a:moveTo>
                  <a:pt x="7146650" y="1985177"/>
                </a:moveTo>
                <a:cubicBezTo>
                  <a:pt x="7169474" y="1981187"/>
                  <a:pt x="7193514" y="1990866"/>
                  <a:pt x="7206899" y="2011664"/>
                </a:cubicBezTo>
                <a:cubicBezTo>
                  <a:pt x="7224608" y="2039256"/>
                  <a:pt x="7216646" y="2076046"/>
                  <a:pt x="7189052" y="2093893"/>
                </a:cubicBezTo>
                <a:cubicBezTo>
                  <a:pt x="7179032" y="2100207"/>
                  <a:pt x="7167912" y="2103366"/>
                  <a:pt x="7156930" y="2103366"/>
                </a:cubicBezTo>
                <a:cubicBezTo>
                  <a:pt x="7137299" y="2103366"/>
                  <a:pt x="7118219" y="2093754"/>
                  <a:pt x="7106824" y="2076046"/>
                </a:cubicBezTo>
                <a:cubicBezTo>
                  <a:pt x="7089114" y="2048454"/>
                  <a:pt x="7097077" y="2011527"/>
                  <a:pt x="7124670" y="1993817"/>
                </a:cubicBezTo>
                <a:cubicBezTo>
                  <a:pt x="7131568" y="1989356"/>
                  <a:pt x="7139041" y="1986507"/>
                  <a:pt x="7146650" y="1985177"/>
                </a:cubicBezTo>
                <a:close/>
                <a:moveTo>
                  <a:pt x="7504793" y="1970094"/>
                </a:moveTo>
                <a:cubicBezTo>
                  <a:pt x="7513304" y="1972273"/>
                  <a:pt x="7520991" y="1977695"/>
                  <a:pt x="7525796" y="1985863"/>
                </a:cubicBezTo>
                <a:cubicBezTo>
                  <a:pt x="7525796" y="1985863"/>
                  <a:pt x="7525796" y="1985863"/>
                  <a:pt x="7525796" y="1985726"/>
                </a:cubicBezTo>
                <a:cubicBezTo>
                  <a:pt x="7535543" y="2002063"/>
                  <a:pt x="7530052" y="2023203"/>
                  <a:pt x="7513716" y="2032813"/>
                </a:cubicBezTo>
                <a:cubicBezTo>
                  <a:pt x="7508225" y="2036107"/>
                  <a:pt x="7502184" y="2037616"/>
                  <a:pt x="7496281" y="2037616"/>
                </a:cubicBezTo>
                <a:cubicBezTo>
                  <a:pt x="7484613" y="2037616"/>
                  <a:pt x="7473082" y="2031577"/>
                  <a:pt x="7466766" y="2020732"/>
                </a:cubicBezTo>
                <a:cubicBezTo>
                  <a:pt x="7457158" y="2004396"/>
                  <a:pt x="7462512" y="1983392"/>
                  <a:pt x="7478847" y="1973782"/>
                </a:cubicBezTo>
                <a:cubicBezTo>
                  <a:pt x="7486946" y="1968979"/>
                  <a:pt x="7496281" y="1967915"/>
                  <a:pt x="7504793" y="1970094"/>
                </a:cubicBezTo>
                <a:close/>
                <a:moveTo>
                  <a:pt x="5522091" y="1962663"/>
                </a:moveTo>
                <a:cubicBezTo>
                  <a:pt x="5540349" y="1959952"/>
                  <a:pt x="5559636" y="1964207"/>
                  <a:pt x="5575629" y="1976081"/>
                </a:cubicBezTo>
                <a:cubicBezTo>
                  <a:pt x="5607614" y="1999831"/>
                  <a:pt x="5614203" y="2044996"/>
                  <a:pt x="5590455" y="2076981"/>
                </a:cubicBezTo>
                <a:cubicBezTo>
                  <a:pt x="5576453" y="2095926"/>
                  <a:pt x="5554626" y="2106084"/>
                  <a:pt x="5532661" y="2106084"/>
                </a:cubicBezTo>
                <a:cubicBezTo>
                  <a:pt x="5517698" y="2106084"/>
                  <a:pt x="5502597" y="2101417"/>
                  <a:pt x="5489693" y="2091807"/>
                </a:cubicBezTo>
                <a:cubicBezTo>
                  <a:pt x="5457708" y="2068059"/>
                  <a:pt x="5451117" y="2023031"/>
                  <a:pt x="5474729" y="1991046"/>
                </a:cubicBezTo>
                <a:cubicBezTo>
                  <a:pt x="5486604" y="1975053"/>
                  <a:pt x="5503833" y="1965375"/>
                  <a:pt x="5522091" y="1962663"/>
                </a:cubicBezTo>
                <a:close/>
                <a:moveTo>
                  <a:pt x="959468" y="1957869"/>
                </a:moveTo>
                <a:cubicBezTo>
                  <a:pt x="967072" y="1959248"/>
                  <a:pt x="974528" y="1962140"/>
                  <a:pt x="981392" y="1966636"/>
                </a:cubicBezTo>
                <a:cubicBezTo>
                  <a:pt x="1008847" y="1984619"/>
                  <a:pt x="1016534" y="2021547"/>
                  <a:pt x="998552" y="2049002"/>
                </a:cubicBezTo>
                <a:cubicBezTo>
                  <a:pt x="987022" y="2066437"/>
                  <a:pt x="968076" y="2075908"/>
                  <a:pt x="948720" y="2075908"/>
                </a:cubicBezTo>
                <a:cubicBezTo>
                  <a:pt x="937463" y="2075908"/>
                  <a:pt x="926207" y="2072752"/>
                  <a:pt x="916048" y="2066163"/>
                </a:cubicBezTo>
                <a:cubicBezTo>
                  <a:pt x="888592" y="2048042"/>
                  <a:pt x="881042" y="2011251"/>
                  <a:pt x="899024" y="1983795"/>
                </a:cubicBezTo>
                <a:cubicBezTo>
                  <a:pt x="912512" y="1963205"/>
                  <a:pt x="936656" y="1953731"/>
                  <a:pt x="959468" y="1957869"/>
                </a:cubicBezTo>
                <a:close/>
                <a:moveTo>
                  <a:pt x="1306573" y="1943720"/>
                </a:moveTo>
                <a:cubicBezTo>
                  <a:pt x="1328007" y="1940545"/>
                  <a:pt x="1350658" y="1945556"/>
                  <a:pt x="1369466" y="1959490"/>
                </a:cubicBezTo>
                <a:cubicBezTo>
                  <a:pt x="1406940" y="1987220"/>
                  <a:pt x="1414905" y="2040347"/>
                  <a:pt x="1387036" y="2077822"/>
                </a:cubicBezTo>
                <a:cubicBezTo>
                  <a:pt x="1370427" y="2100199"/>
                  <a:pt x="1344892" y="2112143"/>
                  <a:pt x="1318947" y="2112143"/>
                </a:cubicBezTo>
                <a:cubicBezTo>
                  <a:pt x="1301374" y="2112143"/>
                  <a:pt x="1283801" y="2106652"/>
                  <a:pt x="1268560" y="2095533"/>
                </a:cubicBezTo>
                <a:cubicBezTo>
                  <a:pt x="1231085" y="2067665"/>
                  <a:pt x="1223123" y="2014675"/>
                  <a:pt x="1250989" y="1977061"/>
                </a:cubicBezTo>
                <a:cubicBezTo>
                  <a:pt x="1264923" y="1958254"/>
                  <a:pt x="1285140" y="1946894"/>
                  <a:pt x="1306573" y="1943720"/>
                </a:cubicBezTo>
                <a:close/>
                <a:moveTo>
                  <a:pt x="3214610" y="1939882"/>
                </a:moveTo>
                <a:cubicBezTo>
                  <a:pt x="3235317" y="1940171"/>
                  <a:pt x="3254828" y="1952680"/>
                  <a:pt x="3263064" y="1973067"/>
                </a:cubicBezTo>
                <a:cubicBezTo>
                  <a:pt x="3274183" y="2000385"/>
                  <a:pt x="3261004" y="2031272"/>
                  <a:pt x="3233824" y="2042391"/>
                </a:cubicBezTo>
                <a:cubicBezTo>
                  <a:pt x="3227235" y="2045000"/>
                  <a:pt x="3220509" y="2046235"/>
                  <a:pt x="3213782" y="2046235"/>
                </a:cubicBezTo>
                <a:cubicBezTo>
                  <a:pt x="3192778" y="2046235"/>
                  <a:pt x="3172873" y="2033743"/>
                  <a:pt x="3164499" y="2013015"/>
                </a:cubicBezTo>
                <a:cubicBezTo>
                  <a:pt x="3153517" y="1985833"/>
                  <a:pt x="3166558" y="1954808"/>
                  <a:pt x="3193876" y="1943827"/>
                </a:cubicBezTo>
                <a:cubicBezTo>
                  <a:pt x="3200671" y="1941046"/>
                  <a:pt x="3207707" y="1939785"/>
                  <a:pt x="3214610" y="1939882"/>
                </a:cubicBezTo>
                <a:close/>
                <a:moveTo>
                  <a:pt x="2651145" y="1904355"/>
                </a:moveTo>
                <a:cubicBezTo>
                  <a:pt x="2669266" y="1907786"/>
                  <a:pt x="2686082" y="1918151"/>
                  <a:pt x="2697339" y="1934624"/>
                </a:cubicBezTo>
                <a:cubicBezTo>
                  <a:pt x="2719715" y="1967571"/>
                  <a:pt x="2711204" y="2012324"/>
                  <a:pt x="2678257" y="2034838"/>
                </a:cubicBezTo>
                <a:cubicBezTo>
                  <a:pt x="2665902" y="2043211"/>
                  <a:pt x="2651764" y="2047330"/>
                  <a:pt x="2637761" y="2047330"/>
                </a:cubicBezTo>
                <a:cubicBezTo>
                  <a:pt x="2614697" y="2047330"/>
                  <a:pt x="2592046" y="2036210"/>
                  <a:pt x="2578182" y="2015756"/>
                </a:cubicBezTo>
                <a:cubicBezTo>
                  <a:pt x="2555806" y="1982809"/>
                  <a:pt x="2564316" y="1938055"/>
                  <a:pt x="2597125" y="1915680"/>
                </a:cubicBezTo>
                <a:cubicBezTo>
                  <a:pt x="2613599" y="1904423"/>
                  <a:pt x="2633024" y="1900922"/>
                  <a:pt x="2651145" y="1904355"/>
                </a:cubicBezTo>
                <a:close/>
                <a:moveTo>
                  <a:pt x="626625" y="1899001"/>
                </a:moveTo>
                <a:cubicBezTo>
                  <a:pt x="635187" y="1896977"/>
                  <a:pt x="644522" y="1898212"/>
                  <a:pt x="652621" y="1903223"/>
                </a:cubicBezTo>
                <a:cubicBezTo>
                  <a:pt x="668682" y="1913244"/>
                  <a:pt x="673624" y="1934385"/>
                  <a:pt x="663603" y="1950584"/>
                </a:cubicBezTo>
                <a:cubicBezTo>
                  <a:pt x="657151" y="1961017"/>
                  <a:pt x="645895" y="1966784"/>
                  <a:pt x="634500" y="1966784"/>
                </a:cubicBezTo>
                <a:cubicBezTo>
                  <a:pt x="628323" y="1966784"/>
                  <a:pt x="622008" y="1965136"/>
                  <a:pt x="616379" y="1961566"/>
                </a:cubicBezTo>
                <a:cubicBezTo>
                  <a:pt x="600318" y="1951545"/>
                  <a:pt x="595377" y="1930403"/>
                  <a:pt x="605260" y="1914342"/>
                </a:cubicBezTo>
                <a:cubicBezTo>
                  <a:pt x="610270" y="1906312"/>
                  <a:pt x="618061" y="1901027"/>
                  <a:pt x="626625" y="1899001"/>
                </a:cubicBezTo>
                <a:close/>
                <a:moveTo>
                  <a:pt x="4721128" y="1886103"/>
                </a:moveTo>
                <a:cubicBezTo>
                  <a:pt x="4728007" y="1885501"/>
                  <a:pt x="4735111" y="1886239"/>
                  <a:pt x="4742078" y="1888504"/>
                </a:cubicBezTo>
                <a:cubicBezTo>
                  <a:pt x="4770082" y="1897563"/>
                  <a:pt x="4785321" y="1927491"/>
                  <a:pt x="4776260" y="1955495"/>
                </a:cubicBezTo>
                <a:cubicBezTo>
                  <a:pt x="4768984" y="1978009"/>
                  <a:pt x="4748118" y="1992286"/>
                  <a:pt x="4725742" y="1992286"/>
                </a:cubicBezTo>
                <a:cubicBezTo>
                  <a:pt x="4720250" y="1992286"/>
                  <a:pt x="4714759" y="1991461"/>
                  <a:pt x="4709268" y="1989677"/>
                </a:cubicBezTo>
                <a:cubicBezTo>
                  <a:pt x="4681401" y="1980617"/>
                  <a:pt x="4666026" y="1950690"/>
                  <a:pt x="4675087" y="1922686"/>
                </a:cubicBezTo>
                <a:cubicBezTo>
                  <a:pt x="4681883" y="1901785"/>
                  <a:pt x="4700492" y="1887911"/>
                  <a:pt x="4721128" y="1886103"/>
                </a:cubicBezTo>
                <a:close/>
                <a:moveTo>
                  <a:pt x="1754779" y="1867983"/>
                </a:moveTo>
                <a:cubicBezTo>
                  <a:pt x="1782852" y="1866593"/>
                  <a:pt x="1811474" y="1875928"/>
                  <a:pt x="1833987" y="1896313"/>
                </a:cubicBezTo>
                <a:cubicBezTo>
                  <a:pt x="1878878" y="1936947"/>
                  <a:pt x="1882310" y="2006409"/>
                  <a:pt x="1841675" y="2051436"/>
                </a:cubicBezTo>
                <a:cubicBezTo>
                  <a:pt x="1819986" y="2075323"/>
                  <a:pt x="1790197" y="2087540"/>
                  <a:pt x="1760133" y="2087540"/>
                </a:cubicBezTo>
                <a:cubicBezTo>
                  <a:pt x="1733912" y="2087540"/>
                  <a:pt x="1707556" y="2078206"/>
                  <a:pt x="1686552" y="2059124"/>
                </a:cubicBezTo>
                <a:cubicBezTo>
                  <a:pt x="1641525" y="2018490"/>
                  <a:pt x="1638093" y="1949028"/>
                  <a:pt x="1678864" y="1904001"/>
                </a:cubicBezTo>
                <a:cubicBezTo>
                  <a:pt x="1699182" y="1881487"/>
                  <a:pt x="1726706" y="1869373"/>
                  <a:pt x="1754779" y="1867983"/>
                </a:cubicBezTo>
                <a:close/>
                <a:moveTo>
                  <a:pt x="6712167" y="1856841"/>
                </a:moveTo>
                <a:cubicBezTo>
                  <a:pt x="6733703" y="1859346"/>
                  <a:pt x="6754294" y="1870053"/>
                  <a:pt x="6768846" y="1888380"/>
                </a:cubicBezTo>
                <a:cubicBezTo>
                  <a:pt x="6797812" y="1925033"/>
                  <a:pt x="6791633" y="1978296"/>
                  <a:pt x="6754981" y="2007263"/>
                </a:cubicBezTo>
                <a:cubicBezTo>
                  <a:pt x="6739469" y="2019617"/>
                  <a:pt x="6720936" y="2025520"/>
                  <a:pt x="6702541" y="2025520"/>
                </a:cubicBezTo>
                <a:cubicBezTo>
                  <a:pt x="6677557" y="2025520"/>
                  <a:pt x="6652847" y="2014538"/>
                  <a:pt x="6636098" y="1993535"/>
                </a:cubicBezTo>
                <a:cubicBezTo>
                  <a:pt x="6606995" y="1956881"/>
                  <a:pt x="6613173" y="1903617"/>
                  <a:pt x="6649826" y="1874514"/>
                </a:cubicBezTo>
                <a:cubicBezTo>
                  <a:pt x="6668153" y="1860032"/>
                  <a:pt x="6690632" y="1854336"/>
                  <a:pt x="6712167" y="1856841"/>
                </a:cubicBezTo>
                <a:close/>
                <a:moveTo>
                  <a:pt x="3515346" y="1844989"/>
                </a:moveTo>
                <a:cubicBezTo>
                  <a:pt x="3535835" y="1848214"/>
                  <a:pt x="3553390" y="1863348"/>
                  <a:pt x="3558743" y="1884660"/>
                </a:cubicBezTo>
                <a:cubicBezTo>
                  <a:pt x="3565882" y="1913213"/>
                  <a:pt x="3548584" y="1942043"/>
                  <a:pt x="3520030" y="1949180"/>
                </a:cubicBezTo>
                <a:cubicBezTo>
                  <a:pt x="3515638" y="1950279"/>
                  <a:pt x="3511383" y="1950828"/>
                  <a:pt x="3507127" y="1950828"/>
                </a:cubicBezTo>
                <a:cubicBezTo>
                  <a:pt x="3483240" y="1950828"/>
                  <a:pt x="3461551" y="1934628"/>
                  <a:pt x="3455511" y="1910468"/>
                </a:cubicBezTo>
                <a:cubicBezTo>
                  <a:pt x="3448509" y="1881914"/>
                  <a:pt x="3465807" y="1853087"/>
                  <a:pt x="3494222" y="1845948"/>
                </a:cubicBezTo>
                <a:cubicBezTo>
                  <a:pt x="3501361" y="1844164"/>
                  <a:pt x="3508516" y="1843915"/>
                  <a:pt x="3515346" y="1844989"/>
                </a:cubicBezTo>
                <a:close/>
                <a:moveTo>
                  <a:pt x="5828442" y="1814706"/>
                </a:moveTo>
                <a:cubicBezTo>
                  <a:pt x="5851624" y="1812681"/>
                  <a:pt x="5875579" y="1819511"/>
                  <a:pt x="5894798" y="1835641"/>
                </a:cubicBezTo>
                <a:cubicBezTo>
                  <a:pt x="5933236" y="1867902"/>
                  <a:pt x="5938315" y="1925283"/>
                  <a:pt x="5906056" y="1963860"/>
                </a:cubicBezTo>
                <a:cubicBezTo>
                  <a:pt x="5888072" y="1985275"/>
                  <a:pt x="5862264" y="1996257"/>
                  <a:pt x="5836317" y="1996257"/>
                </a:cubicBezTo>
                <a:cubicBezTo>
                  <a:pt x="5815590" y="1996257"/>
                  <a:pt x="5794860" y="1989256"/>
                  <a:pt x="5777838" y="1974979"/>
                </a:cubicBezTo>
                <a:cubicBezTo>
                  <a:pt x="5739400" y="1942718"/>
                  <a:pt x="5734321" y="1885337"/>
                  <a:pt x="5766719" y="1846899"/>
                </a:cubicBezTo>
                <a:cubicBezTo>
                  <a:pt x="5782848" y="1827611"/>
                  <a:pt x="5805259" y="1816731"/>
                  <a:pt x="5828442" y="1814706"/>
                </a:cubicBezTo>
                <a:close/>
                <a:moveTo>
                  <a:pt x="4435271" y="1812593"/>
                </a:moveTo>
                <a:lnTo>
                  <a:pt x="4454975" y="1820210"/>
                </a:lnTo>
                <a:cubicBezTo>
                  <a:pt x="4472439" y="1831413"/>
                  <a:pt x="4482452" y="1852365"/>
                  <a:pt x="4478643" y="1874090"/>
                </a:cubicBezTo>
                <a:cubicBezTo>
                  <a:pt x="4474112" y="1899897"/>
                  <a:pt x="4451598" y="1918155"/>
                  <a:pt x="4426339" y="1918155"/>
                </a:cubicBezTo>
                <a:cubicBezTo>
                  <a:pt x="4423320" y="1918155"/>
                  <a:pt x="4420162" y="1917880"/>
                  <a:pt x="4417141" y="1917331"/>
                </a:cubicBezTo>
                <a:lnTo>
                  <a:pt x="4417005" y="1917331"/>
                </a:lnTo>
                <a:cubicBezTo>
                  <a:pt x="4388177" y="1912252"/>
                  <a:pt x="4368821" y="1884796"/>
                  <a:pt x="4373762" y="1855831"/>
                </a:cubicBezTo>
                <a:cubicBezTo>
                  <a:pt x="4377572" y="1834107"/>
                  <a:pt x="4394045" y="1817788"/>
                  <a:pt x="4414264" y="1813129"/>
                </a:cubicBezTo>
                <a:close/>
                <a:moveTo>
                  <a:pt x="4435262" y="1812589"/>
                </a:moveTo>
                <a:cubicBezTo>
                  <a:pt x="4435400" y="1812589"/>
                  <a:pt x="4435400" y="1812589"/>
                  <a:pt x="4435400" y="1812589"/>
                </a:cubicBezTo>
                <a:lnTo>
                  <a:pt x="4435271" y="1812593"/>
                </a:lnTo>
                <a:close/>
                <a:moveTo>
                  <a:pt x="3805431" y="1791174"/>
                </a:moveTo>
                <a:cubicBezTo>
                  <a:pt x="3834672" y="1788154"/>
                  <a:pt x="3860891" y="1809431"/>
                  <a:pt x="3863912" y="1838534"/>
                </a:cubicBezTo>
                <a:cubicBezTo>
                  <a:pt x="3866931" y="1867775"/>
                  <a:pt x="3845791" y="1893994"/>
                  <a:pt x="3816551" y="1897014"/>
                </a:cubicBezTo>
                <a:cubicBezTo>
                  <a:pt x="3814629" y="1897290"/>
                  <a:pt x="3812844" y="1897290"/>
                  <a:pt x="3811060" y="1897290"/>
                </a:cubicBezTo>
                <a:cubicBezTo>
                  <a:pt x="3784016" y="1897290"/>
                  <a:pt x="3760953" y="1876972"/>
                  <a:pt x="3758071" y="1849654"/>
                </a:cubicBezTo>
                <a:cubicBezTo>
                  <a:pt x="3755051" y="1820413"/>
                  <a:pt x="3776191" y="1794194"/>
                  <a:pt x="3805431" y="1791174"/>
                </a:cubicBezTo>
                <a:close/>
                <a:moveTo>
                  <a:pt x="4121170" y="1780055"/>
                </a:moveTo>
                <a:cubicBezTo>
                  <a:pt x="4150548" y="1781153"/>
                  <a:pt x="4173472" y="1805726"/>
                  <a:pt x="4172512" y="1835103"/>
                </a:cubicBezTo>
                <a:cubicBezTo>
                  <a:pt x="4171551" y="1863794"/>
                  <a:pt x="4147939" y="1886445"/>
                  <a:pt x="4119386" y="1886445"/>
                </a:cubicBezTo>
                <a:cubicBezTo>
                  <a:pt x="4118836" y="1886445"/>
                  <a:pt x="4118150" y="1886445"/>
                  <a:pt x="4117601" y="1886445"/>
                </a:cubicBezTo>
                <a:cubicBezTo>
                  <a:pt x="4088223" y="1885484"/>
                  <a:pt x="4065161" y="1860911"/>
                  <a:pt x="4066122" y="1831534"/>
                </a:cubicBezTo>
                <a:cubicBezTo>
                  <a:pt x="4067083" y="1802156"/>
                  <a:pt x="4091793" y="1779093"/>
                  <a:pt x="4121170" y="1780055"/>
                </a:cubicBezTo>
                <a:close/>
                <a:moveTo>
                  <a:pt x="5251181" y="1777188"/>
                </a:moveTo>
                <a:cubicBezTo>
                  <a:pt x="5260508" y="1778128"/>
                  <a:pt x="5269808" y="1780908"/>
                  <a:pt x="5278560" y="1785678"/>
                </a:cubicBezTo>
                <a:cubicBezTo>
                  <a:pt x="5313429" y="1804897"/>
                  <a:pt x="5326195" y="1848689"/>
                  <a:pt x="5307113" y="1883557"/>
                </a:cubicBezTo>
                <a:cubicBezTo>
                  <a:pt x="5293935" y="1907444"/>
                  <a:pt x="5269225" y="1921034"/>
                  <a:pt x="5243829" y="1921034"/>
                </a:cubicBezTo>
                <a:cubicBezTo>
                  <a:pt x="5232160" y="1921034"/>
                  <a:pt x="5220217" y="1918151"/>
                  <a:pt x="5209234" y="1912111"/>
                </a:cubicBezTo>
                <a:cubicBezTo>
                  <a:pt x="5174365" y="1893029"/>
                  <a:pt x="5161599" y="1849239"/>
                  <a:pt x="5180681" y="1814369"/>
                </a:cubicBezTo>
                <a:cubicBezTo>
                  <a:pt x="5194992" y="1788115"/>
                  <a:pt x="5223202" y="1774370"/>
                  <a:pt x="5251181" y="1777188"/>
                </a:cubicBezTo>
                <a:close/>
                <a:moveTo>
                  <a:pt x="2356419" y="1740250"/>
                </a:moveTo>
                <a:cubicBezTo>
                  <a:pt x="2379499" y="1743253"/>
                  <a:pt x="2401429" y="1755059"/>
                  <a:pt x="2416736" y="1774964"/>
                </a:cubicBezTo>
                <a:cubicBezTo>
                  <a:pt x="2447350" y="1814774"/>
                  <a:pt x="2439799" y="1871882"/>
                  <a:pt x="2399987" y="1902494"/>
                </a:cubicBezTo>
                <a:cubicBezTo>
                  <a:pt x="2383514" y="1915262"/>
                  <a:pt x="2364021" y="1921439"/>
                  <a:pt x="2344665" y="1921439"/>
                </a:cubicBezTo>
                <a:cubicBezTo>
                  <a:pt x="2317347" y="1921439"/>
                  <a:pt x="2290440" y="1909222"/>
                  <a:pt x="2272593" y="1885884"/>
                </a:cubicBezTo>
                <a:cubicBezTo>
                  <a:pt x="2241843" y="1846073"/>
                  <a:pt x="2249394" y="1788967"/>
                  <a:pt x="2289205" y="1758353"/>
                </a:cubicBezTo>
                <a:cubicBezTo>
                  <a:pt x="2309110" y="1743047"/>
                  <a:pt x="2333339" y="1737247"/>
                  <a:pt x="2356419" y="1740250"/>
                </a:cubicBezTo>
                <a:close/>
                <a:moveTo>
                  <a:pt x="7354696" y="1738490"/>
                </a:moveTo>
                <a:cubicBezTo>
                  <a:pt x="7363327" y="1740068"/>
                  <a:pt x="7371358" y="1744942"/>
                  <a:pt x="7376713" y="1752766"/>
                </a:cubicBezTo>
                <a:cubicBezTo>
                  <a:pt x="7387558" y="1768415"/>
                  <a:pt x="7383576" y="1789695"/>
                  <a:pt x="7367927" y="1800539"/>
                </a:cubicBezTo>
                <a:cubicBezTo>
                  <a:pt x="7362023" y="1804522"/>
                  <a:pt x="7355297" y="1806580"/>
                  <a:pt x="7348571" y="1806580"/>
                </a:cubicBezTo>
                <a:cubicBezTo>
                  <a:pt x="7337589" y="1806580"/>
                  <a:pt x="7326880" y="1801364"/>
                  <a:pt x="7320291" y="1791617"/>
                </a:cubicBezTo>
                <a:cubicBezTo>
                  <a:pt x="7309446" y="1776104"/>
                  <a:pt x="7313428" y="1754688"/>
                  <a:pt x="7329077" y="1743981"/>
                </a:cubicBezTo>
                <a:cubicBezTo>
                  <a:pt x="7336833" y="1738626"/>
                  <a:pt x="7346065" y="1736911"/>
                  <a:pt x="7354696" y="1738490"/>
                </a:cubicBezTo>
                <a:close/>
                <a:moveTo>
                  <a:pt x="2929136" y="1730224"/>
                </a:moveTo>
                <a:cubicBezTo>
                  <a:pt x="2957176" y="1728519"/>
                  <a:pt x="2984797" y="1743397"/>
                  <a:pt x="2997975" y="1770165"/>
                </a:cubicBezTo>
                <a:cubicBezTo>
                  <a:pt x="3015821" y="1805721"/>
                  <a:pt x="3001133" y="1848964"/>
                  <a:pt x="2965578" y="1866673"/>
                </a:cubicBezTo>
                <a:cubicBezTo>
                  <a:pt x="2955283" y="1871888"/>
                  <a:pt x="2944299" y="1874222"/>
                  <a:pt x="2933591" y="1874222"/>
                </a:cubicBezTo>
                <a:cubicBezTo>
                  <a:pt x="2906962" y="1874222"/>
                  <a:pt x="2881565" y="1859534"/>
                  <a:pt x="2868935" y="1834275"/>
                </a:cubicBezTo>
                <a:cubicBezTo>
                  <a:pt x="2851225" y="1798583"/>
                  <a:pt x="2865778" y="1755340"/>
                  <a:pt x="2901470" y="1737631"/>
                </a:cubicBezTo>
                <a:cubicBezTo>
                  <a:pt x="2910393" y="1733204"/>
                  <a:pt x="2919788" y="1730793"/>
                  <a:pt x="2929136" y="1730224"/>
                </a:cubicBezTo>
                <a:close/>
                <a:moveTo>
                  <a:pt x="6979672" y="1723430"/>
                </a:moveTo>
                <a:cubicBezTo>
                  <a:pt x="6994772" y="1725369"/>
                  <a:pt x="7009152" y="1733056"/>
                  <a:pt x="7019241" y="1746029"/>
                </a:cubicBezTo>
                <a:cubicBezTo>
                  <a:pt x="7039284" y="1771975"/>
                  <a:pt x="7034479" y="1809315"/>
                  <a:pt x="7008534" y="1829493"/>
                </a:cubicBezTo>
                <a:cubicBezTo>
                  <a:pt x="6997689" y="1837869"/>
                  <a:pt x="6984922" y="1841850"/>
                  <a:pt x="6972156" y="1841850"/>
                </a:cubicBezTo>
                <a:cubicBezTo>
                  <a:pt x="6954309" y="1841850"/>
                  <a:pt x="6936738" y="1834025"/>
                  <a:pt x="6925069" y="1818786"/>
                </a:cubicBezTo>
                <a:cubicBezTo>
                  <a:pt x="6905026" y="1792842"/>
                  <a:pt x="6909831" y="1755502"/>
                  <a:pt x="6935776" y="1735321"/>
                </a:cubicBezTo>
                <a:cubicBezTo>
                  <a:pt x="6948750" y="1725300"/>
                  <a:pt x="6964571" y="1721491"/>
                  <a:pt x="6979672" y="1723430"/>
                </a:cubicBezTo>
                <a:close/>
                <a:moveTo>
                  <a:pt x="6183272" y="1720683"/>
                </a:moveTo>
                <a:cubicBezTo>
                  <a:pt x="6211362" y="1720220"/>
                  <a:pt x="6239642" y="1730481"/>
                  <a:pt x="6261469" y="1751622"/>
                </a:cubicBezTo>
                <a:cubicBezTo>
                  <a:pt x="6304985" y="1793767"/>
                  <a:pt x="6306222" y="1863230"/>
                  <a:pt x="6263939" y="1906884"/>
                </a:cubicBezTo>
                <a:cubicBezTo>
                  <a:pt x="6242387" y="1929123"/>
                  <a:pt x="6213833" y="1940243"/>
                  <a:pt x="6185005" y="1940243"/>
                </a:cubicBezTo>
                <a:cubicBezTo>
                  <a:pt x="6157549" y="1940243"/>
                  <a:pt x="6130094" y="1930083"/>
                  <a:pt x="6108678" y="1909355"/>
                </a:cubicBezTo>
                <a:cubicBezTo>
                  <a:pt x="6065162" y="1867211"/>
                  <a:pt x="6063925" y="1797747"/>
                  <a:pt x="6106207" y="1754094"/>
                </a:cubicBezTo>
                <a:cubicBezTo>
                  <a:pt x="6127279" y="1732335"/>
                  <a:pt x="6155181" y="1721147"/>
                  <a:pt x="6183272" y="1720683"/>
                </a:cubicBezTo>
                <a:close/>
                <a:moveTo>
                  <a:pt x="1128829" y="1697434"/>
                </a:moveTo>
                <a:cubicBezTo>
                  <a:pt x="1143929" y="1695649"/>
                  <a:pt x="1159716" y="1699630"/>
                  <a:pt x="1172621" y="1709790"/>
                </a:cubicBezTo>
                <a:cubicBezTo>
                  <a:pt x="1198425" y="1730106"/>
                  <a:pt x="1202954" y="1767445"/>
                  <a:pt x="1182641" y="1793255"/>
                </a:cubicBezTo>
                <a:cubicBezTo>
                  <a:pt x="1170836" y="1808217"/>
                  <a:pt x="1153402" y="1816041"/>
                  <a:pt x="1135830" y="1816041"/>
                </a:cubicBezTo>
                <a:cubicBezTo>
                  <a:pt x="1122925" y="1816041"/>
                  <a:pt x="1109884" y="1811787"/>
                  <a:pt x="1099040" y="1803275"/>
                </a:cubicBezTo>
                <a:cubicBezTo>
                  <a:pt x="1073228" y="1782958"/>
                  <a:pt x="1068836" y="1745482"/>
                  <a:pt x="1089154" y="1719673"/>
                </a:cubicBezTo>
                <a:cubicBezTo>
                  <a:pt x="1099314" y="1706768"/>
                  <a:pt x="1113728" y="1699218"/>
                  <a:pt x="1128829" y="1697434"/>
                </a:cubicBezTo>
                <a:close/>
                <a:moveTo>
                  <a:pt x="781645" y="1670331"/>
                </a:moveTo>
                <a:cubicBezTo>
                  <a:pt x="790312" y="1668924"/>
                  <a:pt x="799509" y="1670812"/>
                  <a:pt x="807197" y="1676303"/>
                </a:cubicBezTo>
                <a:cubicBezTo>
                  <a:pt x="822571" y="1687422"/>
                  <a:pt x="826141" y="1708837"/>
                  <a:pt x="815021" y="1724213"/>
                </a:cubicBezTo>
                <a:cubicBezTo>
                  <a:pt x="808295" y="1733547"/>
                  <a:pt x="797861" y="1738489"/>
                  <a:pt x="787154" y="1738489"/>
                </a:cubicBezTo>
                <a:cubicBezTo>
                  <a:pt x="780153" y="1738489"/>
                  <a:pt x="773151" y="1736430"/>
                  <a:pt x="767112" y="1732038"/>
                </a:cubicBezTo>
                <a:cubicBezTo>
                  <a:pt x="751734" y="1720918"/>
                  <a:pt x="748304" y="1699500"/>
                  <a:pt x="759285" y="1684128"/>
                </a:cubicBezTo>
                <a:cubicBezTo>
                  <a:pt x="764847" y="1676440"/>
                  <a:pt x="772980" y="1671738"/>
                  <a:pt x="781645" y="1670331"/>
                </a:cubicBezTo>
                <a:close/>
                <a:moveTo>
                  <a:pt x="1548939" y="1661065"/>
                </a:moveTo>
                <a:cubicBezTo>
                  <a:pt x="1570579" y="1660190"/>
                  <a:pt x="1592542" y="1667569"/>
                  <a:pt x="1609703" y="1683425"/>
                </a:cubicBezTo>
                <a:cubicBezTo>
                  <a:pt x="1644019" y="1715136"/>
                  <a:pt x="1646216" y="1768673"/>
                  <a:pt x="1614508" y="1803130"/>
                </a:cubicBezTo>
                <a:cubicBezTo>
                  <a:pt x="1597896" y="1821114"/>
                  <a:pt x="1575108" y="1830312"/>
                  <a:pt x="1552318" y="1830312"/>
                </a:cubicBezTo>
                <a:cubicBezTo>
                  <a:pt x="1531725" y="1830312"/>
                  <a:pt x="1511132" y="1822898"/>
                  <a:pt x="1494933" y="1807798"/>
                </a:cubicBezTo>
                <a:cubicBezTo>
                  <a:pt x="1460616" y="1776087"/>
                  <a:pt x="1458420" y="1722548"/>
                  <a:pt x="1490129" y="1688230"/>
                </a:cubicBezTo>
                <a:cubicBezTo>
                  <a:pt x="1505984" y="1671070"/>
                  <a:pt x="1527299" y="1661941"/>
                  <a:pt x="1548939" y="1661065"/>
                </a:cubicBezTo>
                <a:close/>
                <a:moveTo>
                  <a:pt x="4929788" y="1633154"/>
                </a:moveTo>
                <a:cubicBezTo>
                  <a:pt x="4939140" y="1632811"/>
                  <a:pt x="4948715" y="1634295"/>
                  <a:pt x="4958015" y="1637830"/>
                </a:cubicBezTo>
                <a:cubicBezTo>
                  <a:pt x="4995355" y="1651971"/>
                  <a:pt x="5014025" y="1693564"/>
                  <a:pt x="4999885" y="1730767"/>
                </a:cubicBezTo>
                <a:cubicBezTo>
                  <a:pt x="4988904" y="1759596"/>
                  <a:pt x="4961449" y="1777305"/>
                  <a:pt x="4932482" y="1777305"/>
                </a:cubicBezTo>
                <a:cubicBezTo>
                  <a:pt x="4923971" y="1777305"/>
                  <a:pt x="4915322" y="1775794"/>
                  <a:pt x="4906811" y="1772637"/>
                </a:cubicBezTo>
                <a:cubicBezTo>
                  <a:pt x="4869608" y="1758498"/>
                  <a:pt x="4850939" y="1716766"/>
                  <a:pt x="4865079" y="1679563"/>
                </a:cubicBezTo>
                <a:cubicBezTo>
                  <a:pt x="4875684" y="1651661"/>
                  <a:pt x="4901732" y="1634184"/>
                  <a:pt x="4929788" y="1633154"/>
                </a:cubicBezTo>
                <a:close/>
                <a:moveTo>
                  <a:pt x="3255900" y="1599423"/>
                </a:moveTo>
                <a:cubicBezTo>
                  <a:pt x="3283890" y="1601580"/>
                  <a:pt x="3309207" y="1620086"/>
                  <a:pt x="3318782" y="1648400"/>
                </a:cubicBezTo>
                <a:cubicBezTo>
                  <a:pt x="3331274" y="1686151"/>
                  <a:pt x="3310958" y="1726923"/>
                  <a:pt x="3273217" y="1739689"/>
                </a:cubicBezTo>
                <a:cubicBezTo>
                  <a:pt x="3265667" y="1742160"/>
                  <a:pt x="3257980" y="1743396"/>
                  <a:pt x="3250429" y="1743396"/>
                </a:cubicBezTo>
                <a:cubicBezTo>
                  <a:pt x="3220228" y="1743396"/>
                  <a:pt x="3192086" y="1724315"/>
                  <a:pt x="3182065" y="1694113"/>
                </a:cubicBezTo>
                <a:cubicBezTo>
                  <a:pt x="3169435" y="1656361"/>
                  <a:pt x="3189753" y="1615590"/>
                  <a:pt x="3227505" y="1602961"/>
                </a:cubicBezTo>
                <a:cubicBezTo>
                  <a:pt x="3236943" y="1599803"/>
                  <a:pt x="3246568" y="1598705"/>
                  <a:pt x="3255900" y="1599423"/>
                </a:cubicBezTo>
                <a:close/>
                <a:moveTo>
                  <a:pt x="5520292" y="1592660"/>
                </a:moveTo>
                <a:cubicBezTo>
                  <a:pt x="5528963" y="1591561"/>
                  <a:pt x="5537814" y="1591698"/>
                  <a:pt x="5546559" y="1593136"/>
                </a:cubicBezTo>
                <a:cubicBezTo>
                  <a:pt x="5558219" y="1595054"/>
                  <a:pt x="5569690" y="1599284"/>
                  <a:pt x="5580295" y="1605976"/>
                </a:cubicBezTo>
                <a:cubicBezTo>
                  <a:pt x="5622715" y="1632746"/>
                  <a:pt x="5635481" y="1688892"/>
                  <a:pt x="5608575" y="1731447"/>
                </a:cubicBezTo>
                <a:cubicBezTo>
                  <a:pt x="5591277" y="1758766"/>
                  <a:pt x="5561762" y="1773867"/>
                  <a:pt x="5531562" y="1773867"/>
                </a:cubicBezTo>
                <a:cubicBezTo>
                  <a:pt x="5515089" y="1773867"/>
                  <a:pt x="5498204" y="1769336"/>
                  <a:pt x="5483239" y="1759727"/>
                </a:cubicBezTo>
                <a:cubicBezTo>
                  <a:pt x="5440684" y="1732958"/>
                  <a:pt x="5428054" y="1676812"/>
                  <a:pt x="5454824" y="1634256"/>
                </a:cubicBezTo>
                <a:cubicBezTo>
                  <a:pt x="5469881" y="1610395"/>
                  <a:pt x="5494278" y="1595960"/>
                  <a:pt x="5520292" y="1592660"/>
                </a:cubicBezTo>
                <a:close/>
                <a:moveTo>
                  <a:pt x="2065095" y="1582324"/>
                </a:moveTo>
                <a:cubicBezTo>
                  <a:pt x="2093099" y="1584658"/>
                  <a:pt x="2120211" y="1597665"/>
                  <a:pt x="2139842" y="1620797"/>
                </a:cubicBezTo>
                <a:cubicBezTo>
                  <a:pt x="2178966" y="1667059"/>
                  <a:pt x="2173201" y="1736383"/>
                  <a:pt x="2126938" y="1775509"/>
                </a:cubicBezTo>
                <a:cubicBezTo>
                  <a:pt x="2106209" y="1793080"/>
                  <a:pt x="2081087" y="1801591"/>
                  <a:pt x="2055965" y="1801591"/>
                </a:cubicBezTo>
                <a:cubicBezTo>
                  <a:pt x="2024803" y="1801591"/>
                  <a:pt x="1993916" y="1788412"/>
                  <a:pt x="1972089" y="1762741"/>
                </a:cubicBezTo>
                <a:cubicBezTo>
                  <a:pt x="1932965" y="1716342"/>
                  <a:pt x="1938731" y="1647017"/>
                  <a:pt x="1984993" y="1607892"/>
                </a:cubicBezTo>
                <a:cubicBezTo>
                  <a:pt x="2008193" y="1588330"/>
                  <a:pt x="2037089" y="1579990"/>
                  <a:pt x="2065095" y="1582324"/>
                </a:cubicBezTo>
                <a:close/>
                <a:moveTo>
                  <a:pt x="6460949" y="1582078"/>
                </a:moveTo>
                <a:cubicBezTo>
                  <a:pt x="6482622" y="1582250"/>
                  <a:pt x="6504243" y="1590693"/>
                  <a:pt x="6520648" y="1607373"/>
                </a:cubicBezTo>
                <a:cubicBezTo>
                  <a:pt x="6553319" y="1640730"/>
                  <a:pt x="6552907" y="1694268"/>
                  <a:pt x="6519686" y="1727078"/>
                </a:cubicBezTo>
                <a:cubicBezTo>
                  <a:pt x="6503076" y="1743277"/>
                  <a:pt x="6481661" y="1751376"/>
                  <a:pt x="6460246" y="1751376"/>
                </a:cubicBezTo>
                <a:cubicBezTo>
                  <a:pt x="6438418" y="1751376"/>
                  <a:pt x="6416454" y="1743002"/>
                  <a:pt x="6399980" y="1726117"/>
                </a:cubicBezTo>
                <a:cubicBezTo>
                  <a:pt x="6367171" y="1692758"/>
                  <a:pt x="6367583" y="1639221"/>
                  <a:pt x="6400942" y="1606411"/>
                </a:cubicBezTo>
                <a:cubicBezTo>
                  <a:pt x="6417552" y="1590007"/>
                  <a:pt x="6439276" y="1581906"/>
                  <a:pt x="6460949" y="1582078"/>
                </a:cubicBezTo>
                <a:close/>
                <a:moveTo>
                  <a:pt x="4591549" y="1534781"/>
                </a:moveTo>
                <a:cubicBezTo>
                  <a:pt x="4600768" y="1533164"/>
                  <a:pt x="4610463" y="1533327"/>
                  <a:pt x="4620176" y="1535558"/>
                </a:cubicBezTo>
                <a:cubicBezTo>
                  <a:pt x="4659026" y="1544344"/>
                  <a:pt x="4683187" y="1583056"/>
                  <a:pt x="4674401" y="1621769"/>
                </a:cubicBezTo>
                <a:cubicBezTo>
                  <a:pt x="4666714" y="1655265"/>
                  <a:pt x="4637062" y="1677915"/>
                  <a:pt x="4604115" y="1677779"/>
                </a:cubicBezTo>
                <a:cubicBezTo>
                  <a:pt x="4598898" y="1677779"/>
                  <a:pt x="4593406" y="1677229"/>
                  <a:pt x="4588052" y="1675993"/>
                </a:cubicBezTo>
                <a:cubicBezTo>
                  <a:pt x="4549204" y="1667070"/>
                  <a:pt x="4524904" y="1628495"/>
                  <a:pt x="4533827" y="1589645"/>
                </a:cubicBezTo>
                <a:cubicBezTo>
                  <a:pt x="4540520" y="1560508"/>
                  <a:pt x="4563892" y="1539633"/>
                  <a:pt x="4591549" y="1534781"/>
                </a:cubicBezTo>
                <a:close/>
                <a:moveTo>
                  <a:pt x="2647280" y="1531012"/>
                </a:moveTo>
                <a:cubicBezTo>
                  <a:pt x="2682446" y="1526759"/>
                  <a:pt x="2718403" y="1543412"/>
                  <a:pt x="2737142" y="1576049"/>
                </a:cubicBezTo>
                <a:cubicBezTo>
                  <a:pt x="2762127" y="1619704"/>
                  <a:pt x="2747027" y="1675165"/>
                  <a:pt x="2703509" y="1700148"/>
                </a:cubicBezTo>
                <a:cubicBezTo>
                  <a:pt x="2689232" y="1708385"/>
                  <a:pt x="2673721" y="1712229"/>
                  <a:pt x="2658346" y="1712229"/>
                </a:cubicBezTo>
                <a:cubicBezTo>
                  <a:pt x="2626772" y="1712229"/>
                  <a:pt x="2596159" y="1695894"/>
                  <a:pt x="2579410" y="1666516"/>
                </a:cubicBezTo>
                <a:cubicBezTo>
                  <a:pt x="2554427" y="1622999"/>
                  <a:pt x="2569526" y="1567401"/>
                  <a:pt x="2613044" y="1542417"/>
                </a:cubicBezTo>
                <a:cubicBezTo>
                  <a:pt x="2623923" y="1536170"/>
                  <a:pt x="2635558" y="1532430"/>
                  <a:pt x="2647280" y="1531012"/>
                </a:cubicBezTo>
                <a:close/>
                <a:moveTo>
                  <a:pt x="7189157" y="1517644"/>
                </a:moveTo>
                <a:cubicBezTo>
                  <a:pt x="7197874" y="1518638"/>
                  <a:pt x="7206213" y="1522964"/>
                  <a:pt x="7212116" y="1530377"/>
                </a:cubicBezTo>
                <a:cubicBezTo>
                  <a:pt x="7223922" y="1545203"/>
                  <a:pt x="7221451" y="1566752"/>
                  <a:pt x="7206625" y="1578559"/>
                </a:cubicBezTo>
                <a:cubicBezTo>
                  <a:pt x="7200311" y="1583640"/>
                  <a:pt x="7192760" y="1585973"/>
                  <a:pt x="7185348" y="1585973"/>
                </a:cubicBezTo>
                <a:cubicBezTo>
                  <a:pt x="7175189" y="1585973"/>
                  <a:pt x="7165168" y="1581580"/>
                  <a:pt x="7158441" y="1573069"/>
                </a:cubicBezTo>
                <a:cubicBezTo>
                  <a:pt x="7146635" y="1558242"/>
                  <a:pt x="7149107" y="1536553"/>
                  <a:pt x="7163932" y="1524885"/>
                </a:cubicBezTo>
                <a:cubicBezTo>
                  <a:pt x="7171345" y="1518982"/>
                  <a:pt x="7180440" y="1516648"/>
                  <a:pt x="7189157" y="1517644"/>
                </a:cubicBezTo>
                <a:close/>
                <a:moveTo>
                  <a:pt x="3569039" y="1514416"/>
                </a:moveTo>
                <a:cubicBezTo>
                  <a:pt x="3608163" y="1507141"/>
                  <a:pt x="3645778" y="1532950"/>
                  <a:pt x="3653054" y="1572074"/>
                </a:cubicBezTo>
                <a:cubicBezTo>
                  <a:pt x="3660329" y="1611197"/>
                  <a:pt x="3634521" y="1648812"/>
                  <a:pt x="3595397" y="1656088"/>
                </a:cubicBezTo>
                <a:lnTo>
                  <a:pt x="3595534" y="1656088"/>
                </a:lnTo>
                <a:cubicBezTo>
                  <a:pt x="3591004" y="1656910"/>
                  <a:pt x="3586474" y="1657323"/>
                  <a:pt x="3582081" y="1657323"/>
                </a:cubicBezTo>
                <a:cubicBezTo>
                  <a:pt x="3548036" y="1657323"/>
                  <a:pt x="3517835" y="1633162"/>
                  <a:pt x="3511383" y="1598568"/>
                </a:cubicBezTo>
                <a:cubicBezTo>
                  <a:pt x="3504107" y="1559307"/>
                  <a:pt x="3529916" y="1521692"/>
                  <a:pt x="3569039" y="1514416"/>
                </a:cubicBezTo>
                <a:close/>
                <a:moveTo>
                  <a:pt x="4271764" y="1480645"/>
                </a:moveTo>
                <a:cubicBezTo>
                  <a:pt x="4311438" y="1484076"/>
                  <a:pt x="4340815" y="1519084"/>
                  <a:pt x="4337247" y="1558757"/>
                </a:cubicBezTo>
                <a:cubicBezTo>
                  <a:pt x="4333950" y="1596234"/>
                  <a:pt x="4302514" y="1624514"/>
                  <a:pt x="4265587" y="1624514"/>
                </a:cubicBezTo>
                <a:cubicBezTo>
                  <a:pt x="4263390" y="1624514"/>
                  <a:pt x="4261331" y="1624377"/>
                  <a:pt x="4259134" y="1624239"/>
                </a:cubicBezTo>
                <a:cubicBezTo>
                  <a:pt x="4219461" y="1620807"/>
                  <a:pt x="4190221" y="1585801"/>
                  <a:pt x="4193653" y="1546128"/>
                </a:cubicBezTo>
                <a:cubicBezTo>
                  <a:pt x="4197085" y="1506455"/>
                  <a:pt x="4232091" y="1477213"/>
                  <a:pt x="4271764" y="1480645"/>
                </a:cubicBezTo>
                <a:close/>
                <a:moveTo>
                  <a:pt x="6767987" y="1478435"/>
                </a:moveTo>
                <a:cubicBezTo>
                  <a:pt x="6783225" y="1479053"/>
                  <a:pt x="6798223" y="1485471"/>
                  <a:pt x="6809342" y="1497556"/>
                </a:cubicBezTo>
                <a:cubicBezTo>
                  <a:pt x="6831581" y="1521719"/>
                  <a:pt x="6830071" y="1559330"/>
                  <a:pt x="6805910" y="1581570"/>
                </a:cubicBezTo>
                <a:cubicBezTo>
                  <a:pt x="6794379" y="1592141"/>
                  <a:pt x="6779965" y="1597358"/>
                  <a:pt x="6765551" y="1597358"/>
                </a:cubicBezTo>
                <a:cubicBezTo>
                  <a:pt x="6749490" y="1597358"/>
                  <a:pt x="6733564" y="1590906"/>
                  <a:pt x="6721759" y="1578139"/>
                </a:cubicBezTo>
                <a:cubicBezTo>
                  <a:pt x="6699520" y="1553978"/>
                  <a:pt x="6701167" y="1516363"/>
                  <a:pt x="6725191" y="1494126"/>
                </a:cubicBezTo>
                <a:cubicBezTo>
                  <a:pt x="6737271" y="1483000"/>
                  <a:pt x="6752749" y="1477818"/>
                  <a:pt x="6767987" y="1478435"/>
                </a:cubicBezTo>
                <a:close/>
                <a:moveTo>
                  <a:pt x="3919236" y="1473642"/>
                </a:moveTo>
                <a:cubicBezTo>
                  <a:pt x="3959046" y="1471721"/>
                  <a:pt x="3992817" y="1502473"/>
                  <a:pt x="3994738" y="1542146"/>
                </a:cubicBezTo>
                <a:cubicBezTo>
                  <a:pt x="3996524" y="1581957"/>
                  <a:pt x="3965910" y="1615726"/>
                  <a:pt x="3926099" y="1617648"/>
                </a:cubicBezTo>
                <a:cubicBezTo>
                  <a:pt x="3925002" y="1617648"/>
                  <a:pt x="3923903" y="1617786"/>
                  <a:pt x="3922667" y="1617786"/>
                </a:cubicBezTo>
                <a:cubicBezTo>
                  <a:pt x="3884367" y="1617786"/>
                  <a:pt x="3852519" y="1587722"/>
                  <a:pt x="3850734" y="1549147"/>
                </a:cubicBezTo>
                <a:cubicBezTo>
                  <a:pt x="3848813" y="1509336"/>
                  <a:pt x="3879563" y="1475564"/>
                  <a:pt x="3919236" y="1473642"/>
                </a:cubicBezTo>
                <a:close/>
                <a:moveTo>
                  <a:pt x="5854714" y="1456028"/>
                </a:moveTo>
                <a:cubicBezTo>
                  <a:pt x="5882513" y="1451841"/>
                  <a:pt x="5911890" y="1458259"/>
                  <a:pt x="5936256" y="1476243"/>
                </a:cubicBezTo>
                <a:cubicBezTo>
                  <a:pt x="5984990" y="1512346"/>
                  <a:pt x="5995423" y="1580986"/>
                  <a:pt x="5959319" y="1629857"/>
                </a:cubicBezTo>
                <a:cubicBezTo>
                  <a:pt x="5937904" y="1658960"/>
                  <a:pt x="5904683" y="1674472"/>
                  <a:pt x="5870913" y="1674472"/>
                </a:cubicBezTo>
                <a:cubicBezTo>
                  <a:pt x="5848261" y="1674472"/>
                  <a:pt x="5825474" y="1667470"/>
                  <a:pt x="5805843" y="1653057"/>
                </a:cubicBezTo>
                <a:cubicBezTo>
                  <a:pt x="5756972" y="1616952"/>
                  <a:pt x="5746676" y="1548177"/>
                  <a:pt x="5782643" y="1499443"/>
                </a:cubicBezTo>
                <a:cubicBezTo>
                  <a:pt x="5800695" y="1475007"/>
                  <a:pt x="5826916" y="1460215"/>
                  <a:pt x="5854714" y="1456028"/>
                </a:cubicBezTo>
                <a:close/>
                <a:moveTo>
                  <a:pt x="1342635" y="1454275"/>
                </a:moveTo>
                <a:cubicBezTo>
                  <a:pt x="1357839" y="1453794"/>
                  <a:pt x="1373247" y="1459114"/>
                  <a:pt x="1385260" y="1470371"/>
                </a:cubicBezTo>
                <a:cubicBezTo>
                  <a:pt x="1409282" y="1492751"/>
                  <a:pt x="1410518" y="1530503"/>
                  <a:pt x="1388004" y="1554390"/>
                </a:cubicBezTo>
                <a:cubicBezTo>
                  <a:pt x="1376337" y="1566881"/>
                  <a:pt x="1360414" y="1573197"/>
                  <a:pt x="1344625" y="1573197"/>
                </a:cubicBezTo>
                <a:cubicBezTo>
                  <a:pt x="1329937" y="1573197"/>
                  <a:pt x="1315385" y="1567841"/>
                  <a:pt x="1303851" y="1557136"/>
                </a:cubicBezTo>
                <a:cubicBezTo>
                  <a:pt x="1279961" y="1534622"/>
                  <a:pt x="1278727" y="1497007"/>
                  <a:pt x="1301243" y="1472979"/>
                </a:cubicBezTo>
                <a:cubicBezTo>
                  <a:pt x="1312431" y="1461036"/>
                  <a:pt x="1327432" y="1454755"/>
                  <a:pt x="1342635" y="1454275"/>
                </a:cubicBezTo>
                <a:close/>
                <a:moveTo>
                  <a:pt x="951836" y="1452773"/>
                </a:moveTo>
                <a:cubicBezTo>
                  <a:pt x="960570" y="1451949"/>
                  <a:pt x="969596" y="1454455"/>
                  <a:pt x="976872" y="1460495"/>
                </a:cubicBezTo>
                <a:cubicBezTo>
                  <a:pt x="991560" y="1472576"/>
                  <a:pt x="993620" y="1494271"/>
                  <a:pt x="981539" y="1508823"/>
                </a:cubicBezTo>
                <a:cubicBezTo>
                  <a:pt x="974676" y="1517060"/>
                  <a:pt x="964928" y="1521315"/>
                  <a:pt x="955045" y="1521315"/>
                </a:cubicBezTo>
                <a:cubicBezTo>
                  <a:pt x="947357" y="1521315"/>
                  <a:pt x="939532" y="1518707"/>
                  <a:pt x="933080" y="1513354"/>
                </a:cubicBezTo>
                <a:cubicBezTo>
                  <a:pt x="918528" y="1501273"/>
                  <a:pt x="916469" y="1479714"/>
                  <a:pt x="928550" y="1465025"/>
                </a:cubicBezTo>
                <a:cubicBezTo>
                  <a:pt x="934658" y="1457749"/>
                  <a:pt x="943101" y="1453597"/>
                  <a:pt x="951836" y="1452773"/>
                </a:cubicBezTo>
                <a:close/>
                <a:moveTo>
                  <a:pt x="5202332" y="1412511"/>
                </a:moveTo>
                <a:cubicBezTo>
                  <a:pt x="5214142" y="1412833"/>
                  <a:pt x="5226085" y="1415467"/>
                  <a:pt x="5237513" y="1420649"/>
                </a:cubicBezTo>
                <a:cubicBezTo>
                  <a:pt x="5283226" y="1441516"/>
                  <a:pt x="5303407" y="1495466"/>
                  <a:pt x="5282540" y="1541180"/>
                </a:cubicBezTo>
                <a:cubicBezTo>
                  <a:pt x="5267304" y="1574675"/>
                  <a:pt x="5234356" y="1594443"/>
                  <a:pt x="5199762" y="1594443"/>
                </a:cubicBezTo>
                <a:cubicBezTo>
                  <a:pt x="5187132" y="1594443"/>
                  <a:pt x="5174366" y="1591836"/>
                  <a:pt x="5162148" y="1586206"/>
                </a:cubicBezTo>
                <a:cubicBezTo>
                  <a:pt x="5116435" y="1565340"/>
                  <a:pt x="5096255" y="1511390"/>
                  <a:pt x="5117121" y="1465677"/>
                </a:cubicBezTo>
                <a:cubicBezTo>
                  <a:pt x="5132668" y="1431392"/>
                  <a:pt x="5166902" y="1411546"/>
                  <a:pt x="5202332" y="1412511"/>
                </a:cubicBezTo>
                <a:close/>
                <a:moveTo>
                  <a:pt x="1820146" y="1406050"/>
                </a:moveTo>
                <a:cubicBezTo>
                  <a:pt x="1841765" y="1407525"/>
                  <a:pt x="1862836" y="1417237"/>
                  <a:pt x="1878213" y="1434809"/>
                </a:cubicBezTo>
                <a:cubicBezTo>
                  <a:pt x="1908965" y="1469952"/>
                  <a:pt x="1905394" y="1523494"/>
                  <a:pt x="1870112" y="1554245"/>
                </a:cubicBezTo>
                <a:lnTo>
                  <a:pt x="1870249" y="1554245"/>
                </a:lnTo>
                <a:cubicBezTo>
                  <a:pt x="1854187" y="1568245"/>
                  <a:pt x="1834284" y="1575111"/>
                  <a:pt x="1814518" y="1575111"/>
                </a:cubicBezTo>
                <a:cubicBezTo>
                  <a:pt x="1790908" y="1575111"/>
                  <a:pt x="1767436" y="1565364"/>
                  <a:pt x="1750827" y="1546283"/>
                </a:cubicBezTo>
                <a:cubicBezTo>
                  <a:pt x="1719933" y="1511003"/>
                  <a:pt x="1723503" y="1457460"/>
                  <a:pt x="1758787" y="1426710"/>
                </a:cubicBezTo>
                <a:cubicBezTo>
                  <a:pt x="1776358" y="1411335"/>
                  <a:pt x="1798525" y="1404574"/>
                  <a:pt x="1820146" y="1406050"/>
                </a:cubicBezTo>
                <a:close/>
                <a:moveTo>
                  <a:pt x="2998580" y="1365541"/>
                </a:moveTo>
                <a:cubicBezTo>
                  <a:pt x="3033998" y="1366082"/>
                  <a:pt x="3067330" y="1387394"/>
                  <a:pt x="3081435" y="1422297"/>
                </a:cubicBezTo>
                <a:cubicBezTo>
                  <a:pt x="3100380" y="1468971"/>
                  <a:pt x="3077866" y="1521962"/>
                  <a:pt x="3031329" y="1540769"/>
                </a:cubicBezTo>
                <a:cubicBezTo>
                  <a:pt x="3020071" y="1545298"/>
                  <a:pt x="3008541" y="1547495"/>
                  <a:pt x="2997145" y="1547495"/>
                </a:cubicBezTo>
                <a:cubicBezTo>
                  <a:pt x="2961316" y="1547495"/>
                  <a:pt x="2927135" y="1525942"/>
                  <a:pt x="2912858" y="1490662"/>
                </a:cubicBezTo>
                <a:cubicBezTo>
                  <a:pt x="2894053" y="1444124"/>
                  <a:pt x="2916426" y="1390997"/>
                  <a:pt x="2962963" y="1372191"/>
                </a:cubicBezTo>
                <a:cubicBezTo>
                  <a:pt x="2962963" y="1372191"/>
                  <a:pt x="2962963" y="1372191"/>
                  <a:pt x="2963102" y="1372191"/>
                </a:cubicBezTo>
                <a:cubicBezTo>
                  <a:pt x="2974736" y="1367489"/>
                  <a:pt x="2986774" y="1365361"/>
                  <a:pt x="2998580" y="1365541"/>
                </a:cubicBezTo>
                <a:close/>
                <a:moveTo>
                  <a:pt x="2400128" y="1338532"/>
                </a:moveTo>
                <a:cubicBezTo>
                  <a:pt x="2431548" y="1342358"/>
                  <a:pt x="2461089" y="1359660"/>
                  <a:pt x="2479467" y="1388385"/>
                </a:cubicBezTo>
                <a:cubicBezTo>
                  <a:pt x="2512139" y="1439452"/>
                  <a:pt x="2497175" y="1507405"/>
                  <a:pt x="2446107" y="1540077"/>
                </a:cubicBezTo>
                <a:cubicBezTo>
                  <a:pt x="2427850" y="1551745"/>
                  <a:pt x="2407259" y="1557374"/>
                  <a:pt x="2387079" y="1557374"/>
                </a:cubicBezTo>
                <a:cubicBezTo>
                  <a:pt x="2350838" y="1557374"/>
                  <a:pt x="2315419" y="1539527"/>
                  <a:pt x="2294417" y="1506718"/>
                </a:cubicBezTo>
                <a:cubicBezTo>
                  <a:pt x="2261744" y="1455650"/>
                  <a:pt x="2276708" y="1387699"/>
                  <a:pt x="2327775" y="1355026"/>
                </a:cubicBezTo>
                <a:cubicBezTo>
                  <a:pt x="2340542" y="1346859"/>
                  <a:pt x="2354364" y="1341668"/>
                  <a:pt x="2368426" y="1339274"/>
                </a:cubicBezTo>
                <a:cubicBezTo>
                  <a:pt x="2378973" y="1337479"/>
                  <a:pt x="2389655" y="1337257"/>
                  <a:pt x="2400128" y="1338532"/>
                </a:cubicBezTo>
                <a:close/>
                <a:moveTo>
                  <a:pt x="6181710" y="1335883"/>
                </a:moveTo>
                <a:cubicBezTo>
                  <a:pt x="6203263" y="1333738"/>
                  <a:pt x="6225639" y="1339813"/>
                  <a:pt x="6243759" y="1354639"/>
                </a:cubicBezTo>
                <a:cubicBezTo>
                  <a:pt x="6279864" y="1384154"/>
                  <a:pt x="6285218" y="1437554"/>
                  <a:pt x="6255566" y="1473795"/>
                </a:cubicBezTo>
                <a:cubicBezTo>
                  <a:pt x="6238817" y="1494254"/>
                  <a:pt x="6214520" y="1504825"/>
                  <a:pt x="6190083" y="1504825"/>
                </a:cubicBezTo>
                <a:cubicBezTo>
                  <a:pt x="6171140" y="1504825"/>
                  <a:pt x="6152195" y="1498509"/>
                  <a:pt x="6136409" y="1485602"/>
                </a:cubicBezTo>
                <a:cubicBezTo>
                  <a:pt x="6100305" y="1455948"/>
                  <a:pt x="6094950" y="1402686"/>
                  <a:pt x="6124602" y="1366445"/>
                </a:cubicBezTo>
                <a:cubicBezTo>
                  <a:pt x="6139428" y="1348393"/>
                  <a:pt x="6160157" y="1338029"/>
                  <a:pt x="6181710" y="1335883"/>
                </a:cubicBezTo>
                <a:close/>
                <a:moveTo>
                  <a:pt x="7008979" y="1308511"/>
                </a:moveTo>
                <a:cubicBezTo>
                  <a:pt x="7017765" y="1308906"/>
                  <a:pt x="7026379" y="1312647"/>
                  <a:pt x="7032694" y="1319648"/>
                </a:cubicBezTo>
                <a:cubicBezTo>
                  <a:pt x="7045461" y="1333651"/>
                  <a:pt x="7044499" y="1355340"/>
                  <a:pt x="7030498" y="1368108"/>
                </a:cubicBezTo>
                <a:cubicBezTo>
                  <a:pt x="7023909" y="1374148"/>
                  <a:pt x="7015672" y="1377167"/>
                  <a:pt x="7007435" y="1377167"/>
                </a:cubicBezTo>
                <a:cubicBezTo>
                  <a:pt x="6998100" y="1377167"/>
                  <a:pt x="6988765" y="1373324"/>
                  <a:pt x="6982038" y="1365912"/>
                </a:cubicBezTo>
                <a:cubicBezTo>
                  <a:pt x="6969271" y="1351909"/>
                  <a:pt x="6970233" y="1330219"/>
                  <a:pt x="6984234" y="1317451"/>
                </a:cubicBezTo>
                <a:cubicBezTo>
                  <a:pt x="6991236" y="1311068"/>
                  <a:pt x="7000193" y="1308117"/>
                  <a:pt x="7008979" y="1308511"/>
                </a:cubicBezTo>
                <a:close/>
                <a:moveTo>
                  <a:pt x="4836771" y="1280313"/>
                </a:moveTo>
                <a:cubicBezTo>
                  <a:pt x="4848520" y="1279039"/>
                  <a:pt x="4860721" y="1280043"/>
                  <a:pt x="4872767" y="1283647"/>
                </a:cubicBezTo>
                <a:cubicBezTo>
                  <a:pt x="4920814" y="1298060"/>
                  <a:pt x="4948133" y="1348715"/>
                  <a:pt x="4933718" y="1396763"/>
                </a:cubicBezTo>
                <a:cubicBezTo>
                  <a:pt x="4921913" y="1436162"/>
                  <a:pt x="4885671" y="1461695"/>
                  <a:pt x="4846548" y="1461695"/>
                </a:cubicBezTo>
                <a:cubicBezTo>
                  <a:pt x="4837899" y="1461695"/>
                  <a:pt x="4829113" y="1460460"/>
                  <a:pt x="4820464" y="1457852"/>
                </a:cubicBezTo>
                <a:cubicBezTo>
                  <a:pt x="4772418" y="1443438"/>
                  <a:pt x="4745099" y="1392644"/>
                  <a:pt x="4759513" y="1344598"/>
                </a:cubicBezTo>
                <a:cubicBezTo>
                  <a:pt x="4770324" y="1308459"/>
                  <a:pt x="4801521" y="1284136"/>
                  <a:pt x="4836771" y="1280313"/>
                </a:cubicBezTo>
                <a:close/>
                <a:moveTo>
                  <a:pt x="6536024" y="1252478"/>
                </a:moveTo>
                <a:cubicBezTo>
                  <a:pt x="6551228" y="1251791"/>
                  <a:pt x="6566705" y="1256905"/>
                  <a:pt x="6578854" y="1268024"/>
                </a:cubicBezTo>
                <a:cubicBezTo>
                  <a:pt x="6603153" y="1290126"/>
                  <a:pt x="6604801" y="1327740"/>
                  <a:pt x="6582561" y="1352037"/>
                </a:cubicBezTo>
                <a:cubicBezTo>
                  <a:pt x="6570893" y="1364805"/>
                  <a:pt x="6554830" y="1371394"/>
                  <a:pt x="6538632" y="1371394"/>
                </a:cubicBezTo>
                <a:cubicBezTo>
                  <a:pt x="6524355" y="1371394"/>
                  <a:pt x="6509942" y="1366177"/>
                  <a:pt x="6498547" y="1355881"/>
                </a:cubicBezTo>
                <a:cubicBezTo>
                  <a:pt x="6474386" y="1333643"/>
                  <a:pt x="6472602" y="1296028"/>
                  <a:pt x="6494840" y="1271731"/>
                </a:cubicBezTo>
                <a:cubicBezTo>
                  <a:pt x="6505892" y="1259650"/>
                  <a:pt x="6520821" y="1253164"/>
                  <a:pt x="6536024" y="1252478"/>
                </a:cubicBezTo>
                <a:close/>
                <a:moveTo>
                  <a:pt x="3369227" y="1249067"/>
                </a:moveTo>
                <a:cubicBezTo>
                  <a:pt x="3404245" y="1254440"/>
                  <a:pt x="3434438" y="1280180"/>
                  <a:pt x="3443704" y="1316730"/>
                </a:cubicBezTo>
                <a:cubicBezTo>
                  <a:pt x="3456060" y="1365326"/>
                  <a:pt x="3426544" y="1414884"/>
                  <a:pt x="3377947" y="1427239"/>
                </a:cubicBezTo>
                <a:cubicBezTo>
                  <a:pt x="3370398" y="1429161"/>
                  <a:pt x="3362848" y="1429984"/>
                  <a:pt x="3355434" y="1429984"/>
                </a:cubicBezTo>
                <a:cubicBezTo>
                  <a:pt x="3314800" y="1429984"/>
                  <a:pt x="3277878" y="1402529"/>
                  <a:pt x="3267445" y="1361345"/>
                </a:cubicBezTo>
                <a:cubicBezTo>
                  <a:pt x="3255090" y="1312750"/>
                  <a:pt x="3284468" y="1263192"/>
                  <a:pt x="3333196" y="1250974"/>
                </a:cubicBezTo>
                <a:cubicBezTo>
                  <a:pt x="3333196" y="1250974"/>
                  <a:pt x="3333196" y="1250974"/>
                  <a:pt x="3333196" y="1250837"/>
                </a:cubicBezTo>
                <a:cubicBezTo>
                  <a:pt x="3345345" y="1247748"/>
                  <a:pt x="3357554" y="1247276"/>
                  <a:pt x="3369227" y="1249067"/>
                </a:cubicBezTo>
                <a:close/>
                <a:moveTo>
                  <a:pt x="1136352" y="1247355"/>
                </a:moveTo>
                <a:cubicBezTo>
                  <a:pt x="1145138" y="1247132"/>
                  <a:pt x="1154028" y="1250254"/>
                  <a:pt x="1160960" y="1256775"/>
                </a:cubicBezTo>
                <a:cubicBezTo>
                  <a:pt x="1174687" y="1269953"/>
                  <a:pt x="1175236" y="1291644"/>
                  <a:pt x="1162196" y="1305371"/>
                </a:cubicBezTo>
                <a:cubicBezTo>
                  <a:pt x="1155470" y="1312373"/>
                  <a:pt x="1146408" y="1315941"/>
                  <a:pt x="1137209" y="1315941"/>
                </a:cubicBezTo>
                <a:cubicBezTo>
                  <a:pt x="1128699" y="1315941"/>
                  <a:pt x="1120189" y="1312922"/>
                  <a:pt x="1113599" y="1306607"/>
                </a:cubicBezTo>
                <a:cubicBezTo>
                  <a:pt x="1099872" y="1293428"/>
                  <a:pt x="1099323" y="1271739"/>
                  <a:pt x="1112362" y="1258011"/>
                </a:cubicBezTo>
                <a:cubicBezTo>
                  <a:pt x="1118885" y="1251147"/>
                  <a:pt x="1127567" y="1247578"/>
                  <a:pt x="1136352" y="1247355"/>
                </a:cubicBezTo>
                <a:close/>
                <a:moveTo>
                  <a:pt x="5535601" y="1233548"/>
                </a:moveTo>
                <a:cubicBezTo>
                  <a:pt x="5549803" y="1235002"/>
                  <a:pt x="5563959" y="1239267"/>
                  <a:pt x="5577275" y="1246576"/>
                </a:cubicBezTo>
                <a:cubicBezTo>
                  <a:pt x="5630402" y="1275679"/>
                  <a:pt x="5649758" y="1342534"/>
                  <a:pt x="5620655" y="1395660"/>
                </a:cubicBezTo>
                <a:cubicBezTo>
                  <a:pt x="5600612" y="1432039"/>
                  <a:pt x="5562998" y="1452631"/>
                  <a:pt x="5524285" y="1452631"/>
                </a:cubicBezTo>
                <a:cubicBezTo>
                  <a:pt x="5506440" y="1452631"/>
                  <a:pt x="5488319" y="1448238"/>
                  <a:pt x="5471434" y="1439040"/>
                </a:cubicBezTo>
                <a:cubicBezTo>
                  <a:pt x="5418307" y="1409937"/>
                  <a:pt x="5398951" y="1343083"/>
                  <a:pt x="5428054" y="1289956"/>
                </a:cubicBezTo>
                <a:cubicBezTo>
                  <a:pt x="5449984" y="1250112"/>
                  <a:pt x="5492995" y="1229186"/>
                  <a:pt x="5535601" y="1233548"/>
                </a:cubicBezTo>
                <a:close/>
                <a:moveTo>
                  <a:pt x="1576592" y="1230375"/>
                </a:moveTo>
                <a:cubicBezTo>
                  <a:pt x="1591794" y="1231199"/>
                  <a:pt x="1606689" y="1237822"/>
                  <a:pt x="1617672" y="1250040"/>
                </a:cubicBezTo>
                <a:cubicBezTo>
                  <a:pt x="1639632" y="1274476"/>
                  <a:pt x="1637573" y="1312089"/>
                  <a:pt x="1613142" y="1334053"/>
                </a:cubicBezTo>
                <a:cubicBezTo>
                  <a:pt x="1601884" y="1344212"/>
                  <a:pt x="1587610" y="1349291"/>
                  <a:pt x="1573468" y="1349291"/>
                </a:cubicBezTo>
                <a:cubicBezTo>
                  <a:pt x="1557130" y="1349291"/>
                  <a:pt x="1540931" y="1342565"/>
                  <a:pt x="1529123" y="1329523"/>
                </a:cubicBezTo>
                <a:cubicBezTo>
                  <a:pt x="1507157" y="1305089"/>
                  <a:pt x="1509216" y="1267474"/>
                  <a:pt x="1533652" y="1245510"/>
                </a:cubicBezTo>
                <a:cubicBezTo>
                  <a:pt x="1545869" y="1234528"/>
                  <a:pt x="1561385" y="1229552"/>
                  <a:pt x="1576592" y="1230375"/>
                </a:cubicBezTo>
                <a:close/>
                <a:moveTo>
                  <a:pt x="4492919" y="1197298"/>
                </a:moveTo>
                <a:cubicBezTo>
                  <a:pt x="4542476" y="1205123"/>
                  <a:pt x="4576522" y="1251660"/>
                  <a:pt x="4568696" y="1301355"/>
                </a:cubicBezTo>
                <a:cubicBezTo>
                  <a:pt x="4561695" y="1346107"/>
                  <a:pt x="4522983" y="1378231"/>
                  <a:pt x="4478917" y="1378231"/>
                </a:cubicBezTo>
                <a:cubicBezTo>
                  <a:pt x="4474249" y="1378231"/>
                  <a:pt x="4469582" y="1377818"/>
                  <a:pt x="4464777" y="1377133"/>
                </a:cubicBezTo>
                <a:cubicBezTo>
                  <a:pt x="4415082" y="1369307"/>
                  <a:pt x="4381176" y="1322771"/>
                  <a:pt x="4389000" y="1273212"/>
                </a:cubicBezTo>
                <a:cubicBezTo>
                  <a:pt x="4396688" y="1223518"/>
                  <a:pt x="4443225" y="1189611"/>
                  <a:pt x="4492919" y="1197298"/>
                </a:cubicBezTo>
                <a:close/>
                <a:moveTo>
                  <a:pt x="2117146" y="1181566"/>
                </a:moveTo>
                <a:cubicBezTo>
                  <a:pt x="2138456" y="1185341"/>
                  <a:pt x="2158328" y="1197250"/>
                  <a:pt x="2171713" y="1216401"/>
                </a:cubicBezTo>
                <a:cubicBezTo>
                  <a:pt x="2198620" y="1254701"/>
                  <a:pt x="2189284" y="1307415"/>
                  <a:pt x="2150984" y="1334322"/>
                </a:cubicBezTo>
                <a:cubicBezTo>
                  <a:pt x="2136158" y="1344616"/>
                  <a:pt x="2119274" y="1349558"/>
                  <a:pt x="2102527" y="1349558"/>
                </a:cubicBezTo>
                <a:cubicBezTo>
                  <a:pt x="2075761" y="1349558"/>
                  <a:pt x="2049540" y="1337067"/>
                  <a:pt x="2033066" y="1313456"/>
                </a:cubicBezTo>
                <a:cubicBezTo>
                  <a:pt x="2006295" y="1275155"/>
                  <a:pt x="2015631" y="1222441"/>
                  <a:pt x="2053935" y="1195534"/>
                </a:cubicBezTo>
                <a:cubicBezTo>
                  <a:pt x="2073084" y="1182150"/>
                  <a:pt x="2095835" y="1177791"/>
                  <a:pt x="2117146" y="1181566"/>
                </a:cubicBezTo>
                <a:close/>
                <a:moveTo>
                  <a:pt x="3716310" y="1180972"/>
                </a:moveTo>
                <a:lnTo>
                  <a:pt x="3752214" y="1184088"/>
                </a:lnTo>
                <a:cubicBezTo>
                  <a:pt x="3786222" y="1194133"/>
                  <a:pt x="3812605" y="1223656"/>
                  <a:pt x="3816826" y="1261133"/>
                </a:cubicBezTo>
                <a:cubicBezTo>
                  <a:pt x="3822454" y="1310965"/>
                  <a:pt x="3786625" y="1356129"/>
                  <a:pt x="3736793" y="1361757"/>
                </a:cubicBezTo>
                <a:cubicBezTo>
                  <a:pt x="3733224" y="1362169"/>
                  <a:pt x="3729793" y="1362306"/>
                  <a:pt x="3726360" y="1362306"/>
                </a:cubicBezTo>
                <a:cubicBezTo>
                  <a:pt x="3680783" y="1362306"/>
                  <a:pt x="3641386" y="1327987"/>
                  <a:pt x="3636169" y="1281587"/>
                </a:cubicBezTo>
                <a:cubicBezTo>
                  <a:pt x="3631844" y="1244110"/>
                  <a:pt x="3650995" y="1209413"/>
                  <a:pt x="3681921" y="1192033"/>
                </a:cubicBezTo>
                <a:close/>
                <a:moveTo>
                  <a:pt x="3716202" y="1180963"/>
                </a:moveTo>
                <a:cubicBezTo>
                  <a:pt x="3716339" y="1180963"/>
                  <a:pt x="3716339" y="1180963"/>
                  <a:pt x="3716339" y="1180963"/>
                </a:cubicBezTo>
                <a:lnTo>
                  <a:pt x="3716310" y="1180972"/>
                </a:lnTo>
                <a:close/>
                <a:moveTo>
                  <a:pt x="4105110" y="1163253"/>
                </a:moveTo>
                <a:cubicBezTo>
                  <a:pt x="4155354" y="1164214"/>
                  <a:pt x="4195164" y="1205810"/>
                  <a:pt x="4194066" y="1256052"/>
                </a:cubicBezTo>
                <a:cubicBezTo>
                  <a:pt x="4193106" y="1305611"/>
                  <a:pt x="4152608" y="1345008"/>
                  <a:pt x="4103188" y="1345008"/>
                </a:cubicBezTo>
                <a:cubicBezTo>
                  <a:pt x="4102639" y="1345008"/>
                  <a:pt x="4101953" y="1345008"/>
                  <a:pt x="4101266" y="1345008"/>
                </a:cubicBezTo>
                <a:cubicBezTo>
                  <a:pt x="4051023" y="1344049"/>
                  <a:pt x="4011213" y="1302453"/>
                  <a:pt x="4012310" y="1252209"/>
                </a:cubicBezTo>
                <a:cubicBezTo>
                  <a:pt x="4013271" y="1201966"/>
                  <a:pt x="4054867" y="1162155"/>
                  <a:pt x="4105110" y="1163253"/>
                </a:cubicBezTo>
                <a:close/>
                <a:moveTo>
                  <a:pt x="2743467" y="1139899"/>
                </a:moveTo>
                <a:cubicBezTo>
                  <a:pt x="2786265" y="1138419"/>
                  <a:pt x="2827809" y="1162151"/>
                  <a:pt x="2846960" y="1203334"/>
                </a:cubicBezTo>
                <a:cubicBezTo>
                  <a:pt x="2872493" y="1258382"/>
                  <a:pt x="2848606" y="1323726"/>
                  <a:pt x="2793695" y="1349261"/>
                </a:cubicBezTo>
                <a:cubicBezTo>
                  <a:pt x="2778732" y="1356261"/>
                  <a:pt x="2762946" y="1359556"/>
                  <a:pt x="2747432" y="1359556"/>
                </a:cubicBezTo>
                <a:cubicBezTo>
                  <a:pt x="2706112" y="1359556"/>
                  <a:pt x="2666439" y="1335944"/>
                  <a:pt x="2647770" y="1295997"/>
                </a:cubicBezTo>
                <a:cubicBezTo>
                  <a:pt x="2622236" y="1240948"/>
                  <a:pt x="2646123" y="1175604"/>
                  <a:pt x="2701034" y="1150071"/>
                </a:cubicBezTo>
                <a:cubicBezTo>
                  <a:pt x="2714795" y="1143687"/>
                  <a:pt x="2729201" y="1140393"/>
                  <a:pt x="2743467" y="1139899"/>
                </a:cubicBezTo>
                <a:close/>
                <a:moveTo>
                  <a:pt x="5910046" y="1120503"/>
                </a:moveTo>
                <a:cubicBezTo>
                  <a:pt x="5920882" y="1122453"/>
                  <a:pt x="5931521" y="1126554"/>
                  <a:pt x="5941336" y="1132938"/>
                </a:cubicBezTo>
                <a:cubicBezTo>
                  <a:pt x="5980460" y="1158470"/>
                  <a:pt x="5991443" y="1211048"/>
                  <a:pt x="5965909" y="1250171"/>
                </a:cubicBezTo>
                <a:cubicBezTo>
                  <a:pt x="5949573" y="1275018"/>
                  <a:pt x="5922529" y="1288472"/>
                  <a:pt x="5894937" y="1288472"/>
                </a:cubicBezTo>
                <a:cubicBezTo>
                  <a:pt x="5879013" y="1288472"/>
                  <a:pt x="5862950" y="1284079"/>
                  <a:pt x="5848673" y="1274744"/>
                </a:cubicBezTo>
                <a:cubicBezTo>
                  <a:pt x="5809550" y="1249073"/>
                  <a:pt x="5798567" y="1196634"/>
                  <a:pt x="5824102" y="1157509"/>
                </a:cubicBezTo>
                <a:cubicBezTo>
                  <a:pt x="5843251" y="1128166"/>
                  <a:pt x="5877537" y="1114653"/>
                  <a:pt x="5910046" y="1120503"/>
                </a:cubicBezTo>
                <a:close/>
                <a:moveTo>
                  <a:pt x="6814921" y="1112086"/>
                </a:moveTo>
                <a:cubicBezTo>
                  <a:pt x="6823690" y="1111915"/>
                  <a:pt x="6832544" y="1115106"/>
                  <a:pt x="6839408" y="1121696"/>
                </a:cubicBezTo>
                <a:cubicBezTo>
                  <a:pt x="6853136" y="1134738"/>
                  <a:pt x="6853546" y="1156427"/>
                  <a:pt x="6840506" y="1170154"/>
                </a:cubicBezTo>
                <a:cubicBezTo>
                  <a:pt x="6833778" y="1177156"/>
                  <a:pt x="6824719" y="1180726"/>
                  <a:pt x="6815658" y="1180726"/>
                </a:cubicBezTo>
                <a:cubicBezTo>
                  <a:pt x="6807147" y="1180726"/>
                  <a:pt x="6798635" y="1177568"/>
                  <a:pt x="6791909" y="1171252"/>
                </a:cubicBezTo>
                <a:lnTo>
                  <a:pt x="6792046" y="1171252"/>
                </a:lnTo>
                <a:cubicBezTo>
                  <a:pt x="6778318" y="1158074"/>
                  <a:pt x="6777771" y="1136384"/>
                  <a:pt x="6790948" y="1122657"/>
                </a:cubicBezTo>
                <a:cubicBezTo>
                  <a:pt x="6797469" y="1115793"/>
                  <a:pt x="6806152" y="1112258"/>
                  <a:pt x="6814921" y="1112086"/>
                </a:cubicBezTo>
                <a:close/>
                <a:moveTo>
                  <a:pt x="5147595" y="1059542"/>
                </a:moveTo>
                <a:cubicBezTo>
                  <a:pt x="5161848" y="1059089"/>
                  <a:pt x="5176425" y="1061423"/>
                  <a:pt x="5190565" y="1066880"/>
                </a:cubicBezTo>
                <a:cubicBezTo>
                  <a:pt x="5247123" y="1088569"/>
                  <a:pt x="5275403" y="1152266"/>
                  <a:pt x="5253575" y="1208825"/>
                </a:cubicBezTo>
                <a:cubicBezTo>
                  <a:pt x="5236690" y="1252342"/>
                  <a:pt x="5195233" y="1279111"/>
                  <a:pt x="5151029" y="1279111"/>
                </a:cubicBezTo>
                <a:cubicBezTo>
                  <a:pt x="5137987" y="1279111"/>
                  <a:pt x="5124534" y="1276778"/>
                  <a:pt x="5111630" y="1271699"/>
                </a:cubicBezTo>
                <a:cubicBezTo>
                  <a:pt x="5054934" y="1250008"/>
                  <a:pt x="5026793" y="1186448"/>
                  <a:pt x="5048619" y="1129753"/>
                </a:cubicBezTo>
                <a:cubicBezTo>
                  <a:pt x="5064989" y="1087334"/>
                  <a:pt x="5104835" y="1060900"/>
                  <a:pt x="5147595" y="1059542"/>
                </a:cubicBezTo>
                <a:close/>
                <a:moveTo>
                  <a:pt x="1334457" y="1055031"/>
                </a:moveTo>
                <a:cubicBezTo>
                  <a:pt x="1343226" y="1055391"/>
                  <a:pt x="1351839" y="1059097"/>
                  <a:pt x="1358224" y="1066099"/>
                </a:cubicBezTo>
                <a:cubicBezTo>
                  <a:pt x="1371128" y="1080100"/>
                  <a:pt x="1370167" y="1101791"/>
                  <a:pt x="1356166" y="1114556"/>
                </a:cubicBezTo>
                <a:cubicBezTo>
                  <a:pt x="1349575" y="1120597"/>
                  <a:pt x="1341338" y="1123617"/>
                  <a:pt x="1332965" y="1123617"/>
                </a:cubicBezTo>
                <a:cubicBezTo>
                  <a:pt x="1323766" y="1123617"/>
                  <a:pt x="1314569" y="1119911"/>
                  <a:pt x="1307702" y="1112497"/>
                </a:cubicBezTo>
                <a:cubicBezTo>
                  <a:pt x="1294934" y="1098496"/>
                  <a:pt x="1295895" y="1076806"/>
                  <a:pt x="1309764" y="1064039"/>
                </a:cubicBezTo>
                <a:cubicBezTo>
                  <a:pt x="1316765" y="1057656"/>
                  <a:pt x="1325689" y="1054670"/>
                  <a:pt x="1334457" y="1055031"/>
                </a:cubicBezTo>
                <a:close/>
                <a:moveTo>
                  <a:pt x="6285492" y="1047281"/>
                </a:moveTo>
                <a:cubicBezTo>
                  <a:pt x="6300592" y="1045291"/>
                  <a:pt x="6316448" y="1049066"/>
                  <a:pt x="6329420" y="1059087"/>
                </a:cubicBezTo>
                <a:cubicBezTo>
                  <a:pt x="6355504" y="1079130"/>
                  <a:pt x="6360446" y="1116469"/>
                  <a:pt x="6340402" y="1142551"/>
                </a:cubicBezTo>
                <a:cubicBezTo>
                  <a:pt x="6328734" y="1157789"/>
                  <a:pt x="6311026" y="1165752"/>
                  <a:pt x="6293179" y="1165752"/>
                </a:cubicBezTo>
                <a:cubicBezTo>
                  <a:pt x="6280549" y="1165752"/>
                  <a:pt x="6267920" y="1161770"/>
                  <a:pt x="6257075" y="1153533"/>
                </a:cubicBezTo>
                <a:cubicBezTo>
                  <a:pt x="6230993" y="1133491"/>
                  <a:pt x="6226051" y="1096152"/>
                  <a:pt x="6246092" y="1070069"/>
                </a:cubicBezTo>
                <a:cubicBezTo>
                  <a:pt x="6256045" y="1057028"/>
                  <a:pt x="6270391" y="1049272"/>
                  <a:pt x="6285492" y="1047281"/>
                </a:cubicBezTo>
                <a:close/>
                <a:moveTo>
                  <a:pt x="1828953" y="1027497"/>
                </a:moveTo>
                <a:cubicBezTo>
                  <a:pt x="1844035" y="1029607"/>
                  <a:pt x="1858310" y="1037466"/>
                  <a:pt x="1868195" y="1050576"/>
                </a:cubicBezTo>
                <a:cubicBezTo>
                  <a:pt x="1887966" y="1076933"/>
                  <a:pt x="1882613" y="1114136"/>
                  <a:pt x="1856389" y="1133904"/>
                </a:cubicBezTo>
                <a:cubicBezTo>
                  <a:pt x="1845682" y="1142003"/>
                  <a:pt x="1833193" y="1145847"/>
                  <a:pt x="1820702" y="1145847"/>
                </a:cubicBezTo>
                <a:cubicBezTo>
                  <a:pt x="1802583" y="1145847"/>
                  <a:pt x="1784875" y="1137747"/>
                  <a:pt x="1773071" y="1122235"/>
                </a:cubicBezTo>
                <a:cubicBezTo>
                  <a:pt x="1753305" y="1096015"/>
                  <a:pt x="1758659" y="1058676"/>
                  <a:pt x="1784875" y="1038908"/>
                </a:cubicBezTo>
                <a:cubicBezTo>
                  <a:pt x="1797984" y="1029024"/>
                  <a:pt x="1813872" y="1025386"/>
                  <a:pt x="1828953" y="1027497"/>
                </a:cubicBezTo>
                <a:close/>
                <a:moveTo>
                  <a:pt x="3142166" y="992439"/>
                </a:moveTo>
                <a:cubicBezTo>
                  <a:pt x="3184765" y="996680"/>
                  <a:pt x="3222654" y="1025765"/>
                  <a:pt x="3236142" y="1069213"/>
                </a:cubicBezTo>
                <a:cubicBezTo>
                  <a:pt x="3254124" y="1127145"/>
                  <a:pt x="3221727" y="1188645"/>
                  <a:pt x="3163797" y="1206629"/>
                </a:cubicBezTo>
                <a:cubicBezTo>
                  <a:pt x="3152951" y="1209924"/>
                  <a:pt x="3142106" y="1211571"/>
                  <a:pt x="3131262" y="1211571"/>
                </a:cubicBezTo>
                <a:cubicBezTo>
                  <a:pt x="3084449" y="1211571"/>
                  <a:pt x="3040933" y="1181370"/>
                  <a:pt x="3026382" y="1134283"/>
                </a:cubicBezTo>
                <a:cubicBezTo>
                  <a:pt x="3008398" y="1076352"/>
                  <a:pt x="3040796" y="1014714"/>
                  <a:pt x="3098726" y="996869"/>
                </a:cubicBezTo>
                <a:cubicBezTo>
                  <a:pt x="3113243" y="992373"/>
                  <a:pt x="3127967" y="991026"/>
                  <a:pt x="3142166" y="992439"/>
                </a:cubicBezTo>
                <a:close/>
                <a:moveTo>
                  <a:pt x="2404187" y="987406"/>
                </a:moveTo>
                <a:cubicBezTo>
                  <a:pt x="2436978" y="984041"/>
                  <a:pt x="2470158" y="1000155"/>
                  <a:pt x="2487043" y="1030938"/>
                </a:cubicBezTo>
                <a:cubicBezTo>
                  <a:pt x="2509558" y="1071847"/>
                  <a:pt x="2494732" y="1123327"/>
                  <a:pt x="2453687" y="1145840"/>
                </a:cubicBezTo>
                <a:cubicBezTo>
                  <a:pt x="2440780" y="1152978"/>
                  <a:pt x="2426776" y="1156410"/>
                  <a:pt x="2412913" y="1156410"/>
                </a:cubicBezTo>
                <a:cubicBezTo>
                  <a:pt x="2383124" y="1156410"/>
                  <a:pt x="2354159" y="1140486"/>
                  <a:pt x="2338783" y="1112481"/>
                </a:cubicBezTo>
                <a:cubicBezTo>
                  <a:pt x="2316132" y="1071435"/>
                  <a:pt x="2331095" y="1020094"/>
                  <a:pt x="2372143" y="997442"/>
                </a:cubicBezTo>
                <a:cubicBezTo>
                  <a:pt x="2382370" y="991814"/>
                  <a:pt x="2393257" y="988528"/>
                  <a:pt x="2404187" y="987406"/>
                </a:cubicBezTo>
                <a:close/>
                <a:moveTo>
                  <a:pt x="4739649" y="939117"/>
                </a:moveTo>
                <a:cubicBezTo>
                  <a:pt x="4753729" y="936740"/>
                  <a:pt x="4768504" y="937083"/>
                  <a:pt x="4783261" y="940584"/>
                </a:cubicBezTo>
                <a:cubicBezTo>
                  <a:pt x="4842153" y="954586"/>
                  <a:pt x="4878670" y="1013753"/>
                  <a:pt x="4864667" y="1072781"/>
                </a:cubicBezTo>
                <a:cubicBezTo>
                  <a:pt x="4852723" y="1123299"/>
                  <a:pt x="4807696" y="1157344"/>
                  <a:pt x="4757864" y="1157344"/>
                </a:cubicBezTo>
                <a:cubicBezTo>
                  <a:pt x="4749490" y="1157344"/>
                  <a:pt x="4740980" y="1156246"/>
                  <a:pt x="4732468" y="1154325"/>
                </a:cubicBezTo>
                <a:cubicBezTo>
                  <a:pt x="4673439" y="1140322"/>
                  <a:pt x="4636923" y="1081156"/>
                  <a:pt x="4650926" y="1022126"/>
                </a:cubicBezTo>
                <a:cubicBezTo>
                  <a:pt x="4661427" y="977855"/>
                  <a:pt x="4697411" y="946246"/>
                  <a:pt x="4739649" y="939117"/>
                </a:cubicBezTo>
                <a:close/>
                <a:moveTo>
                  <a:pt x="5584258" y="936165"/>
                </a:moveTo>
                <a:cubicBezTo>
                  <a:pt x="5595232" y="936931"/>
                  <a:pt x="5606240" y="939856"/>
                  <a:pt x="5616673" y="945142"/>
                </a:cubicBezTo>
                <a:cubicBezTo>
                  <a:pt x="5658405" y="966282"/>
                  <a:pt x="5674879" y="1017349"/>
                  <a:pt x="5653739" y="1058944"/>
                </a:cubicBezTo>
                <a:cubicBezTo>
                  <a:pt x="5638776" y="1088321"/>
                  <a:pt x="5608986" y="1105206"/>
                  <a:pt x="5578235" y="1105206"/>
                </a:cubicBezTo>
                <a:cubicBezTo>
                  <a:pt x="5565332" y="1105206"/>
                  <a:pt x="5552153" y="1102324"/>
                  <a:pt x="5539936" y="1096008"/>
                </a:cubicBezTo>
                <a:cubicBezTo>
                  <a:pt x="5498202" y="1074868"/>
                  <a:pt x="5481592" y="1023938"/>
                  <a:pt x="5502870" y="982206"/>
                </a:cubicBezTo>
                <a:cubicBezTo>
                  <a:pt x="5518725" y="951009"/>
                  <a:pt x="5551337" y="933867"/>
                  <a:pt x="5584258" y="936165"/>
                </a:cubicBezTo>
                <a:close/>
                <a:moveTo>
                  <a:pt x="6607923" y="929301"/>
                </a:moveTo>
                <a:cubicBezTo>
                  <a:pt x="6616674" y="928512"/>
                  <a:pt x="6625735" y="931086"/>
                  <a:pt x="6633079" y="937194"/>
                </a:cubicBezTo>
                <a:cubicBezTo>
                  <a:pt x="6647630" y="949275"/>
                  <a:pt x="6649553" y="970966"/>
                  <a:pt x="6637335" y="985516"/>
                </a:cubicBezTo>
                <a:cubicBezTo>
                  <a:pt x="6630607" y="993616"/>
                  <a:pt x="6620860" y="997872"/>
                  <a:pt x="6610976" y="997872"/>
                </a:cubicBezTo>
                <a:cubicBezTo>
                  <a:pt x="6603289" y="997872"/>
                  <a:pt x="6595464" y="995263"/>
                  <a:pt x="6589013" y="989773"/>
                </a:cubicBezTo>
                <a:cubicBezTo>
                  <a:pt x="6574461" y="977692"/>
                  <a:pt x="6572540" y="956002"/>
                  <a:pt x="6584620" y="941588"/>
                </a:cubicBezTo>
                <a:cubicBezTo>
                  <a:pt x="6590729" y="934243"/>
                  <a:pt x="6599172" y="930091"/>
                  <a:pt x="6607923" y="929301"/>
                </a:cubicBezTo>
                <a:close/>
                <a:moveTo>
                  <a:pt x="3513442" y="898303"/>
                </a:moveTo>
                <a:cubicBezTo>
                  <a:pt x="3573295" y="888282"/>
                  <a:pt x="3629854" y="928642"/>
                  <a:pt x="3639875" y="988495"/>
                </a:cubicBezTo>
                <a:cubicBezTo>
                  <a:pt x="3649896" y="1048348"/>
                  <a:pt x="3609537" y="1104906"/>
                  <a:pt x="3549684" y="1114927"/>
                </a:cubicBezTo>
                <a:cubicBezTo>
                  <a:pt x="3543643" y="1116025"/>
                  <a:pt x="3537465" y="1116575"/>
                  <a:pt x="3531425" y="1116575"/>
                </a:cubicBezTo>
                <a:cubicBezTo>
                  <a:pt x="3478710" y="1116575"/>
                  <a:pt x="3432174" y="1078549"/>
                  <a:pt x="3423250" y="1024736"/>
                </a:cubicBezTo>
                <a:cubicBezTo>
                  <a:pt x="3413229" y="965020"/>
                  <a:pt x="3453589" y="908325"/>
                  <a:pt x="3513442" y="898303"/>
                </a:cubicBezTo>
                <a:close/>
                <a:moveTo>
                  <a:pt x="1545159" y="876621"/>
                </a:moveTo>
                <a:cubicBezTo>
                  <a:pt x="1553878" y="877582"/>
                  <a:pt x="1562221" y="881873"/>
                  <a:pt x="1568122" y="889286"/>
                </a:cubicBezTo>
                <a:cubicBezTo>
                  <a:pt x="1579930" y="904112"/>
                  <a:pt x="1577595" y="925664"/>
                  <a:pt x="1562769" y="937607"/>
                </a:cubicBezTo>
                <a:cubicBezTo>
                  <a:pt x="1556450" y="942549"/>
                  <a:pt x="1548899" y="945019"/>
                  <a:pt x="1541349" y="945019"/>
                </a:cubicBezTo>
                <a:cubicBezTo>
                  <a:pt x="1531327" y="945019"/>
                  <a:pt x="1521304" y="940626"/>
                  <a:pt x="1514576" y="932116"/>
                </a:cubicBezTo>
                <a:cubicBezTo>
                  <a:pt x="1502631" y="917427"/>
                  <a:pt x="1505103" y="895736"/>
                  <a:pt x="1519932" y="883932"/>
                </a:cubicBezTo>
                <a:cubicBezTo>
                  <a:pt x="1527346" y="878028"/>
                  <a:pt x="1536440" y="875660"/>
                  <a:pt x="1545159" y="876621"/>
                </a:cubicBezTo>
                <a:close/>
                <a:moveTo>
                  <a:pt x="4362918" y="870161"/>
                </a:moveTo>
                <a:cubicBezTo>
                  <a:pt x="4423320" y="876201"/>
                  <a:pt x="4467386" y="930014"/>
                  <a:pt x="4461345" y="990280"/>
                </a:cubicBezTo>
                <a:cubicBezTo>
                  <a:pt x="4455717" y="1046975"/>
                  <a:pt x="4407945" y="1089257"/>
                  <a:pt x="4352209" y="1089257"/>
                </a:cubicBezTo>
                <a:cubicBezTo>
                  <a:pt x="4348641" y="1089257"/>
                  <a:pt x="4344934" y="1089120"/>
                  <a:pt x="4341227" y="1088844"/>
                </a:cubicBezTo>
                <a:cubicBezTo>
                  <a:pt x="4280825" y="1082804"/>
                  <a:pt x="4236759" y="1028991"/>
                  <a:pt x="4242800" y="968589"/>
                </a:cubicBezTo>
                <a:cubicBezTo>
                  <a:pt x="4248840" y="908187"/>
                  <a:pt x="4302653" y="864258"/>
                  <a:pt x="4362918" y="870161"/>
                </a:cubicBezTo>
                <a:close/>
                <a:moveTo>
                  <a:pt x="6040929" y="863871"/>
                </a:moveTo>
                <a:cubicBezTo>
                  <a:pt x="6048541" y="865158"/>
                  <a:pt x="6056032" y="867964"/>
                  <a:pt x="6062964" y="872392"/>
                </a:cubicBezTo>
                <a:cubicBezTo>
                  <a:pt x="6090694" y="890100"/>
                  <a:pt x="6098794" y="926890"/>
                  <a:pt x="6081222" y="954619"/>
                </a:cubicBezTo>
                <a:cubicBezTo>
                  <a:pt x="6069828" y="972329"/>
                  <a:pt x="6050609" y="982075"/>
                  <a:pt x="6030978" y="982075"/>
                </a:cubicBezTo>
                <a:cubicBezTo>
                  <a:pt x="6019996" y="982075"/>
                  <a:pt x="6008876" y="979055"/>
                  <a:pt x="5998992" y="972740"/>
                </a:cubicBezTo>
                <a:cubicBezTo>
                  <a:pt x="5971263" y="955032"/>
                  <a:pt x="5963163" y="918241"/>
                  <a:pt x="5980872" y="890512"/>
                </a:cubicBezTo>
                <a:cubicBezTo>
                  <a:pt x="5994153" y="869817"/>
                  <a:pt x="6018091" y="860010"/>
                  <a:pt x="6040929" y="863871"/>
                </a:cubicBezTo>
                <a:close/>
                <a:moveTo>
                  <a:pt x="3937355" y="856158"/>
                </a:moveTo>
                <a:cubicBezTo>
                  <a:pt x="3997895" y="854237"/>
                  <a:pt x="4048688" y="901734"/>
                  <a:pt x="4050747" y="962273"/>
                </a:cubicBezTo>
                <a:cubicBezTo>
                  <a:pt x="4052669" y="1022951"/>
                  <a:pt x="4005172" y="1073743"/>
                  <a:pt x="3944494" y="1075665"/>
                </a:cubicBezTo>
                <a:cubicBezTo>
                  <a:pt x="3943258" y="1075802"/>
                  <a:pt x="3942023" y="1075802"/>
                  <a:pt x="3940924" y="1075802"/>
                </a:cubicBezTo>
                <a:cubicBezTo>
                  <a:pt x="3881895" y="1075802"/>
                  <a:pt x="3833161" y="1028854"/>
                  <a:pt x="3831240" y="969550"/>
                </a:cubicBezTo>
                <a:cubicBezTo>
                  <a:pt x="3829180" y="908873"/>
                  <a:pt x="3876678" y="858218"/>
                  <a:pt x="3937355" y="856158"/>
                </a:cubicBezTo>
                <a:close/>
                <a:moveTo>
                  <a:pt x="2075029" y="846366"/>
                </a:moveTo>
                <a:cubicBezTo>
                  <a:pt x="2097883" y="842704"/>
                  <a:pt x="2121818" y="852691"/>
                  <a:pt x="2134791" y="873488"/>
                </a:cubicBezTo>
                <a:cubicBezTo>
                  <a:pt x="2152223" y="901356"/>
                  <a:pt x="2143850" y="938146"/>
                  <a:pt x="2115984" y="955580"/>
                </a:cubicBezTo>
                <a:cubicBezTo>
                  <a:pt x="2106239" y="961621"/>
                  <a:pt x="2095259" y="964640"/>
                  <a:pt x="2084414" y="964640"/>
                </a:cubicBezTo>
                <a:cubicBezTo>
                  <a:pt x="2064649" y="964640"/>
                  <a:pt x="2045292" y="954619"/>
                  <a:pt x="2034032" y="936636"/>
                </a:cubicBezTo>
                <a:cubicBezTo>
                  <a:pt x="2016598" y="908769"/>
                  <a:pt x="2024973" y="872116"/>
                  <a:pt x="2052842" y="854682"/>
                </a:cubicBezTo>
                <a:cubicBezTo>
                  <a:pt x="2052842" y="854682"/>
                  <a:pt x="2052842" y="854682"/>
                  <a:pt x="2052980" y="854682"/>
                </a:cubicBezTo>
                <a:cubicBezTo>
                  <a:pt x="2059913" y="850323"/>
                  <a:pt x="2067411" y="847586"/>
                  <a:pt x="2075029" y="846366"/>
                </a:cubicBezTo>
                <a:close/>
                <a:moveTo>
                  <a:pt x="2742867" y="828381"/>
                </a:moveTo>
                <a:cubicBezTo>
                  <a:pt x="2775885" y="828575"/>
                  <a:pt x="2807107" y="848188"/>
                  <a:pt x="2820490" y="880620"/>
                </a:cubicBezTo>
                <a:cubicBezTo>
                  <a:pt x="2838473" y="923724"/>
                  <a:pt x="2818021" y="973281"/>
                  <a:pt x="2774914" y="991265"/>
                </a:cubicBezTo>
                <a:cubicBezTo>
                  <a:pt x="2764344" y="995658"/>
                  <a:pt x="2753226" y="997717"/>
                  <a:pt x="2742380" y="997717"/>
                </a:cubicBezTo>
                <a:cubicBezTo>
                  <a:pt x="2709296" y="997717"/>
                  <a:pt x="2677722" y="978086"/>
                  <a:pt x="2664270" y="945552"/>
                </a:cubicBezTo>
                <a:cubicBezTo>
                  <a:pt x="2646286" y="902446"/>
                  <a:pt x="2666740" y="852890"/>
                  <a:pt x="2709845" y="834906"/>
                </a:cubicBezTo>
                <a:cubicBezTo>
                  <a:pt x="2720658" y="830410"/>
                  <a:pt x="2731863" y="828317"/>
                  <a:pt x="2742867" y="828381"/>
                </a:cubicBezTo>
                <a:close/>
                <a:moveTo>
                  <a:pt x="5240406" y="788041"/>
                </a:moveTo>
                <a:cubicBezTo>
                  <a:pt x="5251403" y="787615"/>
                  <a:pt x="5262669" y="789331"/>
                  <a:pt x="5273617" y="793449"/>
                </a:cubicBezTo>
                <a:cubicBezTo>
                  <a:pt x="5317270" y="810059"/>
                  <a:pt x="5339372" y="858930"/>
                  <a:pt x="5322761" y="902584"/>
                </a:cubicBezTo>
                <a:cubicBezTo>
                  <a:pt x="5309995" y="936492"/>
                  <a:pt x="5277871" y="957358"/>
                  <a:pt x="5243690" y="957358"/>
                </a:cubicBezTo>
                <a:cubicBezTo>
                  <a:pt x="5233669" y="957358"/>
                  <a:pt x="5223509" y="955573"/>
                  <a:pt x="5213625" y="951867"/>
                </a:cubicBezTo>
                <a:cubicBezTo>
                  <a:pt x="5169972" y="935256"/>
                  <a:pt x="5147871" y="886385"/>
                  <a:pt x="5164481" y="842732"/>
                </a:cubicBezTo>
                <a:cubicBezTo>
                  <a:pt x="5176836" y="809888"/>
                  <a:pt x="5207414" y="789322"/>
                  <a:pt x="5240406" y="788041"/>
                </a:cubicBezTo>
                <a:close/>
                <a:moveTo>
                  <a:pt x="6388981" y="761017"/>
                </a:moveTo>
                <a:cubicBezTo>
                  <a:pt x="6397646" y="759627"/>
                  <a:pt x="6406844" y="761549"/>
                  <a:pt x="6414531" y="767109"/>
                </a:cubicBezTo>
                <a:cubicBezTo>
                  <a:pt x="6429908" y="778227"/>
                  <a:pt x="6433201" y="799643"/>
                  <a:pt x="6422219" y="815018"/>
                </a:cubicBezTo>
                <a:cubicBezTo>
                  <a:pt x="6415493" y="824352"/>
                  <a:pt x="6404923" y="829158"/>
                  <a:pt x="6394353" y="829158"/>
                </a:cubicBezTo>
                <a:cubicBezTo>
                  <a:pt x="6387351" y="829158"/>
                  <a:pt x="6380350" y="827098"/>
                  <a:pt x="6374172" y="822705"/>
                </a:cubicBezTo>
                <a:cubicBezTo>
                  <a:pt x="6358934" y="811586"/>
                  <a:pt x="6355503" y="790034"/>
                  <a:pt x="6366622" y="774796"/>
                </a:cubicBezTo>
                <a:cubicBezTo>
                  <a:pt x="6372181" y="767109"/>
                  <a:pt x="6380315" y="762407"/>
                  <a:pt x="6388981" y="761017"/>
                </a:cubicBezTo>
                <a:close/>
                <a:moveTo>
                  <a:pt x="1767400" y="713038"/>
                </a:moveTo>
                <a:cubicBezTo>
                  <a:pt x="1776031" y="714599"/>
                  <a:pt x="1784058" y="719472"/>
                  <a:pt x="1789412" y="727297"/>
                </a:cubicBezTo>
                <a:cubicBezTo>
                  <a:pt x="1800258" y="742808"/>
                  <a:pt x="1796415" y="764224"/>
                  <a:pt x="1780901" y="774932"/>
                </a:cubicBezTo>
                <a:cubicBezTo>
                  <a:pt x="1774864" y="779188"/>
                  <a:pt x="1768139" y="781109"/>
                  <a:pt x="1761277" y="781109"/>
                </a:cubicBezTo>
                <a:cubicBezTo>
                  <a:pt x="1750432" y="781109"/>
                  <a:pt x="1739726" y="775894"/>
                  <a:pt x="1733137" y="766284"/>
                </a:cubicBezTo>
                <a:cubicBezTo>
                  <a:pt x="1722281" y="750771"/>
                  <a:pt x="1726130" y="729356"/>
                  <a:pt x="1741784" y="718648"/>
                </a:cubicBezTo>
                <a:cubicBezTo>
                  <a:pt x="1749540" y="713226"/>
                  <a:pt x="1758770" y="711476"/>
                  <a:pt x="1767400" y="713038"/>
                </a:cubicBezTo>
                <a:close/>
                <a:moveTo>
                  <a:pt x="3096850" y="706941"/>
                </a:moveTo>
                <a:cubicBezTo>
                  <a:pt x="3129649" y="710705"/>
                  <a:pt x="3158609" y="733561"/>
                  <a:pt x="3168491" y="767228"/>
                </a:cubicBezTo>
                <a:cubicBezTo>
                  <a:pt x="3181671" y="812118"/>
                  <a:pt x="3155998" y="859066"/>
                  <a:pt x="3111107" y="872245"/>
                </a:cubicBezTo>
                <a:cubicBezTo>
                  <a:pt x="3103145" y="874580"/>
                  <a:pt x="3095183" y="875678"/>
                  <a:pt x="3087222" y="875678"/>
                </a:cubicBezTo>
                <a:cubicBezTo>
                  <a:pt x="3050570" y="875678"/>
                  <a:pt x="3016796" y="851791"/>
                  <a:pt x="3006089" y="814864"/>
                </a:cubicBezTo>
                <a:cubicBezTo>
                  <a:pt x="2992777" y="770111"/>
                  <a:pt x="3018444" y="723026"/>
                  <a:pt x="3063335" y="709847"/>
                </a:cubicBezTo>
                <a:cubicBezTo>
                  <a:pt x="3074557" y="706553"/>
                  <a:pt x="3085917" y="705686"/>
                  <a:pt x="3096850" y="706941"/>
                </a:cubicBezTo>
                <a:close/>
                <a:moveTo>
                  <a:pt x="5758668" y="702847"/>
                </a:moveTo>
                <a:cubicBezTo>
                  <a:pt x="5766377" y="703480"/>
                  <a:pt x="5774098" y="705633"/>
                  <a:pt x="5781408" y="709443"/>
                </a:cubicBezTo>
                <a:cubicBezTo>
                  <a:pt x="5810511" y="724681"/>
                  <a:pt x="5821767" y="760648"/>
                  <a:pt x="5806530" y="789751"/>
                </a:cubicBezTo>
                <a:cubicBezTo>
                  <a:pt x="5795959" y="810068"/>
                  <a:pt x="5775231" y="821599"/>
                  <a:pt x="5753816" y="821599"/>
                </a:cubicBezTo>
                <a:cubicBezTo>
                  <a:pt x="5744481" y="821599"/>
                  <a:pt x="5735146" y="819539"/>
                  <a:pt x="5726360" y="814871"/>
                </a:cubicBezTo>
                <a:cubicBezTo>
                  <a:pt x="5697121" y="799635"/>
                  <a:pt x="5685863" y="763804"/>
                  <a:pt x="5701101" y="734565"/>
                </a:cubicBezTo>
                <a:cubicBezTo>
                  <a:pt x="5712529" y="712738"/>
                  <a:pt x="5735541" y="700949"/>
                  <a:pt x="5758668" y="702847"/>
                </a:cubicBezTo>
                <a:close/>
                <a:moveTo>
                  <a:pt x="2358507" y="687835"/>
                </a:moveTo>
                <a:cubicBezTo>
                  <a:pt x="2381621" y="686175"/>
                  <a:pt x="2404581" y="698221"/>
                  <a:pt x="2415802" y="720152"/>
                </a:cubicBezTo>
                <a:cubicBezTo>
                  <a:pt x="2430765" y="749391"/>
                  <a:pt x="2419231" y="785220"/>
                  <a:pt x="2389997" y="800183"/>
                </a:cubicBezTo>
                <a:cubicBezTo>
                  <a:pt x="2381211" y="804576"/>
                  <a:pt x="2372012" y="806772"/>
                  <a:pt x="2362951" y="806772"/>
                </a:cubicBezTo>
                <a:cubicBezTo>
                  <a:pt x="2341261" y="806772"/>
                  <a:pt x="2320395" y="794830"/>
                  <a:pt x="2309823" y="774375"/>
                </a:cubicBezTo>
                <a:cubicBezTo>
                  <a:pt x="2294860" y="744998"/>
                  <a:pt x="2306528" y="709169"/>
                  <a:pt x="2335770" y="694205"/>
                </a:cubicBezTo>
                <a:cubicBezTo>
                  <a:pt x="2343080" y="690464"/>
                  <a:pt x="2350802" y="688388"/>
                  <a:pt x="2358507" y="687835"/>
                </a:cubicBezTo>
                <a:close/>
                <a:moveTo>
                  <a:pt x="4882486" y="678130"/>
                </a:moveTo>
                <a:cubicBezTo>
                  <a:pt x="4893357" y="676515"/>
                  <a:pt x="4904716" y="677005"/>
                  <a:pt x="4916007" y="679922"/>
                </a:cubicBezTo>
                <a:cubicBezTo>
                  <a:pt x="4961310" y="691727"/>
                  <a:pt x="4988491" y="737852"/>
                  <a:pt x="4976822" y="783154"/>
                </a:cubicBezTo>
                <a:cubicBezTo>
                  <a:pt x="4966938" y="821316"/>
                  <a:pt x="4932619" y="846576"/>
                  <a:pt x="4894867" y="846576"/>
                </a:cubicBezTo>
                <a:cubicBezTo>
                  <a:pt x="4887866" y="846576"/>
                  <a:pt x="4880727" y="845753"/>
                  <a:pt x="4873726" y="843830"/>
                </a:cubicBezTo>
                <a:cubicBezTo>
                  <a:pt x="4828425" y="832162"/>
                  <a:pt x="4801243" y="786037"/>
                  <a:pt x="4812913" y="740735"/>
                </a:cubicBezTo>
                <a:cubicBezTo>
                  <a:pt x="4821664" y="706759"/>
                  <a:pt x="4849874" y="682976"/>
                  <a:pt x="4882486" y="678130"/>
                </a:cubicBezTo>
                <a:close/>
                <a:moveTo>
                  <a:pt x="3428331" y="623911"/>
                </a:moveTo>
                <a:cubicBezTo>
                  <a:pt x="3474317" y="615675"/>
                  <a:pt x="3518385" y="646288"/>
                  <a:pt x="3526621" y="692413"/>
                </a:cubicBezTo>
                <a:cubicBezTo>
                  <a:pt x="3534858" y="738401"/>
                  <a:pt x="3504245" y="782330"/>
                  <a:pt x="3458119" y="790566"/>
                </a:cubicBezTo>
                <a:cubicBezTo>
                  <a:pt x="3453177" y="791526"/>
                  <a:pt x="3448099" y="791938"/>
                  <a:pt x="3443157" y="791938"/>
                </a:cubicBezTo>
                <a:cubicBezTo>
                  <a:pt x="3402933" y="791938"/>
                  <a:pt x="3367241" y="763111"/>
                  <a:pt x="3359966" y="722202"/>
                </a:cubicBezTo>
                <a:cubicBezTo>
                  <a:pt x="3351729" y="676076"/>
                  <a:pt x="3382342" y="632148"/>
                  <a:pt x="3428331" y="623911"/>
                </a:cubicBezTo>
                <a:close/>
                <a:moveTo>
                  <a:pt x="6158921" y="608038"/>
                </a:moveTo>
                <a:cubicBezTo>
                  <a:pt x="6167501" y="606082"/>
                  <a:pt x="6176836" y="607386"/>
                  <a:pt x="6184866" y="612396"/>
                </a:cubicBezTo>
                <a:cubicBezTo>
                  <a:pt x="6200927" y="622418"/>
                  <a:pt x="6205869" y="643559"/>
                  <a:pt x="6195712" y="659620"/>
                </a:cubicBezTo>
                <a:cubicBezTo>
                  <a:pt x="6189259" y="670053"/>
                  <a:pt x="6178140" y="675818"/>
                  <a:pt x="6166609" y="675818"/>
                </a:cubicBezTo>
                <a:cubicBezTo>
                  <a:pt x="6160431" y="675818"/>
                  <a:pt x="6154116" y="674034"/>
                  <a:pt x="6148488" y="670602"/>
                </a:cubicBezTo>
                <a:cubicBezTo>
                  <a:pt x="6132427" y="660443"/>
                  <a:pt x="6127483" y="639303"/>
                  <a:pt x="6137506" y="623242"/>
                </a:cubicBezTo>
                <a:cubicBezTo>
                  <a:pt x="6142516" y="615210"/>
                  <a:pt x="6150341" y="609994"/>
                  <a:pt x="6158921" y="608038"/>
                </a:cubicBezTo>
                <a:close/>
                <a:moveTo>
                  <a:pt x="4548517" y="605929"/>
                </a:moveTo>
                <a:cubicBezTo>
                  <a:pt x="4594779" y="612655"/>
                  <a:pt x="4626765" y="655622"/>
                  <a:pt x="4620038" y="701886"/>
                </a:cubicBezTo>
                <a:cubicBezTo>
                  <a:pt x="4613998" y="744029"/>
                  <a:pt x="4577757" y="774368"/>
                  <a:pt x="4536435" y="774368"/>
                </a:cubicBezTo>
                <a:cubicBezTo>
                  <a:pt x="4532318" y="774368"/>
                  <a:pt x="4528199" y="774093"/>
                  <a:pt x="4524081" y="773544"/>
                </a:cubicBezTo>
                <a:cubicBezTo>
                  <a:pt x="4477819" y="766817"/>
                  <a:pt x="4445832" y="723712"/>
                  <a:pt x="4452560" y="677587"/>
                </a:cubicBezTo>
                <a:cubicBezTo>
                  <a:pt x="4459286" y="631188"/>
                  <a:pt x="4502254" y="599203"/>
                  <a:pt x="4548517" y="605929"/>
                </a:cubicBezTo>
                <a:close/>
                <a:moveTo>
                  <a:pt x="3800352" y="577924"/>
                </a:moveTo>
                <a:cubicBezTo>
                  <a:pt x="3847026" y="574766"/>
                  <a:pt x="3887523" y="609909"/>
                  <a:pt x="3890681" y="656583"/>
                </a:cubicBezTo>
                <a:cubicBezTo>
                  <a:pt x="3893976" y="703120"/>
                  <a:pt x="3858694" y="743617"/>
                  <a:pt x="3812158" y="746774"/>
                </a:cubicBezTo>
                <a:lnTo>
                  <a:pt x="3812158" y="746912"/>
                </a:lnTo>
                <a:cubicBezTo>
                  <a:pt x="3810099" y="747049"/>
                  <a:pt x="3808176" y="747049"/>
                  <a:pt x="3806255" y="747049"/>
                </a:cubicBezTo>
                <a:cubicBezTo>
                  <a:pt x="3762051" y="747049"/>
                  <a:pt x="3724848" y="712867"/>
                  <a:pt x="3721829" y="668251"/>
                </a:cubicBezTo>
                <a:cubicBezTo>
                  <a:pt x="3718534" y="621577"/>
                  <a:pt x="3753814" y="581218"/>
                  <a:pt x="3800352" y="577924"/>
                </a:cubicBezTo>
                <a:close/>
                <a:moveTo>
                  <a:pt x="4175120" y="572020"/>
                </a:moveTo>
                <a:cubicBezTo>
                  <a:pt x="4221932" y="573668"/>
                  <a:pt x="4258311" y="612928"/>
                  <a:pt x="4256662" y="659739"/>
                </a:cubicBezTo>
                <a:cubicBezTo>
                  <a:pt x="4254878" y="705315"/>
                  <a:pt x="4217402" y="741283"/>
                  <a:pt x="4172101" y="741283"/>
                </a:cubicBezTo>
                <a:cubicBezTo>
                  <a:pt x="4171003" y="741283"/>
                  <a:pt x="4169904" y="741146"/>
                  <a:pt x="4168943" y="741146"/>
                </a:cubicBezTo>
                <a:cubicBezTo>
                  <a:pt x="4122132" y="739360"/>
                  <a:pt x="4085752" y="700100"/>
                  <a:pt x="4087400" y="653425"/>
                </a:cubicBezTo>
                <a:cubicBezTo>
                  <a:pt x="4089185" y="606751"/>
                  <a:pt x="4128446" y="570235"/>
                  <a:pt x="4175120" y="572020"/>
                </a:cubicBezTo>
                <a:close/>
                <a:moveTo>
                  <a:pt x="5463487" y="566903"/>
                </a:moveTo>
                <a:cubicBezTo>
                  <a:pt x="5471220" y="566854"/>
                  <a:pt x="5479087" y="568321"/>
                  <a:pt x="5486672" y="571478"/>
                </a:cubicBezTo>
                <a:cubicBezTo>
                  <a:pt x="5516873" y="584108"/>
                  <a:pt x="5531287" y="618976"/>
                  <a:pt x="5518657" y="649314"/>
                </a:cubicBezTo>
                <a:cubicBezTo>
                  <a:pt x="5509185" y="672103"/>
                  <a:pt x="5487084" y="685968"/>
                  <a:pt x="5463746" y="685968"/>
                </a:cubicBezTo>
                <a:cubicBezTo>
                  <a:pt x="5456196" y="685968"/>
                  <a:pt x="5448371" y="684457"/>
                  <a:pt x="5440959" y="681299"/>
                </a:cubicBezTo>
                <a:cubicBezTo>
                  <a:pt x="5410621" y="668670"/>
                  <a:pt x="5396206" y="633939"/>
                  <a:pt x="5408835" y="603602"/>
                </a:cubicBezTo>
                <a:cubicBezTo>
                  <a:pt x="5418307" y="580848"/>
                  <a:pt x="5440289" y="567051"/>
                  <a:pt x="5463487" y="566903"/>
                </a:cubicBezTo>
                <a:close/>
                <a:moveTo>
                  <a:pt x="2000269" y="564934"/>
                </a:moveTo>
                <a:cubicBezTo>
                  <a:pt x="2008781" y="567096"/>
                  <a:pt x="2016469" y="572519"/>
                  <a:pt x="2021274" y="580687"/>
                </a:cubicBezTo>
                <a:cubicBezTo>
                  <a:pt x="2031022" y="596885"/>
                  <a:pt x="2025804" y="618026"/>
                  <a:pt x="2009467" y="627772"/>
                </a:cubicBezTo>
                <a:cubicBezTo>
                  <a:pt x="2003974" y="630930"/>
                  <a:pt x="1997935" y="632577"/>
                  <a:pt x="1991897" y="632577"/>
                </a:cubicBezTo>
                <a:cubicBezTo>
                  <a:pt x="1980226" y="632577"/>
                  <a:pt x="1968833" y="626537"/>
                  <a:pt x="1962379" y="615830"/>
                </a:cubicBezTo>
                <a:cubicBezTo>
                  <a:pt x="1952633" y="599494"/>
                  <a:pt x="1957986" y="578490"/>
                  <a:pt x="1974325" y="568744"/>
                </a:cubicBezTo>
                <a:cubicBezTo>
                  <a:pt x="1982423" y="563870"/>
                  <a:pt x="1991760" y="562772"/>
                  <a:pt x="2000269" y="564934"/>
                </a:cubicBezTo>
                <a:close/>
                <a:moveTo>
                  <a:pt x="2654708" y="554615"/>
                </a:moveTo>
                <a:cubicBezTo>
                  <a:pt x="2677910" y="554962"/>
                  <a:pt x="2699760" y="568938"/>
                  <a:pt x="2709029" y="591795"/>
                </a:cubicBezTo>
                <a:cubicBezTo>
                  <a:pt x="2721386" y="622271"/>
                  <a:pt x="2706695" y="656865"/>
                  <a:pt x="2676220" y="669219"/>
                </a:cubicBezTo>
                <a:cubicBezTo>
                  <a:pt x="2668945" y="672239"/>
                  <a:pt x="2661395" y="673612"/>
                  <a:pt x="2653984" y="673612"/>
                </a:cubicBezTo>
                <a:cubicBezTo>
                  <a:pt x="2630370" y="673612"/>
                  <a:pt x="2608127" y="659610"/>
                  <a:pt x="2598793" y="636548"/>
                </a:cubicBezTo>
                <a:cubicBezTo>
                  <a:pt x="2586440" y="606071"/>
                  <a:pt x="2601126" y="571341"/>
                  <a:pt x="2631468" y="558986"/>
                </a:cubicBezTo>
                <a:cubicBezTo>
                  <a:pt x="2639087" y="555898"/>
                  <a:pt x="2646973" y="554499"/>
                  <a:pt x="2654708" y="554615"/>
                </a:cubicBezTo>
                <a:close/>
                <a:moveTo>
                  <a:pt x="5918908" y="471053"/>
                </a:moveTo>
                <a:cubicBezTo>
                  <a:pt x="5927300" y="468496"/>
                  <a:pt x="5936669" y="469148"/>
                  <a:pt x="5945043" y="473609"/>
                </a:cubicBezTo>
                <a:cubicBezTo>
                  <a:pt x="5961790" y="482532"/>
                  <a:pt x="5968106" y="503398"/>
                  <a:pt x="5959182" y="520147"/>
                </a:cubicBezTo>
                <a:cubicBezTo>
                  <a:pt x="5953005" y="531678"/>
                  <a:pt x="5941199" y="538267"/>
                  <a:pt x="5928981" y="538267"/>
                </a:cubicBezTo>
                <a:cubicBezTo>
                  <a:pt x="5923490" y="538267"/>
                  <a:pt x="5917862" y="536894"/>
                  <a:pt x="5912783" y="534148"/>
                </a:cubicBezTo>
                <a:cubicBezTo>
                  <a:pt x="5896034" y="525225"/>
                  <a:pt x="5889720" y="504496"/>
                  <a:pt x="5898643" y="487749"/>
                </a:cubicBezTo>
                <a:cubicBezTo>
                  <a:pt x="5903104" y="479375"/>
                  <a:pt x="5910517" y="473609"/>
                  <a:pt x="5918908" y="471053"/>
                </a:cubicBezTo>
                <a:close/>
                <a:moveTo>
                  <a:pt x="5157471" y="457155"/>
                </a:moveTo>
                <a:cubicBezTo>
                  <a:pt x="5165167" y="456441"/>
                  <a:pt x="5173129" y="457230"/>
                  <a:pt x="5180954" y="459735"/>
                </a:cubicBezTo>
                <a:cubicBezTo>
                  <a:pt x="5212254" y="469619"/>
                  <a:pt x="5229551" y="503115"/>
                  <a:pt x="5219667" y="534414"/>
                </a:cubicBezTo>
                <a:cubicBezTo>
                  <a:pt x="5211568" y="559673"/>
                  <a:pt x="5188231" y="575872"/>
                  <a:pt x="5162972" y="575872"/>
                </a:cubicBezTo>
                <a:cubicBezTo>
                  <a:pt x="5157069" y="575872"/>
                  <a:pt x="5151029" y="575048"/>
                  <a:pt x="5144988" y="573127"/>
                </a:cubicBezTo>
                <a:cubicBezTo>
                  <a:pt x="5113689" y="563243"/>
                  <a:pt x="5096391" y="529747"/>
                  <a:pt x="5106275" y="498448"/>
                </a:cubicBezTo>
                <a:cubicBezTo>
                  <a:pt x="5113688" y="474974"/>
                  <a:pt x="5134383" y="459298"/>
                  <a:pt x="5157471" y="457155"/>
                </a:cubicBezTo>
                <a:close/>
                <a:moveTo>
                  <a:pt x="2961461" y="447671"/>
                </a:moveTo>
                <a:cubicBezTo>
                  <a:pt x="2984501" y="450032"/>
                  <a:pt x="3005064" y="465810"/>
                  <a:pt x="3012273" y="489387"/>
                </a:cubicBezTo>
                <a:cubicBezTo>
                  <a:pt x="3022017" y="520824"/>
                  <a:pt x="3004311" y="554045"/>
                  <a:pt x="2972876" y="563655"/>
                </a:cubicBezTo>
                <a:cubicBezTo>
                  <a:pt x="2967107" y="565439"/>
                  <a:pt x="2961207" y="566400"/>
                  <a:pt x="2955439" y="566400"/>
                </a:cubicBezTo>
                <a:cubicBezTo>
                  <a:pt x="2930050" y="566400"/>
                  <a:pt x="2906437" y="549927"/>
                  <a:pt x="2898611" y="524393"/>
                </a:cubicBezTo>
                <a:cubicBezTo>
                  <a:pt x="2889003" y="492957"/>
                  <a:pt x="2906573" y="459598"/>
                  <a:pt x="2938007" y="449990"/>
                </a:cubicBezTo>
                <a:cubicBezTo>
                  <a:pt x="2945828" y="447587"/>
                  <a:pt x="2953783" y="446883"/>
                  <a:pt x="2961461" y="447671"/>
                </a:cubicBezTo>
                <a:close/>
                <a:moveTo>
                  <a:pt x="2242684" y="433215"/>
                </a:moveTo>
                <a:cubicBezTo>
                  <a:pt x="2251040" y="435927"/>
                  <a:pt x="2258350" y="441830"/>
                  <a:pt x="2262607" y="450272"/>
                </a:cubicBezTo>
                <a:cubicBezTo>
                  <a:pt x="2271118" y="467156"/>
                  <a:pt x="2264391" y="487886"/>
                  <a:pt x="2247507" y="496534"/>
                </a:cubicBezTo>
                <a:cubicBezTo>
                  <a:pt x="2242565" y="499005"/>
                  <a:pt x="2237212" y="500241"/>
                  <a:pt x="2231994" y="500241"/>
                </a:cubicBezTo>
                <a:cubicBezTo>
                  <a:pt x="2219498" y="500241"/>
                  <a:pt x="2207421" y="493376"/>
                  <a:pt x="2201381" y="481433"/>
                </a:cubicBezTo>
                <a:cubicBezTo>
                  <a:pt x="2192731" y="464549"/>
                  <a:pt x="2199595" y="443820"/>
                  <a:pt x="2216480" y="435308"/>
                </a:cubicBezTo>
                <a:cubicBezTo>
                  <a:pt x="2224924" y="430984"/>
                  <a:pt x="2234328" y="430504"/>
                  <a:pt x="2242684" y="433215"/>
                </a:cubicBezTo>
                <a:close/>
                <a:moveTo>
                  <a:pt x="4843226" y="374561"/>
                </a:moveTo>
                <a:cubicBezTo>
                  <a:pt x="4850827" y="373173"/>
                  <a:pt x="4858832" y="373250"/>
                  <a:pt x="4866863" y="375035"/>
                </a:cubicBezTo>
                <a:cubicBezTo>
                  <a:pt x="4898848" y="382173"/>
                  <a:pt x="4919167" y="414022"/>
                  <a:pt x="4911890" y="446007"/>
                </a:cubicBezTo>
                <a:cubicBezTo>
                  <a:pt x="4905713" y="473737"/>
                  <a:pt x="4881140" y="492544"/>
                  <a:pt x="4853959" y="492544"/>
                </a:cubicBezTo>
                <a:cubicBezTo>
                  <a:pt x="4849703" y="492544"/>
                  <a:pt x="4845311" y="492132"/>
                  <a:pt x="4840918" y="491172"/>
                </a:cubicBezTo>
                <a:cubicBezTo>
                  <a:pt x="4808794" y="484034"/>
                  <a:pt x="4788615" y="452185"/>
                  <a:pt x="4795891" y="420062"/>
                </a:cubicBezTo>
                <a:cubicBezTo>
                  <a:pt x="4801245" y="396073"/>
                  <a:pt x="4820421" y="378724"/>
                  <a:pt x="4843226" y="374561"/>
                </a:cubicBezTo>
                <a:close/>
                <a:moveTo>
                  <a:pt x="3276398" y="367763"/>
                </a:moveTo>
                <a:cubicBezTo>
                  <a:pt x="3299117" y="372126"/>
                  <a:pt x="3318165" y="389655"/>
                  <a:pt x="3323312" y="413746"/>
                </a:cubicBezTo>
                <a:cubicBezTo>
                  <a:pt x="3330314" y="445870"/>
                  <a:pt x="3309860" y="477443"/>
                  <a:pt x="3277770" y="484444"/>
                </a:cubicBezTo>
                <a:cubicBezTo>
                  <a:pt x="3273515" y="485269"/>
                  <a:pt x="3269259" y="485681"/>
                  <a:pt x="3265142" y="485681"/>
                </a:cubicBezTo>
                <a:cubicBezTo>
                  <a:pt x="3237686" y="485681"/>
                  <a:pt x="3213114" y="466599"/>
                  <a:pt x="3207073" y="438731"/>
                </a:cubicBezTo>
                <a:cubicBezTo>
                  <a:pt x="3200210" y="406609"/>
                  <a:pt x="3220664" y="374898"/>
                  <a:pt x="3252788" y="368033"/>
                </a:cubicBezTo>
                <a:cubicBezTo>
                  <a:pt x="3260819" y="366318"/>
                  <a:pt x="3268814" y="366309"/>
                  <a:pt x="3276398" y="367763"/>
                </a:cubicBezTo>
                <a:close/>
                <a:moveTo>
                  <a:pt x="5670041" y="350936"/>
                </a:moveTo>
                <a:cubicBezTo>
                  <a:pt x="5678244" y="347795"/>
                  <a:pt x="5687648" y="347795"/>
                  <a:pt x="5696296" y="351707"/>
                </a:cubicBezTo>
                <a:cubicBezTo>
                  <a:pt x="5713592" y="359395"/>
                  <a:pt x="5721418" y="379712"/>
                  <a:pt x="5713592" y="397010"/>
                </a:cubicBezTo>
                <a:cubicBezTo>
                  <a:pt x="5707827" y="409776"/>
                  <a:pt x="5695335" y="417327"/>
                  <a:pt x="5682293" y="417327"/>
                </a:cubicBezTo>
                <a:cubicBezTo>
                  <a:pt x="5677626" y="417327"/>
                  <a:pt x="5672821" y="416365"/>
                  <a:pt x="5668291" y="414306"/>
                </a:cubicBezTo>
                <a:cubicBezTo>
                  <a:pt x="5650993" y="406619"/>
                  <a:pt x="5643169" y="386301"/>
                  <a:pt x="5650993" y="369005"/>
                </a:cubicBezTo>
                <a:cubicBezTo>
                  <a:pt x="5654837" y="360356"/>
                  <a:pt x="5661839" y="354075"/>
                  <a:pt x="5670041" y="350936"/>
                </a:cubicBezTo>
                <a:close/>
                <a:moveTo>
                  <a:pt x="2493426" y="318487"/>
                </a:moveTo>
                <a:cubicBezTo>
                  <a:pt x="2501577" y="321782"/>
                  <a:pt x="2508476" y="328166"/>
                  <a:pt x="2512182" y="336883"/>
                </a:cubicBezTo>
                <a:cubicBezTo>
                  <a:pt x="2519595" y="354316"/>
                  <a:pt x="2511358" y="374496"/>
                  <a:pt x="2493923" y="381910"/>
                </a:cubicBezTo>
                <a:cubicBezTo>
                  <a:pt x="2489531" y="383694"/>
                  <a:pt x="2484999" y="384655"/>
                  <a:pt x="2480606" y="384655"/>
                </a:cubicBezTo>
                <a:cubicBezTo>
                  <a:pt x="2467154" y="384655"/>
                  <a:pt x="2454525" y="376830"/>
                  <a:pt x="2448895" y="363651"/>
                </a:cubicBezTo>
                <a:cubicBezTo>
                  <a:pt x="2441618" y="346218"/>
                  <a:pt x="2449719" y="326038"/>
                  <a:pt x="2467154" y="318624"/>
                </a:cubicBezTo>
                <a:cubicBezTo>
                  <a:pt x="2475871" y="314986"/>
                  <a:pt x="2485275" y="315192"/>
                  <a:pt x="2493426" y="318487"/>
                </a:cubicBezTo>
                <a:close/>
                <a:moveTo>
                  <a:pt x="4546595" y="317928"/>
                </a:moveTo>
                <a:cubicBezTo>
                  <a:pt x="4579129" y="322321"/>
                  <a:pt x="4602055" y="352247"/>
                  <a:pt x="4597662" y="384781"/>
                </a:cubicBezTo>
                <a:cubicBezTo>
                  <a:pt x="4593681" y="414708"/>
                  <a:pt x="4568147" y="436397"/>
                  <a:pt x="4538770" y="436397"/>
                </a:cubicBezTo>
                <a:cubicBezTo>
                  <a:pt x="4536162" y="436397"/>
                  <a:pt x="4533553" y="436260"/>
                  <a:pt x="4530807" y="435848"/>
                </a:cubicBezTo>
                <a:cubicBezTo>
                  <a:pt x="4498273" y="431593"/>
                  <a:pt x="4475347" y="401666"/>
                  <a:pt x="4479740" y="369132"/>
                </a:cubicBezTo>
                <a:cubicBezTo>
                  <a:pt x="4484133" y="336459"/>
                  <a:pt x="4514060" y="313672"/>
                  <a:pt x="4546595" y="317928"/>
                </a:cubicBezTo>
                <a:close/>
                <a:moveTo>
                  <a:pt x="3573431" y="313810"/>
                </a:moveTo>
                <a:cubicBezTo>
                  <a:pt x="3605965" y="309691"/>
                  <a:pt x="3635755" y="332890"/>
                  <a:pt x="3639873" y="365426"/>
                </a:cubicBezTo>
                <a:cubicBezTo>
                  <a:pt x="3643855" y="398097"/>
                  <a:pt x="3620793" y="427749"/>
                  <a:pt x="3588257" y="431868"/>
                </a:cubicBezTo>
                <a:lnTo>
                  <a:pt x="3588120" y="431868"/>
                </a:lnTo>
                <a:cubicBezTo>
                  <a:pt x="3585649" y="432141"/>
                  <a:pt x="3583178" y="432278"/>
                  <a:pt x="3580707" y="432278"/>
                </a:cubicBezTo>
                <a:cubicBezTo>
                  <a:pt x="3551192" y="432278"/>
                  <a:pt x="3525521" y="410314"/>
                  <a:pt x="3521814" y="380252"/>
                </a:cubicBezTo>
                <a:cubicBezTo>
                  <a:pt x="3517697" y="347579"/>
                  <a:pt x="3540759" y="317927"/>
                  <a:pt x="3573431" y="313810"/>
                </a:cubicBezTo>
                <a:close/>
                <a:moveTo>
                  <a:pt x="4222755" y="288825"/>
                </a:moveTo>
                <a:cubicBezTo>
                  <a:pt x="4255565" y="290335"/>
                  <a:pt x="4280961" y="318203"/>
                  <a:pt x="4279451" y="351012"/>
                </a:cubicBezTo>
                <a:cubicBezTo>
                  <a:pt x="4277942" y="382861"/>
                  <a:pt x="4251583" y="407707"/>
                  <a:pt x="4220010" y="407707"/>
                </a:cubicBezTo>
                <a:cubicBezTo>
                  <a:pt x="4219049" y="407707"/>
                  <a:pt x="4218226" y="407707"/>
                  <a:pt x="4217264" y="407707"/>
                </a:cubicBezTo>
                <a:cubicBezTo>
                  <a:pt x="4184318" y="406197"/>
                  <a:pt x="4159059" y="378329"/>
                  <a:pt x="4160569" y="345521"/>
                </a:cubicBezTo>
                <a:cubicBezTo>
                  <a:pt x="4162080" y="312712"/>
                  <a:pt x="4189946" y="287316"/>
                  <a:pt x="4222755" y="288825"/>
                </a:cubicBezTo>
                <a:close/>
                <a:moveTo>
                  <a:pt x="3897544" y="287453"/>
                </a:moveTo>
                <a:cubicBezTo>
                  <a:pt x="3930353" y="286217"/>
                  <a:pt x="3958083" y="311750"/>
                  <a:pt x="3959319" y="344697"/>
                </a:cubicBezTo>
                <a:cubicBezTo>
                  <a:pt x="3960555" y="377506"/>
                  <a:pt x="3934884" y="405098"/>
                  <a:pt x="3902074" y="406334"/>
                </a:cubicBezTo>
                <a:cubicBezTo>
                  <a:pt x="3901251" y="406334"/>
                  <a:pt x="3900564" y="406334"/>
                  <a:pt x="3899741" y="406334"/>
                </a:cubicBezTo>
                <a:cubicBezTo>
                  <a:pt x="3868029" y="406334"/>
                  <a:pt x="3841535" y="381213"/>
                  <a:pt x="3840437" y="349226"/>
                </a:cubicBezTo>
                <a:cubicBezTo>
                  <a:pt x="3839202" y="316280"/>
                  <a:pt x="3864735" y="288688"/>
                  <a:pt x="3897544" y="287453"/>
                </a:cubicBezTo>
                <a:close/>
                <a:moveTo>
                  <a:pt x="5439724" y="247103"/>
                </a:moveTo>
                <a:cubicBezTo>
                  <a:pt x="5457433" y="253692"/>
                  <a:pt x="5466631" y="273323"/>
                  <a:pt x="5460042" y="291168"/>
                </a:cubicBezTo>
                <a:cubicBezTo>
                  <a:pt x="5454963" y="305033"/>
                  <a:pt x="5441784" y="313682"/>
                  <a:pt x="5427781" y="313682"/>
                </a:cubicBezTo>
                <a:cubicBezTo>
                  <a:pt x="5423937" y="313682"/>
                  <a:pt x="5419820" y="312995"/>
                  <a:pt x="5415976" y="311485"/>
                </a:cubicBezTo>
                <a:cubicBezTo>
                  <a:pt x="5398129" y="305033"/>
                  <a:pt x="5389069" y="285265"/>
                  <a:pt x="5395659" y="267556"/>
                </a:cubicBezTo>
                <a:cubicBezTo>
                  <a:pt x="5402110" y="249711"/>
                  <a:pt x="5421878" y="240513"/>
                  <a:pt x="5439724" y="247103"/>
                </a:cubicBezTo>
                <a:close/>
                <a:moveTo>
                  <a:pt x="2725235" y="219647"/>
                </a:moveTo>
                <a:cubicBezTo>
                  <a:pt x="2743084" y="213470"/>
                  <a:pt x="2762579" y="222941"/>
                  <a:pt x="2768892" y="240925"/>
                </a:cubicBezTo>
                <a:cubicBezTo>
                  <a:pt x="2775066" y="258907"/>
                  <a:pt x="2765458" y="278401"/>
                  <a:pt x="2747611" y="284578"/>
                </a:cubicBezTo>
                <a:cubicBezTo>
                  <a:pt x="2743907" y="285814"/>
                  <a:pt x="2740063" y="286501"/>
                  <a:pt x="2736355" y="286501"/>
                </a:cubicBezTo>
                <a:cubicBezTo>
                  <a:pt x="2722081" y="286363"/>
                  <a:pt x="2708899" y="277577"/>
                  <a:pt x="2703956" y="263300"/>
                </a:cubicBezTo>
                <a:cubicBezTo>
                  <a:pt x="2697778" y="245455"/>
                  <a:pt x="2707251" y="225824"/>
                  <a:pt x="2725235" y="219647"/>
                </a:cubicBezTo>
                <a:close/>
                <a:moveTo>
                  <a:pt x="5176837" y="160618"/>
                </a:moveTo>
                <a:cubicBezTo>
                  <a:pt x="5194958" y="165834"/>
                  <a:pt x="5205391" y="184916"/>
                  <a:pt x="5200175" y="203174"/>
                </a:cubicBezTo>
                <a:cubicBezTo>
                  <a:pt x="5195783" y="218137"/>
                  <a:pt x="5182055" y="227884"/>
                  <a:pt x="5167229" y="227884"/>
                </a:cubicBezTo>
                <a:cubicBezTo>
                  <a:pt x="5164071" y="227884"/>
                  <a:pt x="5160776" y="227471"/>
                  <a:pt x="5157619" y="226512"/>
                </a:cubicBezTo>
                <a:cubicBezTo>
                  <a:pt x="5139361" y="221157"/>
                  <a:pt x="5128928" y="202212"/>
                  <a:pt x="5134282" y="183955"/>
                </a:cubicBezTo>
                <a:cubicBezTo>
                  <a:pt x="5139498" y="165697"/>
                  <a:pt x="5158580" y="155264"/>
                  <a:pt x="5176837" y="160618"/>
                </a:cubicBezTo>
                <a:close/>
                <a:moveTo>
                  <a:pt x="2989770" y="138516"/>
                </a:moveTo>
                <a:cubicBezTo>
                  <a:pt x="3008161" y="133574"/>
                  <a:pt x="3026974" y="144419"/>
                  <a:pt x="3031915" y="162815"/>
                </a:cubicBezTo>
                <a:cubicBezTo>
                  <a:pt x="3036857" y="181072"/>
                  <a:pt x="3026011" y="199879"/>
                  <a:pt x="3007612" y="204821"/>
                </a:cubicBezTo>
                <a:cubicBezTo>
                  <a:pt x="3004731" y="205646"/>
                  <a:pt x="3001711" y="205919"/>
                  <a:pt x="2998691" y="205919"/>
                </a:cubicBezTo>
                <a:cubicBezTo>
                  <a:pt x="2983593" y="205919"/>
                  <a:pt x="2969729" y="195899"/>
                  <a:pt x="2965606" y="180524"/>
                </a:cubicBezTo>
                <a:cubicBezTo>
                  <a:pt x="2960666" y="162266"/>
                  <a:pt x="2971510" y="143458"/>
                  <a:pt x="2989770" y="138516"/>
                </a:cubicBezTo>
                <a:close/>
                <a:moveTo>
                  <a:pt x="4908459" y="92390"/>
                </a:moveTo>
                <a:cubicBezTo>
                  <a:pt x="4926990" y="96509"/>
                  <a:pt x="4938797" y="114767"/>
                  <a:pt x="4934678" y="133300"/>
                </a:cubicBezTo>
                <a:cubicBezTo>
                  <a:pt x="4931246" y="149361"/>
                  <a:pt x="4916969" y="160343"/>
                  <a:pt x="4901182" y="160343"/>
                </a:cubicBezTo>
                <a:cubicBezTo>
                  <a:pt x="4898849" y="160343"/>
                  <a:pt x="4896379" y="160069"/>
                  <a:pt x="4893907" y="159520"/>
                </a:cubicBezTo>
                <a:cubicBezTo>
                  <a:pt x="4875374" y="155401"/>
                  <a:pt x="4863706" y="137143"/>
                  <a:pt x="4867687" y="118611"/>
                </a:cubicBezTo>
                <a:cubicBezTo>
                  <a:pt x="4871669" y="100078"/>
                  <a:pt x="4889926" y="88409"/>
                  <a:pt x="4908459" y="92390"/>
                </a:cubicBezTo>
                <a:close/>
                <a:moveTo>
                  <a:pt x="3259385" y="75780"/>
                </a:moveTo>
                <a:cubicBezTo>
                  <a:pt x="3277916" y="72210"/>
                  <a:pt x="3295994" y="84291"/>
                  <a:pt x="3299563" y="102824"/>
                </a:cubicBezTo>
                <a:cubicBezTo>
                  <a:pt x="3303270" y="121493"/>
                  <a:pt x="3291189" y="139477"/>
                  <a:pt x="3272563" y="143182"/>
                </a:cubicBezTo>
                <a:cubicBezTo>
                  <a:pt x="3270366" y="143595"/>
                  <a:pt x="3268170" y="143870"/>
                  <a:pt x="3265974" y="143870"/>
                </a:cubicBezTo>
                <a:cubicBezTo>
                  <a:pt x="3249914" y="143870"/>
                  <a:pt x="3235499" y="132475"/>
                  <a:pt x="3232342" y="116139"/>
                </a:cubicBezTo>
                <a:cubicBezTo>
                  <a:pt x="3228635" y="97469"/>
                  <a:pt x="3240715" y="79486"/>
                  <a:pt x="3259385" y="75780"/>
                </a:cubicBezTo>
                <a:close/>
                <a:moveTo>
                  <a:pt x="4636237" y="42833"/>
                </a:moveTo>
                <a:cubicBezTo>
                  <a:pt x="4654907" y="45579"/>
                  <a:pt x="4667948" y="63014"/>
                  <a:pt x="4665203" y="81820"/>
                </a:cubicBezTo>
                <a:cubicBezTo>
                  <a:pt x="4662731" y="98842"/>
                  <a:pt x="4648043" y="111061"/>
                  <a:pt x="4631295" y="111061"/>
                </a:cubicBezTo>
                <a:cubicBezTo>
                  <a:pt x="4629647" y="111061"/>
                  <a:pt x="4628000" y="111061"/>
                  <a:pt x="4626216" y="110786"/>
                </a:cubicBezTo>
                <a:cubicBezTo>
                  <a:pt x="4607546" y="108040"/>
                  <a:pt x="4594504" y="90606"/>
                  <a:pt x="4597250" y="71799"/>
                </a:cubicBezTo>
                <a:cubicBezTo>
                  <a:pt x="4599995" y="52993"/>
                  <a:pt x="4617430" y="40088"/>
                  <a:pt x="4636237" y="42833"/>
                </a:cubicBezTo>
                <a:close/>
                <a:moveTo>
                  <a:pt x="3532523" y="31715"/>
                </a:moveTo>
                <a:cubicBezTo>
                  <a:pt x="3532523" y="31715"/>
                  <a:pt x="3532523" y="31715"/>
                  <a:pt x="3532523" y="31851"/>
                </a:cubicBezTo>
                <a:cubicBezTo>
                  <a:pt x="3551331" y="29380"/>
                  <a:pt x="3568490" y="42697"/>
                  <a:pt x="3570824" y="61503"/>
                </a:cubicBezTo>
                <a:cubicBezTo>
                  <a:pt x="3573294" y="80310"/>
                  <a:pt x="3559979" y="97469"/>
                  <a:pt x="3541172" y="99941"/>
                </a:cubicBezTo>
                <a:cubicBezTo>
                  <a:pt x="3539661" y="100078"/>
                  <a:pt x="3538289" y="100215"/>
                  <a:pt x="3536779" y="100215"/>
                </a:cubicBezTo>
                <a:cubicBezTo>
                  <a:pt x="3519756" y="100215"/>
                  <a:pt x="3504930" y="87448"/>
                  <a:pt x="3502734" y="70152"/>
                </a:cubicBezTo>
                <a:cubicBezTo>
                  <a:pt x="3500401" y="51344"/>
                  <a:pt x="3513716" y="34185"/>
                  <a:pt x="3532523" y="31715"/>
                </a:cubicBezTo>
                <a:close/>
                <a:moveTo>
                  <a:pt x="4361271" y="12083"/>
                </a:moveTo>
                <a:cubicBezTo>
                  <a:pt x="4380077" y="13455"/>
                  <a:pt x="4394217" y="30065"/>
                  <a:pt x="4392844" y="48873"/>
                </a:cubicBezTo>
                <a:cubicBezTo>
                  <a:pt x="4391335" y="66855"/>
                  <a:pt x="4376371" y="80583"/>
                  <a:pt x="4358662" y="80583"/>
                </a:cubicBezTo>
                <a:cubicBezTo>
                  <a:pt x="4357701" y="80583"/>
                  <a:pt x="4356878" y="80583"/>
                  <a:pt x="4355916" y="80446"/>
                </a:cubicBezTo>
                <a:cubicBezTo>
                  <a:pt x="4336973" y="79074"/>
                  <a:pt x="4322833" y="62462"/>
                  <a:pt x="4324343" y="43656"/>
                </a:cubicBezTo>
                <a:cubicBezTo>
                  <a:pt x="4325852" y="24712"/>
                  <a:pt x="4342326" y="10573"/>
                  <a:pt x="4361271" y="12083"/>
                </a:cubicBezTo>
                <a:close/>
                <a:moveTo>
                  <a:pt x="3808040" y="6454"/>
                </a:moveTo>
                <a:cubicBezTo>
                  <a:pt x="3826985" y="5494"/>
                  <a:pt x="3843183" y="19907"/>
                  <a:pt x="3844281" y="38851"/>
                </a:cubicBezTo>
                <a:cubicBezTo>
                  <a:pt x="3845379" y="57796"/>
                  <a:pt x="3830966" y="73994"/>
                  <a:pt x="3812022" y="75092"/>
                </a:cubicBezTo>
                <a:cubicBezTo>
                  <a:pt x="3811335" y="75092"/>
                  <a:pt x="3810649" y="75092"/>
                  <a:pt x="3810099" y="75092"/>
                </a:cubicBezTo>
                <a:cubicBezTo>
                  <a:pt x="3791979" y="75092"/>
                  <a:pt x="3776879" y="60954"/>
                  <a:pt x="3775779" y="42695"/>
                </a:cubicBezTo>
                <a:cubicBezTo>
                  <a:pt x="3774683" y="23888"/>
                  <a:pt x="3789233" y="7552"/>
                  <a:pt x="3808040" y="6592"/>
                </a:cubicBezTo>
                <a:cubicBezTo>
                  <a:pt x="3808040" y="6592"/>
                  <a:pt x="3808040" y="6592"/>
                  <a:pt x="3808040" y="6454"/>
                </a:cubicBezTo>
                <a:close/>
                <a:moveTo>
                  <a:pt x="4084792" y="3"/>
                </a:moveTo>
                <a:cubicBezTo>
                  <a:pt x="4103737" y="140"/>
                  <a:pt x="4118975" y="15652"/>
                  <a:pt x="4118700" y="34597"/>
                </a:cubicBezTo>
                <a:cubicBezTo>
                  <a:pt x="4118563" y="53540"/>
                  <a:pt x="4103188" y="68642"/>
                  <a:pt x="4084518" y="68642"/>
                </a:cubicBezTo>
                <a:cubicBezTo>
                  <a:pt x="4084381" y="68642"/>
                  <a:pt x="4084243" y="68642"/>
                  <a:pt x="4084106" y="68642"/>
                </a:cubicBezTo>
                <a:cubicBezTo>
                  <a:pt x="4065162" y="68366"/>
                  <a:pt x="4049924" y="52854"/>
                  <a:pt x="4050200" y="33909"/>
                </a:cubicBezTo>
                <a:cubicBezTo>
                  <a:pt x="4050336" y="14966"/>
                  <a:pt x="4065848" y="-272"/>
                  <a:pt x="4084792" y="3"/>
                </a:cubicBezTo>
                <a:close/>
              </a:path>
            </a:pathLst>
          </a:custGeom>
          <a:gradFill flip="none" rotWithShape="1">
            <a:gsLst>
              <a:gs pos="0">
                <a:schemeClr val="accent1"/>
              </a:gs>
              <a:gs pos="46000">
                <a:schemeClr val="bg1">
                  <a:alpha val="0"/>
                </a:schemeClr>
              </a:gs>
            </a:gsLst>
            <a:lin ang="18900000" scaled="1"/>
            <a:tileRect/>
          </a:gradFill>
          <a:ln w="9525" cap="flat">
            <a:noFill/>
            <a:prstDash val="solid"/>
            <a:miter/>
          </a:ln>
        </p:spPr>
        <p:txBody>
          <a:bodyPr rtlCol="0" anchor="ctr"/>
          <a:lstStyle/>
          <a:p>
            <a:endParaRPr lang="en-ID"/>
          </a:p>
        </p:txBody>
      </p:sp>
    </p:spTree>
    <p:extLst>
      <p:ext uri="{BB962C8B-B14F-4D97-AF65-F5344CB8AC3E}">
        <p14:creationId xmlns:p14="http://schemas.microsoft.com/office/powerpoint/2010/main" val="3992836360"/>
      </p:ext>
    </p:extLst>
  </p:cSld>
  <p:clrMap bg1="lt1" tx1="dk1" bg2="lt2" tx2="dk2" accent1="accent1" accent2="accent2" accent3="accent3" accent4="accent4" accent5="accent5" accent6="accent6" hlink="hlink" folHlink="folHlink"/>
  <p:sldLayoutIdLst>
    <p:sldLayoutId id="2147483652" r:id="rId1"/>
    <p:sldLayoutId id="2147483653" r:id="rId2"/>
    <p:sldLayoutId id="2147483674" r:id="rId3"/>
    <p:sldLayoutId id="2147483650" r:id="rId4"/>
    <p:sldLayoutId id="2147483656" r:id="rId5"/>
    <p:sldLayoutId id="2147483654" r:id="rId6"/>
    <p:sldLayoutId id="2147483658" r:id="rId7"/>
    <p:sldLayoutId id="2147483659" r:id="rId8"/>
    <p:sldLayoutId id="2147483675" r:id="rId9"/>
    <p:sldLayoutId id="2147483660" r:id="rId10"/>
    <p:sldLayoutId id="2147483661" r:id="rId11"/>
    <p:sldLayoutId id="2147483676" r:id="rId12"/>
    <p:sldLayoutId id="2147483672" r:id="rId13"/>
    <p:sldLayoutId id="2147483663" r:id="rId14"/>
    <p:sldLayoutId id="2147483664" r:id="rId15"/>
    <p:sldLayoutId id="2147483677" r:id="rId16"/>
    <p:sldLayoutId id="2147483665" r:id="rId17"/>
    <p:sldLayoutId id="2147483666" r:id="rId18"/>
    <p:sldLayoutId id="2147483667" r:id="rId19"/>
    <p:sldLayoutId id="2147483668" r:id="rId20"/>
    <p:sldLayoutId id="2147483673" r:id="rId21"/>
    <p:sldLayoutId id="2147483678" r:id="rId22"/>
    <p:sldLayoutId id="2147483679" r:id="rId23"/>
    <p:sldLayoutId id="2147483669" r:id="rId24"/>
    <p:sldLayoutId id="2147483671" r:id="rId25"/>
    <p:sldLayoutId id="2147483655" r:id="rId26"/>
    <p:sldLayoutId id="2147483680" r:id="rId27"/>
  </p:sldLayoutIdLst>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8" Type="http://schemas.openxmlformats.org/officeDocument/2006/relationships/image" Target="../media/image29.svg"/><Relationship Id="rId13" Type="http://schemas.openxmlformats.org/officeDocument/2006/relationships/image" Target="../media/image34.png"/><Relationship Id="rId18" Type="http://schemas.openxmlformats.org/officeDocument/2006/relationships/image" Target="../media/image38.png"/><Relationship Id="rId3" Type="http://schemas.openxmlformats.org/officeDocument/2006/relationships/image" Target="../media/image2.svg"/><Relationship Id="rId21" Type="http://schemas.openxmlformats.org/officeDocument/2006/relationships/image" Target="../media/image41.png"/><Relationship Id="rId7" Type="http://schemas.openxmlformats.org/officeDocument/2006/relationships/image" Target="../media/image28.png"/><Relationship Id="rId12" Type="http://schemas.openxmlformats.org/officeDocument/2006/relationships/image" Target="../media/image33.png"/><Relationship Id="rId17" Type="http://schemas.openxmlformats.org/officeDocument/2006/relationships/image" Target="../media/image37.png"/><Relationship Id="rId2" Type="http://schemas.openxmlformats.org/officeDocument/2006/relationships/image" Target="../media/image1.png"/><Relationship Id="rId16" Type="http://schemas.openxmlformats.org/officeDocument/2006/relationships/image" Target="../media/image36.png"/><Relationship Id="rId20" Type="http://schemas.openxmlformats.org/officeDocument/2006/relationships/image" Target="../media/image40.png"/><Relationship Id="rId1" Type="http://schemas.openxmlformats.org/officeDocument/2006/relationships/slideLayout" Target="../slideLayouts/slideLayout27.xml"/><Relationship Id="rId6" Type="http://schemas.openxmlformats.org/officeDocument/2006/relationships/image" Target="../media/image27.png"/><Relationship Id="rId11" Type="http://schemas.openxmlformats.org/officeDocument/2006/relationships/image" Target="../media/image32.png"/><Relationship Id="rId5" Type="http://schemas.openxmlformats.org/officeDocument/2006/relationships/image" Target="../media/image26.png"/><Relationship Id="rId15" Type="http://schemas.openxmlformats.org/officeDocument/2006/relationships/image" Target="../media/image3.png"/><Relationship Id="rId10" Type="http://schemas.openxmlformats.org/officeDocument/2006/relationships/image" Target="../media/image31.png"/><Relationship Id="rId19" Type="http://schemas.openxmlformats.org/officeDocument/2006/relationships/image" Target="../media/image39.png"/><Relationship Id="rId4" Type="http://schemas.openxmlformats.org/officeDocument/2006/relationships/image" Target="../media/image4.png"/><Relationship Id="rId9" Type="http://schemas.openxmlformats.org/officeDocument/2006/relationships/image" Target="../media/image30.png"/><Relationship Id="rId14" Type="http://schemas.openxmlformats.org/officeDocument/2006/relationships/image" Target="../media/image35.png"/><Relationship Id="rId22" Type="http://schemas.openxmlformats.org/officeDocument/2006/relationships/image" Target="../media/image42.svg"/></Relationships>
</file>

<file path=ppt/slides/_rels/slide11.xml.rels><?xml version="1.0" encoding="UTF-8" standalone="yes"?>
<Relationships xmlns="http://schemas.openxmlformats.org/package/2006/relationships"><Relationship Id="rId13" Type="http://schemas.openxmlformats.org/officeDocument/2006/relationships/image" Target="../media/image52.png"/><Relationship Id="rId18" Type="http://schemas.openxmlformats.org/officeDocument/2006/relationships/image" Target="../media/image57.png"/><Relationship Id="rId26" Type="http://schemas.openxmlformats.org/officeDocument/2006/relationships/image" Target="../media/image65.png"/><Relationship Id="rId39" Type="http://schemas.openxmlformats.org/officeDocument/2006/relationships/image" Target="../media/image78.png"/><Relationship Id="rId21" Type="http://schemas.openxmlformats.org/officeDocument/2006/relationships/image" Target="../media/image60.png"/><Relationship Id="rId34" Type="http://schemas.openxmlformats.org/officeDocument/2006/relationships/image" Target="../media/image73.png"/><Relationship Id="rId42" Type="http://schemas.openxmlformats.org/officeDocument/2006/relationships/image" Target="../media/image81.jpg"/><Relationship Id="rId7" Type="http://schemas.openxmlformats.org/officeDocument/2006/relationships/image" Target="../media/image46.png"/><Relationship Id="rId2" Type="http://schemas.openxmlformats.org/officeDocument/2006/relationships/image" Target="../media/image4.png"/><Relationship Id="rId16" Type="http://schemas.openxmlformats.org/officeDocument/2006/relationships/image" Target="../media/image55.png"/><Relationship Id="rId20" Type="http://schemas.openxmlformats.org/officeDocument/2006/relationships/image" Target="../media/image59.png"/><Relationship Id="rId29" Type="http://schemas.openxmlformats.org/officeDocument/2006/relationships/image" Target="../media/image68.png"/><Relationship Id="rId41" Type="http://schemas.openxmlformats.org/officeDocument/2006/relationships/image" Target="../media/image80.png"/><Relationship Id="rId1" Type="http://schemas.openxmlformats.org/officeDocument/2006/relationships/slideLayout" Target="../slideLayouts/slideLayout27.xml"/><Relationship Id="rId6" Type="http://schemas.openxmlformats.org/officeDocument/2006/relationships/image" Target="../media/image45.png"/><Relationship Id="rId11" Type="http://schemas.openxmlformats.org/officeDocument/2006/relationships/image" Target="../media/image50.png"/><Relationship Id="rId24" Type="http://schemas.openxmlformats.org/officeDocument/2006/relationships/image" Target="../media/image63.png"/><Relationship Id="rId32" Type="http://schemas.openxmlformats.org/officeDocument/2006/relationships/image" Target="../media/image71.png"/><Relationship Id="rId37" Type="http://schemas.openxmlformats.org/officeDocument/2006/relationships/image" Target="../media/image76.png"/><Relationship Id="rId40" Type="http://schemas.openxmlformats.org/officeDocument/2006/relationships/image" Target="../media/image79.png"/><Relationship Id="rId5" Type="http://schemas.openxmlformats.org/officeDocument/2006/relationships/image" Target="../media/image44.png"/><Relationship Id="rId15" Type="http://schemas.openxmlformats.org/officeDocument/2006/relationships/image" Target="../media/image54.png"/><Relationship Id="rId23" Type="http://schemas.openxmlformats.org/officeDocument/2006/relationships/image" Target="../media/image62.png"/><Relationship Id="rId28" Type="http://schemas.openxmlformats.org/officeDocument/2006/relationships/image" Target="../media/image67.png"/><Relationship Id="rId36" Type="http://schemas.openxmlformats.org/officeDocument/2006/relationships/image" Target="../media/image75.png"/><Relationship Id="rId10" Type="http://schemas.openxmlformats.org/officeDocument/2006/relationships/image" Target="../media/image49.png"/><Relationship Id="rId19" Type="http://schemas.openxmlformats.org/officeDocument/2006/relationships/image" Target="../media/image58.png"/><Relationship Id="rId31" Type="http://schemas.openxmlformats.org/officeDocument/2006/relationships/image" Target="../media/image70.png"/><Relationship Id="rId4" Type="http://schemas.openxmlformats.org/officeDocument/2006/relationships/image" Target="../media/image43.png"/><Relationship Id="rId9" Type="http://schemas.openxmlformats.org/officeDocument/2006/relationships/image" Target="../media/image48.png"/><Relationship Id="rId14" Type="http://schemas.openxmlformats.org/officeDocument/2006/relationships/image" Target="../media/image53.png"/><Relationship Id="rId22" Type="http://schemas.openxmlformats.org/officeDocument/2006/relationships/image" Target="../media/image61.png"/><Relationship Id="rId27" Type="http://schemas.openxmlformats.org/officeDocument/2006/relationships/image" Target="../media/image66.png"/><Relationship Id="rId30" Type="http://schemas.openxmlformats.org/officeDocument/2006/relationships/image" Target="../media/image69.png"/><Relationship Id="rId35" Type="http://schemas.openxmlformats.org/officeDocument/2006/relationships/image" Target="../media/image74.png"/><Relationship Id="rId43" Type="http://schemas.openxmlformats.org/officeDocument/2006/relationships/image" Target="../media/image82.png"/><Relationship Id="rId8" Type="http://schemas.openxmlformats.org/officeDocument/2006/relationships/image" Target="../media/image47.png"/><Relationship Id="rId3" Type="http://schemas.openxmlformats.org/officeDocument/2006/relationships/image" Target="../media/image3.png"/><Relationship Id="rId12" Type="http://schemas.openxmlformats.org/officeDocument/2006/relationships/image" Target="../media/image51.png"/><Relationship Id="rId17" Type="http://schemas.openxmlformats.org/officeDocument/2006/relationships/image" Target="../media/image56.png"/><Relationship Id="rId25" Type="http://schemas.openxmlformats.org/officeDocument/2006/relationships/image" Target="../media/image64.png"/><Relationship Id="rId33" Type="http://schemas.openxmlformats.org/officeDocument/2006/relationships/image" Target="../media/image72.png"/><Relationship Id="rId38" Type="http://schemas.openxmlformats.org/officeDocument/2006/relationships/image" Target="../media/image77.png"/></Relationships>
</file>

<file path=ppt/slides/_rels/slide1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5.xml"/></Relationships>
</file>

<file path=ppt/slides/_rels/slide2.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Layout" Target="../slideLayouts/slideLayout4.xml"/><Relationship Id="rId5" Type="http://schemas.openxmlformats.org/officeDocument/2006/relationships/image" Target="../media/image3.png"/><Relationship Id="rId4" Type="http://schemas.openxmlformats.org/officeDocument/2006/relationships/image" Target="../media/image4.png"/></Relationships>
</file>

<file path=ppt/slides/_rels/slide3.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1.png"/><Relationship Id="rId7" Type="http://schemas.openxmlformats.org/officeDocument/2006/relationships/image" Target="../media/image6.svg"/><Relationship Id="rId2" Type="http://schemas.openxmlformats.org/officeDocument/2006/relationships/notesSlide" Target="../notesSlides/notesSlide1.xml"/><Relationship Id="rId1" Type="http://schemas.openxmlformats.org/officeDocument/2006/relationships/slideLayout" Target="../slideLayouts/slideLayout5.xml"/><Relationship Id="rId6" Type="http://schemas.openxmlformats.org/officeDocument/2006/relationships/image" Target="../media/image5.png"/><Relationship Id="rId5" Type="http://schemas.openxmlformats.org/officeDocument/2006/relationships/image" Target="../media/image4.png"/><Relationship Id="rId10" Type="http://schemas.openxmlformats.org/officeDocument/2006/relationships/image" Target="../media/image3.png"/><Relationship Id="rId4" Type="http://schemas.openxmlformats.org/officeDocument/2006/relationships/image" Target="../media/image2.svg"/><Relationship Id="rId9" Type="http://schemas.openxmlformats.org/officeDocument/2006/relationships/image" Target="../media/image8.png"/></Relationships>
</file>

<file path=ppt/slides/_rels/slide4.xml.rels><?xml version="1.0" encoding="UTF-8" standalone="yes"?>
<Relationships xmlns="http://schemas.openxmlformats.org/package/2006/relationships"><Relationship Id="rId8" Type="http://schemas.openxmlformats.org/officeDocument/2006/relationships/image" Target="../media/image12.svg"/><Relationship Id="rId13" Type="http://schemas.openxmlformats.org/officeDocument/2006/relationships/image" Target="../media/image3.png"/><Relationship Id="rId3" Type="http://schemas.openxmlformats.org/officeDocument/2006/relationships/image" Target="../media/image1.png"/><Relationship Id="rId7" Type="http://schemas.openxmlformats.org/officeDocument/2006/relationships/image" Target="../media/image11.png"/><Relationship Id="rId12" Type="http://schemas.openxmlformats.org/officeDocument/2006/relationships/image" Target="../media/image16.svg"/><Relationship Id="rId2" Type="http://schemas.openxmlformats.org/officeDocument/2006/relationships/notesSlide" Target="../notesSlides/notesSlide2.xml"/><Relationship Id="rId1" Type="http://schemas.openxmlformats.org/officeDocument/2006/relationships/slideLayout" Target="../slideLayouts/slideLayout5.xml"/><Relationship Id="rId6" Type="http://schemas.openxmlformats.org/officeDocument/2006/relationships/image" Target="../media/image10.svg"/><Relationship Id="rId11" Type="http://schemas.openxmlformats.org/officeDocument/2006/relationships/image" Target="../media/image15.png"/><Relationship Id="rId5" Type="http://schemas.openxmlformats.org/officeDocument/2006/relationships/image" Target="../media/image9.png"/><Relationship Id="rId10" Type="http://schemas.openxmlformats.org/officeDocument/2006/relationships/image" Target="../media/image14.svg"/><Relationship Id="rId4" Type="http://schemas.openxmlformats.org/officeDocument/2006/relationships/image" Target="../media/image2.svg"/><Relationship Id="rId9" Type="http://schemas.openxmlformats.org/officeDocument/2006/relationships/image" Target="../media/image13.png"/><Relationship Id="rId14" Type="http://schemas.openxmlformats.org/officeDocument/2006/relationships/image" Target="../media/image4.png"/></Relationships>
</file>

<file path=ppt/slides/_rels/slide5.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7.xml"/><Relationship Id="rId6" Type="http://schemas.openxmlformats.org/officeDocument/2006/relationships/image" Target="../media/image17.png"/><Relationship Id="rId5" Type="http://schemas.openxmlformats.org/officeDocument/2006/relationships/image" Target="../media/image3.png"/><Relationship Id="rId4" Type="http://schemas.openxmlformats.org/officeDocument/2006/relationships/image" Target="../media/image2.svg"/></Relationships>
</file>

<file path=ppt/slides/_rels/slide6.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Layout" Target="../slideLayouts/slideLayout9.xml"/><Relationship Id="rId5" Type="http://schemas.openxmlformats.org/officeDocument/2006/relationships/image" Target="../media/image4.png"/><Relationship Id="rId4" Type="http://schemas.openxmlformats.org/officeDocument/2006/relationships/image" Target="../media/image3.png"/></Relationships>
</file>

<file path=ppt/slides/_rels/slide7.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2.svg"/><Relationship Id="rId7" Type="http://schemas.openxmlformats.org/officeDocument/2006/relationships/image" Target="../media/image19.png"/><Relationship Id="rId2" Type="http://schemas.openxmlformats.org/officeDocument/2006/relationships/image" Target="../media/image1.png"/><Relationship Id="rId1" Type="http://schemas.openxmlformats.org/officeDocument/2006/relationships/slideLayout" Target="../slideLayouts/slideLayout10.xml"/><Relationship Id="rId6" Type="http://schemas.openxmlformats.org/officeDocument/2006/relationships/image" Target="../media/image4.png"/><Relationship Id="rId11" Type="http://schemas.openxmlformats.org/officeDocument/2006/relationships/image" Target="../media/image23.png"/><Relationship Id="rId5" Type="http://schemas.openxmlformats.org/officeDocument/2006/relationships/image" Target="../media/image18.png"/><Relationship Id="rId10" Type="http://schemas.openxmlformats.org/officeDocument/2006/relationships/image" Target="../media/image22.png"/><Relationship Id="rId4" Type="http://schemas.openxmlformats.org/officeDocument/2006/relationships/image" Target="../media/image3.png"/><Relationship Id="rId9" Type="http://schemas.openxmlformats.org/officeDocument/2006/relationships/image" Target="../media/image21.png"/></Relationships>
</file>

<file path=ppt/slides/_rels/slide8.xml.rels><?xml version="1.0" encoding="UTF-8" standalone="yes"?>
<Relationships xmlns="http://schemas.openxmlformats.org/package/2006/relationships"><Relationship Id="rId3" Type="http://schemas.openxmlformats.org/officeDocument/2006/relationships/image" Target="../media/image25.svg"/><Relationship Id="rId2" Type="http://schemas.openxmlformats.org/officeDocument/2006/relationships/image" Target="../media/image24.png"/><Relationship Id="rId1" Type="http://schemas.openxmlformats.org/officeDocument/2006/relationships/slideLayout" Target="../slideLayouts/slideLayout27.xml"/><Relationship Id="rId5" Type="http://schemas.openxmlformats.org/officeDocument/2006/relationships/image" Target="../media/image3.png"/><Relationship Id="rId4" Type="http://schemas.openxmlformats.org/officeDocument/2006/relationships/image" Target="../media/image4.png"/></Relationships>
</file>

<file path=ppt/slides/_rels/slide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Layout" Target="../slideLayouts/slideLayout27.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5" name="Grafik 4">
            <a:extLst>
              <a:ext uri="{FF2B5EF4-FFF2-40B4-BE49-F238E27FC236}">
                <a16:creationId xmlns:a16="http://schemas.microsoft.com/office/drawing/2014/main" id="{57DEAE8D-4B2C-416D-84E1-537B1B14BC5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95259" y="0"/>
            <a:ext cx="13715999" cy="6858000"/>
          </a:xfrm>
          <a:prstGeom prst="rect">
            <a:avLst/>
          </a:prstGeom>
        </p:spPr>
      </p:pic>
      <p:pic>
        <p:nvPicPr>
          <p:cNvPr id="8" name="Resim 7">
            <a:extLst>
              <a:ext uri="{FF2B5EF4-FFF2-40B4-BE49-F238E27FC236}">
                <a16:creationId xmlns:a16="http://schemas.microsoft.com/office/drawing/2014/main" id="{B22EBA0C-8B10-421D-A000-B038472EB71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9900000">
            <a:off x="1553135" y="245275"/>
            <a:ext cx="6439627" cy="6439627"/>
          </a:xfrm>
          <a:prstGeom prst="rect">
            <a:avLst/>
          </a:prstGeom>
        </p:spPr>
      </p:pic>
      <p:sp>
        <p:nvSpPr>
          <p:cNvPr id="20" name="Title 4">
            <a:extLst>
              <a:ext uri="{FF2B5EF4-FFF2-40B4-BE49-F238E27FC236}">
                <a16:creationId xmlns:a16="http://schemas.microsoft.com/office/drawing/2014/main" id="{CCC9EDE5-A832-483C-BC70-690DEC0D7FD0}"/>
              </a:ext>
            </a:extLst>
          </p:cNvPr>
          <p:cNvSpPr txBox="1">
            <a:spLocks/>
          </p:cNvSpPr>
          <p:nvPr/>
        </p:nvSpPr>
        <p:spPr>
          <a:xfrm>
            <a:off x="1128619" y="3029651"/>
            <a:ext cx="5134122" cy="2139852"/>
          </a:xfrm>
          <a:prstGeom prst="rect">
            <a:avLst/>
          </a:prstGeom>
        </p:spPr>
        <p:txBody>
          <a:bodyPr vert="horz" lIns="91440" tIns="45720" rIns="91440" bIns="45720" rtlCol="0" anchor="ctr">
            <a:normAutofit/>
          </a:bodyPr>
          <a:lstStyle>
            <a:lvl1pPr algn="r" defTabSz="914400" rtl="0" eaLnBrk="1" latinLnBrk="0" hangingPunct="1">
              <a:lnSpc>
                <a:spcPct val="90000"/>
              </a:lnSpc>
              <a:spcBef>
                <a:spcPct val="0"/>
              </a:spcBef>
              <a:buNone/>
              <a:defRPr sz="4400" b="1" kern="1200">
                <a:solidFill>
                  <a:schemeClr val="tx1"/>
                </a:solidFill>
                <a:latin typeface="+mj-lt"/>
                <a:ea typeface="+mj-ea"/>
                <a:cs typeface="+mj-cs"/>
              </a:defRPr>
            </a:lvl1pPr>
          </a:lstStyle>
          <a:p>
            <a:pPr algn="l">
              <a:lnSpc>
                <a:spcPct val="100000"/>
              </a:lnSpc>
            </a:pPr>
            <a:endParaRPr lang="en-ID" spc="600" dirty="0">
              <a:solidFill>
                <a:schemeClr val="bg2"/>
              </a:solidFill>
            </a:endParaRPr>
          </a:p>
        </p:txBody>
      </p:sp>
      <p:sp>
        <p:nvSpPr>
          <p:cNvPr id="12" name="TextBox 11">
            <a:extLst>
              <a:ext uri="{FF2B5EF4-FFF2-40B4-BE49-F238E27FC236}">
                <a16:creationId xmlns:a16="http://schemas.microsoft.com/office/drawing/2014/main" id="{7044E5F7-2249-44B9-B84E-CC80E22AD5F1}"/>
              </a:ext>
            </a:extLst>
          </p:cNvPr>
          <p:cNvSpPr txBox="1"/>
          <p:nvPr/>
        </p:nvSpPr>
        <p:spPr>
          <a:xfrm>
            <a:off x="5314593" y="3660525"/>
            <a:ext cx="3548857" cy="261610"/>
          </a:xfrm>
          <a:prstGeom prst="rect">
            <a:avLst/>
          </a:prstGeom>
          <a:noFill/>
        </p:spPr>
        <p:txBody>
          <a:bodyPr wrap="square" rtlCol="0">
            <a:spAutoFit/>
          </a:bodyPr>
          <a:lstStyle/>
          <a:p>
            <a:r>
              <a:rPr lang="tr-TR" sz="1080" b="1" dirty="0">
                <a:solidFill>
                  <a:schemeClr val="tx1">
                    <a:lumMod val="75000"/>
                    <a:lumOff val="25000"/>
                  </a:schemeClr>
                </a:solidFill>
              </a:rPr>
              <a:t>Simple Solution </a:t>
            </a:r>
            <a:r>
              <a:rPr lang="tr-TR" sz="1080" b="1" dirty="0" err="1">
                <a:solidFill>
                  <a:schemeClr val="tx1">
                    <a:lumMod val="75000"/>
                    <a:lumOff val="25000"/>
                  </a:schemeClr>
                </a:solidFill>
              </a:rPr>
              <a:t>for</a:t>
            </a:r>
            <a:r>
              <a:rPr lang="tr-TR" sz="1080" b="1" dirty="0">
                <a:solidFill>
                  <a:schemeClr val="tx1">
                    <a:lumMod val="75000"/>
                    <a:lumOff val="25000"/>
                  </a:schemeClr>
                </a:solidFill>
              </a:rPr>
              <a:t> </a:t>
            </a:r>
            <a:r>
              <a:rPr lang="tr-TR" sz="1080" b="1" dirty="0" err="1">
                <a:solidFill>
                  <a:schemeClr val="tx1">
                    <a:lumMod val="75000"/>
                    <a:lumOff val="25000"/>
                  </a:schemeClr>
                </a:solidFill>
              </a:rPr>
              <a:t>Complex</a:t>
            </a:r>
            <a:r>
              <a:rPr lang="tr-TR" sz="1080" b="1" dirty="0">
                <a:solidFill>
                  <a:schemeClr val="tx1">
                    <a:lumMod val="75000"/>
                    <a:lumOff val="25000"/>
                  </a:schemeClr>
                </a:solidFill>
              </a:rPr>
              <a:t> Connection</a:t>
            </a:r>
            <a:endParaRPr lang="en-ID" sz="1080" b="1" dirty="0">
              <a:solidFill>
                <a:schemeClr val="tx1">
                  <a:lumMod val="75000"/>
                  <a:lumOff val="25000"/>
                </a:schemeClr>
              </a:solidFill>
            </a:endParaRPr>
          </a:p>
        </p:txBody>
      </p:sp>
      <p:pic>
        <p:nvPicPr>
          <p:cNvPr id="3" name="Resim 2">
            <a:extLst>
              <a:ext uri="{FF2B5EF4-FFF2-40B4-BE49-F238E27FC236}">
                <a16:creationId xmlns:a16="http://schemas.microsoft.com/office/drawing/2014/main" id="{C7049CD1-A73F-47EC-9A09-C2C12328E32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416646" y="3091298"/>
            <a:ext cx="3303180" cy="707013"/>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25442728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2000"/>
                                        <p:tgtEl>
                                          <p:spTgt spid="3"/>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fade">
                                      <p:cBhvr>
                                        <p:cTn id="10" dur="2000"/>
                                        <p:tgtEl>
                                          <p:spTgt spid="12"/>
                                        </p:tgtEl>
                                      </p:cBhvr>
                                    </p:animEffect>
                                  </p:childTnLst>
                                </p:cTn>
                              </p:par>
                              <p:par>
                                <p:cTn id="11" presetID="20" presetClass="entr" presetSubtype="0" fill="hold"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wedge">
                                      <p:cBhvr>
                                        <p:cTn id="13"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8" name="Grafik 17">
            <a:extLst>
              <a:ext uri="{FF2B5EF4-FFF2-40B4-BE49-F238E27FC236}">
                <a16:creationId xmlns:a16="http://schemas.microsoft.com/office/drawing/2014/main" id="{29624C0D-5158-4B27-A3DC-4AA5E62A7A03}"/>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95259" y="0"/>
            <a:ext cx="13715999" cy="6858000"/>
          </a:xfrm>
          <a:prstGeom prst="rect">
            <a:avLst/>
          </a:prstGeom>
        </p:spPr>
      </p:pic>
      <p:pic>
        <p:nvPicPr>
          <p:cNvPr id="177" name="Resim 176">
            <a:extLst>
              <a:ext uri="{FF2B5EF4-FFF2-40B4-BE49-F238E27FC236}">
                <a16:creationId xmlns:a16="http://schemas.microsoft.com/office/drawing/2014/main" id="{4CD12E18-153F-428F-B9C3-21DEFF0E5A9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64317" y="6443191"/>
            <a:ext cx="948981" cy="203120"/>
          </a:xfrm>
          <a:prstGeom prst="rect">
            <a:avLst/>
          </a:prstGeom>
          <a:effectLst>
            <a:outerShdw blurRad="50800" dist="38100" dir="2700000" algn="tl" rotWithShape="0">
              <a:prstClr val="black">
                <a:alpha val="40000"/>
              </a:prstClr>
            </a:outerShdw>
          </a:effectLst>
        </p:spPr>
      </p:pic>
      <p:sp>
        <p:nvSpPr>
          <p:cNvPr id="179" name="Metin kutusu 178">
            <a:extLst>
              <a:ext uri="{FF2B5EF4-FFF2-40B4-BE49-F238E27FC236}">
                <a16:creationId xmlns:a16="http://schemas.microsoft.com/office/drawing/2014/main" id="{5723A06E-D4A5-4CE1-8D0A-64D6A4F0C78E}"/>
              </a:ext>
            </a:extLst>
          </p:cNvPr>
          <p:cNvSpPr txBox="1"/>
          <p:nvPr/>
        </p:nvSpPr>
        <p:spPr>
          <a:xfrm>
            <a:off x="5576317" y="6412558"/>
            <a:ext cx="1189749" cy="253916"/>
          </a:xfrm>
          <a:prstGeom prst="rect">
            <a:avLst/>
          </a:prstGeom>
          <a:noFill/>
        </p:spPr>
        <p:txBody>
          <a:bodyPr wrap="square" rtlCol="0">
            <a:spAutoFit/>
          </a:bodyPr>
          <a:lstStyle/>
          <a:p>
            <a:r>
              <a:rPr lang="tr-TR" sz="1050" b="1" kern="700" dirty="0">
                <a:solidFill>
                  <a:srgbClr val="6A6E71"/>
                </a:solidFill>
              </a:rPr>
              <a:t>www.pikus.com.tr</a:t>
            </a:r>
          </a:p>
        </p:txBody>
      </p:sp>
      <p:sp>
        <p:nvSpPr>
          <p:cNvPr id="181" name="TextBox 53">
            <a:extLst>
              <a:ext uri="{FF2B5EF4-FFF2-40B4-BE49-F238E27FC236}">
                <a16:creationId xmlns:a16="http://schemas.microsoft.com/office/drawing/2014/main" id="{DE87C39E-6267-4C05-BABA-098EA0BF4BA2}"/>
              </a:ext>
            </a:extLst>
          </p:cNvPr>
          <p:cNvSpPr txBox="1"/>
          <p:nvPr/>
        </p:nvSpPr>
        <p:spPr>
          <a:xfrm>
            <a:off x="11727711" y="6342959"/>
            <a:ext cx="2338075" cy="332848"/>
          </a:xfrm>
          <a:prstGeom prst="rect">
            <a:avLst/>
          </a:prstGeom>
          <a:noFill/>
        </p:spPr>
        <p:txBody>
          <a:bodyPr wrap="square" rtlCol="0" anchor="ctr">
            <a:spAutoFit/>
          </a:bodyPr>
          <a:lstStyle/>
          <a:p>
            <a:pPr>
              <a:lnSpc>
                <a:spcPct val="150000"/>
              </a:lnSpc>
            </a:pPr>
            <a:r>
              <a:rPr lang="id-ID" sz="1200" b="1" dirty="0">
                <a:ln w="12700">
                  <a:noFill/>
                </a:ln>
                <a:gradFill>
                  <a:gsLst>
                    <a:gs pos="53000">
                      <a:schemeClr val="accent1">
                        <a:alpha val="30000"/>
                      </a:schemeClr>
                    </a:gs>
                    <a:gs pos="100000">
                      <a:schemeClr val="accent2">
                        <a:alpha val="30000"/>
                      </a:schemeClr>
                    </a:gs>
                  </a:gsLst>
                  <a:lin ang="2700000" scaled="1"/>
                </a:gradFill>
                <a:latin typeface="+mj-lt"/>
              </a:rPr>
              <a:t>0</a:t>
            </a:r>
            <a:r>
              <a:rPr lang="tr-TR" sz="1200" b="1" dirty="0">
                <a:ln w="12700">
                  <a:noFill/>
                </a:ln>
                <a:gradFill>
                  <a:gsLst>
                    <a:gs pos="53000">
                      <a:schemeClr val="accent1">
                        <a:alpha val="30000"/>
                      </a:schemeClr>
                    </a:gs>
                    <a:gs pos="100000">
                      <a:schemeClr val="accent2">
                        <a:alpha val="30000"/>
                      </a:schemeClr>
                    </a:gs>
                  </a:gsLst>
                  <a:lin ang="2700000" scaled="1"/>
                </a:gradFill>
                <a:latin typeface="+mj-lt"/>
              </a:rPr>
              <a:t>6</a:t>
            </a:r>
            <a:r>
              <a:rPr lang="id-ID" sz="1200" b="1" dirty="0">
                <a:ln w="12700">
                  <a:noFill/>
                </a:ln>
                <a:gradFill>
                  <a:gsLst>
                    <a:gs pos="53000">
                      <a:schemeClr val="accent1">
                        <a:alpha val="30000"/>
                      </a:schemeClr>
                    </a:gs>
                    <a:gs pos="100000">
                      <a:schemeClr val="accent2">
                        <a:alpha val="30000"/>
                      </a:schemeClr>
                    </a:gs>
                  </a:gsLst>
                  <a:lin ang="2700000" scaled="1"/>
                </a:gradFill>
                <a:latin typeface="+mj-lt"/>
              </a:rPr>
              <a:t>.</a:t>
            </a:r>
          </a:p>
        </p:txBody>
      </p:sp>
      <p:sp>
        <p:nvSpPr>
          <p:cNvPr id="182" name="TextBox 6">
            <a:extLst>
              <a:ext uri="{FF2B5EF4-FFF2-40B4-BE49-F238E27FC236}">
                <a16:creationId xmlns:a16="http://schemas.microsoft.com/office/drawing/2014/main" id="{E0837789-84E4-44C4-9769-D0851025576D}"/>
              </a:ext>
            </a:extLst>
          </p:cNvPr>
          <p:cNvSpPr txBox="1"/>
          <p:nvPr/>
        </p:nvSpPr>
        <p:spPr>
          <a:xfrm>
            <a:off x="4077097" y="406431"/>
            <a:ext cx="4057522" cy="584775"/>
          </a:xfrm>
          <a:prstGeom prst="rect">
            <a:avLst/>
          </a:prstGeom>
          <a:noFill/>
        </p:spPr>
        <p:txBody>
          <a:bodyPr wrap="none" rtlCol="0">
            <a:spAutoFit/>
          </a:bodyPr>
          <a:lstStyle/>
          <a:p>
            <a:pPr algn="ctr"/>
            <a:r>
              <a:rPr lang="tr-TR" sz="3200" b="1" dirty="0">
                <a:solidFill>
                  <a:schemeClr val="tx1">
                    <a:lumMod val="95000"/>
                    <a:lumOff val="5000"/>
                  </a:schemeClr>
                </a:solidFill>
                <a:latin typeface="Raleway" pitchFamily="2" charset="-94"/>
              </a:rPr>
              <a:t>Çözüm Ortaklarımız</a:t>
            </a:r>
            <a:endParaRPr lang="en-US" sz="3200" dirty="0">
              <a:solidFill>
                <a:schemeClr val="tx1">
                  <a:lumMod val="95000"/>
                  <a:lumOff val="5000"/>
                </a:schemeClr>
              </a:solidFill>
              <a:latin typeface="Raleway" pitchFamily="2" charset="-94"/>
            </a:endParaRPr>
          </a:p>
        </p:txBody>
      </p:sp>
      <p:pic>
        <p:nvPicPr>
          <p:cNvPr id="5" name="Resim 4">
            <a:extLst>
              <a:ext uri="{FF2B5EF4-FFF2-40B4-BE49-F238E27FC236}">
                <a16:creationId xmlns:a16="http://schemas.microsoft.com/office/drawing/2014/main" id="{68C8B55C-5592-4B6E-B5A9-A2F32A0949C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997989" y="2178767"/>
            <a:ext cx="2450711" cy="1633807"/>
          </a:xfrm>
          <a:prstGeom prst="rect">
            <a:avLst/>
          </a:prstGeom>
        </p:spPr>
      </p:pic>
      <p:pic>
        <p:nvPicPr>
          <p:cNvPr id="7" name="Resim 6">
            <a:extLst>
              <a:ext uri="{FF2B5EF4-FFF2-40B4-BE49-F238E27FC236}">
                <a16:creationId xmlns:a16="http://schemas.microsoft.com/office/drawing/2014/main" id="{5A2D9AE3-90A7-4D15-8E60-D9A2AA2603C0}"/>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843375" y="2545562"/>
            <a:ext cx="2334768" cy="933907"/>
          </a:xfrm>
          <a:prstGeom prst="rect">
            <a:avLst/>
          </a:prstGeom>
        </p:spPr>
      </p:pic>
      <p:pic>
        <p:nvPicPr>
          <p:cNvPr id="9" name="Grafik 8">
            <a:extLst>
              <a:ext uri="{FF2B5EF4-FFF2-40B4-BE49-F238E27FC236}">
                <a16:creationId xmlns:a16="http://schemas.microsoft.com/office/drawing/2014/main" id="{593AF4A9-F124-40E2-9431-9E1B65227569}"/>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6615685" y="1508515"/>
            <a:ext cx="1295400" cy="628650"/>
          </a:xfrm>
          <a:prstGeom prst="rect">
            <a:avLst/>
          </a:prstGeom>
        </p:spPr>
      </p:pic>
      <p:pic>
        <p:nvPicPr>
          <p:cNvPr id="11" name="Resim 10">
            <a:extLst>
              <a:ext uri="{FF2B5EF4-FFF2-40B4-BE49-F238E27FC236}">
                <a16:creationId xmlns:a16="http://schemas.microsoft.com/office/drawing/2014/main" id="{69F51D82-43CF-47E0-BEA9-386601487AD2}"/>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245651" y="5011595"/>
            <a:ext cx="1787710" cy="380716"/>
          </a:xfrm>
          <a:prstGeom prst="rect">
            <a:avLst/>
          </a:prstGeom>
        </p:spPr>
      </p:pic>
      <p:pic>
        <p:nvPicPr>
          <p:cNvPr id="13" name="Resim 12">
            <a:extLst>
              <a:ext uri="{FF2B5EF4-FFF2-40B4-BE49-F238E27FC236}">
                <a16:creationId xmlns:a16="http://schemas.microsoft.com/office/drawing/2014/main" id="{FDBAB25E-BA32-4D23-9709-0B5597FE48D8}"/>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9247126" y="4083985"/>
            <a:ext cx="1777778" cy="279365"/>
          </a:xfrm>
          <a:prstGeom prst="rect">
            <a:avLst/>
          </a:prstGeom>
        </p:spPr>
      </p:pic>
      <p:pic>
        <p:nvPicPr>
          <p:cNvPr id="15" name="Resim 14">
            <a:extLst>
              <a:ext uri="{FF2B5EF4-FFF2-40B4-BE49-F238E27FC236}">
                <a16:creationId xmlns:a16="http://schemas.microsoft.com/office/drawing/2014/main" id="{45B38F4D-D7F4-4A03-BCE2-0D4D57AC76EC}"/>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4312719" y="3379101"/>
            <a:ext cx="1683740" cy="1683740"/>
          </a:xfrm>
          <a:prstGeom prst="rect">
            <a:avLst/>
          </a:prstGeom>
        </p:spPr>
      </p:pic>
      <p:pic>
        <p:nvPicPr>
          <p:cNvPr id="17" name="Resim 16">
            <a:extLst>
              <a:ext uri="{FF2B5EF4-FFF2-40B4-BE49-F238E27FC236}">
                <a16:creationId xmlns:a16="http://schemas.microsoft.com/office/drawing/2014/main" id="{A8318D8E-8135-4F7C-A62B-9D44AE0B6ED9}"/>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2857854" y="4003170"/>
            <a:ext cx="1096950" cy="617034"/>
          </a:xfrm>
          <a:prstGeom prst="rect">
            <a:avLst/>
          </a:prstGeom>
        </p:spPr>
      </p:pic>
      <p:pic>
        <p:nvPicPr>
          <p:cNvPr id="21" name="Resim 20">
            <a:extLst>
              <a:ext uri="{FF2B5EF4-FFF2-40B4-BE49-F238E27FC236}">
                <a16:creationId xmlns:a16="http://schemas.microsoft.com/office/drawing/2014/main" id="{7D9A50AA-42B9-48DA-BEED-7F1EADAA8277}"/>
              </a:ext>
            </a:extLst>
          </p:cNvPr>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7873711" y="2091875"/>
            <a:ext cx="1777778" cy="1777778"/>
          </a:xfrm>
          <a:prstGeom prst="rect">
            <a:avLst/>
          </a:prstGeom>
        </p:spPr>
      </p:pic>
      <p:pic>
        <p:nvPicPr>
          <p:cNvPr id="23" name="Resim 22">
            <a:extLst>
              <a:ext uri="{FF2B5EF4-FFF2-40B4-BE49-F238E27FC236}">
                <a16:creationId xmlns:a16="http://schemas.microsoft.com/office/drawing/2014/main" id="{2402CC15-A04D-45A5-AF9E-D4C2F57C44B0}"/>
              </a:ext>
            </a:extLst>
          </p:cNvPr>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4280917" y="1425211"/>
            <a:ext cx="1295400" cy="684133"/>
          </a:xfrm>
          <a:prstGeom prst="rect">
            <a:avLst/>
          </a:prstGeom>
        </p:spPr>
      </p:pic>
      <p:pic>
        <p:nvPicPr>
          <p:cNvPr id="199" name="Resim 198">
            <a:extLst>
              <a:ext uri="{FF2B5EF4-FFF2-40B4-BE49-F238E27FC236}">
                <a16:creationId xmlns:a16="http://schemas.microsoft.com/office/drawing/2014/main" id="{944AE01F-652B-4DE8-BF9C-DFF1854B9096}"/>
              </a:ext>
            </a:extLst>
          </p:cNvPr>
          <p:cNvPicPr>
            <a:picLocks noChangeAspect="1"/>
          </p:cNvPicPr>
          <p:nvPr/>
        </p:nvPicPr>
        <p:blipFill>
          <a:blip r:embed="rId15">
            <a:alphaModFix amt="20000"/>
            <a:extLst>
              <a:ext uri="{28A0092B-C50C-407E-A947-70E740481C1C}">
                <a14:useLocalDpi xmlns:a14="http://schemas.microsoft.com/office/drawing/2010/main" val="0"/>
              </a:ext>
            </a:extLst>
          </a:blip>
          <a:stretch>
            <a:fillRect/>
          </a:stretch>
        </p:blipFill>
        <p:spPr>
          <a:xfrm rot="7730108">
            <a:off x="10441854" y="-1703520"/>
            <a:ext cx="3744791" cy="3744791"/>
          </a:xfrm>
          <a:prstGeom prst="rect">
            <a:avLst/>
          </a:prstGeom>
        </p:spPr>
      </p:pic>
      <p:pic>
        <p:nvPicPr>
          <p:cNvPr id="3" name="Resim 2">
            <a:extLst>
              <a:ext uri="{FF2B5EF4-FFF2-40B4-BE49-F238E27FC236}">
                <a16:creationId xmlns:a16="http://schemas.microsoft.com/office/drawing/2014/main" id="{639E041E-0152-41DB-BCD1-97F5E84306D3}"/>
              </a:ext>
            </a:extLst>
          </p:cNvPr>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2570984" y="5082331"/>
            <a:ext cx="1771536" cy="319485"/>
          </a:xfrm>
          <a:prstGeom prst="rect">
            <a:avLst/>
          </a:prstGeom>
        </p:spPr>
      </p:pic>
      <p:pic>
        <p:nvPicPr>
          <p:cNvPr id="6" name="Resim 5" descr="metin, ekran, ekran görüntüsü içeren bir resim&#10;&#10;Açıklama otomatik olarak oluşturuldu">
            <a:extLst>
              <a:ext uri="{FF2B5EF4-FFF2-40B4-BE49-F238E27FC236}">
                <a16:creationId xmlns:a16="http://schemas.microsoft.com/office/drawing/2014/main" id="{F361D24A-4958-4242-8158-8D0EC73A2F91}"/>
              </a:ext>
            </a:extLst>
          </p:cNvPr>
          <p:cNvPicPr>
            <a:picLocks noChangeAspect="1"/>
          </p:cNvPicPr>
          <p:nvPr/>
        </p:nvPicPr>
        <p:blipFill>
          <a:blip r:embed="rId17">
            <a:extLst>
              <a:ext uri="{28A0092B-C50C-407E-A947-70E740481C1C}">
                <a14:useLocalDpi xmlns:a14="http://schemas.microsoft.com/office/drawing/2010/main" val="0"/>
              </a:ext>
            </a:extLst>
          </a:blip>
          <a:stretch>
            <a:fillRect/>
          </a:stretch>
        </p:blipFill>
        <p:spPr>
          <a:xfrm>
            <a:off x="5417766" y="5091835"/>
            <a:ext cx="1805674" cy="300476"/>
          </a:xfrm>
          <a:prstGeom prst="rect">
            <a:avLst/>
          </a:prstGeom>
        </p:spPr>
      </p:pic>
      <p:pic>
        <p:nvPicPr>
          <p:cNvPr id="10" name="Resim 9" descr="metin, bina içeren bir resim&#10;&#10;Açıklama otomatik olarak oluşturuldu">
            <a:extLst>
              <a:ext uri="{FF2B5EF4-FFF2-40B4-BE49-F238E27FC236}">
                <a16:creationId xmlns:a16="http://schemas.microsoft.com/office/drawing/2014/main" id="{5A2A4FFC-501C-4461-A0A9-87BF22E78A7D}"/>
              </a:ext>
            </a:extLst>
          </p:cNvPr>
          <p:cNvPicPr>
            <a:picLocks noChangeAspect="1"/>
          </p:cNvPicPr>
          <p:nvPr/>
        </p:nvPicPr>
        <p:blipFill>
          <a:blip r:embed="rId18">
            <a:extLst>
              <a:ext uri="{28A0092B-C50C-407E-A947-70E740481C1C}">
                <a14:useLocalDpi xmlns:a14="http://schemas.microsoft.com/office/drawing/2010/main" val="0"/>
              </a:ext>
            </a:extLst>
          </a:blip>
          <a:stretch>
            <a:fillRect/>
          </a:stretch>
        </p:blipFill>
        <p:spPr>
          <a:xfrm>
            <a:off x="1193847" y="4073994"/>
            <a:ext cx="1098815" cy="439526"/>
          </a:xfrm>
          <a:prstGeom prst="rect">
            <a:avLst/>
          </a:prstGeom>
        </p:spPr>
      </p:pic>
      <p:pic>
        <p:nvPicPr>
          <p:cNvPr id="14" name="Resim 13">
            <a:extLst>
              <a:ext uri="{FF2B5EF4-FFF2-40B4-BE49-F238E27FC236}">
                <a16:creationId xmlns:a16="http://schemas.microsoft.com/office/drawing/2014/main" id="{CD995A91-D6FF-488B-9A77-FB58B793F7AB}"/>
              </a:ext>
            </a:extLst>
          </p:cNvPr>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7849482" y="4999179"/>
            <a:ext cx="1460147" cy="501317"/>
          </a:xfrm>
          <a:prstGeom prst="rect">
            <a:avLst/>
          </a:prstGeom>
        </p:spPr>
      </p:pic>
      <p:pic>
        <p:nvPicPr>
          <p:cNvPr id="19" name="Resim 18" descr="metin, saat, işaret içeren bir resim&#10;&#10;Açıklama otomatik olarak oluşturuldu">
            <a:extLst>
              <a:ext uri="{FF2B5EF4-FFF2-40B4-BE49-F238E27FC236}">
                <a16:creationId xmlns:a16="http://schemas.microsoft.com/office/drawing/2014/main" id="{A8A3CD7E-E3A1-45C9-9D4A-6AFA24328070}"/>
              </a:ext>
            </a:extLst>
          </p:cNvPr>
          <p:cNvPicPr>
            <a:picLocks noChangeAspect="1"/>
          </p:cNvPicPr>
          <p:nvPr/>
        </p:nvPicPr>
        <p:blipFill>
          <a:blip r:embed="rId20">
            <a:extLst>
              <a:ext uri="{28A0092B-C50C-407E-A947-70E740481C1C}">
                <a14:useLocalDpi xmlns:a14="http://schemas.microsoft.com/office/drawing/2010/main" val="0"/>
              </a:ext>
            </a:extLst>
          </a:blip>
          <a:stretch>
            <a:fillRect/>
          </a:stretch>
        </p:blipFill>
        <p:spPr>
          <a:xfrm>
            <a:off x="9935671" y="5020918"/>
            <a:ext cx="1945552" cy="442309"/>
          </a:xfrm>
          <a:prstGeom prst="rect">
            <a:avLst/>
          </a:prstGeom>
        </p:spPr>
      </p:pic>
      <p:cxnSp>
        <p:nvCxnSpPr>
          <p:cNvPr id="29" name="Düz Bağlayıcı 28">
            <a:extLst>
              <a:ext uri="{FF2B5EF4-FFF2-40B4-BE49-F238E27FC236}">
                <a16:creationId xmlns:a16="http://schemas.microsoft.com/office/drawing/2014/main" id="{64CB5022-36FE-4881-AE6E-E61B14F45DB1}"/>
              </a:ext>
            </a:extLst>
          </p:cNvPr>
          <p:cNvCxnSpPr>
            <a:cxnSpLocks/>
          </p:cNvCxnSpPr>
          <p:nvPr/>
        </p:nvCxnSpPr>
        <p:spPr>
          <a:xfrm>
            <a:off x="1337187" y="6548284"/>
            <a:ext cx="3913895" cy="0"/>
          </a:xfrm>
          <a:prstGeom prst="line">
            <a:avLst/>
          </a:prstGeom>
          <a:ln>
            <a:solidFill>
              <a:schemeClr val="bg1">
                <a:lumMod val="85000"/>
              </a:schemeClr>
            </a:solidFill>
          </a:ln>
        </p:spPr>
        <p:style>
          <a:lnRef idx="1">
            <a:schemeClr val="dk1"/>
          </a:lnRef>
          <a:fillRef idx="0">
            <a:schemeClr val="dk1"/>
          </a:fillRef>
          <a:effectRef idx="0">
            <a:schemeClr val="dk1"/>
          </a:effectRef>
          <a:fontRef idx="minor">
            <a:schemeClr val="tx1"/>
          </a:fontRef>
        </p:style>
      </p:cxnSp>
      <p:cxnSp>
        <p:nvCxnSpPr>
          <p:cNvPr id="30" name="Düz Bağlayıcı 29">
            <a:extLst>
              <a:ext uri="{FF2B5EF4-FFF2-40B4-BE49-F238E27FC236}">
                <a16:creationId xmlns:a16="http://schemas.microsoft.com/office/drawing/2014/main" id="{CB7B8D18-F6E5-4452-932D-198B2FC5E205}"/>
              </a:ext>
            </a:extLst>
          </p:cNvPr>
          <p:cNvCxnSpPr>
            <a:cxnSpLocks/>
          </p:cNvCxnSpPr>
          <p:nvPr/>
        </p:nvCxnSpPr>
        <p:spPr>
          <a:xfrm>
            <a:off x="6983506" y="6539516"/>
            <a:ext cx="4645134" cy="0"/>
          </a:xfrm>
          <a:prstGeom prst="line">
            <a:avLst/>
          </a:prstGeom>
          <a:ln>
            <a:solidFill>
              <a:schemeClr val="bg1">
                <a:lumMod val="85000"/>
              </a:schemeClr>
            </a:solidFill>
          </a:ln>
        </p:spPr>
        <p:style>
          <a:lnRef idx="1">
            <a:schemeClr val="dk1"/>
          </a:lnRef>
          <a:fillRef idx="0">
            <a:schemeClr val="dk1"/>
          </a:fillRef>
          <a:effectRef idx="0">
            <a:schemeClr val="dk1"/>
          </a:effectRef>
          <a:fontRef idx="minor">
            <a:schemeClr val="tx1"/>
          </a:fontRef>
        </p:style>
      </p:cxnSp>
      <p:pic>
        <p:nvPicPr>
          <p:cNvPr id="4" name="Grafik 3">
            <a:extLst>
              <a:ext uri="{FF2B5EF4-FFF2-40B4-BE49-F238E27FC236}">
                <a16:creationId xmlns:a16="http://schemas.microsoft.com/office/drawing/2014/main" id="{F70F766A-0F08-46AB-BABE-1719FB7F06CB}"/>
              </a:ext>
            </a:extLst>
          </p:cNvPr>
          <p:cNvPicPr>
            <a:picLocks noChangeAspect="1"/>
          </p:cNvPicPr>
          <p:nvPr/>
        </p:nvPicPr>
        <p:blipFill>
          <a:blip r:embed="rId21">
            <a:extLst>
              <a:ext uri="{28A0092B-C50C-407E-A947-70E740481C1C}">
                <a14:useLocalDpi xmlns:a14="http://schemas.microsoft.com/office/drawing/2010/main" val="0"/>
              </a:ext>
              <a:ext uri="{96DAC541-7B7A-43D3-8B79-37D633B846F1}">
                <asvg:svgBlip xmlns:asvg="http://schemas.microsoft.com/office/drawing/2016/SVG/main" r:embed="rId22"/>
              </a:ext>
            </a:extLst>
          </a:blip>
          <a:stretch>
            <a:fillRect/>
          </a:stretch>
        </p:blipFill>
        <p:spPr>
          <a:xfrm>
            <a:off x="6572062" y="4034116"/>
            <a:ext cx="1989453" cy="373709"/>
          </a:xfrm>
          <a:prstGeom prst="rect">
            <a:avLst/>
          </a:prstGeom>
        </p:spPr>
      </p:pic>
    </p:spTree>
    <p:extLst>
      <p:ext uri="{BB962C8B-B14F-4D97-AF65-F5344CB8AC3E}">
        <p14:creationId xmlns:p14="http://schemas.microsoft.com/office/powerpoint/2010/main" val="67934836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182"/>
                                        </p:tgtEl>
                                        <p:attrNameLst>
                                          <p:attrName>style.visibility</p:attrName>
                                        </p:attrNameLst>
                                      </p:cBhvr>
                                      <p:to>
                                        <p:strVal val="visible"/>
                                      </p:to>
                                    </p:set>
                                    <p:animEffect transition="in" filter="fade">
                                      <p:cBhvr>
                                        <p:cTn id="7" dur="1000"/>
                                        <p:tgtEl>
                                          <p:spTgt spid="182"/>
                                        </p:tgtEl>
                                      </p:cBhvr>
                                    </p:animEffect>
                                    <p:anim calcmode="lin" valueType="num">
                                      <p:cBhvr>
                                        <p:cTn id="8" dur="1000" fill="hold"/>
                                        <p:tgtEl>
                                          <p:spTgt spid="182"/>
                                        </p:tgtEl>
                                        <p:attrNameLst>
                                          <p:attrName>ppt_x</p:attrName>
                                        </p:attrNameLst>
                                      </p:cBhvr>
                                      <p:tavLst>
                                        <p:tav tm="0">
                                          <p:val>
                                            <p:strVal val="#ppt_x"/>
                                          </p:val>
                                        </p:tav>
                                        <p:tav tm="100000">
                                          <p:val>
                                            <p:strVal val="#ppt_x"/>
                                          </p:val>
                                        </p:tav>
                                      </p:tavLst>
                                    </p:anim>
                                    <p:anim calcmode="lin" valueType="num">
                                      <p:cBhvr>
                                        <p:cTn id="9" dur="1000" fill="hold"/>
                                        <p:tgtEl>
                                          <p:spTgt spid="18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0" presetClass="entr" presetSubtype="0"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500"/>
                                        <p:tgtEl>
                                          <p:spTgt spid="5"/>
                                        </p:tgtEl>
                                      </p:cBhvr>
                                    </p:animEffect>
                                  </p:childTnLst>
                                </p:cTn>
                              </p:par>
                            </p:childTnLst>
                          </p:cTn>
                        </p:par>
                        <p:par>
                          <p:cTn id="14" fill="hold">
                            <p:stCondLst>
                              <p:cond delay="1500"/>
                            </p:stCondLst>
                            <p:childTnLst>
                              <p:par>
                                <p:cTn id="15" presetID="10" presetClass="entr" presetSubtype="0" fill="hold" nodeType="after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fade">
                                      <p:cBhvr>
                                        <p:cTn id="17" dur="500"/>
                                        <p:tgtEl>
                                          <p:spTgt spid="19"/>
                                        </p:tgtEl>
                                      </p:cBhvr>
                                    </p:animEffect>
                                  </p:childTnLst>
                                </p:cTn>
                              </p:par>
                            </p:childTnLst>
                          </p:cTn>
                        </p:par>
                        <p:par>
                          <p:cTn id="18" fill="hold">
                            <p:stCondLst>
                              <p:cond delay="2000"/>
                            </p:stCondLst>
                            <p:childTnLst>
                              <p:par>
                                <p:cTn id="19" presetID="10" presetClass="entr" presetSubtype="0" fill="hold" nodeType="after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fade">
                                      <p:cBhvr>
                                        <p:cTn id="21" dur="500"/>
                                        <p:tgtEl>
                                          <p:spTgt spid="13"/>
                                        </p:tgtEl>
                                      </p:cBhvr>
                                    </p:animEffect>
                                  </p:childTnLst>
                                </p:cTn>
                              </p:par>
                            </p:childTnLst>
                          </p:cTn>
                        </p:par>
                        <p:par>
                          <p:cTn id="22" fill="hold">
                            <p:stCondLst>
                              <p:cond delay="2500"/>
                            </p:stCondLst>
                            <p:childTnLst>
                              <p:par>
                                <p:cTn id="23" presetID="10" presetClass="entr" presetSubtype="0" fill="hold" nodeType="afterEffect">
                                  <p:stCondLst>
                                    <p:cond delay="0"/>
                                  </p:stCondLst>
                                  <p:childTnLst>
                                    <p:set>
                                      <p:cBhvr>
                                        <p:cTn id="24" dur="1" fill="hold">
                                          <p:stCondLst>
                                            <p:cond delay="0"/>
                                          </p:stCondLst>
                                        </p:cTn>
                                        <p:tgtEl>
                                          <p:spTgt spid="15"/>
                                        </p:tgtEl>
                                        <p:attrNameLst>
                                          <p:attrName>style.visibility</p:attrName>
                                        </p:attrNameLst>
                                      </p:cBhvr>
                                      <p:to>
                                        <p:strVal val="visible"/>
                                      </p:to>
                                    </p:set>
                                    <p:animEffect transition="in" filter="fade">
                                      <p:cBhvr>
                                        <p:cTn id="25" dur="500"/>
                                        <p:tgtEl>
                                          <p:spTgt spid="15"/>
                                        </p:tgtEl>
                                      </p:cBhvr>
                                    </p:animEffect>
                                  </p:childTnLst>
                                </p:cTn>
                              </p:par>
                            </p:childTnLst>
                          </p:cTn>
                        </p:par>
                        <p:par>
                          <p:cTn id="26" fill="hold">
                            <p:stCondLst>
                              <p:cond delay="3000"/>
                            </p:stCondLst>
                            <p:childTnLst>
                              <p:par>
                                <p:cTn id="27" presetID="10" presetClass="entr" presetSubtype="0" fill="hold" nodeType="afterEffect">
                                  <p:stCondLst>
                                    <p:cond delay="0"/>
                                  </p:stCondLst>
                                  <p:childTnLst>
                                    <p:set>
                                      <p:cBhvr>
                                        <p:cTn id="28" dur="1" fill="hold">
                                          <p:stCondLst>
                                            <p:cond delay="0"/>
                                          </p:stCondLst>
                                        </p:cTn>
                                        <p:tgtEl>
                                          <p:spTgt spid="9"/>
                                        </p:tgtEl>
                                        <p:attrNameLst>
                                          <p:attrName>style.visibility</p:attrName>
                                        </p:attrNameLst>
                                      </p:cBhvr>
                                      <p:to>
                                        <p:strVal val="visible"/>
                                      </p:to>
                                    </p:set>
                                    <p:animEffect transition="in" filter="fade">
                                      <p:cBhvr>
                                        <p:cTn id="29" dur="500"/>
                                        <p:tgtEl>
                                          <p:spTgt spid="9"/>
                                        </p:tgtEl>
                                      </p:cBhvr>
                                    </p:animEffect>
                                  </p:childTnLst>
                                </p:cTn>
                              </p:par>
                            </p:childTnLst>
                          </p:cTn>
                        </p:par>
                        <p:par>
                          <p:cTn id="30" fill="hold">
                            <p:stCondLst>
                              <p:cond delay="3500"/>
                            </p:stCondLst>
                            <p:childTnLst>
                              <p:par>
                                <p:cTn id="31" presetID="10" presetClass="entr" presetSubtype="0" fill="hold" nodeType="afterEffect">
                                  <p:stCondLst>
                                    <p:cond delay="0"/>
                                  </p:stCondLst>
                                  <p:childTnLst>
                                    <p:set>
                                      <p:cBhvr>
                                        <p:cTn id="32" dur="1" fill="hold">
                                          <p:stCondLst>
                                            <p:cond delay="0"/>
                                          </p:stCondLst>
                                        </p:cTn>
                                        <p:tgtEl>
                                          <p:spTgt spid="14"/>
                                        </p:tgtEl>
                                        <p:attrNameLst>
                                          <p:attrName>style.visibility</p:attrName>
                                        </p:attrNameLst>
                                      </p:cBhvr>
                                      <p:to>
                                        <p:strVal val="visible"/>
                                      </p:to>
                                    </p:set>
                                    <p:animEffect transition="in" filter="fade">
                                      <p:cBhvr>
                                        <p:cTn id="33" dur="500"/>
                                        <p:tgtEl>
                                          <p:spTgt spid="14"/>
                                        </p:tgtEl>
                                      </p:cBhvr>
                                    </p:animEffect>
                                  </p:childTnLst>
                                </p:cTn>
                              </p:par>
                            </p:childTnLst>
                          </p:cTn>
                        </p:par>
                        <p:par>
                          <p:cTn id="34" fill="hold">
                            <p:stCondLst>
                              <p:cond delay="4000"/>
                            </p:stCondLst>
                            <p:childTnLst>
                              <p:par>
                                <p:cTn id="35" presetID="10" presetClass="entr" presetSubtype="0" fill="hold" nodeType="afterEffect">
                                  <p:stCondLst>
                                    <p:cond delay="0"/>
                                  </p:stCondLst>
                                  <p:childTnLst>
                                    <p:set>
                                      <p:cBhvr>
                                        <p:cTn id="36" dur="1" fill="hold">
                                          <p:stCondLst>
                                            <p:cond delay="0"/>
                                          </p:stCondLst>
                                        </p:cTn>
                                        <p:tgtEl>
                                          <p:spTgt spid="3"/>
                                        </p:tgtEl>
                                        <p:attrNameLst>
                                          <p:attrName>style.visibility</p:attrName>
                                        </p:attrNameLst>
                                      </p:cBhvr>
                                      <p:to>
                                        <p:strVal val="visible"/>
                                      </p:to>
                                    </p:set>
                                    <p:animEffect transition="in" filter="fade">
                                      <p:cBhvr>
                                        <p:cTn id="37" dur="500"/>
                                        <p:tgtEl>
                                          <p:spTgt spid="3"/>
                                        </p:tgtEl>
                                      </p:cBhvr>
                                    </p:animEffect>
                                  </p:childTnLst>
                                </p:cTn>
                              </p:par>
                            </p:childTnLst>
                          </p:cTn>
                        </p:par>
                        <p:par>
                          <p:cTn id="38" fill="hold">
                            <p:stCondLst>
                              <p:cond delay="4500"/>
                            </p:stCondLst>
                            <p:childTnLst>
                              <p:par>
                                <p:cTn id="39" presetID="10" presetClass="entr" presetSubtype="0" fill="hold" nodeType="afterEffect">
                                  <p:stCondLst>
                                    <p:cond delay="0"/>
                                  </p:stCondLst>
                                  <p:childTnLst>
                                    <p:set>
                                      <p:cBhvr>
                                        <p:cTn id="40" dur="1" fill="hold">
                                          <p:stCondLst>
                                            <p:cond delay="0"/>
                                          </p:stCondLst>
                                        </p:cTn>
                                        <p:tgtEl>
                                          <p:spTgt spid="11"/>
                                        </p:tgtEl>
                                        <p:attrNameLst>
                                          <p:attrName>style.visibility</p:attrName>
                                        </p:attrNameLst>
                                      </p:cBhvr>
                                      <p:to>
                                        <p:strVal val="visible"/>
                                      </p:to>
                                    </p:set>
                                    <p:animEffect transition="in" filter="fade">
                                      <p:cBhvr>
                                        <p:cTn id="41" dur="500"/>
                                        <p:tgtEl>
                                          <p:spTgt spid="11"/>
                                        </p:tgtEl>
                                      </p:cBhvr>
                                    </p:animEffect>
                                  </p:childTnLst>
                                </p:cTn>
                              </p:par>
                            </p:childTnLst>
                          </p:cTn>
                        </p:par>
                        <p:par>
                          <p:cTn id="42" fill="hold">
                            <p:stCondLst>
                              <p:cond delay="5000"/>
                            </p:stCondLst>
                            <p:childTnLst>
                              <p:par>
                                <p:cTn id="43" presetID="10" presetClass="entr" presetSubtype="0" fill="hold" nodeType="afterEffect">
                                  <p:stCondLst>
                                    <p:cond delay="0"/>
                                  </p:stCondLst>
                                  <p:childTnLst>
                                    <p:set>
                                      <p:cBhvr>
                                        <p:cTn id="44" dur="1" fill="hold">
                                          <p:stCondLst>
                                            <p:cond delay="0"/>
                                          </p:stCondLst>
                                        </p:cTn>
                                        <p:tgtEl>
                                          <p:spTgt spid="21"/>
                                        </p:tgtEl>
                                        <p:attrNameLst>
                                          <p:attrName>style.visibility</p:attrName>
                                        </p:attrNameLst>
                                      </p:cBhvr>
                                      <p:to>
                                        <p:strVal val="visible"/>
                                      </p:to>
                                    </p:set>
                                    <p:animEffect transition="in" filter="fade">
                                      <p:cBhvr>
                                        <p:cTn id="45" dur="500"/>
                                        <p:tgtEl>
                                          <p:spTgt spid="21"/>
                                        </p:tgtEl>
                                      </p:cBhvr>
                                    </p:animEffect>
                                  </p:childTnLst>
                                </p:cTn>
                              </p:par>
                            </p:childTnLst>
                          </p:cTn>
                        </p:par>
                        <p:par>
                          <p:cTn id="46" fill="hold">
                            <p:stCondLst>
                              <p:cond delay="5500"/>
                            </p:stCondLst>
                            <p:childTnLst>
                              <p:par>
                                <p:cTn id="47" presetID="10" presetClass="entr" presetSubtype="0" fill="hold" nodeType="afterEffect">
                                  <p:stCondLst>
                                    <p:cond delay="0"/>
                                  </p:stCondLst>
                                  <p:childTnLst>
                                    <p:set>
                                      <p:cBhvr>
                                        <p:cTn id="48" dur="1" fill="hold">
                                          <p:stCondLst>
                                            <p:cond delay="0"/>
                                          </p:stCondLst>
                                        </p:cTn>
                                        <p:tgtEl>
                                          <p:spTgt spid="23"/>
                                        </p:tgtEl>
                                        <p:attrNameLst>
                                          <p:attrName>style.visibility</p:attrName>
                                        </p:attrNameLst>
                                      </p:cBhvr>
                                      <p:to>
                                        <p:strVal val="visible"/>
                                      </p:to>
                                    </p:set>
                                    <p:animEffect transition="in" filter="fade">
                                      <p:cBhvr>
                                        <p:cTn id="49" dur="500"/>
                                        <p:tgtEl>
                                          <p:spTgt spid="23"/>
                                        </p:tgtEl>
                                      </p:cBhvr>
                                    </p:animEffect>
                                  </p:childTnLst>
                                </p:cTn>
                              </p:par>
                            </p:childTnLst>
                          </p:cTn>
                        </p:par>
                        <p:par>
                          <p:cTn id="50" fill="hold">
                            <p:stCondLst>
                              <p:cond delay="6000"/>
                            </p:stCondLst>
                            <p:childTnLst>
                              <p:par>
                                <p:cTn id="51" presetID="10" presetClass="entr" presetSubtype="0" fill="hold" nodeType="afterEffect">
                                  <p:stCondLst>
                                    <p:cond delay="0"/>
                                  </p:stCondLst>
                                  <p:childTnLst>
                                    <p:set>
                                      <p:cBhvr>
                                        <p:cTn id="52" dur="1" fill="hold">
                                          <p:stCondLst>
                                            <p:cond delay="0"/>
                                          </p:stCondLst>
                                        </p:cTn>
                                        <p:tgtEl>
                                          <p:spTgt spid="17"/>
                                        </p:tgtEl>
                                        <p:attrNameLst>
                                          <p:attrName>style.visibility</p:attrName>
                                        </p:attrNameLst>
                                      </p:cBhvr>
                                      <p:to>
                                        <p:strVal val="visible"/>
                                      </p:to>
                                    </p:set>
                                    <p:animEffect transition="in" filter="fade">
                                      <p:cBhvr>
                                        <p:cTn id="53" dur="500"/>
                                        <p:tgtEl>
                                          <p:spTgt spid="17"/>
                                        </p:tgtEl>
                                      </p:cBhvr>
                                    </p:animEffect>
                                  </p:childTnLst>
                                </p:cTn>
                              </p:par>
                            </p:childTnLst>
                          </p:cTn>
                        </p:par>
                        <p:par>
                          <p:cTn id="54" fill="hold">
                            <p:stCondLst>
                              <p:cond delay="6500"/>
                            </p:stCondLst>
                            <p:childTnLst>
                              <p:par>
                                <p:cTn id="55" presetID="10" presetClass="entr" presetSubtype="0" fill="hold" nodeType="afterEffect">
                                  <p:stCondLst>
                                    <p:cond delay="0"/>
                                  </p:stCondLst>
                                  <p:childTnLst>
                                    <p:set>
                                      <p:cBhvr>
                                        <p:cTn id="56" dur="1" fill="hold">
                                          <p:stCondLst>
                                            <p:cond delay="0"/>
                                          </p:stCondLst>
                                        </p:cTn>
                                        <p:tgtEl>
                                          <p:spTgt spid="7"/>
                                        </p:tgtEl>
                                        <p:attrNameLst>
                                          <p:attrName>style.visibility</p:attrName>
                                        </p:attrNameLst>
                                      </p:cBhvr>
                                      <p:to>
                                        <p:strVal val="visible"/>
                                      </p:to>
                                    </p:set>
                                    <p:animEffect transition="in" filter="fade">
                                      <p:cBhvr>
                                        <p:cTn id="57" dur="500"/>
                                        <p:tgtEl>
                                          <p:spTgt spid="7"/>
                                        </p:tgtEl>
                                      </p:cBhvr>
                                    </p:animEffect>
                                  </p:childTnLst>
                                </p:cTn>
                              </p:par>
                            </p:childTnLst>
                          </p:cTn>
                        </p:par>
                        <p:par>
                          <p:cTn id="58" fill="hold">
                            <p:stCondLst>
                              <p:cond delay="7000"/>
                            </p:stCondLst>
                            <p:childTnLst>
                              <p:par>
                                <p:cTn id="59" presetID="10" presetClass="entr" presetSubtype="0" fill="hold" nodeType="afterEffect">
                                  <p:stCondLst>
                                    <p:cond delay="0"/>
                                  </p:stCondLst>
                                  <p:childTnLst>
                                    <p:set>
                                      <p:cBhvr>
                                        <p:cTn id="60" dur="1" fill="hold">
                                          <p:stCondLst>
                                            <p:cond delay="0"/>
                                          </p:stCondLst>
                                        </p:cTn>
                                        <p:tgtEl>
                                          <p:spTgt spid="10"/>
                                        </p:tgtEl>
                                        <p:attrNameLst>
                                          <p:attrName>style.visibility</p:attrName>
                                        </p:attrNameLst>
                                      </p:cBhvr>
                                      <p:to>
                                        <p:strVal val="visible"/>
                                      </p:to>
                                    </p:set>
                                    <p:animEffect transition="in" filter="fade">
                                      <p:cBhvr>
                                        <p:cTn id="61" dur="500"/>
                                        <p:tgtEl>
                                          <p:spTgt spid="10"/>
                                        </p:tgtEl>
                                      </p:cBhvr>
                                    </p:animEffect>
                                  </p:childTnLst>
                                </p:cTn>
                              </p:par>
                            </p:childTnLst>
                          </p:cTn>
                        </p:par>
                        <p:par>
                          <p:cTn id="62" fill="hold">
                            <p:stCondLst>
                              <p:cond delay="7500"/>
                            </p:stCondLst>
                            <p:childTnLst>
                              <p:par>
                                <p:cTn id="63" presetID="10" presetClass="entr" presetSubtype="0" fill="hold" nodeType="afterEffect">
                                  <p:stCondLst>
                                    <p:cond delay="0"/>
                                  </p:stCondLst>
                                  <p:childTnLst>
                                    <p:set>
                                      <p:cBhvr>
                                        <p:cTn id="64" dur="1" fill="hold">
                                          <p:stCondLst>
                                            <p:cond delay="0"/>
                                          </p:stCondLst>
                                        </p:cTn>
                                        <p:tgtEl>
                                          <p:spTgt spid="6"/>
                                        </p:tgtEl>
                                        <p:attrNameLst>
                                          <p:attrName>style.visibility</p:attrName>
                                        </p:attrNameLst>
                                      </p:cBhvr>
                                      <p:to>
                                        <p:strVal val="visible"/>
                                      </p:to>
                                    </p:set>
                                    <p:animEffect transition="in" filter="fade">
                                      <p:cBhvr>
                                        <p:cTn id="65" dur="500"/>
                                        <p:tgtEl>
                                          <p:spTgt spid="6"/>
                                        </p:tgtEl>
                                      </p:cBhvr>
                                    </p:animEffect>
                                  </p:childTnLst>
                                </p:cTn>
                              </p:par>
                            </p:childTnLst>
                          </p:cTn>
                        </p:par>
                        <p:par>
                          <p:cTn id="66" fill="hold">
                            <p:stCondLst>
                              <p:cond delay="8000"/>
                            </p:stCondLst>
                            <p:childTnLst>
                              <p:par>
                                <p:cTn id="67" presetID="10" presetClass="entr" presetSubtype="0" fill="hold" nodeType="afterEffect">
                                  <p:stCondLst>
                                    <p:cond delay="0"/>
                                  </p:stCondLst>
                                  <p:childTnLst>
                                    <p:set>
                                      <p:cBhvr>
                                        <p:cTn id="68" dur="1" fill="hold">
                                          <p:stCondLst>
                                            <p:cond delay="0"/>
                                          </p:stCondLst>
                                        </p:cTn>
                                        <p:tgtEl>
                                          <p:spTgt spid="4"/>
                                        </p:tgtEl>
                                        <p:attrNameLst>
                                          <p:attrName>style.visibility</p:attrName>
                                        </p:attrNameLst>
                                      </p:cBhvr>
                                      <p:to>
                                        <p:strVal val="visible"/>
                                      </p:to>
                                    </p:set>
                                    <p:animEffect transition="in" filter="fade">
                                      <p:cBhvr>
                                        <p:cTn id="6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2" grpId="0"/>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Resim 1">
            <a:extLst>
              <a:ext uri="{FF2B5EF4-FFF2-40B4-BE49-F238E27FC236}">
                <a16:creationId xmlns:a16="http://schemas.microsoft.com/office/drawing/2014/main" id="{3B50CB4A-0AFD-4FE5-A85F-3BB7939438A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64317" y="6443191"/>
            <a:ext cx="948981" cy="203120"/>
          </a:xfrm>
          <a:prstGeom prst="rect">
            <a:avLst/>
          </a:prstGeom>
          <a:effectLst>
            <a:outerShdw blurRad="50800" dist="38100" dir="2700000" algn="tl" rotWithShape="0">
              <a:prstClr val="black">
                <a:alpha val="40000"/>
              </a:prstClr>
            </a:outerShdw>
          </a:effectLst>
        </p:spPr>
      </p:pic>
      <p:sp>
        <p:nvSpPr>
          <p:cNvPr id="4" name="Metin kutusu 3">
            <a:extLst>
              <a:ext uri="{FF2B5EF4-FFF2-40B4-BE49-F238E27FC236}">
                <a16:creationId xmlns:a16="http://schemas.microsoft.com/office/drawing/2014/main" id="{2D3B3767-3286-422C-B73C-04247AC79FB0}"/>
              </a:ext>
            </a:extLst>
          </p:cNvPr>
          <p:cNvSpPr txBox="1"/>
          <p:nvPr/>
        </p:nvSpPr>
        <p:spPr>
          <a:xfrm>
            <a:off x="5576317" y="6412558"/>
            <a:ext cx="1189749" cy="253916"/>
          </a:xfrm>
          <a:prstGeom prst="rect">
            <a:avLst/>
          </a:prstGeom>
          <a:noFill/>
        </p:spPr>
        <p:txBody>
          <a:bodyPr wrap="square" rtlCol="0">
            <a:spAutoFit/>
          </a:bodyPr>
          <a:lstStyle/>
          <a:p>
            <a:r>
              <a:rPr lang="tr-TR" sz="1050" b="1" kern="700" dirty="0">
                <a:solidFill>
                  <a:srgbClr val="6A6E71"/>
                </a:solidFill>
              </a:rPr>
              <a:t>www.pikus.com.tr</a:t>
            </a:r>
          </a:p>
        </p:txBody>
      </p:sp>
      <p:sp>
        <p:nvSpPr>
          <p:cNvPr id="6" name="TextBox 53">
            <a:extLst>
              <a:ext uri="{FF2B5EF4-FFF2-40B4-BE49-F238E27FC236}">
                <a16:creationId xmlns:a16="http://schemas.microsoft.com/office/drawing/2014/main" id="{43329304-DF1D-409D-9ECB-5D60A96EC56D}"/>
              </a:ext>
            </a:extLst>
          </p:cNvPr>
          <p:cNvSpPr txBox="1"/>
          <p:nvPr/>
        </p:nvSpPr>
        <p:spPr>
          <a:xfrm>
            <a:off x="11727711" y="6342959"/>
            <a:ext cx="2338075" cy="332848"/>
          </a:xfrm>
          <a:prstGeom prst="rect">
            <a:avLst/>
          </a:prstGeom>
          <a:noFill/>
        </p:spPr>
        <p:txBody>
          <a:bodyPr wrap="square" rtlCol="0" anchor="ctr">
            <a:spAutoFit/>
          </a:bodyPr>
          <a:lstStyle/>
          <a:p>
            <a:pPr>
              <a:lnSpc>
                <a:spcPct val="150000"/>
              </a:lnSpc>
            </a:pPr>
            <a:r>
              <a:rPr lang="id-ID" sz="1200" b="1" dirty="0">
                <a:ln w="12700">
                  <a:noFill/>
                </a:ln>
                <a:gradFill>
                  <a:gsLst>
                    <a:gs pos="53000">
                      <a:schemeClr val="accent1">
                        <a:alpha val="30000"/>
                      </a:schemeClr>
                    </a:gs>
                    <a:gs pos="100000">
                      <a:schemeClr val="accent2">
                        <a:alpha val="30000"/>
                      </a:schemeClr>
                    </a:gs>
                  </a:gsLst>
                  <a:lin ang="2700000" scaled="1"/>
                </a:gradFill>
                <a:latin typeface="+mj-lt"/>
              </a:rPr>
              <a:t>0</a:t>
            </a:r>
            <a:r>
              <a:rPr lang="tr-TR" sz="1200" b="1" dirty="0">
                <a:ln w="12700">
                  <a:noFill/>
                </a:ln>
                <a:gradFill>
                  <a:gsLst>
                    <a:gs pos="53000">
                      <a:schemeClr val="accent1">
                        <a:alpha val="30000"/>
                      </a:schemeClr>
                    </a:gs>
                    <a:gs pos="100000">
                      <a:schemeClr val="accent2">
                        <a:alpha val="30000"/>
                      </a:schemeClr>
                    </a:gs>
                  </a:gsLst>
                  <a:lin ang="2700000" scaled="1"/>
                </a:gradFill>
                <a:latin typeface="+mj-lt"/>
              </a:rPr>
              <a:t>6</a:t>
            </a:r>
            <a:r>
              <a:rPr lang="id-ID" sz="1200" b="1">
                <a:ln w="12700">
                  <a:noFill/>
                </a:ln>
                <a:gradFill>
                  <a:gsLst>
                    <a:gs pos="53000">
                      <a:schemeClr val="accent1">
                        <a:alpha val="30000"/>
                      </a:schemeClr>
                    </a:gs>
                    <a:gs pos="100000">
                      <a:schemeClr val="accent2">
                        <a:alpha val="30000"/>
                      </a:schemeClr>
                    </a:gs>
                  </a:gsLst>
                  <a:lin ang="2700000" scaled="1"/>
                </a:gradFill>
                <a:latin typeface="+mj-lt"/>
              </a:rPr>
              <a:t>.</a:t>
            </a:r>
            <a:endParaRPr lang="id-ID" sz="1200" b="1" dirty="0">
              <a:ln w="12700">
                <a:noFill/>
              </a:ln>
              <a:gradFill>
                <a:gsLst>
                  <a:gs pos="53000">
                    <a:schemeClr val="accent1">
                      <a:alpha val="30000"/>
                    </a:schemeClr>
                  </a:gs>
                  <a:gs pos="100000">
                    <a:schemeClr val="accent2">
                      <a:alpha val="30000"/>
                    </a:schemeClr>
                  </a:gs>
                </a:gsLst>
                <a:lin ang="2700000" scaled="1"/>
              </a:gradFill>
              <a:latin typeface="+mj-lt"/>
            </a:endParaRPr>
          </a:p>
        </p:txBody>
      </p:sp>
      <p:pic>
        <p:nvPicPr>
          <p:cNvPr id="7" name="Resim 6">
            <a:extLst>
              <a:ext uri="{FF2B5EF4-FFF2-40B4-BE49-F238E27FC236}">
                <a16:creationId xmlns:a16="http://schemas.microsoft.com/office/drawing/2014/main" id="{CE197F23-C093-4D1D-8640-C766FFFD3743}"/>
              </a:ext>
            </a:extLst>
          </p:cNvPr>
          <p:cNvPicPr>
            <a:picLocks noChangeAspect="1"/>
          </p:cNvPicPr>
          <p:nvPr/>
        </p:nvPicPr>
        <p:blipFill>
          <a:blip r:embed="rId3">
            <a:alphaModFix amt="20000"/>
            <a:extLst>
              <a:ext uri="{28A0092B-C50C-407E-A947-70E740481C1C}">
                <a14:useLocalDpi xmlns:a14="http://schemas.microsoft.com/office/drawing/2010/main" val="0"/>
              </a:ext>
            </a:extLst>
          </a:blip>
          <a:stretch>
            <a:fillRect/>
          </a:stretch>
        </p:blipFill>
        <p:spPr>
          <a:xfrm rot="7730108">
            <a:off x="10441854" y="-1703520"/>
            <a:ext cx="3744791" cy="3744791"/>
          </a:xfrm>
          <a:prstGeom prst="rect">
            <a:avLst/>
          </a:prstGeom>
        </p:spPr>
      </p:pic>
      <p:sp>
        <p:nvSpPr>
          <p:cNvPr id="8" name="TextBox 6">
            <a:extLst>
              <a:ext uri="{FF2B5EF4-FFF2-40B4-BE49-F238E27FC236}">
                <a16:creationId xmlns:a16="http://schemas.microsoft.com/office/drawing/2014/main" id="{0911BB9F-12BB-43F0-8504-8448CBAE19B9}"/>
              </a:ext>
            </a:extLst>
          </p:cNvPr>
          <p:cNvSpPr txBox="1"/>
          <p:nvPr/>
        </p:nvSpPr>
        <p:spPr>
          <a:xfrm>
            <a:off x="4475443" y="406431"/>
            <a:ext cx="3260829" cy="584775"/>
          </a:xfrm>
          <a:prstGeom prst="rect">
            <a:avLst/>
          </a:prstGeom>
          <a:noFill/>
        </p:spPr>
        <p:txBody>
          <a:bodyPr wrap="none" rtlCol="0">
            <a:spAutoFit/>
          </a:bodyPr>
          <a:lstStyle/>
          <a:p>
            <a:pPr algn="ctr"/>
            <a:r>
              <a:rPr lang="tr-TR" sz="3200" b="1" dirty="0">
                <a:solidFill>
                  <a:schemeClr val="tx1">
                    <a:lumMod val="95000"/>
                    <a:lumOff val="5000"/>
                  </a:schemeClr>
                </a:solidFill>
                <a:latin typeface="Raleway" pitchFamily="2" charset="-94"/>
              </a:rPr>
              <a:t>Referanslarımız</a:t>
            </a:r>
            <a:endParaRPr lang="en-US" sz="3200" dirty="0">
              <a:solidFill>
                <a:schemeClr val="tx1">
                  <a:lumMod val="95000"/>
                  <a:lumOff val="5000"/>
                </a:schemeClr>
              </a:solidFill>
              <a:latin typeface="Raleway" pitchFamily="2" charset="-94"/>
            </a:endParaRPr>
          </a:p>
        </p:txBody>
      </p:sp>
      <p:pic>
        <p:nvPicPr>
          <p:cNvPr id="10" name="Resim 9">
            <a:extLst>
              <a:ext uri="{FF2B5EF4-FFF2-40B4-BE49-F238E27FC236}">
                <a16:creationId xmlns:a16="http://schemas.microsoft.com/office/drawing/2014/main" id="{C744CA4E-5E9C-47C1-A290-16ADCF1B637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556845" y="3376783"/>
            <a:ext cx="1182792" cy="802800"/>
          </a:xfrm>
          <a:prstGeom prst="rect">
            <a:avLst/>
          </a:prstGeom>
        </p:spPr>
      </p:pic>
      <p:pic>
        <p:nvPicPr>
          <p:cNvPr id="12" name="Resim 11">
            <a:extLst>
              <a:ext uri="{FF2B5EF4-FFF2-40B4-BE49-F238E27FC236}">
                <a16:creationId xmlns:a16="http://schemas.microsoft.com/office/drawing/2014/main" id="{ADED0568-277E-4DE9-8711-EA551B7027FC}"/>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09774" y="1204908"/>
            <a:ext cx="1182792" cy="802800"/>
          </a:xfrm>
          <a:prstGeom prst="rect">
            <a:avLst/>
          </a:prstGeom>
        </p:spPr>
      </p:pic>
      <p:pic>
        <p:nvPicPr>
          <p:cNvPr id="14" name="Resim 13">
            <a:extLst>
              <a:ext uri="{FF2B5EF4-FFF2-40B4-BE49-F238E27FC236}">
                <a16:creationId xmlns:a16="http://schemas.microsoft.com/office/drawing/2014/main" id="{00F60921-BD71-4042-98EB-7A0A0C1D8DC3}"/>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871471" y="5328094"/>
            <a:ext cx="1182792" cy="802800"/>
          </a:xfrm>
          <a:prstGeom prst="rect">
            <a:avLst/>
          </a:prstGeom>
        </p:spPr>
      </p:pic>
      <p:pic>
        <p:nvPicPr>
          <p:cNvPr id="16" name="Resim 15">
            <a:extLst>
              <a:ext uri="{FF2B5EF4-FFF2-40B4-BE49-F238E27FC236}">
                <a16:creationId xmlns:a16="http://schemas.microsoft.com/office/drawing/2014/main" id="{1902B6B2-B6A4-4A36-B1CE-A76E24A89B02}"/>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3362726" y="5325506"/>
            <a:ext cx="1182792" cy="802800"/>
          </a:xfrm>
          <a:prstGeom prst="rect">
            <a:avLst/>
          </a:prstGeom>
        </p:spPr>
      </p:pic>
      <p:pic>
        <p:nvPicPr>
          <p:cNvPr id="18" name="Resim 17">
            <a:extLst>
              <a:ext uri="{FF2B5EF4-FFF2-40B4-BE49-F238E27FC236}">
                <a16:creationId xmlns:a16="http://schemas.microsoft.com/office/drawing/2014/main" id="{ED099516-3110-4FB4-A886-D0E304660D9C}"/>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409774" y="3370052"/>
            <a:ext cx="1182792" cy="802800"/>
          </a:xfrm>
          <a:prstGeom prst="rect">
            <a:avLst/>
          </a:prstGeom>
        </p:spPr>
      </p:pic>
      <p:pic>
        <p:nvPicPr>
          <p:cNvPr id="20" name="Resim 19">
            <a:extLst>
              <a:ext uri="{FF2B5EF4-FFF2-40B4-BE49-F238E27FC236}">
                <a16:creationId xmlns:a16="http://schemas.microsoft.com/office/drawing/2014/main" id="{612EB30E-5975-42A0-96DF-45E16C1449A9}"/>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6337250" y="4296960"/>
            <a:ext cx="1182792" cy="802800"/>
          </a:xfrm>
          <a:prstGeom prst="rect">
            <a:avLst/>
          </a:prstGeom>
        </p:spPr>
      </p:pic>
      <p:pic>
        <p:nvPicPr>
          <p:cNvPr id="22" name="Resim 21">
            <a:extLst>
              <a:ext uri="{FF2B5EF4-FFF2-40B4-BE49-F238E27FC236}">
                <a16:creationId xmlns:a16="http://schemas.microsoft.com/office/drawing/2014/main" id="{15C3B63A-6BFC-4997-9ADC-745E69DE90D7}"/>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447068" y="5325506"/>
            <a:ext cx="1182792" cy="802800"/>
          </a:xfrm>
          <a:prstGeom prst="rect">
            <a:avLst/>
          </a:prstGeom>
        </p:spPr>
      </p:pic>
      <p:pic>
        <p:nvPicPr>
          <p:cNvPr id="24" name="Resim 23">
            <a:extLst>
              <a:ext uri="{FF2B5EF4-FFF2-40B4-BE49-F238E27FC236}">
                <a16:creationId xmlns:a16="http://schemas.microsoft.com/office/drawing/2014/main" id="{F83DCC4A-6AE3-4519-90C9-B3661419AE55}"/>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9313689" y="4315021"/>
            <a:ext cx="1182792" cy="802800"/>
          </a:xfrm>
          <a:prstGeom prst="rect">
            <a:avLst/>
          </a:prstGeom>
        </p:spPr>
      </p:pic>
      <p:pic>
        <p:nvPicPr>
          <p:cNvPr id="26" name="Resim 25">
            <a:extLst>
              <a:ext uri="{FF2B5EF4-FFF2-40B4-BE49-F238E27FC236}">
                <a16:creationId xmlns:a16="http://schemas.microsoft.com/office/drawing/2014/main" id="{FEBB591E-0211-45BE-A761-68CD6BA728E1}"/>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6411357" y="1266839"/>
            <a:ext cx="1006465" cy="683121"/>
          </a:xfrm>
          <a:prstGeom prst="rect">
            <a:avLst/>
          </a:prstGeom>
        </p:spPr>
      </p:pic>
      <p:pic>
        <p:nvPicPr>
          <p:cNvPr id="28" name="Resim 27">
            <a:extLst>
              <a:ext uri="{FF2B5EF4-FFF2-40B4-BE49-F238E27FC236}">
                <a16:creationId xmlns:a16="http://schemas.microsoft.com/office/drawing/2014/main" id="{29254A54-4B59-4576-B126-0C3D4D10F4D2}"/>
              </a:ext>
            </a:extLst>
          </p:cNvPr>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392871" y="4301987"/>
            <a:ext cx="1182792" cy="802800"/>
          </a:xfrm>
          <a:prstGeom prst="rect">
            <a:avLst/>
          </a:prstGeom>
        </p:spPr>
      </p:pic>
      <p:pic>
        <p:nvPicPr>
          <p:cNvPr id="30" name="Resim 29">
            <a:extLst>
              <a:ext uri="{FF2B5EF4-FFF2-40B4-BE49-F238E27FC236}">
                <a16:creationId xmlns:a16="http://schemas.microsoft.com/office/drawing/2014/main" id="{D6EC6389-E21D-42CD-ADFE-8EF6ACF7FFED}"/>
              </a:ext>
            </a:extLst>
          </p:cNvPr>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4841326" y="4307944"/>
            <a:ext cx="1182792" cy="802800"/>
          </a:xfrm>
          <a:prstGeom prst="rect">
            <a:avLst/>
          </a:prstGeom>
        </p:spPr>
      </p:pic>
      <p:pic>
        <p:nvPicPr>
          <p:cNvPr id="32" name="Resim 31">
            <a:extLst>
              <a:ext uri="{FF2B5EF4-FFF2-40B4-BE49-F238E27FC236}">
                <a16:creationId xmlns:a16="http://schemas.microsoft.com/office/drawing/2014/main" id="{EC2E2E12-018C-4A93-9C34-20A80BDA78DC}"/>
              </a:ext>
            </a:extLst>
          </p:cNvPr>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4762484" y="1203093"/>
            <a:ext cx="1182792" cy="802800"/>
          </a:xfrm>
          <a:prstGeom prst="rect">
            <a:avLst/>
          </a:prstGeom>
        </p:spPr>
      </p:pic>
      <p:pic>
        <p:nvPicPr>
          <p:cNvPr id="34" name="Resim 33">
            <a:extLst>
              <a:ext uri="{FF2B5EF4-FFF2-40B4-BE49-F238E27FC236}">
                <a16:creationId xmlns:a16="http://schemas.microsoft.com/office/drawing/2014/main" id="{F2F1EEBC-99F7-4903-BBC9-729D2E864A6D}"/>
              </a:ext>
            </a:extLst>
          </p:cNvPr>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3362726" y="4309629"/>
            <a:ext cx="1182792" cy="802800"/>
          </a:xfrm>
          <a:prstGeom prst="rect">
            <a:avLst/>
          </a:prstGeom>
        </p:spPr>
      </p:pic>
      <p:pic>
        <p:nvPicPr>
          <p:cNvPr id="36" name="Resim 35">
            <a:extLst>
              <a:ext uri="{FF2B5EF4-FFF2-40B4-BE49-F238E27FC236}">
                <a16:creationId xmlns:a16="http://schemas.microsoft.com/office/drawing/2014/main" id="{88899A26-E75D-4365-8271-3E7015E3B38C}"/>
              </a:ext>
            </a:extLst>
          </p:cNvPr>
          <p:cNvPicPr>
            <a:picLocks noChangeAspect="1"/>
          </p:cNvPicPr>
          <p:nvPr/>
        </p:nvPicPr>
        <p:blipFill>
          <a:blip r:embed="rId17">
            <a:extLst>
              <a:ext uri="{28A0092B-C50C-407E-A947-70E740481C1C}">
                <a14:useLocalDpi xmlns:a14="http://schemas.microsoft.com/office/drawing/2010/main" val="0"/>
              </a:ext>
            </a:extLst>
          </a:blip>
          <a:stretch>
            <a:fillRect/>
          </a:stretch>
        </p:blipFill>
        <p:spPr>
          <a:xfrm>
            <a:off x="1357896" y="628781"/>
            <a:ext cx="2826127" cy="1918186"/>
          </a:xfrm>
          <a:prstGeom prst="rect">
            <a:avLst/>
          </a:prstGeom>
        </p:spPr>
      </p:pic>
      <p:pic>
        <p:nvPicPr>
          <p:cNvPr id="38" name="Resim 37">
            <a:extLst>
              <a:ext uri="{FF2B5EF4-FFF2-40B4-BE49-F238E27FC236}">
                <a16:creationId xmlns:a16="http://schemas.microsoft.com/office/drawing/2014/main" id="{36442B4B-B703-420D-9224-A0B3376810B0}"/>
              </a:ext>
            </a:extLst>
          </p:cNvPr>
          <p:cNvPicPr>
            <a:picLocks noChangeAspect="1"/>
          </p:cNvPicPr>
          <p:nvPr/>
        </p:nvPicPr>
        <p:blipFill>
          <a:blip r:embed="rId18">
            <a:extLst>
              <a:ext uri="{28A0092B-C50C-407E-A947-70E740481C1C}">
                <a14:useLocalDpi xmlns:a14="http://schemas.microsoft.com/office/drawing/2010/main" val="0"/>
              </a:ext>
            </a:extLst>
          </a:blip>
          <a:stretch>
            <a:fillRect/>
          </a:stretch>
        </p:blipFill>
        <p:spPr>
          <a:xfrm>
            <a:off x="10556845" y="5325506"/>
            <a:ext cx="1182792" cy="802800"/>
          </a:xfrm>
          <a:prstGeom prst="rect">
            <a:avLst/>
          </a:prstGeom>
        </p:spPr>
      </p:pic>
      <p:pic>
        <p:nvPicPr>
          <p:cNvPr id="40" name="Resim 39">
            <a:extLst>
              <a:ext uri="{FF2B5EF4-FFF2-40B4-BE49-F238E27FC236}">
                <a16:creationId xmlns:a16="http://schemas.microsoft.com/office/drawing/2014/main" id="{49D61793-1943-4C79-A8B1-021CBED37F97}"/>
              </a:ext>
            </a:extLst>
          </p:cNvPr>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9297245" y="5325506"/>
            <a:ext cx="1182792" cy="802800"/>
          </a:xfrm>
          <a:prstGeom prst="rect">
            <a:avLst/>
          </a:prstGeom>
        </p:spPr>
      </p:pic>
      <p:pic>
        <p:nvPicPr>
          <p:cNvPr id="42" name="Resim 41">
            <a:extLst>
              <a:ext uri="{FF2B5EF4-FFF2-40B4-BE49-F238E27FC236}">
                <a16:creationId xmlns:a16="http://schemas.microsoft.com/office/drawing/2014/main" id="{23759D44-6B0D-47C3-AE02-3B6637C2A853}"/>
              </a:ext>
            </a:extLst>
          </p:cNvPr>
          <p:cNvPicPr>
            <a:picLocks noChangeAspect="1"/>
          </p:cNvPicPr>
          <p:nvPr/>
        </p:nvPicPr>
        <p:blipFill>
          <a:blip r:embed="rId20">
            <a:extLst>
              <a:ext uri="{28A0092B-C50C-407E-A947-70E740481C1C}">
                <a14:useLocalDpi xmlns:a14="http://schemas.microsoft.com/office/drawing/2010/main" val="0"/>
              </a:ext>
            </a:extLst>
          </a:blip>
          <a:stretch>
            <a:fillRect/>
          </a:stretch>
        </p:blipFill>
        <p:spPr>
          <a:xfrm>
            <a:off x="7824582" y="5325506"/>
            <a:ext cx="1182792" cy="802800"/>
          </a:xfrm>
          <a:prstGeom prst="rect">
            <a:avLst/>
          </a:prstGeom>
        </p:spPr>
      </p:pic>
      <p:pic>
        <p:nvPicPr>
          <p:cNvPr id="44" name="Resim 43">
            <a:extLst>
              <a:ext uri="{FF2B5EF4-FFF2-40B4-BE49-F238E27FC236}">
                <a16:creationId xmlns:a16="http://schemas.microsoft.com/office/drawing/2014/main" id="{A19A9B14-DE74-402B-AD48-F99B76086805}"/>
              </a:ext>
            </a:extLst>
          </p:cNvPr>
          <p:cNvPicPr>
            <a:picLocks noChangeAspect="1"/>
          </p:cNvPicPr>
          <p:nvPr/>
        </p:nvPicPr>
        <p:blipFill>
          <a:blip r:embed="rId21">
            <a:extLst>
              <a:ext uri="{28A0092B-C50C-407E-A947-70E740481C1C}">
                <a14:useLocalDpi xmlns:a14="http://schemas.microsoft.com/office/drawing/2010/main" val="0"/>
              </a:ext>
            </a:extLst>
          </a:blip>
          <a:stretch>
            <a:fillRect/>
          </a:stretch>
        </p:blipFill>
        <p:spPr>
          <a:xfrm>
            <a:off x="1883643" y="3370052"/>
            <a:ext cx="1182792" cy="802800"/>
          </a:xfrm>
          <a:prstGeom prst="rect">
            <a:avLst/>
          </a:prstGeom>
        </p:spPr>
      </p:pic>
      <p:pic>
        <p:nvPicPr>
          <p:cNvPr id="46" name="Resim 45">
            <a:extLst>
              <a:ext uri="{FF2B5EF4-FFF2-40B4-BE49-F238E27FC236}">
                <a16:creationId xmlns:a16="http://schemas.microsoft.com/office/drawing/2014/main" id="{5154571A-C00B-465B-B549-634A22BCF319}"/>
              </a:ext>
            </a:extLst>
          </p:cNvPr>
          <p:cNvPicPr>
            <a:picLocks noChangeAspect="1"/>
          </p:cNvPicPr>
          <p:nvPr/>
        </p:nvPicPr>
        <p:blipFill>
          <a:blip r:embed="rId22">
            <a:extLst>
              <a:ext uri="{28A0092B-C50C-407E-A947-70E740481C1C}">
                <a14:useLocalDpi xmlns:a14="http://schemas.microsoft.com/office/drawing/2010/main" val="0"/>
              </a:ext>
            </a:extLst>
          </a:blip>
          <a:stretch>
            <a:fillRect/>
          </a:stretch>
        </p:blipFill>
        <p:spPr>
          <a:xfrm>
            <a:off x="6332954" y="5327252"/>
            <a:ext cx="1182792" cy="802800"/>
          </a:xfrm>
          <a:prstGeom prst="rect">
            <a:avLst/>
          </a:prstGeom>
        </p:spPr>
      </p:pic>
      <p:pic>
        <p:nvPicPr>
          <p:cNvPr id="48" name="Resim 47">
            <a:extLst>
              <a:ext uri="{FF2B5EF4-FFF2-40B4-BE49-F238E27FC236}">
                <a16:creationId xmlns:a16="http://schemas.microsoft.com/office/drawing/2014/main" id="{5DEC8C65-4A19-4DD1-924F-D938C70AD0CB}"/>
              </a:ext>
            </a:extLst>
          </p:cNvPr>
          <p:cNvPicPr>
            <a:picLocks noChangeAspect="1"/>
          </p:cNvPicPr>
          <p:nvPr/>
        </p:nvPicPr>
        <p:blipFill>
          <a:blip r:embed="rId23">
            <a:extLst>
              <a:ext uri="{28A0092B-C50C-407E-A947-70E740481C1C}">
                <a14:useLocalDpi xmlns:a14="http://schemas.microsoft.com/office/drawing/2010/main" val="0"/>
              </a:ext>
            </a:extLst>
          </a:blip>
          <a:stretch>
            <a:fillRect/>
          </a:stretch>
        </p:blipFill>
        <p:spPr>
          <a:xfrm>
            <a:off x="3352607" y="3371893"/>
            <a:ext cx="1182792" cy="802800"/>
          </a:xfrm>
          <a:prstGeom prst="rect">
            <a:avLst/>
          </a:prstGeom>
        </p:spPr>
      </p:pic>
      <p:pic>
        <p:nvPicPr>
          <p:cNvPr id="50" name="Resim 49">
            <a:extLst>
              <a:ext uri="{FF2B5EF4-FFF2-40B4-BE49-F238E27FC236}">
                <a16:creationId xmlns:a16="http://schemas.microsoft.com/office/drawing/2014/main" id="{77AEC610-86F3-4A05-BBFC-ED418A54C08F}"/>
              </a:ext>
            </a:extLst>
          </p:cNvPr>
          <p:cNvPicPr>
            <a:picLocks noChangeAspect="1"/>
          </p:cNvPicPr>
          <p:nvPr/>
        </p:nvPicPr>
        <p:blipFill>
          <a:blip r:embed="rId24">
            <a:extLst>
              <a:ext uri="{28A0092B-C50C-407E-A947-70E740481C1C}">
                <a14:useLocalDpi xmlns:a14="http://schemas.microsoft.com/office/drawing/2010/main" val="0"/>
              </a:ext>
            </a:extLst>
          </a:blip>
          <a:stretch>
            <a:fillRect/>
          </a:stretch>
        </p:blipFill>
        <p:spPr>
          <a:xfrm>
            <a:off x="4842577" y="3370052"/>
            <a:ext cx="1182792" cy="802800"/>
          </a:xfrm>
          <a:prstGeom prst="rect">
            <a:avLst/>
          </a:prstGeom>
        </p:spPr>
      </p:pic>
      <p:pic>
        <p:nvPicPr>
          <p:cNvPr id="52" name="Resim 51">
            <a:extLst>
              <a:ext uri="{FF2B5EF4-FFF2-40B4-BE49-F238E27FC236}">
                <a16:creationId xmlns:a16="http://schemas.microsoft.com/office/drawing/2014/main" id="{FAC6152C-59E3-4AF8-8AB6-AA50E9070021}"/>
              </a:ext>
            </a:extLst>
          </p:cNvPr>
          <p:cNvPicPr>
            <a:picLocks noChangeAspect="1"/>
          </p:cNvPicPr>
          <p:nvPr/>
        </p:nvPicPr>
        <p:blipFill>
          <a:blip r:embed="rId25">
            <a:extLst>
              <a:ext uri="{28A0092B-C50C-407E-A947-70E740481C1C}">
                <a14:useLocalDpi xmlns:a14="http://schemas.microsoft.com/office/drawing/2010/main" val="0"/>
              </a:ext>
            </a:extLst>
          </a:blip>
          <a:stretch>
            <a:fillRect/>
          </a:stretch>
        </p:blipFill>
        <p:spPr>
          <a:xfrm>
            <a:off x="6332954" y="3370052"/>
            <a:ext cx="1182792" cy="802800"/>
          </a:xfrm>
          <a:prstGeom prst="rect">
            <a:avLst/>
          </a:prstGeom>
        </p:spPr>
      </p:pic>
      <p:pic>
        <p:nvPicPr>
          <p:cNvPr id="54" name="Resim 53">
            <a:extLst>
              <a:ext uri="{FF2B5EF4-FFF2-40B4-BE49-F238E27FC236}">
                <a16:creationId xmlns:a16="http://schemas.microsoft.com/office/drawing/2014/main" id="{3D93EB66-CC05-4D96-AF34-587848BFC204}"/>
              </a:ext>
            </a:extLst>
          </p:cNvPr>
          <p:cNvPicPr>
            <a:picLocks noChangeAspect="1"/>
          </p:cNvPicPr>
          <p:nvPr/>
        </p:nvPicPr>
        <p:blipFill>
          <a:blip r:embed="rId26">
            <a:extLst>
              <a:ext uri="{28A0092B-C50C-407E-A947-70E740481C1C}">
                <a14:useLocalDpi xmlns:a14="http://schemas.microsoft.com/office/drawing/2010/main" val="0"/>
              </a:ext>
            </a:extLst>
          </a:blip>
          <a:stretch>
            <a:fillRect/>
          </a:stretch>
        </p:blipFill>
        <p:spPr>
          <a:xfrm>
            <a:off x="7817765" y="3376783"/>
            <a:ext cx="1182792" cy="802800"/>
          </a:xfrm>
          <a:prstGeom prst="rect">
            <a:avLst/>
          </a:prstGeom>
        </p:spPr>
      </p:pic>
      <p:pic>
        <p:nvPicPr>
          <p:cNvPr id="56" name="Resim 55">
            <a:extLst>
              <a:ext uri="{FF2B5EF4-FFF2-40B4-BE49-F238E27FC236}">
                <a16:creationId xmlns:a16="http://schemas.microsoft.com/office/drawing/2014/main" id="{D0C5793C-9DC8-4741-8231-A7A9CFFFD83E}"/>
              </a:ext>
            </a:extLst>
          </p:cNvPr>
          <p:cNvPicPr>
            <a:picLocks noChangeAspect="1"/>
          </p:cNvPicPr>
          <p:nvPr/>
        </p:nvPicPr>
        <p:blipFill>
          <a:blip r:embed="rId27">
            <a:extLst>
              <a:ext uri="{28A0092B-C50C-407E-A947-70E740481C1C}">
                <a14:useLocalDpi xmlns:a14="http://schemas.microsoft.com/office/drawing/2010/main" val="0"/>
              </a:ext>
            </a:extLst>
          </a:blip>
          <a:stretch>
            <a:fillRect/>
          </a:stretch>
        </p:blipFill>
        <p:spPr>
          <a:xfrm>
            <a:off x="9287561" y="3370052"/>
            <a:ext cx="1182792" cy="802800"/>
          </a:xfrm>
          <a:prstGeom prst="rect">
            <a:avLst/>
          </a:prstGeom>
        </p:spPr>
      </p:pic>
      <p:pic>
        <p:nvPicPr>
          <p:cNvPr id="58" name="Resim 57">
            <a:extLst>
              <a:ext uri="{FF2B5EF4-FFF2-40B4-BE49-F238E27FC236}">
                <a16:creationId xmlns:a16="http://schemas.microsoft.com/office/drawing/2014/main" id="{0BF6C037-E22A-4A0A-A32A-30D130382D70}"/>
              </a:ext>
            </a:extLst>
          </p:cNvPr>
          <p:cNvPicPr>
            <a:picLocks noChangeAspect="1"/>
          </p:cNvPicPr>
          <p:nvPr/>
        </p:nvPicPr>
        <p:blipFill>
          <a:blip r:embed="rId28">
            <a:extLst>
              <a:ext uri="{28A0092B-C50C-407E-A947-70E740481C1C}">
                <a14:useLocalDpi xmlns:a14="http://schemas.microsoft.com/office/drawing/2010/main" val="0"/>
              </a:ext>
            </a:extLst>
          </a:blip>
          <a:stretch>
            <a:fillRect/>
          </a:stretch>
        </p:blipFill>
        <p:spPr>
          <a:xfrm>
            <a:off x="10480037" y="2268676"/>
            <a:ext cx="1182792" cy="802800"/>
          </a:xfrm>
          <a:prstGeom prst="rect">
            <a:avLst/>
          </a:prstGeom>
        </p:spPr>
      </p:pic>
      <p:pic>
        <p:nvPicPr>
          <p:cNvPr id="60" name="Resim 59">
            <a:extLst>
              <a:ext uri="{FF2B5EF4-FFF2-40B4-BE49-F238E27FC236}">
                <a16:creationId xmlns:a16="http://schemas.microsoft.com/office/drawing/2014/main" id="{3B10DDC8-8963-400E-B94D-386DF523024C}"/>
              </a:ext>
            </a:extLst>
          </p:cNvPr>
          <p:cNvPicPr>
            <a:picLocks noChangeAspect="1"/>
          </p:cNvPicPr>
          <p:nvPr/>
        </p:nvPicPr>
        <p:blipFill>
          <a:blip r:embed="rId29">
            <a:extLst>
              <a:ext uri="{28A0092B-C50C-407E-A947-70E740481C1C}">
                <a14:useLocalDpi xmlns:a14="http://schemas.microsoft.com/office/drawing/2010/main" val="0"/>
              </a:ext>
            </a:extLst>
          </a:blip>
          <a:stretch>
            <a:fillRect/>
          </a:stretch>
        </p:blipFill>
        <p:spPr>
          <a:xfrm>
            <a:off x="9297393" y="2267623"/>
            <a:ext cx="1182792" cy="802800"/>
          </a:xfrm>
          <a:prstGeom prst="rect">
            <a:avLst/>
          </a:prstGeom>
        </p:spPr>
      </p:pic>
      <p:pic>
        <p:nvPicPr>
          <p:cNvPr id="62" name="Resim 61">
            <a:extLst>
              <a:ext uri="{FF2B5EF4-FFF2-40B4-BE49-F238E27FC236}">
                <a16:creationId xmlns:a16="http://schemas.microsoft.com/office/drawing/2014/main" id="{299C0F27-EACF-4E11-9525-A20BE434F1E8}"/>
              </a:ext>
            </a:extLst>
          </p:cNvPr>
          <p:cNvPicPr>
            <a:picLocks noChangeAspect="1"/>
          </p:cNvPicPr>
          <p:nvPr/>
        </p:nvPicPr>
        <p:blipFill>
          <a:blip r:embed="rId30">
            <a:extLst>
              <a:ext uri="{28A0092B-C50C-407E-A947-70E740481C1C}">
                <a14:useLocalDpi xmlns:a14="http://schemas.microsoft.com/office/drawing/2010/main" val="0"/>
              </a:ext>
            </a:extLst>
          </a:blip>
          <a:stretch>
            <a:fillRect/>
          </a:stretch>
        </p:blipFill>
        <p:spPr>
          <a:xfrm>
            <a:off x="1878281" y="2359852"/>
            <a:ext cx="1182792" cy="802800"/>
          </a:xfrm>
          <a:prstGeom prst="rect">
            <a:avLst/>
          </a:prstGeom>
        </p:spPr>
      </p:pic>
      <p:pic>
        <p:nvPicPr>
          <p:cNvPr id="64" name="Resim 63">
            <a:extLst>
              <a:ext uri="{FF2B5EF4-FFF2-40B4-BE49-F238E27FC236}">
                <a16:creationId xmlns:a16="http://schemas.microsoft.com/office/drawing/2014/main" id="{6BABA394-5489-4BC1-9270-A135F2C60CFB}"/>
              </a:ext>
            </a:extLst>
          </p:cNvPr>
          <p:cNvPicPr>
            <a:picLocks noChangeAspect="1"/>
          </p:cNvPicPr>
          <p:nvPr/>
        </p:nvPicPr>
        <p:blipFill>
          <a:blip r:embed="rId31">
            <a:extLst>
              <a:ext uri="{28A0092B-C50C-407E-A947-70E740481C1C}">
                <a14:useLocalDpi xmlns:a14="http://schemas.microsoft.com/office/drawing/2010/main" val="0"/>
              </a:ext>
            </a:extLst>
          </a:blip>
          <a:stretch>
            <a:fillRect/>
          </a:stretch>
        </p:blipFill>
        <p:spPr>
          <a:xfrm>
            <a:off x="6333097" y="2267623"/>
            <a:ext cx="1182792" cy="802800"/>
          </a:xfrm>
          <a:prstGeom prst="rect">
            <a:avLst/>
          </a:prstGeom>
        </p:spPr>
      </p:pic>
      <p:pic>
        <p:nvPicPr>
          <p:cNvPr id="66" name="Resim 65">
            <a:extLst>
              <a:ext uri="{FF2B5EF4-FFF2-40B4-BE49-F238E27FC236}">
                <a16:creationId xmlns:a16="http://schemas.microsoft.com/office/drawing/2014/main" id="{EDA4BCA5-B389-41B0-B0E0-CC224121132D}"/>
              </a:ext>
            </a:extLst>
          </p:cNvPr>
          <p:cNvPicPr>
            <a:picLocks noChangeAspect="1"/>
          </p:cNvPicPr>
          <p:nvPr/>
        </p:nvPicPr>
        <p:blipFill>
          <a:blip r:embed="rId32">
            <a:extLst>
              <a:ext uri="{28A0092B-C50C-407E-A947-70E740481C1C}">
                <a14:useLocalDpi xmlns:a14="http://schemas.microsoft.com/office/drawing/2010/main" val="0"/>
              </a:ext>
            </a:extLst>
          </a:blip>
          <a:stretch>
            <a:fillRect/>
          </a:stretch>
        </p:blipFill>
        <p:spPr>
          <a:xfrm>
            <a:off x="4842577" y="2267623"/>
            <a:ext cx="1182792" cy="802800"/>
          </a:xfrm>
          <a:prstGeom prst="rect">
            <a:avLst/>
          </a:prstGeom>
        </p:spPr>
      </p:pic>
      <p:pic>
        <p:nvPicPr>
          <p:cNvPr id="68" name="Resim 67">
            <a:extLst>
              <a:ext uri="{FF2B5EF4-FFF2-40B4-BE49-F238E27FC236}">
                <a16:creationId xmlns:a16="http://schemas.microsoft.com/office/drawing/2014/main" id="{C57DB341-F74B-4B70-BB80-82F7145E8F2B}"/>
              </a:ext>
            </a:extLst>
          </p:cNvPr>
          <p:cNvPicPr>
            <a:picLocks noChangeAspect="1"/>
          </p:cNvPicPr>
          <p:nvPr/>
        </p:nvPicPr>
        <p:blipFill>
          <a:blip r:embed="rId33">
            <a:extLst>
              <a:ext uri="{28A0092B-C50C-407E-A947-70E740481C1C}">
                <a14:useLocalDpi xmlns:a14="http://schemas.microsoft.com/office/drawing/2010/main" val="0"/>
              </a:ext>
            </a:extLst>
          </a:blip>
          <a:stretch>
            <a:fillRect/>
          </a:stretch>
        </p:blipFill>
        <p:spPr>
          <a:xfrm>
            <a:off x="3321522" y="2271314"/>
            <a:ext cx="1297718" cy="880804"/>
          </a:xfrm>
          <a:prstGeom prst="rect">
            <a:avLst/>
          </a:prstGeom>
        </p:spPr>
      </p:pic>
      <p:pic>
        <p:nvPicPr>
          <p:cNvPr id="70" name="Resim 69">
            <a:extLst>
              <a:ext uri="{FF2B5EF4-FFF2-40B4-BE49-F238E27FC236}">
                <a16:creationId xmlns:a16="http://schemas.microsoft.com/office/drawing/2014/main" id="{2CDDB1B6-24D8-4687-89F3-63F81F7936A2}"/>
              </a:ext>
            </a:extLst>
          </p:cNvPr>
          <p:cNvPicPr>
            <a:picLocks noChangeAspect="1"/>
          </p:cNvPicPr>
          <p:nvPr/>
        </p:nvPicPr>
        <p:blipFill>
          <a:blip r:embed="rId34">
            <a:extLst>
              <a:ext uri="{28A0092B-C50C-407E-A947-70E740481C1C}">
                <a14:useLocalDpi xmlns:a14="http://schemas.microsoft.com/office/drawing/2010/main" val="0"/>
              </a:ext>
            </a:extLst>
          </a:blip>
          <a:stretch>
            <a:fillRect/>
          </a:stretch>
        </p:blipFill>
        <p:spPr>
          <a:xfrm>
            <a:off x="3315666" y="1179570"/>
            <a:ext cx="1297718" cy="880804"/>
          </a:xfrm>
          <a:prstGeom prst="rect">
            <a:avLst/>
          </a:prstGeom>
        </p:spPr>
      </p:pic>
      <p:pic>
        <p:nvPicPr>
          <p:cNvPr id="72" name="Resim 71">
            <a:extLst>
              <a:ext uri="{FF2B5EF4-FFF2-40B4-BE49-F238E27FC236}">
                <a16:creationId xmlns:a16="http://schemas.microsoft.com/office/drawing/2014/main" id="{70C8F86D-F5D1-4E7D-A61E-3C92C6EEAC34}"/>
              </a:ext>
            </a:extLst>
          </p:cNvPr>
          <p:cNvPicPr>
            <a:picLocks noChangeAspect="1"/>
          </p:cNvPicPr>
          <p:nvPr/>
        </p:nvPicPr>
        <p:blipFill>
          <a:blip r:embed="rId35">
            <a:extLst>
              <a:ext uri="{28A0092B-C50C-407E-A947-70E740481C1C}">
                <a14:useLocalDpi xmlns:a14="http://schemas.microsoft.com/office/drawing/2010/main" val="0"/>
              </a:ext>
            </a:extLst>
          </a:blip>
          <a:stretch>
            <a:fillRect/>
          </a:stretch>
        </p:blipFill>
        <p:spPr>
          <a:xfrm>
            <a:off x="452363" y="2386805"/>
            <a:ext cx="1182651" cy="802704"/>
          </a:xfrm>
          <a:prstGeom prst="rect">
            <a:avLst/>
          </a:prstGeom>
        </p:spPr>
      </p:pic>
      <p:pic>
        <p:nvPicPr>
          <p:cNvPr id="74" name="Resim 73">
            <a:extLst>
              <a:ext uri="{FF2B5EF4-FFF2-40B4-BE49-F238E27FC236}">
                <a16:creationId xmlns:a16="http://schemas.microsoft.com/office/drawing/2014/main" id="{C291A41E-26B5-477B-B505-0B5604A6148B}"/>
              </a:ext>
            </a:extLst>
          </p:cNvPr>
          <p:cNvPicPr>
            <a:picLocks noChangeAspect="1"/>
          </p:cNvPicPr>
          <p:nvPr/>
        </p:nvPicPr>
        <p:blipFill>
          <a:blip r:embed="rId36">
            <a:extLst>
              <a:ext uri="{28A0092B-C50C-407E-A947-70E740481C1C}">
                <a14:useLocalDpi xmlns:a14="http://schemas.microsoft.com/office/drawing/2010/main" val="0"/>
              </a:ext>
            </a:extLst>
          </a:blip>
          <a:stretch>
            <a:fillRect/>
          </a:stretch>
        </p:blipFill>
        <p:spPr>
          <a:xfrm>
            <a:off x="9283967" y="1155426"/>
            <a:ext cx="1182644" cy="802699"/>
          </a:xfrm>
          <a:prstGeom prst="rect">
            <a:avLst/>
          </a:prstGeom>
        </p:spPr>
      </p:pic>
      <p:pic>
        <p:nvPicPr>
          <p:cNvPr id="76" name="Resim 75">
            <a:extLst>
              <a:ext uri="{FF2B5EF4-FFF2-40B4-BE49-F238E27FC236}">
                <a16:creationId xmlns:a16="http://schemas.microsoft.com/office/drawing/2014/main" id="{2FB05802-D02F-42F2-911F-FB954A9C33E1}"/>
              </a:ext>
            </a:extLst>
          </p:cNvPr>
          <p:cNvPicPr>
            <a:picLocks noChangeAspect="1"/>
          </p:cNvPicPr>
          <p:nvPr/>
        </p:nvPicPr>
        <p:blipFill>
          <a:blip r:embed="rId37">
            <a:extLst>
              <a:ext uri="{28A0092B-C50C-407E-A947-70E740481C1C}">
                <a14:useLocalDpi xmlns:a14="http://schemas.microsoft.com/office/drawing/2010/main" val="0"/>
              </a:ext>
            </a:extLst>
          </a:blip>
          <a:stretch>
            <a:fillRect/>
          </a:stretch>
        </p:blipFill>
        <p:spPr>
          <a:xfrm>
            <a:off x="7817914" y="1202817"/>
            <a:ext cx="1182643" cy="802699"/>
          </a:xfrm>
          <a:prstGeom prst="rect">
            <a:avLst/>
          </a:prstGeom>
        </p:spPr>
      </p:pic>
      <p:pic>
        <p:nvPicPr>
          <p:cNvPr id="78" name="Resim 77">
            <a:extLst>
              <a:ext uri="{FF2B5EF4-FFF2-40B4-BE49-F238E27FC236}">
                <a16:creationId xmlns:a16="http://schemas.microsoft.com/office/drawing/2014/main" id="{E9BA55A0-04DD-47C1-ABD9-EBE0B11CFF71}"/>
              </a:ext>
            </a:extLst>
          </p:cNvPr>
          <p:cNvPicPr>
            <a:picLocks noChangeAspect="1"/>
          </p:cNvPicPr>
          <p:nvPr/>
        </p:nvPicPr>
        <p:blipFill>
          <a:blip r:embed="rId38">
            <a:extLst>
              <a:ext uri="{28A0092B-C50C-407E-A947-70E740481C1C}">
                <a14:useLocalDpi xmlns:a14="http://schemas.microsoft.com/office/drawing/2010/main" val="0"/>
              </a:ext>
            </a:extLst>
          </a:blip>
          <a:stretch>
            <a:fillRect/>
          </a:stretch>
        </p:blipFill>
        <p:spPr>
          <a:xfrm>
            <a:off x="10556327" y="4205146"/>
            <a:ext cx="1182649" cy="802703"/>
          </a:xfrm>
          <a:prstGeom prst="rect">
            <a:avLst/>
          </a:prstGeom>
        </p:spPr>
      </p:pic>
      <p:pic>
        <p:nvPicPr>
          <p:cNvPr id="80" name="Resim 79">
            <a:extLst>
              <a:ext uri="{FF2B5EF4-FFF2-40B4-BE49-F238E27FC236}">
                <a16:creationId xmlns:a16="http://schemas.microsoft.com/office/drawing/2014/main" id="{7F8B9ED1-2284-490B-9B5C-AC396B029BB7}"/>
              </a:ext>
            </a:extLst>
          </p:cNvPr>
          <p:cNvPicPr>
            <a:picLocks noChangeAspect="1"/>
          </p:cNvPicPr>
          <p:nvPr/>
        </p:nvPicPr>
        <p:blipFill>
          <a:blip r:embed="rId39">
            <a:extLst>
              <a:ext uri="{28A0092B-C50C-407E-A947-70E740481C1C}">
                <a14:useLocalDpi xmlns:a14="http://schemas.microsoft.com/office/drawing/2010/main" val="0"/>
              </a:ext>
            </a:extLst>
          </a:blip>
          <a:stretch>
            <a:fillRect/>
          </a:stretch>
        </p:blipFill>
        <p:spPr>
          <a:xfrm>
            <a:off x="4842577" y="5312297"/>
            <a:ext cx="1182652" cy="802705"/>
          </a:xfrm>
          <a:prstGeom prst="rect">
            <a:avLst/>
          </a:prstGeom>
        </p:spPr>
      </p:pic>
      <p:pic>
        <p:nvPicPr>
          <p:cNvPr id="82" name="Resim 81">
            <a:extLst>
              <a:ext uri="{FF2B5EF4-FFF2-40B4-BE49-F238E27FC236}">
                <a16:creationId xmlns:a16="http://schemas.microsoft.com/office/drawing/2014/main" id="{AAD7D76E-A279-4F5C-A561-B61D7485F780}"/>
              </a:ext>
            </a:extLst>
          </p:cNvPr>
          <p:cNvPicPr>
            <a:picLocks noChangeAspect="1"/>
          </p:cNvPicPr>
          <p:nvPr/>
        </p:nvPicPr>
        <p:blipFill>
          <a:blip r:embed="rId40">
            <a:extLst>
              <a:ext uri="{28A0092B-C50C-407E-A947-70E740481C1C}">
                <a14:useLocalDpi xmlns:a14="http://schemas.microsoft.com/office/drawing/2010/main" val="0"/>
              </a:ext>
            </a:extLst>
          </a:blip>
          <a:stretch>
            <a:fillRect/>
          </a:stretch>
        </p:blipFill>
        <p:spPr>
          <a:xfrm>
            <a:off x="7815311" y="2211196"/>
            <a:ext cx="1182652" cy="802705"/>
          </a:xfrm>
          <a:prstGeom prst="rect">
            <a:avLst/>
          </a:prstGeom>
        </p:spPr>
      </p:pic>
      <p:pic>
        <p:nvPicPr>
          <p:cNvPr id="84" name="Resim 83">
            <a:extLst>
              <a:ext uri="{FF2B5EF4-FFF2-40B4-BE49-F238E27FC236}">
                <a16:creationId xmlns:a16="http://schemas.microsoft.com/office/drawing/2014/main" id="{C084E2EB-CE5D-4551-978B-9B23780F9858}"/>
              </a:ext>
            </a:extLst>
          </p:cNvPr>
          <p:cNvPicPr>
            <a:picLocks noChangeAspect="1"/>
          </p:cNvPicPr>
          <p:nvPr/>
        </p:nvPicPr>
        <p:blipFill>
          <a:blip r:embed="rId41">
            <a:extLst>
              <a:ext uri="{28A0092B-C50C-407E-A947-70E740481C1C}">
                <a14:useLocalDpi xmlns:a14="http://schemas.microsoft.com/office/drawing/2010/main" val="0"/>
              </a:ext>
            </a:extLst>
          </a:blip>
          <a:stretch>
            <a:fillRect/>
          </a:stretch>
        </p:blipFill>
        <p:spPr>
          <a:xfrm>
            <a:off x="1888795" y="4236844"/>
            <a:ext cx="1182652" cy="802705"/>
          </a:xfrm>
          <a:prstGeom prst="rect">
            <a:avLst/>
          </a:prstGeom>
        </p:spPr>
      </p:pic>
      <p:pic>
        <p:nvPicPr>
          <p:cNvPr id="86" name="Resim 85">
            <a:extLst>
              <a:ext uri="{FF2B5EF4-FFF2-40B4-BE49-F238E27FC236}">
                <a16:creationId xmlns:a16="http://schemas.microsoft.com/office/drawing/2014/main" id="{8FDCB644-7E9A-418D-9CF1-8A9548DE2EFB}"/>
              </a:ext>
            </a:extLst>
          </p:cNvPr>
          <p:cNvPicPr>
            <a:picLocks noChangeAspect="1"/>
          </p:cNvPicPr>
          <p:nvPr/>
        </p:nvPicPr>
        <p:blipFill>
          <a:blip r:embed="rId42">
            <a:extLst>
              <a:ext uri="{28A0092B-C50C-407E-A947-70E740481C1C}">
                <a14:useLocalDpi xmlns:a14="http://schemas.microsoft.com/office/drawing/2010/main" val="0"/>
              </a:ext>
            </a:extLst>
          </a:blip>
          <a:stretch>
            <a:fillRect/>
          </a:stretch>
        </p:blipFill>
        <p:spPr>
          <a:xfrm>
            <a:off x="7817387" y="4345785"/>
            <a:ext cx="1182652" cy="802705"/>
          </a:xfrm>
          <a:prstGeom prst="rect">
            <a:avLst/>
          </a:prstGeom>
        </p:spPr>
      </p:pic>
      <p:pic>
        <p:nvPicPr>
          <p:cNvPr id="11" name="Resim 10">
            <a:extLst>
              <a:ext uri="{FF2B5EF4-FFF2-40B4-BE49-F238E27FC236}">
                <a16:creationId xmlns:a16="http://schemas.microsoft.com/office/drawing/2014/main" id="{A7CE2007-C29D-49D5-989C-C5A8053856EE}"/>
              </a:ext>
            </a:extLst>
          </p:cNvPr>
          <p:cNvPicPr>
            <a:picLocks noChangeAspect="1"/>
          </p:cNvPicPr>
          <p:nvPr/>
        </p:nvPicPr>
        <p:blipFill>
          <a:blip r:embed="rId43">
            <a:extLst>
              <a:ext uri="{28A0092B-C50C-407E-A947-70E740481C1C}">
                <a14:useLocalDpi xmlns:a14="http://schemas.microsoft.com/office/drawing/2010/main" val="0"/>
              </a:ext>
            </a:extLst>
          </a:blip>
          <a:stretch>
            <a:fillRect/>
          </a:stretch>
        </p:blipFill>
        <p:spPr>
          <a:xfrm>
            <a:off x="10558671" y="1305387"/>
            <a:ext cx="1104158" cy="552079"/>
          </a:xfrm>
          <a:prstGeom prst="rect">
            <a:avLst/>
          </a:prstGeom>
        </p:spPr>
      </p:pic>
      <p:cxnSp>
        <p:nvCxnSpPr>
          <p:cNvPr id="51" name="Düz Bağlayıcı 50">
            <a:extLst>
              <a:ext uri="{FF2B5EF4-FFF2-40B4-BE49-F238E27FC236}">
                <a16:creationId xmlns:a16="http://schemas.microsoft.com/office/drawing/2014/main" id="{F84018DF-D7D9-4A2E-B77E-FDD24C97A8E0}"/>
              </a:ext>
            </a:extLst>
          </p:cNvPr>
          <p:cNvCxnSpPr>
            <a:cxnSpLocks/>
          </p:cNvCxnSpPr>
          <p:nvPr/>
        </p:nvCxnSpPr>
        <p:spPr>
          <a:xfrm>
            <a:off x="1337187" y="6548284"/>
            <a:ext cx="3913895" cy="0"/>
          </a:xfrm>
          <a:prstGeom prst="line">
            <a:avLst/>
          </a:prstGeom>
          <a:ln>
            <a:solidFill>
              <a:schemeClr val="bg1">
                <a:lumMod val="85000"/>
              </a:schemeClr>
            </a:solidFill>
          </a:ln>
        </p:spPr>
        <p:style>
          <a:lnRef idx="1">
            <a:schemeClr val="dk1"/>
          </a:lnRef>
          <a:fillRef idx="0">
            <a:schemeClr val="dk1"/>
          </a:fillRef>
          <a:effectRef idx="0">
            <a:schemeClr val="dk1"/>
          </a:effectRef>
          <a:fontRef idx="minor">
            <a:schemeClr val="tx1"/>
          </a:fontRef>
        </p:style>
      </p:cxnSp>
      <p:cxnSp>
        <p:nvCxnSpPr>
          <p:cNvPr id="53" name="Düz Bağlayıcı 52">
            <a:extLst>
              <a:ext uri="{FF2B5EF4-FFF2-40B4-BE49-F238E27FC236}">
                <a16:creationId xmlns:a16="http://schemas.microsoft.com/office/drawing/2014/main" id="{6FEE906B-29CE-466F-8956-D9B91175D73C}"/>
              </a:ext>
            </a:extLst>
          </p:cNvPr>
          <p:cNvCxnSpPr>
            <a:cxnSpLocks/>
          </p:cNvCxnSpPr>
          <p:nvPr/>
        </p:nvCxnSpPr>
        <p:spPr>
          <a:xfrm>
            <a:off x="6983506" y="6539516"/>
            <a:ext cx="4645134" cy="0"/>
          </a:xfrm>
          <a:prstGeom prst="line">
            <a:avLst/>
          </a:prstGeom>
          <a:ln>
            <a:solidFill>
              <a:schemeClr val="bg1">
                <a:lumMod val="85000"/>
              </a:schemeClr>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38984455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0" presetClass="entr" presetSubtype="0" fill="hold" nodeType="afterEffect">
                                  <p:stCondLst>
                                    <p:cond delay="0"/>
                                  </p:stCondLst>
                                  <p:childTnLst>
                                    <p:set>
                                      <p:cBhvr>
                                        <p:cTn id="12" dur="1" fill="hold">
                                          <p:stCondLst>
                                            <p:cond delay="0"/>
                                          </p:stCondLst>
                                        </p:cTn>
                                        <p:tgtEl>
                                          <p:spTgt spid="70"/>
                                        </p:tgtEl>
                                        <p:attrNameLst>
                                          <p:attrName>style.visibility</p:attrName>
                                        </p:attrNameLst>
                                      </p:cBhvr>
                                      <p:to>
                                        <p:strVal val="visible"/>
                                      </p:to>
                                    </p:set>
                                    <p:animEffect transition="in" filter="fade">
                                      <p:cBhvr>
                                        <p:cTn id="13" dur="500"/>
                                        <p:tgtEl>
                                          <p:spTgt spid="70"/>
                                        </p:tgtEl>
                                      </p:cBhvr>
                                    </p:animEffect>
                                  </p:childTnLst>
                                </p:cTn>
                              </p:par>
                            </p:childTnLst>
                          </p:cTn>
                        </p:par>
                        <p:par>
                          <p:cTn id="14" fill="hold">
                            <p:stCondLst>
                              <p:cond delay="1500"/>
                            </p:stCondLst>
                            <p:childTnLst>
                              <p:par>
                                <p:cTn id="15" presetID="10" presetClass="entr" presetSubtype="0" fill="hold" nodeType="afterEffect">
                                  <p:stCondLst>
                                    <p:cond delay="0"/>
                                  </p:stCondLst>
                                  <p:childTnLst>
                                    <p:set>
                                      <p:cBhvr>
                                        <p:cTn id="16" dur="1" fill="hold">
                                          <p:stCondLst>
                                            <p:cond delay="0"/>
                                          </p:stCondLst>
                                        </p:cTn>
                                        <p:tgtEl>
                                          <p:spTgt spid="26"/>
                                        </p:tgtEl>
                                        <p:attrNameLst>
                                          <p:attrName>style.visibility</p:attrName>
                                        </p:attrNameLst>
                                      </p:cBhvr>
                                      <p:to>
                                        <p:strVal val="visible"/>
                                      </p:to>
                                    </p:set>
                                    <p:animEffect transition="in" filter="fade">
                                      <p:cBhvr>
                                        <p:cTn id="17" dur="500"/>
                                        <p:tgtEl>
                                          <p:spTgt spid="26"/>
                                        </p:tgtEl>
                                      </p:cBhvr>
                                    </p:animEffect>
                                  </p:childTnLst>
                                </p:cTn>
                              </p:par>
                            </p:childTnLst>
                          </p:cTn>
                        </p:par>
                        <p:par>
                          <p:cTn id="18" fill="hold">
                            <p:stCondLst>
                              <p:cond delay="2000"/>
                            </p:stCondLst>
                            <p:childTnLst>
                              <p:par>
                                <p:cTn id="19" presetID="10" presetClass="entr" presetSubtype="0" fill="hold" nodeType="afterEffect">
                                  <p:stCondLst>
                                    <p:cond delay="0"/>
                                  </p:stCondLst>
                                  <p:childTnLst>
                                    <p:set>
                                      <p:cBhvr>
                                        <p:cTn id="20" dur="1" fill="hold">
                                          <p:stCondLst>
                                            <p:cond delay="0"/>
                                          </p:stCondLst>
                                        </p:cTn>
                                        <p:tgtEl>
                                          <p:spTgt spid="32"/>
                                        </p:tgtEl>
                                        <p:attrNameLst>
                                          <p:attrName>style.visibility</p:attrName>
                                        </p:attrNameLst>
                                      </p:cBhvr>
                                      <p:to>
                                        <p:strVal val="visible"/>
                                      </p:to>
                                    </p:set>
                                    <p:animEffect transition="in" filter="fade">
                                      <p:cBhvr>
                                        <p:cTn id="21" dur="500"/>
                                        <p:tgtEl>
                                          <p:spTgt spid="32"/>
                                        </p:tgtEl>
                                      </p:cBhvr>
                                    </p:animEffect>
                                  </p:childTnLst>
                                </p:cTn>
                              </p:par>
                            </p:childTnLst>
                          </p:cTn>
                        </p:par>
                        <p:par>
                          <p:cTn id="22" fill="hold">
                            <p:stCondLst>
                              <p:cond delay="2500"/>
                            </p:stCondLst>
                            <p:childTnLst>
                              <p:par>
                                <p:cTn id="23" presetID="10" presetClass="entr" presetSubtype="0" fill="hold" nodeType="afterEffect">
                                  <p:stCondLst>
                                    <p:cond delay="0"/>
                                  </p:stCondLst>
                                  <p:childTnLst>
                                    <p:set>
                                      <p:cBhvr>
                                        <p:cTn id="24" dur="1" fill="hold">
                                          <p:stCondLst>
                                            <p:cond delay="0"/>
                                          </p:stCondLst>
                                        </p:cTn>
                                        <p:tgtEl>
                                          <p:spTgt spid="48"/>
                                        </p:tgtEl>
                                        <p:attrNameLst>
                                          <p:attrName>style.visibility</p:attrName>
                                        </p:attrNameLst>
                                      </p:cBhvr>
                                      <p:to>
                                        <p:strVal val="visible"/>
                                      </p:to>
                                    </p:set>
                                    <p:animEffect transition="in" filter="fade">
                                      <p:cBhvr>
                                        <p:cTn id="25" dur="500"/>
                                        <p:tgtEl>
                                          <p:spTgt spid="48"/>
                                        </p:tgtEl>
                                      </p:cBhvr>
                                    </p:animEffect>
                                  </p:childTnLst>
                                </p:cTn>
                              </p:par>
                            </p:childTnLst>
                          </p:cTn>
                        </p:par>
                        <p:par>
                          <p:cTn id="26" fill="hold">
                            <p:stCondLst>
                              <p:cond delay="3000"/>
                            </p:stCondLst>
                            <p:childTnLst>
                              <p:par>
                                <p:cTn id="27" presetID="10" presetClass="entr" presetSubtype="0" fill="hold" nodeType="afterEffect">
                                  <p:stCondLst>
                                    <p:cond delay="0"/>
                                  </p:stCondLst>
                                  <p:childTnLst>
                                    <p:set>
                                      <p:cBhvr>
                                        <p:cTn id="28" dur="1" fill="hold">
                                          <p:stCondLst>
                                            <p:cond delay="0"/>
                                          </p:stCondLst>
                                        </p:cTn>
                                        <p:tgtEl>
                                          <p:spTgt spid="12"/>
                                        </p:tgtEl>
                                        <p:attrNameLst>
                                          <p:attrName>style.visibility</p:attrName>
                                        </p:attrNameLst>
                                      </p:cBhvr>
                                      <p:to>
                                        <p:strVal val="visible"/>
                                      </p:to>
                                    </p:set>
                                    <p:animEffect transition="in" filter="fade">
                                      <p:cBhvr>
                                        <p:cTn id="29" dur="500"/>
                                        <p:tgtEl>
                                          <p:spTgt spid="12"/>
                                        </p:tgtEl>
                                      </p:cBhvr>
                                    </p:animEffect>
                                  </p:childTnLst>
                                </p:cTn>
                              </p:par>
                            </p:childTnLst>
                          </p:cTn>
                        </p:par>
                        <p:par>
                          <p:cTn id="30" fill="hold">
                            <p:stCondLst>
                              <p:cond delay="3500"/>
                            </p:stCondLst>
                            <p:childTnLst>
                              <p:par>
                                <p:cTn id="31" presetID="10" presetClass="entr" presetSubtype="0" fill="hold" nodeType="afterEffect">
                                  <p:stCondLst>
                                    <p:cond delay="0"/>
                                  </p:stCondLst>
                                  <p:childTnLst>
                                    <p:set>
                                      <p:cBhvr>
                                        <p:cTn id="32" dur="1" fill="hold">
                                          <p:stCondLst>
                                            <p:cond delay="0"/>
                                          </p:stCondLst>
                                        </p:cTn>
                                        <p:tgtEl>
                                          <p:spTgt spid="86"/>
                                        </p:tgtEl>
                                        <p:attrNameLst>
                                          <p:attrName>style.visibility</p:attrName>
                                        </p:attrNameLst>
                                      </p:cBhvr>
                                      <p:to>
                                        <p:strVal val="visible"/>
                                      </p:to>
                                    </p:set>
                                    <p:animEffect transition="in" filter="fade">
                                      <p:cBhvr>
                                        <p:cTn id="33" dur="500"/>
                                        <p:tgtEl>
                                          <p:spTgt spid="86"/>
                                        </p:tgtEl>
                                      </p:cBhvr>
                                    </p:animEffect>
                                  </p:childTnLst>
                                </p:cTn>
                              </p:par>
                            </p:childTnLst>
                          </p:cTn>
                        </p:par>
                        <p:par>
                          <p:cTn id="34" fill="hold">
                            <p:stCondLst>
                              <p:cond delay="4000"/>
                            </p:stCondLst>
                            <p:childTnLst>
                              <p:par>
                                <p:cTn id="35" presetID="10" presetClass="entr" presetSubtype="0" fill="hold" nodeType="afterEffect">
                                  <p:stCondLst>
                                    <p:cond delay="0"/>
                                  </p:stCondLst>
                                  <p:childTnLst>
                                    <p:set>
                                      <p:cBhvr>
                                        <p:cTn id="36" dur="1" fill="hold">
                                          <p:stCondLst>
                                            <p:cond delay="0"/>
                                          </p:stCondLst>
                                        </p:cTn>
                                        <p:tgtEl>
                                          <p:spTgt spid="74"/>
                                        </p:tgtEl>
                                        <p:attrNameLst>
                                          <p:attrName>style.visibility</p:attrName>
                                        </p:attrNameLst>
                                      </p:cBhvr>
                                      <p:to>
                                        <p:strVal val="visible"/>
                                      </p:to>
                                    </p:set>
                                    <p:animEffect transition="in" filter="fade">
                                      <p:cBhvr>
                                        <p:cTn id="37" dur="500"/>
                                        <p:tgtEl>
                                          <p:spTgt spid="74"/>
                                        </p:tgtEl>
                                      </p:cBhvr>
                                    </p:animEffect>
                                  </p:childTnLst>
                                </p:cTn>
                              </p:par>
                            </p:childTnLst>
                          </p:cTn>
                        </p:par>
                        <p:par>
                          <p:cTn id="38" fill="hold">
                            <p:stCondLst>
                              <p:cond delay="4500"/>
                            </p:stCondLst>
                            <p:childTnLst>
                              <p:par>
                                <p:cTn id="39" presetID="10" presetClass="entr" presetSubtype="0" fill="hold" nodeType="afterEffect">
                                  <p:stCondLst>
                                    <p:cond delay="0"/>
                                  </p:stCondLst>
                                  <p:childTnLst>
                                    <p:set>
                                      <p:cBhvr>
                                        <p:cTn id="40" dur="1" fill="hold">
                                          <p:stCondLst>
                                            <p:cond delay="0"/>
                                          </p:stCondLst>
                                        </p:cTn>
                                        <p:tgtEl>
                                          <p:spTgt spid="56"/>
                                        </p:tgtEl>
                                        <p:attrNameLst>
                                          <p:attrName>style.visibility</p:attrName>
                                        </p:attrNameLst>
                                      </p:cBhvr>
                                      <p:to>
                                        <p:strVal val="visible"/>
                                      </p:to>
                                    </p:set>
                                    <p:animEffect transition="in" filter="fade">
                                      <p:cBhvr>
                                        <p:cTn id="41" dur="500"/>
                                        <p:tgtEl>
                                          <p:spTgt spid="56"/>
                                        </p:tgtEl>
                                      </p:cBhvr>
                                    </p:animEffect>
                                  </p:childTnLst>
                                </p:cTn>
                              </p:par>
                            </p:childTnLst>
                          </p:cTn>
                        </p:par>
                        <p:par>
                          <p:cTn id="42" fill="hold">
                            <p:stCondLst>
                              <p:cond delay="5000"/>
                            </p:stCondLst>
                            <p:childTnLst>
                              <p:par>
                                <p:cTn id="43" presetID="10" presetClass="entr" presetSubtype="0" fill="hold" nodeType="afterEffect">
                                  <p:stCondLst>
                                    <p:cond delay="0"/>
                                  </p:stCondLst>
                                  <p:childTnLst>
                                    <p:set>
                                      <p:cBhvr>
                                        <p:cTn id="44" dur="1" fill="hold">
                                          <p:stCondLst>
                                            <p:cond delay="0"/>
                                          </p:stCondLst>
                                        </p:cTn>
                                        <p:tgtEl>
                                          <p:spTgt spid="66"/>
                                        </p:tgtEl>
                                        <p:attrNameLst>
                                          <p:attrName>style.visibility</p:attrName>
                                        </p:attrNameLst>
                                      </p:cBhvr>
                                      <p:to>
                                        <p:strVal val="visible"/>
                                      </p:to>
                                    </p:set>
                                    <p:animEffect transition="in" filter="fade">
                                      <p:cBhvr>
                                        <p:cTn id="45" dur="500"/>
                                        <p:tgtEl>
                                          <p:spTgt spid="66"/>
                                        </p:tgtEl>
                                      </p:cBhvr>
                                    </p:animEffect>
                                  </p:childTnLst>
                                </p:cTn>
                              </p:par>
                            </p:childTnLst>
                          </p:cTn>
                        </p:par>
                        <p:par>
                          <p:cTn id="46" fill="hold">
                            <p:stCondLst>
                              <p:cond delay="5500"/>
                            </p:stCondLst>
                            <p:childTnLst>
                              <p:par>
                                <p:cTn id="47" presetID="10" presetClass="entr" presetSubtype="0" fill="hold" nodeType="afterEffect">
                                  <p:stCondLst>
                                    <p:cond delay="0"/>
                                  </p:stCondLst>
                                  <p:childTnLst>
                                    <p:set>
                                      <p:cBhvr>
                                        <p:cTn id="48" dur="1" fill="hold">
                                          <p:stCondLst>
                                            <p:cond delay="0"/>
                                          </p:stCondLst>
                                        </p:cTn>
                                        <p:tgtEl>
                                          <p:spTgt spid="16"/>
                                        </p:tgtEl>
                                        <p:attrNameLst>
                                          <p:attrName>style.visibility</p:attrName>
                                        </p:attrNameLst>
                                      </p:cBhvr>
                                      <p:to>
                                        <p:strVal val="visible"/>
                                      </p:to>
                                    </p:set>
                                    <p:animEffect transition="in" filter="fade">
                                      <p:cBhvr>
                                        <p:cTn id="49" dur="500"/>
                                        <p:tgtEl>
                                          <p:spTgt spid="16"/>
                                        </p:tgtEl>
                                      </p:cBhvr>
                                    </p:animEffect>
                                  </p:childTnLst>
                                </p:cTn>
                              </p:par>
                            </p:childTnLst>
                          </p:cTn>
                        </p:par>
                        <p:par>
                          <p:cTn id="50" fill="hold">
                            <p:stCondLst>
                              <p:cond delay="6000"/>
                            </p:stCondLst>
                            <p:childTnLst>
                              <p:par>
                                <p:cTn id="51" presetID="10" presetClass="entr" presetSubtype="0" fill="hold" nodeType="afterEffect">
                                  <p:stCondLst>
                                    <p:cond delay="0"/>
                                  </p:stCondLst>
                                  <p:childTnLst>
                                    <p:set>
                                      <p:cBhvr>
                                        <p:cTn id="52" dur="1" fill="hold">
                                          <p:stCondLst>
                                            <p:cond delay="0"/>
                                          </p:stCondLst>
                                        </p:cTn>
                                        <p:tgtEl>
                                          <p:spTgt spid="22"/>
                                        </p:tgtEl>
                                        <p:attrNameLst>
                                          <p:attrName>style.visibility</p:attrName>
                                        </p:attrNameLst>
                                      </p:cBhvr>
                                      <p:to>
                                        <p:strVal val="visible"/>
                                      </p:to>
                                    </p:set>
                                    <p:animEffect transition="in" filter="fade">
                                      <p:cBhvr>
                                        <p:cTn id="53" dur="500"/>
                                        <p:tgtEl>
                                          <p:spTgt spid="22"/>
                                        </p:tgtEl>
                                      </p:cBhvr>
                                    </p:animEffect>
                                  </p:childTnLst>
                                </p:cTn>
                              </p:par>
                            </p:childTnLst>
                          </p:cTn>
                        </p:par>
                        <p:par>
                          <p:cTn id="54" fill="hold">
                            <p:stCondLst>
                              <p:cond delay="6500"/>
                            </p:stCondLst>
                            <p:childTnLst>
                              <p:par>
                                <p:cTn id="55" presetID="10" presetClass="entr" presetSubtype="0" fill="hold" nodeType="afterEffect">
                                  <p:stCondLst>
                                    <p:cond delay="0"/>
                                  </p:stCondLst>
                                  <p:childTnLst>
                                    <p:set>
                                      <p:cBhvr>
                                        <p:cTn id="56" dur="1" fill="hold">
                                          <p:stCondLst>
                                            <p:cond delay="0"/>
                                          </p:stCondLst>
                                        </p:cTn>
                                        <p:tgtEl>
                                          <p:spTgt spid="36"/>
                                        </p:tgtEl>
                                        <p:attrNameLst>
                                          <p:attrName>style.visibility</p:attrName>
                                        </p:attrNameLst>
                                      </p:cBhvr>
                                      <p:to>
                                        <p:strVal val="visible"/>
                                      </p:to>
                                    </p:set>
                                    <p:animEffect transition="in" filter="fade">
                                      <p:cBhvr>
                                        <p:cTn id="57" dur="500"/>
                                        <p:tgtEl>
                                          <p:spTgt spid="36"/>
                                        </p:tgtEl>
                                      </p:cBhvr>
                                    </p:animEffect>
                                  </p:childTnLst>
                                </p:cTn>
                              </p:par>
                            </p:childTnLst>
                          </p:cTn>
                        </p:par>
                        <p:par>
                          <p:cTn id="58" fill="hold">
                            <p:stCondLst>
                              <p:cond delay="7000"/>
                            </p:stCondLst>
                            <p:childTnLst>
                              <p:par>
                                <p:cTn id="59" presetID="10" presetClass="entr" presetSubtype="0" fill="hold" nodeType="afterEffect">
                                  <p:stCondLst>
                                    <p:cond delay="0"/>
                                  </p:stCondLst>
                                  <p:childTnLst>
                                    <p:set>
                                      <p:cBhvr>
                                        <p:cTn id="60" dur="1" fill="hold">
                                          <p:stCondLst>
                                            <p:cond delay="0"/>
                                          </p:stCondLst>
                                        </p:cTn>
                                        <p:tgtEl>
                                          <p:spTgt spid="54"/>
                                        </p:tgtEl>
                                        <p:attrNameLst>
                                          <p:attrName>style.visibility</p:attrName>
                                        </p:attrNameLst>
                                      </p:cBhvr>
                                      <p:to>
                                        <p:strVal val="visible"/>
                                      </p:to>
                                    </p:set>
                                    <p:animEffect transition="in" filter="fade">
                                      <p:cBhvr>
                                        <p:cTn id="61" dur="500"/>
                                        <p:tgtEl>
                                          <p:spTgt spid="54"/>
                                        </p:tgtEl>
                                      </p:cBhvr>
                                    </p:animEffect>
                                  </p:childTnLst>
                                </p:cTn>
                              </p:par>
                            </p:childTnLst>
                          </p:cTn>
                        </p:par>
                        <p:par>
                          <p:cTn id="62" fill="hold">
                            <p:stCondLst>
                              <p:cond delay="7500"/>
                            </p:stCondLst>
                            <p:childTnLst>
                              <p:par>
                                <p:cTn id="63" presetID="10" presetClass="entr" presetSubtype="0" fill="hold" nodeType="afterEffect">
                                  <p:stCondLst>
                                    <p:cond delay="0"/>
                                  </p:stCondLst>
                                  <p:childTnLst>
                                    <p:set>
                                      <p:cBhvr>
                                        <p:cTn id="64" dur="1" fill="hold">
                                          <p:stCondLst>
                                            <p:cond delay="0"/>
                                          </p:stCondLst>
                                        </p:cTn>
                                        <p:tgtEl>
                                          <p:spTgt spid="38"/>
                                        </p:tgtEl>
                                        <p:attrNameLst>
                                          <p:attrName>style.visibility</p:attrName>
                                        </p:attrNameLst>
                                      </p:cBhvr>
                                      <p:to>
                                        <p:strVal val="visible"/>
                                      </p:to>
                                    </p:set>
                                    <p:animEffect transition="in" filter="fade">
                                      <p:cBhvr>
                                        <p:cTn id="65" dur="500"/>
                                        <p:tgtEl>
                                          <p:spTgt spid="38"/>
                                        </p:tgtEl>
                                      </p:cBhvr>
                                    </p:animEffect>
                                  </p:childTnLst>
                                </p:cTn>
                              </p:par>
                            </p:childTnLst>
                          </p:cTn>
                        </p:par>
                        <p:par>
                          <p:cTn id="66" fill="hold">
                            <p:stCondLst>
                              <p:cond delay="8000"/>
                            </p:stCondLst>
                            <p:childTnLst>
                              <p:par>
                                <p:cTn id="67" presetID="10" presetClass="entr" presetSubtype="0" fill="hold" nodeType="afterEffect">
                                  <p:stCondLst>
                                    <p:cond delay="0"/>
                                  </p:stCondLst>
                                  <p:childTnLst>
                                    <p:set>
                                      <p:cBhvr>
                                        <p:cTn id="68" dur="1" fill="hold">
                                          <p:stCondLst>
                                            <p:cond delay="0"/>
                                          </p:stCondLst>
                                        </p:cTn>
                                        <p:tgtEl>
                                          <p:spTgt spid="18"/>
                                        </p:tgtEl>
                                        <p:attrNameLst>
                                          <p:attrName>style.visibility</p:attrName>
                                        </p:attrNameLst>
                                      </p:cBhvr>
                                      <p:to>
                                        <p:strVal val="visible"/>
                                      </p:to>
                                    </p:set>
                                    <p:animEffect transition="in" filter="fade">
                                      <p:cBhvr>
                                        <p:cTn id="69" dur="500"/>
                                        <p:tgtEl>
                                          <p:spTgt spid="18"/>
                                        </p:tgtEl>
                                      </p:cBhvr>
                                    </p:animEffect>
                                  </p:childTnLst>
                                </p:cTn>
                              </p:par>
                            </p:childTnLst>
                          </p:cTn>
                        </p:par>
                        <p:par>
                          <p:cTn id="70" fill="hold">
                            <p:stCondLst>
                              <p:cond delay="8500"/>
                            </p:stCondLst>
                            <p:childTnLst>
                              <p:par>
                                <p:cTn id="71" presetID="10" presetClass="entr" presetSubtype="0" fill="hold" nodeType="afterEffect">
                                  <p:stCondLst>
                                    <p:cond delay="0"/>
                                  </p:stCondLst>
                                  <p:childTnLst>
                                    <p:set>
                                      <p:cBhvr>
                                        <p:cTn id="72" dur="1" fill="hold">
                                          <p:stCondLst>
                                            <p:cond delay="0"/>
                                          </p:stCondLst>
                                        </p:cTn>
                                        <p:tgtEl>
                                          <p:spTgt spid="40"/>
                                        </p:tgtEl>
                                        <p:attrNameLst>
                                          <p:attrName>style.visibility</p:attrName>
                                        </p:attrNameLst>
                                      </p:cBhvr>
                                      <p:to>
                                        <p:strVal val="visible"/>
                                      </p:to>
                                    </p:set>
                                    <p:animEffect transition="in" filter="fade">
                                      <p:cBhvr>
                                        <p:cTn id="73" dur="500"/>
                                        <p:tgtEl>
                                          <p:spTgt spid="40"/>
                                        </p:tgtEl>
                                      </p:cBhvr>
                                    </p:animEffect>
                                  </p:childTnLst>
                                </p:cTn>
                              </p:par>
                            </p:childTnLst>
                          </p:cTn>
                        </p:par>
                        <p:par>
                          <p:cTn id="74" fill="hold">
                            <p:stCondLst>
                              <p:cond delay="9000"/>
                            </p:stCondLst>
                            <p:childTnLst>
                              <p:par>
                                <p:cTn id="75" presetID="10" presetClass="entr" presetSubtype="0" fill="hold" nodeType="afterEffect">
                                  <p:stCondLst>
                                    <p:cond delay="0"/>
                                  </p:stCondLst>
                                  <p:childTnLst>
                                    <p:set>
                                      <p:cBhvr>
                                        <p:cTn id="76" dur="1" fill="hold">
                                          <p:stCondLst>
                                            <p:cond delay="0"/>
                                          </p:stCondLst>
                                        </p:cTn>
                                        <p:tgtEl>
                                          <p:spTgt spid="76"/>
                                        </p:tgtEl>
                                        <p:attrNameLst>
                                          <p:attrName>style.visibility</p:attrName>
                                        </p:attrNameLst>
                                      </p:cBhvr>
                                      <p:to>
                                        <p:strVal val="visible"/>
                                      </p:to>
                                    </p:set>
                                    <p:animEffect transition="in" filter="fade">
                                      <p:cBhvr>
                                        <p:cTn id="77" dur="500"/>
                                        <p:tgtEl>
                                          <p:spTgt spid="76"/>
                                        </p:tgtEl>
                                      </p:cBhvr>
                                    </p:animEffect>
                                  </p:childTnLst>
                                </p:cTn>
                              </p:par>
                            </p:childTnLst>
                          </p:cTn>
                        </p:par>
                        <p:par>
                          <p:cTn id="78" fill="hold">
                            <p:stCondLst>
                              <p:cond delay="9500"/>
                            </p:stCondLst>
                            <p:childTnLst>
                              <p:par>
                                <p:cTn id="79" presetID="10" presetClass="entr" presetSubtype="0" fill="hold" nodeType="afterEffect">
                                  <p:stCondLst>
                                    <p:cond delay="0"/>
                                  </p:stCondLst>
                                  <p:childTnLst>
                                    <p:set>
                                      <p:cBhvr>
                                        <p:cTn id="80" dur="1" fill="hold">
                                          <p:stCondLst>
                                            <p:cond delay="0"/>
                                          </p:stCondLst>
                                        </p:cTn>
                                        <p:tgtEl>
                                          <p:spTgt spid="52"/>
                                        </p:tgtEl>
                                        <p:attrNameLst>
                                          <p:attrName>style.visibility</p:attrName>
                                        </p:attrNameLst>
                                      </p:cBhvr>
                                      <p:to>
                                        <p:strVal val="visible"/>
                                      </p:to>
                                    </p:set>
                                    <p:animEffect transition="in" filter="fade">
                                      <p:cBhvr>
                                        <p:cTn id="81" dur="500"/>
                                        <p:tgtEl>
                                          <p:spTgt spid="52"/>
                                        </p:tgtEl>
                                      </p:cBhvr>
                                    </p:animEffect>
                                  </p:childTnLst>
                                </p:cTn>
                              </p:par>
                            </p:childTnLst>
                          </p:cTn>
                        </p:par>
                        <p:par>
                          <p:cTn id="82" fill="hold">
                            <p:stCondLst>
                              <p:cond delay="10000"/>
                            </p:stCondLst>
                            <p:childTnLst>
                              <p:par>
                                <p:cTn id="83" presetID="10" presetClass="entr" presetSubtype="0" fill="hold" nodeType="afterEffect">
                                  <p:stCondLst>
                                    <p:cond delay="0"/>
                                  </p:stCondLst>
                                  <p:childTnLst>
                                    <p:set>
                                      <p:cBhvr>
                                        <p:cTn id="84" dur="1" fill="hold">
                                          <p:stCondLst>
                                            <p:cond delay="0"/>
                                          </p:stCondLst>
                                        </p:cTn>
                                        <p:tgtEl>
                                          <p:spTgt spid="34"/>
                                        </p:tgtEl>
                                        <p:attrNameLst>
                                          <p:attrName>style.visibility</p:attrName>
                                        </p:attrNameLst>
                                      </p:cBhvr>
                                      <p:to>
                                        <p:strVal val="visible"/>
                                      </p:to>
                                    </p:set>
                                    <p:animEffect transition="in" filter="fade">
                                      <p:cBhvr>
                                        <p:cTn id="85" dur="500"/>
                                        <p:tgtEl>
                                          <p:spTgt spid="34"/>
                                        </p:tgtEl>
                                      </p:cBhvr>
                                    </p:animEffect>
                                  </p:childTnLst>
                                </p:cTn>
                              </p:par>
                            </p:childTnLst>
                          </p:cTn>
                        </p:par>
                        <p:par>
                          <p:cTn id="86" fill="hold">
                            <p:stCondLst>
                              <p:cond delay="10500"/>
                            </p:stCondLst>
                            <p:childTnLst>
                              <p:par>
                                <p:cTn id="87" presetID="10" presetClass="entr" presetSubtype="0" fill="hold" nodeType="afterEffect">
                                  <p:stCondLst>
                                    <p:cond delay="0"/>
                                  </p:stCondLst>
                                  <p:childTnLst>
                                    <p:set>
                                      <p:cBhvr>
                                        <p:cTn id="88" dur="1" fill="hold">
                                          <p:stCondLst>
                                            <p:cond delay="0"/>
                                          </p:stCondLst>
                                        </p:cTn>
                                        <p:tgtEl>
                                          <p:spTgt spid="82"/>
                                        </p:tgtEl>
                                        <p:attrNameLst>
                                          <p:attrName>style.visibility</p:attrName>
                                        </p:attrNameLst>
                                      </p:cBhvr>
                                      <p:to>
                                        <p:strVal val="visible"/>
                                      </p:to>
                                    </p:set>
                                    <p:animEffect transition="in" filter="fade">
                                      <p:cBhvr>
                                        <p:cTn id="89" dur="500"/>
                                        <p:tgtEl>
                                          <p:spTgt spid="82"/>
                                        </p:tgtEl>
                                      </p:cBhvr>
                                    </p:animEffect>
                                  </p:childTnLst>
                                </p:cTn>
                              </p:par>
                            </p:childTnLst>
                          </p:cTn>
                        </p:par>
                        <p:par>
                          <p:cTn id="90" fill="hold">
                            <p:stCondLst>
                              <p:cond delay="11000"/>
                            </p:stCondLst>
                            <p:childTnLst>
                              <p:par>
                                <p:cTn id="91" presetID="10" presetClass="entr" presetSubtype="0" fill="hold" nodeType="afterEffect">
                                  <p:stCondLst>
                                    <p:cond delay="0"/>
                                  </p:stCondLst>
                                  <p:childTnLst>
                                    <p:set>
                                      <p:cBhvr>
                                        <p:cTn id="92" dur="1" fill="hold">
                                          <p:stCondLst>
                                            <p:cond delay="0"/>
                                          </p:stCondLst>
                                        </p:cTn>
                                        <p:tgtEl>
                                          <p:spTgt spid="50"/>
                                        </p:tgtEl>
                                        <p:attrNameLst>
                                          <p:attrName>style.visibility</p:attrName>
                                        </p:attrNameLst>
                                      </p:cBhvr>
                                      <p:to>
                                        <p:strVal val="visible"/>
                                      </p:to>
                                    </p:set>
                                    <p:animEffect transition="in" filter="fade">
                                      <p:cBhvr>
                                        <p:cTn id="93" dur="500"/>
                                        <p:tgtEl>
                                          <p:spTgt spid="50"/>
                                        </p:tgtEl>
                                      </p:cBhvr>
                                    </p:animEffect>
                                  </p:childTnLst>
                                </p:cTn>
                              </p:par>
                            </p:childTnLst>
                          </p:cTn>
                        </p:par>
                        <p:par>
                          <p:cTn id="94" fill="hold">
                            <p:stCondLst>
                              <p:cond delay="11500"/>
                            </p:stCondLst>
                            <p:childTnLst>
                              <p:par>
                                <p:cTn id="95" presetID="10" presetClass="entr" presetSubtype="0" fill="hold" nodeType="afterEffect">
                                  <p:stCondLst>
                                    <p:cond delay="0"/>
                                  </p:stCondLst>
                                  <p:childTnLst>
                                    <p:set>
                                      <p:cBhvr>
                                        <p:cTn id="96" dur="1" fill="hold">
                                          <p:stCondLst>
                                            <p:cond delay="0"/>
                                          </p:stCondLst>
                                        </p:cTn>
                                        <p:tgtEl>
                                          <p:spTgt spid="44"/>
                                        </p:tgtEl>
                                        <p:attrNameLst>
                                          <p:attrName>style.visibility</p:attrName>
                                        </p:attrNameLst>
                                      </p:cBhvr>
                                      <p:to>
                                        <p:strVal val="visible"/>
                                      </p:to>
                                    </p:set>
                                    <p:animEffect transition="in" filter="fade">
                                      <p:cBhvr>
                                        <p:cTn id="97" dur="500"/>
                                        <p:tgtEl>
                                          <p:spTgt spid="44"/>
                                        </p:tgtEl>
                                      </p:cBhvr>
                                    </p:animEffect>
                                  </p:childTnLst>
                                </p:cTn>
                              </p:par>
                            </p:childTnLst>
                          </p:cTn>
                        </p:par>
                        <p:par>
                          <p:cTn id="98" fill="hold">
                            <p:stCondLst>
                              <p:cond delay="12000"/>
                            </p:stCondLst>
                            <p:childTnLst>
                              <p:par>
                                <p:cTn id="99" presetID="10" presetClass="entr" presetSubtype="0" fill="hold" nodeType="afterEffect">
                                  <p:stCondLst>
                                    <p:cond delay="0"/>
                                  </p:stCondLst>
                                  <p:childTnLst>
                                    <p:set>
                                      <p:cBhvr>
                                        <p:cTn id="100" dur="1" fill="hold">
                                          <p:stCondLst>
                                            <p:cond delay="0"/>
                                          </p:stCondLst>
                                        </p:cTn>
                                        <p:tgtEl>
                                          <p:spTgt spid="80"/>
                                        </p:tgtEl>
                                        <p:attrNameLst>
                                          <p:attrName>style.visibility</p:attrName>
                                        </p:attrNameLst>
                                      </p:cBhvr>
                                      <p:to>
                                        <p:strVal val="visible"/>
                                      </p:to>
                                    </p:set>
                                    <p:animEffect transition="in" filter="fade">
                                      <p:cBhvr>
                                        <p:cTn id="101" dur="500"/>
                                        <p:tgtEl>
                                          <p:spTgt spid="80"/>
                                        </p:tgtEl>
                                      </p:cBhvr>
                                    </p:animEffect>
                                  </p:childTnLst>
                                </p:cTn>
                              </p:par>
                            </p:childTnLst>
                          </p:cTn>
                        </p:par>
                        <p:par>
                          <p:cTn id="102" fill="hold">
                            <p:stCondLst>
                              <p:cond delay="12500"/>
                            </p:stCondLst>
                            <p:childTnLst>
                              <p:par>
                                <p:cTn id="103" presetID="10" presetClass="entr" presetSubtype="0" fill="hold" nodeType="afterEffect">
                                  <p:stCondLst>
                                    <p:cond delay="0"/>
                                  </p:stCondLst>
                                  <p:childTnLst>
                                    <p:set>
                                      <p:cBhvr>
                                        <p:cTn id="104" dur="1" fill="hold">
                                          <p:stCondLst>
                                            <p:cond delay="0"/>
                                          </p:stCondLst>
                                        </p:cTn>
                                        <p:tgtEl>
                                          <p:spTgt spid="42"/>
                                        </p:tgtEl>
                                        <p:attrNameLst>
                                          <p:attrName>style.visibility</p:attrName>
                                        </p:attrNameLst>
                                      </p:cBhvr>
                                      <p:to>
                                        <p:strVal val="visible"/>
                                      </p:to>
                                    </p:set>
                                    <p:animEffect transition="in" filter="fade">
                                      <p:cBhvr>
                                        <p:cTn id="105" dur="500"/>
                                        <p:tgtEl>
                                          <p:spTgt spid="42"/>
                                        </p:tgtEl>
                                      </p:cBhvr>
                                    </p:animEffect>
                                  </p:childTnLst>
                                </p:cTn>
                              </p:par>
                            </p:childTnLst>
                          </p:cTn>
                        </p:par>
                        <p:par>
                          <p:cTn id="106" fill="hold">
                            <p:stCondLst>
                              <p:cond delay="13000"/>
                            </p:stCondLst>
                            <p:childTnLst>
                              <p:par>
                                <p:cTn id="107" presetID="10" presetClass="entr" presetSubtype="0" fill="hold" nodeType="afterEffect">
                                  <p:stCondLst>
                                    <p:cond delay="0"/>
                                  </p:stCondLst>
                                  <p:childTnLst>
                                    <p:set>
                                      <p:cBhvr>
                                        <p:cTn id="108" dur="1" fill="hold">
                                          <p:stCondLst>
                                            <p:cond delay="0"/>
                                          </p:stCondLst>
                                        </p:cTn>
                                        <p:tgtEl>
                                          <p:spTgt spid="14"/>
                                        </p:tgtEl>
                                        <p:attrNameLst>
                                          <p:attrName>style.visibility</p:attrName>
                                        </p:attrNameLst>
                                      </p:cBhvr>
                                      <p:to>
                                        <p:strVal val="visible"/>
                                      </p:to>
                                    </p:set>
                                    <p:animEffect transition="in" filter="fade">
                                      <p:cBhvr>
                                        <p:cTn id="109" dur="500"/>
                                        <p:tgtEl>
                                          <p:spTgt spid="14"/>
                                        </p:tgtEl>
                                      </p:cBhvr>
                                    </p:animEffect>
                                  </p:childTnLst>
                                </p:cTn>
                              </p:par>
                            </p:childTnLst>
                          </p:cTn>
                        </p:par>
                        <p:par>
                          <p:cTn id="110" fill="hold">
                            <p:stCondLst>
                              <p:cond delay="13500"/>
                            </p:stCondLst>
                            <p:childTnLst>
                              <p:par>
                                <p:cTn id="111" presetID="10" presetClass="entr" presetSubtype="0" fill="hold" nodeType="afterEffect">
                                  <p:stCondLst>
                                    <p:cond delay="0"/>
                                  </p:stCondLst>
                                  <p:childTnLst>
                                    <p:set>
                                      <p:cBhvr>
                                        <p:cTn id="112" dur="1" fill="hold">
                                          <p:stCondLst>
                                            <p:cond delay="0"/>
                                          </p:stCondLst>
                                        </p:cTn>
                                        <p:tgtEl>
                                          <p:spTgt spid="78"/>
                                        </p:tgtEl>
                                        <p:attrNameLst>
                                          <p:attrName>style.visibility</p:attrName>
                                        </p:attrNameLst>
                                      </p:cBhvr>
                                      <p:to>
                                        <p:strVal val="visible"/>
                                      </p:to>
                                    </p:set>
                                    <p:animEffect transition="in" filter="fade">
                                      <p:cBhvr>
                                        <p:cTn id="113" dur="500"/>
                                        <p:tgtEl>
                                          <p:spTgt spid="78"/>
                                        </p:tgtEl>
                                      </p:cBhvr>
                                    </p:animEffect>
                                  </p:childTnLst>
                                </p:cTn>
                              </p:par>
                            </p:childTnLst>
                          </p:cTn>
                        </p:par>
                        <p:par>
                          <p:cTn id="114" fill="hold">
                            <p:stCondLst>
                              <p:cond delay="14000"/>
                            </p:stCondLst>
                            <p:childTnLst>
                              <p:par>
                                <p:cTn id="115" presetID="10" presetClass="entr" presetSubtype="0" fill="hold" nodeType="afterEffect">
                                  <p:stCondLst>
                                    <p:cond delay="0"/>
                                  </p:stCondLst>
                                  <p:childTnLst>
                                    <p:set>
                                      <p:cBhvr>
                                        <p:cTn id="116" dur="1" fill="hold">
                                          <p:stCondLst>
                                            <p:cond delay="0"/>
                                          </p:stCondLst>
                                        </p:cTn>
                                        <p:tgtEl>
                                          <p:spTgt spid="46"/>
                                        </p:tgtEl>
                                        <p:attrNameLst>
                                          <p:attrName>style.visibility</p:attrName>
                                        </p:attrNameLst>
                                      </p:cBhvr>
                                      <p:to>
                                        <p:strVal val="visible"/>
                                      </p:to>
                                    </p:set>
                                    <p:animEffect transition="in" filter="fade">
                                      <p:cBhvr>
                                        <p:cTn id="117" dur="500"/>
                                        <p:tgtEl>
                                          <p:spTgt spid="46"/>
                                        </p:tgtEl>
                                      </p:cBhvr>
                                    </p:animEffect>
                                  </p:childTnLst>
                                </p:cTn>
                              </p:par>
                            </p:childTnLst>
                          </p:cTn>
                        </p:par>
                        <p:par>
                          <p:cTn id="118" fill="hold">
                            <p:stCondLst>
                              <p:cond delay="14500"/>
                            </p:stCondLst>
                            <p:childTnLst>
                              <p:par>
                                <p:cTn id="119" presetID="10" presetClass="entr" presetSubtype="0" fill="hold" nodeType="afterEffect">
                                  <p:stCondLst>
                                    <p:cond delay="0"/>
                                  </p:stCondLst>
                                  <p:childTnLst>
                                    <p:set>
                                      <p:cBhvr>
                                        <p:cTn id="120" dur="1" fill="hold">
                                          <p:stCondLst>
                                            <p:cond delay="0"/>
                                          </p:stCondLst>
                                        </p:cTn>
                                        <p:tgtEl>
                                          <p:spTgt spid="30"/>
                                        </p:tgtEl>
                                        <p:attrNameLst>
                                          <p:attrName>style.visibility</p:attrName>
                                        </p:attrNameLst>
                                      </p:cBhvr>
                                      <p:to>
                                        <p:strVal val="visible"/>
                                      </p:to>
                                    </p:set>
                                    <p:animEffect transition="in" filter="fade">
                                      <p:cBhvr>
                                        <p:cTn id="121" dur="500"/>
                                        <p:tgtEl>
                                          <p:spTgt spid="30"/>
                                        </p:tgtEl>
                                      </p:cBhvr>
                                    </p:animEffect>
                                  </p:childTnLst>
                                </p:cTn>
                              </p:par>
                            </p:childTnLst>
                          </p:cTn>
                        </p:par>
                        <p:par>
                          <p:cTn id="122" fill="hold">
                            <p:stCondLst>
                              <p:cond delay="15000"/>
                            </p:stCondLst>
                            <p:childTnLst>
                              <p:par>
                                <p:cTn id="123" presetID="10" presetClass="entr" presetSubtype="0" fill="hold" nodeType="afterEffect">
                                  <p:stCondLst>
                                    <p:cond delay="0"/>
                                  </p:stCondLst>
                                  <p:childTnLst>
                                    <p:set>
                                      <p:cBhvr>
                                        <p:cTn id="124" dur="1" fill="hold">
                                          <p:stCondLst>
                                            <p:cond delay="0"/>
                                          </p:stCondLst>
                                        </p:cTn>
                                        <p:tgtEl>
                                          <p:spTgt spid="84"/>
                                        </p:tgtEl>
                                        <p:attrNameLst>
                                          <p:attrName>style.visibility</p:attrName>
                                        </p:attrNameLst>
                                      </p:cBhvr>
                                      <p:to>
                                        <p:strVal val="visible"/>
                                      </p:to>
                                    </p:set>
                                    <p:animEffect transition="in" filter="fade">
                                      <p:cBhvr>
                                        <p:cTn id="125" dur="500"/>
                                        <p:tgtEl>
                                          <p:spTgt spid="84"/>
                                        </p:tgtEl>
                                      </p:cBhvr>
                                    </p:animEffect>
                                  </p:childTnLst>
                                </p:cTn>
                              </p:par>
                            </p:childTnLst>
                          </p:cTn>
                        </p:par>
                        <p:par>
                          <p:cTn id="126" fill="hold">
                            <p:stCondLst>
                              <p:cond delay="15500"/>
                            </p:stCondLst>
                            <p:childTnLst>
                              <p:par>
                                <p:cTn id="127" presetID="10" presetClass="entr" presetSubtype="0" fill="hold" nodeType="afterEffect">
                                  <p:stCondLst>
                                    <p:cond delay="0"/>
                                  </p:stCondLst>
                                  <p:childTnLst>
                                    <p:set>
                                      <p:cBhvr>
                                        <p:cTn id="128" dur="1" fill="hold">
                                          <p:stCondLst>
                                            <p:cond delay="0"/>
                                          </p:stCondLst>
                                        </p:cTn>
                                        <p:tgtEl>
                                          <p:spTgt spid="20"/>
                                        </p:tgtEl>
                                        <p:attrNameLst>
                                          <p:attrName>style.visibility</p:attrName>
                                        </p:attrNameLst>
                                      </p:cBhvr>
                                      <p:to>
                                        <p:strVal val="visible"/>
                                      </p:to>
                                    </p:set>
                                    <p:animEffect transition="in" filter="fade">
                                      <p:cBhvr>
                                        <p:cTn id="129" dur="500"/>
                                        <p:tgtEl>
                                          <p:spTgt spid="20"/>
                                        </p:tgtEl>
                                      </p:cBhvr>
                                    </p:animEffect>
                                  </p:childTnLst>
                                </p:cTn>
                              </p:par>
                            </p:childTnLst>
                          </p:cTn>
                        </p:par>
                        <p:par>
                          <p:cTn id="130" fill="hold">
                            <p:stCondLst>
                              <p:cond delay="16000"/>
                            </p:stCondLst>
                            <p:childTnLst>
                              <p:par>
                                <p:cTn id="131" presetID="10" presetClass="entr" presetSubtype="0" fill="hold" nodeType="afterEffect">
                                  <p:stCondLst>
                                    <p:cond delay="0"/>
                                  </p:stCondLst>
                                  <p:childTnLst>
                                    <p:set>
                                      <p:cBhvr>
                                        <p:cTn id="132" dur="1" fill="hold">
                                          <p:stCondLst>
                                            <p:cond delay="0"/>
                                          </p:stCondLst>
                                        </p:cTn>
                                        <p:tgtEl>
                                          <p:spTgt spid="28"/>
                                        </p:tgtEl>
                                        <p:attrNameLst>
                                          <p:attrName>style.visibility</p:attrName>
                                        </p:attrNameLst>
                                      </p:cBhvr>
                                      <p:to>
                                        <p:strVal val="visible"/>
                                      </p:to>
                                    </p:set>
                                    <p:animEffect transition="in" filter="fade">
                                      <p:cBhvr>
                                        <p:cTn id="133" dur="500"/>
                                        <p:tgtEl>
                                          <p:spTgt spid="28"/>
                                        </p:tgtEl>
                                      </p:cBhvr>
                                    </p:animEffect>
                                  </p:childTnLst>
                                </p:cTn>
                              </p:par>
                            </p:childTnLst>
                          </p:cTn>
                        </p:par>
                        <p:par>
                          <p:cTn id="134" fill="hold">
                            <p:stCondLst>
                              <p:cond delay="16500"/>
                            </p:stCondLst>
                            <p:childTnLst>
                              <p:par>
                                <p:cTn id="135" presetID="10" presetClass="entr" presetSubtype="0" fill="hold" nodeType="afterEffect">
                                  <p:stCondLst>
                                    <p:cond delay="0"/>
                                  </p:stCondLst>
                                  <p:childTnLst>
                                    <p:set>
                                      <p:cBhvr>
                                        <p:cTn id="136" dur="1" fill="hold">
                                          <p:stCondLst>
                                            <p:cond delay="0"/>
                                          </p:stCondLst>
                                        </p:cTn>
                                        <p:tgtEl>
                                          <p:spTgt spid="64"/>
                                        </p:tgtEl>
                                        <p:attrNameLst>
                                          <p:attrName>style.visibility</p:attrName>
                                        </p:attrNameLst>
                                      </p:cBhvr>
                                      <p:to>
                                        <p:strVal val="visible"/>
                                      </p:to>
                                    </p:set>
                                    <p:animEffect transition="in" filter="fade">
                                      <p:cBhvr>
                                        <p:cTn id="137" dur="500"/>
                                        <p:tgtEl>
                                          <p:spTgt spid="64"/>
                                        </p:tgtEl>
                                      </p:cBhvr>
                                    </p:animEffect>
                                  </p:childTnLst>
                                </p:cTn>
                              </p:par>
                            </p:childTnLst>
                          </p:cTn>
                        </p:par>
                        <p:par>
                          <p:cTn id="138" fill="hold">
                            <p:stCondLst>
                              <p:cond delay="17000"/>
                            </p:stCondLst>
                            <p:childTnLst>
                              <p:par>
                                <p:cTn id="139" presetID="10" presetClass="entr" presetSubtype="0" fill="hold" nodeType="afterEffect">
                                  <p:stCondLst>
                                    <p:cond delay="0"/>
                                  </p:stCondLst>
                                  <p:childTnLst>
                                    <p:set>
                                      <p:cBhvr>
                                        <p:cTn id="140" dur="1" fill="hold">
                                          <p:stCondLst>
                                            <p:cond delay="0"/>
                                          </p:stCondLst>
                                        </p:cTn>
                                        <p:tgtEl>
                                          <p:spTgt spid="72"/>
                                        </p:tgtEl>
                                        <p:attrNameLst>
                                          <p:attrName>style.visibility</p:attrName>
                                        </p:attrNameLst>
                                      </p:cBhvr>
                                      <p:to>
                                        <p:strVal val="visible"/>
                                      </p:to>
                                    </p:set>
                                    <p:animEffect transition="in" filter="fade">
                                      <p:cBhvr>
                                        <p:cTn id="141" dur="500"/>
                                        <p:tgtEl>
                                          <p:spTgt spid="72"/>
                                        </p:tgtEl>
                                      </p:cBhvr>
                                    </p:animEffect>
                                  </p:childTnLst>
                                </p:cTn>
                              </p:par>
                            </p:childTnLst>
                          </p:cTn>
                        </p:par>
                        <p:par>
                          <p:cTn id="142" fill="hold">
                            <p:stCondLst>
                              <p:cond delay="17500"/>
                            </p:stCondLst>
                            <p:childTnLst>
                              <p:par>
                                <p:cTn id="143" presetID="10" presetClass="entr" presetSubtype="0" fill="hold" nodeType="afterEffect">
                                  <p:stCondLst>
                                    <p:cond delay="0"/>
                                  </p:stCondLst>
                                  <p:childTnLst>
                                    <p:set>
                                      <p:cBhvr>
                                        <p:cTn id="144" dur="1" fill="hold">
                                          <p:stCondLst>
                                            <p:cond delay="0"/>
                                          </p:stCondLst>
                                        </p:cTn>
                                        <p:tgtEl>
                                          <p:spTgt spid="60"/>
                                        </p:tgtEl>
                                        <p:attrNameLst>
                                          <p:attrName>style.visibility</p:attrName>
                                        </p:attrNameLst>
                                      </p:cBhvr>
                                      <p:to>
                                        <p:strVal val="visible"/>
                                      </p:to>
                                    </p:set>
                                    <p:animEffect transition="in" filter="fade">
                                      <p:cBhvr>
                                        <p:cTn id="145" dur="500"/>
                                        <p:tgtEl>
                                          <p:spTgt spid="60"/>
                                        </p:tgtEl>
                                      </p:cBhvr>
                                    </p:animEffect>
                                  </p:childTnLst>
                                </p:cTn>
                              </p:par>
                            </p:childTnLst>
                          </p:cTn>
                        </p:par>
                        <p:par>
                          <p:cTn id="146" fill="hold">
                            <p:stCondLst>
                              <p:cond delay="18000"/>
                            </p:stCondLst>
                            <p:childTnLst>
                              <p:par>
                                <p:cTn id="147" presetID="10" presetClass="entr" presetSubtype="0" fill="hold" nodeType="afterEffect">
                                  <p:stCondLst>
                                    <p:cond delay="0"/>
                                  </p:stCondLst>
                                  <p:childTnLst>
                                    <p:set>
                                      <p:cBhvr>
                                        <p:cTn id="148" dur="1" fill="hold">
                                          <p:stCondLst>
                                            <p:cond delay="0"/>
                                          </p:stCondLst>
                                        </p:cTn>
                                        <p:tgtEl>
                                          <p:spTgt spid="10"/>
                                        </p:tgtEl>
                                        <p:attrNameLst>
                                          <p:attrName>style.visibility</p:attrName>
                                        </p:attrNameLst>
                                      </p:cBhvr>
                                      <p:to>
                                        <p:strVal val="visible"/>
                                      </p:to>
                                    </p:set>
                                    <p:animEffect transition="in" filter="fade">
                                      <p:cBhvr>
                                        <p:cTn id="149" dur="500"/>
                                        <p:tgtEl>
                                          <p:spTgt spid="10"/>
                                        </p:tgtEl>
                                      </p:cBhvr>
                                    </p:animEffect>
                                  </p:childTnLst>
                                </p:cTn>
                              </p:par>
                            </p:childTnLst>
                          </p:cTn>
                        </p:par>
                        <p:par>
                          <p:cTn id="150" fill="hold">
                            <p:stCondLst>
                              <p:cond delay="18500"/>
                            </p:stCondLst>
                            <p:childTnLst>
                              <p:par>
                                <p:cTn id="151" presetID="10" presetClass="entr" presetSubtype="0" fill="hold" nodeType="afterEffect">
                                  <p:stCondLst>
                                    <p:cond delay="0"/>
                                  </p:stCondLst>
                                  <p:childTnLst>
                                    <p:set>
                                      <p:cBhvr>
                                        <p:cTn id="152" dur="1" fill="hold">
                                          <p:stCondLst>
                                            <p:cond delay="0"/>
                                          </p:stCondLst>
                                        </p:cTn>
                                        <p:tgtEl>
                                          <p:spTgt spid="24"/>
                                        </p:tgtEl>
                                        <p:attrNameLst>
                                          <p:attrName>style.visibility</p:attrName>
                                        </p:attrNameLst>
                                      </p:cBhvr>
                                      <p:to>
                                        <p:strVal val="visible"/>
                                      </p:to>
                                    </p:set>
                                    <p:animEffect transition="in" filter="fade">
                                      <p:cBhvr>
                                        <p:cTn id="153" dur="500"/>
                                        <p:tgtEl>
                                          <p:spTgt spid="24"/>
                                        </p:tgtEl>
                                      </p:cBhvr>
                                    </p:animEffect>
                                  </p:childTnLst>
                                </p:cTn>
                              </p:par>
                            </p:childTnLst>
                          </p:cTn>
                        </p:par>
                        <p:par>
                          <p:cTn id="154" fill="hold">
                            <p:stCondLst>
                              <p:cond delay="19000"/>
                            </p:stCondLst>
                            <p:childTnLst>
                              <p:par>
                                <p:cTn id="155" presetID="10" presetClass="entr" presetSubtype="0" fill="hold" nodeType="afterEffect">
                                  <p:stCondLst>
                                    <p:cond delay="0"/>
                                  </p:stCondLst>
                                  <p:childTnLst>
                                    <p:set>
                                      <p:cBhvr>
                                        <p:cTn id="156" dur="1" fill="hold">
                                          <p:stCondLst>
                                            <p:cond delay="0"/>
                                          </p:stCondLst>
                                        </p:cTn>
                                        <p:tgtEl>
                                          <p:spTgt spid="68"/>
                                        </p:tgtEl>
                                        <p:attrNameLst>
                                          <p:attrName>style.visibility</p:attrName>
                                        </p:attrNameLst>
                                      </p:cBhvr>
                                      <p:to>
                                        <p:strVal val="visible"/>
                                      </p:to>
                                    </p:set>
                                    <p:animEffect transition="in" filter="fade">
                                      <p:cBhvr>
                                        <p:cTn id="157" dur="500"/>
                                        <p:tgtEl>
                                          <p:spTgt spid="68"/>
                                        </p:tgtEl>
                                      </p:cBhvr>
                                    </p:animEffect>
                                  </p:childTnLst>
                                </p:cTn>
                              </p:par>
                            </p:childTnLst>
                          </p:cTn>
                        </p:par>
                        <p:par>
                          <p:cTn id="158" fill="hold">
                            <p:stCondLst>
                              <p:cond delay="19500"/>
                            </p:stCondLst>
                            <p:childTnLst>
                              <p:par>
                                <p:cTn id="159" presetID="10" presetClass="entr" presetSubtype="0" fill="hold" nodeType="afterEffect">
                                  <p:stCondLst>
                                    <p:cond delay="0"/>
                                  </p:stCondLst>
                                  <p:childTnLst>
                                    <p:set>
                                      <p:cBhvr>
                                        <p:cTn id="160" dur="1" fill="hold">
                                          <p:stCondLst>
                                            <p:cond delay="0"/>
                                          </p:stCondLst>
                                        </p:cTn>
                                        <p:tgtEl>
                                          <p:spTgt spid="62"/>
                                        </p:tgtEl>
                                        <p:attrNameLst>
                                          <p:attrName>style.visibility</p:attrName>
                                        </p:attrNameLst>
                                      </p:cBhvr>
                                      <p:to>
                                        <p:strVal val="visible"/>
                                      </p:to>
                                    </p:set>
                                    <p:animEffect transition="in" filter="fade">
                                      <p:cBhvr>
                                        <p:cTn id="161" dur="500"/>
                                        <p:tgtEl>
                                          <p:spTgt spid="62"/>
                                        </p:tgtEl>
                                      </p:cBhvr>
                                    </p:animEffect>
                                  </p:childTnLst>
                                </p:cTn>
                              </p:par>
                            </p:childTnLst>
                          </p:cTn>
                        </p:par>
                        <p:par>
                          <p:cTn id="162" fill="hold">
                            <p:stCondLst>
                              <p:cond delay="20000"/>
                            </p:stCondLst>
                            <p:childTnLst>
                              <p:par>
                                <p:cTn id="163" presetID="10" presetClass="entr" presetSubtype="0" fill="hold" nodeType="afterEffect">
                                  <p:stCondLst>
                                    <p:cond delay="0"/>
                                  </p:stCondLst>
                                  <p:childTnLst>
                                    <p:set>
                                      <p:cBhvr>
                                        <p:cTn id="164" dur="1" fill="hold">
                                          <p:stCondLst>
                                            <p:cond delay="0"/>
                                          </p:stCondLst>
                                        </p:cTn>
                                        <p:tgtEl>
                                          <p:spTgt spid="58"/>
                                        </p:tgtEl>
                                        <p:attrNameLst>
                                          <p:attrName>style.visibility</p:attrName>
                                        </p:attrNameLst>
                                      </p:cBhvr>
                                      <p:to>
                                        <p:strVal val="visible"/>
                                      </p:to>
                                    </p:set>
                                    <p:animEffect transition="in" filter="fade">
                                      <p:cBhvr>
                                        <p:cTn id="165" dur="500"/>
                                        <p:tgtEl>
                                          <p:spTgt spid="58"/>
                                        </p:tgtEl>
                                      </p:cBhvr>
                                    </p:animEffect>
                                  </p:childTnLst>
                                </p:cTn>
                              </p:par>
                            </p:childTnLst>
                          </p:cTn>
                        </p:par>
                        <p:par>
                          <p:cTn id="166" fill="hold">
                            <p:stCondLst>
                              <p:cond delay="20500"/>
                            </p:stCondLst>
                            <p:childTnLst>
                              <p:par>
                                <p:cTn id="167" presetID="10" presetClass="entr" presetSubtype="0" fill="hold" nodeType="afterEffect">
                                  <p:stCondLst>
                                    <p:cond delay="0"/>
                                  </p:stCondLst>
                                  <p:childTnLst>
                                    <p:set>
                                      <p:cBhvr>
                                        <p:cTn id="168" dur="1" fill="hold">
                                          <p:stCondLst>
                                            <p:cond delay="0"/>
                                          </p:stCondLst>
                                        </p:cTn>
                                        <p:tgtEl>
                                          <p:spTgt spid="11"/>
                                        </p:tgtEl>
                                        <p:attrNameLst>
                                          <p:attrName>style.visibility</p:attrName>
                                        </p:attrNameLst>
                                      </p:cBhvr>
                                      <p:to>
                                        <p:strVal val="visible"/>
                                      </p:to>
                                    </p:set>
                                    <p:animEffect transition="in" filter="fade">
                                      <p:cBhvr>
                                        <p:cTn id="169"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FABA43FD-F27F-495F-9620-6C20998C26C2}"/>
              </a:ext>
            </a:extLst>
          </p:cNvPr>
          <p:cNvSpPr>
            <a:spLocks noGrp="1"/>
          </p:cNvSpPr>
          <p:nvPr>
            <p:ph type="pic" sz="quarter" idx="10"/>
          </p:nvPr>
        </p:nvSpPr>
        <p:spPr>
          <a:xfrm>
            <a:off x="0" y="0"/>
            <a:ext cx="12192000" cy="6858000"/>
          </a:xfrm>
        </p:spPr>
      </p:sp>
      <p:sp>
        <p:nvSpPr>
          <p:cNvPr id="5" name="Rectangle 4">
            <a:extLst>
              <a:ext uri="{FF2B5EF4-FFF2-40B4-BE49-F238E27FC236}">
                <a16:creationId xmlns:a16="http://schemas.microsoft.com/office/drawing/2014/main" id="{954AEBC8-5CA6-4D02-853C-3EDD6550FD06}"/>
              </a:ext>
            </a:extLst>
          </p:cNvPr>
          <p:cNvSpPr/>
          <p:nvPr/>
        </p:nvSpPr>
        <p:spPr>
          <a:xfrm>
            <a:off x="0" y="0"/>
            <a:ext cx="12192000" cy="6858000"/>
          </a:xfrm>
          <a:prstGeom prst="rect">
            <a:avLst/>
          </a:prstGeom>
          <a:gradFill flip="none" rotWithShape="1">
            <a:gsLst>
              <a:gs pos="0">
                <a:schemeClr val="accent1">
                  <a:alpha val="85000"/>
                </a:schemeClr>
              </a:gs>
              <a:gs pos="100000">
                <a:schemeClr val="accent2">
                  <a:alpha val="8500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7" name="Title 6">
            <a:extLst>
              <a:ext uri="{FF2B5EF4-FFF2-40B4-BE49-F238E27FC236}">
                <a16:creationId xmlns:a16="http://schemas.microsoft.com/office/drawing/2014/main" id="{8415DA27-09A5-44A0-9189-0F1C997A4485}"/>
              </a:ext>
            </a:extLst>
          </p:cNvPr>
          <p:cNvSpPr>
            <a:spLocks noGrp="1"/>
          </p:cNvSpPr>
          <p:nvPr>
            <p:ph type="title"/>
          </p:nvPr>
        </p:nvSpPr>
        <p:spPr>
          <a:xfrm>
            <a:off x="323043" y="3292376"/>
            <a:ext cx="9693191" cy="903838"/>
          </a:xfrm>
        </p:spPr>
        <p:txBody>
          <a:bodyPr>
            <a:noAutofit/>
          </a:bodyPr>
          <a:lstStyle/>
          <a:p>
            <a:br>
              <a:rPr lang="tr-TR" sz="3200" dirty="0">
                <a:solidFill>
                  <a:srgbClr val="2D3338"/>
                </a:solidFill>
                <a:latin typeface="Raleway" pitchFamily="2" charset="-94"/>
              </a:rPr>
            </a:br>
            <a:br>
              <a:rPr lang="tr-TR" sz="3200" dirty="0">
                <a:solidFill>
                  <a:srgbClr val="2D3338"/>
                </a:solidFill>
                <a:latin typeface="Raleway" pitchFamily="2" charset="-94"/>
              </a:rPr>
            </a:br>
            <a:r>
              <a:rPr lang="tr-TR" sz="3200" dirty="0">
                <a:solidFill>
                  <a:srgbClr val="2D3338"/>
                </a:solidFill>
                <a:latin typeface="Raleway" pitchFamily="2" charset="-94"/>
              </a:rPr>
              <a:t>		Teşekkürler…</a:t>
            </a:r>
            <a:endParaRPr lang="en-ID" sz="3200" dirty="0">
              <a:solidFill>
                <a:srgbClr val="2D3338"/>
              </a:solidFill>
              <a:latin typeface="Raleway" pitchFamily="2" charset="-94"/>
            </a:endParaRPr>
          </a:p>
        </p:txBody>
      </p:sp>
      <p:sp>
        <p:nvSpPr>
          <p:cNvPr id="22" name="Freeform: Shape 21">
            <a:extLst>
              <a:ext uri="{FF2B5EF4-FFF2-40B4-BE49-F238E27FC236}">
                <a16:creationId xmlns:a16="http://schemas.microsoft.com/office/drawing/2014/main" id="{125B646B-D9C5-4B52-8753-5DD384516C83}"/>
              </a:ext>
            </a:extLst>
          </p:cNvPr>
          <p:cNvSpPr/>
          <p:nvPr/>
        </p:nvSpPr>
        <p:spPr>
          <a:xfrm>
            <a:off x="7131892" y="2426598"/>
            <a:ext cx="5060108" cy="4431403"/>
          </a:xfrm>
          <a:custGeom>
            <a:avLst/>
            <a:gdLst>
              <a:gd name="connsiteX0" fmla="*/ 1372223 w 5060108"/>
              <a:gd name="connsiteY0" fmla="*/ 4426197 h 4431403"/>
              <a:gd name="connsiteX1" fmla="*/ 1403080 w 5060108"/>
              <a:gd name="connsiteY1" fmla="*/ 4431403 h 4431403"/>
              <a:gd name="connsiteX2" fmla="*/ 1349887 w 5060108"/>
              <a:gd name="connsiteY2" fmla="*/ 4431403 h 4431403"/>
              <a:gd name="connsiteX3" fmla="*/ 2324794 w 5060108"/>
              <a:gd name="connsiteY3" fmla="*/ 4395528 h 4431403"/>
              <a:gd name="connsiteX4" fmla="*/ 2351381 w 5060108"/>
              <a:gd name="connsiteY4" fmla="*/ 4406545 h 4431403"/>
              <a:gd name="connsiteX5" fmla="*/ 2361692 w 5060108"/>
              <a:gd name="connsiteY5" fmla="*/ 4431403 h 4431403"/>
              <a:gd name="connsiteX6" fmla="*/ 2287952 w 5060108"/>
              <a:gd name="connsiteY6" fmla="*/ 4431403 h 4431403"/>
              <a:gd name="connsiteX7" fmla="*/ 2298205 w 5060108"/>
              <a:gd name="connsiteY7" fmla="*/ 4406563 h 4431403"/>
              <a:gd name="connsiteX8" fmla="*/ 2324794 w 5060108"/>
              <a:gd name="connsiteY8" fmla="*/ 4395528 h 4431403"/>
              <a:gd name="connsiteX9" fmla="*/ 716357 w 5060108"/>
              <a:gd name="connsiteY9" fmla="*/ 4378534 h 4431403"/>
              <a:gd name="connsiteX10" fmla="*/ 782172 w 5060108"/>
              <a:gd name="connsiteY10" fmla="*/ 4405064 h 4431403"/>
              <a:gd name="connsiteX11" fmla="*/ 800366 w 5060108"/>
              <a:gd name="connsiteY11" fmla="*/ 4431403 h 4431403"/>
              <a:gd name="connsiteX12" fmla="*/ 634559 w 5060108"/>
              <a:gd name="connsiteY12" fmla="*/ 4431403 h 4431403"/>
              <a:gd name="connsiteX13" fmla="*/ 651011 w 5060108"/>
              <a:gd name="connsiteY13" fmla="*/ 4406436 h 4431403"/>
              <a:gd name="connsiteX14" fmla="*/ 716357 w 5060108"/>
              <a:gd name="connsiteY14" fmla="*/ 4378534 h 4431403"/>
              <a:gd name="connsiteX15" fmla="*/ 37911 w 5060108"/>
              <a:gd name="connsiteY15" fmla="*/ 4363962 h 4431403"/>
              <a:gd name="connsiteX16" fmla="*/ 75219 w 5060108"/>
              <a:gd name="connsiteY16" fmla="*/ 4401871 h 4431403"/>
              <a:gd name="connsiteX17" fmla="*/ 64085 w 5060108"/>
              <a:gd name="connsiteY17" fmla="*/ 4428229 h 4431403"/>
              <a:gd name="connsiteX18" fmla="*/ 56377 w 5060108"/>
              <a:gd name="connsiteY18" fmla="*/ 4431403 h 4431403"/>
              <a:gd name="connsiteX19" fmla="*/ 18910 w 5060108"/>
              <a:gd name="connsiteY19" fmla="*/ 4431403 h 4431403"/>
              <a:gd name="connsiteX20" fmla="*/ 10814 w 5060108"/>
              <a:gd name="connsiteY20" fmla="*/ 4428003 h 4431403"/>
              <a:gd name="connsiteX21" fmla="*/ 1 w 5060108"/>
              <a:gd name="connsiteY21" fmla="*/ 4401418 h 4431403"/>
              <a:gd name="connsiteX22" fmla="*/ 37911 w 5060108"/>
              <a:gd name="connsiteY22" fmla="*/ 4363962 h 4431403"/>
              <a:gd name="connsiteX23" fmla="*/ 1692055 w 5060108"/>
              <a:gd name="connsiteY23" fmla="*/ 4315485 h 4431403"/>
              <a:gd name="connsiteX24" fmla="*/ 1769982 w 5060108"/>
              <a:gd name="connsiteY24" fmla="*/ 4395517 h 4431403"/>
              <a:gd name="connsiteX25" fmla="*/ 1763460 w 5060108"/>
              <a:gd name="connsiteY25" fmla="*/ 4425898 h 4431403"/>
              <a:gd name="connsiteX26" fmla="*/ 1759683 w 5060108"/>
              <a:gd name="connsiteY26" fmla="*/ 4431403 h 4431403"/>
              <a:gd name="connsiteX27" fmla="*/ 1622512 w 5060108"/>
              <a:gd name="connsiteY27" fmla="*/ 4431403 h 4431403"/>
              <a:gd name="connsiteX28" fmla="*/ 1617809 w 5060108"/>
              <a:gd name="connsiteY28" fmla="*/ 4424226 h 4431403"/>
              <a:gd name="connsiteX29" fmla="*/ 1612023 w 5060108"/>
              <a:gd name="connsiteY29" fmla="*/ 4393410 h 4431403"/>
              <a:gd name="connsiteX30" fmla="*/ 1692055 w 5060108"/>
              <a:gd name="connsiteY30" fmla="*/ 4315485 h 4431403"/>
              <a:gd name="connsiteX31" fmla="*/ 2017448 w 5060108"/>
              <a:gd name="connsiteY31" fmla="*/ 4205223 h 4431403"/>
              <a:gd name="connsiteX32" fmla="*/ 2071604 w 5060108"/>
              <a:gd name="connsiteY32" fmla="*/ 4267352 h 4431403"/>
              <a:gd name="connsiteX33" fmla="*/ 2013538 w 5060108"/>
              <a:gd name="connsiteY33" fmla="*/ 4321659 h 4431403"/>
              <a:gd name="connsiteX34" fmla="*/ 2009476 w 5060108"/>
              <a:gd name="connsiteY34" fmla="*/ 4321508 h 4431403"/>
              <a:gd name="connsiteX35" fmla="*/ 1955321 w 5060108"/>
              <a:gd name="connsiteY35" fmla="*/ 4259530 h 4431403"/>
              <a:gd name="connsiteX36" fmla="*/ 2017448 w 5060108"/>
              <a:gd name="connsiteY36" fmla="*/ 4205223 h 4431403"/>
              <a:gd name="connsiteX37" fmla="*/ 388419 w 5060108"/>
              <a:gd name="connsiteY37" fmla="*/ 4120848 h 4431403"/>
              <a:gd name="connsiteX38" fmla="*/ 449645 w 5060108"/>
              <a:gd name="connsiteY38" fmla="*/ 4189748 h 4431403"/>
              <a:gd name="connsiteX39" fmla="*/ 384657 w 5060108"/>
              <a:gd name="connsiteY39" fmla="*/ 4251126 h 4431403"/>
              <a:gd name="connsiteX40" fmla="*/ 380746 w 5060108"/>
              <a:gd name="connsiteY40" fmla="*/ 4250975 h 4431403"/>
              <a:gd name="connsiteX41" fmla="*/ 319520 w 5060108"/>
              <a:gd name="connsiteY41" fmla="*/ 4182075 h 4431403"/>
              <a:gd name="connsiteX42" fmla="*/ 388419 w 5060108"/>
              <a:gd name="connsiteY42" fmla="*/ 4120848 h 4431403"/>
              <a:gd name="connsiteX43" fmla="*/ 2350966 w 5060108"/>
              <a:gd name="connsiteY43" fmla="*/ 4096161 h 4431403"/>
              <a:gd name="connsiteX44" fmla="*/ 2382858 w 5060108"/>
              <a:gd name="connsiteY44" fmla="*/ 4138734 h 4431403"/>
              <a:gd name="connsiteX45" fmla="*/ 2345699 w 5060108"/>
              <a:gd name="connsiteY45" fmla="*/ 4171079 h 4431403"/>
              <a:gd name="connsiteX46" fmla="*/ 2340436 w 5060108"/>
              <a:gd name="connsiteY46" fmla="*/ 4170626 h 4431403"/>
              <a:gd name="connsiteX47" fmla="*/ 2308394 w 5060108"/>
              <a:gd name="connsiteY47" fmla="*/ 4128204 h 4431403"/>
              <a:gd name="connsiteX48" fmla="*/ 2350966 w 5060108"/>
              <a:gd name="connsiteY48" fmla="*/ 4096161 h 4431403"/>
              <a:gd name="connsiteX49" fmla="*/ 1072103 w 5060108"/>
              <a:gd name="connsiteY49" fmla="*/ 4086058 h 4431403"/>
              <a:gd name="connsiteX50" fmla="*/ 1184326 w 5060108"/>
              <a:gd name="connsiteY50" fmla="*/ 4214079 h 4431403"/>
              <a:gd name="connsiteX51" fmla="*/ 1064432 w 5060108"/>
              <a:gd name="connsiteY51" fmla="*/ 4326455 h 4431403"/>
              <a:gd name="connsiteX52" fmla="*/ 1056308 w 5060108"/>
              <a:gd name="connsiteY52" fmla="*/ 4326153 h 4431403"/>
              <a:gd name="connsiteX53" fmla="*/ 944083 w 5060108"/>
              <a:gd name="connsiteY53" fmla="*/ 4198132 h 4431403"/>
              <a:gd name="connsiteX54" fmla="*/ 1072103 w 5060108"/>
              <a:gd name="connsiteY54" fmla="*/ 4086058 h 4431403"/>
              <a:gd name="connsiteX55" fmla="*/ 52502 w 5060108"/>
              <a:gd name="connsiteY55" fmla="*/ 4063691 h 4431403"/>
              <a:gd name="connsiteX56" fmla="*/ 87252 w 5060108"/>
              <a:gd name="connsiteY56" fmla="*/ 4104006 h 4431403"/>
              <a:gd name="connsiteX57" fmla="*/ 49793 w 5060108"/>
              <a:gd name="connsiteY57" fmla="*/ 4138757 h 4431403"/>
              <a:gd name="connsiteX58" fmla="*/ 46937 w 5060108"/>
              <a:gd name="connsiteY58" fmla="*/ 4138757 h 4431403"/>
              <a:gd name="connsiteX59" fmla="*/ 12186 w 5060108"/>
              <a:gd name="connsiteY59" fmla="*/ 4098438 h 4431403"/>
              <a:gd name="connsiteX60" fmla="*/ 52502 w 5060108"/>
              <a:gd name="connsiteY60" fmla="*/ 4063691 h 4431403"/>
              <a:gd name="connsiteX61" fmla="*/ 1400505 w 5060108"/>
              <a:gd name="connsiteY61" fmla="*/ 4013554 h 4431403"/>
              <a:gd name="connsiteX62" fmla="*/ 1489414 w 5060108"/>
              <a:gd name="connsiteY62" fmla="*/ 4123069 h 4431403"/>
              <a:gd name="connsiteX63" fmla="*/ 1390427 w 5060108"/>
              <a:gd name="connsiteY63" fmla="*/ 4212430 h 4431403"/>
              <a:gd name="connsiteX64" fmla="*/ 1379895 w 5060108"/>
              <a:gd name="connsiteY64" fmla="*/ 4211828 h 4431403"/>
              <a:gd name="connsiteX65" fmla="*/ 1291143 w 5060108"/>
              <a:gd name="connsiteY65" fmla="*/ 4102461 h 4431403"/>
              <a:gd name="connsiteX66" fmla="*/ 1400505 w 5060108"/>
              <a:gd name="connsiteY66" fmla="*/ 4013554 h 4431403"/>
              <a:gd name="connsiteX67" fmla="*/ 743284 w 5060108"/>
              <a:gd name="connsiteY67" fmla="*/ 3978528 h 4431403"/>
              <a:gd name="connsiteX68" fmla="*/ 826624 w 5060108"/>
              <a:gd name="connsiteY68" fmla="*/ 4079770 h 4431403"/>
              <a:gd name="connsiteX69" fmla="*/ 734409 w 5060108"/>
              <a:gd name="connsiteY69" fmla="*/ 4163712 h 4431403"/>
              <a:gd name="connsiteX70" fmla="*/ 725382 w 5060108"/>
              <a:gd name="connsiteY70" fmla="*/ 4163262 h 4431403"/>
              <a:gd name="connsiteX71" fmla="*/ 642043 w 5060108"/>
              <a:gd name="connsiteY71" fmla="*/ 4062018 h 4431403"/>
              <a:gd name="connsiteX72" fmla="*/ 743284 w 5060108"/>
              <a:gd name="connsiteY72" fmla="*/ 3978528 h 4431403"/>
              <a:gd name="connsiteX73" fmla="*/ 1733273 w 5060108"/>
              <a:gd name="connsiteY73" fmla="*/ 3941954 h 4431403"/>
              <a:gd name="connsiteX74" fmla="*/ 1799615 w 5060108"/>
              <a:gd name="connsiteY74" fmla="*/ 4031764 h 4431403"/>
              <a:gd name="connsiteX75" fmla="*/ 1721540 w 5060108"/>
              <a:gd name="connsiteY75" fmla="*/ 4099009 h 4431403"/>
              <a:gd name="connsiteX76" fmla="*/ 1709654 w 5060108"/>
              <a:gd name="connsiteY76" fmla="*/ 4098107 h 4431403"/>
              <a:gd name="connsiteX77" fmla="*/ 1643311 w 5060108"/>
              <a:gd name="connsiteY77" fmla="*/ 4008295 h 4431403"/>
              <a:gd name="connsiteX78" fmla="*/ 1733273 w 5060108"/>
              <a:gd name="connsiteY78" fmla="*/ 3941954 h 4431403"/>
              <a:gd name="connsiteX79" fmla="*/ 2048867 w 5060108"/>
              <a:gd name="connsiteY79" fmla="*/ 3871349 h 4431403"/>
              <a:gd name="connsiteX80" fmla="*/ 2072055 w 5060108"/>
              <a:gd name="connsiteY80" fmla="*/ 3871556 h 4431403"/>
              <a:gd name="connsiteX81" fmla="*/ 2117036 w 5060108"/>
              <a:gd name="connsiteY81" fmla="*/ 3940605 h 4431403"/>
              <a:gd name="connsiteX82" fmla="*/ 2060020 w 5060108"/>
              <a:gd name="connsiteY82" fmla="*/ 3986937 h 4431403"/>
              <a:gd name="connsiteX83" fmla="*/ 2047983 w 5060108"/>
              <a:gd name="connsiteY83" fmla="*/ 3985585 h 4431403"/>
              <a:gd name="connsiteX84" fmla="*/ 2002856 w 5060108"/>
              <a:gd name="connsiteY84" fmla="*/ 3916536 h 4431403"/>
              <a:gd name="connsiteX85" fmla="*/ 2048867 w 5060108"/>
              <a:gd name="connsiteY85" fmla="*/ 3871349 h 4431403"/>
              <a:gd name="connsiteX86" fmla="*/ 2419566 w 5060108"/>
              <a:gd name="connsiteY86" fmla="*/ 3803563 h 4431403"/>
              <a:gd name="connsiteX87" fmla="*/ 2445139 w 5060108"/>
              <a:gd name="connsiteY87" fmla="*/ 3850198 h 4431403"/>
              <a:gd name="connsiteX88" fmla="*/ 2409034 w 5060108"/>
              <a:gd name="connsiteY88" fmla="*/ 3877276 h 4431403"/>
              <a:gd name="connsiteX89" fmla="*/ 2398352 w 5060108"/>
              <a:gd name="connsiteY89" fmla="*/ 3875773 h 4431403"/>
              <a:gd name="connsiteX90" fmla="*/ 2372928 w 5060108"/>
              <a:gd name="connsiteY90" fmla="*/ 3829137 h 4431403"/>
              <a:gd name="connsiteX91" fmla="*/ 2419566 w 5060108"/>
              <a:gd name="connsiteY91" fmla="*/ 3803563 h 4431403"/>
              <a:gd name="connsiteX92" fmla="*/ 430088 w 5060108"/>
              <a:gd name="connsiteY92" fmla="*/ 3772437 h 4431403"/>
              <a:gd name="connsiteX93" fmla="*/ 484996 w 5060108"/>
              <a:gd name="connsiteY93" fmla="*/ 3846450 h 4431403"/>
              <a:gd name="connsiteX94" fmla="*/ 420610 w 5060108"/>
              <a:gd name="connsiteY94" fmla="*/ 3902112 h 4431403"/>
              <a:gd name="connsiteX95" fmla="*/ 411133 w 5060108"/>
              <a:gd name="connsiteY95" fmla="*/ 3901512 h 4431403"/>
              <a:gd name="connsiteX96" fmla="*/ 356075 w 5060108"/>
              <a:gd name="connsiteY96" fmla="*/ 3827497 h 4431403"/>
              <a:gd name="connsiteX97" fmla="*/ 430088 w 5060108"/>
              <a:gd name="connsiteY97" fmla="*/ 3772437 h 4431403"/>
              <a:gd name="connsiteX98" fmla="*/ 87553 w 5060108"/>
              <a:gd name="connsiteY98" fmla="*/ 3765074 h 4431403"/>
              <a:gd name="connsiteX99" fmla="*/ 119444 w 5060108"/>
              <a:gd name="connsiteY99" fmla="*/ 3807647 h 4431403"/>
              <a:gd name="connsiteX100" fmla="*/ 82287 w 5060108"/>
              <a:gd name="connsiteY100" fmla="*/ 3839840 h 4431403"/>
              <a:gd name="connsiteX101" fmla="*/ 76871 w 5060108"/>
              <a:gd name="connsiteY101" fmla="*/ 3839539 h 4431403"/>
              <a:gd name="connsiteX102" fmla="*/ 44979 w 5060108"/>
              <a:gd name="connsiteY102" fmla="*/ 3796965 h 4431403"/>
              <a:gd name="connsiteX103" fmla="*/ 87553 w 5060108"/>
              <a:gd name="connsiteY103" fmla="*/ 3765074 h 4431403"/>
              <a:gd name="connsiteX104" fmla="*/ 1147620 w 5060108"/>
              <a:gd name="connsiteY104" fmla="*/ 3641223 h 4431403"/>
              <a:gd name="connsiteX105" fmla="*/ 1241641 w 5060108"/>
              <a:gd name="connsiteY105" fmla="*/ 3783083 h 4431403"/>
              <a:gd name="connsiteX106" fmla="*/ 1123851 w 5060108"/>
              <a:gd name="connsiteY106" fmla="*/ 3879662 h 4431403"/>
              <a:gd name="connsiteX107" fmla="*/ 1099933 w 5060108"/>
              <a:gd name="connsiteY107" fmla="*/ 3877254 h 4431403"/>
              <a:gd name="connsiteX108" fmla="*/ 1005760 w 5060108"/>
              <a:gd name="connsiteY108" fmla="*/ 3735396 h 4431403"/>
              <a:gd name="connsiteX109" fmla="*/ 1147620 w 5060108"/>
              <a:gd name="connsiteY109" fmla="*/ 3641223 h 4431403"/>
              <a:gd name="connsiteX110" fmla="*/ 1444482 w 5060108"/>
              <a:gd name="connsiteY110" fmla="*/ 3607130 h 4431403"/>
              <a:gd name="connsiteX111" fmla="*/ 1483997 w 5060108"/>
              <a:gd name="connsiteY111" fmla="*/ 3608735 h 4431403"/>
              <a:gd name="connsiteX112" fmla="*/ 1557259 w 5060108"/>
              <a:gd name="connsiteY112" fmla="*/ 3729082 h 4431403"/>
              <a:gd name="connsiteX113" fmla="*/ 1460529 w 5060108"/>
              <a:gd name="connsiteY113" fmla="*/ 3805202 h 4431403"/>
              <a:gd name="connsiteX114" fmla="*/ 1436912 w 5060108"/>
              <a:gd name="connsiteY114" fmla="*/ 3802345 h 4431403"/>
              <a:gd name="connsiteX115" fmla="*/ 1363649 w 5060108"/>
              <a:gd name="connsiteY115" fmla="*/ 3681997 h 4431403"/>
              <a:gd name="connsiteX116" fmla="*/ 1444482 w 5060108"/>
              <a:gd name="connsiteY116" fmla="*/ 3607130 h 4431403"/>
              <a:gd name="connsiteX117" fmla="*/ 776149 w 5060108"/>
              <a:gd name="connsiteY117" fmla="*/ 3583598 h 4431403"/>
              <a:gd name="connsiteX118" fmla="*/ 812935 w 5060108"/>
              <a:gd name="connsiteY118" fmla="*/ 3583784 h 4431403"/>
              <a:gd name="connsiteX119" fmla="*/ 884993 w 5060108"/>
              <a:gd name="connsiteY119" fmla="*/ 3693452 h 4431403"/>
              <a:gd name="connsiteX120" fmla="*/ 794281 w 5060108"/>
              <a:gd name="connsiteY120" fmla="*/ 3767315 h 4431403"/>
              <a:gd name="connsiteX121" fmla="*/ 775477 w 5060108"/>
              <a:gd name="connsiteY121" fmla="*/ 3765359 h 4431403"/>
              <a:gd name="connsiteX122" fmla="*/ 703419 w 5060108"/>
              <a:gd name="connsiteY122" fmla="*/ 3655845 h 4431403"/>
              <a:gd name="connsiteX123" fmla="*/ 776149 w 5060108"/>
              <a:gd name="connsiteY123" fmla="*/ 3583598 h 4431403"/>
              <a:gd name="connsiteX124" fmla="*/ 1793953 w 5060108"/>
              <a:gd name="connsiteY124" fmla="*/ 3574836 h 4431403"/>
              <a:gd name="connsiteX125" fmla="*/ 1825190 w 5060108"/>
              <a:gd name="connsiteY125" fmla="*/ 3577599 h 4431403"/>
              <a:gd name="connsiteX126" fmla="*/ 1878595 w 5060108"/>
              <a:gd name="connsiteY126" fmla="*/ 3675683 h 4431403"/>
              <a:gd name="connsiteX127" fmla="*/ 1802772 w 5060108"/>
              <a:gd name="connsiteY127" fmla="*/ 3732247 h 4431403"/>
              <a:gd name="connsiteX128" fmla="*/ 1780358 w 5060108"/>
              <a:gd name="connsiteY128" fmla="*/ 3729088 h 4431403"/>
              <a:gd name="connsiteX129" fmla="*/ 1727106 w 5060108"/>
              <a:gd name="connsiteY129" fmla="*/ 3630855 h 4431403"/>
              <a:gd name="connsiteX130" fmla="*/ 1793953 w 5060108"/>
              <a:gd name="connsiteY130" fmla="*/ 3574836 h 4431403"/>
              <a:gd name="connsiteX131" fmla="*/ 2149956 w 5060108"/>
              <a:gd name="connsiteY131" fmla="*/ 3544991 h 4431403"/>
              <a:gd name="connsiteX132" fmla="*/ 2172848 w 5060108"/>
              <a:gd name="connsiteY132" fmla="*/ 3548422 h 4431403"/>
              <a:gd name="connsiteX133" fmla="*/ 2207749 w 5060108"/>
              <a:gd name="connsiteY133" fmla="*/ 3623186 h 4431403"/>
              <a:gd name="connsiteX134" fmla="*/ 2152990 w 5060108"/>
              <a:gd name="connsiteY134" fmla="*/ 3661548 h 4431403"/>
              <a:gd name="connsiteX135" fmla="*/ 2132982 w 5060108"/>
              <a:gd name="connsiteY135" fmla="*/ 3658089 h 4431403"/>
              <a:gd name="connsiteX136" fmla="*/ 2098082 w 5060108"/>
              <a:gd name="connsiteY136" fmla="*/ 3583321 h 4431403"/>
              <a:gd name="connsiteX137" fmla="*/ 2098232 w 5060108"/>
              <a:gd name="connsiteY137" fmla="*/ 3583321 h 4431403"/>
              <a:gd name="connsiteX138" fmla="*/ 2149956 w 5060108"/>
              <a:gd name="connsiteY138" fmla="*/ 3544991 h 4431403"/>
              <a:gd name="connsiteX139" fmla="*/ 2500650 w 5060108"/>
              <a:gd name="connsiteY139" fmla="*/ 3522534 h 4431403"/>
              <a:gd name="connsiteX140" fmla="*/ 2529383 w 5060108"/>
              <a:gd name="connsiteY140" fmla="*/ 3523606 h 4431403"/>
              <a:gd name="connsiteX141" fmla="*/ 2548036 w 5060108"/>
              <a:gd name="connsiteY141" fmla="*/ 3573397 h 4431403"/>
              <a:gd name="connsiteX142" fmla="*/ 2513738 w 5060108"/>
              <a:gd name="connsiteY142" fmla="*/ 3595361 h 4431403"/>
              <a:gd name="connsiteX143" fmla="*/ 2498244 w 5060108"/>
              <a:gd name="connsiteY143" fmla="*/ 3592051 h 4431403"/>
              <a:gd name="connsiteX144" fmla="*/ 2479589 w 5060108"/>
              <a:gd name="connsiteY144" fmla="*/ 3542109 h 4431403"/>
              <a:gd name="connsiteX145" fmla="*/ 2500650 w 5060108"/>
              <a:gd name="connsiteY145" fmla="*/ 3522534 h 4431403"/>
              <a:gd name="connsiteX146" fmla="*/ 142911 w 5060108"/>
              <a:gd name="connsiteY146" fmla="*/ 3469468 h 4431403"/>
              <a:gd name="connsiteX147" fmla="*/ 171802 w 5060108"/>
              <a:gd name="connsiteY147" fmla="*/ 3514150 h 4431403"/>
              <a:gd name="connsiteX148" fmla="*/ 135089 w 5060108"/>
              <a:gd name="connsiteY148" fmla="*/ 3543940 h 4431403"/>
              <a:gd name="connsiteX149" fmla="*/ 127116 w 5060108"/>
              <a:gd name="connsiteY149" fmla="*/ 3543035 h 4431403"/>
              <a:gd name="connsiteX150" fmla="*/ 98233 w 5060108"/>
              <a:gd name="connsiteY150" fmla="*/ 3498354 h 4431403"/>
              <a:gd name="connsiteX151" fmla="*/ 142911 w 5060108"/>
              <a:gd name="connsiteY151" fmla="*/ 3469468 h 4431403"/>
              <a:gd name="connsiteX152" fmla="*/ 475673 w 5060108"/>
              <a:gd name="connsiteY152" fmla="*/ 3428145 h 4431403"/>
              <a:gd name="connsiteX153" fmla="*/ 501544 w 5060108"/>
              <a:gd name="connsiteY153" fmla="*/ 3428995 h 4431403"/>
              <a:gd name="connsiteX154" fmla="*/ 549984 w 5060108"/>
              <a:gd name="connsiteY154" fmla="*/ 3507528 h 4431403"/>
              <a:gd name="connsiteX155" fmla="*/ 486651 w 5060108"/>
              <a:gd name="connsiteY155" fmla="*/ 3557617 h 4431403"/>
              <a:gd name="connsiteX156" fmla="*/ 471458 w 5060108"/>
              <a:gd name="connsiteY156" fmla="*/ 3555963 h 4431403"/>
              <a:gd name="connsiteX157" fmla="*/ 423167 w 5060108"/>
              <a:gd name="connsiteY157" fmla="*/ 3477435 h 4431403"/>
              <a:gd name="connsiteX158" fmla="*/ 475673 w 5060108"/>
              <a:gd name="connsiteY158" fmla="*/ 3428145 h 4431403"/>
              <a:gd name="connsiteX159" fmla="*/ 2649844 w 5060108"/>
              <a:gd name="connsiteY159" fmla="*/ 3257165 h 4431403"/>
              <a:gd name="connsiteX160" fmla="*/ 2678164 w 5060108"/>
              <a:gd name="connsiteY160" fmla="*/ 3262299 h 4431403"/>
              <a:gd name="connsiteX161" fmla="*/ 2689448 w 5060108"/>
              <a:gd name="connsiteY161" fmla="*/ 3314200 h 4431403"/>
              <a:gd name="connsiteX162" fmla="*/ 2657853 w 5060108"/>
              <a:gd name="connsiteY162" fmla="*/ 3331501 h 4431403"/>
              <a:gd name="connsiteX163" fmla="*/ 2637545 w 5060108"/>
              <a:gd name="connsiteY163" fmla="*/ 3325482 h 4431403"/>
              <a:gd name="connsiteX164" fmla="*/ 2626265 w 5060108"/>
              <a:gd name="connsiteY164" fmla="*/ 3273580 h 4431403"/>
              <a:gd name="connsiteX165" fmla="*/ 2649844 w 5060108"/>
              <a:gd name="connsiteY165" fmla="*/ 3257165 h 4431403"/>
              <a:gd name="connsiteX166" fmla="*/ 2295692 w 5060108"/>
              <a:gd name="connsiteY166" fmla="*/ 3236090 h 4431403"/>
              <a:gd name="connsiteX167" fmla="*/ 2317866 w 5060108"/>
              <a:gd name="connsiteY167" fmla="*/ 3242737 h 4431403"/>
              <a:gd name="connsiteX168" fmla="*/ 2341933 w 5060108"/>
              <a:gd name="connsiteY168" fmla="*/ 3321565 h 4431403"/>
              <a:gd name="connsiteX169" fmla="*/ 2290489 w 5060108"/>
              <a:gd name="connsiteY169" fmla="*/ 3352406 h 4431403"/>
              <a:gd name="connsiteX170" fmla="*/ 2263110 w 5060108"/>
              <a:gd name="connsiteY170" fmla="*/ 3345636 h 4431403"/>
              <a:gd name="connsiteX171" fmla="*/ 2239040 w 5060108"/>
              <a:gd name="connsiteY171" fmla="*/ 3266805 h 4431403"/>
              <a:gd name="connsiteX172" fmla="*/ 2295692 w 5060108"/>
              <a:gd name="connsiteY172" fmla="*/ 3236090 h 4431403"/>
              <a:gd name="connsiteX173" fmla="*/ 1936048 w 5060108"/>
              <a:gd name="connsiteY173" fmla="*/ 3221979 h 4431403"/>
              <a:gd name="connsiteX174" fmla="*/ 1966599 w 5060108"/>
              <a:gd name="connsiteY174" fmla="*/ 3229043 h 4431403"/>
              <a:gd name="connsiteX175" fmla="*/ 2005862 w 5060108"/>
              <a:gd name="connsiteY175" fmla="*/ 3333596 h 4431403"/>
              <a:gd name="connsiteX176" fmla="*/ 1933954 w 5060108"/>
              <a:gd name="connsiteY176" fmla="*/ 3379931 h 4431403"/>
              <a:gd name="connsiteX177" fmla="*/ 1901463 w 5060108"/>
              <a:gd name="connsiteY177" fmla="*/ 3372861 h 4431403"/>
              <a:gd name="connsiteX178" fmla="*/ 1862050 w 5060108"/>
              <a:gd name="connsiteY178" fmla="*/ 3268454 h 4431403"/>
              <a:gd name="connsiteX179" fmla="*/ 1936048 w 5060108"/>
              <a:gd name="connsiteY179" fmla="*/ 3221979 h 4431403"/>
              <a:gd name="connsiteX180" fmla="*/ 1583009 w 5060108"/>
              <a:gd name="connsiteY180" fmla="*/ 3211601 h 4431403"/>
              <a:gd name="connsiteX181" fmla="*/ 1621944 w 5060108"/>
              <a:gd name="connsiteY181" fmla="*/ 3218506 h 4431403"/>
              <a:gd name="connsiteX182" fmla="*/ 1678208 w 5060108"/>
              <a:gd name="connsiteY182" fmla="*/ 3347880 h 4431403"/>
              <a:gd name="connsiteX183" fmla="*/ 1585389 w 5060108"/>
              <a:gd name="connsiteY183" fmla="*/ 3410913 h 4431403"/>
              <a:gd name="connsiteX184" fmla="*/ 1548984 w 5060108"/>
              <a:gd name="connsiteY184" fmla="*/ 3403994 h 4431403"/>
              <a:gd name="connsiteX185" fmla="*/ 1492722 w 5060108"/>
              <a:gd name="connsiteY185" fmla="*/ 3274769 h 4431403"/>
              <a:gd name="connsiteX186" fmla="*/ 1583009 w 5060108"/>
              <a:gd name="connsiteY186" fmla="*/ 3211601 h 4431403"/>
              <a:gd name="connsiteX187" fmla="*/ 1234784 w 5060108"/>
              <a:gd name="connsiteY187" fmla="*/ 3203942 h 4431403"/>
              <a:gd name="connsiteX188" fmla="*/ 1282109 w 5060108"/>
              <a:gd name="connsiteY188" fmla="*/ 3210379 h 4431403"/>
              <a:gd name="connsiteX189" fmla="*/ 1356422 w 5060108"/>
              <a:gd name="connsiteY189" fmla="*/ 3363522 h 4431403"/>
              <a:gd name="connsiteX190" fmla="*/ 1356272 w 5060108"/>
              <a:gd name="connsiteY190" fmla="*/ 3363522 h 4431403"/>
              <a:gd name="connsiteX191" fmla="*/ 1242695 w 5060108"/>
              <a:gd name="connsiteY191" fmla="*/ 3444305 h 4431403"/>
              <a:gd name="connsiteX192" fmla="*/ 1203282 w 5060108"/>
              <a:gd name="connsiteY192" fmla="*/ 3437686 h 4431403"/>
              <a:gd name="connsiteX193" fmla="*/ 1128967 w 5060108"/>
              <a:gd name="connsiteY193" fmla="*/ 3284542 h 4431403"/>
              <a:gd name="connsiteX194" fmla="*/ 1234784 w 5060108"/>
              <a:gd name="connsiteY194" fmla="*/ 3203942 h 4431403"/>
              <a:gd name="connsiteX195" fmla="*/ 888705 w 5060108"/>
              <a:gd name="connsiteY195" fmla="*/ 3194484 h 4431403"/>
              <a:gd name="connsiteX196" fmla="*/ 925311 w 5060108"/>
              <a:gd name="connsiteY196" fmla="*/ 3198671 h 4431403"/>
              <a:gd name="connsiteX197" fmla="*/ 985033 w 5060108"/>
              <a:gd name="connsiteY197" fmla="*/ 3315408 h 4431403"/>
              <a:gd name="connsiteX198" fmla="*/ 896728 w 5060108"/>
              <a:gd name="connsiteY198" fmla="*/ 3379644 h 4431403"/>
              <a:gd name="connsiteX199" fmla="*/ 868146 w 5060108"/>
              <a:gd name="connsiteY199" fmla="*/ 3375136 h 4431403"/>
              <a:gd name="connsiteX200" fmla="*/ 808424 w 5060108"/>
              <a:gd name="connsiteY200" fmla="*/ 3258394 h 4431403"/>
              <a:gd name="connsiteX201" fmla="*/ 888705 w 5060108"/>
              <a:gd name="connsiteY201" fmla="*/ 3194484 h 4431403"/>
              <a:gd name="connsiteX202" fmla="*/ 218586 w 5060108"/>
              <a:gd name="connsiteY202" fmla="*/ 3178376 h 4431403"/>
              <a:gd name="connsiteX203" fmla="*/ 244312 w 5060108"/>
              <a:gd name="connsiteY203" fmla="*/ 3225016 h 4431403"/>
              <a:gd name="connsiteX204" fmla="*/ 208207 w 5060108"/>
              <a:gd name="connsiteY204" fmla="*/ 3252240 h 4431403"/>
              <a:gd name="connsiteX205" fmla="*/ 197828 w 5060108"/>
              <a:gd name="connsiteY205" fmla="*/ 3250735 h 4431403"/>
              <a:gd name="connsiteX206" fmla="*/ 172104 w 5060108"/>
              <a:gd name="connsiteY206" fmla="*/ 3204252 h 4431403"/>
              <a:gd name="connsiteX207" fmla="*/ 218586 w 5060108"/>
              <a:gd name="connsiteY207" fmla="*/ 3178376 h 4431403"/>
              <a:gd name="connsiteX208" fmla="*/ 577107 w 5060108"/>
              <a:gd name="connsiteY208" fmla="*/ 3089972 h 4431403"/>
              <a:gd name="connsiteX209" fmla="*/ 602789 w 5060108"/>
              <a:gd name="connsiteY209" fmla="*/ 3093071 h 4431403"/>
              <a:gd name="connsiteX210" fmla="*/ 644157 w 5060108"/>
              <a:gd name="connsiteY210" fmla="*/ 3175511 h 4431403"/>
              <a:gd name="connsiteX211" fmla="*/ 582328 w 5060108"/>
              <a:gd name="connsiteY211" fmla="*/ 3220193 h 4431403"/>
              <a:gd name="connsiteX212" fmla="*/ 561720 w 5060108"/>
              <a:gd name="connsiteY212" fmla="*/ 3216883 h 4431403"/>
              <a:gd name="connsiteX213" fmla="*/ 520349 w 5060108"/>
              <a:gd name="connsiteY213" fmla="*/ 3134441 h 4431403"/>
              <a:gd name="connsiteX214" fmla="*/ 577107 w 5060108"/>
              <a:gd name="connsiteY214" fmla="*/ 3089972 h 4431403"/>
              <a:gd name="connsiteX215" fmla="*/ 2835254 w 5060108"/>
              <a:gd name="connsiteY215" fmla="*/ 3015699 h 4431403"/>
              <a:gd name="connsiteX216" fmla="*/ 2862596 w 5060108"/>
              <a:gd name="connsiteY216" fmla="*/ 3024761 h 4431403"/>
              <a:gd name="connsiteX217" fmla="*/ 2866359 w 5060108"/>
              <a:gd name="connsiteY217" fmla="*/ 3077864 h 4431403"/>
              <a:gd name="connsiteX218" fmla="*/ 2837925 w 5060108"/>
              <a:gd name="connsiteY218" fmla="*/ 3090801 h 4431403"/>
              <a:gd name="connsiteX219" fmla="*/ 2813406 w 5060108"/>
              <a:gd name="connsiteY219" fmla="*/ 3081623 h 4431403"/>
              <a:gd name="connsiteX220" fmla="*/ 2809493 w 5060108"/>
              <a:gd name="connsiteY220" fmla="*/ 3028522 h 4431403"/>
              <a:gd name="connsiteX221" fmla="*/ 2835254 w 5060108"/>
              <a:gd name="connsiteY221" fmla="*/ 3015699 h 4431403"/>
              <a:gd name="connsiteX222" fmla="*/ 2460836 w 5060108"/>
              <a:gd name="connsiteY222" fmla="*/ 2949884 h 4431403"/>
              <a:gd name="connsiteX223" fmla="*/ 2504256 w 5060108"/>
              <a:gd name="connsiteY223" fmla="*/ 2960224 h 4431403"/>
              <a:gd name="connsiteX224" fmla="*/ 2517042 w 5060108"/>
              <a:gd name="connsiteY224" fmla="*/ 3041755 h 4431403"/>
              <a:gd name="connsiteX225" fmla="*/ 2469806 w 5060108"/>
              <a:gd name="connsiteY225" fmla="*/ 3065671 h 4431403"/>
              <a:gd name="connsiteX226" fmla="*/ 2435657 w 5060108"/>
              <a:gd name="connsiteY226" fmla="*/ 3054541 h 4431403"/>
              <a:gd name="connsiteX227" fmla="*/ 2422720 w 5060108"/>
              <a:gd name="connsiteY227" fmla="*/ 2973161 h 4431403"/>
              <a:gd name="connsiteX228" fmla="*/ 2460836 w 5060108"/>
              <a:gd name="connsiteY228" fmla="*/ 2949884 h 4431403"/>
              <a:gd name="connsiteX229" fmla="*/ 314113 w 5060108"/>
              <a:gd name="connsiteY229" fmla="*/ 2893324 h 4431403"/>
              <a:gd name="connsiteX230" fmla="*/ 336530 w 5060108"/>
              <a:gd name="connsiteY230" fmla="*/ 2941455 h 4431403"/>
              <a:gd name="connsiteX231" fmla="*/ 301175 w 5060108"/>
              <a:gd name="connsiteY231" fmla="*/ 2966274 h 4431403"/>
              <a:gd name="connsiteX232" fmla="*/ 288391 w 5060108"/>
              <a:gd name="connsiteY232" fmla="*/ 2964016 h 4431403"/>
              <a:gd name="connsiteX233" fmla="*/ 265825 w 5060108"/>
              <a:gd name="connsiteY233" fmla="*/ 2915734 h 4431403"/>
              <a:gd name="connsiteX234" fmla="*/ 314113 w 5060108"/>
              <a:gd name="connsiteY234" fmla="*/ 2893324 h 4431403"/>
              <a:gd name="connsiteX235" fmla="*/ 2125201 w 5060108"/>
              <a:gd name="connsiteY235" fmla="*/ 2892193 h 4431403"/>
              <a:gd name="connsiteX236" fmla="*/ 2154489 w 5060108"/>
              <a:gd name="connsiteY236" fmla="*/ 2903357 h 4431403"/>
              <a:gd name="connsiteX237" fmla="*/ 2179161 w 5060108"/>
              <a:gd name="connsiteY237" fmla="*/ 3012267 h 4431403"/>
              <a:gd name="connsiteX238" fmla="*/ 2112217 w 5060108"/>
              <a:gd name="connsiteY238" fmla="*/ 3049121 h 4431403"/>
              <a:gd name="connsiteX239" fmla="*/ 2070245 w 5060108"/>
              <a:gd name="connsiteY239" fmla="*/ 3036937 h 4431403"/>
              <a:gd name="connsiteX240" fmla="*/ 2045572 w 5060108"/>
              <a:gd name="connsiteY240" fmla="*/ 2928028 h 4431403"/>
              <a:gd name="connsiteX241" fmla="*/ 2125201 w 5060108"/>
              <a:gd name="connsiteY241" fmla="*/ 2892193 h 4431403"/>
              <a:gd name="connsiteX242" fmla="*/ 1773836 w 5060108"/>
              <a:gd name="connsiteY242" fmla="*/ 2838709 h 4431403"/>
              <a:gd name="connsiteX243" fmla="*/ 1811495 w 5060108"/>
              <a:gd name="connsiteY243" fmla="*/ 2850848 h 4431403"/>
              <a:gd name="connsiteX244" fmla="*/ 1849705 w 5060108"/>
              <a:gd name="connsiteY244" fmla="*/ 2986538 h 4431403"/>
              <a:gd name="connsiteX245" fmla="*/ 1762602 w 5060108"/>
              <a:gd name="connsiteY245" fmla="*/ 3037384 h 4431403"/>
              <a:gd name="connsiteX246" fmla="*/ 1714013 w 5060108"/>
              <a:gd name="connsiteY246" fmla="*/ 3024748 h 4431403"/>
              <a:gd name="connsiteX247" fmla="*/ 1675801 w 5060108"/>
              <a:gd name="connsiteY247" fmla="*/ 2889060 h 4431403"/>
              <a:gd name="connsiteX248" fmla="*/ 1773836 w 5060108"/>
              <a:gd name="connsiteY248" fmla="*/ 2838709 h 4431403"/>
              <a:gd name="connsiteX249" fmla="*/ 1042670 w 5060108"/>
              <a:gd name="connsiteY249" fmla="*/ 2819912 h 4431403"/>
              <a:gd name="connsiteX250" fmla="*/ 1078604 w 5060108"/>
              <a:gd name="connsiteY250" fmla="*/ 2828003 h 4431403"/>
              <a:gd name="connsiteX251" fmla="*/ 1125386 w 5060108"/>
              <a:gd name="connsiteY251" fmla="*/ 2950613 h 4431403"/>
              <a:gd name="connsiteX252" fmla="*/ 1040693 w 5060108"/>
              <a:gd name="connsiteY252" fmla="*/ 3005515 h 4431403"/>
              <a:gd name="connsiteX253" fmla="*/ 1002785 w 5060108"/>
              <a:gd name="connsiteY253" fmla="*/ 2997394 h 4431403"/>
              <a:gd name="connsiteX254" fmla="*/ 956149 w 5060108"/>
              <a:gd name="connsiteY254" fmla="*/ 2874801 h 4431403"/>
              <a:gd name="connsiteX255" fmla="*/ 955999 w 5060108"/>
              <a:gd name="connsiteY255" fmla="*/ 2874801 h 4431403"/>
              <a:gd name="connsiteX256" fmla="*/ 1042670 w 5060108"/>
              <a:gd name="connsiteY256" fmla="*/ 2819912 h 4431403"/>
              <a:gd name="connsiteX257" fmla="*/ 3052934 w 5060108"/>
              <a:gd name="connsiteY257" fmla="*/ 2802992 h 4431403"/>
              <a:gd name="connsiteX258" fmla="*/ 3078621 w 5060108"/>
              <a:gd name="connsiteY258" fmla="*/ 2815815 h 4431403"/>
              <a:gd name="connsiteX259" fmla="*/ 3075010 w 5060108"/>
              <a:gd name="connsiteY259" fmla="*/ 2868924 h 4431403"/>
              <a:gd name="connsiteX260" fmla="*/ 3050189 w 5060108"/>
              <a:gd name="connsiteY260" fmla="*/ 2878099 h 4431403"/>
              <a:gd name="connsiteX261" fmla="*/ 3021908 w 5060108"/>
              <a:gd name="connsiteY261" fmla="*/ 2865161 h 4431403"/>
              <a:gd name="connsiteX262" fmla="*/ 3025668 w 5060108"/>
              <a:gd name="connsiteY262" fmla="*/ 2812054 h 4431403"/>
              <a:gd name="connsiteX263" fmla="*/ 3052934 w 5060108"/>
              <a:gd name="connsiteY263" fmla="*/ 2802992 h 4431403"/>
              <a:gd name="connsiteX264" fmla="*/ 1427268 w 5060108"/>
              <a:gd name="connsiteY264" fmla="*/ 2788745 h 4431403"/>
              <a:gd name="connsiteX265" fmla="*/ 1473310 w 5060108"/>
              <a:gd name="connsiteY265" fmla="*/ 2801499 h 4431403"/>
              <a:gd name="connsiteX266" fmla="*/ 1526414 w 5060108"/>
              <a:gd name="connsiteY266" fmla="*/ 2963216 h 4431403"/>
              <a:gd name="connsiteX267" fmla="*/ 1418852 w 5060108"/>
              <a:gd name="connsiteY267" fmla="*/ 3029105 h 4431403"/>
              <a:gd name="connsiteX268" fmla="*/ 1364547 w 5060108"/>
              <a:gd name="connsiteY268" fmla="*/ 3016169 h 4431403"/>
              <a:gd name="connsiteX269" fmla="*/ 1311592 w 5060108"/>
              <a:gd name="connsiteY269" fmla="*/ 2854451 h 4431403"/>
              <a:gd name="connsiteX270" fmla="*/ 1427268 w 5060108"/>
              <a:gd name="connsiteY270" fmla="*/ 2788745 h 4431403"/>
              <a:gd name="connsiteX271" fmla="*/ 707564 w 5060108"/>
              <a:gd name="connsiteY271" fmla="*/ 2761739 h 4431403"/>
              <a:gd name="connsiteX272" fmla="*/ 732912 w 5060108"/>
              <a:gd name="connsiteY272" fmla="*/ 2767087 h 4431403"/>
              <a:gd name="connsiteX273" fmla="*/ 767062 w 5060108"/>
              <a:gd name="connsiteY273" fmla="*/ 2852845 h 4431403"/>
              <a:gd name="connsiteX274" fmla="*/ 766911 w 5060108"/>
              <a:gd name="connsiteY274" fmla="*/ 2852845 h 4431403"/>
              <a:gd name="connsiteX275" fmla="*/ 707038 w 5060108"/>
              <a:gd name="connsiteY275" fmla="*/ 2892109 h 4431403"/>
              <a:gd name="connsiteX276" fmla="*/ 681315 w 5060108"/>
              <a:gd name="connsiteY276" fmla="*/ 2886844 h 4431403"/>
              <a:gd name="connsiteX277" fmla="*/ 647316 w 5060108"/>
              <a:gd name="connsiteY277" fmla="*/ 2801090 h 4431403"/>
              <a:gd name="connsiteX278" fmla="*/ 707564 w 5060108"/>
              <a:gd name="connsiteY278" fmla="*/ 2761739 h 4431403"/>
              <a:gd name="connsiteX279" fmla="*/ 2686300 w 5060108"/>
              <a:gd name="connsiteY279" fmla="*/ 2690101 h 4431403"/>
              <a:gd name="connsiteX280" fmla="*/ 2727800 w 5060108"/>
              <a:gd name="connsiteY280" fmla="*/ 2706441 h 4431403"/>
              <a:gd name="connsiteX281" fmla="*/ 2729306 w 5060108"/>
              <a:gd name="connsiteY281" fmla="*/ 2788879 h 4431403"/>
              <a:gd name="connsiteX282" fmla="*/ 2687334 w 5060108"/>
              <a:gd name="connsiteY282" fmla="*/ 2806634 h 4431403"/>
              <a:gd name="connsiteX283" fmla="*/ 2646867 w 5060108"/>
              <a:gd name="connsiteY283" fmla="*/ 2790385 h 4431403"/>
              <a:gd name="connsiteX284" fmla="*/ 2645360 w 5060108"/>
              <a:gd name="connsiteY284" fmla="*/ 2707946 h 4431403"/>
              <a:gd name="connsiteX285" fmla="*/ 2686300 w 5060108"/>
              <a:gd name="connsiteY285" fmla="*/ 2690101 h 4431403"/>
              <a:gd name="connsiteX286" fmla="*/ 3298442 w 5060108"/>
              <a:gd name="connsiteY286" fmla="*/ 2623236 h 4431403"/>
              <a:gd name="connsiteX287" fmla="*/ 3322026 w 5060108"/>
              <a:gd name="connsiteY287" fmla="*/ 2639653 h 4431403"/>
              <a:gd name="connsiteX288" fmla="*/ 3310889 w 5060108"/>
              <a:gd name="connsiteY288" fmla="*/ 2691553 h 4431403"/>
              <a:gd name="connsiteX289" fmla="*/ 3290578 w 5060108"/>
              <a:gd name="connsiteY289" fmla="*/ 2697572 h 4431403"/>
              <a:gd name="connsiteX290" fmla="*/ 3258841 w 5060108"/>
              <a:gd name="connsiteY290" fmla="*/ 2680421 h 4431403"/>
              <a:gd name="connsiteX291" fmla="*/ 3270124 w 5060108"/>
              <a:gd name="connsiteY291" fmla="*/ 2628372 h 4431403"/>
              <a:gd name="connsiteX292" fmla="*/ 3298442 w 5060108"/>
              <a:gd name="connsiteY292" fmla="*/ 2623236 h 4431403"/>
              <a:gd name="connsiteX293" fmla="*/ 400368 w 5060108"/>
              <a:gd name="connsiteY293" fmla="*/ 2614294 h 4431403"/>
              <a:gd name="connsiteX294" fmla="*/ 429195 w 5060108"/>
              <a:gd name="connsiteY294" fmla="*/ 2615009 h 4431403"/>
              <a:gd name="connsiteX295" fmla="*/ 448301 w 5060108"/>
              <a:gd name="connsiteY295" fmla="*/ 2664653 h 4431403"/>
              <a:gd name="connsiteX296" fmla="*/ 413851 w 5060108"/>
              <a:gd name="connsiteY296" fmla="*/ 2686918 h 4431403"/>
              <a:gd name="connsiteX297" fmla="*/ 398658 w 5060108"/>
              <a:gd name="connsiteY297" fmla="*/ 2683760 h 4431403"/>
              <a:gd name="connsiteX298" fmla="*/ 379551 w 5060108"/>
              <a:gd name="connsiteY298" fmla="*/ 2634114 h 4431403"/>
              <a:gd name="connsiteX299" fmla="*/ 400368 w 5060108"/>
              <a:gd name="connsiteY299" fmla="*/ 2614294 h 4431403"/>
              <a:gd name="connsiteX300" fmla="*/ 2327469 w 5060108"/>
              <a:gd name="connsiteY300" fmla="*/ 2588213 h 4431403"/>
              <a:gd name="connsiteX301" fmla="*/ 2385104 w 5060108"/>
              <a:gd name="connsiteY301" fmla="*/ 2606548 h 4431403"/>
              <a:gd name="connsiteX302" fmla="*/ 2394582 w 5060108"/>
              <a:gd name="connsiteY302" fmla="*/ 2717720 h 4431403"/>
              <a:gd name="connsiteX303" fmla="*/ 2334106 w 5060108"/>
              <a:gd name="connsiteY303" fmla="*/ 2745851 h 4431403"/>
              <a:gd name="connsiteX304" fmla="*/ 2283413 w 5060108"/>
              <a:gd name="connsiteY304" fmla="*/ 2727347 h 4431403"/>
              <a:gd name="connsiteX305" fmla="*/ 2273784 w 5060108"/>
              <a:gd name="connsiteY305" fmla="*/ 2616025 h 4431403"/>
              <a:gd name="connsiteX306" fmla="*/ 2327469 w 5060108"/>
              <a:gd name="connsiteY306" fmla="*/ 2588213 h 4431403"/>
              <a:gd name="connsiteX307" fmla="*/ 1975072 w 5060108"/>
              <a:gd name="connsiteY307" fmla="*/ 2492981 h 4431403"/>
              <a:gd name="connsiteX308" fmla="*/ 2048879 w 5060108"/>
              <a:gd name="connsiteY308" fmla="*/ 2512069 h 4431403"/>
              <a:gd name="connsiteX309" fmla="*/ 2068434 w 5060108"/>
              <a:gd name="connsiteY309" fmla="*/ 2651671 h 4431403"/>
              <a:gd name="connsiteX310" fmla="*/ 1988855 w 5060108"/>
              <a:gd name="connsiteY310" fmla="*/ 2691387 h 4431403"/>
              <a:gd name="connsiteX311" fmla="*/ 1928833 w 5060108"/>
              <a:gd name="connsiteY311" fmla="*/ 2671228 h 4431403"/>
              <a:gd name="connsiteX312" fmla="*/ 1909277 w 5060108"/>
              <a:gd name="connsiteY312" fmla="*/ 2531774 h 4431403"/>
              <a:gd name="connsiteX313" fmla="*/ 1975072 w 5060108"/>
              <a:gd name="connsiteY313" fmla="*/ 2492981 h 4431403"/>
              <a:gd name="connsiteX314" fmla="*/ 3566877 w 5060108"/>
              <a:gd name="connsiteY314" fmla="*/ 2480268 h 4431403"/>
              <a:gd name="connsiteX315" fmla="*/ 3587992 w 5060108"/>
              <a:gd name="connsiteY315" fmla="*/ 2499900 h 4431403"/>
              <a:gd name="connsiteX316" fmla="*/ 3569490 w 5060108"/>
              <a:gd name="connsiteY316" fmla="*/ 2549693 h 4431403"/>
              <a:gd name="connsiteX317" fmla="*/ 3553844 w 5060108"/>
              <a:gd name="connsiteY317" fmla="*/ 2553155 h 4431403"/>
              <a:gd name="connsiteX318" fmla="*/ 3519697 w 5060108"/>
              <a:gd name="connsiteY318" fmla="*/ 2531190 h 4431403"/>
              <a:gd name="connsiteX319" fmla="*/ 3538199 w 5060108"/>
              <a:gd name="connsiteY319" fmla="*/ 2481396 h 4431403"/>
              <a:gd name="connsiteX320" fmla="*/ 3566877 w 5060108"/>
              <a:gd name="connsiteY320" fmla="*/ 2480268 h 4431403"/>
              <a:gd name="connsiteX321" fmla="*/ 1236450 w 5060108"/>
              <a:gd name="connsiteY321" fmla="*/ 2464262 h 4431403"/>
              <a:gd name="connsiteX322" fmla="*/ 1271307 w 5060108"/>
              <a:gd name="connsiteY322" fmla="*/ 2476287 h 4431403"/>
              <a:gd name="connsiteX323" fmla="*/ 1304399 w 5060108"/>
              <a:gd name="connsiteY323" fmla="*/ 2603106 h 4431403"/>
              <a:gd name="connsiteX324" fmla="*/ 1224222 w 5060108"/>
              <a:gd name="connsiteY324" fmla="*/ 2648988 h 4431403"/>
              <a:gd name="connsiteX325" fmla="*/ 1177434 w 5060108"/>
              <a:gd name="connsiteY325" fmla="*/ 2636351 h 4431403"/>
              <a:gd name="connsiteX326" fmla="*/ 1144341 w 5060108"/>
              <a:gd name="connsiteY326" fmla="*/ 2509385 h 4431403"/>
              <a:gd name="connsiteX327" fmla="*/ 1236450 w 5060108"/>
              <a:gd name="connsiteY327" fmla="*/ 2464262 h 4431403"/>
              <a:gd name="connsiteX328" fmla="*/ 2945404 w 5060108"/>
              <a:gd name="connsiteY328" fmla="*/ 2464109 h 4431403"/>
              <a:gd name="connsiteX329" fmla="*/ 2984292 w 5060108"/>
              <a:gd name="connsiteY329" fmla="*/ 2486055 h 4431403"/>
              <a:gd name="connsiteX330" fmla="*/ 2974364 w 5060108"/>
              <a:gd name="connsiteY330" fmla="*/ 2567891 h 4431403"/>
              <a:gd name="connsiteX331" fmla="*/ 2938409 w 5060108"/>
              <a:gd name="connsiteY331" fmla="*/ 2580226 h 4431403"/>
              <a:gd name="connsiteX332" fmla="*/ 2892528 w 5060108"/>
              <a:gd name="connsiteY332" fmla="*/ 2557963 h 4431403"/>
              <a:gd name="connsiteX333" fmla="*/ 2902456 w 5060108"/>
              <a:gd name="connsiteY333" fmla="*/ 2476125 h 4431403"/>
              <a:gd name="connsiteX334" fmla="*/ 2945404 w 5060108"/>
              <a:gd name="connsiteY334" fmla="*/ 2464109 h 4431403"/>
              <a:gd name="connsiteX335" fmla="*/ 866154 w 5060108"/>
              <a:gd name="connsiteY335" fmla="*/ 2446168 h 4431403"/>
              <a:gd name="connsiteX336" fmla="*/ 890868 w 5060108"/>
              <a:gd name="connsiteY336" fmla="*/ 2453732 h 4431403"/>
              <a:gd name="connsiteX337" fmla="*/ 917344 w 5060108"/>
              <a:gd name="connsiteY337" fmla="*/ 2542037 h 4431403"/>
              <a:gd name="connsiteX338" fmla="*/ 859879 w 5060108"/>
              <a:gd name="connsiteY338" fmla="*/ 2576336 h 4431403"/>
              <a:gd name="connsiteX339" fmla="*/ 829039 w 5060108"/>
              <a:gd name="connsiteY339" fmla="*/ 2568513 h 4431403"/>
              <a:gd name="connsiteX340" fmla="*/ 802561 w 5060108"/>
              <a:gd name="connsiteY340" fmla="*/ 2480206 h 4431403"/>
              <a:gd name="connsiteX341" fmla="*/ 802561 w 5060108"/>
              <a:gd name="connsiteY341" fmla="*/ 2480056 h 4431403"/>
              <a:gd name="connsiteX342" fmla="*/ 866154 w 5060108"/>
              <a:gd name="connsiteY342" fmla="*/ 2446168 h 4431403"/>
              <a:gd name="connsiteX343" fmla="*/ 1627318 w 5060108"/>
              <a:gd name="connsiteY343" fmla="*/ 2402657 h 4431403"/>
              <a:gd name="connsiteX344" fmla="*/ 1717467 w 5060108"/>
              <a:gd name="connsiteY344" fmla="*/ 2421799 h 4431403"/>
              <a:gd name="connsiteX345" fmla="*/ 1748305 w 5060108"/>
              <a:gd name="connsiteY345" fmla="*/ 2589235 h 4431403"/>
              <a:gd name="connsiteX346" fmla="*/ 1649168 w 5060108"/>
              <a:gd name="connsiteY346" fmla="*/ 2641284 h 4431403"/>
              <a:gd name="connsiteX347" fmla="*/ 1581022 w 5060108"/>
              <a:gd name="connsiteY347" fmla="*/ 2620074 h 4431403"/>
              <a:gd name="connsiteX348" fmla="*/ 1550032 w 5060108"/>
              <a:gd name="connsiteY348" fmla="*/ 2452789 h 4431403"/>
              <a:gd name="connsiteX349" fmla="*/ 1627318 w 5060108"/>
              <a:gd name="connsiteY349" fmla="*/ 2402657 h 4431403"/>
              <a:gd name="connsiteX350" fmla="*/ 3824602 w 5060108"/>
              <a:gd name="connsiteY350" fmla="*/ 2374136 h 4431403"/>
              <a:gd name="connsiteX351" fmla="*/ 3871237 w 5060108"/>
              <a:gd name="connsiteY351" fmla="*/ 2399560 h 4431403"/>
              <a:gd name="connsiteX352" fmla="*/ 3845814 w 5060108"/>
              <a:gd name="connsiteY352" fmla="*/ 2446195 h 4431403"/>
              <a:gd name="connsiteX353" fmla="*/ 3845964 w 5060108"/>
              <a:gd name="connsiteY353" fmla="*/ 2446195 h 4431403"/>
              <a:gd name="connsiteX354" fmla="*/ 3835283 w 5060108"/>
              <a:gd name="connsiteY354" fmla="*/ 2447699 h 4431403"/>
              <a:gd name="connsiteX355" fmla="*/ 3799179 w 5060108"/>
              <a:gd name="connsiteY355" fmla="*/ 2420771 h 4431403"/>
              <a:gd name="connsiteX356" fmla="*/ 3824602 w 5060108"/>
              <a:gd name="connsiteY356" fmla="*/ 2374136 h 4431403"/>
              <a:gd name="connsiteX357" fmla="*/ 5032742 w 5060108"/>
              <a:gd name="connsiteY357" fmla="*/ 2372482 h 4431403"/>
              <a:gd name="connsiteX358" fmla="*/ 5058317 w 5060108"/>
              <a:gd name="connsiteY358" fmla="*/ 2419116 h 4431403"/>
              <a:gd name="connsiteX359" fmla="*/ 5022214 w 5060108"/>
              <a:gd name="connsiteY359" fmla="*/ 2446195 h 4431403"/>
              <a:gd name="connsiteX360" fmla="*/ 5011682 w 5060108"/>
              <a:gd name="connsiteY360" fmla="*/ 2444691 h 4431403"/>
              <a:gd name="connsiteX361" fmla="*/ 4986109 w 5060108"/>
              <a:gd name="connsiteY361" fmla="*/ 2398054 h 4431403"/>
              <a:gd name="connsiteX362" fmla="*/ 5032742 w 5060108"/>
              <a:gd name="connsiteY362" fmla="*/ 2372482 h 4431403"/>
              <a:gd name="connsiteX363" fmla="*/ 534443 w 5060108"/>
              <a:gd name="connsiteY363" fmla="*/ 2342703 h 4431403"/>
              <a:gd name="connsiteX364" fmla="*/ 563082 w 5060108"/>
              <a:gd name="connsiteY364" fmla="*/ 2345431 h 4431403"/>
              <a:gd name="connsiteX365" fmla="*/ 578726 w 5060108"/>
              <a:gd name="connsiteY365" fmla="*/ 2396276 h 4431403"/>
              <a:gd name="connsiteX366" fmla="*/ 545481 w 5060108"/>
              <a:gd name="connsiteY366" fmla="*/ 2416286 h 4431403"/>
              <a:gd name="connsiteX367" fmla="*/ 527880 w 5060108"/>
              <a:gd name="connsiteY367" fmla="*/ 2411922 h 4431403"/>
              <a:gd name="connsiteX368" fmla="*/ 512234 w 5060108"/>
              <a:gd name="connsiteY368" fmla="*/ 2361075 h 4431403"/>
              <a:gd name="connsiteX369" fmla="*/ 534443 w 5060108"/>
              <a:gd name="connsiteY369" fmla="*/ 2342703 h 4431403"/>
              <a:gd name="connsiteX370" fmla="*/ 2599250 w 5060108"/>
              <a:gd name="connsiteY370" fmla="*/ 2317806 h 4431403"/>
              <a:gd name="connsiteX371" fmla="*/ 2653931 w 5060108"/>
              <a:gd name="connsiteY371" fmla="*/ 2343737 h 4431403"/>
              <a:gd name="connsiteX372" fmla="*/ 2648216 w 5060108"/>
              <a:gd name="connsiteY372" fmla="*/ 2455209 h 4431403"/>
              <a:gd name="connsiteX373" fmla="*/ 2648216 w 5060108"/>
              <a:gd name="connsiteY373" fmla="*/ 2455359 h 4431403"/>
              <a:gd name="connsiteX374" fmla="*/ 2595263 w 5060108"/>
              <a:gd name="connsiteY374" fmla="*/ 2475668 h 4431403"/>
              <a:gd name="connsiteX375" fmla="*/ 2536593 w 5060108"/>
              <a:gd name="connsiteY375" fmla="*/ 2449643 h 4431403"/>
              <a:gd name="connsiteX376" fmla="*/ 2542310 w 5060108"/>
              <a:gd name="connsiteY376" fmla="*/ 2338020 h 4431403"/>
              <a:gd name="connsiteX377" fmla="*/ 2599250 w 5060108"/>
              <a:gd name="connsiteY377" fmla="*/ 2317806 h 4431403"/>
              <a:gd name="connsiteX378" fmla="*/ 4123513 w 5060108"/>
              <a:gd name="connsiteY378" fmla="*/ 2308848 h 4431403"/>
              <a:gd name="connsiteX379" fmla="*/ 4123513 w 5060108"/>
              <a:gd name="connsiteY379" fmla="*/ 2308999 h 4431403"/>
              <a:gd name="connsiteX380" fmla="*/ 4166086 w 5060108"/>
              <a:gd name="connsiteY380" fmla="*/ 2340740 h 4431403"/>
              <a:gd name="connsiteX381" fmla="*/ 4134194 w 5060108"/>
              <a:gd name="connsiteY381" fmla="*/ 2383313 h 4431403"/>
              <a:gd name="connsiteX382" fmla="*/ 4128778 w 5060108"/>
              <a:gd name="connsiteY382" fmla="*/ 2383764 h 4431403"/>
              <a:gd name="connsiteX383" fmla="*/ 4091621 w 5060108"/>
              <a:gd name="connsiteY383" fmla="*/ 2351571 h 4431403"/>
              <a:gd name="connsiteX384" fmla="*/ 4123513 w 5060108"/>
              <a:gd name="connsiteY384" fmla="*/ 2308848 h 4431403"/>
              <a:gd name="connsiteX385" fmla="*/ 4733678 w 5060108"/>
              <a:gd name="connsiteY385" fmla="*/ 2308096 h 4431403"/>
              <a:gd name="connsiteX386" fmla="*/ 4765571 w 5060108"/>
              <a:gd name="connsiteY386" fmla="*/ 2350668 h 4431403"/>
              <a:gd name="connsiteX387" fmla="*/ 4728413 w 5060108"/>
              <a:gd name="connsiteY387" fmla="*/ 2383012 h 4431403"/>
              <a:gd name="connsiteX388" fmla="*/ 4723148 w 5060108"/>
              <a:gd name="connsiteY388" fmla="*/ 2382560 h 4431403"/>
              <a:gd name="connsiteX389" fmla="*/ 4691105 w 5060108"/>
              <a:gd name="connsiteY389" fmla="*/ 2340139 h 4431403"/>
              <a:gd name="connsiteX390" fmla="*/ 4733678 w 5060108"/>
              <a:gd name="connsiteY390" fmla="*/ 2308096 h 4431403"/>
              <a:gd name="connsiteX391" fmla="*/ 4428596 w 5060108"/>
              <a:gd name="connsiteY391" fmla="*/ 2287035 h 4431403"/>
              <a:gd name="connsiteX392" fmla="*/ 4466204 w 5060108"/>
              <a:gd name="connsiteY392" fmla="*/ 2324493 h 4431403"/>
              <a:gd name="connsiteX393" fmla="*/ 4428596 w 5060108"/>
              <a:gd name="connsiteY393" fmla="*/ 2362252 h 4431403"/>
              <a:gd name="connsiteX394" fmla="*/ 4390987 w 5060108"/>
              <a:gd name="connsiteY394" fmla="*/ 2324643 h 4431403"/>
              <a:gd name="connsiteX395" fmla="*/ 4428596 w 5060108"/>
              <a:gd name="connsiteY395" fmla="*/ 2287035 h 4431403"/>
              <a:gd name="connsiteX396" fmla="*/ 3211096 w 5060108"/>
              <a:gd name="connsiteY396" fmla="*/ 2274739 h 4431403"/>
              <a:gd name="connsiteX397" fmla="*/ 3268764 w 5060108"/>
              <a:gd name="connsiteY397" fmla="*/ 2303425 h 4431403"/>
              <a:gd name="connsiteX398" fmla="*/ 3247552 w 5060108"/>
              <a:gd name="connsiteY398" fmla="*/ 2383006 h 4431403"/>
              <a:gd name="connsiteX399" fmla="*/ 3218368 w 5060108"/>
              <a:gd name="connsiteY399" fmla="*/ 2390828 h 4431403"/>
              <a:gd name="connsiteX400" fmla="*/ 3167974 w 5060108"/>
              <a:gd name="connsiteY400" fmla="*/ 2361795 h 4431403"/>
              <a:gd name="connsiteX401" fmla="*/ 3189185 w 5060108"/>
              <a:gd name="connsiteY401" fmla="*/ 2282214 h 4431403"/>
              <a:gd name="connsiteX402" fmla="*/ 3211096 w 5060108"/>
              <a:gd name="connsiteY402" fmla="*/ 2274739 h 4431403"/>
              <a:gd name="connsiteX403" fmla="*/ 2258998 w 5060108"/>
              <a:gd name="connsiteY403" fmla="*/ 2179570 h 4431403"/>
              <a:gd name="connsiteX404" fmla="*/ 2329589 w 5060108"/>
              <a:gd name="connsiteY404" fmla="*/ 2208490 h 4431403"/>
              <a:gd name="connsiteX405" fmla="*/ 2330192 w 5060108"/>
              <a:gd name="connsiteY405" fmla="*/ 2349297 h 4431403"/>
              <a:gd name="connsiteX406" fmla="*/ 2259337 w 5060108"/>
              <a:gd name="connsiteY406" fmla="*/ 2378933 h 4431403"/>
              <a:gd name="connsiteX407" fmla="*/ 2189233 w 5060108"/>
              <a:gd name="connsiteY407" fmla="*/ 2350050 h 4431403"/>
              <a:gd name="connsiteX408" fmla="*/ 2188631 w 5060108"/>
              <a:gd name="connsiteY408" fmla="*/ 2209094 h 4431403"/>
              <a:gd name="connsiteX409" fmla="*/ 2258998 w 5060108"/>
              <a:gd name="connsiteY409" fmla="*/ 2179570 h 4431403"/>
              <a:gd name="connsiteX410" fmla="*/ 1051426 w 5060108"/>
              <a:gd name="connsiteY410" fmla="*/ 2145513 h 4431403"/>
              <a:gd name="connsiteX411" fmla="*/ 1075452 w 5060108"/>
              <a:gd name="connsiteY411" fmla="*/ 2155121 h 4431403"/>
              <a:gd name="connsiteX412" fmla="*/ 1094256 w 5060108"/>
              <a:gd name="connsiteY412" fmla="*/ 2245381 h 4431403"/>
              <a:gd name="connsiteX413" fmla="*/ 1039648 w 5060108"/>
              <a:gd name="connsiteY413" fmla="*/ 2274865 h 4431403"/>
              <a:gd name="connsiteX414" fmla="*/ 1003844 w 5060108"/>
              <a:gd name="connsiteY414" fmla="*/ 2264186 h 4431403"/>
              <a:gd name="connsiteX415" fmla="*/ 985189 w 5060108"/>
              <a:gd name="connsiteY415" fmla="*/ 2173924 h 4431403"/>
              <a:gd name="connsiteX416" fmla="*/ 1051426 w 5060108"/>
              <a:gd name="connsiteY416" fmla="*/ 2145513 h 4431403"/>
              <a:gd name="connsiteX417" fmla="*/ 1431797 w 5060108"/>
              <a:gd name="connsiteY417" fmla="*/ 2130008 h 4431403"/>
              <a:gd name="connsiteX418" fmla="*/ 1500718 w 5060108"/>
              <a:gd name="connsiteY418" fmla="*/ 2147290 h 4431403"/>
              <a:gd name="connsiteX419" fmla="*/ 1519972 w 5060108"/>
              <a:gd name="connsiteY419" fmla="*/ 2276963 h 4431403"/>
              <a:gd name="connsiteX420" fmla="*/ 1445357 w 5060108"/>
              <a:gd name="connsiteY420" fmla="*/ 2314573 h 4431403"/>
              <a:gd name="connsiteX421" fmla="*/ 1390141 w 5060108"/>
              <a:gd name="connsiteY421" fmla="*/ 2296371 h 4431403"/>
              <a:gd name="connsiteX422" fmla="*/ 1370886 w 5060108"/>
              <a:gd name="connsiteY422" fmla="*/ 2166545 h 4431403"/>
              <a:gd name="connsiteX423" fmla="*/ 1431797 w 5060108"/>
              <a:gd name="connsiteY423" fmla="*/ 2130008 h 4431403"/>
              <a:gd name="connsiteX424" fmla="*/ 3522703 w 5060108"/>
              <a:gd name="connsiteY424" fmla="*/ 2125802 h 4431403"/>
              <a:gd name="connsiteX425" fmla="*/ 3575801 w 5060108"/>
              <a:gd name="connsiteY425" fmla="*/ 2162168 h 4431403"/>
              <a:gd name="connsiteX426" fmla="*/ 3543758 w 5060108"/>
              <a:gd name="connsiteY426" fmla="*/ 2238136 h 4431403"/>
              <a:gd name="connsiteX427" fmla="*/ 3521796 w 5060108"/>
              <a:gd name="connsiteY427" fmla="*/ 2242348 h 4431403"/>
              <a:gd name="connsiteX428" fmla="*/ 3467789 w 5060108"/>
              <a:gd name="connsiteY428" fmla="*/ 2205945 h 4431403"/>
              <a:gd name="connsiteX429" fmla="*/ 3499982 w 5060108"/>
              <a:gd name="connsiteY429" fmla="*/ 2130125 h 4431403"/>
              <a:gd name="connsiteX430" fmla="*/ 3522703 w 5060108"/>
              <a:gd name="connsiteY430" fmla="*/ 2125802 h 4431403"/>
              <a:gd name="connsiteX431" fmla="*/ 2905235 w 5060108"/>
              <a:gd name="connsiteY431" fmla="*/ 2086871 h 4431403"/>
              <a:gd name="connsiteX432" fmla="*/ 2955856 w 5060108"/>
              <a:gd name="connsiteY432" fmla="*/ 2120040 h 4431403"/>
              <a:gd name="connsiteX433" fmla="*/ 2934945 w 5060108"/>
              <a:gd name="connsiteY433" fmla="*/ 2229859 h 4431403"/>
              <a:gd name="connsiteX434" fmla="*/ 2890568 w 5060108"/>
              <a:gd name="connsiteY434" fmla="*/ 2243548 h 4431403"/>
              <a:gd name="connsiteX435" fmla="*/ 2825279 w 5060108"/>
              <a:gd name="connsiteY435" fmla="*/ 2208948 h 4431403"/>
              <a:gd name="connsiteX436" fmla="*/ 2846037 w 5060108"/>
              <a:gd name="connsiteY436" fmla="*/ 2099281 h 4431403"/>
              <a:gd name="connsiteX437" fmla="*/ 2905235 w 5060108"/>
              <a:gd name="connsiteY437" fmla="*/ 2086871 h 4431403"/>
              <a:gd name="connsiteX438" fmla="*/ 686683 w 5060108"/>
              <a:gd name="connsiteY438" fmla="*/ 2081003 h 4431403"/>
              <a:gd name="connsiteX439" fmla="*/ 715170 w 5060108"/>
              <a:gd name="connsiteY439" fmla="*/ 2085630 h 4431403"/>
              <a:gd name="connsiteX440" fmla="*/ 727205 w 5060108"/>
              <a:gd name="connsiteY440" fmla="*/ 2137530 h 4431403"/>
              <a:gd name="connsiteX441" fmla="*/ 695312 w 5060108"/>
              <a:gd name="connsiteY441" fmla="*/ 2155283 h 4431403"/>
              <a:gd name="connsiteX442" fmla="*/ 675455 w 5060108"/>
              <a:gd name="connsiteY442" fmla="*/ 2149565 h 4431403"/>
              <a:gd name="connsiteX443" fmla="*/ 663271 w 5060108"/>
              <a:gd name="connsiteY443" fmla="*/ 2097815 h 4431403"/>
              <a:gd name="connsiteX444" fmla="*/ 686683 w 5060108"/>
              <a:gd name="connsiteY444" fmla="*/ 2081003 h 4431403"/>
              <a:gd name="connsiteX445" fmla="*/ 1922960 w 5060108"/>
              <a:gd name="connsiteY445" fmla="*/ 2047013 h 4431403"/>
              <a:gd name="connsiteX446" fmla="*/ 2009759 w 5060108"/>
              <a:gd name="connsiteY446" fmla="*/ 2078058 h 4431403"/>
              <a:gd name="connsiteX447" fmla="*/ 2018184 w 5060108"/>
              <a:gd name="connsiteY447" fmla="*/ 2248048 h 4431403"/>
              <a:gd name="connsiteX448" fmla="*/ 1928827 w 5060108"/>
              <a:gd name="connsiteY448" fmla="*/ 2287612 h 4431403"/>
              <a:gd name="connsiteX449" fmla="*/ 1848194 w 5060108"/>
              <a:gd name="connsiteY449" fmla="*/ 2256473 h 4431403"/>
              <a:gd name="connsiteX450" fmla="*/ 1839769 w 5060108"/>
              <a:gd name="connsiteY450" fmla="*/ 2086483 h 4431403"/>
              <a:gd name="connsiteX451" fmla="*/ 1922960 w 5060108"/>
              <a:gd name="connsiteY451" fmla="*/ 2047013 h 4431403"/>
              <a:gd name="connsiteX452" fmla="*/ 3852262 w 5060108"/>
              <a:gd name="connsiteY452" fmla="*/ 2021815 h 4431403"/>
              <a:gd name="connsiteX453" fmla="*/ 3899818 w 5060108"/>
              <a:gd name="connsiteY453" fmla="*/ 2065288 h 4431403"/>
              <a:gd name="connsiteX454" fmla="*/ 3857394 w 5060108"/>
              <a:gd name="connsiteY454" fmla="*/ 2135992 h 4431403"/>
              <a:gd name="connsiteX455" fmla="*/ 3843255 w 5060108"/>
              <a:gd name="connsiteY455" fmla="*/ 2137797 h 4431403"/>
              <a:gd name="connsiteX456" fmla="*/ 3786692 w 5060108"/>
              <a:gd name="connsiteY456" fmla="*/ 2093569 h 4431403"/>
              <a:gd name="connsiteX457" fmla="*/ 3829113 w 5060108"/>
              <a:gd name="connsiteY457" fmla="*/ 2022866 h 4431403"/>
              <a:gd name="connsiteX458" fmla="*/ 3852262 w 5060108"/>
              <a:gd name="connsiteY458" fmla="*/ 2021815 h 4431403"/>
              <a:gd name="connsiteX459" fmla="*/ 4860354 w 5060108"/>
              <a:gd name="connsiteY459" fmla="*/ 1986314 h 4431403"/>
              <a:gd name="connsiteX460" fmla="*/ 4881946 w 5060108"/>
              <a:gd name="connsiteY460" fmla="*/ 1994661 h 4431403"/>
              <a:gd name="connsiteX461" fmla="*/ 4907882 w 5060108"/>
              <a:gd name="connsiteY461" fmla="*/ 2053706 h 4431403"/>
              <a:gd name="connsiteX462" fmla="*/ 4850566 w 5060108"/>
              <a:gd name="connsiteY462" fmla="*/ 2101993 h 4431403"/>
              <a:gd name="connsiteX463" fmla="*/ 4840486 w 5060108"/>
              <a:gd name="connsiteY463" fmla="*/ 2101090 h 4431403"/>
              <a:gd name="connsiteX464" fmla="*/ 4840336 w 5060108"/>
              <a:gd name="connsiteY464" fmla="*/ 2101090 h 4431403"/>
              <a:gd name="connsiteX465" fmla="*/ 4792950 w 5060108"/>
              <a:gd name="connsiteY465" fmla="*/ 2033696 h 4431403"/>
              <a:gd name="connsiteX466" fmla="*/ 4837333 w 5060108"/>
              <a:gd name="connsiteY466" fmla="*/ 1986901 h 4431403"/>
              <a:gd name="connsiteX467" fmla="*/ 4860344 w 5060108"/>
              <a:gd name="connsiteY467" fmla="*/ 1986310 h 4431403"/>
              <a:gd name="connsiteX468" fmla="*/ 4860494 w 5060108"/>
              <a:gd name="connsiteY468" fmla="*/ 1986310 h 4431403"/>
              <a:gd name="connsiteX469" fmla="*/ 4860354 w 5060108"/>
              <a:gd name="connsiteY469" fmla="*/ 1986314 h 4431403"/>
              <a:gd name="connsiteX470" fmla="*/ 4170149 w 5060108"/>
              <a:gd name="connsiteY470" fmla="*/ 1962842 h 4431403"/>
              <a:gd name="connsiteX471" fmla="*/ 4234234 w 5060108"/>
              <a:gd name="connsiteY471" fmla="*/ 2014741 h 4431403"/>
              <a:gd name="connsiteX472" fmla="*/ 4182334 w 5060108"/>
              <a:gd name="connsiteY472" fmla="*/ 2078826 h 4431403"/>
              <a:gd name="connsiteX473" fmla="*/ 4176317 w 5060108"/>
              <a:gd name="connsiteY473" fmla="*/ 2079128 h 4431403"/>
              <a:gd name="connsiteX474" fmla="*/ 4118250 w 5060108"/>
              <a:gd name="connsiteY474" fmla="*/ 2026927 h 4431403"/>
              <a:gd name="connsiteX475" fmla="*/ 4170149 w 5060108"/>
              <a:gd name="connsiteY475" fmla="*/ 1962842 h 4431403"/>
              <a:gd name="connsiteX476" fmla="*/ 4516148 w 5060108"/>
              <a:gd name="connsiteY476" fmla="*/ 1950657 h 4431403"/>
              <a:gd name="connsiteX477" fmla="*/ 4572411 w 5060108"/>
              <a:gd name="connsiteY477" fmla="*/ 2010981 h 4431403"/>
              <a:gd name="connsiteX478" fmla="*/ 4514194 w 5060108"/>
              <a:gd name="connsiteY478" fmla="*/ 2067244 h 4431403"/>
              <a:gd name="connsiteX479" fmla="*/ 4512238 w 5060108"/>
              <a:gd name="connsiteY479" fmla="*/ 2067244 h 4431403"/>
              <a:gd name="connsiteX480" fmla="*/ 4455824 w 5060108"/>
              <a:gd name="connsiteY480" fmla="*/ 2007070 h 4431403"/>
              <a:gd name="connsiteX481" fmla="*/ 4516148 w 5060108"/>
              <a:gd name="connsiteY481" fmla="*/ 1950657 h 4431403"/>
              <a:gd name="connsiteX482" fmla="*/ 2582262 w 5060108"/>
              <a:gd name="connsiteY482" fmla="*/ 1907038 h 4431403"/>
              <a:gd name="connsiteX483" fmla="*/ 2648360 w 5060108"/>
              <a:gd name="connsiteY483" fmla="*/ 1945079 h 4431403"/>
              <a:gd name="connsiteX484" fmla="*/ 2630006 w 5060108"/>
              <a:gd name="connsiteY484" fmla="*/ 2084831 h 4431403"/>
              <a:gd name="connsiteX485" fmla="*/ 2569381 w 5060108"/>
              <a:gd name="connsiteY485" fmla="*/ 2105592 h 4431403"/>
              <a:gd name="connsiteX486" fmla="*/ 2490402 w 5060108"/>
              <a:gd name="connsiteY486" fmla="*/ 2066629 h 4431403"/>
              <a:gd name="connsiteX487" fmla="*/ 2508606 w 5060108"/>
              <a:gd name="connsiteY487" fmla="*/ 1926876 h 4431403"/>
              <a:gd name="connsiteX488" fmla="*/ 2582262 w 5060108"/>
              <a:gd name="connsiteY488" fmla="*/ 1907038 h 4431403"/>
              <a:gd name="connsiteX489" fmla="*/ 3209869 w 5060108"/>
              <a:gd name="connsiteY489" fmla="*/ 1896051 h 4431403"/>
              <a:gd name="connsiteX490" fmla="*/ 3285305 w 5060108"/>
              <a:gd name="connsiteY490" fmla="*/ 1939820 h 4431403"/>
              <a:gd name="connsiteX491" fmla="*/ 3249803 w 5060108"/>
              <a:gd name="connsiteY491" fmla="*/ 2045577 h 4431403"/>
              <a:gd name="connsiteX492" fmla="*/ 3214751 w 5060108"/>
              <a:gd name="connsiteY492" fmla="*/ 2053850 h 4431403"/>
              <a:gd name="connsiteX493" fmla="*/ 3143898 w 5060108"/>
              <a:gd name="connsiteY493" fmla="*/ 2010074 h 4431403"/>
              <a:gd name="connsiteX494" fmla="*/ 3179551 w 5060108"/>
              <a:gd name="connsiteY494" fmla="*/ 1904168 h 4431403"/>
              <a:gd name="connsiteX495" fmla="*/ 3209869 w 5060108"/>
              <a:gd name="connsiteY495" fmla="*/ 1896051 h 4431403"/>
              <a:gd name="connsiteX496" fmla="*/ 1237018 w 5060108"/>
              <a:gd name="connsiteY496" fmla="*/ 1860118 h 4431403"/>
              <a:gd name="connsiteX497" fmla="*/ 1285007 w 5060108"/>
              <a:gd name="connsiteY497" fmla="*/ 1873658 h 4431403"/>
              <a:gd name="connsiteX498" fmla="*/ 1295988 w 5060108"/>
              <a:gd name="connsiteY498" fmla="*/ 1965123 h 4431403"/>
              <a:gd name="connsiteX499" fmla="*/ 1244690 w 5060108"/>
              <a:gd name="connsiteY499" fmla="*/ 1990092 h 4431403"/>
              <a:gd name="connsiteX500" fmla="*/ 1204375 w 5060108"/>
              <a:gd name="connsiteY500" fmla="*/ 1976103 h 4431403"/>
              <a:gd name="connsiteX501" fmla="*/ 1193541 w 5060108"/>
              <a:gd name="connsiteY501" fmla="*/ 1884488 h 4431403"/>
              <a:gd name="connsiteX502" fmla="*/ 1237018 w 5060108"/>
              <a:gd name="connsiteY502" fmla="*/ 1860118 h 4431403"/>
              <a:gd name="connsiteX503" fmla="*/ 856560 w 5060108"/>
              <a:gd name="connsiteY503" fmla="*/ 1830417 h 4431403"/>
              <a:gd name="connsiteX504" fmla="*/ 884561 w 5060108"/>
              <a:gd name="connsiteY504" fmla="*/ 1836962 h 4431403"/>
              <a:gd name="connsiteX505" fmla="*/ 893135 w 5060108"/>
              <a:gd name="connsiteY505" fmla="*/ 1889464 h 4431403"/>
              <a:gd name="connsiteX506" fmla="*/ 862598 w 5060108"/>
              <a:gd name="connsiteY506" fmla="*/ 1905108 h 4431403"/>
              <a:gd name="connsiteX507" fmla="*/ 840634 w 5060108"/>
              <a:gd name="connsiteY507" fmla="*/ 1898038 h 4431403"/>
              <a:gd name="connsiteX508" fmla="*/ 832057 w 5060108"/>
              <a:gd name="connsiteY508" fmla="*/ 1845537 h 4431403"/>
              <a:gd name="connsiteX509" fmla="*/ 856560 w 5060108"/>
              <a:gd name="connsiteY509" fmla="*/ 1830417 h 4431403"/>
              <a:gd name="connsiteX510" fmla="*/ 1697392 w 5060108"/>
              <a:gd name="connsiteY510" fmla="*/ 1820263 h 4431403"/>
              <a:gd name="connsiteX511" fmla="*/ 1763980 w 5060108"/>
              <a:gd name="connsiteY511" fmla="*/ 1844766 h 4431403"/>
              <a:gd name="connsiteX512" fmla="*/ 1769245 w 5060108"/>
              <a:gd name="connsiteY512" fmla="*/ 1975944 h 4431403"/>
              <a:gd name="connsiteX513" fmla="*/ 1701095 w 5060108"/>
              <a:gd name="connsiteY513" fmla="*/ 2005731 h 4431403"/>
              <a:gd name="connsiteX514" fmla="*/ 1638210 w 5060108"/>
              <a:gd name="connsiteY514" fmla="*/ 1981059 h 4431403"/>
              <a:gd name="connsiteX515" fmla="*/ 1632946 w 5060108"/>
              <a:gd name="connsiteY515" fmla="*/ 1850032 h 4431403"/>
              <a:gd name="connsiteX516" fmla="*/ 1697392 w 5060108"/>
              <a:gd name="connsiteY516" fmla="*/ 1820263 h 4431403"/>
              <a:gd name="connsiteX517" fmla="*/ 3567950 w 5060108"/>
              <a:gd name="connsiteY517" fmla="*/ 1752714 h 4431403"/>
              <a:gd name="connsiteX518" fmla="*/ 3636859 w 5060108"/>
              <a:gd name="connsiteY518" fmla="*/ 1806385 h 4431403"/>
              <a:gd name="connsiteX519" fmla="*/ 3586927 w 5060108"/>
              <a:gd name="connsiteY519" fmla="*/ 1906423 h 4431403"/>
              <a:gd name="connsiteX520" fmla="*/ 3561955 w 5060108"/>
              <a:gd name="connsiteY520" fmla="*/ 1910485 h 4431403"/>
              <a:gd name="connsiteX521" fmla="*/ 3487039 w 5060108"/>
              <a:gd name="connsiteY521" fmla="*/ 1856479 h 4431403"/>
              <a:gd name="connsiteX522" fmla="*/ 3536834 w 5060108"/>
              <a:gd name="connsiteY522" fmla="*/ 1756591 h 4431403"/>
              <a:gd name="connsiteX523" fmla="*/ 3567950 w 5060108"/>
              <a:gd name="connsiteY523" fmla="*/ 1752714 h 4431403"/>
              <a:gd name="connsiteX524" fmla="*/ 2263017 w 5060108"/>
              <a:gd name="connsiteY524" fmla="*/ 1733976 h 4431403"/>
              <a:gd name="connsiteX525" fmla="*/ 2344928 w 5060108"/>
              <a:gd name="connsiteY525" fmla="*/ 1776136 h 4431403"/>
              <a:gd name="connsiteX526" fmla="*/ 2330787 w 5060108"/>
              <a:gd name="connsiteY526" fmla="*/ 1945676 h 4431403"/>
              <a:gd name="connsiteX527" fmla="*/ 2253012 w 5060108"/>
              <a:gd name="connsiteY527" fmla="*/ 1974258 h 4431403"/>
              <a:gd name="connsiteX528" fmla="*/ 2161097 w 5060108"/>
              <a:gd name="connsiteY528" fmla="*/ 1931684 h 4431403"/>
              <a:gd name="connsiteX529" fmla="*/ 2175238 w 5060108"/>
              <a:gd name="connsiteY529" fmla="*/ 1761994 h 4431403"/>
              <a:gd name="connsiteX530" fmla="*/ 2263017 w 5060108"/>
              <a:gd name="connsiteY530" fmla="*/ 1733976 h 4431403"/>
              <a:gd name="connsiteX531" fmla="*/ 5031609 w 5060108"/>
              <a:gd name="connsiteY531" fmla="*/ 1681876 h 4431403"/>
              <a:gd name="connsiteX532" fmla="*/ 5060108 w 5060108"/>
              <a:gd name="connsiteY532" fmla="*/ 1682650 h 4431403"/>
              <a:gd name="connsiteX533" fmla="*/ 5060108 w 5060108"/>
              <a:gd name="connsiteY533" fmla="*/ 1836114 h 4431403"/>
              <a:gd name="connsiteX534" fmla="*/ 5045380 w 5060108"/>
              <a:gd name="connsiteY534" fmla="*/ 1838579 h 4431403"/>
              <a:gd name="connsiteX535" fmla="*/ 5027777 w 5060108"/>
              <a:gd name="connsiteY535" fmla="*/ 1836622 h 4431403"/>
              <a:gd name="connsiteX536" fmla="*/ 4968355 w 5060108"/>
              <a:gd name="connsiteY536" fmla="*/ 1741999 h 4431403"/>
              <a:gd name="connsiteX537" fmla="*/ 5031609 w 5060108"/>
              <a:gd name="connsiteY537" fmla="*/ 1681876 h 4431403"/>
              <a:gd name="connsiteX538" fmla="*/ 2900999 w 5060108"/>
              <a:gd name="connsiteY538" fmla="*/ 1677746 h 4431403"/>
              <a:gd name="connsiteX539" fmla="*/ 2999474 w 5060108"/>
              <a:gd name="connsiteY539" fmla="*/ 1727099 h 4431403"/>
              <a:gd name="connsiteX540" fmla="*/ 2962617 w 5060108"/>
              <a:gd name="connsiteY540" fmla="*/ 1863092 h 4431403"/>
              <a:gd name="connsiteX541" fmla="*/ 2913126 w 5060108"/>
              <a:gd name="connsiteY541" fmla="*/ 1876331 h 4431403"/>
              <a:gd name="connsiteX542" fmla="*/ 2826624 w 5060108"/>
              <a:gd name="connsiteY542" fmla="*/ 1826237 h 4431403"/>
              <a:gd name="connsiteX543" fmla="*/ 2863482 w 5060108"/>
              <a:gd name="connsiteY543" fmla="*/ 1690244 h 4431403"/>
              <a:gd name="connsiteX544" fmla="*/ 2900999 w 5060108"/>
              <a:gd name="connsiteY544" fmla="*/ 1677746 h 4431403"/>
              <a:gd name="connsiteX545" fmla="*/ 3911101 w 5060108"/>
              <a:gd name="connsiteY545" fmla="*/ 1659559 h 4431403"/>
              <a:gd name="connsiteX546" fmla="*/ 4003168 w 5060108"/>
              <a:gd name="connsiteY546" fmla="*/ 1722743 h 4431403"/>
              <a:gd name="connsiteX547" fmla="*/ 3939985 w 5060108"/>
              <a:gd name="connsiteY547" fmla="*/ 1814809 h 4431403"/>
              <a:gd name="connsiteX548" fmla="*/ 3940135 w 5060108"/>
              <a:gd name="connsiteY548" fmla="*/ 1814809 h 4431403"/>
              <a:gd name="connsiteX549" fmla="*/ 3925393 w 5060108"/>
              <a:gd name="connsiteY549" fmla="*/ 1816163 h 4431403"/>
              <a:gd name="connsiteX550" fmla="*/ 3847919 w 5060108"/>
              <a:gd name="connsiteY550" fmla="*/ 1751777 h 4431403"/>
              <a:gd name="connsiteX551" fmla="*/ 3911101 w 5060108"/>
              <a:gd name="connsiteY551" fmla="*/ 1659559 h 4431403"/>
              <a:gd name="connsiteX552" fmla="*/ 4681176 w 5060108"/>
              <a:gd name="connsiteY552" fmla="*/ 1622552 h 4431403"/>
              <a:gd name="connsiteX553" fmla="*/ 4752934 w 5060108"/>
              <a:gd name="connsiteY553" fmla="*/ 1708150 h 4431403"/>
              <a:gd name="connsiteX554" fmla="*/ 4674406 w 5060108"/>
              <a:gd name="connsiteY554" fmla="*/ 1780209 h 4431403"/>
              <a:gd name="connsiteX555" fmla="*/ 4667335 w 5060108"/>
              <a:gd name="connsiteY555" fmla="*/ 1779908 h 4431403"/>
              <a:gd name="connsiteX556" fmla="*/ 4595578 w 5060108"/>
              <a:gd name="connsiteY556" fmla="*/ 1694311 h 4431403"/>
              <a:gd name="connsiteX557" fmla="*/ 4681176 w 5060108"/>
              <a:gd name="connsiteY557" fmla="*/ 1622552 h 4431403"/>
              <a:gd name="connsiteX558" fmla="*/ 4294861 w 5060108"/>
              <a:gd name="connsiteY558" fmla="*/ 1614878 h 4431403"/>
              <a:gd name="connsiteX559" fmla="*/ 4377599 w 5060108"/>
              <a:gd name="connsiteY559" fmla="*/ 1689947 h 4431403"/>
              <a:gd name="connsiteX560" fmla="*/ 4302382 w 5060108"/>
              <a:gd name="connsiteY560" fmla="*/ 1772685 h 4431403"/>
              <a:gd name="connsiteX561" fmla="*/ 4298621 w 5060108"/>
              <a:gd name="connsiteY561" fmla="*/ 1772836 h 4431403"/>
              <a:gd name="connsiteX562" fmla="*/ 4219794 w 5060108"/>
              <a:gd name="connsiteY562" fmla="*/ 1697619 h 4431403"/>
              <a:gd name="connsiteX563" fmla="*/ 4294861 w 5060108"/>
              <a:gd name="connsiteY563" fmla="*/ 1614878 h 4431403"/>
              <a:gd name="connsiteX564" fmla="*/ 1471316 w 5060108"/>
              <a:gd name="connsiteY564" fmla="*/ 1593655 h 4431403"/>
              <a:gd name="connsiteX565" fmla="*/ 1518026 w 5060108"/>
              <a:gd name="connsiteY565" fmla="*/ 1611293 h 4431403"/>
              <a:gd name="connsiteX566" fmla="*/ 1521033 w 5060108"/>
              <a:gd name="connsiteY566" fmla="*/ 1703365 h 4431403"/>
              <a:gd name="connsiteX567" fmla="*/ 1473496 w 5060108"/>
              <a:gd name="connsiteY567" fmla="*/ 1723974 h 4431403"/>
              <a:gd name="connsiteX568" fmla="*/ 1428814 w 5060108"/>
              <a:gd name="connsiteY568" fmla="*/ 1706374 h 4431403"/>
              <a:gd name="connsiteX569" fmla="*/ 1425957 w 5060108"/>
              <a:gd name="connsiteY569" fmla="*/ 1614151 h 4431403"/>
              <a:gd name="connsiteX570" fmla="*/ 1471316 w 5060108"/>
              <a:gd name="connsiteY570" fmla="*/ 1593655 h 4431403"/>
              <a:gd name="connsiteX571" fmla="*/ 1043062 w 5060108"/>
              <a:gd name="connsiteY571" fmla="*/ 1592009 h 4431403"/>
              <a:gd name="connsiteX572" fmla="*/ 1070498 w 5060108"/>
              <a:gd name="connsiteY572" fmla="*/ 1600471 h 4431403"/>
              <a:gd name="connsiteX573" fmla="*/ 1075612 w 5060108"/>
              <a:gd name="connsiteY573" fmla="*/ 1653430 h 4431403"/>
              <a:gd name="connsiteX574" fmla="*/ 1046579 w 5060108"/>
              <a:gd name="connsiteY574" fmla="*/ 1667120 h 4431403"/>
              <a:gd name="connsiteX575" fmla="*/ 1022509 w 5060108"/>
              <a:gd name="connsiteY575" fmla="*/ 1658396 h 4431403"/>
              <a:gd name="connsiteX576" fmla="*/ 1017544 w 5060108"/>
              <a:gd name="connsiteY576" fmla="*/ 1605435 h 4431403"/>
              <a:gd name="connsiteX577" fmla="*/ 1043062 w 5060108"/>
              <a:gd name="connsiteY577" fmla="*/ 1592009 h 4431403"/>
              <a:gd name="connsiteX578" fmla="*/ 1994592 w 5060108"/>
              <a:gd name="connsiteY578" fmla="*/ 1540808 h 4431403"/>
              <a:gd name="connsiteX579" fmla="*/ 2058224 w 5060108"/>
              <a:gd name="connsiteY579" fmla="*/ 1572323 h 4431403"/>
              <a:gd name="connsiteX580" fmla="*/ 2049347 w 5060108"/>
              <a:gd name="connsiteY580" fmla="*/ 1703206 h 4431403"/>
              <a:gd name="connsiteX581" fmla="*/ 2049497 w 5060108"/>
              <a:gd name="connsiteY581" fmla="*/ 1703206 h 4431403"/>
              <a:gd name="connsiteX582" fmla="*/ 1988424 w 5060108"/>
              <a:gd name="connsiteY582" fmla="*/ 1726071 h 4431403"/>
              <a:gd name="connsiteX583" fmla="*/ 1918629 w 5060108"/>
              <a:gd name="connsiteY583" fmla="*/ 1694481 h 4431403"/>
              <a:gd name="connsiteX584" fmla="*/ 1927352 w 5060108"/>
              <a:gd name="connsiteY584" fmla="*/ 1563448 h 4431403"/>
              <a:gd name="connsiteX585" fmla="*/ 1994592 w 5060108"/>
              <a:gd name="connsiteY585" fmla="*/ 1540808 h 4431403"/>
              <a:gd name="connsiteX586" fmla="*/ 3285968 w 5060108"/>
              <a:gd name="connsiteY586" fmla="*/ 1496416 h 4431403"/>
              <a:gd name="connsiteX587" fmla="*/ 3376764 w 5060108"/>
              <a:gd name="connsiteY587" fmla="*/ 1558612 h 4431403"/>
              <a:gd name="connsiteX588" fmla="*/ 3321856 w 5060108"/>
              <a:gd name="connsiteY588" fmla="*/ 1688438 h 4431403"/>
              <a:gd name="connsiteX589" fmla="*/ 3284396 w 5060108"/>
              <a:gd name="connsiteY589" fmla="*/ 1695809 h 4431403"/>
              <a:gd name="connsiteX590" fmla="*/ 3192030 w 5060108"/>
              <a:gd name="connsiteY590" fmla="*/ 1633529 h 4431403"/>
              <a:gd name="connsiteX591" fmla="*/ 3246938 w 5060108"/>
              <a:gd name="connsiteY591" fmla="*/ 1503703 h 4431403"/>
              <a:gd name="connsiteX592" fmla="*/ 3247090 w 5060108"/>
              <a:gd name="connsiteY592" fmla="*/ 1503703 h 4431403"/>
              <a:gd name="connsiteX593" fmla="*/ 3285968 w 5060108"/>
              <a:gd name="connsiteY593" fmla="*/ 1496416 h 4431403"/>
              <a:gd name="connsiteX594" fmla="*/ 2630160 w 5060108"/>
              <a:gd name="connsiteY594" fmla="*/ 1466819 h 4431403"/>
              <a:gd name="connsiteX595" fmla="*/ 2717103 w 5060108"/>
              <a:gd name="connsiteY595" fmla="*/ 1521450 h 4431403"/>
              <a:gd name="connsiteX596" fmla="*/ 2680546 w 5060108"/>
              <a:gd name="connsiteY596" fmla="*/ 1687680 h 4431403"/>
              <a:gd name="connsiteX597" fmla="*/ 2615860 w 5060108"/>
              <a:gd name="connsiteY597" fmla="*/ 1706635 h 4431403"/>
              <a:gd name="connsiteX598" fmla="*/ 2514318 w 5060108"/>
              <a:gd name="connsiteY598" fmla="*/ 1651124 h 4431403"/>
              <a:gd name="connsiteX599" fmla="*/ 2550872 w 5060108"/>
              <a:gd name="connsiteY599" fmla="*/ 1484893 h 4431403"/>
              <a:gd name="connsiteX600" fmla="*/ 2595420 w 5060108"/>
              <a:gd name="connsiteY600" fmla="*/ 1467632 h 4431403"/>
              <a:gd name="connsiteX601" fmla="*/ 2630160 w 5060108"/>
              <a:gd name="connsiteY601" fmla="*/ 1466819 h 4431403"/>
              <a:gd name="connsiteX602" fmla="*/ 3692138 w 5060108"/>
              <a:gd name="connsiteY602" fmla="*/ 1368779 h 4431403"/>
              <a:gd name="connsiteX603" fmla="*/ 3773754 w 5060108"/>
              <a:gd name="connsiteY603" fmla="*/ 1442927 h 4431403"/>
              <a:gd name="connsiteX604" fmla="*/ 3701694 w 5060108"/>
              <a:gd name="connsiteY604" fmla="*/ 1564027 h 4431403"/>
              <a:gd name="connsiteX605" fmla="*/ 3677024 w 5060108"/>
              <a:gd name="connsiteY605" fmla="*/ 1567035 h 4431403"/>
              <a:gd name="connsiteX606" fmla="*/ 3580602 w 5060108"/>
              <a:gd name="connsiteY606" fmla="*/ 1491818 h 4431403"/>
              <a:gd name="connsiteX607" fmla="*/ 3652654 w 5060108"/>
              <a:gd name="connsiteY607" fmla="*/ 1370869 h 4431403"/>
              <a:gd name="connsiteX608" fmla="*/ 3652654 w 5060108"/>
              <a:gd name="connsiteY608" fmla="*/ 1370719 h 4431403"/>
              <a:gd name="connsiteX609" fmla="*/ 3692138 w 5060108"/>
              <a:gd name="connsiteY609" fmla="*/ 1368779 h 4431403"/>
              <a:gd name="connsiteX610" fmla="*/ 1245262 w 5060108"/>
              <a:gd name="connsiteY610" fmla="*/ 1366903 h 4431403"/>
              <a:gd name="connsiteX611" fmla="*/ 1272229 w 5060108"/>
              <a:gd name="connsiteY611" fmla="*/ 1377226 h 4431403"/>
              <a:gd name="connsiteX612" fmla="*/ 1273583 w 5060108"/>
              <a:gd name="connsiteY612" fmla="*/ 1430479 h 4431403"/>
              <a:gd name="connsiteX613" fmla="*/ 1246202 w 5060108"/>
              <a:gd name="connsiteY613" fmla="*/ 1442062 h 4431403"/>
              <a:gd name="connsiteX614" fmla="*/ 1220329 w 5060108"/>
              <a:gd name="connsiteY614" fmla="*/ 1431834 h 4431403"/>
              <a:gd name="connsiteX615" fmla="*/ 1218973 w 5060108"/>
              <a:gd name="connsiteY615" fmla="*/ 1378580 h 4431403"/>
              <a:gd name="connsiteX616" fmla="*/ 1245262 w 5060108"/>
              <a:gd name="connsiteY616" fmla="*/ 1366903 h 4431403"/>
              <a:gd name="connsiteX617" fmla="*/ 1727695 w 5060108"/>
              <a:gd name="connsiteY617" fmla="*/ 1348296 h 4431403"/>
              <a:gd name="connsiteX618" fmla="*/ 1772712 w 5060108"/>
              <a:gd name="connsiteY618" fmla="*/ 1369845 h 4431403"/>
              <a:gd name="connsiteX619" fmla="*/ 1767748 w 5060108"/>
              <a:gd name="connsiteY619" fmla="*/ 1461910 h 4431403"/>
              <a:gd name="connsiteX620" fmla="*/ 1724272 w 5060108"/>
              <a:gd name="connsiteY620" fmla="*/ 1478609 h 4431403"/>
              <a:gd name="connsiteX621" fmla="*/ 1675677 w 5060108"/>
              <a:gd name="connsiteY621" fmla="*/ 1456946 h 4431403"/>
              <a:gd name="connsiteX622" fmla="*/ 1680640 w 5060108"/>
              <a:gd name="connsiteY622" fmla="*/ 1364881 h 4431403"/>
              <a:gd name="connsiteX623" fmla="*/ 1727695 w 5060108"/>
              <a:gd name="connsiteY623" fmla="*/ 1348296 h 4431403"/>
              <a:gd name="connsiteX624" fmla="*/ 4923526 w 5060108"/>
              <a:gd name="connsiteY624" fmla="*/ 1312049 h 4431403"/>
              <a:gd name="connsiteX625" fmla="*/ 5006566 w 5060108"/>
              <a:gd name="connsiteY625" fmla="*/ 1426078 h 4431403"/>
              <a:gd name="connsiteX626" fmla="*/ 4908182 w 5060108"/>
              <a:gd name="connsiteY626" fmla="*/ 1510322 h 4431403"/>
              <a:gd name="connsiteX627" fmla="*/ 4892687 w 5060108"/>
              <a:gd name="connsiteY627" fmla="*/ 1509119 h 4431403"/>
              <a:gd name="connsiteX628" fmla="*/ 4809648 w 5060108"/>
              <a:gd name="connsiteY628" fmla="*/ 1395238 h 4431403"/>
              <a:gd name="connsiteX629" fmla="*/ 4923526 w 5060108"/>
              <a:gd name="connsiteY629" fmla="*/ 1312049 h 4431403"/>
              <a:gd name="connsiteX630" fmla="*/ 2320057 w 5060108"/>
              <a:gd name="connsiteY630" fmla="*/ 1294809 h 4431403"/>
              <a:gd name="connsiteX631" fmla="*/ 2379854 w 5060108"/>
              <a:gd name="connsiteY631" fmla="*/ 1332982 h 4431403"/>
              <a:gd name="connsiteX632" fmla="*/ 2357138 w 5060108"/>
              <a:gd name="connsiteY632" fmla="*/ 1462205 h 4431403"/>
              <a:gd name="connsiteX633" fmla="*/ 2304036 w 5060108"/>
              <a:gd name="connsiteY633" fmla="*/ 1478901 h 4431403"/>
              <a:gd name="connsiteX634" fmla="*/ 2227918 w 5060108"/>
              <a:gd name="connsiteY634" fmla="*/ 1439339 h 4431403"/>
              <a:gd name="connsiteX635" fmla="*/ 2250788 w 5060108"/>
              <a:gd name="connsiteY635" fmla="*/ 1310116 h 4431403"/>
              <a:gd name="connsiteX636" fmla="*/ 2320057 w 5060108"/>
              <a:gd name="connsiteY636" fmla="*/ 1294809 h 4431403"/>
              <a:gd name="connsiteX637" fmla="*/ 4072486 w 5060108"/>
              <a:gd name="connsiteY637" fmla="*/ 1294158 h 4431403"/>
              <a:gd name="connsiteX638" fmla="*/ 4111832 w 5060108"/>
              <a:gd name="connsiteY638" fmla="*/ 1297573 h 4431403"/>
              <a:gd name="connsiteX639" fmla="*/ 4182636 w 5060108"/>
              <a:gd name="connsiteY639" fmla="*/ 1382002 h 4431403"/>
              <a:gd name="connsiteX640" fmla="*/ 4094932 w 5060108"/>
              <a:gd name="connsiteY640" fmla="*/ 1492269 h 4431403"/>
              <a:gd name="connsiteX641" fmla="*/ 4083500 w 5060108"/>
              <a:gd name="connsiteY641" fmla="*/ 1492871 h 4431403"/>
              <a:gd name="connsiteX642" fmla="*/ 3984664 w 5060108"/>
              <a:gd name="connsiteY642" fmla="*/ 1404416 h 4431403"/>
              <a:gd name="connsiteX643" fmla="*/ 4034802 w 5060108"/>
              <a:gd name="connsiteY643" fmla="*/ 1306279 h 4431403"/>
              <a:gd name="connsiteX644" fmla="*/ 4072368 w 5060108"/>
              <a:gd name="connsiteY644" fmla="*/ 1294148 h 4431403"/>
              <a:gd name="connsiteX645" fmla="*/ 4072518 w 5060108"/>
              <a:gd name="connsiteY645" fmla="*/ 1294148 h 4431403"/>
              <a:gd name="connsiteX646" fmla="*/ 4072486 w 5060108"/>
              <a:gd name="connsiteY646" fmla="*/ 1294158 h 4431403"/>
              <a:gd name="connsiteX647" fmla="*/ 4498550 w 5060108"/>
              <a:gd name="connsiteY647" fmla="*/ 1274741 h 4431403"/>
              <a:gd name="connsiteX648" fmla="*/ 4596031 w 5060108"/>
              <a:gd name="connsiteY648" fmla="*/ 1376434 h 4431403"/>
              <a:gd name="connsiteX649" fmla="*/ 4496443 w 5060108"/>
              <a:gd name="connsiteY649" fmla="*/ 1473915 h 4431403"/>
              <a:gd name="connsiteX650" fmla="*/ 4494337 w 5060108"/>
              <a:gd name="connsiteY650" fmla="*/ 1473915 h 4431403"/>
              <a:gd name="connsiteX651" fmla="*/ 4396856 w 5060108"/>
              <a:gd name="connsiteY651" fmla="*/ 1372222 h 4431403"/>
              <a:gd name="connsiteX652" fmla="*/ 4498550 w 5060108"/>
              <a:gd name="connsiteY652" fmla="*/ 1274741 h 4431403"/>
              <a:gd name="connsiteX653" fmla="*/ 3006405 w 5060108"/>
              <a:gd name="connsiteY653" fmla="*/ 1249148 h 4431403"/>
              <a:gd name="connsiteX654" fmla="*/ 3119817 w 5060108"/>
              <a:gd name="connsiteY654" fmla="*/ 1318663 h 4431403"/>
              <a:gd name="connsiteX655" fmla="*/ 3061447 w 5060108"/>
              <a:gd name="connsiteY655" fmla="*/ 1478576 h 4431403"/>
              <a:gd name="connsiteX656" fmla="*/ 3010750 w 5060108"/>
              <a:gd name="connsiteY656" fmla="*/ 1489858 h 4431403"/>
              <a:gd name="connsiteX657" fmla="*/ 2901536 w 5060108"/>
              <a:gd name="connsiteY657" fmla="*/ 1420207 h 4431403"/>
              <a:gd name="connsiteX658" fmla="*/ 2959905 w 5060108"/>
              <a:gd name="connsiteY658" fmla="*/ 1260295 h 4431403"/>
              <a:gd name="connsiteX659" fmla="*/ 3006405 w 5060108"/>
              <a:gd name="connsiteY659" fmla="*/ 1249148 h 4431403"/>
              <a:gd name="connsiteX660" fmla="*/ 1462354 w 5060108"/>
              <a:gd name="connsiteY660" fmla="*/ 1156146 h 4431403"/>
              <a:gd name="connsiteX661" fmla="*/ 1488399 w 5060108"/>
              <a:gd name="connsiteY661" fmla="*/ 1168275 h 4431403"/>
              <a:gd name="connsiteX662" fmla="*/ 1486144 w 5060108"/>
              <a:gd name="connsiteY662" fmla="*/ 1221376 h 4431403"/>
              <a:gd name="connsiteX663" fmla="*/ 1460719 w 5060108"/>
              <a:gd name="connsiteY663" fmla="*/ 1231306 h 4431403"/>
              <a:gd name="connsiteX664" fmla="*/ 1433035 w 5060108"/>
              <a:gd name="connsiteY664" fmla="*/ 1219120 h 4431403"/>
              <a:gd name="connsiteX665" fmla="*/ 1435294 w 5060108"/>
              <a:gd name="connsiteY665" fmla="*/ 1166018 h 4431403"/>
              <a:gd name="connsiteX666" fmla="*/ 1462354 w 5060108"/>
              <a:gd name="connsiteY666" fmla="*/ 1156146 h 4431403"/>
              <a:gd name="connsiteX667" fmla="*/ 2004243 w 5060108"/>
              <a:gd name="connsiteY667" fmla="*/ 1125974 h 4431403"/>
              <a:gd name="connsiteX668" fmla="*/ 2047246 w 5060108"/>
              <a:gd name="connsiteY668" fmla="*/ 1151265 h 4431403"/>
              <a:gd name="connsiteX669" fmla="*/ 2034308 w 5060108"/>
              <a:gd name="connsiteY669" fmla="*/ 1242579 h 4431403"/>
              <a:gd name="connsiteX670" fmla="*/ 1995201 w 5060108"/>
              <a:gd name="connsiteY670" fmla="*/ 1255666 h 4431403"/>
              <a:gd name="connsiteX671" fmla="*/ 1943005 w 5060108"/>
              <a:gd name="connsiteY671" fmla="*/ 1229791 h 4431403"/>
              <a:gd name="connsiteX672" fmla="*/ 1955940 w 5060108"/>
              <a:gd name="connsiteY672" fmla="*/ 1138478 h 4431403"/>
              <a:gd name="connsiteX673" fmla="*/ 2004243 w 5060108"/>
              <a:gd name="connsiteY673" fmla="*/ 1125974 h 4431403"/>
              <a:gd name="connsiteX674" fmla="*/ 3443316 w 5060108"/>
              <a:gd name="connsiteY674" fmla="*/ 1087556 h 4431403"/>
              <a:gd name="connsiteX675" fmla="*/ 3546298 w 5060108"/>
              <a:gd name="connsiteY675" fmla="*/ 1171688 h 4431403"/>
              <a:gd name="connsiteX676" fmla="*/ 3467020 w 5060108"/>
              <a:gd name="connsiteY676" fmla="*/ 1322274 h 4431403"/>
              <a:gd name="connsiteX677" fmla="*/ 3431367 w 5060108"/>
              <a:gd name="connsiteY677" fmla="*/ 1327690 h 4431403"/>
              <a:gd name="connsiteX678" fmla="*/ 3316435 w 5060108"/>
              <a:gd name="connsiteY678" fmla="*/ 1242994 h 4431403"/>
              <a:gd name="connsiteX679" fmla="*/ 3395712 w 5060108"/>
              <a:gd name="connsiteY679" fmla="*/ 1092410 h 4431403"/>
              <a:gd name="connsiteX680" fmla="*/ 3443316 w 5060108"/>
              <a:gd name="connsiteY680" fmla="*/ 1087556 h 4431403"/>
              <a:gd name="connsiteX681" fmla="*/ 2634608 w 5060108"/>
              <a:gd name="connsiteY681" fmla="*/ 1082040 h 4431403"/>
              <a:gd name="connsiteX682" fmla="*/ 2725405 w 5060108"/>
              <a:gd name="connsiteY682" fmla="*/ 1129744 h 4431403"/>
              <a:gd name="connsiteX683" fmla="*/ 2688852 w 5060108"/>
              <a:gd name="connsiteY683" fmla="*/ 1255659 h 4431403"/>
              <a:gd name="connsiteX684" fmla="*/ 2644170 w 5060108"/>
              <a:gd name="connsiteY684" fmla="*/ 1267242 h 4431403"/>
              <a:gd name="connsiteX685" fmla="*/ 2562936 w 5060108"/>
              <a:gd name="connsiteY685" fmla="*/ 1219103 h 4431403"/>
              <a:gd name="connsiteX686" fmla="*/ 2599493 w 5060108"/>
              <a:gd name="connsiteY686" fmla="*/ 1093038 h 4431403"/>
              <a:gd name="connsiteX687" fmla="*/ 2634608 w 5060108"/>
              <a:gd name="connsiteY687" fmla="*/ 1082040 h 4431403"/>
              <a:gd name="connsiteX688" fmla="*/ 3850175 w 5060108"/>
              <a:gd name="connsiteY688" fmla="*/ 984398 h 4431403"/>
              <a:gd name="connsiteX689" fmla="*/ 3988726 w 5060108"/>
              <a:gd name="connsiteY689" fmla="*/ 1083234 h 4431403"/>
              <a:gd name="connsiteX690" fmla="*/ 3889891 w 5060108"/>
              <a:gd name="connsiteY690" fmla="*/ 1221783 h 4431403"/>
              <a:gd name="connsiteX691" fmla="*/ 3869882 w 5060108"/>
              <a:gd name="connsiteY691" fmla="*/ 1223589 h 4431403"/>
              <a:gd name="connsiteX692" fmla="*/ 3751339 w 5060108"/>
              <a:gd name="connsiteY692" fmla="*/ 1122948 h 4431403"/>
              <a:gd name="connsiteX693" fmla="*/ 3850175 w 5060108"/>
              <a:gd name="connsiteY693" fmla="*/ 984398 h 4431403"/>
              <a:gd name="connsiteX694" fmla="*/ 1693250 w 5060108"/>
              <a:gd name="connsiteY694" fmla="*/ 960637 h 4431403"/>
              <a:gd name="connsiteX695" fmla="*/ 1718414 w 5060108"/>
              <a:gd name="connsiteY695" fmla="*/ 974516 h 4431403"/>
              <a:gd name="connsiteX696" fmla="*/ 1712548 w 5060108"/>
              <a:gd name="connsiteY696" fmla="*/ 1027468 h 4431403"/>
              <a:gd name="connsiteX697" fmla="*/ 1689075 w 5060108"/>
              <a:gd name="connsiteY697" fmla="*/ 1035591 h 4431403"/>
              <a:gd name="connsiteX698" fmla="*/ 1659736 w 5060108"/>
              <a:gd name="connsiteY698" fmla="*/ 1021451 h 4431403"/>
              <a:gd name="connsiteX699" fmla="*/ 1665605 w 5060108"/>
              <a:gd name="connsiteY699" fmla="*/ 968649 h 4431403"/>
              <a:gd name="connsiteX700" fmla="*/ 1693250 w 5060108"/>
              <a:gd name="connsiteY700" fmla="*/ 960637 h 4431403"/>
              <a:gd name="connsiteX701" fmla="*/ 4781066 w 5060108"/>
              <a:gd name="connsiteY701" fmla="*/ 953558 h 4431403"/>
              <a:gd name="connsiteX702" fmla="*/ 4888926 w 5060108"/>
              <a:gd name="connsiteY702" fmla="*/ 1085190 h 4431403"/>
              <a:gd name="connsiteX703" fmla="*/ 4769330 w 5060108"/>
              <a:gd name="connsiteY703" fmla="*/ 1193653 h 4431403"/>
              <a:gd name="connsiteX704" fmla="*/ 4757296 w 5060108"/>
              <a:gd name="connsiteY704" fmla="*/ 1193200 h 4431403"/>
              <a:gd name="connsiteX705" fmla="*/ 4649436 w 5060108"/>
              <a:gd name="connsiteY705" fmla="*/ 1061420 h 4431403"/>
              <a:gd name="connsiteX706" fmla="*/ 4781066 w 5060108"/>
              <a:gd name="connsiteY706" fmla="*/ 953558 h 4431403"/>
              <a:gd name="connsiteX707" fmla="*/ 4314716 w 5060108"/>
              <a:gd name="connsiteY707" fmla="*/ 938213 h 4431403"/>
              <a:gd name="connsiteX708" fmla="*/ 4438976 w 5060108"/>
              <a:gd name="connsiteY708" fmla="*/ 1054499 h 4431403"/>
              <a:gd name="connsiteX709" fmla="*/ 4322540 w 5060108"/>
              <a:gd name="connsiteY709" fmla="*/ 1178758 h 4431403"/>
              <a:gd name="connsiteX710" fmla="*/ 4318628 w 5060108"/>
              <a:gd name="connsiteY710" fmla="*/ 1178908 h 4431403"/>
              <a:gd name="connsiteX711" fmla="*/ 4198432 w 5060108"/>
              <a:gd name="connsiteY711" fmla="*/ 1062473 h 4431403"/>
              <a:gd name="connsiteX712" fmla="*/ 4314716 w 5060108"/>
              <a:gd name="connsiteY712" fmla="*/ 938213 h 4431403"/>
              <a:gd name="connsiteX713" fmla="*/ 2273903 w 5060108"/>
              <a:gd name="connsiteY713" fmla="*/ 927483 h 4431403"/>
              <a:gd name="connsiteX714" fmla="*/ 2339393 w 5060108"/>
              <a:gd name="connsiteY714" fmla="*/ 957204 h 4431403"/>
              <a:gd name="connsiteX715" fmla="*/ 2318783 w 5060108"/>
              <a:gd name="connsiteY715" fmla="*/ 1047164 h 4431403"/>
              <a:gd name="connsiteX716" fmla="*/ 2284188 w 5060108"/>
              <a:gd name="connsiteY716" fmla="*/ 1057092 h 4431403"/>
              <a:gd name="connsiteX717" fmla="*/ 2228977 w 5060108"/>
              <a:gd name="connsiteY717" fmla="*/ 1026404 h 4431403"/>
              <a:gd name="connsiteX718" fmla="*/ 2249590 w 5060108"/>
              <a:gd name="connsiteY718" fmla="*/ 936596 h 4431403"/>
              <a:gd name="connsiteX719" fmla="*/ 2249741 w 5060108"/>
              <a:gd name="connsiteY719" fmla="*/ 936596 h 4431403"/>
              <a:gd name="connsiteX720" fmla="*/ 2273903 w 5060108"/>
              <a:gd name="connsiteY720" fmla="*/ 927483 h 4431403"/>
              <a:gd name="connsiteX721" fmla="*/ 3005748 w 5060108"/>
              <a:gd name="connsiteY721" fmla="*/ 907774 h 4431403"/>
              <a:gd name="connsiteX722" fmla="*/ 3090810 w 5060108"/>
              <a:gd name="connsiteY722" fmla="*/ 965020 h 4431403"/>
              <a:gd name="connsiteX723" fmla="*/ 3040866 w 5060108"/>
              <a:gd name="connsiteY723" fmla="*/ 1086269 h 4431403"/>
              <a:gd name="connsiteX724" fmla="*/ 3005214 w 5060108"/>
              <a:gd name="connsiteY724" fmla="*/ 1093340 h 4431403"/>
              <a:gd name="connsiteX725" fmla="*/ 2919618 w 5060108"/>
              <a:gd name="connsiteY725" fmla="*/ 1036175 h 4431403"/>
              <a:gd name="connsiteX726" fmla="*/ 2969560 w 5060108"/>
              <a:gd name="connsiteY726" fmla="*/ 914924 h 4431403"/>
              <a:gd name="connsiteX727" fmla="*/ 3005748 w 5060108"/>
              <a:gd name="connsiteY727" fmla="*/ 907774 h 4431403"/>
              <a:gd name="connsiteX728" fmla="*/ 1936791 w 5060108"/>
              <a:gd name="connsiteY728" fmla="*/ 781377 h 4431403"/>
              <a:gd name="connsiteX729" fmla="*/ 1960912 w 5060108"/>
              <a:gd name="connsiteY729" fmla="*/ 797002 h 4431403"/>
              <a:gd name="connsiteX730" fmla="*/ 1951586 w 5060108"/>
              <a:gd name="connsiteY730" fmla="*/ 849203 h 4431403"/>
              <a:gd name="connsiteX731" fmla="*/ 1930081 w 5060108"/>
              <a:gd name="connsiteY731" fmla="*/ 855971 h 4431403"/>
              <a:gd name="connsiteX732" fmla="*/ 1899244 w 5060108"/>
              <a:gd name="connsiteY732" fmla="*/ 839726 h 4431403"/>
              <a:gd name="connsiteX733" fmla="*/ 1908720 w 5060108"/>
              <a:gd name="connsiteY733" fmla="*/ 787524 h 4431403"/>
              <a:gd name="connsiteX734" fmla="*/ 1936791 w 5060108"/>
              <a:gd name="connsiteY734" fmla="*/ 781377 h 4431403"/>
              <a:gd name="connsiteX735" fmla="*/ 3393656 w 5060108"/>
              <a:gd name="connsiteY735" fmla="*/ 774695 h 4431403"/>
              <a:gd name="connsiteX736" fmla="*/ 3472164 w 5060108"/>
              <a:gd name="connsiteY736" fmla="*/ 840760 h 4431403"/>
              <a:gd name="connsiteX737" fmla="*/ 3409280 w 5060108"/>
              <a:gd name="connsiteY737" fmla="*/ 955842 h 4431403"/>
              <a:gd name="connsiteX738" fmla="*/ 3383106 w 5060108"/>
              <a:gd name="connsiteY738" fmla="*/ 959604 h 4431403"/>
              <a:gd name="connsiteX739" fmla="*/ 3294197 w 5060108"/>
              <a:gd name="connsiteY739" fmla="*/ 892962 h 4431403"/>
              <a:gd name="connsiteX740" fmla="*/ 3356930 w 5060108"/>
              <a:gd name="connsiteY740" fmla="*/ 777880 h 4431403"/>
              <a:gd name="connsiteX741" fmla="*/ 3393656 w 5060108"/>
              <a:gd name="connsiteY741" fmla="*/ 774695 h 4431403"/>
              <a:gd name="connsiteX742" fmla="*/ 2584550 w 5060108"/>
              <a:gd name="connsiteY742" fmla="*/ 753758 h 4431403"/>
              <a:gd name="connsiteX743" fmla="*/ 2647336 w 5060108"/>
              <a:gd name="connsiteY743" fmla="*/ 789172 h 4431403"/>
              <a:gd name="connsiteX744" fmla="*/ 2619058 w 5060108"/>
              <a:gd name="connsiteY744" fmla="*/ 876874 h 4431403"/>
              <a:gd name="connsiteX745" fmla="*/ 2589420 w 5060108"/>
              <a:gd name="connsiteY745" fmla="*/ 884094 h 4431403"/>
              <a:gd name="connsiteX746" fmla="*/ 2531200 w 5060108"/>
              <a:gd name="connsiteY746" fmla="*/ 848592 h 4431403"/>
              <a:gd name="connsiteX747" fmla="*/ 2559634 w 5060108"/>
              <a:gd name="connsiteY747" fmla="*/ 760738 h 4431403"/>
              <a:gd name="connsiteX748" fmla="*/ 2584550 w 5060108"/>
              <a:gd name="connsiteY748" fmla="*/ 753758 h 4431403"/>
              <a:gd name="connsiteX749" fmla="*/ 3756907 w 5060108"/>
              <a:gd name="connsiteY749" fmla="*/ 683707 h 4431403"/>
              <a:gd name="connsiteX750" fmla="*/ 3864617 w 5060108"/>
              <a:gd name="connsiteY750" fmla="*/ 758775 h 4431403"/>
              <a:gd name="connsiteX751" fmla="*/ 3789550 w 5060108"/>
              <a:gd name="connsiteY751" fmla="*/ 866335 h 4431403"/>
              <a:gd name="connsiteX752" fmla="*/ 3773154 w 5060108"/>
              <a:gd name="connsiteY752" fmla="*/ 867838 h 4431403"/>
              <a:gd name="connsiteX753" fmla="*/ 3681990 w 5060108"/>
              <a:gd name="connsiteY753" fmla="*/ 791419 h 4431403"/>
              <a:gd name="connsiteX754" fmla="*/ 3756907 w 5060108"/>
              <a:gd name="connsiteY754" fmla="*/ 683707 h 4431403"/>
              <a:gd name="connsiteX755" fmla="*/ 4984453 w 5060108"/>
              <a:gd name="connsiteY755" fmla="*/ 664002 h 4431403"/>
              <a:gd name="connsiteX756" fmla="*/ 5045416 w 5060108"/>
              <a:gd name="connsiteY756" fmla="*/ 700331 h 4431403"/>
              <a:gd name="connsiteX757" fmla="*/ 5060108 w 5060108"/>
              <a:gd name="connsiteY757" fmla="*/ 730891 h 4431403"/>
              <a:gd name="connsiteX758" fmla="*/ 5060108 w 5060108"/>
              <a:gd name="connsiteY758" fmla="*/ 777234 h 4431403"/>
              <a:gd name="connsiteX759" fmla="*/ 5052089 w 5060108"/>
              <a:gd name="connsiteY759" fmla="*/ 801050 h 4431403"/>
              <a:gd name="connsiteX760" fmla="*/ 4971213 w 5060108"/>
              <a:gd name="connsiteY760" fmla="*/ 848585 h 4431403"/>
              <a:gd name="connsiteX761" fmla="*/ 4957675 w 5060108"/>
              <a:gd name="connsiteY761" fmla="*/ 847681 h 4431403"/>
              <a:gd name="connsiteX762" fmla="*/ 4879300 w 5060108"/>
              <a:gd name="connsiteY762" fmla="*/ 742528 h 4431403"/>
              <a:gd name="connsiteX763" fmla="*/ 4984453 w 5060108"/>
              <a:gd name="connsiteY763" fmla="*/ 664002 h 4431403"/>
              <a:gd name="connsiteX764" fmla="*/ 4164583 w 5060108"/>
              <a:gd name="connsiteY764" fmla="*/ 633313 h 4431403"/>
              <a:gd name="connsiteX765" fmla="*/ 4263569 w 5060108"/>
              <a:gd name="connsiteY765" fmla="*/ 719511 h 4431403"/>
              <a:gd name="connsiteX766" fmla="*/ 4177520 w 5060108"/>
              <a:gd name="connsiteY766" fmla="*/ 818346 h 4431403"/>
              <a:gd name="connsiteX767" fmla="*/ 4177520 w 5060108"/>
              <a:gd name="connsiteY767" fmla="*/ 818497 h 4431403"/>
              <a:gd name="connsiteX768" fmla="*/ 4171052 w 5060108"/>
              <a:gd name="connsiteY768" fmla="*/ 818647 h 4431403"/>
              <a:gd name="connsiteX769" fmla="*/ 4078534 w 5060108"/>
              <a:gd name="connsiteY769" fmla="*/ 732297 h 4431403"/>
              <a:gd name="connsiteX770" fmla="*/ 4164583 w 5060108"/>
              <a:gd name="connsiteY770" fmla="*/ 633313 h 4431403"/>
              <a:gd name="connsiteX771" fmla="*/ 4575269 w 5060108"/>
              <a:gd name="connsiteY771" fmla="*/ 626843 h 4431403"/>
              <a:gd name="connsiteX772" fmla="*/ 4664626 w 5060108"/>
              <a:gd name="connsiteY772" fmla="*/ 722969 h 4431403"/>
              <a:gd name="connsiteX773" fmla="*/ 4571961 w 5060108"/>
              <a:gd name="connsiteY773" fmla="*/ 812329 h 4431403"/>
              <a:gd name="connsiteX774" fmla="*/ 4568500 w 5060108"/>
              <a:gd name="connsiteY774" fmla="*/ 812179 h 4431403"/>
              <a:gd name="connsiteX775" fmla="*/ 4479142 w 5060108"/>
              <a:gd name="connsiteY775" fmla="*/ 716050 h 4431403"/>
              <a:gd name="connsiteX776" fmla="*/ 4575269 w 5060108"/>
              <a:gd name="connsiteY776" fmla="*/ 626843 h 4431403"/>
              <a:gd name="connsiteX777" fmla="*/ 2191978 w 5060108"/>
              <a:gd name="connsiteY777" fmla="*/ 619078 h 4431403"/>
              <a:gd name="connsiteX778" fmla="*/ 2214996 w 5060108"/>
              <a:gd name="connsiteY778" fmla="*/ 636341 h 4431403"/>
              <a:gd name="connsiteX779" fmla="*/ 2202058 w 5060108"/>
              <a:gd name="connsiteY779" fmla="*/ 687939 h 4431403"/>
              <a:gd name="connsiteX780" fmla="*/ 2182804 w 5060108"/>
              <a:gd name="connsiteY780" fmla="*/ 693204 h 4431403"/>
              <a:gd name="connsiteX781" fmla="*/ 2150456 w 5060108"/>
              <a:gd name="connsiteY781" fmla="*/ 674852 h 4431403"/>
              <a:gd name="connsiteX782" fmla="*/ 2163548 w 5060108"/>
              <a:gd name="connsiteY782" fmla="*/ 623253 h 4431403"/>
              <a:gd name="connsiteX783" fmla="*/ 2191978 w 5060108"/>
              <a:gd name="connsiteY783" fmla="*/ 619078 h 4431403"/>
              <a:gd name="connsiteX784" fmla="*/ 2909139 w 5060108"/>
              <a:gd name="connsiteY784" fmla="*/ 607770 h 4431403"/>
              <a:gd name="connsiteX785" fmla="*/ 2968666 w 5060108"/>
              <a:gd name="connsiteY785" fmla="*/ 648514 h 4431403"/>
              <a:gd name="connsiteX786" fmla="*/ 2932713 w 5060108"/>
              <a:gd name="connsiteY786" fmla="*/ 733358 h 4431403"/>
              <a:gd name="connsiteX787" fmla="*/ 2908346 w 5060108"/>
              <a:gd name="connsiteY787" fmla="*/ 738172 h 4431403"/>
              <a:gd name="connsiteX788" fmla="*/ 2847865 w 5060108"/>
              <a:gd name="connsiteY788" fmla="*/ 697556 h 4431403"/>
              <a:gd name="connsiteX789" fmla="*/ 2883672 w 5060108"/>
              <a:gd name="connsiteY789" fmla="*/ 612560 h 4431403"/>
              <a:gd name="connsiteX790" fmla="*/ 2909139 w 5060108"/>
              <a:gd name="connsiteY790" fmla="*/ 607770 h 4431403"/>
              <a:gd name="connsiteX791" fmla="*/ 3245292 w 5060108"/>
              <a:gd name="connsiteY791" fmla="*/ 490577 h 4431403"/>
              <a:gd name="connsiteX792" fmla="*/ 3300974 w 5060108"/>
              <a:gd name="connsiteY792" fmla="*/ 536291 h 4431403"/>
              <a:gd name="connsiteX793" fmla="*/ 3257801 w 5060108"/>
              <a:gd name="connsiteY793" fmla="*/ 617677 h 4431403"/>
              <a:gd name="connsiteX794" fmla="*/ 3238692 w 5060108"/>
              <a:gd name="connsiteY794" fmla="*/ 620685 h 4431403"/>
              <a:gd name="connsiteX795" fmla="*/ 3176418 w 5060108"/>
              <a:gd name="connsiteY795" fmla="*/ 574652 h 4431403"/>
              <a:gd name="connsiteX796" fmla="*/ 3219590 w 5060108"/>
              <a:gd name="connsiteY796" fmla="*/ 493118 h 4431403"/>
              <a:gd name="connsiteX797" fmla="*/ 3245292 w 5060108"/>
              <a:gd name="connsiteY797" fmla="*/ 490577 h 4431403"/>
              <a:gd name="connsiteX798" fmla="*/ 2457626 w 5060108"/>
              <a:gd name="connsiteY798" fmla="*/ 474735 h 4431403"/>
              <a:gd name="connsiteX799" fmla="*/ 2479459 w 5060108"/>
              <a:gd name="connsiteY799" fmla="*/ 493427 h 4431403"/>
              <a:gd name="connsiteX800" fmla="*/ 2462912 w 5060108"/>
              <a:gd name="connsiteY800" fmla="*/ 544123 h 4431403"/>
              <a:gd name="connsiteX801" fmla="*/ 2445912 w 5060108"/>
              <a:gd name="connsiteY801" fmla="*/ 548185 h 4431403"/>
              <a:gd name="connsiteX802" fmla="*/ 2412365 w 5060108"/>
              <a:gd name="connsiteY802" fmla="*/ 527574 h 4431403"/>
              <a:gd name="connsiteX803" fmla="*/ 2428911 w 5060108"/>
              <a:gd name="connsiteY803" fmla="*/ 477029 h 4431403"/>
              <a:gd name="connsiteX804" fmla="*/ 2457626 w 5060108"/>
              <a:gd name="connsiteY804" fmla="*/ 474735 h 4431403"/>
              <a:gd name="connsiteX805" fmla="*/ 3590413 w 5060108"/>
              <a:gd name="connsiteY805" fmla="*/ 403010 h 4431403"/>
              <a:gd name="connsiteX806" fmla="*/ 3641823 w 5060108"/>
              <a:gd name="connsiteY806" fmla="*/ 453400 h 4431403"/>
              <a:gd name="connsiteX807" fmla="*/ 3591916 w 5060108"/>
              <a:gd name="connsiteY807" fmla="*/ 530874 h 4431403"/>
              <a:gd name="connsiteX808" fmla="*/ 3578078 w 5060108"/>
              <a:gd name="connsiteY808" fmla="*/ 532230 h 4431403"/>
              <a:gd name="connsiteX809" fmla="*/ 3514444 w 5060108"/>
              <a:gd name="connsiteY809" fmla="*/ 480780 h 4431403"/>
              <a:gd name="connsiteX810" fmla="*/ 3564540 w 5060108"/>
              <a:gd name="connsiteY810" fmla="*/ 403306 h 4431403"/>
              <a:gd name="connsiteX811" fmla="*/ 3590413 w 5060108"/>
              <a:gd name="connsiteY811" fmla="*/ 403010 h 4431403"/>
              <a:gd name="connsiteX812" fmla="*/ 2732400 w 5060108"/>
              <a:gd name="connsiteY812" fmla="*/ 349011 h 4431403"/>
              <a:gd name="connsiteX813" fmla="*/ 2752953 w 5060108"/>
              <a:gd name="connsiteY813" fmla="*/ 369171 h 4431403"/>
              <a:gd name="connsiteX814" fmla="*/ 2732944 w 5060108"/>
              <a:gd name="connsiteY814" fmla="*/ 418513 h 4431403"/>
              <a:gd name="connsiteX815" fmla="*/ 2718351 w 5060108"/>
              <a:gd name="connsiteY815" fmla="*/ 421521 h 4431403"/>
              <a:gd name="connsiteX816" fmla="*/ 2683601 w 5060108"/>
              <a:gd name="connsiteY816" fmla="*/ 398504 h 4431403"/>
              <a:gd name="connsiteX817" fmla="*/ 2703610 w 5060108"/>
              <a:gd name="connsiteY817" fmla="*/ 349162 h 4431403"/>
              <a:gd name="connsiteX818" fmla="*/ 2732400 w 5060108"/>
              <a:gd name="connsiteY818" fmla="*/ 349011 h 4431403"/>
              <a:gd name="connsiteX819" fmla="*/ 4982347 w 5060108"/>
              <a:gd name="connsiteY819" fmla="*/ 348399 h 4431403"/>
              <a:gd name="connsiteX820" fmla="*/ 5038308 w 5060108"/>
              <a:gd name="connsiteY820" fmla="*/ 421659 h 4431403"/>
              <a:gd name="connsiteX821" fmla="*/ 4973772 w 5060108"/>
              <a:gd name="connsiteY821" fmla="*/ 478222 h 4431403"/>
              <a:gd name="connsiteX822" fmla="*/ 4965046 w 5060108"/>
              <a:gd name="connsiteY822" fmla="*/ 477620 h 4431403"/>
              <a:gd name="connsiteX823" fmla="*/ 4909084 w 5060108"/>
              <a:gd name="connsiteY823" fmla="*/ 404510 h 4431403"/>
              <a:gd name="connsiteX824" fmla="*/ 4982347 w 5060108"/>
              <a:gd name="connsiteY824" fmla="*/ 348399 h 4431403"/>
              <a:gd name="connsiteX825" fmla="*/ 3915914 w 5060108"/>
              <a:gd name="connsiteY825" fmla="*/ 343886 h 4431403"/>
              <a:gd name="connsiteX826" fmla="*/ 3988724 w 5060108"/>
              <a:gd name="connsiteY826" fmla="*/ 400449 h 4431403"/>
              <a:gd name="connsiteX827" fmla="*/ 3932160 w 5060108"/>
              <a:gd name="connsiteY827" fmla="*/ 473259 h 4431403"/>
              <a:gd name="connsiteX828" fmla="*/ 3932010 w 5060108"/>
              <a:gd name="connsiteY828" fmla="*/ 473259 h 4431403"/>
              <a:gd name="connsiteX829" fmla="*/ 3923887 w 5060108"/>
              <a:gd name="connsiteY829" fmla="*/ 473708 h 4431403"/>
              <a:gd name="connsiteX830" fmla="*/ 3859350 w 5060108"/>
              <a:gd name="connsiteY830" fmla="*/ 416696 h 4431403"/>
              <a:gd name="connsiteX831" fmla="*/ 3915914 w 5060108"/>
              <a:gd name="connsiteY831" fmla="*/ 343886 h 4431403"/>
              <a:gd name="connsiteX832" fmla="*/ 4627470 w 5060108"/>
              <a:gd name="connsiteY832" fmla="*/ 316507 h 4431403"/>
              <a:gd name="connsiteX833" fmla="*/ 4689600 w 5060108"/>
              <a:gd name="connsiteY833" fmla="*/ 384654 h 4431403"/>
              <a:gd name="connsiteX834" fmla="*/ 4624462 w 5060108"/>
              <a:gd name="connsiteY834" fmla="*/ 446782 h 4431403"/>
              <a:gd name="connsiteX835" fmla="*/ 4621452 w 5060108"/>
              <a:gd name="connsiteY835" fmla="*/ 446782 h 4431403"/>
              <a:gd name="connsiteX836" fmla="*/ 4559324 w 5060108"/>
              <a:gd name="connsiteY836" fmla="*/ 378636 h 4431403"/>
              <a:gd name="connsiteX837" fmla="*/ 4627470 w 5060108"/>
              <a:gd name="connsiteY837" fmla="*/ 316507 h 4431403"/>
              <a:gd name="connsiteX838" fmla="*/ 4271090 w 5060108"/>
              <a:gd name="connsiteY838" fmla="*/ 315003 h 4431403"/>
              <a:gd name="connsiteX839" fmla="*/ 4338786 w 5060108"/>
              <a:gd name="connsiteY839" fmla="*/ 377733 h 4431403"/>
              <a:gd name="connsiteX840" fmla="*/ 4276054 w 5060108"/>
              <a:gd name="connsiteY840" fmla="*/ 445278 h 4431403"/>
              <a:gd name="connsiteX841" fmla="*/ 4273498 w 5060108"/>
              <a:gd name="connsiteY841" fmla="*/ 445278 h 4431403"/>
              <a:gd name="connsiteX842" fmla="*/ 4208510 w 5060108"/>
              <a:gd name="connsiteY842" fmla="*/ 382697 h 4431403"/>
              <a:gd name="connsiteX843" fmla="*/ 4271090 w 5060108"/>
              <a:gd name="connsiteY843" fmla="*/ 315003 h 4431403"/>
              <a:gd name="connsiteX844" fmla="*/ 2986426 w 5060108"/>
              <a:gd name="connsiteY844" fmla="*/ 240699 h 4431403"/>
              <a:gd name="connsiteX845" fmla="*/ 3034267 w 5060108"/>
              <a:gd name="connsiteY845" fmla="*/ 264016 h 4431403"/>
              <a:gd name="connsiteX846" fmla="*/ 3010946 w 5060108"/>
              <a:gd name="connsiteY846" fmla="*/ 311853 h 4431403"/>
              <a:gd name="connsiteX847" fmla="*/ 2998611 w 5060108"/>
              <a:gd name="connsiteY847" fmla="*/ 313960 h 4431403"/>
              <a:gd name="connsiteX848" fmla="*/ 2963107 w 5060108"/>
              <a:gd name="connsiteY848" fmla="*/ 288535 h 4431403"/>
              <a:gd name="connsiteX849" fmla="*/ 2986426 w 5060108"/>
              <a:gd name="connsiteY849" fmla="*/ 240699 h 4431403"/>
              <a:gd name="connsiteX850" fmla="*/ 3276314 w 5060108"/>
              <a:gd name="connsiteY850" fmla="*/ 151792 h 4431403"/>
              <a:gd name="connsiteX851" fmla="*/ 3322498 w 5060108"/>
              <a:gd name="connsiteY851" fmla="*/ 178420 h 4431403"/>
              <a:gd name="connsiteX852" fmla="*/ 3295866 w 5060108"/>
              <a:gd name="connsiteY852" fmla="*/ 224451 h 4431403"/>
              <a:gd name="connsiteX853" fmla="*/ 3286090 w 5060108"/>
              <a:gd name="connsiteY853" fmla="*/ 225655 h 4431403"/>
              <a:gd name="connsiteX854" fmla="*/ 3249834 w 5060108"/>
              <a:gd name="connsiteY854" fmla="*/ 197826 h 4431403"/>
              <a:gd name="connsiteX855" fmla="*/ 3276314 w 5060108"/>
              <a:gd name="connsiteY855" fmla="*/ 151792 h 4431403"/>
              <a:gd name="connsiteX856" fmla="*/ 3571769 w 5060108"/>
              <a:gd name="connsiteY856" fmla="*/ 83043 h 4431403"/>
              <a:gd name="connsiteX857" fmla="*/ 3615798 w 5060108"/>
              <a:gd name="connsiteY857" fmla="*/ 112679 h 4431403"/>
              <a:gd name="connsiteX858" fmla="*/ 3586210 w 5060108"/>
              <a:gd name="connsiteY858" fmla="*/ 156905 h 4431403"/>
              <a:gd name="connsiteX859" fmla="*/ 3578990 w 5060108"/>
              <a:gd name="connsiteY859" fmla="*/ 157659 h 4431403"/>
              <a:gd name="connsiteX860" fmla="*/ 3542134 w 5060108"/>
              <a:gd name="connsiteY860" fmla="*/ 127270 h 4431403"/>
              <a:gd name="connsiteX861" fmla="*/ 3571769 w 5060108"/>
              <a:gd name="connsiteY861" fmla="*/ 83043 h 4431403"/>
              <a:gd name="connsiteX862" fmla="*/ 5060108 w 5060108"/>
              <a:gd name="connsiteY862" fmla="*/ 52074 h 4431403"/>
              <a:gd name="connsiteX863" fmla="*/ 5060108 w 5060108"/>
              <a:gd name="connsiteY863" fmla="*/ 115726 h 4431403"/>
              <a:gd name="connsiteX864" fmla="*/ 5044927 w 5060108"/>
              <a:gd name="connsiteY864" fmla="*/ 106643 h 4431403"/>
              <a:gd name="connsiteX865" fmla="*/ 5037856 w 5060108"/>
              <a:gd name="connsiteY865" fmla="*/ 78680 h 4431403"/>
              <a:gd name="connsiteX866" fmla="*/ 5052617 w 5060108"/>
              <a:gd name="connsiteY866" fmla="*/ 53953 h 4431403"/>
              <a:gd name="connsiteX867" fmla="*/ 3871085 w 5060108"/>
              <a:gd name="connsiteY867" fmla="*/ 34755 h 4431403"/>
              <a:gd name="connsiteX868" fmla="*/ 3871085 w 5060108"/>
              <a:gd name="connsiteY868" fmla="*/ 34904 h 4431403"/>
              <a:gd name="connsiteX869" fmla="*/ 3913057 w 5060108"/>
              <a:gd name="connsiteY869" fmla="*/ 67398 h 4431403"/>
              <a:gd name="connsiteX870" fmla="*/ 3880563 w 5060108"/>
              <a:gd name="connsiteY870" fmla="*/ 109520 h 4431403"/>
              <a:gd name="connsiteX871" fmla="*/ 3875749 w 5060108"/>
              <a:gd name="connsiteY871" fmla="*/ 109820 h 4431403"/>
              <a:gd name="connsiteX872" fmla="*/ 3838441 w 5060108"/>
              <a:gd name="connsiteY872" fmla="*/ 76876 h 4431403"/>
              <a:gd name="connsiteX873" fmla="*/ 3871085 w 5060108"/>
              <a:gd name="connsiteY873" fmla="*/ 34755 h 4431403"/>
              <a:gd name="connsiteX874" fmla="*/ 4779261 w 5060108"/>
              <a:gd name="connsiteY874" fmla="*/ 13241 h 4431403"/>
              <a:gd name="connsiteX875" fmla="*/ 4813860 w 5060108"/>
              <a:gd name="connsiteY875" fmla="*/ 53557 h 4431403"/>
              <a:gd name="connsiteX876" fmla="*/ 4776402 w 5060108"/>
              <a:gd name="connsiteY876" fmla="*/ 88306 h 4431403"/>
              <a:gd name="connsiteX877" fmla="*/ 4773393 w 5060108"/>
              <a:gd name="connsiteY877" fmla="*/ 88156 h 4431403"/>
              <a:gd name="connsiteX878" fmla="*/ 4738794 w 5060108"/>
              <a:gd name="connsiteY878" fmla="*/ 47840 h 4431403"/>
              <a:gd name="connsiteX879" fmla="*/ 4779261 w 5060108"/>
              <a:gd name="connsiteY879" fmla="*/ 13241 h 4431403"/>
              <a:gd name="connsiteX880" fmla="*/ 4173008 w 5060108"/>
              <a:gd name="connsiteY880" fmla="*/ 7073 h 4431403"/>
              <a:gd name="connsiteX881" fmla="*/ 4212722 w 5060108"/>
              <a:gd name="connsiteY881" fmla="*/ 42575 h 4431403"/>
              <a:gd name="connsiteX882" fmla="*/ 4177372 w 5060108"/>
              <a:gd name="connsiteY882" fmla="*/ 82289 h 4431403"/>
              <a:gd name="connsiteX883" fmla="*/ 4175264 w 5060108"/>
              <a:gd name="connsiteY883" fmla="*/ 82289 h 4431403"/>
              <a:gd name="connsiteX884" fmla="*/ 4137655 w 5060108"/>
              <a:gd name="connsiteY884" fmla="*/ 46787 h 4431403"/>
              <a:gd name="connsiteX885" fmla="*/ 4173008 w 5060108"/>
              <a:gd name="connsiteY885" fmla="*/ 7224 h 4431403"/>
              <a:gd name="connsiteX886" fmla="*/ 4173008 w 5060108"/>
              <a:gd name="connsiteY886" fmla="*/ 7073 h 4431403"/>
              <a:gd name="connsiteX887" fmla="*/ 4476284 w 5060108"/>
              <a:gd name="connsiteY887" fmla="*/ 4 h 4431403"/>
              <a:gd name="connsiteX888" fmla="*/ 4513442 w 5060108"/>
              <a:gd name="connsiteY888" fmla="*/ 37913 h 4431403"/>
              <a:gd name="connsiteX889" fmla="*/ 4475984 w 5060108"/>
              <a:gd name="connsiteY889" fmla="*/ 75221 h 4431403"/>
              <a:gd name="connsiteX890" fmla="*/ 4475532 w 5060108"/>
              <a:gd name="connsiteY890" fmla="*/ 75221 h 4431403"/>
              <a:gd name="connsiteX891" fmla="*/ 4438376 w 5060108"/>
              <a:gd name="connsiteY891" fmla="*/ 37159 h 4431403"/>
              <a:gd name="connsiteX892" fmla="*/ 4476284 w 5060108"/>
              <a:gd name="connsiteY892" fmla="*/ 4 h 44314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Lst>
            <a:rect l="l" t="t" r="r" b="b"/>
            <a:pathLst>
              <a:path w="5060108" h="4431403">
                <a:moveTo>
                  <a:pt x="1372223" y="4426197"/>
                </a:moveTo>
                <a:lnTo>
                  <a:pt x="1403080" y="4431403"/>
                </a:lnTo>
                <a:lnTo>
                  <a:pt x="1349887" y="4431403"/>
                </a:lnTo>
                <a:close/>
                <a:moveTo>
                  <a:pt x="2324794" y="4395528"/>
                </a:moveTo>
                <a:cubicBezTo>
                  <a:pt x="2335172" y="4395528"/>
                  <a:pt x="2344573" y="4399741"/>
                  <a:pt x="2351381" y="4406545"/>
                </a:cubicBezTo>
                <a:lnTo>
                  <a:pt x="2361692" y="4431403"/>
                </a:lnTo>
                <a:lnTo>
                  <a:pt x="2287952" y="4431403"/>
                </a:lnTo>
                <a:lnTo>
                  <a:pt x="2298205" y="4406563"/>
                </a:lnTo>
                <a:cubicBezTo>
                  <a:pt x="2305011" y="4399741"/>
                  <a:pt x="2314413" y="4395528"/>
                  <a:pt x="2324794" y="4395528"/>
                </a:cubicBezTo>
                <a:close/>
                <a:moveTo>
                  <a:pt x="716357" y="4378534"/>
                </a:moveTo>
                <a:cubicBezTo>
                  <a:pt x="741931" y="4378309"/>
                  <a:pt x="765211" y="4388464"/>
                  <a:pt x="782172" y="4405064"/>
                </a:cubicBezTo>
                <a:lnTo>
                  <a:pt x="800366" y="4431403"/>
                </a:lnTo>
                <a:lnTo>
                  <a:pt x="634559" y="4431403"/>
                </a:lnTo>
                <a:lnTo>
                  <a:pt x="651011" y="4406436"/>
                </a:lnTo>
                <a:cubicBezTo>
                  <a:pt x="667615" y="4389479"/>
                  <a:pt x="690708" y="4378835"/>
                  <a:pt x="716357" y="4378534"/>
                </a:cubicBezTo>
                <a:close/>
                <a:moveTo>
                  <a:pt x="37911" y="4363962"/>
                </a:moveTo>
                <a:cubicBezTo>
                  <a:pt x="58670" y="4364113"/>
                  <a:pt x="75369" y="4381109"/>
                  <a:pt x="75219" y="4401871"/>
                </a:cubicBezTo>
                <a:cubicBezTo>
                  <a:pt x="75143" y="4412175"/>
                  <a:pt x="70892" y="4421490"/>
                  <a:pt x="64085" y="4428229"/>
                </a:cubicBezTo>
                <a:lnTo>
                  <a:pt x="56377" y="4431403"/>
                </a:lnTo>
                <a:lnTo>
                  <a:pt x="18910" y="4431403"/>
                </a:lnTo>
                <a:lnTo>
                  <a:pt x="10814" y="4428003"/>
                </a:lnTo>
                <a:cubicBezTo>
                  <a:pt x="4063" y="4421188"/>
                  <a:pt x="-75" y="4411798"/>
                  <a:pt x="1" y="4401418"/>
                </a:cubicBezTo>
                <a:cubicBezTo>
                  <a:pt x="152" y="4380660"/>
                  <a:pt x="17150" y="4363810"/>
                  <a:pt x="37911" y="4363962"/>
                </a:cubicBezTo>
                <a:close/>
                <a:moveTo>
                  <a:pt x="1692055" y="4315485"/>
                </a:moveTo>
                <a:cubicBezTo>
                  <a:pt x="1735681" y="4316086"/>
                  <a:pt x="1770582" y="4351890"/>
                  <a:pt x="1769982" y="4395517"/>
                </a:cubicBezTo>
                <a:cubicBezTo>
                  <a:pt x="1769831" y="4406307"/>
                  <a:pt x="1767518" y="4416571"/>
                  <a:pt x="1763460" y="4425898"/>
                </a:cubicBezTo>
                <a:lnTo>
                  <a:pt x="1759683" y="4431403"/>
                </a:lnTo>
                <a:lnTo>
                  <a:pt x="1622512" y="4431403"/>
                </a:lnTo>
                <a:lnTo>
                  <a:pt x="1617809" y="4424226"/>
                </a:lnTo>
                <a:cubicBezTo>
                  <a:pt x="1613941" y="4414727"/>
                  <a:pt x="1611872" y="4404313"/>
                  <a:pt x="1612023" y="4393410"/>
                </a:cubicBezTo>
                <a:cubicBezTo>
                  <a:pt x="1612624" y="4349784"/>
                  <a:pt x="1648427" y="4314883"/>
                  <a:pt x="1692055" y="4315485"/>
                </a:cubicBezTo>
                <a:close/>
                <a:moveTo>
                  <a:pt x="2017448" y="4205223"/>
                </a:moveTo>
                <a:cubicBezTo>
                  <a:pt x="2049641" y="4207479"/>
                  <a:pt x="2073862" y="4235310"/>
                  <a:pt x="2071604" y="4267352"/>
                </a:cubicBezTo>
                <a:cubicBezTo>
                  <a:pt x="2069501" y="4298190"/>
                  <a:pt x="2043922" y="4321659"/>
                  <a:pt x="2013538" y="4321659"/>
                </a:cubicBezTo>
                <a:cubicBezTo>
                  <a:pt x="2012182" y="4321659"/>
                  <a:pt x="2010829" y="4321659"/>
                  <a:pt x="2009476" y="4321508"/>
                </a:cubicBezTo>
                <a:cubicBezTo>
                  <a:pt x="1977434" y="4319403"/>
                  <a:pt x="1953214" y="4291571"/>
                  <a:pt x="1955321" y="4259530"/>
                </a:cubicBezTo>
                <a:cubicBezTo>
                  <a:pt x="1957578" y="4227336"/>
                  <a:pt x="1985408" y="4203116"/>
                  <a:pt x="2017448" y="4205223"/>
                </a:cubicBezTo>
                <a:close/>
                <a:moveTo>
                  <a:pt x="388419" y="4120848"/>
                </a:moveTo>
                <a:cubicBezTo>
                  <a:pt x="424372" y="4122955"/>
                  <a:pt x="451901" y="4153794"/>
                  <a:pt x="449645" y="4189748"/>
                </a:cubicBezTo>
                <a:cubicBezTo>
                  <a:pt x="447690" y="4224346"/>
                  <a:pt x="418805" y="4251126"/>
                  <a:pt x="384657" y="4251126"/>
                </a:cubicBezTo>
                <a:cubicBezTo>
                  <a:pt x="383303" y="4251126"/>
                  <a:pt x="381949" y="4251126"/>
                  <a:pt x="380746" y="4250975"/>
                </a:cubicBezTo>
                <a:cubicBezTo>
                  <a:pt x="344792" y="4248868"/>
                  <a:pt x="317414" y="4217878"/>
                  <a:pt x="319520" y="4182075"/>
                </a:cubicBezTo>
                <a:cubicBezTo>
                  <a:pt x="321626" y="4146121"/>
                  <a:pt x="352614" y="4118743"/>
                  <a:pt x="388419" y="4120848"/>
                </a:cubicBezTo>
                <a:close/>
                <a:moveTo>
                  <a:pt x="2350966" y="4096161"/>
                </a:moveTo>
                <a:cubicBezTo>
                  <a:pt x="2371426" y="4099020"/>
                  <a:pt x="2385868" y="4118125"/>
                  <a:pt x="2382858" y="4138734"/>
                </a:cubicBezTo>
                <a:cubicBezTo>
                  <a:pt x="2380302" y="4157539"/>
                  <a:pt x="2364205" y="4171079"/>
                  <a:pt x="2345699" y="4171079"/>
                </a:cubicBezTo>
                <a:cubicBezTo>
                  <a:pt x="2343894" y="4171079"/>
                  <a:pt x="2342241" y="4170929"/>
                  <a:pt x="2340436" y="4170626"/>
                </a:cubicBezTo>
                <a:cubicBezTo>
                  <a:pt x="2319826" y="4167767"/>
                  <a:pt x="2305538" y="4148664"/>
                  <a:pt x="2308394" y="4128204"/>
                </a:cubicBezTo>
                <a:cubicBezTo>
                  <a:pt x="2311253" y="4107594"/>
                  <a:pt x="2330358" y="4093304"/>
                  <a:pt x="2350966" y="4096161"/>
                </a:cubicBezTo>
                <a:close/>
                <a:moveTo>
                  <a:pt x="1072103" y="4086058"/>
                </a:moveTo>
                <a:cubicBezTo>
                  <a:pt x="1138445" y="4090421"/>
                  <a:pt x="1188690" y="4147738"/>
                  <a:pt x="1184326" y="4214079"/>
                </a:cubicBezTo>
                <a:cubicBezTo>
                  <a:pt x="1180115" y="4277713"/>
                  <a:pt x="1127162" y="4326455"/>
                  <a:pt x="1064432" y="4326455"/>
                </a:cubicBezTo>
                <a:cubicBezTo>
                  <a:pt x="1061723" y="4326455"/>
                  <a:pt x="1059015" y="4326455"/>
                  <a:pt x="1056308" y="4326153"/>
                </a:cubicBezTo>
                <a:cubicBezTo>
                  <a:pt x="989966" y="4321790"/>
                  <a:pt x="939721" y="4264475"/>
                  <a:pt x="944083" y="4198132"/>
                </a:cubicBezTo>
                <a:cubicBezTo>
                  <a:pt x="948446" y="4131942"/>
                  <a:pt x="1005762" y="4081697"/>
                  <a:pt x="1072103" y="4086058"/>
                </a:cubicBezTo>
                <a:close/>
                <a:moveTo>
                  <a:pt x="52502" y="4063691"/>
                </a:moveTo>
                <a:cubicBezTo>
                  <a:pt x="73262" y="4065193"/>
                  <a:pt x="88756" y="4083245"/>
                  <a:pt x="87252" y="4104006"/>
                </a:cubicBezTo>
                <a:cubicBezTo>
                  <a:pt x="85748" y="4123713"/>
                  <a:pt x="69350" y="4138757"/>
                  <a:pt x="49793" y="4138757"/>
                </a:cubicBezTo>
                <a:cubicBezTo>
                  <a:pt x="48891" y="4138757"/>
                  <a:pt x="47838" y="4138757"/>
                  <a:pt x="46937" y="4138757"/>
                </a:cubicBezTo>
                <a:cubicBezTo>
                  <a:pt x="26175" y="4137102"/>
                  <a:pt x="10680" y="4119200"/>
                  <a:pt x="12186" y="4098438"/>
                </a:cubicBezTo>
                <a:cubicBezTo>
                  <a:pt x="13690" y="4077679"/>
                  <a:pt x="31741" y="4062186"/>
                  <a:pt x="52502" y="4063691"/>
                </a:cubicBezTo>
                <a:close/>
                <a:moveTo>
                  <a:pt x="1400505" y="4013554"/>
                </a:moveTo>
                <a:cubicBezTo>
                  <a:pt x="1455264" y="4019271"/>
                  <a:pt x="1494979" y="4068313"/>
                  <a:pt x="1489414" y="4123069"/>
                </a:cubicBezTo>
                <a:cubicBezTo>
                  <a:pt x="1483998" y="4174220"/>
                  <a:pt x="1440822" y="4212430"/>
                  <a:pt x="1390427" y="4212430"/>
                </a:cubicBezTo>
                <a:cubicBezTo>
                  <a:pt x="1386966" y="4212430"/>
                  <a:pt x="1383507" y="4212279"/>
                  <a:pt x="1379895" y="4211828"/>
                </a:cubicBezTo>
                <a:cubicBezTo>
                  <a:pt x="1325138" y="4206262"/>
                  <a:pt x="1285425" y="4157219"/>
                  <a:pt x="1291143" y="4102461"/>
                </a:cubicBezTo>
                <a:cubicBezTo>
                  <a:pt x="1296708" y="4047703"/>
                  <a:pt x="1345748" y="4007988"/>
                  <a:pt x="1400505" y="4013554"/>
                </a:cubicBezTo>
                <a:close/>
                <a:moveTo>
                  <a:pt x="743284" y="3978528"/>
                </a:moveTo>
                <a:cubicBezTo>
                  <a:pt x="794281" y="3983491"/>
                  <a:pt x="831588" y="4028772"/>
                  <a:pt x="826624" y="4079770"/>
                </a:cubicBezTo>
                <a:cubicBezTo>
                  <a:pt x="822111" y="4127759"/>
                  <a:pt x="781646" y="4163712"/>
                  <a:pt x="734409" y="4163712"/>
                </a:cubicBezTo>
                <a:cubicBezTo>
                  <a:pt x="731400" y="4163712"/>
                  <a:pt x="728391" y="4163561"/>
                  <a:pt x="725382" y="4163262"/>
                </a:cubicBezTo>
                <a:cubicBezTo>
                  <a:pt x="674536" y="4158298"/>
                  <a:pt x="637077" y="4113015"/>
                  <a:pt x="642043" y="4062018"/>
                </a:cubicBezTo>
                <a:cubicBezTo>
                  <a:pt x="646857" y="4011022"/>
                  <a:pt x="692137" y="3973713"/>
                  <a:pt x="743284" y="3978528"/>
                </a:cubicBezTo>
                <a:close/>
                <a:moveTo>
                  <a:pt x="1733273" y="3941954"/>
                </a:moveTo>
                <a:cubicBezTo>
                  <a:pt x="1776298" y="3948423"/>
                  <a:pt x="1806082" y="3988590"/>
                  <a:pt x="1799615" y="4031764"/>
                </a:cubicBezTo>
                <a:cubicBezTo>
                  <a:pt x="1793746" y="4070876"/>
                  <a:pt x="1759900" y="4099009"/>
                  <a:pt x="1721540" y="4099009"/>
                </a:cubicBezTo>
                <a:cubicBezTo>
                  <a:pt x="1717628" y="4099009"/>
                  <a:pt x="1713717" y="4098707"/>
                  <a:pt x="1709654" y="4098107"/>
                </a:cubicBezTo>
                <a:cubicBezTo>
                  <a:pt x="1666630" y="4091637"/>
                  <a:pt x="1636841" y="4051471"/>
                  <a:pt x="1643311" y="4008295"/>
                </a:cubicBezTo>
                <a:cubicBezTo>
                  <a:pt x="1649930" y="3965120"/>
                  <a:pt x="1690097" y="3935485"/>
                  <a:pt x="1733273" y="3941954"/>
                </a:cubicBezTo>
                <a:close/>
                <a:moveTo>
                  <a:pt x="2048867" y="3871349"/>
                </a:moveTo>
                <a:cubicBezTo>
                  <a:pt x="2056306" y="3869910"/>
                  <a:pt x="2064158" y="3869901"/>
                  <a:pt x="2072055" y="3871556"/>
                </a:cubicBezTo>
                <a:cubicBezTo>
                  <a:pt x="2103496" y="3878175"/>
                  <a:pt x="2123654" y="3909163"/>
                  <a:pt x="2117036" y="3940605"/>
                </a:cubicBezTo>
                <a:cubicBezTo>
                  <a:pt x="2111168" y="3967983"/>
                  <a:pt x="2086949" y="3986937"/>
                  <a:pt x="2060020" y="3986937"/>
                </a:cubicBezTo>
                <a:cubicBezTo>
                  <a:pt x="2056108" y="3986937"/>
                  <a:pt x="2052047" y="3986488"/>
                  <a:pt x="2047983" y="3985585"/>
                </a:cubicBezTo>
                <a:cubicBezTo>
                  <a:pt x="2016395" y="3978965"/>
                  <a:pt x="1996237" y="3947977"/>
                  <a:pt x="2002856" y="3916536"/>
                </a:cubicBezTo>
                <a:cubicBezTo>
                  <a:pt x="2007933" y="3892842"/>
                  <a:pt x="2026548" y="3875664"/>
                  <a:pt x="2048867" y="3871349"/>
                </a:cubicBezTo>
                <a:close/>
                <a:moveTo>
                  <a:pt x="2419566" y="3803563"/>
                </a:moveTo>
                <a:cubicBezTo>
                  <a:pt x="2439422" y="3809279"/>
                  <a:pt x="2450856" y="3830190"/>
                  <a:pt x="2445139" y="3850198"/>
                </a:cubicBezTo>
                <a:cubicBezTo>
                  <a:pt x="2440324" y="3866595"/>
                  <a:pt x="2425282" y="3877276"/>
                  <a:pt x="2409034" y="3877276"/>
                </a:cubicBezTo>
                <a:cubicBezTo>
                  <a:pt x="2405423" y="3877276"/>
                  <a:pt x="2401962" y="3876825"/>
                  <a:pt x="2398352" y="3875773"/>
                </a:cubicBezTo>
                <a:cubicBezTo>
                  <a:pt x="2378494" y="3869906"/>
                  <a:pt x="2367062" y="3848995"/>
                  <a:pt x="2372928" y="3829137"/>
                </a:cubicBezTo>
                <a:cubicBezTo>
                  <a:pt x="2378646" y="3809129"/>
                  <a:pt x="2399556" y="3797696"/>
                  <a:pt x="2419566" y="3803563"/>
                </a:cubicBezTo>
                <a:close/>
                <a:moveTo>
                  <a:pt x="430088" y="3772437"/>
                </a:moveTo>
                <a:cubicBezTo>
                  <a:pt x="465588" y="3777703"/>
                  <a:pt x="490261" y="3810798"/>
                  <a:pt x="484996" y="3846450"/>
                </a:cubicBezTo>
                <a:cubicBezTo>
                  <a:pt x="480333" y="3878795"/>
                  <a:pt x="452504" y="3902112"/>
                  <a:pt x="420610" y="3902112"/>
                </a:cubicBezTo>
                <a:cubicBezTo>
                  <a:pt x="417451" y="3902112"/>
                  <a:pt x="414292" y="3901963"/>
                  <a:pt x="411133" y="3901512"/>
                </a:cubicBezTo>
                <a:cubicBezTo>
                  <a:pt x="375481" y="3896245"/>
                  <a:pt x="350810" y="3863150"/>
                  <a:pt x="356075" y="3827497"/>
                </a:cubicBezTo>
                <a:cubicBezTo>
                  <a:pt x="361338" y="3791842"/>
                  <a:pt x="394434" y="3767171"/>
                  <a:pt x="430088" y="3772437"/>
                </a:cubicBezTo>
                <a:close/>
                <a:moveTo>
                  <a:pt x="87553" y="3765074"/>
                </a:moveTo>
                <a:cubicBezTo>
                  <a:pt x="108161" y="3767933"/>
                  <a:pt x="122453" y="3787038"/>
                  <a:pt x="119444" y="3807647"/>
                </a:cubicBezTo>
                <a:cubicBezTo>
                  <a:pt x="116737" y="3826451"/>
                  <a:pt x="100640" y="3839840"/>
                  <a:pt x="82287" y="3839840"/>
                </a:cubicBezTo>
                <a:cubicBezTo>
                  <a:pt x="80481" y="3839840"/>
                  <a:pt x="78676" y="3839840"/>
                  <a:pt x="76871" y="3839539"/>
                </a:cubicBezTo>
                <a:cubicBezTo>
                  <a:pt x="56262" y="3836530"/>
                  <a:pt x="41970" y="3817425"/>
                  <a:pt x="44979" y="3796965"/>
                </a:cubicBezTo>
                <a:cubicBezTo>
                  <a:pt x="47837" y="3776356"/>
                  <a:pt x="66943" y="3762065"/>
                  <a:pt x="87553" y="3765074"/>
                </a:cubicBezTo>
                <a:close/>
                <a:moveTo>
                  <a:pt x="1147620" y="3641223"/>
                </a:moveTo>
                <a:cubicBezTo>
                  <a:pt x="1212758" y="3654461"/>
                  <a:pt x="1254880" y="3717945"/>
                  <a:pt x="1241641" y="3783083"/>
                </a:cubicBezTo>
                <a:cubicBezTo>
                  <a:pt x="1230208" y="3840249"/>
                  <a:pt x="1179963" y="3879662"/>
                  <a:pt x="1123851" y="3879662"/>
                </a:cubicBezTo>
                <a:cubicBezTo>
                  <a:pt x="1116028" y="3879662"/>
                  <a:pt x="1107906" y="3878759"/>
                  <a:pt x="1099933" y="3877254"/>
                </a:cubicBezTo>
                <a:cubicBezTo>
                  <a:pt x="1034795" y="3864017"/>
                  <a:pt x="992672" y="3800533"/>
                  <a:pt x="1005760" y="3735396"/>
                </a:cubicBezTo>
                <a:cubicBezTo>
                  <a:pt x="1018999" y="3670257"/>
                  <a:pt x="1082483" y="3628135"/>
                  <a:pt x="1147620" y="3641223"/>
                </a:cubicBezTo>
                <a:close/>
                <a:moveTo>
                  <a:pt x="1444482" y="3607130"/>
                </a:moveTo>
                <a:cubicBezTo>
                  <a:pt x="1457257" y="3605058"/>
                  <a:pt x="1470646" y="3605463"/>
                  <a:pt x="1483997" y="3608735"/>
                </a:cubicBezTo>
                <a:cubicBezTo>
                  <a:pt x="1537553" y="3621671"/>
                  <a:pt x="1570346" y="3675678"/>
                  <a:pt x="1557259" y="3729082"/>
                </a:cubicBezTo>
                <a:cubicBezTo>
                  <a:pt x="1546276" y="3774665"/>
                  <a:pt x="1505510" y="3805202"/>
                  <a:pt x="1460529" y="3805202"/>
                </a:cubicBezTo>
                <a:cubicBezTo>
                  <a:pt x="1452706" y="3805202"/>
                  <a:pt x="1444883" y="3804300"/>
                  <a:pt x="1436912" y="3802345"/>
                </a:cubicBezTo>
                <a:cubicBezTo>
                  <a:pt x="1383356" y="3789256"/>
                  <a:pt x="1350560" y="3735400"/>
                  <a:pt x="1363649" y="3681997"/>
                </a:cubicBezTo>
                <a:cubicBezTo>
                  <a:pt x="1373351" y="3641830"/>
                  <a:pt x="1406155" y="3613342"/>
                  <a:pt x="1444482" y="3607130"/>
                </a:cubicBezTo>
                <a:close/>
                <a:moveTo>
                  <a:pt x="776149" y="3583598"/>
                </a:moveTo>
                <a:cubicBezTo>
                  <a:pt x="787954" y="3581255"/>
                  <a:pt x="800411" y="3581189"/>
                  <a:pt x="812935" y="3583784"/>
                </a:cubicBezTo>
                <a:cubicBezTo>
                  <a:pt x="863179" y="3594164"/>
                  <a:pt x="895374" y="3643205"/>
                  <a:pt x="884993" y="3693452"/>
                </a:cubicBezTo>
                <a:cubicBezTo>
                  <a:pt x="875966" y="3737229"/>
                  <a:pt x="837456" y="3767315"/>
                  <a:pt x="794281" y="3767315"/>
                </a:cubicBezTo>
                <a:cubicBezTo>
                  <a:pt x="788113" y="3767315"/>
                  <a:pt x="781796" y="3766714"/>
                  <a:pt x="775477" y="3765359"/>
                </a:cubicBezTo>
                <a:cubicBezTo>
                  <a:pt x="725232" y="3754979"/>
                  <a:pt x="693038" y="3705937"/>
                  <a:pt x="703419" y="3655845"/>
                </a:cubicBezTo>
                <a:cubicBezTo>
                  <a:pt x="711205" y="3618159"/>
                  <a:pt x="740735" y="3590630"/>
                  <a:pt x="776149" y="3583598"/>
                </a:cubicBezTo>
                <a:close/>
                <a:moveTo>
                  <a:pt x="1793953" y="3574836"/>
                </a:moveTo>
                <a:cubicBezTo>
                  <a:pt x="1804146" y="3573689"/>
                  <a:pt x="1814734" y="3574515"/>
                  <a:pt x="1825190" y="3577599"/>
                </a:cubicBezTo>
                <a:cubicBezTo>
                  <a:pt x="1867014" y="3589936"/>
                  <a:pt x="1890930" y="3633863"/>
                  <a:pt x="1878595" y="3675683"/>
                </a:cubicBezTo>
                <a:cubicBezTo>
                  <a:pt x="1868366" y="3709982"/>
                  <a:pt x="1836924" y="3732247"/>
                  <a:pt x="1802772" y="3732247"/>
                </a:cubicBezTo>
                <a:cubicBezTo>
                  <a:pt x="1795403" y="3732247"/>
                  <a:pt x="1787879" y="3731195"/>
                  <a:pt x="1780358" y="3729088"/>
                </a:cubicBezTo>
                <a:cubicBezTo>
                  <a:pt x="1738538" y="3716753"/>
                  <a:pt x="1714770" y="3672826"/>
                  <a:pt x="1727106" y="3630855"/>
                </a:cubicBezTo>
                <a:cubicBezTo>
                  <a:pt x="1736358" y="3599488"/>
                  <a:pt x="1763379" y="3578277"/>
                  <a:pt x="1793953" y="3574836"/>
                </a:cubicBezTo>
                <a:close/>
                <a:moveTo>
                  <a:pt x="2149956" y="3544991"/>
                </a:moveTo>
                <a:cubicBezTo>
                  <a:pt x="2157522" y="3544595"/>
                  <a:pt x="2165288" y="3545677"/>
                  <a:pt x="2172848" y="3548422"/>
                </a:cubicBezTo>
                <a:cubicBezTo>
                  <a:pt x="2203084" y="3559404"/>
                  <a:pt x="2218730" y="3592799"/>
                  <a:pt x="2207749" y="3623186"/>
                </a:cubicBezTo>
                <a:cubicBezTo>
                  <a:pt x="2199022" y="3646803"/>
                  <a:pt x="2176758" y="3661548"/>
                  <a:pt x="2152990" y="3661548"/>
                </a:cubicBezTo>
                <a:cubicBezTo>
                  <a:pt x="2146370" y="3661548"/>
                  <a:pt x="2139601" y="3660346"/>
                  <a:pt x="2132982" y="3658089"/>
                </a:cubicBezTo>
                <a:cubicBezTo>
                  <a:pt x="2102744" y="3646955"/>
                  <a:pt x="2087100" y="3613559"/>
                  <a:pt x="2098082" y="3583321"/>
                </a:cubicBezTo>
                <a:cubicBezTo>
                  <a:pt x="2098082" y="3583321"/>
                  <a:pt x="2098082" y="3583321"/>
                  <a:pt x="2098232" y="3583321"/>
                </a:cubicBezTo>
                <a:cubicBezTo>
                  <a:pt x="2106354" y="3560644"/>
                  <a:pt x="2127256" y="3546176"/>
                  <a:pt x="2149956" y="3544991"/>
                </a:cubicBezTo>
                <a:close/>
                <a:moveTo>
                  <a:pt x="2500650" y="3522534"/>
                </a:moveTo>
                <a:cubicBezTo>
                  <a:pt x="2509676" y="3519166"/>
                  <a:pt x="2519981" y="3519243"/>
                  <a:pt x="2529383" y="3523606"/>
                </a:cubicBezTo>
                <a:cubicBezTo>
                  <a:pt x="2548338" y="3532182"/>
                  <a:pt x="2556612" y="3554445"/>
                  <a:pt x="2548036" y="3573397"/>
                </a:cubicBezTo>
                <a:cubicBezTo>
                  <a:pt x="2541718" y="3587237"/>
                  <a:pt x="2528029" y="3595361"/>
                  <a:pt x="2513738" y="3595361"/>
                </a:cubicBezTo>
                <a:cubicBezTo>
                  <a:pt x="2508624" y="3595361"/>
                  <a:pt x="2503208" y="3594307"/>
                  <a:pt x="2498244" y="3592051"/>
                </a:cubicBezTo>
                <a:cubicBezTo>
                  <a:pt x="2479288" y="3583326"/>
                  <a:pt x="2471013" y="3561063"/>
                  <a:pt x="2479589" y="3542109"/>
                </a:cubicBezTo>
                <a:cubicBezTo>
                  <a:pt x="2483877" y="3532706"/>
                  <a:pt x="2491624" y="3525898"/>
                  <a:pt x="2500650" y="3522534"/>
                </a:cubicBezTo>
                <a:close/>
                <a:moveTo>
                  <a:pt x="142911" y="3469468"/>
                </a:moveTo>
                <a:cubicBezTo>
                  <a:pt x="163228" y="3473830"/>
                  <a:pt x="176164" y="3493843"/>
                  <a:pt x="171802" y="3514150"/>
                </a:cubicBezTo>
                <a:cubicBezTo>
                  <a:pt x="168041" y="3531753"/>
                  <a:pt x="152395" y="3543940"/>
                  <a:pt x="135089" y="3543940"/>
                </a:cubicBezTo>
                <a:cubicBezTo>
                  <a:pt x="132531" y="3543940"/>
                  <a:pt x="129823" y="3543638"/>
                  <a:pt x="127116" y="3543035"/>
                </a:cubicBezTo>
                <a:cubicBezTo>
                  <a:pt x="106807" y="3538674"/>
                  <a:pt x="93870" y="3518661"/>
                  <a:pt x="98233" y="3498354"/>
                </a:cubicBezTo>
                <a:cubicBezTo>
                  <a:pt x="102595" y="3478045"/>
                  <a:pt x="122602" y="3465104"/>
                  <a:pt x="142911" y="3469468"/>
                </a:cubicBezTo>
                <a:close/>
                <a:moveTo>
                  <a:pt x="475673" y="3428145"/>
                </a:moveTo>
                <a:cubicBezTo>
                  <a:pt x="484018" y="3426730"/>
                  <a:pt x="492782" y="3426928"/>
                  <a:pt x="501544" y="3428995"/>
                </a:cubicBezTo>
                <a:cubicBezTo>
                  <a:pt x="536596" y="3437270"/>
                  <a:pt x="558259" y="3472469"/>
                  <a:pt x="549984" y="3507528"/>
                </a:cubicBezTo>
                <a:cubicBezTo>
                  <a:pt x="542914" y="3537460"/>
                  <a:pt x="516137" y="3557617"/>
                  <a:pt x="486651" y="3557617"/>
                </a:cubicBezTo>
                <a:cubicBezTo>
                  <a:pt x="481536" y="3557617"/>
                  <a:pt x="476573" y="3557016"/>
                  <a:pt x="471458" y="3555963"/>
                </a:cubicBezTo>
                <a:cubicBezTo>
                  <a:pt x="436407" y="3547540"/>
                  <a:pt x="414743" y="3512486"/>
                  <a:pt x="423167" y="3477435"/>
                </a:cubicBezTo>
                <a:cubicBezTo>
                  <a:pt x="429374" y="3451146"/>
                  <a:pt x="450641" y="3432390"/>
                  <a:pt x="475673" y="3428145"/>
                </a:cubicBezTo>
                <a:close/>
                <a:moveTo>
                  <a:pt x="2649844" y="3257165"/>
                </a:moveTo>
                <a:cubicBezTo>
                  <a:pt x="2659246" y="3255115"/>
                  <a:pt x="2669438" y="3256660"/>
                  <a:pt x="2678164" y="3262299"/>
                </a:cubicBezTo>
                <a:cubicBezTo>
                  <a:pt x="2695766" y="3273431"/>
                  <a:pt x="2700730" y="3296750"/>
                  <a:pt x="2689448" y="3314200"/>
                </a:cubicBezTo>
                <a:cubicBezTo>
                  <a:pt x="2682377" y="3325332"/>
                  <a:pt x="2670191" y="3331501"/>
                  <a:pt x="2657853" y="3331501"/>
                </a:cubicBezTo>
                <a:cubicBezTo>
                  <a:pt x="2650936" y="3331501"/>
                  <a:pt x="2643864" y="3329544"/>
                  <a:pt x="2637545" y="3325482"/>
                </a:cubicBezTo>
                <a:cubicBezTo>
                  <a:pt x="2620097" y="3314350"/>
                  <a:pt x="2614982" y="3291032"/>
                  <a:pt x="2626265" y="3273580"/>
                </a:cubicBezTo>
                <a:cubicBezTo>
                  <a:pt x="2631830" y="3264855"/>
                  <a:pt x="2640441" y="3259214"/>
                  <a:pt x="2649844" y="3257165"/>
                </a:cubicBezTo>
                <a:close/>
                <a:moveTo>
                  <a:pt x="2295692" y="3236090"/>
                </a:moveTo>
                <a:cubicBezTo>
                  <a:pt x="2303228" y="3236768"/>
                  <a:pt x="2310757" y="3238940"/>
                  <a:pt x="2317866" y="3242737"/>
                </a:cubicBezTo>
                <a:cubicBezTo>
                  <a:pt x="2346299" y="3257780"/>
                  <a:pt x="2357129" y="3293134"/>
                  <a:pt x="2341933" y="3321565"/>
                </a:cubicBezTo>
                <a:cubicBezTo>
                  <a:pt x="2331555" y="3341273"/>
                  <a:pt x="2311397" y="3352406"/>
                  <a:pt x="2290489" y="3352406"/>
                </a:cubicBezTo>
                <a:cubicBezTo>
                  <a:pt x="2281312" y="3352406"/>
                  <a:pt x="2271836" y="3350298"/>
                  <a:pt x="2263110" y="3345636"/>
                </a:cubicBezTo>
                <a:cubicBezTo>
                  <a:pt x="2234678" y="3330442"/>
                  <a:pt x="2223996" y="3295240"/>
                  <a:pt x="2239040" y="3266805"/>
                </a:cubicBezTo>
                <a:cubicBezTo>
                  <a:pt x="2250438" y="3245483"/>
                  <a:pt x="2273088" y="3234060"/>
                  <a:pt x="2295692" y="3236090"/>
                </a:cubicBezTo>
                <a:close/>
                <a:moveTo>
                  <a:pt x="1936048" y="3221979"/>
                </a:moveTo>
                <a:cubicBezTo>
                  <a:pt x="1946299" y="3222245"/>
                  <a:pt x="1956670" y="3224530"/>
                  <a:pt x="1966599" y="3229043"/>
                </a:cubicBezTo>
                <a:cubicBezTo>
                  <a:pt x="2006312" y="3247094"/>
                  <a:pt x="2023912" y="3293881"/>
                  <a:pt x="2005862" y="3333596"/>
                </a:cubicBezTo>
                <a:cubicBezTo>
                  <a:pt x="1992623" y="3362779"/>
                  <a:pt x="1964040" y="3379931"/>
                  <a:pt x="1933954" y="3379931"/>
                </a:cubicBezTo>
                <a:cubicBezTo>
                  <a:pt x="1922974" y="3379931"/>
                  <a:pt x="1911993" y="3377674"/>
                  <a:pt x="1901463" y="3372861"/>
                </a:cubicBezTo>
                <a:cubicBezTo>
                  <a:pt x="1861597" y="3354955"/>
                  <a:pt x="1843995" y="3308021"/>
                  <a:pt x="1862050" y="3268454"/>
                </a:cubicBezTo>
                <a:cubicBezTo>
                  <a:pt x="1875589" y="3238557"/>
                  <a:pt x="1905288" y="3221183"/>
                  <a:pt x="1936048" y="3221979"/>
                </a:cubicBezTo>
                <a:close/>
                <a:moveTo>
                  <a:pt x="1583009" y="3211601"/>
                </a:moveTo>
                <a:cubicBezTo>
                  <a:pt x="1595948" y="3211266"/>
                  <a:pt x="1609157" y="3213466"/>
                  <a:pt x="1621944" y="3218506"/>
                </a:cubicBezTo>
                <a:cubicBezTo>
                  <a:pt x="1673243" y="3238665"/>
                  <a:pt x="1698364" y="3296582"/>
                  <a:pt x="1678208" y="3347880"/>
                </a:cubicBezTo>
                <a:cubicBezTo>
                  <a:pt x="1662712" y="3386992"/>
                  <a:pt x="1625102" y="3410913"/>
                  <a:pt x="1585389" y="3410913"/>
                </a:cubicBezTo>
                <a:cubicBezTo>
                  <a:pt x="1573205" y="3410913"/>
                  <a:pt x="1560869" y="3408808"/>
                  <a:pt x="1548984" y="3403994"/>
                </a:cubicBezTo>
                <a:cubicBezTo>
                  <a:pt x="1497687" y="3383836"/>
                  <a:pt x="1472564" y="3325917"/>
                  <a:pt x="1492722" y="3274769"/>
                </a:cubicBezTo>
                <a:cubicBezTo>
                  <a:pt x="1507840" y="3236408"/>
                  <a:pt x="1544199" y="3212603"/>
                  <a:pt x="1583009" y="3211601"/>
                </a:cubicBezTo>
                <a:close/>
                <a:moveTo>
                  <a:pt x="1234784" y="3203942"/>
                </a:moveTo>
                <a:cubicBezTo>
                  <a:pt x="1250378" y="3202913"/>
                  <a:pt x="1266426" y="3204925"/>
                  <a:pt x="1282109" y="3210379"/>
                </a:cubicBezTo>
                <a:cubicBezTo>
                  <a:pt x="1344989" y="3232191"/>
                  <a:pt x="1378086" y="3300639"/>
                  <a:pt x="1356422" y="3363522"/>
                </a:cubicBezTo>
                <a:lnTo>
                  <a:pt x="1356272" y="3363522"/>
                </a:lnTo>
                <a:cubicBezTo>
                  <a:pt x="1339124" y="3413165"/>
                  <a:pt x="1292489" y="3444305"/>
                  <a:pt x="1242695" y="3444305"/>
                </a:cubicBezTo>
                <a:cubicBezTo>
                  <a:pt x="1229608" y="3444305"/>
                  <a:pt x="1216219" y="3442198"/>
                  <a:pt x="1203282" y="3437686"/>
                </a:cubicBezTo>
                <a:cubicBezTo>
                  <a:pt x="1140399" y="3415874"/>
                  <a:pt x="1107154" y="3347275"/>
                  <a:pt x="1128967" y="3284542"/>
                </a:cubicBezTo>
                <a:cubicBezTo>
                  <a:pt x="1145327" y="3237495"/>
                  <a:pt x="1188004" y="3207031"/>
                  <a:pt x="1234784" y="3203942"/>
                </a:cubicBezTo>
                <a:close/>
                <a:moveTo>
                  <a:pt x="888705" y="3194484"/>
                </a:moveTo>
                <a:cubicBezTo>
                  <a:pt x="900716" y="3193433"/>
                  <a:pt x="913127" y="3194721"/>
                  <a:pt x="925311" y="3198671"/>
                </a:cubicBezTo>
                <a:cubicBezTo>
                  <a:pt x="974052" y="3214468"/>
                  <a:pt x="1000677" y="3266666"/>
                  <a:pt x="985033" y="3315408"/>
                </a:cubicBezTo>
                <a:cubicBezTo>
                  <a:pt x="972246" y="3354671"/>
                  <a:pt x="935841" y="3379644"/>
                  <a:pt x="896728" y="3379644"/>
                </a:cubicBezTo>
                <a:cubicBezTo>
                  <a:pt x="887251" y="3379644"/>
                  <a:pt x="877624" y="3378293"/>
                  <a:pt x="868146" y="3375136"/>
                </a:cubicBezTo>
                <a:cubicBezTo>
                  <a:pt x="819405" y="3359333"/>
                  <a:pt x="792628" y="3307135"/>
                  <a:pt x="808424" y="3258394"/>
                </a:cubicBezTo>
                <a:cubicBezTo>
                  <a:pt x="820270" y="3221840"/>
                  <a:pt x="852678" y="3197636"/>
                  <a:pt x="888705" y="3194484"/>
                </a:cubicBezTo>
                <a:close/>
                <a:moveTo>
                  <a:pt x="218586" y="3178376"/>
                </a:moveTo>
                <a:cubicBezTo>
                  <a:pt x="238444" y="3184093"/>
                  <a:pt x="250028" y="3205003"/>
                  <a:pt x="244312" y="3225016"/>
                </a:cubicBezTo>
                <a:cubicBezTo>
                  <a:pt x="239497" y="3241409"/>
                  <a:pt x="224455" y="3252240"/>
                  <a:pt x="208207" y="3252240"/>
                </a:cubicBezTo>
                <a:cubicBezTo>
                  <a:pt x="204747" y="3252240"/>
                  <a:pt x="201286" y="3251638"/>
                  <a:pt x="197828" y="3250735"/>
                </a:cubicBezTo>
                <a:cubicBezTo>
                  <a:pt x="177820" y="3245020"/>
                  <a:pt x="166235" y="3224112"/>
                  <a:pt x="172104" y="3204252"/>
                </a:cubicBezTo>
                <a:cubicBezTo>
                  <a:pt x="177820" y="3184242"/>
                  <a:pt x="198580" y="3172659"/>
                  <a:pt x="218586" y="3178376"/>
                </a:cubicBezTo>
                <a:close/>
                <a:moveTo>
                  <a:pt x="577107" y="3089972"/>
                </a:moveTo>
                <a:cubicBezTo>
                  <a:pt x="585543" y="3089290"/>
                  <a:pt x="594251" y="3090249"/>
                  <a:pt x="602789" y="3093071"/>
                </a:cubicBezTo>
                <a:cubicBezTo>
                  <a:pt x="636936" y="3104352"/>
                  <a:pt x="655439" y="3141359"/>
                  <a:pt x="644157" y="3175511"/>
                </a:cubicBezTo>
                <a:cubicBezTo>
                  <a:pt x="635130" y="3202889"/>
                  <a:pt x="609707" y="3220193"/>
                  <a:pt x="582328" y="3220193"/>
                </a:cubicBezTo>
                <a:cubicBezTo>
                  <a:pt x="575559" y="3220193"/>
                  <a:pt x="568639" y="3219138"/>
                  <a:pt x="561720" y="3216883"/>
                </a:cubicBezTo>
                <a:cubicBezTo>
                  <a:pt x="527571" y="3205598"/>
                  <a:pt x="509065" y="3168590"/>
                  <a:pt x="520349" y="3134441"/>
                </a:cubicBezTo>
                <a:cubicBezTo>
                  <a:pt x="528924" y="3108828"/>
                  <a:pt x="551800" y="3092017"/>
                  <a:pt x="577107" y="3089972"/>
                </a:cubicBezTo>
                <a:close/>
                <a:moveTo>
                  <a:pt x="2835254" y="3015699"/>
                </a:moveTo>
                <a:cubicBezTo>
                  <a:pt x="2844845" y="3015021"/>
                  <a:pt x="2854699" y="3017992"/>
                  <a:pt x="2862596" y="3024761"/>
                </a:cubicBezTo>
                <a:cubicBezTo>
                  <a:pt x="2878242" y="3038300"/>
                  <a:pt x="2880047" y="3062066"/>
                  <a:pt x="2866359" y="3077864"/>
                </a:cubicBezTo>
                <a:cubicBezTo>
                  <a:pt x="2858985" y="3086437"/>
                  <a:pt x="2848455" y="3090801"/>
                  <a:pt x="2837925" y="3090801"/>
                </a:cubicBezTo>
                <a:cubicBezTo>
                  <a:pt x="2829199" y="3090801"/>
                  <a:pt x="2820476" y="3087791"/>
                  <a:pt x="2813406" y="3081623"/>
                </a:cubicBezTo>
                <a:cubicBezTo>
                  <a:pt x="2797610" y="3068083"/>
                  <a:pt x="2795956" y="3044317"/>
                  <a:pt x="2809493" y="3028522"/>
                </a:cubicBezTo>
                <a:cubicBezTo>
                  <a:pt x="2816339" y="3020701"/>
                  <a:pt x="2825664" y="3016376"/>
                  <a:pt x="2835254" y="3015699"/>
                </a:cubicBezTo>
                <a:close/>
                <a:moveTo>
                  <a:pt x="2460836" y="2949884"/>
                </a:moveTo>
                <a:cubicBezTo>
                  <a:pt x="2475597" y="2947552"/>
                  <a:pt x="2491242" y="2950823"/>
                  <a:pt x="2504256" y="2960224"/>
                </a:cubicBezTo>
                <a:cubicBezTo>
                  <a:pt x="2530280" y="2979179"/>
                  <a:pt x="2535996" y="3015729"/>
                  <a:pt x="2517042" y="3041755"/>
                </a:cubicBezTo>
                <a:cubicBezTo>
                  <a:pt x="2505609" y="3057400"/>
                  <a:pt x="2487858" y="3065671"/>
                  <a:pt x="2469806" y="3065671"/>
                </a:cubicBezTo>
                <a:cubicBezTo>
                  <a:pt x="2457921" y="3065671"/>
                  <a:pt x="2446037" y="3062063"/>
                  <a:pt x="2435657" y="3054541"/>
                </a:cubicBezTo>
                <a:cubicBezTo>
                  <a:pt x="2409632" y="3035586"/>
                  <a:pt x="2403765" y="2999184"/>
                  <a:pt x="2422720" y="2973161"/>
                </a:cubicBezTo>
                <a:cubicBezTo>
                  <a:pt x="2432196" y="2960151"/>
                  <a:pt x="2446075" y="2952214"/>
                  <a:pt x="2460836" y="2949884"/>
                </a:cubicBezTo>
                <a:close/>
                <a:moveTo>
                  <a:pt x="314113" y="2893324"/>
                </a:moveTo>
                <a:cubicBezTo>
                  <a:pt x="333522" y="2900392"/>
                  <a:pt x="343599" y="2921902"/>
                  <a:pt x="336530" y="2941455"/>
                </a:cubicBezTo>
                <a:cubicBezTo>
                  <a:pt x="330963" y="2956798"/>
                  <a:pt x="316521" y="2966274"/>
                  <a:pt x="301175" y="2966274"/>
                </a:cubicBezTo>
                <a:cubicBezTo>
                  <a:pt x="296963" y="2966274"/>
                  <a:pt x="292602" y="2965521"/>
                  <a:pt x="288391" y="2964016"/>
                </a:cubicBezTo>
                <a:cubicBezTo>
                  <a:pt x="268833" y="2956798"/>
                  <a:pt x="258753" y="2935289"/>
                  <a:pt x="265825" y="2915734"/>
                </a:cubicBezTo>
                <a:cubicBezTo>
                  <a:pt x="272896" y="2896180"/>
                  <a:pt x="294557" y="2886255"/>
                  <a:pt x="314113" y="2893324"/>
                </a:cubicBezTo>
                <a:close/>
                <a:moveTo>
                  <a:pt x="2125201" y="2892193"/>
                </a:moveTo>
                <a:cubicBezTo>
                  <a:pt x="2135318" y="2893853"/>
                  <a:pt x="2145276" y="2897529"/>
                  <a:pt x="2154489" y="2903357"/>
                </a:cubicBezTo>
                <a:cubicBezTo>
                  <a:pt x="2191346" y="2926674"/>
                  <a:pt x="2202478" y="2975412"/>
                  <a:pt x="2179161" y="3012267"/>
                </a:cubicBezTo>
                <a:cubicBezTo>
                  <a:pt x="2164116" y="3036187"/>
                  <a:pt x="2138542" y="3049121"/>
                  <a:pt x="2112217" y="3049121"/>
                </a:cubicBezTo>
                <a:cubicBezTo>
                  <a:pt x="2097924" y="3049121"/>
                  <a:pt x="2083334" y="3045212"/>
                  <a:pt x="2070245" y="3036937"/>
                </a:cubicBezTo>
                <a:cubicBezTo>
                  <a:pt x="2033239" y="3013621"/>
                  <a:pt x="2022255" y="2964882"/>
                  <a:pt x="2045572" y="2928028"/>
                </a:cubicBezTo>
                <a:cubicBezTo>
                  <a:pt x="2063061" y="2900387"/>
                  <a:pt x="2094850" y="2887215"/>
                  <a:pt x="2125201" y="2892193"/>
                </a:cubicBezTo>
                <a:close/>
                <a:moveTo>
                  <a:pt x="1773836" y="2838709"/>
                </a:moveTo>
                <a:cubicBezTo>
                  <a:pt x="1786700" y="2840138"/>
                  <a:pt x="1799497" y="2844116"/>
                  <a:pt x="1811495" y="2850848"/>
                </a:cubicBezTo>
                <a:cubicBezTo>
                  <a:pt x="1859481" y="2877777"/>
                  <a:pt x="1876632" y="2938552"/>
                  <a:pt x="1849705" y="2986538"/>
                </a:cubicBezTo>
                <a:cubicBezTo>
                  <a:pt x="1831353" y="3019181"/>
                  <a:pt x="1797503" y="3037384"/>
                  <a:pt x="1762602" y="3037384"/>
                </a:cubicBezTo>
                <a:cubicBezTo>
                  <a:pt x="1746206" y="3037384"/>
                  <a:pt x="1729357" y="3033322"/>
                  <a:pt x="1714013" y="3024748"/>
                </a:cubicBezTo>
                <a:cubicBezTo>
                  <a:pt x="1666024" y="2997820"/>
                  <a:pt x="1648873" y="2937046"/>
                  <a:pt x="1675801" y="2889060"/>
                </a:cubicBezTo>
                <a:cubicBezTo>
                  <a:pt x="1695998" y="2853068"/>
                  <a:pt x="1735232" y="2834423"/>
                  <a:pt x="1773836" y="2838709"/>
                </a:cubicBezTo>
                <a:close/>
                <a:moveTo>
                  <a:pt x="1042670" y="2819912"/>
                </a:moveTo>
                <a:cubicBezTo>
                  <a:pt x="1054711" y="2820160"/>
                  <a:pt x="1066907" y="2822776"/>
                  <a:pt x="1078604" y="2828003"/>
                </a:cubicBezTo>
                <a:cubicBezTo>
                  <a:pt x="1125386" y="2849074"/>
                  <a:pt x="1146298" y="2903832"/>
                  <a:pt x="1125386" y="2950613"/>
                </a:cubicBezTo>
                <a:cubicBezTo>
                  <a:pt x="1109894" y="2985058"/>
                  <a:pt x="1076047" y="3005515"/>
                  <a:pt x="1040693" y="3005515"/>
                </a:cubicBezTo>
                <a:cubicBezTo>
                  <a:pt x="1027907" y="3005515"/>
                  <a:pt x="1015119" y="3002808"/>
                  <a:pt x="1002785" y="2997394"/>
                </a:cubicBezTo>
                <a:cubicBezTo>
                  <a:pt x="955999" y="2976335"/>
                  <a:pt x="935087" y="2921431"/>
                  <a:pt x="956149" y="2874801"/>
                </a:cubicBezTo>
                <a:cubicBezTo>
                  <a:pt x="956149" y="2874801"/>
                  <a:pt x="956149" y="2874801"/>
                  <a:pt x="955999" y="2874801"/>
                </a:cubicBezTo>
                <a:cubicBezTo>
                  <a:pt x="971794" y="2839706"/>
                  <a:pt x="1006545" y="2819166"/>
                  <a:pt x="1042670" y="2819912"/>
                </a:cubicBezTo>
                <a:close/>
                <a:moveTo>
                  <a:pt x="3052934" y="2802992"/>
                </a:moveTo>
                <a:cubicBezTo>
                  <a:pt x="3062523" y="2803669"/>
                  <a:pt x="3071851" y="2807992"/>
                  <a:pt x="3078621" y="2815815"/>
                </a:cubicBezTo>
                <a:cubicBezTo>
                  <a:pt x="3092311" y="2831459"/>
                  <a:pt x="3090656" y="2855236"/>
                  <a:pt x="3075010" y="2868924"/>
                </a:cubicBezTo>
                <a:cubicBezTo>
                  <a:pt x="3067791" y="2875090"/>
                  <a:pt x="3059064" y="2878099"/>
                  <a:pt x="3050189" y="2878099"/>
                </a:cubicBezTo>
                <a:cubicBezTo>
                  <a:pt x="3039810" y="2878099"/>
                  <a:pt x="3029280" y="2873738"/>
                  <a:pt x="3021908" y="2865161"/>
                </a:cubicBezTo>
                <a:cubicBezTo>
                  <a:pt x="3008218" y="2849514"/>
                  <a:pt x="3009873" y="2825740"/>
                  <a:pt x="3025668" y="2812054"/>
                </a:cubicBezTo>
                <a:cubicBezTo>
                  <a:pt x="3033492" y="2805284"/>
                  <a:pt x="3043345" y="2802313"/>
                  <a:pt x="3052934" y="2802992"/>
                </a:cubicBezTo>
                <a:close/>
                <a:moveTo>
                  <a:pt x="1427268" y="2788745"/>
                </a:moveTo>
                <a:cubicBezTo>
                  <a:pt x="1442858" y="2789821"/>
                  <a:pt x="1458493" y="2793976"/>
                  <a:pt x="1473310" y="2801499"/>
                </a:cubicBezTo>
                <a:cubicBezTo>
                  <a:pt x="1532582" y="2831435"/>
                  <a:pt x="1556351" y="2903795"/>
                  <a:pt x="1526414" y="2963216"/>
                </a:cubicBezTo>
                <a:cubicBezTo>
                  <a:pt x="1505203" y="3005036"/>
                  <a:pt x="1462780" y="3029105"/>
                  <a:pt x="1418852" y="3029105"/>
                </a:cubicBezTo>
                <a:cubicBezTo>
                  <a:pt x="1400651" y="3029105"/>
                  <a:pt x="1381997" y="3025045"/>
                  <a:pt x="1364547" y="3016169"/>
                </a:cubicBezTo>
                <a:cubicBezTo>
                  <a:pt x="1305276" y="2986083"/>
                  <a:pt x="1281507" y="2913723"/>
                  <a:pt x="1311592" y="2854451"/>
                </a:cubicBezTo>
                <a:cubicBezTo>
                  <a:pt x="1334159" y="2809998"/>
                  <a:pt x="1380502" y="2785515"/>
                  <a:pt x="1427268" y="2788745"/>
                </a:cubicBezTo>
                <a:close/>
                <a:moveTo>
                  <a:pt x="707564" y="2761739"/>
                </a:moveTo>
                <a:cubicBezTo>
                  <a:pt x="716035" y="2761795"/>
                  <a:pt x="724638" y="2763514"/>
                  <a:pt x="732912" y="2767087"/>
                </a:cubicBezTo>
                <a:cubicBezTo>
                  <a:pt x="766008" y="2781378"/>
                  <a:pt x="781203" y="2819736"/>
                  <a:pt x="767062" y="2852845"/>
                </a:cubicBezTo>
                <a:lnTo>
                  <a:pt x="766911" y="2852845"/>
                </a:lnTo>
                <a:cubicBezTo>
                  <a:pt x="756379" y="2877369"/>
                  <a:pt x="732310" y="2892109"/>
                  <a:pt x="707038" y="2892109"/>
                </a:cubicBezTo>
                <a:cubicBezTo>
                  <a:pt x="698462" y="2892109"/>
                  <a:pt x="689738" y="2890454"/>
                  <a:pt x="681315" y="2886844"/>
                </a:cubicBezTo>
                <a:cubicBezTo>
                  <a:pt x="648219" y="2872554"/>
                  <a:pt x="633022" y="2834183"/>
                  <a:pt x="647316" y="2801090"/>
                </a:cubicBezTo>
                <a:cubicBezTo>
                  <a:pt x="657921" y="2776378"/>
                  <a:pt x="682150" y="2761569"/>
                  <a:pt x="707564" y="2761739"/>
                </a:cubicBezTo>
                <a:close/>
                <a:moveTo>
                  <a:pt x="2686300" y="2690101"/>
                </a:moveTo>
                <a:cubicBezTo>
                  <a:pt x="2701212" y="2689820"/>
                  <a:pt x="2716218" y="2695234"/>
                  <a:pt x="2727800" y="2706441"/>
                </a:cubicBezTo>
                <a:cubicBezTo>
                  <a:pt x="2750969" y="2728856"/>
                  <a:pt x="2751570" y="2765714"/>
                  <a:pt x="2729306" y="2788879"/>
                </a:cubicBezTo>
                <a:cubicBezTo>
                  <a:pt x="2717721" y="2800766"/>
                  <a:pt x="2702527" y="2806634"/>
                  <a:pt x="2687334" y="2806634"/>
                </a:cubicBezTo>
                <a:cubicBezTo>
                  <a:pt x="2672742" y="2806634"/>
                  <a:pt x="2658148" y="2801217"/>
                  <a:pt x="2646867" y="2790385"/>
                </a:cubicBezTo>
                <a:cubicBezTo>
                  <a:pt x="2623700" y="2767969"/>
                  <a:pt x="2622948" y="2731113"/>
                  <a:pt x="2645360" y="2707946"/>
                </a:cubicBezTo>
                <a:cubicBezTo>
                  <a:pt x="2656570" y="2696364"/>
                  <a:pt x="2671386" y="2690384"/>
                  <a:pt x="2686300" y="2690101"/>
                </a:cubicBezTo>
                <a:close/>
                <a:moveTo>
                  <a:pt x="3298442" y="2623236"/>
                </a:moveTo>
                <a:cubicBezTo>
                  <a:pt x="3307842" y="2625287"/>
                  <a:pt x="3316458" y="2630928"/>
                  <a:pt x="3322026" y="2639653"/>
                </a:cubicBezTo>
                <a:cubicBezTo>
                  <a:pt x="3333303" y="2657103"/>
                  <a:pt x="3328341" y="2680271"/>
                  <a:pt x="3310889" y="2691553"/>
                </a:cubicBezTo>
                <a:cubicBezTo>
                  <a:pt x="3304570" y="2695613"/>
                  <a:pt x="3297502" y="2697572"/>
                  <a:pt x="3290578" y="2697572"/>
                </a:cubicBezTo>
                <a:cubicBezTo>
                  <a:pt x="3278245" y="2697572"/>
                  <a:pt x="3266062" y="2691553"/>
                  <a:pt x="3258841" y="2680421"/>
                </a:cubicBezTo>
                <a:cubicBezTo>
                  <a:pt x="3247557" y="2662971"/>
                  <a:pt x="3252672" y="2639653"/>
                  <a:pt x="3270124" y="2628372"/>
                </a:cubicBezTo>
                <a:cubicBezTo>
                  <a:pt x="3278846" y="2622729"/>
                  <a:pt x="3289039" y="2621187"/>
                  <a:pt x="3298442" y="2623236"/>
                </a:cubicBezTo>
                <a:close/>
                <a:moveTo>
                  <a:pt x="400368" y="2614294"/>
                </a:moveTo>
                <a:cubicBezTo>
                  <a:pt x="409338" y="2610835"/>
                  <a:pt x="419642" y="2610798"/>
                  <a:pt x="429195" y="2615009"/>
                </a:cubicBezTo>
                <a:cubicBezTo>
                  <a:pt x="448150" y="2623433"/>
                  <a:pt x="456725" y="2645697"/>
                  <a:pt x="448301" y="2664653"/>
                </a:cubicBezTo>
                <a:cubicBezTo>
                  <a:pt x="441984" y="2678643"/>
                  <a:pt x="428293" y="2686918"/>
                  <a:pt x="413851" y="2686918"/>
                </a:cubicBezTo>
                <a:cubicBezTo>
                  <a:pt x="408735" y="2686918"/>
                  <a:pt x="403620" y="2686014"/>
                  <a:pt x="398658" y="2683760"/>
                </a:cubicBezTo>
                <a:cubicBezTo>
                  <a:pt x="379551" y="2675335"/>
                  <a:pt x="371127" y="2653070"/>
                  <a:pt x="379551" y="2634114"/>
                </a:cubicBezTo>
                <a:cubicBezTo>
                  <a:pt x="383765" y="2624637"/>
                  <a:pt x="391398" y="2617755"/>
                  <a:pt x="400368" y="2614294"/>
                </a:cubicBezTo>
                <a:close/>
                <a:moveTo>
                  <a:pt x="2327469" y="2588213"/>
                </a:moveTo>
                <a:cubicBezTo>
                  <a:pt x="2347608" y="2586502"/>
                  <a:pt x="2368405" y="2592482"/>
                  <a:pt x="2385104" y="2606548"/>
                </a:cubicBezTo>
                <a:cubicBezTo>
                  <a:pt x="2418502" y="2634529"/>
                  <a:pt x="2422714" y="2684322"/>
                  <a:pt x="2394582" y="2717720"/>
                </a:cubicBezTo>
                <a:cubicBezTo>
                  <a:pt x="2378936" y="2736373"/>
                  <a:pt x="2356672" y="2745851"/>
                  <a:pt x="2334106" y="2745851"/>
                </a:cubicBezTo>
                <a:cubicBezTo>
                  <a:pt x="2316206" y="2745851"/>
                  <a:pt x="2298153" y="2739834"/>
                  <a:pt x="2283413" y="2727347"/>
                </a:cubicBezTo>
                <a:cubicBezTo>
                  <a:pt x="2250016" y="2699215"/>
                  <a:pt x="2245654" y="2649420"/>
                  <a:pt x="2273784" y="2616025"/>
                </a:cubicBezTo>
                <a:cubicBezTo>
                  <a:pt x="2287849" y="2599326"/>
                  <a:pt x="2307331" y="2589924"/>
                  <a:pt x="2327469" y="2588213"/>
                </a:cubicBezTo>
                <a:close/>
                <a:moveTo>
                  <a:pt x="1975072" y="2492981"/>
                </a:moveTo>
                <a:cubicBezTo>
                  <a:pt x="2000325" y="2489428"/>
                  <a:pt x="2026915" y="2495519"/>
                  <a:pt x="2048879" y="2512069"/>
                </a:cubicBezTo>
                <a:cubicBezTo>
                  <a:pt x="2092806" y="2545314"/>
                  <a:pt x="2101530" y="2607746"/>
                  <a:pt x="2068434" y="2651671"/>
                </a:cubicBezTo>
                <a:cubicBezTo>
                  <a:pt x="2048879" y="2677696"/>
                  <a:pt x="2018941" y="2691387"/>
                  <a:pt x="1988855" y="2691387"/>
                </a:cubicBezTo>
                <a:cubicBezTo>
                  <a:pt x="1967946" y="2691387"/>
                  <a:pt x="1946884" y="2684768"/>
                  <a:pt x="1928833" y="2671228"/>
                </a:cubicBezTo>
                <a:cubicBezTo>
                  <a:pt x="1884904" y="2638132"/>
                  <a:pt x="1876182" y="2575701"/>
                  <a:pt x="1909277" y="2531774"/>
                </a:cubicBezTo>
                <a:cubicBezTo>
                  <a:pt x="1925899" y="2509736"/>
                  <a:pt x="1949818" y="2496535"/>
                  <a:pt x="1975072" y="2492981"/>
                </a:cubicBezTo>
                <a:close/>
                <a:moveTo>
                  <a:pt x="3566877" y="2480268"/>
                </a:moveTo>
                <a:cubicBezTo>
                  <a:pt x="3575883" y="2483616"/>
                  <a:pt x="3583630" y="2490423"/>
                  <a:pt x="3587992" y="2499900"/>
                </a:cubicBezTo>
                <a:cubicBezTo>
                  <a:pt x="3596717" y="2518705"/>
                  <a:pt x="3588444" y="2541120"/>
                  <a:pt x="3569490" y="2549693"/>
                </a:cubicBezTo>
                <a:cubicBezTo>
                  <a:pt x="3564376" y="2552101"/>
                  <a:pt x="3559110" y="2553155"/>
                  <a:pt x="3553844" y="2553155"/>
                </a:cubicBezTo>
                <a:cubicBezTo>
                  <a:pt x="3539556" y="2553155"/>
                  <a:pt x="3526014" y="2545031"/>
                  <a:pt x="3519697" y="2531190"/>
                </a:cubicBezTo>
                <a:cubicBezTo>
                  <a:pt x="3510970" y="2512387"/>
                  <a:pt x="3519246" y="2489972"/>
                  <a:pt x="3538199" y="2481396"/>
                </a:cubicBezTo>
                <a:cubicBezTo>
                  <a:pt x="3547602" y="2477035"/>
                  <a:pt x="3557870" y="2476921"/>
                  <a:pt x="3566877" y="2480268"/>
                </a:cubicBezTo>
                <a:close/>
                <a:moveTo>
                  <a:pt x="1236450" y="2464262"/>
                </a:moveTo>
                <a:cubicBezTo>
                  <a:pt x="1248404" y="2465833"/>
                  <a:pt x="1260251" y="2469784"/>
                  <a:pt x="1271307" y="2476287"/>
                </a:cubicBezTo>
                <a:cubicBezTo>
                  <a:pt x="1315532" y="2502164"/>
                  <a:pt x="1330271" y="2558878"/>
                  <a:pt x="1304399" y="2603106"/>
                </a:cubicBezTo>
                <a:cubicBezTo>
                  <a:pt x="1287104" y="2632591"/>
                  <a:pt x="1256115" y="2648988"/>
                  <a:pt x="1224222" y="2648988"/>
                </a:cubicBezTo>
                <a:cubicBezTo>
                  <a:pt x="1208277" y="2648988"/>
                  <a:pt x="1192179" y="2644925"/>
                  <a:pt x="1177434" y="2636351"/>
                </a:cubicBezTo>
                <a:cubicBezTo>
                  <a:pt x="1133358" y="2610478"/>
                  <a:pt x="1118466" y="2553611"/>
                  <a:pt x="1144341" y="2509385"/>
                </a:cubicBezTo>
                <a:cubicBezTo>
                  <a:pt x="1163746" y="2476213"/>
                  <a:pt x="1200586" y="2459544"/>
                  <a:pt x="1236450" y="2464262"/>
                </a:cubicBezTo>
                <a:close/>
                <a:moveTo>
                  <a:pt x="2945404" y="2464109"/>
                </a:moveTo>
                <a:cubicBezTo>
                  <a:pt x="2960221" y="2465897"/>
                  <a:pt x="2974362" y="2473343"/>
                  <a:pt x="2984292" y="2486055"/>
                </a:cubicBezTo>
                <a:cubicBezTo>
                  <a:pt x="3004148" y="2511327"/>
                  <a:pt x="2999637" y="2548033"/>
                  <a:pt x="2974364" y="2567891"/>
                </a:cubicBezTo>
                <a:cubicBezTo>
                  <a:pt x="2963682" y="2576165"/>
                  <a:pt x="2951045" y="2580226"/>
                  <a:pt x="2938409" y="2580226"/>
                </a:cubicBezTo>
                <a:cubicBezTo>
                  <a:pt x="2921109" y="2580226"/>
                  <a:pt x="2903961" y="2572554"/>
                  <a:pt x="2892528" y="2557963"/>
                </a:cubicBezTo>
                <a:cubicBezTo>
                  <a:pt x="2872670" y="2532539"/>
                  <a:pt x="2877032" y="2495983"/>
                  <a:pt x="2902456" y="2476125"/>
                </a:cubicBezTo>
                <a:cubicBezTo>
                  <a:pt x="2915092" y="2466197"/>
                  <a:pt x="2930587" y="2462323"/>
                  <a:pt x="2945404" y="2464109"/>
                </a:cubicBezTo>
                <a:close/>
                <a:moveTo>
                  <a:pt x="866154" y="2446168"/>
                </a:moveTo>
                <a:cubicBezTo>
                  <a:pt x="874575" y="2446973"/>
                  <a:pt x="882971" y="2449445"/>
                  <a:pt x="890868" y="2453732"/>
                </a:cubicBezTo>
                <a:cubicBezTo>
                  <a:pt x="922610" y="2470733"/>
                  <a:pt x="934494" y="2510296"/>
                  <a:pt x="917344" y="2542037"/>
                </a:cubicBezTo>
                <a:cubicBezTo>
                  <a:pt x="905610" y="2563851"/>
                  <a:pt x="883196" y="2576336"/>
                  <a:pt x="859879" y="2576336"/>
                </a:cubicBezTo>
                <a:cubicBezTo>
                  <a:pt x="849500" y="2576336"/>
                  <a:pt x="838968" y="2573779"/>
                  <a:pt x="829039" y="2568513"/>
                </a:cubicBezTo>
                <a:cubicBezTo>
                  <a:pt x="797446" y="2551365"/>
                  <a:pt x="785563" y="2511800"/>
                  <a:pt x="802561" y="2480206"/>
                </a:cubicBezTo>
                <a:cubicBezTo>
                  <a:pt x="802561" y="2480206"/>
                  <a:pt x="802561" y="2480206"/>
                  <a:pt x="802561" y="2480056"/>
                </a:cubicBezTo>
                <a:cubicBezTo>
                  <a:pt x="815424" y="2456366"/>
                  <a:pt x="840896" y="2443757"/>
                  <a:pt x="866154" y="2446168"/>
                </a:cubicBezTo>
                <a:close/>
                <a:moveTo>
                  <a:pt x="1627318" y="2402657"/>
                </a:moveTo>
                <a:cubicBezTo>
                  <a:pt x="1657632" y="2397054"/>
                  <a:pt x="1690088" y="2402995"/>
                  <a:pt x="1717467" y="2421799"/>
                </a:cubicBezTo>
                <a:cubicBezTo>
                  <a:pt x="1772225" y="2459409"/>
                  <a:pt x="1786064" y="2534477"/>
                  <a:pt x="1748305" y="2589235"/>
                </a:cubicBezTo>
                <a:cubicBezTo>
                  <a:pt x="1724988" y="2623082"/>
                  <a:pt x="1687379" y="2641284"/>
                  <a:pt x="1649168" y="2641284"/>
                </a:cubicBezTo>
                <a:cubicBezTo>
                  <a:pt x="1625551" y="2641284"/>
                  <a:pt x="1601781" y="2634516"/>
                  <a:pt x="1581022" y="2620074"/>
                </a:cubicBezTo>
                <a:cubicBezTo>
                  <a:pt x="1526264" y="2582463"/>
                  <a:pt x="1512425" y="2507548"/>
                  <a:pt x="1550032" y="2452789"/>
                </a:cubicBezTo>
                <a:cubicBezTo>
                  <a:pt x="1568837" y="2425411"/>
                  <a:pt x="1597005" y="2408261"/>
                  <a:pt x="1627318" y="2402657"/>
                </a:cubicBezTo>
                <a:close/>
                <a:moveTo>
                  <a:pt x="3824602" y="2374136"/>
                </a:moveTo>
                <a:cubicBezTo>
                  <a:pt x="3844610" y="2368269"/>
                  <a:pt x="3865520" y="2379551"/>
                  <a:pt x="3871237" y="2399560"/>
                </a:cubicBezTo>
                <a:cubicBezTo>
                  <a:pt x="3877254" y="2419418"/>
                  <a:pt x="3865822" y="2440327"/>
                  <a:pt x="3845814" y="2446195"/>
                </a:cubicBezTo>
                <a:lnTo>
                  <a:pt x="3845964" y="2446195"/>
                </a:lnTo>
                <a:cubicBezTo>
                  <a:pt x="3842354" y="2447248"/>
                  <a:pt x="3838744" y="2447699"/>
                  <a:pt x="3835283" y="2447699"/>
                </a:cubicBezTo>
                <a:cubicBezTo>
                  <a:pt x="3819036" y="2447699"/>
                  <a:pt x="3803992" y="2437168"/>
                  <a:pt x="3799179" y="2420771"/>
                </a:cubicBezTo>
                <a:cubicBezTo>
                  <a:pt x="3793311" y="2400763"/>
                  <a:pt x="3804744" y="2379851"/>
                  <a:pt x="3824602" y="2374136"/>
                </a:cubicBezTo>
                <a:close/>
                <a:moveTo>
                  <a:pt x="5032742" y="2372482"/>
                </a:moveTo>
                <a:cubicBezTo>
                  <a:pt x="5052600" y="2378198"/>
                  <a:pt x="5064183" y="2399110"/>
                  <a:pt x="5058317" y="2419116"/>
                </a:cubicBezTo>
                <a:cubicBezTo>
                  <a:pt x="5053504" y="2435513"/>
                  <a:pt x="5038460" y="2446195"/>
                  <a:pt x="5022214" y="2446195"/>
                </a:cubicBezTo>
                <a:cubicBezTo>
                  <a:pt x="5018753" y="2446195"/>
                  <a:pt x="5015142" y="2445593"/>
                  <a:pt x="5011682" y="2444691"/>
                </a:cubicBezTo>
                <a:cubicBezTo>
                  <a:pt x="4991674" y="2438824"/>
                  <a:pt x="4980242" y="2417913"/>
                  <a:pt x="4986109" y="2398054"/>
                </a:cubicBezTo>
                <a:cubicBezTo>
                  <a:pt x="4991824" y="2378047"/>
                  <a:pt x="5012736" y="2366616"/>
                  <a:pt x="5032742" y="2372482"/>
                </a:cubicBezTo>
                <a:close/>
                <a:moveTo>
                  <a:pt x="534443" y="2342703"/>
                </a:moveTo>
                <a:cubicBezTo>
                  <a:pt x="543637" y="2339864"/>
                  <a:pt x="553905" y="2340541"/>
                  <a:pt x="563082" y="2345431"/>
                </a:cubicBezTo>
                <a:cubicBezTo>
                  <a:pt x="581435" y="2355058"/>
                  <a:pt x="588353" y="2377921"/>
                  <a:pt x="578726" y="2396276"/>
                </a:cubicBezTo>
                <a:cubicBezTo>
                  <a:pt x="571957" y="2409065"/>
                  <a:pt x="558869" y="2416286"/>
                  <a:pt x="545481" y="2416286"/>
                </a:cubicBezTo>
                <a:cubicBezTo>
                  <a:pt x="539464" y="2416286"/>
                  <a:pt x="533446" y="2414931"/>
                  <a:pt x="527880" y="2411922"/>
                </a:cubicBezTo>
                <a:cubicBezTo>
                  <a:pt x="509526" y="2402144"/>
                  <a:pt x="502457" y="2379425"/>
                  <a:pt x="512234" y="2361075"/>
                </a:cubicBezTo>
                <a:cubicBezTo>
                  <a:pt x="517123" y="2351900"/>
                  <a:pt x="525248" y="2345544"/>
                  <a:pt x="534443" y="2342703"/>
                </a:cubicBezTo>
                <a:close/>
                <a:moveTo>
                  <a:pt x="2599250" y="2317806"/>
                </a:moveTo>
                <a:cubicBezTo>
                  <a:pt x="2619445" y="2318840"/>
                  <a:pt x="2639264" y="2327565"/>
                  <a:pt x="2653931" y="2343737"/>
                </a:cubicBezTo>
                <a:cubicBezTo>
                  <a:pt x="2683118" y="2376079"/>
                  <a:pt x="2680560" y="2426026"/>
                  <a:pt x="2648216" y="2455209"/>
                </a:cubicBezTo>
                <a:lnTo>
                  <a:pt x="2648216" y="2455359"/>
                </a:lnTo>
                <a:cubicBezTo>
                  <a:pt x="2633022" y="2468899"/>
                  <a:pt x="2614068" y="2475668"/>
                  <a:pt x="2595263" y="2475668"/>
                </a:cubicBezTo>
                <a:cubicBezTo>
                  <a:pt x="2573750" y="2475668"/>
                  <a:pt x="2552238" y="2466792"/>
                  <a:pt x="2536593" y="2449643"/>
                </a:cubicBezTo>
                <a:cubicBezTo>
                  <a:pt x="2507408" y="2417149"/>
                  <a:pt x="2509966" y="2367204"/>
                  <a:pt x="2542310" y="2338020"/>
                </a:cubicBezTo>
                <a:cubicBezTo>
                  <a:pt x="2558481" y="2323429"/>
                  <a:pt x="2579053" y="2316771"/>
                  <a:pt x="2599250" y="2317806"/>
                </a:cubicBezTo>
                <a:close/>
                <a:moveTo>
                  <a:pt x="4123513" y="2308848"/>
                </a:moveTo>
                <a:cubicBezTo>
                  <a:pt x="4123513" y="2308848"/>
                  <a:pt x="4123513" y="2308848"/>
                  <a:pt x="4123513" y="2308999"/>
                </a:cubicBezTo>
                <a:cubicBezTo>
                  <a:pt x="4143972" y="2305989"/>
                  <a:pt x="4163078" y="2320281"/>
                  <a:pt x="4166086" y="2340740"/>
                </a:cubicBezTo>
                <a:cubicBezTo>
                  <a:pt x="4169096" y="2361349"/>
                  <a:pt x="4154804" y="2380454"/>
                  <a:pt x="4134194" y="2383313"/>
                </a:cubicBezTo>
                <a:cubicBezTo>
                  <a:pt x="4132389" y="2383613"/>
                  <a:pt x="4130584" y="2383764"/>
                  <a:pt x="4128778" y="2383764"/>
                </a:cubicBezTo>
                <a:cubicBezTo>
                  <a:pt x="4110426" y="2383764"/>
                  <a:pt x="4094330" y="2370224"/>
                  <a:pt x="4091621" y="2351571"/>
                </a:cubicBezTo>
                <a:cubicBezTo>
                  <a:pt x="4088613" y="2330961"/>
                  <a:pt x="4102905" y="2311856"/>
                  <a:pt x="4123513" y="2308848"/>
                </a:cubicBezTo>
                <a:close/>
                <a:moveTo>
                  <a:pt x="4733678" y="2308096"/>
                </a:moveTo>
                <a:cubicBezTo>
                  <a:pt x="4754138" y="2310953"/>
                  <a:pt x="4768579" y="2330058"/>
                  <a:pt x="4765571" y="2350668"/>
                </a:cubicBezTo>
                <a:cubicBezTo>
                  <a:pt x="4763013" y="2369321"/>
                  <a:pt x="4746916" y="2383012"/>
                  <a:pt x="4728413" y="2383012"/>
                </a:cubicBezTo>
                <a:cubicBezTo>
                  <a:pt x="4726760" y="2383012"/>
                  <a:pt x="4724954" y="2382863"/>
                  <a:pt x="4723148" y="2382560"/>
                </a:cubicBezTo>
                <a:cubicBezTo>
                  <a:pt x="4702538" y="2379700"/>
                  <a:pt x="4688248" y="2360597"/>
                  <a:pt x="4691105" y="2340139"/>
                </a:cubicBezTo>
                <a:cubicBezTo>
                  <a:pt x="4694113" y="2319528"/>
                  <a:pt x="4713069" y="2305238"/>
                  <a:pt x="4733678" y="2308096"/>
                </a:cubicBezTo>
                <a:close/>
                <a:moveTo>
                  <a:pt x="4428596" y="2287035"/>
                </a:moveTo>
                <a:cubicBezTo>
                  <a:pt x="4449356" y="2286882"/>
                  <a:pt x="4466204" y="2303732"/>
                  <a:pt x="4466204" y="2324493"/>
                </a:cubicBezTo>
                <a:cubicBezTo>
                  <a:pt x="4466204" y="2345252"/>
                  <a:pt x="4449356" y="2362101"/>
                  <a:pt x="4428596" y="2362252"/>
                </a:cubicBezTo>
                <a:cubicBezTo>
                  <a:pt x="4407836" y="2362252"/>
                  <a:pt x="4390987" y="2345403"/>
                  <a:pt x="4390987" y="2324643"/>
                </a:cubicBezTo>
                <a:cubicBezTo>
                  <a:pt x="4390987" y="2303884"/>
                  <a:pt x="4407836" y="2287035"/>
                  <a:pt x="4428596" y="2287035"/>
                </a:cubicBezTo>
                <a:close/>
                <a:moveTo>
                  <a:pt x="3211096" y="2274739"/>
                </a:moveTo>
                <a:cubicBezTo>
                  <a:pt x="3233614" y="2271863"/>
                  <a:pt x="3256690" y="2282440"/>
                  <a:pt x="3268764" y="2303425"/>
                </a:cubicBezTo>
                <a:cubicBezTo>
                  <a:pt x="3284859" y="2331256"/>
                  <a:pt x="3275382" y="2366908"/>
                  <a:pt x="3247552" y="2383006"/>
                </a:cubicBezTo>
                <a:cubicBezTo>
                  <a:pt x="3238375" y="2388421"/>
                  <a:pt x="3228294" y="2390828"/>
                  <a:pt x="3218368" y="2390828"/>
                </a:cubicBezTo>
                <a:cubicBezTo>
                  <a:pt x="3198213" y="2390828"/>
                  <a:pt x="3178654" y="2380447"/>
                  <a:pt x="3167974" y="2361795"/>
                </a:cubicBezTo>
                <a:cubicBezTo>
                  <a:pt x="3151727" y="2333963"/>
                  <a:pt x="3161204" y="2298311"/>
                  <a:pt x="3189185" y="2282214"/>
                </a:cubicBezTo>
                <a:cubicBezTo>
                  <a:pt x="3196146" y="2278153"/>
                  <a:pt x="3203590" y="2275698"/>
                  <a:pt x="3211096" y="2274739"/>
                </a:cubicBezTo>
                <a:close/>
                <a:moveTo>
                  <a:pt x="2258998" y="2179570"/>
                </a:moveTo>
                <a:cubicBezTo>
                  <a:pt x="2284498" y="2179457"/>
                  <a:pt x="2310033" y="2189084"/>
                  <a:pt x="2329589" y="2208490"/>
                </a:cubicBezTo>
                <a:cubicBezTo>
                  <a:pt x="2368702" y="2247154"/>
                  <a:pt x="2369002" y="2310335"/>
                  <a:pt x="2330192" y="2349297"/>
                </a:cubicBezTo>
                <a:cubicBezTo>
                  <a:pt x="2310634" y="2369003"/>
                  <a:pt x="2285061" y="2378933"/>
                  <a:pt x="2259337" y="2378933"/>
                </a:cubicBezTo>
                <a:cubicBezTo>
                  <a:pt x="2234064" y="2378933"/>
                  <a:pt x="2208640" y="2369306"/>
                  <a:pt x="2189233" y="2350050"/>
                </a:cubicBezTo>
                <a:cubicBezTo>
                  <a:pt x="2150120" y="2311237"/>
                  <a:pt x="2149819" y="2248205"/>
                  <a:pt x="2188631" y="2209094"/>
                </a:cubicBezTo>
                <a:cubicBezTo>
                  <a:pt x="2208039" y="2189537"/>
                  <a:pt x="2233500" y="2179683"/>
                  <a:pt x="2258998" y="2179570"/>
                </a:cubicBezTo>
                <a:close/>
                <a:moveTo>
                  <a:pt x="1051426" y="2145513"/>
                </a:moveTo>
                <a:cubicBezTo>
                  <a:pt x="1059759" y="2147024"/>
                  <a:pt x="1067929" y="2150194"/>
                  <a:pt x="1075452" y="2155121"/>
                </a:cubicBezTo>
                <a:cubicBezTo>
                  <a:pt x="1105537" y="2174827"/>
                  <a:pt x="1113962" y="2215294"/>
                  <a:pt x="1094256" y="2245381"/>
                </a:cubicBezTo>
                <a:cubicBezTo>
                  <a:pt x="1081621" y="2264487"/>
                  <a:pt x="1060859" y="2274865"/>
                  <a:pt x="1039648" y="2274865"/>
                </a:cubicBezTo>
                <a:cubicBezTo>
                  <a:pt x="1027312" y="2274865"/>
                  <a:pt x="1014977" y="2271407"/>
                  <a:pt x="1003844" y="2264186"/>
                </a:cubicBezTo>
                <a:cubicBezTo>
                  <a:pt x="973757" y="2244329"/>
                  <a:pt x="965483" y="2204011"/>
                  <a:pt x="985189" y="2173924"/>
                </a:cubicBezTo>
                <a:cubicBezTo>
                  <a:pt x="999969" y="2151361"/>
                  <a:pt x="1026427" y="2140979"/>
                  <a:pt x="1051426" y="2145513"/>
                </a:cubicBezTo>
                <a:close/>
                <a:moveTo>
                  <a:pt x="1431797" y="2130008"/>
                </a:moveTo>
                <a:cubicBezTo>
                  <a:pt x="1455286" y="2126529"/>
                  <a:pt x="1480108" y="2132020"/>
                  <a:pt x="1500718" y="2147290"/>
                </a:cubicBezTo>
                <a:cubicBezTo>
                  <a:pt x="1541784" y="2177677"/>
                  <a:pt x="1550512" y="2235896"/>
                  <a:pt x="1519972" y="2276963"/>
                </a:cubicBezTo>
                <a:cubicBezTo>
                  <a:pt x="1501771" y="2301484"/>
                  <a:pt x="1473789" y="2314573"/>
                  <a:pt x="1445357" y="2314573"/>
                </a:cubicBezTo>
                <a:cubicBezTo>
                  <a:pt x="1426100" y="2314573"/>
                  <a:pt x="1406843" y="2308556"/>
                  <a:pt x="1390141" y="2296371"/>
                </a:cubicBezTo>
                <a:cubicBezTo>
                  <a:pt x="1349075" y="2265832"/>
                  <a:pt x="1340350" y="2207764"/>
                  <a:pt x="1370886" y="2166545"/>
                </a:cubicBezTo>
                <a:cubicBezTo>
                  <a:pt x="1386156" y="2145935"/>
                  <a:pt x="1408310" y="2133486"/>
                  <a:pt x="1431797" y="2130008"/>
                </a:cubicBezTo>
                <a:close/>
                <a:moveTo>
                  <a:pt x="3522703" y="2125802"/>
                </a:moveTo>
                <a:cubicBezTo>
                  <a:pt x="3545394" y="2126119"/>
                  <a:pt x="3566775" y="2139827"/>
                  <a:pt x="3575801" y="2162168"/>
                </a:cubicBezTo>
                <a:cubicBezTo>
                  <a:pt x="3587985" y="2192104"/>
                  <a:pt x="3573543" y="2225951"/>
                  <a:pt x="3543758" y="2238136"/>
                </a:cubicBezTo>
                <a:cubicBezTo>
                  <a:pt x="3536538" y="2240995"/>
                  <a:pt x="3529167" y="2242348"/>
                  <a:pt x="3521796" y="2242348"/>
                </a:cubicBezTo>
                <a:cubicBezTo>
                  <a:pt x="3498778" y="2242348"/>
                  <a:pt x="3476966" y="2228659"/>
                  <a:pt x="3467789" y="2205945"/>
                </a:cubicBezTo>
                <a:cubicBezTo>
                  <a:pt x="3455754" y="2176157"/>
                  <a:pt x="3470046" y="2142159"/>
                  <a:pt x="3499982" y="2130125"/>
                </a:cubicBezTo>
                <a:cubicBezTo>
                  <a:pt x="3507428" y="2127078"/>
                  <a:pt x="3515138" y="2125696"/>
                  <a:pt x="3522703" y="2125802"/>
                </a:cubicBezTo>
                <a:close/>
                <a:moveTo>
                  <a:pt x="2905235" y="2086871"/>
                </a:moveTo>
                <a:cubicBezTo>
                  <a:pt x="2925092" y="2090630"/>
                  <a:pt x="2943520" y="2101989"/>
                  <a:pt x="2955856" y="2120040"/>
                </a:cubicBezTo>
                <a:cubicBezTo>
                  <a:pt x="2980376" y="2156145"/>
                  <a:pt x="2971050" y="2205187"/>
                  <a:pt x="2934945" y="2229859"/>
                </a:cubicBezTo>
                <a:cubicBezTo>
                  <a:pt x="2921406" y="2239035"/>
                  <a:pt x="2905913" y="2243548"/>
                  <a:pt x="2890568" y="2243548"/>
                </a:cubicBezTo>
                <a:cubicBezTo>
                  <a:pt x="2865294" y="2243548"/>
                  <a:pt x="2840472" y="2231363"/>
                  <a:pt x="2825279" y="2208948"/>
                </a:cubicBezTo>
                <a:cubicBezTo>
                  <a:pt x="2800758" y="2172844"/>
                  <a:pt x="2810084" y="2123800"/>
                  <a:pt x="2846037" y="2099281"/>
                </a:cubicBezTo>
                <a:cubicBezTo>
                  <a:pt x="2864090" y="2086945"/>
                  <a:pt x="2885377" y="2083108"/>
                  <a:pt x="2905235" y="2086871"/>
                </a:cubicBezTo>
                <a:close/>
                <a:moveTo>
                  <a:pt x="686683" y="2081003"/>
                </a:moveTo>
                <a:cubicBezTo>
                  <a:pt x="696066" y="2078785"/>
                  <a:pt x="706295" y="2080139"/>
                  <a:pt x="715170" y="2085630"/>
                </a:cubicBezTo>
                <a:cubicBezTo>
                  <a:pt x="732771" y="2096611"/>
                  <a:pt x="738186" y="2119779"/>
                  <a:pt x="727205" y="2137530"/>
                </a:cubicBezTo>
                <a:cubicBezTo>
                  <a:pt x="720134" y="2148963"/>
                  <a:pt x="707800" y="2155283"/>
                  <a:pt x="695312" y="2155283"/>
                </a:cubicBezTo>
                <a:cubicBezTo>
                  <a:pt x="688543" y="2155283"/>
                  <a:pt x="681624" y="2153477"/>
                  <a:pt x="675455" y="2149565"/>
                </a:cubicBezTo>
                <a:cubicBezTo>
                  <a:pt x="657854" y="2138583"/>
                  <a:pt x="652440" y="2115415"/>
                  <a:pt x="663271" y="2097815"/>
                </a:cubicBezTo>
                <a:cubicBezTo>
                  <a:pt x="668761" y="2089015"/>
                  <a:pt x="677298" y="2083224"/>
                  <a:pt x="686683" y="2081003"/>
                </a:cubicBezTo>
                <a:close/>
                <a:moveTo>
                  <a:pt x="1922960" y="2047013"/>
                </a:moveTo>
                <a:cubicBezTo>
                  <a:pt x="1953724" y="2045489"/>
                  <a:pt x="1985089" y="2055719"/>
                  <a:pt x="2009759" y="2078058"/>
                </a:cubicBezTo>
                <a:cubicBezTo>
                  <a:pt x="2058953" y="2122586"/>
                  <a:pt x="2062714" y="2198705"/>
                  <a:pt x="2018184" y="2248048"/>
                </a:cubicBezTo>
                <a:cubicBezTo>
                  <a:pt x="1994416" y="2274224"/>
                  <a:pt x="1961772" y="2287612"/>
                  <a:pt x="1928827" y="2287612"/>
                </a:cubicBezTo>
                <a:cubicBezTo>
                  <a:pt x="1900093" y="2287612"/>
                  <a:pt x="1871211" y="2277384"/>
                  <a:pt x="1848194" y="2256473"/>
                </a:cubicBezTo>
                <a:cubicBezTo>
                  <a:pt x="1798852" y="2211944"/>
                  <a:pt x="1795091" y="2135825"/>
                  <a:pt x="1839769" y="2086483"/>
                </a:cubicBezTo>
                <a:cubicBezTo>
                  <a:pt x="1862034" y="2061811"/>
                  <a:pt x="1892196" y="2048536"/>
                  <a:pt x="1922960" y="2047013"/>
                </a:cubicBezTo>
                <a:close/>
                <a:moveTo>
                  <a:pt x="3852262" y="2021815"/>
                </a:moveTo>
                <a:cubicBezTo>
                  <a:pt x="3874714" y="2025349"/>
                  <a:pt x="3893952" y="2041933"/>
                  <a:pt x="3899818" y="2065288"/>
                </a:cubicBezTo>
                <a:cubicBezTo>
                  <a:pt x="3907641" y="2096577"/>
                  <a:pt x="3888685" y="2128171"/>
                  <a:pt x="3857394" y="2135992"/>
                </a:cubicBezTo>
                <a:cubicBezTo>
                  <a:pt x="3852582" y="2137196"/>
                  <a:pt x="3847919" y="2137797"/>
                  <a:pt x="3843255" y="2137797"/>
                </a:cubicBezTo>
                <a:cubicBezTo>
                  <a:pt x="3817079" y="2137797"/>
                  <a:pt x="3793311" y="2120045"/>
                  <a:pt x="3786692" y="2093569"/>
                </a:cubicBezTo>
                <a:cubicBezTo>
                  <a:pt x="3779019" y="2062279"/>
                  <a:pt x="3797975" y="2030689"/>
                  <a:pt x="3829113" y="2022866"/>
                </a:cubicBezTo>
                <a:cubicBezTo>
                  <a:pt x="3836936" y="2020911"/>
                  <a:pt x="3844777" y="2020638"/>
                  <a:pt x="3852262" y="2021815"/>
                </a:cubicBezTo>
                <a:close/>
                <a:moveTo>
                  <a:pt x="4860354" y="1986314"/>
                </a:moveTo>
                <a:lnTo>
                  <a:pt x="4881946" y="1994661"/>
                </a:lnTo>
                <a:cubicBezTo>
                  <a:pt x="4901084" y="2006938"/>
                  <a:pt x="4912056" y="2029898"/>
                  <a:pt x="4907882" y="2053706"/>
                </a:cubicBezTo>
                <a:cubicBezTo>
                  <a:pt x="4902917" y="2081985"/>
                  <a:pt x="4878245" y="2101993"/>
                  <a:pt x="4850566" y="2101993"/>
                </a:cubicBezTo>
                <a:cubicBezTo>
                  <a:pt x="4847257" y="2101993"/>
                  <a:pt x="4843796" y="2101692"/>
                  <a:pt x="4840486" y="2101090"/>
                </a:cubicBezTo>
                <a:lnTo>
                  <a:pt x="4840336" y="2101090"/>
                </a:lnTo>
                <a:cubicBezTo>
                  <a:pt x="4808746" y="2095524"/>
                  <a:pt x="4787534" y="2065437"/>
                  <a:pt x="4792950" y="2033696"/>
                </a:cubicBezTo>
                <a:cubicBezTo>
                  <a:pt x="4797124" y="2009890"/>
                  <a:pt x="4815176" y="1992007"/>
                  <a:pt x="4837333" y="1986901"/>
                </a:cubicBezTo>
                <a:close/>
                <a:moveTo>
                  <a:pt x="4860344" y="1986310"/>
                </a:moveTo>
                <a:cubicBezTo>
                  <a:pt x="4860494" y="1986310"/>
                  <a:pt x="4860494" y="1986310"/>
                  <a:pt x="4860494" y="1986310"/>
                </a:cubicBezTo>
                <a:lnTo>
                  <a:pt x="4860354" y="1986314"/>
                </a:lnTo>
                <a:close/>
                <a:moveTo>
                  <a:pt x="4170149" y="1962842"/>
                </a:moveTo>
                <a:cubicBezTo>
                  <a:pt x="4202192" y="1959533"/>
                  <a:pt x="4230924" y="1982849"/>
                  <a:pt x="4234234" y="2014741"/>
                </a:cubicBezTo>
                <a:cubicBezTo>
                  <a:pt x="4237543" y="2046785"/>
                  <a:pt x="4214377" y="2075516"/>
                  <a:pt x="4182334" y="2078826"/>
                </a:cubicBezTo>
                <a:cubicBezTo>
                  <a:pt x="4180228" y="2079128"/>
                  <a:pt x="4178272" y="2079128"/>
                  <a:pt x="4176317" y="2079128"/>
                </a:cubicBezTo>
                <a:cubicBezTo>
                  <a:pt x="4146681" y="2079128"/>
                  <a:pt x="4121408" y="2056863"/>
                  <a:pt x="4118250" y="2026927"/>
                </a:cubicBezTo>
                <a:cubicBezTo>
                  <a:pt x="4114940" y="1994883"/>
                  <a:pt x="4138106" y="1966152"/>
                  <a:pt x="4170149" y="1962842"/>
                </a:cubicBezTo>
                <a:close/>
                <a:moveTo>
                  <a:pt x="4516148" y="1950657"/>
                </a:moveTo>
                <a:cubicBezTo>
                  <a:pt x="4548342" y="1951861"/>
                  <a:pt x="4573463" y="1978789"/>
                  <a:pt x="4572411" y="2010981"/>
                </a:cubicBezTo>
                <a:cubicBezTo>
                  <a:pt x="4571358" y="2042422"/>
                  <a:pt x="4545483" y="2067244"/>
                  <a:pt x="4514194" y="2067244"/>
                </a:cubicBezTo>
                <a:cubicBezTo>
                  <a:pt x="4513591" y="2067244"/>
                  <a:pt x="4512839" y="2067244"/>
                  <a:pt x="4512238" y="2067244"/>
                </a:cubicBezTo>
                <a:cubicBezTo>
                  <a:pt x="4480044" y="2066191"/>
                  <a:pt x="4454772" y="2039263"/>
                  <a:pt x="4455824" y="2007070"/>
                </a:cubicBezTo>
                <a:cubicBezTo>
                  <a:pt x="4456878" y="1974877"/>
                  <a:pt x="4483956" y="1949603"/>
                  <a:pt x="4516148" y="1950657"/>
                </a:cubicBezTo>
                <a:close/>
                <a:moveTo>
                  <a:pt x="2582262" y="1907038"/>
                </a:moveTo>
                <a:cubicBezTo>
                  <a:pt x="2607554" y="1910328"/>
                  <a:pt x="2631586" y="1923266"/>
                  <a:pt x="2648360" y="1945079"/>
                </a:cubicBezTo>
                <a:cubicBezTo>
                  <a:pt x="2681908" y="1988704"/>
                  <a:pt x="2673633" y="2051285"/>
                  <a:pt x="2630006" y="2084831"/>
                </a:cubicBezTo>
                <a:cubicBezTo>
                  <a:pt x="2611954" y="2098823"/>
                  <a:pt x="2590592" y="2105592"/>
                  <a:pt x="2569381" y="2105592"/>
                </a:cubicBezTo>
                <a:cubicBezTo>
                  <a:pt x="2539445" y="2105592"/>
                  <a:pt x="2509959" y="2092204"/>
                  <a:pt x="2490402" y="2066629"/>
                </a:cubicBezTo>
                <a:cubicBezTo>
                  <a:pt x="2456705" y="2023003"/>
                  <a:pt x="2464980" y="1960424"/>
                  <a:pt x="2508606" y="1926876"/>
                </a:cubicBezTo>
                <a:cubicBezTo>
                  <a:pt x="2530419" y="1910103"/>
                  <a:pt x="2556970" y="1903747"/>
                  <a:pt x="2582262" y="1907038"/>
                </a:cubicBezTo>
                <a:close/>
                <a:moveTo>
                  <a:pt x="3209869" y="1896051"/>
                </a:moveTo>
                <a:cubicBezTo>
                  <a:pt x="3240596" y="1894182"/>
                  <a:pt x="3270864" y="1910486"/>
                  <a:pt x="3285305" y="1939820"/>
                </a:cubicBezTo>
                <a:cubicBezTo>
                  <a:pt x="3304862" y="1978783"/>
                  <a:pt x="3288766" y="2026171"/>
                  <a:pt x="3249803" y="2045577"/>
                </a:cubicBezTo>
                <a:cubicBezTo>
                  <a:pt x="3238522" y="2051292"/>
                  <a:pt x="3226485" y="2053850"/>
                  <a:pt x="3214751" y="2053850"/>
                </a:cubicBezTo>
                <a:cubicBezTo>
                  <a:pt x="3185570" y="2053850"/>
                  <a:pt x="3157738" y="2037754"/>
                  <a:pt x="3143898" y="2010074"/>
                </a:cubicBezTo>
                <a:cubicBezTo>
                  <a:pt x="3124490" y="1970961"/>
                  <a:pt x="3140438" y="1923574"/>
                  <a:pt x="3179551" y="1904168"/>
                </a:cubicBezTo>
                <a:cubicBezTo>
                  <a:pt x="3189329" y="1899316"/>
                  <a:pt x="3199625" y="1896674"/>
                  <a:pt x="3209869" y="1896051"/>
                </a:cubicBezTo>
                <a:close/>
                <a:moveTo>
                  <a:pt x="1237018" y="1860118"/>
                </a:moveTo>
                <a:cubicBezTo>
                  <a:pt x="1253566" y="1858162"/>
                  <a:pt x="1270866" y="1862524"/>
                  <a:pt x="1285007" y="1873658"/>
                </a:cubicBezTo>
                <a:cubicBezTo>
                  <a:pt x="1313284" y="1895921"/>
                  <a:pt x="1318248" y="1936839"/>
                  <a:pt x="1295988" y="1965123"/>
                </a:cubicBezTo>
                <a:cubicBezTo>
                  <a:pt x="1283051" y="1981519"/>
                  <a:pt x="1263946" y="1990092"/>
                  <a:pt x="1244690" y="1990092"/>
                </a:cubicBezTo>
                <a:cubicBezTo>
                  <a:pt x="1230549" y="1990092"/>
                  <a:pt x="1216258" y="1985431"/>
                  <a:pt x="1204375" y="1976103"/>
                </a:cubicBezTo>
                <a:cubicBezTo>
                  <a:pt x="1176089" y="1953839"/>
                  <a:pt x="1171276" y="1912771"/>
                  <a:pt x="1193541" y="1884488"/>
                </a:cubicBezTo>
                <a:cubicBezTo>
                  <a:pt x="1204675" y="1870347"/>
                  <a:pt x="1220470" y="1862073"/>
                  <a:pt x="1237018" y="1860118"/>
                </a:cubicBezTo>
                <a:close/>
                <a:moveTo>
                  <a:pt x="856560" y="1830417"/>
                </a:moveTo>
                <a:cubicBezTo>
                  <a:pt x="866058" y="1828876"/>
                  <a:pt x="876136" y="1830945"/>
                  <a:pt x="884561" y="1836962"/>
                </a:cubicBezTo>
                <a:cubicBezTo>
                  <a:pt x="901409" y="1849147"/>
                  <a:pt x="905320" y="1872614"/>
                  <a:pt x="893135" y="1889464"/>
                </a:cubicBezTo>
                <a:cubicBezTo>
                  <a:pt x="885765" y="1899692"/>
                  <a:pt x="874331" y="1905108"/>
                  <a:pt x="862598" y="1905108"/>
                </a:cubicBezTo>
                <a:cubicBezTo>
                  <a:pt x="854925" y="1905108"/>
                  <a:pt x="847252" y="1902851"/>
                  <a:pt x="840634" y="1898038"/>
                </a:cubicBezTo>
                <a:cubicBezTo>
                  <a:pt x="823782" y="1885853"/>
                  <a:pt x="820024" y="1862382"/>
                  <a:pt x="832057" y="1845537"/>
                </a:cubicBezTo>
                <a:cubicBezTo>
                  <a:pt x="838152" y="1837112"/>
                  <a:pt x="847065" y="1831959"/>
                  <a:pt x="856560" y="1830417"/>
                </a:cubicBezTo>
                <a:close/>
                <a:moveTo>
                  <a:pt x="1697392" y="1820263"/>
                </a:moveTo>
                <a:cubicBezTo>
                  <a:pt x="1721106" y="1819304"/>
                  <a:pt x="1745174" y="1827391"/>
                  <a:pt x="1763980" y="1844766"/>
                </a:cubicBezTo>
                <a:cubicBezTo>
                  <a:pt x="1801585" y="1879517"/>
                  <a:pt x="1803992" y="1938185"/>
                  <a:pt x="1769245" y="1975944"/>
                </a:cubicBezTo>
                <a:cubicBezTo>
                  <a:pt x="1751041" y="1995652"/>
                  <a:pt x="1726069" y="2005731"/>
                  <a:pt x="1701095" y="2005731"/>
                </a:cubicBezTo>
                <a:cubicBezTo>
                  <a:pt x="1678528" y="2005731"/>
                  <a:pt x="1655962" y="1997607"/>
                  <a:pt x="1638210" y="1981059"/>
                </a:cubicBezTo>
                <a:cubicBezTo>
                  <a:pt x="1600604" y="1946309"/>
                  <a:pt x="1598198" y="1887639"/>
                  <a:pt x="1632946" y="1850032"/>
                </a:cubicBezTo>
                <a:cubicBezTo>
                  <a:pt x="1650320" y="1831227"/>
                  <a:pt x="1673678" y="1821223"/>
                  <a:pt x="1697392" y="1820263"/>
                </a:cubicBezTo>
                <a:close/>
                <a:moveTo>
                  <a:pt x="3567950" y="1752714"/>
                </a:moveTo>
                <a:cubicBezTo>
                  <a:pt x="3598623" y="1755077"/>
                  <a:pt x="3626366" y="1775357"/>
                  <a:pt x="3636859" y="1806385"/>
                </a:cubicBezTo>
                <a:cubicBezTo>
                  <a:pt x="3650548" y="1847754"/>
                  <a:pt x="3628285" y="1892433"/>
                  <a:pt x="3586927" y="1906423"/>
                </a:cubicBezTo>
                <a:cubicBezTo>
                  <a:pt x="3578653" y="1909131"/>
                  <a:pt x="3570230" y="1910485"/>
                  <a:pt x="3561955" y="1910485"/>
                </a:cubicBezTo>
                <a:cubicBezTo>
                  <a:pt x="3528859" y="1910485"/>
                  <a:pt x="3498020" y="1889575"/>
                  <a:pt x="3487039" y="1856479"/>
                </a:cubicBezTo>
                <a:cubicBezTo>
                  <a:pt x="3473198" y="1815109"/>
                  <a:pt x="3495464" y="1770430"/>
                  <a:pt x="3536834" y="1756591"/>
                </a:cubicBezTo>
                <a:cubicBezTo>
                  <a:pt x="3547176" y="1753130"/>
                  <a:pt x="3557724" y="1751927"/>
                  <a:pt x="3567950" y="1752714"/>
                </a:cubicBezTo>
                <a:close/>
                <a:moveTo>
                  <a:pt x="2263017" y="1733976"/>
                </a:moveTo>
                <a:cubicBezTo>
                  <a:pt x="2293705" y="1736534"/>
                  <a:pt x="2323416" y="1750787"/>
                  <a:pt x="2344928" y="1776136"/>
                </a:cubicBezTo>
                <a:cubicBezTo>
                  <a:pt x="2387802" y="1826832"/>
                  <a:pt x="2381484" y="1902800"/>
                  <a:pt x="2330787" y="1945676"/>
                </a:cubicBezTo>
                <a:cubicBezTo>
                  <a:pt x="2308072" y="1964931"/>
                  <a:pt x="2280542" y="1974258"/>
                  <a:pt x="2253012" y="1974258"/>
                </a:cubicBezTo>
                <a:cubicBezTo>
                  <a:pt x="2218864" y="1974258"/>
                  <a:pt x="2185016" y="1959815"/>
                  <a:pt x="2161097" y="1931684"/>
                </a:cubicBezTo>
                <a:cubicBezTo>
                  <a:pt x="2118224" y="1880838"/>
                  <a:pt x="2124542" y="1804869"/>
                  <a:pt x="2175238" y="1761994"/>
                </a:cubicBezTo>
                <a:cubicBezTo>
                  <a:pt x="2200662" y="1740557"/>
                  <a:pt x="2232327" y="1731418"/>
                  <a:pt x="2263017" y="1733976"/>
                </a:cubicBezTo>
                <a:close/>
                <a:moveTo>
                  <a:pt x="5031609" y="1681876"/>
                </a:moveTo>
                <a:lnTo>
                  <a:pt x="5060108" y="1682650"/>
                </a:lnTo>
                <a:lnTo>
                  <a:pt x="5060108" y="1836114"/>
                </a:lnTo>
                <a:lnTo>
                  <a:pt x="5045380" y="1838579"/>
                </a:lnTo>
                <a:cubicBezTo>
                  <a:pt x="5039662" y="1838579"/>
                  <a:pt x="5033644" y="1837977"/>
                  <a:pt x="5027777" y="1836622"/>
                </a:cubicBezTo>
                <a:cubicBezTo>
                  <a:pt x="4985206" y="1826844"/>
                  <a:pt x="4958577" y="1784572"/>
                  <a:pt x="4968355" y="1741999"/>
                </a:cubicBezTo>
                <a:cubicBezTo>
                  <a:pt x="4975690" y="1710069"/>
                  <a:pt x="5001302" y="1687193"/>
                  <a:pt x="5031609" y="1681876"/>
                </a:cubicBezTo>
                <a:close/>
                <a:moveTo>
                  <a:pt x="2900999" y="1677746"/>
                </a:moveTo>
                <a:cubicBezTo>
                  <a:pt x="2939536" y="1673085"/>
                  <a:pt x="2978939" y="1691334"/>
                  <a:pt x="2999474" y="1727099"/>
                </a:cubicBezTo>
                <a:cubicBezTo>
                  <a:pt x="3026853" y="1774938"/>
                  <a:pt x="3010306" y="1835715"/>
                  <a:pt x="2962617" y="1863092"/>
                </a:cubicBezTo>
                <a:cubicBezTo>
                  <a:pt x="2946972" y="1872119"/>
                  <a:pt x="2929974" y="1876331"/>
                  <a:pt x="2913126" y="1876331"/>
                </a:cubicBezTo>
                <a:cubicBezTo>
                  <a:pt x="2878526" y="1876331"/>
                  <a:pt x="2844979" y="1858430"/>
                  <a:pt x="2826624" y="1826237"/>
                </a:cubicBezTo>
                <a:cubicBezTo>
                  <a:pt x="2799247" y="1778549"/>
                  <a:pt x="2815793" y="1717623"/>
                  <a:pt x="2863482" y="1690244"/>
                </a:cubicBezTo>
                <a:cubicBezTo>
                  <a:pt x="2875404" y="1683398"/>
                  <a:pt x="2888154" y="1679300"/>
                  <a:pt x="2900999" y="1677746"/>
                </a:cubicBezTo>
                <a:close/>
                <a:moveTo>
                  <a:pt x="3911101" y="1659559"/>
                </a:moveTo>
                <a:cubicBezTo>
                  <a:pt x="3953974" y="1651587"/>
                  <a:pt x="3995194" y="1679870"/>
                  <a:pt x="4003168" y="1722743"/>
                </a:cubicBezTo>
                <a:cubicBezTo>
                  <a:pt x="4011140" y="1765616"/>
                  <a:pt x="3982858" y="1806836"/>
                  <a:pt x="3939985" y="1814809"/>
                </a:cubicBezTo>
                <a:lnTo>
                  <a:pt x="3940135" y="1814809"/>
                </a:lnTo>
                <a:cubicBezTo>
                  <a:pt x="3935171" y="1815710"/>
                  <a:pt x="3930207" y="1816163"/>
                  <a:pt x="3925393" y="1816163"/>
                </a:cubicBezTo>
                <a:cubicBezTo>
                  <a:pt x="3888085" y="1816163"/>
                  <a:pt x="3854989" y="1789686"/>
                  <a:pt x="3847919" y="1751777"/>
                </a:cubicBezTo>
                <a:cubicBezTo>
                  <a:pt x="3839946" y="1708753"/>
                  <a:pt x="3868228" y="1667533"/>
                  <a:pt x="3911101" y="1659559"/>
                </a:cubicBezTo>
                <a:close/>
                <a:moveTo>
                  <a:pt x="4681176" y="1622552"/>
                </a:moveTo>
                <a:cubicBezTo>
                  <a:pt x="4724652" y="1626312"/>
                  <a:pt x="4756844" y="1664675"/>
                  <a:pt x="4752934" y="1708150"/>
                </a:cubicBezTo>
                <a:cubicBezTo>
                  <a:pt x="4749322" y="1749219"/>
                  <a:pt x="4714873" y="1780209"/>
                  <a:pt x="4674406" y="1780209"/>
                </a:cubicBezTo>
                <a:cubicBezTo>
                  <a:pt x="4671999" y="1780209"/>
                  <a:pt x="4669742" y="1780059"/>
                  <a:pt x="4667335" y="1779908"/>
                </a:cubicBezTo>
                <a:cubicBezTo>
                  <a:pt x="4623860" y="1776147"/>
                  <a:pt x="4591818" y="1737786"/>
                  <a:pt x="4595578" y="1694311"/>
                </a:cubicBezTo>
                <a:cubicBezTo>
                  <a:pt x="4599340" y="1650835"/>
                  <a:pt x="4637700" y="1618791"/>
                  <a:pt x="4681176" y="1622552"/>
                </a:cubicBezTo>
                <a:close/>
                <a:moveTo>
                  <a:pt x="4294861" y="1614878"/>
                </a:moveTo>
                <a:cubicBezTo>
                  <a:pt x="4338486" y="1612773"/>
                  <a:pt x="4375494" y="1646472"/>
                  <a:pt x="4377599" y="1689947"/>
                </a:cubicBezTo>
                <a:cubicBezTo>
                  <a:pt x="4379556" y="1733574"/>
                  <a:pt x="4346008" y="1770579"/>
                  <a:pt x="4302382" y="1772685"/>
                </a:cubicBezTo>
                <a:cubicBezTo>
                  <a:pt x="4301180" y="1772685"/>
                  <a:pt x="4299976" y="1772836"/>
                  <a:pt x="4298621" y="1772836"/>
                </a:cubicBezTo>
                <a:cubicBezTo>
                  <a:pt x="4256650" y="1772836"/>
                  <a:pt x="4221750" y="1739891"/>
                  <a:pt x="4219794" y="1697619"/>
                </a:cubicBezTo>
                <a:cubicBezTo>
                  <a:pt x="4217688" y="1653993"/>
                  <a:pt x="4251386" y="1616984"/>
                  <a:pt x="4294861" y="1614878"/>
                </a:cubicBezTo>
                <a:close/>
                <a:moveTo>
                  <a:pt x="1471316" y="1593655"/>
                </a:moveTo>
                <a:cubicBezTo>
                  <a:pt x="1487977" y="1593127"/>
                  <a:pt x="1504862" y="1598957"/>
                  <a:pt x="1518026" y="1611293"/>
                </a:cubicBezTo>
                <a:cubicBezTo>
                  <a:pt x="1544350" y="1635818"/>
                  <a:pt x="1545705" y="1677188"/>
                  <a:pt x="1521033" y="1703365"/>
                </a:cubicBezTo>
                <a:cubicBezTo>
                  <a:pt x="1508248" y="1717053"/>
                  <a:pt x="1490799" y="1723974"/>
                  <a:pt x="1473496" y="1723974"/>
                </a:cubicBezTo>
                <a:cubicBezTo>
                  <a:pt x="1457401" y="1723974"/>
                  <a:pt x="1441454" y="1718105"/>
                  <a:pt x="1428814" y="1706374"/>
                </a:cubicBezTo>
                <a:cubicBezTo>
                  <a:pt x="1402635" y="1681702"/>
                  <a:pt x="1401283" y="1640482"/>
                  <a:pt x="1425957" y="1614151"/>
                </a:cubicBezTo>
                <a:cubicBezTo>
                  <a:pt x="1438217" y="1601063"/>
                  <a:pt x="1454656" y="1594181"/>
                  <a:pt x="1471316" y="1593655"/>
                </a:cubicBezTo>
                <a:close/>
                <a:moveTo>
                  <a:pt x="1043062" y="1592009"/>
                </a:moveTo>
                <a:cubicBezTo>
                  <a:pt x="1052633" y="1591106"/>
                  <a:pt x="1062524" y="1593852"/>
                  <a:pt x="1070498" y="1600471"/>
                </a:cubicBezTo>
                <a:cubicBezTo>
                  <a:pt x="1086593" y="1613709"/>
                  <a:pt x="1088851" y="1637484"/>
                  <a:pt x="1075612" y="1653430"/>
                </a:cubicBezTo>
                <a:cubicBezTo>
                  <a:pt x="1068091" y="1662457"/>
                  <a:pt x="1057409" y="1667120"/>
                  <a:pt x="1046579" y="1667120"/>
                </a:cubicBezTo>
                <a:cubicBezTo>
                  <a:pt x="1038155" y="1667120"/>
                  <a:pt x="1029579" y="1664262"/>
                  <a:pt x="1022509" y="1658396"/>
                </a:cubicBezTo>
                <a:cubicBezTo>
                  <a:pt x="1006563" y="1645157"/>
                  <a:pt x="1004306" y="1621532"/>
                  <a:pt x="1017544" y="1605435"/>
                </a:cubicBezTo>
                <a:cubicBezTo>
                  <a:pt x="1024238" y="1597461"/>
                  <a:pt x="1033490" y="1592912"/>
                  <a:pt x="1043062" y="1592009"/>
                </a:cubicBezTo>
                <a:close/>
                <a:moveTo>
                  <a:pt x="1994592" y="1540808"/>
                </a:moveTo>
                <a:cubicBezTo>
                  <a:pt x="2018283" y="1542424"/>
                  <a:pt x="2041373" y="1553067"/>
                  <a:pt x="2058224" y="1572323"/>
                </a:cubicBezTo>
                <a:cubicBezTo>
                  <a:pt x="2091923" y="1610834"/>
                  <a:pt x="2088010" y="1669508"/>
                  <a:pt x="2049347" y="1703206"/>
                </a:cubicBezTo>
                <a:lnTo>
                  <a:pt x="2049497" y="1703206"/>
                </a:lnTo>
                <a:cubicBezTo>
                  <a:pt x="2031895" y="1718548"/>
                  <a:pt x="2010085" y="1726071"/>
                  <a:pt x="1988424" y="1726071"/>
                </a:cubicBezTo>
                <a:cubicBezTo>
                  <a:pt x="1962552" y="1726071"/>
                  <a:pt x="1936830" y="1715390"/>
                  <a:pt x="1918629" y="1694481"/>
                </a:cubicBezTo>
                <a:cubicBezTo>
                  <a:pt x="1884774" y="1655819"/>
                  <a:pt x="1888686" y="1597145"/>
                  <a:pt x="1927352" y="1563448"/>
                </a:cubicBezTo>
                <a:cubicBezTo>
                  <a:pt x="1946607" y="1546599"/>
                  <a:pt x="1970899" y="1539190"/>
                  <a:pt x="1994592" y="1540808"/>
                </a:cubicBezTo>
                <a:close/>
                <a:moveTo>
                  <a:pt x="3285968" y="1496416"/>
                </a:moveTo>
                <a:cubicBezTo>
                  <a:pt x="3324781" y="1497009"/>
                  <a:pt x="3361307" y="1520363"/>
                  <a:pt x="3376764" y="1558612"/>
                </a:cubicBezTo>
                <a:cubicBezTo>
                  <a:pt x="3397525" y="1609759"/>
                  <a:pt x="3372853" y="1667829"/>
                  <a:pt x="3321856" y="1688438"/>
                </a:cubicBezTo>
                <a:cubicBezTo>
                  <a:pt x="3309519" y="1693401"/>
                  <a:pt x="3296884" y="1695809"/>
                  <a:pt x="3284396" y="1695809"/>
                </a:cubicBezTo>
                <a:cubicBezTo>
                  <a:pt x="3245133" y="1695809"/>
                  <a:pt x="3207676" y="1672190"/>
                  <a:pt x="3192030" y="1633529"/>
                </a:cubicBezTo>
                <a:cubicBezTo>
                  <a:pt x="3171423" y="1582531"/>
                  <a:pt x="3195940" y="1524312"/>
                  <a:pt x="3246938" y="1503703"/>
                </a:cubicBezTo>
                <a:cubicBezTo>
                  <a:pt x="3246938" y="1503703"/>
                  <a:pt x="3246938" y="1503703"/>
                  <a:pt x="3247090" y="1503703"/>
                </a:cubicBezTo>
                <a:cubicBezTo>
                  <a:pt x="3259839" y="1498551"/>
                  <a:pt x="3273031" y="1496219"/>
                  <a:pt x="3285968" y="1496416"/>
                </a:cubicBezTo>
                <a:close/>
                <a:moveTo>
                  <a:pt x="2630160" y="1466819"/>
                </a:moveTo>
                <a:cubicBezTo>
                  <a:pt x="2664591" y="1471011"/>
                  <a:pt x="2696964" y="1489972"/>
                  <a:pt x="2717103" y="1521450"/>
                </a:cubicBezTo>
                <a:cubicBezTo>
                  <a:pt x="2752906" y="1577411"/>
                  <a:pt x="2736508" y="1651877"/>
                  <a:pt x="2680546" y="1687680"/>
                </a:cubicBezTo>
                <a:cubicBezTo>
                  <a:pt x="2660539" y="1700466"/>
                  <a:pt x="2637974" y="1706635"/>
                  <a:pt x="2615860" y="1706635"/>
                </a:cubicBezTo>
                <a:cubicBezTo>
                  <a:pt x="2576146" y="1706635"/>
                  <a:pt x="2537332" y="1687077"/>
                  <a:pt x="2514318" y="1651124"/>
                </a:cubicBezTo>
                <a:cubicBezTo>
                  <a:pt x="2478513" y="1595161"/>
                  <a:pt x="2494911" y="1520698"/>
                  <a:pt x="2550872" y="1484893"/>
                </a:cubicBezTo>
                <a:cubicBezTo>
                  <a:pt x="2564863" y="1475944"/>
                  <a:pt x="2580010" y="1470255"/>
                  <a:pt x="2595420" y="1467632"/>
                </a:cubicBezTo>
                <a:cubicBezTo>
                  <a:pt x="2606978" y="1465665"/>
                  <a:pt x="2618683" y="1465421"/>
                  <a:pt x="2630160" y="1466819"/>
                </a:cubicBezTo>
                <a:close/>
                <a:moveTo>
                  <a:pt x="3692138" y="1368779"/>
                </a:moveTo>
                <a:cubicBezTo>
                  <a:pt x="3730513" y="1374667"/>
                  <a:pt x="3763600" y="1402874"/>
                  <a:pt x="3773754" y="1442927"/>
                </a:cubicBezTo>
                <a:cubicBezTo>
                  <a:pt x="3787294" y="1496181"/>
                  <a:pt x="3754949" y="1550488"/>
                  <a:pt x="3701694" y="1564027"/>
                </a:cubicBezTo>
                <a:cubicBezTo>
                  <a:pt x="3693422" y="1566134"/>
                  <a:pt x="3685148" y="1567035"/>
                  <a:pt x="3677024" y="1567035"/>
                </a:cubicBezTo>
                <a:cubicBezTo>
                  <a:pt x="3632495" y="1567035"/>
                  <a:pt x="3592034" y="1536949"/>
                  <a:pt x="3580602" y="1491818"/>
                </a:cubicBezTo>
                <a:cubicBezTo>
                  <a:pt x="3567062" y="1438565"/>
                  <a:pt x="3599256" y="1384258"/>
                  <a:pt x="3652654" y="1370869"/>
                </a:cubicBezTo>
                <a:cubicBezTo>
                  <a:pt x="3652654" y="1370869"/>
                  <a:pt x="3652654" y="1370869"/>
                  <a:pt x="3652654" y="1370719"/>
                </a:cubicBezTo>
                <a:cubicBezTo>
                  <a:pt x="3665968" y="1367334"/>
                  <a:pt x="3679347" y="1366817"/>
                  <a:pt x="3692138" y="1368779"/>
                </a:cubicBezTo>
                <a:close/>
                <a:moveTo>
                  <a:pt x="1245262" y="1366903"/>
                </a:moveTo>
                <a:cubicBezTo>
                  <a:pt x="1254890" y="1366659"/>
                  <a:pt x="1264632" y="1370080"/>
                  <a:pt x="1272229" y="1377226"/>
                </a:cubicBezTo>
                <a:cubicBezTo>
                  <a:pt x="1287271" y="1391667"/>
                  <a:pt x="1287873" y="1415437"/>
                  <a:pt x="1273583" y="1430479"/>
                </a:cubicBezTo>
                <a:cubicBezTo>
                  <a:pt x="1266212" y="1438152"/>
                  <a:pt x="1256282" y="1442062"/>
                  <a:pt x="1246202" y="1442062"/>
                </a:cubicBezTo>
                <a:cubicBezTo>
                  <a:pt x="1236876" y="1442062"/>
                  <a:pt x="1227550" y="1438754"/>
                  <a:pt x="1220329" y="1431834"/>
                </a:cubicBezTo>
                <a:cubicBezTo>
                  <a:pt x="1205287" y="1417392"/>
                  <a:pt x="1204685" y="1393624"/>
                  <a:pt x="1218973" y="1378580"/>
                </a:cubicBezTo>
                <a:cubicBezTo>
                  <a:pt x="1226121" y="1371059"/>
                  <a:pt x="1235635" y="1367147"/>
                  <a:pt x="1245262" y="1366903"/>
                </a:cubicBezTo>
                <a:close/>
                <a:moveTo>
                  <a:pt x="1727695" y="1348296"/>
                </a:moveTo>
                <a:cubicBezTo>
                  <a:pt x="1744354" y="1349199"/>
                  <a:pt x="1760677" y="1356456"/>
                  <a:pt x="1772712" y="1369845"/>
                </a:cubicBezTo>
                <a:cubicBezTo>
                  <a:pt x="1796777" y="1396623"/>
                  <a:pt x="1794521" y="1437841"/>
                  <a:pt x="1767748" y="1461910"/>
                </a:cubicBezTo>
                <a:cubicBezTo>
                  <a:pt x="1755411" y="1473043"/>
                  <a:pt x="1739769" y="1478609"/>
                  <a:pt x="1724272" y="1478609"/>
                </a:cubicBezTo>
                <a:cubicBezTo>
                  <a:pt x="1706368" y="1478609"/>
                  <a:pt x="1688616" y="1471238"/>
                  <a:pt x="1675677" y="1456946"/>
                </a:cubicBezTo>
                <a:cubicBezTo>
                  <a:pt x="1651606" y="1430170"/>
                  <a:pt x="1653862" y="1388950"/>
                  <a:pt x="1680640" y="1364881"/>
                </a:cubicBezTo>
                <a:cubicBezTo>
                  <a:pt x="1694028" y="1352847"/>
                  <a:pt x="1711031" y="1347394"/>
                  <a:pt x="1727695" y="1348296"/>
                </a:cubicBezTo>
                <a:close/>
                <a:moveTo>
                  <a:pt x="4923526" y="1312049"/>
                </a:moveTo>
                <a:cubicBezTo>
                  <a:pt x="4977833" y="1320623"/>
                  <a:pt x="5015142" y="1371621"/>
                  <a:pt x="5006566" y="1426078"/>
                </a:cubicBezTo>
                <a:cubicBezTo>
                  <a:pt x="4998894" y="1475119"/>
                  <a:pt x="4956472" y="1510322"/>
                  <a:pt x="4908182" y="1510322"/>
                </a:cubicBezTo>
                <a:cubicBezTo>
                  <a:pt x="4903067" y="1510322"/>
                  <a:pt x="4897952" y="1509870"/>
                  <a:pt x="4892687" y="1509119"/>
                </a:cubicBezTo>
                <a:cubicBezTo>
                  <a:pt x="4838230" y="1500543"/>
                  <a:pt x="4801074" y="1449547"/>
                  <a:pt x="4809648" y="1395238"/>
                </a:cubicBezTo>
                <a:cubicBezTo>
                  <a:pt x="4818072" y="1340782"/>
                  <a:pt x="4869070" y="1303625"/>
                  <a:pt x="4923526" y="1312049"/>
                </a:cubicBezTo>
                <a:close/>
                <a:moveTo>
                  <a:pt x="2320057" y="1294809"/>
                </a:moveTo>
                <a:cubicBezTo>
                  <a:pt x="2343409" y="1298945"/>
                  <a:pt x="2365186" y="1311996"/>
                  <a:pt x="2379854" y="1332982"/>
                </a:cubicBezTo>
                <a:cubicBezTo>
                  <a:pt x="2409339" y="1374953"/>
                  <a:pt x="2399108" y="1432719"/>
                  <a:pt x="2357138" y="1462205"/>
                </a:cubicBezTo>
                <a:cubicBezTo>
                  <a:pt x="2340891" y="1473486"/>
                  <a:pt x="2322388" y="1478901"/>
                  <a:pt x="2304036" y="1478901"/>
                </a:cubicBezTo>
                <a:cubicBezTo>
                  <a:pt x="2274705" y="1478901"/>
                  <a:pt x="2245971" y="1465213"/>
                  <a:pt x="2227918" y="1439339"/>
                </a:cubicBezTo>
                <a:cubicBezTo>
                  <a:pt x="2198582" y="1397367"/>
                  <a:pt x="2208812" y="1339601"/>
                  <a:pt x="2250788" y="1310116"/>
                </a:cubicBezTo>
                <a:cubicBezTo>
                  <a:pt x="2271772" y="1295449"/>
                  <a:pt x="2296703" y="1290672"/>
                  <a:pt x="2320057" y="1294809"/>
                </a:cubicBezTo>
                <a:close/>
                <a:moveTo>
                  <a:pt x="4072486" y="1294158"/>
                </a:moveTo>
                <a:lnTo>
                  <a:pt x="4111832" y="1297573"/>
                </a:lnTo>
                <a:cubicBezTo>
                  <a:pt x="4149099" y="1308580"/>
                  <a:pt x="4178010" y="1340933"/>
                  <a:pt x="4182636" y="1382002"/>
                </a:cubicBezTo>
                <a:cubicBezTo>
                  <a:pt x="4188803" y="1436610"/>
                  <a:pt x="4149540" y="1486102"/>
                  <a:pt x="4094932" y="1492269"/>
                </a:cubicBezTo>
                <a:cubicBezTo>
                  <a:pt x="4091021" y="1492721"/>
                  <a:pt x="4087262" y="1492871"/>
                  <a:pt x="4083500" y="1492871"/>
                </a:cubicBezTo>
                <a:cubicBezTo>
                  <a:pt x="4033554" y="1492871"/>
                  <a:pt x="3990382" y="1455263"/>
                  <a:pt x="3984664" y="1404416"/>
                </a:cubicBezTo>
                <a:cubicBezTo>
                  <a:pt x="3979925" y="1363347"/>
                  <a:pt x="4000912" y="1325325"/>
                  <a:pt x="4034802" y="1306279"/>
                </a:cubicBezTo>
                <a:close/>
                <a:moveTo>
                  <a:pt x="4072368" y="1294148"/>
                </a:moveTo>
                <a:cubicBezTo>
                  <a:pt x="4072518" y="1294148"/>
                  <a:pt x="4072518" y="1294148"/>
                  <a:pt x="4072518" y="1294148"/>
                </a:cubicBezTo>
                <a:lnTo>
                  <a:pt x="4072486" y="1294158"/>
                </a:lnTo>
                <a:close/>
                <a:moveTo>
                  <a:pt x="4498550" y="1274741"/>
                </a:moveTo>
                <a:cubicBezTo>
                  <a:pt x="4553609" y="1275794"/>
                  <a:pt x="4597234" y="1321376"/>
                  <a:pt x="4596031" y="1376434"/>
                </a:cubicBezTo>
                <a:cubicBezTo>
                  <a:pt x="4594979" y="1430742"/>
                  <a:pt x="4550600" y="1473915"/>
                  <a:pt x="4496443" y="1473915"/>
                </a:cubicBezTo>
                <a:cubicBezTo>
                  <a:pt x="4495842" y="1473915"/>
                  <a:pt x="4495090" y="1473915"/>
                  <a:pt x="4494337" y="1473915"/>
                </a:cubicBezTo>
                <a:cubicBezTo>
                  <a:pt x="4439278" y="1472864"/>
                  <a:pt x="4395653" y="1427282"/>
                  <a:pt x="4396856" y="1372222"/>
                </a:cubicBezTo>
                <a:cubicBezTo>
                  <a:pt x="4397908" y="1317164"/>
                  <a:pt x="4443491" y="1273537"/>
                  <a:pt x="4498550" y="1274741"/>
                </a:cubicBezTo>
                <a:close/>
                <a:moveTo>
                  <a:pt x="3006405" y="1249148"/>
                </a:moveTo>
                <a:cubicBezTo>
                  <a:pt x="3053305" y="1247527"/>
                  <a:pt x="3098830" y="1273533"/>
                  <a:pt x="3119817" y="1318663"/>
                </a:cubicBezTo>
                <a:cubicBezTo>
                  <a:pt x="3147797" y="1378987"/>
                  <a:pt x="3121620" y="1450594"/>
                  <a:pt x="3061447" y="1478576"/>
                </a:cubicBezTo>
                <a:cubicBezTo>
                  <a:pt x="3045050" y="1486247"/>
                  <a:pt x="3027751" y="1489858"/>
                  <a:pt x="3010750" y="1489858"/>
                </a:cubicBezTo>
                <a:cubicBezTo>
                  <a:pt x="2965470" y="1489858"/>
                  <a:pt x="2921994" y="1463982"/>
                  <a:pt x="2901536" y="1420207"/>
                </a:cubicBezTo>
                <a:cubicBezTo>
                  <a:pt x="2873555" y="1359882"/>
                  <a:pt x="2899732" y="1288275"/>
                  <a:pt x="2959905" y="1260295"/>
                </a:cubicBezTo>
                <a:cubicBezTo>
                  <a:pt x="2974985" y="1253299"/>
                  <a:pt x="2990772" y="1249690"/>
                  <a:pt x="3006405" y="1249148"/>
                </a:cubicBezTo>
                <a:close/>
                <a:moveTo>
                  <a:pt x="1462354" y="1156146"/>
                </a:moveTo>
                <a:cubicBezTo>
                  <a:pt x="1471963" y="1156541"/>
                  <a:pt x="1481402" y="1160602"/>
                  <a:pt x="1488399" y="1168275"/>
                </a:cubicBezTo>
                <a:cubicBezTo>
                  <a:pt x="1502540" y="1183618"/>
                  <a:pt x="1501486" y="1207388"/>
                  <a:pt x="1486144" y="1221376"/>
                </a:cubicBezTo>
                <a:cubicBezTo>
                  <a:pt x="1478921" y="1227996"/>
                  <a:pt x="1469894" y="1231306"/>
                  <a:pt x="1460719" y="1231306"/>
                </a:cubicBezTo>
                <a:cubicBezTo>
                  <a:pt x="1450638" y="1231306"/>
                  <a:pt x="1440560" y="1227245"/>
                  <a:pt x="1433035" y="1219120"/>
                </a:cubicBezTo>
                <a:cubicBezTo>
                  <a:pt x="1419043" y="1203777"/>
                  <a:pt x="1420096" y="1180008"/>
                  <a:pt x="1435294" y="1166018"/>
                </a:cubicBezTo>
                <a:cubicBezTo>
                  <a:pt x="1442966" y="1159023"/>
                  <a:pt x="1452746" y="1155751"/>
                  <a:pt x="1462354" y="1156146"/>
                </a:cubicBezTo>
                <a:close/>
                <a:moveTo>
                  <a:pt x="2004243" y="1125974"/>
                </a:moveTo>
                <a:cubicBezTo>
                  <a:pt x="2020770" y="1128286"/>
                  <a:pt x="2036414" y="1136898"/>
                  <a:pt x="2047246" y="1151265"/>
                </a:cubicBezTo>
                <a:cubicBezTo>
                  <a:pt x="2068912" y="1180148"/>
                  <a:pt x="2063046" y="1220916"/>
                  <a:pt x="2034308" y="1242579"/>
                </a:cubicBezTo>
                <a:cubicBezTo>
                  <a:pt x="2022575" y="1251454"/>
                  <a:pt x="2008889" y="1255666"/>
                  <a:pt x="1995201" y="1255666"/>
                </a:cubicBezTo>
                <a:cubicBezTo>
                  <a:pt x="1975346" y="1255666"/>
                  <a:pt x="1955940" y="1246790"/>
                  <a:pt x="1943005" y="1229791"/>
                </a:cubicBezTo>
                <a:cubicBezTo>
                  <a:pt x="1921345" y="1201059"/>
                  <a:pt x="1927212" y="1160141"/>
                  <a:pt x="1955940" y="1138478"/>
                </a:cubicBezTo>
                <a:cubicBezTo>
                  <a:pt x="1970306" y="1127647"/>
                  <a:pt x="1987716" y="1123660"/>
                  <a:pt x="2004243" y="1125974"/>
                </a:cubicBezTo>
                <a:close/>
                <a:moveTo>
                  <a:pt x="3443316" y="1087556"/>
                </a:moveTo>
                <a:cubicBezTo>
                  <a:pt x="3489998" y="1092203"/>
                  <a:pt x="3531518" y="1124076"/>
                  <a:pt x="3546298" y="1171688"/>
                </a:cubicBezTo>
                <a:cubicBezTo>
                  <a:pt x="3566004" y="1235172"/>
                  <a:pt x="3530502" y="1302566"/>
                  <a:pt x="3467020" y="1322274"/>
                </a:cubicBezTo>
                <a:cubicBezTo>
                  <a:pt x="3455134" y="1325885"/>
                  <a:pt x="3443250" y="1327690"/>
                  <a:pt x="3431367" y="1327690"/>
                </a:cubicBezTo>
                <a:cubicBezTo>
                  <a:pt x="3380067" y="1327690"/>
                  <a:pt x="3332380" y="1294594"/>
                  <a:pt x="3316435" y="1242994"/>
                </a:cubicBezTo>
                <a:cubicBezTo>
                  <a:pt x="3296727" y="1179511"/>
                  <a:pt x="3332230" y="1111965"/>
                  <a:pt x="3395712" y="1092410"/>
                </a:cubicBezTo>
                <a:cubicBezTo>
                  <a:pt x="3411621" y="1087483"/>
                  <a:pt x="3427756" y="1086007"/>
                  <a:pt x="3443316" y="1087556"/>
                </a:cubicBezTo>
                <a:close/>
                <a:moveTo>
                  <a:pt x="2634608" y="1082040"/>
                </a:moveTo>
                <a:cubicBezTo>
                  <a:pt x="2670542" y="1078353"/>
                  <a:pt x="2706902" y="1096011"/>
                  <a:pt x="2725405" y="1129744"/>
                </a:cubicBezTo>
                <a:cubicBezTo>
                  <a:pt x="2750078" y="1174574"/>
                  <a:pt x="2733831" y="1230988"/>
                  <a:pt x="2688852" y="1255659"/>
                </a:cubicBezTo>
                <a:cubicBezTo>
                  <a:pt x="2674708" y="1263481"/>
                  <a:pt x="2659362" y="1267242"/>
                  <a:pt x="2644170" y="1267242"/>
                </a:cubicBezTo>
                <a:cubicBezTo>
                  <a:pt x="2611526" y="1267242"/>
                  <a:pt x="2579785" y="1249792"/>
                  <a:pt x="2562936" y="1219103"/>
                </a:cubicBezTo>
                <a:cubicBezTo>
                  <a:pt x="2538114" y="1174123"/>
                  <a:pt x="2554511" y="1117861"/>
                  <a:pt x="2599493" y="1093038"/>
                </a:cubicBezTo>
                <a:cubicBezTo>
                  <a:pt x="2610700" y="1086871"/>
                  <a:pt x="2622630" y="1083270"/>
                  <a:pt x="2634608" y="1082040"/>
                </a:cubicBezTo>
                <a:close/>
                <a:moveTo>
                  <a:pt x="3850175" y="984398"/>
                </a:moveTo>
                <a:cubicBezTo>
                  <a:pt x="3915764" y="973416"/>
                  <a:pt x="3977744" y="1017644"/>
                  <a:pt x="3988726" y="1083234"/>
                </a:cubicBezTo>
                <a:cubicBezTo>
                  <a:pt x="3999707" y="1148823"/>
                  <a:pt x="3955480" y="1210802"/>
                  <a:pt x="3889891" y="1221783"/>
                </a:cubicBezTo>
                <a:cubicBezTo>
                  <a:pt x="3883271" y="1222986"/>
                  <a:pt x="3876500" y="1223589"/>
                  <a:pt x="3869882" y="1223589"/>
                </a:cubicBezTo>
                <a:cubicBezTo>
                  <a:pt x="3812114" y="1223589"/>
                  <a:pt x="3761118" y="1181919"/>
                  <a:pt x="3751339" y="1122948"/>
                </a:cubicBezTo>
                <a:cubicBezTo>
                  <a:pt x="3740358" y="1057509"/>
                  <a:pt x="3784586" y="995380"/>
                  <a:pt x="3850175" y="984398"/>
                </a:cubicBezTo>
                <a:close/>
                <a:moveTo>
                  <a:pt x="1693250" y="960637"/>
                </a:moveTo>
                <a:cubicBezTo>
                  <a:pt x="1702804" y="961691"/>
                  <a:pt x="1711947" y="966393"/>
                  <a:pt x="1718414" y="974516"/>
                </a:cubicBezTo>
                <a:cubicBezTo>
                  <a:pt x="1731353" y="990763"/>
                  <a:pt x="1728794" y="1014381"/>
                  <a:pt x="1712548" y="1027468"/>
                </a:cubicBezTo>
                <a:cubicBezTo>
                  <a:pt x="1705623" y="1032884"/>
                  <a:pt x="1697348" y="1035591"/>
                  <a:pt x="1689075" y="1035591"/>
                </a:cubicBezTo>
                <a:cubicBezTo>
                  <a:pt x="1678092" y="1035591"/>
                  <a:pt x="1667108" y="1030777"/>
                  <a:pt x="1659736" y="1021451"/>
                </a:cubicBezTo>
                <a:cubicBezTo>
                  <a:pt x="1646646" y="1005354"/>
                  <a:pt x="1649355" y="981585"/>
                  <a:pt x="1665605" y="968649"/>
                </a:cubicBezTo>
                <a:cubicBezTo>
                  <a:pt x="1673730" y="962179"/>
                  <a:pt x="1683695" y="959584"/>
                  <a:pt x="1693250" y="960637"/>
                </a:cubicBezTo>
                <a:close/>
                <a:moveTo>
                  <a:pt x="4781066" y="953558"/>
                </a:moveTo>
                <a:cubicBezTo>
                  <a:pt x="4847257" y="960177"/>
                  <a:pt x="4895546" y="1019148"/>
                  <a:pt x="4888926" y="1085190"/>
                </a:cubicBezTo>
                <a:cubicBezTo>
                  <a:pt x="4882759" y="1147318"/>
                  <a:pt x="4830408" y="1193653"/>
                  <a:pt x="4769330" y="1193653"/>
                </a:cubicBezTo>
                <a:cubicBezTo>
                  <a:pt x="4765420" y="1193653"/>
                  <a:pt x="4761358" y="1193503"/>
                  <a:pt x="4757296" y="1193200"/>
                </a:cubicBezTo>
                <a:cubicBezTo>
                  <a:pt x="4691105" y="1186581"/>
                  <a:pt x="4642816" y="1127611"/>
                  <a:pt x="4649436" y="1061420"/>
                </a:cubicBezTo>
                <a:cubicBezTo>
                  <a:pt x="4656054" y="995229"/>
                  <a:pt x="4715025" y="947090"/>
                  <a:pt x="4781066" y="953558"/>
                </a:cubicBezTo>
                <a:close/>
                <a:moveTo>
                  <a:pt x="4314716" y="938213"/>
                </a:moveTo>
                <a:cubicBezTo>
                  <a:pt x="4381058" y="936108"/>
                  <a:pt x="4436720" y="988157"/>
                  <a:pt x="4438976" y="1054499"/>
                </a:cubicBezTo>
                <a:cubicBezTo>
                  <a:pt x="4441082" y="1120992"/>
                  <a:pt x="4389033" y="1176652"/>
                  <a:pt x="4322540" y="1178758"/>
                </a:cubicBezTo>
                <a:cubicBezTo>
                  <a:pt x="4321186" y="1178908"/>
                  <a:pt x="4319832" y="1178908"/>
                  <a:pt x="4318628" y="1178908"/>
                </a:cubicBezTo>
                <a:cubicBezTo>
                  <a:pt x="4253941" y="1178908"/>
                  <a:pt x="4200536" y="1127461"/>
                  <a:pt x="4198432" y="1062473"/>
                </a:cubicBezTo>
                <a:cubicBezTo>
                  <a:pt x="4196174" y="995981"/>
                  <a:pt x="4248224" y="940471"/>
                  <a:pt x="4314716" y="938213"/>
                </a:cubicBezTo>
                <a:close/>
                <a:moveTo>
                  <a:pt x="2273903" y="927483"/>
                </a:moveTo>
                <a:cubicBezTo>
                  <a:pt x="2298948" y="923470"/>
                  <a:pt x="2325176" y="934414"/>
                  <a:pt x="2339393" y="957204"/>
                </a:cubicBezTo>
                <a:cubicBezTo>
                  <a:pt x="2358496" y="987743"/>
                  <a:pt x="2349320" y="1028059"/>
                  <a:pt x="2318783" y="1047164"/>
                </a:cubicBezTo>
                <a:cubicBezTo>
                  <a:pt x="2308104" y="1053784"/>
                  <a:pt x="2296072" y="1057092"/>
                  <a:pt x="2284188" y="1057092"/>
                </a:cubicBezTo>
                <a:cubicBezTo>
                  <a:pt x="2262528" y="1057092"/>
                  <a:pt x="2241316" y="1046111"/>
                  <a:pt x="2228977" y="1026404"/>
                </a:cubicBezTo>
                <a:cubicBezTo>
                  <a:pt x="2209872" y="995867"/>
                  <a:pt x="2219050" y="955701"/>
                  <a:pt x="2249590" y="936596"/>
                </a:cubicBezTo>
                <a:cubicBezTo>
                  <a:pt x="2249590" y="936596"/>
                  <a:pt x="2249590" y="936596"/>
                  <a:pt x="2249741" y="936596"/>
                </a:cubicBezTo>
                <a:cubicBezTo>
                  <a:pt x="2257338" y="931819"/>
                  <a:pt x="2265555" y="928820"/>
                  <a:pt x="2273903" y="927483"/>
                </a:cubicBezTo>
                <a:close/>
                <a:moveTo>
                  <a:pt x="3005748" y="907774"/>
                </a:moveTo>
                <a:cubicBezTo>
                  <a:pt x="3041930" y="907987"/>
                  <a:pt x="3076144" y="929479"/>
                  <a:pt x="3090810" y="965020"/>
                </a:cubicBezTo>
                <a:cubicBezTo>
                  <a:pt x="3110516" y="1012255"/>
                  <a:pt x="3088104" y="1066562"/>
                  <a:pt x="3040866" y="1086269"/>
                </a:cubicBezTo>
                <a:cubicBezTo>
                  <a:pt x="3029283" y="1091083"/>
                  <a:pt x="3017099" y="1093340"/>
                  <a:pt x="3005214" y="1093340"/>
                </a:cubicBezTo>
                <a:cubicBezTo>
                  <a:pt x="2968959" y="1093340"/>
                  <a:pt x="2934359" y="1071827"/>
                  <a:pt x="2919618" y="1036175"/>
                </a:cubicBezTo>
                <a:cubicBezTo>
                  <a:pt x="2899910" y="988938"/>
                  <a:pt x="2922324" y="934632"/>
                  <a:pt x="2969560" y="914924"/>
                </a:cubicBezTo>
                <a:cubicBezTo>
                  <a:pt x="2981410" y="909997"/>
                  <a:pt x="2993689" y="907704"/>
                  <a:pt x="3005748" y="907774"/>
                </a:cubicBezTo>
                <a:close/>
                <a:moveTo>
                  <a:pt x="1936791" y="781377"/>
                </a:moveTo>
                <a:cubicBezTo>
                  <a:pt x="1946249" y="783087"/>
                  <a:pt x="1955045" y="788427"/>
                  <a:pt x="1960912" y="797002"/>
                </a:cubicBezTo>
                <a:cubicBezTo>
                  <a:pt x="1972798" y="814000"/>
                  <a:pt x="1968586" y="837468"/>
                  <a:pt x="1951586" y="849203"/>
                </a:cubicBezTo>
                <a:cubicBezTo>
                  <a:pt x="1944970" y="853866"/>
                  <a:pt x="1937600" y="855971"/>
                  <a:pt x="1930081" y="855971"/>
                </a:cubicBezTo>
                <a:cubicBezTo>
                  <a:pt x="1918196" y="855971"/>
                  <a:pt x="1906464" y="850257"/>
                  <a:pt x="1899244" y="839726"/>
                </a:cubicBezTo>
                <a:cubicBezTo>
                  <a:pt x="1887347" y="822726"/>
                  <a:pt x="1891565" y="799259"/>
                  <a:pt x="1908720" y="787524"/>
                </a:cubicBezTo>
                <a:cubicBezTo>
                  <a:pt x="1917219" y="781583"/>
                  <a:pt x="1927334" y="779665"/>
                  <a:pt x="1936791" y="781377"/>
                </a:cubicBezTo>
                <a:close/>
                <a:moveTo>
                  <a:pt x="3393656" y="774695"/>
                </a:moveTo>
                <a:cubicBezTo>
                  <a:pt x="3429599" y="778820"/>
                  <a:pt x="3461335" y="803867"/>
                  <a:pt x="3472164" y="840760"/>
                </a:cubicBezTo>
                <a:cubicBezTo>
                  <a:pt x="3486607" y="889953"/>
                  <a:pt x="3458474" y="941400"/>
                  <a:pt x="3409280" y="955842"/>
                </a:cubicBezTo>
                <a:cubicBezTo>
                  <a:pt x="3400555" y="958401"/>
                  <a:pt x="3391830" y="959604"/>
                  <a:pt x="3383106" y="959604"/>
                </a:cubicBezTo>
                <a:cubicBezTo>
                  <a:pt x="3342941" y="959604"/>
                  <a:pt x="3305930" y="933428"/>
                  <a:pt x="3294197" y="892962"/>
                </a:cubicBezTo>
                <a:cubicBezTo>
                  <a:pt x="3279609" y="843919"/>
                  <a:pt x="3307736" y="792322"/>
                  <a:pt x="3356930" y="777880"/>
                </a:cubicBezTo>
                <a:cubicBezTo>
                  <a:pt x="3369227" y="774270"/>
                  <a:pt x="3381676" y="773320"/>
                  <a:pt x="3393656" y="774695"/>
                </a:cubicBezTo>
                <a:close/>
                <a:moveTo>
                  <a:pt x="2584550" y="753758"/>
                </a:moveTo>
                <a:cubicBezTo>
                  <a:pt x="2609879" y="751939"/>
                  <a:pt x="2635040" y="765140"/>
                  <a:pt x="2647336" y="789172"/>
                </a:cubicBezTo>
                <a:cubicBezTo>
                  <a:pt x="2663733" y="821214"/>
                  <a:pt x="2651094" y="860477"/>
                  <a:pt x="2619058" y="876874"/>
                </a:cubicBezTo>
                <a:cubicBezTo>
                  <a:pt x="2609430" y="881688"/>
                  <a:pt x="2599349" y="884094"/>
                  <a:pt x="2589420" y="884094"/>
                </a:cubicBezTo>
                <a:cubicBezTo>
                  <a:pt x="2565651" y="884094"/>
                  <a:pt x="2542785" y="871008"/>
                  <a:pt x="2531200" y="848592"/>
                </a:cubicBezTo>
                <a:cubicBezTo>
                  <a:pt x="2514803" y="816400"/>
                  <a:pt x="2527589" y="777137"/>
                  <a:pt x="2559634" y="760738"/>
                </a:cubicBezTo>
                <a:cubicBezTo>
                  <a:pt x="2567644" y="756639"/>
                  <a:pt x="2576106" y="754364"/>
                  <a:pt x="2584550" y="753758"/>
                </a:cubicBezTo>
                <a:close/>
                <a:moveTo>
                  <a:pt x="3756907" y="683707"/>
                </a:moveTo>
                <a:cubicBezTo>
                  <a:pt x="3807300" y="674682"/>
                  <a:pt x="3855592" y="708229"/>
                  <a:pt x="3864617" y="758775"/>
                </a:cubicBezTo>
                <a:cubicBezTo>
                  <a:pt x="3873644" y="809170"/>
                  <a:pt x="3840097" y="857310"/>
                  <a:pt x="3789550" y="866335"/>
                </a:cubicBezTo>
                <a:cubicBezTo>
                  <a:pt x="3784134" y="867387"/>
                  <a:pt x="3778570" y="867838"/>
                  <a:pt x="3773154" y="867838"/>
                </a:cubicBezTo>
                <a:cubicBezTo>
                  <a:pt x="3729075" y="867838"/>
                  <a:pt x="3689962" y="836249"/>
                  <a:pt x="3681990" y="791419"/>
                </a:cubicBezTo>
                <a:cubicBezTo>
                  <a:pt x="3672964" y="740872"/>
                  <a:pt x="3706510" y="692734"/>
                  <a:pt x="3756907" y="683707"/>
                </a:cubicBezTo>
                <a:close/>
                <a:moveTo>
                  <a:pt x="4984453" y="664002"/>
                </a:moveTo>
                <a:cubicBezTo>
                  <a:pt x="5009801" y="667687"/>
                  <a:pt x="5031238" y="681301"/>
                  <a:pt x="5045416" y="700331"/>
                </a:cubicBezTo>
                <a:lnTo>
                  <a:pt x="5060108" y="730891"/>
                </a:lnTo>
                <a:lnTo>
                  <a:pt x="5060108" y="777234"/>
                </a:lnTo>
                <a:lnTo>
                  <a:pt x="5052089" y="801050"/>
                </a:lnTo>
                <a:cubicBezTo>
                  <a:pt x="5036005" y="829883"/>
                  <a:pt x="5005175" y="848585"/>
                  <a:pt x="4971213" y="848585"/>
                </a:cubicBezTo>
                <a:cubicBezTo>
                  <a:pt x="4966702" y="848585"/>
                  <a:pt x="4962188" y="848283"/>
                  <a:pt x="4957675" y="847681"/>
                </a:cubicBezTo>
                <a:cubicBezTo>
                  <a:pt x="4906979" y="840310"/>
                  <a:pt x="4871926" y="793074"/>
                  <a:pt x="4879300" y="742528"/>
                </a:cubicBezTo>
                <a:cubicBezTo>
                  <a:pt x="4886670" y="691682"/>
                  <a:pt x="4933756" y="656631"/>
                  <a:pt x="4984453" y="664002"/>
                </a:cubicBezTo>
                <a:close/>
                <a:moveTo>
                  <a:pt x="4164583" y="633313"/>
                </a:moveTo>
                <a:cubicBezTo>
                  <a:pt x="4215730" y="629853"/>
                  <a:pt x="4260108" y="668364"/>
                  <a:pt x="4263569" y="719511"/>
                </a:cubicBezTo>
                <a:cubicBezTo>
                  <a:pt x="4267180" y="770508"/>
                  <a:pt x="4228516" y="814886"/>
                  <a:pt x="4177520" y="818346"/>
                </a:cubicBezTo>
                <a:lnTo>
                  <a:pt x="4177520" y="818497"/>
                </a:lnTo>
                <a:cubicBezTo>
                  <a:pt x="4175264" y="818647"/>
                  <a:pt x="4173157" y="818647"/>
                  <a:pt x="4171052" y="818647"/>
                </a:cubicBezTo>
                <a:cubicBezTo>
                  <a:pt x="4122611" y="818647"/>
                  <a:pt x="4081842" y="781189"/>
                  <a:pt x="4078534" y="732297"/>
                </a:cubicBezTo>
                <a:cubicBezTo>
                  <a:pt x="4074924" y="681150"/>
                  <a:pt x="4113585" y="636923"/>
                  <a:pt x="4164583" y="633313"/>
                </a:cubicBezTo>
                <a:close/>
                <a:moveTo>
                  <a:pt x="4575269" y="626843"/>
                </a:moveTo>
                <a:cubicBezTo>
                  <a:pt x="4626568" y="628649"/>
                  <a:pt x="4666434" y="671672"/>
                  <a:pt x="4664626" y="722969"/>
                </a:cubicBezTo>
                <a:cubicBezTo>
                  <a:pt x="4662672" y="772913"/>
                  <a:pt x="4621604" y="812329"/>
                  <a:pt x="4571961" y="812329"/>
                </a:cubicBezTo>
                <a:cubicBezTo>
                  <a:pt x="4570758" y="812329"/>
                  <a:pt x="4569554" y="812179"/>
                  <a:pt x="4568500" y="812179"/>
                </a:cubicBezTo>
                <a:cubicBezTo>
                  <a:pt x="4517203" y="810221"/>
                  <a:pt x="4477336" y="767199"/>
                  <a:pt x="4479142" y="716050"/>
                </a:cubicBezTo>
                <a:cubicBezTo>
                  <a:pt x="4481098" y="664903"/>
                  <a:pt x="4524122" y="624887"/>
                  <a:pt x="4575269" y="626843"/>
                </a:cubicBezTo>
                <a:close/>
                <a:moveTo>
                  <a:pt x="2191978" y="619078"/>
                </a:moveTo>
                <a:cubicBezTo>
                  <a:pt x="2201306" y="621447"/>
                  <a:pt x="2209731" y="627390"/>
                  <a:pt x="2214996" y="636341"/>
                </a:cubicBezTo>
                <a:cubicBezTo>
                  <a:pt x="2225678" y="654091"/>
                  <a:pt x="2219960" y="677259"/>
                  <a:pt x="2202058" y="687939"/>
                </a:cubicBezTo>
                <a:cubicBezTo>
                  <a:pt x="2196038" y="691399"/>
                  <a:pt x="2189420" y="693204"/>
                  <a:pt x="2182804" y="693204"/>
                </a:cubicBezTo>
                <a:cubicBezTo>
                  <a:pt x="2170014" y="693204"/>
                  <a:pt x="2157529" y="686585"/>
                  <a:pt x="2150456" y="674852"/>
                </a:cubicBezTo>
                <a:cubicBezTo>
                  <a:pt x="2139776" y="656950"/>
                  <a:pt x="2145642" y="633933"/>
                  <a:pt x="2163548" y="623253"/>
                </a:cubicBezTo>
                <a:cubicBezTo>
                  <a:pt x="2172422" y="617912"/>
                  <a:pt x="2182654" y="616709"/>
                  <a:pt x="2191978" y="619078"/>
                </a:cubicBezTo>
                <a:close/>
                <a:moveTo>
                  <a:pt x="2909139" y="607770"/>
                </a:moveTo>
                <a:cubicBezTo>
                  <a:pt x="2934565" y="608150"/>
                  <a:pt x="2958509" y="623466"/>
                  <a:pt x="2968666" y="648514"/>
                </a:cubicBezTo>
                <a:cubicBezTo>
                  <a:pt x="2982208" y="681910"/>
                  <a:pt x="2966109" y="719820"/>
                  <a:pt x="2932713" y="733358"/>
                </a:cubicBezTo>
                <a:cubicBezTo>
                  <a:pt x="2924741" y="736667"/>
                  <a:pt x="2916467" y="738172"/>
                  <a:pt x="2908346" y="738172"/>
                </a:cubicBezTo>
                <a:cubicBezTo>
                  <a:pt x="2882468" y="738172"/>
                  <a:pt x="2858094" y="722828"/>
                  <a:pt x="2847865" y="697556"/>
                </a:cubicBezTo>
                <a:cubicBezTo>
                  <a:pt x="2834328" y="664158"/>
                  <a:pt x="2850422" y="626099"/>
                  <a:pt x="2883672" y="612560"/>
                </a:cubicBezTo>
                <a:cubicBezTo>
                  <a:pt x="2892021" y="609176"/>
                  <a:pt x="2900663" y="607643"/>
                  <a:pt x="2909139" y="607770"/>
                </a:cubicBezTo>
                <a:close/>
                <a:moveTo>
                  <a:pt x="3245292" y="490577"/>
                </a:moveTo>
                <a:cubicBezTo>
                  <a:pt x="3270540" y="493164"/>
                  <a:pt x="3293074" y="510454"/>
                  <a:pt x="3300974" y="536291"/>
                </a:cubicBezTo>
                <a:cubicBezTo>
                  <a:pt x="3311652" y="570741"/>
                  <a:pt x="3292248" y="607146"/>
                  <a:pt x="3257801" y="617677"/>
                </a:cubicBezTo>
                <a:cubicBezTo>
                  <a:pt x="3251479" y="619632"/>
                  <a:pt x="3245014" y="620685"/>
                  <a:pt x="3238692" y="620685"/>
                </a:cubicBezTo>
                <a:cubicBezTo>
                  <a:pt x="3210870" y="620685"/>
                  <a:pt x="3184994" y="602633"/>
                  <a:pt x="3176418" y="574652"/>
                </a:cubicBezTo>
                <a:cubicBezTo>
                  <a:pt x="3165889" y="540203"/>
                  <a:pt x="3185143" y="503646"/>
                  <a:pt x="3219590" y="493118"/>
                </a:cubicBezTo>
                <a:cubicBezTo>
                  <a:pt x="3228160" y="490485"/>
                  <a:pt x="3236878" y="489713"/>
                  <a:pt x="3245292" y="490577"/>
                </a:cubicBezTo>
                <a:close/>
                <a:moveTo>
                  <a:pt x="2457626" y="474735"/>
                </a:moveTo>
                <a:cubicBezTo>
                  <a:pt x="2466783" y="477707"/>
                  <a:pt x="2474794" y="484176"/>
                  <a:pt x="2479459" y="493427"/>
                </a:cubicBezTo>
                <a:cubicBezTo>
                  <a:pt x="2488786" y="511929"/>
                  <a:pt x="2481414" y="534646"/>
                  <a:pt x="2462912" y="544123"/>
                </a:cubicBezTo>
                <a:cubicBezTo>
                  <a:pt x="2457496" y="546830"/>
                  <a:pt x="2451630" y="548185"/>
                  <a:pt x="2445912" y="548185"/>
                </a:cubicBezTo>
                <a:cubicBezTo>
                  <a:pt x="2432218" y="548185"/>
                  <a:pt x="2418984" y="540662"/>
                  <a:pt x="2412365" y="527574"/>
                </a:cubicBezTo>
                <a:cubicBezTo>
                  <a:pt x="2402886" y="509072"/>
                  <a:pt x="2410408" y="486357"/>
                  <a:pt x="2428911" y="477029"/>
                </a:cubicBezTo>
                <a:cubicBezTo>
                  <a:pt x="2438164" y="472290"/>
                  <a:pt x="2448470" y="471764"/>
                  <a:pt x="2457626" y="474735"/>
                </a:cubicBezTo>
                <a:close/>
                <a:moveTo>
                  <a:pt x="3590413" y="403010"/>
                </a:moveTo>
                <a:cubicBezTo>
                  <a:pt x="3615309" y="407791"/>
                  <a:pt x="3636183" y="427000"/>
                  <a:pt x="3641823" y="453400"/>
                </a:cubicBezTo>
                <a:cubicBezTo>
                  <a:pt x="3649496" y="488603"/>
                  <a:pt x="3627082" y="523202"/>
                  <a:pt x="3591916" y="530874"/>
                </a:cubicBezTo>
                <a:cubicBezTo>
                  <a:pt x="3587253" y="531778"/>
                  <a:pt x="3582590" y="532230"/>
                  <a:pt x="3578078" y="532230"/>
                </a:cubicBezTo>
                <a:cubicBezTo>
                  <a:pt x="3547990" y="532230"/>
                  <a:pt x="3521064" y="511319"/>
                  <a:pt x="3514444" y="480780"/>
                </a:cubicBezTo>
                <a:cubicBezTo>
                  <a:pt x="3506923" y="445579"/>
                  <a:pt x="3529337" y="410829"/>
                  <a:pt x="3564540" y="403306"/>
                </a:cubicBezTo>
                <a:cubicBezTo>
                  <a:pt x="3573340" y="401427"/>
                  <a:pt x="3582102" y="401417"/>
                  <a:pt x="3590413" y="403010"/>
                </a:cubicBezTo>
                <a:close/>
                <a:moveTo>
                  <a:pt x="2732400" y="349011"/>
                </a:moveTo>
                <a:cubicBezTo>
                  <a:pt x="2741332" y="352622"/>
                  <a:pt x="2748892" y="359618"/>
                  <a:pt x="2752953" y="369171"/>
                </a:cubicBezTo>
                <a:cubicBezTo>
                  <a:pt x="2761077" y="388274"/>
                  <a:pt x="2752050" y="410388"/>
                  <a:pt x="2732944" y="418513"/>
                </a:cubicBezTo>
                <a:cubicBezTo>
                  <a:pt x="2728132" y="420468"/>
                  <a:pt x="2723165" y="421521"/>
                  <a:pt x="2718351" y="421521"/>
                </a:cubicBezTo>
                <a:cubicBezTo>
                  <a:pt x="2703610" y="421521"/>
                  <a:pt x="2689770" y="412946"/>
                  <a:pt x="2683601" y="398504"/>
                </a:cubicBezTo>
                <a:cubicBezTo>
                  <a:pt x="2675626" y="379400"/>
                  <a:pt x="2684504" y="357286"/>
                  <a:pt x="2703610" y="349162"/>
                </a:cubicBezTo>
                <a:cubicBezTo>
                  <a:pt x="2713162" y="345175"/>
                  <a:pt x="2723468" y="345401"/>
                  <a:pt x="2732400" y="349011"/>
                </a:cubicBezTo>
                <a:close/>
                <a:moveTo>
                  <a:pt x="4982347" y="348399"/>
                </a:moveTo>
                <a:cubicBezTo>
                  <a:pt x="5017999" y="353213"/>
                  <a:pt x="5043122" y="386007"/>
                  <a:pt x="5038308" y="421659"/>
                </a:cubicBezTo>
                <a:cubicBezTo>
                  <a:pt x="5033946" y="454454"/>
                  <a:pt x="5005964" y="478222"/>
                  <a:pt x="4973772" y="478222"/>
                </a:cubicBezTo>
                <a:cubicBezTo>
                  <a:pt x="4970914" y="478222"/>
                  <a:pt x="4968055" y="478072"/>
                  <a:pt x="4965046" y="477620"/>
                </a:cubicBezTo>
                <a:cubicBezTo>
                  <a:pt x="4929394" y="472957"/>
                  <a:pt x="4904270" y="440162"/>
                  <a:pt x="4909084" y="404510"/>
                </a:cubicBezTo>
                <a:cubicBezTo>
                  <a:pt x="4913898" y="368706"/>
                  <a:pt x="4946694" y="343735"/>
                  <a:pt x="4982347" y="348399"/>
                </a:cubicBezTo>
                <a:close/>
                <a:moveTo>
                  <a:pt x="3915914" y="343886"/>
                </a:moveTo>
                <a:cubicBezTo>
                  <a:pt x="3951566" y="339372"/>
                  <a:pt x="3984211" y="364795"/>
                  <a:pt x="3988724" y="400449"/>
                </a:cubicBezTo>
                <a:cubicBezTo>
                  <a:pt x="3993087" y="436251"/>
                  <a:pt x="3967815" y="468745"/>
                  <a:pt x="3932160" y="473259"/>
                </a:cubicBezTo>
                <a:lnTo>
                  <a:pt x="3932010" y="473259"/>
                </a:lnTo>
                <a:cubicBezTo>
                  <a:pt x="3929302" y="473558"/>
                  <a:pt x="3926595" y="473708"/>
                  <a:pt x="3923887" y="473708"/>
                </a:cubicBezTo>
                <a:cubicBezTo>
                  <a:pt x="3891543" y="473708"/>
                  <a:pt x="3863412" y="449639"/>
                  <a:pt x="3859350" y="416696"/>
                </a:cubicBezTo>
                <a:cubicBezTo>
                  <a:pt x="3854838" y="380892"/>
                  <a:pt x="3880110" y="348398"/>
                  <a:pt x="3915914" y="343886"/>
                </a:cubicBezTo>
                <a:close/>
                <a:moveTo>
                  <a:pt x="4627470" y="316507"/>
                </a:moveTo>
                <a:cubicBezTo>
                  <a:pt x="4663424" y="318161"/>
                  <a:pt x="4691254" y="348700"/>
                  <a:pt x="4689600" y="384654"/>
                </a:cubicBezTo>
                <a:cubicBezTo>
                  <a:pt x="4687946" y="419555"/>
                  <a:pt x="4659060" y="446782"/>
                  <a:pt x="4624462" y="446782"/>
                </a:cubicBezTo>
                <a:cubicBezTo>
                  <a:pt x="4623408" y="446782"/>
                  <a:pt x="4622506" y="446782"/>
                  <a:pt x="4621452" y="446782"/>
                </a:cubicBezTo>
                <a:cubicBezTo>
                  <a:pt x="4585348" y="445127"/>
                  <a:pt x="4557669" y="414589"/>
                  <a:pt x="4559324" y="378636"/>
                </a:cubicBezTo>
                <a:cubicBezTo>
                  <a:pt x="4560980" y="342683"/>
                  <a:pt x="4591516" y="314853"/>
                  <a:pt x="4627470" y="316507"/>
                </a:cubicBezTo>
                <a:close/>
                <a:moveTo>
                  <a:pt x="4271090" y="315003"/>
                </a:moveTo>
                <a:cubicBezTo>
                  <a:pt x="4307044" y="313649"/>
                  <a:pt x="4337431" y="341629"/>
                  <a:pt x="4338786" y="377733"/>
                </a:cubicBezTo>
                <a:cubicBezTo>
                  <a:pt x="4340140" y="413687"/>
                  <a:pt x="4312008" y="443923"/>
                  <a:pt x="4276054" y="445278"/>
                </a:cubicBezTo>
                <a:cubicBezTo>
                  <a:pt x="4275152" y="445278"/>
                  <a:pt x="4274400" y="445278"/>
                  <a:pt x="4273498" y="445278"/>
                </a:cubicBezTo>
                <a:cubicBezTo>
                  <a:pt x="4238746" y="445278"/>
                  <a:pt x="4209713" y="417749"/>
                  <a:pt x="4208510" y="382697"/>
                </a:cubicBezTo>
                <a:cubicBezTo>
                  <a:pt x="4207156" y="346593"/>
                  <a:pt x="4235136" y="316357"/>
                  <a:pt x="4271090" y="315003"/>
                </a:cubicBezTo>
                <a:close/>
                <a:moveTo>
                  <a:pt x="2986426" y="240699"/>
                </a:moveTo>
                <a:cubicBezTo>
                  <a:pt x="3005985" y="233929"/>
                  <a:pt x="3027349" y="244308"/>
                  <a:pt x="3034267" y="264016"/>
                </a:cubicBezTo>
                <a:cubicBezTo>
                  <a:pt x="3041032" y="283721"/>
                  <a:pt x="3030504" y="305084"/>
                  <a:pt x="3010946" y="311853"/>
                </a:cubicBezTo>
                <a:cubicBezTo>
                  <a:pt x="3006887" y="313207"/>
                  <a:pt x="3002675" y="313960"/>
                  <a:pt x="2998611" y="313960"/>
                </a:cubicBezTo>
                <a:cubicBezTo>
                  <a:pt x="2982969" y="313809"/>
                  <a:pt x="2968524" y="304180"/>
                  <a:pt x="2963107" y="288535"/>
                </a:cubicBezTo>
                <a:cubicBezTo>
                  <a:pt x="2956337" y="268980"/>
                  <a:pt x="2966718" y="247468"/>
                  <a:pt x="2986426" y="240699"/>
                </a:cubicBezTo>
                <a:close/>
                <a:moveTo>
                  <a:pt x="3276314" y="151792"/>
                </a:moveTo>
                <a:cubicBezTo>
                  <a:pt x="3296468" y="146376"/>
                  <a:pt x="3317084" y="158261"/>
                  <a:pt x="3322498" y="178420"/>
                </a:cubicBezTo>
                <a:cubicBezTo>
                  <a:pt x="3327914" y="198426"/>
                  <a:pt x="3316028" y="219036"/>
                  <a:pt x="3295866" y="224451"/>
                </a:cubicBezTo>
                <a:cubicBezTo>
                  <a:pt x="3292709" y="225356"/>
                  <a:pt x="3289399" y="225655"/>
                  <a:pt x="3286090" y="225655"/>
                </a:cubicBezTo>
                <a:cubicBezTo>
                  <a:pt x="3269545" y="225655"/>
                  <a:pt x="3254352" y="214675"/>
                  <a:pt x="3249834" y="197826"/>
                </a:cubicBezTo>
                <a:cubicBezTo>
                  <a:pt x="3244420" y="177818"/>
                  <a:pt x="3256304" y="157207"/>
                  <a:pt x="3276314" y="151792"/>
                </a:cubicBezTo>
                <a:close/>
                <a:moveTo>
                  <a:pt x="3571769" y="83043"/>
                </a:moveTo>
                <a:cubicBezTo>
                  <a:pt x="3592076" y="79131"/>
                  <a:pt x="3611887" y="92370"/>
                  <a:pt x="3615798" y="112679"/>
                </a:cubicBezTo>
                <a:cubicBezTo>
                  <a:pt x="3619860" y="133137"/>
                  <a:pt x="3606621" y="152845"/>
                  <a:pt x="3586210" y="156905"/>
                </a:cubicBezTo>
                <a:cubicBezTo>
                  <a:pt x="3583802" y="157358"/>
                  <a:pt x="3581396" y="157659"/>
                  <a:pt x="3578990" y="157659"/>
                </a:cubicBezTo>
                <a:cubicBezTo>
                  <a:pt x="3561390" y="157659"/>
                  <a:pt x="3545594" y="145172"/>
                  <a:pt x="3542134" y="127270"/>
                </a:cubicBezTo>
                <a:cubicBezTo>
                  <a:pt x="3538072" y="106811"/>
                  <a:pt x="3551310" y="87104"/>
                  <a:pt x="3571769" y="83043"/>
                </a:cubicBezTo>
                <a:close/>
                <a:moveTo>
                  <a:pt x="5060108" y="52074"/>
                </a:moveTo>
                <a:lnTo>
                  <a:pt x="5060108" y="115726"/>
                </a:lnTo>
                <a:lnTo>
                  <a:pt x="5044927" y="106643"/>
                </a:lnTo>
                <a:cubicBezTo>
                  <a:pt x="5039173" y="98914"/>
                  <a:pt x="5036352" y="88985"/>
                  <a:pt x="5037856" y="78680"/>
                </a:cubicBezTo>
                <a:cubicBezTo>
                  <a:pt x="5039360" y="68376"/>
                  <a:pt x="5044889" y="59689"/>
                  <a:pt x="5052617" y="53953"/>
                </a:cubicBezTo>
                <a:close/>
                <a:moveTo>
                  <a:pt x="3871085" y="34755"/>
                </a:moveTo>
                <a:cubicBezTo>
                  <a:pt x="3871085" y="34755"/>
                  <a:pt x="3871085" y="34755"/>
                  <a:pt x="3871085" y="34904"/>
                </a:cubicBezTo>
                <a:cubicBezTo>
                  <a:pt x="3891696" y="32196"/>
                  <a:pt x="3910499" y="46789"/>
                  <a:pt x="3913057" y="67398"/>
                </a:cubicBezTo>
                <a:cubicBezTo>
                  <a:pt x="3915764" y="88007"/>
                  <a:pt x="3901172" y="106811"/>
                  <a:pt x="3880563" y="109520"/>
                </a:cubicBezTo>
                <a:cubicBezTo>
                  <a:pt x="3878907" y="109670"/>
                  <a:pt x="3877404" y="109820"/>
                  <a:pt x="3875749" y="109820"/>
                </a:cubicBezTo>
                <a:cubicBezTo>
                  <a:pt x="3857094" y="109820"/>
                  <a:pt x="3840848" y="95829"/>
                  <a:pt x="3838441" y="76876"/>
                </a:cubicBezTo>
                <a:cubicBezTo>
                  <a:pt x="3835884" y="56265"/>
                  <a:pt x="3850476" y="37462"/>
                  <a:pt x="3871085" y="34755"/>
                </a:cubicBezTo>
                <a:close/>
                <a:moveTo>
                  <a:pt x="4779261" y="13241"/>
                </a:moveTo>
                <a:cubicBezTo>
                  <a:pt x="4799870" y="14745"/>
                  <a:pt x="4815364" y="32947"/>
                  <a:pt x="4813860" y="53557"/>
                </a:cubicBezTo>
                <a:cubicBezTo>
                  <a:pt x="4812206" y="73263"/>
                  <a:pt x="4795808" y="88306"/>
                  <a:pt x="4776402" y="88306"/>
                </a:cubicBezTo>
                <a:cubicBezTo>
                  <a:pt x="4775349" y="88306"/>
                  <a:pt x="4774447" y="88306"/>
                  <a:pt x="4773393" y="88156"/>
                </a:cubicBezTo>
                <a:cubicBezTo>
                  <a:pt x="4752634" y="86653"/>
                  <a:pt x="4737139" y="68449"/>
                  <a:pt x="4738794" y="47840"/>
                </a:cubicBezTo>
                <a:cubicBezTo>
                  <a:pt x="4740448" y="27081"/>
                  <a:pt x="4758500" y="11587"/>
                  <a:pt x="4779261" y="13241"/>
                </a:cubicBezTo>
                <a:close/>
                <a:moveTo>
                  <a:pt x="4173008" y="7073"/>
                </a:moveTo>
                <a:cubicBezTo>
                  <a:pt x="4193768" y="6021"/>
                  <a:pt x="4211519" y="21815"/>
                  <a:pt x="4212722" y="42575"/>
                </a:cubicBezTo>
                <a:cubicBezTo>
                  <a:pt x="4213926" y="63335"/>
                  <a:pt x="4198131" y="81086"/>
                  <a:pt x="4177372" y="82289"/>
                </a:cubicBezTo>
                <a:cubicBezTo>
                  <a:pt x="4176618" y="82289"/>
                  <a:pt x="4175867" y="82289"/>
                  <a:pt x="4175264" y="82289"/>
                </a:cubicBezTo>
                <a:cubicBezTo>
                  <a:pt x="4155408" y="82289"/>
                  <a:pt x="4138860" y="66796"/>
                  <a:pt x="4137655" y="46787"/>
                </a:cubicBezTo>
                <a:cubicBezTo>
                  <a:pt x="4136454" y="26178"/>
                  <a:pt x="4152398" y="8276"/>
                  <a:pt x="4173008" y="7224"/>
                </a:cubicBezTo>
                <a:cubicBezTo>
                  <a:pt x="4173008" y="7224"/>
                  <a:pt x="4173008" y="7224"/>
                  <a:pt x="4173008" y="7073"/>
                </a:cubicBezTo>
                <a:close/>
                <a:moveTo>
                  <a:pt x="4476284" y="4"/>
                </a:moveTo>
                <a:cubicBezTo>
                  <a:pt x="4497045" y="154"/>
                  <a:pt x="4513743" y="17152"/>
                  <a:pt x="4513442" y="37913"/>
                </a:cubicBezTo>
                <a:cubicBezTo>
                  <a:pt x="4513292" y="58672"/>
                  <a:pt x="4496443" y="75221"/>
                  <a:pt x="4475984" y="75221"/>
                </a:cubicBezTo>
                <a:cubicBezTo>
                  <a:pt x="4475834" y="75221"/>
                  <a:pt x="4475682" y="75221"/>
                  <a:pt x="4475532" y="75221"/>
                </a:cubicBezTo>
                <a:cubicBezTo>
                  <a:pt x="4454772" y="74919"/>
                  <a:pt x="4438074" y="57920"/>
                  <a:pt x="4438376" y="37159"/>
                </a:cubicBezTo>
                <a:cubicBezTo>
                  <a:pt x="4438526" y="16400"/>
                  <a:pt x="4455524" y="-298"/>
                  <a:pt x="4476284" y="4"/>
                </a:cubicBezTo>
                <a:close/>
              </a:path>
            </a:pathLst>
          </a:custGeom>
          <a:solidFill>
            <a:schemeClr val="bg2"/>
          </a:solidFill>
          <a:ln w="9525" cap="flat">
            <a:noFill/>
            <a:prstDash val="solid"/>
            <a:miter/>
          </a:ln>
        </p:spPr>
        <p:txBody>
          <a:bodyPr wrap="square" rtlCol="0" anchor="ctr">
            <a:noAutofit/>
          </a:bodyPr>
          <a:lstStyle/>
          <a:p>
            <a:endParaRPr lang="en-ID"/>
          </a:p>
        </p:txBody>
      </p:sp>
      <p:sp>
        <p:nvSpPr>
          <p:cNvPr id="25" name="TextBox 93">
            <a:extLst>
              <a:ext uri="{FF2B5EF4-FFF2-40B4-BE49-F238E27FC236}">
                <a16:creationId xmlns:a16="http://schemas.microsoft.com/office/drawing/2014/main" id="{1DC0C5D0-FB24-4398-84ED-DB4D5D040440}"/>
              </a:ext>
            </a:extLst>
          </p:cNvPr>
          <p:cNvSpPr txBox="1"/>
          <p:nvPr/>
        </p:nvSpPr>
        <p:spPr>
          <a:xfrm>
            <a:off x="1892690" y="4352088"/>
            <a:ext cx="3413889" cy="37292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9" rIns="45719">
            <a:spAutoFit/>
          </a:bodyPr>
          <a:lstStyle>
            <a:lvl1pPr algn="r">
              <a:defRPr sz="1200">
                <a:latin typeface="Open Sans"/>
                <a:ea typeface="Open Sans"/>
                <a:cs typeface="Open Sans"/>
                <a:sym typeface="Open Sans"/>
              </a:defRPr>
            </a:lvl1pPr>
          </a:lstStyle>
          <a:p>
            <a:pPr algn="l">
              <a:lnSpc>
                <a:spcPct val="150000"/>
              </a:lnSpc>
            </a:pPr>
            <a:endParaRPr lang="id-ID" sz="1400" dirty="0">
              <a:solidFill>
                <a:schemeClr val="bg2"/>
              </a:solidFill>
              <a:latin typeface="+mn-lt"/>
            </a:endParaRPr>
          </a:p>
        </p:txBody>
      </p:sp>
      <p:pic>
        <p:nvPicPr>
          <p:cNvPr id="9" name="Resim 8">
            <a:extLst>
              <a:ext uri="{FF2B5EF4-FFF2-40B4-BE49-F238E27FC236}">
                <a16:creationId xmlns:a16="http://schemas.microsoft.com/office/drawing/2014/main" id="{47AD9A7D-81C0-4EC5-808D-5A234BD448C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08254" y="2595494"/>
            <a:ext cx="3425392" cy="733171"/>
          </a:xfrm>
          <a:prstGeom prst="rect">
            <a:avLst/>
          </a:prstGeom>
          <a:effectLst>
            <a:outerShdw blurRad="50800" dist="38100" dir="2700000" algn="tl" rotWithShape="0">
              <a:prstClr val="black">
                <a:alpha val="40000"/>
              </a:prstClr>
            </a:outerShdw>
          </a:effectLst>
        </p:spPr>
      </p:pic>
      <p:sp>
        <p:nvSpPr>
          <p:cNvPr id="10" name="TextBox 11">
            <a:extLst>
              <a:ext uri="{FF2B5EF4-FFF2-40B4-BE49-F238E27FC236}">
                <a16:creationId xmlns:a16="http://schemas.microsoft.com/office/drawing/2014/main" id="{C8EA3A86-5CF5-424B-969D-5CED6F176BB3}"/>
              </a:ext>
            </a:extLst>
          </p:cNvPr>
          <p:cNvSpPr txBox="1"/>
          <p:nvPr/>
        </p:nvSpPr>
        <p:spPr>
          <a:xfrm>
            <a:off x="2138647" y="3222929"/>
            <a:ext cx="3548857" cy="261610"/>
          </a:xfrm>
          <a:prstGeom prst="rect">
            <a:avLst/>
          </a:prstGeom>
          <a:noFill/>
        </p:spPr>
        <p:txBody>
          <a:bodyPr wrap="square" rtlCol="0">
            <a:spAutoFit/>
          </a:bodyPr>
          <a:lstStyle/>
          <a:p>
            <a:r>
              <a:rPr lang="tr-TR" sz="1080" b="1" dirty="0">
                <a:solidFill>
                  <a:schemeClr val="tx1">
                    <a:lumMod val="75000"/>
                    <a:lumOff val="25000"/>
                  </a:schemeClr>
                </a:solidFill>
              </a:rPr>
              <a:t>Simple Solution </a:t>
            </a:r>
            <a:r>
              <a:rPr lang="tr-TR" sz="1080" b="1" dirty="0" err="1">
                <a:solidFill>
                  <a:schemeClr val="tx1">
                    <a:lumMod val="75000"/>
                    <a:lumOff val="25000"/>
                  </a:schemeClr>
                </a:solidFill>
              </a:rPr>
              <a:t>for</a:t>
            </a:r>
            <a:r>
              <a:rPr lang="tr-TR" sz="1080" b="1" dirty="0">
                <a:solidFill>
                  <a:schemeClr val="tx1">
                    <a:lumMod val="75000"/>
                    <a:lumOff val="25000"/>
                  </a:schemeClr>
                </a:solidFill>
              </a:rPr>
              <a:t> </a:t>
            </a:r>
            <a:r>
              <a:rPr lang="tr-TR" sz="1080" b="1" dirty="0" err="1">
                <a:solidFill>
                  <a:schemeClr val="tx1">
                    <a:lumMod val="75000"/>
                    <a:lumOff val="25000"/>
                  </a:schemeClr>
                </a:solidFill>
              </a:rPr>
              <a:t>Complex</a:t>
            </a:r>
            <a:r>
              <a:rPr lang="tr-TR" sz="1080" b="1" dirty="0">
                <a:solidFill>
                  <a:schemeClr val="tx1">
                    <a:lumMod val="75000"/>
                    <a:lumOff val="25000"/>
                  </a:schemeClr>
                </a:solidFill>
              </a:rPr>
              <a:t> Connection</a:t>
            </a:r>
            <a:endParaRPr lang="en-ID" sz="1080" b="1" dirty="0">
              <a:solidFill>
                <a:schemeClr val="tx1">
                  <a:lumMod val="75000"/>
                  <a:lumOff val="25000"/>
                </a:schemeClr>
              </a:solidFill>
            </a:endParaRPr>
          </a:p>
        </p:txBody>
      </p:sp>
    </p:spTree>
    <p:extLst>
      <p:ext uri="{BB962C8B-B14F-4D97-AF65-F5344CB8AC3E}">
        <p14:creationId xmlns:p14="http://schemas.microsoft.com/office/powerpoint/2010/main" val="369175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2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8" name="Grafik 27">
            <a:extLst>
              <a:ext uri="{FF2B5EF4-FFF2-40B4-BE49-F238E27FC236}">
                <a16:creationId xmlns:a16="http://schemas.microsoft.com/office/drawing/2014/main" id="{628D83F0-8663-43DC-9941-020C30159B78}"/>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39716" y="0"/>
            <a:ext cx="13715999" cy="6858000"/>
          </a:xfrm>
          <a:prstGeom prst="rect">
            <a:avLst/>
          </a:prstGeom>
        </p:spPr>
      </p:pic>
      <p:sp>
        <p:nvSpPr>
          <p:cNvPr id="13" name="Title 12">
            <a:extLst>
              <a:ext uri="{FF2B5EF4-FFF2-40B4-BE49-F238E27FC236}">
                <a16:creationId xmlns:a16="http://schemas.microsoft.com/office/drawing/2014/main" id="{29B6019A-94E9-4C10-B3EA-E508FFCD92E8}"/>
              </a:ext>
            </a:extLst>
          </p:cNvPr>
          <p:cNvSpPr>
            <a:spLocks noGrp="1"/>
          </p:cNvSpPr>
          <p:nvPr>
            <p:ph type="title"/>
          </p:nvPr>
        </p:nvSpPr>
        <p:spPr>
          <a:xfrm>
            <a:off x="1023625" y="809293"/>
            <a:ext cx="9355494" cy="903838"/>
          </a:xfrm>
          <a:noFill/>
        </p:spPr>
        <p:txBody>
          <a:bodyPr>
            <a:noAutofit/>
          </a:bodyPr>
          <a:lstStyle/>
          <a:p>
            <a:r>
              <a:rPr lang="tr-TR" sz="3200" dirty="0">
                <a:latin typeface="Raleway" pitchFamily="2" charset="-94"/>
              </a:rPr>
              <a:t> Sunum </a:t>
            </a:r>
            <a:r>
              <a:rPr lang="tr-TR" sz="3200" b="0" dirty="0">
                <a:latin typeface="Raleway" pitchFamily="2" charset="-94"/>
              </a:rPr>
              <a:t>Özeti</a:t>
            </a:r>
            <a:endParaRPr lang="en-ID" sz="3200" b="0" dirty="0">
              <a:latin typeface="Raleway" pitchFamily="2" charset="-94"/>
            </a:endParaRPr>
          </a:p>
        </p:txBody>
      </p:sp>
      <p:sp>
        <p:nvSpPr>
          <p:cNvPr id="54" name="TextBox 53">
            <a:extLst>
              <a:ext uri="{FF2B5EF4-FFF2-40B4-BE49-F238E27FC236}">
                <a16:creationId xmlns:a16="http://schemas.microsoft.com/office/drawing/2014/main" id="{AAC3911D-6934-47EA-9EA1-0912384F2DFA}"/>
              </a:ext>
            </a:extLst>
          </p:cNvPr>
          <p:cNvSpPr txBox="1"/>
          <p:nvPr/>
        </p:nvSpPr>
        <p:spPr>
          <a:xfrm>
            <a:off x="1023625" y="1078893"/>
            <a:ext cx="2365821" cy="2397388"/>
          </a:xfrm>
          <a:prstGeom prst="rect">
            <a:avLst/>
          </a:prstGeom>
          <a:noFill/>
        </p:spPr>
        <p:txBody>
          <a:bodyPr wrap="square" rtlCol="0" anchor="ctr">
            <a:spAutoFit/>
          </a:bodyPr>
          <a:lstStyle/>
          <a:p>
            <a:pPr>
              <a:lnSpc>
                <a:spcPct val="150000"/>
              </a:lnSpc>
            </a:pPr>
            <a:r>
              <a:rPr lang="id-ID" sz="11500" b="1" dirty="0">
                <a:ln w="12700">
                  <a:noFill/>
                </a:ln>
                <a:gradFill>
                  <a:gsLst>
                    <a:gs pos="53000">
                      <a:schemeClr val="accent1">
                        <a:alpha val="30000"/>
                      </a:schemeClr>
                    </a:gs>
                    <a:gs pos="100000">
                      <a:schemeClr val="accent2">
                        <a:alpha val="30000"/>
                      </a:schemeClr>
                    </a:gs>
                  </a:gsLst>
                  <a:lin ang="2700000" scaled="1"/>
                </a:gradFill>
                <a:latin typeface="+mj-lt"/>
              </a:rPr>
              <a:t>01.</a:t>
            </a:r>
          </a:p>
        </p:txBody>
      </p:sp>
      <p:sp>
        <p:nvSpPr>
          <p:cNvPr id="52" name="TextBox 51">
            <a:extLst>
              <a:ext uri="{FF2B5EF4-FFF2-40B4-BE49-F238E27FC236}">
                <a16:creationId xmlns:a16="http://schemas.microsoft.com/office/drawing/2014/main" id="{A2E531E5-0E8B-404A-A866-3521456E5371}"/>
              </a:ext>
            </a:extLst>
          </p:cNvPr>
          <p:cNvSpPr txBox="1"/>
          <p:nvPr/>
        </p:nvSpPr>
        <p:spPr>
          <a:xfrm>
            <a:off x="1374396" y="2772534"/>
            <a:ext cx="3012669" cy="704232"/>
          </a:xfrm>
          <a:prstGeom prst="rect">
            <a:avLst/>
          </a:prstGeom>
          <a:noFill/>
        </p:spPr>
        <p:txBody>
          <a:bodyPr wrap="square" rtlCol="0">
            <a:spAutoFit/>
          </a:bodyPr>
          <a:lstStyle/>
          <a:p>
            <a:pPr>
              <a:lnSpc>
                <a:spcPct val="150000"/>
              </a:lnSpc>
            </a:pPr>
            <a:r>
              <a:rPr lang="tr-TR" sz="1400" dirty="0">
                <a:latin typeface="Iskoola Pota" panose="020B0502040204020203" pitchFamily="34" charset="0"/>
                <a:cs typeface="Iskoola Pota" panose="020B0502040204020203" pitchFamily="34" charset="0"/>
              </a:rPr>
              <a:t>15 yılı aşkın tecrübe ile,</a:t>
            </a:r>
          </a:p>
          <a:p>
            <a:pPr>
              <a:lnSpc>
                <a:spcPct val="150000"/>
              </a:lnSpc>
            </a:pPr>
            <a:r>
              <a:rPr lang="tr-TR" sz="1400" dirty="0">
                <a:latin typeface="Iskoola Pota" panose="020B0502040204020203" pitchFamily="34" charset="0"/>
                <a:cs typeface="Iskoola Pota" panose="020B0502040204020203" pitchFamily="34" charset="0"/>
              </a:rPr>
              <a:t>sektörünün yeni ve dinamik markası..</a:t>
            </a:r>
            <a:endParaRPr lang="id-ID" sz="1100" dirty="0">
              <a:latin typeface="Iskoola Pota" panose="020B0502040204020203" pitchFamily="34" charset="0"/>
              <a:cs typeface="Iskoola Pota" panose="020B0502040204020203" pitchFamily="34" charset="0"/>
            </a:endParaRPr>
          </a:p>
        </p:txBody>
      </p:sp>
      <p:sp>
        <p:nvSpPr>
          <p:cNvPr id="53" name="TextBox 52">
            <a:extLst>
              <a:ext uri="{FF2B5EF4-FFF2-40B4-BE49-F238E27FC236}">
                <a16:creationId xmlns:a16="http://schemas.microsoft.com/office/drawing/2014/main" id="{F3F75163-61ED-44CB-8BAC-D2846CFBD7EB}"/>
              </a:ext>
            </a:extLst>
          </p:cNvPr>
          <p:cNvSpPr txBox="1"/>
          <p:nvPr/>
        </p:nvSpPr>
        <p:spPr>
          <a:xfrm>
            <a:off x="1374396" y="2392311"/>
            <a:ext cx="2163690" cy="456215"/>
          </a:xfrm>
          <a:prstGeom prst="rect">
            <a:avLst/>
          </a:prstGeom>
          <a:noFill/>
        </p:spPr>
        <p:txBody>
          <a:bodyPr wrap="square" rtlCol="0" anchor="ctr">
            <a:spAutoFit/>
          </a:bodyPr>
          <a:lstStyle/>
          <a:p>
            <a:pPr>
              <a:lnSpc>
                <a:spcPct val="150000"/>
              </a:lnSpc>
            </a:pPr>
            <a:r>
              <a:rPr lang="tr-TR" b="1" dirty="0">
                <a:latin typeface="Raleway" pitchFamily="2" charset="-94"/>
              </a:rPr>
              <a:t>Pikus Hakkında</a:t>
            </a:r>
            <a:endParaRPr lang="id-ID" b="1" dirty="0">
              <a:latin typeface="Raleway" pitchFamily="2" charset="-94"/>
            </a:endParaRPr>
          </a:p>
        </p:txBody>
      </p:sp>
      <p:sp>
        <p:nvSpPr>
          <p:cNvPr id="56" name="TextBox 55">
            <a:extLst>
              <a:ext uri="{FF2B5EF4-FFF2-40B4-BE49-F238E27FC236}">
                <a16:creationId xmlns:a16="http://schemas.microsoft.com/office/drawing/2014/main" id="{E4729E7C-BEC6-4711-93F8-5B47EAB7A3E3}"/>
              </a:ext>
            </a:extLst>
          </p:cNvPr>
          <p:cNvSpPr txBox="1"/>
          <p:nvPr/>
        </p:nvSpPr>
        <p:spPr>
          <a:xfrm>
            <a:off x="4636302" y="1068987"/>
            <a:ext cx="2365821" cy="2417200"/>
          </a:xfrm>
          <a:prstGeom prst="rect">
            <a:avLst/>
          </a:prstGeom>
          <a:noFill/>
        </p:spPr>
        <p:txBody>
          <a:bodyPr wrap="square" rtlCol="0" anchor="ctr">
            <a:spAutoFit/>
          </a:bodyPr>
          <a:lstStyle/>
          <a:p>
            <a:pPr>
              <a:lnSpc>
                <a:spcPct val="150000"/>
              </a:lnSpc>
            </a:pPr>
            <a:r>
              <a:rPr lang="id-ID" sz="11500" b="1" dirty="0">
                <a:ln w="12700">
                  <a:noFill/>
                </a:ln>
                <a:gradFill>
                  <a:gsLst>
                    <a:gs pos="53000">
                      <a:schemeClr val="accent1">
                        <a:alpha val="30000"/>
                      </a:schemeClr>
                    </a:gs>
                    <a:gs pos="100000">
                      <a:schemeClr val="accent2">
                        <a:alpha val="30000"/>
                      </a:schemeClr>
                    </a:gs>
                  </a:gsLst>
                  <a:lin ang="2700000" scaled="1"/>
                </a:gradFill>
                <a:latin typeface="+mj-lt"/>
              </a:rPr>
              <a:t>02.</a:t>
            </a:r>
          </a:p>
        </p:txBody>
      </p:sp>
      <p:sp>
        <p:nvSpPr>
          <p:cNvPr id="57" name="TextBox 56">
            <a:extLst>
              <a:ext uri="{FF2B5EF4-FFF2-40B4-BE49-F238E27FC236}">
                <a16:creationId xmlns:a16="http://schemas.microsoft.com/office/drawing/2014/main" id="{AAA37C1A-CE6A-4CC5-B5C6-B8B7AA7885E6}"/>
              </a:ext>
            </a:extLst>
          </p:cNvPr>
          <p:cNvSpPr txBox="1"/>
          <p:nvPr/>
        </p:nvSpPr>
        <p:spPr>
          <a:xfrm>
            <a:off x="4987073" y="2772534"/>
            <a:ext cx="2908857" cy="380169"/>
          </a:xfrm>
          <a:prstGeom prst="rect">
            <a:avLst/>
          </a:prstGeom>
          <a:noFill/>
        </p:spPr>
        <p:txBody>
          <a:bodyPr wrap="square" rtlCol="0">
            <a:spAutoFit/>
          </a:bodyPr>
          <a:lstStyle/>
          <a:p>
            <a:pPr>
              <a:lnSpc>
                <a:spcPct val="150000"/>
              </a:lnSpc>
            </a:pPr>
            <a:r>
              <a:rPr lang="tr-TR" sz="1400" dirty="0">
                <a:latin typeface="Iskoola Pota" panose="020B0502040204020203" pitchFamily="34" charset="0"/>
                <a:cs typeface="Iskoola Pota" panose="020B0502040204020203" pitchFamily="34" charset="0"/>
              </a:rPr>
              <a:t>Mükemmel Müşteri Deneyimi..</a:t>
            </a:r>
            <a:endParaRPr lang="id-ID" sz="1100" dirty="0">
              <a:latin typeface="Iskoola Pota" panose="020B0502040204020203" pitchFamily="34" charset="0"/>
              <a:cs typeface="Iskoola Pota" panose="020B0502040204020203" pitchFamily="34" charset="0"/>
            </a:endParaRPr>
          </a:p>
        </p:txBody>
      </p:sp>
      <p:sp>
        <p:nvSpPr>
          <p:cNvPr id="59" name="TextBox 58">
            <a:extLst>
              <a:ext uri="{FF2B5EF4-FFF2-40B4-BE49-F238E27FC236}">
                <a16:creationId xmlns:a16="http://schemas.microsoft.com/office/drawing/2014/main" id="{FC943C18-2C4B-44AA-882A-803642C3E783}"/>
              </a:ext>
            </a:extLst>
          </p:cNvPr>
          <p:cNvSpPr txBox="1"/>
          <p:nvPr/>
        </p:nvSpPr>
        <p:spPr>
          <a:xfrm>
            <a:off x="4987073" y="2392311"/>
            <a:ext cx="2163690" cy="456215"/>
          </a:xfrm>
          <a:prstGeom prst="rect">
            <a:avLst/>
          </a:prstGeom>
          <a:noFill/>
        </p:spPr>
        <p:txBody>
          <a:bodyPr wrap="square" rtlCol="0" anchor="ctr">
            <a:spAutoFit/>
          </a:bodyPr>
          <a:lstStyle/>
          <a:p>
            <a:pPr>
              <a:lnSpc>
                <a:spcPct val="150000"/>
              </a:lnSpc>
            </a:pPr>
            <a:r>
              <a:rPr lang="tr-TR" b="1" dirty="0">
                <a:latin typeface="Raleway" pitchFamily="2" charset="-94"/>
              </a:rPr>
              <a:t>Misyon &amp; Vizyon</a:t>
            </a:r>
            <a:endParaRPr lang="id-ID" b="1" dirty="0">
              <a:latin typeface="Raleway" pitchFamily="2" charset="-94"/>
            </a:endParaRPr>
          </a:p>
        </p:txBody>
      </p:sp>
      <p:sp>
        <p:nvSpPr>
          <p:cNvPr id="61" name="TextBox 60">
            <a:extLst>
              <a:ext uri="{FF2B5EF4-FFF2-40B4-BE49-F238E27FC236}">
                <a16:creationId xmlns:a16="http://schemas.microsoft.com/office/drawing/2014/main" id="{7CE6D246-9CFD-4E0D-8B28-E2E9C9CE0145}"/>
              </a:ext>
            </a:extLst>
          </p:cNvPr>
          <p:cNvSpPr txBox="1"/>
          <p:nvPr/>
        </p:nvSpPr>
        <p:spPr>
          <a:xfrm>
            <a:off x="8248979" y="1068987"/>
            <a:ext cx="2365821" cy="2417200"/>
          </a:xfrm>
          <a:prstGeom prst="rect">
            <a:avLst/>
          </a:prstGeom>
          <a:noFill/>
        </p:spPr>
        <p:txBody>
          <a:bodyPr wrap="square" rtlCol="0" anchor="ctr">
            <a:spAutoFit/>
          </a:bodyPr>
          <a:lstStyle/>
          <a:p>
            <a:pPr>
              <a:lnSpc>
                <a:spcPct val="150000"/>
              </a:lnSpc>
            </a:pPr>
            <a:r>
              <a:rPr lang="id-ID" sz="11500" b="1" dirty="0">
                <a:ln w="12700">
                  <a:noFill/>
                </a:ln>
                <a:gradFill>
                  <a:gsLst>
                    <a:gs pos="53000">
                      <a:schemeClr val="accent1">
                        <a:alpha val="30000"/>
                      </a:schemeClr>
                    </a:gs>
                    <a:gs pos="100000">
                      <a:schemeClr val="accent2">
                        <a:alpha val="30000"/>
                      </a:schemeClr>
                    </a:gs>
                  </a:gsLst>
                  <a:lin ang="2700000" scaled="1"/>
                </a:gradFill>
                <a:latin typeface="+mj-lt"/>
              </a:rPr>
              <a:t>03.</a:t>
            </a:r>
          </a:p>
        </p:txBody>
      </p:sp>
      <p:sp>
        <p:nvSpPr>
          <p:cNvPr id="62" name="TextBox 61">
            <a:extLst>
              <a:ext uri="{FF2B5EF4-FFF2-40B4-BE49-F238E27FC236}">
                <a16:creationId xmlns:a16="http://schemas.microsoft.com/office/drawing/2014/main" id="{34D7D905-C2A6-42EA-9F24-4E170C4E7A2E}"/>
              </a:ext>
            </a:extLst>
          </p:cNvPr>
          <p:cNvSpPr txBox="1"/>
          <p:nvPr/>
        </p:nvSpPr>
        <p:spPr>
          <a:xfrm>
            <a:off x="8599750" y="2772534"/>
            <a:ext cx="2908857" cy="380169"/>
          </a:xfrm>
          <a:prstGeom prst="rect">
            <a:avLst/>
          </a:prstGeom>
          <a:noFill/>
        </p:spPr>
        <p:txBody>
          <a:bodyPr wrap="square" rtlCol="0">
            <a:spAutoFit/>
          </a:bodyPr>
          <a:lstStyle/>
          <a:p>
            <a:pPr>
              <a:lnSpc>
                <a:spcPct val="150000"/>
              </a:lnSpc>
            </a:pPr>
            <a:r>
              <a:rPr lang="tr-TR" sz="1400" dirty="0">
                <a:latin typeface="Iskoola Pota" panose="020B0502040204020203" pitchFamily="34" charset="0"/>
                <a:cs typeface="Iskoola Pota" panose="020B0502040204020203" pitchFamily="34" charset="0"/>
              </a:rPr>
              <a:t>İhtiyaç odaklı çözüm..</a:t>
            </a:r>
            <a:endParaRPr lang="id-ID" sz="1100" dirty="0">
              <a:latin typeface="Iskoola Pota" panose="020B0502040204020203" pitchFamily="34" charset="0"/>
              <a:cs typeface="Iskoola Pota" panose="020B0502040204020203" pitchFamily="34" charset="0"/>
            </a:endParaRPr>
          </a:p>
        </p:txBody>
      </p:sp>
      <p:sp>
        <p:nvSpPr>
          <p:cNvPr id="63" name="TextBox 62">
            <a:extLst>
              <a:ext uri="{FF2B5EF4-FFF2-40B4-BE49-F238E27FC236}">
                <a16:creationId xmlns:a16="http://schemas.microsoft.com/office/drawing/2014/main" id="{A6A9372F-DF9D-4FAC-A459-B96FF56436D4}"/>
              </a:ext>
            </a:extLst>
          </p:cNvPr>
          <p:cNvSpPr txBox="1"/>
          <p:nvPr/>
        </p:nvSpPr>
        <p:spPr>
          <a:xfrm>
            <a:off x="8599750" y="2392311"/>
            <a:ext cx="2163690" cy="456215"/>
          </a:xfrm>
          <a:prstGeom prst="rect">
            <a:avLst/>
          </a:prstGeom>
          <a:noFill/>
        </p:spPr>
        <p:txBody>
          <a:bodyPr wrap="square" rtlCol="0" anchor="ctr">
            <a:spAutoFit/>
          </a:bodyPr>
          <a:lstStyle/>
          <a:p>
            <a:pPr>
              <a:lnSpc>
                <a:spcPct val="150000"/>
              </a:lnSpc>
            </a:pPr>
            <a:r>
              <a:rPr lang="tr-TR" b="1" dirty="0">
                <a:latin typeface="Raleway" pitchFamily="2" charset="-94"/>
              </a:rPr>
              <a:t>Güçlü Yönlerimiz</a:t>
            </a:r>
            <a:endParaRPr lang="id-ID" b="1" dirty="0">
              <a:latin typeface="Raleway" pitchFamily="2" charset="-94"/>
            </a:endParaRPr>
          </a:p>
        </p:txBody>
      </p:sp>
      <p:sp>
        <p:nvSpPr>
          <p:cNvPr id="64" name="TextBox 63">
            <a:extLst>
              <a:ext uri="{FF2B5EF4-FFF2-40B4-BE49-F238E27FC236}">
                <a16:creationId xmlns:a16="http://schemas.microsoft.com/office/drawing/2014/main" id="{4D421ABE-6379-4177-8651-38D4287DFFBB}"/>
              </a:ext>
            </a:extLst>
          </p:cNvPr>
          <p:cNvSpPr txBox="1"/>
          <p:nvPr/>
        </p:nvSpPr>
        <p:spPr>
          <a:xfrm>
            <a:off x="1023625" y="3292423"/>
            <a:ext cx="2365821" cy="2417200"/>
          </a:xfrm>
          <a:prstGeom prst="rect">
            <a:avLst/>
          </a:prstGeom>
          <a:noFill/>
        </p:spPr>
        <p:txBody>
          <a:bodyPr wrap="square" rtlCol="0" anchor="ctr">
            <a:spAutoFit/>
          </a:bodyPr>
          <a:lstStyle/>
          <a:p>
            <a:pPr>
              <a:lnSpc>
                <a:spcPct val="150000"/>
              </a:lnSpc>
            </a:pPr>
            <a:r>
              <a:rPr lang="id-ID" sz="11500" b="1" dirty="0">
                <a:ln w="12700">
                  <a:noFill/>
                </a:ln>
                <a:gradFill>
                  <a:gsLst>
                    <a:gs pos="53000">
                      <a:schemeClr val="accent1">
                        <a:alpha val="30000"/>
                      </a:schemeClr>
                    </a:gs>
                    <a:gs pos="100000">
                      <a:schemeClr val="accent2">
                        <a:alpha val="30000"/>
                      </a:schemeClr>
                    </a:gs>
                  </a:gsLst>
                  <a:lin ang="2700000" scaled="1"/>
                </a:gradFill>
                <a:latin typeface="+mj-lt"/>
              </a:rPr>
              <a:t>04.</a:t>
            </a:r>
          </a:p>
        </p:txBody>
      </p:sp>
      <p:sp>
        <p:nvSpPr>
          <p:cNvPr id="65" name="TextBox 64">
            <a:extLst>
              <a:ext uri="{FF2B5EF4-FFF2-40B4-BE49-F238E27FC236}">
                <a16:creationId xmlns:a16="http://schemas.microsoft.com/office/drawing/2014/main" id="{BDF685F7-6103-4E64-8DD9-675E9884FF1B}"/>
              </a:ext>
            </a:extLst>
          </p:cNvPr>
          <p:cNvSpPr txBox="1"/>
          <p:nvPr/>
        </p:nvSpPr>
        <p:spPr>
          <a:xfrm>
            <a:off x="1374396" y="4995970"/>
            <a:ext cx="2908857" cy="380169"/>
          </a:xfrm>
          <a:prstGeom prst="rect">
            <a:avLst/>
          </a:prstGeom>
          <a:noFill/>
        </p:spPr>
        <p:txBody>
          <a:bodyPr wrap="square" rtlCol="0">
            <a:spAutoFit/>
          </a:bodyPr>
          <a:lstStyle/>
          <a:p>
            <a:pPr>
              <a:lnSpc>
                <a:spcPct val="150000"/>
              </a:lnSpc>
            </a:pPr>
            <a:r>
              <a:rPr lang="tr-TR" sz="1400" dirty="0">
                <a:latin typeface="Iskoola Pota" panose="020B0502040204020203" pitchFamily="34" charset="0"/>
                <a:cs typeface="Iskoola Pota" panose="020B0502040204020203" pitchFamily="34" charset="0"/>
              </a:rPr>
              <a:t>Finans, ISP, Kamu ve daha birçoğu...</a:t>
            </a:r>
            <a:endParaRPr lang="id-ID" sz="1100" dirty="0">
              <a:latin typeface="Iskoola Pota" panose="020B0502040204020203" pitchFamily="34" charset="0"/>
              <a:cs typeface="Iskoola Pota" panose="020B0502040204020203" pitchFamily="34" charset="0"/>
            </a:endParaRPr>
          </a:p>
        </p:txBody>
      </p:sp>
      <p:sp>
        <p:nvSpPr>
          <p:cNvPr id="66" name="TextBox 65">
            <a:extLst>
              <a:ext uri="{FF2B5EF4-FFF2-40B4-BE49-F238E27FC236}">
                <a16:creationId xmlns:a16="http://schemas.microsoft.com/office/drawing/2014/main" id="{F49C43E7-307D-44B7-9D69-54B6DF083A0C}"/>
              </a:ext>
            </a:extLst>
          </p:cNvPr>
          <p:cNvSpPr txBox="1"/>
          <p:nvPr/>
        </p:nvSpPr>
        <p:spPr>
          <a:xfrm>
            <a:off x="1374396" y="4615747"/>
            <a:ext cx="2163690" cy="456215"/>
          </a:xfrm>
          <a:prstGeom prst="rect">
            <a:avLst/>
          </a:prstGeom>
          <a:noFill/>
        </p:spPr>
        <p:txBody>
          <a:bodyPr wrap="square" rtlCol="0" anchor="ctr">
            <a:spAutoFit/>
          </a:bodyPr>
          <a:lstStyle/>
          <a:p>
            <a:pPr>
              <a:lnSpc>
                <a:spcPct val="150000"/>
              </a:lnSpc>
            </a:pPr>
            <a:r>
              <a:rPr lang="tr-TR" b="1" dirty="0">
                <a:latin typeface="Raleway" pitchFamily="2" charset="-94"/>
              </a:rPr>
              <a:t>Nerelerde Varız</a:t>
            </a:r>
            <a:endParaRPr lang="id-ID" b="1" dirty="0">
              <a:latin typeface="Raleway" pitchFamily="2" charset="-94"/>
            </a:endParaRPr>
          </a:p>
        </p:txBody>
      </p:sp>
      <p:sp>
        <p:nvSpPr>
          <p:cNvPr id="67" name="TextBox 66">
            <a:extLst>
              <a:ext uri="{FF2B5EF4-FFF2-40B4-BE49-F238E27FC236}">
                <a16:creationId xmlns:a16="http://schemas.microsoft.com/office/drawing/2014/main" id="{0AC35DF4-A9A4-4EF0-9F00-CD64311E9B4A}"/>
              </a:ext>
            </a:extLst>
          </p:cNvPr>
          <p:cNvSpPr txBox="1"/>
          <p:nvPr/>
        </p:nvSpPr>
        <p:spPr>
          <a:xfrm>
            <a:off x="4636302" y="3292423"/>
            <a:ext cx="2365821" cy="2417200"/>
          </a:xfrm>
          <a:prstGeom prst="rect">
            <a:avLst/>
          </a:prstGeom>
          <a:noFill/>
        </p:spPr>
        <p:txBody>
          <a:bodyPr wrap="square" rtlCol="0" anchor="ctr">
            <a:spAutoFit/>
          </a:bodyPr>
          <a:lstStyle/>
          <a:p>
            <a:pPr>
              <a:lnSpc>
                <a:spcPct val="150000"/>
              </a:lnSpc>
            </a:pPr>
            <a:r>
              <a:rPr lang="id-ID" sz="11500" b="1" dirty="0">
                <a:ln w="12700">
                  <a:noFill/>
                </a:ln>
                <a:gradFill>
                  <a:gsLst>
                    <a:gs pos="53000">
                      <a:schemeClr val="accent1">
                        <a:alpha val="30000"/>
                      </a:schemeClr>
                    </a:gs>
                    <a:gs pos="100000">
                      <a:schemeClr val="accent2">
                        <a:alpha val="30000"/>
                      </a:schemeClr>
                    </a:gs>
                  </a:gsLst>
                  <a:lin ang="2700000" scaled="1"/>
                </a:gradFill>
                <a:latin typeface="+mj-lt"/>
              </a:rPr>
              <a:t>05.</a:t>
            </a:r>
          </a:p>
        </p:txBody>
      </p:sp>
      <p:sp>
        <p:nvSpPr>
          <p:cNvPr id="68" name="TextBox 67">
            <a:extLst>
              <a:ext uri="{FF2B5EF4-FFF2-40B4-BE49-F238E27FC236}">
                <a16:creationId xmlns:a16="http://schemas.microsoft.com/office/drawing/2014/main" id="{D3DF509A-A5F4-4AB2-A01D-BD53BD023629}"/>
              </a:ext>
            </a:extLst>
          </p:cNvPr>
          <p:cNvSpPr txBox="1"/>
          <p:nvPr/>
        </p:nvSpPr>
        <p:spPr>
          <a:xfrm>
            <a:off x="4987073" y="4995970"/>
            <a:ext cx="2908857" cy="380169"/>
          </a:xfrm>
          <a:prstGeom prst="rect">
            <a:avLst/>
          </a:prstGeom>
          <a:noFill/>
        </p:spPr>
        <p:txBody>
          <a:bodyPr wrap="square" rtlCol="0">
            <a:spAutoFit/>
          </a:bodyPr>
          <a:lstStyle/>
          <a:p>
            <a:pPr>
              <a:lnSpc>
                <a:spcPct val="150000"/>
              </a:lnSpc>
            </a:pPr>
            <a:r>
              <a:rPr lang="tr-TR" sz="1400" dirty="0">
                <a:latin typeface="Iskoola Pota" panose="020B0502040204020203" pitchFamily="34" charset="0"/>
                <a:cs typeface="Iskoola Pota" panose="020B0502040204020203" pitchFamily="34" charset="0"/>
              </a:rPr>
              <a:t>Ağ ve Güvenlik, Veri Merkezi…</a:t>
            </a:r>
            <a:endParaRPr lang="id-ID" sz="1100" dirty="0">
              <a:latin typeface="Iskoola Pota" panose="020B0502040204020203" pitchFamily="34" charset="0"/>
              <a:cs typeface="Iskoola Pota" panose="020B0502040204020203" pitchFamily="34" charset="0"/>
            </a:endParaRPr>
          </a:p>
        </p:txBody>
      </p:sp>
      <p:sp>
        <p:nvSpPr>
          <p:cNvPr id="69" name="TextBox 68">
            <a:extLst>
              <a:ext uri="{FF2B5EF4-FFF2-40B4-BE49-F238E27FC236}">
                <a16:creationId xmlns:a16="http://schemas.microsoft.com/office/drawing/2014/main" id="{C87C2E15-C92D-4B53-8012-400FE7B81E24}"/>
              </a:ext>
            </a:extLst>
          </p:cNvPr>
          <p:cNvSpPr txBox="1"/>
          <p:nvPr/>
        </p:nvSpPr>
        <p:spPr>
          <a:xfrm>
            <a:off x="4987072" y="4614272"/>
            <a:ext cx="2662425" cy="459165"/>
          </a:xfrm>
          <a:prstGeom prst="rect">
            <a:avLst/>
          </a:prstGeom>
          <a:noFill/>
        </p:spPr>
        <p:txBody>
          <a:bodyPr wrap="square" rtlCol="0" anchor="ctr">
            <a:spAutoFit/>
          </a:bodyPr>
          <a:lstStyle/>
          <a:p>
            <a:pPr>
              <a:lnSpc>
                <a:spcPct val="150000"/>
              </a:lnSpc>
            </a:pPr>
            <a:r>
              <a:rPr lang="tr-TR" b="1" dirty="0">
                <a:latin typeface="Raleway" pitchFamily="2" charset="-94"/>
              </a:rPr>
              <a:t>Hizmetler &amp; Çözümler</a:t>
            </a:r>
            <a:endParaRPr lang="id-ID" b="1" dirty="0">
              <a:latin typeface="Raleway" pitchFamily="2" charset="-94"/>
            </a:endParaRPr>
          </a:p>
        </p:txBody>
      </p:sp>
      <p:sp>
        <p:nvSpPr>
          <p:cNvPr id="70" name="TextBox 69">
            <a:extLst>
              <a:ext uri="{FF2B5EF4-FFF2-40B4-BE49-F238E27FC236}">
                <a16:creationId xmlns:a16="http://schemas.microsoft.com/office/drawing/2014/main" id="{AC8B4F8B-3869-4CA5-BEBA-C3D172193667}"/>
              </a:ext>
            </a:extLst>
          </p:cNvPr>
          <p:cNvSpPr txBox="1"/>
          <p:nvPr/>
        </p:nvSpPr>
        <p:spPr>
          <a:xfrm>
            <a:off x="8248979" y="3292423"/>
            <a:ext cx="2365821" cy="2417200"/>
          </a:xfrm>
          <a:prstGeom prst="rect">
            <a:avLst/>
          </a:prstGeom>
          <a:noFill/>
        </p:spPr>
        <p:txBody>
          <a:bodyPr wrap="square" rtlCol="0" anchor="ctr">
            <a:spAutoFit/>
          </a:bodyPr>
          <a:lstStyle/>
          <a:p>
            <a:pPr>
              <a:lnSpc>
                <a:spcPct val="150000"/>
              </a:lnSpc>
            </a:pPr>
            <a:r>
              <a:rPr lang="id-ID" sz="11500" b="1" dirty="0">
                <a:ln w="12700">
                  <a:noFill/>
                </a:ln>
                <a:gradFill>
                  <a:gsLst>
                    <a:gs pos="53000">
                      <a:schemeClr val="accent1">
                        <a:alpha val="30000"/>
                      </a:schemeClr>
                    </a:gs>
                    <a:gs pos="100000">
                      <a:schemeClr val="accent2">
                        <a:alpha val="30000"/>
                      </a:schemeClr>
                    </a:gs>
                  </a:gsLst>
                  <a:lin ang="2700000" scaled="1"/>
                </a:gradFill>
                <a:latin typeface="+mj-lt"/>
              </a:rPr>
              <a:t>06.</a:t>
            </a:r>
          </a:p>
        </p:txBody>
      </p:sp>
      <p:sp>
        <p:nvSpPr>
          <p:cNvPr id="71" name="TextBox 70">
            <a:extLst>
              <a:ext uri="{FF2B5EF4-FFF2-40B4-BE49-F238E27FC236}">
                <a16:creationId xmlns:a16="http://schemas.microsoft.com/office/drawing/2014/main" id="{4C05A77D-1683-4008-942B-E208259D0EAB}"/>
              </a:ext>
            </a:extLst>
          </p:cNvPr>
          <p:cNvSpPr txBox="1"/>
          <p:nvPr/>
        </p:nvSpPr>
        <p:spPr>
          <a:xfrm>
            <a:off x="8599750" y="4995970"/>
            <a:ext cx="3175690" cy="1019253"/>
          </a:xfrm>
          <a:prstGeom prst="rect">
            <a:avLst/>
          </a:prstGeom>
          <a:noFill/>
        </p:spPr>
        <p:txBody>
          <a:bodyPr wrap="square" rtlCol="0">
            <a:spAutoFit/>
          </a:bodyPr>
          <a:lstStyle/>
          <a:p>
            <a:pPr>
              <a:lnSpc>
                <a:spcPct val="150000"/>
              </a:lnSpc>
            </a:pPr>
            <a:r>
              <a:rPr lang="tr-TR" sz="1400" dirty="0">
                <a:latin typeface="Iskoola Pota" panose="020B0502040204020203" pitchFamily="34" charset="0"/>
                <a:cs typeface="Iskoola Pota" panose="020B0502040204020203" pitchFamily="34" charset="0"/>
              </a:rPr>
              <a:t>Tamamı kendi alanlarında sertifikalı ve  Uzman Personel ile profesyonel ve hızlı destek..</a:t>
            </a:r>
            <a:endParaRPr lang="id-ID" sz="1100" dirty="0">
              <a:latin typeface="Iskoola Pota" panose="020B0502040204020203" pitchFamily="34" charset="0"/>
              <a:cs typeface="Iskoola Pota" panose="020B0502040204020203" pitchFamily="34" charset="0"/>
            </a:endParaRPr>
          </a:p>
        </p:txBody>
      </p:sp>
      <p:sp>
        <p:nvSpPr>
          <p:cNvPr id="72" name="TextBox 71">
            <a:extLst>
              <a:ext uri="{FF2B5EF4-FFF2-40B4-BE49-F238E27FC236}">
                <a16:creationId xmlns:a16="http://schemas.microsoft.com/office/drawing/2014/main" id="{A9204D44-02C7-4363-AD7A-1D6F4F9CA057}"/>
              </a:ext>
            </a:extLst>
          </p:cNvPr>
          <p:cNvSpPr txBox="1"/>
          <p:nvPr/>
        </p:nvSpPr>
        <p:spPr>
          <a:xfrm>
            <a:off x="8599749" y="4614272"/>
            <a:ext cx="3434935" cy="459165"/>
          </a:xfrm>
          <a:prstGeom prst="rect">
            <a:avLst/>
          </a:prstGeom>
          <a:noFill/>
        </p:spPr>
        <p:txBody>
          <a:bodyPr wrap="square" rtlCol="0" anchor="ctr">
            <a:spAutoFit/>
          </a:bodyPr>
          <a:lstStyle/>
          <a:p>
            <a:pPr>
              <a:lnSpc>
                <a:spcPct val="150000"/>
              </a:lnSpc>
            </a:pPr>
            <a:r>
              <a:rPr lang="tr-TR" b="1" dirty="0">
                <a:latin typeface="Raleway" pitchFamily="2" charset="-94"/>
              </a:rPr>
              <a:t>Servis Destek ve Operasyonu</a:t>
            </a:r>
            <a:endParaRPr lang="id-ID" b="1" dirty="0">
              <a:latin typeface="Raleway" pitchFamily="2" charset="-94"/>
            </a:endParaRPr>
          </a:p>
        </p:txBody>
      </p:sp>
      <p:pic>
        <p:nvPicPr>
          <p:cNvPr id="27" name="Resim 26">
            <a:extLst>
              <a:ext uri="{FF2B5EF4-FFF2-40B4-BE49-F238E27FC236}">
                <a16:creationId xmlns:a16="http://schemas.microsoft.com/office/drawing/2014/main" id="{CE7F9249-654E-4D3A-9E51-31F719872F3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64317" y="6443191"/>
            <a:ext cx="948981" cy="203120"/>
          </a:xfrm>
          <a:prstGeom prst="rect">
            <a:avLst/>
          </a:prstGeom>
          <a:effectLst>
            <a:outerShdw blurRad="50800" dist="38100" dir="2700000" algn="tl" rotWithShape="0">
              <a:prstClr val="black">
                <a:alpha val="40000"/>
              </a:prstClr>
            </a:outerShdw>
          </a:effectLst>
        </p:spPr>
      </p:pic>
      <p:cxnSp>
        <p:nvCxnSpPr>
          <p:cNvPr id="30" name="Düz Bağlayıcı 29">
            <a:extLst>
              <a:ext uri="{FF2B5EF4-FFF2-40B4-BE49-F238E27FC236}">
                <a16:creationId xmlns:a16="http://schemas.microsoft.com/office/drawing/2014/main" id="{F49362C8-880E-4288-90FE-5F083AC8496B}"/>
              </a:ext>
            </a:extLst>
          </p:cNvPr>
          <p:cNvCxnSpPr/>
          <p:nvPr/>
        </p:nvCxnSpPr>
        <p:spPr>
          <a:xfrm>
            <a:off x="1337187" y="6548283"/>
            <a:ext cx="10390524" cy="0"/>
          </a:xfrm>
          <a:prstGeom prst="line">
            <a:avLst/>
          </a:prstGeom>
          <a:ln>
            <a:solidFill>
              <a:schemeClr val="bg1">
                <a:lumMod val="85000"/>
              </a:schemeClr>
            </a:solidFill>
          </a:ln>
        </p:spPr>
        <p:style>
          <a:lnRef idx="1">
            <a:schemeClr val="dk1"/>
          </a:lnRef>
          <a:fillRef idx="0">
            <a:schemeClr val="dk1"/>
          </a:fillRef>
          <a:effectRef idx="0">
            <a:schemeClr val="dk1"/>
          </a:effectRef>
          <a:fontRef idx="minor">
            <a:schemeClr val="tx1"/>
          </a:fontRef>
        </p:style>
      </p:cxnSp>
      <p:pic>
        <p:nvPicPr>
          <p:cNvPr id="31" name="Resim 30">
            <a:extLst>
              <a:ext uri="{FF2B5EF4-FFF2-40B4-BE49-F238E27FC236}">
                <a16:creationId xmlns:a16="http://schemas.microsoft.com/office/drawing/2014/main" id="{B8FB8424-5829-4922-AB80-11FE56D974A8}"/>
              </a:ext>
            </a:extLst>
          </p:cNvPr>
          <p:cNvPicPr>
            <a:picLocks noChangeAspect="1"/>
          </p:cNvPicPr>
          <p:nvPr/>
        </p:nvPicPr>
        <p:blipFill>
          <a:blip r:embed="rId5">
            <a:alphaModFix amt="20000"/>
            <a:extLst>
              <a:ext uri="{28A0092B-C50C-407E-A947-70E740481C1C}">
                <a14:useLocalDpi xmlns:a14="http://schemas.microsoft.com/office/drawing/2010/main" val="0"/>
              </a:ext>
            </a:extLst>
          </a:blip>
          <a:stretch>
            <a:fillRect/>
          </a:stretch>
        </p:blipFill>
        <p:spPr>
          <a:xfrm rot="7730108">
            <a:off x="10441854" y="-1703520"/>
            <a:ext cx="3744791" cy="3744791"/>
          </a:xfrm>
          <a:prstGeom prst="rect">
            <a:avLst/>
          </a:prstGeom>
        </p:spPr>
      </p:pic>
    </p:spTree>
    <p:extLst>
      <p:ext uri="{BB962C8B-B14F-4D97-AF65-F5344CB8AC3E}">
        <p14:creationId xmlns:p14="http://schemas.microsoft.com/office/powerpoint/2010/main" val="125405513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85" name="Grafik 84">
            <a:extLst>
              <a:ext uri="{FF2B5EF4-FFF2-40B4-BE49-F238E27FC236}">
                <a16:creationId xmlns:a16="http://schemas.microsoft.com/office/drawing/2014/main" id="{9707C0DF-122E-4F71-99EC-28BAA6BB510F}"/>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95259" y="0"/>
            <a:ext cx="13715999" cy="6858000"/>
          </a:xfrm>
          <a:prstGeom prst="rect">
            <a:avLst/>
          </a:prstGeom>
        </p:spPr>
      </p:pic>
      <p:grpSp>
        <p:nvGrpSpPr>
          <p:cNvPr id="4" name="Group 3">
            <a:extLst>
              <a:ext uri="{FF2B5EF4-FFF2-40B4-BE49-F238E27FC236}">
                <a16:creationId xmlns:a16="http://schemas.microsoft.com/office/drawing/2014/main" id="{1277969A-9738-4DC7-BBB9-F11D809A5AAD}"/>
              </a:ext>
            </a:extLst>
          </p:cNvPr>
          <p:cNvGrpSpPr/>
          <p:nvPr/>
        </p:nvGrpSpPr>
        <p:grpSpPr>
          <a:xfrm>
            <a:off x="5966945" y="1242516"/>
            <a:ext cx="4549200" cy="2937283"/>
            <a:chOff x="854366" y="3496737"/>
            <a:chExt cx="4048087" cy="2613729"/>
          </a:xfrm>
        </p:grpSpPr>
        <p:sp>
          <p:nvSpPr>
            <p:cNvPr id="90" name="Freeform: Shape 89">
              <a:extLst>
                <a:ext uri="{FF2B5EF4-FFF2-40B4-BE49-F238E27FC236}">
                  <a16:creationId xmlns:a16="http://schemas.microsoft.com/office/drawing/2014/main" id="{3E21B021-A786-473F-BE47-FC174C929265}"/>
                </a:ext>
              </a:extLst>
            </p:cNvPr>
            <p:cNvSpPr/>
            <p:nvPr/>
          </p:nvSpPr>
          <p:spPr>
            <a:xfrm>
              <a:off x="1175907" y="3722070"/>
              <a:ext cx="3726546" cy="2383311"/>
            </a:xfrm>
            <a:custGeom>
              <a:avLst/>
              <a:gdLst>
                <a:gd name="connsiteX0" fmla="*/ 0 w 3726546"/>
                <a:gd name="connsiteY0" fmla="*/ 0 h 2383310"/>
                <a:gd name="connsiteX1" fmla="*/ 3730320 w 3726546"/>
                <a:gd name="connsiteY1" fmla="*/ 0 h 2383310"/>
                <a:gd name="connsiteX2" fmla="*/ 3730320 w 3726546"/>
                <a:gd name="connsiteY2" fmla="*/ 2386698 h 2383310"/>
                <a:gd name="connsiteX3" fmla="*/ 0 w 3726546"/>
                <a:gd name="connsiteY3" fmla="*/ 2386698 h 2383310"/>
              </a:gdLst>
              <a:ahLst/>
              <a:cxnLst>
                <a:cxn ang="0">
                  <a:pos x="connsiteX0" y="connsiteY0"/>
                </a:cxn>
                <a:cxn ang="0">
                  <a:pos x="connsiteX1" y="connsiteY1"/>
                </a:cxn>
                <a:cxn ang="0">
                  <a:pos x="connsiteX2" y="connsiteY2"/>
                </a:cxn>
                <a:cxn ang="0">
                  <a:pos x="connsiteX3" y="connsiteY3"/>
                </a:cxn>
              </a:cxnLst>
              <a:rect l="l" t="t" r="r" b="b"/>
              <a:pathLst>
                <a:path w="3726546" h="2383310">
                  <a:moveTo>
                    <a:pt x="0" y="0"/>
                  </a:moveTo>
                  <a:lnTo>
                    <a:pt x="3730320" y="0"/>
                  </a:lnTo>
                  <a:lnTo>
                    <a:pt x="3730320" y="2386698"/>
                  </a:lnTo>
                  <a:lnTo>
                    <a:pt x="0" y="2386698"/>
                  </a:lnTo>
                  <a:close/>
                </a:path>
              </a:pathLst>
            </a:custGeom>
            <a:solidFill>
              <a:schemeClr val="tx1">
                <a:lumMod val="75000"/>
                <a:lumOff val="25000"/>
              </a:schemeClr>
            </a:solidFill>
            <a:ln w="4654" cap="flat">
              <a:noFill/>
              <a:prstDash val="solid"/>
              <a:miter/>
            </a:ln>
          </p:spPr>
          <p:txBody>
            <a:bodyPr rtlCol="0" anchor="ctr"/>
            <a:lstStyle/>
            <a:p>
              <a:endParaRPr lang="en-ID"/>
            </a:p>
          </p:txBody>
        </p:sp>
        <p:sp>
          <p:nvSpPr>
            <p:cNvPr id="91" name="Freeform: Shape 90">
              <a:extLst>
                <a:ext uri="{FF2B5EF4-FFF2-40B4-BE49-F238E27FC236}">
                  <a16:creationId xmlns:a16="http://schemas.microsoft.com/office/drawing/2014/main" id="{A2414C82-100F-4150-88C5-5DD2101AA513}"/>
                </a:ext>
              </a:extLst>
            </p:cNvPr>
            <p:cNvSpPr/>
            <p:nvPr/>
          </p:nvSpPr>
          <p:spPr>
            <a:xfrm>
              <a:off x="3120624" y="4153002"/>
              <a:ext cx="1679045" cy="1949557"/>
            </a:xfrm>
            <a:custGeom>
              <a:avLst/>
              <a:gdLst>
                <a:gd name="connsiteX0" fmla="*/ 0 w 1679044"/>
                <a:gd name="connsiteY0" fmla="*/ 0 h 1949557"/>
                <a:gd name="connsiteX1" fmla="*/ 1679528 w 1679044"/>
                <a:gd name="connsiteY1" fmla="*/ 0 h 1949557"/>
                <a:gd name="connsiteX2" fmla="*/ 1679528 w 1679044"/>
                <a:gd name="connsiteY2" fmla="*/ 1953556 h 1949557"/>
                <a:gd name="connsiteX3" fmla="*/ 0 w 1679044"/>
                <a:gd name="connsiteY3" fmla="*/ 1953556 h 1949557"/>
              </a:gdLst>
              <a:ahLst/>
              <a:cxnLst>
                <a:cxn ang="0">
                  <a:pos x="connsiteX0" y="connsiteY0"/>
                </a:cxn>
                <a:cxn ang="0">
                  <a:pos x="connsiteX1" y="connsiteY1"/>
                </a:cxn>
                <a:cxn ang="0">
                  <a:pos x="connsiteX2" y="connsiteY2"/>
                </a:cxn>
                <a:cxn ang="0">
                  <a:pos x="connsiteX3" y="connsiteY3"/>
                </a:cxn>
              </a:cxnLst>
              <a:rect l="l" t="t" r="r" b="b"/>
              <a:pathLst>
                <a:path w="1679044" h="1949557">
                  <a:moveTo>
                    <a:pt x="0" y="0"/>
                  </a:moveTo>
                  <a:lnTo>
                    <a:pt x="1679528" y="0"/>
                  </a:lnTo>
                  <a:lnTo>
                    <a:pt x="1679528" y="1953556"/>
                  </a:lnTo>
                  <a:lnTo>
                    <a:pt x="0" y="1953556"/>
                  </a:lnTo>
                  <a:close/>
                </a:path>
              </a:pathLst>
            </a:custGeom>
            <a:solidFill>
              <a:schemeClr val="bg1"/>
            </a:solidFill>
            <a:ln w="4654" cap="flat">
              <a:noFill/>
              <a:prstDash val="solid"/>
              <a:miter/>
            </a:ln>
          </p:spPr>
          <p:txBody>
            <a:bodyPr rtlCol="0" anchor="ctr"/>
            <a:lstStyle/>
            <a:p>
              <a:endParaRPr lang="en-ID"/>
            </a:p>
          </p:txBody>
        </p:sp>
        <p:sp>
          <p:nvSpPr>
            <p:cNvPr id="92" name="Freeform: Shape 91">
              <a:extLst>
                <a:ext uri="{FF2B5EF4-FFF2-40B4-BE49-F238E27FC236}">
                  <a16:creationId xmlns:a16="http://schemas.microsoft.com/office/drawing/2014/main" id="{FE148AA7-5E9B-4C85-98BE-981F9B2EE52C}"/>
                </a:ext>
              </a:extLst>
            </p:cNvPr>
            <p:cNvSpPr/>
            <p:nvPr/>
          </p:nvSpPr>
          <p:spPr>
            <a:xfrm>
              <a:off x="993495" y="5767686"/>
              <a:ext cx="195889" cy="340473"/>
            </a:xfrm>
            <a:custGeom>
              <a:avLst/>
              <a:gdLst>
                <a:gd name="connsiteX0" fmla="*/ 31879 w 195888"/>
                <a:gd name="connsiteY0" fmla="*/ 207524 h 340472"/>
                <a:gd name="connsiteX1" fmla="*/ 191270 w 195888"/>
                <a:gd name="connsiteY1" fmla="*/ 342837 h 340472"/>
                <a:gd name="connsiteX2" fmla="*/ 165799 w 195888"/>
                <a:gd name="connsiteY2" fmla="*/ 135312 h 340472"/>
                <a:gd name="connsiteX3" fmla="*/ 6408 w 195888"/>
                <a:gd name="connsiteY3" fmla="*/ 0 h 340472"/>
                <a:gd name="connsiteX4" fmla="*/ 31879 w 195888"/>
                <a:gd name="connsiteY4" fmla="*/ 207524 h 3404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5888" h="340472">
                  <a:moveTo>
                    <a:pt x="31879" y="207524"/>
                  </a:moveTo>
                  <a:cubicBezTo>
                    <a:pt x="82927" y="302196"/>
                    <a:pt x="191270" y="342837"/>
                    <a:pt x="191270" y="342837"/>
                  </a:cubicBezTo>
                  <a:cubicBezTo>
                    <a:pt x="191270" y="342837"/>
                    <a:pt x="216848" y="229984"/>
                    <a:pt x="165799" y="135312"/>
                  </a:cubicBezTo>
                  <a:cubicBezTo>
                    <a:pt x="114751" y="40641"/>
                    <a:pt x="6408" y="0"/>
                    <a:pt x="6408" y="0"/>
                  </a:cubicBezTo>
                  <a:cubicBezTo>
                    <a:pt x="6408" y="0"/>
                    <a:pt x="-19170" y="112853"/>
                    <a:pt x="31879" y="207524"/>
                  </a:cubicBezTo>
                  <a:close/>
                </a:path>
              </a:pathLst>
            </a:custGeom>
            <a:solidFill>
              <a:schemeClr val="tx1"/>
            </a:solidFill>
            <a:ln w="4654" cap="flat">
              <a:noFill/>
              <a:prstDash val="solid"/>
              <a:miter/>
            </a:ln>
          </p:spPr>
          <p:txBody>
            <a:bodyPr rtlCol="0" anchor="ctr"/>
            <a:lstStyle/>
            <a:p>
              <a:endParaRPr lang="en-ID"/>
            </a:p>
          </p:txBody>
        </p:sp>
        <p:sp>
          <p:nvSpPr>
            <p:cNvPr id="93" name="Freeform: Shape 92">
              <a:extLst>
                <a:ext uri="{FF2B5EF4-FFF2-40B4-BE49-F238E27FC236}">
                  <a16:creationId xmlns:a16="http://schemas.microsoft.com/office/drawing/2014/main" id="{3D3E678A-7F12-4847-89B1-94D0B953B589}"/>
                </a:ext>
              </a:extLst>
            </p:cNvPr>
            <p:cNvSpPr/>
            <p:nvPr/>
          </p:nvSpPr>
          <p:spPr>
            <a:xfrm>
              <a:off x="854366" y="5905249"/>
              <a:ext cx="331145" cy="205217"/>
            </a:xfrm>
            <a:custGeom>
              <a:avLst/>
              <a:gdLst>
                <a:gd name="connsiteX0" fmla="*/ 206095 w 331144"/>
                <a:gd name="connsiteY0" fmla="*/ 38815 h 205216"/>
                <a:gd name="connsiteX1" fmla="*/ 333754 w 331144"/>
                <a:gd name="connsiteY1" fmla="*/ 204400 h 205216"/>
                <a:gd name="connsiteX2" fmla="*/ 127659 w 331144"/>
                <a:gd name="connsiteY2" fmla="*/ 169187 h 205216"/>
                <a:gd name="connsiteX3" fmla="*/ 0 w 331144"/>
                <a:gd name="connsiteY3" fmla="*/ 3603 h 205216"/>
                <a:gd name="connsiteX4" fmla="*/ 206095 w 331144"/>
                <a:gd name="connsiteY4" fmla="*/ 38815 h 20521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1144" h="205216">
                  <a:moveTo>
                    <a:pt x="206095" y="38815"/>
                  </a:moveTo>
                  <a:cubicBezTo>
                    <a:pt x="298259" y="94263"/>
                    <a:pt x="333754" y="204400"/>
                    <a:pt x="333754" y="204400"/>
                  </a:cubicBezTo>
                  <a:cubicBezTo>
                    <a:pt x="333754" y="204400"/>
                    <a:pt x="219822" y="224636"/>
                    <a:pt x="127659" y="169187"/>
                  </a:cubicBezTo>
                  <a:cubicBezTo>
                    <a:pt x="35495" y="113739"/>
                    <a:pt x="0" y="3603"/>
                    <a:pt x="0" y="3603"/>
                  </a:cubicBezTo>
                  <a:cubicBezTo>
                    <a:pt x="0" y="3603"/>
                    <a:pt x="113932" y="-16634"/>
                    <a:pt x="206095" y="38815"/>
                  </a:cubicBezTo>
                  <a:close/>
                </a:path>
              </a:pathLst>
            </a:custGeom>
            <a:gradFill flip="none" rotWithShape="1">
              <a:gsLst>
                <a:gs pos="0">
                  <a:schemeClr val="accent1"/>
                </a:gs>
                <a:gs pos="100000">
                  <a:schemeClr val="accent2"/>
                </a:gs>
              </a:gsLst>
              <a:lin ang="2700000" scaled="1"/>
              <a:tileRect/>
            </a:gradFill>
            <a:ln w="4654" cap="flat">
              <a:noFill/>
              <a:prstDash val="solid"/>
              <a:miter/>
            </a:ln>
          </p:spPr>
          <p:txBody>
            <a:bodyPr rtlCol="0" anchor="ctr"/>
            <a:lstStyle/>
            <a:p>
              <a:endParaRPr lang="en-ID"/>
            </a:p>
          </p:txBody>
        </p:sp>
        <p:sp>
          <p:nvSpPr>
            <p:cNvPr id="94" name="Freeform: Shape 93">
              <a:extLst>
                <a:ext uri="{FF2B5EF4-FFF2-40B4-BE49-F238E27FC236}">
                  <a16:creationId xmlns:a16="http://schemas.microsoft.com/office/drawing/2014/main" id="{7351FF35-EE89-49FA-9E6A-0EE40CD877C2}"/>
                </a:ext>
              </a:extLst>
            </p:cNvPr>
            <p:cNvSpPr/>
            <p:nvPr/>
          </p:nvSpPr>
          <p:spPr>
            <a:xfrm>
              <a:off x="3688697" y="4334775"/>
              <a:ext cx="1016755" cy="37312"/>
            </a:xfrm>
            <a:custGeom>
              <a:avLst/>
              <a:gdLst>
                <a:gd name="connsiteX0" fmla="*/ 0 w 1016754"/>
                <a:gd name="connsiteY0" fmla="*/ 0 h 37312"/>
                <a:gd name="connsiteX1" fmla="*/ 1018635 w 1016754"/>
                <a:gd name="connsiteY1" fmla="*/ 0 h 37312"/>
                <a:gd name="connsiteX2" fmla="*/ 1018635 w 1016754"/>
                <a:gd name="connsiteY2" fmla="*/ 41074 h 37312"/>
                <a:gd name="connsiteX3" fmla="*/ 0 w 1016754"/>
                <a:gd name="connsiteY3" fmla="*/ 41074 h 37312"/>
              </a:gdLst>
              <a:ahLst/>
              <a:cxnLst>
                <a:cxn ang="0">
                  <a:pos x="connsiteX0" y="connsiteY0"/>
                </a:cxn>
                <a:cxn ang="0">
                  <a:pos x="connsiteX1" y="connsiteY1"/>
                </a:cxn>
                <a:cxn ang="0">
                  <a:pos x="connsiteX2" y="connsiteY2"/>
                </a:cxn>
                <a:cxn ang="0">
                  <a:pos x="connsiteX3" y="connsiteY3"/>
                </a:cxn>
              </a:cxnLst>
              <a:rect l="l" t="t" r="r" b="b"/>
              <a:pathLst>
                <a:path w="1016754" h="37312">
                  <a:moveTo>
                    <a:pt x="0" y="0"/>
                  </a:moveTo>
                  <a:lnTo>
                    <a:pt x="1018635" y="0"/>
                  </a:lnTo>
                  <a:lnTo>
                    <a:pt x="1018635" y="41074"/>
                  </a:lnTo>
                  <a:lnTo>
                    <a:pt x="0" y="41074"/>
                  </a:lnTo>
                  <a:close/>
                </a:path>
              </a:pathLst>
            </a:custGeom>
            <a:solidFill>
              <a:schemeClr val="bg1">
                <a:lumMod val="75000"/>
              </a:schemeClr>
            </a:solidFill>
            <a:ln w="4654" cap="flat">
              <a:noFill/>
              <a:prstDash val="solid"/>
              <a:miter/>
            </a:ln>
          </p:spPr>
          <p:txBody>
            <a:bodyPr rtlCol="0" anchor="ctr"/>
            <a:lstStyle/>
            <a:p>
              <a:endParaRPr lang="en-ID"/>
            </a:p>
          </p:txBody>
        </p:sp>
        <p:sp>
          <p:nvSpPr>
            <p:cNvPr id="95" name="Freeform: Shape 94">
              <a:extLst>
                <a:ext uri="{FF2B5EF4-FFF2-40B4-BE49-F238E27FC236}">
                  <a16:creationId xmlns:a16="http://schemas.microsoft.com/office/drawing/2014/main" id="{A996449D-29B1-450F-B8E7-D6ADC245325F}"/>
                </a:ext>
              </a:extLst>
            </p:cNvPr>
            <p:cNvSpPr/>
            <p:nvPr/>
          </p:nvSpPr>
          <p:spPr>
            <a:xfrm>
              <a:off x="3688697" y="4425138"/>
              <a:ext cx="1016755" cy="37312"/>
            </a:xfrm>
            <a:custGeom>
              <a:avLst/>
              <a:gdLst>
                <a:gd name="connsiteX0" fmla="*/ 0 w 1016754"/>
                <a:gd name="connsiteY0" fmla="*/ 0 h 37312"/>
                <a:gd name="connsiteX1" fmla="*/ 1018635 w 1016754"/>
                <a:gd name="connsiteY1" fmla="*/ 0 h 37312"/>
                <a:gd name="connsiteX2" fmla="*/ 1018635 w 1016754"/>
                <a:gd name="connsiteY2" fmla="*/ 41074 h 37312"/>
                <a:gd name="connsiteX3" fmla="*/ 0 w 1016754"/>
                <a:gd name="connsiteY3" fmla="*/ 41074 h 37312"/>
              </a:gdLst>
              <a:ahLst/>
              <a:cxnLst>
                <a:cxn ang="0">
                  <a:pos x="connsiteX0" y="connsiteY0"/>
                </a:cxn>
                <a:cxn ang="0">
                  <a:pos x="connsiteX1" y="connsiteY1"/>
                </a:cxn>
                <a:cxn ang="0">
                  <a:pos x="connsiteX2" y="connsiteY2"/>
                </a:cxn>
                <a:cxn ang="0">
                  <a:pos x="connsiteX3" y="connsiteY3"/>
                </a:cxn>
              </a:cxnLst>
              <a:rect l="l" t="t" r="r" b="b"/>
              <a:pathLst>
                <a:path w="1016754" h="37312">
                  <a:moveTo>
                    <a:pt x="0" y="0"/>
                  </a:moveTo>
                  <a:lnTo>
                    <a:pt x="1018635" y="0"/>
                  </a:lnTo>
                  <a:lnTo>
                    <a:pt x="1018635" y="41074"/>
                  </a:lnTo>
                  <a:lnTo>
                    <a:pt x="0" y="41074"/>
                  </a:lnTo>
                  <a:close/>
                </a:path>
              </a:pathLst>
            </a:custGeom>
            <a:solidFill>
              <a:schemeClr val="bg1">
                <a:lumMod val="75000"/>
              </a:schemeClr>
            </a:solidFill>
            <a:ln w="4654" cap="flat">
              <a:noFill/>
              <a:prstDash val="solid"/>
              <a:miter/>
            </a:ln>
          </p:spPr>
          <p:txBody>
            <a:bodyPr rtlCol="0" anchor="ctr"/>
            <a:lstStyle/>
            <a:p>
              <a:endParaRPr lang="en-ID"/>
            </a:p>
          </p:txBody>
        </p:sp>
        <p:sp>
          <p:nvSpPr>
            <p:cNvPr id="96" name="Freeform: Shape 95">
              <a:extLst>
                <a:ext uri="{FF2B5EF4-FFF2-40B4-BE49-F238E27FC236}">
                  <a16:creationId xmlns:a16="http://schemas.microsoft.com/office/drawing/2014/main" id="{741ADC37-42EC-4E5E-990D-306C9A8C5582}"/>
                </a:ext>
              </a:extLst>
            </p:cNvPr>
            <p:cNvSpPr/>
            <p:nvPr/>
          </p:nvSpPr>
          <p:spPr>
            <a:xfrm>
              <a:off x="3688697" y="4515501"/>
              <a:ext cx="340473" cy="37312"/>
            </a:xfrm>
            <a:custGeom>
              <a:avLst/>
              <a:gdLst>
                <a:gd name="connsiteX0" fmla="*/ 0 w 340472"/>
                <a:gd name="connsiteY0" fmla="*/ 0 h 37312"/>
                <a:gd name="connsiteX1" fmla="*/ 345022 w 340472"/>
                <a:gd name="connsiteY1" fmla="*/ 0 h 37312"/>
                <a:gd name="connsiteX2" fmla="*/ 345022 w 340472"/>
                <a:gd name="connsiteY2" fmla="*/ 41074 h 37312"/>
                <a:gd name="connsiteX3" fmla="*/ 0 w 340472"/>
                <a:gd name="connsiteY3" fmla="*/ 41074 h 37312"/>
              </a:gdLst>
              <a:ahLst/>
              <a:cxnLst>
                <a:cxn ang="0">
                  <a:pos x="connsiteX0" y="connsiteY0"/>
                </a:cxn>
                <a:cxn ang="0">
                  <a:pos x="connsiteX1" y="connsiteY1"/>
                </a:cxn>
                <a:cxn ang="0">
                  <a:pos x="connsiteX2" y="connsiteY2"/>
                </a:cxn>
                <a:cxn ang="0">
                  <a:pos x="connsiteX3" y="connsiteY3"/>
                </a:cxn>
              </a:cxnLst>
              <a:rect l="l" t="t" r="r" b="b"/>
              <a:pathLst>
                <a:path w="340472" h="37312">
                  <a:moveTo>
                    <a:pt x="0" y="0"/>
                  </a:moveTo>
                  <a:lnTo>
                    <a:pt x="345022" y="0"/>
                  </a:lnTo>
                  <a:lnTo>
                    <a:pt x="345022" y="41074"/>
                  </a:lnTo>
                  <a:lnTo>
                    <a:pt x="0" y="41074"/>
                  </a:lnTo>
                  <a:close/>
                </a:path>
              </a:pathLst>
            </a:custGeom>
            <a:solidFill>
              <a:schemeClr val="bg1">
                <a:lumMod val="75000"/>
              </a:schemeClr>
            </a:solidFill>
            <a:ln w="4654" cap="flat">
              <a:noFill/>
              <a:prstDash val="solid"/>
              <a:miter/>
            </a:ln>
          </p:spPr>
          <p:txBody>
            <a:bodyPr rtlCol="0" anchor="ctr"/>
            <a:lstStyle/>
            <a:p>
              <a:endParaRPr lang="en-ID"/>
            </a:p>
          </p:txBody>
        </p:sp>
        <p:sp>
          <p:nvSpPr>
            <p:cNvPr id="97" name="Freeform: Shape 96">
              <a:extLst>
                <a:ext uri="{FF2B5EF4-FFF2-40B4-BE49-F238E27FC236}">
                  <a16:creationId xmlns:a16="http://schemas.microsoft.com/office/drawing/2014/main" id="{74D58D72-85EB-4B6F-AB65-93EC60363C99}"/>
                </a:ext>
              </a:extLst>
            </p:cNvPr>
            <p:cNvSpPr/>
            <p:nvPr/>
          </p:nvSpPr>
          <p:spPr>
            <a:xfrm>
              <a:off x="1596960" y="5567903"/>
              <a:ext cx="1016755" cy="37312"/>
            </a:xfrm>
            <a:custGeom>
              <a:avLst/>
              <a:gdLst>
                <a:gd name="connsiteX0" fmla="*/ 0 w 1016754"/>
                <a:gd name="connsiteY0" fmla="*/ 0 h 37312"/>
                <a:gd name="connsiteX1" fmla="*/ 1018635 w 1016754"/>
                <a:gd name="connsiteY1" fmla="*/ 0 h 37312"/>
                <a:gd name="connsiteX2" fmla="*/ 1018635 w 1016754"/>
                <a:gd name="connsiteY2" fmla="*/ 41074 h 37312"/>
                <a:gd name="connsiteX3" fmla="*/ 0 w 1016754"/>
                <a:gd name="connsiteY3" fmla="*/ 41074 h 37312"/>
              </a:gdLst>
              <a:ahLst/>
              <a:cxnLst>
                <a:cxn ang="0">
                  <a:pos x="connsiteX0" y="connsiteY0"/>
                </a:cxn>
                <a:cxn ang="0">
                  <a:pos x="connsiteX1" y="connsiteY1"/>
                </a:cxn>
                <a:cxn ang="0">
                  <a:pos x="connsiteX2" y="connsiteY2"/>
                </a:cxn>
                <a:cxn ang="0">
                  <a:pos x="connsiteX3" y="connsiteY3"/>
                </a:cxn>
              </a:cxnLst>
              <a:rect l="l" t="t" r="r" b="b"/>
              <a:pathLst>
                <a:path w="1016754" h="37312">
                  <a:moveTo>
                    <a:pt x="0" y="0"/>
                  </a:moveTo>
                  <a:lnTo>
                    <a:pt x="1018635" y="0"/>
                  </a:lnTo>
                  <a:lnTo>
                    <a:pt x="1018635" y="41074"/>
                  </a:lnTo>
                  <a:lnTo>
                    <a:pt x="0" y="41074"/>
                  </a:lnTo>
                  <a:close/>
                </a:path>
              </a:pathLst>
            </a:custGeom>
            <a:solidFill>
              <a:schemeClr val="bg1"/>
            </a:solidFill>
            <a:ln w="4654" cap="flat">
              <a:noFill/>
              <a:prstDash val="solid"/>
              <a:miter/>
            </a:ln>
          </p:spPr>
          <p:txBody>
            <a:bodyPr rtlCol="0" anchor="ctr"/>
            <a:lstStyle/>
            <a:p>
              <a:endParaRPr lang="en-ID"/>
            </a:p>
          </p:txBody>
        </p:sp>
        <p:sp>
          <p:nvSpPr>
            <p:cNvPr id="98" name="Freeform: Shape 97">
              <a:extLst>
                <a:ext uri="{FF2B5EF4-FFF2-40B4-BE49-F238E27FC236}">
                  <a16:creationId xmlns:a16="http://schemas.microsoft.com/office/drawing/2014/main" id="{42A63A66-E3D9-482F-80D8-28B119FE8B2B}"/>
                </a:ext>
              </a:extLst>
            </p:cNvPr>
            <p:cNvSpPr/>
            <p:nvPr/>
          </p:nvSpPr>
          <p:spPr>
            <a:xfrm>
              <a:off x="1596960" y="5658265"/>
              <a:ext cx="1016755" cy="37312"/>
            </a:xfrm>
            <a:custGeom>
              <a:avLst/>
              <a:gdLst>
                <a:gd name="connsiteX0" fmla="*/ 0 w 1016754"/>
                <a:gd name="connsiteY0" fmla="*/ 0 h 37312"/>
                <a:gd name="connsiteX1" fmla="*/ 1018635 w 1016754"/>
                <a:gd name="connsiteY1" fmla="*/ 0 h 37312"/>
                <a:gd name="connsiteX2" fmla="*/ 1018635 w 1016754"/>
                <a:gd name="connsiteY2" fmla="*/ 41074 h 37312"/>
                <a:gd name="connsiteX3" fmla="*/ 0 w 1016754"/>
                <a:gd name="connsiteY3" fmla="*/ 41074 h 37312"/>
              </a:gdLst>
              <a:ahLst/>
              <a:cxnLst>
                <a:cxn ang="0">
                  <a:pos x="connsiteX0" y="connsiteY0"/>
                </a:cxn>
                <a:cxn ang="0">
                  <a:pos x="connsiteX1" y="connsiteY1"/>
                </a:cxn>
                <a:cxn ang="0">
                  <a:pos x="connsiteX2" y="connsiteY2"/>
                </a:cxn>
                <a:cxn ang="0">
                  <a:pos x="connsiteX3" y="connsiteY3"/>
                </a:cxn>
              </a:cxnLst>
              <a:rect l="l" t="t" r="r" b="b"/>
              <a:pathLst>
                <a:path w="1016754" h="37312">
                  <a:moveTo>
                    <a:pt x="0" y="0"/>
                  </a:moveTo>
                  <a:lnTo>
                    <a:pt x="1018635" y="0"/>
                  </a:lnTo>
                  <a:lnTo>
                    <a:pt x="1018635" y="41074"/>
                  </a:lnTo>
                  <a:lnTo>
                    <a:pt x="0" y="41074"/>
                  </a:lnTo>
                  <a:close/>
                </a:path>
              </a:pathLst>
            </a:custGeom>
            <a:solidFill>
              <a:schemeClr val="bg1"/>
            </a:solidFill>
            <a:ln w="4654" cap="flat">
              <a:noFill/>
              <a:prstDash val="solid"/>
              <a:miter/>
            </a:ln>
          </p:spPr>
          <p:txBody>
            <a:bodyPr rtlCol="0" anchor="ctr"/>
            <a:lstStyle/>
            <a:p>
              <a:endParaRPr lang="en-ID"/>
            </a:p>
          </p:txBody>
        </p:sp>
        <p:sp>
          <p:nvSpPr>
            <p:cNvPr id="99" name="Freeform: Shape 98">
              <a:extLst>
                <a:ext uri="{FF2B5EF4-FFF2-40B4-BE49-F238E27FC236}">
                  <a16:creationId xmlns:a16="http://schemas.microsoft.com/office/drawing/2014/main" id="{CBD22A54-ED60-4B0B-ACF2-A13A438D7A18}"/>
                </a:ext>
              </a:extLst>
            </p:cNvPr>
            <p:cNvSpPr/>
            <p:nvPr/>
          </p:nvSpPr>
          <p:spPr>
            <a:xfrm>
              <a:off x="1596960" y="5748628"/>
              <a:ext cx="340473" cy="37312"/>
            </a:xfrm>
            <a:custGeom>
              <a:avLst/>
              <a:gdLst>
                <a:gd name="connsiteX0" fmla="*/ 0 w 340472"/>
                <a:gd name="connsiteY0" fmla="*/ 0 h 37312"/>
                <a:gd name="connsiteX1" fmla="*/ 345022 w 340472"/>
                <a:gd name="connsiteY1" fmla="*/ 0 h 37312"/>
                <a:gd name="connsiteX2" fmla="*/ 345022 w 340472"/>
                <a:gd name="connsiteY2" fmla="*/ 41074 h 37312"/>
                <a:gd name="connsiteX3" fmla="*/ 0 w 340472"/>
                <a:gd name="connsiteY3" fmla="*/ 41074 h 37312"/>
              </a:gdLst>
              <a:ahLst/>
              <a:cxnLst>
                <a:cxn ang="0">
                  <a:pos x="connsiteX0" y="connsiteY0"/>
                </a:cxn>
                <a:cxn ang="0">
                  <a:pos x="connsiteX1" y="connsiteY1"/>
                </a:cxn>
                <a:cxn ang="0">
                  <a:pos x="connsiteX2" y="connsiteY2"/>
                </a:cxn>
                <a:cxn ang="0">
                  <a:pos x="connsiteX3" y="connsiteY3"/>
                </a:cxn>
              </a:cxnLst>
              <a:rect l="l" t="t" r="r" b="b"/>
              <a:pathLst>
                <a:path w="340472" h="37312">
                  <a:moveTo>
                    <a:pt x="0" y="0"/>
                  </a:moveTo>
                  <a:lnTo>
                    <a:pt x="345022" y="0"/>
                  </a:lnTo>
                  <a:lnTo>
                    <a:pt x="345022" y="41074"/>
                  </a:lnTo>
                  <a:lnTo>
                    <a:pt x="0" y="41074"/>
                  </a:lnTo>
                  <a:close/>
                </a:path>
              </a:pathLst>
            </a:custGeom>
            <a:solidFill>
              <a:schemeClr val="bg1"/>
            </a:solidFill>
            <a:ln w="4654" cap="flat">
              <a:noFill/>
              <a:prstDash val="solid"/>
              <a:miter/>
            </a:ln>
          </p:spPr>
          <p:txBody>
            <a:bodyPr rtlCol="0" anchor="ctr"/>
            <a:lstStyle/>
            <a:p>
              <a:endParaRPr lang="en-ID"/>
            </a:p>
          </p:txBody>
        </p:sp>
        <p:sp>
          <p:nvSpPr>
            <p:cNvPr id="100" name="Freeform: Shape 99">
              <a:extLst>
                <a:ext uri="{FF2B5EF4-FFF2-40B4-BE49-F238E27FC236}">
                  <a16:creationId xmlns:a16="http://schemas.microsoft.com/office/drawing/2014/main" id="{4ED8F85F-FDAB-4EF7-960D-F4DAD4C9F71A}"/>
                </a:ext>
              </a:extLst>
            </p:cNvPr>
            <p:cNvSpPr/>
            <p:nvPr/>
          </p:nvSpPr>
          <p:spPr>
            <a:xfrm>
              <a:off x="3450027" y="4838634"/>
              <a:ext cx="1016755" cy="37312"/>
            </a:xfrm>
            <a:custGeom>
              <a:avLst/>
              <a:gdLst>
                <a:gd name="connsiteX0" fmla="*/ 0 w 1016754"/>
                <a:gd name="connsiteY0" fmla="*/ 0 h 37312"/>
                <a:gd name="connsiteX1" fmla="*/ 1018635 w 1016754"/>
                <a:gd name="connsiteY1" fmla="*/ 0 h 37312"/>
                <a:gd name="connsiteX2" fmla="*/ 1018635 w 1016754"/>
                <a:gd name="connsiteY2" fmla="*/ 41074 h 37312"/>
                <a:gd name="connsiteX3" fmla="*/ 0 w 1016754"/>
                <a:gd name="connsiteY3" fmla="*/ 41074 h 37312"/>
              </a:gdLst>
              <a:ahLst/>
              <a:cxnLst>
                <a:cxn ang="0">
                  <a:pos x="connsiteX0" y="connsiteY0"/>
                </a:cxn>
                <a:cxn ang="0">
                  <a:pos x="connsiteX1" y="connsiteY1"/>
                </a:cxn>
                <a:cxn ang="0">
                  <a:pos x="connsiteX2" y="connsiteY2"/>
                </a:cxn>
                <a:cxn ang="0">
                  <a:pos x="connsiteX3" y="connsiteY3"/>
                </a:cxn>
              </a:cxnLst>
              <a:rect l="l" t="t" r="r" b="b"/>
              <a:pathLst>
                <a:path w="1016754" h="37312">
                  <a:moveTo>
                    <a:pt x="0" y="0"/>
                  </a:moveTo>
                  <a:lnTo>
                    <a:pt x="1018635" y="0"/>
                  </a:lnTo>
                  <a:lnTo>
                    <a:pt x="1018635" y="41074"/>
                  </a:lnTo>
                  <a:lnTo>
                    <a:pt x="0" y="41074"/>
                  </a:lnTo>
                  <a:close/>
                </a:path>
              </a:pathLst>
            </a:custGeom>
            <a:solidFill>
              <a:schemeClr val="bg1">
                <a:lumMod val="75000"/>
              </a:schemeClr>
            </a:solidFill>
            <a:ln w="4654" cap="flat">
              <a:noFill/>
              <a:prstDash val="solid"/>
              <a:miter/>
            </a:ln>
          </p:spPr>
          <p:txBody>
            <a:bodyPr rtlCol="0" anchor="ctr"/>
            <a:lstStyle/>
            <a:p>
              <a:endParaRPr lang="en-ID"/>
            </a:p>
          </p:txBody>
        </p:sp>
        <p:sp>
          <p:nvSpPr>
            <p:cNvPr id="101" name="Freeform: Shape 100">
              <a:extLst>
                <a:ext uri="{FF2B5EF4-FFF2-40B4-BE49-F238E27FC236}">
                  <a16:creationId xmlns:a16="http://schemas.microsoft.com/office/drawing/2014/main" id="{462B42B7-7168-4DDF-94C0-6FC478A45A02}"/>
                </a:ext>
              </a:extLst>
            </p:cNvPr>
            <p:cNvSpPr/>
            <p:nvPr/>
          </p:nvSpPr>
          <p:spPr>
            <a:xfrm>
              <a:off x="3450027" y="4928997"/>
              <a:ext cx="1016755" cy="37312"/>
            </a:xfrm>
            <a:custGeom>
              <a:avLst/>
              <a:gdLst>
                <a:gd name="connsiteX0" fmla="*/ 0 w 1016754"/>
                <a:gd name="connsiteY0" fmla="*/ 0 h 37312"/>
                <a:gd name="connsiteX1" fmla="*/ 1018635 w 1016754"/>
                <a:gd name="connsiteY1" fmla="*/ 0 h 37312"/>
                <a:gd name="connsiteX2" fmla="*/ 1018635 w 1016754"/>
                <a:gd name="connsiteY2" fmla="*/ 41074 h 37312"/>
                <a:gd name="connsiteX3" fmla="*/ 0 w 1016754"/>
                <a:gd name="connsiteY3" fmla="*/ 41074 h 37312"/>
              </a:gdLst>
              <a:ahLst/>
              <a:cxnLst>
                <a:cxn ang="0">
                  <a:pos x="connsiteX0" y="connsiteY0"/>
                </a:cxn>
                <a:cxn ang="0">
                  <a:pos x="connsiteX1" y="connsiteY1"/>
                </a:cxn>
                <a:cxn ang="0">
                  <a:pos x="connsiteX2" y="connsiteY2"/>
                </a:cxn>
                <a:cxn ang="0">
                  <a:pos x="connsiteX3" y="connsiteY3"/>
                </a:cxn>
              </a:cxnLst>
              <a:rect l="l" t="t" r="r" b="b"/>
              <a:pathLst>
                <a:path w="1016754" h="37312">
                  <a:moveTo>
                    <a:pt x="0" y="0"/>
                  </a:moveTo>
                  <a:lnTo>
                    <a:pt x="1018635" y="0"/>
                  </a:lnTo>
                  <a:lnTo>
                    <a:pt x="1018635" y="41074"/>
                  </a:lnTo>
                  <a:lnTo>
                    <a:pt x="0" y="41074"/>
                  </a:lnTo>
                  <a:close/>
                </a:path>
              </a:pathLst>
            </a:custGeom>
            <a:solidFill>
              <a:schemeClr val="bg1">
                <a:lumMod val="75000"/>
              </a:schemeClr>
            </a:solidFill>
            <a:ln w="4654" cap="flat">
              <a:noFill/>
              <a:prstDash val="solid"/>
              <a:miter/>
            </a:ln>
          </p:spPr>
          <p:txBody>
            <a:bodyPr rtlCol="0" anchor="ctr"/>
            <a:lstStyle/>
            <a:p>
              <a:endParaRPr lang="en-ID"/>
            </a:p>
          </p:txBody>
        </p:sp>
        <p:sp>
          <p:nvSpPr>
            <p:cNvPr id="102" name="Freeform: Shape 101">
              <a:extLst>
                <a:ext uri="{FF2B5EF4-FFF2-40B4-BE49-F238E27FC236}">
                  <a16:creationId xmlns:a16="http://schemas.microsoft.com/office/drawing/2014/main" id="{EA59E8A4-320D-4BE9-A59A-797242154000}"/>
                </a:ext>
              </a:extLst>
            </p:cNvPr>
            <p:cNvSpPr/>
            <p:nvPr/>
          </p:nvSpPr>
          <p:spPr>
            <a:xfrm>
              <a:off x="3450027" y="5017393"/>
              <a:ext cx="1016755" cy="37312"/>
            </a:xfrm>
            <a:custGeom>
              <a:avLst/>
              <a:gdLst>
                <a:gd name="connsiteX0" fmla="*/ 0 w 1016754"/>
                <a:gd name="connsiteY0" fmla="*/ 0 h 37312"/>
                <a:gd name="connsiteX1" fmla="*/ 1018635 w 1016754"/>
                <a:gd name="connsiteY1" fmla="*/ 0 h 37312"/>
                <a:gd name="connsiteX2" fmla="*/ 1018635 w 1016754"/>
                <a:gd name="connsiteY2" fmla="*/ 41074 h 37312"/>
                <a:gd name="connsiteX3" fmla="*/ 0 w 1016754"/>
                <a:gd name="connsiteY3" fmla="*/ 41074 h 37312"/>
              </a:gdLst>
              <a:ahLst/>
              <a:cxnLst>
                <a:cxn ang="0">
                  <a:pos x="connsiteX0" y="connsiteY0"/>
                </a:cxn>
                <a:cxn ang="0">
                  <a:pos x="connsiteX1" y="connsiteY1"/>
                </a:cxn>
                <a:cxn ang="0">
                  <a:pos x="connsiteX2" y="connsiteY2"/>
                </a:cxn>
                <a:cxn ang="0">
                  <a:pos x="connsiteX3" y="connsiteY3"/>
                </a:cxn>
              </a:cxnLst>
              <a:rect l="l" t="t" r="r" b="b"/>
              <a:pathLst>
                <a:path w="1016754" h="37312">
                  <a:moveTo>
                    <a:pt x="0" y="0"/>
                  </a:moveTo>
                  <a:lnTo>
                    <a:pt x="1018635" y="0"/>
                  </a:lnTo>
                  <a:lnTo>
                    <a:pt x="1018635" y="41074"/>
                  </a:lnTo>
                  <a:lnTo>
                    <a:pt x="0" y="41074"/>
                  </a:lnTo>
                  <a:close/>
                </a:path>
              </a:pathLst>
            </a:custGeom>
            <a:solidFill>
              <a:schemeClr val="bg1">
                <a:lumMod val="75000"/>
              </a:schemeClr>
            </a:solidFill>
            <a:ln w="4654" cap="flat">
              <a:noFill/>
              <a:prstDash val="solid"/>
              <a:miter/>
            </a:ln>
          </p:spPr>
          <p:txBody>
            <a:bodyPr rtlCol="0" anchor="ctr"/>
            <a:lstStyle/>
            <a:p>
              <a:endParaRPr lang="en-ID"/>
            </a:p>
          </p:txBody>
        </p:sp>
        <p:sp>
          <p:nvSpPr>
            <p:cNvPr id="103" name="Freeform: Shape 102">
              <a:extLst>
                <a:ext uri="{FF2B5EF4-FFF2-40B4-BE49-F238E27FC236}">
                  <a16:creationId xmlns:a16="http://schemas.microsoft.com/office/drawing/2014/main" id="{3CB15921-AC64-4A9B-8182-1ECC16218F4B}"/>
                </a:ext>
              </a:extLst>
            </p:cNvPr>
            <p:cNvSpPr/>
            <p:nvPr/>
          </p:nvSpPr>
          <p:spPr>
            <a:xfrm>
              <a:off x="3450027" y="5105789"/>
              <a:ext cx="1016755" cy="37312"/>
            </a:xfrm>
            <a:custGeom>
              <a:avLst/>
              <a:gdLst>
                <a:gd name="connsiteX0" fmla="*/ 0 w 1016754"/>
                <a:gd name="connsiteY0" fmla="*/ 0 h 37312"/>
                <a:gd name="connsiteX1" fmla="*/ 1018635 w 1016754"/>
                <a:gd name="connsiteY1" fmla="*/ 0 h 37312"/>
                <a:gd name="connsiteX2" fmla="*/ 1018635 w 1016754"/>
                <a:gd name="connsiteY2" fmla="*/ 41074 h 37312"/>
                <a:gd name="connsiteX3" fmla="*/ 0 w 1016754"/>
                <a:gd name="connsiteY3" fmla="*/ 41074 h 37312"/>
              </a:gdLst>
              <a:ahLst/>
              <a:cxnLst>
                <a:cxn ang="0">
                  <a:pos x="connsiteX0" y="connsiteY0"/>
                </a:cxn>
                <a:cxn ang="0">
                  <a:pos x="connsiteX1" y="connsiteY1"/>
                </a:cxn>
                <a:cxn ang="0">
                  <a:pos x="connsiteX2" y="connsiteY2"/>
                </a:cxn>
                <a:cxn ang="0">
                  <a:pos x="connsiteX3" y="connsiteY3"/>
                </a:cxn>
              </a:cxnLst>
              <a:rect l="l" t="t" r="r" b="b"/>
              <a:pathLst>
                <a:path w="1016754" h="37312">
                  <a:moveTo>
                    <a:pt x="0" y="0"/>
                  </a:moveTo>
                  <a:lnTo>
                    <a:pt x="1018635" y="0"/>
                  </a:lnTo>
                  <a:lnTo>
                    <a:pt x="1018635" y="41074"/>
                  </a:lnTo>
                  <a:lnTo>
                    <a:pt x="0" y="41074"/>
                  </a:lnTo>
                  <a:close/>
                </a:path>
              </a:pathLst>
            </a:custGeom>
            <a:solidFill>
              <a:schemeClr val="bg1">
                <a:lumMod val="75000"/>
              </a:schemeClr>
            </a:solidFill>
            <a:ln w="4654" cap="flat">
              <a:noFill/>
              <a:prstDash val="solid"/>
              <a:miter/>
            </a:ln>
          </p:spPr>
          <p:txBody>
            <a:bodyPr rtlCol="0" anchor="ctr"/>
            <a:lstStyle/>
            <a:p>
              <a:endParaRPr lang="en-ID"/>
            </a:p>
          </p:txBody>
        </p:sp>
        <p:sp>
          <p:nvSpPr>
            <p:cNvPr id="104" name="Freeform: Shape 103">
              <a:extLst>
                <a:ext uri="{FF2B5EF4-FFF2-40B4-BE49-F238E27FC236}">
                  <a16:creationId xmlns:a16="http://schemas.microsoft.com/office/drawing/2014/main" id="{5CA89B01-DC20-4E10-A8F4-C2F77631F159}"/>
                </a:ext>
              </a:extLst>
            </p:cNvPr>
            <p:cNvSpPr/>
            <p:nvPr/>
          </p:nvSpPr>
          <p:spPr>
            <a:xfrm>
              <a:off x="3450027" y="5194185"/>
              <a:ext cx="1016755" cy="37312"/>
            </a:xfrm>
            <a:custGeom>
              <a:avLst/>
              <a:gdLst>
                <a:gd name="connsiteX0" fmla="*/ 0 w 1016754"/>
                <a:gd name="connsiteY0" fmla="*/ 0 h 37312"/>
                <a:gd name="connsiteX1" fmla="*/ 1018635 w 1016754"/>
                <a:gd name="connsiteY1" fmla="*/ 0 h 37312"/>
                <a:gd name="connsiteX2" fmla="*/ 1018635 w 1016754"/>
                <a:gd name="connsiteY2" fmla="*/ 41074 h 37312"/>
                <a:gd name="connsiteX3" fmla="*/ 0 w 1016754"/>
                <a:gd name="connsiteY3" fmla="*/ 41074 h 37312"/>
              </a:gdLst>
              <a:ahLst/>
              <a:cxnLst>
                <a:cxn ang="0">
                  <a:pos x="connsiteX0" y="connsiteY0"/>
                </a:cxn>
                <a:cxn ang="0">
                  <a:pos x="connsiteX1" y="connsiteY1"/>
                </a:cxn>
                <a:cxn ang="0">
                  <a:pos x="connsiteX2" y="connsiteY2"/>
                </a:cxn>
                <a:cxn ang="0">
                  <a:pos x="connsiteX3" y="connsiteY3"/>
                </a:cxn>
              </a:cxnLst>
              <a:rect l="l" t="t" r="r" b="b"/>
              <a:pathLst>
                <a:path w="1016754" h="37312">
                  <a:moveTo>
                    <a:pt x="0" y="0"/>
                  </a:moveTo>
                  <a:lnTo>
                    <a:pt x="1018635" y="0"/>
                  </a:lnTo>
                  <a:lnTo>
                    <a:pt x="1018635" y="41074"/>
                  </a:lnTo>
                  <a:lnTo>
                    <a:pt x="0" y="41074"/>
                  </a:lnTo>
                  <a:close/>
                </a:path>
              </a:pathLst>
            </a:custGeom>
            <a:solidFill>
              <a:schemeClr val="bg1">
                <a:lumMod val="75000"/>
              </a:schemeClr>
            </a:solidFill>
            <a:ln w="4654" cap="flat">
              <a:noFill/>
              <a:prstDash val="solid"/>
              <a:miter/>
            </a:ln>
          </p:spPr>
          <p:txBody>
            <a:bodyPr rtlCol="0" anchor="ctr"/>
            <a:lstStyle/>
            <a:p>
              <a:endParaRPr lang="en-ID"/>
            </a:p>
          </p:txBody>
        </p:sp>
        <p:sp>
          <p:nvSpPr>
            <p:cNvPr id="105" name="Freeform: Shape 104">
              <a:extLst>
                <a:ext uri="{FF2B5EF4-FFF2-40B4-BE49-F238E27FC236}">
                  <a16:creationId xmlns:a16="http://schemas.microsoft.com/office/drawing/2014/main" id="{A1D0BBC8-286E-4DD8-84CA-CDAF9F3478A0}"/>
                </a:ext>
              </a:extLst>
            </p:cNvPr>
            <p:cNvSpPr/>
            <p:nvPr/>
          </p:nvSpPr>
          <p:spPr>
            <a:xfrm>
              <a:off x="3450027" y="5282582"/>
              <a:ext cx="1016755" cy="37312"/>
            </a:xfrm>
            <a:custGeom>
              <a:avLst/>
              <a:gdLst>
                <a:gd name="connsiteX0" fmla="*/ 0 w 1016754"/>
                <a:gd name="connsiteY0" fmla="*/ 0 h 37312"/>
                <a:gd name="connsiteX1" fmla="*/ 1018635 w 1016754"/>
                <a:gd name="connsiteY1" fmla="*/ 0 h 37312"/>
                <a:gd name="connsiteX2" fmla="*/ 1018635 w 1016754"/>
                <a:gd name="connsiteY2" fmla="*/ 41074 h 37312"/>
                <a:gd name="connsiteX3" fmla="*/ 0 w 1016754"/>
                <a:gd name="connsiteY3" fmla="*/ 41074 h 37312"/>
              </a:gdLst>
              <a:ahLst/>
              <a:cxnLst>
                <a:cxn ang="0">
                  <a:pos x="connsiteX0" y="connsiteY0"/>
                </a:cxn>
                <a:cxn ang="0">
                  <a:pos x="connsiteX1" y="connsiteY1"/>
                </a:cxn>
                <a:cxn ang="0">
                  <a:pos x="connsiteX2" y="connsiteY2"/>
                </a:cxn>
                <a:cxn ang="0">
                  <a:pos x="connsiteX3" y="connsiteY3"/>
                </a:cxn>
              </a:cxnLst>
              <a:rect l="l" t="t" r="r" b="b"/>
              <a:pathLst>
                <a:path w="1016754" h="37312">
                  <a:moveTo>
                    <a:pt x="0" y="0"/>
                  </a:moveTo>
                  <a:lnTo>
                    <a:pt x="1018635" y="0"/>
                  </a:lnTo>
                  <a:lnTo>
                    <a:pt x="1018635" y="41074"/>
                  </a:lnTo>
                  <a:lnTo>
                    <a:pt x="0" y="41074"/>
                  </a:lnTo>
                  <a:close/>
                </a:path>
              </a:pathLst>
            </a:custGeom>
            <a:solidFill>
              <a:schemeClr val="bg1">
                <a:lumMod val="75000"/>
              </a:schemeClr>
            </a:solidFill>
            <a:ln w="4654" cap="flat">
              <a:noFill/>
              <a:prstDash val="solid"/>
              <a:miter/>
            </a:ln>
          </p:spPr>
          <p:txBody>
            <a:bodyPr rtlCol="0" anchor="ctr"/>
            <a:lstStyle/>
            <a:p>
              <a:endParaRPr lang="en-ID"/>
            </a:p>
          </p:txBody>
        </p:sp>
        <p:sp>
          <p:nvSpPr>
            <p:cNvPr id="106" name="Freeform: Shape 105">
              <a:extLst>
                <a:ext uri="{FF2B5EF4-FFF2-40B4-BE49-F238E27FC236}">
                  <a16:creationId xmlns:a16="http://schemas.microsoft.com/office/drawing/2014/main" id="{3D4AE548-62E4-40A1-B5BF-B638E7071B3D}"/>
                </a:ext>
              </a:extLst>
            </p:cNvPr>
            <p:cNvSpPr/>
            <p:nvPr/>
          </p:nvSpPr>
          <p:spPr>
            <a:xfrm>
              <a:off x="3450027" y="5370978"/>
              <a:ext cx="1016755" cy="37312"/>
            </a:xfrm>
            <a:custGeom>
              <a:avLst/>
              <a:gdLst>
                <a:gd name="connsiteX0" fmla="*/ 0 w 1016754"/>
                <a:gd name="connsiteY0" fmla="*/ 0 h 37312"/>
                <a:gd name="connsiteX1" fmla="*/ 1018635 w 1016754"/>
                <a:gd name="connsiteY1" fmla="*/ 0 h 37312"/>
                <a:gd name="connsiteX2" fmla="*/ 1018635 w 1016754"/>
                <a:gd name="connsiteY2" fmla="*/ 41074 h 37312"/>
                <a:gd name="connsiteX3" fmla="*/ 0 w 1016754"/>
                <a:gd name="connsiteY3" fmla="*/ 41074 h 37312"/>
              </a:gdLst>
              <a:ahLst/>
              <a:cxnLst>
                <a:cxn ang="0">
                  <a:pos x="connsiteX0" y="connsiteY0"/>
                </a:cxn>
                <a:cxn ang="0">
                  <a:pos x="connsiteX1" y="connsiteY1"/>
                </a:cxn>
                <a:cxn ang="0">
                  <a:pos x="connsiteX2" y="connsiteY2"/>
                </a:cxn>
                <a:cxn ang="0">
                  <a:pos x="connsiteX3" y="connsiteY3"/>
                </a:cxn>
              </a:cxnLst>
              <a:rect l="l" t="t" r="r" b="b"/>
              <a:pathLst>
                <a:path w="1016754" h="37312">
                  <a:moveTo>
                    <a:pt x="0" y="0"/>
                  </a:moveTo>
                  <a:lnTo>
                    <a:pt x="1018635" y="0"/>
                  </a:lnTo>
                  <a:lnTo>
                    <a:pt x="1018635" y="41074"/>
                  </a:lnTo>
                  <a:lnTo>
                    <a:pt x="0" y="41074"/>
                  </a:lnTo>
                  <a:close/>
                </a:path>
              </a:pathLst>
            </a:custGeom>
            <a:solidFill>
              <a:schemeClr val="bg1">
                <a:lumMod val="75000"/>
              </a:schemeClr>
            </a:solidFill>
            <a:ln w="4654" cap="flat">
              <a:noFill/>
              <a:prstDash val="solid"/>
              <a:miter/>
            </a:ln>
          </p:spPr>
          <p:txBody>
            <a:bodyPr rtlCol="0" anchor="ctr"/>
            <a:lstStyle/>
            <a:p>
              <a:endParaRPr lang="en-ID"/>
            </a:p>
          </p:txBody>
        </p:sp>
        <p:sp>
          <p:nvSpPr>
            <p:cNvPr id="107" name="Freeform: Shape 106">
              <a:extLst>
                <a:ext uri="{FF2B5EF4-FFF2-40B4-BE49-F238E27FC236}">
                  <a16:creationId xmlns:a16="http://schemas.microsoft.com/office/drawing/2014/main" id="{B48056C8-0DB7-4197-A23F-5F18AFD38A12}"/>
                </a:ext>
              </a:extLst>
            </p:cNvPr>
            <p:cNvSpPr/>
            <p:nvPr/>
          </p:nvSpPr>
          <p:spPr>
            <a:xfrm>
              <a:off x="3450027" y="5459374"/>
              <a:ext cx="1016755" cy="37312"/>
            </a:xfrm>
            <a:custGeom>
              <a:avLst/>
              <a:gdLst>
                <a:gd name="connsiteX0" fmla="*/ 0 w 1016754"/>
                <a:gd name="connsiteY0" fmla="*/ 0 h 37312"/>
                <a:gd name="connsiteX1" fmla="*/ 1018635 w 1016754"/>
                <a:gd name="connsiteY1" fmla="*/ 0 h 37312"/>
                <a:gd name="connsiteX2" fmla="*/ 1018635 w 1016754"/>
                <a:gd name="connsiteY2" fmla="*/ 41074 h 37312"/>
                <a:gd name="connsiteX3" fmla="*/ 0 w 1016754"/>
                <a:gd name="connsiteY3" fmla="*/ 41074 h 37312"/>
              </a:gdLst>
              <a:ahLst/>
              <a:cxnLst>
                <a:cxn ang="0">
                  <a:pos x="connsiteX0" y="connsiteY0"/>
                </a:cxn>
                <a:cxn ang="0">
                  <a:pos x="connsiteX1" y="connsiteY1"/>
                </a:cxn>
                <a:cxn ang="0">
                  <a:pos x="connsiteX2" y="connsiteY2"/>
                </a:cxn>
                <a:cxn ang="0">
                  <a:pos x="connsiteX3" y="connsiteY3"/>
                </a:cxn>
              </a:cxnLst>
              <a:rect l="l" t="t" r="r" b="b"/>
              <a:pathLst>
                <a:path w="1016754" h="37312">
                  <a:moveTo>
                    <a:pt x="0" y="0"/>
                  </a:moveTo>
                  <a:lnTo>
                    <a:pt x="1018635" y="0"/>
                  </a:lnTo>
                  <a:lnTo>
                    <a:pt x="1018635" y="41074"/>
                  </a:lnTo>
                  <a:lnTo>
                    <a:pt x="0" y="41074"/>
                  </a:lnTo>
                  <a:close/>
                </a:path>
              </a:pathLst>
            </a:custGeom>
            <a:solidFill>
              <a:schemeClr val="bg1">
                <a:lumMod val="75000"/>
              </a:schemeClr>
            </a:solidFill>
            <a:ln w="4654" cap="flat">
              <a:noFill/>
              <a:prstDash val="solid"/>
              <a:miter/>
            </a:ln>
          </p:spPr>
          <p:txBody>
            <a:bodyPr rtlCol="0" anchor="ctr"/>
            <a:lstStyle/>
            <a:p>
              <a:endParaRPr lang="en-ID"/>
            </a:p>
          </p:txBody>
        </p:sp>
        <p:sp>
          <p:nvSpPr>
            <p:cNvPr id="108" name="Freeform: Shape 107">
              <a:extLst>
                <a:ext uri="{FF2B5EF4-FFF2-40B4-BE49-F238E27FC236}">
                  <a16:creationId xmlns:a16="http://schemas.microsoft.com/office/drawing/2014/main" id="{023DC64F-2B33-46E7-92B4-0D407BD3BAB6}"/>
                </a:ext>
              </a:extLst>
            </p:cNvPr>
            <p:cNvSpPr/>
            <p:nvPr/>
          </p:nvSpPr>
          <p:spPr>
            <a:xfrm>
              <a:off x="3450027" y="5547770"/>
              <a:ext cx="1016755" cy="37312"/>
            </a:xfrm>
            <a:custGeom>
              <a:avLst/>
              <a:gdLst>
                <a:gd name="connsiteX0" fmla="*/ 0 w 1016754"/>
                <a:gd name="connsiteY0" fmla="*/ 0 h 37312"/>
                <a:gd name="connsiteX1" fmla="*/ 1018635 w 1016754"/>
                <a:gd name="connsiteY1" fmla="*/ 0 h 37312"/>
                <a:gd name="connsiteX2" fmla="*/ 1018635 w 1016754"/>
                <a:gd name="connsiteY2" fmla="*/ 41074 h 37312"/>
                <a:gd name="connsiteX3" fmla="*/ 0 w 1016754"/>
                <a:gd name="connsiteY3" fmla="*/ 41074 h 37312"/>
              </a:gdLst>
              <a:ahLst/>
              <a:cxnLst>
                <a:cxn ang="0">
                  <a:pos x="connsiteX0" y="connsiteY0"/>
                </a:cxn>
                <a:cxn ang="0">
                  <a:pos x="connsiteX1" y="connsiteY1"/>
                </a:cxn>
                <a:cxn ang="0">
                  <a:pos x="connsiteX2" y="connsiteY2"/>
                </a:cxn>
                <a:cxn ang="0">
                  <a:pos x="connsiteX3" y="connsiteY3"/>
                </a:cxn>
              </a:cxnLst>
              <a:rect l="l" t="t" r="r" b="b"/>
              <a:pathLst>
                <a:path w="1016754" h="37312">
                  <a:moveTo>
                    <a:pt x="0" y="0"/>
                  </a:moveTo>
                  <a:lnTo>
                    <a:pt x="1018635" y="0"/>
                  </a:lnTo>
                  <a:lnTo>
                    <a:pt x="1018635" y="41074"/>
                  </a:lnTo>
                  <a:lnTo>
                    <a:pt x="0" y="41074"/>
                  </a:lnTo>
                  <a:close/>
                </a:path>
              </a:pathLst>
            </a:custGeom>
            <a:solidFill>
              <a:schemeClr val="bg1">
                <a:lumMod val="75000"/>
              </a:schemeClr>
            </a:solidFill>
            <a:ln w="4654" cap="flat">
              <a:noFill/>
              <a:prstDash val="solid"/>
              <a:miter/>
            </a:ln>
          </p:spPr>
          <p:txBody>
            <a:bodyPr rtlCol="0" anchor="ctr"/>
            <a:lstStyle/>
            <a:p>
              <a:endParaRPr lang="en-ID"/>
            </a:p>
          </p:txBody>
        </p:sp>
        <p:sp>
          <p:nvSpPr>
            <p:cNvPr id="109" name="Freeform: Shape 108">
              <a:extLst>
                <a:ext uri="{FF2B5EF4-FFF2-40B4-BE49-F238E27FC236}">
                  <a16:creationId xmlns:a16="http://schemas.microsoft.com/office/drawing/2014/main" id="{B7D47EC3-18CB-420C-A180-609B670FCBDC}"/>
                </a:ext>
              </a:extLst>
            </p:cNvPr>
            <p:cNvSpPr/>
            <p:nvPr/>
          </p:nvSpPr>
          <p:spPr>
            <a:xfrm>
              <a:off x="3450027" y="5636166"/>
              <a:ext cx="1016755" cy="37312"/>
            </a:xfrm>
            <a:custGeom>
              <a:avLst/>
              <a:gdLst>
                <a:gd name="connsiteX0" fmla="*/ 0 w 1016754"/>
                <a:gd name="connsiteY0" fmla="*/ 0 h 37312"/>
                <a:gd name="connsiteX1" fmla="*/ 1018635 w 1016754"/>
                <a:gd name="connsiteY1" fmla="*/ 0 h 37312"/>
                <a:gd name="connsiteX2" fmla="*/ 1018635 w 1016754"/>
                <a:gd name="connsiteY2" fmla="*/ 41074 h 37312"/>
                <a:gd name="connsiteX3" fmla="*/ 0 w 1016754"/>
                <a:gd name="connsiteY3" fmla="*/ 41074 h 37312"/>
              </a:gdLst>
              <a:ahLst/>
              <a:cxnLst>
                <a:cxn ang="0">
                  <a:pos x="connsiteX0" y="connsiteY0"/>
                </a:cxn>
                <a:cxn ang="0">
                  <a:pos x="connsiteX1" y="connsiteY1"/>
                </a:cxn>
                <a:cxn ang="0">
                  <a:pos x="connsiteX2" y="connsiteY2"/>
                </a:cxn>
                <a:cxn ang="0">
                  <a:pos x="connsiteX3" y="connsiteY3"/>
                </a:cxn>
              </a:cxnLst>
              <a:rect l="l" t="t" r="r" b="b"/>
              <a:pathLst>
                <a:path w="1016754" h="37312">
                  <a:moveTo>
                    <a:pt x="0" y="0"/>
                  </a:moveTo>
                  <a:lnTo>
                    <a:pt x="1018635" y="0"/>
                  </a:lnTo>
                  <a:lnTo>
                    <a:pt x="1018635" y="41074"/>
                  </a:lnTo>
                  <a:lnTo>
                    <a:pt x="0" y="41074"/>
                  </a:lnTo>
                  <a:close/>
                </a:path>
              </a:pathLst>
            </a:custGeom>
            <a:solidFill>
              <a:schemeClr val="bg1">
                <a:lumMod val="75000"/>
              </a:schemeClr>
            </a:solidFill>
            <a:ln w="4654" cap="flat">
              <a:noFill/>
              <a:prstDash val="solid"/>
              <a:miter/>
            </a:ln>
          </p:spPr>
          <p:txBody>
            <a:bodyPr rtlCol="0" anchor="ctr"/>
            <a:lstStyle/>
            <a:p>
              <a:endParaRPr lang="en-ID"/>
            </a:p>
          </p:txBody>
        </p:sp>
        <p:sp>
          <p:nvSpPr>
            <p:cNvPr id="110" name="Freeform: Shape 109">
              <a:extLst>
                <a:ext uri="{FF2B5EF4-FFF2-40B4-BE49-F238E27FC236}">
                  <a16:creationId xmlns:a16="http://schemas.microsoft.com/office/drawing/2014/main" id="{D10C71B9-829F-4102-88D5-29825AD794EB}"/>
                </a:ext>
              </a:extLst>
            </p:cNvPr>
            <p:cNvSpPr/>
            <p:nvPr/>
          </p:nvSpPr>
          <p:spPr>
            <a:xfrm>
              <a:off x="3450027" y="5724563"/>
              <a:ext cx="1016755" cy="37312"/>
            </a:xfrm>
            <a:custGeom>
              <a:avLst/>
              <a:gdLst>
                <a:gd name="connsiteX0" fmla="*/ 0 w 1016754"/>
                <a:gd name="connsiteY0" fmla="*/ 0 h 37312"/>
                <a:gd name="connsiteX1" fmla="*/ 1018635 w 1016754"/>
                <a:gd name="connsiteY1" fmla="*/ 0 h 37312"/>
                <a:gd name="connsiteX2" fmla="*/ 1018635 w 1016754"/>
                <a:gd name="connsiteY2" fmla="*/ 41074 h 37312"/>
                <a:gd name="connsiteX3" fmla="*/ 0 w 1016754"/>
                <a:gd name="connsiteY3" fmla="*/ 41074 h 37312"/>
              </a:gdLst>
              <a:ahLst/>
              <a:cxnLst>
                <a:cxn ang="0">
                  <a:pos x="connsiteX0" y="connsiteY0"/>
                </a:cxn>
                <a:cxn ang="0">
                  <a:pos x="connsiteX1" y="connsiteY1"/>
                </a:cxn>
                <a:cxn ang="0">
                  <a:pos x="connsiteX2" y="connsiteY2"/>
                </a:cxn>
                <a:cxn ang="0">
                  <a:pos x="connsiteX3" y="connsiteY3"/>
                </a:cxn>
              </a:cxnLst>
              <a:rect l="l" t="t" r="r" b="b"/>
              <a:pathLst>
                <a:path w="1016754" h="37312">
                  <a:moveTo>
                    <a:pt x="0" y="0"/>
                  </a:moveTo>
                  <a:lnTo>
                    <a:pt x="1018635" y="0"/>
                  </a:lnTo>
                  <a:lnTo>
                    <a:pt x="1018635" y="41074"/>
                  </a:lnTo>
                  <a:lnTo>
                    <a:pt x="0" y="41074"/>
                  </a:lnTo>
                  <a:close/>
                </a:path>
              </a:pathLst>
            </a:custGeom>
            <a:solidFill>
              <a:srgbClr val="FFFFFF"/>
            </a:solidFill>
            <a:ln w="4654" cap="flat">
              <a:noFill/>
              <a:prstDash val="solid"/>
              <a:miter/>
            </a:ln>
          </p:spPr>
          <p:txBody>
            <a:bodyPr rtlCol="0" anchor="ctr"/>
            <a:lstStyle/>
            <a:p>
              <a:endParaRPr lang="en-ID"/>
            </a:p>
          </p:txBody>
        </p:sp>
        <p:sp>
          <p:nvSpPr>
            <p:cNvPr id="111" name="Freeform: Shape 110">
              <a:extLst>
                <a:ext uri="{FF2B5EF4-FFF2-40B4-BE49-F238E27FC236}">
                  <a16:creationId xmlns:a16="http://schemas.microsoft.com/office/drawing/2014/main" id="{BE8F1916-4458-4415-9B35-2EEF7882BAD6}"/>
                </a:ext>
              </a:extLst>
            </p:cNvPr>
            <p:cNvSpPr/>
            <p:nvPr/>
          </p:nvSpPr>
          <p:spPr>
            <a:xfrm>
              <a:off x="1735167" y="4543666"/>
              <a:ext cx="741578" cy="741578"/>
            </a:xfrm>
            <a:custGeom>
              <a:avLst/>
              <a:gdLst>
                <a:gd name="connsiteX0" fmla="*/ 742286 w 741578"/>
                <a:gd name="connsiteY0" fmla="*/ 371134 h 741578"/>
                <a:gd name="connsiteX1" fmla="*/ 604520 w 741578"/>
                <a:gd name="connsiteY1" fmla="*/ 659704 h 741578"/>
                <a:gd name="connsiteX2" fmla="*/ 553737 w 741578"/>
                <a:gd name="connsiteY2" fmla="*/ 694311 h 741578"/>
                <a:gd name="connsiteX3" fmla="*/ 520499 w 741578"/>
                <a:gd name="connsiteY3" fmla="*/ 710973 h 741578"/>
                <a:gd name="connsiteX4" fmla="*/ 401651 w 741578"/>
                <a:gd name="connsiteY4" fmla="*/ 741072 h 741578"/>
                <a:gd name="connsiteX5" fmla="*/ 371110 w 741578"/>
                <a:gd name="connsiteY5" fmla="*/ 742310 h 741578"/>
                <a:gd name="connsiteX6" fmla="*/ 310382 w 741578"/>
                <a:gd name="connsiteY6" fmla="*/ 737315 h 741578"/>
                <a:gd name="connsiteX7" fmla="*/ 289432 w 741578"/>
                <a:gd name="connsiteY7" fmla="*/ 733249 h 741578"/>
                <a:gd name="connsiteX8" fmla="*/ 253764 w 741578"/>
                <a:gd name="connsiteY8" fmla="*/ 723349 h 741578"/>
                <a:gd name="connsiteX9" fmla="*/ 123512 w 741578"/>
                <a:gd name="connsiteY9" fmla="*/ 647593 h 741578"/>
                <a:gd name="connsiteX10" fmla="*/ 95888 w 741578"/>
                <a:gd name="connsiteY10" fmla="*/ 620102 h 741578"/>
                <a:gd name="connsiteX11" fmla="*/ 122186 w 741578"/>
                <a:gd name="connsiteY11" fmla="*/ 95888 h 741578"/>
                <a:gd name="connsiteX12" fmla="*/ 646400 w 741578"/>
                <a:gd name="connsiteY12" fmla="*/ 122186 h 741578"/>
                <a:gd name="connsiteX13" fmla="*/ 742286 w 741578"/>
                <a:gd name="connsiteY13" fmla="*/ 371134 h 7415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41578" h="741578">
                  <a:moveTo>
                    <a:pt x="742286" y="371134"/>
                  </a:moveTo>
                  <a:cubicBezTo>
                    <a:pt x="742409" y="483218"/>
                    <a:pt x="691752" y="589324"/>
                    <a:pt x="604520" y="659704"/>
                  </a:cubicBezTo>
                  <a:cubicBezTo>
                    <a:pt x="588592" y="672643"/>
                    <a:pt x="571605" y="684219"/>
                    <a:pt x="553737" y="694311"/>
                  </a:cubicBezTo>
                  <a:cubicBezTo>
                    <a:pt x="542953" y="700436"/>
                    <a:pt x="531859" y="705997"/>
                    <a:pt x="520499" y="710973"/>
                  </a:cubicBezTo>
                  <a:cubicBezTo>
                    <a:pt x="482848" y="727590"/>
                    <a:pt x="442673" y="737764"/>
                    <a:pt x="401651" y="741072"/>
                  </a:cubicBezTo>
                  <a:cubicBezTo>
                    <a:pt x="391574" y="741912"/>
                    <a:pt x="381393" y="742325"/>
                    <a:pt x="371110" y="742310"/>
                  </a:cubicBezTo>
                  <a:cubicBezTo>
                    <a:pt x="350764" y="742332"/>
                    <a:pt x="330451" y="740662"/>
                    <a:pt x="310382" y="737315"/>
                  </a:cubicBezTo>
                  <a:cubicBezTo>
                    <a:pt x="303310" y="736210"/>
                    <a:pt x="296327" y="734840"/>
                    <a:pt x="289432" y="733249"/>
                  </a:cubicBezTo>
                  <a:cubicBezTo>
                    <a:pt x="277379" y="730568"/>
                    <a:pt x="265474" y="727263"/>
                    <a:pt x="253764" y="723349"/>
                  </a:cubicBezTo>
                  <a:cubicBezTo>
                    <a:pt x="205614" y="707290"/>
                    <a:pt x="161279" y="681505"/>
                    <a:pt x="123512" y="647593"/>
                  </a:cubicBezTo>
                  <a:cubicBezTo>
                    <a:pt x="113783" y="638969"/>
                    <a:pt x="104560" y="629790"/>
                    <a:pt x="95888" y="620102"/>
                  </a:cubicBezTo>
                  <a:cubicBezTo>
                    <a:pt x="-41607" y="468083"/>
                    <a:pt x="-29833" y="233384"/>
                    <a:pt x="122186" y="95888"/>
                  </a:cubicBezTo>
                  <a:cubicBezTo>
                    <a:pt x="274206" y="-41607"/>
                    <a:pt x="508905" y="-29833"/>
                    <a:pt x="646400" y="122186"/>
                  </a:cubicBezTo>
                  <a:cubicBezTo>
                    <a:pt x="708112" y="190417"/>
                    <a:pt x="742283" y="279136"/>
                    <a:pt x="742286" y="371134"/>
                  </a:cubicBezTo>
                  <a:close/>
                </a:path>
              </a:pathLst>
            </a:custGeom>
            <a:gradFill flip="none" rotWithShape="1">
              <a:gsLst>
                <a:gs pos="0">
                  <a:schemeClr val="accent1"/>
                </a:gs>
                <a:gs pos="100000">
                  <a:schemeClr val="accent2"/>
                </a:gs>
              </a:gsLst>
              <a:lin ang="2700000" scaled="1"/>
              <a:tileRect/>
            </a:gradFill>
            <a:ln w="4654" cap="flat">
              <a:noFill/>
              <a:prstDash val="solid"/>
              <a:miter/>
            </a:ln>
          </p:spPr>
          <p:txBody>
            <a:bodyPr rtlCol="0" anchor="ctr"/>
            <a:lstStyle/>
            <a:p>
              <a:endParaRPr lang="en-ID"/>
            </a:p>
          </p:txBody>
        </p:sp>
        <p:sp>
          <p:nvSpPr>
            <p:cNvPr id="112" name="Freeform: Shape 111">
              <a:extLst>
                <a:ext uri="{FF2B5EF4-FFF2-40B4-BE49-F238E27FC236}">
                  <a16:creationId xmlns:a16="http://schemas.microsoft.com/office/drawing/2014/main" id="{E31429DB-A899-4199-9944-3F1590D9EF63}"/>
                </a:ext>
              </a:extLst>
            </p:cNvPr>
            <p:cNvSpPr/>
            <p:nvPr/>
          </p:nvSpPr>
          <p:spPr>
            <a:xfrm>
              <a:off x="3266221" y="4231524"/>
              <a:ext cx="312489" cy="429089"/>
            </a:xfrm>
            <a:custGeom>
              <a:avLst/>
              <a:gdLst>
                <a:gd name="connsiteX0" fmla="*/ 315479 w 312488"/>
                <a:gd name="connsiteY0" fmla="*/ 269217 h 429089"/>
                <a:gd name="connsiteX1" fmla="*/ 158452 w 312488"/>
                <a:gd name="connsiteY1" fmla="*/ 430193 h 429089"/>
                <a:gd name="connsiteX2" fmla="*/ 152410 w 312488"/>
                <a:gd name="connsiteY2" fmla="*/ 430152 h 429089"/>
                <a:gd name="connsiteX3" fmla="*/ 140422 w 312488"/>
                <a:gd name="connsiteY3" fmla="*/ 429653 h 429089"/>
                <a:gd name="connsiteX4" fmla="*/ 1 w 312488"/>
                <a:gd name="connsiteY4" fmla="*/ 270618 h 429089"/>
                <a:gd name="connsiteX5" fmla="*/ 155896 w 312488"/>
                <a:gd name="connsiteY5" fmla="*/ 622 h 429089"/>
                <a:gd name="connsiteX6" fmla="*/ 155916 w 312488"/>
                <a:gd name="connsiteY6" fmla="*/ 613 h 429089"/>
                <a:gd name="connsiteX7" fmla="*/ 156542 w 312488"/>
                <a:gd name="connsiteY7" fmla="*/ 0 h 429089"/>
                <a:gd name="connsiteX8" fmla="*/ 315479 w 312488"/>
                <a:gd name="connsiteY8" fmla="*/ 269217 h 429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2488" h="429089">
                  <a:moveTo>
                    <a:pt x="315479" y="269217"/>
                  </a:moveTo>
                  <a:cubicBezTo>
                    <a:pt x="316006" y="388017"/>
                    <a:pt x="245565" y="429806"/>
                    <a:pt x="158452" y="430193"/>
                  </a:cubicBezTo>
                  <a:cubicBezTo>
                    <a:pt x="156428" y="430202"/>
                    <a:pt x="154414" y="430188"/>
                    <a:pt x="152410" y="430152"/>
                  </a:cubicBezTo>
                  <a:cubicBezTo>
                    <a:pt x="148372" y="430083"/>
                    <a:pt x="144377" y="429916"/>
                    <a:pt x="140422" y="429653"/>
                  </a:cubicBezTo>
                  <a:cubicBezTo>
                    <a:pt x="61775" y="424435"/>
                    <a:pt x="492" y="381101"/>
                    <a:pt x="1" y="270618"/>
                  </a:cubicBezTo>
                  <a:cubicBezTo>
                    <a:pt x="-506" y="156280"/>
                    <a:pt x="144984" y="11340"/>
                    <a:pt x="155896" y="622"/>
                  </a:cubicBezTo>
                  <a:lnTo>
                    <a:pt x="155916" y="613"/>
                  </a:lnTo>
                  <a:cubicBezTo>
                    <a:pt x="156330" y="204"/>
                    <a:pt x="156542" y="0"/>
                    <a:pt x="156542" y="0"/>
                  </a:cubicBezTo>
                  <a:cubicBezTo>
                    <a:pt x="156542" y="0"/>
                    <a:pt x="314952" y="150427"/>
                    <a:pt x="315479" y="269217"/>
                  </a:cubicBezTo>
                  <a:close/>
                </a:path>
              </a:pathLst>
            </a:custGeom>
            <a:gradFill flip="none" rotWithShape="1">
              <a:gsLst>
                <a:gs pos="0">
                  <a:schemeClr val="accent1"/>
                </a:gs>
                <a:gs pos="100000">
                  <a:schemeClr val="accent2"/>
                </a:gs>
              </a:gsLst>
              <a:lin ang="2700000" scaled="1"/>
              <a:tileRect/>
            </a:gradFill>
            <a:ln w="4654" cap="flat">
              <a:noFill/>
              <a:prstDash val="solid"/>
              <a:miter/>
            </a:ln>
          </p:spPr>
          <p:txBody>
            <a:bodyPr rtlCol="0" anchor="ctr"/>
            <a:lstStyle/>
            <a:p>
              <a:endParaRPr lang="en-ID"/>
            </a:p>
          </p:txBody>
        </p:sp>
        <p:sp>
          <p:nvSpPr>
            <p:cNvPr id="113" name="Freeform: Shape 112">
              <a:extLst>
                <a:ext uri="{FF2B5EF4-FFF2-40B4-BE49-F238E27FC236}">
                  <a16:creationId xmlns:a16="http://schemas.microsoft.com/office/drawing/2014/main" id="{3537AC21-051A-4E64-9D51-94A744919C71}"/>
                </a:ext>
              </a:extLst>
            </p:cNvPr>
            <p:cNvSpPr/>
            <p:nvPr/>
          </p:nvSpPr>
          <p:spPr>
            <a:xfrm>
              <a:off x="3354545" y="4231527"/>
              <a:ext cx="130592" cy="429089"/>
            </a:xfrm>
            <a:custGeom>
              <a:avLst/>
              <a:gdLst>
                <a:gd name="connsiteX0" fmla="*/ 64306 w 130592"/>
                <a:gd name="connsiteY0" fmla="*/ 412043 h 429089"/>
                <a:gd name="connsiteX1" fmla="*/ 121640 w 130592"/>
                <a:gd name="connsiteY1" fmla="*/ 331180 h 429089"/>
                <a:gd name="connsiteX2" fmla="*/ 64200 w 130592"/>
                <a:gd name="connsiteY2" fmla="*/ 420893 h 429089"/>
                <a:gd name="connsiteX3" fmla="*/ 64086 w 130592"/>
                <a:gd name="connsiteY3" fmla="*/ 430149 h 429089"/>
                <a:gd name="connsiteX4" fmla="*/ 52098 w 130592"/>
                <a:gd name="connsiteY4" fmla="*/ 429650 h 429089"/>
                <a:gd name="connsiteX5" fmla="*/ 57786 w 130592"/>
                <a:gd name="connsiteY5" fmla="*/ 310774 h 429089"/>
                <a:gd name="connsiteX6" fmla="*/ 57734 w 130592"/>
                <a:gd name="connsiteY6" fmla="*/ 309854 h 429089"/>
                <a:gd name="connsiteX7" fmla="*/ 57839 w 130592"/>
                <a:gd name="connsiteY7" fmla="*/ 309680 h 429089"/>
                <a:gd name="connsiteX8" fmla="*/ 58380 w 130592"/>
                <a:gd name="connsiteY8" fmla="*/ 298447 h 429089"/>
                <a:gd name="connsiteX9" fmla="*/ 0 w 130592"/>
                <a:gd name="connsiteY9" fmla="*/ 209025 h 429089"/>
                <a:gd name="connsiteX10" fmla="*/ 58517 w 130592"/>
                <a:gd name="connsiteY10" fmla="*/ 290033 h 429089"/>
                <a:gd name="connsiteX11" fmla="*/ 58673 w 130592"/>
                <a:gd name="connsiteY11" fmla="*/ 292414 h 429089"/>
                <a:gd name="connsiteX12" fmla="*/ 62970 w 130592"/>
                <a:gd name="connsiteY12" fmla="*/ 202598 h 429089"/>
                <a:gd name="connsiteX13" fmla="*/ 12922 w 130592"/>
                <a:gd name="connsiteY13" fmla="*/ 110148 h 429089"/>
                <a:gd name="connsiteX14" fmla="*/ 63510 w 130592"/>
                <a:gd name="connsiteY14" fmla="*/ 186815 h 429089"/>
                <a:gd name="connsiteX15" fmla="*/ 67572 w 130592"/>
                <a:gd name="connsiteY15" fmla="*/ 620 h 429089"/>
                <a:gd name="connsiteX16" fmla="*/ 67589 w 130592"/>
                <a:gd name="connsiteY16" fmla="*/ 0 h 429089"/>
                <a:gd name="connsiteX17" fmla="*/ 67592 w 130592"/>
                <a:gd name="connsiteY17" fmla="*/ 610 h 429089"/>
                <a:gd name="connsiteX18" fmla="*/ 67430 w 130592"/>
                <a:gd name="connsiteY18" fmla="*/ 147432 h 429089"/>
                <a:gd name="connsiteX19" fmla="*/ 116576 w 130592"/>
                <a:gd name="connsiteY19" fmla="*/ 89008 h 429089"/>
                <a:gd name="connsiteX20" fmla="*/ 67273 w 130592"/>
                <a:gd name="connsiteY20" fmla="*/ 160077 h 429089"/>
                <a:gd name="connsiteX21" fmla="*/ 66323 w 130592"/>
                <a:gd name="connsiteY21" fmla="*/ 240487 h 429089"/>
                <a:gd name="connsiteX22" fmla="*/ 112132 w 130592"/>
                <a:gd name="connsiteY22" fmla="*/ 163121 h 429089"/>
                <a:gd name="connsiteX23" fmla="*/ 66191 w 130592"/>
                <a:gd name="connsiteY23" fmla="*/ 252308 h 429089"/>
                <a:gd name="connsiteX24" fmla="*/ 65664 w 130592"/>
                <a:gd name="connsiteY24" fmla="*/ 297020 h 429089"/>
                <a:gd name="connsiteX25" fmla="*/ 132163 w 130592"/>
                <a:gd name="connsiteY25" fmla="*/ 189318 h 429089"/>
                <a:gd name="connsiteX26" fmla="*/ 65472 w 130592"/>
                <a:gd name="connsiteY26" fmla="*/ 312618 h 429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30592" h="429089">
                  <a:moveTo>
                    <a:pt x="64306" y="412043"/>
                  </a:moveTo>
                  <a:lnTo>
                    <a:pt x="121640" y="331180"/>
                  </a:lnTo>
                  <a:lnTo>
                    <a:pt x="64200" y="420893"/>
                  </a:lnTo>
                  <a:lnTo>
                    <a:pt x="64086" y="430149"/>
                  </a:lnTo>
                  <a:cubicBezTo>
                    <a:pt x="60048" y="430080"/>
                    <a:pt x="56052" y="429913"/>
                    <a:pt x="52098" y="429650"/>
                  </a:cubicBezTo>
                  <a:lnTo>
                    <a:pt x="57786" y="310774"/>
                  </a:lnTo>
                  <a:lnTo>
                    <a:pt x="57734" y="309854"/>
                  </a:lnTo>
                  <a:lnTo>
                    <a:pt x="57839" y="309680"/>
                  </a:lnTo>
                  <a:lnTo>
                    <a:pt x="58380" y="298447"/>
                  </a:lnTo>
                  <a:lnTo>
                    <a:pt x="0" y="209025"/>
                  </a:lnTo>
                  <a:lnTo>
                    <a:pt x="58517" y="290033"/>
                  </a:lnTo>
                  <a:lnTo>
                    <a:pt x="58673" y="292414"/>
                  </a:lnTo>
                  <a:lnTo>
                    <a:pt x="62970" y="202598"/>
                  </a:lnTo>
                  <a:lnTo>
                    <a:pt x="12922" y="110148"/>
                  </a:lnTo>
                  <a:lnTo>
                    <a:pt x="63510" y="186815"/>
                  </a:lnTo>
                  <a:lnTo>
                    <a:pt x="67572" y="620"/>
                  </a:lnTo>
                  <a:lnTo>
                    <a:pt x="67589" y="0"/>
                  </a:lnTo>
                  <a:lnTo>
                    <a:pt x="67592" y="610"/>
                  </a:lnTo>
                  <a:lnTo>
                    <a:pt x="67430" y="147432"/>
                  </a:lnTo>
                  <a:lnTo>
                    <a:pt x="116576" y="89008"/>
                  </a:lnTo>
                  <a:lnTo>
                    <a:pt x="67273" y="160077"/>
                  </a:lnTo>
                  <a:lnTo>
                    <a:pt x="66323" y="240487"/>
                  </a:lnTo>
                  <a:lnTo>
                    <a:pt x="112132" y="163121"/>
                  </a:lnTo>
                  <a:lnTo>
                    <a:pt x="66191" y="252308"/>
                  </a:lnTo>
                  <a:lnTo>
                    <a:pt x="65664" y="297020"/>
                  </a:lnTo>
                  <a:lnTo>
                    <a:pt x="132163" y="189318"/>
                  </a:lnTo>
                  <a:lnTo>
                    <a:pt x="65472" y="312618"/>
                  </a:lnTo>
                  <a:close/>
                </a:path>
              </a:pathLst>
            </a:custGeom>
            <a:solidFill>
              <a:schemeClr val="tx2"/>
            </a:solidFill>
            <a:ln w="4654" cap="flat">
              <a:noFill/>
              <a:prstDash val="solid"/>
              <a:miter/>
            </a:ln>
          </p:spPr>
          <p:txBody>
            <a:bodyPr rtlCol="0" anchor="ctr"/>
            <a:lstStyle/>
            <a:p>
              <a:endParaRPr lang="en-ID"/>
            </a:p>
          </p:txBody>
        </p:sp>
        <p:sp>
          <p:nvSpPr>
            <p:cNvPr id="114" name="Freeform: Shape 113">
              <a:extLst>
                <a:ext uri="{FF2B5EF4-FFF2-40B4-BE49-F238E27FC236}">
                  <a16:creationId xmlns:a16="http://schemas.microsoft.com/office/drawing/2014/main" id="{93D8EC3B-8DA3-4373-8A77-B2F5A19377A8}"/>
                </a:ext>
              </a:extLst>
            </p:cNvPr>
            <p:cNvSpPr/>
            <p:nvPr/>
          </p:nvSpPr>
          <p:spPr>
            <a:xfrm>
              <a:off x="3264268" y="4767356"/>
              <a:ext cx="1637069" cy="1338572"/>
            </a:xfrm>
            <a:custGeom>
              <a:avLst/>
              <a:gdLst>
                <a:gd name="connsiteX0" fmla="*/ 1639749 w 1637068"/>
                <a:gd name="connsiteY0" fmla="*/ 0 h 1338571"/>
                <a:gd name="connsiteX1" fmla="*/ 1020976 w 1637068"/>
                <a:gd name="connsiteY1" fmla="*/ 618773 h 1338571"/>
                <a:gd name="connsiteX2" fmla="*/ 1020976 w 1637068"/>
                <a:gd name="connsiteY2" fmla="*/ 618774 h 1338571"/>
                <a:gd name="connsiteX3" fmla="*/ 839764 w 1637068"/>
                <a:gd name="connsiteY3" fmla="*/ 799986 h 1338571"/>
                <a:gd name="connsiteX4" fmla="*/ 539216 w 1637068"/>
                <a:gd name="connsiteY4" fmla="*/ 799986 h 1338571"/>
                <a:gd name="connsiteX5" fmla="*/ 0 w 1637068"/>
                <a:gd name="connsiteY5" fmla="*/ 1339202 h 1338571"/>
                <a:gd name="connsiteX6" fmla="*/ 0 w 1637068"/>
                <a:gd name="connsiteY6" fmla="*/ 1339203 h 1338571"/>
                <a:gd name="connsiteX7" fmla="*/ 1639750 w 1637068"/>
                <a:gd name="connsiteY7" fmla="*/ 1339203 h 1338571"/>
                <a:gd name="connsiteX8" fmla="*/ 1639750 w 1637068"/>
                <a:gd name="connsiteY8" fmla="*/ 0 h 13385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37068" h="1338571">
                  <a:moveTo>
                    <a:pt x="1639749" y="0"/>
                  </a:moveTo>
                  <a:cubicBezTo>
                    <a:pt x="1298010" y="0"/>
                    <a:pt x="1020976" y="277034"/>
                    <a:pt x="1020976" y="618773"/>
                  </a:cubicBezTo>
                  <a:lnTo>
                    <a:pt x="1020976" y="618774"/>
                  </a:lnTo>
                  <a:cubicBezTo>
                    <a:pt x="1020976" y="718854"/>
                    <a:pt x="939845" y="799986"/>
                    <a:pt x="839764" y="799986"/>
                  </a:cubicBezTo>
                  <a:lnTo>
                    <a:pt x="539216" y="799986"/>
                  </a:lnTo>
                  <a:cubicBezTo>
                    <a:pt x="241415" y="799986"/>
                    <a:pt x="0" y="1041401"/>
                    <a:pt x="0" y="1339202"/>
                  </a:cubicBezTo>
                  <a:lnTo>
                    <a:pt x="0" y="1339203"/>
                  </a:lnTo>
                  <a:lnTo>
                    <a:pt x="1639750" y="1339203"/>
                  </a:lnTo>
                  <a:lnTo>
                    <a:pt x="1639750" y="0"/>
                  </a:lnTo>
                  <a:close/>
                </a:path>
              </a:pathLst>
            </a:custGeom>
            <a:solidFill>
              <a:schemeClr val="tx1"/>
            </a:solidFill>
            <a:ln w="4654" cap="flat">
              <a:noFill/>
              <a:prstDash val="solid"/>
              <a:miter/>
            </a:ln>
          </p:spPr>
          <p:txBody>
            <a:bodyPr rtlCol="0" anchor="ctr"/>
            <a:lstStyle/>
            <a:p>
              <a:endParaRPr lang="en-ID"/>
            </a:p>
          </p:txBody>
        </p:sp>
        <p:sp>
          <p:nvSpPr>
            <p:cNvPr id="115" name="Freeform: Shape 114">
              <a:extLst>
                <a:ext uri="{FF2B5EF4-FFF2-40B4-BE49-F238E27FC236}">
                  <a16:creationId xmlns:a16="http://schemas.microsoft.com/office/drawing/2014/main" id="{75FD2FE0-063A-42E0-9D95-86648117D600}"/>
                </a:ext>
              </a:extLst>
            </p:cNvPr>
            <p:cNvSpPr/>
            <p:nvPr/>
          </p:nvSpPr>
          <p:spPr>
            <a:xfrm>
              <a:off x="2999079" y="3722070"/>
              <a:ext cx="79288" cy="2383311"/>
            </a:xfrm>
            <a:custGeom>
              <a:avLst/>
              <a:gdLst>
                <a:gd name="connsiteX0" fmla="*/ 0 w 79288"/>
                <a:gd name="connsiteY0" fmla="*/ 0 h 2383310"/>
                <a:gd name="connsiteX1" fmla="*/ 79557 w 79288"/>
                <a:gd name="connsiteY1" fmla="*/ 0 h 2383310"/>
                <a:gd name="connsiteX2" fmla="*/ 79557 w 79288"/>
                <a:gd name="connsiteY2" fmla="*/ 2386698 h 2383310"/>
                <a:gd name="connsiteX3" fmla="*/ 0 w 79288"/>
                <a:gd name="connsiteY3" fmla="*/ 2386698 h 2383310"/>
              </a:gdLst>
              <a:ahLst/>
              <a:cxnLst>
                <a:cxn ang="0">
                  <a:pos x="connsiteX0" y="connsiteY0"/>
                </a:cxn>
                <a:cxn ang="0">
                  <a:pos x="connsiteX1" y="connsiteY1"/>
                </a:cxn>
                <a:cxn ang="0">
                  <a:pos x="connsiteX2" y="connsiteY2"/>
                </a:cxn>
                <a:cxn ang="0">
                  <a:pos x="connsiteX3" y="connsiteY3"/>
                </a:cxn>
              </a:cxnLst>
              <a:rect l="l" t="t" r="r" b="b"/>
              <a:pathLst>
                <a:path w="79288" h="2383310">
                  <a:moveTo>
                    <a:pt x="0" y="0"/>
                  </a:moveTo>
                  <a:lnTo>
                    <a:pt x="79557" y="0"/>
                  </a:lnTo>
                  <a:lnTo>
                    <a:pt x="79557" y="2386698"/>
                  </a:lnTo>
                  <a:lnTo>
                    <a:pt x="0" y="2386698"/>
                  </a:lnTo>
                  <a:close/>
                </a:path>
              </a:pathLst>
            </a:custGeom>
            <a:solidFill>
              <a:schemeClr val="tx1"/>
            </a:solidFill>
            <a:ln w="4654" cap="flat">
              <a:noFill/>
              <a:prstDash val="solid"/>
              <a:miter/>
            </a:ln>
          </p:spPr>
          <p:txBody>
            <a:bodyPr rtlCol="0" anchor="ctr"/>
            <a:lstStyle/>
            <a:p>
              <a:endParaRPr lang="en-ID"/>
            </a:p>
          </p:txBody>
        </p:sp>
        <p:sp>
          <p:nvSpPr>
            <p:cNvPr id="116" name="Freeform: Shape 115">
              <a:extLst>
                <a:ext uri="{FF2B5EF4-FFF2-40B4-BE49-F238E27FC236}">
                  <a16:creationId xmlns:a16="http://schemas.microsoft.com/office/drawing/2014/main" id="{65B64A3A-8B3D-4AD0-BC0B-C132BBA48FD8}"/>
                </a:ext>
              </a:extLst>
            </p:cNvPr>
            <p:cNvSpPr/>
            <p:nvPr/>
          </p:nvSpPr>
          <p:spPr>
            <a:xfrm>
              <a:off x="1768162" y="3496737"/>
              <a:ext cx="741578" cy="326481"/>
            </a:xfrm>
            <a:custGeom>
              <a:avLst/>
              <a:gdLst>
                <a:gd name="connsiteX0" fmla="*/ 499439 w 741578"/>
                <a:gd name="connsiteY0" fmla="*/ 189975 h 326480"/>
                <a:gd name="connsiteX1" fmla="*/ 499439 w 741578"/>
                <a:gd name="connsiteY1" fmla="*/ 128097 h 326480"/>
                <a:gd name="connsiteX2" fmla="*/ 371187 w 741578"/>
                <a:gd name="connsiteY2" fmla="*/ 0 h 326480"/>
                <a:gd name="connsiteX3" fmla="*/ 243089 w 741578"/>
                <a:gd name="connsiteY3" fmla="*/ 128097 h 326480"/>
                <a:gd name="connsiteX4" fmla="*/ 243090 w 741578"/>
                <a:gd name="connsiteY4" fmla="*/ 189975 h 326480"/>
                <a:gd name="connsiteX5" fmla="*/ 0 w 741578"/>
                <a:gd name="connsiteY5" fmla="*/ 189975 h 326480"/>
                <a:gd name="connsiteX6" fmla="*/ 0 w 741578"/>
                <a:gd name="connsiteY6" fmla="*/ 326989 h 326480"/>
                <a:gd name="connsiteX7" fmla="*/ 742528 w 741578"/>
                <a:gd name="connsiteY7" fmla="*/ 326989 h 326480"/>
                <a:gd name="connsiteX8" fmla="*/ 742528 w 741578"/>
                <a:gd name="connsiteY8" fmla="*/ 189975 h 326480"/>
                <a:gd name="connsiteX9" fmla="*/ 371264 w 741578"/>
                <a:gd name="connsiteY9" fmla="*/ 35281 h 326480"/>
                <a:gd name="connsiteX10" fmla="*/ 446401 w 741578"/>
                <a:gd name="connsiteY10" fmla="*/ 110418 h 326480"/>
                <a:gd name="connsiteX11" fmla="*/ 371264 w 741578"/>
                <a:gd name="connsiteY11" fmla="*/ 185555 h 326480"/>
                <a:gd name="connsiteX12" fmla="*/ 296127 w 741578"/>
                <a:gd name="connsiteY12" fmla="*/ 110418 h 326480"/>
                <a:gd name="connsiteX13" fmla="*/ 371264 w 741578"/>
                <a:gd name="connsiteY13" fmla="*/ 35281 h 3264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41578" h="326480">
                  <a:moveTo>
                    <a:pt x="499439" y="189975"/>
                  </a:moveTo>
                  <a:lnTo>
                    <a:pt x="499439" y="128097"/>
                  </a:lnTo>
                  <a:cubicBezTo>
                    <a:pt x="499396" y="57308"/>
                    <a:pt x="441976" y="-43"/>
                    <a:pt x="371187" y="0"/>
                  </a:cubicBezTo>
                  <a:cubicBezTo>
                    <a:pt x="300458" y="43"/>
                    <a:pt x="243132" y="57369"/>
                    <a:pt x="243089" y="128097"/>
                  </a:cubicBezTo>
                  <a:lnTo>
                    <a:pt x="243090" y="189975"/>
                  </a:lnTo>
                  <a:lnTo>
                    <a:pt x="0" y="189975"/>
                  </a:lnTo>
                  <a:lnTo>
                    <a:pt x="0" y="326989"/>
                  </a:lnTo>
                  <a:lnTo>
                    <a:pt x="742528" y="326989"/>
                  </a:lnTo>
                  <a:lnTo>
                    <a:pt x="742528" y="189975"/>
                  </a:lnTo>
                  <a:close/>
                  <a:moveTo>
                    <a:pt x="371264" y="35281"/>
                  </a:moveTo>
                  <a:cubicBezTo>
                    <a:pt x="412761" y="35281"/>
                    <a:pt x="446401" y="68921"/>
                    <a:pt x="446401" y="110418"/>
                  </a:cubicBezTo>
                  <a:cubicBezTo>
                    <a:pt x="446401" y="151915"/>
                    <a:pt x="412761" y="185555"/>
                    <a:pt x="371264" y="185555"/>
                  </a:cubicBezTo>
                  <a:cubicBezTo>
                    <a:pt x="329767" y="185555"/>
                    <a:pt x="296127" y="151915"/>
                    <a:pt x="296127" y="110418"/>
                  </a:cubicBezTo>
                  <a:cubicBezTo>
                    <a:pt x="296127" y="68921"/>
                    <a:pt x="329767" y="35281"/>
                    <a:pt x="371264" y="35281"/>
                  </a:cubicBezTo>
                  <a:close/>
                </a:path>
              </a:pathLst>
            </a:custGeom>
            <a:gradFill flip="none" rotWithShape="1">
              <a:gsLst>
                <a:gs pos="0">
                  <a:schemeClr val="accent1"/>
                </a:gs>
                <a:gs pos="100000">
                  <a:schemeClr val="accent2"/>
                </a:gs>
              </a:gsLst>
              <a:lin ang="2700000" scaled="1"/>
              <a:tileRect/>
            </a:gradFill>
            <a:ln w="4654" cap="flat">
              <a:noFill/>
              <a:prstDash val="solid"/>
              <a:miter/>
            </a:ln>
          </p:spPr>
          <p:txBody>
            <a:bodyPr rtlCol="0" anchor="ctr"/>
            <a:lstStyle/>
            <a:p>
              <a:endParaRPr lang="en-ID"/>
            </a:p>
          </p:txBody>
        </p:sp>
        <p:sp>
          <p:nvSpPr>
            <p:cNvPr id="117" name="Freeform: Shape 116">
              <a:extLst>
                <a:ext uri="{FF2B5EF4-FFF2-40B4-BE49-F238E27FC236}">
                  <a16:creationId xmlns:a16="http://schemas.microsoft.com/office/drawing/2014/main" id="{662A4162-15D2-40E4-AF81-8B364AE1DD74}"/>
                </a:ext>
              </a:extLst>
            </p:cNvPr>
            <p:cNvSpPr/>
            <p:nvPr/>
          </p:nvSpPr>
          <p:spPr>
            <a:xfrm>
              <a:off x="1962034" y="4883123"/>
              <a:ext cx="209881" cy="275177"/>
            </a:xfrm>
            <a:custGeom>
              <a:avLst/>
              <a:gdLst>
                <a:gd name="connsiteX0" fmla="*/ 210151 w 209880"/>
                <a:gd name="connsiteY0" fmla="*/ 7185 h 275176"/>
                <a:gd name="connsiteX1" fmla="*/ 195952 w 209880"/>
                <a:gd name="connsiteY1" fmla="*/ 128426 h 275176"/>
                <a:gd name="connsiteX2" fmla="*/ 119275 w 209880"/>
                <a:gd name="connsiteY2" fmla="*/ 276610 h 275176"/>
                <a:gd name="connsiteX3" fmla="*/ 0 w 209880"/>
                <a:gd name="connsiteY3" fmla="*/ 244279 h 275176"/>
                <a:gd name="connsiteX4" fmla="*/ 65317 w 209880"/>
                <a:gd name="connsiteY4" fmla="*/ 133814 h 275176"/>
                <a:gd name="connsiteX5" fmla="*/ 73837 w 209880"/>
                <a:gd name="connsiteY5" fmla="*/ 7185 h 275176"/>
                <a:gd name="connsiteX6" fmla="*/ 210151 w 209880"/>
                <a:gd name="connsiteY6" fmla="*/ 7185 h 2751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880" h="275176">
                  <a:moveTo>
                    <a:pt x="210151" y="7185"/>
                  </a:moveTo>
                  <a:cubicBezTo>
                    <a:pt x="210151" y="7185"/>
                    <a:pt x="173233" y="112260"/>
                    <a:pt x="195952" y="128426"/>
                  </a:cubicBezTo>
                  <a:cubicBezTo>
                    <a:pt x="218671" y="144592"/>
                    <a:pt x="119275" y="276610"/>
                    <a:pt x="119275" y="276610"/>
                  </a:cubicBezTo>
                  <a:lnTo>
                    <a:pt x="0" y="244279"/>
                  </a:lnTo>
                  <a:lnTo>
                    <a:pt x="65317" y="133814"/>
                  </a:lnTo>
                  <a:cubicBezTo>
                    <a:pt x="65317" y="133814"/>
                    <a:pt x="73837" y="23350"/>
                    <a:pt x="73837" y="7185"/>
                  </a:cubicBezTo>
                  <a:cubicBezTo>
                    <a:pt x="73837" y="-8981"/>
                    <a:pt x="210151" y="7185"/>
                    <a:pt x="210151" y="7185"/>
                  </a:cubicBezTo>
                  <a:close/>
                </a:path>
              </a:pathLst>
            </a:custGeom>
            <a:solidFill>
              <a:srgbClr val="FFB8B8"/>
            </a:solidFill>
            <a:ln w="4654" cap="flat">
              <a:noFill/>
              <a:prstDash val="solid"/>
              <a:miter/>
            </a:ln>
          </p:spPr>
          <p:txBody>
            <a:bodyPr rtlCol="0" anchor="ctr"/>
            <a:lstStyle/>
            <a:p>
              <a:endParaRPr lang="en-ID"/>
            </a:p>
          </p:txBody>
        </p:sp>
        <p:sp>
          <p:nvSpPr>
            <p:cNvPr id="118" name="Freeform: Shape 117">
              <a:extLst>
                <a:ext uri="{FF2B5EF4-FFF2-40B4-BE49-F238E27FC236}">
                  <a16:creationId xmlns:a16="http://schemas.microsoft.com/office/drawing/2014/main" id="{FF756DE9-B571-40A0-9C1D-554047B25F70}"/>
                </a:ext>
              </a:extLst>
            </p:cNvPr>
            <p:cNvSpPr/>
            <p:nvPr/>
          </p:nvSpPr>
          <p:spPr>
            <a:xfrm>
              <a:off x="1962034" y="4883123"/>
              <a:ext cx="209881" cy="275177"/>
            </a:xfrm>
            <a:custGeom>
              <a:avLst/>
              <a:gdLst>
                <a:gd name="connsiteX0" fmla="*/ 210151 w 209880"/>
                <a:gd name="connsiteY0" fmla="*/ 7185 h 275176"/>
                <a:gd name="connsiteX1" fmla="*/ 195952 w 209880"/>
                <a:gd name="connsiteY1" fmla="*/ 128426 h 275176"/>
                <a:gd name="connsiteX2" fmla="*/ 119275 w 209880"/>
                <a:gd name="connsiteY2" fmla="*/ 276610 h 275176"/>
                <a:gd name="connsiteX3" fmla="*/ 0 w 209880"/>
                <a:gd name="connsiteY3" fmla="*/ 244279 h 275176"/>
                <a:gd name="connsiteX4" fmla="*/ 65317 w 209880"/>
                <a:gd name="connsiteY4" fmla="*/ 133814 h 275176"/>
                <a:gd name="connsiteX5" fmla="*/ 73837 w 209880"/>
                <a:gd name="connsiteY5" fmla="*/ 7185 h 275176"/>
                <a:gd name="connsiteX6" fmla="*/ 210151 w 209880"/>
                <a:gd name="connsiteY6" fmla="*/ 7185 h 2751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880" h="275176">
                  <a:moveTo>
                    <a:pt x="210151" y="7185"/>
                  </a:moveTo>
                  <a:cubicBezTo>
                    <a:pt x="210151" y="7185"/>
                    <a:pt x="173233" y="112260"/>
                    <a:pt x="195952" y="128426"/>
                  </a:cubicBezTo>
                  <a:cubicBezTo>
                    <a:pt x="218671" y="144592"/>
                    <a:pt x="119275" y="276610"/>
                    <a:pt x="119275" y="276610"/>
                  </a:cubicBezTo>
                  <a:lnTo>
                    <a:pt x="0" y="244279"/>
                  </a:lnTo>
                  <a:lnTo>
                    <a:pt x="65317" y="133814"/>
                  </a:lnTo>
                  <a:cubicBezTo>
                    <a:pt x="65317" y="133814"/>
                    <a:pt x="73837" y="23350"/>
                    <a:pt x="73837" y="7185"/>
                  </a:cubicBezTo>
                  <a:cubicBezTo>
                    <a:pt x="73837" y="-8981"/>
                    <a:pt x="210151" y="7185"/>
                    <a:pt x="210151" y="7185"/>
                  </a:cubicBezTo>
                  <a:close/>
                </a:path>
              </a:pathLst>
            </a:custGeom>
            <a:solidFill>
              <a:srgbClr val="000000">
                <a:alpha val="10000"/>
              </a:srgbClr>
            </a:solidFill>
            <a:ln w="4654" cap="flat">
              <a:noFill/>
              <a:prstDash val="solid"/>
              <a:miter/>
            </a:ln>
          </p:spPr>
          <p:txBody>
            <a:bodyPr rtlCol="0" anchor="ctr"/>
            <a:lstStyle/>
            <a:p>
              <a:endParaRPr lang="en-ID"/>
            </a:p>
          </p:txBody>
        </p:sp>
        <p:sp>
          <p:nvSpPr>
            <p:cNvPr id="119" name="Freeform: Shape 118">
              <a:extLst>
                <a:ext uri="{FF2B5EF4-FFF2-40B4-BE49-F238E27FC236}">
                  <a16:creationId xmlns:a16="http://schemas.microsoft.com/office/drawing/2014/main" id="{85390BD6-FCFB-4B1E-AD73-1B42C30B718B}"/>
                </a:ext>
              </a:extLst>
            </p:cNvPr>
            <p:cNvSpPr/>
            <p:nvPr/>
          </p:nvSpPr>
          <p:spPr>
            <a:xfrm>
              <a:off x="1999754" y="4774455"/>
              <a:ext cx="191225" cy="191225"/>
            </a:xfrm>
            <a:custGeom>
              <a:avLst/>
              <a:gdLst>
                <a:gd name="connsiteX0" fmla="*/ 193986 w 191224"/>
                <a:gd name="connsiteY0" fmla="*/ 96993 h 191224"/>
                <a:gd name="connsiteX1" fmla="*/ 96993 w 191224"/>
                <a:gd name="connsiteY1" fmla="*/ 193986 h 191224"/>
                <a:gd name="connsiteX2" fmla="*/ 0 w 191224"/>
                <a:gd name="connsiteY2" fmla="*/ 96993 h 191224"/>
                <a:gd name="connsiteX3" fmla="*/ 96993 w 191224"/>
                <a:gd name="connsiteY3" fmla="*/ 0 h 191224"/>
                <a:gd name="connsiteX4" fmla="*/ 193986 w 191224"/>
                <a:gd name="connsiteY4" fmla="*/ 96993 h 1912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224" h="191224">
                  <a:moveTo>
                    <a:pt x="193986" y="96993"/>
                  </a:moveTo>
                  <a:cubicBezTo>
                    <a:pt x="193986" y="150561"/>
                    <a:pt x="150561" y="193986"/>
                    <a:pt x="96993" y="193986"/>
                  </a:cubicBezTo>
                  <a:cubicBezTo>
                    <a:pt x="43425" y="193986"/>
                    <a:pt x="0" y="150561"/>
                    <a:pt x="0" y="96993"/>
                  </a:cubicBezTo>
                  <a:cubicBezTo>
                    <a:pt x="0" y="43425"/>
                    <a:pt x="43425" y="0"/>
                    <a:pt x="96993" y="0"/>
                  </a:cubicBezTo>
                  <a:cubicBezTo>
                    <a:pt x="150561" y="0"/>
                    <a:pt x="193986" y="43425"/>
                    <a:pt x="193986" y="96993"/>
                  </a:cubicBezTo>
                  <a:close/>
                </a:path>
              </a:pathLst>
            </a:custGeom>
            <a:solidFill>
              <a:srgbClr val="FFB8B8"/>
            </a:solidFill>
            <a:ln w="4654" cap="flat">
              <a:noFill/>
              <a:prstDash val="solid"/>
              <a:miter/>
            </a:ln>
          </p:spPr>
          <p:txBody>
            <a:bodyPr rtlCol="0" anchor="ctr"/>
            <a:lstStyle/>
            <a:p>
              <a:endParaRPr lang="en-ID"/>
            </a:p>
          </p:txBody>
        </p:sp>
        <p:sp>
          <p:nvSpPr>
            <p:cNvPr id="120" name="Freeform: Shape 119">
              <a:extLst>
                <a:ext uri="{FF2B5EF4-FFF2-40B4-BE49-F238E27FC236}">
                  <a16:creationId xmlns:a16="http://schemas.microsoft.com/office/drawing/2014/main" id="{B55628FF-F6DA-4917-9957-DEC9F5979EE1}"/>
                </a:ext>
              </a:extLst>
            </p:cNvPr>
            <p:cNvSpPr/>
            <p:nvPr/>
          </p:nvSpPr>
          <p:spPr>
            <a:xfrm>
              <a:off x="1988932" y="5051947"/>
              <a:ext cx="144584" cy="233201"/>
            </a:xfrm>
            <a:custGeom>
              <a:avLst/>
              <a:gdLst>
                <a:gd name="connsiteX0" fmla="*/ 35668 w 144584"/>
                <a:gd name="connsiteY0" fmla="*/ 224968 h 233200"/>
                <a:gd name="connsiteX1" fmla="*/ 0 w 144584"/>
                <a:gd name="connsiteY1" fmla="*/ 215068 h 233200"/>
                <a:gd name="connsiteX2" fmla="*/ 18563 w 144584"/>
                <a:gd name="connsiteY2" fmla="*/ 87777 h 233200"/>
                <a:gd name="connsiteX3" fmla="*/ 24309 w 144584"/>
                <a:gd name="connsiteY3" fmla="*/ 48529 h 233200"/>
                <a:gd name="connsiteX4" fmla="*/ 53745 w 144584"/>
                <a:gd name="connsiteY4" fmla="*/ 59579 h 233200"/>
                <a:gd name="connsiteX5" fmla="*/ 67402 w 144584"/>
                <a:gd name="connsiteY5" fmla="*/ 64662 h 233200"/>
                <a:gd name="connsiteX6" fmla="*/ 92065 w 144584"/>
                <a:gd name="connsiteY6" fmla="*/ 63778 h 233200"/>
                <a:gd name="connsiteX7" fmla="*/ 137456 w 144584"/>
                <a:gd name="connsiteY7" fmla="*/ 0 h 233200"/>
                <a:gd name="connsiteX8" fmla="*/ 140108 w 144584"/>
                <a:gd name="connsiteY8" fmla="*/ 38320 h 233200"/>
                <a:gd name="connsiteX9" fmla="*/ 147887 w 144584"/>
                <a:gd name="connsiteY9" fmla="*/ 232791 h 233200"/>
                <a:gd name="connsiteX10" fmla="*/ 117346 w 144584"/>
                <a:gd name="connsiteY10" fmla="*/ 234029 h 233200"/>
                <a:gd name="connsiteX11" fmla="*/ 56618 w 144584"/>
                <a:gd name="connsiteY11" fmla="*/ 229034 h 233200"/>
                <a:gd name="connsiteX12" fmla="*/ 35668 w 144584"/>
                <a:gd name="connsiteY12" fmla="*/ 224968 h 233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4584" h="233200">
                  <a:moveTo>
                    <a:pt x="35668" y="224968"/>
                  </a:moveTo>
                  <a:cubicBezTo>
                    <a:pt x="23615" y="222287"/>
                    <a:pt x="11710" y="218982"/>
                    <a:pt x="0" y="215068"/>
                  </a:cubicBezTo>
                  <a:lnTo>
                    <a:pt x="18563" y="87777"/>
                  </a:lnTo>
                  <a:lnTo>
                    <a:pt x="24309" y="48529"/>
                  </a:lnTo>
                  <a:lnTo>
                    <a:pt x="53745" y="59579"/>
                  </a:lnTo>
                  <a:cubicBezTo>
                    <a:pt x="57723" y="61038"/>
                    <a:pt x="62231" y="62761"/>
                    <a:pt x="67402" y="64662"/>
                  </a:cubicBezTo>
                  <a:cubicBezTo>
                    <a:pt x="75392" y="67787"/>
                    <a:pt x="84319" y="67467"/>
                    <a:pt x="92065" y="63778"/>
                  </a:cubicBezTo>
                  <a:cubicBezTo>
                    <a:pt x="120528" y="50739"/>
                    <a:pt x="137456" y="0"/>
                    <a:pt x="137456" y="0"/>
                  </a:cubicBezTo>
                  <a:cubicBezTo>
                    <a:pt x="137456" y="0"/>
                    <a:pt x="138605" y="14232"/>
                    <a:pt x="140108" y="38320"/>
                  </a:cubicBezTo>
                  <a:cubicBezTo>
                    <a:pt x="142804" y="80617"/>
                    <a:pt x="146694" y="153367"/>
                    <a:pt x="147887" y="232791"/>
                  </a:cubicBezTo>
                  <a:cubicBezTo>
                    <a:pt x="137810" y="233631"/>
                    <a:pt x="127629" y="234044"/>
                    <a:pt x="117346" y="234029"/>
                  </a:cubicBezTo>
                  <a:cubicBezTo>
                    <a:pt x="97000" y="234051"/>
                    <a:pt x="76687" y="232381"/>
                    <a:pt x="56618" y="229034"/>
                  </a:cubicBezTo>
                  <a:cubicBezTo>
                    <a:pt x="49546" y="227929"/>
                    <a:pt x="42563" y="226559"/>
                    <a:pt x="35668" y="224968"/>
                  </a:cubicBezTo>
                  <a:close/>
                </a:path>
              </a:pathLst>
            </a:custGeom>
            <a:solidFill>
              <a:srgbClr val="D0CDE1"/>
            </a:solidFill>
            <a:ln w="4654" cap="flat">
              <a:noFill/>
              <a:prstDash val="solid"/>
              <a:miter/>
            </a:ln>
          </p:spPr>
          <p:txBody>
            <a:bodyPr rtlCol="0" anchor="ctr"/>
            <a:lstStyle/>
            <a:p>
              <a:endParaRPr lang="en-ID"/>
            </a:p>
          </p:txBody>
        </p:sp>
        <p:sp>
          <p:nvSpPr>
            <p:cNvPr id="121" name="Freeform: Shape 120">
              <a:extLst>
                <a:ext uri="{FF2B5EF4-FFF2-40B4-BE49-F238E27FC236}">
                  <a16:creationId xmlns:a16="http://schemas.microsoft.com/office/drawing/2014/main" id="{AA295485-EEF0-4AD6-BA9E-AF16C0327AA4}"/>
                </a:ext>
              </a:extLst>
            </p:cNvPr>
            <p:cNvSpPr/>
            <p:nvPr/>
          </p:nvSpPr>
          <p:spPr>
            <a:xfrm>
              <a:off x="1840780" y="4984589"/>
              <a:ext cx="209881" cy="289169"/>
            </a:xfrm>
            <a:custGeom>
              <a:avLst/>
              <a:gdLst>
                <a:gd name="connsiteX0" fmla="*/ 210162 w 209880"/>
                <a:gd name="connsiteY0" fmla="*/ 51226 h 289168"/>
                <a:gd name="connsiteX1" fmla="*/ 201897 w 209880"/>
                <a:gd name="connsiteY1" fmla="*/ 126937 h 289168"/>
                <a:gd name="connsiteX2" fmla="*/ 197875 w 209880"/>
                <a:gd name="connsiteY2" fmla="*/ 163577 h 289168"/>
                <a:gd name="connsiteX3" fmla="*/ 183820 w 209880"/>
                <a:gd name="connsiteY3" fmla="*/ 292326 h 289168"/>
                <a:gd name="connsiteX4" fmla="*/ 148152 w 209880"/>
                <a:gd name="connsiteY4" fmla="*/ 282426 h 289168"/>
                <a:gd name="connsiteX5" fmla="*/ 17900 w 209880"/>
                <a:gd name="connsiteY5" fmla="*/ 206670 h 289168"/>
                <a:gd name="connsiteX6" fmla="*/ 0 w 209880"/>
                <a:gd name="connsiteY6" fmla="*/ 142804 h 289168"/>
                <a:gd name="connsiteX7" fmla="*/ 1149 w 209880"/>
                <a:gd name="connsiteY7" fmla="*/ 131445 h 289168"/>
                <a:gd name="connsiteX8" fmla="*/ 1193 w 209880"/>
                <a:gd name="connsiteY8" fmla="*/ 131313 h 289168"/>
                <a:gd name="connsiteX9" fmla="*/ 3403 w 209880"/>
                <a:gd name="connsiteY9" fmla="*/ 121412 h 289168"/>
                <a:gd name="connsiteX10" fmla="*/ 3448 w 209880"/>
                <a:gd name="connsiteY10" fmla="*/ 121280 h 289168"/>
                <a:gd name="connsiteX11" fmla="*/ 21569 w 209880"/>
                <a:gd name="connsiteY11" fmla="*/ 88927 h 289168"/>
                <a:gd name="connsiteX12" fmla="*/ 185897 w 209880"/>
                <a:gd name="connsiteY12" fmla="*/ 0 h 289168"/>
                <a:gd name="connsiteX13" fmla="*/ 188593 w 209880"/>
                <a:gd name="connsiteY13" fmla="*/ 5658 h 2891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09880" h="289168">
                  <a:moveTo>
                    <a:pt x="210162" y="51226"/>
                  </a:moveTo>
                  <a:lnTo>
                    <a:pt x="201897" y="126937"/>
                  </a:lnTo>
                  <a:lnTo>
                    <a:pt x="197875" y="163577"/>
                  </a:lnTo>
                  <a:lnTo>
                    <a:pt x="183820" y="292326"/>
                  </a:lnTo>
                  <a:cubicBezTo>
                    <a:pt x="171768" y="289645"/>
                    <a:pt x="159862" y="286341"/>
                    <a:pt x="148152" y="282426"/>
                  </a:cubicBezTo>
                  <a:cubicBezTo>
                    <a:pt x="100002" y="266367"/>
                    <a:pt x="55667" y="240582"/>
                    <a:pt x="17900" y="206670"/>
                  </a:cubicBezTo>
                  <a:lnTo>
                    <a:pt x="0" y="142804"/>
                  </a:lnTo>
                  <a:cubicBezTo>
                    <a:pt x="96" y="138994"/>
                    <a:pt x="480" y="135197"/>
                    <a:pt x="1149" y="131445"/>
                  </a:cubicBezTo>
                  <a:cubicBezTo>
                    <a:pt x="1143" y="131397"/>
                    <a:pt x="1159" y="131348"/>
                    <a:pt x="1193" y="131313"/>
                  </a:cubicBezTo>
                  <a:cubicBezTo>
                    <a:pt x="1721" y="127969"/>
                    <a:pt x="2459" y="124662"/>
                    <a:pt x="3403" y="121412"/>
                  </a:cubicBezTo>
                  <a:cubicBezTo>
                    <a:pt x="3427" y="121372"/>
                    <a:pt x="3442" y="121326"/>
                    <a:pt x="3448" y="121280"/>
                  </a:cubicBezTo>
                  <a:cubicBezTo>
                    <a:pt x="6618" y="109122"/>
                    <a:pt x="12858" y="97981"/>
                    <a:pt x="21569" y="88927"/>
                  </a:cubicBezTo>
                  <a:cubicBezTo>
                    <a:pt x="43137" y="67358"/>
                    <a:pt x="185897" y="0"/>
                    <a:pt x="185897" y="0"/>
                  </a:cubicBezTo>
                  <a:lnTo>
                    <a:pt x="188593" y="5658"/>
                  </a:lnTo>
                  <a:close/>
                </a:path>
              </a:pathLst>
            </a:custGeom>
            <a:solidFill>
              <a:srgbClr val="D0CDE1"/>
            </a:solidFill>
            <a:ln w="4654" cap="flat">
              <a:noFill/>
              <a:prstDash val="solid"/>
              <a:miter/>
            </a:ln>
          </p:spPr>
          <p:txBody>
            <a:bodyPr rtlCol="0" anchor="ctr"/>
            <a:lstStyle/>
            <a:p>
              <a:endParaRPr lang="en-ID"/>
            </a:p>
          </p:txBody>
        </p:sp>
        <p:sp>
          <p:nvSpPr>
            <p:cNvPr id="122" name="Freeform: Shape 121">
              <a:extLst>
                <a:ext uri="{FF2B5EF4-FFF2-40B4-BE49-F238E27FC236}">
                  <a16:creationId xmlns:a16="http://schemas.microsoft.com/office/drawing/2014/main" id="{939E83F4-8DE2-48D0-9404-F918F778ACE6}"/>
                </a:ext>
              </a:extLst>
            </p:cNvPr>
            <p:cNvSpPr/>
            <p:nvPr/>
          </p:nvSpPr>
          <p:spPr>
            <a:xfrm>
              <a:off x="1983287" y="4734041"/>
              <a:ext cx="223873" cy="177232"/>
            </a:xfrm>
            <a:custGeom>
              <a:avLst/>
              <a:gdLst>
                <a:gd name="connsiteX0" fmla="*/ 111393 w 223872"/>
                <a:gd name="connsiteY0" fmla="*/ 328 h 177232"/>
                <a:gd name="connsiteX1" fmla="*/ 174036 w 223872"/>
                <a:gd name="connsiteY1" fmla="*/ 10766 h 177232"/>
                <a:gd name="connsiteX2" fmla="*/ 195685 w 223872"/>
                <a:gd name="connsiteY2" fmla="*/ 31959 h 177232"/>
                <a:gd name="connsiteX3" fmla="*/ 222040 w 223872"/>
                <a:gd name="connsiteY3" fmla="*/ 110060 h 177232"/>
                <a:gd name="connsiteX4" fmla="*/ 214422 w 223872"/>
                <a:gd name="connsiteY4" fmla="*/ 107089 h 177232"/>
                <a:gd name="connsiteX5" fmla="*/ 219233 w 223872"/>
                <a:gd name="connsiteY5" fmla="*/ 128461 h 177232"/>
                <a:gd name="connsiteX6" fmla="*/ 215530 w 223872"/>
                <a:gd name="connsiteY6" fmla="*/ 133540 h 177232"/>
                <a:gd name="connsiteX7" fmla="*/ 223921 w 223872"/>
                <a:gd name="connsiteY7" fmla="*/ 161069 h 177232"/>
                <a:gd name="connsiteX8" fmla="*/ 191520 w 223872"/>
                <a:gd name="connsiteY8" fmla="*/ 178208 h 177232"/>
                <a:gd name="connsiteX9" fmla="*/ 190868 w 223872"/>
                <a:gd name="connsiteY9" fmla="*/ 180793 h 177232"/>
                <a:gd name="connsiteX10" fmla="*/ 160653 w 223872"/>
                <a:gd name="connsiteY10" fmla="*/ 93428 h 177232"/>
                <a:gd name="connsiteX11" fmla="*/ 115089 w 223872"/>
                <a:gd name="connsiteY11" fmla="*/ 78544 h 177232"/>
                <a:gd name="connsiteX12" fmla="*/ 70917 w 223872"/>
                <a:gd name="connsiteY12" fmla="*/ 78768 h 177232"/>
                <a:gd name="connsiteX13" fmla="*/ 48048 w 223872"/>
                <a:gd name="connsiteY13" fmla="*/ 112536 h 177232"/>
                <a:gd name="connsiteX14" fmla="*/ 31093 w 223872"/>
                <a:gd name="connsiteY14" fmla="*/ 120892 h 177232"/>
                <a:gd name="connsiteX15" fmla="*/ 27621 w 223872"/>
                <a:gd name="connsiteY15" fmla="*/ 140982 h 177232"/>
                <a:gd name="connsiteX16" fmla="*/ 10012 w 223872"/>
                <a:gd name="connsiteY16" fmla="*/ 128175 h 177232"/>
                <a:gd name="connsiteX17" fmla="*/ 1077 w 223872"/>
                <a:gd name="connsiteY17" fmla="*/ 69905 h 177232"/>
                <a:gd name="connsiteX18" fmla="*/ 40465 w 223872"/>
                <a:gd name="connsiteY18" fmla="*/ 31583 h 177232"/>
                <a:gd name="connsiteX19" fmla="*/ 36874 w 223872"/>
                <a:gd name="connsiteY19" fmla="*/ 21863 h 177232"/>
                <a:gd name="connsiteX20" fmla="*/ 53263 w 223872"/>
                <a:gd name="connsiteY20" fmla="*/ 20479 h 177232"/>
                <a:gd name="connsiteX21" fmla="*/ 42439 w 223872"/>
                <a:gd name="connsiteY21" fmla="*/ 14772 h 177232"/>
                <a:gd name="connsiteX22" fmla="*/ 111393 w 223872"/>
                <a:gd name="connsiteY22" fmla="*/ 328 h 1772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23872" h="177232">
                  <a:moveTo>
                    <a:pt x="111393" y="328"/>
                  </a:moveTo>
                  <a:cubicBezTo>
                    <a:pt x="132896" y="-441"/>
                    <a:pt x="155906" y="-821"/>
                    <a:pt x="174036" y="10766"/>
                  </a:cubicBezTo>
                  <a:cubicBezTo>
                    <a:pt x="182377" y="16581"/>
                    <a:pt x="189693" y="23743"/>
                    <a:pt x="195685" y="31959"/>
                  </a:cubicBezTo>
                  <a:cubicBezTo>
                    <a:pt x="213342" y="54280"/>
                    <a:pt x="228598" y="82366"/>
                    <a:pt x="222040" y="110060"/>
                  </a:cubicBezTo>
                  <a:lnTo>
                    <a:pt x="214422" y="107089"/>
                  </a:lnTo>
                  <a:cubicBezTo>
                    <a:pt x="214422" y="114482"/>
                    <a:pt x="216065" y="121782"/>
                    <a:pt x="219233" y="128461"/>
                  </a:cubicBezTo>
                  <a:cubicBezTo>
                    <a:pt x="218160" y="125342"/>
                    <a:pt x="214568" y="130385"/>
                    <a:pt x="215530" y="133540"/>
                  </a:cubicBezTo>
                  <a:lnTo>
                    <a:pt x="223921" y="161069"/>
                  </a:lnTo>
                  <a:cubicBezTo>
                    <a:pt x="210242" y="156855"/>
                    <a:pt x="195735" y="164528"/>
                    <a:pt x="191520" y="178208"/>
                  </a:cubicBezTo>
                  <a:cubicBezTo>
                    <a:pt x="191259" y="179058"/>
                    <a:pt x="191041" y="179920"/>
                    <a:pt x="190868" y="180793"/>
                  </a:cubicBezTo>
                  <a:cubicBezTo>
                    <a:pt x="189909" y="148817"/>
                    <a:pt x="186591" y="112151"/>
                    <a:pt x="160653" y="93428"/>
                  </a:cubicBezTo>
                  <a:cubicBezTo>
                    <a:pt x="147572" y="83986"/>
                    <a:pt x="131017" y="81103"/>
                    <a:pt x="115089" y="78544"/>
                  </a:cubicBezTo>
                  <a:cubicBezTo>
                    <a:pt x="100395" y="76183"/>
                    <a:pt x="84991" y="73931"/>
                    <a:pt x="70917" y="78768"/>
                  </a:cubicBezTo>
                  <a:cubicBezTo>
                    <a:pt x="56842" y="83606"/>
                    <a:pt x="44857" y="98000"/>
                    <a:pt x="48048" y="112536"/>
                  </a:cubicBezTo>
                  <a:cubicBezTo>
                    <a:pt x="41133" y="110979"/>
                    <a:pt x="34070" y="114460"/>
                    <a:pt x="31093" y="120892"/>
                  </a:cubicBezTo>
                  <a:cubicBezTo>
                    <a:pt x="28375" y="127223"/>
                    <a:pt x="27185" y="134106"/>
                    <a:pt x="27621" y="140982"/>
                  </a:cubicBezTo>
                  <a:cubicBezTo>
                    <a:pt x="20703" y="145871"/>
                    <a:pt x="12831" y="136163"/>
                    <a:pt x="10012" y="128175"/>
                  </a:cubicBezTo>
                  <a:cubicBezTo>
                    <a:pt x="3394" y="109425"/>
                    <a:pt x="-2488" y="89466"/>
                    <a:pt x="1077" y="69905"/>
                  </a:cubicBezTo>
                  <a:cubicBezTo>
                    <a:pt x="4642" y="50344"/>
                    <a:pt x="20582" y="31650"/>
                    <a:pt x="40465" y="31583"/>
                  </a:cubicBezTo>
                  <a:cubicBezTo>
                    <a:pt x="38052" y="28933"/>
                    <a:pt x="36764" y="25447"/>
                    <a:pt x="36874" y="21863"/>
                  </a:cubicBezTo>
                  <a:lnTo>
                    <a:pt x="53263" y="20479"/>
                  </a:lnTo>
                  <a:cubicBezTo>
                    <a:pt x="49102" y="19890"/>
                    <a:pt x="45276" y="17872"/>
                    <a:pt x="42439" y="14772"/>
                  </a:cubicBezTo>
                  <a:cubicBezTo>
                    <a:pt x="49019" y="22013"/>
                    <a:pt x="100753" y="708"/>
                    <a:pt x="111393" y="328"/>
                  </a:cubicBezTo>
                  <a:close/>
                </a:path>
              </a:pathLst>
            </a:custGeom>
            <a:solidFill>
              <a:srgbClr val="2F2E41"/>
            </a:solidFill>
            <a:ln w="4654" cap="flat">
              <a:noFill/>
              <a:prstDash val="solid"/>
              <a:miter/>
            </a:ln>
          </p:spPr>
          <p:txBody>
            <a:bodyPr rtlCol="0" anchor="ctr"/>
            <a:lstStyle/>
            <a:p>
              <a:endParaRPr lang="en-ID"/>
            </a:p>
          </p:txBody>
        </p:sp>
        <p:sp>
          <p:nvSpPr>
            <p:cNvPr id="123" name="Freeform: Shape 122">
              <a:extLst>
                <a:ext uri="{FF2B5EF4-FFF2-40B4-BE49-F238E27FC236}">
                  <a16:creationId xmlns:a16="http://schemas.microsoft.com/office/drawing/2014/main" id="{667B6C3C-37E3-4666-9D41-28DC62171690}"/>
                </a:ext>
              </a:extLst>
            </p:cNvPr>
            <p:cNvSpPr/>
            <p:nvPr/>
          </p:nvSpPr>
          <p:spPr>
            <a:xfrm>
              <a:off x="2045549" y="4979217"/>
              <a:ext cx="270513" cy="303161"/>
            </a:xfrm>
            <a:custGeom>
              <a:avLst/>
              <a:gdLst>
                <a:gd name="connsiteX0" fmla="*/ 274824 w 270512"/>
                <a:gd name="connsiteY0" fmla="*/ 126652 h 303160"/>
                <a:gd name="connsiteX1" fmla="*/ 243355 w 270512"/>
                <a:gd name="connsiteY1" fmla="*/ 258760 h 303160"/>
                <a:gd name="connsiteX2" fmla="*/ 210118 w 270512"/>
                <a:gd name="connsiteY2" fmla="*/ 275423 h 303160"/>
                <a:gd name="connsiteX3" fmla="*/ 91269 w 270512"/>
                <a:gd name="connsiteY3" fmla="*/ 305522 h 303160"/>
                <a:gd name="connsiteX4" fmla="*/ 60728 w 270512"/>
                <a:gd name="connsiteY4" fmla="*/ 306759 h 303160"/>
                <a:gd name="connsiteX5" fmla="*/ 0 w 270512"/>
                <a:gd name="connsiteY5" fmla="*/ 301765 h 303160"/>
                <a:gd name="connsiteX6" fmla="*/ 27093 w 270512"/>
                <a:gd name="connsiteY6" fmla="*/ 178187 h 303160"/>
                <a:gd name="connsiteX7" fmla="*/ 35447 w 270512"/>
                <a:gd name="connsiteY7" fmla="*/ 136508 h 303160"/>
                <a:gd name="connsiteX8" fmla="*/ 53877 w 270512"/>
                <a:gd name="connsiteY8" fmla="*/ 40421 h 303160"/>
                <a:gd name="connsiteX9" fmla="*/ 105280 w 270512"/>
                <a:gd name="connsiteY9" fmla="*/ 1439 h 303160"/>
                <a:gd name="connsiteX10" fmla="*/ 113545 w 270512"/>
                <a:gd name="connsiteY10" fmla="*/ 69 h 303160"/>
                <a:gd name="connsiteX11" fmla="*/ 150892 w 270512"/>
                <a:gd name="connsiteY11" fmla="*/ 40421 h 303160"/>
                <a:gd name="connsiteX12" fmla="*/ 270315 w 270512"/>
                <a:gd name="connsiteY12" fmla="*/ 109326 h 303160"/>
                <a:gd name="connsiteX13" fmla="*/ 274824 w 270512"/>
                <a:gd name="connsiteY13" fmla="*/ 126652 h 3031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70512" h="303160">
                  <a:moveTo>
                    <a:pt x="274824" y="126652"/>
                  </a:moveTo>
                  <a:cubicBezTo>
                    <a:pt x="272304" y="146850"/>
                    <a:pt x="257896" y="203910"/>
                    <a:pt x="243355" y="258760"/>
                  </a:cubicBezTo>
                  <a:cubicBezTo>
                    <a:pt x="232571" y="264885"/>
                    <a:pt x="221477" y="270447"/>
                    <a:pt x="210118" y="275423"/>
                  </a:cubicBezTo>
                  <a:cubicBezTo>
                    <a:pt x="172466" y="292039"/>
                    <a:pt x="132291" y="302214"/>
                    <a:pt x="91269" y="305522"/>
                  </a:cubicBezTo>
                  <a:cubicBezTo>
                    <a:pt x="81192" y="306361"/>
                    <a:pt x="71012" y="306774"/>
                    <a:pt x="60728" y="306759"/>
                  </a:cubicBezTo>
                  <a:cubicBezTo>
                    <a:pt x="40382" y="306782"/>
                    <a:pt x="20069" y="305111"/>
                    <a:pt x="0" y="301765"/>
                  </a:cubicBezTo>
                  <a:cubicBezTo>
                    <a:pt x="7514" y="272771"/>
                    <a:pt x="17635" y="224993"/>
                    <a:pt x="27093" y="178187"/>
                  </a:cubicBezTo>
                  <a:cubicBezTo>
                    <a:pt x="29966" y="164044"/>
                    <a:pt x="32795" y="149944"/>
                    <a:pt x="35447" y="136508"/>
                  </a:cubicBezTo>
                  <a:cubicBezTo>
                    <a:pt x="45833" y="83559"/>
                    <a:pt x="53877" y="40421"/>
                    <a:pt x="53877" y="40421"/>
                  </a:cubicBezTo>
                  <a:cubicBezTo>
                    <a:pt x="53877" y="40421"/>
                    <a:pt x="86142" y="8776"/>
                    <a:pt x="105280" y="1439"/>
                  </a:cubicBezTo>
                  <a:cubicBezTo>
                    <a:pt x="107872" y="282"/>
                    <a:pt x="110718" y="-189"/>
                    <a:pt x="113545" y="69"/>
                  </a:cubicBezTo>
                  <a:cubicBezTo>
                    <a:pt x="129323" y="2676"/>
                    <a:pt x="150892" y="40421"/>
                    <a:pt x="150892" y="40421"/>
                  </a:cubicBezTo>
                  <a:cubicBezTo>
                    <a:pt x="150892" y="40421"/>
                    <a:pt x="247686" y="72686"/>
                    <a:pt x="270315" y="109326"/>
                  </a:cubicBezTo>
                  <a:cubicBezTo>
                    <a:pt x="273759" y="114414"/>
                    <a:pt x="275351" y="120531"/>
                    <a:pt x="274824" y="126652"/>
                  </a:cubicBezTo>
                  <a:close/>
                </a:path>
              </a:pathLst>
            </a:custGeom>
            <a:solidFill>
              <a:srgbClr val="D0CDE1"/>
            </a:solidFill>
            <a:ln w="4654" cap="flat">
              <a:noFill/>
              <a:prstDash val="solid"/>
              <a:miter/>
            </a:ln>
          </p:spPr>
          <p:txBody>
            <a:bodyPr rtlCol="0" anchor="ctr"/>
            <a:lstStyle/>
            <a:p>
              <a:endParaRPr lang="en-ID"/>
            </a:p>
          </p:txBody>
        </p:sp>
        <p:sp>
          <p:nvSpPr>
            <p:cNvPr id="124" name="Freeform: Shape 123">
              <a:extLst>
                <a:ext uri="{FF2B5EF4-FFF2-40B4-BE49-F238E27FC236}">
                  <a16:creationId xmlns:a16="http://schemas.microsoft.com/office/drawing/2014/main" id="{5E1235E4-766A-47AC-9AFC-88E4EB5769E5}"/>
                </a:ext>
              </a:extLst>
            </p:cNvPr>
            <p:cNvSpPr/>
            <p:nvPr/>
          </p:nvSpPr>
          <p:spPr>
            <a:xfrm>
              <a:off x="1831056" y="5105869"/>
              <a:ext cx="79288" cy="116600"/>
            </a:xfrm>
            <a:custGeom>
              <a:avLst/>
              <a:gdLst>
                <a:gd name="connsiteX0" fmla="*/ 79778 w 79288"/>
                <a:gd name="connsiteY0" fmla="*/ 0 h 116600"/>
                <a:gd name="connsiteX1" fmla="*/ 74120 w 79288"/>
                <a:gd name="connsiteY1" fmla="*/ 120926 h 116600"/>
                <a:gd name="connsiteX2" fmla="*/ 27624 w 79288"/>
                <a:gd name="connsiteY2" fmla="*/ 85391 h 116600"/>
                <a:gd name="connsiteX3" fmla="*/ 0 w 79288"/>
                <a:gd name="connsiteY3" fmla="*/ 57900 h 116600"/>
                <a:gd name="connsiteX4" fmla="*/ 10873 w 79288"/>
                <a:gd name="connsiteY4" fmla="*/ 10166 h 116600"/>
                <a:gd name="connsiteX5" fmla="*/ 10917 w 79288"/>
                <a:gd name="connsiteY5" fmla="*/ 10033 h 116600"/>
                <a:gd name="connsiteX6" fmla="*/ 13127 w 79288"/>
                <a:gd name="connsiteY6" fmla="*/ 133 h 116600"/>
                <a:gd name="connsiteX7" fmla="*/ 13171 w 79288"/>
                <a:gd name="connsiteY7" fmla="*/ 0 h 116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9288" h="116600">
                  <a:moveTo>
                    <a:pt x="79778" y="0"/>
                  </a:moveTo>
                  <a:lnTo>
                    <a:pt x="74120" y="120926"/>
                  </a:lnTo>
                  <a:cubicBezTo>
                    <a:pt x="57701" y="110336"/>
                    <a:pt x="42153" y="98454"/>
                    <a:pt x="27624" y="85391"/>
                  </a:cubicBezTo>
                  <a:cubicBezTo>
                    <a:pt x="17895" y="76766"/>
                    <a:pt x="8671" y="67587"/>
                    <a:pt x="0" y="57900"/>
                  </a:cubicBezTo>
                  <a:cubicBezTo>
                    <a:pt x="4641" y="37524"/>
                    <a:pt x="8530" y="20376"/>
                    <a:pt x="10873" y="10166"/>
                  </a:cubicBezTo>
                  <a:cubicBezTo>
                    <a:pt x="10867" y="10117"/>
                    <a:pt x="10883" y="10068"/>
                    <a:pt x="10917" y="10033"/>
                  </a:cubicBezTo>
                  <a:cubicBezTo>
                    <a:pt x="12155" y="4376"/>
                    <a:pt x="12950" y="884"/>
                    <a:pt x="13127" y="133"/>
                  </a:cubicBezTo>
                  <a:cubicBezTo>
                    <a:pt x="13151" y="92"/>
                    <a:pt x="13166" y="47"/>
                    <a:pt x="13171" y="0"/>
                  </a:cubicBezTo>
                  <a:close/>
                </a:path>
              </a:pathLst>
            </a:custGeom>
            <a:solidFill>
              <a:srgbClr val="D0CDE1"/>
            </a:solidFill>
            <a:ln w="4654" cap="flat">
              <a:noFill/>
              <a:prstDash val="solid"/>
              <a:miter/>
            </a:ln>
          </p:spPr>
          <p:txBody>
            <a:bodyPr rtlCol="0" anchor="ctr"/>
            <a:lstStyle/>
            <a:p>
              <a:endParaRPr lang="en-ID"/>
            </a:p>
          </p:txBody>
        </p:sp>
        <p:sp>
          <p:nvSpPr>
            <p:cNvPr id="125" name="Freeform: Shape 124">
              <a:extLst>
                <a:ext uri="{FF2B5EF4-FFF2-40B4-BE49-F238E27FC236}">
                  <a16:creationId xmlns:a16="http://schemas.microsoft.com/office/drawing/2014/main" id="{5067C155-358F-4B01-93EF-1906801930BE}"/>
                </a:ext>
              </a:extLst>
            </p:cNvPr>
            <p:cNvSpPr/>
            <p:nvPr/>
          </p:nvSpPr>
          <p:spPr>
            <a:xfrm>
              <a:off x="2244927" y="5073515"/>
              <a:ext cx="93280" cy="177232"/>
            </a:xfrm>
            <a:custGeom>
              <a:avLst/>
              <a:gdLst>
                <a:gd name="connsiteX0" fmla="*/ 94761 w 93280"/>
                <a:gd name="connsiteY0" fmla="*/ 129854 h 177232"/>
                <a:gd name="connsiteX1" fmla="*/ 43977 w 93280"/>
                <a:gd name="connsiteY1" fmla="*/ 164461 h 177232"/>
                <a:gd name="connsiteX2" fmla="*/ 10740 w 93280"/>
                <a:gd name="connsiteY2" fmla="*/ 181124 h 177232"/>
                <a:gd name="connsiteX3" fmla="*/ 0 w 93280"/>
                <a:gd name="connsiteY3" fmla="*/ 118539 h 177232"/>
                <a:gd name="connsiteX4" fmla="*/ 10784 w 93280"/>
                <a:gd name="connsiteY4" fmla="*/ 0 h 177232"/>
                <a:gd name="connsiteX5" fmla="*/ 70938 w 93280"/>
                <a:gd name="connsiteY5" fmla="*/ 15028 h 177232"/>
                <a:gd name="connsiteX6" fmla="*/ 75446 w 93280"/>
                <a:gd name="connsiteY6" fmla="*/ 16177 h 1772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3280" h="177232">
                  <a:moveTo>
                    <a:pt x="94761" y="129854"/>
                  </a:moveTo>
                  <a:cubicBezTo>
                    <a:pt x="78833" y="142793"/>
                    <a:pt x="61845" y="154370"/>
                    <a:pt x="43977" y="164461"/>
                  </a:cubicBezTo>
                  <a:cubicBezTo>
                    <a:pt x="33194" y="170586"/>
                    <a:pt x="22100" y="176148"/>
                    <a:pt x="10740" y="181124"/>
                  </a:cubicBezTo>
                  <a:lnTo>
                    <a:pt x="0" y="118539"/>
                  </a:lnTo>
                  <a:lnTo>
                    <a:pt x="10784" y="0"/>
                  </a:lnTo>
                  <a:lnTo>
                    <a:pt x="70938" y="15028"/>
                  </a:lnTo>
                  <a:lnTo>
                    <a:pt x="75446" y="16177"/>
                  </a:lnTo>
                  <a:close/>
                </a:path>
              </a:pathLst>
            </a:custGeom>
            <a:solidFill>
              <a:srgbClr val="D0CDE1"/>
            </a:solidFill>
            <a:ln w="4654" cap="flat">
              <a:noFill/>
              <a:prstDash val="solid"/>
              <a:miter/>
            </a:ln>
          </p:spPr>
          <p:txBody>
            <a:bodyPr rtlCol="0" anchor="ctr"/>
            <a:lstStyle/>
            <a:p>
              <a:endParaRPr lang="en-ID"/>
            </a:p>
          </p:txBody>
        </p:sp>
      </p:grpSp>
      <p:grpSp>
        <p:nvGrpSpPr>
          <p:cNvPr id="13" name="Group 12">
            <a:extLst>
              <a:ext uri="{FF2B5EF4-FFF2-40B4-BE49-F238E27FC236}">
                <a16:creationId xmlns:a16="http://schemas.microsoft.com/office/drawing/2014/main" id="{155DFC9D-6645-4EEC-822C-3AD3B8845FDB}"/>
              </a:ext>
            </a:extLst>
          </p:cNvPr>
          <p:cNvGrpSpPr/>
          <p:nvPr/>
        </p:nvGrpSpPr>
        <p:grpSpPr>
          <a:xfrm>
            <a:off x="8075596" y="3336054"/>
            <a:ext cx="3455470" cy="2206728"/>
            <a:chOff x="7694063" y="3364929"/>
            <a:chExt cx="3455470" cy="2206728"/>
          </a:xfrm>
        </p:grpSpPr>
        <p:sp>
          <p:nvSpPr>
            <p:cNvPr id="47" name="Freeform: Shape 46">
              <a:extLst>
                <a:ext uri="{FF2B5EF4-FFF2-40B4-BE49-F238E27FC236}">
                  <a16:creationId xmlns:a16="http://schemas.microsoft.com/office/drawing/2014/main" id="{584DDBE4-6ECB-428B-AB03-C2C8D1515B34}"/>
                </a:ext>
              </a:extLst>
            </p:cNvPr>
            <p:cNvSpPr/>
            <p:nvPr/>
          </p:nvSpPr>
          <p:spPr>
            <a:xfrm>
              <a:off x="7694063" y="4919117"/>
              <a:ext cx="3455470" cy="652540"/>
            </a:xfrm>
            <a:custGeom>
              <a:avLst/>
              <a:gdLst>
                <a:gd name="connsiteX0" fmla="*/ 8418285 w 8418285"/>
                <a:gd name="connsiteY0" fmla="*/ 648607 h 1297214"/>
                <a:gd name="connsiteX1" fmla="*/ 4209143 w 8418285"/>
                <a:gd name="connsiteY1" fmla="*/ 1297215 h 1297214"/>
                <a:gd name="connsiteX2" fmla="*/ 0 w 8418285"/>
                <a:gd name="connsiteY2" fmla="*/ 648607 h 1297214"/>
                <a:gd name="connsiteX3" fmla="*/ 4209143 w 8418285"/>
                <a:gd name="connsiteY3" fmla="*/ 0 h 1297214"/>
                <a:gd name="connsiteX4" fmla="*/ 8418285 w 8418285"/>
                <a:gd name="connsiteY4" fmla="*/ 648607 h 12972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418285" h="1297214">
                  <a:moveTo>
                    <a:pt x="8418285" y="648607"/>
                  </a:moveTo>
                  <a:cubicBezTo>
                    <a:pt x="8418285" y="1006823"/>
                    <a:pt x="6533788" y="1297215"/>
                    <a:pt x="4209143" y="1297215"/>
                  </a:cubicBezTo>
                  <a:cubicBezTo>
                    <a:pt x="1884497" y="1297215"/>
                    <a:pt x="0" y="1006823"/>
                    <a:pt x="0" y="648607"/>
                  </a:cubicBezTo>
                  <a:cubicBezTo>
                    <a:pt x="0" y="290392"/>
                    <a:pt x="1884497" y="0"/>
                    <a:pt x="4209143" y="0"/>
                  </a:cubicBezTo>
                  <a:cubicBezTo>
                    <a:pt x="6533788" y="0"/>
                    <a:pt x="8418285" y="290392"/>
                    <a:pt x="8418285" y="648607"/>
                  </a:cubicBezTo>
                  <a:close/>
                </a:path>
              </a:pathLst>
            </a:custGeom>
            <a:solidFill>
              <a:schemeClr val="bg1">
                <a:lumMod val="85000"/>
              </a:schemeClr>
            </a:solidFill>
            <a:ln w="9069" cap="flat">
              <a:noFill/>
              <a:prstDash val="solid"/>
              <a:miter/>
            </a:ln>
          </p:spPr>
          <p:txBody>
            <a:bodyPr rtlCol="0" anchor="ctr"/>
            <a:lstStyle/>
            <a:p>
              <a:endParaRPr lang="en-ID" dirty="0"/>
            </a:p>
          </p:txBody>
        </p:sp>
        <p:sp>
          <p:nvSpPr>
            <p:cNvPr id="48" name="Freeform: Shape 47">
              <a:extLst>
                <a:ext uri="{FF2B5EF4-FFF2-40B4-BE49-F238E27FC236}">
                  <a16:creationId xmlns:a16="http://schemas.microsoft.com/office/drawing/2014/main" id="{59D680C9-C16B-41AC-9703-F05B3624C447}"/>
                </a:ext>
              </a:extLst>
            </p:cNvPr>
            <p:cNvSpPr/>
            <p:nvPr/>
          </p:nvSpPr>
          <p:spPr>
            <a:xfrm>
              <a:off x="8977886" y="4320004"/>
              <a:ext cx="786508" cy="494881"/>
            </a:xfrm>
            <a:custGeom>
              <a:avLst/>
              <a:gdLst>
                <a:gd name="connsiteX0" fmla="*/ 886654 w 1614714"/>
                <a:gd name="connsiteY0" fmla="*/ 25129 h 1015999"/>
                <a:gd name="connsiteX1" fmla="*/ 43012 w 1614714"/>
                <a:gd name="connsiteY1" fmla="*/ 97700 h 1015999"/>
                <a:gd name="connsiteX2" fmla="*/ 133726 w 1614714"/>
                <a:gd name="connsiteY2" fmla="*/ 478700 h 1015999"/>
                <a:gd name="connsiteX3" fmla="*/ 904797 w 1614714"/>
                <a:gd name="connsiteY3" fmla="*/ 932271 h 1015999"/>
                <a:gd name="connsiteX4" fmla="*/ 959226 w 1614714"/>
                <a:gd name="connsiteY4" fmla="*/ 1022986 h 1015999"/>
                <a:gd name="connsiteX5" fmla="*/ 1077154 w 1614714"/>
                <a:gd name="connsiteY5" fmla="*/ 1004843 h 1015999"/>
                <a:gd name="connsiteX6" fmla="*/ 1195083 w 1614714"/>
                <a:gd name="connsiteY6" fmla="*/ 895986 h 1015999"/>
                <a:gd name="connsiteX7" fmla="*/ 1140654 w 1614714"/>
                <a:gd name="connsiteY7" fmla="*/ 796200 h 1015999"/>
                <a:gd name="connsiteX8" fmla="*/ 678012 w 1614714"/>
                <a:gd name="connsiteY8" fmla="*/ 451486 h 1015999"/>
                <a:gd name="connsiteX9" fmla="*/ 1140654 w 1614714"/>
                <a:gd name="connsiteY9" fmla="*/ 605700 h 1015999"/>
                <a:gd name="connsiteX10" fmla="*/ 1612369 w 1614714"/>
                <a:gd name="connsiteY10" fmla="*/ 297271 h 1015999"/>
                <a:gd name="connsiteX11" fmla="*/ 1322083 w 1614714"/>
                <a:gd name="connsiteY11" fmla="*/ 52343 h 1015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614714" h="1015999">
                  <a:moveTo>
                    <a:pt x="886654" y="25129"/>
                  </a:moveTo>
                  <a:cubicBezTo>
                    <a:pt x="886654" y="25129"/>
                    <a:pt x="133726" y="-65586"/>
                    <a:pt x="43012" y="97700"/>
                  </a:cubicBezTo>
                  <a:cubicBezTo>
                    <a:pt x="-47703" y="260986"/>
                    <a:pt x="15797" y="397057"/>
                    <a:pt x="133726" y="478700"/>
                  </a:cubicBezTo>
                  <a:cubicBezTo>
                    <a:pt x="251654" y="560343"/>
                    <a:pt x="904797" y="932271"/>
                    <a:pt x="904797" y="932271"/>
                  </a:cubicBezTo>
                  <a:lnTo>
                    <a:pt x="959226" y="1022986"/>
                  </a:lnTo>
                  <a:lnTo>
                    <a:pt x="1077154" y="1004843"/>
                  </a:lnTo>
                  <a:lnTo>
                    <a:pt x="1195083" y="895986"/>
                  </a:lnTo>
                  <a:lnTo>
                    <a:pt x="1140654" y="796200"/>
                  </a:lnTo>
                  <a:cubicBezTo>
                    <a:pt x="1140654" y="796200"/>
                    <a:pt x="687083" y="524057"/>
                    <a:pt x="678012" y="451486"/>
                  </a:cubicBezTo>
                  <a:cubicBezTo>
                    <a:pt x="678012" y="451486"/>
                    <a:pt x="1095297" y="641986"/>
                    <a:pt x="1140654" y="605700"/>
                  </a:cubicBezTo>
                  <a:cubicBezTo>
                    <a:pt x="1186012" y="569414"/>
                    <a:pt x="1694012" y="397057"/>
                    <a:pt x="1612369" y="297271"/>
                  </a:cubicBezTo>
                  <a:cubicBezTo>
                    <a:pt x="1530726" y="197486"/>
                    <a:pt x="1322083" y="52343"/>
                    <a:pt x="1322083" y="52343"/>
                  </a:cubicBezTo>
                  <a:close/>
                </a:path>
              </a:pathLst>
            </a:custGeom>
            <a:solidFill>
              <a:schemeClr val="tx1">
                <a:lumMod val="75000"/>
                <a:lumOff val="25000"/>
              </a:schemeClr>
            </a:solidFill>
            <a:ln w="9069" cap="flat">
              <a:noFill/>
              <a:prstDash val="solid"/>
              <a:miter/>
            </a:ln>
          </p:spPr>
          <p:txBody>
            <a:bodyPr rtlCol="0" anchor="ctr"/>
            <a:lstStyle/>
            <a:p>
              <a:endParaRPr lang="en-ID"/>
            </a:p>
          </p:txBody>
        </p:sp>
        <p:sp>
          <p:nvSpPr>
            <p:cNvPr id="50" name="Freeform: Shape 49">
              <a:extLst>
                <a:ext uri="{FF2B5EF4-FFF2-40B4-BE49-F238E27FC236}">
                  <a16:creationId xmlns:a16="http://schemas.microsoft.com/office/drawing/2014/main" id="{41C3270E-C048-46AB-8039-B6A5A76F7DAB}"/>
                </a:ext>
              </a:extLst>
            </p:cNvPr>
            <p:cNvSpPr/>
            <p:nvPr/>
          </p:nvSpPr>
          <p:spPr>
            <a:xfrm>
              <a:off x="9352594" y="4685562"/>
              <a:ext cx="318138" cy="406510"/>
            </a:xfrm>
            <a:custGeom>
              <a:avLst/>
              <a:gdLst>
                <a:gd name="connsiteX0" fmla="*/ 217160 w 653142"/>
                <a:gd name="connsiteY0" fmla="*/ 190845 h 834571"/>
                <a:gd name="connsiteX1" fmla="*/ 108303 w 653142"/>
                <a:gd name="connsiteY1" fmla="*/ 254345 h 834571"/>
                <a:gd name="connsiteX2" fmla="*/ 108303 w 653142"/>
                <a:gd name="connsiteY2" fmla="*/ 571845 h 834571"/>
                <a:gd name="connsiteX3" fmla="*/ 62945 w 653142"/>
                <a:gd name="connsiteY3" fmla="*/ 834917 h 834571"/>
                <a:gd name="connsiteX4" fmla="*/ 362303 w 653142"/>
                <a:gd name="connsiteY4" fmla="*/ 671631 h 834571"/>
                <a:gd name="connsiteX5" fmla="*/ 534660 w 653142"/>
                <a:gd name="connsiteY5" fmla="*/ 354131 h 834571"/>
                <a:gd name="connsiteX6" fmla="*/ 643517 w 653142"/>
                <a:gd name="connsiteY6" fmla="*/ 190845 h 834571"/>
                <a:gd name="connsiteX7" fmla="*/ 371374 w 653142"/>
                <a:gd name="connsiteY7" fmla="*/ 345 h 834571"/>
                <a:gd name="connsiteX8" fmla="*/ 362303 w 653142"/>
                <a:gd name="connsiteY8" fmla="*/ 109203 h 834571"/>
                <a:gd name="connsiteX9" fmla="*/ 217160 w 653142"/>
                <a:gd name="connsiteY9" fmla="*/ 190845 h 8345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53142" h="834571">
                  <a:moveTo>
                    <a:pt x="217160" y="190845"/>
                  </a:moveTo>
                  <a:cubicBezTo>
                    <a:pt x="217160" y="190845"/>
                    <a:pt x="81088" y="163631"/>
                    <a:pt x="108303" y="254345"/>
                  </a:cubicBezTo>
                  <a:cubicBezTo>
                    <a:pt x="135517" y="345060"/>
                    <a:pt x="153660" y="526488"/>
                    <a:pt x="108303" y="571845"/>
                  </a:cubicBezTo>
                  <a:cubicBezTo>
                    <a:pt x="62945" y="617203"/>
                    <a:pt x="-82197" y="816774"/>
                    <a:pt x="62945" y="834917"/>
                  </a:cubicBezTo>
                  <a:cubicBezTo>
                    <a:pt x="208088" y="853060"/>
                    <a:pt x="362303" y="671631"/>
                    <a:pt x="362303" y="671631"/>
                  </a:cubicBezTo>
                  <a:cubicBezTo>
                    <a:pt x="362303" y="671631"/>
                    <a:pt x="462088" y="381345"/>
                    <a:pt x="534660" y="354131"/>
                  </a:cubicBezTo>
                  <a:cubicBezTo>
                    <a:pt x="607231" y="326917"/>
                    <a:pt x="679803" y="218060"/>
                    <a:pt x="643517" y="190845"/>
                  </a:cubicBezTo>
                  <a:cubicBezTo>
                    <a:pt x="607231" y="163631"/>
                    <a:pt x="389517" y="-8726"/>
                    <a:pt x="371374" y="345"/>
                  </a:cubicBezTo>
                  <a:cubicBezTo>
                    <a:pt x="353231" y="9417"/>
                    <a:pt x="362303" y="109203"/>
                    <a:pt x="362303" y="109203"/>
                  </a:cubicBezTo>
                  <a:cubicBezTo>
                    <a:pt x="362303" y="109203"/>
                    <a:pt x="289731" y="227131"/>
                    <a:pt x="217160" y="190845"/>
                  </a:cubicBezTo>
                  <a:close/>
                </a:path>
              </a:pathLst>
            </a:custGeom>
            <a:solidFill>
              <a:schemeClr val="tx1">
                <a:lumMod val="75000"/>
                <a:lumOff val="25000"/>
              </a:schemeClr>
            </a:solidFill>
            <a:ln w="9069" cap="flat">
              <a:noFill/>
              <a:prstDash val="solid"/>
              <a:miter/>
            </a:ln>
          </p:spPr>
          <p:txBody>
            <a:bodyPr rtlCol="0" anchor="ctr"/>
            <a:lstStyle/>
            <a:p>
              <a:endParaRPr lang="en-ID"/>
            </a:p>
          </p:txBody>
        </p:sp>
        <p:sp>
          <p:nvSpPr>
            <p:cNvPr id="51" name="Freeform: Shape 50">
              <a:extLst>
                <a:ext uri="{FF2B5EF4-FFF2-40B4-BE49-F238E27FC236}">
                  <a16:creationId xmlns:a16="http://schemas.microsoft.com/office/drawing/2014/main" id="{9E6FAC87-4061-4838-A3E7-2E5501C9F5F4}"/>
                </a:ext>
              </a:extLst>
            </p:cNvPr>
            <p:cNvSpPr/>
            <p:nvPr/>
          </p:nvSpPr>
          <p:spPr>
            <a:xfrm>
              <a:off x="9442904" y="4612825"/>
              <a:ext cx="587671" cy="481626"/>
            </a:xfrm>
            <a:custGeom>
              <a:avLst/>
              <a:gdLst>
                <a:gd name="connsiteX0" fmla="*/ 0 w 1206499"/>
                <a:gd name="connsiteY0" fmla="*/ 0 h 988785"/>
                <a:gd name="connsiteX1" fmla="*/ 1206500 w 1206499"/>
                <a:gd name="connsiteY1" fmla="*/ 0 h 988785"/>
                <a:gd name="connsiteX2" fmla="*/ 1206500 w 1206499"/>
                <a:gd name="connsiteY2" fmla="*/ 988786 h 988785"/>
                <a:gd name="connsiteX3" fmla="*/ 0 w 1206499"/>
                <a:gd name="connsiteY3" fmla="*/ 988786 h 988785"/>
              </a:gdLst>
              <a:ahLst/>
              <a:cxnLst>
                <a:cxn ang="0">
                  <a:pos x="connsiteX0" y="connsiteY0"/>
                </a:cxn>
                <a:cxn ang="0">
                  <a:pos x="connsiteX1" y="connsiteY1"/>
                </a:cxn>
                <a:cxn ang="0">
                  <a:pos x="connsiteX2" y="connsiteY2"/>
                </a:cxn>
                <a:cxn ang="0">
                  <a:pos x="connsiteX3" y="connsiteY3"/>
                </a:cxn>
              </a:cxnLst>
              <a:rect l="l" t="t" r="r" b="b"/>
              <a:pathLst>
                <a:path w="1206499" h="988785">
                  <a:moveTo>
                    <a:pt x="0" y="0"/>
                  </a:moveTo>
                  <a:lnTo>
                    <a:pt x="1206500" y="0"/>
                  </a:lnTo>
                  <a:lnTo>
                    <a:pt x="1206500" y="988786"/>
                  </a:lnTo>
                  <a:lnTo>
                    <a:pt x="0" y="988786"/>
                  </a:lnTo>
                  <a:close/>
                </a:path>
              </a:pathLst>
            </a:custGeom>
            <a:gradFill>
              <a:gsLst>
                <a:gs pos="0">
                  <a:schemeClr val="accent1"/>
                </a:gs>
                <a:gs pos="100000">
                  <a:schemeClr val="accent2"/>
                </a:gs>
              </a:gsLst>
              <a:lin ang="2700000" scaled="1"/>
            </a:gradFill>
            <a:ln w="9069" cap="flat">
              <a:noFill/>
              <a:prstDash val="solid"/>
              <a:miter/>
            </a:ln>
          </p:spPr>
          <p:txBody>
            <a:bodyPr rtlCol="0" anchor="ctr"/>
            <a:lstStyle/>
            <a:p>
              <a:endParaRPr lang="en-ID"/>
            </a:p>
          </p:txBody>
        </p:sp>
        <p:sp>
          <p:nvSpPr>
            <p:cNvPr id="54" name="Freeform: Shape 53">
              <a:extLst>
                <a:ext uri="{FF2B5EF4-FFF2-40B4-BE49-F238E27FC236}">
                  <a16:creationId xmlns:a16="http://schemas.microsoft.com/office/drawing/2014/main" id="{EB84E778-7E96-42FE-BB97-53E8A508B8AE}"/>
                </a:ext>
              </a:extLst>
            </p:cNvPr>
            <p:cNvSpPr/>
            <p:nvPr/>
          </p:nvSpPr>
          <p:spPr>
            <a:xfrm>
              <a:off x="8988564" y="5063754"/>
              <a:ext cx="1820456" cy="415347"/>
            </a:xfrm>
            <a:custGeom>
              <a:avLst/>
              <a:gdLst>
                <a:gd name="connsiteX0" fmla="*/ 0 w 3737428"/>
                <a:gd name="connsiteY0" fmla="*/ 755587 h 852714"/>
                <a:gd name="connsiteX1" fmla="*/ 193947 w 3737428"/>
                <a:gd name="connsiteY1" fmla="*/ 860951 h 852714"/>
                <a:gd name="connsiteX2" fmla="*/ 3652756 w 3737428"/>
                <a:gd name="connsiteY2" fmla="*/ 162351 h 852714"/>
                <a:gd name="connsiteX3" fmla="*/ 3740966 w 3737428"/>
                <a:gd name="connsiteY3" fmla="*/ 0 h 852714"/>
                <a:gd name="connsiteX4" fmla="*/ 0 w 3737428"/>
                <a:gd name="connsiteY4" fmla="*/ 755587 h 8527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37428" h="852714">
                  <a:moveTo>
                    <a:pt x="0" y="755587"/>
                  </a:moveTo>
                  <a:lnTo>
                    <a:pt x="193947" y="860951"/>
                  </a:lnTo>
                  <a:lnTo>
                    <a:pt x="3652756" y="162351"/>
                  </a:lnTo>
                  <a:lnTo>
                    <a:pt x="3740966" y="0"/>
                  </a:lnTo>
                  <a:lnTo>
                    <a:pt x="0" y="755587"/>
                  </a:lnTo>
                  <a:close/>
                </a:path>
              </a:pathLst>
            </a:custGeom>
            <a:gradFill>
              <a:gsLst>
                <a:gs pos="0">
                  <a:schemeClr val="accent1"/>
                </a:gs>
                <a:gs pos="100000">
                  <a:schemeClr val="accent2"/>
                </a:gs>
              </a:gsLst>
              <a:lin ang="2700000" scaled="1"/>
            </a:gradFill>
            <a:ln w="9069" cap="flat">
              <a:noFill/>
              <a:prstDash val="solid"/>
              <a:miter/>
            </a:ln>
          </p:spPr>
          <p:txBody>
            <a:bodyPr rtlCol="0" anchor="ctr"/>
            <a:lstStyle/>
            <a:p>
              <a:endParaRPr lang="en-ID"/>
            </a:p>
          </p:txBody>
        </p:sp>
        <p:sp>
          <p:nvSpPr>
            <p:cNvPr id="58" name="Freeform: Shape 57">
              <a:extLst>
                <a:ext uri="{FF2B5EF4-FFF2-40B4-BE49-F238E27FC236}">
                  <a16:creationId xmlns:a16="http://schemas.microsoft.com/office/drawing/2014/main" id="{97EC26C8-C53B-4AE9-A132-32AC60DC3713}"/>
                </a:ext>
              </a:extLst>
            </p:cNvPr>
            <p:cNvSpPr/>
            <p:nvPr/>
          </p:nvSpPr>
          <p:spPr>
            <a:xfrm>
              <a:off x="8047040" y="5139953"/>
              <a:ext cx="587671" cy="207673"/>
            </a:xfrm>
            <a:custGeom>
              <a:avLst/>
              <a:gdLst>
                <a:gd name="connsiteX0" fmla="*/ 0 w 1206499"/>
                <a:gd name="connsiteY0" fmla="*/ 337593 h 426357"/>
                <a:gd name="connsiteX1" fmla="*/ 201095 w 1206499"/>
                <a:gd name="connsiteY1" fmla="*/ 428580 h 426357"/>
                <a:gd name="connsiteX2" fmla="*/ 1133883 w 1206499"/>
                <a:gd name="connsiteY2" fmla="*/ 168347 h 426357"/>
                <a:gd name="connsiteX3" fmla="*/ 1210047 w 1206499"/>
                <a:gd name="connsiteY3" fmla="*/ 0 h 426357"/>
                <a:gd name="connsiteX4" fmla="*/ 0 w 1206499"/>
                <a:gd name="connsiteY4" fmla="*/ 337593 h 4263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06499" h="426357">
                  <a:moveTo>
                    <a:pt x="0" y="337593"/>
                  </a:moveTo>
                  <a:lnTo>
                    <a:pt x="201095" y="428580"/>
                  </a:lnTo>
                  <a:lnTo>
                    <a:pt x="1133883" y="168347"/>
                  </a:lnTo>
                  <a:lnTo>
                    <a:pt x="1210047" y="0"/>
                  </a:lnTo>
                  <a:lnTo>
                    <a:pt x="0" y="337593"/>
                  </a:lnTo>
                  <a:close/>
                </a:path>
              </a:pathLst>
            </a:custGeom>
            <a:gradFill>
              <a:gsLst>
                <a:gs pos="0">
                  <a:schemeClr val="accent1"/>
                </a:gs>
                <a:gs pos="100000">
                  <a:schemeClr val="accent2"/>
                </a:gs>
              </a:gsLst>
              <a:lin ang="2700000" scaled="1"/>
            </a:gradFill>
            <a:ln w="9069" cap="flat">
              <a:noFill/>
              <a:prstDash val="solid"/>
              <a:miter/>
            </a:ln>
          </p:spPr>
          <p:txBody>
            <a:bodyPr rtlCol="0" anchor="ctr"/>
            <a:lstStyle/>
            <a:p>
              <a:endParaRPr lang="en-ID"/>
            </a:p>
          </p:txBody>
        </p:sp>
        <p:sp>
          <p:nvSpPr>
            <p:cNvPr id="70" name="Freeform: Shape 69">
              <a:extLst>
                <a:ext uri="{FF2B5EF4-FFF2-40B4-BE49-F238E27FC236}">
                  <a16:creationId xmlns:a16="http://schemas.microsoft.com/office/drawing/2014/main" id="{6D914E8B-DC56-4B94-BE04-E4D5EE0EC58B}"/>
                </a:ext>
              </a:extLst>
            </p:cNvPr>
            <p:cNvSpPr/>
            <p:nvPr/>
          </p:nvSpPr>
          <p:spPr>
            <a:xfrm>
              <a:off x="9448831" y="3446559"/>
              <a:ext cx="243022" cy="296046"/>
            </a:xfrm>
            <a:custGeom>
              <a:avLst/>
              <a:gdLst>
                <a:gd name="connsiteX0" fmla="*/ 101437 w 498928"/>
                <a:gd name="connsiteY0" fmla="*/ 0 h 607785"/>
                <a:gd name="connsiteX1" fmla="*/ 52464 w 498928"/>
                <a:gd name="connsiteY1" fmla="*/ 66464 h 607785"/>
                <a:gd name="connsiteX2" fmla="*/ 45467 w 498928"/>
                <a:gd name="connsiteY2" fmla="*/ 251862 h 607785"/>
                <a:gd name="connsiteX3" fmla="*/ 101437 w 498928"/>
                <a:gd name="connsiteY3" fmla="*/ 363801 h 607785"/>
                <a:gd name="connsiteX4" fmla="*/ 87444 w 498928"/>
                <a:gd name="connsiteY4" fmla="*/ 500226 h 607785"/>
                <a:gd name="connsiteX5" fmla="*/ 157406 w 498928"/>
                <a:gd name="connsiteY5" fmla="*/ 580682 h 607785"/>
                <a:gd name="connsiteX6" fmla="*/ 213376 w 498928"/>
                <a:gd name="connsiteY6" fmla="*/ 549199 h 607785"/>
                <a:gd name="connsiteX7" fmla="*/ 300828 w 498928"/>
                <a:gd name="connsiteY7" fmla="*/ 612165 h 607785"/>
                <a:gd name="connsiteX8" fmla="*/ 475732 w 498928"/>
                <a:gd name="connsiteY8" fmla="*/ 136425 h 607785"/>
                <a:gd name="connsiteX9" fmla="*/ 101437 w 498928"/>
                <a:gd name="connsiteY9" fmla="*/ 0 h 6077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98928" h="607785">
                  <a:moveTo>
                    <a:pt x="101437" y="0"/>
                  </a:moveTo>
                  <a:cubicBezTo>
                    <a:pt x="101437" y="0"/>
                    <a:pt x="111931" y="34981"/>
                    <a:pt x="52464" y="66464"/>
                  </a:cubicBezTo>
                  <a:cubicBezTo>
                    <a:pt x="-7004" y="97946"/>
                    <a:pt x="-24494" y="216881"/>
                    <a:pt x="45467" y="251862"/>
                  </a:cubicBezTo>
                  <a:cubicBezTo>
                    <a:pt x="115429" y="286843"/>
                    <a:pt x="136417" y="332318"/>
                    <a:pt x="101437" y="363801"/>
                  </a:cubicBezTo>
                  <a:cubicBezTo>
                    <a:pt x="66456" y="395284"/>
                    <a:pt x="3490" y="479238"/>
                    <a:pt x="87444" y="500226"/>
                  </a:cubicBezTo>
                  <a:cubicBezTo>
                    <a:pt x="171399" y="521215"/>
                    <a:pt x="181893" y="563192"/>
                    <a:pt x="157406" y="580682"/>
                  </a:cubicBezTo>
                  <a:cubicBezTo>
                    <a:pt x="132920" y="598173"/>
                    <a:pt x="213376" y="549199"/>
                    <a:pt x="213376" y="549199"/>
                  </a:cubicBezTo>
                  <a:cubicBezTo>
                    <a:pt x="213376" y="549199"/>
                    <a:pt x="227368" y="633154"/>
                    <a:pt x="300828" y="612165"/>
                  </a:cubicBezTo>
                  <a:cubicBezTo>
                    <a:pt x="374288" y="591177"/>
                    <a:pt x="580675" y="192395"/>
                    <a:pt x="475732" y="136425"/>
                  </a:cubicBezTo>
                  <a:cubicBezTo>
                    <a:pt x="370790" y="80456"/>
                    <a:pt x="101437" y="0"/>
                    <a:pt x="101437" y="0"/>
                  </a:cubicBezTo>
                  <a:close/>
                </a:path>
              </a:pathLst>
            </a:custGeom>
            <a:solidFill>
              <a:schemeClr val="tx2">
                <a:lumMod val="60000"/>
                <a:lumOff val="40000"/>
              </a:schemeClr>
            </a:solidFill>
            <a:ln w="9069" cap="flat">
              <a:noFill/>
              <a:prstDash val="solid"/>
              <a:miter/>
            </a:ln>
          </p:spPr>
          <p:txBody>
            <a:bodyPr rtlCol="0" anchor="ctr"/>
            <a:lstStyle/>
            <a:p>
              <a:endParaRPr lang="en-ID"/>
            </a:p>
          </p:txBody>
        </p:sp>
        <p:sp>
          <p:nvSpPr>
            <p:cNvPr id="71" name="Freeform: Shape 70">
              <a:extLst>
                <a:ext uri="{FF2B5EF4-FFF2-40B4-BE49-F238E27FC236}">
                  <a16:creationId xmlns:a16="http://schemas.microsoft.com/office/drawing/2014/main" id="{D0B2C80E-9363-40C4-AF55-08B3CA84C342}"/>
                </a:ext>
              </a:extLst>
            </p:cNvPr>
            <p:cNvSpPr/>
            <p:nvPr/>
          </p:nvSpPr>
          <p:spPr>
            <a:xfrm>
              <a:off x="9059100" y="3574323"/>
              <a:ext cx="424184" cy="499300"/>
            </a:xfrm>
            <a:custGeom>
              <a:avLst/>
              <a:gdLst>
                <a:gd name="connsiteX0" fmla="*/ 806098 w 870857"/>
                <a:gd name="connsiteY0" fmla="*/ 535488 h 1025071"/>
                <a:gd name="connsiteX1" fmla="*/ 470455 w 870857"/>
                <a:gd name="connsiteY1" fmla="*/ 771345 h 1025071"/>
                <a:gd name="connsiteX2" fmla="*/ 216455 w 870857"/>
                <a:gd name="connsiteY2" fmla="*/ 354059 h 1025071"/>
                <a:gd name="connsiteX3" fmla="*/ 16884 w 870857"/>
                <a:gd name="connsiteY3" fmla="*/ 27488 h 1025071"/>
                <a:gd name="connsiteX4" fmla="*/ 89455 w 870857"/>
                <a:gd name="connsiteY4" fmla="*/ 426631 h 1025071"/>
                <a:gd name="connsiteX5" fmla="*/ 343455 w 870857"/>
                <a:gd name="connsiteY5" fmla="*/ 1025345 h 1025071"/>
                <a:gd name="connsiteX6" fmla="*/ 570241 w 870857"/>
                <a:gd name="connsiteY6" fmla="*/ 989059 h 1025071"/>
                <a:gd name="connsiteX7" fmla="*/ 878670 w 870857"/>
                <a:gd name="connsiteY7" fmla="*/ 798559 h 10250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70857" h="1025071">
                  <a:moveTo>
                    <a:pt x="806098" y="535488"/>
                  </a:moveTo>
                  <a:lnTo>
                    <a:pt x="470455" y="771345"/>
                  </a:lnTo>
                  <a:cubicBezTo>
                    <a:pt x="470455" y="771345"/>
                    <a:pt x="216455" y="508274"/>
                    <a:pt x="216455" y="354059"/>
                  </a:cubicBezTo>
                  <a:cubicBezTo>
                    <a:pt x="216455" y="199845"/>
                    <a:pt x="80384" y="-90441"/>
                    <a:pt x="16884" y="27488"/>
                  </a:cubicBezTo>
                  <a:cubicBezTo>
                    <a:pt x="-46616" y="145416"/>
                    <a:pt x="89455" y="426631"/>
                    <a:pt x="89455" y="426631"/>
                  </a:cubicBezTo>
                  <a:lnTo>
                    <a:pt x="343455" y="1025345"/>
                  </a:lnTo>
                  <a:cubicBezTo>
                    <a:pt x="343455" y="1025345"/>
                    <a:pt x="488598" y="1052559"/>
                    <a:pt x="570241" y="989059"/>
                  </a:cubicBezTo>
                  <a:cubicBezTo>
                    <a:pt x="651884" y="925559"/>
                    <a:pt x="878670" y="798559"/>
                    <a:pt x="878670" y="798559"/>
                  </a:cubicBezTo>
                  <a:close/>
                </a:path>
              </a:pathLst>
            </a:custGeom>
            <a:solidFill>
              <a:srgbClr val="FFB9B9"/>
            </a:solidFill>
            <a:ln w="9069" cap="flat">
              <a:noFill/>
              <a:prstDash val="solid"/>
              <a:miter/>
            </a:ln>
          </p:spPr>
          <p:txBody>
            <a:bodyPr rtlCol="0" anchor="ctr"/>
            <a:lstStyle/>
            <a:p>
              <a:endParaRPr lang="en-ID"/>
            </a:p>
          </p:txBody>
        </p:sp>
        <p:sp>
          <p:nvSpPr>
            <p:cNvPr id="72" name="Freeform: Shape 71">
              <a:extLst>
                <a:ext uri="{FF2B5EF4-FFF2-40B4-BE49-F238E27FC236}">
                  <a16:creationId xmlns:a16="http://schemas.microsoft.com/office/drawing/2014/main" id="{198D7CC3-F8BD-475A-96FF-41421F13E781}"/>
                </a:ext>
              </a:extLst>
            </p:cNvPr>
            <p:cNvSpPr/>
            <p:nvPr/>
          </p:nvSpPr>
          <p:spPr>
            <a:xfrm>
              <a:off x="9489300" y="3395505"/>
              <a:ext cx="247441" cy="247441"/>
            </a:xfrm>
            <a:custGeom>
              <a:avLst/>
              <a:gdLst>
                <a:gd name="connsiteX0" fmla="*/ 508000 w 507999"/>
                <a:gd name="connsiteY0" fmla="*/ 254000 h 507999"/>
                <a:gd name="connsiteX1" fmla="*/ 254000 w 507999"/>
                <a:gd name="connsiteY1" fmla="*/ 508000 h 507999"/>
                <a:gd name="connsiteX2" fmla="*/ 0 w 507999"/>
                <a:gd name="connsiteY2" fmla="*/ 254000 h 507999"/>
                <a:gd name="connsiteX3" fmla="*/ 254000 w 507999"/>
                <a:gd name="connsiteY3" fmla="*/ 0 h 507999"/>
                <a:gd name="connsiteX4" fmla="*/ 508000 w 507999"/>
                <a:gd name="connsiteY4" fmla="*/ 254000 h 5079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7999" h="507999">
                  <a:moveTo>
                    <a:pt x="508000" y="254000"/>
                  </a:moveTo>
                  <a:cubicBezTo>
                    <a:pt x="508000" y="394280"/>
                    <a:pt x="394280" y="508000"/>
                    <a:pt x="254000" y="508000"/>
                  </a:cubicBezTo>
                  <a:cubicBezTo>
                    <a:pt x="113720" y="508000"/>
                    <a:pt x="0" y="394280"/>
                    <a:pt x="0" y="254000"/>
                  </a:cubicBezTo>
                  <a:cubicBezTo>
                    <a:pt x="0" y="113720"/>
                    <a:pt x="113720" y="0"/>
                    <a:pt x="254000" y="0"/>
                  </a:cubicBezTo>
                  <a:cubicBezTo>
                    <a:pt x="394280" y="0"/>
                    <a:pt x="508000" y="113720"/>
                    <a:pt x="508000" y="254000"/>
                  </a:cubicBezTo>
                  <a:close/>
                </a:path>
              </a:pathLst>
            </a:custGeom>
            <a:solidFill>
              <a:srgbClr val="FFB9B9"/>
            </a:solidFill>
            <a:ln w="9069" cap="flat">
              <a:noFill/>
              <a:prstDash val="solid"/>
              <a:miter/>
            </a:ln>
          </p:spPr>
          <p:txBody>
            <a:bodyPr rtlCol="0" anchor="ctr"/>
            <a:lstStyle/>
            <a:p>
              <a:endParaRPr lang="en-ID"/>
            </a:p>
          </p:txBody>
        </p:sp>
        <p:sp>
          <p:nvSpPr>
            <p:cNvPr id="73" name="Freeform: Shape 72">
              <a:extLst>
                <a:ext uri="{FF2B5EF4-FFF2-40B4-BE49-F238E27FC236}">
                  <a16:creationId xmlns:a16="http://schemas.microsoft.com/office/drawing/2014/main" id="{04DDA5DA-2220-4452-9702-2DEAB3FF20AA}"/>
                </a:ext>
              </a:extLst>
            </p:cNvPr>
            <p:cNvSpPr/>
            <p:nvPr/>
          </p:nvSpPr>
          <p:spPr>
            <a:xfrm>
              <a:off x="9416393" y="3587713"/>
              <a:ext cx="393253" cy="455114"/>
            </a:xfrm>
            <a:custGeom>
              <a:avLst/>
              <a:gdLst>
                <a:gd name="connsiteX0" fmla="*/ 272143 w 807357"/>
                <a:gd name="connsiteY0" fmla="*/ 36286 h 934357"/>
                <a:gd name="connsiteX1" fmla="*/ 326571 w 807357"/>
                <a:gd name="connsiteY1" fmla="*/ 326571 h 934357"/>
                <a:gd name="connsiteX2" fmla="*/ 208643 w 807357"/>
                <a:gd name="connsiteY2" fmla="*/ 399143 h 934357"/>
                <a:gd name="connsiteX3" fmla="*/ 0 w 807357"/>
                <a:gd name="connsiteY3" fmla="*/ 535214 h 934357"/>
                <a:gd name="connsiteX4" fmla="*/ 27214 w 807357"/>
                <a:gd name="connsiteY4" fmla="*/ 635000 h 934357"/>
                <a:gd name="connsiteX5" fmla="*/ 54429 w 807357"/>
                <a:gd name="connsiteY5" fmla="*/ 789214 h 934357"/>
                <a:gd name="connsiteX6" fmla="*/ 281214 w 807357"/>
                <a:gd name="connsiteY6" fmla="*/ 934357 h 934357"/>
                <a:gd name="connsiteX7" fmla="*/ 580571 w 807357"/>
                <a:gd name="connsiteY7" fmla="*/ 898071 h 934357"/>
                <a:gd name="connsiteX8" fmla="*/ 807357 w 807357"/>
                <a:gd name="connsiteY8" fmla="*/ 771071 h 934357"/>
                <a:gd name="connsiteX9" fmla="*/ 743857 w 807357"/>
                <a:gd name="connsiteY9" fmla="*/ 381000 h 934357"/>
                <a:gd name="connsiteX10" fmla="*/ 535214 w 807357"/>
                <a:gd name="connsiteY10" fmla="*/ 154214 h 934357"/>
                <a:gd name="connsiteX11" fmla="*/ 553357 w 807357"/>
                <a:gd name="connsiteY11" fmla="*/ 0 h 9343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07357" h="934357">
                  <a:moveTo>
                    <a:pt x="272143" y="36286"/>
                  </a:moveTo>
                  <a:cubicBezTo>
                    <a:pt x="272143" y="36286"/>
                    <a:pt x="362857" y="272143"/>
                    <a:pt x="326571" y="326571"/>
                  </a:cubicBezTo>
                  <a:cubicBezTo>
                    <a:pt x="290286" y="381000"/>
                    <a:pt x="244929" y="381000"/>
                    <a:pt x="208643" y="399143"/>
                  </a:cubicBezTo>
                  <a:cubicBezTo>
                    <a:pt x="190500" y="408214"/>
                    <a:pt x="0" y="480786"/>
                    <a:pt x="0" y="535214"/>
                  </a:cubicBezTo>
                  <a:cubicBezTo>
                    <a:pt x="875" y="570186"/>
                    <a:pt x="10214" y="604426"/>
                    <a:pt x="27214" y="635000"/>
                  </a:cubicBezTo>
                  <a:lnTo>
                    <a:pt x="54429" y="789214"/>
                  </a:lnTo>
                  <a:lnTo>
                    <a:pt x="281214" y="934357"/>
                  </a:lnTo>
                  <a:lnTo>
                    <a:pt x="580571" y="898071"/>
                  </a:lnTo>
                  <a:lnTo>
                    <a:pt x="807357" y="771071"/>
                  </a:lnTo>
                  <a:cubicBezTo>
                    <a:pt x="807357" y="771071"/>
                    <a:pt x="843643" y="435429"/>
                    <a:pt x="743857" y="381000"/>
                  </a:cubicBezTo>
                  <a:cubicBezTo>
                    <a:pt x="644071" y="326571"/>
                    <a:pt x="526143" y="199571"/>
                    <a:pt x="535214" y="154214"/>
                  </a:cubicBezTo>
                  <a:cubicBezTo>
                    <a:pt x="544286" y="108857"/>
                    <a:pt x="553357" y="0"/>
                    <a:pt x="553357" y="0"/>
                  </a:cubicBezTo>
                  <a:close/>
                </a:path>
              </a:pathLst>
            </a:custGeom>
            <a:solidFill>
              <a:srgbClr val="FFB9B9"/>
            </a:solidFill>
            <a:ln w="9069" cap="flat">
              <a:noFill/>
              <a:prstDash val="solid"/>
              <a:miter/>
            </a:ln>
          </p:spPr>
          <p:txBody>
            <a:bodyPr rtlCol="0" anchor="ctr"/>
            <a:lstStyle/>
            <a:p>
              <a:endParaRPr lang="en-ID"/>
            </a:p>
          </p:txBody>
        </p:sp>
        <p:sp>
          <p:nvSpPr>
            <p:cNvPr id="74" name="Freeform: Shape 73">
              <a:extLst>
                <a:ext uri="{FF2B5EF4-FFF2-40B4-BE49-F238E27FC236}">
                  <a16:creationId xmlns:a16="http://schemas.microsoft.com/office/drawing/2014/main" id="{514C74FC-4B3D-4961-AD48-DE5FFA173057}"/>
                </a:ext>
              </a:extLst>
            </p:cNvPr>
            <p:cNvSpPr/>
            <p:nvPr/>
          </p:nvSpPr>
          <p:spPr>
            <a:xfrm>
              <a:off x="9363370" y="3835154"/>
              <a:ext cx="419766" cy="428602"/>
            </a:xfrm>
            <a:custGeom>
              <a:avLst/>
              <a:gdLst>
                <a:gd name="connsiteX0" fmla="*/ 0 w 861785"/>
                <a:gd name="connsiteY0" fmla="*/ 90714 h 879928"/>
                <a:gd name="connsiteX1" fmla="*/ 136071 w 861785"/>
                <a:gd name="connsiteY1" fmla="*/ 244929 h 879928"/>
                <a:gd name="connsiteX2" fmla="*/ 108857 w 861785"/>
                <a:gd name="connsiteY2" fmla="*/ 453571 h 879928"/>
                <a:gd name="connsiteX3" fmla="*/ 172357 w 861785"/>
                <a:gd name="connsiteY3" fmla="*/ 834571 h 879928"/>
                <a:gd name="connsiteX4" fmla="*/ 390071 w 861785"/>
                <a:gd name="connsiteY4" fmla="*/ 879929 h 879928"/>
                <a:gd name="connsiteX5" fmla="*/ 798286 w 861785"/>
                <a:gd name="connsiteY5" fmla="*/ 843643 h 879928"/>
                <a:gd name="connsiteX6" fmla="*/ 861786 w 861785"/>
                <a:gd name="connsiteY6" fmla="*/ 217714 h 879928"/>
                <a:gd name="connsiteX7" fmla="*/ 662214 w 861785"/>
                <a:gd name="connsiteY7" fmla="*/ 272143 h 879928"/>
                <a:gd name="connsiteX8" fmla="*/ 453571 w 861785"/>
                <a:gd name="connsiteY8" fmla="*/ 235857 h 879928"/>
                <a:gd name="connsiteX9" fmla="*/ 172357 w 861785"/>
                <a:gd name="connsiteY9" fmla="*/ 199571 h 879928"/>
                <a:gd name="connsiteX10" fmla="*/ 190500 w 861785"/>
                <a:gd name="connsiteY10" fmla="*/ 127000 h 879928"/>
                <a:gd name="connsiteX11" fmla="*/ 117929 w 861785"/>
                <a:gd name="connsiteY11" fmla="*/ 0 h 8799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61785" h="879928">
                  <a:moveTo>
                    <a:pt x="0" y="90714"/>
                  </a:moveTo>
                  <a:cubicBezTo>
                    <a:pt x="0" y="90714"/>
                    <a:pt x="136071" y="226786"/>
                    <a:pt x="136071" y="244929"/>
                  </a:cubicBezTo>
                  <a:cubicBezTo>
                    <a:pt x="136071" y="263071"/>
                    <a:pt x="45357" y="344714"/>
                    <a:pt x="108857" y="453571"/>
                  </a:cubicBezTo>
                  <a:cubicBezTo>
                    <a:pt x="172357" y="562429"/>
                    <a:pt x="172357" y="834571"/>
                    <a:pt x="172357" y="834571"/>
                  </a:cubicBezTo>
                  <a:lnTo>
                    <a:pt x="390071" y="879929"/>
                  </a:lnTo>
                  <a:lnTo>
                    <a:pt x="798286" y="843643"/>
                  </a:lnTo>
                  <a:lnTo>
                    <a:pt x="861786" y="217714"/>
                  </a:lnTo>
                  <a:cubicBezTo>
                    <a:pt x="861786" y="217714"/>
                    <a:pt x="698500" y="244929"/>
                    <a:pt x="662214" y="272143"/>
                  </a:cubicBezTo>
                  <a:cubicBezTo>
                    <a:pt x="625929" y="299357"/>
                    <a:pt x="526143" y="235857"/>
                    <a:pt x="453571" y="235857"/>
                  </a:cubicBezTo>
                  <a:cubicBezTo>
                    <a:pt x="381000" y="235857"/>
                    <a:pt x="172357" y="199571"/>
                    <a:pt x="172357" y="199571"/>
                  </a:cubicBezTo>
                  <a:lnTo>
                    <a:pt x="190500" y="127000"/>
                  </a:lnTo>
                  <a:lnTo>
                    <a:pt x="117929" y="0"/>
                  </a:lnTo>
                  <a:close/>
                </a:path>
              </a:pathLst>
            </a:custGeom>
            <a:gradFill>
              <a:gsLst>
                <a:gs pos="0">
                  <a:schemeClr val="accent1"/>
                </a:gs>
                <a:gs pos="100000">
                  <a:schemeClr val="accent2"/>
                </a:gs>
              </a:gsLst>
              <a:lin ang="2700000" scaled="1"/>
            </a:gradFill>
            <a:ln w="9069" cap="flat">
              <a:noFill/>
              <a:prstDash val="solid"/>
              <a:miter/>
            </a:ln>
          </p:spPr>
          <p:txBody>
            <a:bodyPr rtlCol="0" anchor="ctr"/>
            <a:lstStyle/>
            <a:p>
              <a:endParaRPr lang="en-ID"/>
            </a:p>
          </p:txBody>
        </p:sp>
        <p:sp>
          <p:nvSpPr>
            <p:cNvPr id="76" name="Freeform: Shape 75">
              <a:extLst>
                <a:ext uri="{FF2B5EF4-FFF2-40B4-BE49-F238E27FC236}">
                  <a16:creationId xmlns:a16="http://schemas.microsoft.com/office/drawing/2014/main" id="{5DD388D5-52F7-4AEA-80D3-ECE6D7CF7F18}"/>
                </a:ext>
              </a:extLst>
            </p:cNvPr>
            <p:cNvSpPr/>
            <p:nvPr/>
          </p:nvSpPr>
          <p:spPr>
            <a:xfrm>
              <a:off x="9031239" y="4236185"/>
              <a:ext cx="773252" cy="821857"/>
            </a:xfrm>
            <a:custGeom>
              <a:avLst/>
              <a:gdLst>
                <a:gd name="connsiteX0" fmla="*/ 1194405 w 1587499"/>
                <a:gd name="connsiteY0" fmla="*/ 233496 h 1687285"/>
                <a:gd name="connsiteX1" fmla="*/ 205619 w 1587499"/>
                <a:gd name="connsiteY1" fmla="*/ 88353 h 1687285"/>
                <a:gd name="connsiteX2" fmla="*/ 123976 w 1587499"/>
                <a:gd name="connsiteY2" fmla="*/ 986425 h 1687285"/>
                <a:gd name="connsiteX3" fmla="*/ 24190 w 1587499"/>
                <a:gd name="connsiteY3" fmla="*/ 1467210 h 1687285"/>
                <a:gd name="connsiteX4" fmla="*/ 24190 w 1587499"/>
                <a:gd name="connsiteY4" fmla="*/ 1648639 h 1687285"/>
                <a:gd name="connsiteX5" fmla="*/ 160262 w 1587499"/>
                <a:gd name="connsiteY5" fmla="*/ 1693996 h 1687285"/>
                <a:gd name="connsiteX6" fmla="*/ 287262 w 1587499"/>
                <a:gd name="connsiteY6" fmla="*/ 1639567 h 1687285"/>
                <a:gd name="connsiteX7" fmla="*/ 341690 w 1587499"/>
                <a:gd name="connsiteY7" fmla="*/ 1494425 h 1687285"/>
                <a:gd name="connsiteX8" fmla="*/ 432405 w 1587499"/>
                <a:gd name="connsiteY8" fmla="*/ 1004567 h 1687285"/>
                <a:gd name="connsiteX9" fmla="*/ 495905 w 1587499"/>
                <a:gd name="connsiteY9" fmla="*/ 442139 h 1687285"/>
                <a:gd name="connsiteX10" fmla="*/ 1194405 w 1587499"/>
                <a:gd name="connsiteY10" fmla="*/ 850353 h 1687285"/>
                <a:gd name="connsiteX11" fmla="*/ 1589012 w 1587499"/>
                <a:gd name="connsiteY11" fmla="*/ 746032 h 1687285"/>
                <a:gd name="connsiteX12" fmla="*/ 1194405 w 1587499"/>
                <a:gd name="connsiteY12" fmla="*/ 233496 h 16872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587499" h="1687285">
                  <a:moveTo>
                    <a:pt x="1194405" y="233496"/>
                  </a:moveTo>
                  <a:cubicBezTo>
                    <a:pt x="1194405" y="233496"/>
                    <a:pt x="278190" y="-174718"/>
                    <a:pt x="205619" y="88353"/>
                  </a:cubicBezTo>
                  <a:cubicBezTo>
                    <a:pt x="133048" y="351425"/>
                    <a:pt x="123976" y="986425"/>
                    <a:pt x="123976" y="986425"/>
                  </a:cubicBezTo>
                  <a:cubicBezTo>
                    <a:pt x="123976" y="986425"/>
                    <a:pt x="78619" y="1421853"/>
                    <a:pt x="24190" y="1467210"/>
                  </a:cubicBezTo>
                  <a:cubicBezTo>
                    <a:pt x="-30238" y="1512567"/>
                    <a:pt x="24190" y="1648639"/>
                    <a:pt x="24190" y="1648639"/>
                  </a:cubicBezTo>
                  <a:lnTo>
                    <a:pt x="160262" y="1693996"/>
                  </a:lnTo>
                  <a:lnTo>
                    <a:pt x="287262" y="1639567"/>
                  </a:lnTo>
                  <a:lnTo>
                    <a:pt x="341690" y="1494425"/>
                  </a:lnTo>
                  <a:cubicBezTo>
                    <a:pt x="341690" y="1494425"/>
                    <a:pt x="359833" y="1167853"/>
                    <a:pt x="432405" y="1004567"/>
                  </a:cubicBezTo>
                  <a:cubicBezTo>
                    <a:pt x="504976" y="841282"/>
                    <a:pt x="504976" y="460282"/>
                    <a:pt x="495905" y="442139"/>
                  </a:cubicBezTo>
                  <a:cubicBezTo>
                    <a:pt x="495905" y="442139"/>
                    <a:pt x="849690" y="877567"/>
                    <a:pt x="1194405" y="850353"/>
                  </a:cubicBezTo>
                  <a:cubicBezTo>
                    <a:pt x="1539119" y="823139"/>
                    <a:pt x="1589012" y="746032"/>
                    <a:pt x="1589012" y="746032"/>
                  </a:cubicBezTo>
                  <a:cubicBezTo>
                    <a:pt x="1589012" y="746032"/>
                    <a:pt x="1421190" y="233496"/>
                    <a:pt x="1194405" y="233496"/>
                  </a:cubicBezTo>
                  <a:close/>
                </a:path>
              </a:pathLst>
            </a:custGeom>
            <a:solidFill>
              <a:schemeClr val="tx1">
                <a:lumMod val="75000"/>
                <a:lumOff val="25000"/>
              </a:schemeClr>
            </a:solidFill>
            <a:ln w="9069" cap="flat">
              <a:noFill/>
              <a:prstDash val="solid"/>
              <a:miter/>
            </a:ln>
          </p:spPr>
          <p:txBody>
            <a:bodyPr rtlCol="0" anchor="ctr"/>
            <a:lstStyle/>
            <a:p>
              <a:endParaRPr lang="en-ID"/>
            </a:p>
          </p:txBody>
        </p:sp>
        <p:sp>
          <p:nvSpPr>
            <p:cNvPr id="77" name="Freeform: Shape 76">
              <a:extLst>
                <a:ext uri="{FF2B5EF4-FFF2-40B4-BE49-F238E27FC236}">
                  <a16:creationId xmlns:a16="http://schemas.microsoft.com/office/drawing/2014/main" id="{02B0C718-2893-4910-9123-7D677ABE7ABD}"/>
                </a:ext>
              </a:extLst>
            </p:cNvPr>
            <p:cNvSpPr/>
            <p:nvPr/>
          </p:nvSpPr>
          <p:spPr>
            <a:xfrm>
              <a:off x="8750818" y="4941052"/>
              <a:ext cx="477207" cy="300463"/>
            </a:xfrm>
            <a:custGeom>
              <a:avLst/>
              <a:gdLst>
                <a:gd name="connsiteX0" fmla="*/ 654329 w 979714"/>
                <a:gd name="connsiteY0" fmla="*/ 65462 h 616857"/>
                <a:gd name="connsiteX1" fmla="*/ 536401 w 979714"/>
                <a:gd name="connsiteY1" fmla="*/ 38248 h 616857"/>
                <a:gd name="connsiteX2" fmla="*/ 73758 w 979714"/>
                <a:gd name="connsiteY2" fmla="*/ 310391 h 616857"/>
                <a:gd name="connsiteX3" fmla="*/ 91901 w 979714"/>
                <a:gd name="connsiteY3" fmla="*/ 564391 h 616857"/>
                <a:gd name="connsiteX4" fmla="*/ 536401 w 979714"/>
                <a:gd name="connsiteY4" fmla="*/ 564391 h 616857"/>
                <a:gd name="connsiteX5" fmla="*/ 808544 w 979714"/>
                <a:gd name="connsiteY5" fmla="*/ 500891 h 616857"/>
                <a:gd name="connsiteX6" fmla="*/ 980901 w 979714"/>
                <a:gd name="connsiteY6" fmla="*/ 410176 h 616857"/>
                <a:gd name="connsiteX7" fmla="*/ 920294 w 979714"/>
                <a:gd name="connsiteY7" fmla="*/ 6698 h 616857"/>
                <a:gd name="connsiteX8" fmla="*/ 817615 w 979714"/>
                <a:gd name="connsiteY8" fmla="*/ 156176 h 616857"/>
                <a:gd name="connsiteX9" fmla="*/ 654329 w 979714"/>
                <a:gd name="connsiteY9" fmla="*/ 65462 h 6168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79714" h="616857">
                  <a:moveTo>
                    <a:pt x="654329" y="65462"/>
                  </a:moveTo>
                  <a:cubicBezTo>
                    <a:pt x="654329" y="65462"/>
                    <a:pt x="618044" y="-61538"/>
                    <a:pt x="536401" y="38248"/>
                  </a:cubicBezTo>
                  <a:cubicBezTo>
                    <a:pt x="454758" y="138034"/>
                    <a:pt x="82829" y="292248"/>
                    <a:pt x="73758" y="310391"/>
                  </a:cubicBezTo>
                  <a:cubicBezTo>
                    <a:pt x="64687" y="328534"/>
                    <a:pt x="-98599" y="428319"/>
                    <a:pt x="91901" y="564391"/>
                  </a:cubicBezTo>
                  <a:cubicBezTo>
                    <a:pt x="282401" y="700462"/>
                    <a:pt x="536401" y="564391"/>
                    <a:pt x="536401" y="564391"/>
                  </a:cubicBezTo>
                  <a:cubicBezTo>
                    <a:pt x="536401" y="564391"/>
                    <a:pt x="754115" y="491819"/>
                    <a:pt x="808544" y="500891"/>
                  </a:cubicBezTo>
                  <a:cubicBezTo>
                    <a:pt x="862972" y="509962"/>
                    <a:pt x="971829" y="455534"/>
                    <a:pt x="980901" y="410176"/>
                  </a:cubicBezTo>
                  <a:cubicBezTo>
                    <a:pt x="989972" y="364819"/>
                    <a:pt x="968544" y="-33923"/>
                    <a:pt x="920294" y="6698"/>
                  </a:cubicBezTo>
                  <a:cubicBezTo>
                    <a:pt x="872044" y="47319"/>
                    <a:pt x="817615" y="156176"/>
                    <a:pt x="817615" y="156176"/>
                  </a:cubicBezTo>
                  <a:cubicBezTo>
                    <a:pt x="817615" y="156176"/>
                    <a:pt x="636187" y="201534"/>
                    <a:pt x="654329" y="65462"/>
                  </a:cubicBezTo>
                  <a:close/>
                </a:path>
              </a:pathLst>
            </a:custGeom>
            <a:solidFill>
              <a:schemeClr val="tx1">
                <a:lumMod val="75000"/>
                <a:lumOff val="25000"/>
              </a:schemeClr>
            </a:solidFill>
            <a:ln w="9069" cap="flat">
              <a:noFill/>
              <a:prstDash val="solid"/>
              <a:miter/>
            </a:ln>
          </p:spPr>
          <p:txBody>
            <a:bodyPr rtlCol="0" anchor="ctr"/>
            <a:lstStyle/>
            <a:p>
              <a:endParaRPr lang="en-ID"/>
            </a:p>
          </p:txBody>
        </p:sp>
        <p:sp>
          <p:nvSpPr>
            <p:cNvPr id="78" name="Freeform: Shape 77">
              <a:extLst>
                <a:ext uri="{FF2B5EF4-FFF2-40B4-BE49-F238E27FC236}">
                  <a16:creationId xmlns:a16="http://schemas.microsoft.com/office/drawing/2014/main" id="{38DFD790-D940-4066-974E-19FEC17EC478}"/>
                </a:ext>
              </a:extLst>
            </p:cNvPr>
            <p:cNvSpPr/>
            <p:nvPr/>
          </p:nvSpPr>
          <p:spPr>
            <a:xfrm>
              <a:off x="9442368" y="4182959"/>
              <a:ext cx="415347" cy="428602"/>
            </a:xfrm>
            <a:custGeom>
              <a:avLst/>
              <a:gdLst>
                <a:gd name="connsiteX0" fmla="*/ 41924 w 852714"/>
                <a:gd name="connsiteY0" fmla="*/ 97841 h 879928"/>
                <a:gd name="connsiteX1" fmla="*/ 1102 w 852714"/>
                <a:gd name="connsiteY1" fmla="*/ 211234 h 879928"/>
                <a:gd name="connsiteX2" fmla="*/ 368495 w 852714"/>
                <a:gd name="connsiteY2" fmla="*/ 388127 h 879928"/>
                <a:gd name="connsiteX3" fmla="*/ 695067 w 852714"/>
                <a:gd name="connsiteY3" fmla="*/ 887056 h 879928"/>
                <a:gd name="connsiteX4" fmla="*/ 812995 w 852714"/>
                <a:gd name="connsiteY4" fmla="*/ 369984 h 879928"/>
                <a:gd name="connsiteX5" fmla="*/ 642346 w 852714"/>
                <a:gd name="connsiteY5" fmla="*/ 0 h 879928"/>
                <a:gd name="connsiteX6" fmla="*/ 41924 w 852714"/>
                <a:gd name="connsiteY6" fmla="*/ 97841 h 8799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52714" h="879928">
                  <a:moveTo>
                    <a:pt x="41924" y="97841"/>
                  </a:moveTo>
                  <a:cubicBezTo>
                    <a:pt x="41924" y="97841"/>
                    <a:pt x="-7969" y="93305"/>
                    <a:pt x="1102" y="211234"/>
                  </a:cubicBezTo>
                  <a:cubicBezTo>
                    <a:pt x="1102" y="211234"/>
                    <a:pt x="314067" y="306484"/>
                    <a:pt x="368495" y="388127"/>
                  </a:cubicBezTo>
                  <a:cubicBezTo>
                    <a:pt x="422924" y="469770"/>
                    <a:pt x="658781" y="714698"/>
                    <a:pt x="695067" y="887056"/>
                  </a:cubicBezTo>
                  <a:cubicBezTo>
                    <a:pt x="695067" y="887056"/>
                    <a:pt x="958138" y="823556"/>
                    <a:pt x="812995" y="369984"/>
                  </a:cubicBezTo>
                  <a:lnTo>
                    <a:pt x="642346" y="0"/>
                  </a:lnTo>
                  <a:cubicBezTo>
                    <a:pt x="642346" y="0"/>
                    <a:pt x="540852" y="206698"/>
                    <a:pt x="41924" y="97841"/>
                  </a:cubicBezTo>
                  <a:close/>
                </a:path>
              </a:pathLst>
            </a:custGeom>
            <a:solidFill>
              <a:schemeClr val="tx1">
                <a:lumMod val="75000"/>
                <a:lumOff val="25000"/>
              </a:schemeClr>
            </a:solidFill>
            <a:ln w="9069" cap="flat">
              <a:noFill/>
              <a:prstDash val="solid"/>
              <a:miter/>
            </a:ln>
          </p:spPr>
          <p:txBody>
            <a:bodyPr rtlCol="0" anchor="ctr"/>
            <a:lstStyle/>
            <a:p>
              <a:endParaRPr lang="en-ID"/>
            </a:p>
          </p:txBody>
        </p:sp>
        <p:sp>
          <p:nvSpPr>
            <p:cNvPr id="79" name="Freeform: Shape 78">
              <a:extLst>
                <a:ext uri="{FF2B5EF4-FFF2-40B4-BE49-F238E27FC236}">
                  <a16:creationId xmlns:a16="http://schemas.microsoft.com/office/drawing/2014/main" id="{F55F9285-5B26-4296-86DC-F2BEA9359623}"/>
                </a:ext>
              </a:extLst>
            </p:cNvPr>
            <p:cNvSpPr/>
            <p:nvPr/>
          </p:nvSpPr>
          <p:spPr>
            <a:xfrm>
              <a:off x="9437662" y="3773294"/>
              <a:ext cx="357906" cy="561160"/>
            </a:xfrm>
            <a:custGeom>
              <a:avLst/>
              <a:gdLst>
                <a:gd name="connsiteX0" fmla="*/ 265103 w 734785"/>
                <a:gd name="connsiteY0" fmla="*/ 1159366 h 1152071"/>
                <a:gd name="connsiteX1" fmla="*/ 573190 w 734785"/>
                <a:gd name="connsiteY1" fmla="*/ 1025071 h 1152071"/>
                <a:gd name="connsiteX2" fmla="*/ 718333 w 734785"/>
                <a:gd name="connsiteY2" fmla="*/ 580571 h 1152071"/>
                <a:gd name="connsiteX3" fmla="*/ 737611 w 734785"/>
                <a:gd name="connsiteY3" fmla="*/ 330907 h 1152071"/>
                <a:gd name="connsiteX4" fmla="*/ 632688 w 734785"/>
                <a:gd name="connsiteY4" fmla="*/ 48391 h 1152071"/>
                <a:gd name="connsiteX5" fmla="*/ 527833 w 734785"/>
                <a:gd name="connsiteY5" fmla="*/ 0 h 1152071"/>
                <a:gd name="connsiteX6" fmla="*/ 437119 w 734785"/>
                <a:gd name="connsiteY6" fmla="*/ 381000 h 1152071"/>
                <a:gd name="connsiteX7" fmla="*/ 409905 w 734785"/>
                <a:gd name="connsiteY7" fmla="*/ 834571 h 1152071"/>
                <a:gd name="connsiteX8" fmla="*/ 0 w 734785"/>
                <a:gd name="connsiteY8" fmla="*/ 1053957 h 11520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34785" h="1152071">
                  <a:moveTo>
                    <a:pt x="265103" y="1159366"/>
                  </a:moveTo>
                  <a:lnTo>
                    <a:pt x="573190" y="1025071"/>
                  </a:lnTo>
                  <a:cubicBezTo>
                    <a:pt x="573190" y="1025071"/>
                    <a:pt x="718333" y="725714"/>
                    <a:pt x="718333" y="580571"/>
                  </a:cubicBezTo>
                  <a:cubicBezTo>
                    <a:pt x="720093" y="497055"/>
                    <a:pt x="726529" y="413703"/>
                    <a:pt x="737611" y="330907"/>
                  </a:cubicBezTo>
                  <a:cubicBezTo>
                    <a:pt x="751532" y="225176"/>
                    <a:pt x="712249" y="119404"/>
                    <a:pt x="632688" y="48391"/>
                  </a:cubicBezTo>
                  <a:cubicBezTo>
                    <a:pt x="600653" y="20376"/>
                    <a:pt x="564686" y="0"/>
                    <a:pt x="527833" y="0"/>
                  </a:cubicBezTo>
                  <a:cubicBezTo>
                    <a:pt x="527833" y="0"/>
                    <a:pt x="418976" y="199571"/>
                    <a:pt x="437119" y="381000"/>
                  </a:cubicBezTo>
                  <a:cubicBezTo>
                    <a:pt x="455262" y="562429"/>
                    <a:pt x="409905" y="834571"/>
                    <a:pt x="409905" y="834571"/>
                  </a:cubicBezTo>
                  <a:lnTo>
                    <a:pt x="0" y="1053957"/>
                  </a:lnTo>
                </a:path>
              </a:pathLst>
            </a:custGeom>
            <a:solidFill>
              <a:srgbClr val="FFB9B9"/>
            </a:solidFill>
            <a:ln w="9069" cap="flat">
              <a:noFill/>
              <a:prstDash val="solid"/>
              <a:miter/>
            </a:ln>
          </p:spPr>
          <p:txBody>
            <a:bodyPr rtlCol="0" anchor="ctr"/>
            <a:lstStyle/>
            <a:p>
              <a:endParaRPr lang="en-ID"/>
            </a:p>
          </p:txBody>
        </p:sp>
        <p:sp>
          <p:nvSpPr>
            <p:cNvPr id="80" name="Freeform: Shape 79">
              <a:extLst>
                <a:ext uri="{FF2B5EF4-FFF2-40B4-BE49-F238E27FC236}">
                  <a16:creationId xmlns:a16="http://schemas.microsoft.com/office/drawing/2014/main" id="{72C895C9-6811-4671-AA88-87CBA3C488DC}"/>
                </a:ext>
              </a:extLst>
            </p:cNvPr>
            <p:cNvSpPr/>
            <p:nvPr/>
          </p:nvSpPr>
          <p:spPr>
            <a:xfrm>
              <a:off x="9437662" y="3964905"/>
              <a:ext cx="349068" cy="371161"/>
            </a:xfrm>
            <a:custGeom>
              <a:avLst/>
              <a:gdLst>
                <a:gd name="connsiteX0" fmla="*/ 265103 w 716642"/>
                <a:gd name="connsiteY0" fmla="*/ 765984 h 761999"/>
                <a:gd name="connsiteX1" fmla="*/ 573190 w 716642"/>
                <a:gd name="connsiteY1" fmla="*/ 631689 h 761999"/>
                <a:gd name="connsiteX2" fmla="*/ 718333 w 716642"/>
                <a:gd name="connsiteY2" fmla="*/ 187189 h 761999"/>
                <a:gd name="connsiteX3" fmla="*/ 418976 w 716642"/>
                <a:gd name="connsiteY3" fmla="*/ 69260 h 761999"/>
                <a:gd name="connsiteX4" fmla="*/ 409905 w 716642"/>
                <a:gd name="connsiteY4" fmla="*/ 441189 h 761999"/>
                <a:gd name="connsiteX5" fmla="*/ 0 w 716642"/>
                <a:gd name="connsiteY5" fmla="*/ 660575 h 761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16642" h="761999">
                  <a:moveTo>
                    <a:pt x="265103" y="765984"/>
                  </a:moveTo>
                  <a:lnTo>
                    <a:pt x="573190" y="631689"/>
                  </a:lnTo>
                  <a:cubicBezTo>
                    <a:pt x="573190" y="631689"/>
                    <a:pt x="718333" y="332332"/>
                    <a:pt x="718333" y="187189"/>
                  </a:cubicBezTo>
                  <a:cubicBezTo>
                    <a:pt x="718333" y="111589"/>
                    <a:pt x="400833" y="-112168"/>
                    <a:pt x="418976" y="69260"/>
                  </a:cubicBezTo>
                  <a:cubicBezTo>
                    <a:pt x="437119" y="250689"/>
                    <a:pt x="409905" y="441189"/>
                    <a:pt x="409905" y="441189"/>
                  </a:cubicBezTo>
                  <a:lnTo>
                    <a:pt x="0" y="660575"/>
                  </a:lnTo>
                </a:path>
              </a:pathLst>
            </a:custGeom>
            <a:solidFill>
              <a:srgbClr val="000000">
                <a:alpha val="10000"/>
              </a:srgbClr>
            </a:solidFill>
            <a:ln w="9069" cap="flat">
              <a:noFill/>
              <a:prstDash val="solid"/>
              <a:miter/>
            </a:ln>
          </p:spPr>
          <p:txBody>
            <a:bodyPr rtlCol="0" anchor="ctr"/>
            <a:lstStyle/>
            <a:p>
              <a:endParaRPr lang="en-ID"/>
            </a:p>
          </p:txBody>
        </p:sp>
        <p:sp>
          <p:nvSpPr>
            <p:cNvPr id="81" name="Freeform: Shape 80">
              <a:extLst>
                <a:ext uri="{FF2B5EF4-FFF2-40B4-BE49-F238E27FC236}">
                  <a16:creationId xmlns:a16="http://schemas.microsoft.com/office/drawing/2014/main" id="{78AD0C0E-A7E4-4346-BAED-A74030917EB5}"/>
                </a:ext>
              </a:extLst>
            </p:cNvPr>
            <p:cNvSpPr/>
            <p:nvPr/>
          </p:nvSpPr>
          <p:spPr>
            <a:xfrm>
              <a:off x="9637322" y="3941285"/>
              <a:ext cx="189999" cy="141395"/>
            </a:xfrm>
            <a:custGeom>
              <a:avLst/>
              <a:gdLst>
                <a:gd name="connsiteX0" fmla="*/ 0 w 390071"/>
                <a:gd name="connsiteY0" fmla="*/ 99611 h 290285"/>
                <a:gd name="connsiteX1" fmla="*/ 28921 w 390071"/>
                <a:gd name="connsiteY1" fmla="*/ 222075 h 290285"/>
                <a:gd name="connsiteX2" fmla="*/ 190500 w 390071"/>
                <a:gd name="connsiteY2" fmla="*/ 299183 h 290285"/>
                <a:gd name="connsiteX3" fmla="*/ 326571 w 390071"/>
                <a:gd name="connsiteY3" fmla="*/ 299183 h 290285"/>
                <a:gd name="connsiteX4" fmla="*/ 390071 w 390071"/>
                <a:gd name="connsiteY4" fmla="*/ 8897 h 290285"/>
                <a:gd name="connsiteX5" fmla="*/ 220621 w 390071"/>
                <a:gd name="connsiteY5" fmla="*/ 15184 h 290285"/>
                <a:gd name="connsiteX6" fmla="*/ 28646 w 390071"/>
                <a:gd name="connsiteY6" fmla="*/ 52361 h 2902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90071" h="290285">
                  <a:moveTo>
                    <a:pt x="0" y="99611"/>
                  </a:moveTo>
                  <a:lnTo>
                    <a:pt x="28921" y="222075"/>
                  </a:lnTo>
                  <a:lnTo>
                    <a:pt x="190500" y="299183"/>
                  </a:lnTo>
                  <a:lnTo>
                    <a:pt x="326571" y="299183"/>
                  </a:lnTo>
                  <a:lnTo>
                    <a:pt x="390071" y="8897"/>
                  </a:lnTo>
                  <a:cubicBezTo>
                    <a:pt x="390071" y="8897"/>
                    <a:pt x="277956" y="-14816"/>
                    <a:pt x="220621" y="15184"/>
                  </a:cubicBezTo>
                  <a:cubicBezTo>
                    <a:pt x="163286" y="45183"/>
                    <a:pt x="28646" y="52361"/>
                    <a:pt x="28646" y="52361"/>
                  </a:cubicBezTo>
                  <a:close/>
                </a:path>
              </a:pathLst>
            </a:custGeom>
            <a:gradFill>
              <a:gsLst>
                <a:gs pos="0">
                  <a:schemeClr val="accent1"/>
                </a:gs>
                <a:gs pos="100000">
                  <a:schemeClr val="accent2"/>
                </a:gs>
              </a:gsLst>
              <a:lin ang="2700000" scaled="1"/>
            </a:gradFill>
            <a:ln w="9069" cap="flat">
              <a:noFill/>
              <a:prstDash val="solid"/>
              <a:miter/>
            </a:ln>
          </p:spPr>
          <p:txBody>
            <a:bodyPr rtlCol="0" anchor="ctr"/>
            <a:lstStyle/>
            <a:p>
              <a:endParaRPr lang="en-ID"/>
            </a:p>
          </p:txBody>
        </p:sp>
        <p:sp>
          <p:nvSpPr>
            <p:cNvPr id="82" name="Freeform: Shape 81">
              <a:extLst>
                <a:ext uri="{FF2B5EF4-FFF2-40B4-BE49-F238E27FC236}">
                  <a16:creationId xmlns:a16="http://schemas.microsoft.com/office/drawing/2014/main" id="{EA613C17-3EED-4DEE-878D-EC543F18A674}"/>
                </a:ext>
              </a:extLst>
            </p:cNvPr>
            <p:cNvSpPr/>
            <p:nvPr/>
          </p:nvSpPr>
          <p:spPr>
            <a:xfrm>
              <a:off x="9559296" y="3395050"/>
              <a:ext cx="216511" cy="331393"/>
            </a:xfrm>
            <a:custGeom>
              <a:avLst/>
              <a:gdLst>
                <a:gd name="connsiteX0" fmla="*/ 112372 w 444499"/>
                <a:gd name="connsiteY0" fmla="*/ 0 h 680357"/>
                <a:gd name="connsiteX1" fmla="*/ 58119 w 444499"/>
                <a:gd name="connsiteY1" fmla="*/ 73628 h 680357"/>
                <a:gd name="connsiteX2" fmla="*/ 50369 w 444499"/>
                <a:gd name="connsiteY2" fmla="*/ 279013 h 680357"/>
                <a:gd name="connsiteX3" fmla="*/ 112372 w 444499"/>
                <a:gd name="connsiteY3" fmla="*/ 403019 h 680357"/>
                <a:gd name="connsiteX4" fmla="*/ 96871 w 444499"/>
                <a:gd name="connsiteY4" fmla="*/ 554151 h 680357"/>
                <a:gd name="connsiteX5" fmla="*/ 174375 w 444499"/>
                <a:gd name="connsiteY5" fmla="*/ 643280 h 680357"/>
                <a:gd name="connsiteX6" fmla="*/ 236378 w 444499"/>
                <a:gd name="connsiteY6" fmla="*/ 608403 h 680357"/>
                <a:gd name="connsiteX7" fmla="*/ 333257 w 444499"/>
                <a:gd name="connsiteY7" fmla="*/ 678156 h 680357"/>
                <a:gd name="connsiteX8" fmla="*/ 405117 w 444499"/>
                <a:gd name="connsiteY8" fmla="*/ 123398 h 680357"/>
                <a:gd name="connsiteX9" fmla="*/ 112372 w 444499"/>
                <a:gd name="connsiteY9" fmla="*/ 0 h 6803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4499" h="680357">
                  <a:moveTo>
                    <a:pt x="112372" y="0"/>
                  </a:moveTo>
                  <a:cubicBezTo>
                    <a:pt x="112372" y="0"/>
                    <a:pt x="123997" y="38752"/>
                    <a:pt x="58119" y="73628"/>
                  </a:cubicBezTo>
                  <a:cubicBezTo>
                    <a:pt x="-7759" y="108505"/>
                    <a:pt x="-27135" y="240261"/>
                    <a:pt x="50369" y="279013"/>
                  </a:cubicBezTo>
                  <a:cubicBezTo>
                    <a:pt x="127872" y="317764"/>
                    <a:pt x="151123" y="368142"/>
                    <a:pt x="112372" y="403019"/>
                  </a:cubicBezTo>
                  <a:cubicBezTo>
                    <a:pt x="73620" y="437895"/>
                    <a:pt x="3867" y="530900"/>
                    <a:pt x="96871" y="554151"/>
                  </a:cubicBezTo>
                  <a:cubicBezTo>
                    <a:pt x="189875" y="577402"/>
                    <a:pt x="201501" y="623904"/>
                    <a:pt x="174375" y="643280"/>
                  </a:cubicBezTo>
                  <a:cubicBezTo>
                    <a:pt x="147249" y="662656"/>
                    <a:pt x="236378" y="608403"/>
                    <a:pt x="236378" y="608403"/>
                  </a:cubicBezTo>
                  <a:cubicBezTo>
                    <a:pt x="236378" y="608403"/>
                    <a:pt x="251879" y="701407"/>
                    <a:pt x="333257" y="678156"/>
                  </a:cubicBezTo>
                  <a:cubicBezTo>
                    <a:pt x="414636" y="654905"/>
                    <a:pt x="495832" y="232255"/>
                    <a:pt x="405117" y="123398"/>
                  </a:cubicBezTo>
                  <a:cubicBezTo>
                    <a:pt x="320769" y="22180"/>
                    <a:pt x="112372" y="0"/>
                    <a:pt x="112372" y="0"/>
                  </a:cubicBezTo>
                  <a:close/>
                </a:path>
              </a:pathLst>
            </a:custGeom>
            <a:solidFill>
              <a:schemeClr val="tx2">
                <a:lumMod val="60000"/>
                <a:lumOff val="40000"/>
              </a:schemeClr>
            </a:solidFill>
            <a:ln w="9069" cap="flat">
              <a:noFill/>
              <a:prstDash val="solid"/>
              <a:miter/>
            </a:ln>
          </p:spPr>
          <p:txBody>
            <a:bodyPr rtlCol="0" anchor="ctr"/>
            <a:lstStyle/>
            <a:p>
              <a:endParaRPr lang="en-ID"/>
            </a:p>
          </p:txBody>
        </p:sp>
        <p:sp>
          <p:nvSpPr>
            <p:cNvPr id="83" name="Freeform: Shape 82">
              <a:extLst>
                <a:ext uri="{FF2B5EF4-FFF2-40B4-BE49-F238E27FC236}">
                  <a16:creationId xmlns:a16="http://schemas.microsoft.com/office/drawing/2014/main" id="{07ABF3B8-E0F6-4471-8235-E85A695122CC}"/>
                </a:ext>
              </a:extLst>
            </p:cNvPr>
            <p:cNvSpPr/>
            <p:nvPr/>
          </p:nvSpPr>
          <p:spPr>
            <a:xfrm>
              <a:off x="9601974" y="3364929"/>
              <a:ext cx="265116" cy="371161"/>
            </a:xfrm>
            <a:custGeom>
              <a:avLst/>
              <a:gdLst>
                <a:gd name="connsiteX0" fmla="*/ 0 w 544285"/>
                <a:gd name="connsiteY0" fmla="*/ 21950 h 761999"/>
                <a:gd name="connsiteX1" fmla="*/ 425706 w 544285"/>
                <a:gd name="connsiteY1" fmla="*/ 106771 h 761999"/>
                <a:gd name="connsiteX2" fmla="*/ 488546 w 544285"/>
                <a:gd name="connsiteY2" fmla="*/ 302459 h 761999"/>
                <a:gd name="connsiteX3" fmla="*/ 462274 w 544285"/>
                <a:gd name="connsiteY3" fmla="*/ 438590 h 761999"/>
                <a:gd name="connsiteX4" fmla="*/ 517948 w 544285"/>
                <a:gd name="connsiteY4" fmla="*/ 579946 h 761999"/>
                <a:gd name="connsiteX5" fmla="*/ 467345 w 544285"/>
                <a:gd name="connsiteY5" fmla="*/ 686671 h 761999"/>
                <a:gd name="connsiteX6" fmla="*/ 398236 w 544285"/>
                <a:gd name="connsiteY6" fmla="*/ 669803 h 761999"/>
                <a:gd name="connsiteX7" fmla="*/ 323751 w 544285"/>
                <a:gd name="connsiteY7" fmla="*/ 763093 h 761999"/>
                <a:gd name="connsiteX8" fmla="*/ 54313 w 544285"/>
                <a:gd name="connsiteY8" fmla="*/ 168237 h 761999"/>
                <a:gd name="connsiteX9" fmla="*/ 0 w 544285"/>
                <a:gd name="connsiteY9" fmla="*/ 21950 h 761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4285" h="761999">
                  <a:moveTo>
                    <a:pt x="0" y="21950"/>
                  </a:moveTo>
                  <a:cubicBezTo>
                    <a:pt x="18" y="-34823"/>
                    <a:pt x="352882" y="27502"/>
                    <a:pt x="425706" y="106771"/>
                  </a:cubicBezTo>
                  <a:cubicBezTo>
                    <a:pt x="476135" y="161663"/>
                    <a:pt x="552731" y="244246"/>
                    <a:pt x="488546" y="302459"/>
                  </a:cubicBezTo>
                  <a:cubicBezTo>
                    <a:pt x="424361" y="360673"/>
                    <a:pt x="415553" y="415453"/>
                    <a:pt x="462274" y="438590"/>
                  </a:cubicBezTo>
                  <a:cubicBezTo>
                    <a:pt x="508993" y="461727"/>
                    <a:pt x="601239" y="532480"/>
                    <a:pt x="517948" y="579946"/>
                  </a:cubicBezTo>
                  <a:cubicBezTo>
                    <a:pt x="434657" y="627412"/>
                    <a:pt x="435999" y="675326"/>
                    <a:pt x="467345" y="686671"/>
                  </a:cubicBezTo>
                  <a:cubicBezTo>
                    <a:pt x="498691" y="698015"/>
                    <a:pt x="398236" y="669803"/>
                    <a:pt x="398236" y="669803"/>
                  </a:cubicBezTo>
                  <a:cubicBezTo>
                    <a:pt x="398236" y="669803"/>
                    <a:pt x="408385" y="763542"/>
                    <a:pt x="323751" y="763093"/>
                  </a:cubicBezTo>
                  <a:cubicBezTo>
                    <a:pt x="239117" y="762645"/>
                    <a:pt x="-3691" y="297521"/>
                    <a:pt x="54313" y="168237"/>
                  </a:cubicBezTo>
                  <a:cubicBezTo>
                    <a:pt x="108247" y="48025"/>
                    <a:pt x="0" y="21950"/>
                    <a:pt x="0" y="21950"/>
                  </a:cubicBezTo>
                  <a:close/>
                </a:path>
              </a:pathLst>
            </a:custGeom>
            <a:solidFill>
              <a:schemeClr val="tx2">
                <a:lumMod val="60000"/>
                <a:lumOff val="40000"/>
              </a:schemeClr>
            </a:solidFill>
            <a:ln w="9069" cap="flat">
              <a:noFill/>
              <a:prstDash val="solid"/>
              <a:miter/>
            </a:ln>
          </p:spPr>
          <p:txBody>
            <a:bodyPr rtlCol="0" anchor="ctr"/>
            <a:lstStyle/>
            <a:p>
              <a:endParaRPr lang="en-ID"/>
            </a:p>
          </p:txBody>
        </p:sp>
        <p:sp>
          <p:nvSpPr>
            <p:cNvPr id="84" name="Freeform: Shape 83">
              <a:extLst>
                <a:ext uri="{FF2B5EF4-FFF2-40B4-BE49-F238E27FC236}">
                  <a16:creationId xmlns:a16="http://schemas.microsoft.com/office/drawing/2014/main" id="{ABE29B66-F984-4700-A296-FF3C992F4EFF}"/>
                </a:ext>
              </a:extLst>
            </p:cNvPr>
            <p:cNvSpPr/>
            <p:nvPr/>
          </p:nvSpPr>
          <p:spPr>
            <a:xfrm>
              <a:off x="9498154" y="3369181"/>
              <a:ext cx="207673" cy="106045"/>
            </a:xfrm>
            <a:custGeom>
              <a:avLst/>
              <a:gdLst>
                <a:gd name="connsiteX0" fmla="*/ 249934 w 426357"/>
                <a:gd name="connsiteY0" fmla="*/ 779 h 217714"/>
                <a:gd name="connsiteX1" fmla="*/ 0 w 426357"/>
                <a:gd name="connsiteY1" fmla="*/ 158077 h 217714"/>
                <a:gd name="connsiteX2" fmla="*/ 202338 w 426357"/>
                <a:gd name="connsiteY2" fmla="*/ 223560 h 217714"/>
                <a:gd name="connsiteX3" fmla="*/ 429055 w 426357"/>
                <a:gd name="connsiteY3" fmla="*/ 62879 h 217714"/>
                <a:gd name="connsiteX4" fmla="*/ 249934 w 426357"/>
                <a:gd name="connsiteY4" fmla="*/ 779 h 2177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6357" h="217714">
                  <a:moveTo>
                    <a:pt x="249934" y="779"/>
                  </a:moveTo>
                  <a:cubicBezTo>
                    <a:pt x="22796" y="-12899"/>
                    <a:pt x="0" y="158077"/>
                    <a:pt x="0" y="158077"/>
                  </a:cubicBezTo>
                  <a:cubicBezTo>
                    <a:pt x="1570" y="257020"/>
                    <a:pt x="158697" y="208810"/>
                    <a:pt x="202338" y="223560"/>
                  </a:cubicBezTo>
                  <a:cubicBezTo>
                    <a:pt x="254988" y="185685"/>
                    <a:pt x="356474" y="114021"/>
                    <a:pt x="429055" y="62879"/>
                  </a:cubicBezTo>
                  <a:cubicBezTo>
                    <a:pt x="376361" y="25775"/>
                    <a:pt x="314286" y="4255"/>
                    <a:pt x="249934" y="779"/>
                  </a:cubicBezTo>
                  <a:close/>
                </a:path>
              </a:pathLst>
            </a:custGeom>
            <a:solidFill>
              <a:schemeClr val="tx2">
                <a:lumMod val="60000"/>
                <a:lumOff val="40000"/>
              </a:schemeClr>
            </a:solidFill>
            <a:ln w="9069" cap="flat">
              <a:noFill/>
              <a:prstDash val="solid"/>
              <a:miter/>
            </a:ln>
          </p:spPr>
          <p:txBody>
            <a:bodyPr rtlCol="0" anchor="ctr"/>
            <a:lstStyle/>
            <a:p>
              <a:endParaRPr lang="en-ID"/>
            </a:p>
          </p:txBody>
        </p:sp>
        <p:sp>
          <p:nvSpPr>
            <p:cNvPr id="86" name="Freeform: Shape 85">
              <a:extLst>
                <a:ext uri="{FF2B5EF4-FFF2-40B4-BE49-F238E27FC236}">
                  <a16:creationId xmlns:a16="http://schemas.microsoft.com/office/drawing/2014/main" id="{BF46180B-2389-434C-9EB6-97FE4D9B943C}"/>
                </a:ext>
              </a:extLst>
            </p:cNvPr>
            <p:cNvSpPr/>
            <p:nvPr/>
          </p:nvSpPr>
          <p:spPr>
            <a:xfrm>
              <a:off x="9156147" y="5194046"/>
              <a:ext cx="1374179" cy="154650"/>
            </a:xfrm>
            <a:custGeom>
              <a:avLst/>
              <a:gdLst>
                <a:gd name="connsiteX0" fmla="*/ 127943 w 2821214"/>
                <a:gd name="connsiteY0" fmla="*/ 0 h 317500"/>
                <a:gd name="connsiteX1" fmla="*/ 0 w 2821214"/>
                <a:gd name="connsiteY1" fmla="*/ 133314 h 317500"/>
                <a:gd name="connsiteX2" fmla="*/ 2828871 w 2821214"/>
                <a:gd name="connsiteY2" fmla="*/ 325610 h 317500"/>
                <a:gd name="connsiteX3" fmla="*/ 2669622 w 2821214"/>
                <a:gd name="connsiteY3" fmla="*/ 172775 h 317500"/>
                <a:gd name="connsiteX4" fmla="*/ 127943 w 2821214"/>
                <a:gd name="connsiteY4" fmla="*/ 0 h 3175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21214" h="317500">
                  <a:moveTo>
                    <a:pt x="127943" y="0"/>
                  </a:moveTo>
                  <a:lnTo>
                    <a:pt x="0" y="133314"/>
                  </a:lnTo>
                  <a:lnTo>
                    <a:pt x="2828871" y="325610"/>
                  </a:lnTo>
                  <a:lnTo>
                    <a:pt x="2669622" y="172775"/>
                  </a:lnTo>
                  <a:lnTo>
                    <a:pt x="127943" y="0"/>
                  </a:lnTo>
                  <a:close/>
                </a:path>
              </a:pathLst>
            </a:custGeom>
            <a:gradFill>
              <a:gsLst>
                <a:gs pos="0">
                  <a:schemeClr val="accent1"/>
                </a:gs>
                <a:gs pos="100000">
                  <a:schemeClr val="accent2"/>
                </a:gs>
              </a:gsLst>
              <a:lin ang="2700000" scaled="1"/>
            </a:gradFill>
            <a:ln w="9069" cap="flat">
              <a:noFill/>
              <a:prstDash val="solid"/>
              <a:miter/>
            </a:ln>
          </p:spPr>
          <p:txBody>
            <a:bodyPr rtlCol="0" anchor="ctr"/>
            <a:lstStyle/>
            <a:p>
              <a:endParaRPr lang="en-ID"/>
            </a:p>
          </p:txBody>
        </p:sp>
        <p:sp>
          <p:nvSpPr>
            <p:cNvPr id="87" name="Freeform: Shape 86">
              <a:extLst>
                <a:ext uri="{FF2B5EF4-FFF2-40B4-BE49-F238E27FC236}">
                  <a16:creationId xmlns:a16="http://schemas.microsoft.com/office/drawing/2014/main" id="{CFA8A67B-0DFC-4E17-B9D9-D38A72E9ED9D}"/>
                </a:ext>
              </a:extLst>
            </p:cNvPr>
            <p:cNvSpPr/>
            <p:nvPr/>
          </p:nvSpPr>
          <p:spPr>
            <a:xfrm>
              <a:off x="10288247" y="4533290"/>
              <a:ext cx="340231" cy="463951"/>
            </a:xfrm>
            <a:custGeom>
              <a:avLst/>
              <a:gdLst>
                <a:gd name="connsiteX0" fmla="*/ 705127 w 698499"/>
                <a:gd name="connsiteY0" fmla="*/ 603300 h 952499"/>
                <a:gd name="connsiteX1" fmla="*/ 352564 w 698499"/>
                <a:gd name="connsiteY1" fmla="*/ 961543 h 952499"/>
                <a:gd name="connsiteX2" fmla="*/ 339065 w 698499"/>
                <a:gd name="connsiteY2" fmla="*/ 961380 h 952499"/>
                <a:gd name="connsiteX3" fmla="*/ 312261 w 698499"/>
                <a:gd name="connsiteY3" fmla="*/ 960147 h 952499"/>
                <a:gd name="connsiteX4" fmla="*/ 0 w 698499"/>
                <a:gd name="connsiteY4" fmla="*/ 603300 h 952499"/>
                <a:gd name="connsiteX5" fmla="*/ 351103 w 698499"/>
                <a:gd name="connsiteY5" fmla="*/ 1428 h 952499"/>
                <a:gd name="connsiteX6" fmla="*/ 351136 w 698499"/>
                <a:gd name="connsiteY6" fmla="*/ 1395 h 952499"/>
                <a:gd name="connsiteX7" fmla="*/ 352564 w 698499"/>
                <a:gd name="connsiteY7" fmla="*/ 0 h 952499"/>
                <a:gd name="connsiteX8" fmla="*/ 705127 w 698499"/>
                <a:gd name="connsiteY8" fmla="*/ 603300 h 9524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98499" h="952499">
                  <a:moveTo>
                    <a:pt x="705127" y="603300"/>
                  </a:moveTo>
                  <a:cubicBezTo>
                    <a:pt x="705127" y="868835"/>
                    <a:pt x="547293" y="961543"/>
                    <a:pt x="352564" y="961543"/>
                  </a:cubicBezTo>
                  <a:cubicBezTo>
                    <a:pt x="348053" y="961543"/>
                    <a:pt x="343543" y="961477"/>
                    <a:pt x="339065" y="961380"/>
                  </a:cubicBezTo>
                  <a:cubicBezTo>
                    <a:pt x="330044" y="961186"/>
                    <a:pt x="321087" y="960764"/>
                    <a:pt x="312261" y="960147"/>
                  </a:cubicBezTo>
                  <a:cubicBezTo>
                    <a:pt x="136515" y="947719"/>
                    <a:pt x="0" y="850240"/>
                    <a:pt x="0" y="603300"/>
                  </a:cubicBezTo>
                  <a:cubicBezTo>
                    <a:pt x="0" y="347793"/>
                    <a:pt x="326507" y="25343"/>
                    <a:pt x="351103" y="1428"/>
                  </a:cubicBezTo>
                  <a:lnTo>
                    <a:pt x="351136" y="1395"/>
                  </a:lnTo>
                  <a:cubicBezTo>
                    <a:pt x="352077" y="455"/>
                    <a:pt x="352564" y="0"/>
                    <a:pt x="352564" y="0"/>
                  </a:cubicBezTo>
                  <a:cubicBezTo>
                    <a:pt x="352564" y="0"/>
                    <a:pt x="705127" y="337799"/>
                    <a:pt x="705127" y="603300"/>
                  </a:cubicBezTo>
                  <a:close/>
                </a:path>
              </a:pathLst>
            </a:custGeom>
            <a:gradFill>
              <a:gsLst>
                <a:gs pos="0">
                  <a:schemeClr val="accent1"/>
                </a:gs>
                <a:gs pos="100000">
                  <a:schemeClr val="accent2"/>
                </a:gs>
              </a:gsLst>
              <a:lin ang="2700000" scaled="1"/>
            </a:gradFill>
            <a:ln w="9069" cap="flat">
              <a:noFill/>
              <a:prstDash val="solid"/>
              <a:miter/>
            </a:ln>
          </p:spPr>
          <p:txBody>
            <a:bodyPr rtlCol="0" anchor="ctr"/>
            <a:lstStyle/>
            <a:p>
              <a:endParaRPr lang="en-ID"/>
            </a:p>
          </p:txBody>
        </p:sp>
        <p:sp>
          <p:nvSpPr>
            <p:cNvPr id="88" name="Freeform: Shape 87">
              <a:extLst>
                <a:ext uri="{FF2B5EF4-FFF2-40B4-BE49-F238E27FC236}">
                  <a16:creationId xmlns:a16="http://schemas.microsoft.com/office/drawing/2014/main" id="{C10FAB6E-1BE7-4F09-883C-E3B7207E21BE}"/>
                </a:ext>
              </a:extLst>
            </p:cNvPr>
            <p:cNvSpPr/>
            <p:nvPr/>
          </p:nvSpPr>
          <p:spPr>
            <a:xfrm>
              <a:off x="10384693" y="4533290"/>
              <a:ext cx="141395" cy="463951"/>
            </a:xfrm>
            <a:custGeom>
              <a:avLst/>
              <a:gdLst>
                <a:gd name="connsiteX0" fmla="*/ 141707 w 290285"/>
                <a:gd name="connsiteY0" fmla="*/ 920916 h 952499"/>
                <a:gd name="connsiteX1" fmla="*/ 270661 w 290285"/>
                <a:gd name="connsiteY1" fmla="*/ 740757 h 952499"/>
                <a:gd name="connsiteX2" fmla="*/ 141382 w 290285"/>
                <a:gd name="connsiteY2" fmla="*/ 940710 h 952499"/>
                <a:gd name="connsiteX3" fmla="*/ 141058 w 290285"/>
                <a:gd name="connsiteY3" fmla="*/ 961380 h 952499"/>
                <a:gd name="connsiteX4" fmla="*/ 114254 w 290285"/>
                <a:gd name="connsiteY4" fmla="*/ 960147 h 952499"/>
                <a:gd name="connsiteX5" fmla="*/ 128143 w 290285"/>
                <a:gd name="connsiteY5" fmla="*/ 694516 h 952499"/>
                <a:gd name="connsiteX6" fmla="*/ 128046 w 290285"/>
                <a:gd name="connsiteY6" fmla="*/ 692439 h 952499"/>
                <a:gd name="connsiteX7" fmla="*/ 128272 w 290285"/>
                <a:gd name="connsiteY7" fmla="*/ 692082 h 952499"/>
                <a:gd name="connsiteX8" fmla="*/ 129603 w 290285"/>
                <a:gd name="connsiteY8" fmla="*/ 666967 h 952499"/>
                <a:gd name="connsiteX9" fmla="*/ 0 w 290285"/>
                <a:gd name="connsiteY9" fmla="*/ 466526 h 952499"/>
                <a:gd name="connsiteX10" fmla="*/ 129992 w 290285"/>
                <a:gd name="connsiteY10" fmla="*/ 648146 h 952499"/>
                <a:gd name="connsiteX11" fmla="*/ 130317 w 290285"/>
                <a:gd name="connsiteY11" fmla="*/ 653467 h 952499"/>
                <a:gd name="connsiteX12" fmla="*/ 140798 w 290285"/>
                <a:gd name="connsiteY12" fmla="*/ 452768 h 952499"/>
                <a:gd name="connsiteX13" fmla="*/ 29853 w 290285"/>
                <a:gd name="connsiteY13" fmla="*/ 245643 h 952499"/>
                <a:gd name="connsiteX14" fmla="*/ 142161 w 290285"/>
                <a:gd name="connsiteY14" fmla="*/ 417560 h 952499"/>
                <a:gd name="connsiteX15" fmla="*/ 153096 w 290285"/>
                <a:gd name="connsiteY15" fmla="*/ 1428 h 952499"/>
                <a:gd name="connsiteX16" fmla="*/ 153129 w 290285"/>
                <a:gd name="connsiteY16" fmla="*/ 0 h 952499"/>
                <a:gd name="connsiteX17" fmla="*/ 153129 w 290285"/>
                <a:gd name="connsiteY17" fmla="*/ 1395 h 952499"/>
                <a:gd name="connsiteX18" fmla="*/ 151311 w 290285"/>
                <a:gd name="connsiteY18" fmla="*/ 329524 h 952499"/>
                <a:gd name="connsiteX19" fmla="*/ 261770 w 290285"/>
                <a:gd name="connsiteY19" fmla="*/ 199435 h 952499"/>
                <a:gd name="connsiteX20" fmla="*/ 150857 w 290285"/>
                <a:gd name="connsiteY20" fmla="*/ 357788 h 952499"/>
                <a:gd name="connsiteX21" fmla="*/ 147937 w 290285"/>
                <a:gd name="connsiteY21" fmla="*/ 537493 h 952499"/>
                <a:gd name="connsiteX22" fmla="*/ 251094 w 290285"/>
                <a:gd name="connsiteY22" fmla="*/ 365024 h 952499"/>
                <a:gd name="connsiteX23" fmla="*/ 147515 w 290285"/>
                <a:gd name="connsiteY23" fmla="*/ 563940 h 952499"/>
                <a:gd name="connsiteX24" fmla="*/ 145893 w 290285"/>
                <a:gd name="connsiteY24" fmla="*/ 663852 h 952499"/>
                <a:gd name="connsiteX25" fmla="*/ 295582 w 290285"/>
                <a:gd name="connsiteY25" fmla="*/ 423790 h 952499"/>
                <a:gd name="connsiteX26" fmla="*/ 145309 w 290285"/>
                <a:gd name="connsiteY26" fmla="*/ 698702 h 9524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290285" h="952499">
                  <a:moveTo>
                    <a:pt x="141707" y="920916"/>
                  </a:moveTo>
                  <a:lnTo>
                    <a:pt x="270661" y="740757"/>
                  </a:lnTo>
                  <a:lnTo>
                    <a:pt x="141382" y="940710"/>
                  </a:lnTo>
                  <a:lnTo>
                    <a:pt x="141058" y="961380"/>
                  </a:lnTo>
                  <a:cubicBezTo>
                    <a:pt x="132037" y="961186"/>
                    <a:pt x="123081" y="960764"/>
                    <a:pt x="114254" y="960147"/>
                  </a:cubicBezTo>
                  <a:lnTo>
                    <a:pt x="128143" y="694516"/>
                  </a:lnTo>
                  <a:lnTo>
                    <a:pt x="128046" y="692439"/>
                  </a:lnTo>
                  <a:lnTo>
                    <a:pt x="128272" y="692082"/>
                  </a:lnTo>
                  <a:lnTo>
                    <a:pt x="129603" y="666967"/>
                  </a:lnTo>
                  <a:lnTo>
                    <a:pt x="0" y="466526"/>
                  </a:lnTo>
                  <a:lnTo>
                    <a:pt x="129992" y="648146"/>
                  </a:lnTo>
                  <a:lnTo>
                    <a:pt x="130317" y="653467"/>
                  </a:lnTo>
                  <a:lnTo>
                    <a:pt x="140798" y="452768"/>
                  </a:lnTo>
                  <a:lnTo>
                    <a:pt x="29853" y="245643"/>
                  </a:lnTo>
                  <a:lnTo>
                    <a:pt x="142161" y="417560"/>
                  </a:lnTo>
                  <a:lnTo>
                    <a:pt x="153096" y="1428"/>
                  </a:lnTo>
                  <a:lnTo>
                    <a:pt x="153129" y="0"/>
                  </a:lnTo>
                  <a:lnTo>
                    <a:pt x="153129" y="1395"/>
                  </a:lnTo>
                  <a:lnTo>
                    <a:pt x="151311" y="329524"/>
                  </a:lnTo>
                  <a:lnTo>
                    <a:pt x="261770" y="199435"/>
                  </a:lnTo>
                  <a:lnTo>
                    <a:pt x="150857" y="357788"/>
                  </a:lnTo>
                  <a:lnTo>
                    <a:pt x="147937" y="537493"/>
                  </a:lnTo>
                  <a:lnTo>
                    <a:pt x="251094" y="365024"/>
                  </a:lnTo>
                  <a:lnTo>
                    <a:pt x="147515" y="563940"/>
                  </a:lnTo>
                  <a:lnTo>
                    <a:pt x="145893" y="663852"/>
                  </a:lnTo>
                  <a:lnTo>
                    <a:pt x="295582" y="423790"/>
                  </a:lnTo>
                  <a:lnTo>
                    <a:pt x="145309" y="698702"/>
                  </a:lnTo>
                  <a:close/>
                </a:path>
              </a:pathLst>
            </a:custGeom>
            <a:solidFill>
              <a:schemeClr val="tx2"/>
            </a:solidFill>
            <a:ln w="9069" cap="flat">
              <a:noFill/>
              <a:prstDash val="solid"/>
              <a:miter/>
            </a:ln>
          </p:spPr>
          <p:txBody>
            <a:bodyPr rtlCol="0" anchor="ctr"/>
            <a:lstStyle/>
            <a:p>
              <a:endParaRPr lang="en-ID"/>
            </a:p>
          </p:txBody>
        </p:sp>
      </p:grpSp>
      <p:sp>
        <p:nvSpPr>
          <p:cNvPr id="5" name="Title 4">
            <a:extLst>
              <a:ext uri="{FF2B5EF4-FFF2-40B4-BE49-F238E27FC236}">
                <a16:creationId xmlns:a16="http://schemas.microsoft.com/office/drawing/2014/main" id="{9E8A1138-6D7C-4C24-A7E1-79D1F17DF9A5}"/>
              </a:ext>
            </a:extLst>
          </p:cNvPr>
          <p:cNvSpPr>
            <a:spLocks noGrp="1"/>
          </p:cNvSpPr>
          <p:nvPr>
            <p:ph type="title"/>
          </p:nvPr>
        </p:nvSpPr>
        <p:spPr>
          <a:xfrm>
            <a:off x="977708" y="1606109"/>
            <a:ext cx="8871922" cy="903838"/>
          </a:xfrm>
        </p:spPr>
        <p:txBody>
          <a:bodyPr anchor="ctr">
            <a:normAutofit/>
          </a:bodyPr>
          <a:lstStyle/>
          <a:p>
            <a:r>
              <a:rPr lang="tr-TR" sz="3200" dirty="0">
                <a:latin typeface="Raleway" pitchFamily="2" charset="-94"/>
              </a:rPr>
              <a:t>Pikus </a:t>
            </a:r>
            <a:r>
              <a:rPr lang="tr-TR" sz="3200" b="0" dirty="0">
                <a:latin typeface="Raleway" pitchFamily="2" charset="-94"/>
              </a:rPr>
              <a:t>Hakkında</a:t>
            </a:r>
            <a:endParaRPr lang="en-ID" sz="3200" b="0" dirty="0">
              <a:latin typeface="Raleway" pitchFamily="2" charset="-94"/>
            </a:endParaRPr>
          </a:p>
        </p:txBody>
      </p:sp>
      <p:sp>
        <p:nvSpPr>
          <p:cNvPr id="75" name="Freeform: Shape 74">
            <a:extLst>
              <a:ext uri="{FF2B5EF4-FFF2-40B4-BE49-F238E27FC236}">
                <a16:creationId xmlns:a16="http://schemas.microsoft.com/office/drawing/2014/main" id="{9C34A648-A088-4A3B-9ABB-1BF877AE6EB7}"/>
              </a:ext>
            </a:extLst>
          </p:cNvPr>
          <p:cNvSpPr/>
          <p:nvPr/>
        </p:nvSpPr>
        <p:spPr>
          <a:xfrm>
            <a:off x="995430" y="-191413"/>
            <a:ext cx="3932" cy="3932"/>
          </a:xfrm>
          <a:custGeom>
            <a:avLst/>
            <a:gdLst/>
            <a:ahLst/>
            <a:cxnLst/>
            <a:rect l="l" t="t" r="r" b="b"/>
            <a:pathLst>
              <a:path/>
            </a:pathLst>
          </a:custGeom>
          <a:noFill/>
          <a:ln w="9069" cap="flat">
            <a:solidFill>
              <a:srgbClr val="FFB9B9"/>
            </a:solidFill>
            <a:prstDash val="solid"/>
            <a:miter/>
          </a:ln>
        </p:spPr>
        <p:txBody>
          <a:bodyPr rtlCol="0" anchor="ctr"/>
          <a:lstStyle/>
          <a:p>
            <a:endParaRPr lang="en-ID"/>
          </a:p>
        </p:txBody>
      </p:sp>
      <p:sp>
        <p:nvSpPr>
          <p:cNvPr id="141" name="TextBox 140">
            <a:extLst>
              <a:ext uri="{FF2B5EF4-FFF2-40B4-BE49-F238E27FC236}">
                <a16:creationId xmlns:a16="http://schemas.microsoft.com/office/drawing/2014/main" id="{B51A52AA-F35C-4200-9743-55B3B7F320E9}"/>
              </a:ext>
            </a:extLst>
          </p:cNvPr>
          <p:cNvSpPr txBox="1"/>
          <p:nvPr/>
        </p:nvSpPr>
        <p:spPr>
          <a:xfrm>
            <a:off x="977708" y="2805977"/>
            <a:ext cx="4383550" cy="1674497"/>
          </a:xfrm>
          <a:prstGeom prst="rect">
            <a:avLst/>
          </a:prstGeom>
          <a:noFill/>
        </p:spPr>
        <p:txBody>
          <a:bodyPr wrap="square" rtlCol="0">
            <a:spAutoFit/>
          </a:bodyPr>
          <a:lstStyle/>
          <a:p>
            <a:pPr algn="just">
              <a:lnSpc>
                <a:spcPct val="150000"/>
              </a:lnSpc>
            </a:pPr>
            <a:r>
              <a:rPr lang="tr-TR" sz="1400" dirty="0">
                <a:solidFill>
                  <a:srgbClr val="666666"/>
                </a:solidFill>
                <a:latin typeface="Iskoola Pota" panose="020B0502040204020203" pitchFamily="34" charset="0"/>
                <a:cs typeface="Iskoola Pota" panose="020B0502040204020203" pitchFamily="34" charset="0"/>
              </a:rPr>
              <a:t>Pikus; Entegrasyon ve telekomünikasyon ile bilişim sektörlerinde; projelendirme, satış, kurulum, sanallaştırma, bakım, eleman kiralama, profesyonel teknik destek, danışmanlık ve eğitim hizmetleri vermek üzere kurulmuştur.</a:t>
            </a:r>
          </a:p>
        </p:txBody>
      </p:sp>
      <p:sp>
        <p:nvSpPr>
          <p:cNvPr id="129" name="TextBox 53">
            <a:extLst>
              <a:ext uri="{FF2B5EF4-FFF2-40B4-BE49-F238E27FC236}">
                <a16:creationId xmlns:a16="http://schemas.microsoft.com/office/drawing/2014/main" id="{676EB3EF-8712-423E-ACE1-C911F9BACA8C}"/>
              </a:ext>
            </a:extLst>
          </p:cNvPr>
          <p:cNvSpPr txBox="1"/>
          <p:nvPr/>
        </p:nvSpPr>
        <p:spPr>
          <a:xfrm>
            <a:off x="11727711" y="6342959"/>
            <a:ext cx="2338075" cy="332848"/>
          </a:xfrm>
          <a:prstGeom prst="rect">
            <a:avLst/>
          </a:prstGeom>
          <a:noFill/>
        </p:spPr>
        <p:txBody>
          <a:bodyPr wrap="square" rtlCol="0" anchor="ctr">
            <a:spAutoFit/>
          </a:bodyPr>
          <a:lstStyle/>
          <a:p>
            <a:pPr>
              <a:lnSpc>
                <a:spcPct val="150000"/>
              </a:lnSpc>
            </a:pPr>
            <a:r>
              <a:rPr lang="id-ID" sz="1200" b="1" dirty="0">
                <a:ln w="12700">
                  <a:noFill/>
                </a:ln>
                <a:gradFill>
                  <a:gsLst>
                    <a:gs pos="53000">
                      <a:schemeClr val="accent1">
                        <a:alpha val="30000"/>
                      </a:schemeClr>
                    </a:gs>
                    <a:gs pos="100000">
                      <a:schemeClr val="accent2">
                        <a:alpha val="30000"/>
                      </a:schemeClr>
                    </a:gs>
                  </a:gsLst>
                  <a:lin ang="2700000" scaled="1"/>
                </a:gradFill>
                <a:latin typeface="+mj-lt"/>
              </a:rPr>
              <a:t>01.</a:t>
            </a:r>
          </a:p>
        </p:txBody>
      </p:sp>
      <p:pic>
        <p:nvPicPr>
          <p:cNvPr id="130" name="Resim 129">
            <a:extLst>
              <a:ext uri="{FF2B5EF4-FFF2-40B4-BE49-F238E27FC236}">
                <a16:creationId xmlns:a16="http://schemas.microsoft.com/office/drawing/2014/main" id="{88CA5187-8656-49E3-A687-413973F8B352}"/>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64317" y="6443191"/>
            <a:ext cx="948981" cy="203120"/>
          </a:xfrm>
          <a:prstGeom prst="rect">
            <a:avLst/>
          </a:prstGeom>
          <a:effectLst>
            <a:outerShdw blurRad="50800" dist="38100" dir="2700000" algn="tl" rotWithShape="0">
              <a:prstClr val="black">
                <a:alpha val="40000"/>
              </a:prstClr>
            </a:outerShdw>
          </a:effectLst>
        </p:spPr>
      </p:pic>
      <p:cxnSp>
        <p:nvCxnSpPr>
          <p:cNvPr id="131" name="Düz Bağlayıcı 130">
            <a:extLst>
              <a:ext uri="{FF2B5EF4-FFF2-40B4-BE49-F238E27FC236}">
                <a16:creationId xmlns:a16="http://schemas.microsoft.com/office/drawing/2014/main" id="{26ED8EF2-AFD8-468B-AD0E-6F548D138700}"/>
              </a:ext>
            </a:extLst>
          </p:cNvPr>
          <p:cNvCxnSpPr/>
          <p:nvPr/>
        </p:nvCxnSpPr>
        <p:spPr>
          <a:xfrm>
            <a:off x="1337187" y="6548283"/>
            <a:ext cx="10390524" cy="0"/>
          </a:xfrm>
          <a:prstGeom prst="line">
            <a:avLst/>
          </a:prstGeom>
          <a:ln>
            <a:solidFill>
              <a:schemeClr val="bg1">
                <a:lumMod val="85000"/>
              </a:schemeClr>
            </a:solidFill>
          </a:ln>
        </p:spPr>
        <p:style>
          <a:lnRef idx="1">
            <a:schemeClr val="dk1"/>
          </a:lnRef>
          <a:fillRef idx="0">
            <a:schemeClr val="dk1"/>
          </a:fillRef>
          <a:effectRef idx="0">
            <a:schemeClr val="dk1"/>
          </a:effectRef>
          <a:fontRef idx="minor">
            <a:schemeClr val="tx1"/>
          </a:fontRef>
        </p:style>
      </p:cxnSp>
      <p:sp>
        <p:nvSpPr>
          <p:cNvPr id="3" name="Dikdörtgen: Köşeleri Yuvarlatılmış 2">
            <a:extLst>
              <a:ext uri="{FF2B5EF4-FFF2-40B4-BE49-F238E27FC236}">
                <a16:creationId xmlns:a16="http://schemas.microsoft.com/office/drawing/2014/main" id="{8286DC98-B83D-4243-8249-6F5FB4D8ECF0}"/>
              </a:ext>
            </a:extLst>
          </p:cNvPr>
          <p:cNvSpPr/>
          <p:nvPr/>
        </p:nvSpPr>
        <p:spPr>
          <a:xfrm>
            <a:off x="1412947" y="4656973"/>
            <a:ext cx="1620000" cy="188872"/>
          </a:xfrm>
          <a:prstGeom prst="roundRect">
            <a:avLst/>
          </a:prstGeom>
          <a:solidFill>
            <a:srgbClr val="F176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dirty="0"/>
          </a:p>
        </p:txBody>
      </p:sp>
      <p:sp>
        <p:nvSpPr>
          <p:cNvPr id="2" name="Metin kutusu 1">
            <a:extLst>
              <a:ext uri="{FF2B5EF4-FFF2-40B4-BE49-F238E27FC236}">
                <a16:creationId xmlns:a16="http://schemas.microsoft.com/office/drawing/2014/main" id="{05FA2793-FDDB-4CEE-ADD8-1E5F17EE421A}"/>
              </a:ext>
            </a:extLst>
          </p:cNvPr>
          <p:cNvSpPr txBox="1"/>
          <p:nvPr/>
        </p:nvSpPr>
        <p:spPr>
          <a:xfrm>
            <a:off x="1470594" y="4616435"/>
            <a:ext cx="1524776" cy="253916"/>
          </a:xfrm>
          <a:prstGeom prst="rect">
            <a:avLst/>
          </a:prstGeom>
          <a:noFill/>
        </p:spPr>
        <p:txBody>
          <a:bodyPr wrap="none" rtlCol="0">
            <a:spAutoFit/>
          </a:bodyPr>
          <a:lstStyle/>
          <a:p>
            <a:r>
              <a:rPr lang="tr-TR" sz="1050" b="1" dirty="0">
                <a:solidFill>
                  <a:schemeClr val="bg1"/>
                </a:solidFill>
              </a:rPr>
              <a:t>/</a:t>
            </a:r>
            <a:r>
              <a:rPr lang="tr-TR" sz="1050" b="1" dirty="0" err="1">
                <a:solidFill>
                  <a:schemeClr val="bg1"/>
                </a:solidFill>
              </a:rPr>
              <a:t>pikus</a:t>
            </a:r>
            <a:r>
              <a:rPr lang="tr-TR" sz="1050" b="1" dirty="0">
                <a:solidFill>
                  <a:schemeClr val="bg1"/>
                </a:solidFill>
              </a:rPr>
              <a:t>-bilgi-teknolojileri</a:t>
            </a:r>
          </a:p>
        </p:txBody>
      </p:sp>
      <p:pic>
        <p:nvPicPr>
          <p:cNvPr id="25" name="Grafik 24">
            <a:extLst>
              <a:ext uri="{FF2B5EF4-FFF2-40B4-BE49-F238E27FC236}">
                <a16:creationId xmlns:a16="http://schemas.microsoft.com/office/drawing/2014/main" id="{90EC398D-42C3-41A9-B33E-02F0BD9E5A2E}"/>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1181989" y="4587015"/>
            <a:ext cx="326999" cy="368116"/>
          </a:xfrm>
          <a:prstGeom prst="rect">
            <a:avLst/>
          </a:prstGeom>
        </p:spPr>
      </p:pic>
      <p:pic>
        <p:nvPicPr>
          <p:cNvPr id="27" name="Resim 26">
            <a:extLst>
              <a:ext uri="{FF2B5EF4-FFF2-40B4-BE49-F238E27FC236}">
                <a16:creationId xmlns:a16="http://schemas.microsoft.com/office/drawing/2014/main" id="{9A3FFB1D-1C53-49B3-A020-A4A5BA8BD85C}"/>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336496" y="4700671"/>
            <a:ext cx="90000" cy="90000"/>
          </a:xfrm>
          <a:prstGeom prst="rect">
            <a:avLst/>
          </a:prstGeom>
        </p:spPr>
      </p:pic>
      <p:sp>
        <p:nvSpPr>
          <p:cNvPr id="133" name="Dikdörtgen: Köşeleri Yuvarlatılmış 132">
            <a:extLst>
              <a:ext uri="{FF2B5EF4-FFF2-40B4-BE49-F238E27FC236}">
                <a16:creationId xmlns:a16="http://schemas.microsoft.com/office/drawing/2014/main" id="{3371CD2E-7CC6-4A32-B24E-C2F48882284F}"/>
              </a:ext>
            </a:extLst>
          </p:cNvPr>
          <p:cNvSpPr/>
          <p:nvPr/>
        </p:nvSpPr>
        <p:spPr>
          <a:xfrm>
            <a:off x="3426408" y="4656687"/>
            <a:ext cx="1620000" cy="188872"/>
          </a:xfrm>
          <a:prstGeom prst="roundRect">
            <a:avLst/>
          </a:prstGeom>
          <a:solidFill>
            <a:srgbClr val="F176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dirty="0"/>
          </a:p>
        </p:txBody>
      </p:sp>
      <p:sp>
        <p:nvSpPr>
          <p:cNvPr id="134" name="Metin kutusu 133">
            <a:extLst>
              <a:ext uri="{FF2B5EF4-FFF2-40B4-BE49-F238E27FC236}">
                <a16:creationId xmlns:a16="http://schemas.microsoft.com/office/drawing/2014/main" id="{8FFAB179-F17E-4B2C-847D-1CE74E5E0D08}"/>
              </a:ext>
            </a:extLst>
          </p:cNvPr>
          <p:cNvSpPr txBox="1"/>
          <p:nvPr/>
        </p:nvSpPr>
        <p:spPr>
          <a:xfrm>
            <a:off x="3670867" y="4616149"/>
            <a:ext cx="1189749" cy="253916"/>
          </a:xfrm>
          <a:prstGeom prst="rect">
            <a:avLst/>
          </a:prstGeom>
          <a:noFill/>
        </p:spPr>
        <p:txBody>
          <a:bodyPr wrap="none" rtlCol="0">
            <a:spAutoFit/>
          </a:bodyPr>
          <a:lstStyle/>
          <a:p>
            <a:r>
              <a:rPr lang="tr-TR" sz="1050" b="1" kern="700" dirty="0">
                <a:solidFill>
                  <a:schemeClr val="bg1"/>
                </a:solidFill>
              </a:rPr>
              <a:t>www.pikus.com.tr</a:t>
            </a:r>
          </a:p>
        </p:txBody>
      </p:sp>
      <p:pic>
        <p:nvPicPr>
          <p:cNvPr id="135" name="Grafik 134">
            <a:extLst>
              <a:ext uri="{FF2B5EF4-FFF2-40B4-BE49-F238E27FC236}">
                <a16:creationId xmlns:a16="http://schemas.microsoft.com/office/drawing/2014/main" id="{6D52FC44-848B-4F98-B71C-F51C8FA7253D}"/>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4855991" y="4581437"/>
            <a:ext cx="326999" cy="368116"/>
          </a:xfrm>
          <a:prstGeom prst="rect">
            <a:avLst/>
          </a:prstGeom>
        </p:spPr>
      </p:pic>
      <p:pic>
        <p:nvPicPr>
          <p:cNvPr id="30" name="Resim 29">
            <a:extLst>
              <a:ext uri="{FF2B5EF4-FFF2-40B4-BE49-F238E27FC236}">
                <a16:creationId xmlns:a16="http://schemas.microsoft.com/office/drawing/2014/main" id="{AC2C1D1B-8A14-49FD-81BA-4C32DFC85DF4}"/>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4975352" y="4668601"/>
            <a:ext cx="152400" cy="152400"/>
          </a:xfrm>
          <a:prstGeom prst="rect">
            <a:avLst/>
          </a:prstGeom>
        </p:spPr>
      </p:pic>
      <p:pic>
        <p:nvPicPr>
          <p:cNvPr id="137" name="Resim 136">
            <a:extLst>
              <a:ext uri="{FF2B5EF4-FFF2-40B4-BE49-F238E27FC236}">
                <a16:creationId xmlns:a16="http://schemas.microsoft.com/office/drawing/2014/main" id="{C8C490AF-B8F9-4F16-A78F-B038B7D4EE5B}"/>
              </a:ext>
            </a:extLst>
          </p:cNvPr>
          <p:cNvPicPr>
            <a:picLocks noChangeAspect="1"/>
          </p:cNvPicPr>
          <p:nvPr/>
        </p:nvPicPr>
        <p:blipFill>
          <a:blip r:embed="rId10">
            <a:alphaModFix amt="20000"/>
            <a:extLst>
              <a:ext uri="{28A0092B-C50C-407E-A947-70E740481C1C}">
                <a14:useLocalDpi xmlns:a14="http://schemas.microsoft.com/office/drawing/2010/main" val="0"/>
              </a:ext>
            </a:extLst>
          </a:blip>
          <a:stretch>
            <a:fillRect/>
          </a:stretch>
        </p:blipFill>
        <p:spPr>
          <a:xfrm rot="7730108">
            <a:off x="10441854" y="-1703520"/>
            <a:ext cx="3744791" cy="3744791"/>
          </a:xfrm>
          <a:prstGeom prst="rect">
            <a:avLst/>
          </a:prstGeom>
        </p:spPr>
      </p:pic>
    </p:spTree>
    <p:extLst>
      <p:ext uri="{BB962C8B-B14F-4D97-AF65-F5344CB8AC3E}">
        <p14:creationId xmlns:p14="http://schemas.microsoft.com/office/powerpoint/2010/main" val="127868508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4" name="Grafik 43">
            <a:extLst>
              <a:ext uri="{FF2B5EF4-FFF2-40B4-BE49-F238E27FC236}">
                <a16:creationId xmlns:a16="http://schemas.microsoft.com/office/drawing/2014/main" id="{6C02F934-7CDF-4141-873C-42F4C01B4A6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95259" y="0"/>
            <a:ext cx="13715999" cy="6858000"/>
          </a:xfrm>
          <a:prstGeom prst="rect">
            <a:avLst/>
          </a:prstGeom>
        </p:spPr>
      </p:pic>
      <p:sp>
        <p:nvSpPr>
          <p:cNvPr id="5" name="Title 4">
            <a:extLst>
              <a:ext uri="{FF2B5EF4-FFF2-40B4-BE49-F238E27FC236}">
                <a16:creationId xmlns:a16="http://schemas.microsoft.com/office/drawing/2014/main" id="{9E8A1138-6D7C-4C24-A7E1-79D1F17DF9A5}"/>
              </a:ext>
            </a:extLst>
          </p:cNvPr>
          <p:cNvSpPr>
            <a:spLocks noGrp="1"/>
          </p:cNvSpPr>
          <p:nvPr>
            <p:ph type="title"/>
          </p:nvPr>
        </p:nvSpPr>
        <p:spPr>
          <a:xfrm>
            <a:off x="936314" y="367303"/>
            <a:ext cx="8871922" cy="903838"/>
          </a:xfrm>
        </p:spPr>
        <p:txBody>
          <a:bodyPr anchor="ctr">
            <a:normAutofit/>
          </a:bodyPr>
          <a:lstStyle/>
          <a:p>
            <a:r>
              <a:rPr lang="tr-TR" sz="2400" dirty="0">
                <a:latin typeface="Raleway" pitchFamily="2" charset="-94"/>
              </a:rPr>
              <a:t>Pikus </a:t>
            </a:r>
            <a:r>
              <a:rPr lang="tr-TR" sz="2400" b="0" dirty="0">
                <a:latin typeface="Raleway" pitchFamily="2" charset="-94"/>
              </a:rPr>
              <a:t>Hakkında</a:t>
            </a:r>
            <a:endParaRPr lang="en-ID" sz="2400" b="0" dirty="0">
              <a:latin typeface="Raleway" pitchFamily="2" charset="-94"/>
            </a:endParaRPr>
          </a:p>
        </p:txBody>
      </p:sp>
      <p:sp>
        <p:nvSpPr>
          <p:cNvPr id="75" name="Freeform: Shape 74">
            <a:extLst>
              <a:ext uri="{FF2B5EF4-FFF2-40B4-BE49-F238E27FC236}">
                <a16:creationId xmlns:a16="http://schemas.microsoft.com/office/drawing/2014/main" id="{9C34A648-A088-4A3B-9ABB-1BF877AE6EB7}"/>
              </a:ext>
            </a:extLst>
          </p:cNvPr>
          <p:cNvSpPr/>
          <p:nvPr/>
        </p:nvSpPr>
        <p:spPr>
          <a:xfrm>
            <a:off x="995430" y="-191413"/>
            <a:ext cx="3932" cy="3932"/>
          </a:xfrm>
          <a:custGeom>
            <a:avLst/>
            <a:gdLst/>
            <a:ahLst/>
            <a:cxnLst/>
            <a:rect l="l" t="t" r="r" b="b"/>
            <a:pathLst>
              <a:path/>
            </a:pathLst>
          </a:custGeom>
          <a:noFill/>
          <a:ln w="9069" cap="flat">
            <a:solidFill>
              <a:srgbClr val="FFB9B9"/>
            </a:solidFill>
            <a:prstDash val="solid"/>
            <a:miter/>
          </a:ln>
        </p:spPr>
        <p:txBody>
          <a:bodyPr rtlCol="0" anchor="ctr"/>
          <a:lstStyle/>
          <a:p>
            <a:endParaRPr lang="en-ID"/>
          </a:p>
        </p:txBody>
      </p:sp>
      <p:grpSp>
        <p:nvGrpSpPr>
          <p:cNvPr id="171" name="Group 39">
            <a:extLst>
              <a:ext uri="{FF2B5EF4-FFF2-40B4-BE49-F238E27FC236}">
                <a16:creationId xmlns:a16="http://schemas.microsoft.com/office/drawing/2014/main" id="{A7EEE1E6-025C-4B1B-B642-A02A1C81AE87}"/>
              </a:ext>
            </a:extLst>
          </p:cNvPr>
          <p:cNvGrpSpPr/>
          <p:nvPr/>
        </p:nvGrpSpPr>
        <p:grpSpPr>
          <a:xfrm>
            <a:off x="4474765" y="2107319"/>
            <a:ext cx="3462363" cy="3798783"/>
            <a:chOff x="4474765" y="2107318"/>
            <a:chExt cx="3462362" cy="3798783"/>
          </a:xfrm>
          <a:effectLst>
            <a:outerShdw blurRad="152400" dist="76200" dir="5400000" sx="90000" sy="-19000" rotWithShape="0">
              <a:prstClr val="black">
                <a:alpha val="5000"/>
              </a:prstClr>
            </a:outerShdw>
          </a:effectLst>
        </p:grpSpPr>
        <p:sp>
          <p:nvSpPr>
            <p:cNvPr id="172" name="Oval 171">
              <a:extLst>
                <a:ext uri="{FF2B5EF4-FFF2-40B4-BE49-F238E27FC236}">
                  <a16:creationId xmlns:a16="http://schemas.microsoft.com/office/drawing/2014/main" id="{44CE51B5-8449-462F-B2BE-51A92EDEEBE0}"/>
                </a:ext>
              </a:extLst>
            </p:cNvPr>
            <p:cNvSpPr>
              <a:spLocks noChangeArrowheads="1"/>
            </p:cNvSpPr>
            <p:nvPr/>
          </p:nvSpPr>
          <p:spPr bwMode="auto">
            <a:xfrm rot="19890794">
              <a:off x="5447058" y="2122743"/>
              <a:ext cx="1233488" cy="3379788"/>
            </a:xfrm>
            <a:prstGeom prst="ellipse">
              <a:avLst/>
            </a:prstGeom>
            <a:gradFill>
              <a:gsLst>
                <a:gs pos="0">
                  <a:schemeClr val="accent1">
                    <a:lumMod val="50000"/>
                  </a:schemeClr>
                </a:gs>
                <a:gs pos="100000">
                  <a:schemeClr val="accent1">
                    <a:lumMod val="75000"/>
                  </a:schemeClr>
                </a:gs>
              </a:gsLst>
              <a:lin ang="5400000" scaled="1"/>
            </a:gradFill>
            <a:ln>
              <a:noFill/>
            </a:ln>
          </p:spPr>
          <p:txBody>
            <a:bodyPr vert="horz" wrap="square" lIns="91440" tIns="45720" rIns="91440" bIns="45720" numCol="1" anchor="t" anchorCtr="0" compatLnSpc="1">
              <a:prstTxWarp prst="textNoShape">
                <a:avLst/>
              </a:prstTxWarp>
            </a:bodyPr>
            <a:lstStyle/>
            <a:p>
              <a:endParaRPr lang="id-ID" sz="1351" dirty="0"/>
            </a:p>
          </p:txBody>
        </p:sp>
        <p:sp>
          <p:nvSpPr>
            <p:cNvPr id="173" name="Freeform 6">
              <a:extLst>
                <a:ext uri="{FF2B5EF4-FFF2-40B4-BE49-F238E27FC236}">
                  <a16:creationId xmlns:a16="http://schemas.microsoft.com/office/drawing/2014/main" id="{95534BDE-6D75-424C-8E25-C21ADBFF3770}"/>
                </a:ext>
              </a:extLst>
            </p:cNvPr>
            <p:cNvSpPr>
              <a:spLocks/>
            </p:cNvSpPr>
            <p:nvPr/>
          </p:nvSpPr>
          <p:spPr bwMode="auto">
            <a:xfrm rot="19890794">
              <a:off x="5534347" y="3081979"/>
              <a:ext cx="2035175" cy="960438"/>
            </a:xfrm>
            <a:custGeom>
              <a:avLst/>
              <a:gdLst>
                <a:gd name="T0" fmla="*/ 1043 w 1309"/>
                <a:gd name="T1" fmla="*/ 95 h 618"/>
                <a:gd name="T2" fmla="*/ 602 w 1309"/>
                <a:gd name="T3" fmla="*/ 0 h 618"/>
                <a:gd name="T4" fmla="*/ 0 w 1309"/>
                <a:gd name="T5" fmla="*/ 602 h 618"/>
                <a:gd name="T6" fmla="*/ 301 w 1309"/>
                <a:gd name="T7" fmla="*/ 618 h 618"/>
                <a:gd name="T8" fmla="*/ 1043 w 1309"/>
                <a:gd name="T9" fmla="*/ 506 h 618"/>
                <a:gd name="T10" fmla="*/ 1309 w 1309"/>
                <a:gd name="T11" fmla="*/ 301 h 618"/>
                <a:gd name="T12" fmla="*/ 1043 w 1309"/>
                <a:gd name="T13" fmla="*/ 95 h 618"/>
              </a:gdLst>
              <a:ahLst/>
              <a:cxnLst>
                <a:cxn ang="0">
                  <a:pos x="T0" y="T1"/>
                </a:cxn>
                <a:cxn ang="0">
                  <a:pos x="T2" y="T3"/>
                </a:cxn>
                <a:cxn ang="0">
                  <a:pos x="T4" y="T5"/>
                </a:cxn>
                <a:cxn ang="0">
                  <a:pos x="T6" y="T7"/>
                </a:cxn>
                <a:cxn ang="0">
                  <a:pos x="T8" y="T9"/>
                </a:cxn>
                <a:cxn ang="0">
                  <a:pos x="T10" y="T11"/>
                </a:cxn>
                <a:cxn ang="0">
                  <a:pos x="T12" y="T13"/>
                </a:cxn>
              </a:cxnLst>
              <a:rect l="0" t="0" r="r" b="b"/>
              <a:pathLst>
                <a:path w="1309" h="618">
                  <a:moveTo>
                    <a:pt x="1043" y="95"/>
                  </a:moveTo>
                  <a:cubicBezTo>
                    <a:pt x="918" y="50"/>
                    <a:pt x="767" y="18"/>
                    <a:pt x="602" y="0"/>
                  </a:cubicBezTo>
                  <a:cubicBezTo>
                    <a:pt x="0" y="602"/>
                    <a:pt x="0" y="602"/>
                    <a:pt x="0" y="602"/>
                  </a:cubicBezTo>
                  <a:cubicBezTo>
                    <a:pt x="97" y="612"/>
                    <a:pt x="198" y="618"/>
                    <a:pt x="301" y="618"/>
                  </a:cubicBezTo>
                  <a:cubicBezTo>
                    <a:pt x="583" y="618"/>
                    <a:pt x="846" y="578"/>
                    <a:pt x="1043" y="506"/>
                  </a:cubicBezTo>
                  <a:cubicBezTo>
                    <a:pt x="1239" y="435"/>
                    <a:pt x="1309" y="353"/>
                    <a:pt x="1309" y="301"/>
                  </a:cubicBezTo>
                  <a:cubicBezTo>
                    <a:pt x="1309" y="248"/>
                    <a:pt x="1239" y="167"/>
                    <a:pt x="1043" y="95"/>
                  </a:cubicBezTo>
                  <a:close/>
                </a:path>
              </a:pathLst>
            </a:custGeom>
            <a:gradFill>
              <a:gsLst>
                <a:gs pos="38000">
                  <a:schemeClr val="accent4"/>
                </a:gs>
                <a:gs pos="100000">
                  <a:schemeClr val="accent4">
                    <a:lumMod val="75000"/>
                  </a:schemeClr>
                </a:gs>
              </a:gsLst>
              <a:lin ang="13500000" scaled="1"/>
            </a:gradFill>
            <a:ln>
              <a:noFill/>
            </a:ln>
          </p:spPr>
          <p:txBody>
            <a:bodyPr vert="horz" wrap="square" lIns="91440" tIns="45720" rIns="91440" bIns="45720" numCol="1" anchor="t" anchorCtr="0" compatLnSpc="1">
              <a:prstTxWarp prst="textNoShape">
                <a:avLst/>
              </a:prstTxWarp>
            </a:bodyPr>
            <a:lstStyle/>
            <a:p>
              <a:endParaRPr lang="id-ID" sz="1351"/>
            </a:p>
          </p:txBody>
        </p:sp>
        <p:sp>
          <p:nvSpPr>
            <p:cNvPr id="174" name="Freeform 7">
              <a:extLst>
                <a:ext uri="{FF2B5EF4-FFF2-40B4-BE49-F238E27FC236}">
                  <a16:creationId xmlns:a16="http://schemas.microsoft.com/office/drawing/2014/main" id="{B1FEA536-8488-4F31-9CAB-4CF8D09A643D}"/>
                </a:ext>
              </a:extLst>
            </p:cNvPr>
            <p:cNvSpPr>
              <a:spLocks/>
            </p:cNvSpPr>
            <p:nvPr/>
          </p:nvSpPr>
          <p:spPr bwMode="auto">
            <a:xfrm rot="19890794">
              <a:off x="5664173" y="2107318"/>
              <a:ext cx="1443038" cy="1574800"/>
            </a:xfrm>
            <a:custGeom>
              <a:avLst/>
              <a:gdLst>
                <a:gd name="T0" fmla="*/ 552 w 928"/>
                <a:gd name="T1" fmla="*/ 303 h 1013"/>
                <a:gd name="T2" fmla="*/ 816 w 928"/>
                <a:gd name="T3" fmla="*/ 1013 h 1013"/>
                <a:gd name="T4" fmla="*/ 927 w 928"/>
                <a:gd name="T5" fmla="*/ 927 h 1013"/>
                <a:gd name="T6" fmla="*/ 928 w 928"/>
                <a:gd name="T7" fmla="*/ 927 h 1013"/>
                <a:gd name="T8" fmla="*/ 656 w 928"/>
                <a:gd name="T9" fmla="*/ 271 h 1013"/>
                <a:gd name="T10" fmla="*/ 0 w 928"/>
                <a:gd name="T11" fmla="*/ 0 h 1013"/>
                <a:gd name="T12" fmla="*/ 552 w 928"/>
                <a:gd name="T13" fmla="*/ 303 h 1013"/>
              </a:gdLst>
              <a:ahLst/>
              <a:cxnLst>
                <a:cxn ang="0">
                  <a:pos x="T0" y="T1"/>
                </a:cxn>
                <a:cxn ang="0">
                  <a:pos x="T2" y="T3"/>
                </a:cxn>
                <a:cxn ang="0">
                  <a:pos x="T4" y="T5"/>
                </a:cxn>
                <a:cxn ang="0">
                  <a:pos x="T6" y="T7"/>
                </a:cxn>
                <a:cxn ang="0">
                  <a:pos x="T8" y="T9"/>
                </a:cxn>
                <a:cxn ang="0">
                  <a:pos x="T10" y="T11"/>
                </a:cxn>
                <a:cxn ang="0">
                  <a:pos x="T12" y="T13"/>
                </a:cxn>
              </a:cxnLst>
              <a:rect l="0" t="0" r="r" b="b"/>
              <a:pathLst>
                <a:path w="928" h="1013">
                  <a:moveTo>
                    <a:pt x="552" y="303"/>
                  </a:moveTo>
                  <a:cubicBezTo>
                    <a:pt x="703" y="499"/>
                    <a:pt x="816" y="766"/>
                    <a:pt x="816" y="1013"/>
                  </a:cubicBezTo>
                  <a:cubicBezTo>
                    <a:pt x="891" y="974"/>
                    <a:pt x="920" y="941"/>
                    <a:pt x="927" y="927"/>
                  </a:cubicBezTo>
                  <a:cubicBezTo>
                    <a:pt x="928" y="927"/>
                    <a:pt x="928" y="927"/>
                    <a:pt x="928" y="927"/>
                  </a:cubicBezTo>
                  <a:cubicBezTo>
                    <a:pt x="928" y="679"/>
                    <a:pt x="831" y="446"/>
                    <a:pt x="656" y="271"/>
                  </a:cubicBezTo>
                  <a:cubicBezTo>
                    <a:pt x="481" y="96"/>
                    <a:pt x="248" y="0"/>
                    <a:pt x="0" y="0"/>
                  </a:cubicBezTo>
                  <a:cubicBezTo>
                    <a:pt x="248" y="0"/>
                    <a:pt x="503" y="239"/>
                    <a:pt x="552" y="303"/>
                  </a:cubicBezTo>
                  <a:close/>
                </a:path>
              </a:pathLst>
            </a:custGeom>
            <a:gradFill>
              <a:gsLst>
                <a:gs pos="38000">
                  <a:srgbClr val="FF8C44"/>
                </a:gs>
                <a:gs pos="100000">
                  <a:schemeClr val="accent2">
                    <a:lumMod val="60000"/>
                    <a:lumOff val="40000"/>
                  </a:schemeClr>
                </a:gs>
              </a:gsLst>
              <a:lin ang="18900000" scaled="1"/>
            </a:gradFill>
            <a:ln>
              <a:noFill/>
            </a:ln>
          </p:spPr>
          <p:txBody>
            <a:bodyPr vert="horz" wrap="square" lIns="91440" tIns="45720" rIns="91440" bIns="45720" numCol="1" anchor="t" anchorCtr="0" compatLnSpc="1">
              <a:prstTxWarp prst="textNoShape">
                <a:avLst/>
              </a:prstTxWarp>
            </a:bodyPr>
            <a:lstStyle/>
            <a:p>
              <a:endParaRPr lang="id-ID" sz="1351" dirty="0"/>
            </a:p>
          </p:txBody>
        </p:sp>
        <p:sp>
          <p:nvSpPr>
            <p:cNvPr id="175" name="Freeform 8">
              <a:extLst>
                <a:ext uri="{FF2B5EF4-FFF2-40B4-BE49-F238E27FC236}">
                  <a16:creationId xmlns:a16="http://schemas.microsoft.com/office/drawing/2014/main" id="{2FAEED9C-BA21-4CAF-807A-2DBA9864726A}"/>
                </a:ext>
              </a:extLst>
            </p:cNvPr>
            <p:cNvSpPr>
              <a:spLocks/>
            </p:cNvSpPr>
            <p:nvPr/>
          </p:nvSpPr>
          <p:spPr bwMode="auto">
            <a:xfrm rot="19890794">
              <a:off x="5674744" y="2148962"/>
              <a:ext cx="1268413" cy="1574800"/>
            </a:xfrm>
            <a:custGeom>
              <a:avLst/>
              <a:gdLst>
                <a:gd name="T0" fmla="*/ 0 w 816"/>
                <a:gd name="T1" fmla="*/ 0 h 1013"/>
                <a:gd name="T2" fmla="*/ 0 w 816"/>
                <a:gd name="T3" fmla="*/ 927 h 1013"/>
                <a:gd name="T4" fmla="*/ 816 w 816"/>
                <a:gd name="T5" fmla="*/ 1013 h 1013"/>
                <a:gd name="T6" fmla="*/ 552 w 816"/>
                <a:gd name="T7" fmla="*/ 285 h 1013"/>
                <a:gd name="T8" fmla="*/ 0 w 816"/>
                <a:gd name="T9" fmla="*/ 0 h 1013"/>
              </a:gdLst>
              <a:ahLst/>
              <a:cxnLst>
                <a:cxn ang="0">
                  <a:pos x="T0" y="T1"/>
                </a:cxn>
                <a:cxn ang="0">
                  <a:pos x="T2" y="T3"/>
                </a:cxn>
                <a:cxn ang="0">
                  <a:pos x="T4" y="T5"/>
                </a:cxn>
                <a:cxn ang="0">
                  <a:pos x="T6" y="T7"/>
                </a:cxn>
                <a:cxn ang="0">
                  <a:pos x="T8" y="T9"/>
                </a:cxn>
              </a:cxnLst>
              <a:rect l="0" t="0" r="r" b="b"/>
              <a:pathLst>
                <a:path w="816" h="1013">
                  <a:moveTo>
                    <a:pt x="0" y="0"/>
                  </a:moveTo>
                  <a:cubicBezTo>
                    <a:pt x="0" y="927"/>
                    <a:pt x="0" y="927"/>
                    <a:pt x="0" y="927"/>
                  </a:cubicBezTo>
                  <a:cubicBezTo>
                    <a:pt x="816" y="1013"/>
                    <a:pt x="816" y="1013"/>
                    <a:pt x="816" y="1013"/>
                  </a:cubicBezTo>
                  <a:cubicBezTo>
                    <a:pt x="816" y="766"/>
                    <a:pt x="727" y="461"/>
                    <a:pt x="552" y="285"/>
                  </a:cubicBezTo>
                  <a:cubicBezTo>
                    <a:pt x="412" y="145"/>
                    <a:pt x="248" y="0"/>
                    <a:pt x="0" y="0"/>
                  </a:cubicBezTo>
                  <a:close/>
                </a:path>
              </a:pathLst>
            </a:custGeom>
            <a:gradFill>
              <a:gsLst>
                <a:gs pos="38000">
                  <a:srgbClr val="F1761F"/>
                </a:gs>
                <a:gs pos="100000">
                  <a:schemeClr val="accent2">
                    <a:lumMod val="50000"/>
                  </a:schemeClr>
                </a:gs>
              </a:gsLst>
              <a:lin ang="18900000" scaled="1"/>
            </a:gradFill>
            <a:ln>
              <a:noFill/>
            </a:ln>
          </p:spPr>
          <p:txBody>
            <a:bodyPr vert="horz" wrap="square" lIns="91440" tIns="45720" rIns="91440" bIns="45720" numCol="1" anchor="t" anchorCtr="0" compatLnSpc="1">
              <a:prstTxWarp prst="textNoShape">
                <a:avLst/>
              </a:prstTxWarp>
            </a:bodyPr>
            <a:lstStyle/>
            <a:p>
              <a:endParaRPr lang="id-ID" sz="1351" dirty="0"/>
            </a:p>
          </p:txBody>
        </p:sp>
        <p:sp>
          <p:nvSpPr>
            <p:cNvPr id="176" name="Freeform 9">
              <a:extLst>
                <a:ext uri="{FF2B5EF4-FFF2-40B4-BE49-F238E27FC236}">
                  <a16:creationId xmlns:a16="http://schemas.microsoft.com/office/drawing/2014/main" id="{DC2981AB-B107-409B-96B2-1895661BC0ED}"/>
                </a:ext>
              </a:extLst>
            </p:cNvPr>
            <p:cNvSpPr>
              <a:spLocks/>
            </p:cNvSpPr>
            <p:nvPr/>
          </p:nvSpPr>
          <p:spPr bwMode="auto">
            <a:xfrm rot="19890794">
              <a:off x="5532930" y="2437593"/>
              <a:ext cx="1247775" cy="1498600"/>
            </a:xfrm>
            <a:custGeom>
              <a:avLst/>
              <a:gdLst>
                <a:gd name="T0" fmla="*/ 803 w 803"/>
                <a:gd name="T1" fmla="*/ 876 h 964"/>
                <a:gd name="T2" fmla="*/ 589 w 803"/>
                <a:gd name="T3" fmla="*/ 279 h 964"/>
                <a:gd name="T4" fmla="*/ 156 w 803"/>
                <a:gd name="T5" fmla="*/ 0 h 964"/>
                <a:gd name="T6" fmla="*/ 101 w 803"/>
                <a:gd name="T7" fmla="*/ 120 h 964"/>
                <a:gd name="T8" fmla="*/ 4 w 803"/>
                <a:gd name="T9" fmla="*/ 654 h 964"/>
                <a:gd name="T10" fmla="*/ 0 w 803"/>
                <a:gd name="T11" fmla="*/ 807 h 964"/>
                <a:gd name="T12" fmla="*/ 4 w 803"/>
                <a:gd name="T13" fmla="*/ 959 h 964"/>
                <a:gd name="T14" fmla="*/ 156 w 803"/>
                <a:gd name="T15" fmla="*/ 964 h 964"/>
                <a:gd name="T16" fmla="*/ 309 w 803"/>
                <a:gd name="T17" fmla="*/ 959 h 964"/>
                <a:gd name="T18" fmla="*/ 803 w 803"/>
                <a:gd name="T19" fmla="*/ 876 h 964"/>
                <a:gd name="T20" fmla="*/ 803 w 803"/>
                <a:gd name="T21" fmla="*/ 876 h 9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03" h="964">
                  <a:moveTo>
                    <a:pt x="803" y="876"/>
                  </a:moveTo>
                  <a:cubicBezTo>
                    <a:pt x="784" y="654"/>
                    <a:pt x="705" y="419"/>
                    <a:pt x="589" y="279"/>
                  </a:cubicBezTo>
                  <a:cubicBezTo>
                    <a:pt x="455" y="120"/>
                    <a:pt x="322" y="25"/>
                    <a:pt x="156" y="0"/>
                  </a:cubicBezTo>
                  <a:cubicBezTo>
                    <a:pt x="140" y="27"/>
                    <a:pt x="121" y="66"/>
                    <a:pt x="101" y="120"/>
                  </a:cubicBezTo>
                  <a:cubicBezTo>
                    <a:pt x="49" y="265"/>
                    <a:pt x="15" y="450"/>
                    <a:pt x="4" y="654"/>
                  </a:cubicBezTo>
                  <a:cubicBezTo>
                    <a:pt x="1" y="704"/>
                    <a:pt x="0" y="755"/>
                    <a:pt x="0" y="807"/>
                  </a:cubicBezTo>
                  <a:cubicBezTo>
                    <a:pt x="0" y="859"/>
                    <a:pt x="1" y="910"/>
                    <a:pt x="4" y="959"/>
                  </a:cubicBezTo>
                  <a:cubicBezTo>
                    <a:pt x="54" y="962"/>
                    <a:pt x="105" y="964"/>
                    <a:pt x="156" y="964"/>
                  </a:cubicBezTo>
                  <a:cubicBezTo>
                    <a:pt x="208" y="964"/>
                    <a:pt x="259" y="962"/>
                    <a:pt x="309" y="959"/>
                  </a:cubicBezTo>
                  <a:cubicBezTo>
                    <a:pt x="495" y="949"/>
                    <a:pt x="665" y="920"/>
                    <a:pt x="803" y="876"/>
                  </a:cubicBezTo>
                  <a:cubicBezTo>
                    <a:pt x="803" y="876"/>
                    <a:pt x="803" y="876"/>
                    <a:pt x="803" y="876"/>
                  </a:cubicBezTo>
                  <a:close/>
                </a:path>
              </a:pathLst>
            </a:custGeom>
            <a:gradFill>
              <a:gsLst>
                <a:gs pos="38000">
                  <a:srgbClr val="F99540"/>
                </a:gs>
                <a:gs pos="100000">
                  <a:schemeClr val="accent6">
                    <a:lumMod val="60000"/>
                    <a:lumOff val="40000"/>
                  </a:schemeClr>
                </a:gs>
              </a:gsLst>
              <a:lin ang="18900000" scaled="1"/>
            </a:gradFill>
            <a:ln>
              <a:noFill/>
            </a:ln>
          </p:spPr>
          <p:txBody>
            <a:bodyPr vert="horz" wrap="square" lIns="91440" tIns="45720" rIns="91440" bIns="45720" numCol="1" anchor="t" anchorCtr="0" compatLnSpc="1">
              <a:prstTxWarp prst="textNoShape">
                <a:avLst/>
              </a:prstTxWarp>
            </a:bodyPr>
            <a:lstStyle/>
            <a:p>
              <a:endParaRPr lang="id-ID" sz="1351" dirty="0"/>
            </a:p>
          </p:txBody>
        </p:sp>
        <p:sp>
          <p:nvSpPr>
            <p:cNvPr id="177" name="Freeform 10">
              <a:extLst>
                <a:ext uri="{FF2B5EF4-FFF2-40B4-BE49-F238E27FC236}">
                  <a16:creationId xmlns:a16="http://schemas.microsoft.com/office/drawing/2014/main" id="{9DF43AB2-EB02-47C0-998C-0DD959F494FA}"/>
                </a:ext>
              </a:extLst>
            </p:cNvPr>
            <p:cNvSpPr>
              <a:spLocks/>
            </p:cNvSpPr>
            <p:nvPr/>
          </p:nvSpPr>
          <p:spPr bwMode="auto">
            <a:xfrm rot="19890794">
              <a:off x="4474765" y="2526313"/>
              <a:ext cx="1690688" cy="3379788"/>
            </a:xfrm>
            <a:custGeom>
              <a:avLst/>
              <a:gdLst>
                <a:gd name="T0" fmla="*/ 1087 w 1087"/>
                <a:gd name="T1" fmla="*/ 0 h 2174"/>
                <a:gd name="T2" fmla="*/ 0 w 1087"/>
                <a:gd name="T3" fmla="*/ 1087 h 2174"/>
                <a:gd name="T4" fmla="*/ 1087 w 1087"/>
                <a:gd name="T5" fmla="*/ 2174 h 2174"/>
                <a:gd name="T6" fmla="*/ 1087 w 1087"/>
                <a:gd name="T7" fmla="*/ 2174 h 2174"/>
                <a:gd name="T8" fmla="*/ 691 w 1087"/>
                <a:gd name="T9" fmla="*/ 1087 h 2174"/>
                <a:gd name="T10" fmla="*/ 1087 w 1087"/>
                <a:gd name="T11" fmla="*/ 0 h 2174"/>
              </a:gdLst>
              <a:ahLst/>
              <a:cxnLst>
                <a:cxn ang="0">
                  <a:pos x="T0" y="T1"/>
                </a:cxn>
                <a:cxn ang="0">
                  <a:pos x="T2" y="T3"/>
                </a:cxn>
                <a:cxn ang="0">
                  <a:pos x="T4" y="T5"/>
                </a:cxn>
                <a:cxn ang="0">
                  <a:pos x="T6" y="T7"/>
                </a:cxn>
                <a:cxn ang="0">
                  <a:pos x="T8" y="T9"/>
                </a:cxn>
                <a:cxn ang="0">
                  <a:pos x="T10" y="T11"/>
                </a:cxn>
              </a:cxnLst>
              <a:rect l="0" t="0" r="r" b="b"/>
              <a:pathLst>
                <a:path w="1087" h="2174">
                  <a:moveTo>
                    <a:pt x="1087" y="0"/>
                  </a:moveTo>
                  <a:cubicBezTo>
                    <a:pt x="487" y="0"/>
                    <a:pt x="0" y="486"/>
                    <a:pt x="0" y="1087"/>
                  </a:cubicBezTo>
                  <a:cubicBezTo>
                    <a:pt x="0" y="1687"/>
                    <a:pt x="487" y="2174"/>
                    <a:pt x="1087" y="2174"/>
                  </a:cubicBezTo>
                  <a:cubicBezTo>
                    <a:pt x="1087" y="2174"/>
                    <a:pt x="1087" y="2174"/>
                    <a:pt x="1087" y="2174"/>
                  </a:cubicBezTo>
                  <a:cubicBezTo>
                    <a:pt x="868" y="2174"/>
                    <a:pt x="691" y="1687"/>
                    <a:pt x="691" y="1087"/>
                  </a:cubicBezTo>
                  <a:cubicBezTo>
                    <a:pt x="691" y="486"/>
                    <a:pt x="868" y="0"/>
                    <a:pt x="1087" y="0"/>
                  </a:cubicBezTo>
                  <a:close/>
                </a:path>
              </a:pathLst>
            </a:custGeom>
            <a:gradFill flip="none" rotWithShape="1">
              <a:gsLst>
                <a:gs pos="38000">
                  <a:schemeClr val="accent1"/>
                </a:gs>
                <a:gs pos="100000">
                  <a:schemeClr val="accent1">
                    <a:lumMod val="60000"/>
                    <a:lumOff val="40000"/>
                  </a:schemeClr>
                </a:gs>
              </a:gsLst>
              <a:lin ang="18900000" scaled="1"/>
              <a:tileRect/>
            </a:gradFill>
            <a:ln>
              <a:noFill/>
            </a:ln>
          </p:spPr>
          <p:txBody>
            <a:bodyPr vert="horz" wrap="square" lIns="91440" tIns="45720" rIns="91440" bIns="45720" numCol="1" anchor="t" anchorCtr="0" compatLnSpc="1">
              <a:prstTxWarp prst="textNoShape">
                <a:avLst/>
              </a:prstTxWarp>
            </a:bodyPr>
            <a:lstStyle/>
            <a:p>
              <a:endParaRPr lang="id-ID" sz="1351" dirty="0"/>
            </a:p>
          </p:txBody>
        </p:sp>
        <p:sp>
          <p:nvSpPr>
            <p:cNvPr id="178" name="Freeform 11">
              <a:extLst>
                <a:ext uri="{FF2B5EF4-FFF2-40B4-BE49-F238E27FC236}">
                  <a16:creationId xmlns:a16="http://schemas.microsoft.com/office/drawing/2014/main" id="{AEE32982-A6E7-4FEF-81B2-B970F31039B0}"/>
                </a:ext>
              </a:extLst>
            </p:cNvPr>
            <p:cNvSpPr>
              <a:spLocks/>
            </p:cNvSpPr>
            <p:nvPr/>
          </p:nvSpPr>
          <p:spPr bwMode="auto">
            <a:xfrm rot="19890794">
              <a:off x="5901952" y="3456977"/>
              <a:ext cx="2035175" cy="1565275"/>
            </a:xfrm>
            <a:custGeom>
              <a:avLst/>
              <a:gdLst>
                <a:gd name="T0" fmla="*/ 1309 w 1309"/>
                <a:gd name="T1" fmla="*/ 0 h 1007"/>
                <a:gd name="T2" fmla="*/ 1043 w 1309"/>
                <a:gd name="T3" fmla="*/ 205 h 1007"/>
                <a:gd name="T4" fmla="*/ 301 w 1309"/>
                <a:gd name="T5" fmla="*/ 317 h 1007"/>
                <a:gd name="T6" fmla="*/ 0 w 1309"/>
                <a:gd name="T7" fmla="*/ 301 h 1007"/>
                <a:gd name="T8" fmla="*/ 96 w 1309"/>
                <a:gd name="T9" fmla="*/ 741 h 1007"/>
                <a:gd name="T10" fmla="*/ 301 w 1309"/>
                <a:gd name="T11" fmla="*/ 1007 h 1007"/>
                <a:gd name="T12" fmla="*/ 301 w 1309"/>
                <a:gd name="T13" fmla="*/ 1007 h 1007"/>
                <a:gd name="T14" fmla="*/ 1013 w 1309"/>
                <a:gd name="T15" fmla="*/ 712 h 1007"/>
                <a:gd name="T16" fmla="*/ 1309 w 1309"/>
                <a:gd name="T17" fmla="*/ 0 h 10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09" h="1007">
                  <a:moveTo>
                    <a:pt x="1309" y="0"/>
                  </a:moveTo>
                  <a:cubicBezTo>
                    <a:pt x="1308" y="52"/>
                    <a:pt x="1238" y="134"/>
                    <a:pt x="1043" y="205"/>
                  </a:cubicBezTo>
                  <a:cubicBezTo>
                    <a:pt x="846" y="277"/>
                    <a:pt x="583" y="317"/>
                    <a:pt x="301" y="317"/>
                  </a:cubicBezTo>
                  <a:cubicBezTo>
                    <a:pt x="198" y="317"/>
                    <a:pt x="97" y="311"/>
                    <a:pt x="0" y="301"/>
                  </a:cubicBezTo>
                  <a:cubicBezTo>
                    <a:pt x="18" y="466"/>
                    <a:pt x="51" y="617"/>
                    <a:pt x="96" y="741"/>
                  </a:cubicBezTo>
                  <a:cubicBezTo>
                    <a:pt x="167" y="937"/>
                    <a:pt x="249" y="1007"/>
                    <a:pt x="301" y="1007"/>
                  </a:cubicBezTo>
                  <a:cubicBezTo>
                    <a:pt x="301" y="1007"/>
                    <a:pt x="301" y="1007"/>
                    <a:pt x="301" y="1007"/>
                  </a:cubicBezTo>
                  <a:cubicBezTo>
                    <a:pt x="570" y="1007"/>
                    <a:pt x="823" y="902"/>
                    <a:pt x="1013" y="712"/>
                  </a:cubicBezTo>
                  <a:cubicBezTo>
                    <a:pt x="1204" y="522"/>
                    <a:pt x="1308" y="269"/>
                    <a:pt x="1309" y="0"/>
                  </a:cubicBezTo>
                  <a:close/>
                </a:path>
              </a:pathLst>
            </a:custGeom>
            <a:gradFill flip="none" rotWithShape="1">
              <a:gsLst>
                <a:gs pos="38000">
                  <a:schemeClr val="accent4"/>
                </a:gs>
                <a:gs pos="100000">
                  <a:schemeClr val="accent4">
                    <a:lumMod val="60000"/>
                    <a:lumOff val="40000"/>
                  </a:schemeClr>
                </a:gs>
              </a:gsLst>
              <a:lin ang="13500000" scaled="1"/>
              <a:tileRect/>
            </a:gradFill>
            <a:ln>
              <a:noFill/>
            </a:ln>
          </p:spPr>
          <p:txBody>
            <a:bodyPr vert="horz" wrap="square" lIns="91440" tIns="45720" rIns="91440" bIns="45720" numCol="1" anchor="t" anchorCtr="0" compatLnSpc="1">
              <a:prstTxWarp prst="textNoShape">
                <a:avLst/>
              </a:prstTxWarp>
            </a:bodyPr>
            <a:lstStyle/>
            <a:p>
              <a:endParaRPr lang="id-ID" sz="1351"/>
            </a:p>
          </p:txBody>
        </p:sp>
      </p:grpSp>
      <p:cxnSp>
        <p:nvCxnSpPr>
          <p:cNvPr id="179" name="Straight Connector 49">
            <a:extLst>
              <a:ext uri="{FF2B5EF4-FFF2-40B4-BE49-F238E27FC236}">
                <a16:creationId xmlns:a16="http://schemas.microsoft.com/office/drawing/2014/main" id="{C295418C-2592-4CE2-B618-6B31DA1019A4}"/>
              </a:ext>
            </a:extLst>
          </p:cNvPr>
          <p:cNvCxnSpPr>
            <a:cxnSpLocks/>
          </p:cNvCxnSpPr>
          <p:nvPr/>
        </p:nvCxnSpPr>
        <p:spPr>
          <a:xfrm flipV="1">
            <a:off x="6667928" y="2110199"/>
            <a:ext cx="550986" cy="712845"/>
          </a:xfrm>
          <a:prstGeom prst="line">
            <a:avLst/>
          </a:prstGeom>
          <a:ln w="19050">
            <a:solidFill>
              <a:schemeClr val="tx1">
                <a:lumMod val="50000"/>
                <a:lumOff val="5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180" name="Straight Arrow Connector 50">
            <a:extLst>
              <a:ext uri="{FF2B5EF4-FFF2-40B4-BE49-F238E27FC236}">
                <a16:creationId xmlns:a16="http://schemas.microsoft.com/office/drawing/2014/main" id="{7ED2FED8-93D4-49AB-9479-C2967DA33F3D}"/>
              </a:ext>
            </a:extLst>
          </p:cNvPr>
          <p:cNvCxnSpPr/>
          <p:nvPr/>
        </p:nvCxnSpPr>
        <p:spPr>
          <a:xfrm>
            <a:off x="7214150" y="2111459"/>
            <a:ext cx="999332" cy="0"/>
          </a:xfrm>
          <a:prstGeom prst="straightConnector1">
            <a:avLst/>
          </a:prstGeom>
          <a:ln w="19050">
            <a:solidFill>
              <a:schemeClr val="tx1">
                <a:lumMod val="50000"/>
                <a:lumOff val="50000"/>
              </a:schemeClr>
            </a:solidFill>
            <a:tailEnd type="diamond"/>
          </a:ln>
        </p:spPr>
        <p:style>
          <a:lnRef idx="1">
            <a:schemeClr val="accent1"/>
          </a:lnRef>
          <a:fillRef idx="0">
            <a:schemeClr val="accent1"/>
          </a:fillRef>
          <a:effectRef idx="0">
            <a:schemeClr val="accent1"/>
          </a:effectRef>
          <a:fontRef idx="minor">
            <a:schemeClr val="tx1"/>
          </a:fontRef>
        </p:style>
      </p:cxnSp>
      <p:cxnSp>
        <p:nvCxnSpPr>
          <p:cNvPr id="181" name="Straight Connector 51">
            <a:extLst>
              <a:ext uri="{FF2B5EF4-FFF2-40B4-BE49-F238E27FC236}">
                <a16:creationId xmlns:a16="http://schemas.microsoft.com/office/drawing/2014/main" id="{B3ECC6F2-66D8-4B54-A59E-DC7167765434}"/>
              </a:ext>
            </a:extLst>
          </p:cNvPr>
          <p:cNvCxnSpPr/>
          <p:nvPr/>
        </p:nvCxnSpPr>
        <p:spPr>
          <a:xfrm rot="10800000" flipV="1">
            <a:off x="4189500" y="4469621"/>
            <a:ext cx="499961" cy="499961"/>
          </a:xfrm>
          <a:prstGeom prst="line">
            <a:avLst/>
          </a:prstGeom>
          <a:ln w="19050">
            <a:solidFill>
              <a:schemeClr val="tx1">
                <a:lumMod val="50000"/>
                <a:lumOff val="5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182" name="Straight Arrow Connector 52">
            <a:extLst>
              <a:ext uri="{FF2B5EF4-FFF2-40B4-BE49-F238E27FC236}">
                <a16:creationId xmlns:a16="http://schemas.microsoft.com/office/drawing/2014/main" id="{8D0D18AA-F8CE-4649-804E-CA462873F8EF}"/>
              </a:ext>
            </a:extLst>
          </p:cNvPr>
          <p:cNvCxnSpPr>
            <a:cxnSpLocks/>
          </p:cNvCxnSpPr>
          <p:nvPr/>
        </p:nvCxnSpPr>
        <p:spPr>
          <a:xfrm flipH="1">
            <a:off x="3688967" y="4968321"/>
            <a:ext cx="508236" cy="0"/>
          </a:xfrm>
          <a:prstGeom prst="straightConnector1">
            <a:avLst/>
          </a:prstGeom>
          <a:ln w="19050">
            <a:solidFill>
              <a:schemeClr val="tx1">
                <a:lumMod val="50000"/>
                <a:lumOff val="50000"/>
              </a:schemeClr>
            </a:solidFill>
            <a:tailEnd type="diamond"/>
          </a:ln>
        </p:spPr>
        <p:style>
          <a:lnRef idx="1">
            <a:schemeClr val="accent1"/>
          </a:lnRef>
          <a:fillRef idx="0">
            <a:schemeClr val="accent1"/>
          </a:fillRef>
          <a:effectRef idx="0">
            <a:schemeClr val="accent1"/>
          </a:effectRef>
          <a:fontRef idx="minor">
            <a:schemeClr val="tx1"/>
          </a:fontRef>
        </p:style>
      </p:cxnSp>
      <p:cxnSp>
        <p:nvCxnSpPr>
          <p:cNvPr id="183" name="Straight Connector 53">
            <a:extLst>
              <a:ext uri="{FF2B5EF4-FFF2-40B4-BE49-F238E27FC236}">
                <a16:creationId xmlns:a16="http://schemas.microsoft.com/office/drawing/2014/main" id="{FFE7DB37-F0AB-4DFC-B304-9CF2F49F4AA0}"/>
              </a:ext>
            </a:extLst>
          </p:cNvPr>
          <p:cNvCxnSpPr/>
          <p:nvPr/>
        </p:nvCxnSpPr>
        <p:spPr>
          <a:xfrm flipH="1" flipV="1">
            <a:off x="4936619" y="2137537"/>
            <a:ext cx="685507" cy="685507"/>
          </a:xfrm>
          <a:prstGeom prst="line">
            <a:avLst/>
          </a:prstGeom>
          <a:ln w="19050">
            <a:solidFill>
              <a:schemeClr val="tx1">
                <a:lumMod val="50000"/>
                <a:lumOff val="5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184" name="Straight Arrow Connector 54">
            <a:extLst>
              <a:ext uri="{FF2B5EF4-FFF2-40B4-BE49-F238E27FC236}">
                <a16:creationId xmlns:a16="http://schemas.microsoft.com/office/drawing/2014/main" id="{DF6BEE08-DE89-4D79-BD3D-42EC86A62102}"/>
              </a:ext>
            </a:extLst>
          </p:cNvPr>
          <p:cNvCxnSpPr/>
          <p:nvPr/>
        </p:nvCxnSpPr>
        <p:spPr>
          <a:xfrm flipH="1">
            <a:off x="3572944" y="2139267"/>
            <a:ext cx="1370205" cy="0"/>
          </a:xfrm>
          <a:prstGeom prst="straightConnector1">
            <a:avLst/>
          </a:prstGeom>
          <a:ln w="19050">
            <a:solidFill>
              <a:schemeClr val="tx1">
                <a:lumMod val="50000"/>
                <a:lumOff val="50000"/>
              </a:schemeClr>
            </a:solidFill>
            <a:tailEnd type="diamond"/>
          </a:ln>
        </p:spPr>
        <p:style>
          <a:lnRef idx="1">
            <a:schemeClr val="accent1"/>
          </a:lnRef>
          <a:fillRef idx="0">
            <a:schemeClr val="accent1"/>
          </a:fillRef>
          <a:effectRef idx="0">
            <a:schemeClr val="accent1"/>
          </a:effectRef>
          <a:fontRef idx="minor">
            <a:schemeClr val="tx1"/>
          </a:fontRef>
        </p:style>
      </p:cxnSp>
      <p:cxnSp>
        <p:nvCxnSpPr>
          <p:cNvPr id="185" name="Straight Connector 55">
            <a:extLst>
              <a:ext uri="{FF2B5EF4-FFF2-40B4-BE49-F238E27FC236}">
                <a16:creationId xmlns:a16="http://schemas.microsoft.com/office/drawing/2014/main" id="{67ADFBE7-17EB-4F3F-AB0C-1CB78A9B1D7A}"/>
              </a:ext>
            </a:extLst>
          </p:cNvPr>
          <p:cNvCxnSpPr/>
          <p:nvPr/>
        </p:nvCxnSpPr>
        <p:spPr>
          <a:xfrm rot="10800000" flipH="1" flipV="1">
            <a:off x="7298382" y="4323632"/>
            <a:ext cx="499961" cy="499961"/>
          </a:xfrm>
          <a:prstGeom prst="line">
            <a:avLst/>
          </a:prstGeom>
          <a:ln w="19050">
            <a:solidFill>
              <a:schemeClr val="tx1">
                <a:lumMod val="50000"/>
                <a:lumOff val="5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186" name="Straight Arrow Connector 56">
            <a:extLst>
              <a:ext uri="{FF2B5EF4-FFF2-40B4-BE49-F238E27FC236}">
                <a16:creationId xmlns:a16="http://schemas.microsoft.com/office/drawing/2014/main" id="{C8D15ABC-6824-4893-813B-B1F92A27F393}"/>
              </a:ext>
            </a:extLst>
          </p:cNvPr>
          <p:cNvCxnSpPr/>
          <p:nvPr/>
        </p:nvCxnSpPr>
        <p:spPr>
          <a:xfrm rot="13500000" flipH="1">
            <a:off x="7848737" y="4682073"/>
            <a:ext cx="280513" cy="280513"/>
          </a:xfrm>
          <a:prstGeom prst="straightConnector1">
            <a:avLst/>
          </a:prstGeom>
          <a:ln w="19050">
            <a:solidFill>
              <a:schemeClr val="tx1">
                <a:lumMod val="50000"/>
                <a:lumOff val="50000"/>
              </a:schemeClr>
            </a:solidFill>
            <a:tailEnd type="diamond"/>
          </a:ln>
        </p:spPr>
        <p:style>
          <a:lnRef idx="1">
            <a:schemeClr val="accent1"/>
          </a:lnRef>
          <a:fillRef idx="0">
            <a:schemeClr val="accent1"/>
          </a:fillRef>
          <a:effectRef idx="0">
            <a:schemeClr val="accent1"/>
          </a:effectRef>
          <a:fontRef idx="minor">
            <a:schemeClr val="tx1"/>
          </a:fontRef>
        </p:style>
      </p:cxnSp>
      <p:sp>
        <p:nvSpPr>
          <p:cNvPr id="187" name="TextBox 57">
            <a:extLst>
              <a:ext uri="{FF2B5EF4-FFF2-40B4-BE49-F238E27FC236}">
                <a16:creationId xmlns:a16="http://schemas.microsoft.com/office/drawing/2014/main" id="{6F644D8E-4B1A-4C72-95B3-DB9B2E09926D}"/>
              </a:ext>
            </a:extLst>
          </p:cNvPr>
          <p:cNvSpPr txBox="1"/>
          <p:nvPr/>
        </p:nvSpPr>
        <p:spPr>
          <a:xfrm>
            <a:off x="8959695" y="1983648"/>
            <a:ext cx="1106393" cy="307777"/>
          </a:xfrm>
          <a:prstGeom prst="rect">
            <a:avLst/>
          </a:prstGeom>
          <a:noFill/>
        </p:spPr>
        <p:txBody>
          <a:bodyPr wrap="none" rtlCol="0">
            <a:spAutoFit/>
          </a:bodyPr>
          <a:lstStyle/>
          <a:p>
            <a:r>
              <a:rPr lang="tr-TR" sz="1400" dirty="0">
                <a:latin typeface="Raleway" panose="020B0003030101060003" pitchFamily="34" charset="0"/>
              </a:rPr>
              <a:t>Datacenter</a:t>
            </a:r>
            <a:endParaRPr lang="id-ID" sz="1400" dirty="0">
              <a:latin typeface="Raleway" panose="020B0003030101060003" pitchFamily="34" charset="0"/>
            </a:endParaRPr>
          </a:p>
        </p:txBody>
      </p:sp>
      <p:sp>
        <p:nvSpPr>
          <p:cNvPr id="188" name="TextBox 59">
            <a:extLst>
              <a:ext uri="{FF2B5EF4-FFF2-40B4-BE49-F238E27FC236}">
                <a16:creationId xmlns:a16="http://schemas.microsoft.com/office/drawing/2014/main" id="{53957FC0-5579-4E9C-AE9C-ED6C19189A10}"/>
              </a:ext>
            </a:extLst>
          </p:cNvPr>
          <p:cNvSpPr txBox="1"/>
          <p:nvPr/>
        </p:nvSpPr>
        <p:spPr>
          <a:xfrm>
            <a:off x="1988556" y="1974057"/>
            <a:ext cx="907621" cy="307777"/>
          </a:xfrm>
          <a:prstGeom prst="rect">
            <a:avLst/>
          </a:prstGeom>
          <a:noFill/>
        </p:spPr>
        <p:txBody>
          <a:bodyPr wrap="none" rtlCol="0">
            <a:spAutoFit/>
          </a:bodyPr>
          <a:lstStyle/>
          <a:p>
            <a:pPr algn="r"/>
            <a:r>
              <a:rPr lang="tr-TR" sz="1400" dirty="0">
                <a:latin typeface="Raleway" panose="020B0003030101060003" pitchFamily="34" charset="0"/>
              </a:rPr>
              <a:t>Güvenlik</a:t>
            </a:r>
            <a:endParaRPr lang="id-ID" sz="1400" dirty="0">
              <a:latin typeface="Raleway" panose="020B0003030101060003" pitchFamily="34" charset="0"/>
            </a:endParaRPr>
          </a:p>
        </p:txBody>
      </p:sp>
      <p:sp>
        <p:nvSpPr>
          <p:cNvPr id="190" name="TextBox 61">
            <a:extLst>
              <a:ext uri="{FF2B5EF4-FFF2-40B4-BE49-F238E27FC236}">
                <a16:creationId xmlns:a16="http://schemas.microsoft.com/office/drawing/2014/main" id="{25753778-7961-4CAC-AF81-E32CA925FF93}"/>
              </a:ext>
            </a:extLst>
          </p:cNvPr>
          <p:cNvSpPr txBox="1"/>
          <p:nvPr/>
        </p:nvSpPr>
        <p:spPr>
          <a:xfrm>
            <a:off x="9125605" y="4634871"/>
            <a:ext cx="630301" cy="307777"/>
          </a:xfrm>
          <a:prstGeom prst="rect">
            <a:avLst/>
          </a:prstGeom>
          <a:noFill/>
        </p:spPr>
        <p:txBody>
          <a:bodyPr wrap="none" rtlCol="0">
            <a:spAutoFit/>
          </a:bodyPr>
          <a:lstStyle/>
          <a:p>
            <a:r>
              <a:rPr lang="tr-TR" sz="1400" dirty="0" err="1">
                <a:latin typeface="Raleway" panose="020B0003030101060003" pitchFamily="34" charset="0"/>
              </a:rPr>
              <a:t>Wi</a:t>
            </a:r>
            <a:r>
              <a:rPr lang="tr-TR" sz="1400" dirty="0">
                <a:latin typeface="Raleway" panose="020B0003030101060003" pitchFamily="34" charset="0"/>
              </a:rPr>
              <a:t>-Fi</a:t>
            </a:r>
            <a:endParaRPr lang="id-ID" sz="1400" dirty="0">
              <a:latin typeface="Raleway" panose="020B0003030101060003" pitchFamily="34" charset="0"/>
            </a:endParaRPr>
          </a:p>
        </p:txBody>
      </p:sp>
      <p:sp>
        <p:nvSpPr>
          <p:cNvPr id="192" name="TextBox 63">
            <a:extLst>
              <a:ext uri="{FF2B5EF4-FFF2-40B4-BE49-F238E27FC236}">
                <a16:creationId xmlns:a16="http://schemas.microsoft.com/office/drawing/2014/main" id="{3324A581-F546-4C66-BE90-3CD271B50C64}"/>
              </a:ext>
            </a:extLst>
          </p:cNvPr>
          <p:cNvSpPr txBox="1"/>
          <p:nvPr/>
        </p:nvSpPr>
        <p:spPr>
          <a:xfrm>
            <a:off x="2094281" y="4791018"/>
            <a:ext cx="750526" cy="307777"/>
          </a:xfrm>
          <a:prstGeom prst="rect">
            <a:avLst/>
          </a:prstGeom>
          <a:noFill/>
        </p:spPr>
        <p:txBody>
          <a:bodyPr wrap="none" rtlCol="0">
            <a:spAutoFit/>
          </a:bodyPr>
          <a:lstStyle/>
          <a:p>
            <a:pPr algn="r"/>
            <a:r>
              <a:rPr lang="tr-TR" sz="1400" dirty="0">
                <a:latin typeface="Raleway" panose="020B0003030101060003" pitchFamily="34" charset="0"/>
              </a:rPr>
              <a:t>Sistem</a:t>
            </a:r>
            <a:endParaRPr lang="id-ID" sz="1400" dirty="0">
              <a:latin typeface="Raleway" panose="020B0003030101060003" pitchFamily="34" charset="0"/>
            </a:endParaRPr>
          </a:p>
        </p:txBody>
      </p:sp>
      <p:sp>
        <p:nvSpPr>
          <p:cNvPr id="199" name="Freeform 22">
            <a:extLst>
              <a:ext uri="{FF2B5EF4-FFF2-40B4-BE49-F238E27FC236}">
                <a16:creationId xmlns:a16="http://schemas.microsoft.com/office/drawing/2014/main" id="{BB4CE88D-3924-4738-BC26-25B309CEFC74}"/>
              </a:ext>
            </a:extLst>
          </p:cNvPr>
          <p:cNvSpPr>
            <a:spLocks noEditPoints="1"/>
          </p:cNvSpPr>
          <p:nvPr/>
        </p:nvSpPr>
        <p:spPr bwMode="auto">
          <a:xfrm>
            <a:off x="8385485" y="1934849"/>
            <a:ext cx="450225" cy="324473"/>
          </a:xfrm>
          <a:custGeom>
            <a:avLst/>
            <a:gdLst>
              <a:gd name="T0" fmla="*/ 298 w 368"/>
              <a:gd name="T1" fmla="*/ 94 h 265"/>
              <a:gd name="T2" fmla="*/ 196 w 368"/>
              <a:gd name="T3" fmla="*/ 0 h 265"/>
              <a:gd name="T4" fmla="*/ 102 w 368"/>
              <a:gd name="T5" fmla="*/ 60 h 265"/>
              <a:gd name="T6" fmla="*/ 86 w 368"/>
              <a:gd name="T7" fmla="*/ 58 h 265"/>
              <a:gd name="T8" fmla="*/ 35 w 368"/>
              <a:gd name="T9" fmla="*/ 109 h 265"/>
              <a:gd name="T10" fmla="*/ 37 w 368"/>
              <a:gd name="T11" fmla="*/ 126 h 265"/>
              <a:gd name="T12" fmla="*/ 0 w 368"/>
              <a:gd name="T13" fmla="*/ 190 h 265"/>
              <a:gd name="T14" fmla="*/ 75 w 368"/>
              <a:gd name="T15" fmla="*/ 265 h 265"/>
              <a:gd name="T16" fmla="*/ 75 w 368"/>
              <a:gd name="T17" fmla="*/ 265 h 265"/>
              <a:gd name="T18" fmla="*/ 282 w 368"/>
              <a:gd name="T19" fmla="*/ 265 h 265"/>
              <a:gd name="T20" fmla="*/ 282 w 368"/>
              <a:gd name="T21" fmla="*/ 265 h 265"/>
              <a:gd name="T22" fmla="*/ 368 w 368"/>
              <a:gd name="T23" fmla="*/ 178 h 265"/>
              <a:gd name="T24" fmla="*/ 298 w 368"/>
              <a:gd name="T25" fmla="*/ 94 h 265"/>
              <a:gd name="T26" fmla="*/ 282 w 368"/>
              <a:gd name="T27" fmla="*/ 242 h 265"/>
              <a:gd name="T28" fmla="*/ 282 w 368"/>
              <a:gd name="T29" fmla="*/ 242 h 265"/>
              <a:gd name="T30" fmla="*/ 75 w 368"/>
              <a:gd name="T31" fmla="*/ 242 h 265"/>
              <a:gd name="T32" fmla="*/ 23 w 368"/>
              <a:gd name="T33" fmla="*/ 190 h 265"/>
              <a:gd name="T34" fmla="*/ 49 w 368"/>
              <a:gd name="T35" fmla="*/ 145 h 265"/>
              <a:gd name="T36" fmla="*/ 59 w 368"/>
              <a:gd name="T37" fmla="*/ 118 h 265"/>
              <a:gd name="T38" fmla="*/ 58 w 368"/>
              <a:gd name="T39" fmla="*/ 109 h 265"/>
              <a:gd name="T40" fmla="*/ 86 w 368"/>
              <a:gd name="T41" fmla="*/ 81 h 265"/>
              <a:gd name="T42" fmla="*/ 102 w 368"/>
              <a:gd name="T43" fmla="*/ 83 h 265"/>
              <a:gd name="T44" fmla="*/ 123 w 368"/>
              <a:gd name="T45" fmla="*/ 70 h 265"/>
              <a:gd name="T46" fmla="*/ 196 w 368"/>
              <a:gd name="T47" fmla="*/ 23 h 265"/>
              <a:gd name="T48" fmla="*/ 275 w 368"/>
              <a:gd name="T49" fmla="*/ 96 h 265"/>
              <a:gd name="T50" fmla="*/ 294 w 368"/>
              <a:gd name="T51" fmla="*/ 116 h 265"/>
              <a:gd name="T52" fmla="*/ 345 w 368"/>
              <a:gd name="T53" fmla="*/ 178 h 265"/>
              <a:gd name="T54" fmla="*/ 282 w 368"/>
              <a:gd name="T55" fmla="*/ 242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68" h="265">
                <a:moveTo>
                  <a:pt x="298" y="94"/>
                </a:moveTo>
                <a:cubicBezTo>
                  <a:pt x="293" y="41"/>
                  <a:pt x="250" y="0"/>
                  <a:pt x="196" y="0"/>
                </a:cubicBezTo>
                <a:cubicBezTo>
                  <a:pt x="154" y="0"/>
                  <a:pt x="118" y="25"/>
                  <a:pt x="102" y="60"/>
                </a:cubicBezTo>
                <a:cubicBezTo>
                  <a:pt x="97" y="59"/>
                  <a:pt x="92" y="58"/>
                  <a:pt x="86" y="58"/>
                </a:cubicBezTo>
                <a:cubicBezTo>
                  <a:pt x="58" y="58"/>
                  <a:pt x="35" y="81"/>
                  <a:pt x="35" y="109"/>
                </a:cubicBezTo>
                <a:cubicBezTo>
                  <a:pt x="35" y="115"/>
                  <a:pt x="36" y="120"/>
                  <a:pt x="37" y="126"/>
                </a:cubicBezTo>
                <a:cubicBezTo>
                  <a:pt x="15" y="139"/>
                  <a:pt x="0" y="162"/>
                  <a:pt x="0" y="190"/>
                </a:cubicBezTo>
                <a:cubicBezTo>
                  <a:pt x="0" y="231"/>
                  <a:pt x="34" y="265"/>
                  <a:pt x="75" y="265"/>
                </a:cubicBezTo>
                <a:cubicBezTo>
                  <a:pt x="75" y="265"/>
                  <a:pt x="75" y="265"/>
                  <a:pt x="75" y="265"/>
                </a:cubicBezTo>
                <a:cubicBezTo>
                  <a:pt x="282" y="265"/>
                  <a:pt x="282" y="265"/>
                  <a:pt x="282" y="265"/>
                </a:cubicBezTo>
                <a:cubicBezTo>
                  <a:pt x="282" y="265"/>
                  <a:pt x="282" y="265"/>
                  <a:pt x="282" y="265"/>
                </a:cubicBezTo>
                <a:cubicBezTo>
                  <a:pt x="330" y="265"/>
                  <a:pt x="368" y="226"/>
                  <a:pt x="368" y="178"/>
                </a:cubicBezTo>
                <a:cubicBezTo>
                  <a:pt x="368" y="136"/>
                  <a:pt x="338" y="101"/>
                  <a:pt x="298" y="94"/>
                </a:cubicBezTo>
                <a:close/>
                <a:moveTo>
                  <a:pt x="282" y="242"/>
                </a:moveTo>
                <a:cubicBezTo>
                  <a:pt x="282" y="242"/>
                  <a:pt x="282" y="242"/>
                  <a:pt x="282" y="242"/>
                </a:cubicBezTo>
                <a:cubicBezTo>
                  <a:pt x="75" y="242"/>
                  <a:pt x="75" y="242"/>
                  <a:pt x="75" y="242"/>
                </a:cubicBezTo>
                <a:cubicBezTo>
                  <a:pt x="46" y="242"/>
                  <a:pt x="23" y="219"/>
                  <a:pt x="23" y="190"/>
                </a:cubicBezTo>
                <a:cubicBezTo>
                  <a:pt x="23" y="172"/>
                  <a:pt x="33" y="155"/>
                  <a:pt x="49" y="145"/>
                </a:cubicBezTo>
                <a:cubicBezTo>
                  <a:pt x="65" y="136"/>
                  <a:pt x="66" y="135"/>
                  <a:pt x="59" y="118"/>
                </a:cubicBezTo>
                <a:cubicBezTo>
                  <a:pt x="58" y="115"/>
                  <a:pt x="58" y="112"/>
                  <a:pt x="58" y="109"/>
                </a:cubicBezTo>
                <a:cubicBezTo>
                  <a:pt x="58" y="94"/>
                  <a:pt x="70" y="81"/>
                  <a:pt x="86" y="81"/>
                </a:cubicBezTo>
                <a:cubicBezTo>
                  <a:pt x="86" y="81"/>
                  <a:pt x="94" y="80"/>
                  <a:pt x="102" y="83"/>
                </a:cubicBezTo>
                <a:cubicBezTo>
                  <a:pt x="115" y="89"/>
                  <a:pt x="117" y="83"/>
                  <a:pt x="123" y="70"/>
                </a:cubicBezTo>
                <a:cubicBezTo>
                  <a:pt x="136" y="41"/>
                  <a:pt x="165" y="23"/>
                  <a:pt x="196" y="23"/>
                </a:cubicBezTo>
                <a:cubicBezTo>
                  <a:pt x="237" y="23"/>
                  <a:pt x="271" y="54"/>
                  <a:pt x="275" y="96"/>
                </a:cubicBezTo>
                <a:cubicBezTo>
                  <a:pt x="277" y="112"/>
                  <a:pt x="277" y="112"/>
                  <a:pt x="294" y="116"/>
                </a:cubicBezTo>
                <a:cubicBezTo>
                  <a:pt x="324" y="122"/>
                  <a:pt x="345" y="148"/>
                  <a:pt x="345" y="178"/>
                </a:cubicBezTo>
                <a:cubicBezTo>
                  <a:pt x="345" y="213"/>
                  <a:pt x="317" y="242"/>
                  <a:pt x="282" y="242"/>
                </a:cubicBezTo>
                <a:close/>
              </a:path>
            </a:pathLst>
          </a:custGeom>
          <a:solidFill>
            <a:srgbClr val="D64D14"/>
          </a:solidFill>
          <a:ln>
            <a:noFill/>
          </a:ln>
        </p:spPr>
        <p:txBody>
          <a:bodyPr vert="horz" wrap="square" lIns="91440" tIns="45720" rIns="91440" bIns="45720" numCol="1" anchor="t" anchorCtr="0" compatLnSpc="1">
            <a:prstTxWarp prst="textNoShape">
              <a:avLst/>
            </a:prstTxWarp>
          </a:bodyPr>
          <a:lstStyle/>
          <a:p>
            <a:endParaRPr lang="id-ID" sz="1351"/>
          </a:p>
        </p:txBody>
      </p:sp>
      <p:grpSp>
        <p:nvGrpSpPr>
          <p:cNvPr id="203" name="Group 74">
            <a:extLst>
              <a:ext uri="{FF2B5EF4-FFF2-40B4-BE49-F238E27FC236}">
                <a16:creationId xmlns:a16="http://schemas.microsoft.com/office/drawing/2014/main" id="{40536EC8-C410-4027-9ED9-CE21ED16A940}"/>
              </a:ext>
            </a:extLst>
          </p:cNvPr>
          <p:cNvGrpSpPr/>
          <p:nvPr/>
        </p:nvGrpSpPr>
        <p:grpSpPr>
          <a:xfrm>
            <a:off x="3121242" y="1858518"/>
            <a:ext cx="312723" cy="436089"/>
            <a:chOff x="6924675" y="5064125"/>
            <a:chExt cx="346075" cy="482600"/>
          </a:xfrm>
          <a:solidFill>
            <a:srgbClr val="E59867"/>
          </a:solidFill>
        </p:grpSpPr>
        <p:sp>
          <p:nvSpPr>
            <p:cNvPr id="204" name="Freeform 331">
              <a:extLst>
                <a:ext uri="{FF2B5EF4-FFF2-40B4-BE49-F238E27FC236}">
                  <a16:creationId xmlns:a16="http://schemas.microsoft.com/office/drawing/2014/main" id="{C6A2AE38-DD6A-4009-8233-6650F12CD5AE}"/>
                </a:ext>
              </a:extLst>
            </p:cNvPr>
            <p:cNvSpPr>
              <a:spLocks noEditPoints="1"/>
            </p:cNvSpPr>
            <p:nvPr/>
          </p:nvSpPr>
          <p:spPr bwMode="auto">
            <a:xfrm>
              <a:off x="6924675" y="5064125"/>
              <a:ext cx="346075" cy="482600"/>
            </a:xfrm>
            <a:custGeom>
              <a:avLst/>
              <a:gdLst>
                <a:gd name="T0" fmla="*/ 68 w 92"/>
                <a:gd name="T1" fmla="*/ 36 h 128"/>
                <a:gd name="T2" fmla="*/ 60 w 92"/>
                <a:gd name="T3" fmla="*/ 56 h 128"/>
                <a:gd name="T4" fmla="*/ 44 w 92"/>
                <a:gd name="T5" fmla="*/ 20 h 128"/>
                <a:gd name="T6" fmla="*/ 36 w 92"/>
                <a:gd name="T7" fmla="*/ 44 h 128"/>
                <a:gd name="T8" fmla="*/ 4 w 92"/>
                <a:gd name="T9" fmla="*/ 0 h 128"/>
                <a:gd name="T10" fmla="*/ 0 w 92"/>
                <a:gd name="T11" fmla="*/ 92 h 128"/>
                <a:gd name="T12" fmla="*/ 40 w 92"/>
                <a:gd name="T13" fmla="*/ 128 h 128"/>
                <a:gd name="T14" fmla="*/ 86 w 92"/>
                <a:gd name="T15" fmla="*/ 100 h 128"/>
                <a:gd name="T16" fmla="*/ 68 w 92"/>
                <a:gd name="T17" fmla="*/ 36 h 128"/>
                <a:gd name="T18" fmla="*/ 79 w 92"/>
                <a:gd name="T19" fmla="*/ 98 h 128"/>
                <a:gd name="T20" fmla="*/ 40 w 92"/>
                <a:gd name="T21" fmla="*/ 120 h 128"/>
                <a:gd name="T22" fmla="*/ 8 w 92"/>
                <a:gd name="T23" fmla="*/ 92 h 128"/>
                <a:gd name="T24" fmla="*/ 12 w 92"/>
                <a:gd name="T25" fmla="*/ 63 h 128"/>
                <a:gd name="T26" fmla="*/ 16 w 92"/>
                <a:gd name="T27" fmla="*/ 23 h 128"/>
                <a:gd name="T28" fmla="*/ 33 w 92"/>
                <a:gd name="T29" fmla="*/ 63 h 128"/>
                <a:gd name="T30" fmla="*/ 47 w 92"/>
                <a:gd name="T31" fmla="*/ 39 h 128"/>
                <a:gd name="T32" fmla="*/ 52 w 92"/>
                <a:gd name="T33" fmla="*/ 76 h 128"/>
                <a:gd name="T34" fmla="*/ 71 w 92"/>
                <a:gd name="T35" fmla="*/ 54 h 128"/>
                <a:gd name="T36" fmla="*/ 79 w 92"/>
                <a:gd name="T37" fmla="*/ 98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92" h="128">
                  <a:moveTo>
                    <a:pt x="68" y="36"/>
                  </a:moveTo>
                  <a:cubicBezTo>
                    <a:pt x="68" y="47"/>
                    <a:pt x="60" y="56"/>
                    <a:pt x="60" y="56"/>
                  </a:cubicBezTo>
                  <a:cubicBezTo>
                    <a:pt x="60" y="36"/>
                    <a:pt x="44" y="20"/>
                    <a:pt x="44" y="20"/>
                  </a:cubicBezTo>
                  <a:cubicBezTo>
                    <a:pt x="44" y="20"/>
                    <a:pt x="44" y="32"/>
                    <a:pt x="36" y="44"/>
                  </a:cubicBezTo>
                  <a:cubicBezTo>
                    <a:pt x="28" y="16"/>
                    <a:pt x="4" y="0"/>
                    <a:pt x="4" y="0"/>
                  </a:cubicBezTo>
                  <a:cubicBezTo>
                    <a:pt x="16" y="44"/>
                    <a:pt x="0" y="60"/>
                    <a:pt x="0" y="92"/>
                  </a:cubicBezTo>
                  <a:cubicBezTo>
                    <a:pt x="0" y="110"/>
                    <a:pt x="16" y="128"/>
                    <a:pt x="40" y="128"/>
                  </a:cubicBezTo>
                  <a:cubicBezTo>
                    <a:pt x="76" y="128"/>
                    <a:pt x="83" y="115"/>
                    <a:pt x="86" y="100"/>
                  </a:cubicBezTo>
                  <a:cubicBezTo>
                    <a:pt x="92" y="80"/>
                    <a:pt x="84" y="56"/>
                    <a:pt x="68" y="36"/>
                  </a:cubicBezTo>
                  <a:close/>
                  <a:moveTo>
                    <a:pt x="79" y="98"/>
                  </a:moveTo>
                  <a:cubicBezTo>
                    <a:pt x="76" y="108"/>
                    <a:pt x="73" y="120"/>
                    <a:pt x="40" y="120"/>
                  </a:cubicBezTo>
                  <a:cubicBezTo>
                    <a:pt x="20" y="120"/>
                    <a:pt x="8" y="106"/>
                    <a:pt x="8" y="92"/>
                  </a:cubicBezTo>
                  <a:cubicBezTo>
                    <a:pt x="8" y="81"/>
                    <a:pt x="10" y="72"/>
                    <a:pt x="12" y="63"/>
                  </a:cubicBezTo>
                  <a:cubicBezTo>
                    <a:pt x="15" y="51"/>
                    <a:pt x="17" y="39"/>
                    <a:pt x="16" y="23"/>
                  </a:cubicBezTo>
                  <a:cubicBezTo>
                    <a:pt x="29" y="40"/>
                    <a:pt x="33" y="63"/>
                    <a:pt x="33" y="63"/>
                  </a:cubicBezTo>
                  <a:cubicBezTo>
                    <a:pt x="33" y="63"/>
                    <a:pt x="44" y="47"/>
                    <a:pt x="47" y="39"/>
                  </a:cubicBezTo>
                  <a:cubicBezTo>
                    <a:pt x="50" y="44"/>
                    <a:pt x="52" y="60"/>
                    <a:pt x="52" y="76"/>
                  </a:cubicBezTo>
                  <a:cubicBezTo>
                    <a:pt x="52" y="76"/>
                    <a:pt x="63" y="67"/>
                    <a:pt x="71" y="54"/>
                  </a:cubicBezTo>
                  <a:cubicBezTo>
                    <a:pt x="79" y="69"/>
                    <a:pt x="82" y="85"/>
                    <a:pt x="79" y="9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sz="1351"/>
            </a:p>
          </p:txBody>
        </p:sp>
        <p:sp>
          <p:nvSpPr>
            <p:cNvPr id="205" name="Freeform 332">
              <a:extLst>
                <a:ext uri="{FF2B5EF4-FFF2-40B4-BE49-F238E27FC236}">
                  <a16:creationId xmlns:a16="http://schemas.microsoft.com/office/drawing/2014/main" id="{0FE451C7-0ABA-4DAD-BF25-5A26FEC4F787}"/>
                </a:ext>
              </a:extLst>
            </p:cNvPr>
            <p:cNvSpPr>
              <a:spLocks/>
            </p:cNvSpPr>
            <p:nvPr/>
          </p:nvSpPr>
          <p:spPr bwMode="auto">
            <a:xfrm>
              <a:off x="6981825" y="5272088"/>
              <a:ext cx="214313" cy="173038"/>
            </a:xfrm>
            <a:custGeom>
              <a:avLst/>
              <a:gdLst>
                <a:gd name="T0" fmla="*/ 55 w 57"/>
                <a:gd name="T1" fmla="*/ 12 h 46"/>
                <a:gd name="T2" fmla="*/ 51 w 57"/>
                <a:gd name="T3" fmla="*/ 16 h 46"/>
                <a:gd name="T4" fmla="*/ 32 w 57"/>
                <a:gd name="T5" fmla="*/ 31 h 46"/>
                <a:gd name="T6" fmla="*/ 30 w 57"/>
                <a:gd name="T7" fmla="*/ 14 h 46"/>
                <a:gd name="T8" fmla="*/ 30 w 57"/>
                <a:gd name="T9" fmla="*/ 7 h 46"/>
                <a:gd name="T10" fmla="*/ 24 w 57"/>
                <a:gd name="T11" fmla="*/ 16 h 46"/>
                <a:gd name="T12" fmla="*/ 17 w 57"/>
                <a:gd name="T13" fmla="*/ 26 h 46"/>
                <a:gd name="T14" fmla="*/ 9 w 57"/>
                <a:gd name="T15" fmla="*/ 5 h 46"/>
                <a:gd name="T16" fmla="*/ 7 w 57"/>
                <a:gd name="T17" fmla="*/ 0 h 46"/>
                <a:gd name="T18" fmla="*/ 5 w 57"/>
                <a:gd name="T19" fmla="*/ 6 h 46"/>
                <a:gd name="T20" fmla="*/ 0 w 57"/>
                <a:gd name="T21" fmla="*/ 40 h 46"/>
                <a:gd name="T22" fmla="*/ 2 w 57"/>
                <a:gd name="T23" fmla="*/ 42 h 46"/>
                <a:gd name="T24" fmla="*/ 4 w 57"/>
                <a:gd name="T25" fmla="*/ 40 h 46"/>
                <a:gd name="T26" fmla="*/ 7 w 57"/>
                <a:gd name="T27" fmla="*/ 12 h 46"/>
                <a:gd name="T28" fmla="*/ 15 w 57"/>
                <a:gd name="T29" fmla="*/ 31 h 46"/>
                <a:gd name="T30" fmla="*/ 16 w 57"/>
                <a:gd name="T31" fmla="*/ 34 h 46"/>
                <a:gd name="T32" fmla="*/ 18 w 57"/>
                <a:gd name="T33" fmla="*/ 31 h 46"/>
                <a:gd name="T34" fmla="*/ 26 w 57"/>
                <a:gd name="T35" fmla="*/ 20 h 46"/>
                <a:gd name="T36" fmla="*/ 29 w 57"/>
                <a:gd name="T37" fmla="*/ 34 h 46"/>
                <a:gd name="T38" fmla="*/ 30 w 57"/>
                <a:gd name="T39" fmla="*/ 37 h 46"/>
                <a:gd name="T40" fmla="*/ 32 w 57"/>
                <a:gd name="T41" fmla="*/ 36 h 46"/>
                <a:gd name="T42" fmla="*/ 52 w 57"/>
                <a:gd name="T43" fmla="*/ 21 h 46"/>
                <a:gd name="T44" fmla="*/ 49 w 57"/>
                <a:gd name="T45" fmla="*/ 43 h 46"/>
                <a:gd name="T46" fmla="*/ 51 w 57"/>
                <a:gd name="T47" fmla="*/ 45 h 46"/>
                <a:gd name="T48" fmla="*/ 51 w 57"/>
                <a:gd name="T49" fmla="*/ 46 h 46"/>
                <a:gd name="T50" fmla="*/ 53 w 57"/>
                <a:gd name="T51" fmla="*/ 44 h 46"/>
                <a:gd name="T52" fmla="*/ 55 w 57"/>
                <a:gd name="T53" fmla="*/ 16 h 46"/>
                <a:gd name="T54" fmla="*/ 55 w 57"/>
                <a:gd name="T55" fmla="*/ 12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57" h="46">
                  <a:moveTo>
                    <a:pt x="55" y="12"/>
                  </a:moveTo>
                  <a:cubicBezTo>
                    <a:pt x="51" y="16"/>
                    <a:pt x="51" y="16"/>
                    <a:pt x="51" y="16"/>
                  </a:cubicBezTo>
                  <a:cubicBezTo>
                    <a:pt x="47" y="21"/>
                    <a:pt x="43" y="26"/>
                    <a:pt x="32" y="31"/>
                  </a:cubicBezTo>
                  <a:cubicBezTo>
                    <a:pt x="31" y="26"/>
                    <a:pt x="30" y="21"/>
                    <a:pt x="30" y="14"/>
                  </a:cubicBezTo>
                  <a:cubicBezTo>
                    <a:pt x="30" y="7"/>
                    <a:pt x="30" y="7"/>
                    <a:pt x="30" y="7"/>
                  </a:cubicBezTo>
                  <a:cubicBezTo>
                    <a:pt x="24" y="16"/>
                    <a:pt x="24" y="16"/>
                    <a:pt x="24" y="16"/>
                  </a:cubicBezTo>
                  <a:cubicBezTo>
                    <a:pt x="21" y="20"/>
                    <a:pt x="20" y="22"/>
                    <a:pt x="17" y="26"/>
                  </a:cubicBezTo>
                  <a:cubicBezTo>
                    <a:pt x="13" y="17"/>
                    <a:pt x="11" y="11"/>
                    <a:pt x="9" y="5"/>
                  </a:cubicBezTo>
                  <a:cubicBezTo>
                    <a:pt x="7" y="0"/>
                    <a:pt x="7" y="0"/>
                    <a:pt x="7" y="0"/>
                  </a:cubicBezTo>
                  <a:cubicBezTo>
                    <a:pt x="5" y="6"/>
                    <a:pt x="5" y="6"/>
                    <a:pt x="5" y="6"/>
                  </a:cubicBezTo>
                  <a:cubicBezTo>
                    <a:pt x="2" y="13"/>
                    <a:pt x="0" y="21"/>
                    <a:pt x="0" y="40"/>
                  </a:cubicBezTo>
                  <a:cubicBezTo>
                    <a:pt x="0" y="41"/>
                    <a:pt x="0" y="42"/>
                    <a:pt x="2" y="42"/>
                  </a:cubicBezTo>
                  <a:cubicBezTo>
                    <a:pt x="3" y="42"/>
                    <a:pt x="4" y="41"/>
                    <a:pt x="4" y="40"/>
                  </a:cubicBezTo>
                  <a:cubicBezTo>
                    <a:pt x="4" y="25"/>
                    <a:pt x="5" y="18"/>
                    <a:pt x="7" y="12"/>
                  </a:cubicBezTo>
                  <a:cubicBezTo>
                    <a:pt x="9" y="17"/>
                    <a:pt x="12" y="23"/>
                    <a:pt x="15" y="31"/>
                  </a:cubicBezTo>
                  <a:cubicBezTo>
                    <a:pt x="16" y="34"/>
                    <a:pt x="16" y="34"/>
                    <a:pt x="16" y="34"/>
                  </a:cubicBezTo>
                  <a:cubicBezTo>
                    <a:pt x="18" y="31"/>
                    <a:pt x="18" y="31"/>
                    <a:pt x="18" y="31"/>
                  </a:cubicBezTo>
                  <a:cubicBezTo>
                    <a:pt x="22" y="27"/>
                    <a:pt x="24" y="24"/>
                    <a:pt x="26" y="20"/>
                  </a:cubicBezTo>
                  <a:cubicBezTo>
                    <a:pt x="27" y="26"/>
                    <a:pt x="28" y="30"/>
                    <a:pt x="29" y="34"/>
                  </a:cubicBezTo>
                  <a:cubicBezTo>
                    <a:pt x="30" y="37"/>
                    <a:pt x="30" y="37"/>
                    <a:pt x="30" y="37"/>
                  </a:cubicBezTo>
                  <a:cubicBezTo>
                    <a:pt x="32" y="36"/>
                    <a:pt x="32" y="36"/>
                    <a:pt x="32" y="36"/>
                  </a:cubicBezTo>
                  <a:cubicBezTo>
                    <a:pt x="43" y="31"/>
                    <a:pt x="48" y="26"/>
                    <a:pt x="52" y="21"/>
                  </a:cubicBezTo>
                  <a:cubicBezTo>
                    <a:pt x="53" y="29"/>
                    <a:pt x="52" y="37"/>
                    <a:pt x="49" y="43"/>
                  </a:cubicBezTo>
                  <a:cubicBezTo>
                    <a:pt x="49" y="44"/>
                    <a:pt x="49" y="45"/>
                    <a:pt x="51" y="45"/>
                  </a:cubicBezTo>
                  <a:cubicBezTo>
                    <a:pt x="51" y="45"/>
                    <a:pt x="51" y="46"/>
                    <a:pt x="51" y="46"/>
                  </a:cubicBezTo>
                  <a:cubicBezTo>
                    <a:pt x="52" y="46"/>
                    <a:pt x="53" y="45"/>
                    <a:pt x="53" y="44"/>
                  </a:cubicBezTo>
                  <a:cubicBezTo>
                    <a:pt x="56" y="37"/>
                    <a:pt x="57" y="26"/>
                    <a:pt x="55" y="16"/>
                  </a:cubicBezTo>
                  <a:lnTo>
                    <a:pt x="55"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sz="1351" dirty="0"/>
            </a:p>
          </p:txBody>
        </p:sp>
      </p:grpSp>
      <p:sp>
        <p:nvSpPr>
          <p:cNvPr id="206" name="Title 4">
            <a:extLst>
              <a:ext uri="{FF2B5EF4-FFF2-40B4-BE49-F238E27FC236}">
                <a16:creationId xmlns:a16="http://schemas.microsoft.com/office/drawing/2014/main" id="{043137A3-0867-480F-9FB4-F8B31EC0C886}"/>
              </a:ext>
            </a:extLst>
          </p:cNvPr>
          <p:cNvSpPr txBox="1">
            <a:spLocks/>
          </p:cNvSpPr>
          <p:nvPr/>
        </p:nvSpPr>
        <p:spPr>
          <a:xfrm>
            <a:off x="1159735" y="921277"/>
            <a:ext cx="1882892" cy="55672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b="1" kern="1200">
                <a:solidFill>
                  <a:schemeClr val="tx1"/>
                </a:solidFill>
                <a:latin typeface="+mj-lt"/>
                <a:ea typeface="+mj-ea"/>
                <a:cs typeface="+mj-cs"/>
              </a:defRPr>
            </a:lvl1pPr>
          </a:lstStyle>
          <a:p>
            <a:r>
              <a:rPr lang="tr-TR" sz="1800" b="0" dirty="0">
                <a:latin typeface="Raleway" pitchFamily="2" charset="-94"/>
              </a:rPr>
              <a:t>Yetkinliklerimiz</a:t>
            </a:r>
            <a:endParaRPr lang="en-ID" sz="1800" b="0" dirty="0">
              <a:latin typeface="Raleway" pitchFamily="2" charset="-94"/>
            </a:endParaRPr>
          </a:p>
        </p:txBody>
      </p:sp>
      <p:cxnSp>
        <p:nvCxnSpPr>
          <p:cNvPr id="32" name="Düz Bağlayıcı 31">
            <a:extLst>
              <a:ext uri="{FF2B5EF4-FFF2-40B4-BE49-F238E27FC236}">
                <a16:creationId xmlns:a16="http://schemas.microsoft.com/office/drawing/2014/main" id="{4F57D1E2-0B83-4FFE-8E36-BE67CC49D737}"/>
              </a:ext>
            </a:extLst>
          </p:cNvPr>
          <p:cNvCxnSpPr/>
          <p:nvPr/>
        </p:nvCxnSpPr>
        <p:spPr>
          <a:xfrm>
            <a:off x="995430" y="983226"/>
            <a:ext cx="2211503" cy="0"/>
          </a:xfrm>
          <a:prstGeom prst="line">
            <a:avLst/>
          </a:prstGeom>
        </p:spPr>
        <p:style>
          <a:lnRef idx="1">
            <a:schemeClr val="dk1"/>
          </a:lnRef>
          <a:fillRef idx="0">
            <a:schemeClr val="dk1"/>
          </a:fillRef>
          <a:effectRef idx="0">
            <a:schemeClr val="dk1"/>
          </a:effectRef>
          <a:fontRef idx="minor">
            <a:schemeClr val="tx1"/>
          </a:fontRef>
        </p:style>
      </p:cxnSp>
      <p:cxnSp>
        <p:nvCxnSpPr>
          <p:cNvPr id="208" name="Straight Arrow Connector 50">
            <a:extLst>
              <a:ext uri="{FF2B5EF4-FFF2-40B4-BE49-F238E27FC236}">
                <a16:creationId xmlns:a16="http://schemas.microsoft.com/office/drawing/2014/main" id="{CE1B9836-D891-4DF8-99B2-8D8F3D2D4B8F}"/>
              </a:ext>
            </a:extLst>
          </p:cNvPr>
          <p:cNvCxnSpPr>
            <a:cxnSpLocks/>
          </p:cNvCxnSpPr>
          <p:nvPr/>
        </p:nvCxnSpPr>
        <p:spPr>
          <a:xfrm flipV="1">
            <a:off x="7156487" y="3411776"/>
            <a:ext cx="1030723" cy="17224"/>
          </a:xfrm>
          <a:prstGeom prst="straightConnector1">
            <a:avLst/>
          </a:prstGeom>
          <a:ln w="19050">
            <a:solidFill>
              <a:schemeClr val="tx1">
                <a:lumMod val="50000"/>
                <a:lumOff val="50000"/>
              </a:schemeClr>
            </a:solidFill>
            <a:tailEnd type="diamond"/>
          </a:ln>
        </p:spPr>
        <p:style>
          <a:lnRef idx="1">
            <a:schemeClr val="accent1"/>
          </a:lnRef>
          <a:fillRef idx="0">
            <a:schemeClr val="accent1"/>
          </a:fillRef>
          <a:effectRef idx="0">
            <a:schemeClr val="accent1"/>
          </a:effectRef>
          <a:fontRef idx="minor">
            <a:schemeClr val="tx1"/>
          </a:fontRef>
        </p:style>
      </p:cxnSp>
      <p:cxnSp>
        <p:nvCxnSpPr>
          <p:cNvPr id="210" name="Straight Arrow Connector 54">
            <a:extLst>
              <a:ext uri="{FF2B5EF4-FFF2-40B4-BE49-F238E27FC236}">
                <a16:creationId xmlns:a16="http://schemas.microsoft.com/office/drawing/2014/main" id="{DF3A1DD4-46F2-4988-B9D2-D43D044AEDFD}"/>
              </a:ext>
            </a:extLst>
          </p:cNvPr>
          <p:cNvCxnSpPr>
            <a:cxnSpLocks/>
          </p:cNvCxnSpPr>
          <p:nvPr/>
        </p:nvCxnSpPr>
        <p:spPr>
          <a:xfrm flipH="1">
            <a:off x="3629513" y="3562199"/>
            <a:ext cx="1742762" cy="0"/>
          </a:xfrm>
          <a:prstGeom prst="straightConnector1">
            <a:avLst/>
          </a:prstGeom>
          <a:ln w="19050">
            <a:solidFill>
              <a:schemeClr val="tx1">
                <a:lumMod val="50000"/>
                <a:lumOff val="50000"/>
              </a:schemeClr>
            </a:solidFill>
            <a:tailEnd type="diamond"/>
          </a:ln>
        </p:spPr>
        <p:style>
          <a:lnRef idx="1">
            <a:schemeClr val="accent1"/>
          </a:lnRef>
          <a:fillRef idx="0">
            <a:schemeClr val="accent1"/>
          </a:fillRef>
          <a:effectRef idx="0">
            <a:schemeClr val="accent1"/>
          </a:effectRef>
          <a:fontRef idx="minor">
            <a:schemeClr val="tx1"/>
          </a:fontRef>
        </p:style>
      </p:cxnSp>
      <p:sp>
        <p:nvSpPr>
          <p:cNvPr id="211" name="TextBox 57">
            <a:extLst>
              <a:ext uri="{FF2B5EF4-FFF2-40B4-BE49-F238E27FC236}">
                <a16:creationId xmlns:a16="http://schemas.microsoft.com/office/drawing/2014/main" id="{A191BE29-E4F9-424B-9FF7-CFE5B11952FB}"/>
              </a:ext>
            </a:extLst>
          </p:cNvPr>
          <p:cNvSpPr txBox="1"/>
          <p:nvPr/>
        </p:nvSpPr>
        <p:spPr>
          <a:xfrm>
            <a:off x="8959695" y="3263272"/>
            <a:ext cx="1298753" cy="307777"/>
          </a:xfrm>
          <a:prstGeom prst="rect">
            <a:avLst/>
          </a:prstGeom>
          <a:noFill/>
        </p:spPr>
        <p:txBody>
          <a:bodyPr wrap="none" rtlCol="0">
            <a:spAutoFit/>
          </a:bodyPr>
          <a:lstStyle/>
          <a:p>
            <a:r>
              <a:rPr lang="tr-TR" sz="1400" dirty="0">
                <a:latin typeface="Raleway" panose="020B0003030101060003" pitchFamily="34" charset="0"/>
              </a:rPr>
              <a:t>Sanallaştırma</a:t>
            </a:r>
            <a:endParaRPr lang="id-ID" sz="1400" dirty="0">
              <a:latin typeface="Raleway" panose="020B0003030101060003" pitchFamily="34" charset="0"/>
            </a:endParaRPr>
          </a:p>
        </p:txBody>
      </p:sp>
      <p:sp>
        <p:nvSpPr>
          <p:cNvPr id="212" name="TextBox 59">
            <a:extLst>
              <a:ext uri="{FF2B5EF4-FFF2-40B4-BE49-F238E27FC236}">
                <a16:creationId xmlns:a16="http://schemas.microsoft.com/office/drawing/2014/main" id="{6FEABD63-21CC-4C43-8DE4-08B407FCF22C}"/>
              </a:ext>
            </a:extLst>
          </p:cNvPr>
          <p:cNvSpPr txBox="1"/>
          <p:nvPr/>
        </p:nvSpPr>
        <p:spPr>
          <a:xfrm>
            <a:off x="1991527" y="3395500"/>
            <a:ext cx="899606" cy="307777"/>
          </a:xfrm>
          <a:prstGeom prst="rect">
            <a:avLst/>
          </a:prstGeom>
          <a:noFill/>
        </p:spPr>
        <p:txBody>
          <a:bodyPr wrap="none" rtlCol="0">
            <a:spAutoFit/>
          </a:bodyPr>
          <a:lstStyle/>
          <a:p>
            <a:pPr algn="r"/>
            <a:r>
              <a:rPr lang="tr-TR" sz="1400" dirty="0">
                <a:latin typeface="Raleway" panose="020B0003030101060003" pitchFamily="34" charset="0"/>
              </a:rPr>
              <a:t>Network</a:t>
            </a:r>
            <a:endParaRPr lang="id-ID" sz="1400" dirty="0">
              <a:latin typeface="Raleway" panose="020B0003030101060003" pitchFamily="34" charset="0"/>
            </a:endParaRPr>
          </a:p>
        </p:txBody>
      </p:sp>
      <p:pic>
        <p:nvPicPr>
          <p:cNvPr id="41" name="Grafik 40" descr="Ağ diyagramı ana hat">
            <a:extLst>
              <a:ext uri="{FF2B5EF4-FFF2-40B4-BE49-F238E27FC236}">
                <a16:creationId xmlns:a16="http://schemas.microsoft.com/office/drawing/2014/main" id="{E979CE14-8F78-4441-BE41-AB7E5B0D0231}"/>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2989363" y="3291800"/>
            <a:ext cx="567519" cy="567519"/>
          </a:xfrm>
          <a:prstGeom prst="rect">
            <a:avLst/>
          </a:prstGeom>
        </p:spPr>
      </p:pic>
      <p:pic>
        <p:nvPicPr>
          <p:cNvPr id="45" name="Grafik 44" descr="Bulut bilişim ana hat">
            <a:extLst>
              <a:ext uri="{FF2B5EF4-FFF2-40B4-BE49-F238E27FC236}">
                <a16:creationId xmlns:a16="http://schemas.microsoft.com/office/drawing/2014/main" id="{D293B58E-4620-41F0-B160-7685BE9FB575}"/>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2989363" y="4670513"/>
            <a:ext cx="568800" cy="568800"/>
          </a:xfrm>
          <a:prstGeom prst="rect">
            <a:avLst/>
          </a:prstGeom>
        </p:spPr>
      </p:pic>
      <p:pic>
        <p:nvPicPr>
          <p:cNvPr id="49" name="Grafik 48" descr="Ui Ux ana hat">
            <a:extLst>
              <a:ext uri="{FF2B5EF4-FFF2-40B4-BE49-F238E27FC236}">
                <a16:creationId xmlns:a16="http://schemas.microsoft.com/office/drawing/2014/main" id="{0177F875-8689-4CE6-B304-3A25192B42F7}"/>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8326197" y="3118836"/>
            <a:ext cx="568800" cy="568800"/>
          </a:xfrm>
          <a:prstGeom prst="rect">
            <a:avLst/>
          </a:prstGeom>
        </p:spPr>
      </p:pic>
      <p:pic>
        <p:nvPicPr>
          <p:cNvPr id="53" name="Grafik 52" descr="Kablosuz yönlendirici ana hat">
            <a:extLst>
              <a:ext uri="{FF2B5EF4-FFF2-40B4-BE49-F238E27FC236}">
                <a16:creationId xmlns:a16="http://schemas.microsoft.com/office/drawing/2014/main" id="{0B307B5D-49BD-405A-86BE-C6FAA7E6EF1C}"/>
              </a:ext>
            </a:extLst>
          </p:cNvPr>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8332544" y="4496344"/>
            <a:ext cx="568800" cy="568800"/>
          </a:xfrm>
          <a:prstGeom prst="rect">
            <a:avLst/>
          </a:prstGeom>
        </p:spPr>
      </p:pic>
      <p:pic>
        <p:nvPicPr>
          <p:cNvPr id="216" name="Resim 215">
            <a:extLst>
              <a:ext uri="{FF2B5EF4-FFF2-40B4-BE49-F238E27FC236}">
                <a16:creationId xmlns:a16="http://schemas.microsoft.com/office/drawing/2014/main" id="{B63067F9-1828-46D4-B8B7-64B14579B6EC}"/>
              </a:ext>
            </a:extLst>
          </p:cNvPr>
          <p:cNvPicPr>
            <a:picLocks noChangeAspect="1"/>
          </p:cNvPicPr>
          <p:nvPr/>
        </p:nvPicPr>
        <p:blipFill>
          <a:blip r:embed="rId13">
            <a:alphaModFix amt="20000"/>
            <a:extLst>
              <a:ext uri="{28A0092B-C50C-407E-A947-70E740481C1C}">
                <a14:useLocalDpi xmlns:a14="http://schemas.microsoft.com/office/drawing/2010/main" val="0"/>
              </a:ext>
            </a:extLst>
          </a:blip>
          <a:stretch>
            <a:fillRect/>
          </a:stretch>
        </p:blipFill>
        <p:spPr>
          <a:xfrm rot="7730108">
            <a:off x="10441854" y="-1703520"/>
            <a:ext cx="3744791" cy="3744791"/>
          </a:xfrm>
          <a:prstGeom prst="rect">
            <a:avLst/>
          </a:prstGeom>
        </p:spPr>
      </p:pic>
      <p:pic>
        <p:nvPicPr>
          <p:cNvPr id="217" name="Resim 216">
            <a:extLst>
              <a:ext uri="{FF2B5EF4-FFF2-40B4-BE49-F238E27FC236}">
                <a16:creationId xmlns:a16="http://schemas.microsoft.com/office/drawing/2014/main" id="{0C6E519E-0072-4ACC-B8DC-80986FB08024}"/>
              </a:ext>
            </a:extLst>
          </p:cNvPr>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264317" y="6443191"/>
            <a:ext cx="948981" cy="203120"/>
          </a:xfrm>
          <a:prstGeom prst="rect">
            <a:avLst/>
          </a:prstGeom>
          <a:effectLst>
            <a:outerShdw blurRad="50800" dist="38100" dir="2700000" algn="tl" rotWithShape="0">
              <a:prstClr val="black">
                <a:alpha val="40000"/>
              </a:prstClr>
            </a:outerShdw>
          </a:effectLst>
        </p:spPr>
      </p:pic>
      <p:cxnSp>
        <p:nvCxnSpPr>
          <p:cNvPr id="218" name="Düz Bağlayıcı 217">
            <a:extLst>
              <a:ext uri="{FF2B5EF4-FFF2-40B4-BE49-F238E27FC236}">
                <a16:creationId xmlns:a16="http://schemas.microsoft.com/office/drawing/2014/main" id="{0A345DA4-8C1C-42A0-BCB4-D4D899154FF5}"/>
              </a:ext>
            </a:extLst>
          </p:cNvPr>
          <p:cNvCxnSpPr>
            <a:cxnSpLocks/>
          </p:cNvCxnSpPr>
          <p:nvPr/>
        </p:nvCxnSpPr>
        <p:spPr>
          <a:xfrm>
            <a:off x="1337187" y="6548284"/>
            <a:ext cx="3913895" cy="0"/>
          </a:xfrm>
          <a:prstGeom prst="line">
            <a:avLst/>
          </a:prstGeom>
          <a:ln>
            <a:solidFill>
              <a:schemeClr val="bg1">
                <a:lumMod val="85000"/>
              </a:schemeClr>
            </a:solidFill>
          </a:ln>
        </p:spPr>
        <p:style>
          <a:lnRef idx="1">
            <a:schemeClr val="dk1"/>
          </a:lnRef>
          <a:fillRef idx="0">
            <a:schemeClr val="dk1"/>
          </a:fillRef>
          <a:effectRef idx="0">
            <a:schemeClr val="dk1"/>
          </a:effectRef>
          <a:fontRef idx="minor">
            <a:schemeClr val="tx1"/>
          </a:fontRef>
        </p:style>
      </p:cxnSp>
      <p:sp>
        <p:nvSpPr>
          <p:cNvPr id="219" name="Metin kutusu 218">
            <a:extLst>
              <a:ext uri="{FF2B5EF4-FFF2-40B4-BE49-F238E27FC236}">
                <a16:creationId xmlns:a16="http://schemas.microsoft.com/office/drawing/2014/main" id="{3E6B869E-4C9F-4801-815A-03B9A789509B}"/>
              </a:ext>
            </a:extLst>
          </p:cNvPr>
          <p:cNvSpPr txBox="1"/>
          <p:nvPr/>
        </p:nvSpPr>
        <p:spPr>
          <a:xfrm>
            <a:off x="5576317" y="6412558"/>
            <a:ext cx="1189749" cy="253916"/>
          </a:xfrm>
          <a:prstGeom prst="rect">
            <a:avLst/>
          </a:prstGeom>
          <a:noFill/>
        </p:spPr>
        <p:txBody>
          <a:bodyPr wrap="square" rtlCol="0">
            <a:spAutoFit/>
          </a:bodyPr>
          <a:lstStyle/>
          <a:p>
            <a:r>
              <a:rPr lang="tr-TR" sz="1050" b="1" kern="700" dirty="0">
                <a:solidFill>
                  <a:srgbClr val="6A6E71"/>
                </a:solidFill>
              </a:rPr>
              <a:t>www.pikus.com.tr</a:t>
            </a:r>
          </a:p>
        </p:txBody>
      </p:sp>
      <p:cxnSp>
        <p:nvCxnSpPr>
          <p:cNvPr id="220" name="Düz Bağlayıcı 219">
            <a:extLst>
              <a:ext uri="{FF2B5EF4-FFF2-40B4-BE49-F238E27FC236}">
                <a16:creationId xmlns:a16="http://schemas.microsoft.com/office/drawing/2014/main" id="{89D6CD9C-CEA0-4558-95DE-E830CBF9885D}"/>
              </a:ext>
            </a:extLst>
          </p:cNvPr>
          <p:cNvCxnSpPr>
            <a:cxnSpLocks/>
          </p:cNvCxnSpPr>
          <p:nvPr/>
        </p:nvCxnSpPr>
        <p:spPr>
          <a:xfrm>
            <a:off x="6983506" y="6539516"/>
            <a:ext cx="4645134" cy="0"/>
          </a:xfrm>
          <a:prstGeom prst="line">
            <a:avLst/>
          </a:prstGeom>
          <a:ln>
            <a:solidFill>
              <a:schemeClr val="bg1">
                <a:lumMod val="85000"/>
              </a:schemeClr>
            </a:solidFill>
          </a:ln>
        </p:spPr>
        <p:style>
          <a:lnRef idx="1">
            <a:schemeClr val="dk1"/>
          </a:lnRef>
          <a:fillRef idx="0">
            <a:schemeClr val="dk1"/>
          </a:fillRef>
          <a:effectRef idx="0">
            <a:schemeClr val="dk1"/>
          </a:effectRef>
          <a:fontRef idx="minor">
            <a:schemeClr val="tx1"/>
          </a:fontRef>
        </p:style>
      </p:cxnSp>
      <p:sp>
        <p:nvSpPr>
          <p:cNvPr id="221" name="TextBox 53">
            <a:extLst>
              <a:ext uri="{FF2B5EF4-FFF2-40B4-BE49-F238E27FC236}">
                <a16:creationId xmlns:a16="http://schemas.microsoft.com/office/drawing/2014/main" id="{5657069A-543F-4014-8382-38FDEFE896E4}"/>
              </a:ext>
            </a:extLst>
          </p:cNvPr>
          <p:cNvSpPr txBox="1"/>
          <p:nvPr/>
        </p:nvSpPr>
        <p:spPr>
          <a:xfrm>
            <a:off x="11727711" y="6342959"/>
            <a:ext cx="2338075" cy="332848"/>
          </a:xfrm>
          <a:prstGeom prst="rect">
            <a:avLst/>
          </a:prstGeom>
          <a:noFill/>
        </p:spPr>
        <p:txBody>
          <a:bodyPr wrap="square" rtlCol="0" anchor="ctr">
            <a:spAutoFit/>
          </a:bodyPr>
          <a:lstStyle/>
          <a:p>
            <a:pPr>
              <a:lnSpc>
                <a:spcPct val="150000"/>
              </a:lnSpc>
            </a:pPr>
            <a:r>
              <a:rPr lang="id-ID" sz="1200" b="1" dirty="0">
                <a:ln w="12700">
                  <a:noFill/>
                </a:ln>
                <a:gradFill>
                  <a:gsLst>
                    <a:gs pos="53000">
                      <a:schemeClr val="accent1">
                        <a:alpha val="30000"/>
                      </a:schemeClr>
                    </a:gs>
                    <a:gs pos="100000">
                      <a:schemeClr val="accent2">
                        <a:alpha val="30000"/>
                      </a:schemeClr>
                    </a:gs>
                  </a:gsLst>
                  <a:lin ang="2700000" scaled="1"/>
                </a:gradFill>
                <a:latin typeface="+mj-lt"/>
              </a:rPr>
              <a:t>0</a:t>
            </a:r>
            <a:r>
              <a:rPr lang="tr-TR" sz="1200" b="1" dirty="0">
                <a:ln w="12700">
                  <a:noFill/>
                </a:ln>
                <a:gradFill>
                  <a:gsLst>
                    <a:gs pos="53000">
                      <a:schemeClr val="accent1">
                        <a:alpha val="30000"/>
                      </a:schemeClr>
                    </a:gs>
                    <a:gs pos="100000">
                      <a:schemeClr val="accent2">
                        <a:alpha val="30000"/>
                      </a:schemeClr>
                    </a:gs>
                  </a:gsLst>
                  <a:lin ang="2700000" scaled="1"/>
                </a:gradFill>
                <a:latin typeface="+mj-lt"/>
              </a:rPr>
              <a:t>1</a:t>
            </a:r>
            <a:r>
              <a:rPr lang="id-ID" sz="1200" b="1" dirty="0">
                <a:ln w="12700">
                  <a:noFill/>
                </a:ln>
                <a:gradFill>
                  <a:gsLst>
                    <a:gs pos="53000">
                      <a:schemeClr val="accent1">
                        <a:alpha val="30000"/>
                      </a:schemeClr>
                    </a:gs>
                    <a:gs pos="100000">
                      <a:schemeClr val="accent2">
                        <a:alpha val="30000"/>
                      </a:schemeClr>
                    </a:gs>
                  </a:gsLst>
                  <a:lin ang="2700000" scaled="1"/>
                </a:gradFill>
                <a:latin typeface="+mj-lt"/>
              </a:rPr>
              <a:t>.</a:t>
            </a:r>
          </a:p>
        </p:txBody>
      </p:sp>
    </p:spTree>
    <p:extLst>
      <p:ext uri="{BB962C8B-B14F-4D97-AF65-F5344CB8AC3E}">
        <p14:creationId xmlns:p14="http://schemas.microsoft.com/office/powerpoint/2010/main" val="17531300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nodeType="afterEffect">
                                  <p:stCondLst>
                                    <p:cond delay="0"/>
                                  </p:stCondLst>
                                  <p:childTnLst>
                                    <p:set>
                                      <p:cBhvr>
                                        <p:cTn id="6" dur="1" fill="hold">
                                          <p:stCondLst>
                                            <p:cond delay="0"/>
                                          </p:stCondLst>
                                        </p:cTn>
                                        <p:tgtEl>
                                          <p:spTgt spid="171"/>
                                        </p:tgtEl>
                                        <p:attrNameLst>
                                          <p:attrName>style.visibility</p:attrName>
                                        </p:attrNameLst>
                                      </p:cBhvr>
                                      <p:to>
                                        <p:strVal val="visible"/>
                                      </p:to>
                                    </p:set>
                                    <p:animEffect transition="in" filter="fade">
                                      <p:cBhvr>
                                        <p:cTn id="7" dur="1000"/>
                                        <p:tgtEl>
                                          <p:spTgt spid="171"/>
                                        </p:tgtEl>
                                      </p:cBhvr>
                                    </p:animEffect>
                                    <p:anim calcmode="lin" valueType="num">
                                      <p:cBhvr>
                                        <p:cTn id="8" dur="1000" fill="hold"/>
                                        <p:tgtEl>
                                          <p:spTgt spid="171"/>
                                        </p:tgtEl>
                                        <p:attrNameLst>
                                          <p:attrName>ppt_x</p:attrName>
                                        </p:attrNameLst>
                                      </p:cBhvr>
                                      <p:tavLst>
                                        <p:tav tm="0">
                                          <p:val>
                                            <p:strVal val="#ppt_x"/>
                                          </p:val>
                                        </p:tav>
                                        <p:tav tm="100000">
                                          <p:val>
                                            <p:strVal val="#ppt_x"/>
                                          </p:val>
                                        </p:tav>
                                      </p:tavLst>
                                    </p:anim>
                                    <p:anim calcmode="lin" valueType="num">
                                      <p:cBhvr>
                                        <p:cTn id="9" dur="900" decel="100000" fill="hold"/>
                                        <p:tgtEl>
                                          <p:spTgt spid="171"/>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171"/>
                                        </p:tgtEl>
                                        <p:attrNameLst>
                                          <p:attrName>ppt_y</p:attrName>
                                        </p:attrNameLst>
                                      </p:cBhvr>
                                      <p:tavLst>
                                        <p:tav tm="0">
                                          <p:val>
                                            <p:strVal val="#ppt_y-.03"/>
                                          </p:val>
                                        </p:tav>
                                        <p:tav tm="100000">
                                          <p:val>
                                            <p:strVal val="#ppt_y"/>
                                          </p:val>
                                        </p:tav>
                                      </p:tavLst>
                                    </p:anim>
                                  </p:childTnLst>
                                </p:cTn>
                              </p:par>
                            </p:childTnLst>
                          </p:cTn>
                        </p:par>
                        <p:par>
                          <p:cTn id="11" fill="hold">
                            <p:stCondLst>
                              <p:cond delay="1000"/>
                            </p:stCondLst>
                            <p:childTnLst>
                              <p:par>
                                <p:cTn id="12" presetID="22" presetClass="entr" presetSubtype="4" fill="hold" nodeType="afterEffect">
                                  <p:stCondLst>
                                    <p:cond delay="0"/>
                                  </p:stCondLst>
                                  <p:childTnLst>
                                    <p:set>
                                      <p:cBhvr>
                                        <p:cTn id="13" dur="1" fill="hold">
                                          <p:stCondLst>
                                            <p:cond delay="0"/>
                                          </p:stCondLst>
                                        </p:cTn>
                                        <p:tgtEl>
                                          <p:spTgt spid="183"/>
                                        </p:tgtEl>
                                        <p:attrNameLst>
                                          <p:attrName>style.visibility</p:attrName>
                                        </p:attrNameLst>
                                      </p:cBhvr>
                                      <p:to>
                                        <p:strVal val="visible"/>
                                      </p:to>
                                    </p:set>
                                    <p:animEffect transition="in" filter="wipe(down)">
                                      <p:cBhvr>
                                        <p:cTn id="14" dur="500"/>
                                        <p:tgtEl>
                                          <p:spTgt spid="183"/>
                                        </p:tgtEl>
                                      </p:cBhvr>
                                    </p:animEffect>
                                  </p:childTnLst>
                                </p:cTn>
                              </p:par>
                              <p:par>
                                <p:cTn id="15" presetID="22" presetClass="entr" presetSubtype="4" fill="hold" nodeType="withEffect">
                                  <p:stCondLst>
                                    <p:cond delay="0"/>
                                  </p:stCondLst>
                                  <p:childTnLst>
                                    <p:set>
                                      <p:cBhvr>
                                        <p:cTn id="16" dur="1" fill="hold">
                                          <p:stCondLst>
                                            <p:cond delay="0"/>
                                          </p:stCondLst>
                                        </p:cTn>
                                        <p:tgtEl>
                                          <p:spTgt spid="179"/>
                                        </p:tgtEl>
                                        <p:attrNameLst>
                                          <p:attrName>style.visibility</p:attrName>
                                        </p:attrNameLst>
                                      </p:cBhvr>
                                      <p:to>
                                        <p:strVal val="visible"/>
                                      </p:to>
                                    </p:set>
                                    <p:animEffect transition="in" filter="wipe(down)">
                                      <p:cBhvr>
                                        <p:cTn id="17" dur="500"/>
                                        <p:tgtEl>
                                          <p:spTgt spid="179"/>
                                        </p:tgtEl>
                                      </p:cBhvr>
                                    </p:animEffect>
                                  </p:childTnLst>
                                </p:cTn>
                              </p:par>
                              <p:par>
                                <p:cTn id="18" presetID="22" presetClass="entr" presetSubtype="1" fill="hold" nodeType="withEffect">
                                  <p:stCondLst>
                                    <p:cond delay="0"/>
                                  </p:stCondLst>
                                  <p:childTnLst>
                                    <p:set>
                                      <p:cBhvr>
                                        <p:cTn id="19" dur="1" fill="hold">
                                          <p:stCondLst>
                                            <p:cond delay="0"/>
                                          </p:stCondLst>
                                        </p:cTn>
                                        <p:tgtEl>
                                          <p:spTgt spid="181"/>
                                        </p:tgtEl>
                                        <p:attrNameLst>
                                          <p:attrName>style.visibility</p:attrName>
                                        </p:attrNameLst>
                                      </p:cBhvr>
                                      <p:to>
                                        <p:strVal val="visible"/>
                                      </p:to>
                                    </p:set>
                                    <p:animEffect transition="in" filter="wipe(up)">
                                      <p:cBhvr>
                                        <p:cTn id="20" dur="500"/>
                                        <p:tgtEl>
                                          <p:spTgt spid="181"/>
                                        </p:tgtEl>
                                      </p:cBhvr>
                                    </p:animEffect>
                                  </p:childTnLst>
                                </p:cTn>
                              </p:par>
                              <p:par>
                                <p:cTn id="21" presetID="22" presetClass="entr" presetSubtype="1" fill="hold" nodeType="withEffect">
                                  <p:stCondLst>
                                    <p:cond delay="0"/>
                                  </p:stCondLst>
                                  <p:childTnLst>
                                    <p:set>
                                      <p:cBhvr>
                                        <p:cTn id="22" dur="1" fill="hold">
                                          <p:stCondLst>
                                            <p:cond delay="0"/>
                                          </p:stCondLst>
                                        </p:cTn>
                                        <p:tgtEl>
                                          <p:spTgt spid="185"/>
                                        </p:tgtEl>
                                        <p:attrNameLst>
                                          <p:attrName>style.visibility</p:attrName>
                                        </p:attrNameLst>
                                      </p:cBhvr>
                                      <p:to>
                                        <p:strVal val="visible"/>
                                      </p:to>
                                    </p:set>
                                    <p:animEffect transition="in" filter="wipe(up)">
                                      <p:cBhvr>
                                        <p:cTn id="23" dur="500"/>
                                        <p:tgtEl>
                                          <p:spTgt spid="185"/>
                                        </p:tgtEl>
                                      </p:cBhvr>
                                    </p:animEffect>
                                  </p:childTnLst>
                                </p:cTn>
                              </p:par>
                            </p:childTnLst>
                          </p:cTn>
                        </p:par>
                        <p:par>
                          <p:cTn id="24" fill="hold">
                            <p:stCondLst>
                              <p:cond delay="1500"/>
                            </p:stCondLst>
                            <p:childTnLst>
                              <p:par>
                                <p:cTn id="25" presetID="22" presetClass="entr" presetSubtype="2" fill="hold" nodeType="afterEffect">
                                  <p:stCondLst>
                                    <p:cond delay="0"/>
                                  </p:stCondLst>
                                  <p:childTnLst>
                                    <p:set>
                                      <p:cBhvr>
                                        <p:cTn id="26" dur="1" fill="hold">
                                          <p:stCondLst>
                                            <p:cond delay="0"/>
                                          </p:stCondLst>
                                        </p:cTn>
                                        <p:tgtEl>
                                          <p:spTgt spid="184"/>
                                        </p:tgtEl>
                                        <p:attrNameLst>
                                          <p:attrName>style.visibility</p:attrName>
                                        </p:attrNameLst>
                                      </p:cBhvr>
                                      <p:to>
                                        <p:strVal val="visible"/>
                                      </p:to>
                                    </p:set>
                                    <p:animEffect transition="in" filter="wipe(right)">
                                      <p:cBhvr>
                                        <p:cTn id="27" dur="500"/>
                                        <p:tgtEl>
                                          <p:spTgt spid="184"/>
                                        </p:tgtEl>
                                      </p:cBhvr>
                                    </p:animEffect>
                                  </p:childTnLst>
                                </p:cTn>
                              </p:par>
                              <p:par>
                                <p:cTn id="28" presetID="22" presetClass="entr" presetSubtype="8" fill="hold" nodeType="withEffect">
                                  <p:stCondLst>
                                    <p:cond delay="0"/>
                                  </p:stCondLst>
                                  <p:childTnLst>
                                    <p:set>
                                      <p:cBhvr>
                                        <p:cTn id="29" dur="1" fill="hold">
                                          <p:stCondLst>
                                            <p:cond delay="0"/>
                                          </p:stCondLst>
                                        </p:cTn>
                                        <p:tgtEl>
                                          <p:spTgt spid="180"/>
                                        </p:tgtEl>
                                        <p:attrNameLst>
                                          <p:attrName>style.visibility</p:attrName>
                                        </p:attrNameLst>
                                      </p:cBhvr>
                                      <p:to>
                                        <p:strVal val="visible"/>
                                      </p:to>
                                    </p:set>
                                    <p:animEffect transition="in" filter="wipe(left)">
                                      <p:cBhvr>
                                        <p:cTn id="30" dur="500"/>
                                        <p:tgtEl>
                                          <p:spTgt spid="180"/>
                                        </p:tgtEl>
                                      </p:cBhvr>
                                    </p:animEffect>
                                  </p:childTnLst>
                                </p:cTn>
                              </p:par>
                              <p:par>
                                <p:cTn id="31" presetID="22" presetClass="entr" presetSubtype="2" fill="hold" nodeType="withEffect">
                                  <p:stCondLst>
                                    <p:cond delay="0"/>
                                  </p:stCondLst>
                                  <p:childTnLst>
                                    <p:set>
                                      <p:cBhvr>
                                        <p:cTn id="32" dur="1" fill="hold">
                                          <p:stCondLst>
                                            <p:cond delay="0"/>
                                          </p:stCondLst>
                                        </p:cTn>
                                        <p:tgtEl>
                                          <p:spTgt spid="182"/>
                                        </p:tgtEl>
                                        <p:attrNameLst>
                                          <p:attrName>style.visibility</p:attrName>
                                        </p:attrNameLst>
                                      </p:cBhvr>
                                      <p:to>
                                        <p:strVal val="visible"/>
                                      </p:to>
                                    </p:set>
                                    <p:animEffect transition="in" filter="wipe(right)">
                                      <p:cBhvr>
                                        <p:cTn id="33" dur="500"/>
                                        <p:tgtEl>
                                          <p:spTgt spid="182"/>
                                        </p:tgtEl>
                                      </p:cBhvr>
                                    </p:animEffect>
                                  </p:childTnLst>
                                </p:cTn>
                              </p:par>
                              <p:par>
                                <p:cTn id="34" presetID="22" presetClass="entr" presetSubtype="8" fill="hold" nodeType="withEffect">
                                  <p:stCondLst>
                                    <p:cond delay="0"/>
                                  </p:stCondLst>
                                  <p:childTnLst>
                                    <p:set>
                                      <p:cBhvr>
                                        <p:cTn id="35" dur="1" fill="hold">
                                          <p:stCondLst>
                                            <p:cond delay="0"/>
                                          </p:stCondLst>
                                        </p:cTn>
                                        <p:tgtEl>
                                          <p:spTgt spid="186"/>
                                        </p:tgtEl>
                                        <p:attrNameLst>
                                          <p:attrName>style.visibility</p:attrName>
                                        </p:attrNameLst>
                                      </p:cBhvr>
                                      <p:to>
                                        <p:strVal val="visible"/>
                                      </p:to>
                                    </p:set>
                                    <p:animEffect transition="in" filter="wipe(left)">
                                      <p:cBhvr>
                                        <p:cTn id="36" dur="500"/>
                                        <p:tgtEl>
                                          <p:spTgt spid="186"/>
                                        </p:tgtEl>
                                      </p:cBhvr>
                                    </p:animEffect>
                                  </p:childTnLst>
                                </p:cTn>
                              </p:par>
                              <p:par>
                                <p:cTn id="37" presetID="22" presetClass="entr" presetSubtype="8" fill="hold" nodeType="withEffect">
                                  <p:stCondLst>
                                    <p:cond delay="0"/>
                                  </p:stCondLst>
                                  <p:childTnLst>
                                    <p:set>
                                      <p:cBhvr>
                                        <p:cTn id="38" dur="1" fill="hold">
                                          <p:stCondLst>
                                            <p:cond delay="0"/>
                                          </p:stCondLst>
                                        </p:cTn>
                                        <p:tgtEl>
                                          <p:spTgt spid="208"/>
                                        </p:tgtEl>
                                        <p:attrNameLst>
                                          <p:attrName>style.visibility</p:attrName>
                                        </p:attrNameLst>
                                      </p:cBhvr>
                                      <p:to>
                                        <p:strVal val="visible"/>
                                      </p:to>
                                    </p:set>
                                    <p:animEffect transition="in" filter="wipe(left)">
                                      <p:cBhvr>
                                        <p:cTn id="39" dur="500"/>
                                        <p:tgtEl>
                                          <p:spTgt spid="208"/>
                                        </p:tgtEl>
                                      </p:cBhvr>
                                    </p:animEffect>
                                  </p:childTnLst>
                                </p:cTn>
                              </p:par>
                              <p:par>
                                <p:cTn id="40" presetID="22" presetClass="entr" presetSubtype="2" fill="hold" nodeType="withEffect">
                                  <p:stCondLst>
                                    <p:cond delay="0"/>
                                  </p:stCondLst>
                                  <p:childTnLst>
                                    <p:set>
                                      <p:cBhvr>
                                        <p:cTn id="41" dur="1" fill="hold">
                                          <p:stCondLst>
                                            <p:cond delay="0"/>
                                          </p:stCondLst>
                                        </p:cTn>
                                        <p:tgtEl>
                                          <p:spTgt spid="210"/>
                                        </p:tgtEl>
                                        <p:attrNameLst>
                                          <p:attrName>style.visibility</p:attrName>
                                        </p:attrNameLst>
                                      </p:cBhvr>
                                      <p:to>
                                        <p:strVal val="visible"/>
                                      </p:to>
                                    </p:set>
                                    <p:animEffect transition="in" filter="wipe(right)">
                                      <p:cBhvr>
                                        <p:cTn id="42" dur="500"/>
                                        <p:tgtEl>
                                          <p:spTgt spid="210"/>
                                        </p:tgtEl>
                                      </p:cBhvr>
                                    </p:animEffect>
                                  </p:childTnLst>
                                </p:cTn>
                              </p:par>
                            </p:childTnLst>
                          </p:cTn>
                        </p:par>
                        <p:par>
                          <p:cTn id="43" fill="hold">
                            <p:stCondLst>
                              <p:cond delay="2000"/>
                            </p:stCondLst>
                            <p:childTnLst>
                              <p:par>
                                <p:cTn id="44" presetID="53" presetClass="entr" presetSubtype="16" fill="hold" grpId="0" nodeType="afterEffect">
                                  <p:stCondLst>
                                    <p:cond delay="0"/>
                                  </p:stCondLst>
                                  <p:childTnLst>
                                    <p:set>
                                      <p:cBhvr>
                                        <p:cTn id="45" dur="1" fill="hold">
                                          <p:stCondLst>
                                            <p:cond delay="0"/>
                                          </p:stCondLst>
                                        </p:cTn>
                                        <p:tgtEl>
                                          <p:spTgt spid="199"/>
                                        </p:tgtEl>
                                        <p:attrNameLst>
                                          <p:attrName>style.visibility</p:attrName>
                                        </p:attrNameLst>
                                      </p:cBhvr>
                                      <p:to>
                                        <p:strVal val="visible"/>
                                      </p:to>
                                    </p:set>
                                    <p:anim calcmode="lin" valueType="num">
                                      <p:cBhvr>
                                        <p:cTn id="46" dur="500" fill="hold"/>
                                        <p:tgtEl>
                                          <p:spTgt spid="199"/>
                                        </p:tgtEl>
                                        <p:attrNameLst>
                                          <p:attrName>ppt_w</p:attrName>
                                        </p:attrNameLst>
                                      </p:cBhvr>
                                      <p:tavLst>
                                        <p:tav tm="0">
                                          <p:val>
                                            <p:fltVal val="0"/>
                                          </p:val>
                                        </p:tav>
                                        <p:tav tm="100000">
                                          <p:val>
                                            <p:strVal val="#ppt_w"/>
                                          </p:val>
                                        </p:tav>
                                      </p:tavLst>
                                    </p:anim>
                                    <p:anim calcmode="lin" valueType="num">
                                      <p:cBhvr>
                                        <p:cTn id="47" dur="500" fill="hold"/>
                                        <p:tgtEl>
                                          <p:spTgt spid="199"/>
                                        </p:tgtEl>
                                        <p:attrNameLst>
                                          <p:attrName>ppt_h</p:attrName>
                                        </p:attrNameLst>
                                      </p:cBhvr>
                                      <p:tavLst>
                                        <p:tav tm="0">
                                          <p:val>
                                            <p:fltVal val="0"/>
                                          </p:val>
                                        </p:tav>
                                        <p:tav tm="100000">
                                          <p:val>
                                            <p:strVal val="#ppt_h"/>
                                          </p:val>
                                        </p:tav>
                                      </p:tavLst>
                                    </p:anim>
                                    <p:animEffect transition="in" filter="fade">
                                      <p:cBhvr>
                                        <p:cTn id="48" dur="500"/>
                                        <p:tgtEl>
                                          <p:spTgt spid="199"/>
                                        </p:tgtEl>
                                      </p:cBhvr>
                                    </p:animEffect>
                                  </p:childTnLst>
                                </p:cTn>
                              </p:par>
                              <p:par>
                                <p:cTn id="49" presetID="53" presetClass="entr" presetSubtype="16" fill="hold" nodeType="withEffect">
                                  <p:stCondLst>
                                    <p:cond delay="0"/>
                                  </p:stCondLst>
                                  <p:childTnLst>
                                    <p:set>
                                      <p:cBhvr>
                                        <p:cTn id="50" dur="1" fill="hold">
                                          <p:stCondLst>
                                            <p:cond delay="0"/>
                                          </p:stCondLst>
                                        </p:cTn>
                                        <p:tgtEl>
                                          <p:spTgt spid="203"/>
                                        </p:tgtEl>
                                        <p:attrNameLst>
                                          <p:attrName>style.visibility</p:attrName>
                                        </p:attrNameLst>
                                      </p:cBhvr>
                                      <p:to>
                                        <p:strVal val="visible"/>
                                      </p:to>
                                    </p:set>
                                    <p:anim calcmode="lin" valueType="num">
                                      <p:cBhvr>
                                        <p:cTn id="51" dur="500" fill="hold"/>
                                        <p:tgtEl>
                                          <p:spTgt spid="203"/>
                                        </p:tgtEl>
                                        <p:attrNameLst>
                                          <p:attrName>ppt_w</p:attrName>
                                        </p:attrNameLst>
                                      </p:cBhvr>
                                      <p:tavLst>
                                        <p:tav tm="0">
                                          <p:val>
                                            <p:fltVal val="0"/>
                                          </p:val>
                                        </p:tav>
                                        <p:tav tm="100000">
                                          <p:val>
                                            <p:strVal val="#ppt_w"/>
                                          </p:val>
                                        </p:tav>
                                      </p:tavLst>
                                    </p:anim>
                                    <p:anim calcmode="lin" valueType="num">
                                      <p:cBhvr>
                                        <p:cTn id="52" dur="500" fill="hold"/>
                                        <p:tgtEl>
                                          <p:spTgt spid="203"/>
                                        </p:tgtEl>
                                        <p:attrNameLst>
                                          <p:attrName>ppt_h</p:attrName>
                                        </p:attrNameLst>
                                      </p:cBhvr>
                                      <p:tavLst>
                                        <p:tav tm="0">
                                          <p:val>
                                            <p:fltVal val="0"/>
                                          </p:val>
                                        </p:tav>
                                        <p:tav tm="100000">
                                          <p:val>
                                            <p:strVal val="#ppt_h"/>
                                          </p:val>
                                        </p:tav>
                                      </p:tavLst>
                                    </p:anim>
                                    <p:animEffect transition="in" filter="fade">
                                      <p:cBhvr>
                                        <p:cTn id="53" dur="500"/>
                                        <p:tgtEl>
                                          <p:spTgt spid="203"/>
                                        </p:tgtEl>
                                      </p:cBhvr>
                                    </p:animEffect>
                                  </p:childTnLst>
                                </p:cTn>
                              </p:par>
                              <p:par>
                                <p:cTn id="54" presetID="53" presetClass="entr" presetSubtype="16" fill="hold" nodeType="withEffect">
                                  <p:stCondLst>
                                    <p:cond delay="0"/>
                                  </p:stCondLst>
                                  <p:childTnLst>
                                    <p:set>
                                      <p:cBhvr>
                                        <p:cTn id="55" dur="1" fill="hold">
                                          <p:stCondLst>
                                            <p:cond delay="0"/>
                                          </p:stCondLst>
                                        </p:cTn>
                                        <p:tgtEl>
                                          <p:spTgt spid="41"/>
                                        </p:tgtEl>
                                        <p:attrNameLst>
                                          <p:attrName>style.visibility</p:attrName>
                                        </p:attrNameLst>
                                      </p:cBhvr>
                                      <p:to>
                                        <p:strVal val="visible"/>
                                      </p:to>
                                    </p:set>
                                    <p:anim calcmode="lin" valueType="num">
                                      <p:cBhvr>
                                        <p:cTn id="56" dur="400" fill="hold"/>
                                        <p:tgtEl>
                                          <p:spTgt spid="41"/>
                                        </p:tgtEl>
                                        <p:attrNameLst>
                                          <p:attrName>ppt_w</p:attrName>
                                        </p:attrNameLst>
                                      </p:cBhvr>
                                      <p:tavLst>
                                        <p:tav tm="0">
                                          <p:val>
                                            <p:fltVal val="0"/>
                                          </p:val>
                                        </p:tav>
                                        <p:tav tm="100000">
                                          <p:val>
                                            <p:strVal val="#ppt_w"/>
                                          </p:val>
                                        </p:tav>
                                      </p:tavLst>
                                    </p:anim>
                                    <p:anim calcmode="lin" valueType="num">
                                      <p:cBhvr>
                                        <p:cTn id="57" dur="400" fill="hold"/>
                                        <p:tgtEl>
                                          <p:spTgt spid="41"/>
                                        </p:tgtEl>
                                        <p:attrNameLst>
                                          <p:attrName>ppt_h</p:attrName>
                                        </p:attrNameLst>
                                      </p:cBhvr>
                                      <p:tavLst>
                                        <p:tav tm="0">
                                          <p:val>
                                            <p:fltVal val="0"/>
                                          </p:val>
                                        </p:tav>
                                        <p:tav tm="100000">
                                          <p:val>
                                            <p:strVal val="#ppt_h"/>
                                          </p:val>
                                        </p:tav>
                                      </p:tavLst>
                                    </p:anim>
                                    <p:animEffect transition="in" filter="fade">
                                      <p:cBhvr>
                                        <p:cTn id="58" dur="400"/>
                                        <p:tgtEl>
                                          <p:spTgt spid="41"/>
                                        </p:tgtEl>
                                      </p:cBhvr>
                                    </p:animEffect>
                                  </p:childTnLst>
                                </p:cTn>
                              </p:par>
                              <p:par>
                                <p:cTn id="59" presetID="53" presetClass="entr" presetSubtype="16" fill="hold" nodeType="withEffect">
                                  <p:stCondLst>
                                    <p:cond delay="0"/>
                                  </p:stCondLst>
                                  <p:childTnLst>
                                    <p:set>
                                      <p:cBhvr>
                                        <p:cTn id="60" dur="1" fill="hold">
                                          <p:stCondLst>
                                            <p:cond delay="0"/>
                                          </p:stCondLst>
                                        </p:cTn>
                                        <p:tgtEl>
                                          <p:spTgt spid="49"/>
                                        </p:tgtEl>
                                        <p:attrNameLst>
                                          <p:attrName>style.visibility</p:attrName>
                                        </p:attrNameLst>
                                      </p:cBhvr>
                                      <p:to>
                                        <p:strVal val="visible"/>
                                      </p:to>
                                    </p:set>
                                    <p:anim calcmode="lin" valueType="num">
                                      <p:cBhvr>
                                        <p:cTn id="61" dur="500" fill="hold"/>
                                        <p:tgtEl>
                                          <p:spTgt spid="49"/>
                                        </p:tgtEl>
                                        <p:attrNameLst>
                                          <p:attrName>ppt_w</p:attrName>
                                        </p:attrNameLst>
                                      </p:cBhvr>
                                      <p:tavLst>
                                        <p:tav tm="0">
                                          <p:val>
                                            <p:fltVal val="0"/>
                                          </p:val>
                                        </p:tav>
                                        <p:tav tm="100000">
                                          <p:val>
                                            <p:strVal val="#ppt_w"/>
                                          </p:val>
                                        </p:tav>
                                      </p:tavLst>
                                    </p:anim>
                                    <p:anim calcmode="lin" valueType="num">
                                      <p:cBhvr>
                                        <p:cTn id="62" dur="500" fill="hold"/>
                                        <p:tgtEl>
                                          <p:spTgt spid="49"/>
                                        </p:tgtEl>
                                        <p:attrNameLst>
                                          <p:attrName>ppt_h</p:attrName>
                                        </p:attrNameLst>
                                      </p:cBhvr>
                                      <p:tavLst>
                                        <p:tav tm="0">
                                          <p:val>
                                            <p:fltVal val="0"/>
                                          </p:val>
                                        </p:tav>
                                        <p:tav tm="100000">
                                          <p:val>
                                            <p:strVal val="#ppt_h"/>
                                          </p:val>
                                        </p:tav>
                                      </p:tavLst>
                                    </p:anim>
                                    <p:animEffect transition="in" filter="fade">
                                      <p:cBhvr>
                                        <p:cTn id="63" dur="500"/>
                                        <p:tgtEl>
                                          <p:spTgt spid="49"/>
                                        </p:tgtEl>
                                      </p:cBhvr>
                                    </p:animEffect>
                                  </p:childTnLst>
                                </p:cTn>
                              </p:par>
                              <p:par>
                                <p:cTn id="64" presetID="53" presetClass="entr" presetSubtype="16" fill="hold" nodeType="withEffect">
                                  <p:stCondLst>
                                    <p:cond delay="0"/>
                                  </p:stCondLst>
                                  <p:childTnLst>
                                    <p:set>
                                      <p:cBhvr>
                                        <p:cTn id="65" dur="1" fill="hold">
                                          <p:stCondLst>
                                            <p:cond delay="0"/>
                                          </p:stCondLst>
                                        </p:cTn>
                                        <p:tgtEl>
                                          <p:spTgt spid="45"/>
                                        </p:tgtEl>
                                        <p:attrNameLst>
                                          <p:attrName>style.visibility</p:attrName>
                                        </p:attrNameLst>
                                      </p:cBhvr>
                                      <p:to>
                                        <p:strVal val="visible"/>
                                      </p:to>
                                    </p:set>
                                    <p:anim calcmode="lin" valueType="num">
                                      <p:cBhvr>
                                        <p:cTn id="66" dur="500" fill="hold"/>
                                        <p:tgtEl>
                                          <p:spTgt spid="45"/>
                                        </p:tgtEl>
                                        <p:attrNameLst>
                                          <p:attrName>ppt_w</p:attrName>
                                        </p:attrNameLst>
                                      </p:cBhvr>
                                      <p:tavLst>
                                        <p:tav tm="0">
                                          <p:val>
                                            <p:fltVal val="0"/>
                                          </p:val>
                                        </p:tav>
                                        <p:tav tm="100000">
                                          <p:val>
                                            <p:strVal val="#ppt_w"/>
                                          </p:val>
                                        </p:tav>
                                      </p:tavLst>
                                    </p:anim>
                                    <p:anim calcmode="lin" valueType="num">
                                      <p:cBhvr>
                                        <p:cTn id="67" dur="500" fill="hold"/>
                                        <p:tgtEl>
                                          <p:spTgt spid="45"/>
                                        </p:tgtEl>
                                        <p:attrNameLst>
                                          <p:attrName>ppt_h</p:attrName>
                                        </p:attrNameLst>
                                      </p:cBhvr>
                                      <p:tavLst>
                                        <p:tav tm="0">
                                          <p:val>
                                            <p:fltVal val="0"/>
                                          </p:val>
                                        </p:tav>
                                        <p:tav tm="100000">
                                          <p:val>
                                            <p:strVal val="#ppt_h"/>
                                          </p:val>
                                        </p:tav>
                                      </p:tavLst>
                                    </p:anim>
                                    <p:animEffect transition="in" filter="fade">
                                      <p:cBhvr>
                                        <p:cTn id="68" dur="500"/>
                                        <p:tgtEl>
                                          <p:spTgt spid="45"/>
                                        </p:tgtEl>
                                      </p:cBhvr>
                                    </p:animEffect>
                                  </p:childTnLst>
                                </p:cTn>
                              </p:par>
                              <p:par>
                                <p:cTn id="69" presetID="53" presetClass="entr" presetSubtype="16" fill="hold" nodeType="withEffect">
                                  <p:stCondLst>
                                    <p:cond delay="0"/>
                                  </p:stCondLst>
                                  <p:childTnLst>
                                    <p:set>
                                      <p:cBhvr>
                                        <p:cTn id="70" dur="1" fill="hold">
                                          <p:stCondLst>
                                            <p:cond delay="0"/>
                                          </p:stCondLst>
                                        </p:cTn>
                                        <p:tgtEl>
                                          <p:spTgt spid="53"/>
                                        </p:tgtEl>
                                        <p:attrNameLst>
                                          <p:attrName>style.visibility</p:attrName>
                                        </p:attrNameLst>
                                      </p:cBhvr>
                                      <p:to>
                                        <p:strVal val="visible"/>
                                      </p:to>
                                    </p:set>
                                    <p:anim calcmode="lin" valueType="num">
                                      <p:cBhvr>
                                        <p:cTn id="71" dur="500" fill="hold"/>
                                        <p:tgtEl>
                                          <p:spTgt spid="53"/>
                                        </p:tgtEl>
                                        <p:attrNameLst>
                                          <p:attrName>ppt_w</p:attrName>
                                        </p:attrNameLst>
                                      </p:cBhvr>
                                      <p:tavLst>
                                        <p:tav tm="0">
                                          <p:val>
                                            <p:fltVal val="0"/>
                                          </p:val>
                                        </p:tav>
                                        <p:tav tm="100000">
                                          <p:val>
                                            <p:strVal val="#ppt_w"/>
                                          </p:val>
                                        </p:tav>
                                      </p:tavLst>
                                    </p:anim>
                                    <p:anim calcmode="lin" valueType="num">
                                      <p:cBhvr>
                                        <p:cTn id="72" dur="500" fill="hold"/>
                                        <p:tgtEl>
                                          <p:spTgt spid="53"/>
                                        </p:tgtEl>
                                        <p:attrNameLst>
                                          <p:attrName>ppt_h</p:attrName>
                                        </p:attrNameLst>
                                      </p:cBhvr>
                                      <p:tavLst>
                                        <p:tav tm="0">
                                          <p:val>
                                            <p:fltVal val="0"/>
                                          </p:val>
                                        </p:tav>
                                        <p:tav tm="100000">
                                          <p:val>
                                            <p:strVal val="#ppt_h"/>
                                          </p:val>
                                        </p:tav>
                                      </p:tavLst>
                                    </p:anim>
                                    <p:animEffect transition="in" filter="fade">
                                      <p:cBhvr>
                                        <p:cTn id="73" dur="500"/>
                                        <p:tgtEl>
                                          <p:spTgt spid="53"/>
                                        </p:tgtEl>
                                      </p:cBhvr>
                                    </p:animEffect>
                                  </p:childTnLst>
                                </p:cTn>
                              </p:par>
                              <p:par>
                                <p:cTn id="74" presetID="10" presetClass="entr" presetSubtype="0" fill="hold" grpId="0" nodeType="withEffect">
                                  <p:stCondLst>
                                    <p:cond delay="0"/>
                                  </p:stCondLst>
                                  <p:childTnLst>
                                    <p:set>
                                      <p:cBhvr>
                                        <p:cTn id="75" dur="1" fill="hold">
                                          <p:stCondLst>
                                            <p:cond delay="0"/>
                                          </p:stCondLst>
                                        </p:cTn>
                                        <p:tgtEl>
                                          <p:spTgt spid="187"/>
                                        </p:tgtEl>
                                        <p:attrNameLst>
                                          <p:attrName>style.visibility</p:attrName>
                                        </p:attrNameLst>
                                      </p:cBhvr>
                                      <p:to>
                                        <p:strVal val="visible"/>
                                      </p:to>
                                    </p:set>
                                    <p:animEffect transition="in" filter="fade">
                                      <p:cBhvr>
                                        <p:cTn id="76" dur="500"/>
                                        <p:tgtEl>
                                          <p:spTgt spid="187"/>
                                        </p:tgtEl>
                                      </p:cBhvr>
                                    </p:animEffect>
                                  </p:childTnLst>
                                </p:cTn>
                              </p:par>
                              <p:par>
                                <p:cTn id="77" presetID="10" presetClass="entr" presetSubtype="0" fill="hold" grpId="0" nodeType="withEffect">
                                  <p:stCondLst>
                                    <p:cond delay="0"/>
                                  </p:stCondLst>
                                  <p:childTnLst>
                                    <p:set>
                                      <p:cBhvr>
                                        <p:cTn id="78" dur="1" fill="hold">
                                          <p:stCondLst>
                                            <p:cond delay="0"/>
                                          </p:stCondLst>
                                        </p:cTn>
                                        <p:tgtEl>
                                          <p:spTgt spid="211"/>
                                        </p:tgtEl>
                                        <p:attrNameLst>
                                          <p:attrName>style.visibility</p:attrName>
                                        </p:attrNameLst>
                                      </p:cBhvr>
                                      <p:to>
                                        <p:strVal val="visible"/>
                                      </p:to>
                                    </p:set>
                                    <p:animEffect transition="in" filter="fade">
                                      <p:cBhvr>
                                        <p:cTn id="79" dur="500"/>
                                        <p:tgtEl>
                                          <p:spTgt spid="211"/>
                                        </p:tgtEl>
                                      </p:cBhvr>
                                    </p:animEffect>
                                  </p:childTnLst>
                                </p:cTn>
                              </p:par>
                              <p:par>
                                <p:cTn id="80" presetID="10" presetClass="entr" presetSubtype="0" fill="hold" grpId="0" nodeType="withEffect">
                                  <p:stCondLst>
                                    <p:cond delay="0"/>
                                  </p:stCondLst>
                                  <p:childTnLst>
                                    <p:set>
                                      <p:cBhvr>
                                        <p:cTn id="81" dur="1" fill="hold">
                                          <p:stCondLst>
                                            <p:cond delay="0"/>
                                          </p:stCondLst>
                                        </p:cTn>
                                        <p:tgtEl>
                                          <p:spTgt spid="188"/>
                                        </p:tgtEl>
                                        <p:attrNameLst>
                                          <p:attrName>style.visibility</p:attrName>
                                        </p:attrNameLst>
                                      </p:cBhvr>
                                      <p:to>
                                        <p:strVal val="visible"/>
                                      </p:to>
                                    </p:set>
                                    <p:animEffect transition="in" filter="fade">
                                      <p:cBhvr>
                                        <p:cTn id="82" dur="500"/>
                                        <p:tgtEl>
                                          <p:spTgt spid="188"/>
                                        </p:tgtEl>
                                      </p:cBhvr>
                                    </p:animEffect>
                                  </p:childTnLst>
                                </p:cTn>
                              </p:par>
                              <p:par>
                                <p:cTn id="83" presetID="10" presetClass="entr" presetSubtype="0" fill="hold" grpId="0" nodeType="withEffect">
                                  <p:stCondLst>
                                    <p:cond delay="0"/>
                                  </p:stCondLst>
                                  <p:childTnLst>
                                    <p:set>
                                      <p:cBhvr>
                                        <p:cTn id="84" dur="1" fill="hold">
                                          <p:stCondLst>
                                            <p:cond delay="0"/>
                                          </p:stCondLst>
                                        </p:cTn>
                                        <p:tgtEl>
                                          <p:spTgt spid="190"/>
                                        </p:tgtEl>
                                        <p:attrNameLst>
                                          <p:attrName>style.visibility</p:attrName>
                                        </p:attrNameLst>
                                      </p:cBhvr>
                                      <p:to>
                                        <p:strVal val="visible"/>
                                      </p:to>
                                    </p:set>
                                    <p:animEffect transition="in" filter="fade">
                                      <p:cBhvr>
                                        <p:cTn id="85" dur="500"/>
                                        <p:tgtEl>
                                          <p:spTgt spid="190"/>
                                        </p:tgtEl>
                                      </p:cBhvr>
                                    </p:animEffect>
                                  </p:childTnLst>
                                </p:cTn>
                              </p:par>
                              <p:par>
                                <p:cTn id="86" presetID="10" presetClass="entr" presetSubtype="0" fill="hold" grpId="0" nodeType="withEffect">
                                  <p:stCondLst>
                                    <p:cond delay="0"/>
                                  </p:stCondLst>
                                  <p:childTnLst>
                                    <p:set>
                                      <p:cBhvr>
                                        <p:cTn id="87" dur="1" fill="hold">
                                          <p:stCondLst>
                                            <p:cond delay="0"/>
                                          </p:stCondLst>
                                        </p:cTn>
                                        <p:tgtEl>
                                          <p:spTgt spid="192"/>
                                        </p:tgtEl>
                                        <p:attrNameLst>
                                          <p:attrName>style.visibility</p:attrName>
                                        </p:attrNameLst>
                                      </p:cBhvr>
                                      <p:to>
                                        <p:strVal val="visible"/>
                                      </p:to>
                                    </p:set>
                                    <p:animEffect transition="in" filter="fade">
                                      <p:cBhvr>
                                        <p:cTn id="88" dur="500"/>
                                        <p:tgtEl>
                                          <p:spTgt spid="192"/>
                                        </p:tgtEl>
                                      </p:cBhvr>
                                    </p:animEffect>
                                  </p:childTnLst>
                                </p:cTn>
                              </p:par>
                              <p:par>
                                <p:cTn id="89" presetID="10" presetClass="entr" presetSubtype="0" fill="hold" grpId="0" nodeType="withEffect">
                                  <p:stCondLst>
                                    <p:cond delay="0"/>
                                  </p:stCondLst>
                                  <p:childTnLst>
                                    <p:set>
                                      <p:cBhvr>
                                        <p:cTn id="90" dur="1" fill="hold">
                                          <p:stCondLst>
                                            <p:cond delay="0"/>
                                          </p:stCondLst>
                                        </p:cTn>
                                        <p:tgtEl>
                                          <p:spTgt spid="212"/>
                                        </p:tgtEl>
                                        <p:attrNameLst>
                                          <p:attrName>style.visibility</p:attrName>
                                        </p:attrNameLst>
                                      </p:cBhvr>
                                      <p:to>
                                        <p:strVal val="visible"/>
                                      </p:to>
                                    </p:set>
                                    <p:animEffect transition="in" filter="fade">
                                      <p:cBhvr>
                                        <p:cTn id="91" dur="500"/>
                                        <p:tgtEl>
                                          <p:spTgt spid="2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7" grpId="0"/>
      <p:bldP spid="188" grpId="0"/>
      <p:bldP spid="190" grpId="0"/>
      <p:bldP spid="192" grpId="0"/>
      <p:bldP spid="199" grpId="0" animBg="1"/>
      <p:bldP spid="211" grpId="0"/>
      <p:bldP spid="212" grpId="0"/>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4" name="Grafik 13">
            <a:extLst>
              <a:ext uri="{FF2B5EF4-FFF2-40B4-BE49-F238E27FC236}">
                <a16:creationId xmlns:a16="http://schemas.microsoft.com/office/drawing/2014/main" id="{6FFAC926-F2CF-4F16-BF70-9923A02EA20A}"/>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95259" y="0"/>
            <a:ext cx="13715999" cy="6858000"/>
          </a:xfrm>
          <a:prstGeom prst="rect">
            <a:avLst/>
          </a:prstGeom>
        </p:spPr>
      </p:pic>
      <p:sp>
        <p:nvSpPr>
          <p:cNvPr id="4" name="Title 3">
            <a:extLst>
              <a:ext uri="{FF2B5EF4-FFF2-40B4-BE49-F238E27FC236}">
                <a16:creationId xmlns:a16="http://schemas.microsoft.com/office/drawing/2014/main" id="{BFA2BB85-027F-4937-B9BF-37E0ACB71FDF}"/>
              </a:ext>
            </a:extLst>
          </p:cNvPr>
          <p:cNvSpPr>
            <a:spLocks noGrp="1"/>
          </p:cNvSpPr>
          <p:nvPr>
            <p:ph type="title"/>
          </p:nvPr>
        </p:nvSpPr>
        <p:spPr>
          <a:xfrm>
            <a:off x="4456860" y="1307943"/>
            <a:ext cx="8439888" cy="903838"/>
          </a:xfrm>
        </p:spPr>
        <p:txBody>
          <a:bodyPr>
            <a:normAutofit/>
          </a:bodyPr>
          <a:lstStyle/>
          <a:p>
            <a:r>
              <a:rPr lang="tr-TR" sz="3200" dirty="0">
                <a:latin typeface="Raleway" pitchFamily="2" charset="-94"/>
              </a:rPr>
              <a:t> Misyon </a:t>
            </a:r>
            <a:r>
              <a:rPr lang="tr-TR" sz="3200" b="0" dirty="0">
                <a:latin typeface="Raleway" pitchFamily="2" charset="-94"/>
              </a:rPr>
              <a:t>-</a:t>
            </a:r>
            <a:r>
              <a:rPr lang="tr-TR" sz="3200" dirty="0">
                <a:latin typeface="Raleway" pitchFamily="2" charset="-94"/>
              </a:rPr>
              <a:t> </a:t>
            </a:r>
            <a:r>
              <a:rPr lang="tr-TR" sz="3200" b="0" dirty="0">
                <a:latin typeface="Raleway" pitchFamily="2" charset="-94"/>
              </a:rPr>
              <a:t>Vizyon – </a:t>
            </a:r>
            <a:r>
              <a:rPr lang="tr-TR" sz="3200" dirty="0">
                <a:latin typeface="Raleway" pitchFamily="2" charset="-94"/>
              </a:rPr>
              <a:t>Hizmet Politikamız</a:t>
            </a:r>
            <a:endParaRPr lang="en-ID" sz="3200" dirty="0"/>
          </a:p>
        </p:txBody>
      </p:sp>
      <p:sp>
        <p:nvSpPr>
          <p:cNvPr id="21" name="TextBox 20">
            <a:extLst>
              <a:ext uri="{FF2B5EF4-FFF2-40B4-BE49-F238E27FC236}">
                <a16:creationId xmlns:a16="http://schemas.microsoft.com/office/drawing/2014/main" id="{5C2A294E-3B4A-4480-AE0A-C578FA42E72A}"/>
              </a:ext>
            </a:extLst>
          </p:cNvPr>
          <p:cNvSpPr txBox="1"/>
          <p:nvPr/>
        </p:nvSpPr>
        <p:spPr>
          <a:xfrm>
            <a:off x="4553401" y="2343153"/>
            <a:ext cx="6909936" cy="1351332"/>
          </a:xfrm>
          <a:prstGeom prst="rect">
            <a:avLst/>
          </a:prstGeom>
          <a:noFill/>
        </p:spPr>
        <p:txBody>
          <a:bodyPr wrap="square" rtlCol="0">
            <a:spAutoFit/>
          </a:bodyPr>
          <a:lstStyle/>
          <a:p>
            <a:pPr algn="just">
              <a:lnSpc>
                <a:spcPct val="150000"/>
              </a:lnSpc>
            </a:pPr>
            <a:r>
              <a:rPr lang="tr-TR" sz="1400" b="1" i="0" dirty="0">
                <a:solidFill>
                  <a:srgbClr val="666666"/>
                </a:solidFill>
                <a:effectLst/>
                <a:latin typeface="Iskoola Pota" panose="020B0502040204020203" pitchFamily="34" charset="0"/>
                <a:cs typeface="Iskoola Pota" panose="020B0502040204020203" pitchFamily="34" charset="0"/>
              </a:rPr>
              <a:t>Piku</a:t>
            </a:r>
            <a:r>
              <a:rPr lang="tr-TR" sz="1400" b="1" dirty="0">
                <a:solidFill>
                  <a:srgbClr val="666666"/>
                </a:solidFill>
                <a:latin typeface="Iskoola Pota" panose="020B0502040204020203" pitchFamily="34" charset="0"/>
                <a:cs typeface="Iskoola Pota" panose="020B0502040204020203" pitchFamily="34" charset="0"/>
              </a:rPr>
              <a:t>s</a:t>
            </a:r>
            <a:r>
              <a:rPr lang="tr-TR" sz="1400" b="0" i="0" dirty="0">
                <a:solidFill>
                  <a:srgbClr val="666666"/>
                </a:solidFill>
                <a:effectLst/>
                <a:latin typeface="Iskoola Pota" panose="020B0502040204020203" pitchFamily="34" charset="0"/>
                <a:cs typeface="Iskoola Pota" panose="020B0502040204020203" pitchFamily="34" charset="0"/>
              </a:rPr>
              <a:t> müşterilerinin ana işine değer katmak, ağ ve bilgi teknolojileriyle müşterilerini geleceğe taşıyan en doğru adres olmak ve profesyonel çözümleri en uygun maliyetlerle müşterilerine sunmak amacıyla kurulmuştur. Biz araştırmacı bir şirketiz. En iyi çözümleri müşterilerimizle buluşturmak ve mükemmel hizmet seviyesi sunmak temel odak noktamız. </a:t>
            </a:r>
            <a:endParaRPr lang="id-ID" sz="1400" dirty="0">
              <a:solidFill>
                <a:schemeClr val="tx2"/>
              </a:solidFill>
              <a:latin typeface="Iskoola Pota" panose="020B0502040204020203" pitchFamily="34" charset="0"/>
              <a:cs typeface="Iskoola Pota" panose="020B0502040204020203" pitchFamily="34" charset="0"/>
            </a:endParaRPr>
          </a:p>
        </p:txBody>
      </p:sp>
      <p:sp>
        <p:nvSpPr>
          <p:cNvPr id="32" name="TextBox 31">
            <a:extLst>
              <a:ext uri="{FF2B5EF4-FFF2-40B4-BE49-F238E27FC236}">
                <a16:creationId xmlns:a16="http://schemas.microsoft.com/office/drawing/2014/main" id="{C3B18E05-9F0D-4B27-A93B-56FAC9AF1251}"/>
              </a:ext>
            </a:extLst>
          </p:cNvPr>
          <p:cNvSpPr txBox="1"/>
          <p:nvPr/>
        </p:nvSpPr>
        <p:spPr>
          <a:xfrm>
            <a:off x="4553401" y="3717937"/>
            <a:ext cx="6909936" cy="704232"/>
          </a:xfrm>
          <a:prstGeom prst="rect">
            <a:avLst/>
          </a:prstGeom>
          <a:noFill/>
        </p:spPr>
        <p:txBody>
          <a:bodyPr wrap="square" rtlCol="0" anchor="ctr">
            <a:spAutoFit/>
          </a:bodyPr>
          <a:lstStyle/>
          <a:p>
            <a:pPr algn="just">
              <a:lnSpc>
                <a:spcPct val="150000"/>
              </a:lnSpc>
            </a:pPr>
            <a:r>
              <a:rPr lang="tr-TR" sz="1400" b="1" i="0" dirty="0" err="1">
                <a:solidFill>
                  <a:srgbClr val="666666"/>
                </a:solidFill>
                <a:effectLst/>
                <a:latin typeface="Iskoola Pota" panose="020B0502040204020203" pitchFamily="34" charset="0"/>
                <a:cs typeface="Iskoola Pota" panose="020B0502040204020203" pitchFamily="34" charset="0"/>
              </a:rPr>
              <a:t>Pikus</a:t>
            </a:r>
            <a:r>
              <a:rPr lang="tr-TR" sz="1400" b="0" i="0" dirty="0" err="1">
                <a:solidFill>
                  <a:srgbClr val="666666"/>
                </a:solidFill>
                <a:effectLst/>
                <a:latin typeface="Iskoola Pota" panose="020B0502040204020203" pitchFamily="34" charset="0"/>
                <a:cs typeface="Iskoola Pota" panose="020B0502040204020203" pitchFamily="34" charset="0"/>
              </a:rPr>
              <a:t>’la</a:t>
            </a:r>
            <a:r>
              <a:rPr lang="tr-TR" sz="1400" b="0" i="0" dirty="0">
                <a:solidFill>
                  <a:srgbClr val="666666"/>
                </a:solidFill>
                <a:effectLst/>
                <a:latin typeface="Iskoola Pota" panose="020B0502040204020203" pitchFamily="34" charset="0"/>
                <a:cs typeface="Iskoola Pota" panose="020B0502040204020203" pitchFamily="34" charset="0"/>
              </a:rPr>
              <a:t> çalıştığınızda sistemin size teslim edilmesinden sonra da yanınızda olduğumuzu bilirsiniz.</a:t>
            </a:r>
            <a:endParaRPr lang="id-ID" sz="1400" dirty="0">
              <a:solidFill>
                <a:schemeClr val="tx2"/>
              </a:solidFill>
              <a:latin typeface="Iskoola Pota" panose="020B0502040204020203" pitchFamily="34" charset="0"/>
              <a:cs typeface="Iskoola Pota" panose="020B0502040204020203" pitchFamily="34" charset="0"/>
            </a:endParaRPr>
          </a:p>
        </p:txBody>
      </p:sp>
      <p:sp>
        <p:nvSpPr>
          <p:cNvPr id="38" name="TextBox 37">
            <a:extLst>
              <a:ext uri="{FF2B5EF4-FFF2-40B4-BE49-F238E27FC236}">
                <a16:creationId xmlns:a16="http://schemas.microsoft.com/office/drawing/2014/main" id="{A2CC8FC0-64AD-49CE-A4B0-0BDEABC2EBCB}"/>
              </a:ext>
            </a:extLst>
          </p:cNvPr>
          <p:cNvSpPr txBox="1"/>
          <p:nvPr/>
        </p:nvSpPr>
        <p:spPr>
          <a:xfrm>
            <a:off x="839903" y="4545845"/>
            <a:ext cx="10623434" cy="705001"/>
          </a:xfrm>
          <a:prstGeom prst="rect">
            <a:avLst/>
          </a:prstGeom>
          <a:noFill/>
        </p:spPr>
        <p:txBody>
          <a:bodyPr wrap="square" rtlCol="0" anchor="ctr">
            <a:spAutoFit/>
          </a:bodyPr>
          <a:lstStyle/>
          <a:p>
            <a:pPr>
              <a:lnSpc>
                <a:spcPct val="150000"/>
              </a:lnSpc>
            </a:pPr>
            <a:r>
              <a:rPr lang="tr-TR" sz="1400" b="0" i="0" dirty="0">
                <a:solidFill>
                  <a:srgbClr val="666666"/>
                </a:solidFill>
                <a:effectLst/>
                <a:latin typeface="Iskoola Pota" panose="020B0502040204020203" pitchFamily="34" charset="0"/>
                <a:cs typeface="Iskoola Pota" panose="020B0502040204020203" pitchFamily="34" charset="0"/>
              </a:rPr>
              <a:t>Bizim uzmanı olduğumuz konularda siz bize danışırken sizin ana işinizle ilgili gereksinimleri öğrenir; kendi işimizi size özel geliştirdiğimiz uygulamalarla zenginleştiririz.</a:t>
            </a:r>
            <a:endParaRPr lang="id-ID" sz="1400" dirty="0">
              <a:solidFill>
                <a:schemeClr val="tx2"/>
              </a:solidFill>
              <a:latin typeface="Iskoola Pota" panose="020B0502040204020203" pitchFamily="34" charset="0"/>
              <a:cs typeface="Iskoola Pota" panose="020B0502040204020203" pitchFamily="34" charset="0"/>
            </a:endParaRPr>
          </a:p>
        </p:txBody>
      </p:sp>
      <p:pic>
        <p:nvPicPr>
          <p:cNvPr id="34" name="Resim 33">
            <a:extLst>
              <a:ext uri="{FF2B5EF4-FFF2-40B4-BE49-F238E27FC236}">
                <a16:creationId xmlns:a16="http://schemas.microsoft.com/office/drawing/2014/main" id="{9488C74F-CB22-45C9-9C5C-F5880007D1F2}"/>
              </a:ext>
            </a:extLst>
          </p:cNvPr>
          <p:cNvPicPr>
            <a:picLocks noChangeAspect="1"/>
          </p:cNvPicPr>
          <p:nvPr/>
        </p:nvPicPr>
        <p:blipFill>
          <a:blip r:embed="rId5">
            <a:alphaModFix amt="20000"/>
            <a:extLst>
              <a:ext uri="{28A0092B-C50C-407E-A947-70E740481C1C}">
                <a14:useLocalDpi xmlns:a14="http://schemas.microsoft.com/office/drawing/2010/main" val="0"/>
              </a:ext>
            </a:extLst>
          </a:blip>
          <a:stretch>
            <a:fillRect/>
          </a:stretch>
        </p:blipFill>
        <p:spPr>
          <a:xfrm rot="7730108">
            <a:off x="10441854" y="-1703520"/>
            <a:ext cx="3744791" cy="3744791"/>
          </a:xfrm>
          <a:prstGeom prst="rect">
            <a:avLst/>
          </a:prstGeom>
        </p:spPr>
      </p:pic>
      <p:pic>
        <p:nvPicPr>
          <p:cNvPr id="27" name="Resim 26">
            <a:extLst>
              <a:ext uri="{FF2B5EF4-FFF2-40B4-BE49-F238E27FC236}">
                <a16:creationId xmlns:a16="http://schemas.microsoft.com/office/drawing/2014/main" id="{41799FBE-B360-4F40-A833-1BB1149158B8}"/>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70617" y="959408"/>
            <a:ext cx="3617065" cy="3617065"/>
          </a:xfrm>
          <a:prstGeom prst="rect">
            <a:avLst/>
          </a:prstGeom>
        </p:spPr>
      </p:pic>
      <p:pic>
        <p:nvPicPr>
          <p:cNvPr id="37" name="Resim 36">
            <a:extLst>
              <a:ext uri="{FF2B5EF4-FFF2-40B4-BE49-F238E27FC236}">
                <a16:creationId xmlns:a16="http://schemas.microsoft.com/office/drawing/2014/main" id="{F26C9F41-4929-4B21-B833-940E4B794539}"/>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64317" y="6443191"/>
            <a:ext cx="948981" cy="203120"/>
          </a:xfrm>
          <a:prstGeom prst="rect">
            <a:avLst/>
          </a:prstGeom>
          <a:effectLst>
            <a:outerShdw blurRad="50800" dist="38100" dir="2700000" algn="tl" rotWithShape="0">
              <a:prstClr val="black">
                <a:alpha val="40000"/>
              </a:prstClr>
            </a:outerShdw>
          </a:effectLst>
        </p:spPr>
      </p:pic>
      <p:sp>
        <p:nvSpPr>
          <p:cNvPr id="41" name="Metin kutusu 40">
            <a:extLst>
              <a:ext uri="{FF2B5EF4-FFF2-40B4-BE49-F238E27FC236}">
                <a16:creationId xmlns:a16="http://schemas.microsoft.com/office/drawing/2014/main" id="{3DE86492-1203-45C1-8038-A0F036DAC6C9}"/>
              </a:ext>
            </a:extLst>
          </p:cNvPr>
          <p:cNvSpPr txBox="1"/>
          <p:nvPr/>
        </p:nvSpPr>
        <p:spPr>
          <a:xfrm>
            <a:off x="5576317" y="6412558"/>
            <a:ext cx="1189749" cy="253916"/>
          </a:xfrm>
          <a:prstGeom prst="rect">
            <a:avLst/>
          </a:prstGeom>
          <a:noFill/>
        </p:spPr>
        <p:txBody>
          <a:bodyPr wrap="square" rtlCol="0">
            <a:spAutoFit/>
          </a:bodyPr>
          <a:lstStyle/>
          <a:p>
            <a:r>
              <a:rPr lang="tr-TR" sz="1050" b="1" kern="700" dirty="0">
                <a:solidFill>
                  <a:srgbClr val="6A6E71"/>
                </a:solidFill>
              </a:rPr>
              <a:t>www.pikus.com.tr</a:t>
            </a:r>
          </a:p>
        </p:txBody>
      </p:sp>
      <p:sp>
        <p:nvSpPr>
          <p:cNvPr id="45" name="TextBox 53">
            <a:extLst>
              <a:ext uri="{FF2B5EF4-FFF2-40B4-BE49-F238E27FC236}">
                <a16:creationId xmlns:a16="http://schemas.microsoft.com/office/drawing/2014/main" id="{4543C806-B9D0-4CB3-AF3B-EDA5B188809E}"/>
              </a:ext>
            </a:extLst>
          </p:cNvPr>
          <p:cNvSpPr txBox="1"/>
          <p:nvPr/>
        </p:nvSpPr>
        <p:spPr>
          <a:xfrm>
            <a:off x="11727711" y="6342959"/>
            <a:ext cx="2338075" cy="332848"/>
          </a:xfrm>
          <a:prstGeom prst="rect">
            <a:avLst/>
          </a:prstGeom>
          <a:noFill/>
        </p:spPr>
        <p:txBody>
          <a:bodyPr wrap="square" rtlCol="0" anchor="ctr">
            <a:spAutoFit/>
          </a:bodyPr>
          <a:lstStyle/>
          <a:p>
            <a:pPr>
              <a:lnSpc>
                <a:spcPct val="150000"/>
              </a:lnSpc>
            </a:pPr>
            <a:r>
              <a:rPr lang="id-ID" sz="1200" b="1" dirty="0">
                <a:ln w="12700">
                  <a:noFill/>
                </a:ln>
                <a:gradFill>
                  <a:gsLst>
                    <a:gs pos="53000">
                      <a:schemeClr val="accent1">
                        <a:alpha val="30000"/>
                      </a:schemeClr>
                    </a:gs>
                    <a:gs pos="100000">
                      <a:schemeClr val="accent2">
                        <a:alpha val="30000"/>
                      </a:schemeClr>
                    </a:gs>
                  </a:gsLst>
                  <a:lin ang="2700000" scaled="1"/>
                </a:gradFill>
                <a:latin typeface="+mj-lt"/>
              </a:rPr>
              <a:t>0</a:t>
            </a:r>
            <a:r>
              <a:rPr lang="tr-TR" sz="1200" b="1" dirty="0">
                <a:ln w="12700">
                  <a:noFill/>
                </a:ln>
                <a:gradFill>
                  <a:gsLst>
                    <a:gs pos="53000">
                      <a:schemeClr val="accent1">
                        <a:alpha val="30000"/>
                      </a:schemeClr>
                    </a:gs>
                    <a:gs pos="100000">
                      <a:schemeClr val="accent2">
                        <a:alpha val="30000"/>
                      </a:schemeClr>
                    </a:gs>
                  </a:gsLst>
                  <a:lin ang="2700000" scaled="1"/>
                </a:gradFill>
                <a:latin typeface="+mj-lt"/>
              </a:rPr>
              <a:t>2</a:t>
            </a:r>
            <a:r>
              <a:rPr lang="id-ID" sz="1200" b="1" dirty="0">
                <a:ln w="12700">
                  <a:noFill/>
                </a:ln>
                <a:gradFill>
                  <a:gsLst>
                    <a:gs pos="53000">
                      <a:schemeClr val="accent1">
                        <a:alpha val="30000"/>
                      </a:schemeClr>
                    </a:gs>
                    <a:gs pos="100000">
                      <a:schemeClr val="accent2">
                        <a:alpha val="30000"/>
                      </a:schemeClr>
                    </a:gs>
                  </a:gsLst>
                  <a:lin ang="2700000" scaled="1"/>
                </a:gradFill>
                <a:latin typeface="+mj-lt"/>
              </a:rPr>
              <a:t>.</a:t>
            </a:r>
          </a:p>
        </p:txBody>
      </p:sp>
      <p:cxnSp>
        <p:nvCxnSpPr>
          <p:cNvPr id="15" name="Düz Bağlayıcı 14">
            <a:extLst>
              <a:ext uri="{FF2B5EF4-FFF2-40B4-BE49-F238E27FC236}">
                <a16:creationId xmlns:a16="http://schemas.microsoft.com/office/drawing/2014/main" id="{4C5FFA36-740F-4633-9861-6AB039E339DE}"/>
              </a:ext>
            </a:extLst>
          </p:cNvPr>
          <p:cNvCxnSpPr>
            <a:cxnSpLocks/>
          </p:cNvCxnSpPr>
          <p:nvPr/>
        </p:nvCxnSpPr>
        <p:spPr>
          <a:xfrm>
            <a:off x="1337187" y="6548284"/>
            <a:ext cx="3913895" cy="0"/>
          </a:xfrm>
          <a:prstGeom prst="line">
            <a:avLst/>
          </a:prstGeom>
          <a:ln>
            <a:solidFill>
              <a:schemeClr val="bg1">
                <a:lumMod val="85000"/>
              </a:schemeClr>
            </a:solidFill>
          </a:ln>
        </p:spPr>
        <p:style>
          <a:lnRef idx="1">
            <a:schemeClr val="dk1"/>
          </a:lnRef>
          <a:fillRef idx="0">
            <a:schemeClr val="dk1"/>
          </a:fillRef>
          <a:effectRef idx="0">
            <a:schemeClr val="dk1"/>
          </a:effectRef>
          <a:fontRef idx="minor">
            <a:schemeClr val="tx1"/>
          </a:fontRef>
        </p:style>
      </p:cxnSp>
      <p:cxnSp>
        <p:nvCxnSpPr>
          <p:cNvPr id="16" name="Düz Bağlayıcı 15">
            <a:extLst>
              <a:ext uri="{FF2B5EF4-FFF2-40B4-BE49-F238E27FC236}">
                <a16:creationId xmlns:a16="http://schemas.microsoft.com/office/drawing/2014/main" id="{099823ED-F3B3-4B95-AC03-4198FD555CF0}"/>
              </a:ext>
            </a:extLst>
          </p:cNvPr>
          <p:cNvCxnSpPr>
            <a:cxnSpLocks/>
          </p:cNvCxnSpPr>
          <p:nvPr/>
        </p:nvCxnSpPr>
        <p:spPr>
          <a:xfrm>
            <a:off x="6983506" y="6539516"/>
            <a:ext cx="4645134" cy="0"/>
          </a:xfrm>
          <a:prstGeom prst="line">
            <a:avLst/>
          </a:prstGeom>
          <a:ln>
            <a:solidFill>
              <a:schemeClr val="bg1">
                <a:lumMod val="85000"/>
              </a:schemeClr>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223418830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9" name="Grafik 28">
            <a:extLst>
              <a:ext uri="{FF2B5EF4-FFF2-40B4-BE49-F238E27FC236}">
                <a16:creationId xmlns:a16="http://schemas.microsoft.com/office/drawing/2014/main" id="{F5A47EE6-52F9-4F42-973A-6C17DB876B4E}"/>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95259" y="0"/>
            <a:ext cx="13715999" cy="6858000"/>
          </a:xfrm>
          <a:prstGeom prst="rect">
            <a:avLst/>
          </a:prstGeom>
        </p:spPr>
      </p:pic>
      <p:sp>
        <p:nvSpPr>
          <p:cNvPr id="3" name="Title 2">
            <a:extLst>
              <a:ext uri="{FF2B5EF4-FFF2-40B4-BE49-F238E27FC236}">
                <a16:creationId xmlns:a16="http://schemas.microsoft.com/office/drawing/2014/main" id="{9EBB992E-F5C3-4D9A-997B-7A3BF25EBDB1}"/>
              </a:ext>
            </a:extLst>
          </p:cNvPr>
          <p:cNvSpPr>
            <a:spLocks noGrp="1"/>
          </p:cNvSpPr>
          <p:nvPr>
            <p:ph type="title"/>
          </p:nvPr>
        </p:nvSpPr>
        <p:spPr/>
        <p:txBody>
          <a:bodyPr>
            <a:normAutofit/>
          </a:bodyPr>
          <a:lstStyle/>
          <a:p>
            <a:r>
              <a:rPr lang="tr-TR" sz="3200" dirty="0">
                <a:latin typeface="Raleway" pitchFamily="2" charset="-94"/>
              </a:rPr>
              <a:t>Güçlü </a:t>
            </a:r>
            <a:r>
              <a:rPr lang="tr-TR" sz="3200" b="0" dirty="0">
                <a:latin typeface="Raleway" pitchFamily="2" charset="-94"/>
              </a:rPr>
              <a:t>Yönlerimiz</a:t>
            </a:r>
            <a:endParaRPr lang="en-ID" sz="3200" b="0" dirty="0">
              <a:latin typeface="Raleway" pitchFamily="2" charset="-94"/>
            </a:endParaRPr>
          </a:p>
        </p:txBody>
      </p:sp>
      <p:sp>
        <p:nvSpPr>
          <p:cNvPr id="2" name="Rectangle 1">
            <a:extLst>
              <a:ext uri="{FF2B5EF4-FFF2-40B4-BE49-F238E27FC236}">
                <a16:creationId xmlns:a16="http://schemas.microsoft.com/office/drawing/2014/main" id="{D64882EA-EC74-4CCF-BABD-938857FF971F}"/>
              </a:ext>
            </a:extLst>
          </p:cNvPr>
          <p:cNvSpPr/>
          <p:nvPr/>
        </p:nvSpPr>
        <p:spPr>
          <a:xfrm>
            <a:off x="1115480" y="1970703"/>
            <a:ext cx="2489703" cy="2851841"/>
          </a:xfrm>
          <a:prstGeom prst="rect">
            <a:avLst/>
          </a:prstGeom>
          <a:solidFill>
            <a:schemeClr val="bg2"/>
          </a:solidFill>
          <a:ln>
            <a:noFill/>
          </a:ln>
          <a:effectLst>
            <a:outerShdw blurRad="190500" algn="c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66" name="Freeform: Shape 65">
            <a:extLst>
              <a:ext uri="{FF2B5EF4-FFF2-40B4-BE49-F238E27FC236}">
                <a16:creationId xmlns:a16="http://schemas.microsoft.com/office/drawing/2014/main" id="{494E718D-D2C0-45D8-BB13-5F33F2CFD0E5}"/>
              </a:ext>
            </a:extLst>
          </p:cNvPr>
          <p:cNvSpPr/>
          <p:nvPr/>
        </p:nvSpPr>
        <p:spPr>
          <a:xfrm>
            <a:off x="3359737" y="1970703"/>
            <a:ext cx="2735148" cy="2851841"/>
          </a:xfrm>
          <a:custGeom>
            <a:avLst/>
            <a:gdLst>
              <a:gd name="connsiteX0" fmla="*/ 245445 w 2735148"/>
              <a:gd name="connsiteY0" fmla="*/ 0 h 2851841"/>
              <a:gd name="connsiteX1" fmla="*/ 2735148 w 2735148"/>
              <a:gd name="connsiteY1" fmla="*/ 0 h 2851841"/>
              <a:gd name="connsiteX2" fmla="*/ 2735148 w 2735148"/>
              <a:gd name="connsiteY2" fmla="*/ 2851841 h 2851841"/>
              <a:gd name="connsiteX3" fmla="*/ 245445 w 2735148"/>
              <a:gd name="connsiteY3" fmla="*/ 2851841 h 2851841"/>
              <a:gd name="connsiteX4" fmla="*/ 245445 w 2735148"/>
              <a:gd name="connsiteY4" fmla="*/ 2485801 h 2851841"/>
              <a:gd name="connsiteX5" fmla="*/ 0 w 2735148"/>
              <a:gd name="connsiteY5" fmla="*/ 2240356 h 2851841"/>
              <a:gd name="connsiteX6" fmla="*/ 245445 w 2735148"/>
              <a:gd name="connsiteY6" fmla="*/ 1994911 h 2851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35148" h="2851841">
                <a:moveTo>
                  <a:pt x="245445" y="0"/>
                </a:moveTo>
                <a:lnTo>
                  <a:pt x="2735148" y="0"/>
                </a:lnTo>
                <a:lnTo>
                  <a:pt x="2735148" y="2851841"/>
                </a:lnTo>
                <a:lnTo>
                  <a:pt x="245445" y="2851841"/>
                </a:lnTo>
                <a:lnTo>
                  <a:pt x="245445" y="2485801"/>
                </a:lnTo>
                <a:cubicBezTo>
                  <a:pt x="109889" y="2485801"/>
                  <a:pt x="0" y="2375912"/>
                  <a:pt x="0" y="2240356"/>
                </a:cubicBezTo>
                <a:cubicBezTo>
                  <a:pt x="0" y="2104800"/>
                  <a:pt x="109889" y="1994911"/>
                  <a:pt x="245445" y="1994911"/>
                </a:cubicBezTo>
                <a:close/>
              </a:path>
            </a:pathLst>
          </a:custGeom>
          <a:solidFill>
            <a:schemeClr val="bg2"/>
          </a:solidFill>
          <a:ln>
            <a:noFill/>
          </a:ln>
          <a:effectLst>
            <a:outerShdw blurRad="190500" algn="c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sp>
        <p:nvSpPr>
          <p:cNvPr id="65" name="Freeform: Shape 64">
            <a:extLst>
              <a:ext uri="{FF2B5EF4-FFF2-40B4-BE49-F238E27FC236}">
                <a16:creationId xmlns:a16="http://schemas.microsoft.com/office/drawing/2014/main" id="{82D32166-A457-489C-AA3E-0878DAFBAF25}"/>
              </a:ext>
            </a:extLst>
          </p:cNvPr>
          <p:cNvSpPr/>
          <p:nvPr/>
        </p:nvSpPr>
        <p:spPr>
          <a:xfrm>
            <a:off x="5849440" y="1970703"/>
            <a:ext cx="2735148" cy="2851841"/>
          </a:xfrm>
          <a:custGeom>
            <a:avLst/>
            <a:gdLst>
              <a:gd name="connsiteX0" fmla="*/ 245445 w 2735148"/>
              <a:gd name="connsiteY0" fmla="*/ 0 h 2851841"/>
              <a:gd name="connsiteX1" fmla="*/ 2735148 w 2735148"/>
              <a:gd name="connsiteY1" fmla="*/ 0 h 2851841"/>
              <a:gd name="connsiteX2" fmla="*/ 2735148 w 2735148"/>
              <a:gd name="connsiteY2" fmla="*/ 2851841 h 2851841"/>
              <a:gd name="connsiteX3" fmla="*/ 245445 w 2735148"/>
              <a:gd name="connsiteY3" fmla="*/ 2851841 h 2851841"/>
              <a:gd name="connsiteX4" fmla="*/ 245445 w 2735148"/>
              <a:gd name="connsiteY4" fmla="*/ 2485801 h 2851841"/>
              <a:gd name="connsiteX5" fmla="*/ 0 w 2735148"/>
              <a:gd name="connsiteY5" fmla="*/ 2240356 h 2851841"/>
              <a:gd name="connsiteX6" fmla="*/ 245445 w 2735148"/>
              <a:gd name="connsiteY6" fmla="*/ 1994911 h 2851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35148" h="2851841">
                <a:moveTo>
                  <a:pt x="245445" y="0"/>
                </a:moveTo>
                <a:lnTo>
                  <a:pt x="2735148" y="0"/>
                </a:lnTo>
                <a:lnTo>
                  <a:pt x="2735148" y="2851841"/>
                </a:lnTo>
                <a:lnTo>
                  <a:pt x="245445" y="2851841"/>
                </a:lnTo>
                <a:lnTo>
                  <a:pt x="245445" y="2485801"/>
                </a:lnTo>
                <a:cubicBezTo>
                  <a:pt x="109889" y="2485801"/>
                  <a:pt x="0" y="2375912"/>
                  <a:pt x="0" y="2240356"/>
                </a:cubicBezTo>
                <a:cubicBezTo>
                  <a:pt x="0" y="2104800"/>
                  <a:pt x="109889" y="1994911"/>
                  <a:pt x="245445" y="1994911"/>
                </a:cubicBezTo>
                <a:close/>
              </a:path>
            </a:pathLst>
          </a:custGeom>
          <a:gradFill flip="none" rotWithShape="1">
            <a:gsLst>
              <a:gs pos="0">
                <a:schemeClr val="accent1"/>
              </a:gs>
              <a:gs pos="100000">
                <a:schemeClr val="accent2"/>
              </a:gs>
            </a:gsLst>
            <a:lin ang="2700000" scaled="1"/>
            <a:tileRect/>
          </a:gradFill>
          <a:ln>
            <a:noFill/>
          </a:ln>
          <a:effectLst>
            <a:outerShdw blurRad="190500" algn="c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sp>
        <p:nvSpPr>
          <p:cNvPr id="64" name="Freeform: Shape 63">
            <a:extLst>
              <a:ext uri="{FF2B5EF4-FFF2-40B4-BE49-F238E27FC236}">
                <a16:creationId xmlns:a16="http://schemas.microsoft.com/office/drawing/2014/main" id="{55625BD2-A57C-4C1D-8BAC-5CAB741DDE3D}"/>
              </a:ext>
            </a:extLst>
          </p:cNvPr>
          <p:cNvSpPr/>
          <p:nvPr/>
        </p:nvSpPr>
        <p:spPr>
          <a:xfrm>
            <a:off x="8339143" y="1970703"/>
            <a:ext cx="2735148" cy="2851841"/>
          </a:xfrm>
          <a:custGeom>
            <a:avLst/>
            <a:gdLst>
              <a:gd name="connsiteX0" fmla="*/ 245445 w 2735148"/>
              <a:gd name="connsiteY0" fmla="*/ 0 h 2851841"/>
              <a:gd name="connsiteX1" fmla="*/ 2735148 w 2735148"/>
              <a:gd name="connsiteY1" fmla="*/ 0 h 2851841"/>
              <a:gd name="connsiteX2" fmla="*/ 2735148 w 2735148"/>
              <a:gd name="connsiteY2" fmla="*/ 2851841 h 2851841"/>
              <a:gd name="connsiteX3" fmla="*/ 245445 w 2735148"/>
              <a:gd name="connsiteY3" fmla="*/ 2851841 h 2851841"/>
              <a:gd name="connsiteX4" fmla="*/ 245445 w 2735148"/>
              <a:gd name="connsiteY4" fmla="*/ 2485801 h 2851841"/>
              <a:gd name="connsiteX5" fmla="*/ 0 w 2735148"/>
              <a:gd name="connsiteY5" fmla="*/ 2240356 h 2851841"/>
              <a:gd name="connsiteX6" fmla="*/ 245445 w 2735148"/>
              <a:gd name="connsiteY6" fmla="*/ 1994911 h 2851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35148" h="2851841">
                <a:moveTo>
                  <a:pt x="245445" y="0"/>
                </a:moveTo>
                <a:lnTo>
                  <a:pt x="2735148" y="0"/>
                </a:lnTo>
                <a:lnTo>
                  <a:pt x="2735148" y="2851841"/>
                </a:lnTo>
                <a:lnTo>
                  <a:pt x="245445" y="2851841"/>
                </a:lnTo>
                <a:lnTo>
                  <a:pt x="245445" y="2485801"/>
                </a:lnTo>
                <a:cubicBezTo>
                  <a:pt x="109889" y="2485801"/>
                  <a:pt x="0" y="2375912"/>
                  <a:pt x="0" y="2240356"/>
                </a:cubicBezTo>
                <a:cubicBezTo>
                  <a:pt x="0" y="2104800"/>
                  <a:pt x="109889" y="1994911"/>
                  <a:pt x="245445" y="1994911"/>
                </a:cubicBezTo>
                <a:close/>
              </a:path>
            </a:pathLst>
          </a:custGeom>
          <a:solidFill>
            <a:schemeClr val="bg2"/>
          </a:solidFill>
          <a:ln>
            <a:noFill/>
          </a:ln>
          <a:effectLst>
            <a:outerShdw blurRad="190500" algn="c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sp>
        <p:nvSpPr>
          <p:cNvPr id="67" name="TextBox 66">
            <a:extLst>
              <a:ext uri="{FF2B5EF4-FFF2-40B4-BE49-F238E27FC236}">
                <a16:creationId xmlns:a16="http://schemas.microsoft.com/office/drawing/2014/main" id="{16CB28C5-CA5E-46DE-89D3-588527EC1792}"/>
              </a:ext>
            </a:extLst>
          </p:cNvPr>
          <p:cNvSpPr txBox="1"/>
          <p:nvPr/>
        </p:nvSpPr>
        <p:spPr>
          <a:xfrm>
            <a:off x="1305839" y="3334134"/>
            <a:ext cx="2231705" cy="616772"/>
          </a:xfrm>
          <a:prstGeom prst="rect">
            <a:avLst/>
          </a:prstGeom>
          <a:noFill/>
        </p:spPr>
        <p:txBody>
          <a:bodyPr wrap="square" rtlCol="0">
            <a:spAutoFit/>
          </a:bodyPr>
          <a:lstStyle/>
          <a:p>
            <a:pPr>
              <a:lnSpc>
                <a:spcPct val="150000"/>
              </a:lnSpc>
            </a:pPr>
            <a:r>
              <a:rPr lang="tr-TR" sz="1200" dirty="0">
                <a:solidFill>
                  <a:schemeClr val="tx2"/>
                </a:solidFill>
                <a:latin typeface="Iskoola Pota" panose="020B0502040204020203" pitchFamily="34" charset="0"/>
                <a:cs typeface="Iskoola Pota" panose="020B0502040204020203" pitchFamily="34" charset="0"/>
              </a:rPr>
              <a:t>Servislerimiz </a:t>
            </a:r>
            <a:r>
              <a:rPr lang="tr-TR" sz="1200" b="1" dirty="0">
                <a:solidFill>
                  <a:schemeClr val="tx2"/>
                </a:solidFill>
                <a:latin typeface="Iskoola Pota" panose="020B0502040204020203" pitchFamily="34" charset="0"/>
                <a:cs typeface="Iskoola Pota" panose="020B0502040204020203" pitchFamily="34" charset="0"/>
              </a:rPr>
              <a:t>ITIL</a:t>
            </a:r>
            <a:r>
              <a:rPr lang="tr-TR" sz="1200" dirty="0">
                <a:solidFill>
                  <a:schemeClr val="tx2"/>
                </a:solidFill>
                <a:latin typeface="Iskoola Pota" panose="020B0502040204020203" pitchFamily="34" charset="0"/>
                <a:cs typeface="Iskoola Pota" panose="020B0502040204020203" pitchFamily="34" charset="0"/>
              </a:rPr>
              <a:t> süreçleri ile yönetilmektedir.</a:t>
            </a:r>
            <a:endParaRPr lang="id-ID" sz="1200" dirty="0">
              <a:solidFill>
                <a:schemeClr val="tx2"/>
              </a:solidFill>
              <a:latin typeface="Iskoola Pota" panose="020B0502040204020203" pitchFamily="34" charset="0"/>
              <a:cs typeface="Iskoola Pota" panose="020B0502040204020203" pitchFamily="34" charset="0"/>
            </a:endParaRPr>
          </a:p>
        </p:txBody>
      </p:sp>
      <p:sp>
        <p:nvSpPr>
          <p:cNvPr id="68" name="TextBox 67">
            <a:extLst>
              <a:ext uri="{FF2B5EF4-FFF2-40B4-BE49-F238E27FC236}">
                <a16:creationId xmlns:a16="http://schemas.microsoft.com/office/drawing/2014/main" id="{F7366259-2883-4377-892F-A421D76F5087}"/>
              </a:ext>
            </a:extLst>
          </p:cNvPr>
          <p:cNvSpPr txBox="1"/>
          <p:nvPr/>
        </p:nvSpPr>
        <p:spPr>
          <a:xfrm>
            <a:off x="1305839" y="2779409"/>
            <a:ext cx="2108983" cy="418448"/>
          </a:xfrm>
          <a:prstGeom prst="rect">
            <a:avLst/>
          </a:prstGeom>
          <a:noFill/>
        </p:spPr>
        <p:txBody>
          <a:bodyPr wrap="square" rtlCol="0">
            <a:spAutoFit/>
          </a:bodyPr>
          <a:lstStyle/>
          <a:p>
            <a:pPr>
              <a:lnSpc>
                <a:spcPct val="150000"/>
              </a:lnSpc>
            </a:pPr>
            <a:r>
              <a:rPr lang="tr-TR" sz="1600" b="1" dirty="0">
                <a:solidFill>
                  <a:schemeClr val="tx2"/>
                </a:solidFill>
                <a:latin typeface="Raleway" pitchFamily="2" charset="-94"/>
              </a:rPr>
              <a:t>Süreç Yönetimi</a:t>
            </a:r>
            <a:endParaRPr lang="id-ID" sz="1600" b="1" dirty="0">
              <a:solidFill>
                <a:schemeClr val="tx2"/>
              </a:solidFill>
              <a:latin typeface="Raleway" pitchFamily="2" charset="-94"/>
            </a:endParaRPr>
          </a:p>
        </p:txBody>
      </p:sp>
      <p:sp>
        <p:nvSpPr>
          <p:cNvPr id="69" name="Freeform 6">
            <a:extLst>
              <a:ext uri="{FF2B5EF4-FFF2-40B4-BE49-F238E27FC236}">
                <a16:creationId xmlns:a16="http://schemas.microsoft.com/office/drawing/2014/main" id="{620261D7-5A0B-4175-9920-19C55A1AB0B5}"/>
              </a:ext>
            </a:extLst>
          </p:cNvPr>
          <p:cNvSpPr>
            <a:spLocks noEditPoints="1"/>
          </p:cNvSpPr>
          <p:nvPr/>
        </p:nvSpPr>
        <p:spPr bwMode="auto">
          <a:xfrm>
            <a:off x="1404230" y="2322457"/>
            <a:ext cx="320675" cy="320675"/>
          </a:xfrm>
          <a:custGeom>
            <a:avLst/>
            <a:gdLst>
              <a:gd name="T0" fmla="*/ 144 w 176"/>
              <a:gd name="T1" fmla="*/ 88 h 176"/>
              <a:gd name="T2" fmla="*/ 152 w 176"/>
              <a:gd name="T3" fmla="*/ 88 h 176"/>
              <a:gd name="T4" fmla="*/ 60 w 176"/>
              <a:gd name="T5" fmla="*/ 136 h 176"/>
              <a:gd name="T6" fmla="*/ 56 w 176"/>
              <a:gd name="T7" fmla="*/ 143 h 176"/>
              <a:gd name="T8" fmla="*/ 60 w 176"/>
              <a:gd name="T9" fmla="*/ 136 h 176"/>
              <a:gd name="T10" fmla="*/ 33 w 176"/>
              <a:gd name="T11" fmla="*/ 120 h 176"/>
              <a:gd name="T12" fmla="*/ 40 w 176"/>
              <a:gd name="T13" fmla="*/ 116 h 176"/>
              <a:gd name="T14" fmla="*/ 56 w 176"/>
              <a:gd name="T15" fmla="*/ 33 h 176"/>
              <a:gd name="T16" fmla="*/ 60 w 176"/>
              <a:gd name="T17" fmla="*/ 40 h 176"/>
              <a:gd name="T18" fmla="*/ 56 w 176"/>
              <a:gd name="T19" fmla="*/ 33 h 176"/>
              <a:gd name="T20" fmla="*/ 24 w 176"/>
              <a:gd name="T21" fmla="*/ 88 h 176"/>
              <a:gd name="T22" fmla="*/ 32 w 176"/>
              <a:gd name="T23" fmla="*/ 88 h 176"/>
              <a:gd name="T24" fmla="*/ 116 w 176"/>
              <a:gd name="T25" fmla="*/ 40 h 176"/>
              <a:gd name="T26" fmla="*/ 120 w 176"/>
              <a:gd name="T27" fmla="*/ 33 h 176"/>
              <a:gd name="T28" fmla="*/ 116 w 176"/>
              <a:gd name="T29" fmla="*/ 40 h 176"/>
              <a:gd name="T30" fmla="*/ 33 w 176"/>
              <a:gd name="T31" fmla="*/ 56 h 176"/>
              <a:gd name="T32" fmla="*/ 40 w 176"/>
              <a:gd name="T33" fmla="*/ 60 h 176"/>
              <a:gd name="T34" fmla="*/ 142 w 176"/>
              <a:gd name="T35" fmla="*/ 115 h 176"/>
              <a:gd name="T36" fmla="*/ 138 w 176"/>
              <a:gd name="T37" fmla="*/ 121 h 176"/>
              <a:gd name="T38" fmla="*/ 142 w 176"/>
              <a:gd name="T39" fmla="*/ 115 h 176"/>
              <a:gd name="T40" fmla="*/ 84 w 176"/>
              <a:gd name="T41" fmla="*/ 148 h 176"/>
              <a:gd name="T42" fmla="*/ 92 w 176"/>
              <a:gd name="T43" fmla="*/ 148 h 176"/>
              <a:gd name="T44" fmla="*/ 138 w 176"/>
              <a:gd name="T45" fmla="*/ 55 h 176"/>
              <a:gd name="T46" fmla="*/ 142 w 176"/>
              <a:gd name="T47" fmla="*/ 61 h 176"/>
              <a:gd name="T48" fmla="*/ 138 w 176"/>
              <a:gd name="T49" fmla="*/ 55 h 176"/>
              <a:gd name="T50" fmla="*/ 103 w 176"/>
              <a:gd name="T51" fmla="*/ 84 h 176"/>
              <a:gd name="T52" fmla="*/ 92 w 176"/>
              <a:gd name="T53" fmla="*/ 28 h 176"/>
              <a:gd name="T54" fmla="*/ 84 w 176"/>
              <a:gd name="T55" fmla="*/ 28 h 176"/>
              <a:gd name="T56" fmla="*/ 72 w 176"/>
              <a:gd name="T57" fmla="*/ 88 h 176"/>
              <a:gd name="T58" fmla="*/ 103 w 176"/>
              <a:gd name="T59" fmla="*/ 92 h 176"/>
              <a:gd name="T60" fmla="*/ 128 w 176"/>
              <a:gd name="T61" fmla="*/ 88 h 176"/>
              <a:gd name="T62" fmla="*/ 88 w 176"/>
              <a:gd name="T63" fmla="*/ 96 h 176"/>
              <a:gd name="T64" fmla="*/ 88 w 176"/>
              <a:gd name="T65" fmla="*/ 80 h 176"/>
              <a:gd name="T66" fmla="*/ 88 w 176"/>
              <a:gd name="T67" fmla="*/ 96 h 176"/>
              <a:gd name="T68" fmla="*/ 115 w 176"/>
              <a:gd name="T69" fmla="*/ 142 h 176"/>
              <a:gd name="T70" fmla="*/ 121 w 176"/>
              <a:gd name="T71" fmla="*/ 138 h 176"/>
              <a:gd name="T72" fmla="*/ 88 w 176"/>
              <a:gd name="T73" fmla="*/ 0 h 176"/>
              <a:gd name="T74" fmla="*/ 88 w 176"/>
              <a:gd name="T75" fmla="*/ 176 h 176"/>
              <a:gd name="T76" fmla="*/ 88 w 176"/>
              <a:gd name="T77" fmla="*/ 0 h 176"/>
              <a:gd name="T78" fmla="*/ 8 w 176"/>
              <a:gd name="T79" fmla="*/ 88 h 176"/>
              <a:gd name="T80" fmla="*/ 168 w 176"/>
              <a:gd name="T81" fmla="*/ 88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76" h="176">
                <a:moveTo>
                  <a:pt x="148" y="84"/>
                </a:moveTo>
                <a:cubicBezTo>
                  <a:pt x="146" y="84"/>
                  <a:pt x="144" y="86"/>
                  <a:pt x="144" y="88"/>
                </a:cubicBezTo>
                <a:cubicBezTo>
                  <a:pt x="144" y="90"/>
                  <a:pt x="146" y="92"/>
                  <a:pt x="148" y="92"/>
                </a:cubicBezTo>
                <a:cubicBezTo>
                  <a:pt x="150" y="92"/>
                  <a:pt x="152" y="90"/>
                  <a:pt x="152" y="88"/>
                </a:cubicBezTo>
                <a:cubicBezTo>
                  <a:pt x="152" y="86"/>
                  <a:pt x="150" y="84"/>
                  <a:pt x="148" y="84"/>
                </a:cubicBezTo>
                <a:moveTo>
                  <a:pt x="60" y="136"/>
                </a:moveTo>
                <a:cubicBezTo>
                  <a:pt x="58" y="135"/>
                  <a:pt x="56" y="136"/>
                  <a:pt x="55" y="138"/>
                </a:cubicBezTo>
                <a:cubicBezTo>
                  <a:pt x="53" y="140"/>
                  <a:pt x="54" y="142"/>
                  <a:pt x="56" y="143"/>
                </a:cubicBezTo>
                <a:cubicBezTo>
                  <a:pt x="58" y="145"/>
                  <a:pt x="60" y="144"/>
                  <a:pt x="61" y="142"/>
                </a:cubicBezTo>
                <a:cubicBezTo>
                  <a:pt x="63" y="140"/>
                  <a:pt x="62" y="138"/>
                  <a:pt x="60" y="136"/>
                </a:cubicBezTo>
                <a:moveTo>
                  <a:pt x="34" y="115"/>
                </a:moveTo>
                <a:cubicBezTo>
                  <a:pt x="32" y="116"/>
                  <a:pt x="31" y="118"/>
                  <a:pt x="33" y="120"/>
                </a:cubicBezTo>
                <a:cubicBezTo>
                  <a:pt x="34" y="122"/>
                  <a:pt x="36" y="123"/>
                  <a:pt x="38" y="121"/>
                </a:cubicBezTo>
                <a:cubicBezTo>
                  <a:pt x="40" y="120"/>
                  <a:pt x="41" y="118"/>
                  <a:pt x="40" y="116"/>
                </a:cubicBezTo>
                <a:cubicBezTo>
                  <a:pt x="38" y="114"/>
                  <a:pt x="36" y="113"/>
                  <a:pt x="34" y="115"/>
                </a:cubicBezTo>
                <a:moveTo>
                  <a:pt x="56" y="33"/>
                </a:moveTo>
                <a:cubicBezTo>
                  <a:pt x="54" y="34"/>
                  <a:pt x="53" y="36"/>
                  <a:pt x="55" y="38"/>
                </a:cubicBezTo>
                <a:cubicBezTo>
                  <a:pt x="56" y="40"/>
                  <a:pt x="58" y="41"/>
                  <a:pt x="60" y="40"/>
                </a:cubicBezTo>
                <a:cubicBezTo>
                  <a:pt x="62" y="38"/>
                  <a:pt x="63" y="36"/>
                  <a:pt x="61" y="34"/>
                </a:cubicBezTo>
                <a:cubicBezTo>
                  <a:pt x="60" y="32"/>
                  <a:pt x="58" y="31"/>
                  <a:pt x="56" y="33"/>
                </a:cubicBezTo>
                <a:moveTo>
                  <a:pt x="28" y="84"/>
                </a:moveTo>
                <a:cubicBezTo>
                  <a:pt x="26" y="84"/>
                  <a:pt x="24" y="86"/>
                  <a:pt x="24" y="88"/>
                </a:cubicBezTo>
                <a:cubicBezTo>
                  <a:pt x="24" y="90"/>
                  <a:pt x="26" y="92"/>
                  <a:pt x="28" y="92"/>
                </a:cubicBezTo>
                <a:cubicBezTo>
                  <a:pt x="30" y="92"/>
                  <a:pt x="32" y="90"/>
                  <a:pt x="32" y="88"/>
                </a:cubicBezTo>
                <a:cubicBezTo>
                  <a:pt x="32" y="86"/>
                  <a:pt x="30" y="84"/>
                  <a:pt x="28" y="84"/>
                </a:cubicBezTo>
                <a:moveTo>
                  <a:pt x="116" y="40"/>
                </a:moveTo>
                <a:cubicBezTo>
                  <a:pt x="118" y="41"/>
                  <a:pt x="120" y="40"/>
                  <a:pt x="121" y="38"/>
                </a:cubicBezTo>
                <a:cubicBezTo>
                  <a:pt x="123" y="36"/>
                  <a:pt x="122" y="34"/>
                  <a:pt x="120" y="33"/>
                </a:cubicBezTo>
                <a:cubicBezTo>
                  <a:pt x="118" y="31"/>
                  <a:pt x="116" y="32"/>
                  <a:pt x="115" y="34"/>
                </a:cubicBezTo>
                <a:cubicBezTo>
                  <a:pt x="113" y="36"/>
                  <a:pt x="114" y="38"/>
                  <a:pt x="116" y="40"/>
                </a:cubicBezTo>
                <a:moveTo>
                  <a:pt x="38" y="55"/>
                </a:moveTo>
                <a:cubicBezTo>
                  <a:pt x="36" y="53"/>
                  <a:pt x="34" y="54"/>
                  <a:pt x="33" y="56"/>
                </a:cubicBezTo>
                <a:cubicBezTo>
                  <a:pt x="31" y="58"/>
                  <a:pt x="32" y="60"/>
                  <a:pt x="34" y="61"/>
                </a:cubicBezTo>
                <a:cubicBezTo>
                  <a:pt x="36" y="63"/>
                  <a:pt x="38" y="62"/>
                  <a:pt x="40" y="60"/>
                </a:cubicBezTo>
                <a:cubicBezTo>
                  <a:pt x="41" y="58"/>
                  <a:pt x="40" y="56"/>
                  <a:pt x="38" y="55"/>
                </a:cubicBezTo>
                <a:moveTo>
                  <a:pt x="142" y="115"/>
                </a:moveTo>
                <a:cubicBezTo>
                  <a:pt x="140" y="113"/>
                  <a:pt x="138" y="114"/>
                  <a:pt x="137" y="116"/>
                </a:cubicBezTo>
                <a:cubicBezTo>
                  <a:pt x="135" y="118"/>
                  <a:pt x="136" y="120"/>
                  <a:pt x="138" y="121"/>
                </a:cubicBezTo>
                <a:cubicBezTo>
                  <a:pt x="140" y="123"/>
                  <a:pt x="142" y="122"/>
                  <a:pt x="143" y="120"/>
                </a:cubicBezTo>
                <a:cubicBezTo>
                  <a:pt x="145" y="118"/>
                  <a:pt x="144" y="116"/>
                  <a:pt x="142" y="115"/>
                </a:cubicBezTo>
                <a:moveTo>
                  <a:pt x="88" y="144"/>
                </a:moveTo>
                <a:cubicBezTo>
                  <a:pt x="86" y="144"/>
                  <a:pt x="84" y="146"/>
                  <a:pt x="84" y="148"/>
                </a:cubicBezTo>
                <a:cubicBezTo>
                  <a:pt x="84" y="150"/>
                  <a:pt x="86" y="152"/>
                  <a:pt x="88" y="152"/>
                </a:cubicBezTo>
                <a:cubicBezTo>
                  <a:pt x="90" y="152"/>
                  <a:pt x="92" y="150"/>
                  <a:pt x="92" y="148"/>
                </a:cubicBezTo>
                <a:cubicBezTo>
                  <a:pt x="92" y="146"/>
                  <a:pt x="90" y="144"/>
                  <a:pt x="88" y="144"/>
                </a:cubicBezTo>
                <a:moveTo>
                  <a:pt x="138" y="55"/>
                </a:moveTo>
                <a:cubicBezTo>
                  <a:pt x="136" y="56"/>
                  <a:pt x="135" y="58"/>
                  <a:pt x="137" y="60"/>
                </a:cubicBezTo>
                <a:cubicBezTo>
                  <a:pt x="138" y="62"/>
                  <a:pt x="140" y="63"/>
                  <a:pt x="142" y="61"/>
                </a:cubicBezTo>
                <a:cubicBezTo>
                  <a:pt x="144" y="60"/>
                  <a:pt x="145" y="58"/>
                  <a:pt x="143" y="56"/>
                </a:cubicBezTo>
                <a:cubicBezTo>
                  <a:pt x="142" y="54"/>
                  <a:pt x="140" y="53"/>
                  <a:pt x="138" y="55"/>
                </a:cubicBezTo>
                <a:moveTo>
                  <a:pt x="124" y="84"/>
                </a:moveTo>
                <a:cubicBezTo>
                  <a:pt x="103" y="84"/>
                  <a:pt x="103" y="84"/>
                  <a:pt x="103" y="84"/>
                </a:cubicBezTo>
                <a:cubicBezTo>
                  <a:pt x="102" y="78"/>
                  <a:pt x="98" y="74"/>
                  <a:pt x="92" y="73"/>
                </a:cubicBezTo>
                <a:cubicBezTo>
                  <a:pt x="92" y="28"/>
                  <a:pt x="92" y="28"/>
                  <a:pt x="92" y="28"/>
                </a:cubicBezTo>
                <a:cubicBezTo>
                  <a:pt x="92" y="26"/>
                  <a:pt x="90" y="24"/>
                  <a:pt x="88" y="24"/>
                </a:cubicBezTo>
                <a:cubicBezTo>
                  <a:pt x="86" y="24"/>
                  <a:pt x="84" y="26"/>
                  <a:pt x="84" y="28"/>
                </a:cubicBezTo>
                <a:cubicBezTo>
                  <a:pt x="84" y="73"/>
                  <a:pt x="84" y="73"/>
                  <a:pt x="84" y="73"/>
                </a:cubicBezTo>
                <a:cubicBezTo>
                  <a:pt x="77" y="74"/>
                  <a:pt x="72" y="81"/>
                  <a:pt x="72" y="88"/>
                </a:cubicBezTo>
                <a:cubicBezTo>
                  <a:pt x="72" y="97"/>
                  <a:pt x="79" y="104"/>
                  <a:pt x="88" y="104"/>
                </a:cubicBezTo>
                <a:cubicBezTo>
                  <a:pt x="95" y="104"/>
                  <a:pt x="102" y="99"/>
                  <a:pt x="103" y="92"/>
                </a:cubicBezTo>
                <a:cubicBezTo>
                  <a:pt x="124" y="92"/>
                  <a:pt x="124" y="92"/>
                  <a:pt x="124" y="92"/>
                </a:cubicBezTo>
                <a:cubicBezTo>
                  <a:pt x="126" y="92"/>
                  <a:pt x="128" y="90"/>
                  <a:pt x="128" y="88"/>
                </a:cubicBezTo>
                <a:cubicBezTo>
                  <a:pt x="128" y="86"/>
                  <a:pt x="126" y="84"/>
                  <a:pt x="124" y="84"/>
                </a:cubicBezTo>
                <a:moveTo>
                  <a:pt x="88" y="96"/>
                </a:moveTo>
                <a:cubicBezTo>
                  <a:pt x="84" y="96"/>
                  <a:pt x="80" y="92"/>
                  <a:pt x="80" y="88"/>
                </a:cubicBezTo>
                <a:cubicBezTo>
                  <a:pt x="80" y="84"/>
                  <a:pt x="84" y="80"/>
                  <a:pt x="88" y="80"/>
                </a:cubicBezTo>
                <a:cubicBezTo>
                  <a:pt x="92" y="80"/>
                  <a:pt x="96" y="84"/>
                  <a:pt x="96" y="88"/>
                </a:cubicBezTo>
                <a:cubicBezTo>
                  <a:pt x="96" y="92"/>
                  <a:pt x="92" y="96"/>
                  <a:pt x="88" y="96"/>
                </a:cubicBezTo>
                <a:moveTo>
                  <a:pt x="116" y="136"/>
                </a:moveTo>
                <a:cubicBezTo>
                  <a:pt x="114" y="138"/>
                  <a:pt x="113" y="140"/>
                  <a:pt x="115" y="142"/>
                </a:cubicBezTo>
                <a:cubicBezTo>
                  <a:pt x="116" y="144"/>
                  <a:pt x="118" y="145"/>
                  <a:pt x="120" y="143"/>
                </a:cubicBezTo>
                <a:cubicBezTo>
                  <a:pt x="122" y="142"/>
                  <a:pt x="123" y="140"/>
                  <a:pt x="121" y="138"/>
                </a:cubicBezTo>
                <a:cubicBezTo>
                  <a:pt x="120" y="136"/>
                  <a:pt x="118" y="135"/>
                  <a:pt x="116" y="136"/>
                </a:cubicBezTo>
                <a:moveTo>
                  <a:pt x="88" y="0"/>
                </a:moveTo>
                <a:cubicBezTo>
                  <a:pt x="39" y="0"/>
                  <a:pt x="0" y="39"/>
                  <a:pt x="0" y="88"/>
                </a:cubicBezTo>
                <a:cubicBezTo>
                  <a:pt x="0" y="137"/>
                  <a:pt x="39" y="176"/>
                  <a:pt x="88" y="176"/>
                </a:cubicBezTo>
                <a:cubicBezTo>
                  <a:pt x="137" y="176"/>
                  <a:pt x="176" y="137"/>
                  <a:pt x="176" y="88"/>
                </a:cubicBezTo>
                <a:cubicBezTo>
                  <a:pt x="176" y="39"/>
                  <a:pt x="137" y="0"/>
                  <a:pt x="88" y="0"/>
                </a:cubicBezTo>
                <a:moveTo>
                  <a:pt x="88" y="168"/>
                </a:moveTo>
                <a:cubicBezTo>
                  <a:pt x="44" y="168"/>
                  <a:pt x="8" y="132"/>
                  <a:pt x="8" y="88"/>
                </a:cubicBezTo>
                <a:cubicBezTo>
                  <a:pt x="8" y="44"/>
                  <a:pt x="44" y="8"/>
                  <a:pt x="88" y="8"/>
                </a:cubicBezTo>
                <a:cubicBezTo>
                  <a:pt x="132" y="8"/>
                  <a:pt x="168" y="44"/>
                  <a:pt x="168" y="88"/>
                </a:cubicBezTo>
                <a:cubicBezTo>
                  <a:pt x="168" y="132"/>
                  <a:pt x="132" y="168"/>
                  <a:pt x="88" y="168"/>
                </a:cubicBezTo>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en-US"/>
          </a:p>
        </p:txBody>
      </p:sp>
      <p:sp>
        <p:nvSpPr>
          <p:cNvPr id="70" name="Freeform 12">
            <a:extLst>
              <a:ext uri="{FF2B5EF4-FFF2-40B4-BE49-F238E27FC236}">
                <a16:creationId xmlns:a16="http://schemas.microsoft.com/office/drawing/2014/main" id="{F1D582D7-DA70-4681-94CD-B6C69200C261}"/>
              </a:ext>
            </a:extLst>
          </p:cNvPr>
          <p:cNvSpPr>
            <a:spLocks noEditPoints="1"/>
          </p:cNvSpPr>
          <p:nvPr/>
        </p:nvSpPr>
        <p:spPr bwMode="auto">
          <a:xfrm>
            <a:off x="8868521" y="2322457"/>
            <a:ext cx="261938" cy="320675"/>
          </a:xfrm>
          <a:custGeom>
            <a:avLst/>
            <a:gdLst>
              <a:gd name="T0" fmla="*/ 28 w 144"/>
              <a:gd name="T1" fmla="*/ 120 h 176"/>
              <a:gd name="T2" fmla="*/ 28 w 144"/>
              <a:gd name="T3" fmla="*/ 128 h 176"/>
              <a:gd name="T4" fmla="*/ 80 w 144"/>
              <a:gd name="T5" fmla="*/ 124 h 176"/>
              <a:gd name="T6" fmla="*/ 60 w 144"/>
              <a:gd name="T7" fmla="*/ 144 h 176"/>
              <a:gd name="T8" fmla="*/ 24 w 144"/>
              <a:gd name="T9" fmla="*/ 148 h 176"/>
              <a:gd name="T10" fmla="*/ 60 w 144"/>
              <a:gd name="T11" fmla="*/ 152 h 176"/>
              <a:gd name="T12" fmla="*/ 60 w 144"/>
              <a:gd name="T13" fmla="*/ 144 h 176"/>
              <a:gd name="T14" fmla="*/ 44 w 144"/>
              <a:gd name="T15" fmla="*/ 80 h 176"/>
              <a:gd name="T16" fmla="*/ 44 w 144"/>
              <a:gd name="T17" fmla="*/ 72 h 176"/>
              <a:gd name="T18" fmla="*/ 24 w 144"/>
              <a:gd name="T19" fmla="*/ 76 h 176"/>
              <a:gd name="T20" fmla="*/ 24 w 144"/>
              <a:gd name="T21" fmla="*/ 100 h 176"/>
              <a:gd name="T22" fmla="*/ 76 w 144"/>
              <a:gd name="T23" fmla="*/ 104 h 176"/>
              <a:gd name="T24" fmla="*/ 76 w 144"/>
              <a:gd name="T25" fmla="*/ 96 h 176"/>
              <a:gd name="T26" fmla="*/ 24 w 144"/>
              <a:gd name="T27" fmla="*/ 100 h 176"/>
              <a:gd name="T28" fmla="*/ 56 w 144"/>
              <a:gd name="T29" fmla="*/ 0 h 176"/>
              <a:gd name="T30" fmla="*/ 40 w 144"/>
              <a:gd name="T31" fmla="*/ 28 h 176"/>
              <a:gd name="T32" fmla="*/ 48 w 144"/>
              <a:gd name="T33" fmla="*/ 28 h 176"/>
              <a:gd name="T34" fmla="*/ 56 w 144"/>
              <a:gd name="T35" fmla="*/ 8 h 176"/>
              <a:gd name="T36" fmla="*/ 104 w 144"/>
              <a:gd name="T37" fmla="*/ 32 h 176"/>
              <a:gd name="T38" fmla="*/ 136 w 144"/>
              <a:gd name="T39" fmla="*/ 40 h 176"/>
              <a:gd name="T40" fmla="*/ 128 w 144"/>
              <a:gd name="T41" fmla="*/ 128 h 176"/>
              <a:gd name="T42" fmla="*/ 112 w 144"/>
              <a:gd name="T43" fmla="*/ 132 h 176"/>
              <a:gd name="T44" fmla="*/ 128 w 144"/>
              <a:gd name="T45" fmla="*/ 136 h 176"/>
              <a:gd name="T46" fmla="*/ 144 w 144"/>
              <a:gd name="T47" fmla="*/ 32 h 176"/>
              <a:gd name="T48" fmla="*/ 112 w 144"/>
              <a:gd name="T49" fmla="*/ 32 h 176"/>
              <a:gd name="T50" fmla="*/ 133 w 144"/>
              <a:gd name="T51" fmla="*/ 32 h 176"/>
              <a:gd name="T52" fmla="*/ 16 w 144"/>
              <a:gd name="T53" fmla="*/ 40 h 176"/>
              <a:gd name="T54" fmla="*/ 0 w 144"/>
              <a:gd name="T55" fmla="*/ 160 h 176"/>
              <a:gd name="T56" fmla="*/ 88 w 144"/>
              <a:gd name="T57" fmla="*/ 176 h 176"/>
              <a:gd name="T58" fmla="*/ 104 w 144"/>
              <a:gd name="T59" fmla="*/ 72 h 176"/>
              <a:gd name="T60" fmla="*/ 16 w 144"/>
              <a:gd name="T61" fmla="*/ 40 h 176"/>
              <a:gd name="T62" fmla="*/ 88 w 144"/>
              <a:gd name="T63" fmla="*/ 168 h 176"/>
              <a:gd name="T64" fmla="*/ 8 w 144"/>
              <a:gd name="T65" fmla="*/ 160 h 176"/>
              <a:gd name="T66" fmla="*/ 16 w 144"/>
              <a:gd name="T67" fmla="*/ 48 h 176"/>
              <a:gd name="T68" fmla="*/ 64 w 144"/>
              <a:gd name="T69" fmla="*/ 72 h 176"/>
              <a:gd name="T70" fmla="*/ 96 w 144"/>
              <a:gd name="T71" fmla="*/ 80 h 176"/>
              <a:gd name="T72" fmla="*/ 72 w 144"/>
              <a:gd name="T73" fmla="*/ 72 h 176"/>
              <a:gd name="T74" fmla="*/ 93 w 144"/>
              <a:gd name="T75" fmla="*/ 72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44" h="176">
                <a:moveTo>
                  <a:pt x="76" y="120"/>
                </a:moveTo>
                <a:cubicBezTo>
                  <a:pt x="28" y="120"/>
                  <a:pt x="28" y="120"/>
                  <a:pt x="28" y="120"/>
                </a:cubicBezTo>
                <a:cubicBezTo>
                  <a:pt x="26" y="120"/>
                  <a:pt x="24" y="122"/>
                  <a:pt x="24" y="124"/>
                </a:cubicBezTo>
                <a:cubicBezTo>
                  <a:pt x="24" y="126"/>
                  <a:pt x="26" y="128"/>
                  <a:pt x="28" y="128"/>
                </a:cubicBezTo>
                <a:cubicBezTo>
                  <a:pt x="76" y="128"/>
                  <a:pt x="76" y="128"/>
                  <a:pt x="76" y="128"/>
                </a:cubicBezTo>
                <a:cubicBezTo>
                  <a:pt x="78" y="128"/>
                  <a:pt x="80" y="126"/>
                  <a:pt x="80" y="124"/>
                </a:cubicBezTo>
                <a:cubicBezTo>
                  <a:pt x="80" y="122"/>
                  <a:pt x="78" y="120"/>
                  <a:pt x="76" y="120"/>
                </a:cubicBezTo>
                <a:moveTo>
                  <a:pt x="60" y="144"/>
                </a:moveTo>
                <a:cubicBezTo>
                  <a:pt x="28" y="144"/>
                  <a:pt x="28" y="144"/>
                  <a:pt x="28" y="144"/>
                </a:cubicBezTo>
                <a:cubicBezTo>
                  <a:pt x="26" y="144"/>
                  <a:pt x="24" y="146"/>
                  <a:pt x="24" y="148"/>
                </a:cubicBezTo>
                <a:cubicBezTo>
                  <a:pt x="24" y="150"/>
                  <a:pt x="26" y="152"/>
                  <a:pt x="28" y="152"/>
                </a:cubicBezTo>
                <a:cubicBezTo>
                  <a:pt x="60" y="152"/>
                  <a:pt x="60" y="152"/>
                  <a:pt x="60" y="152"/>
                </a:cubicBezTo>
                <a:cubicBezTo>
                  <a:pt x="62" y="152"/>
                  <a:pt x="64" y="150"/>
                  <a:pt x="64" y="148"/>
                </a:cubicBezTo>
                <a:cubicBezTo>
                  <a:pt x="64" y="146"/>
                  <a:pt x="62" y="144"/>
                  <a:pt x="60" y="144"/>
                </a:cubicBezTo>
                <a:moveTo>
                  <a:pt x="28" y="80"/>
                </a:moveTo>
                <a:cubicBezTo>
                  <a:pt x="44" y="80"/>
                  <a:pt x="44" y="80"/>
                  <a:pt x="44" y="80"/>
                </a:cubicBezTo>
                <a:cubicBezTo>
                  <a:pt x="46" y="80"/>
                  <a:pt x="48" y="78"/>
                  <a:pt x="48" y="76"/>
                </a:cubicBezTo>
                <a:cubicBezTo>
                  <a:pt x="48" y="74"/>
                  <a:pt x="46" y="72"/>
                  <a:pt x="44" y="72"/>
                </a:cubicBezTo>
                <a:cubicBezTo>
                  <a:pt x="28" y="72"/>
                  <a:pt x="28" y="72"/>
                  <a:pt x="28" y="72"/>
                </a:cubicBezTo>
                <a:cubicBezTo>
                  <a:pt x="26" y="72"/>
                  <a:pt x="24" y="74"/>
                  <a:pt x="24" y="76"/>
                </a:cubicBezTo>
                <a:cubicBezTo>
                  <a:pt x="24" y="78"/>
                  <a:pt x="26" y="80"/>
                  <a:pt x="28" y="80"/>
                </a:cubicBezTo>
                <a:moveTo>
                  <a:pt x="24" y="100"/>
                </a:moveTo>
                <a:cubicBezTo>
                  <a:pt x="24" y="102"/>
                  <a:pt x="26" y="104"/>
                  <a:pt x="28" y="104"/>
                </a:cubicBezTo>
                <a:cubicBezTo>
                  <a:pt x="76" y="104"/>
                  <a:pt x="76" y="104"/>
                  <a:pt x="76" y="104"/>
                </a:cubicBezTo>
                <a:cubicBezTo>
                  <a:pt x="78" y="104"/>
                  <a:pt x="80" y="102"/>
                  <a:pt x="80" y="100"/>
                </a:cubicBezTo>
                <a:cubicBezTo>
                  <a:pt x="80" y="98"/>
                  <a:pt x="78" y="96"/>
                  <a:pt x="76" y="96"/>
                </a:cubicBezTo>
                <a:cubicBezTo>
                  <a:pt x="28" y="96"/>
                  <a:pt x="28" y="96"/>
                  <a:pt x="28" y="96"/>
                </a:cubicBezTo>
                <a:cubicBezTo>
                  <a:pt x="26" y="96"/>
                  <a:pt x="24" y="98"/>
                  <a:pt x="24" y="100"/>
                </a:cubicBezTo>
                <a:moveTo>
                  <a:pt x="116" y="0"/>
                </a:moveTo>
                <a:cubicBezTo>
                  <a:pt x="56" y="0"/>
                  <a:pt x="56" y="0"/>
                  <a:pt x="56" y="0"/>
                </a:cubicBezTo>
                <a:cubicBezTo>
                  <a:pt x="47" y="0"/>
                  <a:pt x="40" y="7"/>
                  <a:pt x="40" y="16"/>
                </a:cubicBezTo>
                <a:cubicBezTo>
                  <a:pt x="40" y="28"/>
                  <a:pt x="40" y="28"/>
                  <a:pt x="40" y="28"/>
                </a:cubicBezTo>
                <a:cubicBezTo>
                  <a:pt x="40" y="30"/>
                  <a:pt x="42" y="32"/>
                  <a:pt x="44" y="32"/>
                </a:cubicBezTo>
                <a:cubicBezTo>
                  <a:pt x="46" y="32"/>
                  <a:pt x="48" y="30"/>
                  <a:pt x="48" y="28"/>
                </a:cubicBezTo>
                <a:cubicBezTo>
                  <a:pt x="48" y="16"/>
                  <a:pt x="48" y="16"/>
                  <a:pt x="48" y="16"/>
                </a:cubicBezTo>
                <a:cubicBezTo>
                  <a:pt x="48" y="12"/>
                  <a:pt x="52" y="8"/>
                  <a:pt x="56" y="8"/>
                </a:cubicBezTo>
                <a:cubicBezTo>
                  <a:pt x="104" y="8"/>
                  <a:pt x="104" y="8"/>
                  <a:pt x="104" y="8"/>
                </a:cubicBezTo>
                <a:cubicBezTo>
                  <a:pt x="104" y="32"/>
                  <a:pt x="104" y="32"/>
                  <a:pt x="104" y="32"/>
                </a:cubicBezTo>
                <a:cubicBezTo>
                  <a:pt x="104" y="36"/>
                  <a:pt x="108" y="40"/>
                  <a:pt x="112" y="40"/>
                </a:cubicBezTo>
                <a:cubicBezTo>
                  <a:pt x="136" y="40"/>
                  <a:pt x="136" y="40"/>
                  <a:pt x="136" y="40"/>
                </a:cubicBezTo>
                <a:cubicBezTo>
                  <a:pt x="136" y="120"/>
                  <a:pt x="136" y="120"/>
                  <a:pt x="136" y="120"/>
                </a:cubicBezTo>
                <a:cubicBezTo>
                  <a:pt x="136" y="124"/>
                  <a:pt x="132" y="128"/>
                  <a:pt x="128" y="128"/>
                </a:cubicBezTo>
                <a:cubicBezTo>
                  <a:pt x="116" y="128"/>
                  <a:pt x="116" y="128"/>
                  <a:pt x="116" y="128"/>
                </a:cubicBezTo>
                <a:cubicBezTo>
                  <a:pt x="114" y="128"/>
                  <a:pt x="112" y="130"/>
                  <a:pt x="112" y="132"/>
                </a:cubicBezTo>
                <a:cubicBezTo>
                  <a:pt x="112" y="134"/>
                  <a:pt x="114" y="136"/>
                  <a:pt x="116" y="136"/>
                </a:cubicBezTo>
                <a:cubicBezTo>
                  <a:pt x="128" y="136"/>
                  <a:pt x="128" y="136"/>
                  <a:pt x="128" y="136"/>
                </a:cubicBezTo>
                <a:cubicBezTo>
                  <a:pt x="137" y="136"/>
                  <a:pt x="144" y="129"/>
                  <a:pt x="144" y="120"/>
                </a:cubicBezTo>
                <a:cubicBezTo>
                  <a:pt x="144" y="32"/>
                  <a:pt x="144" y="32"/>
                  <a:pt x="144" y="32"/>
                </a:cubicBezTo>
                <a:lnTo>
                  <a:pt x="116" y="0"/>
                </a:lnTo>
                <a:close/>
                <a:moveTo>
                  <a:pt x="112" y="32"/>
                </a:moveTo>
                <a:cubicBezTo>
                  <a:pt x="112" y="9"/>
                  <a:pt x="112" y="9"/>
                  <a:pt x="112" y="9"/>
                </a:cubicBezTo>
                <a:cubicBezTo>
                  <a:pt x="133" y="32"/>
                  <a:pt x="133" y="32"/>
                  <a:pt x="133" y="32"/>
                </a:cubicBezTo>
                <a:lnTo>
                  <a:pt x="112" y="32"/>
                </a:lnTo>
                <a:close/>
                <a:moveTo>
                  <a:pt x="16" y="40"/>
                </a:moveTo>
                <a:cubicBezTo>
                  <a:pt x="7" y="40"/>
                  <a:pt x="0" y="47"/>
                  <a:pt x="0" y="56"/>
                </a:cubicBezTo>
                <a:cubicBezTo>
                  <a:pt x="0" y="160"/>
                  <a:pt x="0" y="160"/>
                  <a:pt x="0" y="160"/>
                </a:cubicBezTo>
                <a:cubicBezTo>
                  <a:pt x="0" y="169"/>
                  <a:pt x="7" y="176"/>
                  <a:pt x="16" y="176"/>
                </a:cubicBezTo>
                <a:cubicBezTo>
                  <a:pt x="88" y="176"/>
                  <a:pt x="88" y="176"/>
                  <a:pt x="88" y="176"/>
                </a:cubicBezTo>
                <a:cubicBezTo>
                  <a:pt x="97" y="176"/>
                  <a:pt x="104" y="169"/>
                  <a:pt x="104" y="160"/>
                </a:cubicBezTo>
                <a:cubicBezTo>
                  <a:pt x="104" y="72"/>
                  <a:pt x="104" y="72"/>
                  <a:pt x="104" y="72"/>
                </a:cubicBezTo>
                <a:cubicBezTo>
                  <a:pt x="76" y="40"/>
                  <a:pt x="76" y="40"/>
                  <a:pt x="76" y="40"/>
                </a:cubicBezTo>
                <a:lnTo>
                  <a:pt x="16" y="40"/>
                </a:lnTo>
                <a:close/>
                <a:moveTo>
                  <a:pt x="96" y="160"/>
                </a:moveTo>
                <a:cubicBezTo>
                  <a:pt x="96" y="164"/>
                  <a:pt x="92" y="168"/>
                  <a:pt x="88" y="168"/>
                </a:cubicBezTo>
                <a:cubicBezTo>
                  <a:pt x="16" y="168"/>
                  <a:pt x="16" y="168"/>
                  <a:pt x="16" y="168"/>
                </a:cubicBezTo>
                <a:cubicBezTo>
                  <a:pt x="12" y="168"/>
                  <a:pt x="8" y="164"/>
                  <a:pt x="8" y="160"/>
                </a:cubicBezTo>
                <a:cubicBezTo>
                  <a:pt x="8" y="56"/>
                  <a:pt x="8" y="56"/>
                  <a:pt x="8" y="56"/>
                </a:cubicBezTo>
                <a:cubicBezTo>
                  <a:pt x="8" y="52"/>
                  <a:pt x="12" y="48"/>
                  <a:pt x="16" y="48"/>
                </a:cubicBezTo>
                <a:cubicBezTo>
                  <a:pt x="64" y="48"/>
                  <a:pt x="64" y="48"/>
                  <a:pt x="64" y="48"/>
                </a:cubicBezTo>
                <a:cubicBezTo>
                  <a:pt x="64" y="72"/>
                  <a:pt x="64" y="72"/>
                  <a:pt x="64" y="72"/>
                </a:cubicBezTo>
                <a:cubicBezTo>
                  <a:pt x="64" y="76"/>
                  <a:pt x="68" y="80"/>
                  <a:pt x="72" y="80"/>
                </a:cubicBezTo>
                <a:cubicBezTo>
                  <a:pt x="96" y="80"/>
                  <a:pt x="96" y="80"/>
                  <a:pt x="96" y="80"/>
                </a:cubicBezTo>
                <a:lnTo>
                  <a:pt x="96" y="160"/>
                </a:lnTo>
                <a:close/>
                <a:moveTo>
                  <a:pt x="72" y="72"/>
                </a:moveTo>
                <a:cubicBezTo>
                  <a:pt x="72" y="49"/>
                  <a:pt x="72" y="49"/>
                  <a:pt x="72" y="49"/>
                </a:cubicBezTo>
                <a:cubicBezTo>
                  <a:pt x="93" y="72"/>
                  <a:pt x="93" y="72"/>
                  <a:pt x="93" y="72"/>
                </a:cubicBezTo>
                <a:lnTo>
                  <a:pt x="72" y="72"/>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en-US"/>
          </a:p>
        </p:txBody>
      </p:sp>
      <p:sp>
        <p:nvSpPr>
          <p:cNvPr id="71" name="Freeform 66">
            <a:extLst>
              <a:ext uri="{FF2B5EF4-FFF2-40B4-BE49-F238E27FC236}">
                <a16:creationId xmlns:a16="http://schemas.microsoft.com/office/drawing/2014/main" id="{8FA37188-179A-4C6C-AC13-D85EA671347E}"/>
              </a:ext>
            </a:extLst>
          </p:cNvPr>
          <p:cNvSpPr>
            <a:spLocks noEditPoints="1"/>
          </p:cNvSpPr>
          <p:nvPr/>
        </p:nvSpPr>
        <p:spPr bwMode="auto">
          <a:xfrm>
            <a:off x="3889115" y="2322457"/>
            <a:ext cx="320675" cy="320675"/>
          </a:xfrm>
          <a:custGeom>
            <a:avLst/>
            <a:gdLst>
              <a:gd name="T0" fmla="*/ 39 w 176"/>
              <a:gd name="T1" fmla="*/ 119 h 176"/>
              <a:gd name="T2" fmla="*/ 43 w 176"/>
              <a:gd name="T3" fmla="*/ 115 h 176"/>
              <a:gd name="T4" fmla="*/ 44 w 176"/>
              <a:gd name="T5" fmla="*/ 112 h 176"/>
              <a:gd name="T6" fmla="*/ 40 w 176"/>
              <a:gd name="T7" fmla="*/ 108 h 176"/>
              <a:gd name="T8" fmla="*/ 37 w 176"/>
              <a:gd name="T9" fmla="*/ 109 h 176"/>
              <a:gd name="T10" fmla="*/ 33 w 176"/>
              <a:gd name="T11" fmla="*/ 113 h 176"/>
              <a:gd name="T12" fmla="*/ 32 w 176"/>
              <a:gd name="T13" fmla="*/ 116 h 176"/>
              <a:gd name="T14" fmla="*/ 36 w 176"/>
              <a:gd name="T15" fmla="*/ 120 h 176"/>
              <a:gd name="T16" fmla="*/ 39 w 176"/>
              <a:gd name="T17" fmla="*/ 119 h 176"/>
              <a:gd name="T18" fmla="*/ 64 w 176"/>
              <a:gd name="T19" fmla="*/ 116 h 176"/>
              <a:gd name="T20" fmla="*/ 60 w 176"/>
              <a:gd name="T21" fmla="*/ 112 h 176"/>
              <a:gd name="T22" fmla="*/ 57 w 176"/>
              <a:gd name="T23" fmla="*/ 113 h 176"/>
              <a:gd name="T24" fmla="*/ 17 w 176"/>
              <a:gd name="T25" fmla="*/ 153 h 176"/>
              <a:gd name="T26" fmla="*/ 16 w 176"/>
              <a:gd name="T27" fmla="*/ 156 h 176"/>
              <a:gd name="T28" fmla="*/ 20 w 176"/>
              <a:gd name="T29" fmla="*/ 160 h 176"/>
              <a:gd name="T30" fmla="*/ 23 w 176"/>
              <a:gd name="T31" fmla="*/ 159 h 176"/>
              <a:gd name="T32" fmla="*/ 63 w 176"/>
              <a:gd name="T33" fmla="*/ 119 h 176"/>
              <a:gd name="T34" fmla="*/ 64 w 176"/>
              <a:gd name="T35" fmla="*/ 116 h 176"/>
              <a:gd name="T36" fmla="*/ 64 w 176"/>
              <a:gd name="T37" fmla="*/ 132 h 176"/>
              <a:gd name="T38" fmla="*/ 61 w 176"/>
              <a:gd name="T39" fmla="*/ 133 h 176"/>
              <a:gd name="T40" fmla="*/ 49 w 176"/>
              <a:gd name="T41" fmla="*/ 145 h 176"/>
              <a:gd name="T42" fmla="*/ 48 w 176"/>
              <a:gd name="T43" fmla="*/ 148 h 176"/>
              <a:gd name="T44" fmla="*/ 52 w 176"/>
              <a:gd name="T45" fmla="*/ 152 h 176"/>
              <a:gd name="T46" fmla="*/ 55 w 176"/>
              <a:gd name="T47" fmla="*/ 151 h 176"/>
              <a:gd name="T48" fmla="*/ 67 w 176"/>
              <a:gd name="T49" fmla="*/ 139 h 176"/>
              <a:gd name="T50" fmla="*/ 68 w 176"/>
              <a:gd name="T51" fmla="*/ 136 h 176"/>
              <a:gd name="T52" fmla="*/ 64 w 176"/>
              <a:gd name="T53" fmla="*/ 132 h 176"/>
              <a:gd name="T54" fmla="*/ 176 w 176"/>
              <a:gd name="T55" fmla="*/ 4 h 176"/>
              <a:gd name="T56" fmla="*/ 172 w 176"/>
              <a:gd name="T57" fmla="*/ 0 h 176"/>
              <a:gd name="T58" fmla="*/ 170 w 176"/>
              <a:gd name="T59" fmla="*/ 0 h 176"/>
              <a:gd name="T60" fmla="*/ 170 w 176"/>
              <a:gd name="T61" fmla="*/ 0 h 176"/>
              <a:gd name="T62" fmla="*/ 2 w 176"/>
              <a:gd name="T63" fmla="*/ 72 h 176"/>
              <a:gd name="T64" fmla="*/ 2 w 176"/>
              <a:gd name="T65" fmla="*/ 72 h 176"/>
              <a:gd name="T66" fmla="*/ 2 w 176"/>
              <a:gd name="T67" fmla="*/ 72 h 176"/>
              <a:gd name="T68" fmla="*/ 2 w 176"/>
              <a:gd name="T69" fmla="*/ 72 h 176"/>
              <a:gd name="T70" fmla="*/ 0 w 176"/>
              <a:gd name="T71" fmla="*/ 76 h 176"/>
              <a:gd name="T72" fmla="*/ 3 w 176"/>
              <a:gd name="T73" fmla="*/ 80 h 176"/>
              <a:gd name="T74" fmla="*/ 3 w 176"/>
              <a:gd name="T75" fmla="*/ 80 h 176"/>
              <a:gd name="T76" fmla="*/ 69 w 176"/>
              <a:gd name="T77" fmla="*/ 107 h 176"/>
              <a:gd name="T78" fmla="*/ 96 w 176"/>
              <a:gd name="T79" fmla="*/ 173 h 176"/>
              <a:gd name="T80" fmla="*/ 96 w 176"/>
              <a:gd name="T81" fmla="*/ 173 h 176"/>
              <a:gd name="T82" fmla="*/ 100 w 176"/>
              <a:gd name="T83" fmla="*/ 176 h 176"/>
              <a:gd name="T84" fmla="*/ 104 w 176"/>
              <a:gd name="T85" fmla="*/ 174 h 176"/>
              <a:gd name="T86" fmla="*/ 104 w 176"/>
              <a:gd name="T87" fmla="*/ 174 h 176"/>
              <a:gd name="T88" fmla="*/ 104 w 176"/>
              <a:gd name="T89" fmla="*/ 174 h 176"/>
              <a:gd name="T90" fmla="*/ 104 w 176"/>
              <a:gd name="T91" fmla="*/ 174 h 176"/>
              <a:gd name="T92" fmla="*/ 176 w 176"/>
              <a:gd name="T93" fmla="*/ 6 h 176"/>
              <a:gd name="T94" fmla="*/ 176 w 176"/>
              <a:gd name="T95" fmla="*/ 6 h 176"/>
              <a:gd name="T96" fmla="*/ 176 w 176"/>
              <a:gd name="T97" fmla="*/ 4 h 176"/>
              <a:gd name="T98" fmla="*/ 14 w 176"/>
              <a:gd name="T99" fmla="*/ 76 h 176"/>
              <a:gd name="T100" fmla="*/ 154 w 176"/>
              <a:gd name="T101" fmla="*/ 16 h 176"/>
              <a:gd name="T102" fmla="*/ 71 w 176"/>
              <a:gd name="T103" fmla="*/ 99 h 176"/>
              <a:gd name="T104" fmla="*/ 14 w 176"/>
              <a:gd name="T105" fmla="*/ 76 h 176"/>
              <a:gd name="T106" fmla="*/ 100 w 176"/>
              <a:gd name="T107" fmla="*/ 162 h 176"/>
              <a:gd name="T108" fmla="*/ 77 w 176"/>
              <a:gd name="T109" fmla="*/ 105 h 176"/>
              <a:gd name="T110" fmla="*/ 160 w 176"/>
              <a:gd name="T111" fmla="*/ 22 h 176"/>
              <a:gd name="T112" fmla="*/ 100 w 176"/>
              <a:gd name="T113" fmla="*/ 162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76" h="176">
                <a:moveTo>
                  <a:pt x="39" y="119"/>
                </a:moveTo>
                <a:cubicBezTo>
                  <a:pt x="43" y="115"/>
                  <a:pt x="43" y="115"/>
                  <a:pt x="43" y="115"/>
                </a:cubicBezTo>
                <a:cubicBezTo>
                  <a:pt x="44" y="114"/>
                  <a:pt x="44" y="113"/>
                  <a:pt x="44" y="112"/>
                </a:cubicBezTo>
                <a:cubicBezTo>
                  <a:pt x="44" y="110"/>
                  <a:pt x="42" y="108"/>
                  <a:pt x="40" y="108"/>
                </a:cubicBezTo>
                <a:cubicBezTo>
                  <a:pt x="39" y="108"/>
                  <a:pt x="38" y="108"/>
                  <a:pt x="37" y="109"/>
                </a:cubicBezTo>
                <a:cubicBezTo>
                  <a:pt x="33" y="113"/>
                  <a:pt x="33" y="113"/>
                  <a:pt x="33" y="113"/>
                </a:cubicBezTo>
                <a:cubicBezTo>
                  <a:pt x="32" y="114"/>
                  <a:pt x="32" y="115"/>
                  <a:pt x="32" y="116"/>
                </a:cubicBezTo>
                <a:cubicBezTo>
                  <a:pt x="32" y="118"/>
                  <a:pt x="34" y="120"/>
                  <a:pt x="36" y="120"/>
                </a:cubicBezTo>
                <a:cubicBezTo>
                  <a:pt x="37" y="120"/>
                  <a:pt x="38" y="120"/>
                  <a:pt x="39" y="119"/>
                </a:cubicBezTo>
                <a:moveTo>
                  <a:pt x="64" y="116"/>
                </a:moveTo>
                <a:cubicBezTo>
                  <a:pt x="64" y="114"/>
                  <a:pt x="62" y="112"/>
                  <a:pt x="60" y="112"/>
                </a:cubicBezTo>
                <a:cubicBezTo>
                  <a:pt x="59" y="112"/>
                  <a:pt x="58" y="112"/>
                  <a:pt x="57" y="113"/>
                </a:cubicBezTo>
                <a:cubicBezTo>
                  <a:pt x="17" y="153"/>
                  <a:pt x="17" y="153"/>
                  <a:pt x="17" y="153"/>
                </a:cubicBezTo>
                <a:cubicBezTo>
                  <a:pt x="16" y="154"/>
                  <a:pt x="16" y="155"/>
                  <a:pt x="16" y="156"/>
                </a:cubicBezTo>
                <a:cubicBezTo>
                  <a:pt x="16" y="158"/>
                  <a:pt x="18" y="160"/>
                  <a:pt x="20" y="160"/>
                </a:cubicBezTo>
                <a:cubicBezTo>
                  <a:pt x="21" y="160"/>
                  <a:pt x="22" y="160"/>
                  <a:pt x="23" y="159"/>
                </a:cubicBezTo>
                <a:cubicBezTo>
                  <a:pt x="63" y="119"/>
                  <a:pt x="63" y="119"/>
                  <a:pt x="63" y="119"/>
                </a:cubicBezTo>
                <a:cubicBezTo>
                  <a:pt x="64" y="118"/>
                  <a:pt x="64" y="117"/>
                  <a:pt x="64" y="116"/>
                </a:cubicBezTo>
                <a:moveTo>
                  <a:pt x="64" y="132"/>
                </a:moveTo>
                <a:cubicBezTo>
                  <a:pt x="63" y="132"/>
                  <a:pt x="62" y="132"/>
                  <a:pt x="61" y="133"/>
                </a:cubicBezTo>
                <a:cubicBezTo>
                  <a:pt x="49" y="145"/>
                  <a:pt x="49" y="145"/>
                  <a:pt x="49" y="145"/>
                </a:cubicBezTo>
                <a:cubicBezTo>
                  <a:pt x="48" y="146"/>
                  <a:pt x="48" y="147"/>
                  <a:pt x="48" y="148"/>
                </a:cubicBezTo>
                <a:cubicBezTo>
                  <a:pt x="48" y="150"/>
                  <a:pt x="50" y="152"/>
                  <a:pt x="52" y="152"/>
                </a:cubicBezTo>
                <a:cubicBezTo>
                  <a:pt x="53" y="152"/>
                  <a:pt x="54" y="152"/>
                  <a:pt x="55" y="151"/>
                </a:cubicBezTo>
                <a:cubicBezTo>
                  <a:pt x="67" y="139"/>
                  <a:pt x="67" y="139"/>
                  <a:pt x="67" y="139"/>
                </a:cubicBezTo>
                <a:cubicBezTo>
                  <a:pt x="68" y="138"/>
                  <a:pt x="68" y="137"/>
                  <a:pt x="68" y="136"/>
                </a:cubicBezTo>
                <a:cubicBezTo>
                  <a:pt x="68" y="134"/>
                  <a:pt x="66" y="132"/>
                  <a:pt x="64" y="132"/>
                </a:cubicBezTo>
                <a:moveTo>
                  <a:pt x="176" y="4"/>
                </a:moveTo>
                <a:cubicBezTo>
                  <a:pt x="176" y="2"/>
                  <a:pt x="174" y="0"/>
                  <a:pt x="172" y="0"/>
                </a:cubicBezTo>
                <a:cubicBezTo>
                  <a:pt x="171" y="0"/>
                  <a:pt x="171" y="0"/>
                  <a:pt x="170" y="0"/>
                </a:cubicBezTo>
                <a:cubicBezTo>
                  <a:pt x="170" y="0"/>
                  <a:pt x="170" y="0"/>
                  <a:pt x="170" y="0"/>
                </a:cubicBezTo>
                <a:cubicBezTo>
                  <a:pt x="2" y="72"/>
                  <a:pt x="2" y="72"/>
                  <a:pt x="2" y="72"/>
                </a:cubicBezTo>
                <a:cubicBezTo>
                  <a:pt x="2" y="72"/>
                  <a:pt x="2" y="72"/>
                  <a:pt x="2" y="72"/>
                </a:cubicBezTo>
                <a:cubicBezTo>
                  <a:pt x="2" y="72"/>
                  <a:pt x="2" y="72"/>
                  <a:pt x="2" y="72"/>
                </a:cubicBezTo>
                <a:cubicBezTo>
                  <a:pt x="2" y="72"/>
                  <a:pt x="2" y="72"/>
                  <a:pt x="2" y="72"/>
                </a:cubicBezTo>
                <a:cubicBezTo>
                  <a:pt x="1" y="73"/>
                  <a:pt x="0" y="74"/>
                  <a:pt x="0" y="76"/>
                </a:cubicBezTo>
                <a:cubicBezTo>
                  <a:pt x="0" y="78"/>
                  <a:pt x="1" y="79"/>
                  <a:pt x="3" y="80"/>
                </a:cubicBezTo>
                <a:cubicBezTo>
                  <a:pt x="3" y="80"/>
                  <a:pt x="3" y="80"/>
                  <a:pt x="3" y="80"/>
                </a:cubicBezTo>
                <a:cubicBezTo>
                  <a:pt x="69" y="107"/>
                  <a:pt x="69" y="107"/>
                  <a:pt x="69" y="107"/>
                </a:cubicBezTo>
                <a:cubicBezTo>
                  <a:pt x="96" y="173"/>
                  <a:pt x="96" y="173"/>
                  <a:pt x="96" y="173"/>
                </a:cubicBezTo>
                <a:cubicBezTo>
                  <a:pt x="96" y="173"/>
                  <a:pt x="96" y="173"/>
                  <a:pt x="96" y="173"/>
                </a:cubicBezTo>
                <a:cubicBezTo>
                  <a:pt x="97" y="175"/>
                  <a:pt x="98" y="176"/>
                  <a:pt x="100" y="176"/>
                </a:cubicBezTo>
                <a:cubicBezTo>
                  <a:pt x="102" y="176"/>
                  <a:pt x="103" y="175"/>
                  <a:pt x="104" y="174"/>
                </a:cubicBezTo>
                <a:cubicBezTo>
                  <a:pt x="104" y="174"/>
                  <a:pt x="104" y="174"/>
                  <a:pt x="104" y="174"/>
                </a:cubicBezTo>
                <a:cubicBezTo>
                  <a:pt x="104" y="174"/>
                  <a:pt x="104" y="174"/>
                  <a:pt x="104" y="174"/>
                </a:cubicBezTo>
                <a:cubicBezTo>
                  <a:pt x="104" y="174"/>
                  <a:pt x="104" y="174"/>
                  <a:pt x="104" y="174"/>
                </a:cubicBezTo>
                <a:cubicBezTo>
                  <a:pt x="176" y="6"/>
                  <a:pt x="176" y="6"/>
                  <a:pt x="176" y="6"/>
                </a:cubicBezTo>
                <a:cubicBezTo>
                  <a:pt x="176" y="6"/>
                  <a:pt x="176" y="6"/>
                  <a:pt x="176" y="6"/>
                </a:cubicBezTo>
                <a:cubicBezTo>
                  <a:pt x="176" y="5"/>
                  <a:pt x="176" y="5"/>
                  <a:pt x="176" y="4"/>
                </a:cubicBezTo>
                <a:moveTo>
                  <a:pt x="14" y="76"/>
                </a:moveTo>
                <a:cubicBezTo>
                  <a:pt x="154" y="16"/>
                  <a:pt x="154" y="16"/>
                  <a:pt x="154" y="16"/>
                </a:cubicBezTo>
                <a:cubicBezTo>
                  <a:pt x="71" y="99"/>
                  <a:pt x="71" y="99"/>
                  <a:pt x="71" y="99"/>
                </a:cubicBezTo>
                <a:lnTo>
                  <a:pt x="14" y="76"/>
                </a:lnTo>
                <a:close/>
                <a:moveTo>
                  <a:pt x="100" y="162"/>
                </a:moveTo>
                <a:cubicBezTo>
                  <a:pt x="77" y="105"/>
                  <a:pt x="77" y="105"/>
                  <a:pt x="77" y="105"/>
                </a:cubicBezTo>
                <a:cubicBezTo>
                  <a:pt x="160" y="22"/>
                  <a:pt x="160" y="22"/>
                  <a:pt x="160" y="22"/>
                </a:cubicBezTo>
                <a:lnTo>
                  <a:pt x="100" y="162"/>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en-US"/>
          </a:p>
        </p:txBody>
      </p:sp>
      <p:sp>
        <p:nvSpPr>
          <p:cNvPr id="72" name="Freeform 68">
            <a:extLst>
              <a:ext uri="{FF2B5EF4-FFF2-40B4-BE49-F238E27FC236}">
                <a16:creationId xmlns:a16="http://schemas.microsoft.com/office/drawing/2014/main" id="{687864EB-0507-4ED6-9405-F0F706CF8851}"/>
              </a:ext>
            </a:extLst>
          </p:cNvPr>
          <p:cNvSpPr>
            <a:spLocks noEditPoints="1"/>
          </p:cNvSpPr>
          <p:nvPr/>
        </p:nvSpPr>
        <p:spPr bwMode="auto">
          <a:xfrm>
            <a:off x="6378818" y="2336744"/>
            <a:ext cx="320675" cy="292100"/>
          </a:xfrm>
          <a:custGeom>
            <a:avLst/>
            <a:gdLst>
              <a:gd name="T0" fmla="*/ 152 w 176"/>
              <a:gd name="T1" fmla="*/ 140 h 160"/>
              <a:gd name="T2" fmla="*/ 160 w 176"/>
              <a:gd name="T3" fmla="*/ 140 h 160"/>
              <a:gd name="T4" fmla="*/ 124 w 176"/>
              <a:gd name="T5" fmla="*/ 72 h 160"/>
              <a:gd name="T6" fmla="*/ 124 w 176"/>
              <a:gd name="T7" fmla="*/ 48 h 160"/>
              <a:gd name="T8" fmla="*/ 124 w 176"/>
              <a:gd name="T9" fmla="*/ 72 h 160"/>
              <a:gd name="T10" fmla="*/ 152 w 176"/>
              <a:gd name="T11" fmla="*/ 100 h 160"/>
              <a:gd name="T12" fmla="*/ 124 w 176"/>
              <a:gd name="T13" fmla="*/ 32 h 160"/>
              <a:gd name="T14" fmla="*/ 96 w 176"/>
              <a:gd name="T15" fmla="*/ 100 h 160"/>
              <a:gd name="T16" fmla="*/ 104 w 176"/>
              <a:gd name="T17" fmla="*/ 60 h 160"/>
              <a:gd name="T18" fmla="*/ 144 w 176"/>
              <a:gd name="T19" fmla="*/ 60 h 160"/>
              <a:gd name="T20" fmla="*/ 124 w 176"/>
              <a:gd name="T21" fmla="*/ 120 h 160"/>
              <a:gd name="T22" fmla="*/ 104 w 176"/>
              <a:gd name="T23" fmla="*/ 60 h 160"/>
              <a:gd name="T24" fmla="*/ 160 w 176"/>
              <a:gd name="T25" fmla="*/ 20 h 160"/>
              <a:gd name="T26" fmla="*/ 152 w 176"/>
              <a:gd name="T27" fmla="*/ 20 h 160"/>
              <a:gd name="T28" fmla="*/ 168 w 176"/>
              <a:gd name="T29" fmla="*/ 0 h 160"/>
              <a:gd name="T30" fmla="*/ 0 w 176"/>
              <a:gd name="T31" fmla="*/ 8 h 160"/>
              <a:gd name="T32" fmla="*/ 8 w 176"/>
              <a:gd name="T33" fmla="*/ 160 h 160"/>
              <a:gd name="T34" fmla="*/ 176 w 176"/>
              <a:gd name="T35" fmla="*/ 152 h 160"/>
              <a:gd name="T36" fmla="*/ 168 w 176"/>
              <a:gd name="T37" fmla="*/ 0 h 160"/>
              <a:gd name="T38" fmla="*/ 8 w 176"/>
              <a:gd name="T39" fmla="*/ 152 h 160"/>
              <a:gd name="T40" fmla="*/ 168 w 176"/>
              <a:gd name="T41" fmla="*/ 8 h 160"/>
              <a:gd name="T42" fmla="*/ 20 w 176"/>
              <a:gd name="T43" fmla="*/ 144 h 160"/>
              <a:gd name="T44" fmla="*/ 20 w 176"/>
              <a:gd name="T45" fmla="*/ 136 h 160"/>
              <a:gd name="T46" fmla="*/ 20 w 176"/>
              <a:gd name="T47" fmla="*/ 144 h 160"/>
              <a:gd name="T48" fmla="*/ 52 w 176"/>
              <a:gd name="T49" fmla="*/ 128 h 160"/>
              <a:gd name="T50" fmla="*/ 80 w 176"/>
              <a:gd name="T51" fmla="*/ 60 h 160"/>
              <a:gd name="T52" fmla="*/ 24 w 176"/>
              <a:gd name="T53" fmla="*/ 60 h 160"/>
              <a:gd name="T54" fmla="*/ 32 w 176"/>
              <a:gd name="T55" fmla="*/ 60 h 160"/>
              <a:gd name="T56" fmla="*/ 72 w 176"/>
              <a:gd name="T57" fmla="*/ 60 h 160"/>
              <a:gd name="T58" fmla="*/ 52 w 176"/>
              <a:gd name="T59" fmla="*/ 120 h 160"/>
              <a:gd name="T60" fmla="*/ 32 w 176"/>
              <a:gd name="T61" fmla="*/ 60 h 160"/>
              <a:gd name="T62" fmla="*/ 24 w 176"/>
              <a:gd name="T63" fmla="*/ 20 h 160"/>
              <a:gd name="T64" fmla="*/ 16 w 176"/>
              <a:gd name="T65" fmla="*/ 20 h 160"/>
              <a:gd name="T66" fmla="*/ 52 w 176"/>
              <a:gd name="T67" fmla="*/ 112 h 160"/>
              <a:gd name="T68" fmla="*/ 52 w 176"/>
              <a:gd name="T69" fmla="*/ 88 h 160"/>
              <a:gd name="T70" fmla="*/ 52 w 176"/>
              <a:gd name="T71" fmla="*/ 112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76" h="160">
                <a:moveTo>
                  <a:pt x="156" y="136"/>
                </a:moveTo>
                <a:cubicBezTo>
                  <a:pt x="154" y="136"/>
                  <a:pt x="152" y="138"/>
                  <a:pt x="152" y="140"/>
                </a:cubicBezTo>
                <a:cubicBezTo>
                  <a:pt x="152" y="142"/>
                  <a:pt x="154" y="144"/>
                  <a:pt x="156" y="144"/>
                </a:cubicBezTo>
                <a:cubicBezTo>
                  <a:pt x="158" y="144"/>
                  <a:pt x="160" y="142"/>
                  <a:pt x="160" y="140"/>
                </a:cubicBezTo>
                <a:cubicBezTo>
                  <a:pt x="160" y="138"/>
                  <a:pt x="158" y="136"/>
                  <a:pt x="156" y="136"/>
                </a:cubicBezTo>
                <a:moveTo>
                  <a:pt x="124" y="72"/>
                </a:moveTo>
                <a:cubicBezTo>
                  <a:pt x="131" y="72"/>
                  <a:pt x="136" y="67"/>
                  <a:pt x="136" y="60"/>
                </a:cubicBezTo>
                <a:cubicBezTo>
                  <a:pt x="136" y="53"/>
                  <a:pt x="131" y="48"/>
                  <a:pt x="124" y="48"/>
                </a:cubicBezTo>
                <a:cubicBezTo>
                  <a:pt x="117" y="48"/>
                  <a:pt x="112" y="53"/>
                  <a:pt x="112" y="60"/>
                </a:cubicBezTo>
                <a:cubicBezTo>
                  <a:pt x="112" y="67"/>
                  <a:pt x="117" y="72"/>
                  <a:pt x="124" y="72"/>
                </a:cubicBezTo>
                <a:moveTo>
                  <a:pt x="124" y="128"/>
                </a:moveTo>
                <a:cubicBezTo>
                  <a:pt x="139" y="128"/>
                  <a:pt x="152" y="115"/>
                  <a:pt x="152" y="100"/>
                </a:cubicBezTo>
                <a:cubicBezTo>
                  <a:pt x="152" y="60"/>
                  <a:pt x="152" y="60"/>
                  <a:pt x="152" y="60"/>
                </a:cubicBezTo>
                <a:cubicBezTo>
                  <a:pt x="152" y="45"/>
                  <a:pt x="139" y="32"/>
                  <a:pt x="124" y="32"/>
                </a:cubicBezTo>
                <a:cubicBezTo>
                  <a:pt x="109" y="32"/>
                  <a:pt x="96" y="45"/>
                  <a:pt x="96" y="60"/>
                </a:cubicBezTo>
                <a:cubicBezTo>
                  <a:pt x="96" y="100"/>
                  <a:pt x="96" y="100"/>
                  <a:pt x="96" y="100"/>
                </a:cubicBezTo>
                <a:cubicBezTo>
                  <a:pt x="96" y="115"/>
                  <a:pt x="109" y="128"/>
                  <a:pt x="124" y="128"/>
                </a:cubicBezTo>
                <a:moveTo>
                  <a:pt x="104" y="60"/>
                </a:moveTo>
                <a:cubicBezTo>
                  <a:pt x="104" y="49"/>
                  <a:pt x="113" y="40"/>
                  <a:pt x="124" y="40"/>
                </a:cubicBezTo>
                <a:cubicBezTo>
                  <a:pt x="135" y="40"/>
                  <a:pt x="144" y="49"/>
                  <a:pt x="144" y="60"/>
                </a:cubicBezTo>
                <a:cubicBezTo>
                  <a:pt x="144" y="100"/>
                  <a:pt x="144" y="100"/>
                  <a:pt x="144" y="100"/>
                </a:cubicBezTo>
                <a:cubicBezTo>
                  <a:pt x="144" y="111"/>
                  <a:pt x="135" y="120"/>
                  <a:pt x="124" y="120"/>
                </a:cubicBezTo>
                <a:cubicBezTo>
                  <a:pt x="113" y="120"/>
                  <a:pt x="104" y="111"/>
                  <a:pt x="104" y="100"/>
                </a:cubicBezTo>
                <a:lnTo>
                  <a:pt x="104" y="60"/>
                </a:lnTo>
                <a:close/>
                <a:moveTo>
                  <a:pt x="156" y="24"/>
                </a:moveTo>
                <a:cubicBezTo>
                  <a:pt x="158" y="24"/>
                  <a:pt x="160" y="22"/>
                  <a:pt x="160" y="20"/>
                </a:cubicBezTo>
                <a:cubicBezTo>
                  <a:pt x="160" y="18"/>
                  <a:pt x="158" y="16"/>
                  <a:pt x="156" y="16"/>
                </a:cubicBezTo>
                <a:cubicBezTo>
                  <a:pt x="154" y="16"/>
                  <a:pt x="152" y="18"/>
                  <a:pt x="152" y="20"/>
                </a:cubicBezTo>
                <a:cubicBezTo>
                  <a:pt x="152" y="22"/>
                  <a:pt x="154" y="24"/>
                  <a:pt x="156" y="24"/>
                </a:cubicBezTo>
                <a:moveTo>
                  <a:pt x="168" y="0"/>
                </a:moveTo>
                <a:cubicBezTo>
                  <a:pt x="8" y="0"/>
                  <a:pt x="8" y="0"/>
                  <a:pt x="8" y="0"/>
                </a:cubicBezTo>
                <a:cubicBezTo>
                  <a:pt x="4" y="0"/>
                  <a:pt x="0" y="4"/>
                  <a:pt x="0" y="8"/>
                </a:cubicBezTo>
                <a:cubicBezTo>
                  <a:pt x="0" y="152"/>
                  <a:pt x="0" y="152"/>
                  <a:pt x="0" y="152"/>
                </a:cubicBezTo>
                <a:cubicBezTo>
                  <a:pt x="0" y="156"/>
                  <a:pt x="4" y="160"/>
                  <a:pt x="8" y="160"/>
                </a:cubicBezTo>
                <a:cubicBezTo>
                  <a:pt x="168" y="160"/>
                  <a:pt x="168" y="160"/>
                  <a:pt x="168" y="160"/>
                </a:cubicBezTo>
                <a:cubicBezTo>
                  <a:pt x="172" y="160"/>
                  <a:pt x="176" y="156"/>
                  <a:pt x="176" y="152"/>
                </a:cubicBezTo>
                <a:cubicBezTo>
                  <a:pt x="176" y="8"/>
                  <a:pt x="176" y="8"/>
                  <a:pt x="176" y="8"/>
                </a:cubicBezTo>
                <a:cubicBezTo>
                  <a:pt x="176" y="4"/>
                  <a:pt x="172" y="0"/>
                  <a:pt x="168" y="0"/>
                </a:cubicBezTo>
                <a:moveTo>
                  <a:pt x="168" y="152"/>
                </a:moveTo>
                <a:cubicBezTo>
                  <a:pt x="8" y="152"/>
                  <a:pt x="8" y="152"/>
                  <a:pt x="8" y="152"/>
                </a:cubicBezTo>
                <a:cubicBezTo>
                  <a:pt x="8" y="8"/>
                  <a:pt x="8" y="8"/>
                  <a:pt x="8" y="8"/>
                </a:cubicBezTo>
                <a:cubicBezTo>
                  <a:pt x="168" y="8"/>
                  <a:pt x="168" y="8"/>
                  <a:pt x="168" y="8"/>
                </a:cubicBezTo>
                <a:lnTo>
                  <a:pt x="168" y="152"/>
                </a:lnTo>
                <a:close/>
                <a:moveTo>
                  <a:pt x="20" y="144"/>
                </a:moveTo>
                <a:cubicBezTo>
                  <a:pt x="22" y="144"/>
                  <a:pt x="24" y="142"/>
                  <a:pt x="24" y="140"/>
                </a:cubicBezTo>
                <a:cubicBezTo>
                  <a:pt x="24" y="138"/>
                  <a:pt x="22" y="136"/>
                  <a:pt x="20" y="136"/>
                </a:cubicBezTo>
                <a:cubicBezTo>
                  <a:pt x="18" y="136"/>
                  <a:pt x="16" y="138"/>
                  <a:pt x="16" y="140"/>
                </a:cubicBezTo>
                <a:cubicBezTo>
                  <a:pt x="16" y="142"/>
                  <a:pt x="18" y="144"/>
                  <a:pt x="20" y="144"/>
                </a:cubicBezTo>
                <a:moveTo>
                  <a:pt x="24" y="100"/>
                </a:moveTo>
                <a:cubicBezTo>
                  <a:pt x="24" y="115"/>
                  <a:pt x="37" y="128"/>
                  <a:pt x="52" y="128"/>
                </a:cubicBezTo>
                <a:cubicBezTo>
                  <a:pt x="67" y="128"/>
                  <a:pt x="80" y="115"/>
                  <a:pt x="80" y="100"/>
                </a:cubicBezTo>
                <a:cubicBezTo>
                  <a:pt x="80" y="60"/>
                  <a:pt x="80" y="60"/>
                  <a:pt x="80" y="60"/>
                </a:cubicBezTo>
                <a:cubicBezTo>
                  <a:pt x="80" y="45"/>
                  <a:pt x="67" y="32"/>
                  <a:pt x="52" y="32"/>
                </a:cubicBezTo>
                <a:cubicBezTo>
                  <a:pt x="37" y="32"/>
                  <a:pt x="24" y="45"/>
                  <a:pt x="24" y="60"/>
                </a:cubicBezTo>
                <a:lnTo>
                  <a:pt x="24" y="100"/>
                </a:lnTo>
                <a:close/>
                <a:moveTo>
                  <a:pt x="32" y="60"/>
                </a:moveTo>
                <a:cubicBezTo>
                  <a:pt x="32" y="49"/>
                  <a:pt x="41" y="40"/>
                  <a:pt x="52" y="40"/>
                </a:cubicBezTo>
                <a:cubicBezTo>
                  <a:pt x="63" y="40"/>
                  <a:pt x="72" y="49"/>
                  <a:pt x="72" y="60"/>
                </a:cubicBezTo>
                <a:cubicBezTo>
                  <a:pt x="72" y="100"/>
                  <a:pt x="72" y="100"/>
                  <a:pt x="72" y="100"/>
                </a:cubicBezTo>
                <a:cubicBezTo>
                  <a:pt x="72" y="111"/>
                  <a:pt x="63" y="120"/>
                  <a:pt x="52" y="120"/>
                </a:cubicBezTo>
                <a:cubicBezTo>
                  <a:pt x="41" y="120"/>
                  <a:pt x="32" y="111"/>
                  <a:pt x="32" y="100"/>
                </a:cubicBezTo>
                <a:lnTo>
                  <a:pt x="32" y="60"/>
                </a:lnTo>
                <a:close/>
                <a:moveTo>
                  <a:pt x="20" y="24"/>
                </a:moveTo>
                <a:cubicBezTo>
                  <a:pt x="22" y="24"/>
                  <a:pt x="24" y="22"/>
                  <a:pt x="24" y="20"/>
                </a:cubicBezTo>
                <a:cubicBezTo>
                  <a:pt x="24" y="18"/>
                  <a:pt x="22" y="16"/>
                  <a:pt x="20" y="16"/>
                </a:cubicBezTo>
                <a:cubicBezTo>
                  <a:pt x="18" y="16"/>
                  <a:pt x="16" y="18"/>
                  <a:pt x="16" y="20"/>
                </a:cubicBezTo>
                <a:cubicBezTo>
                  <a:pt x="16" y="22"/>
                  <a:pt x="18" y="24"/>
                  <a:pt x="20" y="24"/>
                </a:cubicBezTo>
                <a:moveTo>
                  <a:pt x="52" y="112"/>
                </a:moveTo>
                <a:cubicBezTo>
                  <a:pt x="59" y="112"/>
                  <a:pt x="64" y="107"/>
                  <a:pt x="64" y="100"/>
                </a:cubicBezTo>
                <a:cubicBezTo>
                  <a:pt x="64" y="93"/>
                  <a:pt x="59" y="88"/>
                  <a:pt x="52" y="88"/>
                </a:cubicBezTo>
                <a:cubicBezTo>
                  <a:pt x="45" y="88"/>
                  <a:pt x="40" y="93"/>
                  <a:pt x="40" y="100"/>
                </a:cubicBezTo>
                <a:cubicBezTo>
                  <a:pt x="40" y="107"/>
                  <a:pt x="45" y="112"/>
                  <a:pt x="52" y="112"/>
                </a:cubicBezTo>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en-US"/>
          </a:p>
        </p:txBody>
      </p:sp>
      <p:sp>
        <p:nvSpPr>
          <p:cNvPr id="73" name="TextBox 72">
            <a:extLst>
              <a:ext uri="{FF2B5EF4-FFF2-40B4-BE49-F238E27FC236}">
                <a16:creationId xmlns:a16="http://schemas.microsoft.com/office/drawing/2014/main" id="{C13DE33C-AF7B-459E-A87C-E357214457C1}"/>
              </a:ext>
            </a:extLst>
          </p:cNvPr>
          <p:cNvSpPr txBox="1"/>
          <p:nvPr/>
        </p:nvSpPr>
        <p:spPr>
          <a:xfrm>
            <a:off x="6285245" y="3202920"/>
            <a:ext cx="2190935" cy="1440844"/>
          </a:xfrm>
          <a:prstGeom prst="rect">
            <a:avLst/>
          </a:prstGeom>
          <a:noFill/>
        </p:spPr>
        <p:txBody>
          <a:bodyPr wrap="square" rtlCol="0">
            <a:spAutoFit/>
          </a:bodyPr>
          <a:lstStyle/>
          <a:p>
            <a:pPr>
              <a:lnSpc>
                <a:spcPct val="150000"/>
              </a:lnSpc>
            </a:pPr>
            <a:r>
              <a:rPr lang="tr-TR" sz="1200" dirty="0">
                <a:solidFill>
                  <a:schemeClr val="bg2"/>
                </a:solidFill>
                <a:latin typeface="Iskoola Pota" panose="020B0502040204020203" pitchFamily="34" charset="0"/>
                <a:cs typeface="Iskoola Pota" panose="020B0502040204020203" pitchFamily="34" charset="0"/>
              </a:rPr>
              <a:t>Talepleriniz bünyemizdeki saha uzmanı, mühendisi ve eğitmenlerden oluşan  dinamik ve tecrübeli bir ekip</a:t>
            </a:r>
          </a:p>
          <a:p>
            <a:pPr>
              <a:lnSpc>
                <a:spcPct val="150000"/>
              </a:lnSpc>
            </a:pPr>
            <a:r>
              <a:rPr lang="tr-TR" sz="1200" dirty="0">
                <a:solidFill>
                  <a:schemeClr val="bg2"/>
                </a:solidFill>
                <a:latin typeface="Iskoola Pota" panose="020B0502040204020203" pitchFamily="34" charset="0"/>
                <a:cs typeface="Iskoola Pota" panose="020B0502040204020203" pitchFamily="34" charset="0"/>
              </a:rPr>
              <a:t>tarafından çözüm bulmaktadır.</a:t>
            </a:r>
            <a:endParaRPr lang="id-ID" sz="1200" dirty="0">
              <a:solidFill>
                <a:schemeClr val="bg2"/>
              </a:solidFill>
              <a:latin typeface="Iskoola Pota" panose="020B0502040204020203" pitchFamily="34" charset="0"/>
              <a:cs typeface="Iskoola Pota" panose="020B0502040204020203" pitchFamily="34" charset="0"/>
            </a:endParaRPr>
          </a:p>
        </p:txBody>
      </p:sp>
      <p:sp>
        <p:nvSpPr>
          <p:cNvPr id="74" name="TextBox 73">
            <a:extLst>
              <a:ext uri="{FF2B5EF4-FFF2-40B4-BE49-F238E27FC236}">
                <a16:creationId xmlns:a16="http://schemas.microsoft.com/office/drawing/2014/main" id="{EE795ACA-9EBF-4C22-991D-FF98239C320E}"/>
              </a:ext>
            </a:extLst>
          </p:cNvPr>
          <p:cNvSpPr txBox="1"/>
          <p:nvPr/>
        </p:nvSpPr>
        <p:spPr>
          <a:xfrm>
            <a:off x="6285245" y="2779409"/>
            <a:ext cx="2108983" cy="418448"/>
          </a:xfrm>
          <a:prstGeom prst="rect">
            <a:avLst/>
          </a:prstGeom>
          <a:noFill/>
        </p:spPr>
        <p:txBody>
          <a:bodyPr wrap="square" rtlCol="0">
            <a:spAutoFit/>
          </a:bodyPr>
          <a:lstStyle/>
          <a:p>
            <a:pPr>
              <a:lnSpc>
                <a:spcPct val="150000"/>
              </a:lnSpc>
            </a:pPr>
            <a:r>
              <a:rPr lang="en-US" sz="1600" b="1" dirty="0">
                <a:solidFill>
                  <a:schemeClr val="bg2"/>
                </a:solidFill>
                <a:latin typeface="Raleway" pitchFamily="2" charset="-94"/>
              </a:rPr>
              <a:t>D</a:t>
            </a:r>
            <a:r>
              <a:rPr lang="tr-TR" sz="1600" b="1" dirty="0" err="1">
                <a:solidFill>
                  <a:schemeClr val="bg2"/>
                </a:solidFill>
                <a:latin typeface="Raleway" pitchFamily="2" charset="-94"/>
              </a:rPr>
              <a:t>eneyimli</a:t>
            </a:r>
            <a:r>
              <a:rPr lang="tr-TR" sz="1600" b="1" dirty="0">
                <a:solidFill>
                  <a:schemeClr val="bg2"/>
                </a:solidFill>
                <a:latin typeface="Raleway" pitchFamily="2" charset="-94"/>
              </a:rPr>
              <a:t> Ekip</a:t>
            </a:r>
            <a:endParaRPr lang="id-ID" sz="1600" b="1" dirty="0">
              <a:solidFill>
                <a:schemeClr val="bg2"/>
              </a:solidFill>
              <a:latin typeface="Raleway" pitchFamily="2" charset="-94"/>
            </a:endParaRPr>
          </a:p>
        </p:txBody>
      </p:sp>
      <p:sp>
        <p:nvSpPr>
          <p:cNvPr id="75" name="TextBox 74">
            <a:extLst>
              <a:ext uri="{FF2B5EF4-FFF2-40B4-BE49-F238E27FC236}">
                <a16:creationId xmlns:a16="http://schemas.microsoft.com/office/drawing/2014/main" id="{AB1AEC9D-56CD-41CA-AF0E-FB5AB27EF0BD}"/>
              </a:ext>
            </a:extLst>
          </p:cNvPr>
          <p:cNvSpPr txBox="1"/>
          <p:nvPr/>
        </p:nvSpPr>
        <p:spPr>
          <a:xfrm>
            <a:off x="3795542" y="3202920"/>
            <a:ext cx="2108983" cy="886846"/>
          </a:xfrm>
          <a:prstGeom prst="rect">
            <a:avLst/>
          </a:prstGeom>
          <a:noFill/>
        </p:spPr>
        <p:txBody>
          <a:bodyPr wrap="square" rtlCol="0">
            <a:spAutoFit/>
          </a:bodyPr>
          <a:lstStyle/>
          <a:p>
            <a:pPr>
              <a:lnSpc>
                <a:spcPct val="150000"/>
              </a:lnSpc>
            </a:pPr>
            <a:r>
              <a:rPr lang="tr-TR" sz="1200" dirty="0">
                <a:solidFill>
                  <a:schemeClr val="tx2"/>
                </a:solidFill>
                <a:latin typeface="Iskoola Pota" panose="020B0502040204020203" pitchFamily="34" charset="0"/>
                <a:cs typeface="Iskoola Pota" panose="020B0502040204020203" pitchFamily="34" charset="0"/>
              </a:rPr>
              <a:t>Hizmet ve Servislerimizde çözüm olarak kanıtlanmış teknolojileri kullanmaktayız.</a:t>
            </a:r>
            <a:endParaRPr lang="id-ID" sz="1200" dirty="0">
              <a:solidFill>
                <a:schemeClr val="tx2"/>
              </a:solidFill>
              <a:latin typeface="Iskoola Pota" panose="020B0502040204020203" pitchFamily="34" charset="0"/>
              <a:cs typeface="Iskoola Pota" panose="020B0502040204020203" pitchFamily="34" charset="0"/>
            </a:endParaRPr>
          </a:p>
        </p:txBody>
      </p:sp>
      <p:sp>
        <p:nvSpPr>
          <p:cNvPr id="76" name="TextBox 75">
            <a:extLst>
              <a:ext uri="{FF2B5EF4-FFF2-40B4-BE49-F238E27FC236}">
                <a16:creationId xmlns:a16="http://schemas.microsoft.com/office/drawing/2014/main" id="{29FE3091-DE6B-482B-8556-F3BDD930A941}"/>
              </a:ext>
            </a:extLst>
          </p:cNvPr>
          <p:cNvSpPr txBox="1"/>
          <p:nvPr/>
        </p:nvSpPr>
        <p:spPr>
          <a:xfrm>
            <a:off x="3795542" y="2779409"/>
            <a:ext cx="2108983" cy="418448"/>
          </a:xfrm>
          <a:prstGeom prst="rect">
            <a:avLst/>
          </a:prstGeom>
          <a:noFill/>
        </p:spPr>
        <p:txBody>
          <a:bodyPr wrap="square" rtlCol="0">
            <a:spAutoFit/>
          </a:bodyPr>
          <a:lstStyle/>
          <a:p>
            <a:pPr>
              <a:lnSpc>
                <a:spcPct val="150000"/>
              </a:lnSpc>
            </a:pPr>
            <a:r>
              <a:rPr lang="tr-TR" sz="1600" b="1" dirty="0">
                <a:solidFill>
                  <a:schemeClr val="tx2"/>
                </a:solidFill>
                <a:latin typeface="Raleway" pitchFamily="2" charset="-94"/>
              </a:rPr>
              <a:t>Teknoloji ve Çözüm</a:t>
            </a:r>
            <a:endParaRPr lang="id-ID" sz="1600" b="1" dirty="0">
              <a:solidFill>
                <a:schemeClr val="tx2"/>
              </a:solidFill>
              <a:latin typeface="Raleway" pitchFamily="2" charset="-94"/>
            </a:endParaRPr>
          </a:p>
        </p:txBody>
      </p:sp>
      <p:sp>
        <p:nvSpPr>
          <p:cNvPr id="77" name="TextBox 76">
            <a:extLst>
              <a:ext uri="{FF2B5EF4-FFF2-40B4-BE49-F238E27FC236}">
                <a16:creationId xmlns:a16="http://schemas.microsoft.com/office/drawing/2014/main" id="{DFDCB746-A719-43C5-8F2F-C817922B62CF}"/>
              </a:ext>
            </a:extLst>
          </p:cNvPr>
          <p:cNvSpPr txBox="1"/>
          <p:nvPr/>
        </p:nvSpPr>
        <p:spPr>
          <a:xfrm>
            <a:off x="8777178" y="3202920"/>
            <a:ext cx="2108983" cy="1440844"/>
          </a:xfrm>
          <a:prstGeom prst="rect">
            <a:avLst/>
          </a:prstGeom>
          <a:noFill/>
        </p:spPr>
        <p:txBody>
          <a:bodyPr wrap="square" rtlCol="0">
            <a:spAutoFit/>
          </a:bodyPr>
          <a:lstStyle/>
          <a:p>
            <a:pPr>
              <a:lnSpc>
                <a:spcPct val="150000"/>
              </a:lnSpc>
            </a:pPr>
            <a:r>
              <a:rPr lang="tr-TR" sz="1200" dirty="0">
                <a:solidFill>
                  <a:schemeClr val="tx2"/>
                </a:solidFill>
                <a:latin typeface="Iskoola Pota" panose="020B0502040204020203" pitchFamily="34" charset="0"/>
                <a:cs typeface="Iskoola Pota" panose="020B0502040204020203" pitchFamily="34" charset="0"/>
              </a:rPr>
              <a:t>Talepleriniz üretici bağımsız değerlendirilir ve çözüme kavuşturulur. Bu sayede bütçenize ve projenize uygun çözümler üretilir.</a:t>
            </a:r>
            <a:endParaRPr lang="id-ID" sz="1200" dirty="0">
              <a:solidFill>
                <a:schemeClr val="tx2"/>
              </a:solidFill>
              <a:latin typeface="Iskoola Pota" panose="020B0502040204020203" pitchFamily="34" charset="0"/>
              <a:cs typeface="Iskoola Pota" panose="020B0502040204020203" pitchFamily="34" charset="0"/>
            </a:endParaRPr>
          </a:p>
        </p:txBody>
      </p:sp>
      <p:sp>
        <p:nvSpPr>
          <p:cNvPr id="78" name="TextBox 77">
            <a:extLst>
              <a:ext uri="{FF2B5EF4-FFF2-40B4-BE49-F238E27FC236}">
                <a16:creationId xmlns:a16="http://schemas.microsoft.com/office/drawing/2014/main" id="{F18F4EAA-C691-4241-BF06-052C8F888778}"/>
              </a:ext>
            </a:extLst>
          </p:cNvPr>
          <p:cNvSpPr txBox="1"/>
          <p:nvPr/>
        </p:nvSpPr>
        <p:spPr>
          <a:xfrm>
            <a:off x="8777178" y="2779409"/>
            <a:ext cx="2108983" cy="828497"/>
          </a:xfrm>
          <a:prstGeom prst="rect">
            <a:avLst/>
          </a:prstGeom>
          <a:noFill/>
        </p:spPr>
        <p:txBody>
          <a:bodyPr wrap="square" rtlCol="0">
            <a:spAutoFit/>
          </a:bodyPr>
          <a:lstStyle/>
          <a:p>
            <a:pPr>
              <a:lnSpc>
                <a:spcPct val="150000"/>
              </a:lnSpc>
            </a:pPr>
            <a:r>
              <a:rPr lang="tr-TR" sz="1600" b="1" dirty="0">
                <a:solidFill>
                  <a:schemeClr val="tx2"/>
                </a:solidFill>
                <a:latin typeface="Raleway" pitchFamily="2" charset="-94"/>
              </a:rPr>
              <a:t>Üretici Bağımsız</a:t>
            </a:r>
            <a:endParaRPr lang="id-ID" sz="1600" b="1" dirty="0">
              <a:solidFill>
                <a:schemeClr val="tx2"/>
              </a:solidFill>
              <a:latin typeface="Raleway" pitchFamily="2" charset="-94"/>
            </a:endParaRPr>
          </a:p>
          <a:p>
            <a:pPr>
              <a:lnSpc>
                <a:spcPct val="150000"/>
              </a:lnSpc>
            </a:pPr>
            <a:endParaRPr lang="id-ID" b="1" dirty="0">
              <a:solidFill>
                <a:schemeClr val="tx2"/>
              </a:solidFill>
              <a:latin typeface="Raleway" pitchFamily="2" charset="-94"/>
            </a:endParaRPr>
          </a:p>
        </p:txBody>
      </p:sp>
      <p:sp>
        <p:nvSpPr>
          <p:cNvPr id="28" name="TextBox 41">
            <a:extLst>
              <a:ext uri="{FF2B5EF4-FFF2-40B4-BE49-F238E27FC236}">
                <a16:creationId xmlns:a16="http://schemas.microsoft.com/office/drawing/2014/main" id="{B81B0D82-3E09-40F9-BD12-977B19401CDF}"/>
              </a:ext>
            </a:extLst>
          </p:cNvPr>
          <p:cNvSpPr txBox="1"/>
          <p:nvPr/>
        </p:nvSpPr>
        <p:spPr>
          <a:xfrm>
            <a:off x="839903" y="5513590"/>
            <a:ext cx="10623434" cy="379399"/>
          </a:xfrm>
          <a:prstGeom prst="rect">
            <a:avLst/>
          </a:prstGeom>
          <a:noFill/>
        </p:spPr>
        <p:txBody>
          <a:bodyPr wrap="square" rtlCol="0" anchor="ctr">
            <a:spAutoFit/>
          </a:bodyPr>
          <a:lstStyle/>
          <a:p>
            <a:pPr algn="ctr">
              <a:lnSpc>
                <a:spcPct val="150000"/>
              </a:lnSpc>
            </a:pPr>
            <a:r>
              <a:rPr lang="tr-TR" sz="1400" b="1" i="0" dirty="0" err="1">
                <a:solidFill>
                  <a:srgbClr val="666666"/>
                </a:solidFill>
                <a:effectLst/>
                <a:latin typeface="Open Sans" panose="020B0606030504020204" pitchFamily="34" charset="0"/>
              </a:rPr>
              <a:t>Pikus</a:t>
            </a:r>
            <a:r>
              <a:rPr lang="tr-TR" sz="1400" b="0" i="0" dirty="0" err="1">
                <a:solidFill>
                  <a:srgbClr val="666666"/>
                </a:solidFill>
                <a:effectLst/>
                <a:latin typeface="Open Sans" panose="020B0606030504020204" pitchFamily="34" charset="0"/>
              </a:rPr>
              <a:t>’la</a:t>
            </a:r>
            <a:r>
              <a:rPr lang="tr-TR" sz="1400" b="0" i="0" dirty="0">
                <a:solidFill>
                  <a:srgbClr val="666666"/>
                </a:solidFill>
                <a:effectLst/>
                <a:latin typeface="Open Sans" panose="020B0606030504020204" pitchFamily="34" charset="0"/>
              </a:rPr>
              <a:t> çalışırken "Mükemmel Müşteri </a:t>
            </a:r>
            <a:r>
              <a:rPr lang="tr-TR" sz="1400" dirty="0">
                <a:solidFill>
                  <a:srgbClr val="666666"/>
                </a:solidFill>
                <a:latin typeface="Open Sans" panose="020B0606030504020204" pitchFamily="34" charset="0"/>
              </a:rPr>
              <a:t>D</a:t>
            </a:r>
            <a:r>
              <a:rPr lang="tr-TR" sz="1400" b="0" i="0" dirty="0">
                <a:solidFill>
                  <a:srgbClr val="666666"/>
                </a:solidFill>
                <a:effectLst/>
                <a:latin typeface="Open Sans" panose="020B0606030504020204" pitchFamily="34" charset="0"/>
              </a:rPr>
              <a:t>eneyimini" hissedersiniz!</a:t>
            </a:r>
            <a:endParaRPr lang="id-ID" sz="1400" dirty="0">
              <a:solidFill>
                <a:schemeClr val="tx2"/>
              </a:solidFill>
            </a:endParaRPr>
          </a:p>
        </p:txBody>
      </p:sp>
      <p:pic>
        <p:nvPicPr>
          <p:cNvPr id="30" name="Resim 29">
            <a:extLst>
              <a:ext uri="{FF2B5EF4-FFF2-40B4-BE49-F238E27FC236}">
                <a16:creationId xmlns:a16="http://schemas.microsoft.com/office/drawing/2014/main" id="{FA29E0D8-BDB6-495C-8457-3D9A807A770E}"/>
              </a:ext>
            </a:extLst>
          </p:cNvPr>
          <p:cNvPicPr>
            <a:picLocks noChangeAspect="1"/>
          </p:cNvPicPr>
          <p:nvPr/>
        </p:nvPicPr>
        <p:blipFill>
          <a:blip r:embed="rId4">
            <a:alphaModFix amt="20000"/>
            <a:extLst>
              <a:ext uri="{28A0092B-C50C-407E-A947-70E740481C1C}">
                <a14:useLocalDpi xmlns:a14="http://schemas.microsoft.com/office/drawing/2010/main" val="0"/>
              </a:ext>
            </a:extLst>
          </a:blip>
          <a:stretch>
            <a:fillRect/>
          </a:stretch>
        </p:blipFill>
        <p:spPr>
          <a:xfrm rot="7730108">
            <a:off x="10441854" y="-1703520"/>
            <a:ext cx="3744791" cy="3744791"/>
          </a:xfrm>
          <a:prstGeom prst="rect">
            <a:avLst/>
          </a:prstGeom>
        </p:spPr>
      </p:pic>
      <p:pic>
        <p:nvPicPr>
          <p:cNvPr id="31" name="Resim 30">
            <a:extLst>
              <a:ext uri="{FF2B5EF4-FFF2-40B4-BE49-F238E27FC236}">
                <a16:creationId xmlns:a16="http://schemas.microsoft.com/office/drawing/2014/main" id="{A49B235E-9904-4E5E-9FB3-DBB5D086F113}"/>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64317" y="6443191"/>
            <a:ext cx="948981" cy="203120"/>
          </a:xfrm>
          <a:prstGeom prst="rect">
            <a:avLst/>
          </a:prstGeom>
          <a:effectLst>
            <a:outerShdw blurRad="50800" dist="38100" dir="2700000" algn="tl" rotWithShape="0">
              <a:prstClr val="black">
                <a:alpha val="40000"/>
              </a:prstClr>
            </a:outerShdw>
          </a:effectLst>
        </p:spPr>
      </p:pic>
      <p:sp>
        <p:nvSpPr>
          <p:cNvPr id="33" name="Metin kutusu 32">
            <a:extLst>
              <a:ext uri="{FF2B5EF4-FFF2-40B4-BE49-F238E27FC236}">
                <a16:creationId xmlns:a16="http://schemas.microsoft.com/office/drawing/2014/main" id="{97B86AC4-76E2-4E72-9C7F-E6AA9D59DDBD}"/>
              </a:ext>
            </a:extLst>
          </p:cNvPr>
          <p:cNvSpPr txBox="1"/>
          <p:nvPr/>
        </p:nvSpPr>
        <p:spPr>
          <a:xfrm>
            <a:off x="5576317" y="6412558"/>
            <a:ext cx="1189749" cy="253916"/>
          </a:xfrm>
          <a:prstGeom prst="rect">
            <a:avLst/>
          </a:prstGeom>
          <a:noFill/>
        </p:spPr>
        <p:txBody>
          <a:bodyPr wrap="square" rtlCol="0">
            <a:spAutoFit/>
          </a:bodyPr>
          <a:lstStyle/>
          <a:p>
            <a:r>
              <a:rPr lang="tr-TR" sz="1050" b="1" kern="700" dirty="0">
                <a:solidFill>
                  <a:srgbClr val="6A6E71"/>
                </a:solidFill>
              </a:rPr>
              <a:t>www.pikus.com.tr</a:t>
            </a:r>
          </a:p>
        </p:txBody>
      </p:sp>
      <p:sp>
        <p:nvSpPr>
          <p:cNvPr id="35" name="TextBox 53">
            <a:extLst>
              <a:ext uri="{FF2B5EF4-FFF2-40B4-BE49-F238E27FC236}">
                <a16:creationId xmlns:a16="http://schemas.microsoft.com/office/drawing/2014/main" id="{874E6B98-4E1D-47F9-A1A1-90399DD4F513}"/>
              </a:ext>
            </a:extLst>
          </p:cNvPr>
          <p:cNvSpPr txBox="1"/>
          <p:nvPr/>
        </p:nvSpPr>
        <p:spPr>
          <a:xfrm>
            <a:off x="11727711" y="6342959"/>
            <a:ext cx="2338075" cy="332848"/>
          </a:xfrm>
          <a:prstGeom prst="rect">
            <a:avLst/>
          </a:prstGeom>
          <a:noFill/>
        </p:spPr>
        <p:txBody>
          <a:bodyPr wrap="square" rtlCol="0" anchor="ctr">
            <a:spAutoFit/>
          </a:bodyPr>
          <a:lstStyle/>
          <a:p>
            <a:pPr>
              <a:lnSpc>
                <a:spcPct val="150000"/>
              </a:lnSpc>
            </a:pPr>
            <a:r>
              <a:rPr lang="id-ID" sz="1200" b="1" dirty="0">
                <a:ln w="12700">
                  <a:noFill/>
                </a:ln>
                <a:gradFill>
                  <a:gsLst>
                    <a:gs pos="53000">
                      <a:schemeClr val="accent1">
                        <a:alpha val="30000"/>
                      </a:schemeClr>
                    </a:gs>
                    <a:gs pos="100000">
                      <a:schemeClr val="accent2">
                        <a:alpha val="30000"/>
                      </a:schemeClr>
                    </a:gs>
                  </a:gsLst>
                  <a:lin ang="2700000" scaled="1"/>
                </a:gradFill>
                <a:latin typeface="+mj-lt"/>
              </a:rPr>
              <a:t>0</a:t>
            </a:r>
            <a:r>
              <a:rPr lang="tr-TR" sz="1200" b="1" dirty="0">
                <a:ln w="12700">
                  <a:noFill/>
                </a:ln>
                <a:gradFill>
                  <a:gsLst>
                    <a:gs pos="53000">
                      <a:schemeClr val="accent1">
                        <a:alpha val="30000"/>
                      </a:schemeClr>
                    </a:gs>
                    <a:gs pos="100000">
                      <a:schemeClr val="accent2">
                        <a:alpha val="30000"/>
                      </a:schemeClr>
                    </a:gs>
                  </a:gsLst>
                  <a:lin ang="2700000" scaled="1"/>
                </a:gradFill>
                <a:latin typeface="+mj-lt"/>
              </a:rPr>
              <a:t>3</a:t>
            </a:r>
            <a:r>
              <a:rPr lang="id-ID" sz="1200" b="1" dirty="0">
                <a:ln w="12700">
                  <a:noFill/>
                </a:ln>
                <a:gradFill>
                  <a:gsLst>
                    <a:gs pos="53000">
                      <a:schemeClr val="accent1">
                        <a:alpha val="30000"/>
                      </a:schemeClr>
                    </a:gs>
                    <a:gs pos="100000">
                      <a:schemeClr val="accent2">
                        <a:alpha val="30000"/>
                      </a:schemeClr>
                    </a:gs>
                  </a:gsLst>
                  <a:lin ang="2700000" scaled="1"/>
                </a:gradFill>
                <a:latin typeface="+mj-lt"/>
              </a:rPr>
              <a:t>.</a:t>
            </a:r>
          </a:p>
        </p:txBody>
      </p:sp>
      <p:cxnSp>
        <p:nvCxnSpPr>
          <p:cNvPr id="27" name="Düz Bağlayıcı 26">
            <a:extLst>
              <a:ext uri="{FF2B5EF4-FFF2-40B4-BE49-F238E27FC236}">
                <a16:creationId xmlns:a16="http://schemas.microsoft.com/office/drawing/2014/main" id="{733D9854-6933-4B0E-A87C-5DC78B6F87F6}"/>
              </a:ext>
            </a:extLst>
          </p:cNvPr>
          <p:cNvCxnSpPr>
            <a:cxnSpLocks/>
          </p:cNvCxnSpPr>
          <p:nvPr/>
        </p:nvCxnSpPr>
        <p:spPr>
          <a:xfrm>
            <a:off x="1337187" y="6548284"/>
            <a:ext cx="3913895" cy="0"/>
          </a:xfrm>
          <a:prstGeom prst="line">
            <a:avLst/>
          </a:prstGeom>
          <a:ln>
            <a:solidFill>
              <a:schemeClr val="bg1">
                <a:lumMod val="85000"/>
              </a:schemeClr>
            </a:solidFill>
          </a:ln>
        </p:spPr>
        <p:style>
          <a:lnRef idx="1">
            <a:schemeClr val="dk1"/>
          </a:lnRef>
          <a:fillRef idx="0">
            <a:schemeClr val="dk1"/>
          </a:fillRef>
          <a:effectRef idx="0">
            <a:schemeClr val="dk1"/>
          </a:effectRef>
          <a:fontRef idx="minor">
            <a:schemeClr val="tx1"/>
          </a:fontRef>
        </p:style>
      </p:cxnSp>
      <p:cxnSp>
        <p:nvCxnSpPr>
          <p:cNvPr id="36" name="Düz Bağlayıcı 35">
            <a:extLst>
              <a:ext uri="{FF2B5EF4-FFF2-40B4-BE49-F238E27FC236}">
                <a16:creationId xmlns:a16="http://schemas.microsoft.com/office/drawing/2014/main" id="{7B10C6C0-6ECF-456D-B3DA-89AFEBFDED2C}"/>
              </a:ext>
            </a:extLst>
          </p:cNvPr>
          <p:cNvCxnSpPr>
            <a:cxnSpLocks/>
          </p:cNvCxnSpPr>
          <p:nvPr/>
        </p:nvCxnSpPr>
        <p:spPr>
          <a:xfrm>
            <a:off x="6983506" y="6539516"/>
            <a:ext cx="4645134" cy="0"/>
          </a:xfrm>
          <a:prstGeom prst="line">
            <a:avLst/>
          </a:prstGeom>
          <a:ln>
            <a:solidFill>
              <a:schemeClr val="bg1">
                <a:lumMod val="85000"/>
              </a:schemeClr>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191284084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wipe(left)">
                                      <p:cBhvr>
                                        <p:cTn id="13" dur="500"/>
                                        <p:tgtEl>
                                          <p:spTgt spid="2"/>
                                        </p:tgtEl>
                                      </p:cBhvr>
                                    </p:animEffect>
                                  </p:childTnLst>
                                </p:cTn>
                              </p:par>
                            </p:childTnLst>
                          </p:cTn>
                        </p:par>
                        <p:par>
                          <p:cTn id="14" fill="hold">
                            <p:stCondLst>
                              <p:cond delay="1500"/>
                            </p:stCondLst>
                            <p:childTnLst>
                              <p:par>
                                <p:cTn id="15" presetID="10" presetClass="entr" presetSubtype="0" fill="hold" grpId="0" nodeType="afterEffect">
                                  <p:stCondLst>
                                    <p:cond delay="0"/>
                                  </p:stCondLst>
                                  <p:childTnLst>
                                    <p:set>
                                      <p:cBhvr>
                                        <p:cTn id="16" dur="1" fill="hold">
                                          <p:stCondLst>
                                            <p:cond delay="0"/>
                                          </p:stCondLst>
                                        </p:cTn>
                                        <p:tgtEl>
                                          <p:spTgt spid="69"/>
                                        </p:tgtEl>
                                        <p:attrNameLst>
                                          <p:attrName>style.visibility</p:attrName>
                                        </p:attrNameLst>
                                      </p:cBhvr>
                                      <p:to>
                                        <p:strVal val="visible"/>
                                      </p:to>
                                    </p:set>
                                    <p:animEffect transition="in" filter="fade">
                                      <p:cBhvr>
                                        <p:cTn id="17" dur="500"/>
                                        <p:tgtEl>
                                          <p:spTgt spid="69"/>
                                        </p:tgtEl>
                                      </p:cBhvr>
                                    </p:animEffect>
                                  </p:childTnLst>
                                </p:cTn>
                              </p:par>
                            </p:childTnLst>
                          </p:cTn>
                        </p:par>
                        <p:par>
                          <p:cTn id="18" fill="hold">
                            <p:stCondLst>
                              <p:cond delay="2000"/>
                            </p:stCondLst>
                            <p:childTnLst>
                              <p:par>
                                <p:cTn id="19" presetID="22" presetClass="entr" presetSubtype="1" fill="hold" grpId="0" nodeType="afterEffect">
                                  <p:stCondLst>
                                    <p:cond delay="0"/>
                                  </p:stCondLst>
                                  <p:childTnLst>
                                    <p:set>
                                      <p:cBhvr>
                                        <p:cTn id="20" dur="1" fill="hold">
                                          <p:stCondLst>
                                            <p:cond delay="0"/>
                                          </p:stCondLst>
                                        </p:cTn>
                                        <p:tgtEl>
                                          <p:spTgt spid="68"/>
                                        </p:tgtEl>
                                        <p:attrNameLst>
                                          <p:attrName>style.visibility</p:attrName>
                                        </p:attrNameLst>
                                      </p:cBhvr>
                                      <p:to>
                                        <p:strVal val="visible"/>
                                      </p:to>
                                    </p:set>
                                    <p:animEffect transition="in" filter="wipe(up)">
                                      <p:cBhvr>
                                        <p:cTn id="21" dur="500"/>
                                        <p:tgtEl>
                                          <p:spTgt spid="68"/>
                                        </p:tgtEl>
                                      </p:cBhvr>
                                    </p:animEffect>
                                  </p:childTnLst>
                                </p:cTn>
                              </p:par>
                            </p:childTnLst>
                          </p:cTn>
                        </p:par>
                        <p:par>
                          <p:cTn id="22" fill="hold">
                            <p:stCondLst>
                              <p:cond delay="2500"/>
                            </p:stCondLst>
                            <p:childTnLst>
                              <p:par>
                                <p:cTn id="23" presetID="22" presetClass="entr" presetSubtype="1" fill="hold" grpId="0" nodeType="afterEffect">
                                  <p:stCondLst>
                                    <p:cond delay="0"/>
                                  </p:stCondLst>
                                  <p:childTnLst>
                                    <p:set>
                                      <p:cBhvr>
                                        <p:cTn id="24" dur="1" fill="hold">
                                          <p:stCondLst>
                                            <p:cond delay="0"/>
                                          </p:stCondLst>
                                        </p:cTn>
                                        <p:tgtEl>
                                          <p:spTgt spid="67"/>
                                        </p:tgtEl>
                                        <p:attrNameLst>
                                          <p:attrName>style.visibility</p:attrName>
                                        </p:attrNameLst>
                                      </p:cBhvr>
                                      <p:to>
                                        <p:strVal val="visible"/>
                                      </p:to>
                                    </p:set>
                                    <p:animEffect transition="in" filter="wipe(up)">
                                      <p:cBhvr>
                                        <p:cTn id="25" dur="500"/>
                                        <p:tgtEl>
                                          <p:spTgt spid="67"/>
                                        </p:tgtEl>
                                      </p:cBhvr>
                                    </p:animEffect>
                                  </p:childTnLst>
                                </p:cTn>
                              </p:par>
                            </p:childTnLst>
                          </p:cTn>
                        </p:par>
                        <p:par>
                          <p:cTn id="26" fill="hold">
                            <p:stCondLst>
                              <p:cond delay="3000"/>
                            </p:stCondLst>
                            <p:childTnLst>
                              <p:par>
                                <p:cTn id="27" presetID="22" presetClass="entr" presetSubtype="8" fill="hold" grpId="0" nodeType="afterEffect">
                                  <p:stCondLst>
                                    <p:cond delay="0"/>
                                  </p:stCondLst>
                                  <p:childTnLst>
                                    <p:set>
                                      <p:cBhvr>
                                        <p:cTn id="28" dur="1" fill="hold">
                                          <p:stCondLst>
                                            <p:cond delay="0"/>
                                          </p:stCondLst>
                                        </p:cTn>
                                        <p:tgtEl>
                                          <p:spTgt spid="66"/>
                                        </p:tgtEl>
                                        <p:attrNameLst>
                                          <p:attrName>style.visibility</p:attrName>
                                        </p:attrNameLst>
                                      </p:cBhvr>
                                      <p:to>
                                        <p:strVal val="visible"/>
                                      </p:to>
                                    </p:set>
                                    <p:animEffect transition="in" filter="wipe(left)">
                                      <p:cBhvr>
                                        <p:cTn id="29" dur="500"/>
                                        <p:tgtEl>
                                          <p:spTgt spid="66"/>
                                        </p:tgtEl>
                                      </p:cBhvr>
                                    </p:animEffect>
                                  </p:childTnLst>
                                </p:cTn>
                              </p:par>
                            </p:childTnLst>
                          </p:cTn>
                        </p:par>
                        <p:par>
                          <p:cTn id="30" fill="hold">
                            <p:stCondLst>
                              <p:cond delay="3500"/>
                            </p:stCondLst>
                            <p:childTnLst>
                              <p:par>
                                <p:cTn id="31" presetID="10" presetClass="entr" presetSubtype="0" fill="hold" grpId="0" nodeType="afterEffect">
                                  <p:stCondLst>
                                    <p:cond delay="0"/>
                                  </p:stCondLst>
                                  <p:childTnLst>
                                    <p:set>
                                      <p:cBhvr>
                                        <p:cTn id="32" dur="1" fill="hold">
                                          <p:stCondLst>
                                            <p:cond delay="0"/>
                                          </p:stCondLst>
                                        </p:cTn>
                                        <p:tgtEl>
                                          <p:spTgt spid="71"/>
                                        </p:tgtEl>
                                        <p:attrNameLst>
                                          <p:attrName>style.visibility</p:attrName>
                                        </p:attrNameLst>
                                      </p:cBhvr>
                                      <p:to>
                                        <p:strVal val="visible"/>
                                      </p:to>
                                    </p:set>
                                    <p:animEffect transition="in" filter="fade">
                                      <p:cBhvr>
                                        <p:cTn id="33" dur="500"/>
                                        <p:tgtEl>
                                          <p:spTgt spid="71"/>
                                        </p:tgtEl>
                                      </p:cBhvr>
                                    </p:animEffect>
                                  </p:childTnLst>
                                </p:cTn>
                              </p:par>
                            </p:childTnLst>
                          </p:cTn>
                        </p:par>
                        <p:par>
                          <p:cTn id="34" fill="hold">
                            <p:stCondLst>
                              <p:cond delay="4000"/>
                            </p:stCondLst>
                            <p:childTnLst>
                              <p:par>
                                <p:cTn id="35" presetID="22" presetClass="entr" presetSubtype="1" fill="hold" grpId="0" nodeType="afterEffect">
                                  <p:stCondLst>
                                    <p:cond delay="0"/>
                                  </p:stCondLst>
                                  <p:childTnLst>
                                    <p:set>
                                      <p:cBhvr>
                                        <p:cTn id="36" dur="1" fill="hold">
                                          <p:stCondLst>
                                            <p:cond delay="0"/>
                                          </p:stCondLst>
                                        </p:cTn>
                                        <p:tgtEl>
                                          <p:spTgt spid="76"/>
                                        </p:tgtEl>
                                        <p:attrNameLst>
                                          <p:attrName>style.visibility</p:attrName>
                                        </p:attrNameLst>
                                      </p:cBhvr>
                                      <p:to>
                                        <p:strVal val="visible"/>
                                      </p:to>
                                    </p:set>
                                    <p:animEffect transition="in" filter="wipe(up)">
                                      <p:cBhvr>
                                        <p:cTn id="37" dur="500"/>
                                        <p:tgtEl>
                                          <p:spTgt spid="76"/>
                                        </p:tgtEl>
                                      </p:cBhvr>
                                    </p:animEffect>
                                  </p:childTnLst>
                                </p:cTn>
                              </p:par>
                            </p:childTnLst>
                          </p:cTn>
                        </p:par>
                        <p:par>
                          <p:cTn id="38" fill="hold">
                            <p:stCondLst>
                              <p:cond delay="4500"/>
                            </p:stCondLst>
                            <p:childTnLst>
                              <p:par>
                                <p:cTn id="39" presetID="22" presetClass="entr" presetSubtype="1" fill="hold" grpId="0" nodeType="afterEffect">
                                  <p:stCondLst>
                                    <p:cond delay="0"/>
                                  </p:stCondLst>
                                  <p:childTnLst>
                                    <p:set>
                                      <p:cBhvr>
                                        <p:cTn id="40" dur="1" fill="hold">
                                          <p:stCondLst>
                                            <p:cond delay="0"/>
                                          </p:stCondLst>
                                        </p:cTn>
                                        <p:tgtEl>
                                          <p:spTgt spid="75"/>
                                        </p:tgtEl>
                                        <p:attrNameLst>
                                          <p:attrName>style.visibility</p:attrName>
                                        </p:attrNameLst>
                                      </p:cBhvr>
                                      <p:to>
                                        <p:strVal val="visible"/>
                                      </p:to>
                                    </p:set>
                                    <p:animEffect transition="in" filter="wipe(up)">
                                      <p:cBhvr>
                                        <p:cTn id="41" dur="500"/>
                                        <p:tgtEl>
                                          <p:spTgt spid="75"/>
                                        </p:tgtEl>
                                      </p:cBhvr>
                                    </p:animEffect>
                                  </p:childTnLst>
                                </p:cTn>
                              </p:par>
                            </p:childTnLst>
                          </p:cTn>
                        </p:par>
                        <p:par>
                          <p:cTn id="42" fill="hold">
                            <p:stCondLst>
                              <p:cond delay="5000"/>
                            </p:stCondLst>
                            <p:childTnLst>
                              <p:par>
                                <p:cTn id="43" presetID="22" presetClass="entr" presetSubtype="8" fill="hold" grpId="0" nodeType="afterEffect">
                                  <p:stCondLst>
                                    <p:cond delay="0"/>
                                  </p:stCondLst>
                                  <p:childTnLst>
                                    <p:set>
                                      <p:cBhvr>
                                        <p:cTn id="44" dur="1" fill="hold">
                                          <p:stCondLst>
                                            <p:cond delay="0"/>
                                          </p:stCondLst>
                                        </p:cTn>
                                        <p:tgtEl>
                                          <p:spTgt spid="65"/>
                                        </p:tgtEl>
                                        <p:attrNameLst>
                                          <p:attrName>style.visibility</p:attrName>
                                        </p:attrNameLst>
                                      </p:cBhvr>
                                      <p:to>
                                        <p:strVal val="visible"/>
                                      </p:to>
                                    </p:set>
                                    <p:animEffect transition="in" filter="wipe(left)">
                                      <p:cBhvr>
                                        <p:cTn id="45" dur="500"/>
                                        <p:tgtEl>
                                          <p:spTgt spid="65"/>
                                        </p:tgtEl>
                                      </p:cBhvr>
                                    </p:animEffect>
                                  </p:childTnLst>
                                </p:cTn>
                              </p:par>
                            </p:childTnLst>
                          </p:cTn>
                        </p:par>
                        <p:par>
                          <p:cTn id="46" fill="hold">
                            <p:stCondLst>
                              <p:cond delay="5500"/>
                            </p:stCondLst>
                            <p:childTnLst>
                              <p:par>
                                <p:cTn id="47" presetID="10" presetClass="entr" presetSubtype="0" fill="hold" grpId="0" nodeType="afterEffect">
                                  <p:stCondLst>
                                    <p:cond delay="0"/>
                                  </p:stCondLst>
                                  <p:childTnLst>
                                    <p:set>
                                      <p:cBhvr>
                                        <p:cTn id="48" dur="1" fill="hold">
                                          <p:stCondLst>
                                            <p:cond delay="0"/>
                                          </p:stCondLst>
                                        </p:cTn>
                                        <p:tgtEl>
                                          <p:spTgt spid="72"/>
                                        </p:tgtEl>
                                        <p:attrNameLst>
                                          <p:attrName>style.visibility</p:attrName>
                                        </p:attrNameLst>
                                      </p:cBhvr>
                                      <p:to>
                                        <p:strVal val="visible"/>
                                      </p:to>
                                    </p:set>
                                    <p:animEffect transition="in" filter="fade">
                                      <p:cBhvr>
                                        <p:cTn id="49" dur="500"/>
                                        <p:tgtEl>
                                          <p:spTgt spid="72"/>
                                        </p:tgtEl>
                                      </p:cBhvr>
                                    </p:animEffect>
                                  </p:childTnLst>
                                </p:cTn>
                              </p:par>
                            </p:childTnLst>
                          </p:cTn>
                        </p:par>
                        <p:par>
                          <p:cTn id="50" fill="hold">
                            <p:stCondLst>
                              <p:cond delay="6000"/>
                            </p:stCondLst>
                            <p:childTnLst>
                              <p:par>
                                <p:cTn id="51" presetID="22" presetClass="entr" presetSubtype="1" fill="hold" grpId="0" nodeType="afterEffect">
                                  <p:stCondLst>
                                    <p:cond delay="0"/>
                                  </p:stCondLst>
                                  <p:childTnLst>
                                    <p:set>
                                      <p:cBhvr>
                                        <p:cTn id="52" dur="1" fill="hold">
                                          <p:stCondLst>
                                            <p:cond delay="0"/>
                                          </p:stCondLst>
                                        </p:cTn>
                                        <p:tgtEl>
                                          <p:spTgt spid="74"/>
                                        </p:tgtEl>
                                        <p:attrNameLst>
                                          <p:attrName>style.visibility</p:attrName>
                                        </p:attrNameLst>
                                      </p:cBhvr>
                                      <p:to>
                                        <p:strVal val="visible"/>
                                      </p:to>
                                    </p:set>
                                    <p:animEffect transition="in" filter="wipe(up)">
                                      <p:cBhvr>
                                        <p:cTn id="53" dur="500"/>
                                        <p:tgtEl>
                                          <p:spTgt spid="74"/>
                                        </p:tgtEl>
                                      </p:cBhvr>
                                    </p:animEffect>
                                  </p:childTnLst>
                                </p:cTn>
                              </p:par>
                            </p:childTnLst>
                          </p:cTn>
                        </p:par>
                        <p:par>
                          <p:cTn id="54" fill="hold">
                            <p:stCondLst>
                              <p:cond delay="6500"/>
                            </p:stCondLst>
                            <p:childTnLst>
                              <p:par>
                                <p:cTn id="55" presetID="22" presetClass="entr" presetSubtype="1" fill="hold" grpId="0" nodeType="afterEffect">
                                  <p:stCondLst>
                                    <p:cond delay="0"/>
                                  </p:stCondLst>
                                  <p:childTnLst>
                                    <p:set>
                                      <p:cBhvr>
                                        <p:cTn id="56" dur="1" fill="hold">
                                          <p:stCondLst>
                                            <p:cond delay="0"/>
                                          </p:stCondLst>
                                        </p:cTn>
                                        <p:tgtEl>
                                          <p:spTgt spid="73"/>
                                        </p:tgtEl>
                                        <p:attrNameLst>
                                          <p:attrName>style.visibility</p:attrName>
                                        </p:attrNameLst>
                                      </p:cBhvr>
                                      <p:to>
                                        <p:strVal val="visible"/>
                                      </p:to>
                                    </p:set>
                                    <p:animEffect transition="in" filter="wipe(up)">
                                      <p:cBhvr>
                                        <p:cTn id="57" dur="500"/>
                                        <p:tgtEl>
                                          <p:spTgt spid="73"/>
                                        </p:tgtEl>
                                      </p:cBhvr>
                                    </p:animEffect>
                                  </p:childTnLst>
                                </p:cTn>
                              </p:par>
                            </p:childTnLst>
                          </p:cTn>
                        </p:par>
                        <p:par>
                          <p:cTn id="58" fill="hold">
                            <p:stCondLst>
                              <p:cond delay="7000"/>
                            </p:stCondLst>
                            <p:childTnLst>
                              <p:par>
                                <p:cTn id="59" presetID="22" presetClass="entr" presetSubtype="8" fill="hold" grpId="0" nodeType="afterEffect">
                                  <p:stCondLst>
                                    <p:cond delay="0"/>
                                  </p:stCondLst>
                                  <p:childTnLst>
                                    <p:set>
                                      <p:cBhvr>
                                        <p:cTn id="60" dur="1" fill="hold">
                                          <p:stCondLst>
                                            <p:cond delay="0"/>
                                          </p:stCondLst>
                                        </p:cTn>
                                        <p:tgtEl>
                                          <p:spTgt spid="64"/>
                                        </p:tgtEl>
                                        <p:attrNameLst>
                                          <p:attrName>style.visibility</p:attrName>
                                        </p:attrNameLst>
                                      </p:cBhvr>
                                      <p:to>
                                        <p:strVal val="visible"/>
                                      </p:to>
                                    </p:set>
                                    <p:animEffect transition="in" filter="wipe(left)">
                                      <p:cBhvr>
                                        <p:cTn id="61" dur="500"/>
                                        <p:tgtEl>
                                          <p:spTgt spid="64"/>
                                        </p:tgtEl>
                                      </p:cBhvr>
                                    </p:animEffect>
                                  </p:childTnLst>
                                </p:cTn>
                              </p:par>
                            </p:childTnLst>
                          </p:cTn>
                        </p:par>
                        <p:par>
                          <p:cTn id="62" fill="hold">
                            <p:stCondLst>
                              <p:cond delay="7500"/>
                            </p:stCondLst>
                            <p:childTnLst>
                              <p:par>
                                <p:cTn id="63" presetID="10" presetClass="entr" presetSubtype="0" fill="hold" grpId="0" nodeType="afterEffect">
                                  <p:stCondLst>
                                    <p:cond delay="0"/>
                                  </p:stCondLst>
                                  <p:childTnLst>
                                    <p:set>
                                      <p:cBhvr>
                                        <p:cTn id="64" dur="1" fill="hold">
                                          <p:stCondLst>
                                            <p:cond delay="0"/>
                                          </p:stCondLst>
                                        </p:cTn>
                                        <p:tgtEl>
                                          <p:spTgt spid="70"/>
                                        </p:tgtEl>
                                        <p:attrNameLst>
                                          <p:attrName>style.visibility</p:attrName>
                                        </p:attrNameLst>
                                      </p:cBhvr>
                                      <p:to>
                                        <p:strVal val="visible"/>
                                      </p:to>
                                    </p:set>
                                    <p:animEffect transition="in" filter="fade">
                                      <p:cBhvr>
                                        <p:cTn id="65" dur="500"/>
                                        <p:tgtEl>
                                          <p:spTgt spid="70"/>
                                        </p:tgtEl>
                                      </p:cBhvr>
                                    </p:animEffect>
                                  </p:childTnLst>
                                </p:cTn>
                              </p:par>
                            </p:childTnLst>
                          </p:cTn>
                        </p:par>
                        <p:par>
                          <p:cTn id="66" fill="hold">
                            <p:stCondLst>
                              <p:cond delay="8000"/>
                            </p:stCondLst>
                            <p:childTnLst>
                              <p:par>
                                <p:cTn id="67" presetID="22" presetClass="entr" presetSubtype="1" fill="hold" grpId="0" nodeType="afterEffect">
                                  <p:stCondLst>
                                    <p:cond delay="0"/>
                                  </p:stCondLst>
                                  <p:childTnLst>
                                    <p:set>
                                      <p:cBhvr>
                                        <p:cTn id="68" dur="1" fill="hold">
                                          <p:stCondLst>
                                            <p:cond delay="0"/>
                                          </p:stCondLst>
                                        </p:cTn>
                                        <p:tgtEl>
                                          <p:spTgt spid="78"/>
                                        </p:tgtEl>
                                        <p:attrNameLst>
                                          <p:attrName>style.visibility</p:attrName>
                                        </p:attrNameLst>
                                      </p:cBhvr>
                                      <p:to>
                                        <p:strVal val="visible"/>
                                      </p:to>
                                    </p:set>
                                    <p:animEffect transition="in" filter="wipe(up)">
                                      <p:cBhvr>
                                        <p:cTn id="69" dur="500"/>
                                        <p:tgtEl>
                                          <p:spTgt spid="78"/>
                                        </p:tgtEl>
                                      </p:cBhvr>
                                    </p:animEffect>
                                  </p:childTnLst>
                                </p:cTn>
                              </p:par>
                            </p:childTnLst>
                          </p:cTn>
                        </p:par>
                        <p:par>
                          <p:cTn id="70" fill="hold">
                            <p:stCondLst>
                              <p:cond delay="8500"/>
                            </p:stCondLst>
                            <p:childTnLst>
                              <p:par>
                                <p:cTn id="71" presetID="22" presetClass="entr" presetSubtype="1" fill="hold" grpId="0" nodeType="afterEffect">
                                  <p:stCondLst>
                                    <p:cond delay="0"/>
                                  </p:stCondLst>
                                  <p:childTnLst>
                                    <p:set>
                                      <p:cBhvr>
                                        <p:cTn id="72" dur="1" fill="hold">
                                          <p:stCondLst>
                                            <p:cond delay="0"/>
                                          </p:stCondLst>
                                        </p:cTn>
                                        <p:tgtEl>
                                          <p:spTgt spid="77"/>
                                        </p:tgtEl>
                                        <p:attrNameLst>
                                          <p:attrName>style.visibility</p:attrName>
                                        </p:attrNameLst>
                                      </p:cBhvr>
                                      <p:to>
                                        <p:strVal val="visible"/>
                                      </p:to>
                                    </p:set>
                                    <p:animEffect transition="in" filter="wipe(up)">
                                      <p:cBhvr>
                                        <p:cTn id="73" dur="500"/>
                                        <p:tgtEl>
                                          <p:spTgt spid="77"/>
                                        </p:tgtEl>
                                      </p:cBhvr>
                                    </p:animEffect>
                                  </p:childTnLst>
                                </p:cTn>
                              </p:par>
                            </p:childTnLst>
                          </p:cTn>
                        </p:par>
                        <p:par>
                          <p:cTn id="74" fill="hold">
                            <p:stCondLst>
                              <p:cond delay="9000"/>
                            </p:stCondLst>
                            <p:childTnLst>
                              <p:par>
                                <p:cTn id="75" presetID="10" presetClass="entr" presetSubtype="0" fill="hold" grpId="0" nodeType="afterEffect">
                                  <p:stCondLst>
                                    <p:cond delay="0"/>
                                  </p:stCondLst>
                                  <p:childTnLst>
                                    <p:set>
                                      <p:cBhvr>
                                        <p:cTn id="76" dur="1" fill="hold">
                                          <p:stCondLst>
                                            <p:cond delay="0"/>
                                          </p:stCondLst>
                                        </p:cTn>
                                        <p:tgtEl>
                                          <p:spTgt spid="28"/>
                                        </p:tgtEl>
                                        <p:attrNameLst>
                                          <p:attrName>style.visibility</p:attrName>
                                        </p:attrNameLst>
                                      </p:cBhvr>
                                      <p:to>
                                        <p:strVal val="visible"/>
                                      </p:to>
                                    </p:set>
                                    <p:animEffect transition="in" filter="fade">
                                      <p:cBhvr>
                                        <p:cTn id="77" dur="30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 grpId="0" animBg="1"/>
      <p:bldP spid="66" grpId="0" animBg="1"/>
      <p:bldP spid="65" grpId="0" animBg="1"/>
      <p:bldP spid="64" grpId="0" animBg="1"/>
      <p:bldP spid="67" grpId="0"/>
      <p:bldP spid="68" grpId="0"/>
      <p:bldP spid="69" grpId="0" animBg="1"/>
      <p:bldP spid="70" grpId="0" animBg="1"/>
      <p:bldP spid="71" grpId="0" animBg="1"/>
      <p:bldP spid="72" grpId="0" animBg="1"/>
      <p:bldP spid="73" grpId="0"/>
      <p:bldP spid="74" grpId="0"/>
      <p:bldP spid="75" grpId="0"/>
      <p:bldP spid="76" grpId="0"/>
      <p:bldP spid="77" grpId="0"/>
      <p:bldP spid="78" grpId="0"/>
      <p:bldP spid="28" grpId="0"/>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1" name="Grafik 20">
            <a:extLst>
              <a:ext uri="{FF2B5EF4-FFF2-40B4-BE49-F238E27FC236}">
                <a16:creationId xmlns:a16="http://schemas.microsoft.com/office/drawing/2014/main" id="{76BECACC-6A84-4433-96D8-DD28C3C53E6C}"/>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95259" y="0"/>
            <a:ext cx="13715999" cy="6858000"/>
          </a:xfrm>
          <a:prstGeom prst="rect">
            <a:avLst/>
          </a:prstGeom>
        </p:spPr>
      </p:pic>
      <p:sp>
        <p:nvSpPr>
          <p:cNvPr id="2" name="Title 1">
            <a:extLst>
              <a:ext uri="{FF2B5EF4-FFF2-40B4-BE49-F238E27FC236}">
                <a16:creationId xmlns:a16="http://schemas.microsoft.com/office/drawing/2014/main" id="{FB11D4B0-4860-4C35-94C2-662B8123D298}"/>
              </a:ext>
            </a:extLst>
          </p:cNvPr>
          <p:cNvSpPr>
            <a:spLocks noGrp="1"/>
          </p:cNvSpPr>
          <p:nvPr>
            <p:ph type="title"/>
          </p:nvPr>
        </p:nvSpPr>
        <p:spPr/>
        <p:txBody>
          <a:bodyPr>
            <a:normAutofit/>
          </a:bodyPr>
          <a:lstStyle/>
          <a:p>
            <a:pPr algn="l"/>
            <a:r>
              <a:rPr lang="tr-TR" sz="3200" dirty="0">
                <a:latin typeface="Raleway" pitchFamily="2" charset="-94"/>
              </a:rPr>
              <a:t>Nerelerde </a:t>
            </a:r>
            <a:r>
              <a:rPr lang="tr-TR" sz="3200" b="0" dirty="0">
                <a:latin typeface="Raleway" pitchFamily="2" charset="-94"/>
              </a:rPr>
              <a:t>Varız?</a:t>
            </a:r>
            <a:endParaRPr lang="en-ID" sz="3200" b="0" dirty="0">
              <a:latin typeface="Raleway" pitchFamily="2" charset="-94"/>
            </a:endParaRPr>
          </a:p>
        </p:txBody>
      </p:sp>
      <p:sp>
        <p:nvSpPr>
          <p:cNvPr id="34" name="TextBox 33">
            <a:extLst>
              <a:ext uri="{FF2B5EF4-FFF2-40B4-BE49-F238E27FC236}">
                <a16:creationId xmlns:a16="http://schemas.microsoft.com/office/drawing/2014/main" id="{284EB341-091C-4627-898F-D8157F8ADD77}"/>
              </a:ext>
            </a:extLst>
          </p:cNvPr>
          <p:cNvSpPr txBox="1"/>
          <p:nvPr/>
        </p:nvSpPr>
        <p:spPr>
          <a:xfrm>
            <a:off x="7621106" y="2138696"/>
            <a:ext cx="3848998" cy="377667"/>
          </a:xfrm>
          <a:prstGeom prst="rect">
            <a:avLst/>
          </a:prstGeom>
          <a:noFill/>
        </p:spPr>
        <p:txBody>
          <a:bodyPr wrap="square" rtlCol="0">
            <a:spAutoFit/>
          </a:bodyPr>
          <a:lstStyle/>
          <a:p>
            <a:pPr>
              <a:lnSpc>
                <a:spcPct val="150000"/>
              </a:lnSpc>
            </a:pPr>
            <a:r>
              <a:rPr lang="tr-TR" sz="1400" dirty="0">
                <a:latin typeface="Raleway" pitchFamily="2" charset="-94"/>
              </a:rPr>
              <a:t>Banka &amp; Finans Sektörü</a:t>
            </a:r>
            <a:endParaRPr lang="id-ID" sz="1400" dirty="0">
              <a:latin typeface="Raleway" pitchFamily="2" charset="-94"/>
            </a:endParaRPr>
          </a:p>
        </p:txBody>
      </p:sp>
      <p:sp>
        <p:nvSpPr>
          <p:cNvPr id="36" name="TextBox 35">
            <a:extLst>
              <a:ext uri="{FF2B5EF4-FFF2-40B4-BE49-F238E27FC236}">
                <a16:creationId xmlns:a16="http://schemas.microsoft.com/office/drawing/2014/main" id="{3CB094A2-E17D-4DDE-BFF4-C2D71AFEC7BB}"/>
              </a:ext>
            </a:extLst>
          </p:cNvPr>
          <p:cNvSpPr txBox="1"/>
          <p:nvPr/>
        </p:nvSpPr>
        <p:spPr>
          <a:xfrm>
            <a:off x="7562161" y="2958188"/>
            <a:ext cx="3848998" cy="377667"/>
          </a:xfrm>
          <a:prstGeom prst="rect">
            <a:avLst/>
          </a:prstGeom>
          <a:noFill/>
        </p:spPr>
        <p:txBody>
          <a:bodyPr wrap="square" rtlCol="0">
            <a:spAutoFit/>
          </a:bodyPr>
          <a:lstStyle/>
          <a:p>
            <a:pPr>
              <a:lnSpc>
                <a:spcPct val="150000"/>
              </a:lnSpc>
            </a:pPr>
            <a:r>
              <a:rPr lang="tr-TR" sz="1400" dirty="0">
                <a:latin typeface="Raleway" pitchFamily="2" charset="-94"/>
              </a:rPr>
              <a:t>İnternet Servis Sağlayıcı &amp; Operatörler</a:t>
            </a:r>
            <a:endParaRPr lang="id-ID" sz="1400" dirty="0">
              <a:latin typeface="Raleway" pitchFamily="2" charset="-94"/>
            </a:endParaRPr>
          </a:p>
        </p:txBody>
      </p:sp>
      <p:sp>
        <p:nvSpPr>
          <p:cNvPr id="13" name="TextBox 35">
            <a:extLst>
              <a:ext uri="{FF2B5EF4-FFF2-40B4-BE49-F238E27FC236}">
                <a16:creationId xmlns:a16="http://schemas.microsoft.com/office/drawing/2014/main" id="{99A68FE9-31D1-4A12-8AA3-BDE5CC6E0642}"/>
              </a:ext>
            </a:extLst>
          </p:cNvPr>
          <p:cNvSpPr txBox="1"/>
          <p:nvPr/>
        </p:nvSpPr>
        <p:spPr>
          <a:xfrm>
            <a:off x="7562161" y="3725748"/>
            <a:ext cx="3848998" cy="377667"/>
          </a:xfrm>
          <a:prstGeom prst="rect">
            <a:avLst/>
          </a:prstGeom>
          <a:noFill/>
        </p:spPr>
        <p:txBody>
          <a:bodyPr wrap="square" rtlCol="0">
            <a:spAutoFit/>
          </a:bodyPr>
          <a:lstStyle/>
          <a:p>
            <a:pPr>
              <a:lnSpc>
                <a:spcPct val="150000"/>
              </a:lnSpc>
            </a:pPr>
            <a:r>
              <a:rPr lang="tr-TR" sz="1400" dirty="0">
                <a:latin typeface="Raleway" pitchFamily="2" charset="-94"/>
              </a:rPr>
              <a:t>Kamu Kuruluşları</a:t>
            </a:r>
            <a:endParaRPr lang="id-ID" sz="1400" dirty="0">
              <a:latin typeface="Raleway" pitchFamily="2" charset="-94"/>
            </a:endParaRPr>
          </a:p>
        </p:txBody>
      </p:sp>
      <p:sp>
        <p:nvSpPr>
          <p:cNvPr id="15" name="TextBox 35">
            <a:extLst>
              <a:ext uri="{FF2B5EF4-FFF2-40B4-BE49-F238E27FC236}">
                <a16:creationId xmlns:a16="http://schemas.microsoft.com/office/drawing/2014/main" id="{845C68D5-0F5C-4E90-84FC-61201630CD22}"/>
              </a:ext>
            </a:extLst>
          </p:cNvPr>
          <p:cNvSpPr txBox="1"/>
          <p:nvPr/>
        </p:nvSpPr>
        <p:spPr>
          <a:xfrm>
            <a:off x="7562161" y="4577141"/>
            <a:ext cx="3848998" cy="377667"/>
          </a:xfrm>
          <a:prstGeom prst="rect">
            <a:avLst/>
          </a:prstGeom>
          <a:noFill/>
        </p:spPr>
        <p:txBody>
          <a:bodyPr wrap="square" rtlCol="0">
            <a:spAutoFit/>
          </a:bodyPr>
          <a:lstStyle/>
          <a:p>
            <a:pPr>
              <a:lnSpc>
                <a:spcPct val="150000"/>
              </a:lnSpc>
            </a:pPr>
            <a:r>
              <a:rPr lang="tr-TR" sz="1400" dirty="0">
                <a:latin typeface="Raleway" pitchFamily="2" charset="-94"/>
              </a:rPr>
              <a:t>Sağlık Kuruluşları</a:t>
            </a:r>
            <a:endParaRPr lang="id-ID" sz="1400" dirty="0">
              <a:latin typeface="Raleway" pitchFamily="2" charset="-94"/>
            </a:endParaRPr>
          </a:p>
        </p:txBody>
      </p:sp>
      <p:pic>
        <p:nvPicPr>
          <p:cNvPr id="16" name="Resim 15">
            <a:extLst>
              <a:ext uri="{FF2B5EF4-FFF2-40B4-BE49-F238E27FC236}">
                <a16:creationId xmlns:a16="http://schemas.microsoft.com/office/drawing/2014/main" id="{27E375EC-62E6-4422-8052-E8272F5D723D}"/>
              </a:ext>
            </a:extLst>
          </p:cNvPr>
          <p:cNvPicPr>
            <a:picLocks noChangeAspect="1"/>
          </p:cNvPicPr>
          <p:nvPr/>
        </p:nvPicPr>
        <p:blipFill>
          <a:blip r:embed="rId4">
            <a:alphaModFix amt="20000"/>
            <a:extLst>
              <a:ext uri="{28A0092B-C50C-407E-A947-70E740481C1C}">
                <a14:useLocalDpi xmlns:a14="http://schemas.microsoft.com/office/drawing/2010/main" val="0"/>
              </a:ext>
            </a:extLst>
          </a:blip>
          <a:stretch>
            <a:fillRect/>
          </a:stretch>
        </p:blipFill>
        <p:spPr>
          <a:xfrm rot="7730108">
            <a:off x="10441854" y="-1703520"/>
            <a:ext cx="3744791" cy="3744791"/>
          </a:xfrm>
          <a:prstGeom prst="rect">
            <a:avLst/>
          </a:prstGeom>
        </p:spPr>
      </p:pic>
      <p:pic>
        <p:nvPicPr>
          <p:cNvPr id="33" name="Resim 32">
            <a:extLst>
              <a:ext uri="{FF2B5EF4-FFF2-40B4-BE49-F238E27FC236}">
                <a16:creationId xmlns:a16="http://schemas.microsoft.com/office/drawing/2014/main" id="{4D4CFA5D-9FCF-435F-AFFD-D422CD783279}"/>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73133" y="996593"/>
            <a:ext cx="4902497" cy="4902497"/>
          </a:xfrm>
          <a:prstGeom prst="rect">
            <a:avLst/>
          </a:prstGeom>
        </p:spPr>
      </p:pic>
      <p:pic>
        <p:nvPicPr>
          <p:cNvPr id="38" name="Resim 37">
            <a:extLst>
              <a:ext uri="{FF2B5EF4-FFF2-40B4-BE49-F238E27FC236}">
                <a16:creationId xmlns:a16="http://schemas.microsoft.com/office/drawing/2014/main" id="{9E94A07D-3571-452E-882D-F6C22EC40772}"/>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64317" y="6443191"/>
            <a:ext cx="948981" cy="203120"/>
          </a:xfrm>
          <a:prstGeom prst="rect">
            <a:avLst/>
          </a:prstGeom>
          <a:effectLst>
            <a:outerShdw blurRad="50800" dist="38100" dir="2700000" algn="tl" rotWithShape="0">
              <a:prstClr val="black">
                <a:alpha val="40000"/>
              </a:prstClr>
            </a:outerShdw>
          </a:effectLst>
        </p:spPr>
      </p:pic>
      <p:sp>
        <p:nvSpPr>
          <p:cNvPr id="40" name="Metin kutusu 39">
            <a:extLst>
              <a:ext uri="{FF2B5EF4-FFF2-40B4-BE49-F238E27FC236}">
                <a16:creationId xmlns:a16="http://schemas.microsoft.com/office/drawing/2014/main" id="{B49AF25D-1CE7-4B7B-8365-B912EEFD56F2}"/>
              </a:ext>
            </a:extLst>
          </p:cNvPr>
          <p:cNvSpPr txBox="1"/>
          <p:nvPr/>
        </p:nvSpPr>
        <p:spPr>
          <a:xfrm>
            <a:off x="5576317" y="6412558"/>
            <a:ext cx="1189749" cy="253916"/>
          </a:xfrm>
          <a:prstGeom prst="rect">
            <a:avLst/>
          </a:prstGeom>
          <a:noFill/>
        </p:spPr>
        <p:txBody>
          <a:bodyPr wrap="square" rtlCol="0">
            <a:spAutoFit/>
          </a:bodyPr>
          <a:lstStyle/>
          <a:p>
            <a:r>
              <a:rPr lang="tr-TR" sz="1050" b="1" kern="700" dirty="0">
                <a:solidFill>
                  <a:srgbClr val="6A6E71"/>
                </a:solidFill>
              </a:rPr>
              <a:t>www.pikus.com.tr</a:t>
            </a:r>
          </a:p>
        </p:txBody>
      </p:sp>
      <p:sp>
        <p:nvSpPr>
          <p:cNvPr id="42" name="TextBox 53">
            <a:extLst>
              <a:ext uri="{FF2B5EF4-FFF2-40B4-BE49-F238E27FC236}">
                <a16:creationId xmlns:a16="http://schemas.microsoft.com/office/drawing/2014/main" id="{2A806224-627C-451C-901C-9701B05F408F}"/>
              </a:ext>
            </a:extLst>
          </p:cNvPr>
          <p:cNvSpPr txBox="1"/>
          <p:nvPr/>
        </p:nvSpPr>
        <p:spPr>
          <a:xfrm>
            <a:off x="11727711" y="6342959"/>
            <a:ext cx="2338075" cy="332848"/>
          </a:xfrm>
          <a:prstGeom prst="rect">
            <a:avLst/>
          </a:prstGeom>
          <a:noFill/>
        </p:spPr>
        <p:txBody>
          <a:bodyPr wrap="square" rtlCol="0" anchor="ctr">
            <a:spAutoFit/>
          </a:bodyPr>
          <a:lstStyle/>
          <a:p>
            <a:pPr>
              <a:lnSpc>
                <a:spcPct val="150000"/>
              </a:lnSpc>
            </a:pPr>
            <a:r>
              <a:rPr lang="id-ID" sz="1200" b="1" dirty="0">
                <a:ln w="12700">
                  <a:noFill/>
                </a:ln>
                <a:gradFill>
                  <a:gsLst>
                    <a:gs pos="53000">
                      <a:schemeClr val="accent1">
                        <a:alpha val="30000"/>
                      </a:schemeClr>
                    </a:gs>
                    <a:gs pos="100000">
                      <a:schemeClr val="accent2">
                        <a:alpha val="30000"/>
                      </a:schemeClr>
                    </a:gs>
                  </a:gsLst>
                  <a:lin ang="2700000" scaled="1"/>
                </a:gradFill>
                <a:latin typeface="+mj-lt"/>
              </a:rPr>
              <a:t>0</a:t>
            </a:r>
            <a:r>
              <a:rPr lang="tr-TR" sz="1200" b="1" dirty="0">
                <a:ln w="12700">
                  <a:noFill/>
                </a:ln>
                <a:gradFill>
                  <a:gsLst>
                    <a:gs pos="53000">
                      <a:schemeClr val="accent1">
                        <a:alpha val="30000"/>
                      </a:schemeClr>
                    </a:gs>
                    <a:gs pos="100000">
                      <a:schemeClr val="accent2">
                        <a:alpha val="30000"/>
                      </a:schemeClr>
                    </a:gs>
                  </a:gsLst>
                  <a:lin ang="2700000" scaled="1"/>
                </a:gradFill>
                <a:latin typeface="+mj-lt"/>
              </a:rPr>
              <a:t>4</a:t>
            </a:r>
            <a:r>
              <a:rPr lang="id-ID" sz="1200" b="1" dirty="0">
                <a:ln w="12700">
                  <a:noFill/>
                </a:ln>
                <a:gradFill>
                  <a:gsLst>
                    <a:gs pos="53000">
                      <a:schemeClr val="accent1">
                        <a:alpha val="30000"/>
                      </a:schemeClr>
                    </a:gs>
                    <a:gs pos="100000">
                      <a:schemeClr val="accent2">
                        <a:alpha val="30000"/>
                      </a:schemeClr>
                    </a:gs>
                  </a:gsLst>
                  <a:lin ang="2700000" scaled="1"/>
                </a:gradFill>
                <a:latin typeface="+mj-lt"/>
              </a:rPr>
              <a:t>.</a:t>
            </a:r>
          </a:p>
        </p:txBody>
      </p:sp>
      <p:pic>
        <p:nvPicPr>
          <p:cNvPr id="46" name="Resim 45">
            <a:extLst>
              <a:ext uri="{FF2B5EF4-FFF2-40B4-BE49-F238E27FC236}">
                <a16:creationId xmlns:a16="http://schemas.microsoft.com/office/drawing/2014/main" id="{DFE71278-9613-48EC-9F94-05F58CE03552}"/>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766065" y="2905604"/>
            <a:ext cx="564040" cy="564040"/>
          </a:xfrm>
          <a:prstGeom prst="rect">
            <a:avLst/>
          </a:prstGeom>
        </p:spPr>
      </p:pic>
      <p:pic>
        <p:nvPicPr>
          <p:cNvPr id="48" name="Resim 47">
            <a:extLst>
              <a:ext uri="{FF2B5EF4-FFF2-40B4-BE49-F238E27FC236}">
                <a16:creationId xmlns:a16="http://schemas.microsoft.com/office/drawing/2014/main" id="{DF77A2B2-245A-4482-B01A-68E079E9C773}"/>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6766066" y="2130726"/>
            <a:ext cx="564039" cy="564039"/>
          </a:xfrm>
          <a:prstGeom prst="rect">
            <a:avLst/>
          </a:prstGeom>
        </p:spPr>
      </p:pic>
      <p:pic>
        <p:nvPicPr>
          <p:cNvPr id="50" name="Resim 49">
            <a:extLst>
              <a:ext uri="{FF2B5EF4-FFF2-40B4-BE49-F238E27FC236}">
                <a16:creationId xmlns:a16="http://schemas.microsoft.com/office/drawing/2014/main" id="{ABF86C2F-B762-48B7-8233-EDDB171C733D}"/>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6764916" y="4483816"/>
            <a:ext cx="562891" cy="562891"/>
          </a:xfrm>
          <a:prstGeom prst="rect">
            <a:avLst/>
          </a:prstGeom>
        </p:spPr>
      </p:pic>
      <p:pic>
        <p:nvPicPr>
          <p:cNvPr id="52" name="Resim 51">
            <a:extLst>
              <a:ext uri="{FF2B5EF4-FFF2-40B4-BE49-F238E27FC236}">
                <a16:creationId xmlns:a16="http://schemas.microsoft.com/office/drawing/2014/main" id="{8D650138-9BF1-4991-93D5-84BD9A808B51}"/>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6764916" y="3677445"/>
            <a:ext cx="562891" cy="562891"/>
          </a:xfrm>
          <a:prstGeom prst="rect">
            <a:avLst/>
          </a:prstGeom>
        </p:spPr>
      </p:pic>
      <p:cxnSp>
        <p:nvCxnSpPr>
          <p:cNvPr id="19" name="Düz Bağlayıcı 18">
            <a:extLst>
              <a:ext uri="{FF2B5EF4-FFF2-40B4-BE49-F238E27FC236}">
                <a16:creationId xmlns:a16="http://schemas.microsoft.com/office/drawing/2014/main" id="{FC3AC2DF-57B6-4A75-B9AA-FE59751DB05C}"/>
              </a:ext>
            </a:extLst>
          </p:cNvPr>
          <p:cNvCxnSpPr>
            <a:cxnSpLocks/>
          </p:cNvCxnSpPr>
          <p:nvPr/>
        </p:nvCxnSpPr>
        <p:spPr>
          <a:xfrm>
            <a:off x="1337187" y="6548284"/>
            <a:ext cx="3913895" cy="0"/>
          </a:xfrm>
          <a:prstGeom prst="line">
            <a:avLst/>
          </a:prstGeom>
          <a:ln>
            <a:solidFill>
              <a:schemeClr val="bg1">
                <a:lumMod val="85000"/>
              </a:schemeClr>
            </a:solidFill>
          </a:ln>
        </p:spPr>
        <p:style>
          <a:lnRef idx="1">
            <a:schemeClr val="dk1"/>
          </a:lnRef>
          <a:fillRef idx="0">
            <a:schemeClr val="dk1"/>
          </a:fillRef>
          <a:effectRef idx="0">
            <a:schemeClr val="dk1"/>
          </a:effectRef>
          <a:fontRef idx="minor">
            <a:schemeClr val="tx1"/>
          </a:fontRef>
        </p:style>
      </p:cxnSp>
      <p:cxnSp>
        <p:nvCxnSpPr>
          <p:cNvPr id="20" name="Düz Bağlayıcı 19">
            <a:extLst>
              <a:ext uri="{FF2B5EF4-FFF2-40B4-BE49-F238E27FC236}">
                <a16:creationId xmlns:a16="http://schemas.microsoft.com/office/drawing/2014/main" id="{0611974F-4BC9-42A7-B762-D47568371390}"/>
              </a:ext>
            </a:extLst>
          </p:cNvPr>
          <p:cNvCxnSpPr>
            <a:cxnSpLocks/>
          </p:cNvCxnSpPr>
          <p:nvPr/>
        </p:nvCxnSpPr>
        <p:spPr>
          <a:xfrm>
            <a:off x="6983506" y="6539516"/>
            <a:ext cx="4645134" cy="0"/>
          </a:xfrm>
          <a:prstGeom prst="line">
            <a:avLst/>
          </a:prstGeom>
          <a:ln>
            <a:solidFill>
              <a:schemeClr val="bg1">
                <a:lumMod val="85000"/>
              </a:schemeClr>
            </a:solidFill>
          </a:ln>
        </p:spPr>
        <p:style>
          <a:lnRef idx="1">
            <a:schemeClr val="dk1"/>
          </a:lnRef>
          <a:fillRef idx="0">
            <a:schemeClr val="dk1"/>
          </a:fillRef>
          <a:effectRef idx="0">
            <a:schemeClr val="dk1"/>
          </a:effectRef>
          <a:fontRef idx="minor">
            <a:schemeClr val="tx1"/>
          </a:fontRef>
        </p:style>
      </p:cxnSp>
      <p:sp>
        <p:nvSpPr>
          <p:cNvPr id="22" name="TextBox 35">
            <a:extLst>
              <a:ext uri="{FF2B5EF4-FFF2-40B4-BE49-F238E27FC236}">
                <a16:creationId xmlns:a16="http://schemas.microsoft.com/office/drawing/2014/main" id="{8B150EE9-9D4C-4E15-B13B-1765767FFAD8}"/>
              </a:ext>
            </a:extLst>
          </p:cNvPr>
          <p:cNvSpPr txBox="1"/>
          <p:nvPr/>
        </p:nvSpPr>
        <p:spPr>
          <a:xfrm>
            <a:off x="7561874" y="5342357"/>
            <a:ext cx="3848998" cy="377667"/>
          </a:xfrm>
          <a:prstGeom prst="rect">
            <a:avLst/>
          </a:prstGeom>
          <a:noFill/>
        </p:spPr>
        <p:txBody>
          <a:bodyPr wrap="square" rtlCol="0">
            <a:spAutoFit/>
          </a:bodyPr>
          <a:lstStyle/>
          <a:p>
            <a:pPr>
              <a:lnSpc>
                <a:spcPct val="150000"/>
              </a:lnSpc>
            </a:pPr>
            <a:r>
              <a:rPr lang="tr-TR" sz="1400" dirty="0">
                <a:latin typeface="Raleway" pitchFamily="2" charset="-94"/>
              </a:rPr>
              <a:t>Global ve Diğer Sektörler</a:t>
            </a:r>
            <a:endParaRPr lang="id-ID" sz="1400" dirty="0">
              <a:latin typeface="Raleway" pitchFamily="2" charset="-94"/>
            </a:endParaRPr>
          </a:p>
        </p:txBody>
      </p:sp>
      <p:pic>
        <p:nvPicPr>
          <p:cNvPr id="10" name="Resim 9">
            <a:extLst>
              <a:ext uri="{FF2B5EF4-FFF2-40B4-BE49-F238E27FC236}">
                <a16:creationId xmlns:a16="http://schemas.microsoft.com/office/drawing/2014/main" id="{FA846F6A-7D81-4518-871C-A86C8D540FCD}"/>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6515468" y="5129745"/>
            <a:ext cx="936075" cy="936075"/>
          </a:xfrm>
          <a:prstGeom prst="rect">
            <a:avLst/>
          </a:prstGeom>
        </p:spPr>
      </p:pic>
    </p:spTree>
    <p:extLst>
      <p:ext uri="{BB962C8B-B14F-4D97-AF65-F5344CB8AC3E}">
        <p14:creationId xmlns:p14="http://schemas.microsoft.com/office/powerpoint/2010/main" val="320412430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fade">
                                      <p:cBhvr>
                                        <p:cTn id="7" dur="1000"/>
                                        <p:tgtEl>
                                          <p:spTgt spid="33"/>
                                        </p:tgtEl>
                                      </p:cBhvr>
                                    </p:animEffect>
                                    <p:anim calcmode="lin" valueType="num">
                                      <p:cBhvr>
                                        <p:cTn id="8" dur="1000" fill="hold"/>
                                        <p:tgtEl>
                                          <p:spTgt spid="33"/>
                                        </p:tgtEl>
                                        <p:attrNameLst>
                                          <p:attrName>ppt_x</p:attrName>
                                        </p:attrNameLst>
                                      </p:cBhvr>
                                      <p:tavLst>
                                        <p:tav tm="0">
                                          <p:val>
                                            <p:strVal val="#ppt_x"/>
                                          </p:val>
                                        </p:tav>
                                        <p:tav tm="100000">
                                          <p:val>
                                            <p:strVal val="#ppt_x"/>
                                          </p:val>
                                        </p:tav>
                                      </p:tavLst>
                                    </p:anim>
                                    <p:anim calcmode="lin" valueType="num">
                                      <p:cBhvr>
                                        <p:cTn id="9" dur="1000" fill="hold"/>
                                        <p:tgtEl>
                                          <p:spTgt spid="3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7" presetClass="entr" presetSubtype="0"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1000"/>
                                        <p:tgtEl>
                                          <p:spTgt spid="2"/>
                                        </p:tgtEl>
                                      </p:cBhvr>
                                    </p:animEffect>
                                    <p:anim calcmode="lin" valueType="num">
                                      <p:cBhvr>
                                        <p:cTn id="14" dur="1000" fill="hold"/>
                                        <p:tgtEl>
                                          <p:spTgt spid="2"/>
                                        </p:tgtEl>
                                        <p:attrNameLst>
                                          <p:attrName>ppt_x</p:attrName>
                                        </p:attrNameLst>
                                      </p:cBhvr>
                                      <p:tavLst>
                                        <p:tav tm="0">
                                          <p:val>
                                            <p:strVal val="#ppt_x"/>
                                          </p:val>
                                        </p:tav>
                                        <p:tav tm="100000">
                                          <p:val>
                                            <p:strVal val="#ppt_x"/>
                                          </p:val>
                                        </p:tav>
                                      </p:tavLst>
                                    </p:anim>
                                    <p:anim calcmode="lin" valueType="num">
                                      <p:cBhvr>
                                        <p:cTn id="15" dur="1000" fill="hold"/>
                                        <p:tgtEl>
                                          <p:spTgt spid="2"/>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22" presetClass="entr" presetSubtype="1" fill="hold" nodeType="afterEffect">
                                  <p:stCondLst>
                                    <p:cond delay="0"/>
                                  </p:stCondLst>
                                  <p:childTnLst>
                                    <p:set>
                                      <p:cBhvr>
                                        <p:cTn id="18" dur="1" fill="hold">
                                          <p:stCondLst>
                                            <p:cond delay="0"/>
                                          </p:stCondLst>
                                        </p:cTn>
                                        <p:tgtEl>
                                          <p:spTgt spid="48"/>
                                        </p:tgtEl>
                                        <p:attrNameLst>
                                          <p:attrName>style.visibility</p:attrName>
                                        </p:attrNameLst>
                                      </p:cBhvr>
                                      <p:to>
                                        <p:strVal val="visible"/>
                                      </p:to>
                                    </p:set>
                                    <p:animEffect transition="in" filter="wipe(up)">
                                      <p:cBhvr>
                                        <p:cTn id="19" dur="500"/>
                                        <p:tgtEl>
                                          <p:spTgt spid="48"/>
                                        </p:tgtEl>
                                      </p:cBhvr>
                                    </p:animEffect>
                                  </p:childTnLst>
                                </p:cTn>
                              </p:par>
                            </p:childTnLst>
                          </p:cTn>
                        </p:par>
                        <p:par>
                          <p:cTn id="20" fill="hold">
                            <p:stCondLst>
                              <p:cond delay="2500"/>
                            </p:stCondLst>
                            <p:childTnLst>
                              <p:par>
                                <p:cTn id="21" presetID="22" presetClass="entr" presetSubtype="1" fill="hold" grpId="0" nodeType="afterEffect">
                                  <p:stCondLst>
                                    <p:cond delay="0"/>
                                  </p:stCondLst>
                                  <p:childTnLst>
                                    <p:set>
                                      <p:cBhvr>
                                        <p:cTn id="22" dur="1" fill="hold">
                                          <p:stCondLst>
                                            <p:cond delay="0"/>
                                          </p:stCondLst>
                                        </p:cTn>
                                        <p:tgtEl>
                                          <p:spTgt spid="34"/>
                                        </p:tgtEl>
                                        <p:attrNameLst>
                                          <p:attrName>style.visibility</p:attrName>
                                        </p:attrNameLst>
                                      </p:cBhvr>
                                      <p:to>
                                        <p:strVal val="visible"/>
                                      </p:to>
                                    </p:set>
                                    <p:animEffect transition="in" filter="wipe(up)">
                                      <p:cBhvr>
                                        <p:cTn id="23" dur="500"/>
                                        <p:tgtEl>
                                          <p:spTgt spid="34"/>
                                        </p:tgtEl>
                                      </p:cBhvr>
                                    </p:animEffect>
                                  </p:childTnLst>
                                </p:cTn>
                              </p:par>
                            </p:childTnLst>
                          </p:cTn>
                        </p:par>
                        <p:par>
                          <p:cTn id="24" fill="hold">
                            <p:stCondLst>
                              <p:cond delay="3000"/>
                            </p:stCondLst>
                            <p:childTnLst>
                              <p:par>
                                <p:cTn id="25" presetID="22" presetClass="entr" presetSubtype="1" fill="hold" nodeType="afterEffect">
                                  <p:stCondLst>
                                    <p:cond delay="0"/>
                                  </p:stCondLst>
                                  <p:childTnLst>
                                    <p:set>
                                      <p:cBhvr>
                                        <p:cTn id="26" dur="1" fill="hold">
                                          <p:stCondLst>
                                            <p:cond delay="0"/>
                                          </p:stCondLst>
                                        </p:cTn>
                                        <p:tgtEl>
                                          <p:spTgt spid="46"/>
                                        </p:tgtEl>
                                        <p:attrNameLst>
                                          <p:attrName>style.visibility</p:attrName>
                                        </p:attrNameLst>
                                      </p:cBhvr>
                                      <p:to>
                                        <p:strVal val="visible"/>
                                      </p:to>
                                    </p:set>
                                    <p:animEffect transition="in" filter="wipe(up)">
                                      <p:cBhvr>
                                        <p:cTn id="27" dur="500"/>
                                        <p:tgtEl>
                                          <p:spTgt spid="46"/>
                                        </p:tgtEl>
                                      </p:cBhvr>
                                    </p:animEffect>
                                  </p:childTnLst>
                                </p:cTn>
                              </p:par>
                            </p:childTnLst>
                          </p:cTn>
                        </p:par>
                        <p:par>
                          <p:cTn id="28" fill="hold">
                            <p:stCondLst>
                              <p:cond delay="3500"/>
                            </p:stCondLst>
                            <p:childTnLst>
                              <p:par>
                                <p:cTn id="29" presetID="22" presetClass="entr" presetSubtype="1" fill="hold" grpId="0" nodeType="afterEffect">
                                  <p:stCondLst>
                                    <p:cond delay="0"/>
                                  </p:stCondLst>
                                  <p:childTnLst>
                                    <p:set>
                                      <p:cBhvr>
                                        <p:cTn id="30" dur="1" fill="hold">
                                          <p:stCondLst>
                                            <p:cond delay="0"/>
                                          </p:stCondLst>
                                        </p:cTn>
                                        <p:tgtEl>
                                          <p:spTgt spid="36"/>
                                        </p:tgtEl>
                                        <p:attrNameLst>
                                          <p:attrName>style.visibility</p:attrName>
                                        </p:attrNameLst>
                                      </p:cBhvr>
                                      <p:to>
                                        <p:strVal val="visible"/>
                                      </p:to>
                                    </p:set>
                                    <p:animEffect transition="in" filter="wipe(up)">
                                      <p:cBhvr>
                                        <p:cTn id="31" dur="500"/>
                                        <p:tgtEl>
                                          <p:spTgt spid="36"/>
                                        </p:tgtEl>
                                      </p:cBhvr>
                                    </p:animEffect>
                                  </p:childTnLst>
                                </p:cTn>
                              </p:par>
                            </p:childTnLst>
                          </p:cTn>
                        </p:par>
                        <p:par>
                          <p:cTn id="32" fill="hold">
                            <p:stCondLst>
                              <p:cond delay="4000"/>
                            </p:stCondLst>
                            <p:childTnLst>
                              <p:par>
                                <p:cTn id="33" presetID="22" presetClass="entr" presetSubtype="1" fill="hold" nodeType="afterEffect">
                                  <p:stCondLst>
                                    <p:cond delay="0"/>
                                  </p:stCondLst>
                                  <p:childTnLst>
                                    <p:set>
                                      <p:cBhvr>
                                        <p:cTn id="34" dur="1" fill="hold">
                                          <p:stCondLst>
                                            <p:cond delay="0"/>
                                          </p:stCondLst>
                                        </p:cTn>
                                        <p:tgtEl>
                                          <p:spTgt spid="52"/>
                                        </p:tgtEl>
                                        <p:attrNameLst>
                                          <p:attrName>style.visibility</p:attrName>
                                        </p:attrNameLst>
                                      </p:cBhvr>
                                      <p:to>
                                        <p:strVal val="visible"/>
                                      </p:to>
                                    </p:set>
                                    <p:animEffect transition="in" filter="wipe(up)">
                                      <p:cBhvr>
                                        <p:cTn id="35" dur="500"/>
                                        <p:tgtEl>
                                          <p:spTgt spid="52"/>
                                        </p:tgtEl>
                                      </p:cBhvr>
                                    </p:animEffect>
                                  </p:childTnLst>
                                </p:cTn>
                              </p:par>
                            </p:childTnLst>
                          </p:cTn>
                        </p:par>
                        <p:par>
                          <p:cTn id="36" fill="hold">
                            <p:stCondLst>
                              <p:cond delay="4500"/>
                            </p:stCondLst>
                            <p:childTnLst>
                              <p:par>
                                <p:cTn id="37" presetID="22" presetClass="entr" presetSubtype="1" fill="hold" grpId="0" nodeType="afterEffect">
                                  <p:stCondLst>
                                    <p:cond delay="0"/>
                                  </p:stCondLst>
                                  <p:childTnLst>
                                    <p:set>
                                      <p:cBhvr>
                                        <p:cTn id="38" dur="1" fill="hold">
                                          <p:stCondLst>
                                            <p:cond delay="0"/>
                                          </p:stCondLst>
                                        </p:cTn>
                                        <p:tgtEl>
                                          <p:spTgt spid="13"/>
                                        </p:tgtEl>
                                        <p:attrNameLst>
                                          <p:attrName>style.visibility</p:attrName>
                                        </p:attrNameLst>
                                      </p:cBhvr>
                                      <p:to>
                                        <p:strVal val="visible"/>
                                      </p:to>
                                    </p:set>
                                    <p:animEffect transition="in" filter="wipe(up)">
                                      <p:cBhvr>
                                        <p:cTn id="39" dur="500"/>
                                        <p:tgtEl>
                                          <p:spTgt spid="13"/>
                                        </p:tgtEl>
                                      </p:cBhvr>
                                    </p:animEffect>
                                  </p:childTnLst>
                                </p:cTn>
                              </p:par>
                            </p:childTnLst>
                          </p:cTn>
                        </p:par>
                        <p:par>
                          <p:cTn id="40" fill="hold">
                            <p:stCondLst>
                              <p:cond delay="5000"/>
                            </p:stCondLst>
                            <p:childTnLst>
                              <p:par>
                                <p:cTn id="41" presetID="22" presetClass="entr" presetSubtype="1" fill="hold" nodeType="afterEffect">
                                  <p:stCondLst>
                                    <p:cond delay="0"/>
                                  </p:stCondLst>
                                  <p:childTnLst>
                                    <p:set>
                                      <p:cBhvr>
                                        <p:cTn id="42" dur="1" fill="hold">
                                          <p:stCondLst>
                                            <p:cond delay="0"/>
                                          </p:stCondLst>
                                        </p:cTn>
                                        <p:tgtEl>
                                          <p:spTgt spid="50"/>
                                        </p:tgtEl>
                                        <p:attrNameLst>
                                          <p:attrName>style.visibility</p:attrName>
                                        </p:attrNameLst>
                                      </p:cBhvr>
                                      <p:to>
                                        <p:strVal val="visible"/>
                                      </p:to>
                                    </p:set>
                                    <p:animEffect transition="in" filter="wipe(up)">
                                      <p:cBhvr>
                                        <p:cTn id="43" dur="500"/>
                                        <p:tgtEl>
                                          <p:spTgt spid="50"/>
                                        </p:tgtEl>
                                      </p:cBhvr>
                                    </p:animEffect>
                                  </p:childTnLst>
                                </p:cTn>
                              </p:par>
                            </p:childTnLst>
                          </p:cTn>
                        </p:par>
                        <p:par>
                          <p:cTn id="44" fill="hold">
                            <p:stCondLst>
                              <p:cond delay="5500"/>
                            </p:stCondLst>
                            <p:childTnLst>
                              <p:par>
                                <p:cTn id="45" presetID="22" presetClass="entr" presetSubtype="1" fill="hold" grpId="0" nodeType="afterEffect">
                                  <p:stCondLst>
                                    <p:cond delay="0"/>
                                  </p:stCondLst>
                                  <p:childTnLst>
                                    <p:set>
                                      <p:cBhvr>
                                        <p:cTn id="46" dur="1" fill="hold">
                                          <p:stCondLst>
                                            <p:cond delay="0"/>
                                          </p:stCondLst>
                                        </p:cTn>
                                        <p:tgtEl>
                                          <p:spTgt spid="15"/>
                                        </p:tgtEl>
                                        <p:attrNameLst>
                                          <p:attrName>style.visibility</p:attrName>
                                        </p:attrNameLst>
                                      </p:cBhvr>
                                      <p:to>
                                        <p:strVal val="visible"/>
                                      </p:to>
                                    </p:set>
                                    <p:animEffect transition="in" filter="wipe(up)">
                                      <p:cBhvr>
                                        <p:cTn id="47" dur="500"/>
                                        <p:tgtEl>
                                          <p:spTgt spid="15"/>
                                        </p:tgtEl>
                                      </p:cBhvr>
                                    </p:animEffect>
                                  </p:childTnLst>
                                </p:cTn>
                              </p:par>
                            </p:childTnLst>
                          </p:cTn>
                        </p:par>
                        <p:par>
                          <p:cTn id="48" fill="hold">
                            <p:stCondLst>
                              <p:cond delay="6000"/>
                            </p:stCondLst>
                            <p:childTnLst>
                              <p:par>
                                <p:cTn id="49" presetID="22" presetClass="entr" presetSubtype="1" fill="hold" grpId="0" nodeType="afterEffect">
                                  <p:stCondLst>
                                    <p:cond delay="0"/>
                                  </p:stCondLst>
                                  <p:childTnLst>
                                    <p:set>
                                      <p:cBhvr>
                                        <p:cTn id="50" dur="1" fill="hold">
                                          <p:stCondLst>
                                            <p:cond delay="0"/>
                                          </p:stCondLst>
                                        </p:cTn>
                                        <p:tgtEl>
                                          <p:spTgt spid="22"/>
                                        </p:tgtEl>
                                        <p:attrNameLst>
                                          <p:attrName>style.visibility</p:attrName>
                                        </p:attrNameLst>
                                      </p:cBhvr>
                                      <p:to>
                                        <p:strVal val="visible"/>
                                      </p:to>
                                    </p:set>
                                    <p:animEffect transition="in" filter="wipe(up)">
                                      <p:cBhvr>
                                        <p:cTn id="51"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4" grpId="0"/>
      <p:bldP spid="36" grpId="0"/>
      <p:bldP spid="13" grpId="0"/>
      <p:bldP spid="15" grpId="0"/>
      <p:bldP spid="22" grpId="0"/>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76" name="Cube 4">
            <a:extLst>
              <a:ext uri="{FF2B5EF4-FFF2-40B4-BE49-F238E27FC236}">
                <a16:creationId xmlns:a16="http://schemas.microsoft.com/office/drawing/2014/main" id="{08D1A27E-54FE-43C7-AA6D-D1641A54B725}"/>
              </a:ext>
            </a:extLst>
          </p:cNvPr>
          <p:cNvGrpSpPr/>
          <p:nvPr/>
        </p:nvGrpSpPr>
        <p:grpSpPr>
          <a:xfrm>
            <a:off x="4920547" y="4109348"/>
            <a:ext cx="2370604" cy="1103703"/>
            <a:chOff x="879475" y="4052888"/>
            <a:chExt cx="3113088" cy="1449387"/>
          </a:xfrm>
        </p:grpSpPr>
        <p:sp>
          <p:nvSpPr>
            <p:cNvPr id="77" name="Freeform 54">
              <a:extLst>
                <a:ext uri="{FF2B5EF4-FFF2-40B4-BE49-F238E27FC236}">
                  <a16:creationId xmlns:a16="http://schemas.microsoft.com/office/drawing/2014/main" id="{5EEA189A-C7C5-4D3E-AD88-6249C1B4E47B}"/>
                </a:ext>
              </a:extLst>
            </p:cNvPr>
            <p:cNvSpPr>
              <a:spLocks/>
            </p:cNvSpPr>
            <p:nvPr/>
          </p:nvSpPr>
          <p:spPr bwMode="auto">
            <a:xfrm>
              <a:off x="879475" y="4052888"/>
              <a:ext cx="3113088" cy="1158875"/>
            </a:xfrm>
            <a:custGeom>
              <a:avLst/>
              <a:gdLst>
                <a:gd name="T0" fmla="*/ 982 w 1961"/>
                <a:gd name="T1" fmla="*/ 0 h 730"/>
                <a:gd name="T2" fmla="*/ 0 w 1961"/>
                <a:gd name="T3" fmla="*/ 365 h 730"/>
                <a:gd name="T4" fmla="*/ 982 w 1961"/>
                <a:gd name="T5" fmla="*/ 730 h 730"/>
                <a:gd name="T6" fmla="*/ 1961 w 1961"/>
                <a:gd name="T7" fmla="*/ 365 h 730"/>
                <a:gd name="T8" fmla="*/ 982 w 1961"/>
                <a:gd name="T9" fmla="*/ 0 h 730"/>
              </a:gdLst>
              <a:ahLst/>
              <a:cxnLst>
                <a:cxn ang="0">
                  <a:pos x="T0" y="T1"/>
                </a:cxn>
                <a:cxn ang="0">
                  <a:pos x="T2" y="T3"/>
                </a:cxn>
                <a:cxn ang="0">
                  <a:pos x="T4" y="T5"/>
                </a:cxn>
                <a:cxn ang="0">
                  <a:pos x="T6" y="T7"/>
                </a:cxn>
                <a:cxn ang="0">
                  <a:pos x="T8" y="T9"/>
                </a:cxn>
              </a:cxnLst>
              <a:rect l="0" t="0" r="r" b="b"/>
              <a:pathLst>
                <a:path w="1961" h="730">
                  <a:moveTo>
                    <a:pt x="982" y="0"/>
                  </a:moveTo>
                  <a:lnTo>
                    <a:pt x="0" y="365"/>
                  </a:lnTo>
                  <a:lnTo>
                    <a:pt x="982" y="730"/>
                  </a:lnTo>
                  <a:lnTo>
                    <a:pt x="1961" y="365"/>
                  </a:lnTo>
                  <a:lnTo>
                    <a:pt x="982" y="0"/>
                  </a:lnTo>
                  <a:close/>
                </a:path>
              </a:pathLst>
            </a:custGeom>
            <a:solidFill>
              <a:schemeClr val="accent1"/>
            </a:solidFill>
            <a:ln>
              <a:noFill/>
            </a:ln>
          </p:spPr>
          <p:txBody>
            <a:bodyPr vert="horz" wrap="square" lIns="91440" tIns="45721" rIns="91440" bIns="45721" numCol="1" anchor="t" anchorCtr="0" compatLnSpc="1">
              <a:prstTxWarp prst="textNoShape">
                <a:avLst/>
              </a:prstTxWarp>
            </a:bodyPr>
            <a:lstStyle/>
            <a:p>
              <a:endParaRPr lang="en-US" sz="1801"/>
            </a:p>
          </p:txBody>
        </p:sp>
        <p:sp>
          <p:nvSpPr>
            <p:cNvPr id="78" name="Freeform 55">
              <a:extLst>
                <a:ext uri="{FF2B5EF4-FFF2-40B4-BE49-F238E27FC236}">
                  <a16:creationId xmlns:a16="http://schemas.microsoft.com/office/drawing/2014/main" id="{62D6533D-C1BD-4812-8A96-AFE9F92CB088}"/>
                </a:ext>
              </a:extLst>
            </p:cNvPr>
            <p:cNvSpPr>
              <a:spLocks/>
            </p:cNvSpPr>
            <p:nvPr/>
          </p:nvSpPr>
          <p:spPr bwMode="auto">
            <a:xfrm>
              <a:off x="2438400" y="4632325"/>
              <a:ext cx="1554163" cy="869950"/>
            </a:xfrm>
            <a:custGeom>
              <a:avLst/>
              <a:gdLst>
                <a:gd name="T0" fmla="*/ 0 w 979"/>
                <a:gd name="T1" fmla="*/ 548 h 548"/>
                <a:gd name="T2" fmla="*/ 979 w 979"/>
                <a:gd name="T3" fmla="*/ 182 h 548"/>
                <a:gd name="T4" fmla="*/ 979 w 979"/>
                <a:gd name="T5" fmla="*/ 0 h 548"/>
                <a:gd name="T6" fmla="*/ 0 w 979"/>
                <a:gd name="T7" fmla="*/ 365 h 548"/>
                <a:gd name="T8" fmla="*/ 0 w 979"/>
                <a:gd name="T9" fmla="*/ 548 h 548"/>
              </a:gdLst>
              <a:ahLst/>
              <a:cxnLst>
                <a:cxn ang="0">
                  <a:pos x="T0" y="T1"/>
                </a:cxn>
                <a:cxn ang="0">
                  <a:pos x="T2" y="T3"/>
                </a:cxn>
                <a:cxn ang="0">
                  <a:pos x="T4" y="T5"/>
                </a:cxn>
                <a:cxn ang="0">
                  <a:pos x="T6" y="T7"/>
                </a:cxn>
                <a:cxn ang="0">
                  <a:pos x="T8" y="T9"/>
                </a:cxn>
              </a:cxnLst>
              <a:rect l="0" t="0" r="r" b="b"/>
              <a:pathLst>
                <a:path w="979" h="548">
                  <a:moveTo>
                    <a:pt x="0" y="548"/>
                  </a:moveTo>
                  <a:lnTo>
                    <a:pt x="979" y="182"/>
                  </a:lnTo>
                  <a:lnTo>
                    <a:pt x="979" y="0"/>
                  </a:lnTo>
                  <a:lnTo>
                    <a:pt x="0" y="365"/>
                  </a:lnTo>
                  <a:lnTo>
                    <a:pt x="0" y="548"/>
                  </a:lnTo>
                  <a:close/>
                </a:path>
              </a:pathLst>
            </a:custGeom>
            <a:solidFill>
              <a:schemeClr val="accent1">
                <a:lumMod val="60000"/>
                <a:lumOff val="40000"/>
              </a:schemeClr>
            </a:solidFill>
            <a:ln>
              <a:noFill/>
            </a:ln>
          </p:spPr>
          <p:txBody>
            <a:bodyPr vert="horz" wrap="square" lIns="91440" tIns="45721" rIns="91440" bIns="45721" numCol="1" anchor="t" anchorCtr="0" compatLnSpc="1">
              <a:prstTxWarp prst="textNoShape">
                <a:avLst/>
              </a:prstTxWarp>
            </a:bodyPr>
            <a:lstStyle/>
            <a:p>
              <a:endParaRPr lang="en-US" sz="1801"/>
            </a:p>
          </p:txBody>
        </p:sp>
        <p:sp>
          <p:nvSpPr>
            <p:cNvPr id="79" name="Freeform 56">
              <a:extLst>
                <a:ext uri="{FF2B5EF4-FFF2-40B4-BE49-F238E27FC236}">
                  <a16:creationId xmlns:a16="http://schemas.microsoft.com/office/drawing/2014/main" id="{A89CA535-FAB9-428D-9136-F84DF5D4C02C}"/>
                </a:ext>
              </a:extLst>
            </p:cNvPr>
            <p:cNvSpPr>
              <a:spLocks/>
            </p:cNvSpPr>
            <p:nvPr/>
          </p:nvSpPr>
          <p:spPr bwMode="auto">
            <a:xfrm>
              <a:off x="879475" y="4632325"/>
              <a:ext cx="1558925" cy="869950"/>
            </a:xfrm>
            <a:custGeom>
              <a:avLst/>
              <a:gdLst>
                <a:gd name="T0" fmla="*/ 0 w 982"/>
                <a:gd name="T1" fmla="*/ 0 h 548"/>
                <a:gd name="T2" fmla="*/ 982 w 982"/>
                <a:gd name="T3" fmla="*/ 365 h 548"/>
                <a:gd name="T4" fmla="*/ 982 w 982"/>
                <a:gd name="T5" fmla="*/ 548 h 548"/>
                <a:gd name="T6" fmla="*/ 0 w 982"/>
                <a:gd name="T7" fmla="*/ 182 h 548"/>
                <a:gd name="T8" fmla="*/ 0 w 982"/>
                <a:gd name="T9" fmla="*/ 0 h 548"/>
              </a:gdLst>
              <a:ahLst/>
              <a:cxnLst>
                <a:cxn ang="0">
                  <a:pos x="T0" y="T1"/>
                </a:cxn>
                <a:cxn ang="0">
                  <a:pos x="T2" y="T3"/>
                </a:cxn>
                <a:cxn ang="0">
                  <a:pos x="T4" y="T5"/>
                </a:cxn>
                <a:cxn ang="0">
                  <a:pos x="T6" y="T7"/>
                </a:cxn>
                <a:cxn ang="0">
                  <a:pos x="T8" y="T9"/>
                </a:cxn>
              </a:cxnLst>
              <a:rect l="0" t="0" r="r" b="b"/>
              <a:pathLst>
                <a:path w="982" h="548">
                  <a:moveTo>
                    <a:pt x="0" y="0"/>
                  </a:moveTo>
                  <a:lnTo>
                    <a:pt x="982" y="365"/>
                  </a:lnTo>
                  <a:lnTo>
                    <a:pt x="982" y="548"/>
                  </a:lnTo>
                  <a:lnTo>
                    <a:pt x="0" y="182"/>
                  </a:lnTo>
                  <a:lnTo>
                    <a:pt x="0" y="0"/>
                  </a:lnTo>
                  <a:close/>
                </a:path>
              </a:pathLst>
            </a:custGeom>
            <a:solidFill>
              <a:schemeClr val="accent1">
                <a:lumMod val="75000"/>
              </a:schemeClr>
            </a:solidFill>
            <a:ln>
              <a:noFill/>
            </a:ln>
          </p:spPr>
          <p:txBody>
            <a:bodyPr vert="horz" wrap="square" lIns="91440" tIns="45721" rIns="91440" bIns="45721" numCol="1" anchor="t" anchorCtr="0" compatLnSpc="1">
              <a:prstTxWarp prst="textNoShape">
                <a:avLst/>
              </a:prstTxWarp>
            </a:bodyPr>
            <a:lstStyle/>
            <a:p>
              <a:endParaRPr lang="en-US" sz="1801"/>
            </a:p>
          </p:txBody>
        </p:sp>
      </p:grpSp>
      <p:sp>
        <p:nvSpPr>
          <p:cNvPr id="7" name="TextBox 6"/>
          <p:cNvSpPr txBox="1"/>
          <p:nvPr/>
        </p:nvSpPr>
        <p:spPr>
          <a:xfrm>
            <a:off x="3884727" y="406431"/>
            <a:ext cx="4442243" cy="584775"/>
          </a:xfrm>
          <a:prstGeom prst="rect">
            <a:avLst/>
          </a:prstGeom>
          <a:noFill/>
        </p:spPr>
        <p:txBody>
          <a:bodyPr wrap="none" rtlCol="0">
            <a:spAutoFit/>
          </a:bodyPr>
          <a:lstStyle/>
          <a:p>
            <a:pPr algn="ctr"/>
            <a:r>
              <a:rPr lang="tr-TR" sz="3200" b="1" dirty="0">
                <a:solidFill>
                  <a:schemeClr val="tx1">
                    <a:lumMod val="95000"/>
                    <a:lumOff val="5000"/>
                  </a:schemeClr>
                </a:solidFill>
                <a:latin typeface="Raleway" pitchFamily="2" charset="-94"/>
              </a:rPr>
              <a:t>Hizmetler</a:t>
            </a:r>
            <a:r>
              <a:rPr lang="tr-TR" sz="3200" dirty="0">
                <a:solidFill>
                  <a:schemeClr val="tx1">
                    <a:lumMod val="95000"/>
                    <a:lumOff val="5000"/>
                  </a:schemeClr>
                </a:solidFill>
                <a:latin typeface="Raleway" pitchFamily="2" charset="-94"/>
              </a:rPr>
              <a:t> &amp; Çözümler</a:t>
            </a:r>
            <a:endParaRPr lang="en-US" sz="3200" dirty="0">
              <a:solidFill>
                <a:schemeClr val="tx1">
                  <a:lumMod val="95000"/>
                  <a:lumOff val="5000"/>
                </a:schemeClr>
              </a:solidFill>
              <a:latin typeface="Raleway" pitchFamily="2" charset="-94"/>
            </a:endParaRPr>
          </a:p>
        </p:txBody>
      </p:sp>
      <p:sp>
        <p:nvSpPr>
          <p:cNvPr id="5" name="Oval 1">
            <a:extLst>
              <a:ext uri="{FF2B5EF4-FFF2-40B4-BE49-F238E27FC236}">
                <a16:creationId xmlns:a16="http://schemas.microsoft.com/office/drawing/2014/main" id="{21237C0C-0855-470C-98BF-401780349A1A}"/>
              </a:ext>
            </a:extLst>
          </p:cNvPr>
          <p:cNvSpPr/>
          <p:nvPr/>
        </p:nvSpPr>
        <p:spPr>
          <a:xfrm>
            <a:off x="4688244" y="1671633"/>
            <a:ext cx="2815531" cy="2815531"/>
          </a:xfrm>
          <a:prstGeom prst="ellipse">
            <a:avLst/>
          </a:prstGeom>
          <a:noFill/>
          <a:ln w="152400">
            <a:solidFill>
              <a:schemeClr val="tx1">
                <a:alpha val="2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1" dirty="0"/>
          </a:p>
        </p:txBody>
      </p:sp>
      <p:grpSp>
        <p:nvGrpSpPr>
          <p:cNvPr id="6" name="Cube 4">
            <a:extLst>
              <a:ext uri="{FF2B5EF4-FFF2-40B4-BE49-F238E27FC236}">
                <a16:creationId xmlns:a16="http://schemas.microsoft.com/office/drawing/2014/main" id="{A1FF8284-FECB-4E1B-8F10-383C9DBDB6D1}"/>
              </a:ext>
            </a:extLst>
          </p:cNvPr>
          <p:cNvGrpSpPr/>
          <p:nvPr/>
        </p:nvGrpSpPr>
        <p:grpSpPr>
          <a:xfrm>
            <a:off x="4910699" y="3751029"/>
            <a:ext cx="2370604" cy="1103703"/>
            <a:chOff x="879475" y="4052888"/>
            <a:chExt cx="3113088" cy="1449387"/>
          </a:xfrm>
        </p:grpSpPr>
        <p:sp>
          <p:nvSpPr>
            <p:cNvPr id="9" name="Freeform 54">
              <a:extLst>
                <a:ext uri="{FF2B5EF4-FFF2-40B4-BE49-F238E27FC236}">
                  <a16:creationId xmlns:a16="http://schemas.microsoft.com/office/drawing/2014/main" id="{11997B6B-BB2E-4885-9AE4-1264BD354B97}"/>
                </a:ext>
              </a:extLst>
            </p:cNvPr>
            <p:cNvSpPr>
              <a:spLocks/>
            </p:cNvSpPr>
            <p:nvPr/>
          </p:nvSpPr>
          <p:spPr bwMode="auto">
            <a:xfrm>
              <a:off x="879475" y="4052888"/>
              <a:ext cx="3113088" cy="1158875"/>
            </a:xfrm>
            <a:custGeom>
              <a:avLst/>
              <a:gdLst>
                <a:gd name="T0" fmla="*/ 982 w 1961"/>
                <a:gd name="T1" fmla="*/ 0 h 730"/>
                <a:gd name="T2" fmla="*/ 0 w 1961"/>
                <a:gd name="T3" fmla="*/ 365 h 730"/>
                <a:gd name="T4" fmla="*/ 982 w 1961"/>
                <a:gd name="T5" fmla="*/ 730 h 730"/>
                <a:gd name="T6" fmla="*/ 1961 w 1961"/>
                <a:gd name="T7" fmla="*/ 365 h 730"/>
                <a:gd name="T8" fmla="*/ 982 w 1961"/>
                <a:gd name="T9" fmla="*/ 0 h 730"/>
              </a:gdLst>
              <a:ahLst/>
              <a:cxnLst>
                <a:cxn ang="0">
                  <a:pos x="T0" y="T1"/>
                </a:cxn>
                <a:cxn ang="0">
                  <a:pos x="T2" y="T3"/>
                </a:cxn>
                <a:cxn ang="0">
                  <a:pos x="T4" y="T5"/>
                </a:cxn>
                <a:cxn ang="0">
                  <a:pos x="T6" y="T7"/>
                </a:cxn>
                <a:cxn ang="0">
                  <a:pos x="T8" y="T9"/>
                </a:cxn>
              </a:cxnLst>
              <a:rect l="0" t="0" r="r" b="b"/>
              <a:pathLst>
                <a:path w="1961" h="730">
                  <a:moveTo>
                    <a:pt x="982" y="0"/>
                  </a:moveTo>
                  <a:lnTo>
                    <a:pt x="0" y="365"/>
                  </a:lnTo>
                  <a:lnTo>
                    <a:pt x="982" y="730"/>
                  </a:lnTo>
                  <a:lnTo>
                    <a:pt x="1961" y="365"/>
                  </a:lnTo>
                  <a:lnTo>
                    <a:pt x="982" y="0"/>
                  </a:lnTo>
                  <a:close/>
                </a:path>
              </a:pathLst>
            </a:custGeom>
            <a:solidFill>
              <a:srgbClr val="1F2831"/>
            </a:solidFill>
            <a:ln>
              <a:noFill/>
            </a:ln>
          </p:spPr>
          <p:txBody>
            <a:bodyPr vert="horz" wrap="square" lIns="91440" tIns="45721" rIns="91440" bIns="45721" numCol="1" anchor="t" anchorCtr="0" compatLnSpc="1">
              <a:prstTxWarp prst="textNoShape">
                <a:avLst/>
              </a:prstTxWarp>
            </a:bodyPr>
            <a:lstStyle/>
            <a:p>
              <a:endParaRPr lang="en-US" sz="1801"/>
            </a:p>
          </p:txBody>
        </p:sp>
        <p:sp>
          <p:nvSpPr>
            <p:cNvPr id="10" name="Freeform 55">
              <a:extLst>
                <a:ext uri="{FF2B5EF4-FFF2-40B4-BE49-F238E27FC236}">
                  <a16:creationId xmlns:a16="http://schemas.microsoft.com/office/drawing/2014/main" id="{D08EE7C2-0407-4B19-9782-1DC04187528D}"/>
                </a:ext>
              </a:extLst>
            </p:cNvPr>
            <p:cNvSpPr>
              <a:spLocks/>
            </p:cNvSpPr>
            <p:nvPr/>
          </p:nvSpPr>
          <p:spPr bwMode="auto">
            <a:xfrm>
              <a:off x="2438400" y="4632325"/>
              <a:ext cx="1554163" cy="869950"/>
            </a:xfrm>
            <a:custGeom>
              <a:avLst/>
              <a:gdLst>
                <a:gd name="T0" fmla="*/ 0 w 979"/>
                <a:gd name="T1" fmla="*/ 548 h 548"/>
                <a:gd name="T2" fmla="*/ 979 w 979"/>
                <a:gd name="T3" fmla="*/ 182 h 548"/>
                <a:gd name="T4" fmla="*/ 979 w 979"/>
                <a:gd name="T5" fmla="*/ 0 h 548"/>
                <a:gd name="T6" fmla="*/ 0 w 979"/>
                <a:gd name="T7" fmla="*/ 365 h 548"/>
                <a:gd name="T8" fmla="*/ 0 w 979"/>
                <a:gd name="T9" fmla="*/ 548 h 548"/>
              </a:gdLst>
              <a:ahLst/>
              <a:cxnLst>
                <a:cxn ang="0">
                  <a:pos x="T0" y="T1"/>
                </a:cxn>
                <a:cxn ang="0">
                  <a:pos x="T2" y="T3"/>
                </a:cxn>
                <a:cxn ang="0">
                  <a:pos x="T4" y="T5"/>
                </a:cxn>
                <a:cxn ang="0">
                  <a:pos x="T6" y="T7"/>
                </a:cxn>
                <a:cxn ang="0">
                  <a:pos x="T8" y="T9"/>
                </a:cxn>
              </a:cxnLst>
              <a:rect l="0" t="0" r="r" b="b"/>
              <a:pathLst>
                <a:path w="979" h="548">
                  <a:moveTo>
                    <a:pt x="0" y="548"/>
                  </a:moveTo>
                  <a:lnTo>
                    <a:pt x="979" y="182"/>
                  </a:lnTo>
                  <a:lnTo>
                    <a:pt x="979" y="0"/>
                  </a:lnTo>
                  <a:lnTo>
                    <a:pt x="0" y="365"/>
                  </a:lnTo>
                  <a:lnTo>
                    <a:pt x="0" y="548"/>
                  </a:lnTo>
                  <a:close/>
                </a:path>
              </a:pathLst>
            </a:custGeom>
            <a:solidFill>
              <a:srgbClr val="6C84A1"/>
            </a:solidFill>
            <a:ln>
              <a:noFill/>
            </a:ln>
          </p:spPr>
          <p:txBody>
            <a:bodyPr vert="horz" wrap="square" lIns="91440" tIns="45721" rIns="91440" bIns="45721" numCol="1" anchor="t" anchorCtr="0" compatLnSpc="1">
              <a:prstTxWarp prst="textNoShape">
                <a:avLst/>
              </a:prstTxWarp>
            </a:bodyPr>
            <a:lstStyle/>
            <a:p>
              <a:endParaRPr lang="en-US" sz="1801"/>
            </a:p>
          </p:txBody>
        </p:sp>
        <p:sp>
          <p:nvSpPr>
            <p:cNvPr id="11" name="Freeform 56">
              <a:extLst>
                <a:ext uri="{FF2B5EF4-FFF2-40B4-BE49-F238E27FC236}">
                  <a16:creationId xmlns:a16="http://schemas.microsoft.com/office/drawing/2014/main" id="{56905E58-3BA9-4576-B775-83B2D80D2742}"/>
                </a:ext>
              </a:extLst>
            </p:cNvPr>
            <p:cNvSpPr>
              <a:spLocks/>
            </p:cNvSpPr>
            <p:nvPr/>
          </p:nvSpPr>
          <p:spPr bwMode="auto">
            <a:xfrm>
              <a:off x="879475" y="4632325"/>
              <a:ext cx="1558925" cy="869950"/>
            </a:xfrm>
            <a:custGeom>
              <a:avLst/>
              <a:gdLst>
                <a:gd name="T0" fmla="*/ 0 w 982"/>
                <a:gd name="T1" fmla="*/ 0 h 548"/>
                <a:gd name="T2" fmla="*/ 982 w 982"/>
                <a:gd name="T3" fmla="*/ 365 h 548"/>
                <a:gd name="T4" fmla="*/ 982 w 982"/>
                <a:gd name="T5" fmla="*/ 548 h 548"/>
                <a:gd name="T6" fmla="*/ 0 w 982"/>
                <a:gd name="T7" fmla="*/ 182 h 548"/>
                <a:gd name="T8" fmla="*/ 0 w 982"/>
                <a:gd name="T9" fmla="*/ 0 h 548"/>
              </a:gdLst>
              <a:ahLst/>
              <a:cxnLst>
                <a:cxn ang="0">
                  <a:pos x="T0" y="T1"/>
                </a:cxn>
                <a:cxn ang="0">
                  <a:pos x="T2" y="T3"/>
                </a:cxn>
                <a:cxn ang="0">
                  <a:pos x="T4" y="T5"/>
                </a:cxn>
                <a:cxn ang="0">
                  <a:pos x="T6" y="T7"/>
                </a:cxn>
                <a:cxn ang="0">
                  <a:pos x="T8" y="T9"/>
                </a:cxn>
              </a:cxnLst>
              <a:rect l="0" t="0" r="r" b="b"/>
              <a:pathLst>
                <a:path w="982" h="548">
                  <a:moveTo>
                    <a:pt x="0" y="0"/>
                  </a:moveTo>
                  <a:lnTo>
                    <a:pt x="982" y="365"/>
                  </a:lnTo>
                  <a:lnTo>
                    <a:pt x="982" y="548"/>
                  </a:lnTo>
                  <a:lnTo>
                    <a:pt x="0" y="182"/>
                  </a:lnTo>
                  <a:lnTo>
                    <a:pt x="0" y="0"/>
                  </a:lnTo>
                  <a:close/>
                </a:path>
              </a:pathLst>
            </a:custGeom>
            <a:solidFill>
              <a:srgbClr val="2A3542"/>
            </a:solidFill>
            <a:ln>
              <a:noFill/>
            </a:ln>
          </p:spPr>
          <p:txBody>
            <a:bodyPr vert="horz" wrap="square" lIns="91440" tIns="45721" rIns="91440" bIns="45721" numCol="1" anchor="t" anchorCtr="0" compatLnSpc="1">
              <a:prstTxWarp prst="textNoShape">
                <a:avLst/>
              </a:prstTxWarp>
            </a:bodyPr>
            <a:lstStyle/>
            <a:p>
              <a:endParaRPr lang="en-US" sz="1801" dirty="0"/>
            </a:p>
          </p:txBody>
        </p:sp>
      </p:grpSp>
      <p:grpSp>
        <p:nvGrpSpPr>
          <p:cNvPr id="12" name="Cube 3">
            <a:extLst>
              <a:ext uri="{FF2B5EF4-FFF2-40B4-BE49-F238E27FC236}">
                <a16:creationId xmlns:a16="http://schemas.microsoft.com/office/drawing/2014/main" id="{06B157F4-83BC-40D0-888A-C51123EB9CB2}"/>
              </a:ext>
            </a:extLst>
          </p:cNvPr>
          <p:cNvGrpSpPr/>
          <p:nvPr/>
        </p:nvGrpSpPr>
        <p:grpSpPr>
          <a:xfrm>
            <a:off x="4910699" y="3395621"/>
            <a:ext cx="2370604" cy="1103703"/>
            <a:chOff x="879475" y="3586163"/>
            <a:chExt cx="3113088" cy="1449387"/>
          </a:xfrm>
        </p:grpSpPr>
        <p:sp>
          <p:nvSpPr>
            <p:cNvPr id="13" name="Freeform 57">
              <a:extLst>
                <a:ext uri="{FF2B5EF4-FFF2-40B4-BE49-F238E27FC236}">
                  <a16:creationId xmlns:a16="http://schemas.microsoft.com/office/drawing/2014/main" id="{D4FD1EE4-6E1E-4E3A-95B9-C01DAAA8F4C4}"/>
                </a:ext>
              </a:extLst>
            </p:cNvPr>
            <p:cNvSpPr>
              <a:spLocks/>
            </p:cNvSpPr>
            <p:nvPr/>
          </p:nvSpPr>
          <p:spPr bwMode="auto">
            <a:xfrm>
              <a:off x="879475" y="3586163"/>
              <a:ext cx="3113088" cy="1158875"/>
            </a:xfrm>
            <a:custGeom>
              <a:avLst/>
              <a:gdLst>
                <a:gd name="T0" fmla="*/ 982 w 1961"/>
                <a:gd name="T1" fmla="*/ 0 h 730"/>
                <a:gd name="T2" fmla="*/ 0 w 1961"/>
                <a:gd name="T3" fmla="*/ 365 h 730"/>
                <a:gd name="T4" fmla="*/ 982 w 1961"/>
                <a:gd name="T5" fmla="*/ 730 h 730"/>
                <a:gd name="T6" fmla="*/ 1961 w 1961"/>
                <a:gd name="T7" fmla="*/ 365 h 730"/>
                <a:gd name="T8" fmla="*/ 982 w 1961"/>
                <a:gd name="T9" fmla="*/ 0 h 730"/>
              </a:gdLst>
              <a:ahLst/>
              <a:cxnLst>
                <a:cxn ang="0">
                  <a:pos x="T0" y="T1"/>
                </a:cxn>
                <a:cxn ang="0">
                  <a:pos x="T2" y="T3"/>
                </a:cxn>
                <a:cxn ang="0">
                  <a:pos x="T4" y="T5"/>
                </a:cxn>
                <a:cxn ang="0">
                  <a:pos x="T6" y="T7"/>
                </a:cxn>
                <a:cxn ang="0">
                  <a:pos x="T8" y="T9"/>
                </a:cxn>
              </a:cxnLst>
              <a:rect l="0" t="0" r="r" b="b"/>
              <a:pathLst>
                <a:path w="1961" h="730">
                  <a:moveTo>
                    <a:pt x="982" y="0"/>
                  </a:moveTo>
                  <a:lnTo>
                    <a:pt x="0" y="365"/>
                  </a:lnTo>
                  <a:lnTo>
                    <a:pt x="982" y="730"/>
                  </a:lnTo>
                  <a:lnTo>
                    <a:pt x="1961" y="365"/>
                  </a:lnTo>
                  <a:lnTo>
                    <a:pt x="982" y="0"/>
                  </a:lnTo>
                  <a:close/>
                </a:path>
              </a:pathLst>
            </a:custGeom>
            <a:solidFill>
              <a:srgbClr val="171D25"/>
            </a:solidFill>
            <a:ln>
              <a:noFill/>
            </a:ln>
          </p:spPr>
          <p:txBody>
            <a:bodyPr vert="horz" wrap="square" lIns="91440" tIns="45721" rIns="91440" bIns="45721" numCol="1" anchor="t" anchorCtr="0" compatLnSpc="1">
              <a:prstTxWarp prst="textNoShape">
                <a:avLst/>
              </a:prstTxWarp>
            </a:bodyPr>
            <a:lstStyle/>
            <a:p>
              <a:endParaRPr lang="en-US" sz="1801" dirty="0"/>
            </a:p>
          </p:txBody>
        </p:sp>
        <p:sp>
          <p:nvSpPr>
            <p:cNvPr id="14" name="Freeform 58">
              <a:extLst>
                <a:ext uri="{FF2B5EF4-FFF2-40B4-BE49-F238E27FC236}">
                  <a16:creationId xmlns:a16="http://schemas.microsoft.com/office/drawing/2014/main" id="{8B80F09D-5EEB-46F3-85F9-6C3DF044D4A0}"/>
                </a:ext>
              </a:extLst>
            </p:cNvPr>
            <p:cNvSpPr>
              <a:spLocks/>
            </p:cNvSpPr>
            <p:nvPr/>
          </p:nvSpPr>
          <p:spPr bwMode="auto">
            <a:xfrm>
              <a:off x="2438400" y="4165600"/>
              <a:ext cx="1554163" cy="869950"/>
            </a:xfrm>
            <a:custGeom>
              <a:avLst/>
              <a:gdLst>
                <a:gd name="T0" fmla="*/ 0 w 979"/>
                <a:gd name="T1" fmla="*/ 548 h 548"/>
                <a:gd name="T2" fmla="*/ 979 w 979"/>
                <a:gd name="T3" fmla="*/ 182 h 548"/>
                <a:gd name="T4" fmla="*/ 979 w 979"/>
                <a:gd name="T5" fmla="*/ 0 h 548"/>
                <a:gd name="T6" fmla="*/ 0 w 979"/>
                <a:gd name="T7" fmla="*/ 365 h 548"/>
                <a:gd name="T8" fmla="*/ 0 w 979"/>
                <a:gd name="T9" fmla="*/ 548 h 548"/>
              </a:gdLst>
              <a:ahLst/>
              <a:cxnLst>
                <a:cxn ang="0">
                  <a:pos x="T0" y="T1"/>
                </a:cxn>
                <a:cxn ang="0">
                  <a:pos x="T2" y="T3"/>
                </a:cxn>
                <a:cxn ang="0">
                  <a:pos x="T4" y="T5"/>
                </a:cxn>
                <a:cxn ang="0">
                  <a:pos x="T6" y="T7"/>
                </a:cxn>
                <a:cxn ang="0">
                  <a:pos x="T8" y="T9"/>
                </a:cxn>
              </a:cxnLst>
              <a:rect l="0" t="0" r="r" b="b"/>
              <a:pathLst>
                <a:path w="979" h="548">
                  <a:moveTo>
                    <a:pt x="0" y="548"/>
                  </a:moveTo>
                  <a:lnTo>
                    <a:pt x="979" y="182"/>
                  </a:lnTo>
                  <a:lnTo>
                    <a:pt x="979" y="0"/>
                  </a:lnTo>
                  <a:lnTo>
                    <a:pt x="0" y="365"/>
                  </a:lnTo>
                  <a:lnTo>
                    <a:pt x="0" y="548"/>
                  </a:lnTo>
                  <a:close/>
                </a:path>
              </a:pathLst>
            </a:custGeom>
            <a:solidFill>
              <a:srgbClr val="627B9A"/>
            </a:solidFill>
            <a:ln>
              <a:noFill/>
            </a:ln>
          </p:spPr>
          <p:txBody>
            <a:bodyPr vert="horz" wrap="square" lIns="91440" tIns="45721" rIns="91440" bIns="45721" numCol="1" anchor="t" anchorCtr="0" compatLnSpc="1">
              <a:prstTxWarp prst="textNoShape">
                <a:avLst/>
              </a:prstTxWarp>
            </a:bodyPr>
            <a:lstStyle/>
            <a:p>
              <a:endParaRPr lang="en-US" sz="1801" dirty="0"/>
            </a:p>
          </p:txBody>
        </p:sp>
        <p:sp>
          <p:nvSpPr>
            <p:cNvPr id="15" name="Freeform 59">
              <a:extLst>
                <a:ext uri="{FF2B5EF4-FFF2-40B4-BE49-F238E27FC236}">
                  <a16:creationId xmlns:a16="http://schemas.microsoft.com/office/drawing/2014/main" id="{A5E60BC3-343E-43E1-9C71-05A0FF8833CA}"/>
                </a:ext>
              </a:extLst>
            </p:cNvPr>
            <p:cNvSpPr>
              <a:spLocks/>
            </p:cNvSpPr>
            <p:nvPr/>
          </p:nvSpPr>
          <p:spPr bwMode="auto">
            <a:xfrm>
              <a:off x="879475" y="4165600"/>
              <a:ext cx="1558925" cy="869950"/>
            </a:xfrm>
            <a:custGeom>
              <a:avLst/>
              <a:gdLst>
                <a:gd name="T0" fmla="*/ 0 w 982"/>
                <a:gd name="T1" fmla="*/ 0 h 548"/>
                <a:gd name="T2" fmla="*/ 982 w 982"/>
                <a:gd name="T3" fmla="*/ 365 h 548"/>
                <a:gd name="T4" fmla="*/ 982 w 982"/>
                <a:gd name="T5" fmla="*/ 548 h 548"/>
                <a:gd name="T6" fmla="*/ 0 w 982"/>
                <a:gd name="T7" fmla="*/ 182 h 548"/>
                <a:gd name="T8" fmla="*/ 0 w 982"/>
                <a:gd name="T9" fmla="*/ 0 h 548"/>
              </a:gdLst>
              <a:ahLst/>
              <a:cxnLst>
                <a:cxn ang="0">
                  <a:pos x="T0" y="T1"/>
                </a:cxn>
                <a:cxn ang="0">
                  <a:pos x="T2" y="T3"/>
                </a:cxn>
                <a:cxn ang="0">
                  <a:pos x="T4" y="T5"/>
                </a:cxn>
                <a:cxn ang="0">
                  <a:pos x="T6" y="T7"/>
                </a:cxn>
                <a:cxn ang="0">
                  <a:pos x="T8" y="T9"/>
                </a:cxn>
              </a:cxnLst>
              <a:rect l="0" t="0" r="r" b="b"/>
              <a:pathLst>
                <a:path w="982" h="548">
                  <a:moveTo>
                    <a:pt x="0" y="0"/>
                  </a:moveTo>
                  <a:lnTo>
                    <a:pt x="982" y="365"/>
                  </a:lnTo>
                  <a:lnTo>
                    <a:pt x="982" y="548"/>
                  </a:lnTo>
                  <a:lnTo>
                    <a:pt x="0" y="182"/>
                  </a:lnTo>
                  <a:lnTo>
                    <a:pt x="0" y="0"/>
                  </a:lnTo>
                  <a:close/>
                </a:path>
              </a:pathLst>
            </a:custGeom>
            <a:solidFill>
              <a:srgbClr val="2A3542"/>
            </a:solidFill>
            <a:ln>
              <a:noFill/>
            </a:ln>
          </p:spPr>
          <p:txBody>
            <a:bodyPr vert="horz" wrap="square" lIns="91440" tIns="45721" rIns="91440" bIns="45721" numCol="1" anchor="t" anchorCtr="0" compatLnSpc="1">
              <a:prstTxWarp prst="textNoShape">
                <a:avLst/>
              </a:prstTxWarp>
            </a:bodyPr>
            <a:lstStyle/>
            <a:p>
              <a:endParaRPr lang="en-US" sz="1801" dirty="0"/>
            </a:p>
          </p:txBody>
        </p:sp>
      </p:grpSp>
      <p:grpSp>
        <p:nvGrpSpPr>
          <p:cNvPr id="16" name="Cube 2">
            <a:extLst>
              <a:ext uri="{FF2B5EF4-FFF2-40B4-BE49-F238E27FC236}">
                <a16:creationId xmlns:a16="http://schemas.microsoft.com/office/drawing/2014/main" id="{6F36FF56-26CF-4ABB-9045-96C2A86445B3}"/>
              </a:ext>
            </a:extLst>
          </p:cNvPr>
          <p:cNvGrpSpPr/>
          <p:nvPr/>
        </p:nvGrpSpPr>
        <p:grpSpPr>
          <a:xfrm>
            <a:off x="4910699" y="3038999"/>
            <a:ext cx="2370604" cy="1107331"/>
            <a:chOff x="879475" y="3117850"/>
            <a:chExt cx="3113088" cy="1454150"/>
          </a:xfrm>
        </p:grpSpPr>
        <p:sp>
          <p:nvSpPr>
            <p:cNvPr id="17" name="Freeform 60">
              <a:extLst>
                <a:ext uri="{FF2B5EF4-FFF2-40B4-BE49-F238E27FC236}">
                  <a16:creationId xmlns:a16="http://schemas.microsoft.com/office/drawing/2014/main" id="{72E853AC-EF4A-40A0-B3CD-3549D89686D0}"/>
                </a:ext>
              </a:extLst>
            </p:cNvPr>
            <p:cNvSpPr>
              <a:spLocks/>
            </p:cNvSpPr>
            <p:nvPr/>
          </p:nvSpPr>
          <p:spPr bwMode="auto">
            <a:xfrm>
              <a:off x="879475" y="3117850"/>
              <a:ext cx="3113088" cy="1160463"/>
            </a:xfrm>
            <a:custGeom>
              <a:avLst/>
              <a:gdLst>
                <a:gd name="T0" fmla="*/ 982 w 1961"/>
                <a:gd name="T1" fmla="*/ 0 h 731"/>
                <a:gd name="T2" fmla="*/ 0 w 1961"/>
                <a:gd name="T3" fmla="*/ 366 h 731"/>
                <a:gd name="T4" fmla="*/ 982 w 1961"/>
                <a:gd name="T5" fmla="*/ 731 h 731"/>
                <a:gd name="T6" fmla="*/ 1961 w 1961"/>
                <a:gd name="T7" fmla="*/ 366 h 731"/>
                <a:gd name="T8" fmla="*/ 982 w 1961"/>
                <a:gd name="T9" fmla="*/ 0 h 731"/>
              </a:gdLst>
              <a:ahLst/>
              <a:cxnLst>
                <a:cxn ang="0">
                  <a:pos x="T0" y="T1"/>
                </a:cxn>
                <a:cxn ang="0">
                  <a:pos x="T2" y="T3"/>
                </a:cxn>
                <a:cxn ang="0">
                  <a:pos x="T4" y="T5"/>
                </a:cxn>
                <a:cxn ang="0">
                  <a:pos x="T6" y="T7"/>
                </a:cxn>
                <a:cxn ang="0">
                  <a:pos x="T8" y="T9"/>
                </a:cxn>
              </a:cxnLst>
              <a:rect l="0" t="0" r="r" b="b"/>
              <a:pathLst>
                <a:path w="1961" h="731">
                  <a:moveTo>
                    <a:pt x="982" y="0"/>
                  </a:moveTo>
                  <a:lnTo>
                    <a:pt x="0" y="366"/>
                  </a:lnTo>
                  <a:lnTo>
                    <a:pt x="982" y="731"/>
                  </a:lnTo>
                  <a:lnTo>
                    <a:pt x="1961" y="366"/>
                  </a:lnTo>
                  <a:lnTo>
                    <a:pt x="982" y="0"/>
                  </a:lnTo>
                  <a:close/>
                </a:path>
              </a:pathLst>
            </a:custGeom>
            <a:solidFill>
              <a:srgbClr val="171D25"/>
            </a:solidFill>
            <a:ln>
              <a:noFill/>
            </a:ln>
          </p:spPr>
          <p:txBody>
            <a:bodyPr vert="horz" wrap="square" lIns="91440" tIns="45721" rIns="91440" bIns="45721" numCol="1" anchor="t" anchorCtr="0" compatLnSpc="1">
              <a:prstTxWarp prst="textNoShape">
                <a:avLst/>
              </a:prstTxWarp>
            </a:bodyPr>
            <a:lstStyle/>
            <a:p>
              <a:endParaRPr lang="en-US" sz="1801" dirty="0"/>
            </a:p>
          </p:txBody>
        </p:sp>
        <p:sp>
          <p:nvSpPr>
            <p:cNvPr id="18" name="Freeform 61">
              <a:extLst>
                <a:ext uri="{FF2B5EF4-FFF2-40B4-BE49-F238E27FC236}">
                  <a16:creationId xmlns:a16="http://schemas.microsoft.com/office/drawing/2014/main" id="{2936F178-A140-406B-99F9-E386FB1E39EB}"/>
                </a:ext>
              </a:extLst>
            </p:cNvPr>
            <p:cNvSpPr>
              <a:spLocks/>
            </p:cNvSpPr>
            <p:nvPr/>
          </p:nvSpPr>
          <p:spPr bwMode="auto">
            <a:xfrm>
              <a:off x="2438400" y="3698875"/>
              <a:ext cx="1554163" cy="873125"/>
            </a:xfrm>
            <a:custGeom>
              <a:avLst/>
              <a:gdLst>
                <a:gd name="T0" fmla="*/ 0 w 979"/>
                <a:gd name="T1" fmla="*/ 550 h 550"/>
                <a:gd name="T2" fmla="*/ 979 w 979"/>
                <a:gd name="T3" fmla="*/ 182 h 550"/>
                <a:gd name="T4" fmla="*/ 979 w 979"/>
                <a:gd name="T5" fmla="*/ 0 h 550"/>
                <a:gd name="T6" fmla="*/ 0 w 979"/>
                <a:gd name="T7" fmla="*/ 365 h 550"/>
                <a:gd name="T8" fmla="*/ 0 w 979"/>
                <a:gd name="T9" fmla="*/ 550 h 550"/>
              </a:gdLst>
              <a:ahLst/>
              <a:cxnLst>
                <a:cxn ang="0">
                  <a:pos x="T0" y="T1"/>
                </a:cxn>
                <a:cxn ang="0">
                  <a:pos x="T2" y="T3"/>
                </a:cxn>
                <a:cxn ang="0">
                  <a:pos x="T4" y="T5"/>
                </a:cxn>
                <a:cxn ang="0">
                  <a:pos x="T6" y="T7"/>
                </a:cxn>
                <a:cxn ang="0">
                  <a:pos x="T8" y="T9"/>
                </a:cxn>
              </a:cxnLst>
              <a:rect l="0" t="0" r="r" b="b"/>
              <a:pathLst>
                <a:path w="979" h="550">
                  <a:moveTo>
                    <a:pt x="0" y="550"/>
                  </a:moveTo>
                  <a:lnTo>
                    <a:pt x="979" y="182"/>
                  </a:lnTo>
                  <a:lnTo>
                    <a:pt x="979" y="0"/>
                  </a:lnTo>
                  <a:lnTo>
                    <a:pt x="0" y="365"/>
                  </a:lnTo>
                  <a:lnTo>
                    <a:pt x="0" y="550"/>
                  </a:lnTo>
                  <a:close/>
                </a:path>
              </a:pathLst>
            </a:custGeom>
            <a:solidFill>
              <a:srgbClr val="627B9A"/>
            </a:solidFill>
            <a:ln>
              <a:noFill/>
            </a:ln>
          </p:spPr>
          <p:txBody>
            <a:bodyPr vert="horz" wrap="square" lIns="91440" tIns="45721" rIns="91440" bIns="45721" numCol="1" anchor="t" anchorCtr="0" compatLnSpc="1">
              <a:prstTxWarp prst="textNoShape">
                <a:avLst/>
              </a:prstTxWarp>
            </a:bodyPr>
            <a:lstStyle/>
            <a:p>
              <a:endParaRPr lang="en-US" sz="1801" dirty="0"/>
            </a:p>
          </p:txBody>
        </p:sp>
        <p:sp>
          <p:nvSpPr>
            <p:cNvPr id="19" name="Freeform 62">
              <a:extLst>
                <a:ext uri="{FF2B5EF4-FFF2-40B4-BE49-F238E27FC236}">
                  <a16:creationId xmlns:a16="http://schemas.microsoft.com/office/drawing/2014/main" id="{2C8638C9-4E95-4530-AEA1-DB2013FA225B}"/>
                </a:ext>
              </a:extLst>
            </p:cNvPr>
            <p:cNvSpPr>
              <a:spLocks/>
            </p:cNvSpPr>
            <p:nvPr/>
          </p:nvSpPr>
          <p:spPr bwMode="auto">
            <a:xfrm>
              <a:off x="879475" y="3698875"/>
              <a:ext cx="1558925" cy="873125"/>
            </a:xfrm>
            <a:custGeom>
              <a:avLst/>
              <a:gdLst>
                <a:gd name="T0" fmla="*/ 0 w 982"/>
                <a:gd name="T1" fmla="*/ 0 h 550"/>
                <a:gd name="T2" fmla="*/ 982 w 982"/>
                <a:gd name="T3" fmla="*/ 365 h 550"/>
                <a:gd name="T4" fmla="*/ 982 w 982"/>
                <a:gd name="T5" fmla="*/ 550 h 550"/>
                <a:gd name="T6" fmla="*/ 0 w 982"/>
                <a:gd name="T7" fmla="*/ 182 h 550"/>
                <a:gd name="T8" fmla="*/ 0 w 982"/>
                <a:gd name="T9" fmla="*/ 0 h 550"/>
              </a:gdLst>
              <a:ahLst/>
              <a:cxnLst>
                <a:cxn ang="0">
                  <a:pos x="T0" y="T1"/>
                </a:cxn>
                <a:cxn ang="0">
                  <a:pos x="T2" y="T3"/>
                </a:cxn>
                <a:cxn ang="0">
                  <a:pos x="T4" y="T5"/>
                </a:cxn>
                <a:cxn ang="0">
                  <a:pos x="T6" y="T7"/>
                </a:cxn>
                <a:cxn ang="0">
                  <a:pos x="T8" y="T9"/>
                </a:cxn>
              </a:cxnLst>
              <a:rect l="0" t="0" r="r" b="b"/>
              <a:pathLst>
                <a:path w="982" h="550">
                  <a:moveTo>
                    <a:pt x="0" y="0"/>
                  </a:moveTo>
                  <a:lnTo>
                    <a:pt x="982" y="365"/>
                  </a:lnTo>
                  <a:lnTo>
                    <a:pt x="982" y="550"/>
                  </a:lnTo>
                  <a:lnTo>
                    <a:pt x="0" y="182"/>
                  </a:lnTo>
                  <a:lnTo>
                    <a:pt x="0" y="0"/>
                  </a:lnTo>
                  <a:close/>
                </a:path>
              </a:pathLst>
            </a:custGeom>
            <a:solidFill>
              <a:srgbClr val="2A3542"/>
            </a:solidFill>
            <a:ln>
              <a:noFill/>
            </a:ln>
          </p:spPr>
          <p:txBody>
            <a:bodyPr vert="horz" wrap="square" lIns="91440" tIns="45721" rIns="91440" bIns="45721" numCol="1" anchor="t" anchorCtr="0" compatLnSpc="1">
              <a:prstTxWarp prst="textNoShape">
                <a:avLst/>
              </a:prstTxWarp>
            </a:bodyPr>
            <a:lstStyle/>
            <a:p>
              <a:endParaRPr lang="en-US" sz="1801" dirty="0"/>
            </a:p>
          </p:txBody>
        </p:sp>
      </p:grpSp>
      <p:grpSp>
        <p:nvGrpSpPr>
          <p:cNvPr id="20" name="Cube 1">
            <a:extLst>
              <a:ext uri="{FF2B5EF4-FFF2-40B4-BE49-F238E27FC236}">
                <a16:creationId xmlns:a16="http://schemas.microsoft.com/office/drawing/2014/main" id="{B673BFA8-0285-4E43-950C-DBF24352408D}"/>
              </a:ext>
            </a:extLst>
          </p:cNvPr>
          <p:cNvGrpSpPr/>
          <p:nvPr/>
        </p:nvGrpSpPr>
        <p:grpSpPr>
          <a:xfrm>
            <a:off x="4910699" y="2683587"/>
            <a:ext cx="2370604" cy="1107331"/>
            <a:chOff x="879475" y="2651125"/>
            <a:chExt cx="3113088" cy="1454150"/>
          </a:xfrm>
        </p:grpSpPr>
        <p:sp>
          <p:nvSpPr>
            <p:cNvPr id="21" name="Freeform 63">
              <a:extLst>
                <a:ext uri="{FF2B5EF4-FFF2-40B4-BE49-F238E27FC236}">
                  <a16:creationId xmlns:a16="http://schemas.microsoft.com/office/drawing/2014/main" id="{8524F4DF-DE8F-4A17-9579-D9346359D00E}"/>
                </a:ext>
              </a:extLst>
            </p:cNvPr>
            <p:cNvSpPr>
              <a:spLocks/>
            </p:cNvSpPr>
            <p:nvPr/>
          </p:nvSpPr>
          <p:spPr bwMode="auto">
            <a:xfrm>
              <a:off x="879475" y="2651125"/>
              <a:ext cx="3113088" cy="1163638"/>
            </a:xfrm>
            <a:custGeom>
              <a:avLst/>
              <a:gdLst>
                <a:gd name="T0" fmla="*/ 982 w 1961"/>
                <a:gd name="T1" fmla="*/ 0 h 733"/>
                <a:gd name="T2" fmla="*/ 0 w 1961"/>
                <a:gd name="T3" fmla="*/ 366 h 733"/>
                <a:gd name="T4" fmla="*/ 982 w 1961"/>
                <a:gd name="T5" fmla="*/ 733 h 733"/>
                <a:gd name="T6" fmla="*/ 1961 w 1961"/>
                <a:gd name="T7" fmla="*/ 366 h 733"/>
                <a:gd name="T8" fmla="*/ 982 w 1961"/>
                <a:gd name="T9" fmla="*/ 0 h 733"/>
              </a:gdLst>
              <a:ahLst/>
              <a:cxnLst>
                <a:cxn ang="0">
                  <a:pos x="T0" y="T1"/>
                </a:cxn>
                <a:cxn ang="0">
                  <a:pos x="T2" y="T3"/>
                </a:cxn>
                <a:cxn ang="0">
                  <a:pos x="T4" y="T5"/>
                </a:cxn>
                <a:cxn ang="0">
                  <a:pos x="T6" y="T7"/>
                </a:cxn>
                <a:cxn ang="0">
                  <a:pos x="T8" y="T9"/>
                </a:cxn>
              </a:cxnLst>
              <a:rect l="0" t="0" r="r" b="b"/>
              <a:pathLst>
                <a:path w="1961" h="733">
                  <a:moveTo>
                    <a:pt x="982" y="0"/>
                  </a:moveTo>
                  <a:lnTo>
                    <a:pt x="0" y="366"/>
                  </a:lnTo>
                  <a:lnTo>
                    <a:pt x="982" y="733"/>
                  </a:lnTo>
                  <a:lnTo>
                    <a:pt x="1961" y="366"/>
                  </a:lnTo>
                  <a:lnTo>
                    <a:pt x="982" y="0"/>
                  </a:lnTo>
                  <a:close/>
                </a:path>
              </a:pathLst>
            </a:custGeom>
            <a:solidFill>
              <a:srgbClr val="CCCCCC"/>
            </a:solidFill>
            <a:ln>
              <a:noFill/>
            </a:ln>
          </p:spPr>
          <p:txBody>
            <a:bodyPr vert="horz" wrap="square" lIns="91440" tIns="45721" rIns="91440" bIns="45721" numCol="1" anchor="t" anchorCtr="0" compatLnSpc="1">
              <a:prstTxWarp prst="textNoShape">
                <a:avLst/>
              </a:prstTxWarp>
            </a:bodyPr>
            <a:lstStyle/>
            <a:p>
              <a:endParaRPr lang="en-US" sz="1801" dirty="0"/>
            </a:p>
          </p:txBody>
        </p:sp>
        <p:sp>
          <p:nvSpPr>
            <p:cNvPr id="22" name="Freeform 64">
              <a:extLst>
                <a:ext uri="{FF2B5EF4-FFF2-40B4-BE49-F238E27FC236}">
                  <a16:creationId xmlns:a16="http://schemas.microsoft.com/office/drawing/2014/main" id="{1686CF7E-29D2-412F-B51A-D2DE0377E50C}"/>
                </a:ext>
              </a:extLst>
            </p:cNvPr>
            <p:cNvSpPr>
              <a:spLocks/>
            </p:cNvSpPr>
            <p:nvPr/>
          </p:nvSpPr>
          <p:spPr bwMode="auto">
            <a:xfrm>
              <a:off x="2438400" y="3232150"/>
              <a:ext cx="1554163" cy="873125"/>
            </a:xfrm>
            <a:custGeom>
              <a:avLst/>
              <a:gdLst>
                <a:gd name="T0" fmla="*/ 0 w 979"/>
                <a:gd name="T1" fmla="*/ 550 h 550"/>
                <a:gd name="T2" fmla="*/ 979 w 979"/>
                <a:gd name="T3" fmla="*/ 182 h 550"/>
                <a:gd name="T4" fmla="*/ 979 w 979"/>
                <a:gd name="T5" fmla="*/ 0 h 550"/>
                <a:gd name="T6" fmla="*/ 0 w 979"/>
                <a:gd name="T7" fmla="*/ 367 h 550"/>
                <a:gd name="T8" fmla="*/ 0 w 979"/>
                <a:gd name="T9" fmla="*/ 550 h 550"/>
              </a:gdLst>
              <a:ahLst/>
              <a:cxnLst>
                <a:cxn ang="0">
                  <a:pos x="T0" y="T1"/>
                </a:cxn>
                <a:cxn ang="0">
                  <a:pos x="T2" y="T3"/>
                </a:cxn>
                <a:cxn ang="0">
                  <a:pos x="T4" y="T5"/>
                </a:cxn>
                <a:cxn ang="0">
                  <a:pos x="T6" y="T7"/>
                </a:cxn>
                <a:cxn ang="0">
                  <a:pos x="T8" y="T9"/>
                </a:cxn>
              </a:cxnLst>
              <a:rect l="0" t="0" r="r" b="b"/>
              <a:pathLst>
                <a:path w="979" h="550">
                  <a:moveTo>
                    <a:pt x="0" y="550"/>
                  </a:moveTo>
                  <a:lnTo>
                    <a:pt x="979" y="182"/>
                  </a:lnTo>
                  <a:lnTo>
                    <a:pt x="979" y="0"/>
                  </a:lnTo>
                  <a:lnTo>
                    <a:pt x="0" y="367"/>
                  </a:lnTo>
                  <a:lnTo>
                    <a:pt x="0" y="550"/>
                  </a:lnTo>
                  <a:close/>
                </a:path>
              </a:pathLst>
            </a:custGeom>
            <a:solidFill>
              <a:srgbClr val="627B9A"/>
            </a:solidFill>
            <a:ln>
              <a:noFill/>
            </a:ln>
          </p:spPr>
          <p:txBody>
            <a:bodyPr vert="horz" wrap="square" lIns="91440" tIns="45721" rIns="91440" bIns="45721" numCol="1" anchor="t" anchorCtr="0" compatLnSpc="1">
              <a:prstTxWarp prst="textNoShape">
                <a:avLst/>
              </a:prstTxWarp>
            </a:bodyPr>
            <a:lstStyle/>
            <a:p>
              <a:endParaRPr lang="en-US" sz="1801"/>
            </a:p>
          </p:txBody>
        </p:sp>
        <p:sp>
          <p:nvSpPr>
            <p:cNvPr id="23" name="Freeform 65">
              <a:extLst>
                <a:ext uri="{FF2B5EF4-FFF2-40B4-BE49-F238E27FC236}">
                  <a16:creationId xmlns:a16="http://schemas.microsoft.com/office/drawing/2014/main" id="{E48C6F7E-22C7-4F39-A8BF-82DFA07E3258}"/>
                </a:ext>
              </a:extLst>
            </p:cNvPr>
            <p:cNvSpPr>
              <a:spLocks/>
            </p:cNvSpPr>
            <p:nvPr/>
          </p:nvSpPr>
          <p:spPr bwMode="auto">
            <a:xfrm>
              <a:off x="879475" y="3232150"/>
              <a:ext cx="1558925" cy="873125"/>
            </a:xfrm>
            <a:custGeom>
              <a:avLst/>
              <a:gdLst>
                <a:gd name="T0" fmla="*/ 0 w 982"/>
                <a:gd name="T1" fmla="*/ 0 h 550"/>
                <a:gd name="T2" fmla="*/ 982 w 982"/>
                <a:gd name="T3" fmla="*/ 367 h 550"/>
                <a:gd name="T4" fmla="*/ 982 w 982"/>
                <a:gd name="T5" fmla="*/ 550 h 550"/>
                <a:gd name="T6" fmla="*/ 0 w 982"/>
                <a:gd name="T7" fmla="*/ 182 h 550"/>
                <a:gd name="T8" fmla="*/ 0 w 982"/>
                <a:gd name="T9" fmla="*/ 0 h 550"/>
              </a:gdLst>
              <a:ahLst/>
              <a:cxnLst>
                <a:cxn ang="0">
                  <a:pos x="T0" y="T1"/>
                </a:cxn>
                <a:cxn ang="0">
                  <a:pos x="T2" y="T3"/>
                </a:cxn>
                <a:cxn ang="0">
                  <a:pos x="T4" y="T5"/>
                </a:cxn>
                <a:cxn ang="0">
                  <a:pos x="T6" y="T7"/>
                </a:cxn>
                <a:cxn ang="0">
                  <a:pos x="T8" y="T9"/>
                </a:cxn>
              </a:cxnLst>
              <a:rect l="0" t="0" r="r" b="b"/>
              <a:pathLst>
                <a:path w="982" h="550">
                  <a:moveTo>
                    <a:pt x="0" y="0"/>
                  </a:moveTo>
                  <a:lnTo>
                    <a:pt x="982" y="367"/>
                  </a:lnTo>
                  <a:lnTo>
                    <a:pt x="982" y="550"/>
                  </a:lnTo>
                  <a:lnTo>
                    <a:pt x="0" y="182"/>
                  </a:lnTo>
                  <a:lnTo>
                    <a:pt x="0" y="0"/>
                  </a:lnTo>
                  <a:close/>
                </a:path>
              </a:pathLst>
            </a:custGeom>
            <a:solidFill>
              <a:srgbClr val="2A3542"/>
            </a:solidFill>
            <a:ln>
              <a:noFill/>
            </a:ln>
          </p:spPr>
          <p:txBody>
            <a:bodyPr vert="horz" wrap="square" lIns="91440" tIns="45721" rIns="91440" bIns="45721" numCol="1" anchor="t" anchorCtr="0" compatLnSpc="1">
              <a:prstTxWarp prst="textNoShape">
                <a:avLst/>
              </a:prstTxWarp>
            </a:bodyPr>
            <a:lstStyle/>
            <a:p>
              <a:endParaRPr lang="en-US" sz="1801"/>
            </a:p>
          </p:txBody>
        </p:sp>
      </p:grpSp>
      <p:grpSp>
        <p:nvGrpSpPr>
          <p:cNvPr id="47" name="Content 4">
            <a:extLst>
              <a:ext uri="{FF2B5EF4-FFF2-40B4-BE49-F238E27FC236}">
                <a16:creationId xmlns:a16="http://schemas.microsoft.com/office/drawing/2014/main" id="{41AB265E-798B-43E2-82D4-5E80FBB9ED29}"/>
              </a:ext>
            </a:extLst>
          </p:cNvPr>
          <p:cNvGrpSpPr/>
          <p:nvPr/>
        </p:nvGrpSpPr>
        <p:grpSpPr>
          <a:xfrm>
            <a:off x="8217957" y="4168093"/>
            <a:ext cx="3544273" cy="1145724"/>
            <a:chOff x="6623838" y="2861963"/>
            <a:chExt cx="5200652" cy="1145726"/>
          </a:xfrm>
        </p:grpSpPr>
        <p:sp>
          <p:nvSpPr>
            <p:cNvPr id="48" name="Title 1">
              <a:extLst>
                <a:ext uri="{FF2B5EF4-FFF2-40B4-BE49-F238E27FC236}">
                  <a16:creationId xmlns:a16="http://schemas.microsoft.com/office/drawing/2014/main" id="{859FCE37-5CE5-456F-AB90-53E73E18F02D}"/>
                </a:ext>
              </a:extLst>
            </p:cNvPr>
            <p:cNvSpPr txBox="1"/>
            <p:nvPr/>
          </p:nvSpPr>
          <p:spPr>
            <a:xfrm>
              <a:off x="7175499" y="2861963"/>
              <a:ext cx="3852865" cy="277000"/>
            </a:xfrm>
            <a:prstGeom prst="rect">
              <a:avLst/>
            </a:prstGeom>
            <a:noFill/>
          </p:spPr>
          <p:txBody>
            <a:bodyPr wrap="square" rtlCol="0">
              <a:spAutoFit/>
            </a:bodyPr>
            <a:lstStyle/>
            <a:p>
              <a:r>
                <a:rPr lang="tr-TR" sz="1200" dirty="0">
                  <a:latin typeface="Raleway" pitchFamily="2" charset="-94"/>
                </a:rPr>
                <a:t>Kurumsal Sistem Çözümleri</a:t>
              </a:r>
            </a:p>
          </p:txBody>
        </p:sp>
        <p:sp>
          <p:nvSpPr>
            <p:cNvPr id="49" name="Details 1">
              <a:extLst>
                <a:ext uri="{FF2B5EF4-FFF2-40B4-BE49-F238E27FC236}">
                  <a16:creationId xmlns:a16="http://schemas.microsoft.com/office/drawing/2014/main" id="{064EC4C3-D7BB-46C8-8FE7-4D3B3ABEF112}"/>
                </a:ext>
              </a:extLst>
            </p:cNvPr>
            <p:cNvSpPr txBox="1"/>
            <p:nvPr/>
          </p:nvSpPr>
          <p:spPr>
            <a:xfrm>
              <a:off x="6623838" y="3145913"/>
              <a:ext cx="5200652" cy="861776"/>
            </a:xfrm>
            <a:prstGeom prst="rect">
              <a:avLst/>
            </a:prstGeom>
            <a:noFill/>
          </p:spPr>
          <p:txBody>
            <a:bodyPr wrap="square" rtlCol="0">
              <a:spAutoFit/>
            </a:bodyPr>
            <a:lstStyle/>
            <a:p>
              <a:pPr marL="628650" lvl="1" indent="-171450" algn="just">
                <a:buFont typeface="Arial" panose="020B0604020202020204" pitchFamily="34" charset="0"/>
                <a:buChar char="•"/>
              </a:pPr>
              <a:r>
                <a:rPr lang="en-US" sz="1000" dirty="0">
                  <a:solidFill>
                    <a:schemeClr val="tx1">
                      <a:lumMod val="95000"/>
                      <a:lumOff val="5000"/>
                    </a:schemeClr>
                  </a:solidFill>
                  <a:latin typeface="Iskoola Pota" panose="020B0502040204020203" pitchFamily="34" charset="0"/>
                  <a:ea typeface="Roboto" panose="02000000000000000000" pitchFamily="2" charset="0"/>
                  <a:cs typeface="Iskoola Pota" panose="020B0502040204020203" pitchFamily="34" charset="0"/>
                </a:rPr>
                <a:t>Microsoft </a:t>
              </a:r>
              <a:r>
                <a:rPr lang="en-US" sz="1000" dirty="0" err="1">
                  <a:solidFill>
                    <a:schemeClr val="tx1">
                      <a:lumMod val="95000"/>
                      <a:lumOff val="5000"/>
                    </a:schemeClr>
                  </a:solidFill>
                  <a:latin typeface="Iskoola Pota" panose="020B0502040204020203" pitchFamily="34" charset="0"/>
                  <a:ea typeface="Roboto" panose="02000000000000000000" pitchFamily="2" charset="0"/>
                  <a:cs typeface="Iskoola Pota" panose="020B0502040204020203" pitchFamily="34" charset="0"/>
                </a:rPr>
                <a:t>Çözümleri</a:t>
              </a:r>
              <a:r>
                <a:rPr lang="en-US" sz="1000" dirty="0">
                  <a:solidFill>
                    <a:schemeClr val="tx1">
                      <a:lumMod val="95000"/>
                      <a:lumOff val="5000"/>
                    </a:schemeClr>
                  </a:solidFill>
                  <a:latin typeface="Iskoola Pota" panose="020B0502040204020203" pitchFamily="34" charset="0"/>
                  <a:ea typeface="Roboto" panose="02000000000000000000" pitchFamily="2" charset="0"/>
                  <a:cs typeface="Iskoola Pota" panose="020B0502040204020203" pitchFamily="34" charset="0"/>
                </a:rPr>
                <a:t> </a:t>
              </a:r>
              <a:r>
                <a:rPr lang="en-US" sz="1000" dirty="0" err="1">
                  <a:solidFill>
                    <a:schemeClr val="tx1">
                      <a:lumMod val="95000"/>
                      <a:lumOff val="5000"/>
                    </a:schemeClr>
                  </a:solidFill>
                  <a:latin typeface="Iskoola Pota" panose="020B0502040204020203" pitchFamily="34" charset="0"/>
                  <a:ea typeface="Roboto" panose="02000000000000000000" pitchFamily="2" charset="0"/>
                  <a:cs typeface="Iskoola Pota" panose="020B0502040204020203" pitchFamily="34" charset="0"/>
                </a:rPr>
                <a:t>ve</a:t>
              </a:r>
              <a:r>
                <a:rPr lang="en-US" sz="1000" dirty="0">
                  <a:solidFill>
                    <a:schemeClr val="tx1">
                      <a:lumMod val="95000"/>
                      <a:lumOff val="5000"/>
                    </a:schemeClr>
                  </a:solidFill>
                  <a:latin typeface="Iskoola Pota" panose="020B0502040204020203" pitchFamily="34" charset="0"/>
                  <a:ea typeface="Roboto" panose="02000000000000000000" pitchFamily="2" charset="0"/>
                  <a:cs typeface="Iskoola Pota" panose="020B0502040204020203" pitchFamily="34" charset="0"/>
                </a:rPr>
                <a:t> </a:t>
              </a:r>
              <a:r>
                <a:rPr lang="en-US" sz="1000" dirty="0" err="1">
                  <a:solidFill>
                    <a:schemeClr val="tx1">
                      <a:lumMod val="95000"/>
                      <a:lumOff val="5000"/>
                    </a:schemeClr>
                  </a:solidFill>
                  <a:latin typeface="Iskoola Pota" panose="020B0502040204020203" pitchFamily="34" charset="0"/>
                  <a:ea typeface="Roboto" panose="02000000000000000000" pitchFamily="2" charset="0"/>
                  <a:cs typeface="Iskoola Pota" panose="020B0502040204020203" pitchFamily="34" charset="0"/>
                </a:rPr>
                <a:t>Danışmanlık</a:t>
              </a:r>
              <a:r>
                <a:rPr lang="en-US" sz="1000" dirty="0">
                  <a:solidFill>
                    <a:schemeClr val="tx1">
                      <a:lumMod val="95000"/>
                      <a:lumOff val="5000"/>
                    </a:schemeClr>
                  </a:solidFill>
                  <a:latin typeface="Iskoola Pota" panose="020B0502040204020203" pitchFamily="34" charset="0"/>
                  <a:ea typeface="Roboto" panose="02000000000000000000" pitchFamily="2" charset="0"/>
                  <a:cs typeface="Iskoola Pota" panose="020B0502040204020203" pitchFamily="34" charset="0"/>
                </a:rPr>
                <a:t> </a:t>
              </a:r>
              <a:r>
                <a:rPr lang="en-US" sz="1000" dirty="0" err="1">
                  <a:solidFill>
                    <a:schemeClr val="tx1">
                      <a:lumMod val="95000"/>
                      <a:lumOff val="5000"/>
                    </a:schemeClr>
                  </a:solidFill>
                  <a:latin typeface="Iskoola Pota" panose="020B0502040204020203" pitchFamily="34" charset="0"/>
                  <a:ea typeface="Roboto" panose="02000000000000000000" pitchFamily="2" charset="0"/>
                  <a:cs typeface="Iskoola Pota" panose="020B0502040204020203" pitchFamily="34" charset="0"/>
                </a:rPr>
                <a:t>Hizmetleri</a:t>
              </a:r>
              <a:r>
                <a:rPr lang="en-US" sz="1000" dirty="0">
                  <a:solidFill>
                    <a:schemeClr val="tx1">
                      <a:lumMod val="95000"/>
                      <a:lumOff val="5000"/>
                    </a:schemeClr>
                  </a:solidFill>
                  <a:latin typeface="Iskoola Pota" panose="020B0502040204020203" pitchFamily="34" charset="0"/>
                  <a:ea typeface="Roboto" panose="02000000000000000000" pitchFamily="2" charset="0"/>
                  <a:cs typeface="Iskoola Pota" panose="020B0502040204020203" pitchFamily="34" charset="0"/>
                </a:rPr>
                <a:t>, Microsoft </a:t>
              </a:r>
              <a:r>
                <a:rPr lang="en-US" sz="1000" dirty="0" err="1">
                  <a:solidFill>
                    <a:schemeClr val="tx1">
                      <a:lumMod val="95000"/>
                      <a:lumOff val="5000"/>
                    </a:schemeClr>
                  </a:solidFill>
                  <a:latin typeface="Iskoola Pota" panose="020B0502040204020203" pitchFamily="34" charset="0"/>
                  <a:ea typeface="Roboto" panose="02000000000000000000" pitchFamily="2" charset="0"/>
                  <a:cs typeface="Iskoola Pota" panose="020B0502040204020203" pitchFamily="34" charset="0"/>
                </a:rPr>
                <a:t>Lisanslama</a:t>
              </a:r>
              <a:r>
                <a:rPr lang="en-US" sz="1000" dirty="0">
                  <a:solidFill>
                    <a:schemeClr val="tx1">
                      <a:lumMod val="95000"/>
                      <a:lumOff val="5000"/>
                    </a:schemeClr>
                  </a:solidFill>
                  <a:latin typeface="Iskoola Pota" panose="020B0502040204020203" pitchFamily="34" charset="0"/>
                  <a:ea typeface="Roboto" panose="02000000000000000000" pitchFamily="2" charset="0"/>
                  <a:cs typeface="Iskoola Pota" panose="020B0502040204020203" pitchFamily="34" charset="0"/>
                </a:rPr>
                <a:t> </a:t>
              </a:r>
              <a:r>
                <a:rPr lang="en-US" sz="1000" dirty="0" err="1">
                  <a:solidFill>
                    <a:schemeClr val="tx1">
                      <a:lumMod val="95000"/>
                      <a:lumOff val="5000"/>
                    </a:schemeClr>
                  </a:solidFill>
                  <a:latin typeface="Iskoola Pota" panose="020B0502040204020203" pitchFamily="34" charset="0"/>
                  <a:ea typeface="Roboto" panose="02000000000000000000" pitchFamily="2" charset="0"/>
                  <a:cs typeface="Iskoola Pota" panose="020B0502040204020203" pitchFamily="34" charset="0"/>
                </a:rPr>
                <a:t>Çözümleri</a:t>
              </a:r>
              <a:endParaRPr lang="en-US" sz="1000" dirty="0">
                <a:solidFill>
                  <a:schemeClr val="tx1">
                    <a:lumMod val="95000"/>
                    <a:lumOff val="5000"/>
                  </a:schemeClr>
                </a:solidFill>
                <a:latin typeface="Iskoola Pota" panose="020B0502040204020203" pitchFamily="34" charset="0"/>
                <a:ea typeface="Roboto" panose="02000000000000000000" pitchFamily="2" charset="0"/>
                <a:cs typeface="Iskoola Pota" panose="020B0502040204020203" pitchFamily="34" charset="0"/>
              </a:endParaRPr>
            </a:p>
            <a:p>
              <a:pPr marL="628650" lvl="1" indent="-171450" algn="just">
                <a:buFont typeface="Arial" panose="020B0604020202020204" pitchFamily="34" charset="0"/>
                <a:buChar char="•"/>
              </a:pPr>
              <a:r>
                <a:rPr lang="en-US" sz="1000" dirty="0" err="1">
                  <a:solidFill>
                    <a:schemeClr val="tx1">
                      <a:lumMod val="95000"/>
                      <a:lumOff val="5000"/>
                    </a:schemeClr>
                  </a:solidFill>
                  <a:latin typeface="Iskoola Pota" panose="020B0502040204020203" pitchFamily="34" charset="0"/>
                  <a:ea typeface="Roboto" panose="02000000000000000000" pitchFamily="2" charset="0"/>
                  <a:cs typeface="Iskoola Pota" panose="020B0502040204020203" pitchFamily="34" charset="0"/>
                </a:rPr>
                <a:t>İş</a:t>
              </a:r>
              <a:r>
                <a:rPr lang="en-US" sz="1000" dirty="0">
                  <a:solidFill>
                    <a:schemeClr val="tx1">
                      <a:lumMod val="95000"/>
                      <a:lumOff val="5000"/>
                    </a:schemeClr>
                  </a:solidFill>
                  <a:latin typeface="Iskoola Pota" panose="020B0502040204020203" pitchFamily="34" charset="0"/>
                  <a:ea typeface="Roboto" panose="02000000000000000000" pitchFamily="2" charset="0"/>
                  <a:cs typeface="Iskoola Pota" panose="020B0502040204020203" pitchFamily="34" charset="0"/>
                </a:rPr>
                <a:t> </a:t>
              </a:r>
              <a:r>
                <a:rPr lang="en-US" sz="1000" dirty="0" err="1">
                  <a:solidFill>
                    <a:schemeClr val="tx1">
                      <a:lumMod val="95000"/>
                      <a:lumOff val="5000"/>
                    </a:schemeClr>
                  </a:solidFill>
                  <a:latin typeface="Iskoola Pota" panose="020B0502040204020203" pitchFamily="34" charset="0"/>
                  <a:ea typeface="Roboto" panose="02000000000000000000" pitchFamily="2" charset="0"/>
                  <a:cs typeface="Iskoola Pota" panose="020B0502040204020203" pitchFamily="34" charset="0"/>
                </a:rPr>
                <a:t>Sürekliliği</a:t>
              </a:r>
              <a:r>
                <a:rPr lang="en-US" sz="1000" dirty="0">
                  <a:solidFill>
                    <a:schemeClr val="tx1">
                      <a:lumMod val="95000"/>
                      <a:lumOff val="5000"/>
                    </a:schemeClr>
                  </a:solidFill>
                  <a:latin typeface="Iskoola Pota" panose="020B0502040204020203" pitchFamily="34" charset="0"/>
                  <a:ea typeface="Roboto" panose="02000000000000000000" pitchFamily="2" charset="0"/>
                  <a:cs typeface="Iskoola Pota" panose="020B0502040204020203" pitchFamily="34" charset="0"/>
                </a:rPr>
                <a:t> </a:t>
              </a:r>
              <a:r>
                <a:rPr lang="en-US" sz="1000" dirty="0" err="1">
                  <a:solidFill>
                    <a:schemeClr val="tx1">
                      <a:lumMod val="95000"/>
                      <a:lumOff val="5000"/>
                    </a:schemeClr>
                  </a:solidFill>
                  <a:latin typeface="Iskoola Pota" panose="020B0502040204020203" pitchFamily="34" charset="0"/>
                  <a:ea typeface="Roboto" panose="02000000000000000000" pitchFamily="2" charset="0"/>
                  <a:cs typeface="Iskoola Pota" panose="020B0502040204020203" pitchFamily="34" charset="0"/>
                </a:rPr>
                <a:t>Çözümleri</a:t>
              </a:r>
              <a:r>
                <a:rPr lang="en-US" sz="1000" dirty="0">
                  <a:solidFill>
                    <a:schemeClr val="tx1">
                      <a:lumMod val="95000"/>
                      <a:lumOff val="5000"/>
                    </a:schemeClr>
                  </a:solidFill>
                  <a:latin typeface="Iskoola Pota" panose="020B0502040204020203" pitchFamily="34" charset="0"/>
                  <a:ea typeface="Roboto" panose="02000000000000000000" pitchFamily="2" charset="0"/>
                  <a:cs typeface="Iskoola Pota" panose="020B0502040204020203" pitchFamily="34" charset="0"/>
                </a:rPr>
                <a:t>, </a:t>
              </a:r>
              <a:r>
                <a:rPr lang="en-US" sz="1000" dirty="0" err="1">
                  <a:solidFill>
                    <a:schemeClr val="tx1">
                      <a:lumMod val="95000"/>
                      <a:lumOff val="5000"/>
                    </a:schemeClr>
                  </a:solidFill>
                  <a:latin typeface="Iskoola Pota" panose="020B0502040204020203" pitchFamily="34" charset="0"/>
                  <a:ea typeface="Roboto" panose="02000000000000000000" pitchFamily="2" charset="0"/>
                  <a:cs typeface="Iskoola Pota" panose="020B0502040204020203" pitchFamily="34" charset="0"/>
                </a:rPr>
                <a:t>Sunucu</a:t>
              </a:r>
              <a:r>
                <a:rPr lang="en-US" sz="1000" dirty="0">
                  <a:solidFill>
                    <a:schemeClr val="tx1">
                      <a:lumMod val="95000"/>
                      <a:lumOff val="5000"/>
                    </a:schemeClr>
                  </a:solidFill>
                  <a:latin typeface="Iskoola Pota" panose="020B0502040204020203" pitchFamily="34" charset="0"/>
                  <a:ea typeface="Roboto" panose="02000000000000000000" pitchFamily="2" charset="0"/>
                  <a:cs typeface="Iskoola Pota" panose="020B0502040204020203" pitchFamily="34" charset="0"/>
                </a:rPr>
                <a:t> </a:t>
              </a:r>
              <a:r>
                <a:rPr lang="en-US" sz="1000" dirty="0" err="1">
                  <a:solidFill>
                    <a:schemeClr val="tx1">
                      <a:lumMod val="95000"/>
                      <a:lumOff val="5000"/>
                    </a:schemeClr>
                  </a:solidFill>
                  <a:latin typeface="Iskoola Pota" panose="020B0502040204020203" pitchFamily="34" charset="0"/>
                  <a:ea typeface="Roboto" panose="02000000000000000000" pitchFamily="2" charset="0"/>
                  <a:cs typeface="Iskoola Pota" panose="020B0502040204020203" pitchFamily="34" charset="0"/>
                </a:rPr>
                <a:t>Çözümleri</a:t>
              </a:r>
              <a:r>
                <a:rPr lang="en-US" sz="1000" dirty="0">
                  <a:solidFill>
                    <a:schemeClr val="tx1">
                      <a:lumMod val="95000"/>
                      <a:lumOff val="5000"/>
                    </a:schemeClr>
                  </a:solidFill>
                  <a:latin typeface="Iskoola Pota" panose="020B0502040204020203" pitchFamily="34" charset="0"/>
                  <a:ea typeface="Roboto" panose="02000000000000000000" pitchFamily="2" charset="0"/>
                  <a:cs typeface="Iskoola Pota" panose="020B0502040204020203" pitchFamily="34" charset="0"/>
                </a:rPr>
                <a:t>,</a:t>
              </a:r>
              <a:r>
                <a:rPr lang="tr-TR" sz="1000" dirty="0">
                  <a:solidFill>
                    <a:schemeClr val="tx1">
                      <a:lumMod val="95000"/>
                      <a:lumOff val="5000"/>
                    </a:schemeClr>
                  </a:solidFill>
                  <a:latin typeface="Iskoola Pota" panose="020B0502040204020203" pitchFamily="34" charset="0"/>
                  <a:ea typeface="Roboto" panose="02000000000000000000" pitchFamily="2" charset="0"/>
                  <a:cs typeface="Iskoola Pota" panose="020B0502040204020203" pitchFamily="34" charset="0"/>
                </a:rPr>
                <a:t>Mail Arşiv, </a:t>
              </a:r>
              <a:r>
                <a:rPr lang="tr-TR" sz="1000" dirty="0" err="1">
                  <a:solidFill>
                    <a:schemeClr val="tx1">
                      <a:lumMod val="95000"/>
                      <a:lumOff val="5000"/>
                    </a:schemeClr>
                  </a:solidFill>
                  <a:latin typeface="Iskoola Pota" panose="020B0502040204020203" pitchFamily="34" charset="0"/>
                  <a:ea typeface="Roboto" panose="02000000000000000000" pitchFamily="2" charset="0"/>
                  <a:cs typeface="Iskoola Pota" panose="020B0502040204020203" pitchFamily="34" charset="0"/>
                </a:rPr>
                <a:t>Hosting</a:t>
              </a:r>
              <a:r>
                <a:rPr lang="tr-TR" sz="1000" dirty="0">
                  <a:solidFill>
                    <a:schemeClr val="tx1">
                      <a:lumMod val="95000"/>
                      <a:lumOff val="5000"/>
                    </a:schemeClr>
                  </a:solidFill>
                  <a:latin typeface="Iskoola Pota" panose="020B0502040204020203" pitchFamily="34" charset="0"/>
                  <a:ea typeface="Roboto" panose="02000000000000000000" pitchFamily="2" charset="0"/>
                  <a:cs typeface="Iskoola Pota" panose="020B0502040204020203" pitchFamily="34" charset="0"/>
                </a:rPr>
                <a:t>,</a:t>
              </a:r>
              <a:r>
                <a:rPr lang="en-US" sz="1000" dirty="0">
                  <a:solidFill>
                    <a:schemeClr val="tx1">
                      <a:lumMod val="95000"/>
                      <a:lumOff val="5000"/>
                    </a:schemeClr>
                  </a:solidFill>
                  <a:latin typeface="Iskoola Pota" panose="020B0502040204020203" pitchFamily="34" charset="0"/>
                  <a:ea typeface="Roboto" panose="02000000000000000000" pitchFamily="2" charset="0"/>
                  <a:cs typeface="Iskoola Pota" panose="020B0502040204020203" pitchFamily="34" charset="0"/>
                </a:rPr>
                <a:t> </a:t>
              </a:r>
              <a:r>
                <a:rPr lang="en-US" sz="1000" dirty="0" err="1">
                  <a:solidFill>
                    <a:schemeClr val="tx1">
                      <a:lumMod val="95000"/>
                      <a:lumOff val="5000"/>
                    </a:schemeClr>
                  </a:solidFill>
                  <a:latin typeface="Iskoola Pota" panose="020B0502040204020203" pitchFamily="34" charset="0"/>
                  <a:ea typeface="Roboto" panose="02000000000000000000" pitchFamily="2" charset="0"/>
                  <a:cs typeface="Iskoola Pota" panose="020B0502040204020203" pitchFamily="34" charset="0"/>
                </a:rPr>
                <a:t>Depolama</a:t>
              </a:r>
              <a:r>
                <a:rPr lang="en-US" sz="1000" dirty="0">
                  <a:solidFill>
                    <a:schemeClr val="tx1">
                      <a:lumMod val="95000"/>
                      <a:lumOff val="5000"/>
                    </a:schemeClr>
                  </a:solidFill>
                  <a:latin typeface="Iskoola Pota" panose="020B0502040204020203" pitchFamily="34" charset="0"/>
                  <a:ea typeface="Roboto" panose="02000000000000000000" pitchFamily="2" charset="0"/>
                  <a:cs typeface="Iskoola Pota" panose="020B0502040204020203" pitchFamily="34" charset="0"/>
                </a:rPr>
                <a:t> </a:t>
              </a:r>
              <a:r>
                <a:rPr lang="en-US" sz="1000" dirty="0" err="1">
                  <a:solidFill>
                    <a:schemeClr val="tx1">
                      <a:lumMod val="95000"/>
                      <a:lumOff val="5000"/>
                    </a:schemeClr>
                  </a:solidFill>
                  <a:latin typeface="Iskoola Pota" panose="020B0502040204020203" pitchFamily="34" charset="0"/>
                  <a:ea typeface="Roboto" panose="02000000000000000000" pitchFamily="2" charset="0"/>
                  <a:cs typeface="Iskoola Pota" panose="020B0502040204020203" pitchFamily="34" charset="0"/>
                </a:rPr>
                <a:t>Çözümleri</a:t>
              </a:r>
              <a:r>
                <a:rPr lang="en-US" sz="1000" dirty="0">
                  <a:solidFill>
                    <a:schemeClr val="tx1">
                      <a:lumMod val="95000"/>
                      <a:lumOff val="5000"/>
                    </a:schemeClr>
                  </a:solidFill>
                  <a:latin typeface="Iskoola Pota" panose="020B0502040204020203" pitchFamily="34" charset="0"/>
                  <a:ea typeface="Roboto" panose="02000000000000000000" pitchFamily="2" charset="0"/>
                  <a:cs typeface="Iskoola Pota" panose="020B0502040204020203" pitchFamily="34" charset="0"/>
                </a:rPr>
                <a:t>, </a:t>
              </a:r>
              <a:r>
                <a:rPr lang="en-US" sz="1000" dirty="0" err="1">
                  <a:solidFill>
                    <a:schemeClr val="tx1">
                      <a:lumMod val="95000"/>
                      <a:lumOff val="5000"/>
                    </a:schemeClr>
                  </a:solidFill>
                  <a:latin typeface="Iskoola Pota" panose="020B0502040204020203" pitchFamily="34" charset="0"/>
                  <a:ea typeface="Roboto" panose="02000000000000000000" pitchFamily="2" charset="0"/>
                  <a:cs typeface="Iskoola Pota" panose="020B0502040204020203" pitchFamily="34" charset="0"/>
                </a:rPr>
                <a:t>Sanallaştırma</a:t>
              </a:r>
              <a:r>
                <a:rPr lang="en-US" sz="1000" dirty="0">
                  <a:solidFill>
                    <a:schemeClr val="tx1">
                      <a:lumMod val="95000"/>
                      <a:lumOff val="5000"/>
                    </a:schemeClr>
                  </a:solidFill>
                  <a:latin typeface="Iskoola Pota" panose="020B0502040204020203" pitchFamily="34" charset="0"/>
                  <a:ea typeface="Roboto" panose="02000000000000000000" pitchFamily="2" charset="0"/>
                  <a:cs typeface="Iskoola Pota" panose="020B0502040204020203" pitchFamily="34" charset="0"/>
                </a:rPr>
                <a:t> </a:t>
              </a:r>
              <a:r>
                <a:rPr lang="en-US" sz="1000" dirty="0" err="1">
                  <a:solidFill>
                    <a:schemeClr val="tx1">
                      <a:lumMod val="95000"/>
                      <a:lumOff val="5000"/>
                    </a:schemeClr>
                  </a:solidFill>
                  <a:latin typeface="Iskoola Pota" panose="020B0502040204020203" pitchFamily="34" charset="0"/>
                  <a:ea typeface="Roboto" panose="02000000000000000000" pitchFamily="2" charset="0"/>
                  <a:cs typeface="Iskoola Pota" panose="020B0502040204020203" pitchFamily="34" charset="0"/>
                </a:rPr>
                <a:t>Çözümleri</a:t>
              </a:r>
              <a:endParaRPr lang="tr-TR" sz="1000" dirty="0">
                <a:solidFill>
                  <a:schemeClr val="tx1">
                    <a:lumMod val="95000"/>
                    <a:lumOff val="5000"/>
                  </a:schemeClr>
                </a:solidFill>
                <a:latin typeface="Iskoola Pota" panose="020B0502040204020203" pitchFamily="34" charset="0"/>
                <a:ea typeface="Roboto" panose="02000000000000000000" pitchFamily="2" charset="0"/>
                <a:cs typeface="Iskoola Pota" panose="020B0502040204020203" pitchFamily="34" charset="0"/>
              </a:endParaRPr>
            </a:p>
          </p:txBody>
        </p:sp>
      </p:grpSp>
      <p:grpSp>
        <p:nvGrpSpPr>
          <p:cNvPr id="50" name="Content 3">
            <a:extLst>
              <a:ext uri="{FF2B5EF4-FFF2-40B4-BE49-F238E27FC236}">
                <a16:creationId xmlns:a16="http://schemas.microsoft.com/office/drawing/2014/main" id="{2C0B35A5-4441-4F05-8BE8-F7BA466F9378}"/>
              </a:ext>
            </a:extLst>
          </p:cNvPr>
          <p:cNvGrpSpPr/>
          <p:nvPr/>
        </p:nvGrpSpPr>
        <p:grpSpPr>
          <a:xfrm>
            <a:off x="8075490" y="1855773"/>
            <a:ext cx="3969973" cy="1915166"/>
            <a:chOff x="6752272" y="2054172"/>
            <a:chExt cx="4276092" cy="1915170"/>
          </a:xfrm>
        </p:grpSpPr>
        <p:sp>
          <p:nvSpPr>
            <p:cNvPr id="51" name="Title 1">
              <a:extLst>
                <a:ext uri="{FF2B5EF4-FFF2-40B4-BE49-F238E27FC236}">
                  <a16:creationId xmlns:a16="http://schemas.microsoft.com/office/drawing/2014/main" id="{7631E210-4004-423F-8C9B-A2704600C7BC}"/>
                </a:ext>
              </a:extLst>
            </p:cNvPr>
            <p:cNvSpPr txBox="1"/>
            <p:nvPr/>
          </p:nvSpPr>
          <p:spPr>
            <a:xfrm>
              <a:off x="7175499" y="2054172"/>
              <a:ext cx="3852865" cy="277000"/>
            </a:xfrm>
            <a:prstGeom prst="rect">
              <a:avLst/>
            </a:prstGeom>
            <a:noFill/>
          </p:spPr>
          <p:txBody>
            <a:bodyPr wrap="square" rtlCol="0">
              <a:spAutoFit/>
            </a:bodyPr>
            <a:lstStyle/>
            <a:p>
              <a:r>
                <a:rPr lang="tr-TR" sz="1200" dirty="0">
                  <a:latin typeface="Raleway" pitchFamily="2" charset="-94"/>
                </a:rPr>
                <a:t>Veri Merkezi, Altyapı ve Danışmanlık Çözümleri</a:t>
              </a:r>
              <a:endParaRPr lang="id-ID" sz="1200" dirty="0">
                <a:latin typeface="Raleway" pitchFamily="2" charset="-94"/>
              </a:endParaRPr>
            </a:p>
          </p:txBody>
        </p:sp>
        <p:sp>
          <p:nvSpPr>
            <p:cNvPr id="52" name="Details 1">
              <a:extLst>
                <a:ext uri="{FF2B5EF4-FFF2-40B4-BE49-F238E27FC236}">
                  <a16:creationId xmlns:a16="http://schemas.microsoft.com/office/drawing/2014/main" id="{6A5987C8-4A76-43C0-AE99-C0A0B61BD517}"/>
                </a:ext>
              </a:extLst>
            </p:cNvPr>
            <p:cNvSpPr txBox="1"/>
            <p:nvPr/>
          </p:nvSpPr>
          <p:spPr>
            <a:xfrm>
              <a:off x="6752272" y="2338122"/>
              <a:ext cx="3971019" cy="1631220"/>
            </a:xfrm>
            <a:prstGeom prst="rect">
              <a:avLst/>
            </a:prstGeom>
            <a:noFill/>
          </p:spPr>
          <p:txBody>
            <a:bodyPr wrap="square" rtlCol="0">
              <a:spAutoFit/>
            </a:bodyPr>
            <a:lstStyle/>
            <a:p>
              <a:pPr marL="628650" lvl="1" indent="-171450" algn="just">
                <a:buFont typeface="Arial" panose="020B0604020202020204" pitchFamily="34" charset="0"/>
                <a:buChar char="•"/>
              </a:pPr>
              <a:r>
                <a:rPr lang="tr-TR" sz="1000" dirty="0">
                  <a:solidFill>
                    <a:schemeClr val="tx1">
                      <a:lumMod val="95000"/>
                      <a:lumOff val="5000"/>
                    </a:schemeClr>
                  </a:solidFill>
                  <a:latin typeface="Iskoola Pota" panose="020B0502040204020203" pitchFamily="34" charset="0"/>
                  <a:ea typeface="Roboto" panose="02000000000000000000" pitchFamily="2" charset="0"/>
                  <a:cs typeface="Iskoola Pota" panose="020B0502040204020203" pitchFamily="34" charset="0"/>
                </a:rPr>
                <a:t>Veri Merkezi Altyapı tasarım, optimizasyon ve uygulama hizmetleri</a:t>
              </a:r>
            </a:p>
            <a:p>
              <a:pPr marL="628650" lvl="1" indent="-171450" algn="just">
                <a:buFont typeface="Arial" panose="020B0604020202020204" pitchFamily="34" charset="0"/>
                <a:buChar char="•"/>
              </a:pPr>
              <a:r>
                <a:rPr lang="tr-TR" sz="1000" dirty="0">
                  <a:solidFill>
                    <a:schemeClr val="tx1">
                      <a:lumMod val="95000"/>
                      <a:lumOff val="5000"/>
                    </a:schemeClr>
                  </a:solidFill>
                  <a:latin typeface="Iskoola Pota" panose="020B0502040204020203" pitchFamily="34" charset="0"/>
                  <a:ea typeface="Roboto" panose="02000000000000000000" pitchFamily="2" charset="0"/>
                  <a:cs typeface="Iskoola Pota" panose="020B0502040204020203" pitchFamily="34" charset="0"/>
                </a:rPr>
                <a:t>Veri Merkezi Altyapısı Tasarımı, Veri Merkezi Yeniden Yapılandırma Hizmetleri, Veri Merkezi Fiziksel Katman Altyapısı, Veri Merkezi UPS Sistemleri, Veri Merkezi “Soğutma” Sistemleri, Veri Merkezi “İzleme” Sistemi</a:t>
              </a:r>
            </a:p>
            <a:p>
              <a:pPr marL="628650" lvl="1" indent="-171450" algn="just">
                <a:buFont typeface="Arial" panose="020B0604020202020204" pitchFamily="34" charset="0"/>
                <a:buChar char="•"/>
              </a:pPr>
              <a:r>
                <a:rPr lang="tr-TR" sz="1000" dirty="0">
                  <a:solidFill>
                    <a:schemeClr val="tx1">
                      <a:lumMod val="95000"/>
                      <a:lumOff val="5000"/>
                    </a:schemeClr>
                  </a:solidFill>
                  <a:latin typeface="Iskoola Pota" panose="020B0502040204020203" pitchFamily="34" charset="0"/>
                  <a:ea typeface="Roboto" panose="02000000000000000000" pitchFamily="2" charset="0"/>
                  <a:cs typeface="Iskoola Pota" panose="020B0502040204020203" pitchFamily="34" charset="0"/>
                </a:rPr>
                <a:t>Veri Merkezi denetim hizmetleri, (CFD-Hesaplamalı Akışkanlar Dinamiği, Soğutma Analizi ve Tasarım Danışmanlığı)</a:t>
              </a:r>
            </a:p>
          </p:txBody>
        </p:sp>
      </p:grpSp>
      <p:grpSp>
        <p:nvGrpSpPr>
          <p:cNvPr id="53" name="Content 2">
            <a:extLst>
              <a:ext uri="{FF2B5EF4-FFF2-40B4-BE49-F238E27FC236}">
                <a16:creationId xmlns:a16="http://schemas.microsoft.com/office/drawing/2014/main" id="{26B31893-CD5E-4421-91E4-6D432DDB6AC6}"/>
              </a:ext>
            </a:extLst>
          </p:cNvPr>
          <p:cNvGrpSpPr/>
          <p:nvPr/>
        </p:nvGrpSpPr>
        <p:grpSpPr>
          <a:xfrm>
            <a:off x="82298" y="4306593"/>
            <a:ext cx="3698100" cy="991835"/>
            <a:chOff x="6764164" y="4477546"/>
            <a:chExt cx="4264200" cy="991837"/>
          </a:xfrm>
        </p:grpSpPr>
        <p:sp>
          <p:nvSpPr>
            <p:cNvPr id="54" name="Title 1">
              <a:extLst>
                <a:ext uri="{FF2B5EF4-FFF2-40B4-BE49-F238E27FC236}">
                  <a16:creationId xmlns:a16="http://schemas.microsoft.com/office/drawing/2014/main" id="{8CCE40FE-6E01-4310-96D5-8838B34E8FFD}"/>
                </a:ext>
              </a:extLst>
            </p:cNvPr>
            <p:cNvSpPr txBox="1"/>
            <p:nvPr/>
          </p:nvSpPr>
          <p:spPr>
            <a:xfrm>
              <a:off x="7175499" y="4477546"/>
              <a:ext cx="3852865" cy="277000"/>
            </a:xfrm>
            <a:prstGeom prst="rect">
              <a:avLst/>
            </a:prstGeom>
            <a:noFill/>
          </p:spPr>
          <p:txBody>
            <a:bodyPr wrap="square" rtlCol="0">
              <a:spAutoFit/>
            </a:bodyPr>
            <a:lstStyle/>
            <a:p>
              <a:r>
                <a:rPr lang="tr-TR" sz="1200" dirty="0">
                  <a:latin typeface="Raleway" pitchFamily="2" charset="-94"/>
                </a:rPr>
                <a:t>Ağ, Güvenlik ve Kablosuz Ağ Çözümleri</a:t>
              </a:r>
              <a:endParaRPr lang="id-ID" sz="1200" dirty="0">
                <a:latin typeface="Raleway" pitchFamily="2" charset="-94"/>
              </a:endParaRPr>
            </a:p>
          </p:txBody>
        </p:sp>
        <p:sp>
          <p:nvSpPr>
            <p:cNvPr id="55" name="Details 1">
              <a:extLst>
                <a:ext uri="{FF2B5EF4-FFF2-40B4-BE49-F238E27FC236}">
                  <a16:creationId xmlns:a16="http://schemas.microsoft.com/office/drawing/2014/main" id="{71E81663-BBDC-4ACF-A8ED-4486EA92FCA7}"/>
                </a:ext>
              </a:extLst>
            </p:cNvPr>
            <p:cNvSpPr txBox="1"/>
            <p:nvPr/>
          </p:nvSpPr>
          <p:spPr>
            <a:xfrm>
              <a:off x="6764164" y="4761496"/>
              <a:ext cx="4225581" cy="707887"/>
            </a:xfrm>
            <a:prstGeom prst="rect">
              <a:avLst/>
            </a:prstGeom>
            <a:noFill/>
          </p:spPr>
          <p:txBody>
            <a:bodyPr wrap="square" rtlCol="0">
              <a:spAutoFit/>
            </a:bodyPr>
            <a:lstStyle/>
            <a:p>
              <a:pPr marL="628650" lvl="1" indent="-171450" algn="just">
                <a:buFont typeface="Arial" panose="020B0604020202020204" pitchFamily="34" charset="0"/>
                <a:buChar char="•"/>
              </a:pPr>
              <a:r>
                <a:rPr lang="tr-TR" sz="1000" dirty="0">
                  <a:solidFill>
                    <a:schemeClr val="tx1">
                      <a:lumMod val="95000"/>
                      <a:lumOff val="5000"/>
                    </a:schemeClr>
                  </a:solidFill>
                  <a:latin typeface="Iskoola Pota" panose="020B0502040204020203" pitchFamily="34" charset="0"/>
                  <a:ea typeface="Roboto" panose="02000000000000000000" pitchFamily="2" charset="0"/>
                  <a:cs typeface="Iskoola Pota" panose="020B0502040204020203" pitchFamily="34" charset="0"/>
                </a:rPr>
                <a:t>LAN, WAN</a:t>
              </a:r>
              <a:r>
                <a:rPr lang="en-US" sz="1000" dirty="0">
                  <a:solidFill>
                    <a:schemeClr val="tx1">
                      <a:lumMod val="95000"/>
                      <a:lumOff val="5000"/>
                    </a:schemeClr>
                  </a:solidFill>
                  <a:latin typeface="Iskoola Pota" panose="020B0502040204020203" pitchFamily="34" charset="0"/>
                  <a:ea typeface="Roboto" panose="02000000000000000000" pitchFamily="2" charset="0"/>
                  <a:cs typeface="Iskoola Pota" panose="020B0502040204020203" pitchFamily="34" charset="0"/>
                </a:rPr>
                <a:t>, </a:t>
              </a:r>
              <a:r>
                <a:rPr lang="en-US" sz="1000" dirty="0" err="1">
                  <a:solidFill>
                    <a:schemeClr val="tx1">
                      <a:lumMod val="95000"/>
                      <a:lumOff val="5000"/>
                    </a:schemeClr>
                  </a:solidFill>
                  <a:latin typeface="Iskoola Pota" panose="020B0502040204020203" pitchFamily="34" charset="0"/>
                  <a:ea typeface="Roboto" panose="02000000000000000000" pitchFamily="2" charset="0"/>
                  <a:cs typeface="Iskoola Pota" panose="020B0502040204020203" pitchFamily="34" charset="0"/>
                </a:rPr>
                <a:t>Kablosuz</a:t>
              </a:r>
              <a:r>
                <a:rPr lang="en-US" sz="1000" dirty="0">
                  <a:solidFill>
                    <a:schemeClr val="tx1">
                      <a:lumMod val="95000"/>
                      <a:lumOff val="5000"/>
                    </a:schemeClr>
                  </a:solidFill>
                  <a:latin typeface="Iskoola Pota" panose="020B0502040204020203" pitchFamily="34" charset="0"/>
                  <a:ea typeface="Roboto" panose="02000000000000000000" pitchFamily="2" charset="0"/>
                  <a:cs typeface="Iskoola Pota" panose="020B0502040204020203" pitchFamily="34" charset="0"/>
                </a:rPr>
                <a:t> LAN, IP </a:t>
              </a:r>
              <a:r>
                <a:rPr lang="en-US" sz="1000" dirty="0" err="1">
                  <a:solidFill>
                    <a:schemeClr val="tx1">
                      <a:lumMod val="95000"/>
                      <a:lumOff val="5000"/>
                    </a:schemeClr>
                  </a:solidFill>
                  <a:latin typeface="Iskoola Pota" panose="020B0502040204020203" pitchFamily="34" charset="0"/>
                  <a:ea typeface="Roboto" panose="02000000000000000000" pitchFamily="2" charset="0"/>
                  <a:cs typeface="Iskoola Pota" panose="020B0502040204020203" pitchFamily="34" charset="0"/>
                </a:rPr>
                <a:t>Telefon</a:t>
              </a:r>
              <a:r>
                <a:rPr lang="en-US" sz="1000" dirty="0">
                  <a:solidFill>
                    <a:schemeClr val="tx1">
                      <a:lumMod val="95000"/>
                      <a:lumOff val="5000"/>
                    </a:schemeClr>
                  </a:solidFill>
                  <a:latin typeface="Iskoola Pota" panose="020B0502040204020203" pitchFamily="34" charset="0"/>
                  <a:ea typeface="Roboto" panose="02000000000000000000" pitchFamily="2" charset="0"/>
                  <a:cs typeface="Iskoola Pota" panose="020B0502040204020203" pitchFamily="34" charset="0"/>
                </a:rPr>
                <a:t> </a:t>
              </a:r>
              <a:r>
                <a:rPr lang="en-US" sz="1000" dirty="0" err="1">
                  <a:solidFill>
                    <a:schemeClr val="tx1">
                      <a:lumMod val="95000"/>
                      <a:lumOff val="5000"/>
                    </a:schemeClr>
                  </a:solidFill>
                  <a:latin typeface="Iskoola Pota" panose="020B0502040204020203" pitchFamily="34" charset="0"/>
                  <a:ea typeface="Roboto" panose="02000000000000000000" pitchFamily="2" charset="0"/>
                  <a:cs typeface="Iskoola Pota" panose="020B0502040204020203" pitchFamily="34" charset="0"/>
                </a:rPr>
                <a:t>tasarımı</a:t>
              </a:r>
              <a:r>
                <a:rPr lang="en-US" sz="1000" dirty="0">
                  <a:solidFill>
                    <a:schemeClr val="tx1">
                      <a:lumMod val="95000"/>
                      <a:lumOff val="5000"/>
                    </a:schemeClr>
                  </a:solidFill>
                  <a:latin typeface="Iskoola Pota" panose="020B0502040204020203" pitchFamily="34" charset="0"/>
                  <a:ea typeface="Roboto" panose="02000000000000000000" pitchFamily="2" charset="0"/>
                  <a:cs typeface="Iskoola Pota" panose="020B0502040204020203" pitchFamily="34" charset="0"/>
                </a:rPr>
                <a:t> </a:t>
              </a:r>
              <a:r>
                <a:rPr lang="en-US" sz="1000" dirty="0" err="1">
                  <a:solidFill>
                    <a:schemeClr val="tx1">
                      <a:lumMod val="95000"/>
                      <a:lumOff val="5000"/>
                    </a:schemeClr>
                  </a:solidFill>
                  <a:latin typeface="Iskoola Pota" panose="020B0502040204020203" pitchFamily="34" charset="0"/>
                  <a:ea typeface="Roboto" panose="02000000000000000000" pitchFamily="2" charset="0"/>
                  <a:cs typeface="Iskoola Pota" panose="020B0502040204020203" pitchFamily="34" charset="0"/>
                </a:rPr>
                <a:t>ve</a:t>
              </a:r>
              <a:r>
                <a:rPr lang="en-US" sz="1000" dirty="0">
                  <a:solidFill>
                    <a:schemeClr val="tx1">
                      <a:lumMod val="95000"/>
                      <a:lumOff val="5000"/>
                    </a:schemeClr>
                  </a:solidFill>
                  <a:latin typeface="Iskoola Pota" panose="020B0502040204020203" pitchFamily="34" charset="0"/>
                  <a:ea typeface="Roboto" panose="02000000000000000000" pitchFamily="2" charset="0"/>
                  <a:cs typeface="Iskoola Pota" panose="020B0502040204020203" pitchFamily="34" charset="0"/>
                </a:rPr>
                <a:t> </a:t>
              </a:r>
              <a:r>
                <a:rPr lang="en-US" sz="1000" dirty="0" err="1">
                  <a:solidFill>
                    <a:schemeClr val="tx1">
                      <a:lumMod val="95000"/>
                      <a:lumOff val="5000"/>
                    </a:schemeClr>
                  </a:solidFill>
                  <a:latin typeface="Iskoola Pota" panose="020B0502040204020203" pitchFamily="34" charset="0"/>
                  <a:ea typeface="Roboto" panose="02000000000000000000" pitchFamily="2" charset="0"/>
                  <a:cs typeface="Iskoola Pota" panose="020B0502040204020203" pitchFamily="34" charset="0"/>
                </a:rPr>
                <a:t>uygulaması</a:t>
              </a:r>
              <a:endParaRPr lang="en-US" sz="1000" dirty="0">
                <a:solidFill>
                  <a:schemeClr val="tx1">
                    <a:lumMod val="95000"/>
                    <a:lumOff val="5000"/>
                  </a:schemeClr>
                </a:solidFill>
                <a:latin typeface="Iskoola Pota" panose="020B0502040204020203" pitchFamily="34" charset="0"/>
                <a:ea typeface="Roboto" panose="02000000000000000000" pitchFamily="2" charset="0"/>
                <a:cs typeface="Iskoola Pota" panose="020B0502040204020203" pitchFamily="34" charset="0"/>
              </a:endParaRPr>
            </a:p>
            <a:p>
              <a:pPr marL="628650" lvl="1" indent="-171450" algn="just">
                <a:buFont typeface="Arial" panose="020B0604020202020204" pitchFamily="34" charset="0"/>
                <a:buChar char="•"/>
              </a:pPr>
              <a:r>
                <a:rPr lang="en-US" sz="1000" dirty="0" err="1">
                  <a:solidFill>
                    <a:schemeClr val="tx1">
                      <a:lumMod val="95000"/>
                      <a:lumOff val="5000"/>
                    </a:schemeClr>
                  </a:solidFill>
                  <a:latin typeface="Iskoola Pota" panose="020B0502040204020203" pitchFamily="34" charset="0"/>
                  <a:ea typeface="Roboto" panose="02000000000000000000" pitchFamily="2" charset="0"/>
                  <a:cs typeface="Iskoola Pota" panose="020B0502040204020203" pitchFamily="34" charset="0"/>
                </a:rPr>
                <a:t>Güvenlik</a:t>
              </a:r>
              <a:r>
                <a:rPr lang="en-US" sz="1000" dirty="0">
                  <a:solidFill>
                    <a:schemeClr val="tx1">
                      <a:lumMod val="95000"/>
                      <a:lumOff val="5000"/>
                    </a:schemeClr>
                  </a:solidFill>
                  <a:latin typeface="Iskoola Pota" panose="020B0502040204020203" pitchFamily="34" charset="0"/>
                  <a:ea typeface="Roboto" panose="02000000000000000000" pitchFamily="2" charset="0"/>
                  <a:cs typeface="Iskoola Pota" panose="020B0502040204020203" pitchFamily="34" charset="0"/>
                </a:rPr>
                <a:t> </a:t>
              </a:r>
              <a:r>
                <a:rPr lang="en-US" sz="1000" dirty="0" err="1">
                  <a:solidFill>
                    <a:schemeClr val="tx1">
                      <a:lumMod val="95000"/>
                      <a:lumOff val="5000"/>
                    </a:schemeClr>
                  </a:solidFill>
                  <a:latin typeface="Iskoola Pota" panose="020B0502040204020203" pitchFamily="34" charset="0"/>
                  <a:ea typeface="Roboto" panose="02000000000000000000" pitchFamily="2" charset="0"/>
                  <a:cs typeface="Iskoola Pota" panose="020B0502040204020203" pitchFamily="34" charset="0"/>
                </a:rPr>
                <a:t>Çözümleri</a:t>
              </a:r>
              <a:r>
                <a:rPr lang="en-US" sz="1000" dirty="0">
                  <a:solidFill>
                    <a:schemeClr val="tx1">
                      <a:lumMod val="95000"/>
                      <a:lumOff val="5000"/>
                    </a:schemeClr>
                  </a:solidFill>
                  <a:latin typeface="Iskoola Pota" panose="020B0502040204020203" pitchFamily="34" charset="0"/>
                  <a:ea typeface="Roboto" panose="02000000000000000000" pitchFamily="2" charset="0"/>
                  <a:cs typeface="Iskoola Pota" panose="020B0502040204020203" pitchFamily="34" charset="0"/>
                </a:rPr>
                <a:t> (</a:t>
              </a:r>
              <a:r>
                <a:rPr lang="tr-TR" sz="1000" dirty="0">
                  <a:solidFill>
                    <a:schemeClr val="tx1">
                      <a:lumMod val="95000"/>
                      <a:lumOff val="5000"/>
                    </a:schemeClr>
                  </a:solidFill>
                  <a:latin typeface="Iskoola Pota" panose="020B0502040204020203" pitchFamily="34" charset="0"/>
                  <a:ea typeface="Roboto" panose="02000000000000000000" pitchFamily="2" charset="0"/>
                  <a:cs typeface="Iskoola Pota" panose="020B0502040204020203" pitchFamily="34" charset="0"/>
                </a:rPr>
                <a:t>Firewall</a:t>
              </a:r>
              <a:r>
                <a:rPr lang="en-US" sz="1000" dirty="0">
                  <a:solidFill>
                    <a:schemeClr val="tx1">
                      <a:lumMod val="95000"/>
                      <a:lumOff val="5000"/>
                    </a:schemeClr>
                  </a:solidFill>
                  <a:latin typeface="Iskoola Pota" panose="020B0502040204020203" pitchFamily="34" charset="0"/>
                  <a:ea typeface="Roboto" panose="02000000000000000000" pitchFamily="2" charset="0"/>
                  <a:cs typeface="Iskoola Pota" panose="020B0502040204020203" pitchFamily="34" charset="0"/>
                </a:rPr>
                <a:t> </a:t>
              </a:r>
              <a:r>
                <a:rPr lang="tr-TR" sz="1000" dirty="0">
                  <a:solidFill>
                    <a:schemeClr val="tx1">
                      <a:lumMod val="95000"/>
                      <a:lumOff val="5000"/>
                    </a:schemeClr>
                  </a:solidFill>
                  <a:latin typeface="Iskoola Pota" panose="020B0502040204020203" pitchFamily="34" charset="0"/>
                  <a:ea typeface="Roboto" panose="02000000000000000000" pitchFamily="2" charset="0"/>
                  <a:cs typeface="Iskoola Pota" panose="020B0502040204020203" pitchFamily="34" charset="0"/>
                </a:rPr>
                <a:t>,</a:t>
              </a:r>
              <a:r>
                <a:rPr lang="en-US" sz="1000" dirty="0">
                  <a:solidFill>
                    <a:schemeClr val="tx1">
                      <a:lumMod val="95000"/>
                      <a:lumOff val="5000"/>
                    </a:schemeClr>
                  </a:solidFill>
                  <a:latin typeface="Iskoola Pota" panose="020B0502040204020203" pitchFamily="34" charset="0"/>
                  <a:ea typeface="Roboto" panose="02000000000000000000" pitchFamily="2" charset="0"/>
                  <a:cs typeface="Iskoola Pota" panose="020B0502040204020203" pitchFamily="34" charset="0"/>
                </a:rPr>
                <a:t> IPS, VPN, </a:t>
              </a:r>
              <a:r>
                <a:rPr lang="tr-TR" sz="1000" dirty="0">
                  <a:solidFill>
                    <a:schemeClr val="tx1">
                      <a:lumMod val="95000"/>
                      <a:lumOff val="5000"/>
                    </a:schemeClr>
                  </a:solidFill>
                  <a:latin typeface="Iskoola Pota" panose="020B0502040204020203" pitchFamily="34" charset="0"/>
                  <a:ea typeface="Roboto" panose="02000000000000000000" pitchFamily="2" charset="0"/>
                  <a:cs typeface="Iskoola Pota" panose="020B0502040204020203" pitchFamily="34" charset="0"/>
                </a:rPr>
                <a:t>WAF, DLP, NAC, SIEM, </a:t>
              </a:r>
              <a:r>
                <a:rPr lang="tr-TR" sz="1000" dirty="0" err="1">
                  <a:solidFill>
                    <a:schemeClr val="tx1">
                      <a:lumMod val="95000"/>
                      <a:lumOff val="5000"/>
                    </a:schemeClr>
                  </a:solidFill>
                  <a:latin typeface="Iskoola Pota" panose="020B0502040204020203" pitchFamily="34" charset="0"/>
                  <a:ea typeface="Roboto" panose="02000000000000000000" pitchFamily="2" charset="0"/>
                  <a:cs typeface="Iskoola Pota" panose="020B0502040204020203" pitchFamily="34" charset="0"/>
                </a:rPr>
                <a:t>Endpoint</a:t>
              </a:r>
              <a:r>
                <a:rPr lang="tr-TR" sz="1000" dirty="0">
                  <a:solidFill>
                    <a:schemeClr val="tx1">
                      <a:lumMod val="95000"/>
                      <a:lumOff val="5000"/>
                    </a:schemeClr>
                  </a:solidFill>
                  <a:latin typeface="Iskoola Pota" panose="020B0502040204020203" pitchFamily="34" charset="0"/>
                  <a:ea typeface="Roboto" panose="02000000000000000000" pitchFamily="2" charset="0"/>
                  <a:cs typeface="Iskoola Pota" panose="020B0502040204020203" pitchFamily="34" charset="0"/>
                </a:rPr>
                <a:t> </a:t>
              </a:r>
              <a:r>
                <a:rPr lang="en-US" sz="1000" dirty="0">
                  <a:solidFill>
                    <a:schemeClr val="tx1">
                      <a:lumMod val="95000"/>
                      <a:lumOff val="5000"/>
                    </a:schemeClr>
                  </a:solidFill>
                  <a:latin typeface="Iskoola Pota" panose="020B0502040204020203" pitchFamily="34" charset="0"/>
                  <a:ea typeface="Roboto" panose="02000000000000000000" pitchFamily="2" charset="0"/>
                  <a:cs typeface="Iskoola Pota" panose="020B0502040204020203" pitchFamily="34" charset="0"/>
                </a:rPr>
                <a:t>)</a:t>
              </a:r>
              <a:endParaRPr lang="tr-TR" sz="900" dirty="0">
                <a:solidFill>
                  <a:schemeClr val="tx1">
                    <a:lumMod val="95000"/>
                    <a:lumOff val="5000"/>
                  </a:schemeClr>
                </a:solidFill>
                <a:latin typeface="Iskoola Pota" panose="020B0502040204020203" pitchFamily="34" charset="0"/>
                <a:cs typeface="Iskoola Pota" panose="020B0502040204020203" pitchFamily="34" charset="0"/>
              </a:endParaRPr>
            </a:p>
          </p:txBody>
        </p:sp>
      </p:grpSp>
      <p:grpSp>
        <p:nvGrpSpPr>
          <p:cNvPr id="56" name="Content 1">
            <a:extLst>
              <a:ext uri="{FF2B5EF4-FFF2-40B4-BE49-F238E27FC236}">
                <a16:creationId xmlns:a16="http://schemas.microsoft.com/office/drawing/2014/main" id="{A168A3DC-ACE3-4103-BFC5-F7C33474C8D9}"/>
              </a:ext>
            </a:extLst>
          </p:cNvPr>
          <p:cNvGrpSpPr/>
          <p:nvPr/>
        </p:nvGrpSpPr>
        <p:grpSpPr>
          <a:xfrm>
            <a:off x="82192" y="1855772"/>
            <a:ext cx="3669171" cy="1607388"/>
            <a:chOff x="6688276" y="3669755"/>
            <a:chExt cx="4808482" cy="1607391"/>
          </a:xfrm>
        </p:grpSpPr>
        <p:sp>
          <p:nvSpPr>
            <p:cNvPr id="57" name="Title 1">
              <a:extLst>
                <a:ext uri="{FF2B5EF4-FFF2-40B4-BE49-F238E27FC236}">
                  <a16:creationId xmlns:a16="http://schemas.microsoft.com/office/drawing/2014/main" id="{9FDF7763-3CAD-4286-A81D-172544F80F61}"/>
                </a:ext>
              </a:extLst>
            </p:cNvPr>
            <p:cNvSpPr txBox="1"/>
            <p:nvPr/>
          </p:nvSpPr>
          <p:spPr>
            <a:xfrm>
              <a:off x="7175499" y="3669755"/>
              <a:ext cx="3852865" cy="277000"/>
            </a:xfrm>
            <a:prstGeom prst="rect">
              <a:avLst/>
            </a:prstGeom>
            <a:noFill/>
          </p:spPr>
          <p:txBody>
            <a:bodyPr wrap="square" rtlCol="0">
              <a:spAutoFit/>
            </a:bodyPr>
            <a:lstStyle/>
            <a:p>
              <a:r>
                <a:rPr lang="tr-TR" sz="1200" dirty="0">
                  <a:latin typeface="Raleway" pitchFamily="2" charset="-94"/>
                </a:rPr>
                <a:t>Servis ve Destek Çözümleri</a:t>
              </a:r>
              <a:endParaRPr lang="id-ID" sz="1200" dirty="0">
                <a:latin typeface="Raleway" pitchFamily="2" charset="-94"/>
              </a:endParaRPr>
            </a:p>
          </p:txBody>
        </p:sp>
        <p:sp>
          <p:nvSpPr>
            <p:cNvPr id="58" name="Details 1">
              <a:extLst>
                <a:ext uri="{FF2B5EF4-FFF2-40B4-BE49-F238E27FC236}">
                  <a16:creationId xmlns:a16="http://schemas.microsoft.com/office/drawing/2014/main" id="{6B9FC42B-AC10-4A21-894C-0D2F88FA92CC}"/>
                </a:ext>
              </a:extLst>
            </p:cNvPr>
            <p:cNvSpPr txBox="1"/>
            <p:nvPr/>
          </p:nvSpPr>
          <p:spPr>
            <a:xfrm>
              <a:off x="6688276" y="3953705"/>
              <a:ext cx="4808482" cy="1323441"/>
            </a:xfrm>
            <a:prstGeom prst="rect">
              <a:avLst/>
            </a:prstGeom>
            <a:noFill/>
          </p:spPr>
          <p:txBody>
            <a:bodyPr wrap="square" rtlCol="0">
              <a:spAutoFit/>
            </a:bodyPr>
            <a:lstStyle/>
            <a:p>
              <a:pPr marL="628650" lvl="1" indent="-171450" algn="just">
                <a:buFont typeface="Arial" panose="020B0604020202020204" pitchFamily="34" charset="0"/>
                <a:buChar char="•"/>
              </a:pPr>
              <a:r>
                <a:rPr lang="en-US" sz="1000" dirty="0" err="1">
                  <a:solidFill>
                    <a:schemeClr val="tx1">
                      <a:lumMod val="95000"/>
                      <a:lumOff val="5000"/>
                    </a:schemeClr>
                  </a:solidFill>
                  <a:latin typeface="Iskoola Pota" panose="020B0502040204020203" pitchFamily="34" charset="0"/>
                  <a:ea typeface="Roboto" panose="02000000000000000000" pitchFamily="2" charset="0"/>
                  <a:cs typeface="Iskoola Pota" panose="020B0502040204020203" pitchFamily="34" charset="0"/>
                </a:rPr>
                <a:t>Kurulum</a:t>
              </a:r>
              <a:r>
                <a:rPr lang="en-US" sz="1000" dirty="0">
                  <a:solidFill>
                    <a:schemeClr val="tx1">
                      <a:lumMod val="95000"/>
                      <a:lumOff val="5000"/>
                    </a:schemeClr>
                  </a:solidFill>
                  <a:latin typeface="Iskoola Pota" panose="020B0502040204020203" pitchFamily="34" charset="0"/>
                  <a:ea typeface="Roboto" panose="02000000000000000000" pitchFamily="2" charset="0"/>
                  <a:cs typeface="Iskoola Pota" panose="020B0502040204020203" pitchFamily="34" charset="0"/>
                </a:rPr>
                <a:t> </a:t>
              </a:r>
              <a:r>
                <a:rPr lang="en-US" sz="1000" dirty="0" err="1">
                  <a:solidFill>
                    <a:schemeClr val="tx1">
                      <a:lumMod val="95000"/>
                      <a:lumOff val="5000"/>
                    </a:schemeClr>
                  </a:solidFill>
                  <a:latin typeface="Iskoola Pota" panose="020B0502040204020203" pitchFamily="34" charset="0"/>
                  <a:ea typeface="Roboto" panose="02000000000000000000" pitchFamily="2" charset="0"/>
                  <a:cs typeface="Iskoola Pota" panose="020B0502040204020203" pitchFamily="34" charset="0"/>
                </a:rPr>
                <a:t>Hizmetleri</a:t>
              </a:r>
              <a:r>
                <a:rPr lang="en-US" sz="1000" dirty="0">
                  <a:solidFill>
                    <a:schemeClr val="tx1">
                      <a:lumMod val="95000"/>
                      <a:lumOff val="5000"/>
                    </a:schemeClr>
                  </a:solidFill>
                  <a:latin typeface="Iskoola Pota" panose="020B0502040204020203" pitchFamily="34" charset="0"/>
                  <a:ea typeface="Roboto" panose="02000000000000000000" pitchFamily="2" charset="0"/>
                  <a:cs typeface="Iskoola Pota" panose="020B0502040204020203" pitchFamily="34" charset="0"/>
                </a:rPr>
                <a:t> (LAN / WAN </a:t>
              </a:r>
              <a:r>
                <a:rPr lang="en-US" sz="1000" dirty="0" err="1">
                  <a:solidFill>
                    <a:schemeClr val="tx1">
                      <a:lumMod val="95000"/>
                      <a:lumOff val="5000"/>
                    </a:schemeClr>
                  </a:solidFill>
                  <a:latin typeface="Iskoola Pota" panose="020B0502040204020203" pitchFamily="34" charset="0"/>
                  <a:ea typeface="Roboto" panose="02000000000000000000" pitchFamily="2" charset="0"/>
                  <a:cs typeface="Iskoola Pota" panose="020B0502040204020203" pitchFamily="34" charset="0"/>
                </a:rPr>
                <a:t>Altyapısı</a:t>
              </a:r>
              <a:r>
                <a:rPr lang="en-US" sz="1000" dirty="0">
                  <a:solidFill>
                    <a:schemeClr val="tx1">
                      <a:lumMod val="95000"/>
                      <a:lumOff val="5000"/>
                    </a:schemeClr>
                  </a:solidFill>
                  <a:latin typeface="Iskoola Pota" panose="020B0502040204020203" pitchFamily="34" charset="0"/>
                  <a:ea typeface="Roboto" panose="02000000000000000000" pitchFamily="2" charset="0"/>
                  <a:cs typeface="Iskoola Pota" panose="020B0502040204020203" pitchFamily="34" charset="0"/>
                </a:rPr>
                <a:t>, </a:t>
              </a:r>
              <a:r>
                <a:rPr lang="en-US" sz="1000" dirty="0" err="1">
                  <a:solidFill>
                    <a:schemeClr val="tx1">
                      <a:lumMod val="95000"/>
                      <a:lumOff val="5000"/>
                    </a:schemeClr>
                  </a:solidFill>
                  <a:latin typeface="Iskoola Pota" panose="020B0502040204020203" pitchFamily="34" charset="0"/>
                  <a:ea typeface="Roboto" panose="02000000000000000000" pitchFamily="2" charset="0"/>
                  <a:cs typeface="Iskoola Pota" panose="020B0502040204020203" pitchFamily="34" charset="0"/>
                </a:rPr>
                <a:t>Ses</a:t>
              </a:r>
              <a:r>
                <a:rPr lang="en-US" sz="1000" dirty="0">
                  <a:solidFill>
                    <a:schemeClr val="tx1">
                      <a:lumMod val="95000"/>
                      <a:lumOff val="5000"/>
                    </a:schemeClr>
                  </a:solidFill>
                  <a:latin typeface="Iskoola Pota" panose="020B0502040204020203" pitchFamily="34" charset="0"/>
                  <a:ea typeface="Roboto" panose="02000000000000000000" pitchFamily="2" charset="0"/>
                  <a:cs typeface="Iskoola Pota" panose="020B0502040204020203" pitchFamily="34" charset="0"/>
                </a:rPr>
                <a:t> </a:t>
              </a:r>
              <a:r>
                <a:rPr lang="en-US" sz="1000" dirty="0" err="1">
                  <a:solidFill>
                    <a:schemeClr val="tx1">
                      <a:lumMod val="95000"/>
                      <a:lumOff val="5000"/>
                    </a:schemeClr>
                  </a:solidFill>
                  <a:latin typeface="Iskoola Pota" panose="020B0502040204020203" pitchFamily="34" charset="0"/>
                  <a:ea typeface="Roboto" panose="02000000000000000000" pitchFamily="2" charset="0"/>
                  <a:cs typeface="Iskoola Pota" panose="020B0502040204020203" pitchFamily="34" charset="0"/>
                </a:rPr>
                <a:t>ve</a:t>
              </a:r>
              <a:r>
                <a:rPr lang="en-US" sz="1000" dirty="0">
                  <a:solidFill>
                    <a:schemeClr val="tx1">
                      <a:lumMod val="95000"/>
                      <a:lumOff val="5000"/>
                    </a:schemeClr>
                  </a:solidFill>
                  <a:latin typeface="Iskoola Pota" panose="020B0502040204020203" pitchFamily="34" charset="0"/>
                  <a:ea typeface="Roboto" panose="02000000000000000000" pitchFamily="2" charset="0"/>
                  <a:cs typeface="Iskoola Pota" panose="020B0502040204020203" pitchFamily="34" charset="0"/>
                </a:rPr>
                <a:t> Veri </a:t>
              </a:r>
              <a:r>
                <a:rPr lang="en-US" sz="1000" dirty="0" err="1">
                  <a:solidFill>
                    <a:schemeClr val="tx1">
                      <a:lumMod val="95000"/>
                      <a:lumOff val="5000"/>
                    </a:schemeClr>
                  </a:solidFill>
                  <a:latin typeface="Iskoola Pota" panose="020B0502040204020203" pitchFamily="34" charset="0"/>
                  <a:ea typeface="Roboto" panose="02000000000000000000" pitchFamily="2" charset="0"/>
                  <a:cs typeface="Iskoola Pota" panose="020B0502040204020203" pitchFamily="34" charset="0"/>
                </a:rPr>
                <a:t>ve</a:t>
              </a:r>
              <a:r>
                <a:rPr lang="en-US" sz="1000" dirty="0">
                  <a:solidFill>
                    <a:schemeClr val="tx1">
                      <a:lumMod val="95000"/>
                      <a:lumOff val="5000"/>
                    </a:schemeClr>
                  </a:solidFill>
                  <a:latin typeface="Iskoola Pota" panose="020B0502040204020203" pitchFamily="34" charset="0"/>
                  <a:ea typeface="Roboto" panose="02000000000000000000" pitchFamily="2" charset="0"/>
                  <a:cs typeface="Iskoola Pota" panose="020B0502040204020203" pitchFamily="34" charset="0"/>
                </a:rPr>
                <a:t> Video </a:t>
              </a:r>
              <a:r>
                <a:rPr lang="en-US" sz="1000" dirty="0" err="1">
                  <a:solidFill>
                    <a:schemeClr val="tx1">
                      <a:lumMod val="95000"/>
                      <a:lumOff val="5000"/>
                    </a:schemeClr>
                  </a:solidFill>
                  <a:latin typeface="Iskoola Pota" panose="020B0502040204020203" pitchFamily="34" charset="0"/>
                  <a:ea typeface="Roboto" panose="02000000000000000000" pitchFamily="2" charset="0"/>
                  <a:cs typeface="Iskoola Pota" panose="020B0502040204020203" pitchFamily="34" charset="0"/>
                </a:rPr>
                <a:t>Entegrasyonu</a:t>
              </a:r>
              <a:r>
                <a:rPr lang="en-US" sz="1000" dirty="0">
                  <a:solidFill>
                    <a:schemeClr val="tx1">
                      <a:lumMod val="95000"/>
                      <a:lumOff val="5000"/>
                    </a:schemeClr>
                  </a:solidFill>
                  <a:latin typeface="Iskoola Pota" panose="020B0502040204020203" pitchFamily="34" charset="0"/>
                  <a:ea typeface="Roboto" panose="02000000000000000000" pitchFamily="2" charset="0"/>
                  <a:cs typeface="Iskoola Pota" panose="020B0502040204020203" pitchFamily="34" charset="0"/>
                </a:rPr>
                <a:t>, </a:t>
              </a:r>
              <a:r>
                <a:rPr lang="en-US" sz="1000" dirty="0" err="1">
                  <a:solidFill>
                    <a:schemeClr val="tx1">
                      <a:lumMod val="95000"/>
                      <a:lumOff val="5000"/>
                    </a:schemeClr>
                  </a:solidFill>
                  <a:latin typeface="Iskoola Pota" panose="020B0502040204020203" pitchFamily="34" charset="0"/>
                  <a:ea typeface="Roboto" panose="02000000000000000000" pitchFamily="2" charset="0"/>
                  <a:cs typeface="Iskoola Pota" panose="020B0502040204020203" pitchFamily="34" charset="0"/>
                </a:rPr>
                <a:t>Güvenlik</a:t>
              </a:r>
              <a:r>
                <a:rPr lang="en-US" sz="1000" dirty="0">
                  <a:solidFill>
                    <a:schemeClr val="tx1">
                      <a:lumMod val="95000"/>
                      <a:lumOff val="5000"/>
                    </a:schemeClr>
                  </a:solidFill>
                  <a:latin typeface="Iskoola Pota" panose="020B0502040204020203" pitchFamily="34" charset="0"/>
                  <a:ea typeface="Roboto" panose="02000000000000000000" pitchFamily="2" charset="0"/>
                  <a:cs typeface="Iskoola Pota" panose="020B0502040204020203" pitchFamily="34" charset="0"/>
                </a:rPr>
                <a:t> </a:t>
              </a:r>
              <a:r>
                <a:rPr lang="en-US" sz="1000" dirty="0" err="1">
                  <a:solidFill>
                    <a:schemeClr val="tx1">
                      <a:lumMod val="95000"/>
                      <a:lumOff val="5000"/>
                    </a:schemeClr>
                  </a:solidFill>
                  <a:latin typeface="Iskoola Pota" panose="020B0502040204020203" pitchFamily="34" charset="0"/>
                  <a:ea typeface="Roboto" panose="02000000000000000000" pitchFamily="2" charset="0"/>
                  <a:cs typeface="Iskoola Pota" panose="020B0502040204020203" pitchFamily="34" charset="0"/>
                </a:rPr>
                <a:t>Çözümleri</a:t>
              </a:r>
              <a:r>
                <a:rPr lang="en-US" sz="1000" dirty="0">
                  <a:solidFill>
                    <a:schemeClr val="tx1">
                      <a:lumMod val="95000"/>
                      <a:lumOff val="5000"/>
                    </a:schemeClr>
                  </a:solidFill>
                  <a:latin typeface="Iskoola Pota" panose="020B0502040204020203" pitchFamily="34" charset="0"/>
                  <a:ea typeface="Roboto" panose="02000000000000000000" pitchFamily="2" charset="0"/>
                  <a:cs typeface="Iskoola Pota" panose="020B0502040204020203" pitchFamily="34" charset="0"/>
                </a:rPr>
                <a:t>, </a:t>
              </a:r>
              <a:r>
                <a:rPr lang="en-US" sz="1000" dirty="0" err="1">
                  <a:solidFill>
                    <a:schemeClr val="tx1">
                      <a:lumMod val="95000"/>
                      <a:lumOff val="5000"/>
                    </a:schemeClr>
                  </a:solidFill>
                  <a:latin typeface="Iskoola Pota" panose="020B0502040204020203" pitchFamily="34" charset="0"/>
                  <a:ea typeface="Roboto" panose="02000000000000000000" pitchFamily="2" charset="0"/>
                  <a:cs typeface="Iskoola Pota" panose="020B0502040204020203" pitchFamily="34" charset="0"/>
                </a:rPr>
                <a:t>Kurumsal</a:t>
              </a:r>
              <a:r>
                <a:rPr lang="en-US" sz="1000" dirty="0">
                  <a:solidFill>
                    <a:schemeClr val="tx1">
                      <a:lumMod val="95000"/>
                      <a:lumOff val="5000"/>
                    </a:schemeClr>
                  </a:solidFill>
                  <a:latin typeface="Iskoola Pota" panose="020B0502040204020203" pitchFamily="34" charset="0"/>
                  <a:ea typeface="Roboto" panose="02000000000000000000" pitchFamily="2" charset="0"/>
                  <a:cs typeface="Iskoola Pota" panose="020B0502040204020203" pitchFamily="34" charset="0"/>
                </a:rPr>
                <a:t> </a:t>
              </a:r>
              <a:r>
                <a:rPr lang="en-US" sz="1000" dirty="0" err="1">
                  <a:solidFill>
                    <a:schemeClr val="tx1">
                      <a:lumMod val="95000"/>
                      <a:lumOff val="5000"/>
                    </a:schemeClr>
                  </a:solidFill>
                  <a:latin typeface="Iskoola Pota" panose="020B0502040204020203" pitchFamily="34" charset="0"/>
                  <a:ea typeface="Roboto" panose="02000000000000000000" pitchFamily="2" charset="0"/>
                  <a:cs typeface="Iskoola Pota" panose="020B0502040204020203" pitchFamily="34" charset="0"/>
                </a:rPr>
                <a:t>Sistemler</a:t>
              </a:r>
              <a:r>
                <a:rPr lang="en-US" sz="1000" dirty="0">
                  <a:solidFill>
                    <a:schemeClr val="tx1">
                      <a:lumMod val="95000"/>
                      <a:lumOff val="5000"/>
                    </a:schemeClr>
                  </a:solidFill>
                  <a:latin typeface="Iskoola Pota" panose="020B0502040204020203" pitchFamily="34" charset="0"/>
                  <a:ea typeface="Roboto" panose="02000000000000000000" pitchFamily="2" charset="0"/>
                  <a:cs typeface="Iskoola Pota" panose="020B0502040204020203" pitchFamily="34" charset="0"/>
                </a:rPr>
                <a:t> </a:t>
              </a:r>
              <a:r>
                <a:rPr lang="en-US" sz="1000" dirty="0" err="1">
                  <a:solidFill>
                    <a:schemeClr val="tx1">
                      <a:lumMod val="95000"/>
                      <a:lumOff val="5000"/>
                    </a:schemeClr>
                  </a:solidFill>
                  <a:latin typeface="Iskoola Pota" panose="020B0502040204020203" pitchFamily="34" charset="0"/>
                  <a:ea typeface="Roboto" panose="02000000000000000000" pitchFamily="2" charset="0"/>
                  <a:cs typeface="Iskoola Pota" panose="020B0502040204020203" pitchFamily="34" charset="0"/>
                </a:rPr>
                <a:t>Donanım</a:t>
              </a:r>
              <a:r>
                <a:rPr lang="en-US" sz="1000" dirty="0">
                  <a:solidFill>
                    <a:schemeClr val="tx1">
                      <a:lumMod val="95000"/>
                      <a:lumOff val="5000"/>
                    </a:schemeClr>
                  </a:solidFill>
                  <a:latin typeface="Iskoola Pota" panose="020B0502040204020203" pitchFamily="34" charset="0"/>
                  <a:ea typeface="Roboto" panose="02000000000000000000" pitchFamily="2" charset="0"/>
                  <a:cs typeface="Iskoola Pota" panose="020B0502040204020203" pitchFamily="34" charset="0"/>
                </a:rPr>
                <a:t> </a:t>
              </a:r>
              <a:r>
                <a:rPr lang="en-US" sz="1000" dirty="0" err="1">
                  <a:solidFill>
                    <a:schemeClr val="tx1">
                      <a:lumMod val="95000"/>
                      <a:lumOff val="5000"/>
                    </a:schemeClr>
                  </a:solidFill>
                  <a:latin typeface="Iskoola Pota" panose="020B0502040204020203" pitchFamily="34" charset="0"/>
                  <a:ea typeface="Roboto" panose="02000000000000000000" pitchFamily="2" charset="0"/>
                  <a:cs typeface="Iskoola Pota" panose="020B0502040204020203" pitchFamily="34" charset="0"/>
                </a:rPr>
                <a:t>ve</a:t>
              </a:r>
              <a:r>
                <a:rPr lang="en-US" sz="1000" dirty="0">
                  <a:solidFill>
                    <a:schemeClr val="tx1">
                      <a:lumMod val="95000"/>
                      <a:lumOff val="5000"/>
                    </a:schemeClr>
                  </a:solidFill>
                  <a:latin typeface="Iskoola Pota" panose="020B0502040204020203" pitchFamily="34" charset="0"/>
                  <a:ea typeface="Roboto" panose="02000000000000000000" pitchFamily="2" charset="0"/>
                  <a:cs typeface="Iskoola Pota" panose="020B0502040204020203" pitchFamily="34" charset="0"/>
                </a:rPr>
                <a:t> </a:t>
              </a:r>
              <a:r>
                <a:rPr lang="en-US" sz="1000" dirty="0" err="1">
                  <a:solidFill>
                    <a:schemeClr val="tx1">
                      <a:lumMod val="95000"/>
                      <a:lumOff val="5000"/>
                    </a:schemeClr>
                  </a:solidFill>
                  <a:latin typeface="Iskoola Pota" panose="020B0502040204020203" pitchFamily="34" charset="0"/>
                  <a:ea typeface="Roboto" panose="02000000000000000000" pitchFamily="2" charset="0"/>
                  <a:cs typeface="Iskoola Pota" panose="020B0502040204020203" pitchFamily="34" charset="0"/>
                </a:rPr>
                <a:t>Yazılım</a:t>
              </a:r>
              <a:r>
                <a:rPr lang="en-US" sz="1000" dirty="0">
                  <a:solidFill>
                    <a:schemeClr val="tx1">
                      <a:lumMod val="95000"/>
                      <a:lumOff val="5000"/>
                    </a:schemeClr>
                  </a:solidFill>
                  <a:latin typeface="Iskoola Pota" panose="020B0502040204020203" pitchFamily="34" charset="0"/>
                  <a:ea typeface="Roboto" panose="02000000000000000000" pitchFamily="2" charset="0"/>
                  <a:cs typeface="Iskoola Pota" panose="020B0502040204020203" pitchFamily="34" charset="0"/>
                </a:rPr>
                <a:t> </a:t>
              </a:r>
              <a:r>
                <a:rPr lang="en-US" sz="1000" dirty="0" err="1">
                  <a:solidFill>
                    <a:schemeClr val="tx1">
                      <a:lumMod val="95000"/>
                      <a:lumOff val="5000"/>
                    </a:schemeClr>
                  </a:solidFill>
                  <a:latin typeface="Iskoola Pota" panose="020B0502040204020203" pitchFamily="34" charset="0"/>
                  <a:ea typeface="Roboto" panose="02000000000000000000" pitchFamily="2" charset="0"/>
                  <a:cs typeface="Iskoola Pota" panose="020B0502040204020203" pitchFamily="34" charset="0"/>
                </a:rPr>
                <a:t>Çözümleri</a:t>
              </a:r>
              <a:r>
                <a:rPr lang="en-US" sz="1000" dirty="0">
                  <a:solidFill>
                    <a:schemeClr val="tx1">
                      <a:lumMod val="95000"/>
                      <a:lumOff val="5000"/>
                    </a:schemeClr>
                  </a:solidFill>
                  <a:latin typeface="Iskoola Pota" panose="020B0502040204020203" pitchFamily="34" charset="0"/>
                  <a:ea typeface="Roboto" panose="02000000000000000000" pitchFamily="2" charset="0"/>
                  <a:cs typeface="Iskoola Pota" panose="020B0502040204020203" pitchFamily="34" charset="0"/>
                </a:rPr>
                <a:t>)</a:t>
              </a:r>
            </a:p>
            <a:p>
              <a:pPr marL="628650" lvl="1" indent="-171450" algn="just">
                <a:buFont typeface="Arial" panose="020B0604020202020204" pitchFamily="34" charset="0"/>
                <a:buChar char="•"/>
              </a:pPr>
              <a:r>
                <a:rPr lang="en-US" sz="1000" dirty="0" err="1">
                  <a:solidFill>
                    <a:schemeClr val="tx1">
                      <a:lumMod val="95000"/>
                      <a:lumOff val="5000"/>
                    </a:schemeClr>
                  </a:solidFill>
                  <a:latin typeface="Iskoola Pota" panose="020B0502040204020203" pitchFamily="34" charset="0"/>
                  <a:ea typeface="Roboto" panose="02000000000000000000" pitchFamily="2" charset="0"/>
                  <a:cs typeface="Iskoola Pota" panose="020B0502040204020203" pitchFamily="34" charset="0"/>
                </a:rPr>
                <a:t>Sözleşme</a:t>
              </a:r>
              <a:r>
                <a:rPr lang="en-US" sz="1000" dirty="0">
                  <a:solidFill>
                    <a:schemeClr val="tx1">
                      <a:lumMod val="95000"/>
                      <a:lumOff val="5000"/>
                    </a:schemeClr>
                  </a:solidFill>
                  <a:latin typeface="Iskoola Pota" panose="020B0502040204020203" pitchFamily="34" charset="0"/>
                  <a:ea typeface="Roboto" panose="02000000000000000000" pitchFamily="2" charset="0"/>
                  <a:cs typeface="Iskoola Pota" panose="020B0502040204020203" pitchFamily="34" charset="0"/>
                </a:rPr>
                <a:t> </a:t>
              </a:r>
              <a:r>
                <a:rPr lang="en-US" sz="1000" dirty="0" err="1">
                  <a:solidFill>
                    <a:schemeClr val="tx1">
                      <a:lumMod val="95000"/>
                      <a:lumOff val="5000"/>
                    </a:schemeClr>
                  </a:solidFill>
                  <a:latin typeface="Iskoola Pota" panose="020B0502040204020203" pitchFamily="34" charset="0"/>
                  <a:ea typeface="Roboto" panose="02000000000000000000" pitchFamily="2" charset="0"/>
                  <a:cs typeface="Iskoola Pota" panose="020B0502040204020203" pitchFamily="34" charset="0"/>
                </a:rPr>
                <a:t>Destek</a:t>
              </a:r>
              <a:r>
                <a:rPr lang="en-US" sz="1000" dirty="0">
                  <a:solidFill>
                    <a:schemeClr val="tx1">
                      <a:lumMod val="95000"/>
                      <a:lumOff val="5000"/>
                    </a:schemeClr>
                  </a:solidFill>
                  <a:latin typeface="Iskoola Pota" panose="020B0502040204020203" pitchFamily="34" charset="0"/>
                  <a:ea typeface="Roboto" panose="02000000000000000000" pitchFamily="2" charset="0"/>
                  <a:cs typeface="Iskoola Pota" panose="020B0502040204020203" pitchFamily="34" charset="0"/>
                </a:rPr>
                <a:t> </a:t>
              </a:r>
              <a:r>
                <a:rPr lang="en-US" sz="1000" dirty="0" err="1">
                  <a:solidFill>
                    <a:schemeClr val="tx1">
                      <a:lumMod val="95000"/>
                      <a:lumOff val="5000"/>
                    </a:schemeClr>
                  </a:solidFill>
                  <a:latin typeface="Iskoola Pota" panose="020B0502040204020203" pitchFamily="34" charset="0"/>
                  <a:ea typeface="Roboto" panose="02000000000000000000" pitchFamily="2" charset="0"/>
                  <a:cs typeface="Iskoola Pota" panose="020B0502040204020203" pitchFamily="34" charset="0"/>
                </a:rPr>
                <a:t>Hizmetleri</a:t>
              </a:r>
              <a:r>
                <a:rPr lang="en-US" sz="1000" dirty="0">
                  <a:solidFill>
                    <a:schemeClr val="tx1">
                      <a:lumMod val="95000"/>
                      <a:lumOff val="5000"/>
                    </a:schemeClr>
                  </a:solidFill>
                  <a:latin typeface="Iskoola Pota" panose="020B0502040204020203" pitchFamily="34" charset="0"/>
                  <a:ea typeface="Roboto" panose="02000000000000000000" pitchFamily="2" charset="0"/>
                  <a:cs typeface="Iskoola Pota" panose="020B0502040204020203" pitchFamily="34" charset="0"/>
                </a:rPr>
                <a:t> (7 </a:t>
              </a:r>
              <a:r>
                <a:rPr lang="en-US" sz="1000" dirty="0" err="1">
                  <a:solidFill>
                    <a:schemeClr val="tx1">
                      <a:lumMod val="95000"/>
                      <a:lumOff val="5000"/>
                    </a:schemeClr>
                  </a:solidFill>
                  <a:latin typeface="Iskoola Pota" panose="020B0502040204020203" pitchFamily="34" charset="0"/>
                  <a:ea typeface="Roboto" panose="02000000000000000000" pitchFamily="2" charset="0"/>
                  <a:cs typeface="Iskoola Pota" panose="020B0502040204020203" pitchFamily="34" charset="0"/>
                </a:rPr>
                <a:t>gün</a:t>
              </a:r>
              <a:r>
                <a:rPr lang="en-US" sz="1000" dirty="0">
                  <a:solidFill>
                    <a:schemeClr val="tx1">
                      <a:lumMod val="95000"/>
                      <a:lumOff val="5000"/>
                    </a:schemeClr>
                  </a:solidFill>
                  <a:latin typeface="Iskoola Pota" panose="020B0502040204020203" pitchFamily="34" charset="0"/>
                  <a:ea typeface="Roboto" panose="02000000000000000000" pitchFamily="2" charset="0"/>
                  <a:cs typeface="Iskoola Pota" panose="020B0502040204020203" pitchFamily="34" charset="0"/>
                </a:rPr>
                <a:t> / 24 </a:t>
              </a:r>
              <a:r>
                <a:rPr lang="en-US" sz="1000" dirty="0" err="1">
                  <a:solidFill>
                    <a:schemeClr val="tx1">
                      <a:lumMod val="95000"/>
                      <a:lumOff val="5000"/>
                    </a:schemeClr>
                  </a:solidFill>
                  <a:latin typeface="Iskoola Pota" panose="020B0502040204020203" pitchFamily="34" charset="0"/>
                  <a:ea typeface="Roboto" panose="02000000000000000000" pitchFamily="2" charset="0"/>
                  <a:cs typeface="Iskoola Pota" panose="020B0502040204020203" pitchFamily="34" charset="0"/>
                </a:rPr>
                <a:t>saat</a:t>
              </a:r>
              <a:r>
                <a:rPr lang="en-US" sz="1000" dirty="0">
                  <a:solidFill>
                    <a:schemeClr val="tx1">
                      <a:lumMod val="95000"/>
                      <a:lumOff val="5000"/>
                    </a:schemeClr>
                  </a:solidFill>
                  <a:latin typeface="Iskoola Pota" panose="020B0502040204020203" pitchFamily="34" charset="0"/>
                  <a:ea typeface="Roboto" panose="02000000000000000000" pitchFamily="2" charset="0"/>
                  <a:cs typeface="Iskoola Pota" panose="020B0502040204020203" pitchFamily="34" charset="0"/>
                </a:rPr>
                <a:t>, </a:t>
              </a:r>
              <a:r>
                <a:rPr lang="en-US" sz="1000" dirty="0" err="1">
                  <a:solidFill>
                    <a:schemeClr val="tx1">
                      <a:lumMod val="95000"/>
                      <a:lumOff val="5000"/>
                    </a:schemeClr>
                  </a:solidFill>
                  <a:latin typeface="Iskoola Pota" panose="020B0502040204020203" pitchFamily="34" charset="0"/>
                  <a:ea typeface="Roboto" panose="02000000000000000000" pitchFamily="2" charset="0"/>
                  <a:cs typeface="Iskoola Pota" panose="020B0502040204020203" pitchFamily="34" charset="0"/>
                </a:rPr>
                <a:t>hızlı</a:t>
              </a:r>
              <a:r>
                <a:rPr lang="en-US" sz="1000" dirty="0">
                  <a:solidFill>
                    <a:schemeClr val="tx1">
                      <a:lumMod val="95000"/>
                      <a:lumOff val="5000"/>
                    </a:schemeClr>
                  </a:solidFill>
                  <a:latin typeface="Iskoola Pota" panose="020B0502040204020203" pitchFamily="34" charset="0"/>
                  <a:ea typeface="Roboto" panose="02000000000000000000" pitchFamily="2" charset="0"/>
                  <a:cs typeface="Iskoola Pota" panose="020B0502040204020203" pitchFamily="34" charset="0"/>
                </a:rPr>
                <a:t> </a:t>
              </a:r>
              <a:r>
                <a:rPr lang="en-US" sz="1000" dirty="0" err="1">
                  <a:solidFill>
                    <a:schemeClr val="tx1">
                      <a:lumMod val="95000"/>
                      <a:lumOff val="5000"/>
                    </a:schemeClr>
                  </a:solidFill>
                  <a:latin typeface="Iskoola Pota" panose="020B0502040204020203" pitchFamily="34" charset="0"/>
                  <a:ea typeface="Roboto" panose="02000000000000000000" pitchFamily="2" charset="0"/>
                  <a:cs typeface="Iskoola Pota" panose="020B0502040204020203" pitchFamily="34" charset="0"/>
                </a:rPr>
                <a:t>müdahale</a:t>
              </a:r>
              <a:r>
                <a:rPr lang="en-US" sz="1000" dirty="0">
                  <a:solidFill>
                    <a:schemeClr val="tx1">
                      <a:lumMod val="95000"/>
                      <a:lumOff val="5000"/>
                    </a:schemeClr>
                  </a:solidFill>
                  <a:latin typeface="Iskoola Pota" panose="020B0502040204020203" pitchFamily="34" charset="0"/>
                  <a:ea typeface="Roboto" panose="02000000000000000000" pitchFamily="2" charset="0"/>
                  <a:cs typeface="Iskoola Pota" panose="020B0502040204020203" pitchFamily="34" charset="0"/>
                </a:rPr>
                <a:t>, Zaman </a:t>
              </a:r>
              <a:r>
                <a:rPr lang="en-US" sz="1000" dirty="0" err="1">
                  <a:solidFill>
                    <a:schemeClr val="tx1">
                      <a:lumMod val="95000"/>
                      <a:lumOff val="5000"/>
                    </a:schemeClr>
                  </a:solidFill>
                  <a:latin typeface="Iskoola Pota" panose="020B0502040204020203" pitchFamily="34" charset="0"/>
                  <a:ea typeface="Roboto" panose="02000000000000000000" pitchFamily="2" charset="0"/>
                  <a:cs typeface="Iskoola Pota" panose="020B0502040204020203" pitchFamily="34" charset="0"/>
                </a:rPr>
                <a:t>Tespit</a:t>
              </a:r>
              <a:r>
                <a:rPr lang="en-US" sz="1000" dirty="0">
                  <a:solidFill>
                    <a:schemeClr val="tx1">
                      <a:lumMod val="95000"/>
                      <a:lumOff val="5000"/>
                    </a:schemeClr>
                  </a:solidFill>
                  <a:latin typeface="Iskoola Pota" panose="020B0502040204020203" pitchFamily="34" charset="0"/>
                  <a:ea typeface="Roboto" panose="02000000000000000000" pitchFamily="2" charset="0"/>
                  <a:cs typeface="Iskoola Pota" panose="020B0502040204020203" pitchFamily="34" charset="0"/>
                </a:rPr>
                <a:t> </a:t>
              </a:r>
              <a:r>
                <a:rPr lang="en-US" sz="1000" dirty="0" err="1">
                  <a:solidFill>
                    <a:schemeClr val="tx1">
                      <a:lumMod val="95000"/>
                      <a:lumOff val="5000"/>
                    </a:schemeClr>
                  </a:solidFill>
                  <a:latin typeface="Iskoola Pota" panose="020B0502040204020203" pitchFamily="34" charset="0"/>
                  <a:ea typeface="Roboto" panose="02000000000000000000" pitchFamily="2" charset="0"/>
                  <a:cs typeface="Iskoola Pota" panose="020B0502040204020203" pitchFamily="34" charset="0"/>
                </a:rPr>
                <a:t>Garantisi</a:t>
              </a:r>
              <a:r>
                <a:rPr lang="en-US" sz="1000" dirty="0">
                  <a:solidFill>
                    <a:schemeClr val="tx1">
                      <a:lumMod val="95000"/>
                      <a:lumOff val="5000"/>
                    </a:schemeClr>
                  </a:solidFill>
                  <a:latin typeface="Iskoola Pota" panose="020B0502040204020203" pitchFamily="34" charset="0"/>
                  <a:ea typeface="Roboto" panose="02000000000000000000" pitchFamily="2" charset="0"/>
                  <a:cs typeface="Iskoola Pota" panose="020B0502040204020203" pitchFamily="34" charset="0"/>
                </a:rPr>
                <a:t>, </a:t>
              </a:r>
              <a:r>
                <a:rPr lang="en-US" sz="1000" dirty="0" err="1">
                  <a:solidFill>
                    <a:schemeClr val="tx1">
                      <a:lumMod val="95000"/>
                      <a:lumOff val="5000"/>
                    </a:schemeClr>
                  </a:solidFill>
                  <a:latin typeface="Iskoola Pota" panose="020B0502040204020203" pitchFamily="34" charset="0"/>
                  <a:ea typeface="Roboto" panose="02000000000000000000" pitchFamily="2" charset="0"/>
                  <a:cs typeface="Iskoola Pota" panose="020B0502040204020203" pitchFamily="34" charset="0"/>
                </a:rPr>
                <a:t>Parça</a:t>
              </a:r>
              <a:r>
                <a:rPr lang="en-US" sz="1000" dirty="0">
                  <a:solidFill>
                    <a:schemeClr val="tx1">
                      <a:lumMod val="95000"/>
                      <a:lumOff val="5000"/>
                    </a:schemeClr>
                  </a:solidFill>
                  <a:latin typeface="Iskoola Pota" panose="020B0502040204020203" pitchFamily="34" charset="0"/>
                  <a:ea typeface="Roboto" panose="02000000000000000000" pitchFamily="2" charset="0"/>
                  <a:cs typeface="Iskoola Pota" panose="020B0502040204020203" pitchFamily="34" charset="0"/>
                </a:rPr>
                <a:t> </a:t>
              </a:r>
              <a:r>
                <a:rPr lang="en-US" sz="1000" dirty="0" err="1">
                  <a:solidFill>
                    <a:schemeClr val="tx1">
                      <a:lumMod val="95000"/>
                      <a:lumOff val="5000"/>
                    </a:schemeClr>
                  </a:solidFill>
                  <a:latin typeface="Iskoola Pota" panose="020B0502040204020203" pitchFamily="34" charset="0"/>
                  <a:ea typeface="Roboto" panose="02000000000000000000" pitchFamily="2" charset="0"/>
                  <a:cs typeface="Iskoola Pota" panose="020B0502040204020203" pitchFamily="34" charset="0"/>
                </a:rPr>
                <a:t>Garantisi</a:t>
              </a:r>
              <a:r>
                <a:rPr lang="en-US" sz="1000" dirty="0">
                  <a:solidFill>
                    <a:schemeClr val="tx1">
                      <a:lumMod val="95000"/>
                      <a:lumOff val="5000"/>
                    </a:schemeClr>
                  </a:solidFill>
                  <a:latin typeface="Iskoola Pota" panose="020B0502040204020203" pitchFamily="34" charset="0"/>
                  <a:ea typeface="Roboto" panose="02000000000000000000" pitchFamily="2" charset="0"/>
                  <a:cs typeface="Iskoola Pota" panose="020B0502040204020203" pitchFamily="34" charset="0"/>
                </a:rPr>
                <a:t>, </a:t>
              </a:r>
              <a:r>
                <a:rPr lang="en-US" sz="1000" dirty="0" err="1">
                  <a:solidFill>
                    <a:schemeClr val="tx1">
                      <a:lumMod val="95000"/>
                      <a:lumOff val="5000"/>
                    </a:schemeClr>
                  </a:solidFill>
                  <a:latin typeface="Iskoola Pota" panose="020B0502040204020203" pitchFamily="34" charset="0"/>
                  <a:ea typeface="Roboto" panose="02000000000000000000" pitchFamily="2" charset="0"/>
                  <a:cs typeface="Iskoola Pota" panose="020B0502040204020203" pitchFamily="34" charset="0"/>
                </a:rPr>
                <a:t>Proaktif</a:t>
              </a:r>
              <a:r>
                <a:rPr lang="en-US" sz="1000" dirty="0">
                  <a:solidFill>
                    <a:schemeClr val="tx1">
                      <a:lumMod val="95000"/>
                      <a:lumOff val="5000"/>
                    </a:schemeClr>
                  </a:solidFill>
                  <a:latin typeface="Iskoola Pota" panose="020B0502040204020203" pitchFamily="34" charset="0"/>
                  <a:ea typeface="Roboto" panose="02000000000000000000" pitchFamily="2" charset="0"/>
                  <a:cs typeface="Iskoola Pota" panose="020B0502040204020203" pitchFamily="34" charset="0"/>
                </a:rPr>
                <a:t> </a:t>
              </a:r>
              <a:r>
                <a:rPr lang="en-US" sz="1000" dirty="0" err="1">
                  <a:solidFill>
                    <a:schemeClr val="tx1">
                      <a:lumMod val="95000"/>
                      <a:lumOff val="5000"/>
                    </a:schemeClr>
                  </a:solidFill>
                  <a:latin typeface="Iskoola Pota" panose="020B0502040204020203" pitchFamily="34" charset="0"/>
                  <a:ea typeface="Roboto" panose="02000000000000000000" pitchFamily="2" charset="0"/>
                  <a:cs typeface="Iskoola Pota" panose="020B0502040204020203" pitchFamily="34" charset="0"/>
                </a:rPr>
                <a:t>Hizmetler</a:t>
              </a:r>
              <a:r>
                <a:rPr lang="en-US" sz="1000" dirty="0">
                  <a:solidFill>
                    <a:schemeClr val="tx1">
                      <a:lumMod val="95000"/>
                      <a:lumOff val="5000"/>
                    </a:schemeClr>
                  </a:solidFill>
                  <a:latin typeface="Iskoola Pota" panose="020B0502040204020203" pitchFamily="34" charset="0"/>
                  <a:ea typeface="Roboto" panose="02000000000000000000" pitchFamily="2" charset="0"/>
                  <a:cs typeface="Iskoola Pota" panose="020B0502040204020203" pitchFamily="34" charset="0"/>
                </a:rPr>
                <a:t>, </a:t>
              </a:r>
              <a:r>
                <a:rPr lang="en-US" sz="1000" dirty="0" err="1">
                  <a:solidFill>
                    <a:schemeClr val="tx1">
                      <a:lumMod val="95000"/>
                      <a:lumOff val="5000"/>
                    </a:schemeClr>
                  </a:solidFill>
                  <a:latin typeface="Iskoola Pota" panose="020B0502040204020203" pitchFamily="34" charset="0"/>
                  <a:ea typeface="Roboto" panose="02000000000000000000" pitchFamily="2" charset="0"/>
                  <a:cs typeface="Iskoola Pota" panose="020B0502040204020203" pitchFamily="34" charset="0"/>
                </a:rPr>
                <a:t>Raporlama</a:t>
              </a:r>
              <a:r>
                <a:rPr lang="en-US" sz="1000" dirty="0">
                  <a:solidFill>
                    <a:schemeClr val="tx1">
                      <a:lumMod val="95000"/>
                      <a:lumOff val="5000"/>
                    </a:schemeClr>
                  </a:solidFill>
                  <a:latin typeface="Iskoola Pota" panose="020B0502040204020203" pitchFamily="34" charset="0"/>
                  <a:ea typeface="Roboto" panose="02000000000000000000" pitchFamily="2" charset="0"/>
                  <a:cs typeface="Iskoola Pota" panose="020B0502040204020203" pitchFamily="34" charset="0"/>
                </a:rPr>
                <a:t>)</a:t>
              </a:r>
            </a:p>
            <a:p>
              <a:pPr marL="628650" lvl="1" indent="-171450" algn="just">
                <a:buFont typeface="Arial" panose="020B0604020202020204" pitchFamily="34" charset="0"/>
                <a:buChar char="•"/>
              </a:pPr>
              <a:r>
                <a:rPr lang="en-US" sz="1000" dirty="0" err="1">
                  <a:solidFill>
                    <a:schemeClr val="tx1">
                      <a:lumMod val="95000"/>
                      <a:lumOff val="5000"/>
                    </a:schemeClr>
                  </a:solidFill>
                  <a:latin typeface="Iskoola Pota" panose="020B0502040204020203" pitchFamily="34" charset="0"/>
                  <a:ea typeface="Roboto" panose="02000000000000000000" pitchFamily="2" charset="0"/>
                  <a:cs typeface="Iskoola Pota" panose="020B0502040204020203" pitchFamily="34" charset="0"/>
                </a:rPr>
                <a:t>SLA’lara</a:t>
              </a:r>
              <a:r>
                <a:rPr lang="en-US" sz="1000" dirty="0">
                  <a:solidFill>
                    <a:schemeClr val="tx1">
                      <a:lumMod val="95000"/>
                      <a:lumOff val="5000"/>
                    </a:schemeClr>
                  </a:solidFill>
                  <a:latin typeface="Iskoola Pota" panose="020B0502040204020203" pitchFamily="34" charset="0"/>
                  <a:ea typeface="Roboto" panose="02000000000000000000" pitchFamily="2" charset="0"/>
                  <a:cs typeface="Iskoola Pota" panose="020B0502040204020203" pitchFamily="34" charset="0"/>
                </a:rPr>
                <a:t> </a:t>
              </a:r>
              <a:r>
                <a:rPr lang="en-US" sz="1000" dirty="0" err="1">
                  <a:solidFill>
                    <a:schemeClr val="tx1">
                      <a:lumMod val="95000"/>
                      <a:lumOff val="5000"/>
                    </a:schemeClr>
                  </a:solidFill>
                  <a:latin typeface="Iskoola Pota" panose="020B0502040204020203" pitchFamily="34" charset="0"/>
                  <a:ea typeface="Roboto" panose="02000000000000000000" pitchFamily="2" charset="0"/>
                  <a:cs typeface="Iskoola Pota" panose="020B0502040204020203" pitchFamily="34" charset="0"/>
                </a:rPr>
                <a:t>Dayalı</a:t>
              </a:r>
              <a:r>
                <a:rPr lang="en-US" sz="1000" dirty="0">
                  <a:solidFill>
                    <a:schemeClr val="tx1">
                      <a:lumMod val="95000"/>
                      <a:lumOff val="5000"/>
                    </a:schemeClr>
                  </a:solidFill>
                  <a:latin typeface="Iskoola Pota" panose="020B0502040204020203" pitchFamily="34" charset="0"/>
                  <a:ea typeface="Roboto" panose="02000000000000000000" pitchFamily="2" charset="0"/>
                  <a:cs typeface="Iskoola Pota" panose="020B0502040204020203" pitchFamily="34" charset="0"/>
                </a:rPr>
                <a:t> </a:t>
              </a:r>
              <a:r>
                <a:rPr lang="en-US" sz="1000" dirty="0" err="1">
                  <a:solidFill>
                    <a:schemeClr val="tx1">
                      <a:lumMod val="95000"/>
                      <a:lumOff val="5000"/>
                    </a:schemeClr>
                  </a:solidFill>
                  <a:latin typeface="Iskoola Pota" panose="020B0502040204020203" pitchFamily="34" charset="0"/>
                  <a:ea typeface="Roboto" panose="02000000000000000000" pitchFamily="2" charset="0"/>
                  <a:cs typeface="Iskoola Pota" panose="020B0502040204020203" pitchFamily="34" charset="0"/>
                </a:rPr>
                <a:t>Yerinde</a:t>
              </a:r>
              <a:r>
                <a:rPr lang="en-US" sz="1000" dirty="0">
                  <a:solidFill>
                    <a:schemeClr val="tx1">
                      <a:lumMod val="95000"/>
                      <a:lumOff val="5000"/>
                    </a:schemeClr>
                  </a:solidFill>
                  <a:latin typeface="Iskoola Pota" panose="020B0502040204020203" pitchFamily="34" charset="0"/>
                  <a:ea typeface="Roboto" panose="02000000000000000000" pitchFamily="2" charset="0"/>
                  <a:cs typeface="Iskoola Pota" panose="020B0502040204020203" pitchFamily="34" charset="0"/>
                </a:rPr>
                <a:t> </a:t>
              </a:r>
              <a:r>
                <a:rPr lang="en-US" sz="1000" dirty="0" err="1">
                  <a:solidFill>
                    <a:schemeClr val="tx1">
                      <a:lumMod val="95000"/>
                      <a:lumOff val="5000"/>
                    </a:schemeClr>
                  </a:solidFill>
                  <a:latin typeface="Iskoola Pota" panose="020B0502040204020203" pitchFamily="34" charset="0"/>
                  <a:ea typeface="Roboto" panose="02000000000000000000" pitchFamily="2" charset="0"/>
                  <a:cs typeface="Iskoola Pota" panose="020B0502040204020203" pitchFamily="34" charset="0"/>
                </a:rPr>
                <a:t>Destek</a:t>
              </a:r>
              <a:endParaRPr lang="en-US" sz="1000" dirty="0">
                <a:solidFill>
                  <a:schemeClr val="tx1">
                    <a:lumMod val="95000"/>
                    <a:lumOff val="5000"/>
                  </a:schemeClr>
                </a:solidFill>
                <a:latin typeface="Iskoola Pota" panose="020B0502040204020203" pitchFamily="34" charset="0"/>
                <a:ea typeface="Roboto" panose="02000000000000000000" pitchFamily="2" charset="0"/>
                <a:cs typeface="Iskoola Pota" panose="020B0502040204020203" pitchFamily="34" charset="0"/>
              </a:endParaRPr>
            </a:p>
            <a:p>
              <a:pPr marL="628650" lvl="1" indent="-171450" algn="just">
                <a:buFont typeface="Arial" panose="020B0604020202020204" pitchFamily="34" charset="0"/>
                <a:buChar char="•"/>
              </a:pPr>
              <a:r>
                <a:rPr lang="en-US" sz="1000" dirty="0">
                  <a:solidFill>
                    <a:schemeClr val="tx1">
                      <a:lumMod val="95000"/>
                      <a:lumOff val="5000"/>
                    </a:schemeClr>
                  </a:solidFill>
                  <a:latin typeface="Iskoola Pota" panose="020B0502040204020203" pitchFamily="34" charset="0"/>
                  <a:ea typeface="Roboto" panose="02000000000000000000" pitchFamily="2" charset="0"/>
                  <a:cs typeface="Iskoola Pota" panose="020B0502040204020203" pitchFamily="34" charset="0"/>
                </a:rPr>
                <a:t> </a:t>
              </a:r>
              <a:r>
                <a:rPr lang="en-US" sz="1000" dirty="0" err="1">
                  <a:solidFill>
                    <a:schemeClr val="tx1">
                      <a:lumMod val="95000"/>
                      <a:lumOff val="5000"/>
                    </a:schemeClr>
                  </a:solidFill>
                  <a:latin typeface="Iskoola Pota" panose="020B0502040204020203" pitchFamily="34" charset="0"/>
                  <a:ea typeface="Roboto" panose="02000000000000000000" pitchFamily="2" charset="0"/>
                  <a:cs typeface="Iskoola Pota" panose="020B0502040204020203" pitchFamily="34" charset="0"/>
                </a:rPr>
                <a:t>Proje</a:t>
              </a:r>
              <a:r>
                <a:rPr lang="en-US" sz="1000" dirty="0">
                  <a:solidFill>
                    <a:schemeClr val="tx1">
                      <a:lumMod val="95000"/>
                      <a:lumOff val="5000"/>
                    </a:schemeClr>
                  </a:solidFill>
                  <a:latin typeface="Iskoola Pota" panose="020B0502040204020203" pitchFamily="34" charset="0"/>
                  <a:ea typeface="Roboto" panose="02000000000000000000" pitchFamily="2" charset="0"/>
                  <a:cs typeface="Iskoola Pota" panose="020B0502040204020203" pitchFamily="34" charset="0"/>
                </a:rPr>
                <a:t> </a:t>
              </a:r>
              <a:r>
                <a:rPr lang="en-US" sz="1000" dirty="0" err="1">
                  <a:solidFill>
                    <a:schemeClr val="tx1">
                      <a:lumMod val="95000"/>
                      <a:lumOff val="5000"/>
                    </a:schemeClr>
                  </a:solidFill>
                  <a:latin typeface="Iskoola Pota" panose="020B0502040204020203" pitchFamily="34" charset="0"/>
                  <a:ea typeface="Roboto" panose="02000000000000000000" pitchFamily="2" charset="0"/>
                  <a:cs typeface="Iskoola Pota" panose="020B0502040204020203" pitchFamily="34" charset="0"/>
                </a:rPr>
                <a:t>Yönetimi</a:t>
              </a:r>
              <a:r>
                <a:rPr lang="en-US" sz="1000" dirty="0">
                  <a:solidFill>
                    <a:schemeClr val="tx1">
                      <a:lumMod val="95000"/>
                      <a:lumOff val="5000"/>
                    </a:schemeClr>
                  </a:solidFill>
                  <a:latin typeface="Iskoola Pota" panose="020B0502040204020203" pitchFamily="34" charset="0"/>
                  <a:ea typeface="Roboto" panose="02000000000000000000" pitchFamily="2" charset="0"/>
                  <a:cs typeface="Iskoola Pota" panose="020B0502040204020203" pitchFamily="34" charset="0"/>
                </a:rPr>
                <a:t> </a:t>
              </a:r>
              <a:r>
                <a:rPr lang="en-US" sz="1000" dirty="0" err="1">
                  <a:solidFill>
                    <a:schemeClr val="tx1">
                      <a:lumMod val="95000"/>
                      <a:lumOff val="5000"/>
                    </a:schemeClr>
                  </a:solidFill>
                  <a:latin typeface="Iskoola Pota" panose="020B0502040204020203" pitchFamily="34" charset="0"/>
                  <a:ea typeface="Roboto" panose="02000000000000000000" pitchFamily="2" charset="0"/>
                  <a:cs typeface="Iskoola Pota" panose="020B0502040204020203" pitchFamily="34" charset="0"/>
                </a:rPr>
                <a:t>Hizmetleri</a:t>
              </a:r>
              <a:endParaRPr lang="tr-TR" sz="1000" dirty="0">
                <a:solidFill>
                  <a:schemeClr val="tx1">
                    <a:lumMod val="95000"/>
                    <a:lumOff val="5000"/>
                  </a:schemeClr>
                </a:solidFill>
                <a:latin typeface="Iskoola Pota" panose="020B0502040204020203" pitchFamily="34" charset="0"/>
                <a:ea typeface="Roboto" panose="02000000000000000000" pitchFamily="2" charset="0"/>
                <a:cs typeface="Iskoola Pota" panose="020B0502040204020203" pitchFamily="34" charset="0"/>
              </a:endParaRPr>
            </a:p>
          </p:txBody>
        </p:sp>
      </p:grpSp>
      <p:grpSp>
        <p:nvGrpSpPr>
          <p:cNvPr id="59" name="Line 1">
            <a:extLst>
              <a:ext uri="{FF2B5EF4-FFF2-40B4-BE49-F238E27FC236}">
                <a16:creationId xmlns:a16="http://schemas.microsoft.com/office/drawing/2014/main" id="{BAE6E524-8674-4A32-A20F-A92E79E8EBE2}"/>
              </a:ext>
            </a:extLst>
          </p:cNvPr>
          <p:cNvGrpSpPr/>
          <p:nvPr/>
        </p:nvGrpSpPr>
        <p:grpSpPr>
          <a:xfrm>
            <a:off x="4300980" y="2324542"/>
            <a:ext cx="652774" cy="1223516"/>
            <a:chOff x="4241034" y="2046061"/>
            <a:chExt cx="529851" cy="1906561"/>
          </a:xfrm>
        </p:grpSpPr>
        <p:cxnSp>
          <p:nvCxnSpPr>
            <p:cNvPr id="60" name="Straight Connector 59">
              <a:extLst>
                <a:ext uri="{FF2B5EF4-FFF2-40B4-BE49-F238E27FC236}">
                  <a16:creationId xmlns:a16="http://schemas.microsoft.com/office/drawing/2014/main" id="{0AEA82BF-2C9D-4A34-A8A3-39480152EA2D}"/>
                </a:ext>
              </a:extLst>
            </p:cNvPr>
            <p:cNvCxnSpPr>
              <a:cxnSpLocks/>
              <a:stCxn id="19" idx="3"/>
            </p:cNvCxnSpPr>
            <p:nvPr/>
          </p:nvCxnSpPr>
          <p:spPr>
            <a:xfrm flipH="1" flipV="1">
              <a:off x="4465063" y="2046061"/>
              <a:ext cx="305822" cy="190656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1" name="Straight Connector 60">
              <a:extLst>
                <a:ext uri="{FF2B5EF4-FFF2-40B4-BE49-F238E27FC236}">
                  <a16:creationId xmlns:a16="http://schemas.microsoft.com/office/drawing/2014/main" id="{55011160-A9B0-4AB4-930A-D1AF89E7C622}"/>
                </a:ext>
              </a:extLst>
            </p:cNvPr>
            <p:cNvCxnSpPr>
              <a:cxnSpLocks/>
            </p:cNvCxnSpPr>
            <p:nvPr/>
          </p:nvCxnSpPr>
          <p:spPr>
            <a:xfrm flipH="1">
              <a:off x="4241034" y="2046061"/>
              <a:ext cx="213673" cy="0"/>
            </a:xfrm>
            <a:prstGeom prst="line">
              <a:avLst/>
            </a:prstGeom>
            <a:ln>
              <a:solidFill>
                <a:schemeClr val="bg1">
                  <a:lumMod val="75000"/>
                </a:schemeClr>
              </a:solidFill>
              <a:tailEnd type="none"/>
            </a:ln>
          </p:spPr>
          <p:style>
            <a:lnRef idx="1">
              <a:schemeClr val="accent1"/>
            </a:lnRef>
            <a:fillRef idx="0">
              <a:schemeClr val="accent1"/>
            </a:fillRef>
            <a:effectRef idx="0">
              <a:schemeClr val="accent1"/>
            </a:effectRef>
            <a:fontRef idx="minor">
              <a:schemeClr val="tx1"/>
            </a:fontRef>
          </p:style>
        </p:cxnSp>
      </p:grpSp>
      <p:grpSp>
        <p:nvGrpSpPr>
          <p:cNvPr id="62" name="Line 2">
            <a:extLst>
              <a:ext uri="{FF2B5EF4-FFF2-40B4-BE49-F238E27FC236}">
                <a16:creationId xmlns:a16="http://schemas.microsoft.com/office/drawing/2014/main" id="{E08A644D-84FB-486C-A97E-1C29E288C227}"/>
              </a:ext>
            </a:extLst>
          </p:cNvPr>
          <p:cNvGrpSpPr/>
          <p:nvPr/>
        </p:nvGrpSpPr>
        <p:grpSpPr>
          <a:xfrm>
            <a:off x="4300977" y="4366362"/>
            <a:ext cx="881485" cy="390387"/>
            <a:chOff x="4326749" y="4453167"/>
            <a:chExt cx="715494" cy="793527"/>
          </a:xfrm>
        </p:grpSpPr>
        <p:cxnSp>
          <p:nvCxnSpPr>
            <p:cNvPr id="63" name="Straight Connector 62">
              <a:extLst>
                <a:ext uri="{FF2B5EF4-FFF2-40B4-BE49-F238E27FC236}">
                  <a16:creationId xmlns:a16="http://schemas.microsoft.com/office/drawing/2014/main" id="{54D4553C-E7B5-47B2-9602-644328144D4D}"/>
                </a:ext>
              </a:extLst>
            </p:cNvPr>
            <p:cNvCxnSpPr/>
            <p:nvPr/>
          </p:nvCxnSpPr>
          <p:spPr>
            <a:xfrm flipH="1">
              <a:off x="4465063" y="4453167"/>
              <a:ext cx="577180" cy="79352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4" name="Straight Connector 63">
              <a:extLst>
                <a:ext uri="{FF2B5EF4-FFF2-40B4-BE49-F238E27FC236}">
                  <a16:creationId xmlns:a16="http://schemas.microsoft.com/office/drawing/2014/main" id="{63BC461A-8F5E-46A7-8163-190B75D9FBDA}"/>
                </a:ext>
              </a:extLst>
            </p:cNvPr>
            <p:cNvCxnSpPr>
              <a:cxnSpLocks/>
            </p:cNvCxnSpPr>
            <p:nvPr/>
          </p:nvCxnSpPr>
          <p:spPr>
            <a:xfrm flipH="1">
              <a:off x="4326749" y="5246694"/>
              <a:ext cx="138315" cy="0"/>
            </a:xfrm>
            <a:prstGeom prst="line">
              <a:avLst/>
            </a:prstGeom>
            <a:ln>
              <a:solidFill>
                <a:schemeClr val="bg1">
                  <a:lumMod val="75000"/>
                </a:schemeClr>
              </a:solidFill>
              <a:tailEnd type="none"/>
            </a:ln>
          </p:spPr>
          <p:style>
            <a:lnRef idx="1">
              <a:schemeClr val="accent1"/>
            </a:lnRef>
            <a:fillRef idx="0">
              <a:schemeClr val="accent1"/>
            </a:fillRef>
            <a:effectRef idx="0">
              <a:schemeClr val="accent1"/>
            </a:effectRef>
            <a:fontRef idx="minor">
              <a:schemeClr val="tx1"/>
            </a:fontRef>
          </p:style>
        </p:cxnSp>
      </p:grpSp>
      <p:grpSp>
        <p:nvGrpSpPr>
          <p:cNvPr id="65" name="Line 3">
            <a:extLst>
              <a:ext uri="{FF2B5EF4-FFF2-40B4-BE49-F238E27FC236}">
                <a16:creationId xmlns:a16="http://schemas.microsoft.com/office/drawing/2014/main" id="{9A01CBDF-C0BD-49BA-A986-DF4D46CDDC73}"/>
              </a:ext>
            </a:extLst>
          </p:cNvPr>
          <p:cNvGrpSpPr/>
          <p:nvPr/>
        </p:nvGrpSpPr>
        <p:grpSpPr>
          <a:xfrm flipH="1">
            <a:off x="6924784" y="2313655"/>
            <a:ext cx="821061" cy="812382"/>
            <a:chOff x="4378304" y="2841321"/>
            <a:chExt cx="849571" cy="870039"/>
          </a:xfrm>
        </p:grpSpPr>
        <p:cxnSp>
          <p:nvCxnSpPr>
            <p:cNvPr id="66" name="Straight Connector 65">
              <a:extLst>
                <a:ext uri="{FF2B5EF4-FFF2-40B4-BE49-F238E27FC236}">
                  <a16:creationId xmlns:a16="http://schemas.microsoft.com/office/drawing/2014/main" id="{B01FF07F-BA4F-41CD-ADF8-DF6746CA87AF}"/>
                </a:ext>
              </a:extLst>
            </p:cNvPr>
            <p:cNvCxnSpPr>
              <a:cxnSpLocks/>
            </p:cNvCxnSpPr>
            <p:nvPr/>
          </p:nvCxnSpPr>
          <p:spPr>
            <a:xfrm flipH="1" flipV="1">
              <a:off x="4558926" y="2841321"/>
              <a:ext cx="668949" cy="870039"/>
            </a:xfrm>
            <a:prstGeom prst="line">
              <a:avLst/>
            </a:prstGeom>
            <a:ln>
              <a:solidFill>
                <a:schemeClr val="bg1">
                  <a:lumMod val="75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67" name="Straight Connector 66">
              <a:extLst>
                <a:ext uri="{FF2B5EF4-FFF2-40B4-BE49-F238E27FC236}">
                  <a16:creationId xmlns:a16="http://schemas.microsoft.com/office/drawing/2014/main" id="{D0EE2D1B-0CD5-4031-A407-3BDF67C74428}"/>
                </a:ext>
              </a:extLst>
            </p:cNvPr>
            <p:cNvCxnSpPr>
              <a:cxnSpLocks/>
            </p:cNvCxnSpPr>
            <p:nvPr/>
          </p:nvCxnSpPr>
          <p:spPr>
            <a:xfrm flipH="1">
              <a:off x="4378304" y="2852983"/>
              <a:ext cx="180620" cy="0"/>
            </a:xfrm>
            <a:prstGeom prst="line">
              <a:avLst/>
            </a:prstGeom>
            <a:ln>
              <a:solidFill>
                <a:schemeClr val="bg1">
                  <a:lumMod val="75000"/>
                </a:schemeClr>
              </a:solidFill>
              <a:tailEnd type="none"/>
            </a:ln>
          </p:spPr>
          <p:style>
            <a:lnRef idx="1">
              <a:schemeClr val="accent1"/>
            </a:lnRef>
            <a:fillRef idx="0">
              <a:schemeClr val="accent1"/>
            </a:fillRef>
            <a:effectRef idx="0">
              <a:schemeClr val="accent1"/>
            </a:effectRef>
            <a:fontRef idx="minor">
              <a:schemeClr val="tx1"/>
            </a:fontRef>
          </p:style>
        </p:cxnSp>
      </p:grpSp>
      <p:grpSp>
        <p:nvGrpSpPr>
          <p:cNvPr id="68" name="Line 4">
            <a:extLst>
              <a:ext uri="{FF2B5EF4-FFF2-40B4-BE49-F238E27FC236}">
                <a16:creationId xmlns:a16="http://schemas.microsoft.com/office/drawing/2014/main" id="{43E410B6-F85B-4471-B83C-37BCBF27E069}"/>
              </a:ext>
            </a:extLst>
          </p:cNvPr>
          <p:cNvGrpSpPr/>
          <p:nvPr/>
        </p:nvGrpSpPr>
        <p:grpSpPr>
          <a:xfrm flipH="1">
            <a:off x="7044316" y="4024324"/>
            <a:ext cx="857112" cy="751648"/>
            <a:chOff x="4247308" y="2256502"/>
            <a:chExt cx="695709" cy="1433081"/>
          </a:xfrm>
        </p:grpSpPr>
        <p:cxnSp>
          <p:nvCxnSpPr>
            <p:cNvPr id="70" name="Straight Connector 69">
              <a:extLst>
                <a:ext uri="{FF2B5EF4-FFF2-40B4-BE49-F238E27FC236}">
                  <a16:creationId xmlns:a16="http://schemas.microsoft.com/office/drawing/2014/main" id="{BD837FAE-5105-44B2-A717-ED8AF93BBB37}"/>
                </a:ext>
              </a:extLst>
            </p:cNvPr>
            <p:cNvCxnSpPr>
              <a:cxnSpLocks/>
            </p:cNvCxnSpPr>
            <p:nvPr/>
          </p:nvCxnSpPr>
          <p:spPr>
            <a:xfrm flipH="1">
              <a:off x="4347676" y="2256502"/>
              <a:ext cx="595341" cy="141561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1" name="Straight Connector 70">
              <a:extLst>
                <a:ext uri="{FF2B5EF4-FFF2-40B4-BE49-F238E27FC236}">
                  <a16:creationId xmlns:a16="http://schemas.microsoft.com/office/drawing/2014/main" id="{DB97F0FB-0DC2-43D5-AAE8-7E71C538F6D9}"/>
                </a:ext>
              </a:extLst>
            </p:cNvPr>
            <p:cNvCxnSpPr>
              <a:cxnSpLocks/>
              <a:endCxn id="74" idx="18"/>
            </p:cNvCxnSpPr>
            <p:nvPr/>
          </p:nvCxnSpPr>
          <p:spPr>
            <a:xfrm flipH="1" flipV="1">
              <a:off x="4247308" y="3680687"/>
              <a:ext cx="107346" cy="8896"/>
            </a:xfrm>
            <a:prstGeom prst="line">
              <a:avLst/>
            </a:prstGeom>
            <a:ln>
              <a:solidFill>
                <a:schemeClr val="bg1">
                  <a:lumMod val="75000"/>
                </a:schemeClr>
              </a:solidFill>
              <a:tailEnd type="none"/>
            </a:ln>
          </p:spPr>
          <p:style>
            <a:lnRef idx="1">
              <a:schemeClr val="accent1"/>
            </a:lnRef>
            <a:fillRef idx="0">
              <a:schemeClr val="accent1"/>
            </a:fillRef>
            <a:effectRef idx="0">
              <a:schemeClr val="accent1"/>
            </a:effectRef>
            <a:fontRef idx="minor">
              <a:schemeClr val="tx1"/>
            </a:fontRef>
          </p:style>
        </p:cxnSp>
      </p:grpSp>
      <p:sp>
        <p:nvSpPr>
          <p:cNvPr id="72" name="iCon 1">
            <a:extLst>
              <a:ext uri="{FF2B5EF4-FFF2-40B4-BE49-F238E27FC236}">
                <a16:creationId xmlns:a16="http://schemas.microsoft.com/office/drawing/2014/main" id="{4900BC5A-3111-434A-86FA-355C0073F151}"/>
              </a:ext>
            </a:extLst>
          </p:cNvPr>
          <p:cNvSpPr>
            <a:spLocks noEditPoints="1"/>
          </p:cNvSpPr>
          <p:nvPr/>
        </p:nvSpPr>
        <p:spPr bwMode="auto">
          <a:xfrm>
            <a:off x="3880083" y="1950189"/>
            <a:ext cx="385385" cy="557575"/>
          </a:xfrm>
          <a:custGeom>
            <a:avLst/>
            <a:gdLst>
              <a:gd name="T0" fmla="*/ 42 w 56"/>
              <a:gd name="T1" fmla="*/ 8 h 83"/>
              <a:gd name="T2" fmla="*/ 30 w 56"/>
              <a:gd name="T3" fmla="*/ 32 h 83"/>
              <a:gd name="T4" fmla="*/ 44 w 56"/>
              <a:gd name="T5" fmla="*/ 67 h 83"/>
              <a:gd name="T6" fmla="*/ 45 w 56"/>
              <a:gd name="T7" fmla="*/ 67 h 83"/>
              <a:gd name="T8" fmla="*/ 10 w 56"/>
              <a:gd name="T9" fmla="*/ 38 h 83"/>
              <a:gd name="T10" fmla="*/ 13 w 56"/>
              <a:gd name="T11" fmla="*/ 40 h 83"/>
              <a:gd name="T12" fmla="*/ 15 w 56"/>
              <a:gd name="T13" fmla="*/ 42 h 83"/>
              <a:gd name="T14" fmla="*/ 17 w 56"/>
              <a:gd name="T15" fmla="*/ 45 h 83"/>
              <a:gd name="T16" fmla="*/ 17 w 56"/>
              <a:gd name="T17" fmla="*/ 50 h 83"/>
              <a:gd name="T18" fmla="*/ 16 w 56"/>
              <a:gd name="T19" fmla="*/ 51 h 83"/>
              <a:gd name="T20" fmla="*/ 11 w 56"/>
              <a:gd name="T21" fmla="*/ 55 h 83"/>
              <a:gd name="T22" fmla="*/ 15 w 56"/>
              <a:gd name="T23" fmla="*/ 59 h 83"/>
              <a:gd name="T24" fmla="*/ 18 w 56"/>
              <a:gd name="T25" fmla="*/ 62 h 83"/>
              <a:gd name="T26" fmla="*/ 22 w 56"/>
              <a:gd name="T27" fmla="*/ 67 h 83"/>
              <a:gd name="T28" fmla="*/ 19 w 56"/>
              <a:gd name="T29" fmla="*/ 73 h 83"/>
              <a:gd name="T30" fmla="*/ 53 w 56"/>
              <a:gd name="T31" fmla="*/ 62 h 83"/>
              <a:gd name="T32" fmla="*/ 49 w 56"/>
              <a:gd name="T33" fmla="*/ 57 h 83"/>
              <a:gd name="T34" fmla="*/ 45 w 56"/>
              <a:gd name="T35" fmla="*/ 60 h 83"/>
              <a:gd name="T36" fmla="*/ 45 w 56"/>
              <a:gd name="T37" fmla="*/ 63 h 83"/>
              <a:gd name="T38" fmla="*/ 42 w 56"/>
              <a:gd name="T39" fmla="*/ 69 h 83"/>
              <a:gd name="T40" fmla="*/ 37 w 56"/>
              <a:gd name="T41" fmla="*/ 74 h 83"/>
              <a:gd name="T42" fmla="*/ 35 w 56"/>
              <a:gd name="T43" fmla="*/ 67 h 83"/>
              <a:gd name="T44" fmla="*/ 32 w 56"/>
              <a:gd name="T45" fmla="*/ 62 h 83"/>
              <a:gd name="T46" fmla="*/ 27 w 56"/>
              <a:gd name="T47" fmla="*/ 59 h 83"/>
              <a:gd name="T48" fmla="*/ 29 w 56"/>
              <a:gd name="T49" fmla="*/ 56 h 83"/>
              <a:gd name="T50" fmla="*/ 31 w 56"/>
              <a:gd name="T51" fmla="*/ 51 h 83"/>
              <a:gd name="T52" fmla="*/ 44 w 56"/>
              <a:gd name="T53" fmla="*/ 40 h 83"/>
              <a:gd name="T54" fmla="*/ 45 w 56"/>
              <a:gd name="T55" fmla="*/ 38 h 83"/>
              <a:gd name="T56" fmla="*/ 39 w 56"/>
              <a:gd name="T57" fmla="*/ 52 h 83"/>
              <a:gd name="T58" fmla="*/ 39 w 56"/>
              <a:gd name="T59" fmla="*/ 51 h 83"/>
              <a:gd name="T60" fmla="*/ 36 w 56"/>
              <a:gd name="T61" fmla="*/ 46 h 83"/>
              <a:gd name="T62" fmla="*/ 36 w 56"/>
              <a:gd name="T63" fmla="*/ 52 h 83"/>
              <a:gd name="T64" fmla="*/ 36 w 56"/>
              <a:gd name="T65" fmla="*/ 53 h 83"/>
              <a:gd name="T66" fmla="*/ 34 w 56"/>
              <a:gd name="T67" fmla="*/ 52 h 83"/>
              <a:gd name="T68" fmla="*/ 32 w 56"/>
              <a:gd name="T69" fmla="*/ 53 h 83"/>
              <a:gd name="T70" fmla="*/ 35 w 56"/>
              <a:gd name="T71" fmla="*/ 54 h 83"/>
              <a:gd name="T72" fmla="*/ 40 w 56"/>
              <a:gd name="T73" fmla="*/ 67 h 83"/>
              <a:gd name="T74" fmla="*/ 39 w 56"/>
              <a:gd name="T75" fmla="*/ 55 h 83"/>
              <a:gd name="T76" fmla="*/ 42 w 56"/>
              <a:gd name="T77" fmla="*/ 59 h 83"/>
              <a:gd name="T78" fmla="*/ 43 w 56"/>
              <a:gd name="T79" fmla="*/ 60 h 83"/>
              <a:gd name="T80" fmla="*/ 44 w 56"/>
              <a:gd name="T81" fmla="*/ 51 h 83"/>
              <a:gd name="T82" fmla="*/ 45 w 56"/>
              <a:gd name="T83" fmla="*/ 56 h 83"/>
              <a:gd name="T84" fmla="*/ 50 w 56"/>
              <a:gd name="T85" fmla="*/ 50 h 83"/>
              <a:gd name="T86" fmla="*/ 21 w 56"/>
              <a:gd name="T87" fmla="*/ 66 h 83"/>
              <a:gd name="T88" fmla="*/ 15 w 56"/>
              <a:gd name="T89" fmla="*/ 48 h 83"/>
              <a:gd name="T90" fmla="*/ 14 w 56"/>
              <a:gd name="T91" fmla="*/ 48 h 83"/>
              <a:gd name="T92" fmla="*/ 10 w 56"/>
              <a:gd name="T93" fmla="*/ 44 h 83"/>
              <a:gd name="T94" fmla="*/ 13 w 56"/>
              <a:gd name="T95" fmla="*/ 45 h 83"/>
              <a:gd name="T96" fmla="*/ 15 w 56"/>
              <a:gd name="T97" fmla="*/ 41 h 83"/>
              <a:gd name="T98" fmla="*/ 13 w 56"/>
              <a:gd name="T99" fmla="*/ 43 h 83"/>
              <a:gd name="T100" fmla="*/ 5 w 56"/>
              <a:gd name="T101" fmla="*/ 47 h 83"/>
              <a:gd name="T102" fmla="*/ 4 w 56"/>
              <a:gd name="T103" fmla="*/ 47 h 83"/>
              <a:gd name="T104" fmla="*/ 3 w 56"/>
              <a:gd name="T105" fmla="*/ 53 h 83"/>
              <a:gd name="T106" fmla="*/ 10 w 56"/>
              <a:gd name="T107" fmla="*/ 66 h 83"/>
              <a:gd name="T108" fmla="*/ 9 w 56"/>
              <a:gd name="T109" fmla="*/ 61 h 83"/>
              <a:gd name="T110" fmla="*/ 3 w 56"/>
              <a:gd name="T111" fmla="*/ 58 h 83"/>
              <a:gd name="T112" fmla="*/ 13 w 56"/>
              <a:gd name="T113" fmla="*/ 75 h 83"/>
              <a:gd name="T114" fmla="*/ 15 w 56"/>
              <a:gd name="T115" fmla="*/ 60 h 83"/>
              <a:gd name="T116" fmla="*/ 9 w 56"/>
              <a:gd name="T117" fmla="*/ 58 h 83"/>
              <a:gd name="T118" fmla="*/ 8 w 56"/>
              <a:gd name="T119" fmla="*/ 56 h 83"/>
              <a:gd name="T120" fmla="*/ 9 w 56"/>
              <a:gd name="T121" fmla="*/ 59 h 83"/>
              <a:gd name="T122" fmla="*/ 13 w 56"/>
              <a:gd name="T123" fmla="*/ 60 h 83"/>
              <a:gd name="T124" fmla="*/ 53 w 56"/>
              <a:gd name="T125" fmla="*/ 60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6" h="83">
                <a:moveTo>
                  <a:pt x="23" y="81"/>
                </a:moveTo>
                <a:cubicBezTo>
                  <a:pt x="23" y="81"/>
                  <a:pt x="23" y="81"/>
                  <a:pt x="23" y="81"/>
                </a:cubicBezTo>
                <a:cubicBezTo>
                  <a:pt x="23" y="81"/>
                  <a:pt x="23" y="81"/>
                  <a:pt x="23" y="81"/>
                </a:cubicBezTo>
                <a:cubicBezTo>
                  <a:pt x="23" y="81"/>
                  <a:pt x="23" y="81"/>
                  <a:pt x="23" y="80"/>
                </a:cubicBezTo>
                <a:cubicBezTo>
                  <a:pt x="23" y="80"/>
                  <a:pt x="23" y="80"/>
                  <a:pt x="23" y="80"/>
                </a:cubicBezTo>
                <a:cubicBezTo>
                  <a:pt x="23" y="81"/>
                  <a:pt x="23" y="80"/>
                  <a:pt x="23" y="80"/>
                </a:cubicBezTo>
                <a:cubicBezTo>
                  <a:pt x="23" y="80"/>
                  <a:pt x="23" y="80"/>
                  <a:pt x="23" y="80"/>
                </a:cubicBezTo>
                <a:cubicBezTo>
                  <a:pt x="23" y="80"/>
                  <a:pt x="23" y="80"/>
                  <a:pt x="23" y="81"/>
                </a:cubicBezTo>
                <a:cubicBezTo>
                  <a:pt x="23" y="81"/>
                  <a:pt x="23" y="81"/>
                  <a:pt x="23" y="81"/>
                </a:cubicBezTo>
                <a:cubicBezTo>
                  <a:pt x="23" y="81"/>
                  <a:pt x="23" y="81"/>
                  <a:pt x="23" y="81"/>
                </a:cubicBezTo>
                <a:cubicBezTo>
                  <a:pt x="23" y="81"/>
                  <a:pt x="23" y="81"/>
                  <a:pt x="23" y="81"/>
                </a:cubicBezTo>
                <a:cubicBezTo>
                  <a:pt x="23" y="81"/>
                  <a:pt x="23" y="81"/>
                  <a:pt x="23" y="81"/>
                </a:cubicBezTo>
                <a:cubicBezTo>
                  <a:pt x="23" y="81"/>
                  <a:pt x="23" y="81"/>
                  <a:pt x="23" y="81"/>
                </a:cubicBezTo>
                <a:cubicBezTo>
                  <a:pt x="23" y="81"/>
                  <a:pt x="23" y="81"/>
                  <a:pt x="23" y="81"/>
                </a:cubicBezTo>
                <a:cubicBezTo>
                  <a:pt x="23" y="81"/>
                  <a:pt x="23" y="81"/>
                  <a:pt x="23" y="81"/>
                </a:cubicBezTo>
                <a:cubicBezTo>
                  <a:pt x="23" y="81"/>
                  <a:pt x="23" y="81"/>
                  <a:pt x="23" y="81"/>
                </a:cubicBezTo>
                <a:cubicBezTo>
                  <a:pt x="23" y="81"/>
                  <a:pt x="23" y="81"/>
                  <a:pt x="23" y="81"/>
                </a:cubicBezTo>
                <a:cubicBezTo>
                  <a:pt x="23" y="81"/>
                  <a:pt x="23" y="81"/>
                  <a:pt x="23" y="81"/>
                </a:cubicBezTo>
                <a:cubicBezTo>
                  <a:pt x="23" y="81"/>
                  <a:pt x="23" y="81"/>
                  <a:pt x="23" y="81"/>
                </a:cubicBezTo>
                <a:cubicBezTo>
                  <a:pt x="23" y="81"/>
                  <a:pt x="23" y="81"/>
                  <a:pt x="23" y="81"/>
                </a:cubicBezTo>
                <a:cubicBezTo>
                  <a:pt x="23" y="81"/>
                  <a:pt x="23" y="81"/>
                  <a:pt x="23" y="81"/>
                </a:cubicBezTo>
                <a:close/>
                <a:moveTo>
                  <a:pt x="47" y="65"/>
                </a:moveTo>
                <a:cubicBezTo>
                  <a:pt x="47" y="65"/>
                  <a:pt x="47" y="65"/>
                  <a:pt x="47" y="65"/>
                </a:cubicBezTo>
                <a:cubicBezTo>
                  <a:pt x="47" y="65"/>
                  <a:pt x="47" y="65"/>
                  <a:pt x="47" y="65"/>
                </a:cubicBezTo>
                <a:cubicBezTo>
                  <a:pt x="47" y="65"/>
                  <a:pt x="47" y="65"/>
                  <a:pt x="47" y="65"/>
                </a:cubicBezTo>
                <a:cubicBezTo>
                  <a:pt x="47" y="65"/>
                  <a:pt x="47" y="65"/>
                  <a:pt x="47" y="65"/>
                </a:cubicBezTo>
                <a:cubicBezTo>
                  <a:pt x="47" y="65"/>
                  <a:pt x="47" y="65"/>
                  <a:pt x="47" y="65"/>
                </a:cubicBezTo>
                <a:cubicBezTo>
                  <a:pt x="47" y="65"/>
                  <a:pt x="47" y="65"/>
                  <a:pt x="47" y="65"/>
                </a:cubicBezTo>
                <a:close/>
                <a:moveTo>
                  <a:pt x="24" y="53"/>
                </a:moveTo>
                <a:cubicBezTo>
                  <a:pt x="24" y="53"/>
                  <a:pt x="24" y="53"/>
                  <a:pt x="24" y="53"/>
                </a:cubicBezTo>
                <a:cubicBezTo>
                  <a:pt x="24" y="53"/>
                  <a:pt x="24" y="53"/>
                  <a:pt x="24" y="53"/>
                </a:cubicBezTo>
                <a:cubicBezTo>
                  <a:pt x="24" y="53"/>
                  <a:pt x="24" y="53"/>
                  <a:pt x="24" y="53"/>
                </a:cubicBezTo>
                <a:cubicBezTo>
                  <a:pt x="24" y="53"/>
                  <a:pt x="24" y="53"/>
                  <a:pt x="24" y="53"/>
                </a:cubicBezTo>
                <a:cubicBezTo>
                  <a:pt x="24" y="53"/>
                  <a:pt x="24" y="53"/>
                  <a:pt x="24" y="53"/>
                </a:cubicBezTo>
                <a:cubicBezTo>
                  <a:pt x="24" y="53"/>
                  <a:pt x="24" y="53"/>
                  <a:pt x="24" y="53"/>
                </a:cubicBezTo>
                <a:cubicBezTo>
                  <a:pt x="24" y="53"/>
                  <a:pt x="24" y="53"/>
                  <a:pt x="24" y="53"/>
                </a:cubicBezTo>
                <a:cubicBezTo>
                  <a:pt x="24" y="53"/>
                  <a:pt x="24" y="53"/>
                  <a:pt x="24" y="53"/>
                </a:cubicBezTo>
                <a:cubicBezTo>
                  <a:pt x="24" y="53"/>
                  <a:pt x="24" y="53"/>
                  <a:pt x="24" y="53"/>
                </a:cubicBezTo>
                <a:close/>
                <a:moveTo>
                  <a:pt x="47" y="69"/>
                </a:moveTo>
                <a:cubicBezTo>
                  <a:pt x="47" y="69"/>
                  <a:pt x="47" y="69"/>
                  <a:pt x="47" y="69"/>
                </a:cubicBezTo>
                <a:cubicBezTo>
                  <a:pt x="47" y="69"/>
                  <a:pt x="47" y="69"/>
                  <a:pt x="47" y="69"/>
                </a:cubicBezTo>
                <a:cubicBezTo>
                  <a:pt x="47" y="70"/>
                  <a:pt x="47" y="70"/>
                  <a:pt x="47" y="70"/>
                </a:cubicBezTo>
                <a:cubicBezTo>
                  <a:pt x="47" y="70"/>
                  <a:pt x="47" y="70"/>
                  <a:pt x="47" y="70"/>
                </a:cubicBezTo>
                <a:cubicBezTo>
                  <a:pt x="47" y="70"/>
                  <a:pt x="47" y="70"/>
                  <a:pt x="47" y="70"/>
                </a:cubicBezTo>
                <a:cubicBezTo>
                  <a:pt x="47" y="70"/>
                  <a:pt x="47" y="70"/>
                  <a:pt x="47" y="70"/>
                </a:cubicBezTo>
                <a:cubicBezTo>
                  <a:pt x="47" y="70"/>
                  <a:pt x="47" y="70"/>
                  <a:pt x="47" y="70"/>
                </a:cubicBezTo>
                <a:cubicBezTo>
                  <a:pt x="47" y="70"/>
                  <a:pt x="47" y="70"/>
                  <a:pt x="47" y="70"/>
                </a:cubicBezTo>
                <a:cubicBezTo>
                  <a:pt x="47" y="70"/>
                  <a:pt x="47" y="70"/>
                  <a:pt x="47" y="70"/>
                </a:cubicBezTo>
                <a:cubicBezTo>
                  <a:pt x="47" y="70"/>
                  <a:pt x="47" y="70"/>
                  <a:pt x="47" y="70"/>
                </a:cubicBezTo>
                <a:cubicBezTo>
                  <a:pt x="47" y="69"/>
                  <a:pt x="47" y="69"/>
                  <a:pt x="47" y="69"/>
                </a:cubicBezTo>
                <a:cubicBezTo>
                  <a:pt x="47" y="69"/>
                  <a:pt x="47" y="69"/>
                  <a:pt x="47" y="69"/>
                </a:cubicBezTo>
                <a:cubicBezTo>
                  <a:pt x="47" y="69"/>
                  <a:pt x="47" y="69"/>
                  <a:pt x="47" y="69"/>
                </a:cubicBezTo>
                <a:cubicBezTo>
                  <a:pt x="47" y="69"/>
                  <a:pt x="47" y="69"/>
                  <a:pt x="47" y="69"/>
                </a:cubicBezTo>
                <a:cubicBezTo>
                  <a:pt x="47" y="69"/>
                  <a:pt x="47" y="69"/>
                  <a:pt x="47" y="69"/>
                </a:cubicBezTo>
                <a:cubicBezTo>
                  <a:pt x="47" y="69"/>
                  <a:pt x="47" y="69"/>
                  <a:pt x="47" y="69"/>
                </a:cubicBezTo>
                <a:close/>
                <a:moveTo>
                  <a:pt x="19" y="50"/>
                </a:moveTo>
                <a:cubicBezTo>
                  <a:pt x="19" y="50"/>
                  <a:pt x="19" y="50"/>
                  <a:pt x="19" y="50"/>
                </a:cubicBezTo>
                <a:cubicBezTo>
                  <a:pt x="19" y="50"/>
                  <a:pt x="19" y="50"/>
                  <a:pt x="19" y="50"/>
                </a:cubicBezTo>
                <a:cubicBezTo>
                  <a:pt x="19" y="50"/>
                  <a:pt x="19" y="50"/>
                  <a:pt x="19" y="50"/>
                </a:cubicBezTo>
                <a:close/>
                <a:moveTo>
                  <a:pt x="27" y="55"/>
                </a:moveTo>
                <a:cubicBezTo>
                  <a:pt x="27" y="55"/>
                  <a:pt x="27" y="55"/>
                  <a:pt x="27" y="55"/>
                </a:cubicBezTo>
                <a:cubicBezTo>
                  <a:pt x="27" y="55"/>
                  <a:pt x="27" y="55"/>
                  <a:pt x="27" y="55"/>
                </a:cubicBezTo>
                <a:cubicBezTo>
                  <a:pt x="27" y="55"/>
                  <a:pt x="27" y="55"/>
                  <a:pt x="27" y="55"/>
                </a:cubicBezTo>
                <a:cubicBezTo>
                  <a:pt x="27" y="55"/>
                  <a:pt x="27" y="55"/>
                  <a:pt x="27" y="55"/>
                </a:cubicBezTo>
                <a:cubicBezTo>
                  <a:pt x="27" y="55"/>
                  <a:pt x="27" y="55"/>
                  <a:pt x="27" y="55"/>
                </a:cubicBezTo>
                <a:cubicBezTo>
                  <a:pt x="27" y="55"/>
                  <a:pt x="27" y="55"/>
                  <a:pt x="27" y="55"/>
                </a:cubicBezTo>
                <a:cubicBezTo>
                  <a:pt x="27" y="55"/>
                  <a:pt x="27" y="55"/>
                  <a:pt x="27" y="55"/>
                </a:cubicBezTo>
                <a:cubicBezTo>
                  <a:pt x="27" y="55"/>
                  <a:pt x="27" y="55"/>
                  <a:pt x="27" y="55"/>
                </a:cubicBezTo>
                <a:close/>
                <a:moveTo>
                  <a:pt x="47" y="36"/>
                </a:moveTo>
                <a:cubicBezTo>
                  <a:pt x="47" y="36"/>
                  <a:pt x="47" y="36"/>
                  <a:pt x="47" y="36"/>
                </a:cubicBezTo>
                <a:cubicBezTo>
                  <a:pt x="47" y="36"/>
                  <a:pt x="47" y="36"/>
                  <a:pt x="47" y="36"/>
                </a:cubicBezTo>
                <a:cubicBezTo>
                  <a:pt x="47" y="36"/>
                  <a:pt x="47" y="36"/>
                  <a:pt x="47" y="36"/>
                </a:cubicBezTo>
                <a:cubicBezTo>
                  <a:pt x="47" y="36"/>
                  <a:pt x="47" y="36"/>
                  <a:pt x="47" y="36"/>
                </a:cubicBezTo>
                <a:cubicBezTo>
                  <a:pt x="47" y="36"/>
                  <a:pt x="47" y="36"/>
                  <a:pt x="47" y="36"/>
                </a:cubicBezTo>
                <a:cubicBezTo>
                  <a:pt x="47" y="36"/>
                  <a:pt x="47" y="36"/>
                  <a:pt x="47" y="36"/>
                </a:cubicBezTo>
                <a:cubicBezTo>
                  <a:pt x="47" y="36"/>
                  <a:pt x="47" y="36"/>
                  <a:pt x="47" y="36"/>
                </a:cubicBezTo>
                <a:cubicBezTo>
                  <a:pt x="47" y="36"/>
                  <a:pt x="47" y="36"/>
                  <a:pt x="47" y="36"/>
                </a:cubicBezTo>
                <a:cubicBezTo>
                  <a:pt x="47" y="36"/>
                  <a:pt x="47" y="36"/>
                  <a:pt x="47" y="36"/>
                </a:cubicBezTo>
                <a:cubicBezTo>
                  <a:pt x="47" y="36"/>
                  <a:pt x="47" y="36"/>
                  <a:pt x="47" y="36"/>
                </a:cubicBezTo>
                <a:cubicBezTo>
                  <a:pt x="47" y="36"/>
                  <a:pt x="47" y="36"/>
                  <a:pt x="47" y="36"/>
                </a:cubicBezTo>
                <a:close/>
                <a:moveTo>
                  <a:pt x="25" y="53"/>
                </a:moveTo>
                <a:cubicBezTo>
                  <a:pt x="25" y="53"/>
                  <a:pt x="24" y="53"/>
                  <a:pt x="24" y="53"/>
                </a:cubicBezTo>
                <a:cubicBezTo>
                  <a:pt x="24" y="53"/>
                  <a:pt x="24" y="53"/>
                  <a:pt x="24" y="53"/>
                </a:cubicBezTo>
                <a:cubicBezTo>
                  <a:pt x="24" y="53"/>
                  <a:pt x="24" y="53"/>
                  <a:pt x="24" y="53"/>
                </a:cubicBezTo>
                <a:cubicBezTo>
                  <a:pt x="24" y="53"/>
                  <a:pt x="24" y="53"/>
                  <a:pt x="24" y="53"/>
                </a:cubicBezTo>
                <a:cubicBezTo>
                  <a:pt x="24" y="53"/>
                  <a:pt x="24" y="53"/>
                  <a:pt x="24" y="53"/>
                </a:cubicBezTo>
                <a:cubicBezTo>
                  <a:pt x="24" y="53"/>
                  <a:pt x="24" y="53"/>
                  <a:pt x="24" y="53"/>
                </a:cubicBezTo>
                <a:cubicBezTo>
                  <a:pt x="24" y="53"/>
                  <a:pt x="24" y="53"/>
                  <a:pt x="24" y="53"/>
                </a:cubicBezTo>
                <a:cubicBezTo>
                  <a:pt x="24" y="53"/>
                  <a:pt x="24" y="53"/>
                  <a:pt x="24" y="53"/>
                </a:cubicBezTo>
                <a:cubicBezTo>
                  <a:pt x="24" y="53"/>
                  <a:pt x="24" y="53"/>
                  <a:pt x="24" y="53"/>
                </a:cubicBezTo>
                <a:cubicBezTo>
                  <a:pt x="24" y="53"/>
                  <a:pt x="25" y="53"/>
                  <a:pt x="25" y="53"/>
                </a:cubicBezTo>
                <a:close/>
                <a:moveTo>
                  <a:pt x="14" y="36"/>
                </a:moveTo>
                <a:cubicBezTo>
                  <a:pt x="6" y="28"/>
                  <a:pt x="6" y="15"/>
                  <a:pt x="14" y="8"/>
                </a:cubicBezTo>
                <a:cubicBezTo>
                  <a:pt x="22" y="0"/>
                  <a:pt x="35" y="0"/>
                  <a:pt x="42" y="8"/>
                </a:cubicBezTo>
                <a:cubicBezTo>
                  <a:pt x="50" y="15"/>
                  <a:pt x="50" y="28"/>
                  <a:pt x="42" y="36"/>
                </a:cubicBezTo>
                <a:cubicBezTo>
                  <a:pt x="28" y="50"/>
                  <a:pt x="28" y="50"/>
                  <a:pt x="28" y="50"/>
                </a:cubicBezTo>
                <a:lnTo>
                  <a:pt x="14" y="36"/>
                </a:lnTo>
                <a:close/>
                <a:moveTo>
                  <a:pt x="11" y="21"/>
                </a:moveTo>
                <a:cubicBezTo>
                  <a:pt x="11" y="31"/>
                  <a:pt x="19" y="38"/>
                  <a:pt x="28" y="38"/>
                </a:cubicBezTo>
                <a:cubicBezTo>
                  <a:pt x="38" y="38"/>
                  <a:pt x="45" y="31"/>
                  <a:pt x="45" y="21"/>
                </a:cubicBezTo>
                <a:cubicBezTo>
                  <a:pt x="45" y="12"/>
                  <a:pt x="38" y="4"/>
                  <a:pt x="28" y="4"/>
                </a:cubicBezTo>
                <a:cubicBezTo>
                  <a:pt x="19" y="4"/>
                  <a:pt x="11" y="12"/>
                  <a:pt x="11" y="21"/>
                </a:cubicBezTo>
                <a:close/>
                <a:moveTo>
                  <a:pt x="26" y="59"/>
                </a:moveTo>
                <a:cubicBezTo>
                  <a:pt x="25" y="59"/>
                  <a:pt x="25" y="59"/>
                  <a:pt x="25" y="59"/>
                </a:cubicBezTo>
                <a:cubicBezTo>
                  <a:pt x="25" y="59"/>
                  <a:pt x="25" y="59"/>
                  <a:pt x="25" y="59"/>
                </a:cubicBezTo>
                <a:cubicBezTo>
                  <a:pt x="25" y="59"/>
                  <a:pt x="25" y="59"/>
                  <a:pt x="25" y="59"/>
                </a:cubicBezTo>
                <a:cubicBezTo>
                  <a:pt x="25" y="59"/>
                  <a:pt x="25" y="59"/>
                  <a:pt x="25" y="59"/>
                </a:cubicBezTo>
                <a:cubicBezTo>
                  <a:pt x="25" y="59"/>
                  <a:pt x="25" y="59"/>
                  <a:pt x="25" y="59"/>
                </a:cubicBezTo>
                <a:cubicBezTo>
                  <a:pt x="25" y="59"/>
                  <a:pt x="25" y="59"/>
                  <a:pt x="25" y="59"/>
                </a:cubicBezTo>
                <a:cubicBezTo>
                  <a:pt x="25" y="59"/>
                  <a:pt x="25" y="59"/>
                  <a:pt x="25" y="59"/>
                </a:cubicBezTo>
                <a:cubicBezTo>
                  <a:pt x="25" y="59"/>
                  <a:pt x="25" y="59"/>
                  <a:pt x="25" y="59"/>
                </a:cubicBezTo>
                <a:cubicBezTo>
                  <a:pt x="25" y="59"/>
                  <a:pt x="25" y="59"/>
                  <a:pt x="25" y="59"/>
                </a:cubicBezTo>
                <a:cubicBezTo>
                  <a:pt x="25" y="59"/>
                  <a:pt x="25" y="59"/>
                  <a:pt x="25" y="59"/>
                </a:cubicBezTo>
                <a:cubicBezTo>
                  <a:pt x="25" y="59"/>
                  <a:pt x="25" y="59"/>
                  <a:pt x="25" y="59"/>
                </a:cubicBezTo>
                <a:cubicBezTo>
                  <a:pt x="25" y="59"/>
                  <a:pt x="25" y="59"/>
                  <a:pt x="25" y="59"/>
                </a:cubicBezTo>
                <a:cubicBezTo>
                  <a:pt x="25" y="59"/>
                  <a:pt x="25" y="59"/>
                  <a:pt x="25" y="59"/>
                </a:cubicBezTo>
                <a:cubicBezTo>
                  <a:pt x="25" y="59"/>
                  <a:pt x="25" y="59"/>
                  <a:pt x="25" y="59"/>
                </a:cubicBezTo>
                <a:cubicBezTo>
                  <a:pt x="25" y="59"/>
                  <a:pt x="25" y="59"/>
                  <a:pt x="25" y="59"/>
                </a:cubicBezTo>
                <a:cubicBezTo>
                  <a:pt x="25" y="59"/>
                  <a:pt x="25" y="59"/>
                  <a:pt x="25" y="59"/>
                </a:cubicBezTo>
                <a:cubicBezTo>
                  <a:pt x="25" y="59"/>
                  <a:pt x="25" y="59"/>
                  <a:pt x="25" y="59"/>
                </a:cubicBezTo>
                <a:cubicBezTo>
                  <a:pt x="25" y="60"/>
                  <a:pt x="25" y="60"/>
                  <a:pt x="25" y="60"/>
                </a:cubicBezTo>
                <a:cubicBezTo>
                  <a:pt x="25" y="60"/>
                  <a:pt x="25" y="60"/>
                  <a:pt x="25" y="60"/>
                </a:cubicBezTo>
                <a:cubicBezTo>
                  <a:pt x="25" y="60"/>
                  <a:pt x="25" y="60"/>
                  <a:pt x="25" y="60"/>
                </a:cubicBezTo>
                <a:cubicBezTo>
                  <a:pt x="25" y="60"/>
                  <a:pt x="25" y="60"/>
                  <a:pt x="25" y="60"/>
                </a:cubicBezTo>
                <a:cubicBezTo>
                  <a:pt x="25" y="60"/>
                  <a:pt x="25" y="60"/>
                  <a:pt x="25" y="60"/>
                </a:cubicBezTo>
                <a:cubicBezTo>
                  <a:pt x="25" y="60"/>
                  <a:pt x="25" y="60"/>
                  <a:pt x="25" y="60"/>
                </a:cubicBezTo>
                <a:cubicBezTo>
                  <a:pt x="25" y="60"/>
                  <a:pt x="25" y="60"/>
                  <a:pt x="25" y="60"/>
                </a:cubicBezTo>
                <a:cubicBezTo>
                  <a:pt x="25" y="60"/>
                  <a:pt x="25" y="60"/>
                  <a:pt x="25" y="60"/>
                </a:cubicBezTo>
                <a:cubicBezTo>
                  <a:pt x="25" y="60"/>
                  <a:pt x="25" y="60"/>
                  <a:pt x="25" y="60"/>
                </a:cubicBezTo>
                <a:cubicBezTo>
                  <a:pt x="25" y="60"/>
                  <a:pt x="26" y="60"/>
                  <a:pt x="26" y="60"/>
                </a:cubicBezTo>
                <a:cubicBezTo>
                  <a:pt x="26" y="60"/>
                  <a:pt x="26" y="60"/>
                  <a:pt x="26" y="60"/>
                </a:cubicBezTo>
                <a:cubicBezTo>
                  <a:pt x="26" y="60"/>
                  <a:pt x="26" y="60"/>
                  <a:pt x="26" y="60"/>
                </a:cubicBezTo>
                <a:cubicBezTo>
                  <a:pt x="26" y="60"/>
                  <a:pt x="26" y="60"/>
                  <a:pt x="26" y="60"/>
                </a:cubicBezTo>
                <a:cubicBezTo>
                  <a:pt x="26" y="60"/>
                  <a:pt x="26" y="60"/>
                  <a:pt x="26" y="60"/>
                </a:cubicBezTo>
                <a:cubicBezTo>
                  <a:pt x="26" y="59"/>
                  <a:pt x="26" y="59"/>
                  <a:pt x="26" y="59"/>
                </a:cubicBezTo>
                <a:cubicBezTo>
                  <a:pt x="26" y="59"/>
                  <a:pt x="26" y="59"/>
                  <a:pt x="26" y="59"/>
                </a:cubicBezTo>
                <a:cubicBezTo>
                  <a:pt x="26" y="59"/>
                  <a:pt x="26" y="59"/>
                  <a:pt x="26" y="59"/>
                </a:cubicBezTo>
                <a:cubicBezTo>
                  <a:pt x="26" y="59"/>
                  <a:pt x="26" y="59"/>
                  <a:pt x="26" y="59"/>
                </a:cubicBezTo>
                <a:cubicBezTo>
                  <a:pt x="26" y="59"/>
                  <a:pt x="26" y="59"/>
                  <a:pt x="26" y="59"/>
                </a:cubicBezTo>
                <a:close/>
                <a:moveTo>
                  <a:pt x="42" y="41"/>
                </a:moveTo>
                <a:cubicBezTo>
                  <a:pt x="42" y="41"/>
                  <a:pt x="42" y="41"/>
                  <a:pt x="42" y="41"/>
                </a:cubicBezTo>
                <a:cubicBezTo>
                  <a:pt x="42" y="41"/>
                  <a:pt x="42" y="41"/>
                  <a:pt x="42" y="41"/>
                </a:cubicBezTo>
                <a:cubicBezTo>
                  <a:pt x="42" y="41"/>
                  <a:pt x="42" y="41"/>
                  <a:pt x="42" y="41"/>
                </a:cubicBezTo>
                <a:cubicBezTo>
                  <a:pt x="42" y="41"/>
                  <a:pt x="42" y="41"/>
                  <a:pt x="42" y="41"/>
                </a:cubicBezTo>
                <a:cubicBezTo>
                  <a:pt x="42" y="41"/>
                  <a:pt x="42" y="41"/>
                  <a:pt x="42" y="41"/>
                </a:cubicBezTo>
                <a:cubicBezTo>
                  <a:pt x="42" y="41"/>
                  <a:pt x="42" y="41"/>
                  <a:pt x="42" y="41"/>
                </a:cubicBezTo>
                <a:cubicBezTo>
                  <a:pt x="42" y="41"/>
                  <a:pt x="42" y="41"/>
                  <a:pt x="42" y="41"/>
                </a:cubicBezTo>
                <a:cubicBezTo>
                  <a:pt x="42" y="41"/>
                  <a:pt x="42" y="41"/>
                  <a:pt x="42" y="41"/>
                </a:cubicBezTo>
                <a:cubicBezTo>
                  <a:pt x="42" y="41"/>
                  <a:pt x="42" y="41"/>
                  <a:pt x="42" y="41"/>
                </a:cubicBezTo>
                <a:cubicBezTo>
                  <a:pt x="42" y="41"/>
                  <a:pt x="42" y="41"/>
                  <a:pt x="42" y="41"/>
                </a:cubicBezTo>
                <a:cubicBezTo>
                  <a:pt x="42" y="41"/>
                  <a:pt x="42" y="41"/>
                  <a:pt x="42" y="41"/>
                </a:cubicBezTo>
                <a:cubicBezTo>
                  <a:pt x="42" y="41"/>
                  <a:pt x="42" y="41"/>
                  <a:pt x="42" y="41"/>
                </a:cubicBezTo>
                <a:cubicBezTo>
                  <a:pt x="42" y="41"/>
                  <a:pt x="42" y="41"/>
                  <a:pt x="42" y="41"/>
                </a:cubicBezTo>
                <a:cubicBezTo>
                  <a:pt x="42" y="41"/>
                  <a:pt x="42" y="41"/>
                  <a:pt x="42" y="41"/>
                </a:cubicBezTo>
                <a:cubicBezTo>
                  <a:pt x="42" y="41"/>
                  <a:pt x="42" y="41"/>
                  <a:pt x="42" y="41"/>
                </a:cubicBezTo>
                <a:cubicBezTo>
                  <a:pt x="42" y="41"/>
                  <a:pt x="42" y="41"/>
                  <a:pt x="42" y="41"/>
                </a:cubicBezTo>
                <a:cubicBezTo>
                  <a:pt x="42" y="41"/>
                  <a:pt x="42" y="41"/>
                  <a:pt x="42" y="41"/>
                </a:cubicBezTo>
                <a:cubicBezTo>
                  <a:pt x="42" y="41"/>
                  <a:pt x="42" y="41"/>
                  <a:pt x="42" y="41"/>
                </a:cubicBezTo>
                <a:cubicBezTo>
                  <a:pt x="42" y="41"/>
                  <a:pt x="42" y="41"/>
                  <a:pt x="42" y="40"/>
                </a:cubicBezTo>
                <a:cubicBezTo>
                  <a:pt x="42" y="40"/>
                  <a:pt x="42" y="40"/>
                  <a:pt x="42" y="40"/>
                </a:cubicBezTo>
                <a:cubicBezTo>
                  <a:pt x="42" y="40"/>
                  <a:pt x="42" y="40"/>
                  <a:pt x="42" y="40"/>
                </a:cubicBezTo>
                <a:cubicBezTo>
                  <a:pt x="42" y="40"/>
                  <a:pt x="42" y="40"/>
                  <a:pt x="42" y="40"/>
                </a:cubicBezTo>
                <a:cubicBezTo>
                  <a:pt x="42" y="40"/>
                  <a:pt x="42" y="40"/>
                  <a:pt x="42" y="40"/>
                </a:cubicBezTo>
                <a:cubicBezTo>
                  <a:pt x="42" y="40"/>
                  <a:pt x="42" y="40"/>
                  <a:pt x="42" y="40"/>
                </a:cubicBezTo>
                <a:cubicBezTo>
                  <a:pt x="42" y="40"/>
                  <a:pt x="42" y="41"/>
                  <a:pt x="42" y="41"/>
                </a:cubicBezTo>
                <a:cubicBezTo>
                  <a:pt x="42" y="41"/>
                  <a:pt x="42" y="41"/>
                  <a:pt x="42" y="41"/>
                </a:cubicBezTo>
                <a:close/>
                <a:moveTo>
                  <a:pt x="25" y="53"/>
                </a:moveTo>
                <a:cubicBezTo>
                  <a:pt x="25" y="53"/>
                  <a:pt x="25" y="53"/>
                  <a:pt x="25" y="53"/>
                </a:cubicBezTo>
                <a:cubicBezTo>
                  <a:pt x="25" y="53"/>
                  <a:pt x="25" y="53"/>
                  <a:pt x="25" y="53"/>
                </a:cubicBezTo>
                <a:cubicBezTo>
                  <a:pt x="25" y="53"/>
                  <a:pt x="25" y="53"/>
                  <a:pt x="25" y="53"/>
                </a:cubicBezTo>
                <a:cubicBezTo>
                  <a:pt x="25" y="53"/>
                  <a:pt x="25" y="53"/>
                  <a:pt x="25" y="53"/>
                </a:cubicBezTo>
                <a:cubicBezTo>
                  <a:pt x="25" y="53"/>
                  <a:pt x="25" y="53"/>
                  <a:pt x="25" y="53"/>
                </a:cubicBezTo>
                <a:cubicBezTo>
                  <a:pt x="25" y="53"/>
                  <a:pt x="25" y="53"/>
                  <a:pt x="25" y="53"/>
                </a:cubicBezTo>
                <a:cubicBezTo>
                  <a:pt x="25" y="53"/>
                  <a:pt x="25" y="53"/>
                  <a:pt x="25" y="53"/>
                </a:cubicBezTo>
                <a:close/>
                <a:moveTo>
                  <a:pt x="25" y="53"/>
                </a:moveTo>
                <a:cubicBezTo>
                  <a:pt x="25" y="53"/>
                  <a:pt x="25" y="53"/>
                  <a:pt x="25" y="53"/>
                </a:cubicBezTo>
                <a:cubicBezTo>
                  <a:pt x="25" y="53"/>
                  <a:pt x="25" y="53"/>
                  <a:pt x="25" y="53"/>
                </a:cubicBezTo>
                <a:cubicBezTo>
                  <a:pt x="25" y="53"/>
                  <a:pt x="25" y="53"/>
                  <a:pt x="25" y="53"/>
                </a:cubicBezTo>
                <a:cubicBezTo>
                  <a:pt x="25" y="53"/>
                  <a:pt x="25" y="53"/>
                  <a:pt x="25" y="53"/>
                </a:cubicBezTo>
                <a:cubicBezTo>
                  <a:pt x="25" y="53"/>
                  <a:pt x="25" y="53"/>
                  <a:pt x="25" y="53"/>
                </a:cubicBezTo>
                <a:cubicBezTo>
                  <a:pt x="25" y="53"/>
                  <a:pt x="25" y="53"/>
                  <a:pt x="25" y="53"/>
                </a:cubicBezTo>
                <a:cubicBezTo>
                  <a:pt x="25" y="53"/>
                  <a:pt x="25" y="53"/>
                  <a:pt x="25" y="53"/>
                </a:cubicBezTo>
                <a:close/>
                <a:moveTo>
                  <a:pt x="24" y="18"/>
                </a:moveTo>
                <a:cubicBezTo>
                  <a:pt x="24" y="18"/>
                  <a:pt x="25" y="18"/>
                  <a:pt x="25" y="18"/>
                </a:cubicBezTo>
                <a:cubicBezTo>
                  <a:pt x="27" y="18"/>
                  <a:pt x="27" y="18"/>
                  <a:pt x="27" y="18"/>
                </a:cubicBezTo>
                <a:cubicBezTo>
                  <a:pt x="27" y="31"/>
                  <a:pt x="27" y="31"/>
                  <a:pt x="27" y="31"/>
                </a:cubicBezTo>
                <a:cubicBezTo>
                  <a:pt x="27" y="31"/>
                  <a:pt x="27" y="32"/>
                  <a:pt x="28" y="32"/>
                </a:cubicBezTo>
                <a:cubicBezTo>
                  <a:pt x="30" y="32"/>
                  <a:pt x="30" y="32"/>
                  <a:pt x="30" y="32"/>
                </a:cubicBezTo>
                <a:cubicBezTo>
                  <a:pt x="31" y="32"/>
                  <a:pt x="31" y="31"/>
                  <a:pt x="31" y="31"/>
                </a:cubicBezTo>
                <a:cubicBezTo>
                  <a:pt x="31" y="14"/>
                  <a:pt x="31" y="14"/>
                  <a:pt x="31" y="14"/>
                </a:cubicBezTo>
                <a:cubicBezTo>
                  <a:pt x="31" y="13"/>
                  <a:pt x="31" y="12"/>
                  <a:pt x="30" y="12"/>
                </a:cubicBezTo>
                <a:cubicBezTo>
                  <a:pt x="28" y="12"/>
                  <a:pt x="28" y="12"/>
                  <a:pt x="28" y="12"/>
                </a:cubicBezTo>
                <a:cubicBezTo>
                  <a:pt x="28" y="12"/>
                  <a:pt x="28" y="12"/>
                  <a:pt x="27" y="13"/>
                </a:cubicBezTo>
                <a:cubicBezTo>
                  <a:pt x="24" y="15"/>
                  <a:pt x="24" y="15"/>
                  <a:pt x="24" y="15"/>
                </a:cubicBezTo>
                <a:cubicBezTo>
                  <a:pt x="23" y="15"/>
                  <a:pt x="23" y="15"/>
                  <a:pt x="23" y="16"/>
                </a:cubicBezTo>
                <a:cubicBezTo>
                  <a:pt x="23" y="18"/>
                  <a:pt x="23" y="18"/>
                  <a:pt x="23" y="18"/>
                </a:cubicBezTo>
                <a:cubicBezTo>
                  <a:pt x="24" y="18"/>
                  <a:pt x="24" y="18"/>
                  <a:pt x="24" y="18"/>
                </a:cubicBezTo>
                <a:close/>
                <a:moveTo>
                  <a:pt x="46" y="70"/>
                </a:moveTo>
                <a:cubicBezTo>
                  <a:pt x="46" y="70"/>
                  <a:pt x="46" y="70"/>
                  <a:pt x="46" y="70"/>
                </a:cubicBezTo>
                <a:cubicBezTo>
                  <a:pt x="46" y="70"/>
                  <a:pt x="46" y="70"/>
                  <a:pt x="46" y="70"/>
                </a:cubicBezTo>
                <a:cubicBezTo>
                  <a:pt x="46" y="70"/>
                  <a:pt x="46" y="70"/>
                  <a:pt x="46" y="70"/>
                </a:cubicBezTo>
                <a:cubicBezTo>
                  <a:pt x="46" y="70"/>
                  <a:pt x="46" y="70"/>
                  <a:pt x="46" y="70"/>
                </a:cubicBezTo>
                <a:cubicBezTo>
                  <a:pt x="46" y="70"/>
                  <a:pt x="46" y="70"/>
                  <a:pt x="47" y="70"/>
                </a:cubicBezTo>
                <a:cubicBezTo>
                  <a:pt x="47" y="70"/>
                  <a:pt x="47" y="70"/>
                  <a:pt x="47" y="70"/>
                </a:cubicBezTo>
                <a:cubicBezTo>
                  <a:pt x="47" y="70"/>
                  <a:pt x="47" y="70"/>
                  <a:pt x="47" y="70"/>
                </a:cubicBezTo>
                <a:cubicBezTo>
                  <a:pt x="47" y="70"/>
                  <a:pt x="47" y="70"/>
                  <a:pt x="47" y="70"/>
                </a:cubicBezTo>
                <a:cubicBezTo>
                  <a:pt x="47" y="70"/>
                  <a:pt x="47" y="70"/>
                  <a:pt x="47" y="70"/>
                </a:cubicBezTo>
                <a:cubicBezTo>
                  <a:pt x="47" y="70"/>
                  <a:pt x="47" y="70"/>
                  <a:pt x="47" y="70"/>
                </a:cubicBezTo>
                <a:cubicBezTo>
                  <a:pt x="47" y="70"/>
                  <a:pt x="47" y="70"/>
                  <a:pt x="47" y="70"/>
                </a:cubicBezTo>
                <a:cubicBezTo>
                  <a:pt x="46" y="70"/>
                  <a:pt x="46" y="70"/>
                  <a:pt x="46" y="70"/>
                </a:cubicBezTo>
                <a:close/>
                <a:moveTo>
                  <a:pt x="8" y="64"/>
                </a:moveTo>
                <a:cubicBezTo>
                  <a:pt x="8" y="64"/>
                  <a:pt x="8" y="64"/>
                  <a:pt x="8" y="64"/>
                </a:cubicBezTo>
                <a:cubicBezTo>
                  <a:pt x="8" y="64"/>
                  <a:pt x="8" y="64"/>
                  <a:pt x="8" y="64"/>
                </a:cubicBezTo>
                <a:cubicBezTo>
                  <a:pt x="8" y="64"/>
                  <a:pt x="8" y="64"/>
                  <a:pt x="8" y="64"/>
                </a:cubicBezTo>
                <a:cubicBezTo>
                  <a:pt x="8" y="64"/>
                  <a:pt x="8" y="64"/>
                  <a:pt x="8" y="64"/>
                </a:cubicBezTo>
                <a:cubicBezTo>
                  <a:pt x="8" y="64"/>
                  <a:pt x="8" y="64"/>
                  <a:pt x="8" y="64"/>
                </a:cubicBezTo>
                <a:cubicBezTo>
                  <a:pt x="8" y="64"/>
                  <a:pt x="8" y="64"/>
                  <a:pt x="8" y="64"/>
                </a:cubicBezTo>
                <a:close/>
                <a:moveTo>
                  <a:pt x="8" y="59"/>
                </a:moveTo>
                <a:cubicBezTo>
                  <a:pt x="8" y="59"/>
                  <a:pt x="8" y="59"/>
                  <a:pt x="8" y="59"/>
                </a:cubicBezTo>
                <a:cubicBezTo>
                  <a:pt x="8" y="59"/>
                  <a:pt x="8" y="59"/>
                  <a:pt x="8" y="59"/>
                </a:cubicBezTo>
                <a:close/>
                <a:moveTo>
                  <a:pt x="7" y="64"/>
                </a:moveTo>
                <a:cubicBezTo>
                  <a:pt x="7" y="64"/>
                  <a:pt x="7" y="64"/>
                  <a:pt x="8" y="64"/>
                </a:cubicBezTo>
                <a:cubicBezTo>
                  <a:pt x="8" y="64"/>
                  <a:pt x="8" y="64"/>
                  <a:pt x="8" y="64"/>
                </a:cubicBezTo>
                <a:cubicBezTo>
                  <a:pt x="8" y="64"/>
                  <a:pt x="8" y="64"/>
                  <a:pt x="8" y="64"/>
                </a:cubicBezTo>
                <a:cubicBezTo>
                  <a:pt x="8" y="64"/>
                  <a:pt x="8" y="64"/>
                  <a:pt x="8" y="64"/>
                </a:cubicBezTo>
                <a:cubicBezTo>
                  <a:pt x="8" y="64"/>
                  <a:pt x="8" y="64"/>
                  <a:pt x="8" y="64"/>
                </a:cubicBezTo>
                <a:cubicBezTo>
                  <a:pt x="8" y="64"/>
                  <a:pt x="8" y="64"/>
                  <a:pt x="8" y="64"/>
                </a:cubicBezTo>
                <a:cubicBezTo>
                  <a:pt x="8" y="64"/>
                  <a:pt x="8" y="64"/>
                  <a:pt x="8" y="64"/>
                </a:cubicBezTo>
                <a:cubicBezTo>
                  <a:pt x="7" y="64"/>
                  <a:pt x="7" y="64"/>
                  <a:pt x="7" y="64"/>
                </a:cubicBezTo>
                <a:close/>
                <a:moveTo>
                  <a:pt x="7" y="64"/>
                </a:moveTo>
                <a:cubicBezTo>
                  <a:pt x="7" y="64"/>
                  <a:pt x="7" y="64"/>
                  <a:pt x="7" y="64"/>
                </a:cubicBezTo>
                <a:cubicBezTo>
                  <a:pt x="7" y="64"/>
                  <a:pt x="7" y="64"/>
                  <a:pt x="7" y="64"/>
                </a:cubicBezTo>
                <a:cubicBezTo>
                  <a:pt x="7" y="64"/>
                  <a:pt x="7" y="64"/>
                  <a:pt x="7" y="64"/>
                </a:cubicBezTo>
                <a:cubicBezTo>
                  <a:pt x="7" y="64"/>
                  <a:pt x="7" y="64"/>
                  <a:pt x="7" y="64"/>
                </a:cubicBezTo>
                <a:cubicBezTo>
                  <a:pt x="7" y="64"/>
                  <a:pt x="7" y="64"/>
                  <a:pt x="7" y="64"/>
                </a:cubicBezTo>
                <a:cubicBezTo>
                  <a:pt x="7" y="64"/>
                  <a:pt x="7" y="64"/>
                  <a:pt x="7" y="64"/>
                </a:cubicBezTo>
                <a:cubicBezTo>
                  <a:pt x="7" y="64"/>
                  <a:pt x="7" y="64"/>
                  <a:pt x="7" y="64"/>
                </a:cubicBezTo>
                <a:close/>
                <a:moveTo>
                  <a:pt x="3" y="52"/>
                </a:moveTo>
                <a:cubicBezTo>
                  <a:pt x="3" y="52"/>
                  <a:pt x="3" y="52"/>
                  <a:pt x="3" y="52"/>
                </a:cubicBezTo>
                <a:cubicBezTo>
                  <a:pt x="3" y="52"/>
                  <a:pt x="3" y="52"/>
                  <a:pt x="3" y="52"/>
                </a:cubicBezTo>
                <a:cubicBezTo>
                  <a:pt x="3" y="52"/>
                  <a:pt x="3" y="52"/>
                  <a:pt x="3" y="52"/>
                </a:cubicBezTo>
                <a:close/>
                <a:moveTo>
                  <a:pt x="10" y="58"/>
                </a:moveTo>
                <a:cubicBezTo>
                  <a:pt x="10" y="58"/>
                  <a:pt x="10" y="58"/>
                  <a:pt x="10" y="58"/>
                </a:cubicBezTo>
                <a:cubicBezTo>
                  <a:pt x="10" y="58"/>
                  <a:pt x="10" y="59"/>
                  <a:pt x="10" y="59"/>
                </a:cubicBezTo>
                <a:cubicBezTo>
                  <a:pt x="10" y="59"/>
                  <a:pt x="10" y="59"/>
                  <a:pt x="10" y="59"/>
                </a:cubicBezTo>
                <a:cubicBezTo>
                  <a:pt x="10" y="59"/>
                  <a:pt x="10" y="59"/>
                  <a:pt x="10" y="59"/>
                </a:cubicBezTo>
                <a:cubicBezTo>
                  <a:pt x="10" y="59"/>
                  <a:pt x="10" y="59"/>
                  <a:pt x="10" y="59"/>
                </a:cubicBezTo>
                <a:cubicBezTo>
                  <a:pt x="10" y="59"/>
                  <a:pt x="10" y="59"/>
                  <a:pt x="10" y="59"/>
                </a:cubicBezTo>
                <a:cubicBezTo>
                  <a:pt x="10" y="59"/>
                  <a:pt x="10" y="59"/>
                  <a:pt x="10" y="59"/>
                </a:cubicBezTo>
                <a:cubicBezTo>
                  <a:pt x="10" y="59"/>
                  <a:pt x="10" y="59"/>
                  <a:pt x="10" y="59"/>
                </a:cubicBezTo>
                <a:cubicBezTo>
                  <a:pt x="10" y="58"/>
                  <a:pt x="10" y="58"/>
                  <a:pt x="10" y="58"/>
                </a:cubicBezTo>
                <a:cubicBezTo>
                  <a:pt x="10" y="58"/>
                  <a:pt x="10" y="59"/>
                  <a:pt x="10" y="58"/>
                </a:cubicBezTo>
                <a:close/>
                <a:moveTo>
                  <a:pt x="44" y="66"/>
                </a:moveTo>
                <a:cubicBezTo>
                  <a:pt x="44" y="66"/>
                  <a:pt x="44" y="66"/>
                  <a:pt x="44" y="66"/>
                </a:cubicBezTo>
                <a:cubicBezTo>
                  <a:pt x="44" y="66"/>
                  <a:pt x="44" y="66"/>
                  <a:pt x="44" y="66"/>
                </a:cubicBezTo>
                <a:cubicBezTo>
                  <a:pt x="44" y="66"/>
                  <a:pt x="44" y="66"/>
                  <a:pt x="44" y="66"/>
                </a:cubicBezTo>
                <a:cubicBezTo>
                  <a:pt x="44" y="66"/>
                  <a:pt x="44" y="66"/>
                  <a:pt x="44" y="66"/>
                </a:cubicBezTo>
                <a:cubicBezTo>
                  <a:pt x="44" y="66"/>
                  <a:pt x="44" y="66"/>
                  <a:pt x="44" y="66"/>
                </a:cubicBezTo>
                <a:cubicBezTo>
                  <a:pt x="44" y="66"/>
                  <a:pt x="44" y="66"/>
                  <a:pt x="44" y="66"/>
                </a:cubicBezTo>
                <a:close/>
                <a:moveTo>
                  <a:pt x="7" y="64"/>
                </a:moveTo>
                <a:cubicBezTo>
                  <a:pt x="7" y="64"/>
                  <a:pt x="7" y="64"/>
                  <a:pt x="7" y="64"/>
                </a:cubicBezTo>
                <a:cubicBezTo>
                  <a:pt x="7" y="64"/>
                  <a:pt x="7" y="64"/>
                  <a:pt x="7" y="64"/>
                </a:cubicBezTo>
                <a:cubicBezTo>
                  <a:pt x="7" y="64"/>
                  <a:pt x="7" y="64"/>
                  <a:pt x="7" y="64"/>
                </a:cubicBezTo>
                <a:cubicBezTo>
                  <a:pt x="7" y="64"/>
                  <a:pt x="7" y="64"/>
                  <a:pt x="7" y="64"/>
                </a:cubicBezTo>
                <a:cubicBezTo>
                  <a:pt x="7" y="64"/>
                  <a:pt x="7" y="64"/>
                  <a:pt x="7" y="64"/>
                </a:cubicBezTo>
                <a:cubicBezTo>
                  <a:pt x="7" y="64"/>
                  <a:pt x="7" y="64"/>
                  <a:pt x="7" y="64"/>
                </a:cubicBezTo>
                <a:cubicBezTo>
                  <a:pt x="7" y="64"/>
                  <a:pt x="7" y="64"/>
                  <a:pt x="7" y="64"/>
                </a:cubicBezTo>
                <a:close/>
                <a:moveTo>
                  <a:pt x="43" y="67"/>
                </a:moveTo>
                <a:cubicBezTo>
                  <a:pt x="43" y="67"/>
                  <a:pt x="43" y="67"/>
                  <a:pt x="43" y="67"/>
                </a:cubicBezTo>
                <a:cubicBezTo>
                  <a:pt x="43" y="67"/>
                  <a:pt x="43" y="67"/>
                  <a:pt x="43" y="67"/>
                </a:cubicBezTo>
                <a:cubicBezTo>
                  <a:pt x="43" y="67"/>
                  <a:pt x="43" y="67"/>
                  <a:pt x="43" y="67"/>
                </a:cubicBezTo>
                <a:cubicBezTo>
                  <a:pt x="43" y="67"/>
                  <a:pt x="43" y="67"/>
                  <a:pt x="43" y="67"/>
                </a:cubicBezTo>
                <a:cubicBezTo>
                  <a:pt x="43" y="67"/>
                  <a:pt x="43" y="67"/>
                  <a:pt x="43" y="67"/>
                </a:cubicBezTo>
                <a:cubicBezTo>
                  <a:pt x="43" y="67"/>
                  <a:pt x="43" y="67"/>
                  <a:pt x="43" y="67"/>
                </a:cubicBezTo>
                <a:cubicBezTo>
                  <a:pt x="43" y="67"/>
                  <a:pt x="43" y="67"/>
                  <a:pt x="43" y="67"/>
                </a:cubicBezTo>
                <a:cubicBezTo>
                  <a:pt x="43" y="67"/>
                  <a:pt x="43" y="67"/>
                  <a:pt x="43" y="67"/>
                </a:cubicBezTo>
                <a:close/>
                <a:moveTo>
                  <a:pt x="44" y="67"/>
                </a:moveTo>
                <a:cubicBezTo>
                  <a:pt x="44" y="67"/>
                  <a:pt x="44" y="67"/>
                  <a:pt x="44" y="67"/>
                </a:cubicBezTo>
                <a:cubicBezTo>
                  <a:pt x="44" y="67"/>
                  <a:pt x="44" y="67"/>
                  <a:pt x="44" y="67"/>
                </a:cubicBezTo>
                <a:cubicBezTo>
                  <a:pt x="44" y="67"/>
                  <a:pt x="44" y="67"/>
                  <a:pt x="44" y="67"/>
                </a:cubicBezTo>
                <a:cubicBezTo>
                  <a:pt x="44" y="67"/>
                  <a:pt x="44" y="67"/>
                  <a:pt x="44" y="67"/>
                </a:cubicBezTo>
                <a:cubicBezTo>
                  <a:pt x="44" y="67"/>
                  <a:pt x="44" y="67"/>
                  <a:pt x="44" y="67"/>
                </a:cubicBezTo>
                <a:cubicBezTo>
                  <a:pt x="44" y="67"/>
                  <a:pt x="44" y="67"/>
                  <a:pt x="44" y="67"/>
                </a:cubicBezTo>
                <a:cubicBezTo>
                  <a:pt x="44" y="67"/>
                  <a:pt x="44" y="67"/>
                  <a:pt x="44" y="67"/>
                </a:cubicBezTo>
                <a:cubicBezTo>
                  <a:pt x="44" y="67"/>
                  <a:pt x="44" y="67"/>
                  <a:pt x="44" y="67"/>
                </a:cubicBezTo>
                <a:cubicBezTo>
                  <a:pt x="44" y="67"/>
                  <a:pt x="44" y="67"/>
                  <a:pt x="44" y="67"/>
                </a:cubicBezTo>
                <a:cubicBezTo>
                  <a:pt x="44" y="67"/>
                  <a:pt x="44" y="67"/>
                  <a:pt x="44" y="67"/>
                </a:cubicBezTo>
                <a:close/>
                <a:moveTo>
                  <a:pt x="44" y="67"/>
                </a:moveTo>
                <a:cubicBezTo>
                  <a:pt x="44" y="67"/>
                  <a:pt x="44" y="67"/>
                  <a:pt x="44" y="67"/>
                </a:cubicBezTo>
                <a:cubicBezTo>
                  <a:pt x="44" y="67"/>
                  <a:pt x="44" y="67"/>
                  <a:pt x="44" y="67"/>
                </a:cubicBezTo>
                <a:cubicBezTo>
                  <a:pt x="44" y="67"/>
                  <a:pt x="44" y="67"/>
                  <a:pt x="44" y="67"/>
                </a:cubicBezTo>
                <a:cubicBezTo>
                  <a:pt x="44" y="67"/>
                  <a:pt x="44" y="67"/>
                  <a:pt x="44" y="67"/>
                </a:cubicBezTo>
                <a:cubicBezTo>
                  <a:pt x="44" y="67"/>
                  <a:pt x="44" y="67"/>
                  <a:pt x="44" y="67"/>
                </a:cubicBezTo>
                <a:cubicBezTo>
                  <a:pt x="44" y="67"/>
                  <a:pt x="44" y="67"/>
                  <a:pt x="44" y="67"/>
                </a:cubicBezTo>
                <a:cubicBezTo>
                  <a:pt x="44" y="67"/>
                  <a:pt x="44" y="67"/>
                  <a:pt x="44" y="67"/>
                </a:cubicBezTo>
                <a:cubicBezTo>
                  <a:pt x="44" y="67"/>
                  <a:pt x="44" y="67"/>
                  <a:pt x="44" y="67"/>
                </a:cubicBezTo>
                <a:cubicBezTo>
                  <a:pt x="44" y="67"/>
                  <a:pt x="44" y="67"/>
                  <a:pt x="44" y="67"/>
                </a:cubicBezTo>
                <a:close/>
                <a:moveTo>
                  <a:pt x="43" y="70"/>
                </a:moveTo>
                <a:cubicBezTo>
                  <a:pt x="43" y="70"/>
                  <a:pt x="43" y="70"/>
                  <a:pt x="43" y="70"/>
                </a:cubicBezTo>
                <a:cubicBezTo>
                  <a:pt x="43" y="70"/>
                  <a:pt x="43" y="70"/>
                  <a:pt x="43" y="70"/>
                </a:cubicBezTo>
                <a:cubicBezTo>
                  <a:pt x="43" y="70"/>
                  <a:pt x="43" y="70"/>
                  <a:pt x="43" y="70"/>
                </a:cubicBezTo>
                <a:cubicBezTo>
                  <a:pt x="43" y="70"/>
                  <a:pt x="43" y="70"/>
                  <a:pt x="43" y="70"/>
                </a:cubicBezTo>
                <a:cubicBezTo>
                  <a:pt x="43" y="70"/>
                  <a:pt x="43" y="70"/>
                  <a:pt x="43" y="70"/>
                </a:cubicBezTo>
                <a:cubicBezTo>
                  <a:pt x="43" y="70"/>
                  <a:pt x="43" y="70"/>
                  <a:pt x="43" y="70"/>
                </a:cubicBezTo>
                <a:cubicBezTo>
                  <a:pt x="43" y="70"/>
                  <a:pt x="43" y="71"/>
                  <a:pt x="43" y="71"/>
                </a:cubicBezTo>
                <a:cubicBezTo>
                  <a:pt x="43" y="71"/>
                  <a:pt x="43" y="71"/>
                  <a:pt x="43" y="71"/>
                </a:cubicBezTo>
                <a:cubicBezTo>
                  <a:pt x="43" y="71"/>
                  <a:pt x="43" y="71"/>
                  <a:pt x="43" y="71"/>
                </a:cubicBezTo>
                <a:cubicBezTo>
                  <a:pt x="43" y="71"/>
                  <a:pt x="43" y="71"/>
                  <a:pt x="43" y="71"/>
                </a:cubicBezTo>
                <a:cubicBezTo>
                  <a:pt x="43" y="71"/>
                  <a:pt x="43" y="71"/>
                  <a:pt x="43" y="71"/>
                </a:cubicBezTo>
                <a:cubicBezTo>
                  <a:pt x="43" y="71"/>
                  <a:pt x="43" y="71"/>
                  <a:pt x="43" y="71"/>
                </a:cubicBezTo>
                <a:cubicBezTo>
                  <a:pt x="43" y="71"/>
                  <a:pt x="43" y="71"/>
                  <a:pt x="43" y="71"/>
                </a:cubicBezTo>
                <a:cubicBezTo>
                  <a:pt x="43" y="71"/>
                  <a:pt x="43" y="71"/>
                  <a:pt x="43" y="71"/>
                </a:cubicBezTo>
                <a:cubicBezTo>
                  <a:pt x="43" y="71"/>
                  <a:pt x="43" y="71"/>
                  <a:pt x="43" y="71"/>
                </a:cubicBezTo>
                <a:cubicBezTo>
                  <a:pt x="44" y="71"/>
                  <a:pt x="44" y="71"/>
                  <a:pt x="44" y="71"/>
                </a:cubicBezTo>
                <a:cubicBezTo>
                  <a:pt x="44" y="71"/>
                  <a:pt x="44" y="71"/>
                  <a:pt x="44" y="71"/>
                </a:cubicBezTo>
                <a:cubicBezTo>
                  <a:pt x="44" y="71"/>
                  <a:pt x="44" y="71"/>
                  <a:pt x="44" y="71"/>
                </a:cubicBezTo>
                <a:cubicBezTo>
                  <a:pt x="44" y="71"/>
                  <a:pt x="44" y="71"/>
                  <a:pt x="44" y="71"/>
                </a:cubicBezTo>
                <a:cubicBezTo>
                  <a:pt x="44" y="71"/>
                  <a:pt x="44" y="71"/>
                  <a:pt x="44" y="71"/>
                </a:cubicBezTo>
                <a:cubicBezTo>
                  <a:pt x="44" y="71"/>
                  <a:pt x="44" y="71"/>
                  <a:pt x="44" y="71"/>
                </a:cubicBezTo>
                <a:cubicBezTo>
                  <a:pt x="44" y="71"/>
                  <a:pt x="44" y="71"/>
                  <a:pt x="44" y="71"/>
                </a:cubicBezTo>
                <a:cubicBezTo>
                  <a:pt x="44" y="71"/>
                  <a:pt x="44" y="71"/>
                  <a:pt x="44" y="71"/>
                </a:cubicBezTo>
                <a:cubicBezTo>
                  <a:pt x="44" y="71"/>
                  <a:pt x="44" y="71"/>
                  <a:pt x="44" y="71"/>
                </a:cubicBezTo>
                <a:cubicBezTo>
                  <a:pt x="44" y="71"/>
                  <a:pt x="44" y="71"/>
                  <a:pt x="44" y="71"/>
                </a:cubicBezTo>
                <a:cubicBezTo>
                  <a:pt x="44" y="71"/>
                  <a:pt x="44" y="71"/>
                  <a:pt x="44" y="71"/>
                </a:cubicBezTo>
                <a:cubicBezTo>
                  <a:pt x="44" y="71"/>
                  <a:pt x="44" y="71"/>
                  <a:pt x="44" y="71"/>
                </a:cubicBezTo>
                <a:cubicBezTo>
                  <a:pt x="44" y="71"/>
                  <a:pt x="44" y="71"/>
                  <a:pt x="44" y="71"/>
                </a:cubicBezTo>
                <a:cubicBezTo>
                  <a:pt x="44" y="71"/>
                  <a:pt x="44" y="71"/>
                  <a:pt x="44" y="71"/>
                </a:cubicBezTo>
                <a:cubicBezTo>
                  <a:pt x="44" y="71"/>
                  <a:pt x="44" y="71"/>
                  <a:pt x="44" y="71"/>
                </a:cubicBezTo>
                <a:cubicBezTo>
                  <a:pt x="44" y="70"/>
                  <a:pt x="44" y="70"/>
                  <a:pt x="44" y="70"/>
                </a:cubicBezTo>
                <a:cubicBezTo>
                  <a:pt x="44" y="70"/>
                  <a:pt x="44" y="70"/>
                  <a:pt x="44" y="70"/>
                </a:cubicBezTo>
                <a:cubicBezTo>
                  <a:pt x="44" y="70"/>
                  <a:pt x="45" y="70"/>
                  <a:pt x="45" y="70"/>
                </a:cubicBezTo>
                <a:cubicBezTo>
                  <a:pt x="45" y="70"/>
                  <a:pt x="45" y="70"/>
                  <a:pt x="45" y="70"/>
                </a:cubicBezTo>
                <a:cubicBezTo>
                  <a:pt x="45" y="70"/>
                  <a:pt x="45" y="70"/>
                  <a:pt x="45" y="70"/>
                </a:cubicBezTo>
                <a:cubicBezTo>
                  <a:pt x="45" y="70"/>
                  <a:pt x="45" y="70"/>
                  <a:pt x="45" y="70"/>
                </a:cubicBezTo>
                <a:cubicBezTo>
                  <a:pt x="45" y="70"/>
                  <a:pt x="45" y="70"/>
                  <a:pt x="45" y="70"/>
                </a:cubicBezTo>
                <a:cubicBezTo>
                  <a:pt x="45" y="70"/>
                  <a:pt x="45" y="70"/>
                  <a:pt x="45" y="70"/>
                </a:cubicBezTo>
                <a:cubicBezTo>
                  <a:pt x="45" y="70"/>
                  <a:pt x="45" y="70"/>
                  <a:pt x="45" y="70"/>
                </a:cubicBezTo>
                <a:cubicBezTo>
                  <a:pt x="45" y="70"/>
                  <a:pt x="45" y="70"/>
                  <a:pt x="45" y="70"/>
                </a:cubicBezTo>
                <a:cubicBezTo>
                  <a:pt x="45" y="70"/>
                  <a:pt x="45" y="70"/>
                  <a:pt x="45" y="70"/>
                </a:cubicBezTo>
                <a:cubicBezTo>
                  <a:pt x="45" y="70"/>
                  <a:pt x="45" y="70"/>
                  <a:pt x="45" y="70"/>
                </a:cubicBezTo>
                <a:cubicBezTo>
                  <a:pt x="45" y="70"/>
                  <a:pt x="45" y="70"/>
                  <a:pt x="45" y="69"/>
                </a:cubicBezTo>
                <a:cubicBezTo>
                  <a:pt x="45" y="69"/>
                  <a:pt x="45" y="69"/>
                  <a:pt x="45" y="69"/>
                </a:cubicBezTo>
                <a:cubicBezTo>
                  <a:pt x="45" y="69"/>
                  <a:pt x="45" y="69"/>
                  <a:pt x="45" y="69"/>
                </a:cubicBezTo>
                <a:cubicBezTo>
                  <a:pt x="45" y="69"/>
                  <a:pt x="45" y="69"/>
                  <a:pt x="45" y="69"/>
                </a:cubicBezTo>
                <a:cubicBezTo>
                  <a:pt x="45" y="69"/>
                  <a:pt x="45" y="69"/>
                  <a:pt x="45" y="69"/>
                </a:cubicBezTo>
                <a:cubicBezTo>
                  <a:pt x="45" y="69"/>
                  <a:pt x="45" y="69"/>
                  <a:pt x="45" y="69"/>
                </a:cubicBezTo>
                <a:cubicBezTo>
                  <a:pt x="45" y="69"/>
                  <a:pt x="45" y="69"/>
                  <a:pt x="45" y="69"/>
                </a:cubicBezTo>
                <a:cubicBezTo>
                  <a:pt x="45" y="69"/>
                  <a:pt x="45" y="69"/>
                  <a:pt x="45" y="69"/>
                </a:cubicBezTo>
                <a:cubicBezTo>
                  <a:pt x="45" y="69"/>
                  <a:pt x="45" y="69"/>
                  <a:pt x="45" y="69"/>
                </a:cubicBezTo>
                <a:cubicBezTo>
                  <a:pt x="45" y="68"/>
                  <a:pt x="45" y="68"/>
                  <a:pt x="45" y="68"/>
                </a:cubicBezTo>
                <a:cubicBezTo>
                  <a:pt x="45" y="68"/>
                  <a:pt x="45" y="68"/>
                  <a:pt x="45" y="68"/>
                </a:cubicBezTo>
                <a:cubicBezTo>
                  <a:pt x="45" y="68"/>
                  <a:pt x="45" y="68"/>
                  <a:pt x="45" y="68"/>
                </a:cubicBezTo>
                <a:cubicBezTo>
                  <a:pt x="45" y="68"/>
                  <a:pt x="45" y="68"/>
                  <a:pt x="45" y="68"/>
                </a:cubicBezTo>
                <a:cubicBezTo>
                  <a:pt x="45" y="68"/>
                  <a:pt x="45" y="68"/>
                  <a:pt x="45" y="68"/>
                </a:cubicBezTo>
                <a:cubicBezTo>
                  <a:pt x="45" y="68"/>
                  <a:pt x="45" y="68"/>
                  <a:pt x="45" y="68"/>
                </a:cubicBezTo>
                <a:cubicBezTo>
                  <a:pt x="45" y="68"/>
                  <a:pt x="45" y="68"/>
                  <a:pt x="45" y="68"/>
                </a:cubicBezTo>
                <a:cubicBezTo>
                  <a:pt x="45" y="68"/>
                  <a:pt x="45" y="68"/>
                  <a:pt x="45" y="68"/>
                </a:cubicBezTo>
                <a:cubicBezTo>
                  <a:pt x="45" y="68"/>
                  <a:pt x="45" y="68"/>
                  <a:pt x="45" y="68"/>
                </a:cubicBezTo>
                <a:cubicBezTo>
                  <a:pt x="45" y="68"/>
                  <a:pt x="45" y="68"/>
                  <a:pt x="45" y="68"/>
                </a:cubicBezTo>
                <a:cubicBezTo>
                  <a:pt x="45" y="68"/>
                  <a:pt x="45" y="68"/>
                  <a:pt x="45" y="68"/>
                </a:cubicBezTo>
                <a:cubicBezTo>
                  <a:pt x="45" y="68"/>
                  <a:pt x="45" y="68"/>
                  <a:pt x="45" y="68"/>
                </a:cubicBezTo>
                <a:cubicBezTo>
                  <a:pt x="45" y="68"/>
                  <a:pt x="45" y="68"/>
                  <a:pt x="45" y="68"/>
                </a:cubicBezTo>
                <a:cubicBezTo>
                  <a:pt x="45" y="68"/>
                  <a:pt x="45" y="68"/>
                  <a:pt x="45" y="68"/>
                </a:cubicBezTo>
                <a:cubicBezTo>
                  <a:pt x="45" y="68"/>
                  <a:pt x="45" y="68"/>
                  <a:pt x="45" y="68"/>
                </a:cubicBezTo>
                <a:cubicBezTo>
                  <a:pt x="45" y="68"/>
                  <a:pt x="45" y="67"/>
                  <a:pt x="45" y="67"/>
                </a:cubicBezTo>
                <a:cubicBezTo>
                  <a:pt x="45" y="67"/>
                  <a:pt x="45" y="67"/>
                  <a:pt x="45" y="67"/>
                </a:cubicBezTo>
                <a:cubicBezTo>
                  <a:pt x="45" y="67"/>
                  <a:pt x="45" y="67"/>
                  <a:pt x="45" y="67"/>
                </a:cubicBezTo>
                <a:cubicBezTo>
                  <a:pt x="45" y="67"/>
                  <a:pt x="45" y="67"/>
                  <a:pt x="45" y="67"/>
                </a:cubicBezTo>
                <a:cubicBezTo>
                  <a:pt x="45" y="67"/>
                  <a:pt x="45" y="67"/>
                  <a:pt x="45" y="67"/>
                </a:cubicBezTo>
                <a:cubicBezTo>
                  <a:pt x="45" y="67"/>
                  <a:pt x="45" y="67"/>
                  <a:pt x="45" y="67"/>
                </a:cubicBezTo>
                <a:cubicBezTo>
                  <a:pt x="45" y="67"/>
                  <a:pt x="45" y="67"/>
                  <a:pt x="45" y="67"/>
                </a:cubicBezTo>
                <a:cubicBezTo>
                  <a:pt x="45" y="67"/>
                  <a:pt x="45" y="67"/>
                  <a:pt x="45" y="67"/>
                </a:cubicBezTo>
                <a:cubicBezTo>
                  <a:pt x="45" y="67"/>
                  <a:pt x="45" y="67"/>
                  <a:pt x="45" y="67"/>
                </a:cubicBezTo>
                <a:cubicBezTo>
                  <a:pt x="45" y="67"/>
                  <a:pt x="45" y="67"/>
                  <a:pt x="45" y="67"/>
                </a:cubicBezTo>
                <a:cubicBezTo>
                  <a:pt x="45" y="67"/>
                  <a:pt x="45" y="67"/>
                  <a:pt x="45" y="67"/>
                </a:cubicBezTo>
                <a:cubicBezTo>
                  <a:pt x="45" y="67"/>
                  <a:pt x="45" y="67"/>
                  <a:pt x="45" y="67"/>
                </a:cubicBezTo>
                <a:cubicBezTo>
                  <a:pt x="45" y="67"/>
                  <a:pt x="45" y="67"/>
                  <a:pt x="45" y="67"/>
                </a:cubicBezTo>
                <a:cubicBezTo>
                  <a:pt x="44" y="67"/>
                  <a:pt x="44" y="67"/>
                  <a:pt x="44" y="67"/>
                </a:cubicBezTo>
                <a:cubicBezTo>
                  <a:pt x="44" y="68"/>
                  <a:pt x="44" y="68"/>
                  <a:pt x="44" y="68"/>
                </a:cubicBezTo>
                <a:cubicBezTo>
                  <a:pt x="44" y="68"/>
                  <a:pt x="44" y="68"/>
                  <a:pt x="44" y="68"/>
                </a:cubicBezTo>
                <a:cubicBezTo>
                  <a:pt x="44" y="68"/>
                  <a:pt x="44" y="68"/>
                  <a:pt x="44" y="68"/>
                </a:cubicBezTo>
                <a:cubicBezTo>
                  <a:pt x="44" y="68"/>
                  <a:pt x="44" y="68"/>
                  <a:pt x="44" y="68"/>
                </a:cubicBezTo>
                <a:cubicBezTo>
                  <a:pt x="44" y="68"/>
                  <a:pt x="44" y="68"/>
                  <a:pt x="44" y="68"/>
                </a:cubicBezTo>
                <a:cubicBezTo>
                  <a:pt x="44" y="68"/>
                  <a:pt x="44" y="68"/>
                  <a:pt x="44" y="68"/>
                </a:cubicBezTo>
                <a:cubicBezTo>
                  <a:pt x="44" y="68"/>
                  <a:pt x="44" y="68"/>
                  <a:pt x="44" y="68"/>
                </a:cubicBezTo>
                <a:cubicBezTo>
                  <a:pt x="44" y="68"/>
                  <a:pt x="44" y="68"/>
                  <a:pt x="44" y="68"/>
                </a:cubicBezTo>
                <a:cubicBezTo>
                  <a:pt x="44" y="68"/>
                  <a:pt x="44" y="68"/>
                  <a:pt x="44" y="68"/>
                </a:cubicBezTo>
                <a:cubicBezTo>
                  <a:pt x="44" y="68"/>
                  <a:pt x="44" y="68"/>
                  <a:pt x="44" y="68"/>
                </a:cubicBezTo>
                <a:cubicBezTo>
                  <a:pt x="44" y="68"/>
                  <a:pt x="44" y="68"/>
                  <a:pt x="44" y="68"/>
                </a:cubicBezTo>
                <a:cubicBezTo>
                  <a:pt x="44" y="68"/>
                  <a:pt x="44" y="68"/>
                  <a:pt x="44" y="68"/>
                </a:cubicBezTo>
                <a:cubicBezTo>
                  <a:pt x="44" y="68"/>
                  <a:pt x="44" y="68"/>
                  <a:pt x="44" y="68"/>
                </a:cubicBezTo>
                <a:cubicBezTo>
                  <a:pt x="44" y="68"/>
                  <a:pt x="44" y="68"/>
                  <a:pt x="44" y="68"/>
                </a:cubicBezTo>
                <a:cubicBezTo>
                  <a:pt x="44" y="68"/>
                  <a:pt x="44" y="68"/>
                  <a:pt x="44" y="68"/>
                </a:cubicBezTo>
                <a:cubicBezTo>
                  <a:pt x="44" y="68"/>
                  <a:pt x="44" y="68"/>
                  <a:pt x="44" y="68"/>
                </a:cubicBezTo>
                <a:cubicBezTo>
                  <a:pt x="44" y="68"/>
                  <a:pt x="44" y="68"/>
                  <a:pt x="44" y="68"/>
                </a:cubicBezTo>
                <a:cubicBezTo>
                  <a:pt x="43" y="68"/>
                  <a:pt x="43" y="68"/>
                  <a:pt x="43" y="68"/>
                </a:cubicBezTo>
                <a:cubicBezTo>
                  <a:pt x="43" y="68"/>
                  <a:pt x="43" y="68"/>
                  <a:pt x="43" y="68"/>
                </a:cubicBezTo>
                <a:cubicBezTo>
                  <a:pt x="43" y="68"/>
                  <a:pt x="43" y="68"/>
                  <a:pt x="43" y="68"/>
                </a:cubicBezTo>
                <a:cubicBezTo>
                  <a:pt x="43" y="68"/>
                  <a:pt x="43" y="68"/>
                  <a:pt x="43" y="68"/>
                </a:cubicBezTo>
                <a:cubicBezTo>
                  <a:pt x="43" y="69"/>
                  <a:pt x="43" y="69"/>
                  <a:pt x="43" y="69"/>
                </a:cubicBezTo>
                <a:cubicBezTo>
                  <a:pt x="43" y="69"/>
                  <a:pt x="43" y="69"/>
                  <a:pt x="43" y="69"/>
                </a:cubicBezTo>
                <a:cubicBezTo>
                  <a:pt x="43" y="69"/>
                  <a:pt x="43" y="69"/>
                  <a:pt x="43" y="69"/>
                </a:cubicBezTo>
                <a:cubicBezTo>
                  <a:pt x="43" y="69"/>
                  <a:pt x="43" y="69"/>
                  <a:pt x="43" y="69"/>
                </a:cubicBezTo>
                <a:cubicBezTo>
                  <a:pt x="43" y="69"/>
                  <a:pt x="43" y="69"/>
                  <a:pt x="43" y="69"/>
                </a:cubicBezTo>
                <a:cubicBezTo>
                  <a:pt x="43" y="69"/>
                  <a:pt x="43" y="69"/>
                  <a:pt x="43" y="69"/>
                </a:cubicBezTo>
                <a:cubicBezTo>
                  <a:pt x="43" y="69"/>
                  <a:pt x="43" y="69"/>
                  <a:pt x="43" y="69"/>
                </a:cubicBezTo>
                <a:cubicBezTo>
                  <a:pt x="43" y="69"/>
                  <a:pt x="43" y="69"/>
                  <a:pt x="43" y="69"/>
                </a:cubicBezTo>
                <a:cubicBezTo>
                  <a:pt x="43" y="69"/>
                  <a:pt x="43" y="69"/>
                  <a:pt x="43" y="69"/>
                </a:cubicBezTo>
                <a:cubicBezTo>
                  <a:pt x="43" y="69"/>
                  <a:pt x="43" y="69"/>
                  <a:pt x="43" y="69"/>
                </a:cubicBezTo>
                <a:cubicBezTo>
                  <a:pt x="43" y="69"/>
                  <a:pt x="43" y="69"/>
                  <a:pt x="43" y="69"/>
                </a:cubicBezTo>
                <a:cubicBezTo>
                  <a:pt x="43" y="69"/>
                  <a:pt x="43" y="69"/>
                  <a:pt x="43" y="69"/>
                </a:cubicBezTo>
                <a:cubicBezTo>
                  <a:pt x="43" y="69"/>
                  <a:pt x="43" y="69"/>
                  <a:pt x="43" y="69"/>
                </a:cubicBezTo>
                <a:cubicBezTo>
                  <a:pt x="43" y="69"/>
                  <a:pt x="43" y="69"/>
                  <a:pt x="43" y="69"/>
                </a:cubicBezTo>
                <a:cubicBezTo>
                  <a:pt x="43" y="69"/>
                  <a:pt x="43" y="69"/>
                  <a:pt x="43" y="70"/>
                </a:cubicBezTo>
                <a:cubicBezTo>
                  <a:pt x="43" y="70"/>
                  <a:pt x="43" y="70"/>
                  <a:pt x="43" y="70"/>
                </a:cubicBezTo>
                <a:cubicBezTo>
                  <a:pt x="43" y="70"/>
                  <a:pt x="43" y="70"/>
                  <a:pt x="43" y="70"/>
                </a:cubicBezTo>
                <a:cubicBezTo>
                  <a:pt x="43" y="70"/>
                  <a:pt x="43" y="70"/>
                  <a:pt x="43" y="70"/>
                </a:cubicBezTo>
                <a:cubicBezTo>
                  <a:pt x="43" y="70"/>
                  <a:pt x="43" y="70"/>
                  <a:pt x="43" y="70"/>
                </a:cubicBezTo>
                <a:cubicBezTo>
                  <a:pt x="43" y="70"/>
                  <a:pt x="43" y="70"/>
                  <a:pt x="43" y="70"/>
                </a:cubicBezTo>
                <a:close/>
                <a:moveTo>
                  <a:pt x="56" y="55"/>
                </a:moveTo>
                <a:cubicBezTo>
                  <a:pt x="56" y="71"/>
                  <a:pt x="44" y="83"/>
                  <a:pt x="28" y="83"/>
                </a:cubicBezTo>
                <a:cubicBezTo>
                  <a:pt x="13" y="83"/>
                  <a:pt x="0" y="71"/>
                  <a:pt x="0" y="55"/>
                </a:cubicBezTo>
                <a:cubicBezTo>
                  <a:pt x="0" y="46"/>
                  <a:pt x="4" y="39"/>
                  <a:pt x="10" y="34"/>
                </a:cubicBezTo>
                <a:cubicBezTo>
                  <a:pt x="10" y="34"/>
                  <a:pt x="11" y="35"/>
                  <a:pt x="11" y="35"/>
                </a:cubicBezTo>
                <a:cubicBezTo>
                  <a:pt x="11" y="35"/>
                  <a:pt x="11" y="35"/>
                  <a:pt x="10" y="35"/>
                </a:cubicBezTo>
                <a:cubicBezTo>
                  <a:pt x="10" y="35"/>
                  <a:pt x="10" y="35"/>
                  <a:pt x="10" y="35"/>
                </a:cubicBezTo>
                <a:cubicBezTo>
                  <a:pt x="10" y="35"/>
                  <a:pt x="11" y="35"/>
                  <a:pt x="11" y="35"/>
                </a:cubicBezTo>
                <a:cubicBezTo>
                  <a:pt x="11" y="35"/>
                  <a:pt x="11" y="35"/>
                  <a:pt x="11" y="35"/>
                </a:cubicBezTo>
                <a:cubicBezTo>
                  <a:pt x="11" y="35"/>
                  <a:pt x="11" y="35"/>
                  <a:pt x="11" y="35"/>
                </a:cubicBezTo>
                <a:cubicBezTo>
                  <a:pt x="11" y="35"/>
                  <a:pt x="11" y="35"/>
                  <a:pt x="11" y="35"/>
                </a:cubicBezTo>
                <a:cubicBezTo>
                  <a:pt x="11" y="36"/>
                  <a:pt x="11" y="36"/>
                  <a:pt x="11" y="36"/>
                </a:cubicBezTo>
                <a:cubicBezTo>
                  <a:pt x="11" y="36"/>
                  <a:pt x="11" y="36"/>
                  <a:pt x="11" y="36"/>
                </a:cubicBezTo>
                <a:cubicBezTo>
                  <a:pt x="11" y="36"/>
                  <a:pt x="11" y="36"/>
                  <a:pt x="11" y="36"/>
                </a:cubicBezTo>
                <a:cubicBezTo>
                  <a:pt x="11" y="36"/>
                  <a:pt x="11" y="36"/>
                  <a:pt x="11" y="36"/>
                </a:cubicBezTo>
                <a:cubicBezTo>
                  <a:pt x="11" y="36"/>
                  <a:pt x="11" y="36"/>
                  <a:pt x="11" y="36"/>
                </a:cubicBezTo>
                <a:cubicBezTo>
                  <a:pt x="11" y="36"/>
                  <a:pt x="11" y="36"/>
                  <a:pt x="11" y="36"/>
                </a:cubicBezTo>
                <a:cubicBezTo>
                  <a:pt x="11" y="36"/>
                  <a:pt x="11" y="36"/>
                  <a:pt x="11" y="36"/>
                </a:cubicBezTo>
                <a:cubicBezTo>
                  <a:pt x="11" y="36"/>
                  <a:pt x="11" y="36"/>
                  <a:pt x="11" y="36"/>
                </a:cubicBezTo>
                <a:cubicBezTo>
                  <a:pt x="11" y="36"/>
                  <a:pt x="11" y="36"/>
                  <a:pt x="11" y="36"/>
                </a:cubicBezTo>
                <a:cubicBezTo>
                  <a:pt x="11" y="36"/>
                  <a:pt x="11" y="36"/>
                  <a:pt x="11" y="36"/>
                </a:cubicBezTo>
                <a:cubicBezTo>
                  <a:pt x="11" y="36"/>
                  <a:pt x="11" y="36"/>
                  <a:pt x="11" y="36"/>
                </a:cubicBezTo>
                <a:cubicBezTo>
                  <a:pt x="11" y="36"/>
                  <a:pt x="11" y="36"/>
                  <a:pt x="11" y="36"/>
                </a:cubicBezTo>
                <a:cubicBezTo>
                  <a:pt x="11" y="36"/>
                  <a:pt x="11" y="36"/>
                  <a:pt x="11" y="36"/>
                </a:cubicBezTo>
                <a:cubicBezTo>
                  <a:pt x="11" y="36"/>
                  <a:pt x="11" y="36"/>
                  <a:pt x="11" y="36"/>
                </a:cubicBezTo>
                <a:cubicBezTo>
                  <a:pt x="11" y="36"/>
                  <a:pt x="11" y="36"/>
                  <a:pt x="11" y="36"/>
                </a:cubicBezTo>
                <a:cubicBezTo>
                  <a:pt x="11" y="36"/>
                  <a:pt x="11" y="36"/>
                  <a:pt x="11" y="36"/>
                </a:cubicBezTo>
                <a:cubicBezTo>
                  <a:pt x="10" y="36"/>
                  <a:pt x="10" y="36"/>
                  <a:pt x="10" y="36"/>
                </a:cubicBezTo>
                <a:cubicBezTo>
                  <a:pt x="10" y="37"/>
                  <a:pt x="10" y="37"/>
                  <a:pt x="10" y="37"/>
                </a:cubicBezTo>
                <a:cubicBezTo>
                  <a:pt x="10" y="37"/>
                  <a:pt x="10" y="37"/>
                  <a:pt x="10" y="37"/>
                </a:cubicBezTo>
                <a:cubicBezTo>
                  <a:pt x="10" y="37"/>
                  <a:pt x="10" y="37"/>
                  <a:pt x="10" y="37"/>
                </a:cubicBezTo>
                <a:cubicBezTo>
                  <a:pt x="10" y="37"/>
                  <a:pt x="10" y="37"/>
                  <a:pt x="10" y="37"/>
                </a:cubicBezTo>
                <a:cubicBezTo>
                  <a:pt x="10" y="37"/>
                  <a:pt x="10" y="37"/>
                  <a:pt x="10" y="37"/>
                </a:cubicBezTo>
                <a:cubicBezTo>
                  <a:pt x="10" y="37"/>
                  <a:pt x="10" y="37"/>
                  <a:pt x="10" y="37"/>
                </a:cubicBezTo>
                <a:cubicBezTo>
                  <a:pt x="10" y="37"/>
                  <a:pt x="10" y="37"/>
                  <a:pt x="10" y="37"/>
                </a:cubicBezTo>
                <a:cubicBezTo>
                  <a:pt x="10" y="37"/>
                  <a:pt x="10" y="37"/>
                  <a:pt x="10" y="37"/>
                </a:cubicBezTo>
                <a:cubicBezTo>
                  <a:pt x="10" y="37"/>
                  <a:pt x="10" y="37"/>
                  <a:pt x="10" y="37"/>
                </a:cubicBezTo>
                <a:cubicBezTo>
                  <a:pt x="10" y="37"/>
                  <a:pt x="10" y="37"/>
                  <a:pt x="10" y="37"/>
                </a:cubicBezTo>
                <a:cubicBezTo>
                  <a:pt x="10" y="37"/>
                  <a:pt x="10" y="37"/>
                  <a:pt x="10" y="37"/>
                </a:cubicBezTo>
                <a:cubicBezTo>
                  <a:pt x="10" y="37"/>
                  <a:pt x="10" y="37"/>
                  <a:pt x="10" y="37"/>
                </a:cubicBezTo>
                <a:cubicBezTo>
                  <a:pt x="10" y="37"/>
                  <a:pt x="10" y="37"/>
                  <a:pt x="10" y="37"/>
                </a:cubicBezTo>
                <a:cubicBezTo>
                  <a:pt x="10" y="37"/>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1" y="38"/>
                  <a:pt x="11" y="38"/>
                  <a:pt x="11" y="38"/>
                </a:cubicBezTo>
                <a:cubicBezTo>
                  <a:pt x="11" y="38"/>
                  <a:pt x="11" y="38"/>
                  <a:pt x="11" y="38"/>
                </a:cubicBezTo>
                <a:cubicBezTo>
                  <a:pt x="11" y="38"/>
                  <a:pt x="11" y="38"/>
                  <a:pt x="11" y="38"/>
                </a:cubicBezTo>
                <a:cubicBezTo>
                  <a:pt x="11" y="38"/>
                  <a:pt x="11" y="38"/>
                  <a:pt x="11" y="38"/>
                </a:cubicBezTo>
                <a:cubicBezTo>
                  <a:pt x="11" y="38"/>
                  <a:pt x="11" y="38"/>
                  <a:pt x="11" y="38"/>
                </a:cubicBezTo>
                <a:cubicBezTo>
                  <a:pt x="11" y="38"/>
                  <a:pt x="11" y="38"/>
                  <a:pt x="11" y="38"/>
                </a:cubicBezTo>
                <a:cubicBezTo>
                  <a:pt x="11" y="38"/>
                  <a:pt x="11" y="38"/>
                  <a:pt x="11" y="38"/>
                </a:cubicBezTo>
                <a:cubicBezTo>
                  <a:pt x="11" y="38"/>
                  <a:pt x="11" y="38"/>
                  <a:pt x="11" y="38"/>
                </a:cubicBezTo>
                <a:cubicBezTo>
                  <a:pt x="11" y="38"/>
                  <a:pt x="11" y="38"/>
                  <a:pt x="11" y="38"/>
                </a:cubicBezTo>
                <a:cubicBezTo>
                  <a:pt x="11" y="38"/>
                  <a:pt x="10" y="38"/>
                  <a:pt x="10" y="38"/>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8"/>
                  <a:pt x="11" y="38"/>
                </a:cubicBezTo>
                <a:cubicBezTo>
                  <a:pt x="11" y="38"/>
                  <a:pt x="11" y="38"/>
                  <a:pt x="11" y="38"/>
                </a:cubicBezTo>
                <a:cubicBezTo>
                  <a:pt x="11" y="38"/>
                  <a:pt x="11" y="38"/>
                  <a:pt x="11" y="38"/>
                </a:cubicBezTo>
                <a:cubicBezTo>
                  <a:pt x="11" y="38"/>
                  <a:pt x="11" y="38"/>
                  <a:pt x="11" y="38"/>
                </a:cubicBezTo>
                <a:cubicBezTo>
                  <a:pt x="11" y="38"/>
                  <a:pt x="11" y="38"/>
                  <a:pt x="11" y="38"/>
                </a:cubicBezTo>
                <a:cubicBezTo>
                  <a:pt x="11" y="38"/>
                  <a:pt x="11" y="38"/>
                  <a:pt x="11" y="38"/>
                </a:cubicBezTo>
                <a:cubicBezTo>
                  <a:pt x="11" y="38"/>
                  <a:pt x="11" y="38"/>
                  <a:pt x="11" y="38"/>
                </a:cubicBezTo>
                <a:cubicBezTo>
                  <a:pt x="11" y="38"/>
                  <a:pt x="11" y="38"/>
                  <a:pt x="11" y="38"/>
                </a:cubicBezTo>
                <a:cubicBezTo>
                  <a:pt x="11" y="38"/>
                  <a:pt x="11" y="38"/>
                  <a:pt x="11" y="38"/>
                </a:cubicBezTo>
                <a:cubicBezTo>
                  <a:pt x="11" y="38"/>
                  <a:pt x="11" y="38"/>
                  <a:pt x="11" y="38"/>
                </a:cubicBezTo>
                <a:cubicBezTo>
                  <a:pt x="11" y="38"/>
                  <a:pt x="11" y="38"/>
                  <a:pt x="11" y="38"/>
                </a:cubicBezTo>
                <a:cubicBezTo>
                  <a:pt x="11" y="38"/>
                  <a:pt x="11" y="38"/>
                  <a:pt x="11" y="38"/>
                </a:cubicBezTo>
                <a:cubicBezTo>
                  <a:pt x="11" y="38"/>
                  <a:pt x="11" y="38"/>
                  <a:pt x="11" y="38"/>
                </a:cubicBezTo>
                <a:cubicBezTo>
                  <a:pt x="11" y="38"/>
                  <a:pt x="11" y="38"/>
                  <a:pt x="11" y="38"/>
                </a:cubicBezTo>
                <a:cubicBezTo>
                  <a:pt x="11" y="37"/>
                  <a:pt x="11" y="37"/>
                  <a:pt x="11" y="37"/>
                </a:cubicBezTo>
                <a:cubicBezTo>
                  <a:pt x="11" y="37"/>
                  <a:pt x="11" y="37"/>
                  <a:pt x="11" y="37"/>
                </a:cubicBezTo>
                <a:cubicBezTo>
                  <a:pt x="11" y="37"/>
                  <a:pt x="11" y="37"/>
                  <a:pt x="11" y="37"/>
                </a:cubicBezTo>
                <a:cubicBezTo>
                  <a:pt x="11" y="37"/>
                  <a:pt x="11" y="37"/>
                  <a:pt x="11" y="37"/>
                </a:cubicBezTo>
                <a:cubicBezTo>
                  <a:pt x="11" y="37"/>
                  <a:pt x="11" y="37"/>
                  <a:pt x="11" y="37"/>
                </a:cubicBezTo>
                <a:cubicBezTo>
                  <a:pt x="11" y="37"/>
                  <a:pt x="11" y="37"/>
                  <a:pt x="11" y="37"/>
                </a:cubicBezTo>
                <a:cubicBezTo>
                  <a:pt x="11" y="37"/>
                  <a:pt x="11" y="37"/>
                  <a:pt x="11" y="37"/>
                </a:cubicBezTo>
                <a:cubicBezTo>
                  <a:pt x="11" y="37"/>
                  <a:pt x="11" y="37"/>
                  <a:pt x="11" y="37"/>
                </a:cubicBezTo>
                <a:cubicBezTo>
                  <a:pt x="11" y="37"/>
                  <a:pt x="11" y="37"/>
                  <a:pt x="11" y="37"/>
                </a:cubicBezTo>
                <a:cubicBezTo>
                  <a:pt x="11" y="37"/>
                  <a:pt x="11" y="37"/>
                  <a:pt x="11" y="37"/>
                </a:cubicBezTo>
                <a:cubicBezTo>
                  <a:pt x="11" y="37"/>
                  <a:pt x="11" y="37"/>
                  <a:pt x="11" y="37"/>
                </a:cubicBezTo>
                <a:cubicBezTo>
                  <a:pt x="11" y="37"/>
                  <a:pt x="11" y="37"/>
                  <a:pt x="11" y="37"/>
                </a:cubicBezTo>
                <a:cubicBezTo>
                  <a:pt x="11" y="37"/>
                  <a:pt x="11" y="36"/>
                  <a:pt x="11" y="36"/>
                </a:cubicBezTo>
                <a:cubicBezTo>
                  <a:pt x="11" y="36"/>
                  <a:pt x="11" y="36"/>
                  <a:pt x="11" y="36"/>
                </a:cubicBezTo>
                <a:cubicBezTo>
                  <a:pt x="11" y="36"/>
                  <a:pt x="11" y="36"/>
                  <a:pt x="11" y="36"/>
                </a:cubicBezTo>
                <a:cubicBezTo>
                  <a:pt x="11" y="36"/>
                  <a:pt x="11" y="36"/>
                  <a:pt x="11" y="36"/>
                </a:cubicBezTo>
                <a:cubicBezTo>
                  <a:pt x="11" y="36"/>
                  <a:pt x="11" y="36"/>
                  <a:pt x="11" y="36"/>
                </a:cubicBezTo>
                <a:cubicBezTo>
                  <a:pt x="11" y="36"/>
                  <a:pt x="11" y="36"/>
                  <a:pt x="11" y="36"/>
                </a:cubicBezTo>
                <a:cubicBezTo>
                  <a:pt x="11" y="36"/>
                  <a:pt x="11" y="36"/>
                  <a:pt x="11" y="36"/>
                </a:cubicBezTo>
                <a:cubicBezTo>
                  <a:pt x="11" y="36"/>
                  <a:pt x="11" y="36"/>
                  <a:pt x="11" y="36"/>
                </a:cubicBezTo>
                <a:cubicBezTo>
                  <a:pt x="11" y="36"/>
                  <a:pt x="11" y="36"/>
                  <a:pt x="11" y="36"/>
                </a:cubicBezTo>
                <a:cubicBezTo>
                  <a:pt x="11" y="36"/>
                  <a:pt x="11" y="36"/>
                  <a:pt x="11" y="36"/>
                </a:cubicBezTo>
                <a:cubicBezTo>
                  <a:pt x="11" y="36"/>
                  <a:pt x="11" y="36"/>
                  <a:pt x="11" y="36"/>
                </a:cubicBezTo>
                <a:cubicBezTo>
                  <a:pt x="11" y="36"/>
                  <a:pt x="11" y="36"/>
                  <a:pt x="12" y="36"/>
                </a:cubicBezTo>
                <a:cubicBezTo>
                  <a:pt x="12" y="36"/>
                  <a:pt x="12" y="37"/>
                  <a:pt x="13" y="37"/>
                </a:cubicBezTo>
                <a:cubicBezTo>
                  <a:pt x="13" y="37"/>
                  <a:pt x="13" y="37"/>
                  <a:pt x="13" y="37"/>
                </a:cubicBezTo>
                <a:cubicBezTo>
                  <a:pt x="13" y="37"/>
                  <a:pt x="13" y="37"/>
                  <a:pt x="13" y="37"/>
                </a:cubicBezTo>
                <a:cubicBezTo>
                  <a:pt x="13" y="37"/>
                  <a:pt x="13" y="37"/>
                  <a:pt x="13" y="37"/>
                </a:cubicBezTo>
                <a:cubicBezTo>
                  <a:pt x="13" y="37"/>
                  <a:pt x="13" y="37"/>
                  <a:pt x="13" y="37"/>
                </a:cubicBezTo>
                <a:cubicBezTo>
                  <a:pt x="13" y="38"/>
                  <a:pt x="13" y="38"/>
                  <a:pt x="13" y="38"/>
                </a:cubicBezTo>
                <a:cubicBezTo>
                  <a:pt x="13" y="38"/>
                  <a:pt x="13" y="38"/>
                  <a:pt x="13" y="38"/>
                </a:cubicBezTo>
                <a:cubicBezTo>
                  <a:pt x="13" y="38"/>
                  <a:pt x="13" y="38"/>
                  <a:pt x="13" y="38"/>
                </a:cubicBezTo>
                <a:cubicBezTo>
                  <a:pt x="13" y="38"/>
                  <a:pt x="13" y="38"/>
                  <a:pt x="13" y="38"/>
                </a:cubicBezTo>
                <a:cubicBezTo>
                  <a:pt x="13" y="38"/>
                  <a:pt x="13" y="38"/>
                  <a:pt x="13" y="38"/>
                </a:cubicBezTo>
                <a:cubicBezTo>
                  <a:pt x="13" y="38"/>
                  <a:pt x="13" y="38"/>
                  <a:pt x="13" y="38"/>
                </a:cubicBezTo>
                <a:cubicBezTo>
                  <a:pt x="12" y="38"/>
                  <a:pt x="12" y="38"/>
                  <a:pt x="12" y="38"/>
                </a:cubicBezTo>
                <a:cubicBezTo>
                  <a:pt x="12" y="38"/>
                  <a:pt x="12" y="38"/>
                  <a:pt x="12" y="38"/>
                </a:cubicBezTo>
                <a:cubicBezTo>
                  <a:pt x="12" y="38"/>
                  <a:pt x="12" y="38"/>
                  <a:pt x="12" y="38"/>
                </a:cubicBezTo>
                <a:cubicBezTo>
                  <a:pt x="12" y="38"/>
                  <a:pt x="12" y="38"/>
                  <a:pt x="12" y="38"/>
                </a:cubicBezTo>
                <a:cubicBezTo>
                  <a:pt x="13" y="38"/>
                  <a:pt x="13" y="38"/>
                  <a:pt x="13" y="38"/>
                </a:cubicBezTo>
                <a:cubicBezTo>
                  <a:pt x="13" y="38"/>
                  <a:pt x="13" y="38"/>
                  <a:pt x="13" y="38"/>
                </a:cubicBezTo>
                <a:cubicBezTo>
                  <a:pt x="13" y="38"/>
                  <a:pt x="13" y="38"/>
                  <a:pt x="13" y="38"/>
                </a:cubicBezTo>
                <a:cubicBezTo>
                  <a:pt x="13" y="39"/>
                  <a:pt x="13" y="39"/>
                  <a:pt x="13" y="39"/>
                </a:cubicBezTo>
                <a:cubicBezTo>
                  <a:pt x="13" y="39"/>
                  <a:pt x="12" y="39"/>
                  <a:pt x="12" y="39"/>
                </a:cubicBezTo>
                <a:cubicBezTo>
                  <a:pt x="12" y="39"/>
                  <a:pt x="12" y="39"/>
                  <a:pt x="12" y="39"/>
                </a:cubicBezTo>
                <a:cubicBezTo>
                  <a:pt x="12" y="39"/>
                  <a:pt x="12" y="39"/>
                  <a:pt x="13" y="39"/>
                </a:cubicBezTo>
                <a:cubicBezTo>
                  <a:pt x="13" y="39"/>
                  <a:pt x="13" y="39"/>
                  <a:pt x="13" y="39"/>
                </a:cubicBezTo>
                <a:cubicBezTo>
                  <a:pt x="13" y="39"/>
                  <a:pt x="13" y="39"/>
                  <a:pt x="13" y="39"/>
                </a:cubicBezTo>
                <a:cubicBezTo>
                  <a:pt x="13" y="39"/>
                  <a:pt x="13" y="39"/>
                  <a:pt x="13" y="39"/>
                </a:cubicBezTo>
                <a:cubicBezTo>
                  <a:pt x="13" y="39"/>
                  <a:pt x="13" y="39"/>
                  <a:pt x="13" y="39"/>
                </a:cubicBezTo>
                <a:cubicBezTo>
                  <a:pt x="13" y="39"/>
                  <a:pt x="13" y="39"/>
                  <a:pt x="13" y="39"/>
                </a:cubicBezTo>
                <a:cubicBezTo>
                  <a:pt x="13" y="39"/>
                  <a:pt x="13" y="39"/>
                  <a:pt x="13" y="40"/>
                </a:cubicBezTo>
                <a:cubicBezTo>
                  <a:pt x="13" y="40"/>
                  <a:pt x="13" y="40"/>
                  <a:pt x="13" y="40"/>
                </a:cubicBezTo>
                <a:cubicBezTo>
                  <a:pt x="13" y="40"/>
                  <a:pt x="13" y="40"/>
                  <a:pt x="13" y="40"/>
                </a:cubicBezTo>
                <a:cubicBezTo>
                  <a:pt x="13" y="40"/>
                  <a:pt x="13" y="40"/>
                  <a:pt x="13" y="40"/>
                </a:cubicBezTo>
                <a:cubicBezTo>
                  <a:pt x="13" y="40"/>
                  <a:pt x="13" y="40"/>
                  <a:pt x="13" y="40"/>
                </a:cubicBezTo>
                <a:cubicBezTo>
                  <a:pt x="13" y="39"/>
                  <a:pt x="13" y="39"/>
                  <a:pt x="13" y="39"/>
                </a:cubicBezTo>
                <a:cubicBezTo>
                  <a:pt x="13" y="39"/>
                  <a:pt x="13" y="39"/>
                  <a:pt x="13" y="39"/>
                </a:cubicBezTo>
                <a:cubicBezTo>
                  <a:pt x="13" y="39"/>
                  <a:pt x="13" y="39"/>
                  <a:pt x="13" y="39"/>
                </a:cubicBezTo>
                <a:cubicBezTo>
                  <a:pt x="13" y="39"/>
                  <a:pt x="13" y="39"/>
                  <a:pt x="13" y="39"/>
                </a:cubicBezTo>
                <a:cubicBezTo>
                  <a:pt x="13" y="39"/>
                  <a:pt x="13" y="39"/>
                  <a:pt x="13" y="39"/>
                </a:cubicBezTo>
                <a:cubicBezTo>
                  <a:pt x="13" y="39"/>
                  <a:pt x="13" y="39"/>
                  <a:pt x="13" y="39"/>
                </a:cubicBezTo>
                <a:cubicBezTo>
                  <a:pt x="13" y="39"/>
                  <a:pt x="13" y="39"/>
                  <a:pt x="13" y="39"/>
                </a:cubicBezTo>
                <a:cubicBezTo>
                  <a:pt x="13" y="39"/>
                  <a:pt x="13" y="39"/>
                  <a:pt x="13" y="39"/>
                </a:cubicBezTo>
                <a:cubicBezTo>
                  <a:pt x="13" y="39"/>
                  <a:pt x="13" y="39"/>
                  <a:pt x="13" y="39"/>
                </a:cubicBezTo>
                <a:cubicBezTo>
                  <a:pt x="13" y="38"/>
                  <a:pt x="13" y="38"/>
                  <a:pt x="13" y="38"/>
                </a:cubicBezTo>
                <a:cubicBezTo>
                  <a:pt x="13" y="38"/>
                  <a:pt x="13" y="38"/>
                  <a:pt x="13" y="38"/>
                </a:cubicBezTo>
                <a:cubicBezTo>
                  <a:pt x="13" y="38"/>
                  <a:pt x="13" y="38"/>
                  <a:pt x="13" y="38"/>
                </a:cubicBezTo>
                <a:cubicBezTo>
                  <a:pt x="13" y="38"/>
                  <a:pt x="13" y="38"/>
                  <a:pt x="13" y="38"/>
                </a:cubicBezTo>
                <a:cubicBezTo>
                  <a:pt x="13" y="38"/>
                  <a:pt x="13" y="38"/>
                  <a:pt x="13" y="38"/>
                </a:cubicBezTo>
                <a:cubicBezTo>
                  <a:pt x="13" y="38"/>
                  <a:pt x="13" y="38"/>
                  <a:pt x="13" y="38"/>
                </a:cubicBezTo>
                <a:cubicBezTo>
                  <a:pt x="13" y="38"/>
                  <a:pt x="13" y="38"/>
                  <a:pt x="13" y="38"/>
                </a:cubicBezTo>
                <a:cubicBezTo>
                  <a:pt x="13" y="38"/>
                  <a:pt x="13" y="38"/>
                  <a:pt x="13" y="38"/>
                </a:cubicBezTo>
                <a:cubicBezTo>
                  <a:pt x="13" y="38"/>
                  <a:pt x="13" y="38"/>
                  <a:pt x="13" y="38"/>
                </a:cubicBezTo>
                <a:cubicBezTo>
                  <a:pt x="13" y="38"/>
                  <a:pt x="13" y="38"/>
                  <a:pt x="13" y="38"/>
                </a:cubicBezTo>
                <a:cubicBezTo>
                  <a:pt x="13" y="38"/>
                  <a:pt x="13" y="38"/>
                  <a:pt x="13" y="37"/>
                </a:cubicBezTo>
                <a:cubicBezTo>
                  <a:pt x="13" y="37"/>
                  <a:pt x="13" y="37"/>
                  <a:pt x="13" y="37"/>
                </a:cubicBezTo>
                <a:cubicBezTo>
                  <a:pt x="18" y="42"/>
                  <a:pt x="18" y="42"/>
                  <a:pt x="18" y="42"/>
                </a:cubicBezTo>
                <a:cubicBezTo>
                  <a:pt x="18" y="42"/>
                  <a:pt x="18" y="42"/>
                  <a:pt x="18" y="42"/>
                </a:cubicBezTo>
                <a:cubicBezTo>
                  <a:pt x="18" y="42"/>
                  <a:pt x="18" y="42"/>
                  <a:pt x="18" y="42"/>
                </a:cubicBezTo>
                <a:cubicBezTo>
                  <a:pt x="18" y="42"/>
                  <a:pt x="18" y="42"/>
                  <a:pt x="18" y="42"/>
                </a:cubicBezTo>
                <a:cubicBezTo>
                  <a:pt x="18" y="42"/>
                  <a:pt x="18" y="42"/>
                  <a:pt x="18" y="42"/>
                </a:cubicBezTo>
                <a:cubicBezTo>
                  <a:pt x="18" y="42"/>
                  <a:pt x="18" y="42"/>
                  <a:pt x="18" y="42"/>
                </a:cubicBezTo>
                <a:cubicBezTo>
                  <a:pt x="18" y="42"/>
                  <a:pt x="18" y="43"/>
                  <a:pt x="17" y="43"/>
                </a:cubicBezTo>
                <a:cubicBezTo>
                  <a:pt x="17" y="43"/>
                  <a:pt x="17" y="43"/>
                  <a:pt x="17" y="43"/>
                </a:cubicBezTo>
                <a:cubicBezTo>
                  <a:pt x="17" y="42"/>
                  <a:pt x="17" y="42"/>
                  <a:pt x="17" y="42"/>
                </a:cubicBezTo>
                <a:cubicBezTo>
                  <a:pt x="17" y="42"/>
                  <a:pt x="17" y="42"/>
                  <a:pt x="17" y="42"/>
                </a:cubicBezTo>
                <a:cubicBezTo>
                  <a:pt x="17" y="42"/>
                  <a:pt x="17" y="42"/>
                  <a:pt x="17" y="42"/>
                </a:cubicBezTo>
                <a:cubicBezTo>
                  <a:pt x="17" y="42"/>
                  <a:pt x="17" y="42"/>
                  <a:pt x="17" y="42"/>
                </a:cubicBezTo>
                <a:cubicBezTo>
                  <a:pt x="17" y="42"/>
                  <a:pt x="17" y="42"/>
                  <a:pt x="17" y="42"/>
                </a:cubicBezTo>
                <a:cubicBezTo>
                  <a:pt x="17" y="42"/>
                  <a:pt x="17" y="42"/>
                  <a:pt x="17" y="42"/>
                </a:cubicBezTo>
                <a:cubicBezTo>
                  <a:pt x="17" y="42"/>
                  <a:pt x="17" y="42"/>
                  <a:pt x="17" y="42"/>
                </a:cubicBezTo>
                <a:cubicBezTo>
                  <a:pt x="17" y="42"/>
                  <a:pt x="17" y="42"/>
                  <a:pt x="17" y="42"/>
                </a:cubicBezTo>
                <a:cubicBezTo>
                  <a:pt x="17" y="42"/>
                  <a:pt x="17" y="42"/>
                  <a:pt x="17" y="42"/>
                </a:cubicBezTo>
                <a:cubicBezTo>
                  <a:pt x="17" y="43"/>
                  <a:pt x="17" y="43"/>
                  <a:pt x="17" y="43"/>
                </a:cubicBezTo>
                <a:cubicBezTo>
                  <a:pt x="17" y="43"/>
                  <a:pt x="17" y="43"/>
                  <a:pt x="17" y="43"/>
                </a:cubicBezTo>
                <a:cubicBezTo>
                  <a:pt x="17" y="43"/>
                  <a:pt x="17" y="43"/>
                  <a:pt x="17" y="43"/>
                </a:cubicBezTo>
                <a:cubicBezTo>
                  <a:pt x="17" y="43"/>
                  <a:pt x="17" y="43"/>
                  <a:pt x="17" y="43"/>
                </a:cubicBezTo>
                <a:cubicBezTo>
                  <a:pt x="17" y="43"/>
                  <a:pt x="17" y="43"/>
                  <a:pt x="17" y="43"/>
                </a:cubicBezTo>
                <a:cubicBezTo>
                  <a:pt x="17" y="43"/>
                  <a:pt x="17" y="43"/>
                  <a:pt x="17" y="43"/>
                </a:cubicBezTo>
                <a:cubicBezTo>
                  <a:pt x="17" y="43"/>
                  <a:pt x="17" y="43"/>
                  <a:pt x="17" y="43"/>
                </a:cubicBezTo>
                <a:cubicBezTo>
                  <a:pt x="17" y="43"/>
                  <a:pt x="17" y="43"/>
                  <a:pt x="17" y="43"/>
                </a:cubicBezTo>
                <a:cubicBezTo>
                  <a:pt x="17" y="43"/>
                  <a:pt x="17" y="43"/>
                  <a:pt x="17" y="43"/>
                </a:cubicBezTo>
                <a:cubicBezTo>
                  <a:pt x="17" y="43"/>
                  <a:pt x="17" y="43"/>
                  <a:pt x="17" y="43"/>
                </a:cubicBezTo>
                <a:cubicBezTo>
                  <a:pt x="17" y="43"/>
                  <a:pt x="17" y="43"/>
                  <a:pt x="17" y="43"/>
                </a:cubicBezTo>
                <a:cubicBezTo>
                  <a:pt x="17" y="43"/>
                  <a:pt x="17" y="43"/>
                  <a:pt x="17" y="43"/>
                </a:cubicBezTo>
                <a:cubicBezTo>
                  <a:pt x="17" y="43"/>
                  <a:pt x="17" y="43"/>
                  <a:pt x="17" y="43"/>
                </a:cubicBezTo>
                <a:cubicBezTo>
                  <a:pt x="17" y="43"/>
                  <a:pt x="17" y="43"/>
                  <a:pt x="17" y="43"/>
                </a:cubicBezTo>
                <a:cubicBezTo>
                  <a:pt x="17" y="43"/>
                  <a:pt x="17" y="43"/>
                  <a:pt x="17" y="43"/>
                </a:cubicBezTo>
                <a:cubicBezTo>
                  <a:pt x="17" y="44"/>
                  <a:pt x="17" y="44"/>
                  <a:pt x="17" y="44"/>
                </a:cubicBezTo>
                <a:cubicBezTo>
                  <a:pt x="17" y="44"/>
                  <a:pt x="17" y="44"/>
                  <a:pt x="17" y="44"/>
                </a:cubicBezTo>
                <a:cubicBezTo>
                  <a:pt x="17" y="44"/>
                  <a:pt x="17" y="44"/>
                  <a:pt x="17" y="44"/>
                </a:cubicBezTo>
                <a:cubicBezTo>
                  <a:pt x="17" y="44"/>
                  <a:pt x="17" y="44"/>
                  <a:pt x="17" y="44"/>
                </a:cubicBezTo>
                <a:cubicBezTo>
                  <a:pt x="17" y="44"/>
                  <a:pt x="17" y="44"/>
                  <a:pt x="17" y="44"/>
                </a:cubicBezTo>
                <a:cubicBezTo>
                  <a:pt x="17" y="44"/>
                  <a:pt x="17" y="44"/>
                  <a:pt x="17" y="44"/>
                </a:cubicBezTo>
                <a:cubicBezTo>
                  <a:pt x="17" y="44"/>
                  <a:pt x="17" y="44"/>
                  <a:pt x="17" y="44"/>
                </a:cubicBezTo>
                <a:cubicBezTo>
                  <a:pt x="17" y="44"/>
                  <a:pt x="17" y="44"/>
                  <a:pt x="17" y="44"/>
                </a:cubicBezTo>
                <a:cubicBezTo>
                  <a:pt x="17" y="44"/>
                  <a:pt x="17" y="44"/>
                  <a:pt x="17" y="44"/>
                </a:cubicBezTo>
                <a:cubicBezTo>
                  <a:pt x="17" y="44"/>
                  <a:pt x="17" y="44"/>
                  <a:pt x="17" y="44"/>
                </a:cubicBezTo>
                <a:cubicBezTo>
                  <a:pt x="17" y="44"/>
                  <a:pt x="17" y="44"/>
                  <a:pt x="17" y="44"/>
                </a:cubicBezTo>
                <a:cubicBezTo>
                  <a:pt x="17" y="44"/>
                  <a:pt x="17" y="44"/>
                  <a:pt x="17" y="44"/>
                </a:cubicBezTo>
                <a:cubicBezTo>
                  <a:pt x="16" y="44"/>
                  <a:pt x="16" y="44"/>
                  <a:pt x="16" y="44"/>
                </a:cubicBezTo>
                <a:cubicBezTo>
                  <a:pt x="16" y="44"/>
                  <a:pt x="16" y="44"/>
                  <a:pt x="16" y="44"/>
                </a:cubicBezTo>
                <a:cubicBezTo>
                  <a:pt x="16" y="44"/>
                  <a:pt x="16" y="44"/>
                  <a:pt x="16" y="44"/>
                </a:cubicBezTo>
                <a:cubicBezTo>
                  <a:pt x="16" y="44"/>
                  <a:pt x="16" y="44"/>
                  <a:pt x="16" y="44"/>
                </a:cubicBezTo>
                <a:cubicBezTo>
                  <a:pt x="16" y="44"/>
                  <a:pt x="16" y="44"/>
                  <a:pt x="16" y="44"/>
                </a:cubicBezTo>
                <a:cubicBezTo>
                  <a:pt x="16" y="44"/>
                  <a:pt x="16" y="44"/>
                  <a:pt x="16" y="44"/>
                </a:cubicBezTo>
                <a:cubicBezTo>
                  <a:pt x="16" y="44"/>
                  <a:pt x="16" y="44"/>
                  <a:pt x="16" y="44"/>
                </a:cubicBezTo>
                <a:cubicBezTo>
                  <a:pt x="16" y="44"/>
                  <a:pt x="16" y="44"/>
                  <a:pt x="16" y="44"/>
                </a:cubicBezTo>
                <a:cubicBezTo>
                  <a:pt x="16" y="44"/>
                  <a:pt x="16" y="44"/>
                  <a:pt x="16" y="44"/>
                </a:cubicBezTo>
                <a:cubicBezTo>
                  <a:pt x="16" y="43"/>
                  <a:pt x="16" y="43"/>
                  <a:pt x="16" y="43"/>
                </a:cubicBezTo>
                <a:cubicBezTo>
                  <a:pt x="16" y="43"/>
                  <a:pt x="16" y="43"/>
                  <a:pt x="16" y="43"/>
                </a:cubicBezTo>
                <a:cubicBezTo>
                  <a:pt x="16" y="43"/>
                  <a:pt x="15" y="43"/>
                  <a:pt x="15" y="43"/>
                </a:cubicBezTo>
                <a:cubicBezTo>
                  <a:pt x="15" y="43"/>
                  <a:pt x="15" y="43"/>
                  <a:pt x="15" y="43"/>
                </a:cubicBezTo>
                <a:cubicBezTo>
                  <a:pt x="15" y="43"/>
                  <a:pt x="15" y="43"/>
                  <a:pt x="15" y="43"/>
                </a:cubicBezTo>
                <a:cubicBezTo>
                  <a:pt x="15" y="43"/>
                  <a:pt x="15" y="43"/>
                  <a:pt x="15" y="43"/>
                </a:cubicBezTo>
                <a:cubicBezTo>
                  <a:pt x="15" y="43"/>
                  <a:pt x="15" y="43"/>
                  <a:pt x="15" y="43"/>
                </a:cubicBezTo>
                <a:cubicBezTo>
                  <a:pt x="15" y="43"/>
                  <a:pt x="15" y="43"/>
                  <a:pt x="15" y="43"/>
                </a:cubicBezTo>
                <a:cubicBezTo>
                  <a:pt x="15" y="43"/>
                  <a:pt x="15" y="43"/>
                  <a:pt x="15" y="43"/>
                </a:cubicBezTo>
                <a:cubicBezTo>
                  <a:pt x="15" y="43"/>
                  <a:pt x="15" y="43"/>
                  <a:pt x="15" y="43"/>
                </a:cubicBezTo>
                <a:cubicBezTo>
                  <a:pt x="15" y="43"/>
                  <a:pt x="15" y="43"/>
                  <a:pt x="15" y="43"/>
                </a:cubicBezTo>
                <a:cubicBezTo>
                  <a:pt x="15" y="43"/>
                  <a:pt x="15" y="43"/>
                  <a:pt x="15" y="43"/>
                </a:cubicBezTo>
                <a:cubicBezTo>
                  <a:pt x="15" y="43"/>
                  <a:pt x="15" y="43"/>
                  <a:pt x="15" y="43"/>
                </a:cubicBezTo>
                <a:cubicBezTo>
                  <a:pt x="15" y="43"/>
                  <a:pt x="15" y="43"/>
                  <a:pt x="15" y="43"/>
                </a:cubicBezTo>
                <a:cubicBezTo>
                  <a:pt x="15" y="43"/>
                  <a:pt x="15" y="43"/>
                  <a:pt x="15" y="43"/>
                </a:cubicBezTo>
                <a:cubicBezTo>
                  <a:pt x="15" y="43"/>
                  <a:pt x="15" y="43"/>
                  <a:pt x="15" y="43"/>
                </a:cubicBezTo>
                <a:cubicBezTo>
                  <a:pt x="15" y="42"/>
                  <a:pt x="15" y="42"/>
                  <a:pt x="15" y="42"/>
                </a:cubicBezTo>
                <a:cubicBezTo>
                  <a:pt x="15" y="42"/>
                  <a:pt x="15" y="42"/>
                  <a:pt x="15" y="42"/>
                </a:cubicBezTo>
                <a:cubicBezTo>
                  <a:pt x="15" y="42"/>
                  <a:pt x="15" y="42"/>
                  <a:pt x="15" y="42"/>
                </a:cubicBezTo>
                <a:cubicBezTo>
                  <a:pt x="15" y="42"/>
                  <a:pt x="15" y="42"/>
                  <a:pt x="15" y="42"/>
                </a:cubicBezTo>
                <a:cubicBezTo>
                  <a:pt x="15" y="42"/>
                  <a:pt x="14" y="42"/>
                  <a:pt x="14" y="43"/>
                </a:cubicBezTo>
                <a:cubicBezTo>
                  <a:pt x="14" y="43"/>
                  <a:pt x="14" y="43"/>
                  <a:pt x="14" y="43"/>
                </a:cubicBezTo>
                <a:cubicBezTo>
                  <a:pt x="14" y="43"/>
                  <a:pt x="14" y="43"/>
                  <a:pt x="14" y="43"/>
                </a:cubicBezTo>
                <a:cubicBezTo>
                  <a:pt x="15" y="43"/>
                  <a:pt x="15" y="43"/>
                  <a:pt x="15" y="43"/>
                </a:cubicBezTo>
                <a:cubicBezTo>
                  <a:pt x="14" y="43"/>
                  <a:pt x="14" y="43"/>
                  <a:pt x="14" y="43"/>
                </a:cubicBezTo>
                <a:cubicBezTo>
                  <a:pt x="14" y="43"/>
                  <a:pt x="14" y="43"/>
                  <a:pt x="14" y="43"/>
                </a:cubicBezTo>
                <a:cubicBezTo>
                  <a:pt x="14" y="43"/>
                  <a:pt x="14" y="43"/>
                  <a:pt x="14" y="43"/>
                </a:cubicBezTo>
                <a:cubicBezTo>
                  <a:pt x="14" y="43"/>
                  <a:pt x="14" y="43"/>
                  <a:pt x="14" y="43"/>
                </a:cubicBezTo>
                <a:cubicBezTo>
                  <a:pt x="14" y="43"/>
                  <a:pt x="14" y="43"/>
                  <a:pt x="14" y="43"/>
                </a:cubicBezTo>
                <a:cubicBezTo>
                  <a:pt x="14" y="43"/>
                  <a:pt x="14" y="43"/>
                  <a:pt x="14" y="43"/>
                </a:cubicBezTo>
                <a:cubicBezTo>
                  <a:pt x="14" y="43"/>
                  <a:pt x="14" y="43"/>
                  <a:pt x="14" y="43"/>
                </a:cubicBezTo>
                <a:cubicBezTo>
                  <a:pt x="14" y="43"/>
                  <a:pt x="14" y="43"/>
                  <a:pt x="14" y="43"/>
                </a:cubicBezTo>
                <a:cubicBezTo>
                  <a:pt x="14" y="43"/>
                  <a:pt x="14" y="43"/>
                  <a:pt x="14" y="43"/>
                </a:cubicBezTo>
                <a:cubicBezTo>
                  <a:pt x="14" y="43"/>
                  <a:pt x="14" y="43"/>
                  <a:pt x="14" y="43"/>
                </a:cubicBezTo>
                <a:cubicBezTo>
                  <a:pt x="14" y="43"/>
                  <a:pt x="14" y="43"/>
                  <a:pt x="14" y="43"/>
                </a:cubicBezTo>
                <a:cubicBezTo>
                  <a:pt x="14" y="43"/>
                  <a:pt x="15" y="43"/>
                  <a:pt x="15" y="43"/>
                </a:cubicBezTo>
                <a:cubicBezTo>
                  <a:pt x="15" y="43"/>
                  <a:pt x="15" y="43"/>
                  <a:pt x="15" y="43"/>
                </a:cubicBezTo>
                <a:cubicBezTo>
                  <a:pt x="15" y="43"/>
                  <a:pt x="15" y="43"/>
                  <a:pt x="15" y="43"/>
                </a:cubicBezTo>
                <a:cubicBezTo>
                  <a:pt x="15" y="43"/>
                  <a:pt x="15" y="43"/>
                  <a:pt x="15" y="43"/>
                </a:cubicBezTo>
                <a:cubicBezTo>
                  <a:pt x="15" y="43"/>
                  <a:pt x="15" y="43"/>
                  <a:pt x="15" y="43"/>
                </a:cubicBezTo>
                <a:cubicBezTo>
                  <a:pt x="15" y="43"/>
                  <a:pt x="15" y="43"/>
                  <a:pt x="15" y="43"/>
                </a:cubicBezTo>
                <a:cubicBezTo>
                  <a:pt x="15" y="43"/>
                  <a:pt x="15" y="43"/>
                  <a:pt x="15" y="43"/>
                </a:cubicBezTo>
                <a:cubicBezTo>
                  <a:pt x="15" y="43"/>
                  <a:pt x="15" y="43"/>
                  <a:pt x="15" y="43"/>
                </a:cubicBezTo>
                <a:cubicBezTo>
                  <a:pt x="15" y="43"/>
                  <a:pt x="15" y="43"/>
                  <a:pt x="15" y="43"/>
                </a:cubicBezTo>
                <a:cubicBezTo>
                  <a:pt x="15" y="43"/>
                  <a:pt x="15" y="43"/>
                  <a:pt x="15" y="43"/>
                </a:cubicBezTo>
                <a:cubicBezTo>
                  <a:pt x="15" y="43"/>
                  <a:pt x="15" y="43"/>
                  <a:pt x="15" y="43"/>
                </a:cubicBezTo>
                <a:cubicBezTo>
                  <a:pt x="15" y="43"/>
                  <a:pt x="15" y="43"/>
                  <a:pt x="15" y="43"/>
                </a:cubicBezTo>
                <a:cubicBezTo>
                  <a:pt x="15" y="44"/>
                  <a:pt x="15" y="44"/>
                  <a:pt x="15" y="44"/>
                </a:cubicBezTo>
                <a:cubicBezTo>
                  <a:pt x="15" y="44"/>
                  <a:pt x="15" y="44"/>
                  <a:pt x="15" y="44"/>
                </a:cubicBezTo>
                <a:cubicBezTo>
                  <a:pt x="15" y="44"/>
                  <a:pt x="15" y="44"/>
                  <a:pt x="15" y="44"/>
                </a:cubicBezTo>
                <a:cubicBezTo>
                  <a:pt x="15" y="44"/>
                  <a:pt x="15" y="44"/>
                  <a:pt x="15" y="44"/>
                </a:cubicBezTo>
                <a:cubicBezTo>
                  <a:pt x="15" y="44"/>
                  <a:pt x="15" y="44"/>
                  <a:pt x="15" y="44"/>
                </a:cubicBezTo>
                <a:cubicBezTo>
                  <a:pt x="15" y="44"/>
                  <a:pt x="15" y="44"/>
                  <a:pt x="15" y="44"/>
                </a:cubicBezTo>
                <a:cubicBezTo>
                  <a:pt x="15" y="44"/>
                  <a:pt x="15" y="44"/>
                  <a:pt x="15" y="44"/>
                </a:cubicBezTo>
                <a:cubicBezTo>
                  <a:pt x="15" y="44"/>
                  <a:pt x="16" y="44"/>
                  <a:pt x="16" y="44"/>
                </a:cubicBezTo>
                <a:cubicBezTo>
                  <a:pt x="16" y="44"/>
                  <a:pt x="16" y="44"/>
                  <a:pt x="16" y="44"/>
                </a:cubicBezTo>
                <a:cubicBezTo>
                  <a:pt x="16" y="44"/>
                  <a:pt x="16" y="44"/>
                  <a:pt x="16" y="44"/>
                </a:cubicBezTo>
                <a:cubicBezTo>
                  <a:pt x="16" y="44"/>
                  <a:pt x="16" y="44"/>
                  <a:pt x="16" y="44"/>
                </a:cubicBezTo>
                <a:cubicBezTo>
                  <a:pt x="16" y="44"/>
                  <a:pt x="16" y="44"/>
                  <a:pt x="16" y="44"/>
                </a:cubicBezTo>
                <a:cubicBezTo>
                  <a:pt x="16" y="44"/>
                  <a:pt x="16" y="44"/>
                  <a:pt x="16" y="44"/>
                </a:cubicBezTo>
                <a:cubicBezTo>
                  <a:pt x="16" y="44"/>
                  <a:pt x="16" y="44"/>
                  <a:pt x="16" y="44"/>
                </a:cubicBezTo>
                <a:cubicBezTo>
                  <a:pt x="16" y="44"/>
                  <a:pt x="16" y="44"/>
                  <a:pt x="16" y="44"/>
                </a:cubicBezTo>
                <a:cubicBezTo>
                  <a:pt x="16" y="44"/>
                  <a:pt x="16" y="44"/>
                  <a:pt x="16" y="44"/>
                </a:cubicBezTo>
                <a:cubicBezTo>
                  <a:pt x="16" y="44"/>
                  <a:pt x="16" y="44"/>
                  <a:pt x="16" y="44"/>
                </a:cubicBezTo>
                <a:cubicBezTo>
                  <a:pt x="16" y="44"/>
                  <a:pt x="16" y="44"/>
                  <a:pt x="16" y="44"/>
                </a:cubicBezTo>
                <a:cubicBezTo>
                  <a:pt x="16" y="44"/>
                  <a:pt x="16" y="44"/>
                  <a:pt x="16" y="44"/>
                </a:cubicBezTo>
                <a:cubicBezTo>
                  <a:pt x="16" y="44"/>
                  <a:pt x="16" y="44"/>
                  <a:pt x="16" y="45"/>
                </a:cubicBezTo>
                <a:cubicBezTo>
                  <a:pt x="16" y="45"/>
                  <a:pt x="16" y="45"/>
                  <a:pt x="16" y="45"/>
                </a:cubicBezTo>
                <a:cubicBezTo>
                  <a:pt x="16" y="45"/>
                  <a:pt x="16" y="45"/>
                  <a:pt x="16" y="45"/>
                </a:cubicBezTo>
                <a:cubicBezTo>
                  <a:pt x="16" y="45"/>
                  <a:pt x="16" y="45"/>
                  <a:pt x="16" y="45"/>
                </a:cubicBezTo>
                <a:cubicBezTo>
                  <a:pt x="16" y="45"/>
                  <a:pt x="16" y="45"/>
                  <a:pt x="16" y="45"/>
                </a:cubicBezTo>
                <a:cubicBezTo>
                  <a:pt x="16" y="45"/>
                  <a:pt x="16" y="45"/>
                  <a:pt x="16" y="45"/>
                </a:cubicBezTo>
                <a:cubicBezTo>
                  <a:pt x="16" y="44"/>
                  <a:pt x="16" y="44"/>
                  <a:pt x="16" y="44"/>
                </a:cubicBezTo>
                <a:cubicBezTo>
                  <a:pt x="16" y="45"/>
                  <a:pt x="16" y="45"/>
                  <a:pt x="16" y="45"/>
                </a:cubicBezTo>
                <a:cubicBezTo>
                  <a:pt x="16" y="45"/>
                  <a:pt x="16" y="45"/>
                  <a:pt x="16" y="45"/>
                </a:cubicBezTo>
                <a:cubicBezTo>
                  <a:pt x="16" y="45"/>
                  <a:pt x="16" y="45"/>
                  <a:pt x="16" y="45"/>
                </a:cubicBezTo>
                <a:cubicBezTo>
                  <a:pt x="16" y="45"/>
                  <a:pt x="16" y="45"/>
                  <a:pt x="16" y="45"/>
                </a:cubicBezTo>
                <a:cubicBezTo>
                  <a:pt x="16" y="45"/>
                  <a:pt x="16" y="45"/>
                  <a:pt x="16" y="45"/>
                </a:cubicBezTo>
                <a:cubicBezTo>
                  <a:pt x="16" y="45"/>
                  <a:pt x="16" y="45"/>
                  <a:pt x="16" y="45"/>
                </a:cubicBezTo>
                <a:cubicBezTo>
                  <a:pt x="16" y="45"/>
                  <a:pt x="16" y="45"/>
                  <a:pt x="16" y="45"/>
                </a:cubicBezTo>
                <a:cubicBezTo>
                  <a:pt x="16" y="45"/>
                  <a:pt x="16" y="45"/>
                  <a:pt x="16" y="45"/>
                </a:cubicBezTo>
                <a:cubicBezTo>
                  <a:pt x="16" y="45"/>
                  <a:pt x="16" y="45"/>
                  <a:pt x="16" y="45"/>
                </a:cubicBezTo>
                <a:cubicBezTo>
                  <a:pt x="16" y="45"/>
                  <a:pt x="16" y="45"/>
                  <a:pt x="16" y="45"/>
                </a:cubicBezTo>
                <a:cubicBezTo>
                  <a:pt x="16" y="45"/>
                  <a:pt x="16" y="45"/>
                  <a:pt x="16" y="45"/>
                </a:cubicBezTo>
                <a:cubicBezTo>
                  <a:pt x="16" y="45"/>
                  <a:pt x="16" y="45"/>
                  <a:pt x="16" y="45"/>
                </a:cubicBezTo>
                <a:cubicBezTo>
                  <a:pt x="16" y="45"/>
                  <a:pt x="16" y="45"/>
                  <a:pt x="16" y="45"/>
                </a:cubicBezTo>
                <a:cubicBezTo>
                  <a:pt x="16" y="45"/>
                  <a:pt x="16" y="45"/>
                  <a:pt x="16" y="45"/>
                </a:cubicBezTo>
                <a:cubicBezTo>
                  <a:pt x="16" y="45"/>
                  <a:pt x="16" y="45"/>
                  <a:pt x="16" y="45"/>
                </a:cubicBezTo>
                <a:cubicBezTo>
                  <a:pt x="16" y="45"/>
                  <a:pt x="16" y="45"/>
                  <a:pt x="16" y="45"/>
                </a:cubicBezTo>
                <a:cubicBezTo>
                  <a:pt x="16" y="45"/>
                  <a:pt x="16" y="45"/>
                  <a:pt x="16" y="45"/>
                </a:cubicBezTo>
                <a:cubicBezTo>
                  <a:pt x="16" y="45"/>
                  <a:pt x="16" y="45"/>
                  <a:pt x="16" y="45"/>
                </a:cubicBezTo>
                <a:cubicBezTo>
                  <a:pt x="16" y="45"/>
                  <a:pt x="16" y="45"/>
                  <a:pt x="16" y="45"/>
                </a:cubicBezTo>
                <a:cubicBezTo>
                  <a:pt x="16" y="45"/>
                  <a:pt x="16" y="45"/>
                  <a:pt x="16" y="45"/>
                </a:cubicBezTo>
                <a:cubicBezTo>
                  <a:pt x="16" y="45"/>
                  <a:pt x="16" y="45"/>
                  <a:pt x="16" y="45"/>
                </a:cubicBezTo>
                <a:cubicBezTo>
                  <a:pt x="16" y="44"/>
                  <a:pt x="16" y="44"/>
                  <a:pt x="16" y="44"/>
                </a:cubicBezTo>
                <a:cubicBezTo>
                  <a:pt x="16" y="44"/>
                  <a:pt x="17" y="44"/>
                  <a:pt x="17" y="44"/>
                </a:cubicBezTo>
                <a:cubicBezTo>
                  <a:pt x="17" y="44"/>
                  <a:pt x="17" y="44"/>
                  <a:pt x="17" y="44"/>
                </a:cubicBezTo>
                <a:cubicBezTo>
                  <a:pt x="17" y="44"/>
                  <a:pt x="17" y="44"/>
                  <a:pt x="17" y="44"/>
                </a:cubicBezTo>
                <a:cubicBezTo>
                  <a:pt x="17" y="44"/>
                  <a:pt x="17" y="44"/>
                  <a:pt x="17" y="44"/>
                </a:cubicBezTo>
                <a:cubicBezTo>
                  <a:pt x="17" y="44"/>
                  <a:pt x="17" y="44"/>
                  <a:pt x="17" y="44"/>
                </a:cubicBezTo>
                <a:cubicBezTo>
                  <a:pt x="17" y="44"/>
                  <a:pt x="17" y="44"/>
                  <a:pt x="17" y="44"/>
                </a:cubicBezTo>
                <a:cubicBezTo>
                  <a:pt x="17" y="45"/>
                  <a:pt x="17" y="45"/>
                  <a:pt x="17" y="45"/>
                </a:cubicBezTo>
                <a:cubicBezTo>
                  <a:pt x="17" y="45"/>
                  <a:pt x="17" y="45"/>
                  <a:pt x="17" y="45"/>
                </a:cubicBezTo>
                <a:cubicBezTo>
                  <a:pt x="17" y="45"/>
                  <a:pt x="17" y="45"/>
                  <a:pt x="17" y="45"/>
                </a:cubicBezTo>
                <a:cubicBezTo>
                  <a:pt x="17" y="45"/>
                  <a:pt x="17" y="45"/>
                  <a:pt x="17" y="45"/>
                </a:cubicBezTo>
                <a:cubicBezTo>
                  <a:pt x="17" y="45"/>
                  <a:pt x="17" y="45"/>
                  <a:pt x="17" y="45"/>
                </a:cubicBezTo>
                <a:cubicBezTo>
                  <a:pt x="17" y="45"/>
                  <a:pt x="17" y="45"/>
                  <a:pt x="17" y="45"/>
                </a:cubicBezTo>
                <a:cubicBezTo>
                  <a:pt x="17" y="45"/>
                  <a:pt x="17" y="45"/>
                  <a:pt x="17" y="45"/>
                </a:cubicBezTo>
                <a:cubicBezTo>
                  <a:pt x="17" y="45"/>
                  <a:pt x="17" y="45"/>
                  <a:pt x="17" y="45"/>
                </a:cubicBezTo>
                <a:cubicBezTo>
                  <a:pt x="17" y="45"/>
                  <a:pt x="17" y="45"/>
                  <a:pt x="17" y="45"/>
                </a:cubicBezTo>
                <a:cubicBezTo>
                  <a:pt x="17" y="45"/>
                  <a:pt x="17" y="45"/>
                  <a:pt x="17" y="45"/>
                </a:cubicBezTo>
                <a:cubicBezTo>
                  <a:pt x="17" y="45"/>
                  <a:pt x="17" y="45"/>
                  <a:pt x="17" y="45"/>
                </a:cubicBezTo>
                <a:cubicBezTo>
                  <a:pt x="17" y="45"/>
                  <a:pt x="17" y="45"/>
                  <a:pt x="17" y="45"/>
                </a:cubicBezTo>
                <a:cubicBezTo>
                  <a:pt x="17" y="45"/>
                  <a:pt x="17" y="45"/>
                  <a:pt x="17" y="45"/>
                </a:cubicBezTo>
                <a:cubicBezTo>
                  <a:pt x="17" y="45"/>
                  <a:pt x="17" y="45"/>
                  <a:pt x="17" y="46"/>
                </a:cubicBezTo>
                <a:cubicBezTo>
                  <a:pt x="17" y="46"/>
                  <a:pt x="17" y="46"/>
                  <a:pt x="17" y="46"/>
                </a:cubicBezTo>
                <a:cubicBezTo>
                  <a:pt x="17" y="46"/>
                  <a:pt x="17" y="46"/>
                  <a:pt x="17" y="46"/>
                </a:cubicBezTo>
                <a:cubicBezTo>
                  <a:pt x="17" y="46"/>
                  <a:pt x="17" y="46"/>
                  <a:pt x="17" y="46"/>
                </a:cubicBezTo>
                <a:cubicBezTo>
                  <a:pt x="17" y="46"/>
                  <a:pt x="17" y="46"/>
                  <a:pt x="17" y="46"/>
                </a:cubicBezTo>
                <a:cubicBezTo>
                  <a:pt x="17" y="46"/>
                  <a:pt x="17" y="46"/>
                  <a:pt x="17" y="46"/>
                </a:cubicBezTo>
                <a:cubicBezTo>
                  <a:pt x="17" y="46"/>
                  <a:pt x="17" y="46"/>
                  <a:pt x="17" y="46"/>
                </a:cubicBezTo>
                <a:cubicBezTo>
                  <a:pt x="17" y="46"/>
                  <a:pt x="17" y="46"/>
                  <a:pt x="17" y="46"/>
                </a:cubicBezTo>
                <a:cubicBezTo>
                  <a:pt x="17" y="46"/>
                  <a:pt x="17" y="46"/>
                  <a:pt x="17" y="46"/>
                </a:cubicBezTo>
                <a:cubicBezTo>
                  <a:pt x="17" y="46"/>
                  <a:pt x="17" y="46"/>
                  <a:pt x="17" y="46"/>
                </a:cubicBezTo>
                <a:cubicBezTo>
                  <a:pt x="17" y="46"/>
                  <a:pt x="17" y="46"/>
                  <a:pt x="17" y="46"/>
                </a:cubicBezTo>
                <a:cubicBezTo>
                  <a:pt x="17" y="46"/>
                  <a:pt x="17" y="46"/>
                  <a:pt x="17" y="46"/>
                </a:cubicBezTo>
                <a:cubicBezTo>
                  <a:pt x="17" y="46"/>
                  <a:pt x="17" y="46"/>
                  <a:pt x="17" y="46"/>
                </a:cubicBezTo>
                <a:cubicBezTo>
                  <a:pt x="17" y="46"/>
                  <a:pt x="17" y="46"/>
                  <a:pt x="17" y="46"/>
                </a:cubicBezTo>
                <a:cubicBezTo>
                  <a:pt x="17" y="46"/>
                  <a:pt x="17" y="46"/>
                  <a:pt x="17" y="46"/>
                </a:cubicBezTo>
                <a:cubicBezTo>
                  <a:pt x="17" y="47"/>
                  <a:pt x="17" y="47"/>
                  <a:pt x="17" y="47"/>
                </a:cubicBezTo>
                <a:cubicBezTo>
                  <a:pt x="17" y="47"/>
                  <a:pt x="17" y="47"/>
                  <a:pt x="17" y="47"/>
                </a:cubicBezTo>
                <a:cubicBezTo>
                  <a:pt x="18" y="47"/>
                  <a:pt x="18" y="47"/>
                  <a:pt x="18" y="47"/>
                </a:cubicBezTo>
                <a:cubicBezTo>
                  <a:pt x="18" y="47"/>
                  <a:pt x="18" y="47"/>
                  <a:pt x="18" y="47"/>
                </a:cubicBezTo>
                <a:cubicBezTo>
                  <a:pt x="18" y="47"/>
                  <a:pt x="18" y="47"/>
                  <a:pt x="18" y="47"/>
                </a:cubicBezTo>
                <a:cubicBezTo>
                  <a:pt x="18" y="47"/>
                  <a:pt x="18" y="47"/>
                  <a:pt x="18" y="47"/>
                </a:cubicBezTo>
                <a:cubicBezTo>
                  <a:pt x="18" y="47"/>
                  <a:pt x="18" y="47"/>
                  <a:pt x="18" y="47"/>
                </a:cubicBezTo>
                <a:cubicBezTo>
                  <a:pt x="18" y="47"/>
                  <a:pt x="18" y="47"/>
                  <a:pt x="18" y="47"/>
                </a:cubicBezTo>
                <a:cubicBezTo>
                  <a:pt x="18" y="47"/>
                  <a:pt x="18" y="47"/>
                  <a:pt x="18" y="47"/>
                </a:cubicBezTo>
                <a:cubicBezTo>
                  <a:pt x="18" y="47"/>
                  <a:pt x="18" y="47"/>
                  <a:pt x="18" y="47"/>
                </a:cubicBezTo>
                <a:cubicBezTo>
                  <a:pt x="18" y="47"/>
                  <a:pt x="18" y="47"/>
                  <a:pt x="18" y="47"/>
                </a:cubicBezTo>
                <a:cubicBezTo>
                  <a:pt x="18" y="47"/>
                  <a:pt x="18" y="47"/>
                  <a:pt x="18" y="47"/>
                </a:cubicBezTo>
                <a:cubicBezTo>
                  <a:pt x="18" y="47"/>
                  <a:pt x="18" y="47"/>
                  <a:pt x="18" y="47"/>
                </a:cubicBezTo>
                <a:cubicBezTo>
                  <a:pt x="18" y="47"/>
                  <a:pt x="18" y="47"/>
                  <a:pt x="18" y="47"/>
                </a:cubicBezTo>
                <a:cubicBezTo>
                  <a:pt x="18" y="47"/>
                  <a:pt x="18" y="47"/>
                  <a:pt x="18" y="47"/>
                </a:cubicBezTo>
                <a:cubicBezTo>
                  <a:pt x="18" y="47"/>
                  <a:pt x="18" y="47"/>
                  <a:pt x="18" y="47"/>
                </a:cubicBezTo>
                <a:cubicBezTo>
                  <a:pt x="18" y="47"/>
                  <a:pt x="18" y="47"/>
                  <a:pt x="18" y="47"/>
                </a:cubicBezTo>
                <a:cubicBezTo>
                  <a:pt x="18" y="47"/>
                  <a:pt x="18" y="47"/>
                  <a:pt x="18" y="47"/>
                </a:cubicBezTo>
                <a:cubicBezTo>
                  <a:pt x="18" y="47"/>
                  <a:pt x="18" y="47"/>
                  <a:pt x="18" y="47"/>
                </a:cubicBezTo>
                <a:cubicBezTo>
                  <a:pt x="18" y="47"/>
                  <a:pt x="18" y="47"/>
                  <a:pt x="18" y="47"/>
                </a:cubicBezTo>
                <a:cubicBezTo>
                  <a:pt x="18" y="47"/>
                  <a:pt x="18" y="48"/>
                  <a:pt x="18" y="48"/>
                </a:cubicBezTo>
                <a:cubicBezTo>
                  <a:pt x="18" y="48"/>
                  <a:pt x="18" y="48"/>
                  <a:pt x="18" y="48"/>
                </a:cubicBezTo>
                <a:cubicBezTo>
                  <a:pt x="18" y="48"/>
                  <a:pt x="18" y="48"/>
                  <a:pt x="18" y="48"/>
                </a:cubicBezTo>
                <a:cubicBezTo>
                  <a:pt x="18" y="48"/>
                  <a:pt x="18" y="48"/>
                  <a:pt x="18" y="48"/>
                </a:cubicBezTo>
                <a:cubicBezTo>
                  <a:pt x="18" y="48"/>
                  <a:pt x="18" y="48"/>
                  <a:pt x="18" y="48"/>
                </a:cubicBezTo>
                <a:cubicBezTo>
                  <a:pt x="18" y="48"/>
                  <a:pt x="18" y="48"/>
                  <a:pt x="18" y="48"/>
                </a:cubicBezTo>
                <a:cubicBezTo>
                  <a:pt x="18" y="48"/>
                  <a:pt x="18" y="48"/>
                  <a:pt x="18" y="48"/>
                </a:cubicBezTo>
                <a:cubicBezTo>
                  <a:pt x="18" y="48"/>
                  <a:pt x="18" y="48"/>
                  <a:pt x="18" y="48"/>
                </a:cubicBezTo>
                <a:cubicBezTo>
                  <a:pt x="18" y="48"/>
                  <a:pt x="18" y="48"/>
                  <a:pt x="18" y="48"/>
                </a:cubicBezTo>
                <a:cubicBezTo>
                  <a:pt x="18" y="48"/>
                  <a:pt x="18" y="48"/>
                  <a:pt x="18" y="48"/>
                </a:cubicBezTo>
                <a:cubicBezTo>
                  <a:pt x="18" y="48"/>
                  <a:pt x="18" y="48"/>
                  <a:pt x="18" y="48"/>
                </a:cubicBezTo>
                <a:cubicBezTo>
                  <a:pt x="18" y="48"/>
                  <a:pt x="18" y="48"/>
                  <a:pt x="18" y="48"/>
                </a:cubicBezTo>
                <a:cubicBezTo>
                  <a:pt x="18" y="48"/>
                  <a:pt x="18" y="48"/>
                  <a:pt x="18" y="48"/>
                </a:cubicBezTo>
                <a:cubicBezTo>
                  <a:pt x="18" y="48"/>
                  <a:pt x="18" y="48"/>
                  <a:pt x="18" y="48"/>
                </a:cubicBezTo>
                <a:cubicBezTo>
                  <a:pt x="18" y="49"/>
                  <a:pt x="18" y="49"/>
                  <a:pt x="18" y="49"/>
                </a:cubicBezTo>
                <a:cubicBezTo>
                  <a:pt x="18" y="49"/>
                  <a:pt x="18" y="49"/>
                  <a:pt x="18" y="49"/>
                </a:cubicBezTo>
                <a:cubicBezTo>
                  <a:pt x="18" y="49"/>
                  <a:pt x="18" y="49"/>
                  <a:pt x="18" y="49"/>
                </a:cubicBezTo>
                <a:cubicBezTo>
                  <a:pt x="18" y="49"/>
                  <a:pt x="18" y="49"/>
                  <a:pt x="18" y="49"/>
                </a:cubicBezTo>
                <a:cubicBezTo>
                  <a:pt x="18" y="49"/>
                  <a:pt x="18" y="49"/>
                  <a:pt x="18" y="49"/>
                </a:cubicBezTo>
                <a:cubicBezTo>
                  <a:pt x="19" y="49"/>
                  <a:pt x="19" y="49"/>
                  <a:pt x="19" y="49"/>
                </a:cubicBezTo>
                <a:cubicBezTo>
                  <a:pt x="19" y="49"/>
                  <a:pt x="19" y="49"/>
                  <a:pt x="19" y="49"/>
                </a:cubicBezTo>
                <a:cubicBezTo>
                  <a:pt x="19" y="49"/>
                  <a:pt x="19" y="49"/>
                  <a:pt x="19" y="49"/>
                </a:cubicBezTo>
                <a:cubicBezTo>
                  <a:pt x="19" y="49"/>
                  <a:pt x="19" y="49"/>
                  <a:pt x="19" y="49"/>
                </a:cubicBezTo>
                <a:cubicBezTo>
                  <a:pt x="19" y="49"/>
                  <a:pt x="19" y="49"/>
                  <a:pt x="19" y="49"/>
                </a:cubicBezTo>
                <a:cubicBezTo>
                  <a:pt x="19" y="49"/>
                  <a:pt x="19" y="49"/>
                  <a:pt x="19" y="49"/>
                </a:cubicBezTo>
                <a:cubicBezTo>
                  <a:pt x="19" y="49"/>
                  <a:pt x="19" y="49"/>
                  <a:pt x="19" y="49"/>
                </a:cubicBezTo>
                <a:cubicBezTo>
                  <a:pt x="19" y="49"/>
                  <a:pt x="19" y="49"/>
                  <a:pt x="19" y="49"/>
                </a:cubicBezTo>
                <a:cubicBezTo>
                  <a:pt x="19" y="49"/>
                  <a:pt x="19" y="49"/>
                  <a:pt x="19" y="49"/>
                </a:cubicBezTo>
                <a:cubicBezTo>
                  <a:pt x="19" y="50"/>
                  <a:pt x="19" y="50"/>
                  <a:pt x="19" y="50"/>
                </a:cubicBezTo>
                <a:cubicBezTo>
                  <a:pt x="19" y="50"/>
                  <a:pt x="19" y="50"/>
                  <a:pt x="19" y="50"/>
                </a:cubicBezTo>
                <a:cubicBezTo>
                  <a:pt x="19" y="50"/>
                  <a:pt x="19" y="50"/>
                  <a:pt x="19" y="50"/>
                </a:cubicBezTo>
                <a:cubicBezTo>
                  <a:pt x="19" y="50"/>
                  <a:pt x="19" y="50"/>
                  <a:pt x="19" y="50"/>
                </a:cubicBezTo>
                <a:cubicBezTo>
                  <a:pt x="19" y="50"/>
                  <a:pt x="19" y="50"/>
                  <a:pt x="19" y="50"/>
                </a:cubicBezTo>
                <a:cubicBezTo>
                  <a:pt x="19" y="50"/>
                  <a:pt x="19" y="50"/>
                  <a:pt x="19" y="50"/>
                </a:cubicBezTo>
                <a:cubicBezTo>
                  <a:pt x="19" y="50"/>
                  <a:pt x="19" y="50"/>
                  <a:pt x="19" y="50"/>
                </a:cubicBezTo>
                <a:cubicBezTo>
                  <a:pt x="19" y="50"/>
                  <a:pt x="18" y="50"/>
                  <a:pt x="18" y="50"/>
                </a:cubicBezTo>
                <a:cubicBezTo>
                  <a:pt x="18" y="50"/>
                  <a:pt x="18" y="50"/>
                  <a:pt x="18" y="50"/>
                </a:cubicBezTo>
                <a:cubicBezTo>
                  <a:pt x="18" y="50"/>
                  <a:pt x="18" y="50"/>
                  <a:pt x="18" y="50"/>
                </a:cubicBezTo>
                <a:cubicBezTo>
                  <a:pt x="18" y="50"/>
                  <a:pt x="18" y="50"/>
                  <a:pt x="18" y="50"/>
                </a:cubicBezTo>
                <a:cubicBezTo>
                  <a:pt x="18" y="50"/>
                  <a:pt x="18" y="50"/>
                  <a:pt x="18" y="50"/>
                </a:cubicBezTo>
                <a:cubicBezTo>
                  <a:pt x="18" y="50"/>
                  <a:pt x="18" y="50"/>
                  <a:pt x="18" y="50"/>
                </a:cubicBezTo>
                <a:cubicBezTo>
                  <a:pt x="18" y="50"/>
                  <a:pt x="18" y="50"/>
                  <a:pt x="18" y="50"/>
                </a:cubicBezTo>
                <a:cubicBezTo>
                  <a:pt x="18" y="50"/>
                  <a:pt x="18" y="50"/>
                  <a:pt x="18" y="50"/>
                </a:cubicBezTo>
                <a:cubicBezTo>
                  <a:pt x="18" y="50"/>
                  <a:pt x="18" y="50"/>
                  <a:pt x="18" y="50"/>
                </a:cubicBezTo>
                <a:cubicBezTo>
                  <a:pt x="18" y="50"/>
                  <a:pt x="18" y="50"/>
                  <a:pt x="18" y="50"/>
                </a:cubicBezTo>
                <a:cubicBezTo>
                  <a:pt x="18" y="50"/>
                  <a:pt x="18" y="50"/>
                  <a:pt x="18" y="50"/>
                </a:cubicBezTo>
                <a:cubicBezTo>
                  <a:pt x="18" y="50"/>
                  <a:pt x="18" y="50"/>
                  <a:pt x="18" y="50"/>
                </a:cubicBezTo>
                <a:cubicBezTo>
                  <a:pt x="17" y="50"/>
                  <a:pt x="17" y="50"/>
                  <a:pt x="17" y="50"/>
                </a:cubicBezTo>
                <a:cubicBezTo>
                  <a:pt x="17" y="50"/>
                  <a:pt x="17" y="50"/>
                  <a:pt x="17" y="50"/>
                </a:cubicBezTo>
                <a:cubicBezTo>
                  <a:pt x="17" y="50"/>
                  <a:pt x="17" y="50"/>
                  <a:pt x="17" y="50"/>
                </a:cubicBezTo>
                <a:cubicBezTo>
                  <a:pt x="17" y="50"/>
                  <a:pt x="17" y="50"/>
                  <a:pt x="17" y="50"/>
                </a:cubicBezTo>
                <a:cubicBezTo>
                  <a:pt x="17" y="50"/>
                  <a:pt x="17" y="50"/>
                  <a:pt x="17" y="50"/>
                </a:cubicBezTo>
                <a:cubicBezTo>
                  <a:pt x="17" y="50"/>
                  <a:pt x="17" y="50"/>
                  <a:pt x="17" y="50"/>
                </a:cubicBezTo>
                <a:cubicBezTo>
                  <a:pt x="17" y="50"/>
                  <a:pt x="17" y="50"/>
                  <a:pt x="17" y="50"/>
                </a:cubicBezTo>
                <a:cubicBezTo>
                  <a:pt x="17" y="50"/>
                  <a:pt x="17" y="50"/>
                  <a:pt x="17" y="50"/>
                </a:cubicBezTo>
                <a:cubicBezTo>
                  <a:pt x="17" y="50"/>
                  <a:pt x="17" y="50"/>
                  <a:pt x="17" y="50"/>
                </a:cubicBezTo>
                <a:cubicBezTo>
                  <a:pt x="17" y="50"/>
                  <a:pt x="17" y="50"/>
                  <a:pt x="17" y="50"/>
                </a:cubicBezTo>
                <a:cubicBezTo>
                  <a:pt x="17" y="50"/>
                  <a:pt x="17" y="50"/>
                  <a:pt x="17" y="50"/>
                </a:cubicBezTo>
                <a:cubicBezTo>
                  <a:pt x="17" y="50"/>
                  <a:pt x="17" y="50"/>
                  <a:pt x="17" y="50"/>
                </a:cubicBezTo>
                <a:cubicBezTo>
                  <a:pt x="17" y="50"/>
                  <a:pt x="17" y="50"/>
                  <a:pt x="17" y="50"/>
                </a:cubicBezTo>
                <a:cubicBezTo>
                  <a:pt x="17" y="49"/>
                  <a:pt x="17" y="49"/>
                  <a:pt x="17" y="49"/>
                </a:cubicBezTo>
                <a:cubicBezTo>
                  <a:pt x="17" y="49"/>
                  <a:pt x="17" y="49"/>
                  <a:pt x="17" y="49"/>
                </a:cubicBezTo>
                <a:cubicBezTo>
                  <a:pt x="17" y="49"/>
                  <a:pt x="17" y="49"/>
                  <a:pt x="17" y="49"/>
                </a:cubicBezTo>
                <a:cubicBezTo>
                  <a:pt x="17" y="49"/>
                  <a:pt x="17" y="49"/>
                  <a:pt x="17" y="49"/>
                </a:cubicBezTo>
                <a:cubicBezTo>
                  <a:pt x="17" y="49"/>
                  <a:pt x="17" y="49"/>
                  <a:pt x="17" y="49"/>
                </a:cubicBezTo>
                <a:cubicBezTo>
                  <a:pt x="17" y="49"/>
                  <a:pt x="17" y="49"/>
                  <a:pt x="17" y="49"/>
                </a:cubicBezTo>
                <a:cubicBezTo>
                  <a:pt x="17" y="49"/>
                  <a:pt x="17" y="49"/>
                  <a:pt x="17" y="49"/>
                </a:cubicBezTo>
                <a:cubicBezTo>
                  <a:pt x="17" y="49"/>
                  <a:pt x="17" y="49"/>
                  <a:pt x="17" y="49"/>
                </a:cubicBezTo>
                <a:cubicBezTo>
                  <a:pt x="17" y="49"/>
                  <a:pt x="17" y="49"/>
                  <a:pt x="17" y="49"/>
                </a:cubicBezTo>
                <a:cubicBezTo>
                  <a:pt x="17" y="49"/>
                  <a:pt x="17" y="49"/>
                  <a:pt x="17" y="49"/>
                </a:cubicBezTo>
                <a:cubicBezTo>
                  <a:pt x="17" y="49"/>
                  <a:pt x="17" y="49"/>
                  <a:pt x="17" y="49"/>
                </a:cubicBezTo>
                <a:cubicBezTo>
                  <a:pt x="17" y="49"/>
                  <a:pt x="17" y="49"/>
                  <a:pt x="17" y="49"/>
                </a:cubicBezTo>
                <a:cubicBezTo>
                  <a:pt x="17" y="48"/>
                  <a:pt x="17" y="48"/>
                  <a:pt x="17" y="48"/>
                </a:cubicBezTo>
                <a:cubicBezTo>
                  <a:pt x="17" y="48"/>
                  <a:pt x="17" y="48"/>
                  <a:pt x="17" y="48"/>
                </a:cubicBezTo>
                <a:cubicBezTo>
                  <a:pt x="17" y="48"/>
                  <a:pt x="17" y="48"/>
                  <a:pt x="17" y="48"/>
                </a:cubicBezTo>
                <a:cubicBezTo>
                  <a:pt x="17" y="48"/>
                  <a:pt x="17" y="48"/>
                  <a:pt x="17" y="48"/>
                </a:cubicBezTo>
                <a:cubicBezTo>
                  <a:pt x="17" y="49"/>
                  <a:pt x="17" y="49"/>
                  <a:pt x="17" y="49"/>
                </a:cubicBezTo>
                <a:cubicBezTo>
                  <a:pt x="17" y="49"/>
                  <a:pt x="17" y="49"/>
                  <a:pt x="17" y="49"/>
                </a:cubicBezTo>
                <a:cubicBezTo>
                  <a:pt x="17" y="49"/>
                  <a:pt x="17" y="49"/>
                  <a:pt x="17" y="49"/>
                </a:cubicBezTo>
                <a:cubicBezTo>
                  <a:pt x="17" y="49"/>
                  <a:pt x="17" y="49"/>
                  <a:pt x="17" y="49"/>
                </a:cubicBezTo>
                <a:cubicBezTo>
                  <a:pt x="17" y="49"/>
                  <a:pt x="17" y="49"/>
                  <a:pt x="17" y="49"/>
                </a:cubicBezTo>
                <a:cubicBezTo>
                  <a:pt x="17" y="49"/>
                  <a:pt x="17" y="49"/>
                  <a:pt x="17" y="49"/>
                </a:cubicBezTo>
                <a:cubicBezTo>
                  <a:pt x="17" y="49"/>
                  <a:pt x="17" y="49"/>
                  <a:pt x="17" y="49"/>
                </a:cubicBezTo>
                <a:cubicBezTo>
                  <a:pt x="17" y="49"/>
                  <a:pt x="17" y="49"/>
                  <a:pt x="17" y="49"/>
                </a:cubicBezTo>
                <a:cubicBezTo>
                  <a:pt x="17" y="49"/>
                  <a:pt x="17" y="49"/>
                  <a:pt x="17" y="49"/>
                </a:cubicBezTo>
                <a:cubicBezTo>
                  <a:pt x="17" y="49"/>
                  <a:pt x="17" y="49"/>
                  <a:pt x="17" y="49"/>
                </a:cubicBezTo>
                <a:cubicBezTo>
                  <a:pt x="17" y="49"/>
                  <a:pt x="17" y="49"/>
                  <a:pt x="17" y="49"/>
                </a:cubicBezTo>
                <a:cubicBezTo>
                  <a:pt x="17" y="49"/>
                  <a:pt x="17" y="49"/>
                  <a:pt x="17" y="49"/>
                </a:cubicBezTo>
                <a:cubicBezTo>
                  <a:pt x="17" y="49"/>
                  <a:pt x="17" y="49"/>
                  <a:pt x="17" y="49"/>
                </a:cubicBezTo>
                <a:cubicBezTo>
                  <a:pt x="17" y="49"/>
                  <a:pt x="17" y="49"/>
                  <a:pt x="17" y="49"/>
                </a:cubicBezTo>
                <a:cubicBezTo>
                  <a:pt x="17" y="49"/>
                  <a:pt x="17" y="49"/>
                  <a:pt x="17" y="49"/>
                </a:cubicBezTo>
                <a:cubicBezTo>
                  <a:pt x="17" y="49"/>
                  <a:pt x="16" y="49"/>
                  <a:pt x="16" y="49"/>
                </a:cubicBezTo>
                <a:cubicBezTo>
                  <a:pt x="16" y="49"/>
                  <a:pt x="16" y="49"/>
                  <a:pt x="16" y="49"/>
                </a:cubicBezTo>
                <a:cubicBezTo>
                  <a:pt x="16" y="49"/>
                  <a:pt x="16" y="49"/>
                  <a:pt x="16" y="49"/>
                </a:cubicBezTo>
                <a:cubicBezTo>
                  <a:pt x="17" y="49"/>
                  <a:pt x="17" y="49"/>
                  <a:pt x="17" y="49"/>
                </a:cubicBezTo>
                <a:cubicBezTo>
                  <a:pt x="17" y="49"/>
                  <a:pt x="17" y="49"/>
                  <a:pt x="17" y="49"/>
                </a:cubicBezTo>
                <a:cubicBezTo>
                  <a:pt x="17" y="49"/>
                  <a:pt x="17" y="49"/>
                  <a:pt x="17" y="49"/>
                </a:cubicBezTo>
                <a:cubicBezTo>
                  <a:pt x="17" y="49"/>
                  <a:pt x="17" y="49"/>
                  <a:pt x="17"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50"/>
                  <a:pt x="16" y="50"/>
                  <a:pt x="16" y="50"/>
                </a:cubicBezTo>
                <a:cubicBezTo>
                  <a:pt x="16" y="50"/>
                  <a:pt x="16" y="50"/>
                  <a:pt x="16" y="50"/>
                </a:cubicBezTo>
                <a:cubicBezTo>
                  <a:pt x="16" y="50"/>
                  <a:pt x="16" y="50"/>
                  <a:pt x="16" y="50"/>
                </a:cubicBezTo>
                <a:cubicBezTo>
                  <a:pt x="16" y="50"/>
                  <a:pt x="16" y="50"/>
                  <a:pt x="16" y="50"/>
                </a:cubicBezTo>
                <a:cubicBezTo>
                  <a:pt x="16" y="50"/>
                  <a:pt x="16" y="50"/>
                  <a:pt x="16" y="50"/>
                </a:cubicBezTo>
                <a:cubicBezTo>
                  <a:pt x="16" y="50"/>
                  <a:pt x="16" y="50"/>
                  <a:pt x="16" y="50"/>
                </a:cubicBezTo>
                <a:cubicBezTo>
                  <a:pt x="16" y="50"/>
                  <a:pt x="16" y="50"/>
                  <a:pt x="16" y="50"/>
                </a:cubicBezTo>
                <a:cubicBezTo>
                  <a:pt x="16" y="50"/>
                  <a:pt x="16" y="50"/>
                  <a:pt x="16" y="50"/>
                </a:cubicBezTo>
                <a:cubicBezTo>
                  <a:pt x="16" y="50"/>
                  <a:pt x="16" y="50"/>
                  <a:pt x="16" y="50"/>
                </a:cubicBezTo>
                <a:cubicBezTo>
                  <a:pt x="16" y="50"/>
                  <a:pt x="16" y="50"/>
                  <a:pt x="16" y="50"/>
                </a:cubicBezTo>
                <a:cubicBezTo>
                  <a:pt x="16" y="50"/>
                  <a:pt x="16" y="50"/>
                  <a:pt x="16" y="50"/>
                </a:cubicBezTo>
                <a:cubicBezTo>
                  <a:pt x="16" y="50"/>
                  <a:pt x="16" y="50"/>
                  <a:pt x="16" y="50"/>
                </a:cubicBezTo>
                <a:cubicBezTo>
                  <a:pt x="16" y="49"/>
                  <a:pt x="16" y="49"/>
                  <a:pt x="16" y="49"/>
                </a:cubicBezTo>
                <a:cubicBezTo>
                  <a:pt x="16" y="49"/>
                  <a:pt x="16" y="49"/>
                  <a:pt x="16" y="49"/>
                </a:cubicBezTo>
                <a:cubicBezTo>
                  <a:pt x="16" y="49"/>
                  <a:pt x="16" y="49"/>
                  <a:pt x="16" y="49"/>
                </a:cubicBezTo>
                <a:cubicBezTo>
                  <a:pt x="17" y="49"/>
                  <a:pt x="17" y="49"/>
                  <a:pt x="17" y="49"/>
                </a:cubicBezTo>
                <a:cubicBezTo>
                  <a:pt x="17" y="50"/>
                  <a:pt x="17" y="50"/>
                  <a:pt x="17" y="50"/>
                </a:cubicBezTo>
                <a:cubicBezTo>
                  <a:pt x="17" y="50"/>
                  <a:pt x="17" y="50"/>
                  <a:pt x="17" y="50"/>
                </a:cubicBezTo>
                <a:cubicBezTo>
                  <a:pt x="17" y="50"/>
                  <a:pt x="17" y="50"/>
                  <a:pt x="17" y="50"/>
                </a:cubicBezTo>
                <a:cubicBezTo>
                  <a:pt x="17" y="50"/>
                  <a:pt x="17" y="50"/>
                  <a:pt x="17" y="50"/>
                </a:cubicBezTo>
                <a:cubicBezTo>
                  <a:pt x="17" y="50"/>
                  <a:pt x="17" y="50"/>
                  <a:pt x="17" y="50"/>
                </a:cubicBezTo>
                <a:cubicBezTo>
                  <a:pt x="17" y="50"/>
                  <a:pt x="17" y="50"/>
                  <a:pt x="17" y="50"/>
                </a:cubicBezTo>
                <a:cubicBezTo>
                  <a:pt x="17" y="50"/>
                  <a:pt x="17" y="50"/>
                  <a:pt x="17" y="50"/>
                </a:cubicBezTo>
                <a:cubicBezTo>
                  <a:pt x="17" y="50"/>
                  <a:pt x="17" y="50"/>
                  <a:pt x="17" y="50"/>
                </a:cubicBezTo>
                <a:cubicBezTo>
                  <a:pt x="17" y="50"/>
                  <a:pt x="17" y="50"/>
                  <a:pt x="17" y="50"/>
                </a:cubicBezTo>
                <a:cubicBezTo>
                  <a:pt x="17" y="50"/>
                  <a:pt x="17" y="50"/>
                  <a:pt x="17" y="50"/>
                </a:cubicBezTo>
                <a:cubicBezTo>
                  <a:pt x="17" y="50"/>
                  <a:pt x="17" y="50"/>
                  <a:pt x="17" y="50"/>
                </a:cubicBezTo>
                <a:cubicBezTo>
                  <a:pt x="17" y="50"/>
                  <a:pt x="17" y="50"/>
                  <a:pt x="17" y="50"/>
                </a:cubicBezTo>
                <a:cubicBezTo>
                  <a:pt x="17" y="50"/>
                  <a:pt x="17" y="50"/>
                  <a:pt x="17" y="50"/>
                </a:cubicBezTo>
                <a:cubicBezTo>
                  <a:pt x="17" y="50"/>
                  <a:pt x="17" y="50"/>
                  <a:pt x="17" y="50"/>
                </a:cubicBezTo>
                <a:cubicBezTo>
                  <a:pt x="17" y="50"/>
                  <a:pt x="17" y="50"/>
                  <a:pt x="17" y="50"/>
                </a:cubicBezTo>
                <a:cubicBezTo>
                  <a:pt x="16" y="51"/>
                  <a:pt x="16" y="51"/>
                  <a:pt x="16" y="51"/>
                </a:cubicBezTo>
                <a:cubicBezTo>
                  <a:pt x="16" y="51"/>
                  <a:pt x="16" y="51"/>
                  <a:pt x="16" y="51"/>
                </a:cubicBezTo>
                <a:cubicBezTo>
                  <a:pt x="16" y="51"/>
                  <a:pt x="16" y="51"/>
                  <a:pt x="16" y="51"/>
                </a:cubicBezTo>
                <a:cubicBezTo>
                  <a:pt x="16" y="51"/>
                  <a:pt x="16" y="51"/>
                  <a:pt x="16" y="51"/>
                </a:cubicBezTo>
                <a:cubicBezTo>
                  <a:pt x="16" y="51"/>
                  <a:pt x="16" y="51"/>
                  <a:pt x="16" y="51"/>
                </a:cubicBezTo>
                <a:cubicBezTo>
                  <a:pt x="16" y="51"/>
                  <a:pt x="16" y="51"/>
                  <a:pt x="16" y="51"/>
                </a:cubicBezTo>
                <a:cubicBezTo>
                  <a:pt x="16" y="51"/>
                  <a:pt x="16" y="51"/>
                  <a:pt x="16" y="51"/>
                </a:cubicBezTo>
                <a:cubicBezTo>
                  <a:pt x="16" y="51"/>
                  <a:pt x="16" y="51"/>
                  <a:pt x="16" y="51"/>
                </a:cubicBezTo>
                <a:cubicBezTo>
                  <a:pt x="16" y="51"/>
                  <a:pt x="16" y="51"/>
                  <a:pt x="16" y="51"/>
                </a:cubicBezTo>
                <a:cubicBezTo>
                  <a:pt x="16" y="51"/>
                  <a:pt x="16" y="51"/>
                  <a:pt x="16" y="51"/>
                </a:cubicBezTo>
                <a:cubicBezTo>
                  <a:pt x="16" y="51"/>
                  <a:pt x="16" y="51"/>
                  <a:pt x="16" y="51"/>
                </a:cubicBezTo>
                <a:cubicBezTo>
                  <a:pt x="16" y="51"/>
                  <a:pt x="16" y="51"/>
                  <a:pt x="16" y="51"/>
                </a:cubicBezTo>
                <a:cubicBezTo>
                  <a:pt x="16" y="51"/>
                  <a:pt x="16" y="51"/>
                  <a:pt x="16" y="51"/>
                </a:cubicBezTo>
                <a:cubicBezTo>
                  <a:pt x="16"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4" y="51"/>
                  <a:pt x="14" y="51"/>
                  <a:pt x="14" y="51"/>
                </a:cubicBezTo>
                <a:cubicBezTo>
                  <a:pt x="14" y="51"/>
                  <a:pt x="14" y="51"/>
                  <a:pt x="14" y="51"/>
                </a:cubicBezTo>
                <a:cubicBezTo>
                  <a:pt x="14" y="51"/>
                  <a:pt x="14" y="51"/>
                  <a:pt x="14" y="51"/>
                </a:cubicBezTo>
                <a:cubicBezTo>
                  <a:pt x="14" y="51"/>
                  <a:pt x="14" y="51"/>
                  <a:pt x="14" y="51"/>
                </a:cubicBezTo>
                <a:cubicBezTo>
                  <a:pt x="14" y="51"/>
                  <a:pt x="14" y="51"/>
                  <a:pt x="14" y="51"/>
                </a:cubicBezTo>
                <a:cubicBezTo>
                  <a:pt x="14" y="51"/>
                  <a:pt x="14" y="51"/>
                  <a:pt x="14" y="51"/>
                </a:cubicBezTo>
                <a:cubicBezTo>
                  <a:pt x="14" y="51"/>
                  <a:pt x="14" y="51"/>
                  <a:pt x="14" y="51"/>
                </a:cubicBezTo>
                <a:cubicBezTo>
                  <a:pt x="14" y="51"/>
                  <a:pt x="14" y="51"/>
                  <a:pt x="14" y="51"/>
                </a:cubicBezTo>
                <a:cubicBezTo>
                  <a:pt x="14" y="51"/>
                  <a:pt x="14" y="51"/>
                  <a:pt x="14" y="51"/>
                </a:cubicBezTo>
                <a:cubicBezTo>
                  <a:pt x="14" y="51"/>
                  <a:pt x="14" y="51"/>
                  <a:pt x="14" y="51"/>
                </a:cubicBezTo>
                <a:cubicBezTo>
                  <a:pt x="14" y="51"/>
                  <a:pt x="14" y="51"/>
                  <a:pt x="14" y="51"/>
                </a:cubicBezTo>
                <a:cubicBezTo>
                  <a:pt x="14" y="51"/>
                  <a:pt x="14" y="51"/>
                  <a:pt x="14" y="51"/>
                </a:cubicBezTo>
                <a:cubicBezTo>
                  <a:pt x="14" y="51"/>
                  <a:pt x="14" y="52"/>
                  <a:pt x="14" y="52"/>
                </a:cubicBezTo>
                <a:cubicBezTo>
                  <a:pt x="15" y="52"/>
                  <a:pt x="15" y="52"/>
                  <a:pt x="15" y="52"/>
                </a:cubicBezTo>
                <a:cubicBezTo>
                  <a:pt x="14" y="52"/>
                  <a:pt x="14" y="52"/>
                  <a:pt x="14" y="52"/>
                </a:cubicBezTo>
                <a:cubicBezTo>
                  <a:pt x="14" y="52"/>
                  <a:pt x="14" y="52"/>
                  <a:pt x="14" y="52"/>
                </a:cubicBezTo>
                <a:cubicBezTo>
                  <a:pt x="14" y="52"/>
                  <a:pt x="14" y="52"/>
                  <a:pt x="14" y="52"/>
                </a:cubicBezTo>
                <a:cubicBezTo>
                  <a:pt x="14" y="52"/>
                  <a:pt x="14" y="52"/>
                  <a:pt x="14" y="52"/>
                </a:cubicBezTo>
                <a:cubicBezTo>
                  <a:pt x="14" y="52"/>
                  <a:pt x="14" y="52"/>
                  <a:pt x="14" y="52"/>
                </a:cubicBezTo>
                <a:cubicBezTo>
                  <a:pt x="14" y="52"/>
                  <a:pt x="14" y="52"/>
                  <a:pt x="14" y="52"/>
                </a:cubicBezTo>
                <a:cubicBezTo>
                  <a:pt x="14" y="52"/>
                  <a:pt x="14" y="52"/>
                  <a:pt x="14" y="52"/>
                </a:cubicBezTo>
                <a:cubicBezTo>
                  <a:pt x="14" y="52"/>
                  <a:pt x="14" y="52"/>
                  <a:pt x="14" y="52"/>
                </a:cubicBezTo>
                <a:cubicBezTo>
                  <a:pt x="13" y="52"/>
                  <a:pt x="13" y="52"/>
                  <a:pt x="13" y="52"/>
                </a:cubicBezTo>
                <a:cubicBezTo>
                  <a:pt x="13" y="52"/>
                  <a:pt x="13" y="52"/>
                  <a:pt x="13" y="52"/>
                </a:cubicBezTo>
                <a:cubicBezTo>
                  <a:pt x="13" y="52"/>
                  <a:pt x="13" y="52"/>
                  <a:pt x="13" y="52"/>
                </a:cubicBezTo>
                <a:cubicBezTo>
                  <a:pt x="13" y="52"/>
                  <a:pt x="13" y="52"/>
                  <a:pt x="13" y="52"/>
                </a:cubicBezTo>
                <a:cubicBezTo>
                  <a:pt x="13" y="52"/>
                  <a:pt x="13" y="52"/>
                  <a:pt x="13" y="52"/>
                </a:cubicBezTo>
                <a:cubicBezTo>
                  <a:pt x="13" y="52"/>
                  <a:pt x="13" y="52"/>
                  <a:pt x="13" y="52"/>
                </a:cubicBezTo>
                <a:cubicBezTo>
                  <a:pt x="13" y="52"/>
                  <a:pt x="13" y="52"/>
                  <a:pt x="13" y="52"/>
                </a:cubicBezTo>
                <a:cubicBezTo>
                  <a:pt x="13" y="52"/>
                  <a:pt x="13" y="52"/>
                  <a:pt x="13" y="52"/>
                </a:cubicBezTo>
                <a:cubicBezTo>
                  <a:pt x="13" y="52"/>
                  <a:pt x="13" y="52"/>
                  <a:pt x="13" y="52"/>
                </a:cubicBezTo>
                <a:cubicBezTo>
                  <a:pt x="13" y="52"/>
                  <a:pt x="13" y="52"/>
                  <a:pt x="13" y="52"/>
                </a:cubicBezTo>
                <a:cubicBezTo>
                  <a:pt x="13" y="52"/>
                  <a:pt x="13" y="52"/>
                  <a:pt x="13" y="52"/>
                </a:cubicBezTo>
                <a:cubicBezTo>
                  <a:pt x="13" y="52"/>
                  <a:pt x="13" y="52"/>
                  <a:pt x="13" y="52"/>
                </a:cubicBezTo>
                <a:cubicBezTo>
                  <a:pt x="13" y="52"/>
                  <a:pt x="13" y="52"/>
                  <a:pt x="13" y="52"/>
                </a:cubicBezTo>
                <a:cubicBezTo>
                  <a:pt x="13" y="52"/>
                  <a:pt x="13" y="53"/>
                  <a:pt x="13" y="53"/>
                </a:cubicBezTo>
                <a:cubicBezTo>
                  <a:pt x="13" y="53"/>
                  <a:pt x="13" y="53"/>
                  <a:pt x="13" y="53"/>
                </a:cubicBezTo>
                <a:cubicBezTo>
                  <a:pt x="13" y="53"/>
                  <a:pt x="13" y="53"/>
                  <a:pt x="13" y="53"/>
                </a:cubicBezTo>
                <a:cubicBezTo>
                  <a:pt x="13" y="53"/>
                  <a:pt x="13" y="53"/>
                  <a:pt x="13" y="53"/>
                </a:cubicBezTo>
                <a:cubicBezTo>
                  <a:pt x="12" y="53"/>
                  <a:pt x="12" y="53"/>
                  <a:pt x="12" y="53"/>
                </a:cubicBezTo>
                <a:cubicBezTo>
                  <a:pt x="12" y="53"/>
                  <a:pt x="12" y="53"/>
                  <a:pt x="12" y="53"/>
                </a:cubicBezTo>
                <a:cubicBezTo>
                  <a:pt x="12" y="53"/>
                  <a:pt x="12" y="53"/>
                  <a:pt x="12" y="53"/>
                </a:cubicBezTo>
                <a:cubicBezTo>
                  <a:pt x="12" y="53"/>
                  <a:pt x="12" y="53"/>
                  <a:pt x="12" y="53"/>
                </a:cubicBezTo>
                <a:cubicBezTo>
                  <a:pt x="12" y="53"/>
                  <a:pt x="12" y="53"/>
                  <a:pt x="12" y="53"/>
                </a:cubicBezTo>
                <a:cubicBezTo>
                  <a:pt x="12" y="54"/>
                  <a:pt x="12" y="54"/>
                  <a:pt x="12" y="54"/>
                </a:cubicBezTo>
                <a:cubicBezTo>
                  <a:pt x="12" y="54"/>
                  <a:pt x="12" y="54"/>
                  <a:pt x="12" y="54"/>
                </a:cubicBezTo>
                <a:cubicBezTo>
                  <a:pt x="12" y="54"/>
                  <a:pt x="12" y="54"/>
                  <a:pt x="12" y="54"/>
                </a:cubicBezTo>
                <a:cubicBezTo>
                  <a:pt x="12" y="54"/>
                  <a:pt x="12" y="54"/>
                  <a:pt x="12" y="54"/>
                </a:cubicBezTo>
                <a:cubicBezTo>
                  <a:pt x="12" y="54"/>
                  <a:pt x="12" y="54"/>
                  <a:pt x="12" y="54"/>
                </a:cubicBezTo>
                <a:cubicBezTo>
                  <a:pt x="12" y="54"/>
                  <a:pt x="12" y="54"/>
                  <a:pt x="12" y="54"/>
                </a:cubicBezTo>
                <a:cubicBezTo>
                  <a:pt x="12" y="54"/>
                  <a:pt x="12" y="54"/>
                  <a:pt x="12" y="54"/>
                </a:cubicBezTo>
                <a:cubicBezTo>
                  <a:pt x="12" y="54"/>
                  <a:pt x="12" y="54"/>
                  <a:pt x="12" y="54"/>
                </a:cubicBezTo>
                <a:cubicBezTo>
                  <a:pt x="12" y="54"/>
                  <a:pt x="12" y="54"/>
                  <a:pt x="12" y="54"/>
                </a:cubicBezTo>
                <a:cubicBezTo>
                  <a:pt x="12" y="54"/>
                  <a:pt x="12" y="54"/>
                  <a:pt x="12" y="54"/>
                </a:cubicBezTo>
                <a:cubicBezTo>
                  <a:pt x="11" y="54"/>
                  <a:pt x="11" y="54"/>
                  <a:pt x="11" y="54"/>
                </a:cubicBezTo>
                <a:cubicBezTo>
                  <a:pt x="11" y="54"/>
                  <a:pt x="11" y="54"/>
                  <a:pt x="11" y="54"/>
                </a:cubicBezTo>
                <a:cubicBezTo>
                  <a:pt x="11" y="54"/>
                  <a:pt x="11" y="54"/>
                  <a:pt x="11" y="54"/>
                </a:cubicBezTo>
                <a:cubicBezTo>
                  <a:pt x="11" y="54"/>
                  <a:pt x="11" y="54"/>
                  <a:pt x="11" y="54"/>
                </a:cubicBezTo>
                <a:cubicBezTo>
                  <a:pt x="11" y="55"/>
                  <a:pt x="11" y="55"/>
                  <a:pt x="11" y="55"/>
                </a:cubicBezTo>
                <a:cubicBezTo>
                  <a:pt x="11" y="55"/>
                  <a:pt x="11" y="55"/>
                  <a:pt x="11" y="55"/>
                </a:cubicBezTo>
                <a:cubicBezTo>
                  <a:pt x="11" y="55"/>
                  <a:pt x="11" y="55"/>
                  <a:pt x="11" y="55"/>
                </a:cubicBezTo>
                <a:cubicBezTo>
                  <a:pt x="11" y="55"/>
                  <a:pt x="11" y="55"/>
                  <a:pt x="11" y="55"/>
                </a:cubicBezTo>
                <a:cubicBezTo>
                  <a:pt x="11" y="55"/>
                  <a:pt x="11" y="55"/>
                  <a:pt x="11" y="55"/>
                </a:cubicBezTo>
                <a:cubicBezTo>
                  <a:pt x="11" y="55"/>
                  <a:pt x="11" y="55"/>
                  <a:pt x="11" y="55"/>
                </a:cubicBezTo>
                <a:cubicBezTo>
                  <a:pt x="11" y="55"/>
                  <a:pt x="11" y="55"/>
                  <a:pt x="11" y="55"/>
                </a:cubicBezTo>
                <a:cubicBezTo>
                  <a:pt x="11" y="55"/>
                  <a:pt x="11" y="55"/>
                  <a:pt x="11" y="55"/>
                </a:cubicBezTo>
                <a:cubicBezTo>
                  <a:pt x="11" y="55"/>
                  <a:pt x="11" y="55"/>
                  <a:pt x="11" y="55"/>
                </a:cubicBezTo>
                <a:cubicBezTo>
                  <a:pt x="11" y="55"/>
                  <a:pt x="11" y="55"/>
                  <a:pt x="11" y="55"/>
                </a:cubicBezTo>
                <a:cubicBezTo>
                  <a:pt x="11" y="55"/>
                  <a:pt x="11" y="55"/>
                  <a:pt x="11" y="55"/>
                </a:cubicBezTo>
                <a:cubicBezTo>
                  <a:pt x="11" y="55"/>
                  <a:pt x="11" y="55"/>
                  <a:pt x="11" y="55"/>
                </a:cubicBezTo>
                <a:cubicBezTo>
                  <a:pt x="11" y="55"/>
                  <a:pt x="11" y="55"/>
                  <a:pt x="11" y="55"/>
                </a:cubicBezTo>
                <a:cubicBezTo>
                  <a:pt x="11" y="55"/>
                  <a:pt x="11" y="55"/>
                  <a:pt x="11" y="55"/>
                </a:cubicBezTo>
                <a:cubicBezTo>
                  <a:pt x="11" y="55"/>
                  <a:pt x="11" y="55"/>
                  <a:pt x="11" y="55"/>
                </a:cubicBezTo>
                <a:cubicBezTo>
                  <a:pt x="11" y="55"/>
                  <a:pt x="11" y="55"/>
                  <a:pt x="11" y="55"/>
                </a:cubicBezTo>
                <a:cubicBezTo>
                  <a:pt x="11" y="55"/>
                  <a:pt x="11" y="55"/>
                  <a:pt x="11" y="55"/>
                </a:cubicBezTo>
                <a:cubicBezTo>
                  <a:pt x="11" y="55"/>
                  <a:pt x="11" y="55"/>
                  <a:pt x="11" y="55"/>
                </a:cubicBezTo>
                <a:cubicBezTo>
                  <a:pt x="11" y="55"/>
                  <a:pt x="11" y="55"/>
                  <a:pt x="11" y="55"/>
                </a:cubicBezTo>
                <a:cubicBezTo>
                  <a:pt x="10" y="56"/>
                  <a:pt x="10" y="56"/>
                  <a:pt x="10" y="56"/>
                </a:cubicBezTo>
                <a:cubicBezTo>
                  <a:pt x="11" y="56"/>
                  <a:pt x="11" y="56"/>
                  <a:pt x="11" y="56"/>
                </a:cubicBezTo>
                <a:cubicBezTo>
                  <a:pt x="11" y="56"/>
                  <a:pt x="11" y="56"/>
                  <a:pt x="11" y="56"/>
                </a:cubicBezTo>
                <a:cubicBezTo>
                  <a:pt x="11" y="56"/>
                  <a:pt x="11" y="56"/>
                  <a:pt x="11" y="56"/>
                </a:cubicBezTo>
                <a:cubicBezTo>
                  <a:pt x="11" y="56"/>
                  <a:pt x="11" y="56"/>
                  <a:pt x="11" y="56"/>
                </a:cubicBezTo>
                <a:cubicBezTo>
                  <a:pt x="11" y="56"/>
                  <a:pt x="11" y="56"/>
                  <a:pt x="11" y="56"/>
                </a:cubicBezTo>
                <a:cubicBezTo>
                  <a:pt x="11" y="56"/>
                  <a:pt x="11" y="56"/>
                  <a:pt x="11" y="56"/>
                </a:cubicBezTo>
                <a:cubicBezTo>
                  <a:pt x="11" y="56"/>
                  <a:pt x="11" y="56"/>
                  <a:pt x="11" y="56"/>
                </a:cubicBezTo>
                <a:cubicBezTo>
                  <a:pt x="11" y="56"/>
                  <a:pt x="11" y="56"/>
                  <a:pt x="11" y="56"/>
                </a:cubicBezTo>
                <a:cubicBezTo>
                  <a:pt x="11" y="56"/>
                  <a:pt x="11" y="56"/>
                  <a:pt x="11" y="56"/>
                </a:cubicBezTo>
                <a:cubicBezTo>
                  <a:pt x="11" y="56"/>
                  <a:pt x="11" y="56"/>
                  <a:pt x="11" y="56"/>
                </a:cubicBezTo>
                <a:cubicBezTo>
                  <a:pt x="11" y="56"/>
                  <a:pt x="11" y="56"/>
                  <a:pt x="11" y="56"/>
                </a:cubicBezTo>
                <a:cubicBezTo>
                  <a:pt x="11" y="56"/>
                  <a:pt x="11" y="56"/>
                  <a:pt x="11" y="56"/>
                </a:cubicBezTo>
                <a:cubicBezTo>
                  <a:pt x="11" y="56"/>
                  <a:pt x="11" y="56"/>
                  <a:pt x="11" y="56"/>
                </a:cubicBezTo>
                <a:cubicBezTo>
                  <a:pt x="11" y="56"/>
                  <a:pt x="11" y="56"/>
                  <a:pt x="11" y="56"/>
                </a:cubicBezTo>
                <a:cubicBezTo>
                  <a:pt x="11" y="56"/>
                  <a:pt x="11" y="56"/>
                  <a:pt x="11" y="56"/>
                </a:cubicBezTo>
                <a:cubicBezTo>
                  <a:pt x="12" y="56"/>
                  <a:pt x="12" y="56"/>
                  <a:pt x="12" y="56"/>
                </a:cubicBezTo>
                <a:cubicBezTo>
                  <a:pt x="12" y="56"/>
                  <a:pt x="12" y="56"/>
                  <a:pt x="12" y="56"/>
                </a:cubicBezTo>
                <a:cubicBezTo>
                  <a:pt x="12" y="56"/>
                  <a:pt x="12" y="56"/>
                  <a:pt x="12" y="56"/>
                </a:cubicBezTo>
                <a:cubicBezTo>
                  <a:pt x="12" y="57"/>
                  <a:pt x="12" y="57"/>
                  <a:pt x="12" y="57"/>
                </a:cubicBezTo>
                <a:cubicBezTo>
                  <a:pt x="12" y="57"/>
                  <a:pt x="12" y="57"/>
                  <a:pt x="12" y="57"/>
                </a:cubicBezTo>
                <a:cubicBezTo>
                  <a:pt x="12" y="57"/>
                  <a:pt x="12" y="57"/>
                  <a:pt x="12" y="57"/>
                </a:cubicBezTo>
                <a:cubicBezTo>
                  <a:pt x="12" y="57"/>
                  <a:pt x="12" y="57"/>
                  <a:pt x="12" y="57"/>
                </a:cubicBezTo>
                <a:cubicBezTo>
                  <a:pt x="12" y="57"/>
                  <a:pt x="12" y="57"/>
                  <a:pt x="12" y="57"/>
                </a:cubicBezTo>
                <a:cubicBezTo>
                  <a:pt x="12" y="57"/>
                  <a:pt x="12" y="57"/>
                  <a:pt x="12" y="57"/>
                </a:cubicBezTo>
                <a:cubicBezTo>
                  <a:pt x="12" y="57"/>
                  <a:pt x="12" y="57"/>
                  <a:pt x="12" y="57"/>
                </a:cubicBezTo>
                <a:cubicBezTo>
                  <a:pt x="12" y="57"/>
                  <a:pt x="12" y="57"/>
                  <a:pt x="12" y="57"/>
                </a:cubicBezTo>
                <a:cubicBezTo>
                  <a:pt x="12" y="57"/>
                  <a:pt x="12" y="57"/>
                  <a:pt x="12" y="57"/>
                </a:cubicBezTo>
                <a:cubicBezTo>
                  <a:pt x="12" y="57"/>
                  <a:pt x="12" y="57"/>
                  <a:pt x="12" y="57"/>
                </a:cubicBezTo>
                <a:cubicBezTo>
                  <a:pt x="12" y="57"/>
                  <a:pt x="12" y="57"/>
                  <a:pt x="12" y="57"/>
                </a:cubicBezTo>
                <a:cubicBezTo>
                  <a:pt x="12" y="57"/>
                  <a:pt x="12" y="57"/>
                  <a:pt x="12" y="57"/>
                </a:cubicBezTo>
                <a:cubicBezTo>
                  <a:pt x="12" y="57"/>
                  <a:pt x="12" y="57"/>
                  <a:pt x="12" y="57"/>
                </a:cubicBezTo>
                <a:cubicBezTo>
                  <a:pt x="12" y="57"/>
                  <a:pt x="12" y="57"/>
                  <a:pt x="12" y="57"/>
                </a:cubicBezTo>
                <a:cubicBezTo>
                  <a:pt x="12" y="57"/>
                  <a:pt x="12" y="57"/>
                  <a:pt x="12" y="57"/>
                </a:cubicBezTo>
                <a:cubicBezTo>
                  <a:pt x="12" y="57"/>
                  <a:pt x="12" y="57"/>
                  <a:pt x="12" y="57"/>
                </a:cubicBezTo>
                <a:cubicBezTo>
                  <a:pt x="12" y="58"/>
                  <a:pt x="12" y="58"/>
                  <a:pt x="12" y="58"/>
                </a:cubicBezTo>
                <a:cubicBezTo>
                  <a:pt x="12" y="58"/>
                  <a:pt x="12" y="58"/>
                  <a:pt x="12" y="58"/>
                </a:cubicBezTo>
                <a:cubicBezTo>
                  <a:pt x="12" y="58"/>
                  <a:pt x="12" y="58"/>
                  <a:pt x="12" y="58"/>
                </a:cubicBezTo>
                <a:cubicBezTo>
                  <a:pt x="12" y="58"/>
                  <a:pt x="12" y="58"/>
                  <a:pt x="12" y="58"/>
                </a:cubicBezTo>
                <a:cubicBezTo>
                  <a:pt x="12" y="58"/>
                  <a:pt x="12" y="58"/>
                  <a:pt x="12" y="58"/>
                </a:cubicBezTo>
                <a:cubicBezTo>
                  <a:pt x="13" y="58"/>
                  <a:pt x="13" y="58"/>
                  <a:pt x="13" y="58"/>
                </a:cubicBezTo>
                <a:cubicBezTo>
                  <a:pt x="13" y="58"/>
                  <a:pt x="13" y="58"/>
                  <a:pt x="13" y="58"/>
                </a:cubicBezTo>
                <a:cubicBezTo>
                  <a:pt x="13" y="58"/>
                  <a:pt x="13" y="58"/>
                  <a:pt x="13" y="58"/>
                </a:cubicBezTo>
                <a:cubicBezTo>
                  <a:pt x="13" y="58"/>
                  <a:pt x="13" y="58"/>
                  <a:pt x="13" y="58"/>
                </a:cubicBezTo>
                <a:cubicBezTo>
                  <a:pt x="13" y="58"/>
                  <a:pt x="13" y="58"/>
                  <a:pt x="13" y="58"/>
                </a:cubicBezTo>
                <a:cubicBezTo>
                  <a:pt x="13" y="58"/>
                  <a:pt x="13" y="58"/>
                  <a:pt x="13" y="58"/>
                </a:cubicBezTo>
                <a:cubicBezTo>
                  <a:pt x="13" y="58"/>
                  <a:pt x="13" y="58"/>
                  <a:pt x="13" y="58"/>
                </a:cubicBezTo>
                <a:cubicBezTo>
                  <a:pt x="13" y="58"/>
                  <a:pt x="13" y="58"/>
                  <a:pt x="13" y="58"/>
                </a:cubicBezTo>
                <a:cubicBezTo>
                  <a:pt x="13" y="58"/>
                  <a:pt x="13" y="58"/>
                  <a:pt x="13" y="58"/>
                </a:cubicBezTo>
                <a:cubicBezTo>
                  <a:pt x="13" y="58"/>
                  <a:pt x="13" y="58"/>
                  <a:pt x="13" y="58"/>
                </a:cubicBezTo>
                <a:cubicBezTo>
                  <a:pt x="13" y="58"/>
                  <a:pt x="13" y="58"/>
                  <a:pt x="13" y="58"/>
                </a:cubicBezTo>
                <a:cubicBezTo>
                  <a:pt x="13" y="58"/>
                  <a:pt x="13" y="58"/>
                  <a:pt x="13" y="58"/>
                </a:cubicBezTo>
                <a:cubicBezTo>
                  <a:pt x="13" y="58"/>
                  <a:pt x="13" y="58"/>
                  <a:pt x="13" y="58"/>
                </a:cubicBezTo>
                <a:cubicBezTo>
                  <a:pt x="13" y="58"/>
                  <a:pt x="13" y="58"/>
                  <a:pt x="13" y="58"/>
                </a:cubicBezTo>
                <a:cubicBezTo>
                  <a:pt x="13" y="58"/>
                  <a:pt x="13" y="58"/>
                  <a:pt x="13" y="58"/>
                </a:cubicBezTo>
                <a:cubicBezTo>
                  <a:pt x="13" y="58"/>
                  <a:pt x="13" y="58"/>
                  <a:pt x="13" y="58"/>
                </a:cubicBezTo>
                <a:cubicBezTo>
                  <a:pt x="13" y="58"/>
                  <a:pt x="13" y="58"/>
                  <a:pt x="13" y="58"/>
                </a:cubicBezTo>
                <a:cubicBezTo>
                  <a:pt x="13" y="58"/>
                  <a:pt x="13" y="58"/>
                  <a:pt x="13" y="58"/>
                </a:cubicBezTo>
                <a:cubicBezTo>
                  <a:pt x="13" y="58"/>
                  <a:pt x="13" y="58"/>
                  <a:pt x="13" y="58"/>
                </a:cubicBezTo>
                <a:cubicBezTo>
                  <a:pt x="13" y="58"/>
                  <a:pt x="13" y="58"/>
                  <a:pt x="13" y="58"/>
                </a:cubicBezTo>
                <a:cubicBezTo>
                  <a:pt x="13" y="58"/>
                  <a:pt x="13" y="58"/>
                  <a:pt x="13" y="58"/>
                </a:cubicBezTo>
                <a:cubicBezTo>
                  <a:pt x="13" y="58"/>
                  <a:pt x="13" y="58"/>
                  <a:pt x="13" y="58"/>
                </a:cubicBezTo>
                <a:cubicBezTo>
                  <a:pt x="13" y="58"/>
                  <a:pt x="13" y="58"/>
                  <a:pt x="13" y="58"/>
                </a:cubicBezTo>
                <a:cubicBezTo>
                  <a:pt x="13" y="58"/>
                  <a:pt x="13" y="58"/>
                  <a:pt x="13" y="58"/>
                </a:cubicBezTo>
                <a:cubicBezTo>
                  <a:pt x="13" y="58"/>
                  <a:pt x="13" y="58"/>
                  <a:pt x="13" y="58"/>
                </a:cubicBezTo>
                <a:cubicBezTo>
                  <a:pt x="13" y="58"/>
                  <a:pt x="13" y="58"/>
                  <a:pt x="13" y="58"/>
                </a:cubicBezTo>
                <a:cubicBezTo>
                  <a:pt x="13" y="58"/>
                  <a:pt x="13" y="58"/>
                  <a:pt x="13" y="58"/>
                </a:cubicBezTo>
                <a:cubicBezTo>
                  <a:pt x="13" y="58"/>
                  <a:pt x="13" y="58"/>
                  <a:pt x="13" y="58"/>
                </a:cubicBezTo>
                <a:cubicBezTo>
                  <a:pt x="14" y="58"/>
                  <a:pt x="14" y="58"/>
                  <a:pt x="14" y="58"/>
                </a:cubicBezTo>
                <a:cubicBezTo>
                  <a:pt x="14" y="59"/>
                  <a:pt x="14" y="59"/>
                  <a:pt x="14" y="59"/>
                </a:cubicBezTo>
                <a:cubicBezTo>
                  <a:pt x="14" y="59"/>
                  <a:pt x="14" y="59"/>
                  <a:pt x="14" y="59"/>
                </a:cubicBezTo>
                <a:cubicBezTo>
                  <a:pt x="14" y="59"/>
                  <a:pt x="14" y="59"/>
                  <a:pt x="14" y="59"/>
                </a:cubicBezTo>
                <a:cubicBezTo>
                  <a:pt x="14" y="59"/>
                  <a:pt x="14" y="59"/>
                  <a:pt x="14" y="59"/>
                </a:cubicBezTo>
                <a:cubicBezTo>
                  <a:pt x="14" y="59"/>
                  <a:pt x="14" y="59"/>
                  <a:pt x="14" y="59"/>
                </a:cubicBezTo>
                <a:cubicBezTo>
                  <a:pt x="14" y="59"/>
                  <a:pt x="14" y="59"/>
                  <a:pt x="14" y="59"/>
                </a:cubicBezTo>
                <a:cubicBezTo>
                  <a:pt x="14" y="59"/>
                  <a:pt x="14" y="59"/>
                  <a:pt x="14" y="59"/>
                </a:cubicBezTo>
                <a:cubicBezTo>
                  <a:pt x="14" y="59"/>
                  <a:pt x="14" y="59"/>
                  <a:pt x="14" y="59"/>
                </a:cubicBezTo>
                <a:cubicBezTo>
                  <a:pt x="14" y="59"/>
                  <a:pt x="14" y="59"/>
                  <a:pt x="14" y="59"/>
                </a:cubicBezTo>
                <a:cubicBezTo>
                  <a:pt x="14" y="59"/>
                  <a:pt x="14" y="59"/>
                  <a:pt x="14" y="59"/>
                </a:cubicBezTo>
                <a:cubicBezTo>
                  <a:pt x="14" y="59"/>
                  <a:pt x="14" y="59"/>
                  <a:pt x="14" y="59"/>
                </a:cubicBezTo>
                <a:cubicBezTo>
                  <a:pt x="14" y="59"/>
                  <a:pt x="14" y="59"/>
                  <a:pt x="14" y="59"/>
                </a:cubicBezTo>
                <a:cubicBezTo>
                  <a:pt x="14" y="59"/>
                  <a:pt x="14" y="59"/>
                  <a:pt x="14" y="59"/>
                </a:cubicBezTo>
                <a:cubicBezTo>
                  <a:pt x="14" y="59"/>
                  <a:pt x="14" y="59"/>
                  <a:pt x="14" y="59"/>
                </a:cubicBezTo>
                <a:cubicBezTo>
                  <a:pt x="14" y="59"/>
                  <a:pt x="14" y="59"/>
                  <a:pt x="14" y="59"/>
                </a:cubicBezTo>
                <a:cubicBezTo>
                  <a:pt x="14" y="59"/>
                  <a:pt x="14" y="59"/>
                  <a:pt x="14" y="59"/>
                </a:cubicBezTo>
                <a:cubicBezTo>
                  <a:pt x="14" y="59"/>
                  <a:pt x="14" y="59"/>
                  <a:pt x="14" y="59"/>
                </a:cubicBezTo>
                <a:cubicBezTo>
                  <a:pt x="14" y="59"/>
                  <a:pt x="14" y="59"/>
                  <a:pt x="14" y="59"/>
                </a:cubicBezTo>
                <a:cubicBezTo>
                  <a:pt x="14" y="59"/>
                  <a:pt x="14" y="59"/>
                  <a:pt x="14" y="59"/>
                </a:cubicBezTo>
                <a:cubicBezTo>
                  <a:pt x="14" y="59"/>
                  <a:pt x="14" y="59"/>
                  <a:pt x="14" y="59"/>
                </a:cubicBezTo>
                <a:cubicBezTo>
                  <a:pt x="14" y="59"/>
                  <a:pt x="14" y="59"/>
                  <a:pt x="14" y="59"/>
                </a:cubicBezTo>
                <a:cubicBezTo>
                  <a:pt x="15" y="59"/>
                  <a:pt x="15" y="59"/>
                  <a:pt x="15" y="59"/>
                </a:cubicBezTo>
                <a:cubicBezTo>
                  <a:pt x="15" y="59"/>
                  <a:pt x="15" y="59"/>
                  <a:pt x="15" y="59"/>
                </a:cubicBezTo>
                <a:cubicBezTo>
                  <a:pt x="15" y="59"/>
                  <a:pt x="15" y="59"/>
                  <a:pt x="15" y="59"/>
                </a:cubicBezTo>
                <a:cubicBezTo>
                  <a:pt x="15" y="59"/>
                  <a:pt x="15" y="59"/>
                  <a:pt x="15" y="59"/>
                </a:cubicBezTo>
                <a:cubicBezTo>
                  <a:pt x="15" y="59"/>
                  <a:pt x="15" y="59"/>
                  <a:pt x="15" y="59"/>
                </a:cubicBezTo>
                <a:cubicBezTo>
                  <a:pt x="15" y="59"/>
                  <a:pt x="15" y="59"/>
                  <a:pt x="15" y="59"/>
                </a:cubicBezTo>
                <a:cubicBezTo>
                  <a:pt x="15" y="59"/>
                  <a:pt x="15" y="59"/>
                  <a:pt x="15" y="59"/>
                </a:cubicBezTo>
                <a:cubicBezTo>
                  <a:pt x="15" y="59"/>
                  <a:pt x="15" y="59"/>
                  <a:pt x="15" y="59"/>
                </a:cubicBezTo>
                <a:cubicBezTo>
                  <a:pt x="15" y="59"/>
                  <a:pt x="15" y="59"/>
                  <a:pt x="15" y="59"/>
                </a:cubicBezTo>
                <a:cubicBezTo>
                  <a:pt x="15" y="59"/>
                  <a:pt x="15" y="59"/>
                  <a:pt x="15" y="59"/>
                </a:cubicBezTo>
                <a:cubicBezTo>
                  <a:pt x="15" y="59"/>
                  <a:pt x="15" y="59"/>
                  <a:pt x="15" y="59"/>
                </a:cubicBezTo>
                <a:cubicBezTo>
                  <a:pt x="15" y="59"/>
                  <a:pt x="15" y="59"/>
                  <a:pt x="15" y="59"/>
                </a:cubicBezTo>
                <a:cubicBezTo>
                  <a:pt x="15" y="59"/>
                  <a:pt x="15" y="59"/>
                  <a:pt x="15" y="59"/>
                </a:cubicBezTo>
                <a:cubicBezTo>
                  <a:pt x="15" y="59"/>
                  <a:pt x="15" y="59"/>
                  <a:pt x="15" y="59"/>
                </a:cubicBezTo>
                <a:cubicBezTo>
                  <a:pt x="15" y="59"/>
                  <a:pt x="15" y="59"/>
                  <a:pt x="15" y="59"/>
                </a:cubicBezTo>
                <a:cubicBezTo>
                  <a:pt x="15" y="59"/>
                  <a:pt x="15" y="59"/>
                  <a:pt x="15" y="59"/>
                </a:cubicBezTo>
                <a:cubicBezTo>
                  <a:pt x="15" y="59"/>
                  <a:pt x="15" y="59"/>
                  <a:pt x="15" y="59"/>
                </a:cubicBezTo>
                <a:cubicBezTo>
                  <a:pt x="16" y="59"/>
                  <a:pt x="16" y="59"/>
                  <a:pt x="16" y="59"/>
                </a:cubicBezTo>
                <a:cubicBezTo>
                  <a:pt x="15" y="59"/>
                  <a:pt x="15" y="59"/>
                  <a:pt x="15" y="59"/>
                </a:cubicBezTo>
                <a:cubicBezTo>
                  <a:pt x="15" y="59"/>
                  <a:pt x="15" y="59"/>
                  <a:pt x="15" y="59"/>
                </a:cubicBezTo>
                <a:cubicBezTo>
                  <a:pt x="16" y="59"/>
                  <a:pt x="16" y="59"/>
                  <a:pt x="16" y="59"/>
                </a:cubicBezTo>
                <a:cubicBezTo>
                  <a:pt x="16" y="59"/>
                  <a:pt x="16" y="59"/>
                  <a:pt x="16" y="59"/>
                </a:cubicBezTo>
                <a:cubicBezTo>
                  <a:pt x="16" y="60"/>
                  <a:pt x="16" y="60"/>
                  <a:pt x="16" y="60"/>
                </a:cubicBezTo>
                <a:cubicBezTo>
                  <a:pt x="16" y="60"/>
                  <a:pt x="16" y="60"/>
                  <a:pt x="16" y="60"/>
                </a:cubicBezTo>
                <a:cubicBezTo>
                  <a:pt x="16" y="60"/>
                  <a:pt x="16" y="60"/>
                  <a:pt x="16" y="60"/>
                </a:cubicBezTo>
                <a:cubicBezTo>
                  <a:pt x="16" y="60"/>
                  <a:pt x="16" y="60"/>
                  <a:pt x="16" y="60"/>
                </a:cubicBezTo>
                <a:cubicBezTo>
                  <a:pt x="16" y="60"/>
                  <a:pt x="16" y="60"/>
                  <a:pt x="16" y="60"/>
                </a:cubicBezTo>
                <a:cubicBezTo>
                  <a:pt x="16" y="60"/>
                  <a:pt x="16" y="60"/>
                  <a:pt x="16" y="60"/>
                </a:cubicBezTo>
                <a:cubicBezTo>
                  <a:pt x="16" y="60"/>
                  <a:pt x="16" y="60"/>
                  <a:pt x="16" y="60"/>
                </a:cubicBezTo>
                <a:cubicBezTo>
                  <a:pt x="16" y="60"/>
                  <a:pt x="16" y="60"/>
                  <a:pt x="16" y="60"/>
                </a:cubicBezTo>
                <a:cubicBezTo>
                  <a:pt x="16" y="60"/>
                  <a:pt x="16" y="60"/>
                  <a:pt x="16" y="60"/>
                </a:cubicBezTo>
                <a:cubicBezTo>
                  <a:pt x="16" y="60"/>
                  <a:pt x="16" y="60"/>
                  <a:pt x="16" y="60"/>
                </a:cubicBezTo>
                <a:cubicBezTo>
                  <a:pt x="16" y="60"/>
                  <a:pt x="16" y="60"/>
                  <a:pt x="16" y="60"/>
                </a:cubicBezTo>
                <a:cubicBezTo>
                  <a:pt x="16" y="60"/>
                  <a:pt x="16" y="60"/>
                  <a:pt x="16" y="60"/>
                </a:cubicBezTo>
                <a:cubicBezTo>
                  <a:pt x="16" y="60"/>
                  <a:pt x="16" y="60"/>
                  <a:pt x="16" y="60"/>
                </a:cubicBezTo>
                <a:cubicBezTo>
                  <a:pt x="16" y="60"/>
                  <a:pt x="16" y="60"/>
                  <a:pt x="16" y="60"/>
                </a:cubicBezTo>
                <a:cubicBezTo>
                  <a:pt x="16" y="61"/>
                  <a:pt x="16" y="61"/>
                  <a:pt x="16" y="61"/>
                </a:cubicBezTo>
                <a:cubicBezTo>
                  <a:pt x="16" y="61"/>
                  <a:pt x="16" y="61"/>
                  <a:pt x="16" y="61"/>
                </a:cubicBezTo>
                <a:cubicBezTo>
                  <a:pt x="16" y="61"/>
                  <a:pt x="16" y="61"/>
                  <a:pt x="16" y="61"/>
                </a:cubicBezTo>
                <a:cubicBezTo>
                  <a:pt x="16" y="61"/>
                  <a:pt x="16" y="61"/>
                  <a:pt x="16" y="61"/>
                </a:cubicBezTo>
                <a:cubicBezTo>
                  <a:pt x="16" y="61"/>
                  <a:pt x="16" y="61"/>
                  <a:pt x="16" y="61"/>
                </a:cubicBezTo>
                <a:cubicBezTo>
                  <a:pt x="16" y="60"/>
                  <a:pt x="16" y="60"/>
                  <a:pt x="16" y="60"/>
                </a:cubicBezTo>
                <a:cubicBezTo>
                  <a:pt x="16" y="60"/>
                  <a:pt x="16" y="60"/>
                  <a:pt x="16" y="60"/>
                </a:cubicBezTo>
                <a:cubicBezTo>
                  <a:pt x="16" y="61"/>
                  <a:pt x="16" y="61"/>
                  <a:pt x="16" y="61"/>
                </a:cubicBezTo>
                <a:cubicBezTo>
                  <a:pt x="16" y="61"/>
                  <a:pt x="16" y="61"/>
                  <a:pt x="16" y="61"/>
                </a:cubicBezTo>
                <a:cubicBezTo>
                  <a:pt x="16" y="61"/>
                  <a:pt x="16" y="61"/>
                  <a:pt x="16" y="61"/>
                </a:cubicBezTo>
                <a:cubicBezTo>
                  <a:pt x="15" y="61"/>
                  <a:pt x="15" y="61"/>
                  <a:pt x="15" y="61"/>
                </a:cubicBezTo>
                <a:cubicBezTo>
                  <a:pt x="15" y="61"/>
                  <a:pt x="15" y="61"/>
                  <a:pt x="15" y="61"/>
                </a:cubicBezTo>
                <a:cubicBezTo>
                  <a:pt x="15" y="61"/>
                  <a:pt x="15" y="61"/>
                  <a:pt x="15" y="61"/>
                </a:cubicBezTo>
                <a:cubicBezTo>
                  <a:pt x="16" y="61"/>
                  <a:pt x="16" y="61"/>
                  <a:pt x="16" y="61"/>
                </a:cubicBezTo>
                <a:cubicBezTo>
                  <a:pt x="16" y="61"/>
                  <a:pt x="16" y="61"/>
                  <a:pt x="16" y="61"/>
                </a:cubicBezTo>
                <a:cubicBezTo>
                  <a:pt x="16" y="61"/>
                  <a:pt x="16" y="61"/>
                  <a:pt x="16" y="61"/>
                </a:cubicBezTo>
                <a:cubicBezTo>
                  <a:pt x="16" y="61"/>
                  <a:pt x="16" y="61"/>
                  <a:pt x="16" y="61"/>
                </a:cubicBezTo>
                <a:cubicBezTo>
                  <a:pt x="16" y="61"/>
                  <a:pt x="16" y="61"/>
                  <a:pt x="16" y="61"/>
                </a:cubicBezTo>
                <a:cubicBezTo>
                  <a:pt x="16" y="61"/>
                  <a:pt x="16" y="61"/>
                  <a:pt x="16" y="61"/>
                </a:cubicBezTo>
                <a:cubicBezTo>
                  <a:pt x="16" y="61"/>
                  <a:pt x="16" y="61"/>
                  <a:pt x="16" y="61"/>
                </a:cubicBezTo>
                <a:cubicBezTo>
                  <a:pt x="16" y="61"/>
                  <a:pt x="16" y="61"/>
                  <a:pt x="16" y="61"/>
                </a:cubicBezTo>
                <a:cubicBezTo>
                  <a:pt x="16" y="61"/>
                  <a:pt x="16" y="61"/>
                  <a:pt x="16" y="61"/>
                </a:cubicBezTo>
                <a:cubicBezTo>
                  <a:pt x="16" y="61"/>
                  <a:pt x="16" y="61"/>
                  <a:pt x="16" y="61"/>
                </a:cubicBezTo>
                <a:cubicBezTo>
                  <a:pt x="16" y="61"/>
                  <a:pt x="16" y="61"/>
                  <a:pt x="16" y="61"/>
                </a:cubicBezTo>
                <a:cubicBezTo>
                  <a:pt x="16" y="61"/>
                  <a:pt x="16" y="61"/>
                  <a:pt x="16" y="61"/>
                </a:cubicBezTo>
                <a:cubicBezTo>
                  <a:pt x="16" y="61"/>
                  <a:pt x="16" y="61"/>
                  <a:pt x="16" y="61"/>
                </a:cubicBezTo>
                <a:cubicBezTo>
                  <a:pt x="16" y="61"/>
                  <a:pt x="16" y="61"/>
                  <a:pt x="16" y="61"/>
                </a:cubicBezTo>
                <a:cubicBezTo>
                  <a:pt x="16" y="61"/>
                  <a:pt x="16" y="61"/>
                  <a:pt x="16" y="61"/>
                </a:cubicBezTo>
                <a:cubicBezTo>
                  <a:pt x="16" y="61"/>
                  <a:pt x="16" y="61"/>
                  <a:pt x="16" y="61"/>
                </a:cubicBezTo>
                <a:cubicBezTo>
                  <a:pt x="16" y="61"/>
                  <a:pt x="16" y="61"/>
                  <a:pt x="16" y="61"/>
                </a:cubicBezTo>
                <a:cubicBezTo>
                  <a:pt x="16" y="61"/>
                  <a:pt x="16" y="61"/>
                  <a:pt x="16" y="61"/>
                </a:cubicBezTo>
                <a:cubicBezTo>
                  <a:pt x="16" y="62"/>
                  <a:pt x="16" y="62"/>
                  <a:pt x="16" y="62"/>
                </a:cubicBezTo>
                <a:cubicBezTo>
                  <a:pt x="16" y="62"/>
                  <a:pt x="16" y="62"/>
                  <a:pt x="16" y="62"/>
                </a:cubicBezTo>
                <a:cubicBezTo>
                  <a:pt x="16" y="62"/>
                  <a:pt x="16" y="62"/>
                  <a:pt x="16" y="62"/>
                </a:cubicBezTo>
                <a:cubicBezTo>
                  <a:pt x="16" y="62"/>
                  <a:pt x="16" y="62"/>
                  <a:pt x="16" y="62"/>
                </a:cubicBezTo>
                <a:cubicBezTo>
                  <a:pt x="16" y="62"/>
                  <a:pt x="16" y="62"/>
                  <a:pt x="16" y="62"/>
                </a:cubicBezTo>
                <a:cubicBezTo>
                  <a:pt x="16" y="62"/>
                  <a:pt x="16" y="62"/>
                  <a:pt x="16" y="62"/>
                </a:cubicBezTo>
                <a:cubicBezTo>
                  <a:pt x="16" y="62"/>
                  <a:pt x="16" y="62"/>
                  <a:pt x="16" y="62"/>
                </a:cubicBezTo>
                <a:cubicBezTo>
                  <a:pt x="16" y="62"/>
                  <a:pt x="16" y="62"/>
                  <a:pt x="16" y="62"/>
                </a:cubicBezTo>
                <a:cubicBezTo>
                  <a:pt x="16" y="62"/>
                  <a:pt x="16" y="62"/>
                  <a:pt x="16" y="62"/>
                </a:cubicBezTo>
                <a:cubicBezTo>
                  <a:pt x="16" y="62"/>
                  <a:pt x="16" y="62"/>
                  <a:pt x="16" y="62"/>
                </a:cubicBezTo>
                <a:cubicBezTo>
                  <a:pt x="16" y="62"/>
                  <a:pt x="16" y="62"/>
                  <a:pt x="16" y="62"/>
                </a:cubicBezTo>
                <a:cubicBezTo>
                  <a:pt x="16" y="62"/>
                  <a:pt x="16" y="62"/>
                  <a:pt x="16" y="62"/>
                </a:cubicBezTo>
                <a:cubicBezTo>
                  <a:pt x="17" y="61"/>
                  <a:pt x="17" y="61"/>
                  <a:pt x="17" y="61"/>
                </a:cubicBezTo>
                <a:cubicBezTo>
                  <a:pt x="17" y="62"/>
                  <a:pt x="17" y="62"/>
                  <a:pt x="17" y="62"/>
                </a:cubicBezTo>
                <a:cubicBezTo>
                  <a:pt x="17" y="61"/>
                  <a:pt x="17" y="61"/>
                  <a:pt x="17" y="61"/>
                </a:cubicBezTo>
                <a:cubicBezTo>
                  <a:pt x="17" y="62"/>
                  <a:pt x="17" y="62"/>
                  <a:pt x="17" y="62"/>
                </a:cubicBezTo>
                <a:cubicBezTo>
                  <a:pt x="17" y="62"/>
                  <a:pt x="17" y="62"/>
                  <a:pt x="17" y="62"/>
                </a:cubicBezTo>
                <a:cubicBezTo>
                  <a:pt x="17" y="62"/>
                  <a:pt x="17" y="62"/>
                  <a:pt x="17" y="62"/>
                </a:cubicBezTo>
                <a:cubicBezTo>
                  <a:pt x="17" y="62"/>
                  <a:pt x="17" y="62"/>
                  <a:pt x="17" y="62"/>
                </a:cubicBezTo>
                <a:cubicBezTo>
                  <a:pt x="17" y="62"/>
                  <a:pt x="17" y="62"/>
                  <a:pt x="17" y="62"/>
                </a:cubicBezTo>
                <a:cubicBezTo>
                  <a:pt x="17" y="62"/>
                  <a:pt x="17" y="62"/>
                  <a:pt x="17" y="62"/>
                </a:cubicBezTo>
                <a:cubicBezTo>
                  <a:pt x="17" y="62"/>
                  <a:pt x="17" y="62"/>
                  <a:pt x="17" y="62"/>
                </a:cubicBezTo>
                <a:cubicBezTo>
                  <a:pt x="17" y="62"/>
                  <a:pt x="17" y="62"/>
                  <a:pt x="17" y="62"/>
                </a:cubicBezTo>
                <a:cubicBezTo>
                  <a:pt x="17" y="62"/>
                  <a:pt x="17" y="62"/>
                  <a:pt x="17" y="62"/>
                </a:cubicBezTo>
                <a:cubicBezTo>
                  <a:pt x="17" y="62"/>
                  <a:pt x="17" y="62"/>
                  <a:pt x="17" y="62"/>
                </a:cubicBezTo>
                <a:cubicBezTo>
                  <a:pt x="18" y="62"/>
                  <a:pt x="18" y="62"/>
                  <a:pt x="18" y="62"/>
                </a:cubicBezTo>
                <a:cubicBezTo>
                  <a:pt x="18" y="62"/>
                  <a:pt x="18" y="62"/>
                  <a:pt x="18" y="62"/>
                </a:cubicBezTo>
                <a:cubicBezTo>
                  <a:pt x="18" y="62"/>
                  <a:pt x="18" y="62"/>
                  <a:pt x="18" y="62"/>
                </a:cubicBezTo>
                <a:cubicBezTo>
                  <a:pt x="18" y="62"/>
                  <a:pt x="18" y="62"/>
                  <a:pt x="18" y="62"/>
                </a:cubicBezTo>
                <a:cubicBezTo>
                  <a:pt x="18" y="62"/>
                  <a:pt x="18" y="62"/>
                  <a:pt x="18" y="62"/>
                </a:cubicBezTo>
                <a:cubicBezTo>
                  <a:pt x="18" y="62"/>
                  <a:pt x="18" y="62"/>
                  <a:pt x="18" y="62"/>
                </a:cubicBezTo>
                <a:cubicBezTo>
                  <a:pt x="18" y="62"/>
                  <a:pt x="18" y="62"/>
                  <a:pt x="18" y="63"/>
                </a:cubicBezTo>
                <a:cubicBezTo>
                  <a:pt x="18" y="62"/>
                  <a:pt x="18" y="62"/>
                  <a:pt x="18" y="62"/>
                </a:cubicBezTo>
                <a:cubicBezTo>
                  <a:pt x="18" y="63"/>
                  <a:pt x="18" y="63"/>
                  <a:pt x="18" y="63"/>
                </a:cubicBezTo>
                <a:cubicBezTo>
                  <a:pt x="18" y="63"/>
                  <a:pt x="18" y="63"/>
                  <a:pt x="18" y="63"/>
                </a:cubicBezTo>
                <a:cubicBezTo>
                  <a:pt x="18" y="63"/>
                  <a:pt x="18" y="63"/>
                  <a:pt x="18" y="63"/>
                </a:cubicBezTo>
                <a:cubicBezTo>
                  <a:pt x="18" y="63"/>
                  <a:pt x="18" y="63"/>
                  <a:pt x="18" y="63"/>
                </a:cubicBezTo>
                <a:cubicBezTo>
                  <a:pt x="18" y="63"/>
                  <a:pt x="18" y="63"/>
                  <a:pt x="18" y="63"/>
                </a:cubicBezTo>
                <a:cubicBezTo>
                  <a:pt x="18" y="63"/>
                  <a:pt x="18" y="63"/>
                  <a:pt x="18" y="63"/>
                </a:cubicBezTo>
                <a:cubicBezTo>
                  <a:pt x="18" y="63"/>
                  <a:pt x="18" y="63"/>
                  <a:pt x="18" y="63"/>
                </a:cubicBezTo>
                <a:cubicBezTo>
                  <a:pt x="18" y="63"/>
                  <a:pt x="18" y="63"/>
                  <a:pt x="18" y="63"/>
                </a:cubicBezTo>
                <a:cubicBezTo>
                  <a:pt x="18" y="63"/>
                  <a:pt x="18" y="63"/>
                  <a:pt x="18" y="63"/>
                </a:cubicBezTo>
                <a:cubicBezTo>
                  <a:pt x="19" y="63"/>
                  <a:pt x="19" y="63"/>
                  <a:pt x="19" y="63"/>
                </a:cubicBezTo>
                <a:cubicBezTo>
                  <a:pt x="19" y="63"/>
                  <a:pt x="19" y="63"/>
                  <a:pt x="19" y="63"/>
                </a:cubicBezTo>
                <a:cubicBezTo>
                  <a:pt x="19" y="63"/>
                  <a:pt x="19" y="63"/>
                  <a:pt x="19" y="63"/>
                </a:cubicBezTo>
                <a:cubicBezTo>
                  <a:pt x="19" y="64"/>
                  <a:pt x="19" y="64"/>
                  <a:pt x="19" y="64"/>
                </a:cubicBezTo>
                <a:cubicBezTo>
                  <a:pt x="19" y="64"/>
                  <a:pt x="19" y="64"/>
                  <a:pt x="19" y="64"/>
                </a:cubicBezTo>
                <a:cubicBezTo>
                  <a:pt x="19" y="64"/>
                  <a:pt x="19" y="64"/>
                  <a:pt x="19" y="64"/>
                </a:cubicBezTo>
                <a:cubicBezTo>
                  <a:pt x="19" y="64"/>
                  <a:pt x="19" y="64"/>
                  <a:pt x="19" y="64"/>
                </a:cubicBezTo>
                <a:cubicBezTo>
                  <a:pt x="19" y="64"/>
                  <a:pt x="19" y="64"/>
                  <a:pt x="19" y="64"/>
                </a:cubicBezTo>
                <a:cubicBezTo>
                  <a:pt x="19" y="64"/>
                  <a:pt x="19" y="64"/>
                  <a:pt x="19" y="64"/>
                </a:cubicBezTo>
                <a:cubicBezTo>
                  <a:pt x="19" y="64"/>
                  <a:pt x="19" y="64"/>
                  <a:pt x="19" y="64"/>
                </a:cubicBezTo>
                <a:cubicBezTo>
                  <a:pt x="19" y="64"/>
                  <a:pt x="19" y="64"/>
                  <a:pt x="19" y="64"/>
                </a:cubicBezTo>
                <a:cubicBezTo>
                  <a:pt x="19" y="64"/>
                  <a:pt x="19" y="64"/>
                  <a:pt x="19" y="64"/>
                </a:cubicBezTo>
                <a:cubicBezTo>
                  <a:pt x="19" y="64"/>
                  <a:pt x="19" y="64"/>
                  <a:pt x="19" y="64"/>
                </a:cubicBezTo>
                <a:cubicBezTo>
                  <a:pt x="19" y="64"/>
                  <a:pt x="19" y="64"/>
                  <a:pt x="19" y="64"/>
                </a:cubicBezTo>
                <a:cubicBezTo>
                  <a:pt x="19" y="64"/>
                  <a:pt x="19" y="64"/>
                  <a:pt x="19" y="64"/>
                </a:cubicBezTo>
                <a:cubicBezTo>
                  <a:pt x="19" y="64"/>
                  <a:pt x="19" y="64"/>
                  <a:pt x="19" y="64"/>
                </a:cubicBezTo>
                <a:cubicBezTo>
                  <a:pt x="19" y="64"/>
                  <a:pt x="19" y="64"/>
                  <a:pt x="19" y="64"/>
                </a:cubicBezTo>
                <a:cubicBezTo>
                  <a:pt x="19" y="64"/>
                  <a:pt x="19" y="64"/>
                  <a:pt x="19" y="64"/>
                </a:cubicBezTo>
                <a:cubicBezTo>
                  <a:pt x="20" y="64"/>
                  <a:pt x="20" y="64"/>
                  <a:pt x="20" y="64"/>
                </a:cubicBezTo>
                <a:cubicBezTo>
                  <a:pt x="20" y="64"/>
                  <a:pt x="20" y="64"/>
                  <a:pt x="20" y="64"/>
                </a:cubicBezTo>
                <a:cubicBezTo>
                  <a:pt x="20" y="64"/>
                  <a:pt x="20" y="64"/>
                  <a:pt x="20" y="64"/>
                </a:cubicBezTo>
                <a:cubicBezTo>
                  <a:pt x="20" y="64"/>
                  <a:pt x="20" y="64"/>
                  <a:pt x="20" y="64"/>
                </a:cubicBezTo>
                <a:cubicBezTo>
                  <a:pt x="20" y="64"/>
                  <a:pt x="20" y="64"/>
                  <a:pt x="20" y="64"/>
                </a:cubicBezTo>
                <a:cubicBezTo>
                  <a:pt x="20" y="64"/>
                  <a:pt x="20" y="64"/>
                  <a:pt x="20" y="64"/>
                </a:cubicBezTo>
                <a:cubicBezTo>
                  <a:pt x="20" y="64"/>
                  <a:pt x="20" y="64"/>
                  <a:pt x="20" y="64"/>
                </a:cubicBezTo>
                <a:cubicBezTo>
                  <a:pt x="20" y="64"/>
                  <a:pt x="20" y="64"/>
                  <a:pt x="20" y="64"/>
                </a:cubicBezTo>
                <a:cubicBezTo>
                  <a:pt x="20" y="64"/>
                  <a:pt x="20" y="64"/>
                  <a:pt x="20" y="64"/>
                </a:cubicBezTo>
                <a:cubicBezTo>
                  <a:pt x="20" y="64"/>
                  <a:pt x="20" y="64"/>
                  <a:pt x="20" y="64"/>
                </a:cubicBezTo>
                <a:cubicBezTo>
                  <a:pt x="20" y="64"/>
                  <a:pt x="20" y="64"/>
                  <a:pt x="20" y="64"/>
                </a:cubicBezTo>
                <a:cubicBezTo>
                  <a:pt x="20" y="64"/>
                  <a:pt x="20" y="64"/>
                  <a:pt x="20" y="64"/>
                </a:cubicBezTo>
                <a:cubicBezTo>
                  <a:pt x="20" y="64"/>
                  <a:pt x="20" y="64"/>
                  <a:pt x="20" y="64"/>
                </a:cubicBezTo>
                <a:cubicBezTo>
                  <a:pt x="20" y="64"/>
                  <a:pt x="20" y="64"/>
                  <a:pt x="20" y="64"/>
                </a:cubicBezTo>
                <a:cubicBezTo>
                  <a:pt x="21" y="64"/>
                  <a:pt x="21" y="64"/>
                  <a:pt x="21" y="64"/>
                </a:cubicBezTo>
                <a:cubicBezTo>
                  <a:pt x="21" y="64"/>
                  <a:pt x="21" y="64"/>
                  <a:pt x="21" y="64"/>
                </a:cubicBezTo>
                <a:cubicBezTo>
                  <a:pt x="21" y="64"/>
                  <a:pt x="21" y="64"/>
                  <a:pt x="21" y="64"/>
                </a:cubicBezTo>
                <a:cubicBezTo>
                  <a:pt x="21" y="64"/>
                  <a:pt x="21" y="64"/>
                  <a:pt x="21" y="64"/>
                </a:cubicBezTo>
                <a:cubicBezTo>
                  <a:pt x="21" y="65"/>
                  <a:pt x="21" y="65"/>
                  <a:pt x="21" y="65"/>
                </a:cubicBezTo>
                <a:cubicBezTo>
                  <a:pt x="21" y="65"/>
                  <a:pt x="21" y="65"/>
                  <a:pt x="21" y="65"/>
                </a:cubicBezTo>
                <a:cubicBezTo>
                  <a:pt x="21" y="65"/>
                  <a:pt x="21" y="65"/>
                  <a:pt x="21" y="65"/>
                </a:cubicBezTo>
                <a:cubicBezTo>
                  <a:pt x="21" y="65"/>
                  <a:pt x="21" y="65"/>
                  <a:pt x="21" y="65"/>
                </a:cubicBezTo>
                <a:cubicBezTo>
                  <a:pt x="21" y="65"/>
                  <a:pt x="21" y="65"/>
                  <a:pt x="21" y="65"/>
                </a:cubicBezTo>
                <a:cubicBezTo>
                  <a:pt x="21" y="65"/>
                  <a:pt x="21" y="65"/>
                  <a:pt x="21" y="65"/>
                </a:cubicBezTo>
                <a:cubicBezTo>
                  <a:pt x="21" y="65"/>
                  <a:pt x="21" y="65"/>
                  <a:pt x="21" y="65"/>
                </a:cubicBezTo>
                <a:cubicBezTo>
                  <a:pt x="21" y="65"/>
                  <a:pt x="21" y="65"/>
                  <a:pt x="21" y="65"/>
                </a:cubicBezTo>
                <a:cubicBezTo>
                  <a:pt x="21" y="65"/>
                  <a:pt x="21" y="65"/>
                  <a:pt x="21" y="65"/>
                </a:cubicBezTo>
                <a:cubicBezTo>
                  <a:pt x="22" y="65"/>
                  <a:pt x="22" y="65"/>
                  <a:pt x="22" y="65"/>
                </a:cubicBezTo>
                <a:cubicBezTo>
                  <a:pt x="22" y="65"/>
                  <a:pt x="22" y="65"/>
                  <a:pt x="22" y="65"/>
                </a:cubicBezTo>
                <a:cubicBezTo>
                  <a:pt x="22" y="65"/>
                  <a:pt x="22" y="65"/>
                  <a:pt x="22" y="65"/>
                </a:cubicBezTo>
                <a:cubicBezTo>
                  <a:pt x="22" y="65"/>
                  <a:pt x="22" y="65"/>
                  <a:pt x="22" y="65"/>
                </a:cubicBezTo>
                <a:cubicBezTo>
                  <a:pt x="22" y="65"/>
                  <a:pt x="22" y="65"/>
                  <a:pt x="22" y="65"/>
                </a:cubicBezTo>
                <a:cubicBezTo>
                  <a:pt x="22" y="65"/>
                  <a:pt x="22" y="65"/>
                  <a:pt x="22" y="65"/>
                </a:cubicBezTo>
                <a:cubicBezTo>
                  <a:pt x="22" y="65"/>
                  <a:pt x="22" y="65"/>
                  <a:pt x="22" y="65"/>
                </a:cubicBezTo>
                <a:cubicBezTo>
                  <a:pt x="22" y="65"/>
                  <a:pt x="22" y="65"/>
                  <a:pt x="22" y="65"/>
                </a:cubicBezTo>
                <a:cubicBezTo>
                  <a:pt x="22" y="65"/>
                  <a:pt x="22" y="65"/>
                  <a:pt x="22" y="65"/>
                </a:cubicBezTo>
                <a:cubicBezTo>
                  <a:pt x="22" y="65"/>
                  <a:pt x="22" y="65"/>
                  <a:pt x="22" y="65"/>
                </a:cubicBezTo>
                <a:cubicBezTo>
                  <a:pt x="22" y="65"/>
                  <a:pt x="22" y="65"/>
                  <a:pt x="22" y="65"/>
                </a:cubicBezTo>
                <a:cubicBezTo>
                  <a:pt x="22" y="65"/>
                  <a:pt x="22" y="65"/>
                  <a:pt x="22" y="65"/>
                </a:cubicBezTo>
                <a:cubicBezTo>
                  <a:pt x="22" y="65"/>
                  <a:pt x="22" y="65"/>
                  <a:pt x="22" y="65"/>
                </a:cubicBezTo>
                <a:cubicBezTo>
                  <a:pt x="22" y="65"/>
                  <a:pt x="22" y="65"/>
                  <a:pt x="22" y="65"/>
                </a:cubicBezTo>
                <a:cubicBezTo>
                  <a:pt x="22" y="65"/>
                  <a:pt x="22" y="65"/>
                  <a:pt x="22" y="65"/>
                </a:cubicBezTo>
                <a:cubicBezTo>
                  <a:pt x="23" y="65"/>
                  <a:pt x="23" y="65"/>
                  <a:pt x="23" y="65"/>
                </a:cubicBezTo>
                <a:cubicBezTo>
                  <a:pt x="23" y="65"/>
                  <a:pt x="23" y="65"/>
                  <a:pt x="23" y="65"/>
                </a:cubicBezTo>
                <a:cubicBezTo>
                  <a:pt x="23" y="66"/>
                  <a:pt x="23" y="66"/>
                  <a:pt x="23" y="66"/>
                </a:cubicBezTo>
                <a:cubicBezTo>
                  <a:pt x="23" y="66"/>
                  <a:pt x="23" y="66"/>
                  <a:pt x="23" y="66"/>
                </a:cubicBezTo>
                <a:cubicBezTo>
                  <a:pt x="23" y="66"/>
                  <a:pt x="23" y="66"/>
                  <a:pt x="23" y="66"/>
                </a:cubicBezTo>
                <a:cubicBezTo>
                  <a:pt x="23" y="66"/>
                  <a:pt x="23" y="66"/>
                  <a:pt x="23" y="66"/>
                </a:cubicBezTo>
                <a:cubicBezTo>
                  <a:pt x="23" y="66"/>
                  <a:pt x="23" y="66"/>
                  <a:pt x="23" y="66"/>
                </a:cubicBezTo>
                <a:cubicBezTo>
                  <a:pt x="23" y="66"/>
                  <a:pt x="23" y="66"/>
                  <a:pt x="23" y="66"/>
                </a:cubicBezTo>
                <a:cubicBezTo>
                  <a:pt x="23" y="66"/>
                  <a:pt x="23" y="66"/>
                  <a:pt x="23" y="66"/>
                </a:cubicBezTo>
                <a:cubicBezTo>
                  <a:pt x="23" y="66"/>
                  <a:pt x="23" y="66"/>
                  <a:pt x="23" y="66"/>
                </a:cubicBezTo>
                <a:cubicBezTo>
                  <a:pt x="23" y="66"/>
                  <a:pt x="23" y="66"/>
                  <a:pt x="23" y="66"/>
                </a:cubicBezTo>
                <a:cubicBezTo>
                  <a:pt x="23" y="66"/>
                  <a:pt x="23" y="66"/>
                  <a:pt x="23" y="66"/>
                </a:cubicBezTo>
                <a:cubicBezTo>
                  <a:pt x="23" y="66"/>
                  <a:pt x="23" y="66"/>
                  <a:pt x="23" y="66"/>
                </a:cubicBezTo>
                <a:cubicBezTo>
                  <a:pt x="23" y="66"/>
                  <a:pt x="23" y="66"/>
                  <a:pt x="23" y="66"/>
                </a:cubicBezTo>
                <a:cubicBezTo>
                  <a:pt x="23" y="66"/>
                  <a:pt x="23" y="66"/>
                  <a:pt x="23" y="66"/>
                </a:cubicBezTo>
                <a:cubicBezTo>
                  <a:pt x="23" y="66"/>
                  <a:pt x="23" y="66"/>
                  <a:pt x="23" y="66"/>
                </a:cubicBezTo>
                <a:cubicBezTo>
                  <a:pt x="23" y="67"/>
                  <a:pt x="23" y="67"/>
                  <a:pt x="23" y="67"/>
                </a:cubicBezTo>
                <a:cubicBezTo>
                  <a:pt x="23" y="67"/>
                  <a:pt x="23" y="67"/>
                  <a:pt x="23" y="67"/>
                </a:cubicBezTo>
                <a:cubicBezTo>
                  <a:pt x="23" y="67"/>
                  <a:pt x="23" y="67"/>
                  <a:pt x="23" y="67"/>
                </a:cubicBezTo>
                <a:cubicBezTo>
                  <a:pt x="22" y="67"/>
                  <a:pt x="22" y="67"/>
                  <a:pt x="22" y="67"/>
                </a:cubicBezTo>
                <a:cubicBezTo>
                  <a:pt x="22" y="67"/>
                  <a:pt x="22" y="67"/>
                  <a:pt x="22" y="67"/>
                </a:cubicBezTo>
                <a:cubicBezTo>
                  <a:pt x="22" y="67"/>
                  <a:pt x="22" y="67"/>
                  <a:pt x="22" y="67"/>
                </a:cubicBezTo>
                <a:cubicBezTo>
                  <a:pt x="22" y="67"/>
                  <a:pt x="22" y="67"/>
                  <a:pt x="22" y="67"/>
                </a:cubicBezTo>
                <a:cubicBezTo>
                  <a:pt x="22" y="67"/>
                  <a:pt x="22" y="67"/>
                  <a:pt x="22" y="67"/>
                </a:cubicBezTo>
                <a:cubicBezTo>
                  <a:pt x="22" y="67"/>
                  <a:pt x="22" y="67"/>
                  <a:pt x="22" y="67"/>
                </a:cubicBezTo>
                <a:cubicBezTo>
                  <a:pt x="22" y="67"/>
                  <a:pt x="22" y="67"/>
                  <a:pt x="22" y="67"/>
                </a:cubicBezTo>
                <a:cubicBezTo>
                  <a:pt x="22" y="67"/>
                  <a:pt x="22" y="67"/>
                  <a:pt x="22" y="67"/>
                </a:cubicBezTo>
                <a:cubicBezTo>
                  <a:pt x="22" y="67"/>
                  <a:pt x="22" y="67"/>
                  <a:pt x="22" y="67"/>
                </a:cubicBezTo>
                <a:cubicBezTo>
                  <a:pt x="22" y="67"/>
                  <a:pt x="22" y="67"/>
                  <a:pt x="22" y="67"/>
                </a:cubicBezTo>
                <a:cubicBezTo>
                  <a:pt x="22" y="67"/>
                  <a:pt x="22" y="67"/>
                  <a:pt x="22" y="67"/>
                </a:cubicBezTo>
                <a:cubicBezTo>
                  <a:pt x="22" y="67"/>
                  <a:pt x="22" y="67"/>
                  <a:pt x="22" y="67"/>
                </a:cubicBezTo>
                <a:cubicBezTo>
                  <a:pt x="22" y="67"/>
                  <a:pt x="22" y="67"/>
                  <a:pt x="22" y="67"/>
                </a:cubicBezTo>
                <a:cubicBezTo>
                  <a:pt x="22" y="68"/>
                  <a:pt x="22" y="68"/>
                  <a:pt x="22" y="68"/>
                </a:cubicBezTo>
                <a:cubicBezTo>
                  <a:pt x="22" y="68"/>
                  <a:pt x="22" y="68"/>
                  <a:pt x="22" y="68"/>
                </a:cubicBezTo>
                <a:cubicBezTo>
                  <a:pt x="22" y="68"/>
                  <a:pt x="22" y="68"/>
                  <a:pt x="22" y="68"/>
                </a:cubicBezTo>
                <a:cubicBezTo>
                  <a:pt x="22" y="68"/>
                  <a:pt x="22" y="68"/>
                  <a:pt x="22" y="68"/>
                </a:cubicBezTo>
                <a:cubicBezTo>
                  <a:pt x="22" y="68"/>
                  <a:pt x="22" y="68"/>
                  <a:pt x="22" y="68"/>
                </a:cubicBezTo>
                <a:cubicBezTo>
                  <a:pt x="22" y="68"/>
                  <a:pt x="22" y="68"/>
                  <a:pt x="22" y="68"/>
                </a:cubicBezTo>
                <a:cubicBezTo>
                  <a:pt x="22" y="68"/>
                  <a:pt x="22" y="68"/>
                  <a:pt x="22" y="68"/>
                </a:cubicBezTo>
                <a:cubicBezTo>
                  <a:pt x="22" y="68"/>
                  <a:pt x="22" y="68"/>
                  <a:pt x="22" y="68"/>
                </a:cubicBezTo>
                <a:cubicBezTo>
                  <a:pt x="22" y="68"/>
                  <a:pt x="22" y="68"/>
                  <a:pt x="22" y="68"/>
                </a:cubicBezTo>
                <a:cubicBezTo>
                  <a:pt x="22" y="68"/>
                  <a:pt x="22" y="68"/>
                  <a:pt x="22" y="68"/>
                </a:cubicBezTo>
                <a:cubicBezTo>
                  <a:pt x="22" y="68"/>
                  <a:pt x="22" y="68"/>
                  <a:pt x="22" y="68"/>
                </a:cubicBezTo>
                <a:cubicBezTo>
                  <a:pt x="22" y="68"/>
                  <a:pt x="22" y="68"/>
                  <a:pt x="22" y="68"/>
                </a:cubicBezTo>
                <a:cubicBezTo>
                  <a:pt x="22" y="68"/>
                  <a:pt x="22" y="68"/>
                  <a:pt x="22" y="68"/>
                </a:cubicBezTo>
                <a:cubicBezTo>
                  <a:pt x="22" y="69"/>
                  <a:pt x="22" y="69"/>
                  <a:pt x="22" y="69"/>
                </a:cubicBezTo>
                <a:cubicBezTo>
                  <a:pt x="22" y="69"/>
                  <a:pt x="22" y="69"/>
                  <a:pt x="22" y="69"/>
                </a:cubicBezTo>
                <a:cubicBezTo>
                  <a:pt x="22" y="69"/>
                  <a:pt x="22" y="69"/>
                  <a:pt x="22" y="69"/>
                </a:cubicBezTo>
                <a:cubicBezTo>
                  <a:pt x="22" y="69"/>
                  <a:pt x="22" y="69"/>
                  <a:pt x="22" y="69"/>
                </a:cubicBezTo>
                <a:cubicBezTo>
                  <a:pt x="22" y="69"/>
                  <a:pt x="22" y="69"/>
                  <a:pt x="22" y="69"/>
                </a:cubicBezTo>
                <a:cubicBezTo>
                  <a:pt x="22" y="69"/>
                  <a:pt x="22" y="69"/>
                  <a:pt x="22" y="69"/>
                </a:cubicBezTo>
                <a:cubicBezTo>
                  <a:pt x="22" y="69"/>
                  <a:pt x="22" y="69"/>
                  <a:pt x="22" y="69"/>
                </a:cubicBezTo>
                <a:cubicBezTo>
                  <a:pt x="21" y="69"/>
                  <a:pt x="21" y="69"/>
                  <a:pt x="21" y="69"/>
                </a:cubicBezTo>
                <a:cubicBezTo>
                  <a:pt x="21" y="69"/>
                  <a:pt x="21" y="69"/>
                  <a:pt x="21" y="69"/>
                </a:cubicBezTo>
                <a:cubicBezTo>
                  <a:pt x="21" y="69"/>
                  <a:pt x="21" y="69"/>
                  <a:pt x="21" y="69"/>
                </a:cubicBezTo>
                <a:cubicBezTo>
                  <a:pt x="21" y="69"/>
                  <a:pt x="21" y="69"/>
                  <a:pt x="21" y="69"/>
                </a:cubicBezTo>
                <a:cubicBezTo>
                  <a:pt x="21" y="69"/>
                  <a:pt x="21" y="69"/>
                  <a:pt x="21" y="69"/>
                </a:cubicBezTo>
                <a:cubicBezTo>
                  <a:pt x="21" y="70"/>
                  <a:pt x="21" y="70"/>
                  <a:pt x="21" y="70"/>
                </a:cubicBezTo>
                <a:cubicBezTo>
                  <a:pt x="21" y="70"/>
                  <a:pt x="21" y="70"/>
                  <a:pt x="21" y="70"/>
                </a:cubicBezTo>
                <a:cubicBezTo>
                  <a:pt x="21" y="70"/>
                  <a:pt x="21" y="70"/>
                  <a:pt x="21" y="70"/>
                </a:cubicBezTo>
                <a:cubicBezTo>
                  <a:pt x="21" y="70"/>
                  <a:pt x="21" y="70"/>
                  <a:pt x="21" y="70"/>
                </a:cubicBezTo>
                <a:cubicBezTo>
                  <a:pt x="21" y="70"/>
                  <a:pt x="21" y="70"/>
                  <a:pt x="21" y="70"/>
                </a:cubicBezTo>
                <a:cubicBezTo>
                  <a:pt x="21" y="70"/>
                  <a:pt x="21" y="70"/>
                  <a:pt x="21" y="70"/>
                </a:cubicBezTo>
                <a:cubicBezTo>
                  <a:pt x="21" y="70"/>
                  <a:pt x="21" y="70"/>
                  <a:pt x="21" y="70"/>
                </a:cubicBezTo>
                <a:cubicBezTo>
                  <a:pt x="21" y="70"/>
                  <a:pt x="21" y="70"/>
                  <a:pt x="21" y="70"/>
                </a:cubicBezTo>
                <a:cubicBezTo>
                  <a:pt x="21" y="70"/>
                  <a:pt x="21" y="70"/>
                  <a:pt x="21" y="70"/>
                </a:cubicBezTo>
                <a:cubicBezTo>
                  <a:pt x="21" y="70"/>
                  <a:pt x="21" y="70"/>
                  <a:pt x="21" y="70"/>
                </a:cubicBezTo>
                <a:cubicBezTo>
                  <a:pt x="21" y="70"/>
                  <a:pt x="21" y="70"/>
                  <a:pt x="21" y="70"/>
                </a:cubicBezTo>
                <a:cubicBezTo>
                  <a:pt x="21" y="70"/>
                  <a:pt x="21" y="70"/>
                  <a:pt x="21" y="70"/>
                </a:cubicBezTo>
                <a:cubicBezTo>
                  <a:pt x="21" y="70"/>
                  <a:pt x="21" y="70"/>
                  <a:pt x="21" y="70"/>
                </a:cubicBezTo>
                <a:cubicBezTo>
                  <a:pt x="21" y="70"/>
                  <a:pt x="21" y="70"/>
                  <a:pt x="21" y="70"/>
                </a:cubicBezTo>
                <a:cubicBezTo>
                  <a:pt x="21" y="70"/>
                  <a:pt x="21" y="70"/>
                  <a:pt x="21" y="70"/>
                </a:cubicBezTo>
                <a:cubicBezTo>
                  <a:pt x="21" y="70"/>
                  <a:pt x="21" y="70"/>
                  <a:pt x="21" y="70"/>
                </a:cubicBezTo>
                <a:cubicBezTo>
                  <a:pt x="20" y="70"/>
                  <a:pt x="20" y="70"/>
                  <a:pt x="20" y="70"/>
                </a:cubicBezTo>
                <a:cubicBezTo>
                  <a:pt x="20" y="70"/>
                  <a:pt x="20" y="70"/>
                  <a:pt x="20" y="70"/>
                </a:cubicBezTo>
                <a:cubicBezTo>
                  <a:pt x="20" y="70"/>
                  <a:pt x="20" y="70"/>
                  <a:pt x="20" y="70"/>
                </a:cubicBezTo>
                <a:cubicBezTo>
                  <a:pt x="20" y="70"/>
                  <a:pt x="20" y="70"/>
                  <a:pt x="20" y="70"/>
                </a:cubicBezTo>
                <a:cubicBezTo>
                  <a:pt x="20" y="70"/>
                  <a:pt x="20" y="70"/>
                  <a:pt x="20" y="70"/>
                </a:cubicBezTo>
                <a:cubicBezTo>
                  <a:pt x="20" y="71"/>
                  <a:pt x="20" y="71"/>
                  <a:pt x="20" y="71"/>
                </a:cubicBezTo>
                <a:cubicBezTo>
                  <a:pt x="20" y="71"/>
                  <a:pt x="20" y="71"/>
                  <a:pt x="20" y="71"/>
                </a:cubicBezTo>
                <a:cubicBezTo>
                  <a:pt x="20" y="71"/>
                  <a:pt x="20" y="71"/>
                  <a:pt x="20" y="71"/>
                </a:cubicBezTo>
                <a:cubicBezTo>
                  <a:pt x="20" y="71"/>
                  <a:pt x="20" y="71"/>
                  <a:pt x="20" y="71"/>
                </a:cubicBezTo>
                <a:cubicBezTo>
                  <a:pt x="20" y="71"/>
                  <a:pt x="20" y="71"/>
                  <a:pt x="20" y="71"/>
                </a:cubicBezTo>
                <a:cubicBezTo>
                  <a:pt x="20" y="71"/>
                  <a:pt x="20" y="71"/>
                  <a:pt x="20" y="71"/>
                </a:cubicBezTo>
                <a:cubicBezTo>
                  <a:pt x="20" y="71"/>
                  <a:pt x="20" y="71"/>
                  <a:pt x="20" y="71"/>
                </a:cubicBezTo>
                <a:cubicBezTo>
                  <a:pt x="20" y="71"/>
                  <a:pt x="20" y="71"/>
                  <a:pt x="20" y="71"/>
                </a:cubicBezTo>
                <a:cubicBezTo>
                  <a:pt x="20" y="71"/>
                  <a:pt x="20" y="71"/>
                  <a:pt x="20" y="71"/>
                </a:cubicBezTo>
                <a:cubicBezTo>
                  <a:pt x="20" y="71"/>
                  <a:pt x="19" y="71"/>
                  <a:pt x="19" y="71"/>
                </a:cubicBezTo>
                <a:cubicBezTo>
                  <a:pt x="19" y="71"/>
                  <a:pt x="19" y="71"/>
                  <a:pt x="19" y="71"/>
                </a:cubicBezTo>
                <a:cubicBezTo>
                  <a:pt x="19" y="71"/>
                  <a:pt x="19" y="71"/>
                  <a:pt x="19" y="71"/>
                </a:cubicBezTo>
                <a:cubicBezTo>
                  <a:pt x="19" y="71"/>
                  <a:pt x="19" y="71"/>
                  <a:pt x="19" y="71"/>
                </a:cubicBezTo>
                <a:cubicBezTo>
                  <a:pt x="19" y="71"/>
                  <a:pt x="19" y="71"/>
                  <a:pt x="19" y="71"/>
                </a:cubicBezTo>
                <a:cubicBezTo>
                  <a:pt x="19" y="71"/>
                  <a:pt x="19" y="71"/>
                  <a:pt x="19" y="71"/>
                </a:cubicBezTo>
                <a:cubicBezTo>
                  <a:pt x="19" y="71"/>
                  <a:pt x="19" y="71"/>
                  <a:pt x="19" y="71"/>
                </a:cubicBezTo>
                <a:cubicBezTo>
                  <a:pt x="19" y="71"/>
                  <a:pt x="19" y="71"/>
                  <a:pt x="19" y="71"/>
                </a:cubicBezTo>
                <a:cubicBezTo>
                  <a:pt x="19" y="71"/>
                  <a:pt x="19" y="71"/>
                  <a:pt x="19" y="71"/>
                </a:cubicBezTo>
                <a:cubicBezTo>
                  <a:pt x="19" y="71"/>
                  <a:pt x="19" y="71"/>
                  <a:pt x="19" y="71"/>
                </a:cubicBezTo>
                <a:cubicBezTo>
                  <a:pt x="19" y="72"/>
                  <a:pt x="19" y="72"/>
                  <a:pt x="19" y="72"/>
                </a:cubicBezTo>
                <a:cubicBezTo>
                  <a:pt x="19" y="72"/>
                  <a:pt x="19" y="72"/>
                  <a:pt x="19" y="72"/>
                </a:cubicBezTo>
                <a:cubicBezTo>
                  <a:pt x="19" y="72"/>
                  <a:pt x="19" y="72"/>
                  <a:pt x="19" y="72"/>
                </a:cubicBezTo>
                <a:cubicBezTo>
                  <a:pt x="19" y="72"/>
                  <a:pt x="19" y="72"/>
                  <a:pt x="19" y="72"/>
                </a:cubicBezTo>
                <a:cubicBezTo>
                  <a:pt x="19" y="72"/>
                  <a:pt x="19" y="72"/>
                  <a:pt x="19" y="72"/>
                </a:cubicBezTo>
                <a:cubicBezTo>
                  <a:pt x="19" y="72"/>
                  <a:pt x="19" y="72"/>
                  <a:pt x="19" y="72"/>
                </a:cubicBezTo>
                <a:cubicBezTo>
                  <a:pt x="19" y="72"/>
                  <a:pt x="19" y="72"/>
                  <a:pt x="19" y="72"/>
                </a:cubicBezTo>
                <a:cubicBezTo>
                  <a:pt x="19" y="72"/>
                  <a:pt x="19" y="72"/>
                  <a:pt x="19" y="72"/>
                </a:cubicBezTo>
                <a:cubicBezTo>
                  <a:pt x="19" y="72"/>
                  <a:pt x="19" y="72"/>
                  <a:pt x="19" y="72"/>
                </a:cubicBezTo>
                <a:cubicBezTo>
                  <a:pt x="19" y="72"/>
                  <a:pt x="19" y="72"/>
                  <a:pt x="19" y="72"/>
                </a:cubicBezTo>
                <a:cubicBezTo>
                  <a:pt x="19" y="72"/>
                  <a:pt x="19" y="72"/>
                  <a:pt x="19" y="72"/>
                </a:cubicBezTo>
                <a:cubicBezTo>
                  <a:pt x="19" y="72"/>
                  <a:pt x="19" y="72"/>
                  <a:pt x="19" y="72"/>
                </a:cubicBezTo>
                <a:cubicBezTo>
                  <a:pt x="19" y="72"/>
                  <a:pt x="19" y="72"/>
                  <a:pt x="19" y="72"/>
                </a:cubicBezTo>
                <a:cubicBezTo>
                  <a:pt x="19" y="73"/>
                  <a:pt x="19" y="73"/>
                  <a:pt x="19" y="73"/>
                </a:cubicBezTo>
                <a:cubicBezTo>
                  <a:pt x="19" y="73"/>
                  <a:pt x="19" y="73"/>
                  <a:pt x="19" y="73"/>
                </a:cubicBezTo>
                <a:cubicBezTo>
                  <a:pt x="19" y="73"/>
                  <a:pt x="19" y="73"/>
                  <a:pt x="19" y="73"/>
                </a:cubicBezTo>
                <a:cubicBezTo>
                  <a:pt x="19" y="73"/>
                  <a:pt x="19" y="73"/>
                  <a:pt x="19" y="73"/>
                </a:cubicBezTo>
                <a:cubicBezTo>
                  <a:pt x="19" y="73"/>
                  <a:pt x="19" y="73"/>
                  <a:pt x="19" y="73"/>
                </a:cubicBezTo>
                <a:cubicBezTo>
                  <a:pt x="19" y="73"/>
                  <a:pt x="18" y="73"/>
                  <a:pt x="18" y="73"/>
                </a:cubicBezTo>
                <a:cubicBezTo>
                  <a:pt x="18" y="73"/>
                  <a:pt x="18" y="73"/>
                  <a:pt x="18" y="73"/>
                </a:cubicBezTo>
                <a:cubicBezTo>
                  <a:pt x="18" y="73"/>
                  <a:pt x="18" y="73"/>
                  <a:pt x="18" y="73"/>
                </a:cubicBezTo>
                <a:cubicBezTo>
                  <a:pt x="18" y="73"/>
                  <a:pt x="18" y="73"/>
                  <a:pt x="18" y="73"/>
                </a:cubicBezTo>
                <a:cubicBezTo>
                  <a:pt x="18" y="73"/>
                  <a:pt x="18" y="73"/>
                  <a:pt x="18" y="73"/>
                </a:cubicBezTo>
                <a:cubicBezTo>
                  <a:pt x="18" y="73"/>
                  <a:pt x="18" y="73"/>
                  <a:pt x="18" y="73"/>
                </a:cubicBezTo>
                <a:cubicBezTo>
                  <a:pt x="18" y="73"/>
                  <a:pt x="18" y="73"/>
                  <a:pt x="18" y="73"/>
                </a:cubicBezTo>
                <a:cubicBezTo>
                  <a:pt x="18" y="73"/>
                  <a:pt x="18" y="73"/>
                  <a:pt x="18" y="73"/>
                </a:cubicBezTo>
                <a:cubicBezTo>
                  <a:pt x="18" y="73"/>
                  <a:pt x="18" y="73"/>
                  <a:pt x="18" y="73"/>
                </a:cubicBezTo>
                <a:cubicBezTo>
                  <a:pt x="18" y="74"/>
                  <a:pt x="18" y="74"/>
                  <a:pt x="18" y="74"/>
                </a:cubicBezTo>
                <a:cubicBezTo>
                  <a:pt x="18" y="74"/>
                  <a:pt x="18" y="74"/>
                  <a:pt x="18" y="74"/>
                </a:cubicBezTo>
                <a:cubicBezTo>
                  <a:pt x="18" y="74"/>
                  <a:pt x="18" y="74"/>
                  <a:pt x="18" y="74"/>
                </a:cubicBezTo>
                <a:cubicBezTo>
                  <a:pt x="18" y="74"/>
                  <a:pt x="18" y="74"/>
                  <a:pt x="18" y="74"/>
                </a:cubicBezTo>
                <a:cubicBezTo>
                  <a:pt x="18" y="74"/>
                  <a:pt x="18" y="74"/>
                  <a:pt x="18" y="74"/>
                </a:cubicBezTo>
                <a:cubicBezTo>
                  <a:pt x="18" y="74"/>
                  <a:pt x="18" y="74"/>
                  <a:pt x="18" y="74"/>
                </a:cubicBezTo>
                <a:cubicBezTo>
                  <a:pt x="18" y="74"/>
                  <a:pt x="18" y="74"/>
                  <a:pt x="18" y="74"/>
                </a:cubicBezTo>
                <a:cubicBezTo>
                  <a:pt x="18" y="74"/>
                  <a:pt x="18" y="74"/>
                  <a:pt x="18" y="74"/>
                </a:cubicBezTo>
                <a:cubicBezTo>
                  <a:pt x="18" y="74"/>
                  <a:pt x="18" y="74"/>
                  <a:pt x="18" y="74"/>
                </a:cubicBezTo>
                <a:cubicBezTo>
                  <a:pt x="18" y="74"/>
                  <a:pt x="18" y="74"/>
                  <a:pt x="18" y="74"/>
                </a:cubicBezTo>
                <a:cubicBezTo>
                  <a:pt x="17" y="74"/>
                  <a:pt x="17" y="74"/>
                  <a:pt x="17" y="74"/>
                </a:cubicBezTo>
                <a:cubicBezTo>
                  <a:pt x="17" y="74"/>
                  <a:pt x="17" y="74"/>
                  <a:pt x="17" y="74"/>
                </a:cubicBezTo>
                <a:cubicBezTo>
                  <a:pt x="17" y="74"/>
                  <a:pt x="17" y="74"/>
                  <a:pt x="17" y="74"/>
                </a:cubicBezTo>
                <a:cubicBezTo>
                  <a:pt x="17" y="74"/>
                  <a:pt x="17" y="74"/>
                  <a:pt x="17" y="74"/>
                </a:cubicBezTo>
                <a:cubicBezTo>
                  <a:pt x="17" y="74"/>
                  <a:pt x="17" y="74"/>
                  <a:pt x="17" y="74"/>
                </a:cubicBezTo>
                <a:cubicBezTo>
                  <a:pt x="17" y="74"/>
                  <a:pt x="17" y="74"/>
                  <a:pt x="17" y="74"/>
                </a:cubicBezTo>
                <a:cubicBezTo>
                  <a:pt x="17" y="74"/>
                  <a:pt x="17" y="74"/>
                  <a:pt x="17" y="74"/>
                </a:cubicBezTo>
                <a:cubicBezTo>
                  <a:pt x="17" y="74"/>
                  <a:pt x="17" y="74"/>
                  <a:pt x="17" y="74"/>
                </a:cubicBezTo>
                <a:cubicBezTo>
                  <a:pt x="17" y="74"/>
                  <a:pt x="17" y="75"/>
                  <a:pt x="17" y="75"/>
                </a:cubicBezTo>
                <a:cubicBezTo>
                  <a:pt x="17" y="75"/>
                  <a:pt x="17" y="75"/>
                  <a:pt x="17" y="75"/>
                </a:cubicBezTo>
                <a:cubicBezTo>
                  <a:pt x="17" y="75"/>
                  <a:pt x="17" y="75"/>
                  <a:pt x="17" y="75"/>
                </a:cubicBezTo>
                <a:cubicBezTo>
                  <a:pt x="17" y="75"/>
                  <a:pt x="17" y="75"/>
                  <a:pt x="17" y="75"/>
                </a:cubicBezTo>
                <a:cubicBezTo>
                  <a:pt x="17" y="75"/>
                  <a:pt x="17" y="75"/>
                  <a:pt x="17" y="75"/>
                </a:cubicBezTo>
                <a:cubicBezTo>
                  <a:pt x="17" y="75"/>
                  <a:pt x="17" y="75"/>
                  <a:pt x="17" y="75"/>
                </a:cubicBezTo>
                <a:cubicBezTo>
                  <a:pt x="17" y="75"/>
                  <a:pt x="17" y="75"/>
                  <a:pt x="17" y="75"/>
                </a:cubicBezTo>
                <a:cubicBezTo>
                  <a:pt x="17" y="75"/>
                  <a:pt x="17" y="75"/>
                  <a:pt x="17" y="75"/>
                </a:cubicBezTo>
                <a:cubicBezTo>
                  <a:pt x="17" y="75"/>
                  <a:pt x="17" y="75"/>
                  <a:pt x="17" y="75"/>
                </a:cubicBezTo>
                <a:cubicBezTo>
                  <a:pt x="17" y="75"/>
                  <a:pt x="17" y="75"/>
                  <a:pt x="17" y="75"/>
                </a:cubicBezTo>
                <a:cubicBezTo>
                  <a:pt x="17" y="75"/>
                  <a:pt x="17" y="75"/>
                  <a:pt x="17" y="75"/>
                </a:cubicBezTo>
                <a:cubicBezTo>
                  <a:pt x="17" y="75"/>
                  <a:pt x="17" y="75"/>
                  <a:pt x="17" y="75"/>
                </a:cubicBezTo>
                <a:cubicBezTo>
                  <a:pt x="17" y="75"/>
                  <a:pt x="17" y="75"/>
                  <a:pt x="17" y="75"/>
                </a:cubicBezTo>
                <a:cubicBezTo>
                  <a:pt x="17" y="75"/>
                  <a:pt x="17" y="75"/>
                  <a:pt x="17" y="75"/>
                </a:cubicBezTo>
                <a:cubicBezTo>
                  <a:pt x="17" y="75"/>
                  <a:pt x="17" y="75"/>
                  <a:pt x="17" y="75"/>
                </a:cubicBezTo>
                <a:cubicBezTo>
                  <a:pt x="17" y="75"/>
                  <a:pt x="17" y="75"/>
                  <a:pt x="17" y="75"/>
                </a:cubicBezTo>
                <a:cubicBezTo>
                  <a:pt x="16" y="75"/>
                  <a:pt x="16" y="75"/>
                  <a:pt x="16" y="75"/>
                </a:cubicBezTo>
                <a:cubicBezTo>
                  <a:pt x="16" y="75"/>
                  <a:pt x="16" y="75"/>
                  <a:pt x="16" y="75"/>
                </a:cubicBezTo>
                <a:cubicBezTo>
                  <a:pt x="16" y="75"/>
                  <a:pt x="16" y="75"/>
                  <a:pt x="16" y="75"/>
                </a:cubicBezTo>
                <a:cubicBezTo>
                  <a:pt x="16" y="75"/>
                  <a:pt x="16" y="75"/>
                  <a:pt x="16" y="75"/>
                </a:cubicBezTo>
                <a:cubicBezTo>
                  <a:pt x="16" y="75"/>
                  <a:pt x="16" y="75"/>
                  <a:pt x="16" y="76"/>
                </a:cubicBezTo>
                <a:cubicBezTo>
                  <a:pt x="16" y="76"/>
                  <a:pt x="16" y="76"/>
                  <a:pt x="16" y="76"/>
                </a:cubicBezTo>
                <a:cubicBezTo>
                  <a:pt x="16" y="76"/>
                  <a:pt x="16" y="76"/>
                  <a:pt x="16" y="76"/>
                </a:cubicBezTo>
                <a:cubicBezTo>
                  <a:pt x="16" y="76"/>
                  <a:pt x="16" y="76"/>
                  <a:pt x="16" y="76"/>
                </a:cubicBezTo>
                <a:cubicBezTo>
                  <a:pt x="16" y="76"/>
                  <a:pt x="16" y="76"/>
                  <a:pt x="16" y="76"/>
                </a:cubicBezTo>
                <a:cubicBezTo>
                  <a:pt x="16" y="76"/>
                  <a:pt x="16" y="76"/>
                  <a:pt x="16" y="76"/>
                </a:cubicBezTo>
                <a:cubicBezTo>
                  <a:pt x="16" y="76"/>
                  <a:pt x="16" y="76"/>
                  <a:pt x="16" y="76"/>
                </a:cubicBezTo>
                <a:cubicBezTo>
                  <a:pt x="16" y="76"/>
                  <a:pt x="16" y="76"/>
                  <a:pt x="16" y="76"/>
                </a:cubicBezTo>
                <a:cubicBezTo>
                  <a:pt x="16" y="76"/>
                  <a:pt x="16" y="76"/>
                  <a:pt x="16" y="76"/>
                </a:cubicBezTo>
                <a:cubicBezTo>
                  <a:pt x="16" y="76"/>
                  <a:pt x="16" y="76"/>
                  <a:pt x="16" y="76"/>
                </a:cubicBezTo>
                <a:cubicBezTo>
                  <a:pt x="16" y="76"/>
                  <a:pt x="16" y="76"/>
                  <a:pt x="16" y="76"/>
                </a:cubicBezTo>
                <a:cubicBezTo>
                  <a:pt x="16" y="76"/>
                  <a:pt x="16" y="76"/>
                  <a:pt x="16" y="76"/>
                </a:cubicBezTo>
                <a:cubicBezTo>
                  <a:pt x="16" y="76"/>
                  <a:pt x="16" y="76"/>
                  <a:pt x="16" y="76"/>
                </a:cubicBezTo>
                <a:cubicBezTo>
                  <a:pt x="16" y="77"/>
                  <a:pt x="16" y="77"/>
                  <a:pt x="16" y="77"/>
                </a:cubicBezTo>
                <a:cubicBezTo>
                  <a:pt x="16" y="77"/>
                  <a:pt x="16" y="77"/>
                  <a:pt x="16" y="77"/>
                </a:cubicBezTo>
                <a:cubicBezTo>
                  <a:pt x="16" y="77"/>
                  <a:pt x="16" y="77"/>
                  <a:pt x="16" y="77"/>
                </a:cubicBezTo>
                <a:cubicBezTo>
                  <a:pt x="16" y="77"/>
                  <a:pt x="16" y="77"/>
                  <a:pt x="16" y="77"/>
                </a:cubicBezTo>
                <a:cubicBezTo>
                  <a:pt x="16" y="77"/>
                  <a:pt x="16" y="77"/>
                  <a:pt x="16" y="77"/>
                </a:cubicBezTo>
                <a:cubicBezTo>
                  <a:pt x="15" y="77"/>
                  <a:pt x="15" y="77"/>
                  <a:pt x="15" y="77"/>
                </a:cubicBezTo>
                <a:cubicBezTo>
                  <a:pt x="15" y="77"/>
                  <a:pt x="15" y="77"/>
                  <a:pt x="15" y="77"/>
                </a:cubicBezTo>
                <a:cubicBezTo>
                  <a:pt x="15" y="77"/>
                  <a:pt x="15" y="77"/>
                  <a:pt x="15" y="77"/>
                </a:cubicBezTo>
                <a:cubicBezTo>
                  <a:pt x="15" y="77"/>
                  <a:pt x="15" y="77"/>
                  <a:pt x="15" y="77"/>
                </a:cubicBezTo>
                <a:cubicBezTo>
                  <a:pt x="15" y="77"/>
                  <a:pt x="15" y="77"/>
                  <a:pt x="15" y="77"/>
                </a:cubicBezTo>
                <a:cubicBezTo>
                  <a:pt x="15" y="77"/>
                  <a:pt x="15" y="77"/>
                  <a:pt x="15" y="77"/>
                </a:cubicBezTo>
                <a:cubicBezTo>
                  <a:pt x="15" y="77"/>
                  <a:pt x="15" y="77"/>
                  <a:pt x="15" y="77"/>
                </a:cubicBezTo>
                <a:cubicBezTo>
                  <a:pt x="15" y="77"/>
                  <a:pt x="15" y="77"/>
                  <a:pt x="15" y="77"/>
                </a:cubicBezTo>
                <a:cubicBezTo>
                  <a:pt x="15" y="77"/>
                  <a:pt x="15" y="77"/>
                  <a:pt x="15" y="77"/>
                </a:cubicBezTo>
                <a:cubicBezTo>
                  <a:pt x="15" y="78"/>
                  <a:pt x="15" y="78"/>
                  <a:pt x="15" y="78"/>
                </a:cubicBezTo>
                <a:cubicBezTo>
                  <a:pt x="15" y="78"/>
                  <a:pt x="15" y="78"/>
                  <a:pt x="15" y="78"/>
                </a:cubicBezTo>
                <a:cubicBezTo>
                  <a:pt x="15" y="78"/>
                  <a:pt x="15" y="78"/>
                  <a:pt x="15" y="78"/>
                </a:cubicBezTo>
                <a:cubicBezTo>
                  <a:pt x="15" y="78"/>
                  <a:pt x="15" y="78"/>
                  <a:pt x="15" y="78"/>
                </a:cubicBezTo>
                <a:cubicBezTo>
                  <a:pt x="15" y="78"/>
                  <a:pt x="15" y="78"/>
                  <a:pt x="15" y="78"/>
                </a:cubicBezTo>
                <a:cubicBezTo>
                  <a:pt x="15" y="78"/>
                  <a:pt x="15" y="78"/>
                  <a:pt x="15" y="78"/>
                </a:cubicBezTo>
                <a:cubicBezTo>
                  <a:pt x="15" y="78"/>
                  <a:pt x="15" y="78"/>
                  <a:pt x="15" y="78"/>
                </a:cubicBezTo>
                <a:cubicBezTo>
                  <a:pt x="15" y="78"/>
                  <a:pt x="15" y="78"/>
                  <a:pt x="15" y="78"/>
                </a:cubicBezTo>
                <a:cubicBezTo>
                  <a:pt x="15" y="78"/>
                  <a:pt x="15" y="78"/>
                  <a:pt x="15" y="78"/>
                </a:cubicBezTo>
                <a:cubicBezTo>
                  <a:pt x="15" y="78"/>
                  <a:pt x="15" y="78"/>
                  <a:pt x="15" y="78"/>
                </a:cubicBezTo>
                <a:cubicBezTo>
                  <a:pt x="15" y="78"/>
                  <a:pt x="15" y="78"/>
                  <a:pt x="15" y="78"/>
                </a:cubicBezTo>
                <a:cubicBezTo>
                  <a:pt x="15" y="78"/>
                  <a:pt x="15" y="78"/>
                  <a:pt x="15" y="78"/>
                </a:cubicBezTo>
                <a:cubicBezTo>
                  <a:pt x="15" y="78"/>
                  <a:pt x="16" y="78"/>
                  <a:pt x="16" y="78"/>
                </a:cubicBezTo>
                <a:cubicBezTo>
                  <a:pt x="16" y="78"/>
                  <a:pt x="16" y="78"/>
                  <a:pt x="16" y="78"/>
                </a:cubicBezTo>
                <a:cubicBezTo>
                  <a:pt x="19" y="80"/>
                  <a:pt x="24" y="82"/>
                  <a:pt x="28" y="82"/>
                </a:cubicBezTo>
                <a:cubicBezTo>
                  <a:pt x="40" y="82"/>
                  <a:pt x="51" y="73"/>
                  <a:pt x="54" y="62"/>
                </a:cubicBezTo>
                <a:cubicBezTo>
                  <a:pt x="54" y="62"/>
                  <a:pt x="54" y="62"/>
                  <a:pt x="54" y="62"/>
                </a:cubicBezTo>
                <a:cubicBezTo>
                  <a:pt x="53" y="62"/>
                  <a:pt x="53" y="62"/>
                  <a:pt x="53" y="62"/>
                </a:cubicBezTo>
                <a:cubicBezTo>
                  <a:pt x="53" y="62"/>
                  <a:pt x="53" y="62"/>
                  <a:pt x="53" y="62"/>
                </a:cubicBezTo>
                <a:cubicBezTo>
                  <a:pt x="53" y="62"/>
                  <a:pt x="53" y="62"/>
                  <a:pt x="53" y="62"/>
                </a:cubicBezTo>
                <a:cubicBezTo>
                  <a:pt x="53" y="62"/>
                  <a:pt x="53" y="62"/>
                  <a:pt x="53" y="62"/>
                </a:cubicBezTo>
                <a:cubicBezTo>
                  <a:pt x="53" y="62"/>
                  <a:pt x="53" y="62"/>
                  <a:pt x="53" y="62"/>
                </a:cubicBezTo>
                <a:cubicBezTo>
                  <a:pt x="53" y="62"/>
                  <a:pt x="53" y="62"/>
                  <a:pt x="53" y="62"/>
                </a:cubicBezTo>
                <a:cubicBezTo>
                  <a:pt x="53" y="62"/>
                  <a:pt x="53" y="62"/>
                  <a:pt x="53" y="62"/>
                </a:cubicBezTo>
                <a:cubicBezTo>
                  <a:pt x="53" y="62"/>
                  <a:pt x="53" y="62"/>
                  <a:pt x="53" y="62"/>
                </a:cubicBezTo>
                <a:cubicBezTo>
                  <a:pt x="53" y="62"/>
                  <a:pt x="53" y="62"/>
                  <a:pt x="53" y="62"/>
                </a:cubicBezTo>
                <a:cubicBezTo>
                  <a:pt x="53" y="62"/>
                  <a:pt x="53" y="62"/>
                  <a:pt x="53" y="62"/>
                </a:cubicBezTo>
                <a:cubicBezTo>
                  <a:pt x="53" y="62"/>
                  <a:pt x="53" y="62"/>
                  <a:pt x="53" y="62"/>
                </a:cubicBezTo>
                <a:cubicBezTo>
                  <a:pt x="53" y="62"/>
                  <a:pt x="53" y="62"/>
                  <a:pt x="53" y="62"/>
                </a:cubicBezTo>
                <a:cubicBezTo>
                  <a:pt x="53" y="62"/>
                  <a:pt x="53" y="62"/>
                  <a:pt x="53" y="62"/>
                </a:cubicBezTo>
                <a:cubicBezTo>
                  <a:pt x="53" y="62"/>
                  <a:pt x="53" y="62"/>
                  <a:pt x="53" y="62"/>
                </a:cubicBezTo>
                <a:cubicBezTo>
                  <a:pt x="53" y="62"/>
                  <a:pt x="53" y="62"/>
                  <a:pt x="53" y="62"/>
                </a:cubicBezTo>
                <a:cubicBezTo>
                  <a:pt x="53" y="62"/>
                  <a:pt x="53" y="62"/>
                  <a:pt x="53" y="62"/>
                </a:cubicBezTo>
                <a:cubicBezTo>
                  <a:pt x="53" y="62"/>
                  <a:pt x="53" y="62"/>
                  <a:pt x="53" y="62"/>
                </a:cubicBezTo>
                <a:cubicBezTo>
                  <a:pt x="53" y="62"/>
                  <a:pt x="53" y="62"/>
                  <a:pt x="53" y="62"/>
                </a:cubicBezTo>
                <a:cubicBezTo>
                  <a:pt x="53" y="62"/>
                  <a:pt x="53" y="62"/>
                  <a:pt x="52" y="62"/>
                </a:cubicBezTo>
                <a:cubicBezTo>
                  <a:pt x="52" y="62"/>
                  <a:pt x="52" y="62"/>
                  <a:pt x="52" y="62"/>
                </a:cubicBezTo>
                <a:cubicBezTo>
                  <a:pt x="52" y="62"/>
                  <a:pt x="52" y="62"/>
                  <a:pt x="52" y="62"/>
                </a:cubicBezTo>
                <a:cubicBezTo>
                  <a:pt x="52" y="62"/>
                  <a:pt x="52" y="62"/>
                  <a:pt x="52" y="62"/>
                </a:cubicBezTo>
                <a:cubicBezTo>
                  <a:pt x="52" y="62"/>
                  <a:pt x="52" y="62"/>
                  <a:pt x="52" y="61"/>
                </a:cubicBezTo>
                <a:cubicBezTo>
                  <a:pt x="52" y="61"/>
                  <a:pt x="52" y="61"/>
                  <a:pt x="52" y="61"/>
                </a:cubicBezTo>
                <a:cubicBezTo>
                  <a:pt x="52" y="61"/>
                  <a:pt x="52" y="61"/>
                  <a:pt x="52" y="61"/>
                </a:cubicBezTo>
                <a:cubicBezTo>
                  <a:pt x="52" y="61"/>
                  <a:pt x="52" y="61"/>
                  <a:pt x="52" y="61"/>
                </a:cubicBezTo>
                <a:cubicBezTo>
                  <a:pt x="52" y="61"/>
                  <a:pt x="52" y="61"/>
                  <a:pt x="52" y="61"/>
                </a:cubicBezTo>
                <a:cubicBezTo>
                  <a:pt x="52" y="61"/>
                  <a:pt x="52" y="61"/>
                  <a:pt x="52" y="61"/>
                </a:cubicBezTo>
                <a:cubicBezTo>
                  <a:pt x="52" y="61"/>
                  <a:pt x="52" y="61"/>
                  <a:pt x="52" y="61"/>
                </a:cubicBezTo>
                <a:cubicBezTo>
                  <a:pt x="52" y="61"/>
                  <a:pt x="52" y="61"/>
                  <a:pt x="52" y="61"/>
                </a:cubicBezTo>
                <a:cubicBezTo>
                  <a:pt x="52" y="61"/>
                  <a:pt x="52" y="61"/>
                  <a:pt x="52" y="61"/>
                </a:cubicBezTo>
                <a:cubicBezTo>
                  <a:pt x="52" y="61"/>
                  <a:pt x="52" y="61"/>
                  <a:pt x="52" y="61"/>
                </a:cubicBezTo>
                <a:cubicBezTo>
                  <a:pt x="52" y="61"/>
                  <a:pt x="52" y="61"/>
                  <a:pt x="52" y="61"/>
                </a:cubicBezTo>
                <a:cubicBezTo>
                  <a:pt x="52" y="61"/>
                  <a:pt x="52" y="61"/>
                  <a:pt x="52" y="61"/>
                </a:cubicBezTo>
                <a:cubicBezTo>
                  <a:pt x="52" y="61"/>
                  <a:pt x="52" y="61"/>
                  <a:pt x="52" y="61"/>
                </a:cubicBezTo>
                <a:cubicBezTo>
                  <a:pt x="52" y="61"/>
                  <a:pt x="52" y="61"/>
                  <a:pt x="52" y="61"/>
                </a:cubicBezTo>
                <a:cubicBezTo>
                  <a:pt x="52" y="61"/>
                  <a:pt x="52" y="61"/>
                  <a:pt x="52" y="61"/>
                </a:cubicBezTo>
                <a:cubicBezTo>
                  <a:pt x="52" y="61"/>
                  <a:pt x="52" y="60"/>
                  <a:pt x="52" y="60"/>
                </a:cubicBezTo>
                <a:cubicBezTo>
                  <a:pt x="52" y="60"/>
                  <a:pt x="52" y="60"/>
                  <a:pt x="52" y="60"/>
                </a:cubicBezTo>
                <a:cubicBezTo>
                  <a:pt x="52" y="60"/>
                  <a:pt x="52" y="60"/>
                  <a:pt x="52" y="60"/>
                </a:cubicBezTo>
                <a:cubicBezTo>
                  <a:pt x="52" y="60"/>
                  <a:pt x="52" y="60"/>
                  <a:pt x="52" y="60"/>
                </a:cubicBezTo>
                <a:cubicBezTo>
                  <a:pt x="52" y="60"/>
                  <a:pt x="52" y="60"/>
                  <a:pt x="52" y="60"/>
                </a:cubicBezTo>
                <a:cubicBezTo>
                  <a:pt x="52" y="60"/>
                  <a:pt x="52" y="60"/>
                  <a:pt x="52" y="60"/>
                </a:cubicBezTo>
                <a:cubicBezTo>
                  <a:pt x="52" y="60"/>
                  <a:pt x="52" y="60"/>
                  <a:pt x="52" y="60"/>
                </a:cubicBezTo>
                <a:cubicBezTo>
                  <a:pt x="52" y="60"/>
                  <a:pt x="52" y="60"/>
                  <a:pt x="52" y="60"/>
                </a:cubicBezTo>
                <a:cubicBezTo>
                  <a:pt x="52" y="60"/>
                  <a:pt x="52" y="60"/>
                  <a:pt x="52" y="60"/>
                </a:cubicBezTo>
                <a:cubicBezTo>
                  <a:pt x="52" y="60"/>
                  <a:pt x="52" y="60"/>
                  <a:pt x="52" y="60"/>
                </a:cubicBezTo>
                <a:cubicBezTo>
                  <a:pt x="51" y="60"/>
                  <a:pt x="51" y="60"/>
                  <a:pt x="51" y="60"/>
                </a:cubicBezTo>
                <a:cubicBezTo>
                  <a:pt x="51" y="60"/>
                  <a:pt x="51" y="60"/>
                  <a:pt x="51" y="60"/>
                </a:cubicBezTo>
                <a:cubicBezTo>
                  <a:pt x="51" y="60"/>
                  <a:pt x="51" y="60"/>
                  <a:pt x="51" y="60"/>
                </a:cubicBezTo>
                <a:cubicBezTo>
                  <a:pt x="51" y="60"/>
                  <a:pt x="51" y="60"/>
                  <a:pt x="51" y="60"/>
                </a:cubicBezTo>
                <a:cubicBezTo>
                  <a:pt x="51" y="60"/>
                  <a:pt x="51" y="60"/>
                  <a:pt x="51" y="59"/>
                </a:cubicBezTo>
                <a:cubicBezTo>
                  <a:pt x="51" y="59"/>
                  <a:pt x="51" y="59"/>
                  <a:pt x="51" y="59"/>
                </a:cubicBezTo>
                <a:cubicBezTo>
                  <a:pt x="51" y="59"/>
                  <a:pt x="51" y="59"/>
                  <a:pt x="51" y="59"/>
                </a:cubicBezTo>
                <a:cubicBezTo>
                  <a:pt x="51" y="59"/>
                  <a:pt x="51" y="59"/>
                  <a:pt x="51" y="59"/>
                </a:cubicBezTo>
                <a:cubicBezTo>
                  <a:pt x="51" y="59"/>
                  <a:pt x="51" y="59"/>
                  <a:pt x="51" y="59"/>
                </a:cubicBezTo>
                <a:cubicBezTo>
                  <a:pt x="51" y="59"/>
                  <a:pt x="51" y="59"/>
                  <a:pt x="51" y="59"/>
                </a:cubicBezTo>
                <a:cubicBezTo>
                  <a:pt x="51" y="59"/>
                  <a:pt x="51" y="59"/>
                  <a:pt x="51" y="59"/>
                </a:cubicBezTo>
                <a:cubicBezTo>
                  <a:pt x="51" y="59"/>
                  <a:pt x="51" y="59"/>
                  <a:pt x="51" y="59"/>
                </a:cubicBezTo>
                <a:cubicBezTo>
                  <a:pt x="51" y="59"/>
                  <a:pt x="51" y="59"/>
                  <a:pt x="51" y="59"/>
                </a:cubicBezTo>
                <a:cubicBezTo>
                  <a:pt x="51" y="59"/>
                  <a:pt x="51" y="59"/>
                  <a:pt x="51" y="59"/>
                </a:cubicBezTo>
                <a:cubicBezTo>
                  <a:pt x="51" y="59"/>
                  <a:pt x="51" y="58"/>
                  <a:pt x="51" y="58"/>
                </a:cubicBezTo>
                <a:cubicBezTo>
                  <a:pt x="51" y="58"/>
                  <a:pt x="51" y="58"/>
                  <a:pt x="51" y="58"/>
                </a:cubicBezTo>
                <a:cubicBezTo>
                  <a:pt x="51" y="58"/>
                  <a:pt x="51" y="58"/>
                  <a:pt x="51" y="58"/>
                </a:cubicBezTo>
                <a:cubicBezTo>
                  <a:pt x="51" y="58"/>
                  <a:pt x="51" y="58"/>
                  <a:pt x="51" y="58"/>
                </a:cubicBezTo>
                <a:cubicBezTo>
                  <a:pt x="51" y="58"/>
                  <a:pt x="51" y="58"/>
                  <a:pt x="51" y="58"/>
                </a:cubicBezTo>
                <a:cubicBezTo>
                  <a:pt x="51" y="58"/>
                  <a:pt x="51" y="58"/>
                  <a:pt x="51" y="58"/>
                </a:cubicBezTo>
                <a:cubicBezTo>
                  <a:pt x="51" y="58"/>
                  <a:pt x="51" y="58"/>
                  <a:pt x="51" y="58"/>
                </a:cubicBezTo>
                <a:cubicBezTo>
                  <a:pt x="51" y="58"/>
                  <a:pt x="51" y="58"/>
                  <a:pt x="51" y="58"/>
                </a:cubicBezTo>
                <a:cubicBezTo>
                  <a:pt x="51" y="58"/>
                  <a:pt x="50" y="58"/>
                  <a:pt x="50" y="58"/>
                </a:cubicBezTo>
                <a:cubicBezTo>
                  <a:pt x="50" y="58"/>
                  <a:pt x="50" y="58"/>
                  <a:pt x="50" y="58"/>
                </a:cubicBezTo>
                <a:cubicBezTo>
                  <a:pt x="50" y="58"/>
                  <a:pt x="50" y="58"/>
                  <a:pt x="50" y="58"/>
                </a:cubicBezTo>
                <a:cubicBezTo>
                  <a:pt x="50" y="58"/>
                  <a:pt x="50" y="58"/>
                  <a:pt x="50" y="58"/>
                </a:cubicBezTo>
                <a:cubicBezTo>
                  <a:pt x="50" y="58"/>
                  <a:pt x="50" y="58"/>
                  <a:pt x="50" y="58"/>
                </a:cubicBezTo>
                <a:cubicBezTo>
                  <a:pt x="50" y="58"/>
                  <a:pt x="50" y="58"/>
                  <a:pt x="50" y="58"/>
                </a:cubicBezTo>
                <a:cubicBezTo>
                  <a:pt x="50" y="58"/>
                  <a:pt x="50" y="58"/>
                  <a:pt x="50" y="58"/>
                </a:cubicBezTo>
                <a:cubicBezTo>
                  <a:pt x="50" y="58"/>
                  <a:pt x="50" y="58"/>
                  <a:pt x="50" y="58"/>
                </a:cubicBezTo>
                <a:cubicBezTo>
                  <a:pt x="50" y="58"/>
                  <a:pt x="50" y="58"/>
                  <a:pt x="50" y="58"/>
                </a:cubicBezTo>
                <a:cubicBezTo>
                  <a:pt x="50" y="58"/>
                  <a:pt x="50" y="58"/>
                  <a:pt x="50" y="58"/>
                </a:cubicBezTo>
                <a:cubicBezTo>
                  <a:pt x="50" y="58"/>
                  <a:pt x="50" y="58"/>
                  <a:pt x="50" y="58"/>
                </a:cubicBezTo>
                <a:cubicBezTo>
                  <a:pt x="50" y="58"/>
                  <a:pt x="50" y="58"/>
                  <a:pt x="50" y="58"/>
                </a:cubicBezTo>
                <a:cubicBezTo>
                  <a:pt x="50" y="58"/>
                  <a:pt x="50" y="58"/>
                  <a:pt x="50" y="58"/>
                </a:cubicBezTo>
                <a:cubicBezTo>
                  <a:pt x="50" y="58"/>
                  <a:pt x="50" y="58"/>
                  <a:pt x="50" y="58"/>
                </a:cubicBezTo>
                <a:cubicBezTo>
                  <a:pt x="50" y="58"/>
                  <a:pt x="50" y="58"/>
                  <a:pt x="50" y="58"/>
                </a:cubicBezTo>
                <a:cubicBezTo>
                  <a:pt x="50" y="58"/>
                  <a:pt x="50" y="58"/>
                  <a:pt x="50" y="58"/>
                </a:cubicBezTo>
                <a:cubicBezTo>
                  <a:pt x="50" y="57"/>
                  <a:pt x="50" y="57"/>
                  <a:pt x="50" y="57"/>
                </a:cubicBezTo>
                <a:cubicBezTo>
                  <a:pt x="50" y="57"/>
                  <a:pt x="50" y="57"/>
                  <a:pt x="50" y="57"/>
                </a:cubicBezTo>
                <a:cubicBezTo>
                  <a:pt x="50" y="57"/>
                  <a:pt x="50" y="57"/>
                  <a:pt x="50" y="57"/>
                </a:cubicBezTo>
                <a:cubicBezTo>
                  <a:pt x="50" y="57"/>
                  <a:pt x="49" y="57"/>
                  <a:pt x="49" y="57"/>
                </a:cubicBezTo>
                <a:cubicBezTo>
                  <a:pt x="49" y="57"/>
                  <a:pt x="49" y="57"/>
                  <a:pt x="49" y="57"/>
                </a:cubicBezTo>
                <a:cubicBezTo>
                  <a:pt x="49" y="57"/>
                  <a:pt x="49" y="57"/>
                  <a:pt x="49" y="57"/>
                </a:cubicBezTo>
                <a:cubicBezTo>
                  <a:pt x="49" y="57"/>
                  <a:pt x="49" y="57"/>
                  <a:pt x="49" y="57"/>
                </a:cubicBezTo>
                <a:cubicBezTo>
                  <a:pt x="49" y="57"/>
                  <a:pt x="49" y="57"/>
                  <a:pt x="49" y="57"/>
                </a:cubicBezTo>
                <a:cubicBezTo>
                  <a:pt x="49" y="57"/>
                  <a:pt x="49" y="57"/>
                  <a:pt x="49" y="57"/>
                </a:cubicBezTo>
                <a:cubicBezTo>
                  <a:pt x="49" y="57"/>
                  <a:pt x="49" y="57"/>
                  <a:pt x="49" y="57"/>
                </a:cubicBezTo>
                <a:cubicBezTo>
                  <a:pt x="49" y="57"/>
                  <a:pt x="49" y="57"/>
                  <a:pt x="49" y="57"/>
                </a:cubicBezTo>
                <a:cubicBezTo>
                  <a:pt x="49" y="57"/>
                  <a:pt x="49" y="57"/>
                  <a:pt x="49" y="57"/>
                </a:cubicBezTo>
                <a:cubicBezTo>
                  <a:pt x="49" y="57"/>
                  <a:pt x="49" y="57"/>
                  <a:pt x="49" y="57"/>
                </a:cubicBezTo>
                <a:cubicBezTo>
                  <a:pt x="49" y="57"/>
                  <a:pt x="49" y="57"/>
                  <a:pt x="49" y="57"/>
                </a:cubicBezTo>
                <a:cubicBezTo>
                  <a:pt x="49" y="57"/>
                  <a:pt x="49" y="57"/>
                  <a:pt x="49" y="57"/>
                </a:cubicBezTo>
                <a:cubicBezTo>
                  <a:pt x="49" y="57"/>
                  <a:pt x="49" y="57"/>
                  <a:pt x="49" y="57"/>
                </a:cubicBezTo>
                <a:cubicBezTo>
                  <a:pt x="49" y="57"/>
                  <a:pt x="49" y="57"/>
                  <a:pt x="49" y="57"/>
                </a:cubicBezTo>
                <a:cubicBezTo>
                  <a:pt x="49" y="57"/>
                  <a:pt x="49" y="57"/>
                  <a:pt x="49" y="57"/>
                </a:cubicBezTo>
                <a:cubicBezTo>
                  <a:pt x="49" y="57"/>
                  <a:pt x="49" y="57"/>
                  <a:pt x="49" y="57"/>
                </a:cubicBezTo>
                <a:cubicBezTo>
                  <a:pt x="48" y="57"/>
                  <a:pt x="48" y="57"/>
                  <a:pt x="48" y="57"/>
                </a:cubicBezTo>
                <a:cubicBezTo>
                  <a:pt x="48" y="57"/>
                  <a:pt x="48" y="57"/>
                  <a:pt x="48" y="57"/>
                </a:cubicBezTo>
                <a:cubicBezTo>
                  <a:pt x="48" y="57"/>
                  <a:pt x="48" y="57"/>
                  <a:pt x="48" y="57"/>
                </a:cubicBezTo>
                <a:cubicBezTo>
                  <a:pt x="48" y="57"/>
                  <a:pt x="48" y="57"/>
                  <a:pt x="48" y="57"/>
                </a:cubicBezTo>
                <a:cubicBezTo>
                  <a:pt x="48" y="57"/>
                  <a:pt x="48" y="57"/>
                  <a:pt x="48" y="57"/>
                </a:cubicBezTo>
                <a:cubicBezTo>
                  <a:pt x="48" y="57"/>
                  <a:pt x="48" y="57"/>
                  <a:pt x="48" y="57"/>
                </a:cubicBezTo>
                <a:cubicBezTo>
                  <a:pt x="48" y="57"/>
                  <a:pt x="48" y="57"/>
                  <a:pt x="48" y="57"/>
                </a:cubicBezTo>
                <a:cubicBezTo>
                  <a:pt x="48" y="57"/>
                  <a:pt x="48" y="57"/>
                  <a:pt x="48" y="57"/>
                </a:cubicBezTo>
                <a:cubicBezTo>
                  <a:pt x="48" y="57"/>
                  <a:pt x="48" y="57"/>
                  <a:pt x="48" y="57"/>
                </a:cubicBezTo>
                <a:cubicBezTo>
                  <a:pt x="48" y="57"/>
                  <a:pt x="48" y="57"/>
                  <a:pt x="48" y="57"/>
                </a:cubicBezTo>
                <a:cubicBezTo>
                  <a:pt x="48" y="57"/>
                  <a:pt x="48" y="57"/>
                  <a:pt x="48" y="57"/>
                </a:cubicBezTo>
                <a:cubicBezTo>
                  <a:pt x="48" y="57"/>
                  <a:pt x="48" y="57"/>
                  <a:pt x="48" y="57"/>
                </a:cubicBezTo>
                <a:cubicBezTo>
                  <a:pt x="48" y="57"/>
                  <a:pt x="48" y="57"/>
                  <a:pt x="48" y="57"/>
                </a:cubicBezTo>
                <a:cubicBezTo>
                  <a:pt x="47" y="57"/>
                  <a:pt x="47" y="57"/>
                  <a:pt x="47" y="57"/>
                </a:cubicBezTo>
                <a:cubicBezTo>
                  <a:pt x="47" y="57"/>
                  <a:pt x="47" y="57"/>
                  <a:pt x="47" y="57"/>
                </a:cubicBezTo>
                <a:cubicBezTo>
                  <a:pt x="47" y="57"/>
                  <a:pt x="47" y="57"/>
                  <a:pt x="47" y="57"/>
                </a:cubicBezTo>
                <a:cubicBezTo>
                  <a:pt x="47" y="57"/>
                  <a:pt x="47" y="57"/>
                  <a:pt x="47" y="57"/>
                </a:cubicBezTo>
                <a:cubicBezTo>
                  <a:pt x="47" y="57"/>
                  <a:pt x="47" y="57"/>
                  <a:pt x="47" y="57"/>
                </a:cubicBezTo>
                <a:cubicBezTo>
                  <a:pt x="47" y="57"/>
                  <a:pt x="47" y="57"/>
                  <a:pt x="47" y="57"/>
                </a:cubicBezTo>
                <a:cubicBezTo>
                  <a:pt x="47" y="57"/>
                  <a:pt x="47" y="57"/>
                  <a:pt x="47" y="57"/>
                </a:cubicBezTo>
                <a:cubicBezTo>
                  <a:pt x="47" y="57"/>
                  <a:pt x="47" y="57"/>
                  <a:pt x="47" y="57"/>
                </a:cubicBezTo>
                <a:cubicBezTo>
                  <a:pt x="47" y="57"/>
                  <a:pt x="47" y="57"/>
                  <a:pt x="47" y="57"/>
                </a:cubicBezTo>
                <a:cubicBezTo>
                  <a:pt x="47" y="57"/>
                  <a:pt x="47" y="57"/>
                  <a:pt x="47" y="57"/>
                </a:cubicBezTo>
                <a:cubicBezTo>
                  <a:pt x="47" y="57"/>
                  <a:pt x="47" y="57"/>
                  <a:pt x="47" y="57"/>
                </a:cubicBezTo>
                <a:cubicBezTo>
                  <a:pt x="47" y="57"/>
                  <a:pt x="47" y="57"/>
                  <a:pt x="47" y="57"/>
                </a:cubicBezTo>
                <a:cubicBezTo>
                  <a:pt x="47" y="57"/>
                  <a:pt x="47" y="57"/>
                  <a:pt x="47" y="57"/>
                </a:cubicBezTo>
                <a:cubicBezTo>
                  <a:pt x="47" y="57"/>
                  <a:pt x="47" y="57"/>
                  <a:pt x="47" y="57"/>
                </a:cubicBezTo>
                <a:cubicBezTo>
                  <a:pt x="47" y="57"/>
                  <a:pt x="47" y="57"/>
                  <a:pt x="47" y="57"/>
                </a:cubicBezTo>
                <a:cubicBezTo>
                  <a:pt x="47" y="57"/>
                  <a:pt x="47" y="57"/>
                  <a:pt x="47" y="57"/>
                </a:cubicBezTo>
                <a:cubicBezTo>
                  <a:pt x="47" y="57"/>
                  <a:pt x="47" y="57"/>
                  <a:pt x="47" y="57"/>
                </a:cubicBezTo>
                <a:cubicBezTo>
                  <a:pt x="47" y="57"/>
                  <a:pt x="47" y="57"/>
                  <a:pt x="47" y="57"/>
                </a:cubicBezTo>
                <a:cubicBezTo>
                  <a:pt x="47" y="57"/>
                  <a:pt x="47" y="57"/>
                  <a:pt x="47" y="57"/>
                </a:cubicBezTo>
                <a:cubicBezTo>
                  <a:pt x="47" y="57"/>
                  <a:pt x="47" y="57"/>
                  <a:pt x="47" y="57"/>
                </a:cubicBezTo>
                <a:cubicBezTo>
                  <a:pt x="48" y="57"/>
                  <a:pt x="48" y="57"/>
                  <a:pt x="48" y="57"/>
                </a:cubicBezTo>
                <a:cubicBezTo>
                  <a:pt x="48" y="57"/>
                  <a:pt x="48" y="57"/>
                  <a:pt x="48" y="57"/>
                </a:cubicBezTo>
                <a:cubicBezTo>
                  <a:pt x="48" y="58"/>
                  <a:pt x="48" y="58"/>
                  <a:pt x="48" y="58"/>
                </a:cubicBezTo>
                <a:cubicBezTo>
                  <a:pt x="48" y="58"/>
                  <a:pt x="48" y="58"/>
                  <a:pt x="48" y="58"/>
                </a:cubicBezTo>
                <a:cubicBezTo>
                  <a:pt x="48" y="58"/>
                  <a:pt x="48" y="58"/>
                  <a:pt x="48" y="58"/>
                </a:cubicBezTo>
                <a:cubicBezTo>
                  <a:pt x="48" y="58"/>
                  <a:pt x="48" y="58"/>
                  <a:pt x="48" y="58"/>
                </a:cubicBezTo>
                <a:cubicBezTo>
                  <a:pt x="48" y="58"/>
                  <a:pt x="48" y="58"/>
                  <a:pt x="48" y="58"/>
                </a:cubicBezTo>
                <a:cubicBezTo>
                  <a:pt x="48" y="58"/>
                  <a:pt x="48" y="58"/>
                  <a:pt x="48" y="58"/>
                </a:cubicBezTo>
                <a:cubicBezTo>
                  <a:pt x="48" y="58"/>
                  <a:pt x="48" y="58"/>
                  <a:pt x="47" y="58"/>
                </a:cubicBezTo>
                <a:cubicBezTo>
                  <a:pt x="47" y="58"/>
                  <a:pt x="47" y="58"/>
                  <a:pt x="47" y="58"/>
                </a:cubicBezTo>
                <a:cubicBezTo>
                  <a:pt x="47" y="58"/>
                  <a:pt x="47" y="58"/>
                  <a:pt x="47" y="58"/>
                </a:cubicBezTo>
                <a:cubicBezTo>
                  <a:pt x="47" y="58"/>
                  <a:pt x="47" y="58"/>
                  <a:pt x="47" y="58"/>
                </a:cubicBezTo>
                <a:cubicBezTo>
                  <a:pt x="47" y="58"/>
                  <a:pt x="47" y="58"/>
                  <a:pt x="47" y="58"/>
                </a:cubicBezTo>
                <a:cubicBezTo>
                  <a:pt x="47" y="58"/>
                  <a:pt x="47" y="58"/>
                  <a:pt x="47" y="58"/>
                </a:cubicBezTo>
                <a:cubicBezTo>
                  <a:pt x="47" y="58"/>
                  <a:pt x="47" y="58"/>
                  <a:pt x="47" y="59"/>
                </a:cubicBezTo>
                <a:cubicBezTo>
                  <a:pt x="47" y="59"/>
                  <a:pt x="47" y="59"/>
                  <a:pt x="47" y="59"/>
                </a:cubicBezTo>
                <a:cubicBezTo>
                  <a:pt x="47" y="59"/>
                  <a:pt x="47" y="59"/>
                  <a:pt x="47" y="59"/>
                </a:cubicBezTo>
                <a:cubicBezTo>
                  <a:pt x="47" y="59"/>
                  <a:pt x="47" y="59"/>
                  <a:pt x="47" y="59"/>
                </a:cubicBezTo>
                <a:cubicBezTo>
                  <a:pt x="47" y="59"/>
                  <a:pt x="47" y="59"/>
                  <a:pt x="47" y="59"/>
                </a:cubicBezTo>
                <a:cubicBezTo>
                  <a:pt x="47" y="59"/>
                  <a:pt x="47" y="59"/>
                  <a:pt x="47" y="59"/>
                </a:cubicBezTo>
                <a:cubicBezTo>
                  <a:pt x="47" y="59"/>
                  <a:pt x="47" y="59"/>
                  <a:pt x="47" y="59"/>
                </a:cubicBezTo>
                <a:cubicBezTo>
                  <a:pt x="47" y="59"/>
                  <a:pt x="47" y="59"/>
                  <a:pt x="47" y="59"/>
                </a:cubicBezTo>
                <a:cubicBezTo>
                  <a:pt x="47" y="59"/>
                  <a:pt x="47" y="59"/>
                  <a:pt x="47" y="59"/>
                </a:cubicBezTo>
                <a:cubicBezTo>
                  <a:pt x="47" y="59"/>
                  <a:pt x="47" y="59"/>
                  <a:pt x="47" y="59"/>
                </a:cubicBezTo>
                <a:cubicBezTo>
                  <a:pt x="47" y="59"/>
                  <a:pt x="47" y="59"/>
                  <a:pt x="47" y="59"/>
                </a:cubicBezTo>
                <a:cubicBezTo>
                  <a:pt x="47" y="59"/>
                  <a:pt x="47" y="59"/>
                  <a:pt x="47" y="59"/>
                </a:cubicBezTo>
                <a:cubicBezTo>
                  <a:pt x="47" y="59"/>
                  <a:pt x="47" y="59"/>
                  <a:pt x="47" y="59"/>
                </a:cubicBezTo>
                <a:cubicBezTo>
                  <a:pt x="47" y="59"/>
                  <a:pt x="47" y="59"/>
                  <a:pt x="47" y="59"/>
                </a:cubicBezTo>
                <a:cubicBezTo>
                  <a:pt x="47" y="59"/>
                  <a:pt x="47" y="59"/>
                  <a:pt x="47" y="59"/>
                </a:cubicBezTo>
                <a:cubicBezTo>
                  <a:pt x="47" y="59"/>
                  <a:pt x="47" y="59"/>
                  <a:pt x="47" y="59"/>
                </a:cubicBezTo>
                <a:cubicBezTo>
                  <a:pt x="47" y="59"/>
                  <a:pt x="47" y="59"/>
                  <a:pt x="47" y="59"/>
                </a:cubicBezTo>
                <a:cubicBezTo>
                  <a:pt x="47" y="59"/>
                  <a:pt x="47" y="59"/>
                  <a:pt x="47" y="59"/>
                </a:cubicBezTo>
                <a:cubicBezTo>
                  <a:pt x="46" y="59"/>
                  <a:pt x="46" y="59"/>
                  <a:pt x="46" y="59"/>
                </a:cubicBezTo>
                <a:cubicBezTo>
                  <a:pt x="46" y="59"/>
                  <a:pt x="46" y="59"/>
                  <a:pt x="46" y="59"/>
                </a:cubicBezTo>
                <a:cubicBezTo>
                  <a:pt x="46" y="59"/>
                  <a:pt x="46" y="59"/>
                  <a:pt x="46" y="59"/>
                </a:cubicBezTo>
                <a:cubicBezTo>
                  <a:pt x="46" y="59"/>
                  <a:pt x="46" y="59"/>
                  <a:pt x="46" y="59"/>
                </a:cubicBezTo>
                <a:cubicBezTo>
                  <a:pt x="46" y="59"/>
                  <a:pt x="46" y="59"/>
                  <a:pt x="46" y="59"/>
                </a:cubicBezTo>
                <a:cubicBezTo>
                  <a:pt x="46" y="59"/>
                  <a:pt x="46" y="59"/>
                  <a:pt x="46" y="59"/>
                </a:cubicBezTo>
                <a:cubicBezTo>
                  <a:pt x="46" y="60"/>
                  <a:pt x="46" y="60"/>
                  <a:pt x="46" y="60"/>
                </a:cubicBezTo>
                <a:cubicBezTo>
                  <a:pt x="46" y="60"/>
                  <a:pt x="46" y="60"/>
                  <a:pt x="46" y="60"/>
                </a:cubicBezTo>
                <a:cubicBezTo>
                  <a:pt x="46" y="60"/>
                  <a:pt x="46" y="60"/>
                  <a:pt x="46" y="60"/>
                </a:cubicBezTo>
                <a:cubicBezTo>
                  <a:pt x="46" y="60"/>
                  <a:pt x="46" y="60"/>
                  <a:pt x="46" y="60"/>
                </a:cubicBezTo>
                <a:cubicBezTo>
                  <a:pt x="46" y="60"/>
                  <a:pt x="46" y="60"/>
                  <a:pt x="46" y="60"/>
                </a:cubicBezTo>
                <a:cubicBezTo>
                  <a:pt x="46" y="60"/>
                  <a:pt x="46" y="60"/>
                  <a:pt x="46" y="60"/>
                </a:cubicBezTo>
                <a:cubicBezTo>
                  <a:pt x="46" y="60"/>
                  <a:pt x="46" y="60"/>
                  <a:pt x="46" y="60"/>
                </a:cubicBezTo>
                <a:cubicBezTo>
                  <a:pt x="46" y="60"/>
                  <a:pt x="46" y="60"/>
                  <a:pt x="46" y="60"/>
                </a:cubicBezTo>
                <a:cubicBezTo>
                  <a:pt x="45" y="60"/>
                  <a:pt x="45" y="60"/>
                  <a:pt x="45" y="60"/>
                </a:cubicBezTo>
                <a:cubicBezTo>
                  <a:pt x="45" y="60"/>
                  <a:pt x="45" y="60"/>
                  <a:pt x="45" y="60"/>
                </a:cubicBezTo>
                <a:cubicBezTo>
                  <a:pt x="45" y="60"/>
                  <a:pt x="45" y="60"/>
                  <a:pt x="45" y="60"/>
                </a:cubicBezTo>
                <a:cubicBezTo>
                  <a:pt x="45" y="60"/>
                  <a:pt x="45" y="60"/>
                  <a:pt x="45" y="60"/>
                </a:cubicBezTo>
                <a:cubicBezTo>
                  <a:pt x="45" y="60"/>
                  <a:pt x="45" y="60"/>
                  <a:pt x="45" y="60"/>
                </a:cubicBezTo>
                <a:cubicBezTo>
                  <a:pt x="45" y="60"/>
                  <a:pt x="45" y="60"/>
                  <a:pt x="45" y="60"/>
                </a:cubicBezTo>
                <a:cubicBezTo>
                  <a:pt x="45" y="60"/>
                  <a:pt x="45" y="60"/>
                  <a:pt x="45" y="60"/>
                </a:cubicBezTo>
                <a:cubicBezTo>
                  <a:pt x="45" y="60"/>
                  <a:pt x="45" y="60"/>
                  <a:pt x="45" y="60"/>
                </a:cubicBezTo>
                <a:cubicBezTo>
                  <a:pt x="45" y="60"/>
                  <a:pt x="45" y="60"/>
                  <a:pt x="45" y="60"/>
                </a:cubicBezTo>
                <a:cubicBezTo>
                  <a:pt x="45" y="60"/>
                  <a:pt x="45" y="60"/>
                  <a:pt x="45" y="60"/>
                </a:cubicBezTo>
                <a:cubicBezTo>
                  <a:pt x="45" y="60"/>
                  <a:pt x="44" y="60"/>
                  <a:pt x="44" y="60"/>
                </a:cubicBezTo>
                <a:cubicBezTo>
                  <a:pt x="44" y="60"/>
                  <a:pt x="44" y="60"/>
                  <a:pt x="44" y="60"/>
                </a:cubicBezTo>
                <a:cubicBezTo>
                  <a:pt x="44" y="60"/>
                  <a:pt x="44" y="60"/>
                  <a:pt x="44" y="60"/>
                </a:cubicBezTo>
                <a:cubicBezTo>
                  <a:pt x="44" y="60"/>
                  <a:pt x="44" y="60"/>
                  <a:pt x="44" y="60"/>
                </a:cubicBezTo>
                <a:cubicBezTo>
                  <a:pt x="44" y="60"/>
                  <a:pt x="44" y="60"/>
                  <a:pt x="44" y="60"/>
                </a:cubicBezTo>
                <a:cubicBezTo>
                  <a:pt x="44" y="60"/>
                  <a:pt x="44" y="60"/>
                  <a:pt x="44" y="60"/>
                </a:cubicBezTo>
                <a:cubicBezTo>
                  <a:pt x="44" y="60"/>
                  <a:pt x="44" y="60"/>
                  <a:pt x="44" y="60"/>
                </a:cubicBezTo>
                <a:cubicBezTo>
                  <a:pt x="44" y="61"/>
                  <a:pt x="44" y="61"/>
                  <a:pt x="44" y="61"/>
                </a:cubicBezTo>
                <a:cubicBezTo>
                  <a:pt x="44" y="61"/>
                  <a:pt x="44" y="61"/>
                  <a:pt x="44" y="61"/>
                </a:cubicBezTo>
                <a:cubicBezTo>
                  <a:pt x="44" y="61"/>
                  <a:pt x="44" y="61"/>
                  <a:pt x="44" y="61"/>
                </a:cubicBezTo>
                <a:cubicBezTo>
                  <a:pt x="44" y="61"/>
                  <a:pt x="44" y="61"/>
                  <a:pt x="44" y="61"/>
                </a:cubicBezTo>
                <a:cubicBezTo>
                  <a:pt x="44" y="61"/>
                  <a:pt x="44" y="61"/>
                  <a:pt x="44" y="61"/>
                </a:cubicBezTo>
                <a:cubicBezTo>
                  <a:pt x="43" y="61"/>
                  <a:pt x="43" y="61"/>
                  <a:pt x="43" y="61"/>
                </a:cubicBezTo>
                <a:cubicBezTo>
                  <a:pt x="43" y="61"/>
                  <a:pt x="43" y="61"/>
                  <a:pt x="43" y="61"/>
                </a:cubicBezTo>
                <a:cubicBezTo>
                  <a:pt x="44" y="61"/>
                  <a:pt x="44" y="61"/>
                  <a:pt x="44" y="61"/>
                </a:cubicBezTo>
                <a:cubicBezTo>
                  <a:pt x="44" y="61"/>
                  <a:pt x="44" y="61"/>
                  <a:pt x="44" y="61"/>
                </a:cubicBezTo>
                <a:cubicBezTo>
                  <a:pt x="44" y="61"/>
                  <a:pt x="44" y="61"/>
                  <a:pt x="44" y="61"/>
                </a:cubicBezTo>
                <a:cubicBezTo>
                  <a:pt x="44" y="61"/>
                  <a:pt x="44" y="61"/>
                  <a:pt x="44" y="61"/>
                </a:cubicBezTo>
                <a:cubicBezTo>
                  <a:pt x="44" y="61"/>
                  <a:pt x="44" y="61"/>
                  <a:pt x="44" y="61"/>
                </a:cubicBezTo>
                <a:cubicBezTo>
                  <a:pt x="44" y="61"/>
                  <a:pt x="44" y="61"/>
                  <a:pt x="44" y="61"/>
                </a:cubicBezTo>
                <a:cubicBezTo>
                  <a:pt x="44" y="61"/>
                  <a:pt x="44" y="61"/>
                  <a:pt x="44" y="61"/>
                </a:cubicBezTo>
                <a:cubicBezTo>
                  <a:pt x="44" y="61"/>
                  <a:pt x="44" y="61"/>
                  <a:pt x="44" y="61"/>
                </a:cubicBezTo>
                <a:cubicBezTo>
                  <a:pt x="44" y="61"/>
                  <a:pt x="44" y="61"/>
                  <a:pt x="44" y="61"/>
                </a:cubicBezTo>
                <a:cubicBezTo>
                  <a:pt x="44" y="61"/>
                  <a:pt x="44" y="61"/>
                  <a:pt x="44" y="61"/>
                </a:cubicBezTo>
                <a:cubicBezTo>
                  <a:pt x="44" y="61"/>
                  <a:pt x="44" y="61"/>
                  <a:pt x="44" y="61"/>
                </a:cubicBezTo>
                <a:cubicBezTo>
                  <a:pt x="44" y="61"/>
                  <a:pt x="44" y="61"/>
                  <a:pt x="44" y="61"/>
                </a:cubicBezTo>
                <a:cubicBezTo>
                  <a:pt x="44" y="61"/>
                  <a:pt x="44" y="61"/>
                  <a:pt x="44" y="61"/>
                </a:cubicBezTo>
                <a:cubicBezTo>
                  <a:pt x="44" y="61"/>
                  <a:pt x="44" y="61"/>
                  <a:pt x="44" y="61"/>
                </a:cubicBezTo>
                <a:cubicBezTo>
                  <a:pt x="44" y="61"/>
                  <a:pt x="44" y="61"/>
                  <a:pt x="44" y="61"/>
                </a:cubicBezTo>
                <a:cubicBezTo>
                  <a:pt x="44" y="61"/>
                  <a:pt x="44" y="61"/>
                  <a:pt x="44" y="61"/>
                </a:cubicBezTo>
                <a:cubicBezTo>
                  <a:pt x="44" y="61"/>
                  <a:pt x="44" y="61"/>
                  <a:pt x="44" y="61"/>
                </a:cubicBezTo>
                <a:cubicBezTo>
                  <a:pt x="44" y="61"/>
                  <a:pt x="44" y="61"/>
                  <a:pt x="44" y="61"/>
                </a:cubicBezTo>
                <a:cubicBezTo>
                  <a:pt x="45" y="61"/>
                  <a:pt x="45" y="61"/>
                  <a:pt x="45" y="61"/>
                </a:cubicBezTo>
                <a:cubicBezTo>
                  <a:pt x="45" y="61"/>
                  <a:pt x="45" y="61"/>
                  <a:pt x="45" y="61"/>
                </a:cubicBezTo>
                <a:cubicBezTo>
                  <a:pt x="45" y="61"/>
                  <a:pt x="45" y="61"/>
                  <a:pt x="45" y="61"/>
                </a:cubicBezTo>
                <a:cubicBezTo>
                  <a:pt x="45" y="61"/>
                  <a:pt x="45" y="61"/>
                  <a:pt x="45" y="61"/>
                </a:cubicBezTo>
                <a:cubicBezTo>
                  <a:pt x="45" y="61"/>
                  <a:pt x="45" y="61"/>
                  <a:pt x="45" y="61"/>
                </a:cubicBezTo>
                <a:cubicBezTo>
                  <a:pt x="45" y="61"/>
                  <a:pt x="45" y="61"/>
                  <a:pt x="45" y="61"/>
                </a:cubicBezTo>
                <a:cubicBezTo>
                  <a:pt x="45" y="61"/>
                  <a:pt x="45" y="61"/>
                  <a:pt x="45" y="61"/>
                </a:cubicBezTo>
                <a:cubicBezTo>
                  <a:pt x="45" y="61"/>
                  <a:pt x="45" y="61"/>
                  <a:pt x="45" y="61"/>
                </a:cubicBezTo>
                <a:cubicBezTo>
                  <a:pt x="45" y="61"/>
                  <a:pt x="45" y="61"/>
                  <a:pt x="45" y="61"/>
                </a:cubicBezTo>
                <a:cubicBezTo>
                  <a:pt x="45" y="61"/>
                  <a:pt x="45" y="61"/>
                  <a:pt x="45" y="61"/>
                </a:cubicBezTo>
                <a:cubicBezTo>
                  <a:pt x="45" y="61"/>
                  <a:pt x="45" y="60"/>
                  <a:pt x="45" y="60"/>
                </a:cubicBezTo>
                <a:cubicBezTo>
                  <a:pt x="45" y="61"/>
                  <a:pt x="45" y="61"/>
                  <a:pt x="45" y="61"/>
                </a:cubicBezTo>
                <a:cubicBezTo>
                  <a:pt x="45" y="61"/>
                  <a:pt x="45" y="61"/>
                  <a:pt x="46" y="61"/>
                </a:cubicBezTo>
                <a:cubicBezTo>
                  <a:pt x="46" y="60"/>
                  <a:pt x="46" y="60"/>
                  <a:pt x="46" y="60"/>
                </a:cubicBezTo>
                <a:cubicBezTo>
                  <a:pt x="46" y="60"/>
                  <a:pt x="46" y="60"/>
                  <a:pt x="46" y="60"/>
                </a:cubicBezTo>
                <a:cubicBezTo>
                  <a:pt x="46" y="60"/>
                  <a:pt x="46" y="60"/>
                  <a:pt x="46" y="60"/>
                </a:cubicBezTo>
                <a:cubicBezTo>
                  <a:pt x="46" y="60"/>
                  <a:pt x="46" y="60"/>
                  <a:pt x="46" y="60"/>
                </a:cubicBezTo>
                <a:cubicBezTo>
                  <a:pt x="46" y="60"/>
                  <a:pt x="46" y="60"/>
                  <a:pt x="46" y="60"/>
                </a:cubicBezTo>
                <a:cubicBezTo>
                  <a:pt x="46" y="60"/>
                  <a:pt x="46" y="60"/>
                  <a:pt x="46" y="60"/>
                </a:cubicBezTo>
                <a:cubicBezTo>
                  <a:pt x="46" y="60"/>
                  <a:pt x="46" y="60"/>
                  <a:pt x="46" y="60"/>
                </a:cubicBezTo>
                <a:cubicBezTo>
                  <a:pt x="46" y="60"/>
                  <a:pt x="46" y="60"/>
                  <a:pt x="46" y="60"/>
                </a:cubicBezTo>
                <a:cubicBezTo>
                  <a:pt x="46" y="60"/>
                  <a:pt x="46" y="60"/>
                  <a:pt x="46" y="60"/>
                </a:cubicBezTo>
                <a:cubicBezTo>
                  <a:pt x="46" y="60"/>
                  <a:pt x="46" y="60"/>
                  <a:pt x="46" y="60"/>
                </a:cubicBezTo>
                <a:cubicBezTo>
                  <a:pt x="47" y="60"/>
                  <a:pt x="47" y="60"/>
                  <a:pt x="47" y="60"/>
                </a:cubicBezTo>
                <a:cubicBezTo>
                  <a:pt x="47" y="61"/>
                  <a:pt x="46" y="61"/>
                  <a:pt x="46" y="61"/>
                </a:cubicBezTo>
                <a:cubicBezTo>
                  <a:pt x="46" y="61"/>
                  <a:pt x="46" y="61"/>
                  <a:pt x="46" y="61"/>
                </a:cubicBezTo>
                <a:cubicBezTo>
                  <a:pt x="46" y="61"/>
                  <a:pt x="46" y="61"/>
                  <a:pt x="46" y="61"/>
                </a:cubicBezTo>
                <a:cubicBezTo>
                  <a:pt x="46" y="61"/>
                  <a:pt x="46" y="61"/>
                  <a:pt x="46" y="61"/>
                </a:cubicBezTo>
                <a:cubicBezTo>
                  <a:pt x="46" y="61"/>
                  <a:pt x="46" y="61"/>
                  <a:pt x="46" y="61"/>
                </a:cubicBezTo>
                <a:cubicBezTo>
                  <a:pt x="46" y="61"/>
                  <a:pt x="46" y="61"/>
                  <a:pt x="46" y="61"/>
                </a:cubicBezTo>
                <a:cubicBezTo>
                  <a:pt x="46" y="61"/>
                  <a:pt x="46" y="61"/>
                  <a:pt x="46" y="61"/>
                </a:cubicBezTo>
                <a:cubicBezTo>
                  <a:pt x="46" y="61"/>
                  <a:pt x="46" y="61"/>
                  <a:pt x="46" y="61"/>
                </a:cubicBezTo>
                <a:cubicBezTo>
                  <a:pt x="46" y="61"/>
                  <a:pt x="46" y="61"/>
                  <a:pt x="46" y="61"/>
                </a:cubicBezTo>
                <a:cubicBezTo>
                  <a:pt x="46" y="61"/>
                  <a:pt x="46" y="61"/>
                  <a:pt x="46" y="61"/>
                </a:cubicBezTo>
                <a:cubicBezTo>
                  <a:pt x="46" y="61"/>
                  <a:pt x="46" y="61"/>
                  <a:pt x="46" y="61"/>
                </a:cubicBezTo>
                <a:cubicBezTo>
                  <a:pt x="46" y="61"/>
                  <a:pt x="46" y="61"/>
                  <a:pt x="46" y="61"/>
                </a:cubicBezTo>
                <a:cubicBezTo>
                  <a:pt x="46" y="61"/>
                  <a:pt x="46" y="61"/>
                  <a:pt x="46" y="61"/>
                </a:cubicBezTo>
                <a:cubicBezTo>
                  <a:pt x="46" y="61"/>
                  <a:pt x="46" y="61"/>
                  <a:pt x="46" y="61"/>
                </a:cubicBezTo>
                <a:cubicBezTo>
                  <a:pt x="46" y="61"/>
                  <a:pt x="46" y="61"/>
                  <a:pt x="46" y="61"/>
                </a:cubicBezTo>
                <a:cubicBezTo>
                  <a:pt x="46" y="61"/>
                  <a:pt x="46" y="61"/>
                  <a:pt x="46" y="61"/>
                </a:cubicBezTo>
                <a:cubicBezTo>
                  <a:pt x="46" y="61"/>
                  <a:pt x="46" y="61"/>
                  <a:pt x="46" y="61"/>
                </a:cubicBezTo>
                <a:cubicBezTo>
                  <a:pt x="46" y="61"/>
                  <a:pt x="46" y="61"/>
                  <a:pt x="46" y="61"/>
                </a:cubicBezTo>
                <a:cubicBezTo>
                  <a:pt x="46" y="61"/>
                  <a:pt x="46" y="61"/>
                  <a:pt x="46" y="61"/>
                </a:cubicBezTo>
                <a:cubicBezTo>
                  <a:pt x="46" y="61"/>
                  <a:pt x="46" y="61"/>
                  <a:pt x="46" y="61"/>
                </a:cubicBezTo>
                <a:cubicBezTo>
                  <a:pt x="46" y="62"/>
                  <a:pt x="45" y="62"/>
                  <a:pt x="45" y="62"/>
                </a:cubicBezTo>
                <a:cubicBezTo>
                  <a:pt x="45" y="62"/>
                  <a:pt x="45" y="62"/>
                  <a:pt x="45" y="62"/>
                </a:cubicBezTo>
                <a:cubicBezTo>
                  <a:pt x="45" y="62"/>
                  <a:pt x="45" y="62"/>
                  <a:pt x="45" y="62"/>
                </a:cubicBezTo>
                <a:cubicBezTo>
                  <a:pt x="45" y="62"/>
                  <a:pt x="45" y="62"/>
                  <a:pt x="45" y="62"/>
                </a:cubicBezTo>
                <a:cubicBezTo>
                  <a:pt x="45" y="62"/>
                  <a:pt x="45" y="62"/>
                  <a:pt x="45" y="62"/>
                </a:cubicBezTo>
                <a:cubicBezTo>
                  <a:pt x="45" y="62"/>
                  <a:pt x="45" y="62"/>
                  <a:pt x="45" y="62"/>
                </a:cubicBezTo>
                <a:cubicBezTo>
                  <a:pt x="45" y="62"/>
                  <a:pt x="45" y="62"/>
                  <a:pt x="45" y="62"/>
                </a:cubicBezTo>
                <a:cubicBezTo>
                  <a:pt x="45" y="62"/>
                  <a:pt x="45" y="62"/>
                  <a:pt x="45" y="62"/>
                </a:cubicBezTo>
                <a:cubicBezTo>
                  <a:pt x="45" y="62"/>
                  <a:pt x="45" y="62"/>
                  <a:pt x="45" y="62"/>
                </a:cubicBezTo>
                <a:cubicBezTo>
                  <a:pt x="45" y="62"/>
                  <a:pt x="45" y="62"/>
                  <a:pt x="45" y="62"/>
                </a:cubicBezTo>
                <a:cubicBezTo>
                  <a:pt x="45" y="62"/>
                  <a:pt x="45" y="62"/>
                  <a:pt x="45" y="62"/>
                </a:cubicBezTo>
                <a:cubicBezTo>
                  <a:pt x="45" y="62"/>
                  <a:pt x="45" y="62"/>
                  <a:pt x="45" y="62"/>
                </a:cubicBezTo>
                <a:cubicBezTo>
                  <a:pt x="45" y="63"/>
                  <a:pt x="45" y="63"/>
                  <a:pt x="45" y="63"/>
                </a:cubicBezTo>
                <a:cubicBezTo>
                  <a:pt x="45" y="63"/>
                  <a:pt x="45" y="63"/>
                  <a:pt x="45" y="63"/>
                </a:cubicBezTo>
                <a:cubicBezTo>
                  <a:pt x="45" y="63"/>
                  <a:pt x="45" y="63"/>
                  <a:pt x="45" y="63"/>
                </a:cubicBezTo>
                <a:cubicBezTo>
                  <a:pt x="45" y="63"/>
                  <a:pt x="45" y="63"/>
                  <a:pt x="45" y="63"/>
                </a:cubicBezTo>
                <a:cubicBezTo>
                  <a:pt x="45" y="63"/>
                  <a:pt x="45" y="63"/>
                  <a:pt x="45" y="63"/>
                </a:cubicBezTo>
                <a:cubicBezTo>
                  <a:pt x="45" y="63"/>
                  <a:pt x="45" y="63"/>
                  <a:pt x="45" y="63"/>
                </a:cubicBezTo>
                <a:cubicBezTo>
                  <a:pt x="45" y="63"/>
                  <a:pt x="45" y="63"/>
                  <a:pt x="45" y="63"/>
                </a:cubicBezTo>
                <a:cubicBezTo>
                  <a:pt x="45" y="63"/>
                  <a:pt x="45" y="63"/>
                  <a:pt x="45" y="63"/>
                </a:cubicBezTo>
                <a:cubicBezTo>
                  <a:pt x="45" y="63"/>
                  <a:pt x="45" y="63"/>
                  <a:pt x="45" y="63"/>
                </a:cubicBezTo>
                <a:cubicBezTo>
                  <a:pt x="45" y="63"/>
                  <a:pt x="45" y="63"/>
                  <a:pt x="45" y="63"/>
                </a:cubicBezTo>
                <a:cubicBezTo>
                  <a:pt x="45" y="63"/>
                  <a:pt x="45" y="63"/>
                  <a:pt x="45" y="63"/>
                </a:cubicBezTo>
                <a:cubicBezTo>
                  <a:pt x="44" y="63"/>
                  <a:pt x="44" y="63"/>
                  <a:pt x="44" y="63"/>
                </a:cubicBezTo>
                <a:cubicBezTo>
                  <a:pt x="44" y="63"/>
                  <a:pt x="44" y="63"/>
                  <a:pt x="44" y="63"/>
                </a:cubicBezTo>
                <a:cubicBezTo>
                  <a:pt x="44" y="63"/>
                  <a:pt x="44" y="63"/>
                  <a:pt x="44" y="63"/>
                </a:cubicBezTo>
                <a:cubicBezTo>
                  <a:pt x="44" y="63"/>
                  <a:pt x="44" y="63"/>
                  <a:pt x="44" y="63"/>
                </a:cubicBezTo>
                <a:cubicBezTo>
                  <a:pt x="44" y="63"/>
                  <a:pt x="44" y="63"/>
                  <a:pt x="44" y="63"/>
                </a:cubicBezTo>
                <a:cubicBezTo>
                  <a:pt x="44" y="63"/>
                  <a:pt x="44" y="63"/>
                  <a:pt x="44" y="63"/>
                </a:cubicBezTo>
                <a:cubicBezTo>
                  <a:pt x="44" y="63"/>
                  <a:pt x="44" y="63"/>
                  <a:pt x="44" y="63"/>
                </a:cubicBezTo>
                <a:cubicBezTo>
                  <a:pt x="44" y="63"/>
                  <a:pt x="44" y="63"/>
                  <a:pt x="44" y="63"/>
                </a:cubicBezTo>
                <a:cubicBezTo>
                  <a:pt x="44" y="63"/>
                  <a:pt x="44" y="64"/>
                  <a:pt x="44" y="64"/>
                </a:cubicBezTo>
                <a:cubicBezTo>
                  <a:pt x="44" y="64"/>
                  <a:pt x="44" y="64"/>
                  <a:pt x="44" y="64"/>
                </a:cubicBezTo>
                <a:cubicBezTo>
                  <a:pt x="44" y="64"/>
                  <a:pt x="44" y="64"/>
                  <a:pt x="44" y="64"/>
                </a:cubicBezTo>
                <a:cubicBezTo>
                  <a:pt x="44" y="64"/>
                  <a:pt x="44" y="64"/>
                  <a:pt x="44" y="64"/>
                </a:cubicBezTo>
                <a:cubicBezTo>
                  <a:pt x="44" y="64"/>
                  <a:pt x="44" y="64"/>
                  <a:pt x="44" y="64"/>
                </a:cubicBezTo>
                <a:cubicBezTo>
                  <a:pt x="44" y="64"/>
                  <a:pt x="44" y="64"/>
                  <a:pt x="44" y="64"/>
                </a:cubicBezTo>
                <a:cubicBezTo>
                  <a:pt x="44" y="64"/>
                  <a:pt x="44" y="64"/>
                  <a:pt x="44" y="64"/>
                </a:cubicBezTo>
                <a:cubicBezTo>
                  <a:pt x="43" y="64"/>
                  <a:pt x="43" y="64"/>
                  <a:pt x="43" y="64"/>
                </a:cubicBezTo>
                <a:cubicBezTo>
                  <a:pt x="43" y="64"/>
                  <a:pt x="43" y="64"/>
                  <a:pt x="43" y="64"/>
                </a:cubicBezTo>
                <a:cubicBezTo>
                  <a:pt x="43" y="64"/>
                  <a:pt x="43" y="64"/>
                  <a:pt x="43" y="64"/>
                </a:cubicBezTo>
                <a:cubicBezTo>
                  <a:pt x="43" y="64"/>
                  <a:pt x="43" y="64"/>
                  <a:pt x="43" y="64"/>
                </a:cubicBezTo>
                <a:cubicBezTo>
                  <a:pt x="43" y="64"/>
                  <a:pt x="43" y="64"/>
                  <a:pt x="43" y="64"/>
                </a:cubicBezTo>
                <a:cubicBezTo>
                  <a:pt x="43" y="64"/>
                  <a:pt x="43" y="64"/>
                  <a:pt x="43" y="64"/>
                </a:cubicBezTo>
                <a:cubicBezTo>
                  <a:pt x="43" y="65"/>
                  <a:pt x="43" y="65"/>
                  <a:pt x="43" y="65"/>
                </a:cubicBezTo>
                <a:cubicBezTo>
                  <a:pt x="43" y="65"/>
                  <a:pt x="43" y="65"/>
                  <a:pt x="43" y="65"/>
                </a:cubicBezTo>
                <a:cubicBezTo>
                  <a:pt x="43" y="65"/>
                  <a:pt x="43" y="65"/>
                  <a:pt x="43" y="65"/>
                </a:cubicBezTo>
                <a:cubicBezTo>
                  <a:pt x="43" y="65"/>
                  <a:pt x="43" y="65"/>
                  <a:pt x="43" y="65"/>
                </a:cubicBezTo>
                <a:cubicBezTo>
                  <a:pt x="43" y="65"/>
                  <a:pt x="43" y="65"/>
                  <a:pt x="43" y="65"/>
                </a:cubicBezTo>
                <a:cubicBezTo>
                  <a:pt x="43" y="65"/>
                  <a:pt x="43" y="65"/>
                  <a:pt x="43" y="65"/>
                </a:cubicBezTo>
                <a:cubicBezTo>
                  <a:pt x="43" y="65"/>
                  <a:pt x="43" y="65"/>
                  <a:pt x="43" y="65"/>
                </a:cubicBezTo>
                <a:cubicBezTo>
                  <a:pt x="43" y="65"/>
                  <a:pt x="43" y="65"/>
                  <a:pt x="43" y="65"/>
                </a:cubicBezTo>
                <a:cubicBezTo>
                  <a:pt x="42" y="65"/>
                  <a:pt x="42" y="65"/>
                  <a:pt x="42" y="65"/>
                </a:cubicBezTo>
                <a:cubicBezTo>
                  <a:pt x="42" y="65"/>
                  <a:pt x="42" y="65"/>
                  <a:pt x="42" y="65"/>
                </a:cubicBezTo>
                <a:cubicBezTo>
                  <a:pt x="43" y="65"/>
                  <a:pt x="43" y="65"/>
                  <a:pt x="43" y="65"/>
                </a:cubicBezTo>
                <a:cubicBezTo>
                  <a:pt x="43" y="65"/>
                  <a:pt x="43" y="65"/>
                  <a:pt x="42" y="65"/>
                </a:cubicBezTo>
                <a:cubicBezTo>
                  <a:pt x="42" y="65"/>
                  <a:pt x="42" y="65"/>
                  <a:pt x="42" y="65"/>
                </a:cubicBezTo>
                <a:cubicBezTo>
                  <a:pt x="43" y="65"/>
                  <a:pt x="43" y="65"/>
                  <a:pt x="43" y="65"/>
                </a:cubicBezTo>
                <a:cubicBezTo>
                  <a:pt x="42" y="65"/>
                  <a:pt x="42" y="65"/>
                  <a:pt x="42" y="65"/>
                </a:cubicBezTo>
                <a:cubicBezTo>
                  <a:pt x="42" y="65"/>
                  <a:pt x="42" y="65"/>
                  <a:pt x="42" y="65"/>
                </a:cubicBezTo>
                <a:cubicBezTo>
                  <a:pt x="42" y="65"/>
                  <a:pt x="42" y="65"/>
                  <a:pt x="42" y="65"/>
                </a:cubicBezTo>
                <a:cubicBezTo>
                  <a:pt x="42" y="66"/>
                  <a:pt x="42" y="66"/>
                  <a:pt x="42" y="66"/>
                </a:cubicBezTo>
                <a:cubicBezTo>
                  <a:pt x="42" y="66"/>
                  <a:pt x="42" y="66"/>
                  <a:pt x="42" y="66"/>
                </a:cubicBezTo>
                <a:cubicBezTo>
                  <a:pt x="42" y="66"/>
                  <a:pt x="42" y="66"/>
                  <a:pt x="42" y="66"/>
                </a:cubicBezTo>
                <a:cubicBezTo>
                  <a:pt x="42" y="66"/>
                  <a:pt x="42" y="66"/>
                  <a:pt x="42" y="66"/>
                </a:cubicBezTo>
                <a:cubicBezTo>
                  <a:pt x="42" y="66"/>
                  <a:pt x="42" y="66"/>
                  <a:pt x="42" y="66"/>
                </a:cubicBezTo>
                <a:cubicBezTo>
                  <a:pt x="42" y="66"/>
                  <a:pt x="42" y="66"/>
                  <a:pt x="42" y="66"/>
                </a:cubicBezTo>
                <a:cubicBezTo>
                  <a:pt x="42" y="66"/>
                  <a:pt x="42" y="66"/>
                  <a:pt x="42" y="66"/>
                </a:cubicBezTo>
                <a:cubicBezTo>
                  <a:pt x="42" y="66"/>
                  <a:pt x="42" y="66"/>
                  <a:pt x="42" y="66"/>
                </a:cubicBezTo>
                <a:cubicBezTo>
                  <a:pt x="42" y="66"/>
                  <a:pt x="42" y="66"/>
                  <a:pt x="42" y="66"/>
                </a:cubicBezTo>
                <a:cubicBezTo>
                  <a:pt x="42" y="66"/>
                  <a:pt x="42" y="66"/>
                  <a:pt x="42" y="66"/>
                </a:cubicBezTo>
                <a:cubicBezTo>
                  <a:pt x="42" y="66"/>
                  <a:pt x="42" y="66"/>
                  <a:pt x="42" y="66"/>
                </a:cubicBezTo>
                <a:cubicBezTo>
                  <a:pt x="42" y="66"/>
                  <a:pt x="42" y="66"/>
                  <a:pt x="42" y="67"/>
                </a:cubicBezTo>
                <a:cubicBezTo>
                  <a:pt x="42" y="67"/>
                  <a:pt x="42" y="67"/>
                  <a:pt x="42" y="67"/>
                </a:cubicBezTo>
                <a:cubicBezTo>
                  <a:pt x="43" y="67"/>
                  <a:pt x="43" y="67"/>
                  <a:pt x="43" y="67"/>
                </a:cubicBezTo>
                <a:cubicBezTo>
                  <a:pt x="43" y="67"/>
                  <a:pt x="43" y="67"/>
                  <a:pt x="43" y="67"/>
                </a:cubicBezTo>
                <a:cubicBezTo>
                  <a:pt x="43" y="67"/>
                  <a:pt x="43" y="67"/>
                  <a:pt x="43" y="67"/>
                </a:cubicBezTo>
                <a:cubicBezTo>
                  <a:pt x="43" y="67"/>
                  <a:pt x="43" y="67"/>
                  <a:pt x="43" y="67"/>
                </a:cubicBezTo>
                <a:cubicBezTo>
                  <a:pt x="43" y="67"/>
                  <a:pt x="43" y="67"/>
                  <a:pt x="43" y="67"/>
                </a:cubicBezTo>
                <a:cubicBezTo>
                  <a:pt x="43" y="67"/>
                  <a:pt x="43" y="67"/>
                  <a:pt x="43" y="67"/>
                </a:cubicBezTo>
                <a:cubicBezTo>
                  <a:pt x="43" y="67"/>
                  <a:pt x="43" y="67"/>
                  <a:pt x="43" y="67"/>
                </a:cubicBezTo>
                <a:cubicBezTo>
                  <a:pt x="43" y="67"/>
                  <a:pt x="43" y="67"/>
                  <a:pt x="43" y="67"/>
                </a:cubicBezTo>
                <a:cubicBezTo>
                  <a:pt x="43" y="67"/>
                  <a:pt x="43" y="67"/>
                  <a:pt x="43" y="67"/>
                </a:cubicBezTo>
                <a:cubicBezTo>
                  <a:pt x="43" y="67"/>
                  <a:pt x="43" y="67"/>
                  <a:pt x="43" y="67"/>
                </a:cubicBezTo>
                <a:cubicBezTo>
                  <a:pt x="43" y="67"/>
                  <a:pt x="43" y="67"/>
                  <a:pt x="43" y="67"/>
                </a:cubicBezTo>
                <a:cubicBezTo>
                  <a:pt x="43" y="67"/>
                  <a:pt x="43" y="67"/>
                  <a:pt x="43" y="67"/>
                </a:cubicBezTo>
                <a:cubicBezTo>
                  <a:pt x="43" y="67"/>
                  <a:pt x="43" y="67"/>
                  <a:pt x="43" y="68"/>
                </a:cubicBezTo>
                <a:cubicBezTo>
                  <a:pt x="43" y="68"/>
                  <a:pt x="43" y="68"/>
                  <a:pt x="43" y="68"/>
                </a:cubicBezTo>
                <a:cubicBezTo>
                  <a:pt x="43" y="68"/>
                  <a:pt x="43" y="68"/>
                  <a:pt x="43" y="68"/>
                </a:cubicBezTo>
                <a:cubicBezTo>
                  <a:pt x="43" y="68"/>
                  <a:pt x="43" y="68"/>
                  <a:pt x="43" y="68"/>
                </a:cubicBezTo>
                <a:cubicBezTo>
                  <a:pt x="43" y="68"/>
                  <a:pt x="43" y="68"/>
                  <a:pt x="43" y="68"/>
                </a:cubicBezTo>
                <a:cubicBezTo>
                  <a:pt x="43" y="68"/>
                  <a:pt x="43" y="68"/>
                  <a:pt x="43" y="68"/>
                </a:cubicBezTo>
                <a:cubicBezTo>
                  <a:pt x="43" y="68"/>
                  <a:pt x="43" y="68"/>
                  <a:pt x="43" y="68"/>
                </a:cubicBezTo>
                <a:cubicBezTo>
                  <a:pt x="43" y="68"/>
                  <a:pt x="43" y="68"/>
                  <a:pt x="43" y="68"/>
                </a:cubicBezTo>
                <a:cubicBezTo>
                  <a:pt x="43" y="68"/>
                  <a:pt x="43" y="68"/>
                  <a:pt x="43" y="68"/>
                </a:cubicBezTo>
                <a:cubicBezTo>
                  <a:pt x="43" y="68"/>
                  <a:pt x="43" y="68"/>
                  <a:pt x="43" y="68"/>
                </a:cubicBezTo>
                <a:cubicBezTo>
                  <a:pt x="43" y="68"/>
                  <a:pt x="43" y="68"/>
                  <a:pt x="43" y="68"/>
                </a:cubicBezTo>
                <a:cubicBezTo>
                  <a:pt x="43" y="68"/>
                  <a:pt x="43" y="68"/>
                  <a:pt x="43" y="68"/>
                </a:cubicBezTo>
                <a:cubicBezTo>
                  <a:pt x="42" y="68"/>
                  <a:pt x="42" y="68"/>
                  <a:pt x="42" y="68"/>
                </a:cubicBezTo>
                <a:cubicBezTo>
                  <a:pt x="42" y="68"/>
                  <a:pt x="42" y="68"/>
                  <a:pt x="42" y="68"/>
                </a:cubicBezTo>
                <a:cubicBezTo>
                  <a:pt x="42" y="68"/>
                  <a:pt x="42" y="68"/>
                  <a:pt x="42" y="68"/>
                </a:cubicBezTo>
                <a:cubicBezTo>
                  <a:pt x="42" y="68"/>
                  <a:pt x="42" y="68"/>
                  <a:pt x="42" y="68"/>
                </a:cubicBezTo>
                <a:cubicBezTo>
                  <a:pt x="42" y="68"/>
                  <a:pt x="42" y="69"/>
                  <a:pt x="42" y="69"/>
                </a:cubicBezTo>
                <a:cubicBezTo>
                  <a:pt x="42" y="69"/>
                  <a:pt x="42" y="69"/>
                  <a:pt x="42" y="69"/>
                </a:cubicBezTo>
                <a:cubicBezTo>
                  <a:pt x="42" y="69"/>
                  <a:pt x="42" y="69"/>
                  <a:pt x="42" y="69"/>
                </a:cubicBezTo>
                <a:cubicBezTo>
                  <a:pt x="42" y="69"/>
                  <a:pt x="42" y="69"/>
                  <a:pt x="42" y="69"/>
                </a:cubicBezTo>
                <a:cubicBezTo>
                  <a:pt x="42" y="69"/>
                  <a:pt x="42" y="69"/>
                  <a:pt x="42" y="69"/>
                </a:cubicBezTo>
                <a:cubicBezTo>
                  <a:pt x="42" y="69"/>
                  <a:pt x="42" y="69"/>
                  <a:pt x="42" y="69"/>
                </a:cubicBezTo>
                <a:cubicBezTo>
                  <a:pt x="42" y="69"/>
                  <a:pt x="42" y="69"/>
                  <a:pt x="42" y="69"/>
                </a:cubicBezTo>
                <a:cubicBezTo>
                  <a:pt x="42" y="69"/>
                  <a:pt x="42" y="69"/>
                  <a:pt x="42" y="69"/>
                </a:cubicBezTo>
                <a:cubicBezTo>
                  <a:pt x="42" y="69"/>
                  <a:pt x="42" y="69"/>
                  <a:pt x="42" y="69"/>
                </a:cubicBezTo>
                <a:cubicBezTo>
                  <a:pt x="42" y="69"/>
                  <a:pt x="42" y="69"/>
                  <a:pt x="42" y="69"/>
                </a:cubicBezTo>
                <a:cubicBezTo>
                  <a:pt x="42" y="69"/>
                  <a:pt x="42" y="69"/>
                  <a:pt x="42" y="69"/>
                </a:cubicBezTo>
                <a:cubicBezTo>
                  <a:pt x="42" y="69"/>
                  <a:pt x="42" y="69"/>
                  <a:pt x="42" y="69"/>
                </a:cubicBezTo>
                <a:cubicBezTo>
                  <a:pt x="42" y="69"/>
                  <a:pt x="41" y="69"/>
                  <a:pt x="41" y="69"/>
                </a:cubicBezTo>
                <a:cubicBezTo>
                  <a:pt x="41" y="69"/>
                  <a:pt x="41" y="69"/>
                  <a:pt x="41" y="69"/>
                </a:cubicBezTo>
                <a:cubicBezTo>
                  <a:pt x="41" y="69"/>
                  <a:pt x="41" y="69"/>
                  <a:pt x="41" y="69"/>
                </a:cubicBezTo>
                <a:cubicBezTo>
                  <a:pt x="41" y="69"/>
                  <a:pt x="41" y="69"/>
                  <a:pt x="41" y="69"/>
                </a:cubicBezTo>
                <a:cubicBezTo>
                  <a:pt x="41" y="69"/>
                  <a:pt x="41" y="69"/>
                  <a:pt x="41" y="69"/>
                </a:cubicBezTo>
                <a:cubicBezTo>
                  <a:pt x="41" y="69"/>
                  <a:pt x="41" y="69"/>
                  <a:pt x="41" y="69"/>
                </a:cubicBezTo>
                <a:cubicBezTo>
                  <a:pt x="41" y="69"/>
                  <a:pt x="41" y="69"/>
                  <a:pt x="41" y="69"/>
                </a:cubicBezTo>
                <a:cubicBezTo>
                  <a:pt x="41" y="69"/>
                  <a:pt x="41" y="69"/>
                  <a:pt x="41" y="69"/>
                </a:cubicBezTo>
                <a:cubicBezTo>
                  <a:pt x="41" y="70"/>
                  <a:pt x="41" y="70"/>
                  <a:pt x="41" y="70"/>
                </a:cubicBezTo>
                <a:cubicBezTo>
                  <a:pt x="41" y="70"/>
                  <a:pt x="41" y="70"/>
                  <a:pt x="41" y="70"/>
                </a:cubicBezTo>
                <a:cubicBezTo>
                  <a:pt x="41" y="70"/>
                  <a:pt x="41" y="70"/>
                  <a:pt x="41" y="70"/>
                </a:cubicBezTo>
                <a:cubicBezTo>
                  <a:pt x="41" y="70"/>
                  <a:pt x="41" y="70"/>
                  <a:pt x="41" y="70"/>
                </a:cubicBezTo>
                <a:cubicBezTo>
                  <a:pt x="41" y="70"/>
                  <a:pt x="41" y="70"/>
                  <a:pt x="41" y="70"/>
                </a:cubicBezTo>
                <a:cubicBezTo>
                  <a:pt x="41" y="70"/>
                  <a:pt x="41" y="70"/>
                  <a:pt x="41" y="70"/>
                </a:cubicBezTo>
                <a:cubicBezTo>
                  <a:pt x="41" y="70"/>
                  <a:pt x="41" y="70"/>
                  <a:pt x="41" y="70"/>
                </a:cubicBezTo>
                <a:cubicBezTo>
                  <a:pt x="41" y="70"/>
                  <a:pt x="41" y="70"/>
                  <a:pt x="41" y="70"/>
                </a:cubicBezTo>
                <a:cubicBezTo>
                  <a:pt x="41" y="70"/>
                  <a:pt x="41" y="70"/>
                  <a:pt x="41" y="70"/>
                </a:cubicBezTo>
                <a:cubicBezTo>
                  <a:pt x="41" y="70"/>
                  <a:pt x="41" y="70"/>
                  <a:pt x="41" y="70"/>
                </a:cubicBezTo>
                <a:cubicBezTo>
                  <a:pt x="41" y="70"/>
                  <a:pt x="41" y="70"/>
                  <a:pt x="41" y="70"/>
                </a:cubicBezTo>
                <a:cubicBezTo>
                  <a:pt x="41" y="71"/>
                  <a:pt x="41" y="71"/>
                  <a:pt x="41" y="71"/>
                </a:cubicBezTo>
                <a:cubicBezTo>
                  <a:pt x="41" y="71"/>
                  <a:pt x="41" y="71"/>
                  <a:pt x="41" y="71"/>
                </a:cubicBezTo>
                <a:cubicBezTo>
                  <a:pt x="41" y="71"/>
                  <a:pt x="41" y="71"/>
                  <a:pt x="41" y="71"/>
                </a:cubicBezTo>
                <a:cubicBezTo>
                  <a:pt x="41" y="71"/>
                  <a:pt x="41" y="71"/>
                  <a:pt x="41" y="71"/>
                </a:cubicBezTo>
                <a:cubicBezTo>
                  <a:pt x="41" y="71"/>
                  <a:pt x="41" y="71"/>
                  <a:pt x="41" y="71"/>
                </a:cubicBezTo>
                <a:cubicBezTo>
                  <a:pt x="41" y="71"/>
                  <a:pt x="41" y="71"/>
                  <a:pt x="41" y="71"/>
                </a:cubicBezTo>
                <a:cubicBezTo>
                  <a:pt x="41" y="71"/>
                  <a:pt x="41" y="71"/>
                  <a:pt x="41" y="71"/>
                </a:cubicBezTo>
                <a:cubicBezTo>
                  <a:pt x="41" y="71"/>
                  <a:pt x="41" y="71"/>
                  <a:pt x="41" y="71"/>
                </a:cubicBezTo>
                <a:cubicBezTo>
                  <a:pt x="41" y="71"/>
                  <a:pt x="41" y="71"/>
                  <a:pt x="40" y="71"/>
                </a:cubicBezTo>
                <a:cubicBezTo>
                  <a:pt x="40" y="71"/>
                  <a:pt x="40" y="71"/>
                  <a:pt x="40" y="71"/>
                </a:cubicBezTo>
                <a:cubicBezTo>
                  <a:pt x="40" y="71"/>
                  <a:pt x="40" y="71"/>
                  <a:pt x="40" y="71"/>
                </a:cubicBezTo>
                <a:cubicBezTo>
                  <a:pt x="40" y="71"/>
                  <a:pt x="40" y="71"/>
                  <a:pt x="40" y="71"/>
                </a:cubicBezTo>
                <a:cubicBezTo>
                  <a:pt x="40" y="71"/>
                  <a:pt x="40" y="71"/>
                  <a:pt x="40" y="71"/>
                </a:cubicBezTo>
                <a:cubicBezTo>
                  <a:pt x="40" y="72"/>
                  <a:pt x="40" y="72"/>
                  <a:pt x="40" y="72"/>
                </a:cubicBezTo>
                <a:cubicBezTo>
                  <a:pt x="40" y="72"/>
                  <a:pt x="40" y="72"/>
                  <a:pt x="40" y="72"/>
                </a:cubicBezTo>
                <a:cubicBezTo>
                  <a:pt x="40" y="72"/>
                  <a:pt x="40" y="72"/>
                  <a:pt x="40" y="72"/>
                </a:cubicBezTo>
                <a:cubicBezTo>
                  <a:pt x="40" y="72"/>
                  <a:pt x="40" y="72"/>
                  <a:pt x="40" y="72"/>
                </a:cubicBezTo>
                <a:cubicBezTo>
                  <a:pt x="40" y="72"/>
                  <a:pt x="40" y="72"/>
                  <a:pt x="40" y="72"/>
                </a:cubicBezTo>
                <a:cubicBezTo>
                  <a:pt x="40" y="72"/>
                  <a:pt x="40" y="72"/>
                  <a:pt x="40" y="72"/>
                </a:cubicBezTo>
                <a:cubicBezTo>
                  <a:pt x="40" y="72"/>
                  <a:pt x="40" y="72"/>
                  <a:pt x="40" y="72"/>
                </a:cubicBezTo>
                <a:cubicBezTo>
                  <a:pt x="40" y="72"/>
                  <a:pt x="40" y="72"/>
                  <a:pt x="40" y="72"/>
                </a:cubicBezTo>
                <a:cubicBezTo>
                  <a:pt x="40" y="72"/>
                  <a:pt x="40" y="72"/>
                  <a:pt x="40" y="72"/>
                </a:cubicBezTo>
                <a:cubicBezTo>
                  <a:pt x="40" y="72"/>
                  <a:pt x="40" y="72"/>
                  <a:pt x="40" y="72"/>
                </a:cubicBezTo>
                <a:cubicBezTo>
                  <a:pt x="40" y="72"/>
                  <a:pt x="40" y="72"/>
                  <a:pt x="40" y="72"/>
                </a:cubicBezTo>
                <a:cubicBezTo>
                  <a:pt x="40" y="72"/>
                  <a:pt x="40" y="72"/>
                  <a:pt x="40" y="72"/>
                </a:cubicBezTo>
                <a:cubicBezTo>
                  <a:pt x="40" y="72"/>
                  <a:pt x="40" y="72"/>
                  <a:pt x="40" y="72"/>
                </a:cubicBezTo>
                <a:cubicBezTo>
                  <a:pt x="40" y="72"/>
                  <a:pt x="40" y="72"/>
                  <a:pt x="40" y="72"/>
                </a:cubicBezTo>
                <a:cubicBezTo>
                  <a:pt x="40" y="72"/>
                  <a:pt x="40" y="72"/>
                  <a:pt x="40" y="72"/>
                </a:cubicBezTo>
                <a:cubicBezTo>
                  <a:pt x="40" y="72"/>
                  <a:pt x="40" y="72"/>
                  <a:pt x="40" y="72"/>
                </a:cubicBezTo>
                <a:cubicBezTo>
                  <a:pt x="40" y="72"/>
                  <a:pt x="40" y="72"/>
                  <a:pt x="40" y="72"/>
                </a:cubicBezTo>
                <a:cubicBezTo>
                  <a:pt x="40" y="72"/>
                  <a:pt x="40" y="72"/>
                  <a:pt x="40" y="72"/>
                </a:cubicBezTo>
                <a:cubicBezTo>
                  <a:pt x="40" y="73"/>
                  <a:pt x="40" y="73"/>
                  <a:pt x="40" y="73"/>
                </a:cubicBezTo>
                <a:cubicBezTo>
                  <a:pt x="40" y="73"/>
                  <a:pt x="40" y="73"/>
                  <a:pt x="40" y="73"/>
                </a:cubicBezTo>
                <a:cubicBezTo>
                  <a:pt x="40" y="73"/>
                  <a:pt x="40" y="73"/>
                  <a:pt x="39" y="73"/>
                </a:cubicBezTo>
                <a:cubicBezTo>
                  <a:pt x="39" y="73"/>
                  <a:pt x="39" y="73"/>
                  <a:pt x="39" y="73"/>
                </a:cubicBezTo>
                <a:cubicBezTo>
                  <a:pt x="39" y="73"/>
                  <a:pt x="39" y="73"/>
                  <a:pt x="39" y="73"/>
                </a:cubicBezTo>
                <a:cubicBezTo>
                  <a:pt x="39" y="73"/>
                  <a:pt x="39" y="73"/>
                  <a:pt x="39" y="73"/>
                </a:cubicBezTo>
                <a:cubicBezTo>
                  <a:pt x="39" y="73"/>
                  <a:pt x="39" y="73"/>
                  <a:pt x="39" y="73"/>
                </a:cubicBezTo>
                <a:cubicBezTo>
                  <a:pt x="39" y="73"/>
                  <a:pt x="39" y="73"/>
                  <a:pt x="39" y="73"/>
                </a:cubicBezTo>
                <a:cubicBezTo>
                  <a:pt x="39" y="73"/>
                  <a:pt x="39" y="73"/>
                  <a:pt x="39" y="73"/>
                </a:cubicBezTo>
                <a:cubicBezTo>
                  <a:pt x="39" y="73"/>
                  <a:pt x="39" y="73"/>
                  <a:pt x="39" y="73"/>
                </a:cubicBezTo>
                <a:cubicBezTo>
                  <a:pt x="39" y="73"/>
                  <a:pt x="39" y="73"/>
                  <a:pt x="39" y="73"/>
                </a:cubicBezTo>
                <a:cubicBezTo>
                  <a:pt x="39" y="73"/>
                  <a:pt x="39" y="73"/>
                  <a:pt x="39" y="73"/>
                </a:cubicBezTo>
                <a:cubicBezTo>
                  <a:pt x="39" y="73"/>
                  <a:pt x="39" y="73"/>
                  <a:pt x="39" y="73"/>
                </a:cubicBezTo>
                <a:cubicBezTo>
                  <a:pt x="39" y="73"/>
                  <a:pt x="39" y="73"/>
                  <a:pt x="39" y="73"/>
                </a:cubicBezTo>
                <a:cubicBezTo>
                  <a:pt x="39" y="73"/>
                  <a:pt x="39" y="73"/>
                  <a:pt x="39" y="73"/>
                </a:cubicBezTo>
                <a:cubicBezTo>
                  <a:pt x="39" y="73"/>
                  <a:pt x="39" y="73"/>
                  <a:pt x="39" y="73"/>
                </a:cubicBezTo>
                <a:cubicBezTo>
                  <a:pt x="39" y="73"/>
                  <a:pt x="39" y="73"/>
                  <a:pt x="39" y="73"/>
                </a:cubicBezTo>
                <a:cubicBezTo>
                  <a:pt x="39" y="73"/>
                  <a:pt x="39" y="73"/>
                  <a:pt x="39" y="73"/>
                </a:cubicBezTo>
                <a:cubicBezTo>
                  <a:pt x="39" y="73"/>
                  <a:pt x="39" y="73"/>
                  <a:pt x="39" y="74"/>
                </a:cubicBezTo>
                <a:cubicBezTo>
                  <a:pt x="39" y="74"/>
                  <a:pt x="39" y="74"/>
                  <a:pt x="39" y="74"/>
                </a:cubicBezTo>
                <a:cubicBezTo>
                  <a:pt x="38" y="74"/>
                  <a:pt x="38" y="74"/>
                  <a:pt x="38" y="74"/>
                </a:cubicBezTo>
                <a:cubicBezTo>
                  <a:pt x="38" y="74"/>
                  <a:pt x="38" y="74"/>
                  <a:pt x="38" y="74"/>
                </a:cubicBezTo>
                <a:cubicBezTo>
                  <a:pt x="38" y="74"/>
                  <a:pt x="38" y="74"/>
                  <a:pt x="38" y="74"/>
                </a:cubicBezTo>
                <a:cubicBezTo>
                  <a:pt x="38" y="74"/>
                  <a:pt x="38" y="74"/>
                  <a:pt x="38" y="74"/>
                </a:cubicBezTo>
                <a:cubicBezTo>
                  <a:pt x="38" y="74"/>
                  <a:pt x="38" y="74"/>
                  <a:pt x="38" y="74"/>
                </a:cubicBezTo>
                <a:cubicBezTo>
                  <a:pt x="38" y="74"/>
                  <a:pt x="38" y="74"/>
                  <a:pt x="38" y="74"/>
                </a:cubicBezTo>
                <a:cubicBezTo>
                  <a:pt x="38" y="74"/>
                  <a:pt x="38" y="74"/>
                  <a:pt x="38" y="74"/>
                </a:cubicBezTo>
                <a:cubicBezTo>
                  <a:pt x="38" y="74"/>
                  <a:pt x="38" y="74"/>
                  <a:pt x="38" y="74"/>
                </a:cubicBezTo>
                <a:cubicBezTo>
                  <a:pt x="38" y="74"/>
                  <a:pt x="38" y="74"/>
                  <a:pt x="38" y="74"/>
                </a:cubicBezTo>
                <a:cubicBezTo>
                  <a:pt x="38" y="74"/>
                  <a:pt x="38" y="74"/>
                  <a:pt x="38" y="74"/>
                </a:cubicBezTo>
                <a:cubicBezTo>
                  <a:pt x="38" y="74"/>
                  <a:pt x="38" y="74"/>
                  <a:pt x="38" y="74"/>
                </a:cubicBezTo>
                <a:cubicBezTo>
                  <a:pt x="38" y="74"/>
                  <a:pt x="38" y="74"/>
                  <a:pt x="38" y="74"/>
                </a:cubicBezTo>
                <a:cubicBezTo>
                  <a:pt x="38" y="74"/>
                  <a:pt x="38" y="74"/>
                  <a:pt x="38" y="74"/>
                </a:cubicBezTo>
                <a:cubicBezTo>
                  <a:pt x="37" y="74"/>
                  <a:pt x="37" y="74"/>
                  <a:pt x="37" y="74"/>
                </a:cubicBezTo>
                <a:cubicBezTo>
                  <a:pt x="37" y="74"/>
                  <a:pt x="37" y="74"/>
                  <a:pt x="37" y="74"/>
                </a:cubicBezTo>
                <a:cubicBezTo>
                  <a:pt x="37" y="74"/>
                  <a:pt x="37" y="74"/>
                  <a:pt x="37" y="74"/>
                </a:cubicBezTo>
                <a:cubicBezTo>
                  <a:pt x="37" y="74"/>
                  <a:pt x="37" y="74"/>
                  <a:pt x="37" y="74"/>
                </a:cubicBezTo>
                <a:cubicBezTo>
                  <a:pt x="37" y="74"/>
                  <a:pt x="37" y="74"/>
                  <a:pt x="37" y="74"/>
                </a:cubicBezTo>
                <a:cubicBezTo>
                  <a:pt x="37" y="74"/>
                  <a:pt x="37" y="74"/>
                  <a:pt x="37" y="74"/>
                </a:cubicBezTo>
                <a:cubicBezTo>
                  <a:pt x="37" y="74"/>
                  <a:pt x="37" y="74"/>
                  <a:pt x="37" y="74"/>
                </a:cubicBezTo>
                <a:cubicBezTo>
                  <a:pt x="37" y="74"/>
                  <a:pt x="37" y="74"/>
                  <a:pt x="37" y="74"/>
                </a:cubicBezTo>
                <a:cubicBezTo>
                  <a:pt x="37" y="74"/>
                  <a:pt x="37" y="74"/>
                  <a:pt x="37" y="74"/>
                </a:cubicBezTo>
                <a:cubicBezTo>
                  <a:pt x="37" y="74"/>
                  <a:pt x="37" y="74"/>
                  <a:pt x="37" y="74"/>
                </a:cubicBezTo>
                <a:cubicBezTo>
                  <a:pt x="37" y="74"/>
                  <a:pt x="37" y="74"/>
                  <a:pt x="37" y="74"/>
                </a:cubicBezTo>
                <a:cubicBezTo>
                  <a:pt x="37" y="74"/>
                  <a:pt x="37" y="74"/>
                  <a:pt x="37" y="74"/>
                </a:cubicBezTo>
                <a:cubicBezTo>
                  <a:pt x="37" y="74"/>
                  <a:pt x="37" y="74"/>
                  <a:pt x="37" y="74"/>
                </a:cubicBezTo>
                <a:cubicBezTo>
                  <a:pt x="37" y="74"/>
                  <a:pt x="37" y="74"/>
                  <a:pt x="37" y="74"/>
                </a:cubicBezTo>
                <a:cubicBezTo>
                  <a:pt x="37" y="74"/>
                  <a:pt x="37" y="74"/>
                  <a:pt x="37" y="74"/>
                </a:cubicBezTo>
                <a:cubicBezTo>
                  <a:pt x="36" y="74"/>
                  <a:pt x="36" y="74"/>
                  <a:pt x="36" y="74"/>
                </a:cubicBezTo>
                <a:cubicBezTo>
                  <a:pt x="36" y="74"/>
                  <a:pt x="36" y="74"/>
                  <a:pt x="36" y="74"/>
                </a:cubicBezTo>
                <a:cubicBezTo>
                  <a:pt x="36" y="74"/>
                  <a:pt x="36" y="74"/>
                  <a:pt x="36" y="74"/>
                </a:cubicBezTo>
                <a:cubicBezTo>
                  <a:pt x="36" y="74"/>
                  <a:pt x="36" y="74"/>
                  <a:pt x="36" y="74"/>
                </a:cubicBezTo>
                <a:cubicBezTo>
                  <a:pt x="36" y="74"/>
                  <a:pt x="36" y="74"/>
                  <a:pt x="36" y="74"/>
                </a:cubicBezTo>
                <a:cubicBezTo>
                  <a:pt x="36" y="74"/>
                  <a:pt x="36" y="74"/>
                  <a:pt x="36" y="74"/>
                </a:cubicBezTo>
                <a:cubicBezTo>
                  <a:pt x="36" y="74"/>
                  <a:pt x="36" y="74"/>
                  <a:pt x="36" y="74"/>
                </a:cubicBezTo>
                <a:cubicBezTo>
                  <a:pt x="36" y="73"/>
                  <a:pt x="36" y="73"/>
                  <a:pt x="36" y="73"/>
                </a:cubicBezTo>
                <a:cubicBezTo>
                  <a:pt x="36" y="73"/>
                  <a:pt x="36" y="73"/>
                  <a:pt x="36" y="73"/>
                </a:cubicBezTo>
                <a:cubicBezTo>
                  <a:pt x="36" y="73"/>
                  <a:pt x="36" y="73"/>
                  <a:pt x="36" y="73"/>
                </a:cubicBezTo>
                <a:cubicBezTo>
                  <a:pt x="36" y="73"/>
                  <a:pt x="36" y="73"/>
                  <a:pt x="36" y="73"/>
                </a:cubicBezTo>
                <a:cubicBezTo>
                  <a:pt x="36" y="73"/>
                  <a:pt x="36" y="73"/>
                  <a:pt x="36" y="73"/>
                </a:cubicBezTo>
                <a:cubicBezTo>
                  <a:pt x="36" y="73"/>
                  <a:pt x="36" y="73"/>
                  <a:pt x="36" y="73"/>
                </a:cubicBezTo>
                <a:cubicBezTo>
                  <a:pt x="36" y="73"/>
                  <a:pt x="36" y="73"/>
                  <a:pt x="36" y="73"/>
                </a:cubicBezTo>
                <a:cubicBezTo>
                  <a:pt x="36" y="73"/>
                  <a:pt x="36" y="73"/>
                  <a:pt x="36" y="73"/>
                </a:cubicBezTo>
                <a:cubicBezTo>
                  <a:pt x="36" y="73"/>
                  <a:pt x="36" y="73"/>
                  <a:pt x="36" y="73"/>
                </a:cubicBezTo>
                <a:cubicBezTo>
                  <a:pt x="36" y="73"/>
                  <a:pt x="36" y="73"/>
                  <a:pt x="36" y="73"/>
                </a:cubicBezTo>
                <a:cubicBezTo>
                  <a:pt x="36" y="73"/>
                  <a:pt x="36" y="73"/>
                  <a:pt x="36" y="73"/>
                </a:cubicBezTo>
                <a:cubicBezTo>
                  <a:pt x="36" y="73"/>
                  <a:pt x="36" y="73"/>
                  <a:pt x="36" y="73"/>
                </a:cubicBezTo>
                <a:cubicBezTo>
                  <a:pt x="36" y="73"/>
                  <a:pt x="36" y="73"/>
                  <a:pt x="36" y="73"/>
                </a:cubicBezTo>
                <a:cubicBezTo>
                  <a:pt x="36" y="72"/>
                  <a:pt x="36" y="72"/>
                  <a:pt x="36" y="72"/>
                </a:cubicBezTo>
                <a:cubicBezTo>
                  <a:pt x="36" y="72"/>
                  <a:pt x="36" y="72"/>
                  <a:pt x="36" y="72"/>
                </a:cubicBezTo>
                <a:cubicBezTo>
                  <a:pt x="36" y="72"/>
                  <a:pt x="36" y="72"/>
                  <a:pt x="36" y="72"/>
                </a:cubicBezTo>
                <a:cubicBezTo>
                  <a:pt x="36" y="72"/>
                  <a:pt x="36" y="72"/>
                  <a:pt x="36" y="72"/>
                </a:cubicBezTo>
                <a:cubicBezTo>
                  <a:pt x="36" y="72"/>
                  <a:pt x="36" y="72"/>
                  <a:pt x="36" y="72"/>
                </a:cubicBezTo>
                <a:cubicBezTo>
                  <a:pt x="36" y="72"/>
                  <a:pt x="36" y="72"/>
                  <a:pt x="36" y="72"/>
                </a:cubicBezTo>
                <a:cubicBezTo>
                  <a:pt x="36" y="72"/>
                  <a:pt x="36" y="72"/>
                  <a:pt x="36" y="72"/>
                </a:cubicBezTo>
                <a:cubicBezTo>
                  <a:pt x="36" y="72"/>
                  <a:pt x="36" y="72"/>
                  <a:pt x="36" y="72"/>
                </a:cubicBezTo>
                <a:cubicBezTo>
                  <a:pt x="36" y="72"/>
                  <a:pt x="36" y="72"/>
                  <a:pt x="36" y="72"/>
                </a:cubicBezTo>
                <a:cubicBezTo>
                  <a:pt x="36" y="72"/>
                  <a:pt x="35" y="72"/>
                  <a:pt x="35" y="72"/>
                </a:cubicBezTo>
                <a:cubicBezTo>
                  <a:pt x="35" y="72"/>
                  <a:pt x="35" y="72"/>
                  <a:pt x="35" y="72"/>
                </a:cubicBezTo>
                <a:cubicBezTo>
                  <a:pt x="35" y="72"/>
                  <a:pt x="35" y="72"/>
                  <a:pt x="35" y="71"/>
                </a:cubicBezTo>
                <a:cubicBezTo>
                  <a:pt x="35" y="71"/>
                  <a:pt x="35" y="71"/>
                  <a:pt x="35" y="71"/>
                </a:cubicBezTo>
                <a:cubicBezTo>
                  <a:pt x="35" y="71"/>
                  <a:pt x="35" y="71"/>
                  <a:pt x="35" y="71"/>
                </a:cubicBezTo>
                <a:cubicBezTo>
                  <a:pt x="35" y="71"/>
                  <a:pt x="35" y="71"/>
                  <a:pt x="35" y="71"/>
                </a:cubicBezTo>
                <a:cubicBezTo>
                  <a:pt x="35" y="71"/>
                  <a:pt x="35" y="71"/>
                  <a:pt x="35" y="71"/>
                </a:cubicBezTo>
                <a:cubicBezTo>
                  <a:pt x="35" y="71"/>
                  <a:pt x="35" y="71"/>
                  <a:pt x="35" y="71"/>
                </a:cubicBezTo>
                <a:cubicBezTo>
                  <a:pt x="35" y="71"/>
                  <a:pt x="35" y="71"/>
                  <a:pt x="35" y="71"/>
                </a:cubicBezTo>
                <a:cubicBezTo>
                  <a:pt x="35" y="71"/>
                  <a:pt x="35" y="71"/>
                  <a:pt x="35" y="71"/>
                </a:cubicBezTo>
                <a:cubicBezTo>
                  <a:pt x="35" y="71"/>
                  <a:pt x="35" y="71"/>
                  <a:pt x="35" y="71"/>
                </a:cubicBezTo>
                <a:cubicBezTo>
                  <a:pt x="35" y="71"/>
                  <a:pt x="35" y="71"/>
                  <a:pt x="35" y="71"/>
                </a:cubicBezTo>
                <a:cubicBezTo>
                  <a:pt x="35" y="71"/>
                  <a:pt x="35" y="71"/>
                  <a:pt x="35" y="71"/>
                </a:cubicBezTo>
                <a:cubicBezTo>
                  <a:pt x="35" y="71"/>
                  <a:pt x="35" y="71"/>
                  <a:pt x="35" y="71"/>
                </a:cubicBezTo>
                <a:cubicBezTo>
                  <a:pt x="35" y="71"/>
                  <a:pt x="35" y="71"/>
                  <a:pt x="35" y="71"/>
                </a:cubicBezTo>
                <a:cubicBezTo>
                  <a:pt x="35" y="70"/>
                  <a:pt x="35" y="70"/>
                  <a:pt x="35" y="70"/>
                </a:cubicBezTo>
                <a:cubicBezTo>
                  <a:pt x="35" y="70"/>
                  <a:pt x="35" y="70"/>
                  <a:pt x="35" y="70"/>
                </a:cubicBezTo>
                <a:cubicBezTo>
                  <a:pt x="35" y="70"/>
                  <a:pt x="35" y="70"/>
                  <a:pt x="35" y="70"/>
                </a:cubicBezTo>
                <a:cubicBezTo>
                  <a:pt x="35" y="70"/>
                  <a:pt x="35" y="70"/>
                  <a:pt x="35" y="70"/>
                </a:cubicBezTo>
                <a:cubicBezTo>
                  <a:pt x="35" y="70"/>
                  <a:pt x="35" y="70"/>
                  <a:pt x="35" y="70"/>
                </a:cubicBezTo>
                <a:cubicBezTo>
                  <a:pt x="35" y="70"/>
                  <a:pt x="35" y="70"/>
                  <a:pt x="35" y="70"/>
                </a:cubicBezTo>
                <a:cubicBezTo>
                  <a:pt x="35" y="70"/>
                  <a:pt x="35" y="70"/>
                  <a:pt x="35" y="70"/>
                </a:cubicBezTo>
                <a:cubicBezTo>
                  <a:pt x="35" y="70"/>
                  <a:pt x="35" y="70"/>
                  <a:pt x="35" y="70"/>
                </a:cubicBezTo>
                <a:cubicBezTo>
                  <a:pt x="35" y="70"/>
                  <a:pt x="35" y="70"/>
                  <a:pt x="35" y="70"/>
                </a:cubicBezTo>
                <a:cubicBezTo>
                  <a:pt x="35" y="70"/>
                  <a:pt x="35" y="70"/>
                  <a:pt x="35" y="70"/>
                </a:cubicBezTo>
                <a:cubicBezTo>
                  <a:pt x="35" y="70"/>
                  <a:pt x="35" y="70"/>
                  <a:pt x="35" y="70"/>
                </a:cubicBezTo>
                <a:cubicBezTo>
                  <a:pt x="35" y="70"/>
                  <a:pt x="35" y="70"/>
                  <a:pt x="35" y="69"/>
                </a:cubicBezTo>
                <a:cubicBezTo>
                  <a:pt x="35" y="69"/>
                  <a:pt x="35" y="69"/>
                  <a:pt x="35" y="69"/>
                </a:cubicBezTo>
                <a:cubicBezTo>
                  <a:pt x="35" y="69"/>
                  <a:pt x="35" y="69"/>
                  <a:pt x="35" y="69"/>
                </a:cubicBezTo>
                <a:cubicBezTo>
                  <a:pt x="35" y="69"/>
                  <a:pt x="35" y="69"/>
                  <a:pt x="35" y="69"/>
                </a:cubicBezTo>
                <a:cubicBezTo>
                  <a:pt x="35" y="69"/>
                  <a:pt x="35" y="69"/>
                  <a:pt x="35" y="69"/>
                </a:cubicBezTo>
                <a:cubicBezTo>
                  <a:pt x="35" y="69"/>
                  <a:pt x="35" y="69"/>
                  <a:pt x="35" y="69"/>
                </a:cubicBezTo>
                <a:cubicBezTo>
                  <a:pt x="35" y="69"/>
                  <a:pt x="35" y="69"/>
                  <a:pt x="35" y="69"/>
                </a:cubicBezTo>
                <a:cubicBezTo>
                  <a:pt x="35" y="69"/>
                  <a:pt x="35" y="69"/>
                  <a:pt x="35" y="69"/>
                </a:cubicBezTo>
                <a:cubicBezTo>
                  <a:pt x="35" y="69"/>
                  <a:pt x="35" y="69"/>
                  <a:pt x="35" y="69"/>
                </a:cubicBezTo>
                <a:cubicBezTo>
                  <a:pt x="35" y="69"/>
                  <a:pt x="34" y="69"/>
                  <a:pt x="34" y="69"/>
                </a:cubicBezTo>
                <a:cubicBezTo>
                  <a:pt x="34" y="69"/>
                  <a:pt x="34" y="69"/>
                  <a:pt x="34" y="69"/>
                </a:cubicBezTo>
                <a:cubicBezTo>
                  <a:pt x="34" y="69"/>
                  <a:pt x="35" y="69"/>
                  <a:pt x="35" y="69"/>
                </a:cubicBezTo>
                <a:cubicBezTo>
                  <a:pt x="35" y="69"/>
                  <a:pt x="35" y="69"/>
                  <a:pt x="35" y="69"/>
                </a:cubicBezTo>
                <a:cubicBezTo>
                  <a:pt x="35" y="69"/>
                  <a:pt x="35" y="69"/>
                  <a:pt x="35" y="69"/>
                </a:cubicBezTo>
                <a:cubicBezTo>
                  <a:pt x="35" y="68"/>
                  <a:pt x="35" y="68"/>
                  <a:pt x="35" y="68"/>
                </a:cubicBezTo>
                <a:cubicBezTo>
                  <a:pt x="35" y="68"/>
                  <a:pt x="35" y="68"/>
                  <a:pt x="35" y="68"/>
                </a:cubicBezTo>
                <a:cubicBezTo>
                  <a:pt x="35" y="68"/>
                  <a:pt x="35" y="68"/>
                  <a:pt x="35" y="68"/>
                </a:cubicBezTo>
                <a:cubicBezTo>
                  <a:pt x="35" y="68"/>
                  <a:pt x="35" y="68"/>
                  <a:pt x="35" y="68"/>
                </a:cubicBezTo>
                <a:cubicBezTo>
                  <a:pt x="35" y="68"/>
                  <a:pt x="35" y="68"/>
                  <a:pt x="35" y="68"/>
                </a:cubicBezTo>
                <a:cubicBezTo>
                  <a:pt x="35" y="68"/>
                  <a:pt x="35" y="68"/>
                  <a:pt x="35" y="68"/>
                </a:cubicBezTo>
                <a:cubicBezTo>
                  <a:pt x="35" y="68"/>
                  <a:pt x="35" y="68"/>
                  <a:pt x="35" y="68"/>
                </a:cubicBezTo>
                <a:cubicBezTo>
                  <a:pt x="35" y="68"/>
                  <a:pt x="35" y="68"/>
                  <a:pt x="35" y="68"/>
                </a:cubicBezTo>
                <a:cubicBezTo>
                  <a:pt x="35" y="68"/>
                  <a:pt x="35" y="68"/>
                  <a:pt x="35" y="68"/>
                </a:cubicBezTo>
                <a:cubicBezTo>
                  <a:pt x="35" y="68"/>
                  <a:pt x="35" y="68"/>
                  <a:pt x="35" y="68"/>
                </a:cubicBezTo>
                <a:cubicBezTo>
                  <a:pt x="35" y="68"/>
                  <a:pt x="35" y="68"/>
                  <a:pt x="35" y="68"/>
                </a:cubicBezTo>
                <a:cubicBezTo>
                  <a:pt x="35" y="68"/>
                  <a:pt x="35" y="68"/>
                  <a:pt x="35" y="68"/>
                </a:cubicBezTo>
                <a:cubicBezTo>
                  <a:pt x="35" y="68"/>
                  <a:pt x="35" y="68"/>
                  <a:pt x="35" y="68"/>
                </a:cubicBezTo>
                <a:cubicBezTo>
                  <a:pt x="35" y="68"/>
                  <a:pt x="35" y="68"/>
                  <a:pt x="35" y="68"/>
                </a:cubicBezTo>
                <a:cubicBezTo>
                  <a:pt x="35" y="68"/>
                  <a:pt x="35" y="68"/>
                  <a:pt x="35" y="68"/>
                </a:cubicBezTo>
                <a:cubicBezTo>
                  <a:pt x="35" y="68"/>
                  <a:pt x="35" y="68"/>
                  <a:pt x="35" y="68"/>
                </a:cubicBezTo>
                <a:cubicBezTo>
                  <a:pt x="35" y="67"/>
                  <a:pt x="35" y="67"/>
                  <a:pt x="35" y="67"/>
                </a:cubicBezTo>
                <a:cubicBezTo>
                  <a:pt x="35" y="67"/>
                  <a:pt x="35" y="67"/>
                  <a:pt x="35" y="67"/>
                </a:cubicBezTo>
                <a:cubicBezTo>
                  <a:pt x="35" y="67"/>
                  <a:pt x="35" y="67"/>
                  <a:pt x="35" y="67"/>
                </a:cubicBezTo>
                <a:cubicBezTo>
                  <a:pt x="35" y="67"/>
                  <a:pt x="35" y="67"/>
                  <a:pt x="35" y="67"/>
                </a:cubicBezTo>
                <a:cubicBezTo>
                  <a:pt x="35" y="67"/>
                  <a:pt x="35" y="67"/>
                  <a:pt x="35" y="67"/>
                </a:cubicBezTo>
                <a:cubicBezTo>
                  <a:pt x="35" y="67"/>
                  <a:pt x="35" y="67"/>
                  <a:pt x="35" y="67"/>
                </a:cubicBezTo>
                <a:cubicBezTo>
                  <a:pt x="35" y="67"/>
                  <a:pt x="35" y="67"/>
                  <a:pt x="35" y="67"/>
                </a:cubicBezTo>
                <a:cubicBezTo>
                  <a:pt x="35" y="67"/>
                  <a:pt x="35" y="67"/>
                  <a:pt x="35" y="67"/>
                </a:cubicBezTo>
                <a:cubicBezTo>
                  <a:pt x="35" y="67"/>
                  <a:pt x="35" y="67"/>
                  <a:pt x="35" y="67"/>
                </a:cubicBezTo>
                <a:cubicBezTo>
                  <a:pt x="35" y="67"/>
                  <a:pt x="35" y="67"/>
                  <a:pt x="35" y="67"/>
                </a:cubicBezTo>
                <a:cubicBezTo>
                  <a:pt x="35" y="67"/>
                  <a:pt x="35" y="67"/>
                  <a:pt x="35" y="67"/>
                </a:cubicBezTo>
                <a:cubicBezTo>
                  <a:pt x="35" y="67"/>
                  <a:pt x="35" y="67"/>
                  <a:pt x="35" y="67"/>
                </a:cubicBezTo>
                <a:cubicBezTo>
                  <a:pt x="35" y="67"/>
                  <a:pt x="35" y="67"/>
                  <a:pt x="35" y="67"/>
                </a:cubicBezTo>
                <a:cubicBezTo>
                  <a:pt x="35" y="67"/>
                  <a:pt x="35" y="67"/>
                  <a:pt x="35" y="67"/>
                </a:cubicBezTo>
                <a:cubicBezTo>
                  <a:pt x="35" y="67"/>
                  <a:pt x="35" y="67"/>
                  <a:pt x="35" y="67"/>
                </a:cubicBezTo>
                <a:cubicBezTo>
                  <a:pt x="35" y="67"/>
                  <a:pt x="35" y="67"/>
                  <a:pt x="35" y="67"/>
                </a:cubicBezTo>
                <a:cubicBezTo>
                  <a:pt x="35" y="67"/>
                  <a:pt x="35" y="67"/>
                  <a:pt x="35" y="67"/>
                </a:cubicBezTo>
                <a:cubicBezTo>
                  <a:pt x="35" y="67"/>
                  <a:pt x="35" y="67"/>
                  <a:pt x="35" y="67"/>
                </a:cubicBezTo>
                <a:cubicBezTo>
                  <a:pt x="35" y="66"/>
                  <a:pt x="35" y="66"/>
                  <a:pt x="35" y="66"/>
                </a:cubicBezTo>
                <a:cubicBezTo>
                  <a:pt x="35" y="66"/>
                  <a:pt x="35" y="66"/>
                  <a:pt x="35" y="66"/>
                </a:cubicBezTo>
                <a:cubicBezTo>
                  <a:pt x="35" y="66"/>
                  <a:pt x="35" y="66"/>
                  <a:pt x="35" y="66"/>
                </a:cubicBezTo>
                <a:cubicBezTo>
                  <a:pt x="35" y="66"/>
                  <a:pt x="35" y="66"/>
                  <a:pt x="35" y="66"/>
                </a:cubicBezTo>
                <a:cubicBezTo>
                  <a:pt x="35" y="66"/>
                  <a:pt x="35" y="66"/>
                  <a:pt x="35" y="66"/>
                </a:cubicBezTo>
                <a:cubicBezTo>
                  <a:pt x="35" y="66"/>
                  <a:pt x="35" y="66"/>
                  <a:pt x="35" y="66"/>
                </a:cubicBezTo>
                <a:cubicBezTo>
                  <a:pt x="35" y="66"/>
                  <a:pt x="35" y="66"/>
                  <a:pt x="35" y="66"/>
                </a:cubicBezTo>
                <a:cubicBezTo>
                  <a:pt x="35" y="66"/>
                  <a:pt x="35" y="66"/>
                  <a:pt x="35" y="66"/>
                </a:cubicBezTo>
                <a:cubicBezTo>
                  <a:pt x="35" y="66"/>
                  <a:pt x="35" y="66"/>
                  <a:pt x="35" y="66"/>
                </a:cubicBezTo>
                <a:cubicBezTo>
                  <a:pt x="35" y="66"/>
                  <a:pt x="35" y="66"/>
                  <a:pt x="35" y="66"/>
                </a:cubicBezTo>
                <a:cubicBezTo>
                  <a:pt x="35" y="66"/>
                  <a:pt x="35" y="66"/>
                  <a:pt x="35" y="66"/>
                </a:cubicBezTo>
                <a:cubicBezTo>
                  <a:pt x="35" y="66"/>
                  <a:pt x="35" y="66"/>
                  <a:pt x="35" y="66"/>
                </a:cubicBezTo>
                <a:cubicBezTo>
                  <a:pt x="35" y="66"/>
                  <a:pt x="35" y="66"/>
                  <a:pt x="35" y="66"/>
                </a:cubicBezTo>
                <a:cubicBezTo>
                  <a:pt x="35" y="66"/>
                  <a:pt x="35" y="66"/>
                  <a:pt x="35" y="66"/>
                </a:cubicBezTo>
                <a:cubicBezTo>
                  <a:pt x="34" y="65"/>
                  <a:pt x="34" y="65"/>
                  <a:pt x="34" y="65"/>
                </a:cubicBezTo>
                <a:cubicBezTo>
                  <a:pt x="34" y="65"/>
                  <a:pt x="34" y="65"/>
                  <a:pt x="34" y="65"/>
                </a:cubicBezTo>
                <a:cubicBezTo>
                  <a:pt x="35" y="65"/>
                  <a:pt x="35" y="65"/>
                  <a:pt x="35" y="65"/>
                </a:cubicBezTo>
                <a:cubicBezTo>
                  <a:pt x="34" y="65"/>
                  <a:pt x="34" y="65"/>
                  <a:pt x="34" y="65"/>
                </a:cubicBezTo>
                <a:cubicBezTo>
                  <a:pt x="34" y="65"/>
                  <a:pt x="34" y="65"/>
                  <a:pt x="34" y="65"/>
                </a:cubicBezTo>
                <a:cubicBezTo>
                  <a:pt x="34" y="65"/>
                  <a:pt x="34" y="65"/>
                  <a:pt x="34" y="65"/>
                </a:cubicBezTo>
                <a:cubicBezTo>
                  <a:pt x="34" y="65"/>
                  <a:pt x="34" y="65"/>
                  <a:pt x="34" y="65"/>
                </a:cubicBezTo>
                <a:cubicBezTo>
                  <a:pt x="34" y="65"/>
                  <a:pt x="34" y="65"/>
                  <a:pt x="34" y="65"/>
                </a:cubicBezTo>
                <a:cubicBezTo>
                  <a:pt x="34" y="65"/>
                  <a:pt x="34" y="65"/>
                  <a:pt x="34" y="65"/>
                </a:cubicBezTo>
                <a:cubicBezTo>
                  <a:pt x="34" y="65"/>
                  <a:pt x="34" y="65"/>
                  <a:pt x="34" y="65"/>
                </a:cubicBezTo>
                <a:cubicBezTo>
                  <a:pt x="34" y="65"/>
                  <a:pt x="34" y="65"/>
                  <a:pt x="34" y="65"/>
                </a:cubicBezTo>
                <a:cubicBezTo>
                  <a:pt x="34" y="64"/>
                  <a:pt x="34" y="64"/>
                  <a:pt x="34" y="64"/>
                </a:cubicBezTo>
                <a:cubicBezTo>
                  <a:pt x="34" y="64"/>
                  <a:pt x="34" y="64"/>
                  <a:pt x="34" y="64"/>
                </a:cubicBezTo>
                <a:cubicBezTo>
                  <a:pt x="34" y="64"/>
                  <a:pt x="34" y="64"/>
                  <a:pt x="34" y="64"/>
                </a:cubicBezTo>
                <a:cubicBezTo>
                  <a:pt x="34" y="64"/>
                  <a:pt x="34" y="64"/>
                  <a:pt x="34" y="64"/>
                </a:cubicBezTo>
                <a:cubicBezTo>
                  <a:pt x="34" y="64"/>
                  <a:pt x="34" y="64"/>
                  <a:pt x="34" y="64"/>
                </a:cubicBezTo>
                <a:cubicBezTo>
                  <a:pt x="34" y="64"/>
                  <a:pt x="34" y="64"/>
                  <a:pt x="34" y="64"/>
                </a:cubicBezTo>
                <a:cubicBezTo>
                  <a:pt x="34" y="64"/>
                  <a:pt x="34" y="64"/>
                  <a:pt x="34" y="64"/>
                </a:cubicBezTo>
                <a:cubicBezTo>
                  <a:pt x="34" y="64"/>
                  <a:pt x="34" y="64"/>
                  <a:pt x="34" y="64"/>
                </a:cubicBezTo>
                <a:cubicBezTo>
                  <a:pt x="34" y="64"/>
                  <a:pt x="34" y="64"/>
                  <a:pt x="34" y="64"/>
                </a:cubicBezTo>
                <a:cubicBezTo>
                  <a:pt x="34" y="64"/>
                  <a:pt x="34" y="63"/>
                  <a:pt x="34" y="63"/>
                </a:cubicBezTo>
                <a:cubicBezTo>
                  <a:pt x="34" y="63"/>
                  <a:pt x="34" y="63"/>
                  <a:pt x="34" y="63"/>
                </a:cubicBezTo>
                <a:cubicBezTo>
                  <a:pt x="34" y="63"/>
                  <a:pt x="34" y="63"/>
                  <a:pt x="34" y="63"/>
                </a:cubicBezTo>
                <a:cubicBezTo>
                  <a:pt x="34" y="63"/>
                  <a:pt x="34" y="63"/>
                  <a:pt x="34" y="63"/>
                </a:cubicBezTo>
                <a:cubicBezTo>
                  <a:pt x="34" y="63"/>
                  <a:pt x="34" y="63"/>
                  <a:pt x="34" y="63"/>
                </a:cubicBezTo>
                <a:cubicBezTo>
                  <a:pt x="33" y="64"/>
                  <a:pt x="33" y="64"/>
                  <a:pt x="33" y="64"/>
                </a:cubicBezTo>
                <a:cubicBezTo>
                  <a:pt x="33" y="64"/>
                  <a:pt x="33" y="64"/>
                  <a:pt x="33" y="64"/>
                </a:cubicBezTo>
                <a:cubicBezTo>
                  <a:pt x="34" y="64"/>
                  <a:pt x="34" y="64"/>
                  <a:pt x="34" y="64"/>
                </a:cubicBezTo>
                <a:cubicBezTo>
                  <a:pt x="34" y="64"/>
                  <a:pt x="34" y="64"/>
                  <a:pt x="34" y="64"/>
                </a:cubicBezTo>
                <a:cubicBezTo>
                  <a:pt x="34" y="64"/>
                  <a:pt x="34" y="64"/>
                  <a:pt x="34" y="64"/>
                </a:cubicBezTo>
                <a:cubicBezTo>
                  <a:pt x="33" y="64"/>
                  <a:pt x="33" y="64"/>
                  <a:pt x="33" y="64"/>
                </a:cubicBezTo>
                <a:cubicBezTo>
                  <a:pt x="33" y="64"/>
                  <a:pt x="33" y="64"/>
                  <a:pt x="33" y="64"/>
                </a:cubicBezTo>
                <a:cubicBezTo>
                  <a:pt x="33" y="64"/>
                  <a:pt x="33" y="64"/>
                  <a:pt x="33" y="64"/>
                </a:cubicBezTo>
                <a:cubicBezTo>
                  <a:pt x="33" y="64"/>
                  <a:pt x="33" y="64"/>
                  <a:pt x="33" y="64"/>
                </a:cubicBezTo>
                <a:cubicBezTo>
                  <a:pt x="33" y="64"/>
                  <a:pt x="33" y="64"/>
                  <a:pt x="33" y="64"/>
                </a:cubicBezTo>
                <a:cubicBezTo>
                  <a:pt x="33" y="64"/>
                  <a:pt x="33" y="64"/>
                  <a:pt x="33" y="64"/>
                </a:cubicBezTo>
                <a:cubicBezTo>
                  <a:pt x="33" y="64"/>
                  <a:pt x="33" y="64"/>
                  <a:pt x="33" y="64"/>
                </a:cubicBezTo>
                <a:cubicBezTo>
                  <a:pt x="34" y="63"/>
                  <a:pt x="34" y="63"/>
                  <a:pt x="34" y="63"/>
                </a:cubicBezTo>
                <a:cubicBezTo>
                  <a:pt x="34" y="63"/>
                  <a:pt x="34" y="63"/>
                  <a:pt x="34" y="63"/>
                </a:cubicBezTo>
                <a:cubicBezTo>
                  <a:pt x="34" y="63"/>
                  <a:pt x="34" y="63"/>
                  <a:pt x="34" y="63"/>
                </a:cubicBezTo>
                <a:cubicBezTo>
                  <a:pt x="34" y="63"/>
                  <a:pt x="34" y="63"/>
                  <a:pt x="34" y="63"/>
                </a:cubicBezTo>
                <a:cubicBezTo>
                  <a:pt x="34" y="63"/>
                  <a:pt x="34" y="63"/>
                  <a:pt x="34" y="63"/>
                </a:cubicBezTo>
                <a:cubicBezTo>
                  <a:pt x="34" y="63"/>
                  <a:pt x="34" y="63"/>
                  <a:pt x="34" y="63"/>
                </a:cubicBezTo>
                <a:cubicBezTo>
                  <a:pt x="33" y="63"/>
                  <a:pt x="33" y="63"/>
                  <a:pt x="33" y="63"/>
                </a:cubicBezTo>
                <a:cubicBezTo>
                  <a:pt x="33" y="63"/>
                  <a:pt x="33" y="63"/>
                  <a:pt x="33" y="63"/>
                </a:cubicBezTo>
                <a:cubicBezTo>
                  <a:pt x="33" y="63"/>
                  <a:pt x="33" y="63"/>
                  <a:pt x="33" y="63"/>
                </a:cubicBezTo>
                <a:cubicBezTo>
                  <a:pt x="33" y="63"/>
                  <a:pt x="33" y="63"/>
                  <a:pt x="33" y="63"/>
                </a:cubicBezTo>
                <a:cubicBezTo>
                  <a:pt x="33" y="63"/>
                  <a:pt x="33" y="63"/>
                  <a:pt x="33" y="63"/>
                </a:cubicBezTo>
                <a:cubicBezTo>
                  <a:pt x="33" y="63"/>
                  <a:pt x="33" y="63"/>
                  <a:pt x="33" y="63"/>
                </a:cubicBezTo>
                <a:cubicBezTo>
                  <a:pt x="33" y="63"/>
                  <a:pt x="33" y="63"/>
                  <a:pt x="33" y="63"/>
                </a:cubicBezTo>
                <a:cubicBezTo>
                  <a:pt x="33" y="62"/>
                  <a:pt x="33" y="62"/>
                  <a:pt x="33" y="62"/>
                </a:cubicBezTo>
                <a:cubicBezTo>
                  <a:pt x="33" y="62"/>
                  <a:pt x="33" y="62"/>
                  <a:pt x="33" y="62"/>
                </a:cubicBezTo>
                <a:cubicBezTo>
                  <a:pt x="33" y="62"/>
                  <a:pt x="33" y="62"/>
                  <a:pt x="33" y="62"/>
                </a:cubicBezTo>
                <a:cubicBezTo>
                  <a:pt x="33" y="62"/>
                  <a:pt x="33" y="62"/>
                  <a:pt x="33" y="62"/>
                </a:cubicBezTo>
                <a:cubicBezTo>
                  <a:pt x="33" y="62"/>
                  <a:pt x="33" y="62"/>
                  <a:pt x="33" y="62"/>
                </a:cubicBezTo>
                <a:cubicBezTo>
                  <a:pt x="33" y="62"/>
                  <a:pt x="33" y="62"/>
                  <a:pt x="33" y="62"/>
                </a:cubicBezTo>
                <a:cubicBezTo>
                  <a:pt x="33" y="62"/>
                  <a:pt x="33" y="62"/>
                  <a:pt x="33" y="62"/>
                </a:cubicBezTo>
                <a:cubicBezTo>
                  <a:pt x="33" y="62"/>
                  <a:pt x="33" y="62"/>
                  <a:pt x="33" y="62"/>
                </a:cubicBezTo>
                <a:cubicBezTo>
                  <a:pt x="33" y="62"/>
                  <a:pt x="33" y="62"/>
                  <a:pt x="33" y="62"/>
                </a:cubicBezTo>
                <a:cubicBezTo>
                  <a:pt x="33" y="62"/>
                  <a:pt x="33" y="62"/>
                  <a:pt x="33" y="62"/>
                </a:cubicBezTo>
                <a:cubicBezTo>
                  <a:pt x="33" y="62"/>
                  <a:pt x="33" y="62"/>
                  <a:pt x="33" y="62"/>
                </a:cubicBezTo>
                <a:cubicBezTo>
                  <a:pt x="32" y="62"/>
                  <a:pt x="32" y="62"/>
                  <a:pt x="32" y="62"/>
                </a:cubicBezTo>
                <a:cubicBezTo>
                  <a:pt x="32" y="62"/>
                  <a:pt x="32" y="62"/>
                  <a:pt x="32" y="62"/>
                </a:cubicBezTo>
                <a:cubicBezTo>
                  <a:pt x="32" y="62"/>
                  <a:pt x="32" y="62"/>
                  <a:pt x="32" y="62"/>
                </a:cubicBezTo>
                <a:cubicBezTo>
                  <a:pt x="32" y="62"/>
                  <a:pt x="32" y="62"/>
                  <a:pt x="32" y="62"/>
                </a:cubicBezTo>
                <a:cubicBezTo>
                  <a:pt x="32" y="62"/>
                  <a:pt x="32" y="62"/>
                  <a:pt x="32" y="62"/>
                </a:cubicBezTo>
                <a:cubicBezTo>
                  <a:pt x="32" y="62"/>
                  <a:pt x="32" y="62"/>
                  <a:pt x="32" y="62"/>
                </a:cubicBezTo>
                <a:cubicBezTo>
                  <a:pt x="32" y="62"/>
                  <a:pt x="32" y="62"/>
                  <a:pt x="32" y="62"/>
                </a:cubicBezTo>
                <a:cubicBezTo>
                  <a:pt x="32" y="63"/>
                  <a:pt x="32" y="63"/>
                  <a:pt x="32" y="63"/>
                </a:cubicBezTo>
                <a:cubicBezTo>
                  <a:pt x="32" y="62"/>
                  <a:pt x="32" y="62"/>
                  <a:pt x="32" y="62"/>
                </a:cubicBezTo>
                <a:cubicBezTo>
                  <a:pt x="32" y="63"/>
                  <a:pt x="32" y="63"/>
                  <a:pt x="32" y="63"/>
                </a:cubicBezTo>
                <a:cubicBezTo>
                  <a:pt x="32" y="63"/>
                  <a:pt x="32" y="63"/>
                  <a:pt x="32" y="63"/>
                </a:cubicBezTo>
                <a:cubicBezTo>
                  <a:pt x="32" y="63"/>
                  <a:pt x="32" y="63"/>
                  <a:pt x="32" y="63"/>
                </a:cubicBezTo>
                <a:cubicBezTo>
                  <a:pt x="32" y="63"/>
                  <a:pt x="32" y="63"/>
                  <a:pt x="32" y="63"/>
                </a:cubicBezTo>
                <a:cubicBezTo>
                  <a:pt x="32" y="63"/>
                  <a:pt x="32" y="63"/>
                  <a:pt x="32" y="63"/>
                </a:cubicBezTo>
                <a:cubicBezTo>
                  <a:pt x="32" y="63"/>
                  <a:pt x="31" y="63"/>
                  <a:pt x="31" y="63"/>
                </a:cubicBezTo>
                <a:cubicBezTo>
                  <a:pt x="31" y="63"/>
                  <a:pt x="31" y="63"/>
                  <a:pt x="31" y="63"/>
                </a:cubicBezTo>
                <a:cubicBezTo>
                  <a:pt x="31" y="63"/>
                  <a:pt x="31" y="63"/>
                  <a:pt x="31" y="63"/>
                </a:cubicBezTo>
                <a:cubicBezTo>
                  <a:pt x="31" y="63"/>
                  <a:pt x="31" y="63"/>
                  <a:pt x="31" y="63"/>
                </a:cubicBezTo>
                <a:cubicBezTo>
                  <a:pt x="31" y="63"/>
                  <a:pt x="31" y="63"/>
                  <a:pt x="31" y="63"/>
                </a:cubicBezTo>
                <a:cubicBezTo>
                  <a:pt x="31" y="63"/>
                  <a:pt x="31" y="63"/>
                  <a:pt x="31" y="63"/>
                </a:cubicBezTo>
                <a:cubicBezTo>
                  <a:pt x="31" y="63"/>
                  <a:pt x="31" y="63"/>
                  <a:pt x="31" y="63"/>
                </a:cubicBezTo>
                <a:cubicBezTo>
                  <a:pt x="31" y="63"/>
                  <a:pt x="31" y="63"/>
                  <a:pt x="31" y="63"/>
                </a:cubicBezTo>
                <a:cubicBezTo>
                  <a:pt x="31" y="63"/>
                  <a:pt x="31" y="63"/>
                  <a:pt x="31" y="63"/>
                </a:cubicBezTo>
                <a:cubicBezTo>
                  <a:pt x="31" y="63"/>
                  <a:pt x="31" y="63"/>
                  <a:pt x="31" y="63"/>
                </a:cubicBezTo>
                <a:cubicBezTo>
                  <a:pt x="31" y="63"/>
                  <a:pt x="31" y="63"/>
                  <a:pt x="31" y="63"/>
                </a:cubicBezTo>
                <a:cubicBezTo>
                  <a:pt x="31" y="63"/>
                  <a:pt x="31" y="63"/>
                  <a:pt x="31" y="63"/>
                </a:cubicBezTo>
                <a:cubicBezTo>
                  <a:pt x="31" y="63"/>
                  <a:pt x="31" y="63"/>
                  <a:pt x="31" y="63"/>
                </a:cubicBezTo>
                <a:cubicBezTo>
                  <a:pt x="31" y="63"/>
                  <a:pt x="31" y="63"/>
                  <a:pt x="31" y="63"/>
                </a:cubicBezTo>
                <a:cubicBezTo>
                  <a:pt x="30" y="63"/>
                  <a:pt x="30" y="63"/>
                  <a:pt x="30" y="63"/>
                </a:cubicBezTo>
                <a:cubicBezTo>
                  <a:pt x="30" y="63"/>
                  <a:pt x="30" y="63"/>
                  <a:pt x="30" y="63"/>
                </a:cubicBezTo>
                <a:cubicBezTo>
                  <a:pt x="30" y="63"/>
                  <a:pt x="30" y="63"/>
                  <a:pt x="30" y="63"/>
                </a:cubicBezTo>
                <a:cubicBezTo>
                  <a:pt x="30" y="63"/>
                  <a:pt x="30" y="63"/>
                  <a:pt x="30" y="63"/>
                </a:cubicBezTo>
                <a:cubicBezTo>
                  <a:pt x="30" y="63"/>
                  <a:pt x="30" y="63"/>
                  <a:pt x="30" y="63"/>
                </a:cubicBezTo>
                <a:cubicBezTo>
                  <a:pt x="30" y="63"/>
                  <a:pt x="30" y="63"/>
                  <a:pt x="30" y="63"/>
                </a:cubicBezTo>
                <a:cubicBezTo>
                  <a:pt x="30" y="63"/>
                  <a:pt x="30" y="63"/>
                  <a:pt x="30" y="63"/>
                </a:cubicBezTo>
                <a:cubicBezTo>
                  <a:pt x="30" y="63"/>
                  <a:pt x="30" y="63"/>
                  <a:pt x="30" y="63"/>
                </a:cubicBezTo>
                <a:cubicBezTo>
                  <a:pt x="30" y="63"/>
                  <a:pt x="30" y="63"/>
                  <a:pt x="30" y="63"/>
                </a:cubicBezTo>
                <a:cubicBezTo>
                  <a:pt x="30" y="63"/>
                  <a:pt x="30" y="63"/>
                  <a:pt x="30" y="63"/>
                </a:cubicBezTo>
                <a:cubicBezTo>
                  <a:pt x="30" y="63"/>
                  <a:pt x="30" y="63"/>
                  <a:pt x="30" y="63"/>
                </a:cubicBezTo>
                <a:cubicBezTo>
                  <a:pt x="30" y="63"/>
                  <a:pt x="30" y="63"/>
                  <a:pt x="30" y="63"/>
                </a:cubicBezTo>
                <a:cubicBezTo>
                  <a:pt x="30" y="63"/>
                  <a:pt x="30" y="63"/>
                  <a:pt x="30" y="63"/>
                </a:cubicBezTo>
                <a:cubicBezTo>
                  <a:pt x="29" y="63"/>
                  <a:pt x="29" y="63"/>
                  <a:pt x="29" y="63"/>
                </a:cubicBezTo>
                <a:cubicBezTo>
                  <a:pt x="29" y="63"/>
                  <a:pt x="29" y="63"/>
                  <a:pt x="29" y="63"/>
                </a:cubicBezTo>
                <a:cubicBezTo>
                  <a:pt x="29" y="63"/>
                  <a:pt x="29" y="63"/>
                  <a:pt x="29" y="63"/>
                </a:cubicBezTo>
                <a:cubicBezTo>
                  <a:pt x="29" y="63"/>
                  <a:pt x="29" y="63"/>
                  <a:pt x="29" y="63"/>
                </a:cubicBezTo>
                <a:cubicBezTo>
                  <a:pt x="29" y="63"/>
                  <a:pt x="29" y="63"/>
                  <a:pt x="29" y="63"/>
                </a:cubicBezTo>
                <a:cubicBezTo>
                  <a:pt x="29" y="63"/>
                  <a:pt x="29" y="63"/>
                  <a:pt x="29" y="63"/>
                </a:cubicBezTo>
                <a:cubicBezTo>
                  <a:pt x="29" y="63"/>
                  <a:pt x="29" y="63"/>
                  <a:pt x="29" y="63"/>
                </a:cubicBezTo>
                <a:cubicBezTo>
                  <a:pt x="29" y="63"/>
                  <a:pt x="29" y="62"/>
                  <a:pt x="29" y="62"/>
                </a:cubicBezTo>
                <a:cubicBezTo>
                  <a:pt x="29" y="62"/>
                  <a:pt x="29" y="62"/>
                  <a:pt x="29" y="62"/>
                </a:cubicBezTo>
                <a:cubicBezTo>
                  <a:pt x="29" y="62"/>
                  <a:pt x="29" y="62"/>
                  <a:pt x="29" y="62"/>
                </a:cubicBezTo>
                <a:cubicBezTo>
                  <a:pt x="29" y="62"/>
                  <a:pt x="29" y="62"/>
                  <a:pt x="29" y="62"/>
                </a:cubicBezTo>
                <a:cubicBezTo>
                  <a:pt x="29" y="62"/>
                  <a:pt x="29" y="62"/>
                  <a:pt x="29" y="62"/>
                </a:cubicBezTo>
                <a:cubicBezTo>
                  <a:pt x="29" y="62"/>
                  <a:pt x="29" y="62"/>
                  <a:pt x="29" y="62"/>
                </a:cubicBezTo>
                <a:cubicBezTo>
                  <a:pt x="28" y="62"/>
                  <a:pt x="28" y="62"/>
                  <a:pt x="28" y="62"/>
                </a:cubicBezTo>
                <a:cubicBezTo>
                  <a:pt x="28" y="62"/>
                  <a:pt x="28" y="62"/>
                  <a:pt x="28" y="62"/>
                </a:cubicBezTo>
                <a:cubicBezTo>
                  <a:pt x="28" y="62"/>
                  <a:pt x="28" y="62"/>
                  <a:pt x="28" y="62"/>
                </a:cubicBezTo>
                <a:cubicBezTo>
                  <a:pt x="28" y="62"/>
                  <a:pt x="28" y="62"/>
                  <a:pt x="28" y="62"/>
                </a:cubicBezTo>
                <a:cubicBezTo>
                  <a:pt x="28" y="62"/>
                  <a:pt x="28" y="62"/>
                  <a:pt x="28" y="62"/>
                </a:cubicBezTo>
                <a:cubicBezTo>
                  <a:pt x="28" y="62"/>
                  <a:pt x="28" y="62"/>
                  <a:pt x="28" y="62"/>
                </a:cubicBezTo>
                <a:cubicBezTo>
                  <a:pt x="28" y="62"/>
                  <a:pt x="28" y="62"/>
                  <a:pt x="28" y="62"/>
                </a:cubicBezTo>
                <a:cubicBezTo>
                  <a:pt x="28" y="62"/>
                  <a:pt x="28" y="62"/>
                  <a:pt x="28" y="62"/>
                </a:cubicBezTo>
                <a:cubicBezTo>
                  <a:pt x="28" y="62"/>
                  <a:pt x="28" y="62"/>
                  <a:pt x="28" y="62"/>
                </a:cubicBezTo>
                <a:cubicBezTo>
                  <a:pt x="28" y="62"/>
                  <a:pt x="28" y="62"/>
                  <a:pt x="28" y="62"/>
                </a:cubicBezTo>
                <a:cubicBezTo>
                  <a:pt x="28" y="62"/>
                  <a:pt x="28" y="62"/>
                  <a:pt x="28" y="62"/>
                </a:cubicBezTo>
                <a:cubicBezTo>
                  <a:pt x="28" y="62"/>
                  <a:pt x="28" y="62"/>
                  <a:pt x="28" y="62"/>
                </a:cubicBezTo>
                <a:cubicBezTo>
                  <a:pt x="28" y="62"/>
                  <a:pt x="28" y="62"/>
                  <a:pt x="28" y="62"/>
                </a:cubicBezTo>
                <a:cubicBezTo>
                  <a:pt x="28" y="62"/>
                  <a:pt x="28" y="62"/>
                  <a:pt x="28" y="62"/>
                </a:cubicBezTo>
                <a:cubicBezTo>
                  <a:pt x="28" y="61"/>
                  <a:pt x="28" y="61"/>
                  <a:pt x="28" y="61"/>
                </a:cubicBezTo>
                <a:cubicBezTo>
                  <a:pt x="28" y="61"/>
                  <a:pt x="28" y="61"/>
                  <a:pt x="28" y="61"/>
                </a:cubicBezTo>
                <a:cubicBezTo>
                  <a:pt x="28" y="61"/>
                  <a:pt x="28" y="61"/>
                  <a:pt x="28" y="61"/>
                </a:cubicBezTo>
                <a:cubicBezTo>
                  <a:pt x="28" y="61"/>
                  <a:pt x="28" y="61"/>
                  <a:pt x="28" y="61"/>
                </a:cubicBezTo>
                <a:cubicBezTo>
                  <a:pt x="28" y="61"/>
                  <a:pt x="28" y="61"/>
                  <a:pt x="28" y="61"/>
                </a:cubicBezTo>
                <a:cubicBezTo>
                  <a:pt x="28" y="61"/>
                  <a:pt x="28" y="61"/>
                  <a:pt x="27" y="61"/>
                </a:cubicBezTo>
                <a:cubicBezTo>
                  <a:pt x="27" y="61"/>
                  <a:pt x="27" y="61"/>
                  <a:pt x="27" y="61"/>
                </a:cubicBezTo>
                <a:cubicBezTo>
                  <a:pt x="27" y="61"/>
                  <a:pt x="27" y="61"/>
                  <a:pt x="27" y="61"/>
                </a:cubicBezTo>
                <a:cubicBezTo>
                  <a:pt x="27" y="61"/>
                  <a:pt x="27" y="61"/>
                  <a:pt x="27" y="61"/>
                </a:cubicBezTo>
                <a:cubicBezTo>
                  <a:pt x="27" y="61"/>
                  <a:pt x="27" y="61"/>
                  <a:pt x="27" y="61"/>
                </a:cubicBezTo>
                <a:cubicBezTo>
                  <a:pt x="27" y="61"/>
                  <a:pt x="27" y="61"/>
                  <a:pt x="27" y="61"/>
                </a:cubicBezTo>
                <a:cubicBezTo>
                  <a:pt x="27" y="61"/>
                  <a:pt x="27" y="61"/>
                  <a:pt x="27" y="61"/>
                </a:cubicBezTo>
                <a:cubicBezTo>
                  <a:pt x="27" y="60"/>
                  <a:pt x="27" y="60"/>
                  <a:pt x="27" y="60"/>
                </a:cubicBezTo>
                <a:cubicBezTo>
                  <a:pt x="27" y="60"/>
                  <a:pt x="27" y="60"/>
                  <a:pt x="27" y="60"/>
                </a:cubicBezTo>
                <a:cubicBezTo>
                  <a:pt x="27" y="60"/>
                  <a:pt x="27" y="60"/>
                  <a:pt x="27" y="60"/>
                </a:cubicBezTo>
                <a:cubicBezTo>
                  <a:pt x="27" y="60"/>
                  <a:pt x="27" y="60"/>
                  <a:pt x="27" y="60"/>
                </a:cubicBezTo>
                <a:cubicBezTo>
                  <a:pt x="27" y="60"/>
                  <a:pt x="27" y="60"/>
                  <a:pt x="27" y="60"/>
                </a:cubicBezTo>
                <a:cubicBezTo>
                  <a:pt x="27" y="60"/>
                  <a:pt x="27" y="60"/>
                  <a:pt x="27" y="60"/>
                </a:cubicBezTo>
                <a:cubicBezTo>
                  <a:pt x="27" y="60"/>
                  <a:pt x="27" y="60"/>
                  <a:pt x="27" y="60"/>
                </a:cubicBezTo>
                <a:cubicBezTo>
                  <a:pt x="27" y="60"/>
                  <a:pt x="27" y="60"/>
                  <a:pt x="27" y="60"/>
                </a:cubicBezTo>
                <a:cubicBezTo>
                  <a:pt x="27" y="60"/>
                  <a:pt x="27" y="60"/>
                  <a:pt x="27" y="60"/>
                </a:cubicBezTo>
                <a:cubicBezTo>
                  <a:pt x="27" y="60"/>
                  <a:pt x="27" y="60"/>
                  <a:pt x="27" y="60"/>
                </a:cubicBezTo>
                <a:cubicBezTo>
                  <a:pt x="27" y="60"/>
                  <a:pt x="27" y="60"/>
                  <a:pt x="27" y="60"/>
                </a:cubicBezTo>
                <a:cubicBezTo>
                  <a:pt x="27" y="60"/>
                  <a:pt x="27" y="60"/>
                  <a:pt x="27" y="60"/>
                </a:cubicBezTo>
                <a:cubicBezTo>
                  <a:pt x="27" y="60"/>
                  <a:pt x="27" y="60"/>
                  <a:pt x="27" y="60"/>
                </a:cubicBezTo>
                <a:cubicBezTo>
                  <a:pt x="27" y="59"/>
                  <a:pt x="27" y="59"/>
                  <a:pt x="27" y="59"/>
                </a:cubicBezTo>
                <a:cubicBezTo>
                  <a:pt x="27" y="59"/>
                  <a:pt x="27" y="59"/>
                  <a:pt x="27" y="59"/>
                </a:cubicBezTo>
                <a:cubicBezTo>
                  <a:pt x="27" y="59"/>
                  <a:pt x="27" y="59"/>
                  <a:pt x="27" y="59"/>
                </a:cubicBezTo>
                <a:cubicBezTo>
                  <a:pt x="27" y="59"/>
                  <a:pt x="27" y="59"/>
                  <a:pt x="27" y="59"/>
                </a:cubicBezTo>
                <a:cubicBezTo>
                  <a:pt x="27" y="59"/>
                  <a:pt x="27" y="59"/>
                  <a:pt x="27" y="59"/>
                </a:cubicBezTo>
                <a:cubicBezTo>
                  <a:pt x="27" y="59"/>
                  <a:pt x="27" y="59"/>
                  <a:pt x="27" y="59"/>
                </a:cubicBezTo>
                <a:cubicBezTo>
                  <a:pt x="27" y="59"/>
                  <a:pt x="27" y="59"/>
                  <a:pt x="27" y="59"/>
                </a:cubicBezTo>
                <a:cubicBezTo>
                  <a:pt x="27" y="59"/>
                  <a:pt x="27" y="59"/>
                  <a:pt x="27" y="59"/>
                </a:cubicBezTo>
                <a:cubicBezTo>
                  <a:pt x="27" y="59"/>
                  <a:pt x="27" y="59"/>
                  <a:pt x="27" y="59"/>
                </a:cubicBezTo>
                <a:cubicBezTo>
                  <a:pt x="27" y="59"/>
                  <a:pt x="27" y="59"/>
                  <a:pt x="27" y="59"/>
                </a:cubicBezTo>
                <a:cubicBezTo>
                  <a:pt x="27" y="59"/>
                  <a:pt x="27" y="59"/>
                  <a:pt x="27" y="59"/>
                </a:cubicBezTo>
                <a:cubicBezTo>
                  <a:pt x="27" y="59"/>
                  <a:pt x="27" y="58"/>
                  <a:pt x="27" y="58"/>
                </a:cubicBezTo>
                <a:cubicBezTo>
                  <a:pt x="27" y="58"/>
                  <a:pt x="27" y="58"/>
                  <a:pt x="27" y="58"/>
                </a:cubicBezTo>
                <a:cubicBezTo>
                  <a:pt x="27" y="58"/>
                  <a:pt x="27" y="58"/>
                  <a:pt x="27" y="58"/>
                </a:cubicBezTo>
                <a:cubicBezTo>
                  <a:pt x="27" y="58"/>
                  <a:pt x="27" y="58"/>
                  <a:pt x="27" y="58"/>
                </a:cubicBezTo>
                <a:cubicBezTo>
                  <a:pt x="27" y="58"/>
                  <a:pt x="27" y="58"/>
                  <a:pt x="27" y="58"/>
                </a:cubicBezTo>
                <a:cubicBezTo>
                  <a:pt x="27" y="58"/>
                  <a:pt x="27" y="58"/>
                  <a:pt x="27" y="58"/>
                </a:cubicBezTo>
                <a:cubicBezTo>
                  <a:pt x="27" y="58"/>
                  <a:pt x="27" y="58"/>
                  <a:pt x="27" y="58"/>
                </a:cubicBezTo>
                <a:cubicBezTo>
                  <a:pt x="27" y="58"/>
                  <a:pt x="27" y="58"/>
                  <a:pt x="27" y="58"/>
                </a:cubicBezTo>
                <a:cubicBezTo>
                  <a:pt x="27" y="58"/>
                  <a:pt x="27" y="58"/>
                  <a:pt x="27" y="58"/>
                </a:cubicBezTo>
                <a:cubicBezTo>
                  <a:pt x="27" y="58"/>
                  <a:pt x="27" y="58"/>
                  <a:pt x="27" y="58"/>
                </a:cubicBezTo>
                <a:cubicBezTo>
                  <a:pt x="27" y="58"/>
                  <a:pt x="27" y="58"/>
                  <a:pt x="27" y="58"/>
                </a:cubicBezTo>
                <a:cubicBezTo>
                  <a:pt x="27" y="58"/>
                  <a:pt x="27" y="58"/>
                  <a:pt x="27" y="58"/>
                </a:cubicBezTo>
                <a:cubicBezTo>
                  <a:pt x="27" y="58"/>
                  <a:pt x="27" y="58"/>
                  <a:pt x="27" y="58"/>
                </a:cubicBezTo>
                <a:cubicBezTo>
                  <a:pt x="27" y="58"/>
                  <a:pt x="27" y="58"/>
                  <a:pt x="27" y="58"/>
                </a:cubicBezTo>
                <a:cubicBezTo>
                  <a:pt x="27" y="57"/>
                  <a:pt x="27" y="57"/>
                  <a:pt x="27" y="57"/>
                </a:cubicBezTo>
                <a:cubicBezTo>
                  <a:pt x="27" y="57"/>
                  <a:pt x="27" y="57"/>
                  <a:pt x="27" y="57"/>
                </a:cubicBezTo>
                <a:cubicBezTo>
                  <a:pt x="27" y="57"/>
                  <a:pt x="27" y="57"/>
                  <a:pt x="27" y="57"/>
                </a:cubicBezTo>
                <a:cubicBezTo>
                  <a:pt x="27" y="57"/>
                  <a:pt x="27" y="57"/>
                  <a:pt x="27" y="57"/>
                </a:cubicBezTo>
                <a:cubicBezTo>
                  <a:pt x="27" y="57"/>
                  <a:pt x="27" y="57"/>
                  <a:pt x="27" y="57"/>
                </a:cubicBezTo>
                <a:cubicBezTo>
                  <a:pt x="27" y="57"/>
                  <a:pt x="27" y="57"/>
                  <a:pt x="27" y="57"/>
                </a:cubicBezTo>
                <a:cubicBezTo>
                  <a:pt x="27" y="57"/>
                  <a:pt x="27" y="57"/>
                  <a:pt x="27" y="57"/>
                </a:cubicBezTo>
                <a:cubicBezTo>
                  <a:pt x="28" y="57"/>
                  <a:pt x="28" y="57"/>
                  <a:pt x="28" y="57"/>
                </a:cubicBezTo>
                <a:cubicBezTo>
                  <a:pt x="28" y="57"/>
                  <a:pt x="28" y="57"/>
                  <a:pt x="28" y="57"/>
                </a:cubicBezTo>
                <a:cubicBezTo>
                  <a:pt x="28" y="57"/>
                  <a:pt x="28" y="57"/>
                  <a:pt x="28" y="57"/>
                </a:cubicBezTo>
                <a:cubicBezTo>
                  <a:pt x="28" y="57"/>
                  <a:pt x="28" y="57"/>
                  <a:pt x="28" y="57"/>
                </a:cubicBezTo>
                <a:cubicBezTo>
                  <a:pt x="28" y="57"/>
                  <a:pt x="28" y="57"/>
                  <a:pt x="28" y="57"/>
                </a:cubicBezTo>
                <a:cubicBezTo>
                  <a:pt x="28" y="57"/>
                  <a:pt x="28" y="57"/>
                  <a:pt x="28" y="57"/>
                </a:cubicBezTo>
                <a:cubicBezTo>
                  <a:pt x="28" y="57"/>
                  <a:pt x="28" y="57"/>
                  <a:pt x="28" y="57"/>
                </a:cubicBezTo>
                <a:cubicBezTo>
                  <a:pt x="28" y="56"/>
                  <a:pt x="28" y="56"/>
                  <a:pt x="28" y="56"/>
                </a:cubicBezTo>
                <a:cubicBezTo>
                  <a:pt x="28" y="56"/>
                  <a:pt x="28" y="56"/>
                  <a:pt x="28" y="56"/>
                </a:cubicBezTo>
                <a:cubicBezTo>
                  <a:pt x="28" y="56"/>
                  <a:pt x="28" y="56"/>
                  <a:pt x="28" y="56"/>
                </a:cubicBezTo>
                <a:cubicBezTo>
                  <a:pt x="28" y="56"/>
                  <a:pt x="28" y="56"/>
                  <a:pt x="28" y="56"/>
                </a:cubicBezTo>
                <a:cubicBezTo>
                  <a:pt x="28" y="56"/>
                  <a:pt x="28" y="56"/>
                  <a:pt x="28" y="56"/>
                </a:cubicBezTo>
                <a:cubicBezTo>
                  <a:pt x="28" y="56"/>
                  <a:pt x="28" y="56"/>
                  <a:pt x="28" y="56"/>
                </a:cubicBezTo>
                <a:cubicBezTo>
                  <a:pt x="28" y="56"/>
                  <a:pt x="28" y="56"/>
                  <a:pt x="28" y="56"/>
                </a:cubicBezTo>
                <a:cubicBezTo>
                  <a:pt x="28" y="56"/>
                  <a:pt x="28" y="56"/>
                  <a:pt x="28" y="56"/>
                </a:cubicBezTo>
                <a:cubicBezTo>
                  <a:pt x="28" y="56"/>
                  <a:pt x="28" y="56"/>
                  <a:pt x="28" y="56"/>
                </a:cubicBezTo>
                <a:cubicBezTo>
                  <a:pt x="28" y="56"/>
                  <a:pt x="28" y="56"/>
                  <a:pt x="28" y="56"/>
                </a:cubicBezTo>
                <a:cubicBezTo>
                  <a:pt x="28" y="56"/>
                  <a:pt x="28" y="56"/>
                  <a:pt x="28" y="56"/>
                </a:cubicBezTo>
                <a:cubicBezTo>
                  <a:pt x="27" y="56"/>
                  <a:pt x="27" y="56"/>
                  <a:pt x="27" y="56"/>
                </a:cubicBezTo>
                <a:cubicBezTo>
                  <a:pt x="27" y="56"/>
                  <a:pt x="27" y="56"/>
                  <a:pt x="27" y="56"/>
                </a:cubicBezTo>
                <a:cubicBezTo>
                  <a:pt x="27" y="56"/>
                  <a:pt x="27" y="56"/>
                  <a:pt x="27" y="56"/>
                </a:cubicBezTo>
                <a:cubicBezTo>
                  <a:pt x="27" y="56"/>
                  <a:pt x="27" y="56"/>
                  <a:pt x="27" y="56"/>
                </a:cubicBezTo>
                <a:cubicBezTo>
                  <a:pt x="27" y="56"/>
                  <a:pt x="27" y="56"/>
                  <a:pt x="27" y="56"/>
                </a:cubicBezTo>
                <a:cubicBezTo>
                  <a:pt x="27" y="56"/>
                  <a:pt x="27" y="56"/>
                  <a:pt x="27" y="56"/>
                </a:cubicBezTo>
                <a:cubicBezTo>
                  <a:pt x="27" y="56"/>
                  <a:pt x="27" y="56"/>
                  <a:pt x="27" y="56"/>
                </a:cubicBezTo>
                <a:cubicBezTo>
                  <a:pt x="27" y="56"/>
                  <a:pt x="27" y="56"/>
                  <a:pt x="27" y="56"/>
                </a:cubicBezTo>
                <a:cubicBezTo>
                  <a:pt x="27" y="56"/>
                  <a:pt x="27" y="56"/>
                  <a:pt x="27" y="56"/>
                </a:cubicBezTo>
                <a:cubicBezTo>
                  <a:pt x="27" y="56"/>
                  <a:pt x="27" y="56"/>
                  <a:pt x="27" y="56"/>
                </a:cubicBezTo>
                <a:cubicBezTo>
                  <a:pt x="27" y="56"/>
                  <a:pt x="27" y="56"/>
                  <a:pt x="27" y="56"/>
                </a:cubicBezTo>
                <a:cubicBezTo>
                  <a:pt x="27" y="56"/>
                  <a:pt x="27" y="56"/>
                  <a:pt x="27" y="56"/>
                </a:cubicBezTo>
                <a:cubicBezTo>
                  <a:pt x="27" y="56"/>
                  <a:pt x="27" y="56"/>
                  <a:pt x="27" y="56"/>
                </a:cubicBezTo>
                <a:cubicBezTo>
                  <a:pt x="27" y="56"/>
                  <a:pt x="27" y="56"/>
                  <a:pt x="27" y="56"/>
                </a:cubicBezTo>
                <a:cubicBezTo>
                  <a:pt x="27" y="56"/>
                  <a:pt x="27" y="56"/>
                  <a:pt x="27" y="56"/>
                </a:cubicBezTo>
                <a:cubicBezTo>
                  <a:pt x="27" y="56"/>
                  <a:pt x="27" y="56"/>
                  <a:pt x="27" y="56"/>
                </a:cubicBezTo>
                <a:cubicBezTo>
                  <a:pt x="27" y="56"/>
                  <a:pt x="27" y="56"/>
                  <a:pt x="27" y="56"/>
                </a:cubicBezTo>
                <a:cubicBezTo>
                  <a:pt x="27" y="56"/>
                  <a:pt x="27" y="56"/>
                  <a:pt x="27" y="56"/>
                </a:cubicBezTo>
                <a:cubicBezTo>
                  <a:pt x="28" y="56"/>
                  <a:pt x="28" y="56"/>
                  <a:pt x="28" y="56"/>
                </a:cubicBezTo>
                <a:cubicBezTo>
                  <a:pt x="28" y="56"/>
                  <a:pt x="28" y="56"/>
                  <a:pt x="28" y="56"/>
                </a:cubicBezTo>
                <a:cubicBezTo>
                  <a:pt x="28" y="56"/>
                  <a:pt x="28" y="56"/>
                  <a:pt x="28" y="56"/>
                </a:cubicBezTo>
                <a:cubicBezTo>
                  <a:pt x="28" y="56"/>
                  <a:pt x="28" y="56"/>
                  <a:pt x="28" y="56"/>
                </a:cubicBezTo>
                <a:cubicBezTo>
                  <a:pt x="28" y="56"/>
                  <a:pt x="28" y="56"/>
                  <a:pt x="28" y="56"/>
                </a:cubicBezTo>
                <a:cubicBezTo>
                  <a:pt x="28" y="56"/>
                  <a:pt x="28" y="56"/>
                  <a:pt x="28" y="56"/>
                </a:cubicBezTo>
                <a:cubicBezTo>
                  <a:pt x="28" y="56"/>
                  <a:pt x="28" y="56"/>
                  <a:pt x="28" y="56"/>
                </a:cubicBezTo>
                <a:cubicBezTo>
                  <a:pt x="28" y="56"/>
                  <a:pt x="28" y="56"/>
                  <a:pt x="28" y="56"/>
                </a:cubicBezTo>
                <a:cubicBezTo>
                  <a:pt x="28" y="56"/>
                  <a:pt x="28" y="56"/>
                  <a:pt x="28" y="56"/>
                </a:cubicBezTo>
                <a:cubicBezTo>
                  <a:pt x="28" y="56"/>
                  <a:pt x="28" y="56"/>
                  <a:pt x="28" y="56"/>
                </a:cubicBezTo>
                <a:cubicBezTo>
                  <a:pt x="28" y="56"/>
                  <a:pt x="28" y="56"/>
                  <a:pt x="28" y="56"/>
                </a:cubicBezTo>
                <a:cubicBezTo>
                  <a:pt x="28" y="56"/>
                  <a:pt x="28" y="56"/>
                  <a:pt x="28" y="56"/>
                </a:cubicBezTo>
                <a:cubicBezTo>
                  <a:pt x="28" y="56"/>
                  <a:pt x="28" y="56"/>
                  <a:pt x="28" y="56"/>
                </a:cubicBezTo>
                <a:cubicBezTo>
                  <a:pt x="28" y="56"/>
                  <a:pt x="28" y="56"/>
                  <a:pt x="28" y="56"/>
                </a:cubicBezTo>
                <a:cubicBezTo>
                  <a:pt x="28" y="56"/>
                  <a:pt x="28" y="56"/>
                  <a:pt x="28" y="56"/>
                </a:cubicBezTo>
                <a:cubicBezTo>
                  <a:pt x="28" y="56"/>
                  <a:pt x="28" y="56"/>
                  <a:pt x="28" y="56"/>
                </a:cubicBezTo>
                <a:cubicBezTo>
                  <a:pt x="28" y="56"/>
                  <a:pt x="28" y="56"/>
                  <a:pt x="28" y="56"/>
                </a:cubicBezTo>
                <a:cubicBezTo>
                  <a:pt x="28" y="56"/>
                  <a:pt x="28" y="56"/>
                  <a:pt x="28" y="56"/>
                </a:cubicBezTo>
                <a:cubicBezTo>
                  <a:pt x="28" y="56"/>
                  <a:pt x="28" y="56"/>
                  <a:pt x="28" y="56"/>
                </a:cubicBezTo>
                <a:cubicBezTo>
                  <a:pt x="28" y="56"/>
                  <a:pt x="28" y="56"/>
                  <a:pt x="28" y="56"/>
                </a:cubicBezTo>
                <a:cubicBezTo>
                  <a:pt x="29" y="56"/>
                  <a:pt x="29" y="56"/>
                  <a:pt x="29" y="56"/>
                </a:cubicBezTo>
                <a:cubicBezTo>
                  <a:pt x="29" y="56"/>
                  <a:pt x="29" y="56"/>
                  <a:pt x="29" y="56"/>
                </a:cubicBezTo>
                <a:cubicBezTo>
                  <a:pt x="29" y="56"/>
                  <a:pt x="29" y="56"/>
                  <a:pt x="29" y="56"/>
                </a:cubicBezTo>
                <a:cubicBezTo>
                  <a:pt x="29" y="56"/>
                  <a:pt x="29" y="56"/>
                  <a:pt x="29" y="56"/>
                </a:cubicBezTo>
                <a:cubicBezTo>
                  <a:pt x="29" y="56"/>
                  <a:pt x="29" y="56"/>
                  <a:pt x="29" y="56"/>
                </a:cubicBezTo>
                <a:cubicBezTo>
                  <a:pt x="29" y="56"/>
                  <a:pt x="29" y="56"/>
                  <a:pt x="29" y="56"/>
                </a:cubicBezTo>
                <a:cubicBezTo>
                  <a:pt x="29" y="56"/>
                  <a:pt x="29" y="56"/>
                  <a:pt x="29" y="56"/>
                </a:cubicBezTo>
                <a:cubicBezTo>
                  <a:pt x="29" y="56"/>
                  <a:pt x="29" y="56"/>
                  <a:pt x="29" y="56"/>
                </a:cubicBezTo>
                <a:cubicBezTo>
                  <a:pt x="29" y="56"/>
                  <a:pt x="29" y="56"/>
                  <a:pt x="29" y="56"/>
                </a:cubicBezTo>
                <a:cubicBezTo>
                  <a:pt x="29" y="56"/>
                  <a:pt x="29" y="56"/>
                  <a:pt x="29" y="56"/>
                </a:cubicBezTo>
                <a:cubicBezTo>
                  <a:pt x="29" y="56"/>
                  <a:pt x="29" y="55"/>
                  <a:pt x="29" y="55"/>
                </a:cubicBezTo>
                <a:cubicBezTo>
                  <a:pt x="29" y="55"/>
                  <a:pt x="29" y="55"/>
                  <a:pt x="29" y="55"/>
                </a:cubicBezTo>
                <a:cubicBezTo>
                  <a:pt x="29" y="55"/>
                  <a:pt x="29" y="55"/>
                  <a:pt x="29" y="55"/>
                </a:cubicBezTo>
                <a:cubicBezTo>
                  <a:pt x="29" y="55"/>
                  <a:pt x="29" y="55"/>
                  <a:pt x="29" y="55"/>
                </a:cubicBezTo>
                <a:cubicBezTo>
                  <a:pt x="29" y="55"/>
                  <a:pt x="29" y="55"/>
                  <a:pt x="29" y="55"/>
                </a:cubicBezTo>
                <a:cubicBezTo>
                  <a:pt x="29" y="55"/>
                  <a:pt x="29" y="55"/>
                  <a:pt x="29" y="55"/>
                </a:cubicBezTo>
                <a:cubicBezTo>
                  <a:pt x="29" y="55"/>
                  <a:pt x="29" y="55"/>
                  <a:pt x="29" y="55"/>
                </a:cubicBezTo>
                <a:cubicBezTo>
                  <a:pt x="29" y="55"/>
                  <a:pt x="29" y="55"/>
                  <a:pt x="29" y="55"/>
                </a:cubicBezTo>
                <a:cubicBezTo>
                  <a:pt x="29" y="55"/>
                  <a:pt x="29" y="55"/>
                  <a:pt x="29" y="55"/>
                </a:cubicBezTo>
                <a:cubicBezTo>
                  <a:pt x="29" y="55"/>
                  <a:pt x="29" y="55"/>
                  <a:pt x="29" y="55"/>
                </a:cubicBezTo>
                <a:cubicBezTo>
                  <a:pt x="29" y="55"/>
                  <a:pt x="29" y="55"/>
                  <a:pt x="29" y="55"/>
                </a:cubicBezTo>
                <a:cubicBezTo>
                  <a:pt x="29" y="55"/>
                  <a:pt x="29" y="55"/>
                  <a:pt x="29" y="55"/>
                </a:cubicBezTo>
                <a:cubicBezTo>
                  <a:pt x="29" y="55"/>
                  <a:pt x="29" y="55"/>
                  <a:pt x="29" y="55"/>
                </a:cubicBezTo>
                <a:cubicBezTo>
                  <a:pt x="29" y="54"/>
                  <a:pt x="29" y="54"/>
                  <a:pt x="29" y="54"/>
                </a:cubicBezTo>
                <a:cubicBezTo>
                  <a:pt x="29" y="54"/>
                  <a:pt x="30" y="54"/>
                  <a:pt x="30" y="54"/>
                </a:cubicBezTo>
                <a:cubicBezTo>
                  <a:pt x="30" y="54"/>
                  <a:pt x="30" y="54"/>
                  <a:pt x="30" y="54"/>
                </a:cubicBezTo>
                <a:cubicBezTo>
                  <a:pt x="30" y="54"/>
                  <a:pt x="30" y="54"/>
                  <a:pt x="30" y="54"/>
                </a:cubicBezTo>
                <a:cubicBezTo>
                  <a:pt x="30" y="54"/>
                  <a:pt x="30" y="54"/>
                  <a:pt x="30" y="54"/>
                </a:cubicBezTo>
                <a:cubicBezTo>
                  <a:pt x="30" y="54"/>
                  <a:pt x="30" y="54"/>
                  <a:pt x="30" y="54"/>
                </a:cubicBezTo>
                <a:cubicBezTo>
                  <a:pt x="30" y="54"/>
                  <a:pt x="30" y="54"/>
                  <a:pt x="30" y="54"/>
                </a:cubicBezTo>
                <a:cubicBezTo>
                  <a:pt x="30" y="54"/>
                  <a:pt x="30" y="54"/>
                  <a:pt x="30" y="54"/>
                </a:cubicBezTo>
                <a:cubicBezTo>
                  <a:pt x="30" y="54"/>
                  <a:pt x="30" y="54"/>
                  <a:pt x="30" y="54"/>
                </a:cubicBezTo>
                <a:cubicBezTo>
                  <a:pt x="30" y="54"/>
                  <a:pt x="30" y="54"/>
                  <a:pt x="30" y="54"/>
                </a:cubicBezTo>
                <a:cubicBezTo>
                  <a:pt x="30" y="54"/>
                  <a:pt x="30" y="54"/>
                  <a:pt x="30" y="54"/>
                </a:cubicBezTo>
                <a:cubicBezTo>
                  <a:pt x="30" y="54"/>
                  <a:pt x="30" y="54"/>
                  <a:pt x="30" y="54"/>
                </a:cubicBezTo>
                <a:cubicBezTo>
                  <a:pt x="30" y="54"/>
                  <a:pt x="30" y="54"/>
                  <a:pt x="30" y="54"/>
                </a:cubicBezTo>
                <a:cubicBezTo>
                  <a:pt x="30" y="54"/>
                  <a:pt x="30" y="54"/>
                  <a:pt x="30" y="54"/>
                </a:cubicBezTo>
                <a:cubicBezTo>
                  <a:pt x="30" y="54"/>
                  <a:pt x="30" y="54"/>
                  <a:pt x="30" y="54"/>
                </a:cubicBezTo>
                <a:cubicBezTo>
                  <a:pt x="30" y="54"/>
                  <a:pt x="30" y="54"/>
                  <a:pt x="30" y="54"/>
                </a:cubicBezTo>
                <a:cubicBezTo>
                  <a:pt x="30" y="54"/>
                  <a:pt x="30" y="54"/>
                  <a:pt x="30" y="54"/>
                </a:cubicBezTo>
                <a:cubicBezTo>
                  <a:pt x="30" y="54"/>
                  <a:pt x="30" y="54"/>
                  <a:pt x="30" y="54"/>
                </a:cubicBezTo>
                <a:cubicBezTo>
                  <a:pt x="30" y="54"/>
                  <a:pt x="30" y="54"/>
                  <a:pt x="30" y="54"/>
                </a:cubicBezTo>
                <a:cubicBezTo>
                  <a:pt x="30" y="54"/>
                  <a:pt x="30" y="54"/>
                  <a:pt x="30" y="54"/>
                </a:cubicBezTo>
                <a:cubicBezTo>
                  <a:pt x="30" y="54"/>
                  <a:pt x="30" y="54"/>
                  <a:pt x="30" y="54"/>
                </a:cubicBezTo>
                <a:cubicBezTo>
                  <a:pt x="30" y="54"/>
                  <a:pt x="30" y="54"/>
                  <a:pt x="30" y="54"/>
                </a:cubicBezTo>
                <a:cubicBezTo>
                  <a:pt x="30" y="54"/>
                  <a:pt x="30" y="54"/>
                  <a:pt x="30" y="54"/>
                </a:cubicBezTo>
                <a:cubicBezTo>
                  <a:pt x="30" y="54"/>
                  <a:pt x="30" y="54"/>
                  <a:pt x="30" y="54"/>
                </a:cubicBezTo>
                <a:cubicBezTo>
                  <a:pt x="30" y="54"/>
                  <a:pt x="30" y="54"/>
                  <a:pt x="30" y="54"/>
                </a:cubicBezTo>
                <a:cubicBezTo>
                  <a:pt x="30" y="54"/>
                  <a:pt x="30" y="54"/>
                  <a:pt x="30" y="54"/>
                </a:cubicBezTo>
                <a:cubicBezTo>
                  <a:pt x="30" y="54"/>
                  <a:pt x="30" y="54"/>
                  <a:pt x="30" y="54"/>
                </a:cubicBezTo>
                <a:cubicBezTo>
                  <a:pt x="30" y="54"/>
                  <a:pt x="30" y="54"/>
                  <a:pt x="30" y="54"/>
                </a:cubicBezTo>
                <a:cubicBezTo>
                  <a:pt x="30" y="54"/>
                  <a:pt x="30" y="54"/>
                  <a:pt x="30" y="54"/>
                </a:cubicBezTo>
                <a:cubicBezTo>
                  <a:pt x="30" y="54"/>
                  <a:pt x="29" y="54"/>
                  <a:pt x="29" y="54"/>
                </a:cubicBezTo>
                <a:cubicBezTo>
                  <a:pt x="29" y="54"/>
                  <a:pt x="29" y="54"/>
                  <a:pt x="29" y="54"/>
                </a:cubicBezTo>
                <a:cubicBezTo>
                  <a:pt x="29" y="54"/>
                  <a:pt x="29" y="54"/>
                  <a:pt x="29" y="54"/>
                </a:cubicBezTo>
                <a:cubicBezTo>
                  <a:pt x="29" y="53"/>
                  <a:pt x="29" y="53"/>
                  <a:pt x="29" y="53"/>
                </a:cubicBezTo>
                <a:cubicBezTo>
                  <a:pt x="29" y="53"/>
                  <a:pt x="29" y="53"/>
                  <a:pt x="29" y="53"/>
                </a:cubicBezTo>
                <a:cubicBezTo>
                  <a:pt x="29" y="53"/>
                  <a:pt x="29" y="53"/>
                  <a:pt x="29" y="53"/>
                </a:cubicBezTo>
                <a:cubicBezTo>
                  <a:pt x="29" y="53"/>
                  <a:pt x="29" y="53"/>
                  <a:pt x="29" y="53"/>
                </a:cubicBezTo>
                <a:cubicBezTo>
                  <a:pt x="29" y="53"/>
                  <a:pt x="29" y="53"/>
                  <a:pt x="29" y="53"/>
                </a:cubicBezTo>
                <a:cubicBezTo>
                  <a:pt x="29" y="53"/>
                  <a:pt x="29" y="53"/>
                  <a:pt x="29" y="53"/>
                </a:cubicBezTo>
                <a:cubicBezTo>
                  <a:pt x="29" y="53"/>
                  <a:pt x="29" y="53"/>
                  <a:pt x="29" y="53"/>
                </a:cubicBezTo>
                <a:cubicBezTo>
                  <a:pt x="29" y="53"/>
                  <a:pt x="29" y="53"/>
                  <a:pt x="29" y="53"/>
                </a:cubicBezTo>
                <a:cubicBezTo>
                  <a:pt x="29" y="53"/>
                  <a:pt x="29" y="53"/>
                  <a:pt x="29" y="53"/>
                </a:cubicBezTo>
                <a:cubicBezTo>
                  <a:pt x="29" y="53"/>
                  <a:pt x="29" y="53"/>
                  <a:pt x="29" y="53"/>
                </a:cubicBezTo>
                <a:cubicBezTo>
                  <a:pt x="29" y="53"/>
                  <a:pt x="29" y="53"/>
                  <a:pt x="29" y="53"/>
                </a:cubicBezTo>
                <a:cubicBezTo>
                  <a:pt x="29" y="53"/>
                  <a:pt x="29" y="53"/>
                  <a:pt x="29" y="53"/>
                </a:cubicBezTo>
                <a:cubicBezTo>
                  <a:pt x="29" y="53"/>
                  <a:pt x="29" y="53"/>
                  <a:pt x="29" y="53"/>
                </a:cubicBezTo>
                <a:cubicBezTo>
                  <a:pt x="29" y="53"/>
                  <a:pt x="29" y="52"/>
                  <a:pt x="29" y="52"/>
                </a:cubicBezTo>
                <a:cubicBezTo>
                  <a:pt x="29" y="52"/>
                  <a:pt x="29" y="52"/>
                  <a:pt x="29" y="52"/>
                </a:cubicBezTo>
                <a:cubicBezTo>
                  <a:pt x="29" y="52"/>
                  <a:pt x="29" y="52"/>
                  <a:pt x="29" y="52"/>
                </a:cubicBezTo>
                <a:cubicBezTo>
                  <a:pt x="29" y="52"/>
                  <a:pt x="29" y="52"/>
                  <a:pt x="29" y="52"/>
                </a:cubicBezTo>
                <a:cubicBezTo>
                  <a:pt x="29" y="52"/>
                  <a:pt x="29" y="52"/>
                  <a:pt x="29" y="52"/>
                </a:cubicBezTo>
                <a:cubicBezTo>
                  <a:pt x="29" y="52"/>
                  <a:pt x="29" y="52"/>
                  <a:pt x="29" y="52"/>
                </a:cubicBezTo>
                <a:cubicBezTo>
                  <a:pt x="29" y="52"/>
                  <a:pt x="29" y="52"/>
                  <a:pt x="29" y="52"/>
                </a:cubicBezTo>
                <a:cubicBezTo>
                  <a:pt x="29" y="52"/>
                  <a:pt x="29" y="52"/>
                  <a:pt x="29" y="52"/>
                </a:cubicBezTo>
                <a:cubicBezTo>
                  <a:pt x="29" y="52"/>
                  <a:pt x="29" y="52"/>
                  <a:pt x="29" y="52"/>
                </a:cubicBezTo>
                <a:cubicBezTo>
                  <a:pt x="29" y="52"/>
                  <a:pt x="29" y="52"/>
                  <a:pt x="29" y="52"/>
                </a:cubicBezTo>
                <a:cubicBezTo>
                  <a:pt x="29" y="52"/>
                  <a:pt x="29" y="52"/>
                  <a:pt x="29" y="52"/>
                </a:cubicBezTo>
                <a:cubicBezTo>
                  <a:pt x="29" y="52"/>
                  <a:pt x="29" y="52"/>
                  <a:pt x="29" y="52"/>
                </a:cubicBezTo>
                <a:cubicBezTo>
                  <a:pt x="29" y="52"/>
                  <a:pt x="29" y="52"/>
                  <a:pt x="29" y="52"/>
                </a:cubicBezTo>
                <a:cubicBezTo>
                  <a:pt x="29" y="52"/>
                  <a:pt x="29" y="52"/>
                  <a:pt x="29" y="52"/>
                </a:cubicBezTo>
                <a:cubicBezTo>
                  <a:pt x="29" y="52"/>
                  <a:pt x="29" y="52"/>
                  <a:pt x="29" y="52"/>
                </a:cubicBezTo>
                <a:cubicBezTo>
                  <a:pt x="29" y="51"/>
                  <a:pt x="30" y="51"/>
                  <a:pt x="30" y="51"/>
                </a:cubicBezTo>
                <a:cubicBezTo>
                  <a:pt x="30" y="51"/>
                  <a:pt x="30" y="51"/>
                  <a:pt x="30" y="51"/>
                </a:cubicBezTo>
                <a:cubicBezTo>
                  <a:pt x="30" y="51"/>
                  <a:pt x="30" y="51"/>
                  <a:pt x="30" y="51"/>
                </a:cubicBezTo>
                <a:cubicBezTo>
                  <a:pt x="30" y="51"/>
                  <a:pt x="30" y="51"/>
                  <a:pt x="30" y="51"/>
                </a:cubicBezTo>
                <a:cubicBezTo>
                  <a:pt x="30" y="51"/>
                  <a:pt x="30" y="51"/>
                  <a:pt x="30" y="51"/>
                </a:cubicBezTo>
                <a:cubicBezTo>
                  <a:pt x="30" y="51"/>
                  <a:pt x="30" y="51"/>
                  <a:pt x="30" y="51"/>
                </a:cubicBezTo>
                <a:cubicBezTo>
                  <a:pt x="30" y="51"/>
                  <a:pt x="30" y="51"/>
                  <a:pt x="30" y="51"/>
                </a:cubicBezTo>
                <a:cubicBezTo>
                  <a:pt x="30" y="51"/>
                  <a:pt x="30" y="51"/>
                  <a:pt x="30" y="51"/>
                </a:cubicBezTo>
                <a:cubicBezTo>
                  <a:pt x="31" y="51"/>
                  <a:pt x="31" y="51"/>
                  <a:pt x="31" y="51"/>
                </a:cubicBezTo>
                <a:cubicBezTo>
                  <a:pt x="31" y="51"/>
                  <a:pt x="31" y="51"/>
                  <a:pt x="31" y="51"/>
                </a:cubicBezTo>
                <a:cubicBezTo>
                  <a:pt x="31" y="51"/>
                  <a:pt x="31" y="51"/>
                  <a:pt x="31" y="51"/>
                </a:cubicBezTo>
                <a:cubicBezTo>
                  <a:pt x="31" y="51"/>
                  <a:pt x="31" y="51"/>
                  <a:pt x="31" y="51"/>
                </a:cubicBezTo>
                <a:cubicBezTo>
                  <a:pt x="31" y="51"/>
                  <a:pt x="31" y="51"/>
                  <a:pt x="31" y="51"/>
                </a:cubicBezTo>
                <a:cubicBezTo>
                  <a:pt x="31" y="51"/>
                  <a:pt x="31" y="51"/>
                  <a:pt x="31" y="51"/>
                </a:cubicBezTo>
                <a:cubicBezTo>
                  <a:pt x="31" y="51"/>
                  <a:pt x="31" y="51"/>
                  <a:pt x="31" y="51"/>
                </a:cubicBezTo>
                <a:cubicBezTo>
                  <a:pt x="31" y="51"/>
                  <a:pt x="31" y="51"/>
                  <a:pt x="31" y="51"/>
                </a:cubicBezTo>
                <a:cubicBezTo>
                  <a:pt x="31" y="51"/>
                  <a:pt x="31" y="51"/>
                  <a:pt x="31" y="51"/>
                </a:cubicBezTo>
                <a:cubicBezTo>
                  <a:pt x="31" y="51"/>
                  <a:pt x="31" y="51"/>
                  <a:pt x="31" y="51"/>
                </a:cubicBezTo>
                <a:cubicBezTo>
                  <a:pt x="31" y="51"/>
                  <a:pt x="31" y="51"/>
                  <a:pt x="31" y="51"/>
                </a:cubicBezTo>
                <a:cubicBezTo>
                  <a:pt x="31" y="51"/>
                  <a:pt x="31" y="51"/>
                  <a:pt x="31" y="51"/>
                </a:cubicBezTo>
                <a:cubicBezTo>
                  <a:pt x="31" y="51"/>
                  <a:pt x="31" y="51"/>
                  <a:pt x="31" y="51"/>
                </a:cubicBezTo>
                <a:cubicBezTo>
                  <a:pt x="31" y="51"/>
                  <a:pt x="31" y="51"/>
                  <a:pt x="31" y="51"/>
                </a:cubicBezTo>
                <a:cubicBezTo>
                  <a:pt x="31" y="51"/>
                  <a:pt x="31" y="51"/>
                  <a:pt x="31" y="51"/>
                </a:cubicBezTo>
                <a:cubicBezTo>
                  <a:pt x="31" y="51"/>
                  <a:pt x="31" y="51"/>
                  <a:pt x="31" y="51"/>
                </a:cubicBezTo>
                <a:cubicBezTo>
                  <a:pt x="31" y="50"/>
                  <a:pt x="31" y="50"/>
                  <a:pt x="31" y="50"/>
                </a:cubicBezTo>
                <a:cubicBezTo>
                  <a:pt x="31" y="50"/>
                  <a:pt x="31" y="50"/>
                  <a:pt x="31" y="50"/>
                </a:cubicBezTo>
                <a:cubicBezTo>
                  <a:pt x="31" y="50"/>
                  <a:pt x="31" y="50"/>
                  <a:pt x="31" y="50"/>
                </a:cubicBezTo>
                <a:cubicBezTo>
                  <a:pt x="31" y="50"/>
                  <a:pt x="31" y="50"/>
                  <a:pt x="31" y="50"/>
                </a:cubicBezTo>
                <a:cubicBezTo>
                  <a:pt x="31" y="50"/>
                  <a:pt x="31" y="50"/>
                  <a:pt x="31" y="50"/>
                </a:cubicBezTo>
                <a:cubicBezTo>
                  <a:pt x="31" y="50"/>
                  <a:pt x="31" y="50"/>
                  <a:pt x="31" y="50"/>
                </a:cubicBezTo>
                <a:cubicBezTo>
                  <a:pt x="33" y="48"/>
                  <a:pt x="33" y="48"/>
                  <a:pt x="33" y="48"/>
                </a:cubicBezTo>
                <a:cubicBezTo>
                  <a:pt x="33" y="48"/>
                  <a:pt x="33" y="48"/>
                  <a:pt x="33" y="48"/>
                </a:cubicBezTo>
                <a:cubicBezTo>
                  <a:pt x="33" y="48"/>
                  <a:pt x="33" y="48"/>
                  <a:pt x="33" y="48"/>
                </a:cubicBezTo>
                <a:cubicBezTo>
                  <a:pt x="33" y="48"/>
                  <a:pt x="33" y="48"/>
                  <a:pt x="33" y="48"/>
                </a:cubicBezTo>
                <a:cubicBezTo>
                  <a:pt x="33" y="48"/>
                  <a:pt x="33" y="48"/>
                  <a:pt x="33" y="48"/>
                </a:cubicBezTo>
                <a:cubicBezTo>
                  <a:pt x="33" y="48"/>
                  <a:pt x="33" y="48"/>
                  <a:pt x="33" y="48"/>
                </a:cubicBezTo>
                <a:cubicBezTo>
                  <a:pt x="33" y="47"/>
                  <a:pt x="33" y="47"/>
                  <a:pt x="33" y="47"/>
                </a:cubicBezTo>
                <a:cubicBezTo>
                  <a:pt x="36" y="45"/>
                  <a:pt x="36" y="45"/>
                  <a:pt x="36" y="45"/>
                </a:cubicBezTo>
                <a:cubicBezTo>
                  <a:pt x="36" y="45"/>
                  <a:pt x="36" y="45"/>
                  <a:pt x="36" y="45"/>
                </a:cubicBezTo>
                <a:cubicBezTo>
                  <a:pt x="36" y="45"/>
                  <a:pt x="36" y="45"/>
                  <a:pt x="36" y="45"/>
                </a:cubicBezTo>
                <a:cubicBezTo>
                  <a:pt x="36" y="45"/>
                  <a:pt x="36" y="45"/>
                  <a:pt x="36" y="45"/>
                </a:cubicBezTo>
                <a:cubicBezTo>
                  <a:pt x="36" y="45"/>
                  <a:pt x="36" y="45"/>
                  <a:pt x="36" y="45"/>
                </a:cubicBezTo>
                <a:cubicBezTo>
                  <a:pt x="36" y="45"/>
                  <a:pt x="36" y="45"/>
                  <a:pt x="36" y="45"/>
                </a:cubicBezTo>
                <a:cubicBezTo>
                  <a:pt x="36" y="45"/>
                  <a:pt x="36" y="45"/>
                  <a:pt x="36" y="45"/>
                </a:cubicBezTo>
                <a:cubicBezTo>
                  <a:pt x="36" y="45"/>
                  <a:pt x="36" y="45"/>
                  <a:pt x="36" y="45"/>
                </a:cubicBezTo>
                <a:cubicBezTo>
                  <a:pt x="36" y="45"/>
                  <a:pt x="36" y="45"/>
                  <a:pt x="36" y="45"/>
                </a:cubicBezTo>
                <a:cubicBezTo>
                  <a:pt x="36" y="45"/>
                  <a:pt x="36" y="45"/>
                  <a:pt x="36" y="45"/>
                </a:cubicBezTo>
                <a:cubicBezTo>
                  <a:pt x="36" y="45"/>
                  <a:pt x="36" y="45"/>
                  <a:pt x="36" y="45"/>
                </a:cubicBezTo>
                <a:cubicBezTo>
                  <a:pt x="36" y="45"/>
                  <a:pt x="36" y="45"/>
                  <a:pt x="36" y="45"/>
                </a:cubicBezTo>
                <a:cubicBezTo>
                  <a:pt x="36" y="45"/>
                  <a:pt x="36" y="45"/>
                  <a:pt x="36" y="45"/>
                </a:cubicBezTo>
                <a:cubicBezTo>
                  <a:pt x="40" y="41"/>
                  <a:pt x="40" y="41"/>
                  <a:pt x="40" y="41"/>
                </a:cubicBezTo>
                <a:cubicBezTo>
                  <a:pt x="40" y="41"/>
                  <a:pt x="40" y="41"/>
                  <a:pt x="40" y="41"/>
                </a:cubicBezTo>
                <a:cubicBezTo>
                  <a:pt x="40" y="41"/>
                  <a:pt x="40" y="41"/>
                  <a:pt x="40" y="41"/>
                </a:cubicBezTo>
                <a:cubicBezTo>
                  <a:pt x="40" y="41"/>
                  <a:pt x="40" y="41"/>
                  <a:pt x="40" y="41"/>
                </a:cubicBezTo>
                <a:cubicBezTo>
                  <a:pt x="40" y="41"/>
                  <a:pt x="40" y="41"/>
                  <a:pt x="40" y="41"/>
                </a:cubicBezTo>
                <a:cubicBezTo>
                  <a:pt x="40" y="41"/>
                  <a:pt x="40" y="41"/>
                  <a:pt x="40" y="41"/>
                </a:cubicBezTo>
                <a:cubicBezTo>
                  <a:pt x="40" y="41"/>
                  <a:pt x="40" y="41"/>
                  <a:pt x="40" y="41"/>
                </a:cubicBezTo>
                <a:cubicBezTo>
                  <a:pt x="40" y="41"/>
                  <a:pt x="40" y="41"/>
                  <a:pt x="40" y="41"/>
                </a:cubicBezTo>
                <a:cubicBezTo>
                  <a:pt x="40" y="41"/>
                  <a:pt x="40" y="41"/>
                  <a:pt x="40" y="41"/>
                </a:cubicBezTo>
                <a:cubicBezTo>
                  <a:pt x="40" y="41"/>
                  <a:pt x="40" y="41"/>
                  <a:pt x="40" y="41"/>
                </a:cubicBezTo>
                <a:cubicBezTo>
                  <a:pt x="40" y="41"/>
                  <a:pt x="40" y="41"/>
                  <a:pt x="40" y="41"/>
                </a:cubicBezTo>
                <a:cubicBezTo>
                  <a:pt x="40" y="41"/>
                  <a:pt x="40" y="41"/>
                  <a:pt x="41" y="41"/>
                </a:cubicBezTo>
                <a:cubicBezTo>
                  <a:pt x="41" y="42"/>
                  <a:pt x="41" y="42"/>
                  <a:pt x="41" y="42"/>
                </a:cubicBezTo>
                <a:cubicBezTo>
                  <a:pt x="41" y="42"/>
                  <a:pt x="41" y="42"/>
                  <a:pt x="41" y="42"/>
                </a:cubicBezTo>
                <a:cubicBezTo>
                  <a:pt x="41" y="42"/>
                  <a:pt x="41" y="42"/>
                  <a:pt x="41" y="42"/>
                </a:cubicBezTo>
                <a:cubicBezTo>
                  <a:pt x="41" y="42"/>
                  <a:pt x="41" y="42"/>
                  <a:pt x="41" y="42"/>
                </a:cubicBezTo>
                <a:cubicBezTo>
                  <a:pt x="41" y="42"/>
                  <a:pt x="41" y="42"/>
                  <a:pt x="41" y="42"/>
                </a:cubicBezTo>
                <a:cubicBezTo>
                  <a:pt x="41" y="42"/>
                  <a:pt x="41" y="42"/>
                  <a:pt x="41" y="42"/>
                </a:cubicBezTo>
                <a:cubicBezTo>
                  <a:pt x="41" y="42"/>
                  <a:pt x="41" y="42"/>
                  <a:pt x="41" y="42"/>
                </a:cubicBezTo>
                <a:cubicBezTo>
                  <a:pt x="41" y="41"/>
                  <a:pt x="41" y="41"/>
                  <a:pt x="41" y="41"/>
                </a:cubicBezTo>
                <a:cubicBezTo>
                  <a:pt x="41" y="41"/>
                  <a:pt x="41" y="41"/>
                  <a:pt x="41" y="41"/>
                </a:cubicBezTo>
                <a:cubicBezTo>
                  <a:pt x="41" y="41"/>
                  <a:pt x="41" y="41"/>
                  <a:pt x="41" y="41"/>
                </a:cubicBezTo>
                <a:cubicBezTo>
                  <a:pt x="41" y="41"/>
                  <a:pt x="41" y="41"/>
                  <a:pt x="41" y="41"/>
                </a:cubicBezTo>
                <a:cubicBezTo>
                  <a:pt x="41" y="41"/>
                  <a:pt x="41" y="41"/>
                  <a:pt x="41" y="41"/>
                </a:cubicBezTo>
                <a:cubicBezTo>
                  <a:pt x="41" y="41"/>
                  <a:pt x="41" y="41"/>
                  <a:pt x="41" y="41"/>
                </a:cubicBezTo>
                <a:cubicBezTo>
                  <a:pt x="41" y="41"/>
                  <a:pt x="41" y="41"/>
                  <a:pt x="41" y="41"/>
                </a:cubicBezTo>
                <a:cubicBezTo>
                  <a:pt x="41" y="41"/>
                  <a:pt x="41" y="41"/>
                  <a:pt x="41" y="41"/>
                </a:cubicBezTo>
                <a:cubicBezTo>
                  <a:pt x="41" y="41"/>
                  <a:pt x="41" y="41"/>
                  <a:pt x="41" y="41"/>
                </a:cubicBezTo>
                <a:cubicBezTo>
                  <a:pt x="41" y="41"/>
                  <a:pt x="41" y="41"/>
                  <a:pt x="41" y="41"/>
                </a:cubicBezTo>
                <a:cubicBezTo>
                  <a:pt x="41" y="41"/>
                  <a:pt x="41" y="41"/>
                  <a:pt x="41" y="41"/>
                </a:cubicBezTo>
                <a:cubicBezTo>
                  <a:pt x="41" y="41"/>
                  <a:pt x="41" y="41"/>
                  <a:pt x="41" y="41"/>
                </a:cubicBezTo>
                <a:cubicBezTo>
                  <a:pt x="41" y="41"/>
                  <a:pt x="41" y="41"/>
                  <a:pt x="41" y="41"/>
                </a:cubicBezTo>
                <a:cubicBezTo>
                  <a:pt x="41" y="41"/>
                  <a:pt x="41" y="41"/>
                  <a:pt x="41" y="41"/>
                </a:cubicBezTo>
                <a:cubicBezTo>
                  <a:pt x="41" y="41"/>
                  <a:pt x="41" y="41"/>
                  <a:pt x="41" y="41"/>
                </a:cubicBezTo>
                <a:cubicBezTo>
                  <a:pt x="42" y="41"/>
                  <a:pt x="42" y="41"/>
                  <a:pt x="42" y="41"/>
                </a:cubicBezTo>
                <a:cubicBezTo>
                  <a:pt x="42" y="41"/>
                  <a:pt x="42" y="41"/>
                  <a:pt x="42" y="41"/>
                </a:cubicBezTo>
                <a:cubicBezTo>
                  <a:pt x="42" y="41"/>
                  <a:pt x="42" y="41"/>
                  <a:pt x="42" y="41"/>
                </a:cubicBezTo>
                <a:cubicBezTo>
                  <a:pt x="42" y="41"/>
                  <a:pt x="42" y="41"/>
                  <a:pt x="42" y="41"/>
                </a:cubicBezTo>
                <a:cubicBezTo>
                  <a:pt x="42" y="41"/>
                  <a:pt x="42" y="41"/>
                  <a:pt x="42" y="41"/>
                </a:cubicBezTo>
                <a:cubicBezTo>
                  <a:pt x="42" y="41"/>
                  <a:pt x="42" y="41"/>
                  <a:pt x="42" y="41"/>
                </a:cubicBezTo>
                <a:cubicBezTo>
                  <a:pt x="42" y="41"/>
                  <a:pt x="42" y="41"/>
                  <a:pt x="42" y="41"/>
                </a:cubicBezTo>
                <a:cubicBezTo>
                  <a:pt x="42" y="41"/>
                  <a:pt x="42" y="41"/>
                  <a:pt x="42" y="41"/>
                </a:cubicBezTo>
                <a:cubicBezTo>
                  <a:pt x="42" y="41"/>
                  <a:pt x="42" y="41"/>
                  <a:pt x="42" y="41"/>
                </a:cubicBezTo>
                <a:cubicBezTo>
                  <a:pt x="42" y="41"/>
                  <a:pt x="42" y="41"/>
                  <a:pt x="42" y="41"/>
                </a:cubicBezTo>
                <a:cubicBezTo>
                  <a:pt x="42" y="41"/>
                  <a:pt x="42" y="41"/>
                  <a:pt x="42" y="41"/>
                </a:cubicBezTo>
                <a:cubicBezTo>
                  <a:pt x="42" y="41"/>
                  <a:pt x="42" y="41"/>
                  <a:pt x="42" y="41"/>
                </a:cubicBezTo>
                <a:cubicBezTo>
                  <a:pt x="42" y="41"/>
                  <a:pt x="42" y="41"/>
                  <a:pt x="42" y="41"/>
                </a:cubicBezTo>
                <a:cubicBezTo>
                  <a:pt x="42" y="41"/>
                  <a:pt x="42" y="41"/>
                  <a:pt x="42" y="41"/>
                </a:cubicBezTo>
                <a:cubicBezTo>
                  <a:pt x="42" y="41"/>
                  <a:pt x="42" y="41"/>
                  <a:pt x="42" y="41"/>
                </a:cubicBezTo>
                <a:cubicBezTo>
                  <a:pt x="43" y="41"/>
                  <a:pt x="43" y="41"/>
                  <a:pt x="43" y="41"/>
                </a:cubicBezTo>
                <a:cubicBezTo>
                  <a:pt x="43" y="41"/>
                  <a:pt x="43" y="41"/>
                  <a:pt x="43" y="41"/>
                </a:cubicBezTo>
                <a:cubicBezTo>
                  <a:pt x="43" y="41"/>
                  <a:pt x="43" y="41"/>
                  <a:pt x="43" y="41"/>
                </a:cubicBezTo>
                <a:cubicBezTo>
                  <a:pt x="43" y="41"/>
                  <a:pt x="43" y="41"/>
                  <a:pt x="43" y="41"/>
                </a:cubicBezTo>
                <a:cubicBezTo>
                  <a:pt x="43" y="40"/>
                  <a:pt x="43" y="40"/>
                  <a:pt x="43" y="40"/>
                </a:cubicBezTo>
                <a:cubicBezTo>
                  <a:pt x="43" y="40"/>
                  <a:pt x="43" y="40"/>
                  <a:pt x="43" y="40"/>
                </a:cubicBezTo>
                <a:cubicBezTo>
                  <a:pt x="43" y="40"/>
                  <a:pt x="43" y="40"/>
                  <a:pt x="43" y="40"/>
                </a:cubicBezTo>
                <a:cubicBezTo>
                  <a:pt x="44" y="40"/>
                  <a:pt x="44" y="40"/>
                  <a:pt x="44" y="40"/>
                </a:cubicBezTo>
                <a:cubicBezTo>
                  <a:pt x="44" y="40"/>
                  <a:pt x="44" y="40"/>
                  <a:pt x="44" y="40"/>
                </a:cubicBezTo>
                <a:cubicBezTo>
                  <a:pt x="44" y="40"/>
                  <a:pt x="44" y="40"/>
                  <a:pt x="44" y="40"/>
                </a:cubicBezTo>
                <a:cubicBezTo>
                  <a:pt x="44" y="40"/>
                  <a:pt x="44" y="40"/>
                  <a:pt x="44" y="40"/>
                </a:cubicBezTo>
                <a:cubicBezTo>
                  <a:pt x="44" y="40"/>
                  <a:pt x="44" y="40"/>
                  <a:pt x="44" y="40"/>
                </a:cubicBezTo>
                <a:cubicBezTo>
                  <a:pt x="44" y="40"/>
                  <a:pt x="44" y="40"/>
                  <a:pt x="44" y="40"/>
                </a:cubicBezTo>
                <a:cubicBezTo>
                  <a:pt x="44" y="40"/>
                  <a:pt x="44" y="40"/>
                  <a:pt x="44" y="40"/>
                </a:cubicBezTo>
                <a:cubicBezTo>
                  <a:pt x="44" y="40"/>
                  <a:pt x="44" y="40"/>
                  <a:pt x="44" y="40"/>
                </a:cubicBezTo>
                <a:cubicBezTo>
                  <a:pt x="44" y="40"/>
                  <a:pt x="44" y="40"/>
                  <a:pt x="44" y="40"/>
                </a:cubicBezTo>
                <a:cubicBezTo>
                  <a:pt x="44" y="40"/>
                  <a:pt x="44" y="40"/>
                  <a:pt x="44" y="40"/>
                </a:cubicBezTo>
                <a:cubicBezTo>
                  <a:pt x="44" y="40"/>
                  <a:pt x="44" y="40"/>
                  <a:pt x="44" y="40"/>
                </a:cubicBezTo>
                <a:cubicBezTo>
                  <a:pt x="44" y="40"/>
                  <a:pt x="44" y="40"/>
                  <a:pt x="44" y="40"/>
                </a:cubicBezTo>
                <a:cubicBezTo>
                  <a:pt x="44" y="40"/>
                  <a:pt x="44" y="40"/>
                  <a:pt x="44" y="40"/>
                </a:cubicBezTo>
                <a:cubicBezTo>
                  <a:pt x="44" y="40"/>
                  <a:pt x="44" y="40"/>
                  <a:pt x="44" y="40"/>
                </a:cubicBezTo>
                <a:cubicBezTo>
                  <a:pt x="44" y="40"/>
                  <a:pt x="43" y="40"/>
                  <a:pt x="43" y="40"/>
                </a:cubicBezTo>
                <a:cubicBezTo>
                  <a:pt x="43" y="40"/>
                  <a:pt x="43" y="40"/>
                  <a:pt x="43" y="40"/>
                </a:cubicBezTo>
                <a:cubicBezTo>
                  <a:pt x="43" y="40"/>
                  <a:pt x="43" y="40"/>
                  <a:pt x="43" y="40"/>
                </a:cubicBezTo>
                <a:cubicBezTo>
                  <a:pt x="43" y="40"/>
                  <a:pt x="43" y="40"/>
                  <a:pt x="43" y="40"/>
                </a:cubicBezTo>
                <a:cubicBezTo>
                  <a:pt x="43" y="40"/>
                  <a:pt x="43" y="40"/>
                  <a:pt x="43" y="40"/>
                </a:cubicBezTo>
                <a:cubicBezTo>
                  <a:pt x="43" y="40"/>
                  <a:pt x="43" y="40"/>
                  <a:pt x="43" y="40"/>
                </a:cubicBezTo>
                <a:cubicBezTo>
                  <a:pt x="43" y="40"/>
                  <a:pt x="43" y="40"/>
                  <a:pt x="43" y="40"/>
                </a:cubicBezTo>
                <a:cubicBezTo>
                  <a:pt x="43" y="40"/>
                  <a:pt x="43" y="40"/>
                  <a:pt x="43" y="40"/>
                </a:cubicBezTo>
                <a:cubicBezTo>
                  <a:pt x="43" y="40"/>
                  <a:pt x="43" y="40"/>
                  <a:pt x="43" y="40"/>
                </a:cubicBezTo>
                <a:cubicBezTo>
                  <a:pt x="43" y="40"/>
                  <a:pt x="43" y="40"/>
                  <a:pt x="43" y="40"/>
                </a:cubicBezTo>
                <a:cubicBezTo>
                  <a:pt x="43" y="40"/>
                  <a:pt x="43" y="40"/>
                  <a:pt x="43" y="40"/>
                </a:cubicBezTo>
                <a:cubicBezTo>
                  <a:pt x="43" y="40"/>
                  <a:pt x="43" y="40"/>
                  <a:pt x="43" y="40"/>
                </a:cubicBezTo>
                <a:cubicBezTo>
                  <a:pt x="42" y="40"/>
                  <a:pt x="42" y="40"/>
                  <a:pt x="42" y="40"/>
                </a:cubicBezTo>
                <a:cubicBezTo>
                  <a:pt x="42" y="40"/>
                  <a:pt x="42" y="40"/>
                  <a:pt x="42" y="40"/>
                </a:cubicBezTo>
                <a:cubicBezTo>
                  <a:pt x="42" y="40"/>
                  <a:pt x="42" y="40"/>
                  <a:pt x="42" y="40"/>
                </a:cubicBezTo>
                <a:cubicBezTo>
                  <a:pt x="42" y="40"/>
                  <a:pt x="42" y="40"/>
                  <a:pt x="42" y="40"/>
                </a:cubicBezTo>
                <a:cubicBezTo>
                  <a:pt x="42" y="40"/>
                  <a:pt x="42" y="40"/>
                  <a:pt x="42" y="40"/>
                </a:cubicBezTo>
                <a:cubicBezTo>
                  <a:pt x="42" y="40"/>
                  <a:pt x="42" y="40"/>
                  <a:pt x="42" y="40"/>
                </a:cubicBezTo>
                <a:cubicBezTo>
                  <a:pt x="42" y="40"/>
                  <a:pt x="42" y="40"/>
                  <a:pt x="42" y="40"/>
                </a:cubicBezTo>
                <a:cubicBezTo>
                  <a:pt x="42" y="40"/>
                  <a:pt x="42" y="40"/>
                  <a:pt x="42" y="39"/>
                </a:cubicBezTo>
                <a:cubicBezTo>
                  <a:pt x="42" y="39"/>
                  <a:pt x="42" y="39"/>
                  <a:pt x="42" y="39"/>
                </a:cubicBezTo>
                <a:cubicBezTo>
                  <a:pt x="42" y="39"/>
                  <a:pt x="42" y="39"/>
                  <a:pt x="42" y="39"/>
                </a:cubicBezTo>
                <a:cubicBezTo>
                  <a:pt x="42" y="39"/>
                  <a:pt x="42" y="39"/>
                  <a:pt x="42" y="39"/>
                </a:cubicBezTo>
                <a:cubicBezTo>
                  <a:pt x="42" y="39"/>
                  <a:pt x="42" y="39"/>
                  <a:pt x="42" y="39"/>
                </a:cubicBezTo>
                <a:cubicBezTo>
                  <a:pt x="42" y="39"/>
                  <a:pt x="42" y="39"/>
                  <a:pt x="42" y="39"/>
                </a:cubicBezTo>
                <a:cubicBezTo>
                  <a:pt x="42" y="39"/>
                  <a:pt x="42" y="39"/>
                  <a:pt x="42" y="39"/>
                </a:cubicBezTo>
                <a:cubicBezTo>
                  <a:pt x="43" y="38"/>
                  <a:pt x="43" y="38"/>
                  <a:pt x="43" y="38"/>
                </a:cubicBezTo>
                <a:cubicBezTo>
                  <a:pt x="43" y="38"/>
                  <a:pt x="43" y="38"/>
                  <a:pt x="43" y="38"/>
                </a:cubicBezTo>
                <a:cubicBezTo>
                  <a:pt x="43" y="38"/>
                  <a:pt x="43" y="38"/>
                  <a:pt x="43" y="38"/>
                </a:cubicBezTo>
                <a:cubicBezTo>
                  <a:pt x="43" y="38"/>
                  <a:pt x="43" y="38"/>
                  <a:pt x="43" y="38"/>
                </a:cubicBezTo>
                <a:cubicBezTo>
                  <a:pt x="43" y="38"/>
                  <a:pt x="43" y="38"/>
                  <a:pt x="43" y="38"/>
                </a:cubicBezTo>
                <a:cubicBezTo>
                  <a:pt x="43" y="38"/>
                  <a:pt x="43" y="38"/>
                  <a:pt x="43" y="38"/>
                </a:cubicBezTo>
                <a:cubicBezTo>
                  <a:pt x="43" y="38"/>
                  <a:pt x="43" y="38"/>
                  <a:pt x="43" y="38"/>
                </a:cubicBezTo>
                <a:cubicBezTo>
                  <a:pt x="43" y="38"/>
                  <a:pt x="43" y="38"/>
                  <a:pt x="43" y="38"/>
                </a:cubicBezTo>
                <a:cubicBezTo>
                  <a:pt x="43" y="38"/>
                  <a:pt x="43" y="38"/>
                  <a:pt x="43" y="38"/>
                </a:cubicBezTo>
                <a:cubicBezTo>
                  <a:pt x="43" y="39"/>
                  <a:pt x="43" y="39"/>
                  <a:pt x="43" y="39"/>
                </a:cubicBezTo>
                <a:cubicBezTo>
                  <a:pt x="43" y="39"/>
                  <a:pt x="43" y="39"/>
                  <a:pt x="43" y="39"/>
                </a:cubicBezTo>
                <a:cubicBezTo>
                  <a:pt x="43" y="39"/>
                  <a:pt x="43" y="39"/>
                  <a:pt x="43" y="39"/>
                </a:cubicBezTo>
                <a:cubicBezTo>
                  <a:pt x="43" y="39"/>
                  <a:pt x="43" y="39"/>
                  <a:pt x="43" y="39"/>
                </a:cubicBezTo>
                <a:cubicBezTo>
                  <a:pt x="43" y="39"/>
                  <a:pt x="43" y="39"/>
                  <a:pt x="43" y="39"/>
                </a:cubicBezTo>
                <a:cubicBezTo>
                  <a:pt x="43" y="39"/>
                  <a:pt x="43" y="39"/>
                  <a:pt x="43" y="39"/>
                </a:cubicBezTo>
                <a:cubicBezTo>
                  <a:pt x="43" y="39"/>
                  <a:pt x="43" y="39"/>
                  <a:pt x="43" y="39"/>
                </a:cubicBezTo>
                <a:cubicBezTo>
                  <a:pt x="43" y="39"/>
                  <a:pt x="43" y="39"/>
                  <a:pt x="43" y="39"/>
                </a:cubicBezTo>
                <a:cubicBezTo>
                  <a:pt x="43" y="39"/>
                  <a:pt x="43" y="39"/>
                  <a:pt x="43" y="39"/>
                </a:cubicBezTo>
                <a:cubicBezTo>
                  <a:pt x="43" y="39"/>
                  <a:pt x="43" y="39"/>
                  <a:pt x="43" y="39"/>
                </a:cubicBezTo>
                <a:cubicBezTo>
                  <a:pt x="43" y="39"/>
                  <a:pt x="43" y="39"/>
                  <a:pt x="43" y="39"/>
                </a:cubicBezTo>
                <a:cubicBezTo>
                  <a:pt x="43" y="39"/>
                  <a:pt x="43" y="39"/>
                  <a:pt x="43" y="39"/>
                </a:cubicBezTo>
                <a:cubicBezTo>
                  <a:pt x="43" y="39"/>
                  <a:pt x="43" y="39"/>
                  <a:pt x="43" y="39"/>
                </a:cubicBezTo>
                <a:cubicBezTo>
                  <a:pt x="44" y="39"/>
                  <a:pt x="44" y="39"/>
                  <a:pt x="44" y="40"/>
                </a:cubicBezTo>
                <a:cubicBezTo>
                  <a:pt x="44" y="40"/>
                  <a:pt x="44" y="40"/>
                  <a:pt x="44" y="40"/>
                </a:cubicBezTo>
                <a:cubicBezTo>
                  <a:pt x="44" y="39"/>
                  <a:pt x="44" y="39"/>
                  <a:pt x="44" y="39"/>
                </a:cubicBezTo>
                <a:cubicBezTo>
                  <a:pt x="44" y="39"/>
                  <a:pt x="44" y="39"/>
                  <a:pt x="44" y="39"/>
                </a:cubicBezTo>
                <a:cubicBezTo>
                  <a:pt x="44" y="39"/>
                  <a:pt x="44" y="39"/>
                  <a:pt x="44" y="40"/>
                </a:cubicBezTo>
                <a:cubicBezTo>
                  <a:pt x="44" y="40"/>
                  <a:pt x="44" y="40"/>
                  <a:pt x="44" y="40"/>
                </a:cubicBezTo>
                <a:cubicBezTo>
                  <a:pt x="44" y="40"/>
                  <a:pt x="44" y="40"/>
                  <a:pt x="44" y="40"/>
                </a:cubicBezTo>
                <a:cubicBezTo>
                  <a:pt x="44" y="40"/>
                  <a:pt x="44" y="40"/>
                  <a:pt x="44" y="40"/>
                </a:cubicBezTo>
                <a:cubicBezTo>
                  <a:pt x="44" y="40"/>
                  <a:pt x="44" y="40"/>
                  <a:pt x="44" y="40"/>
                </a:cubicBezTo>
                <a:cubicBezTo>
                  <a:pt x="44" y="40"/>
                  <a:pt x="44" y="40"/>
                  <a:pt x="45" y="40"/>
                </a:cubicBezTo>
                <a:cubicBezTo>
                  <a:pt x="45" y="40"/>
                  <a:pt x="45" y="40"/>
                  <a:pt x="45" y="40"/>
                </a:cubicBezTo>
                <a:cubicBezTo>
                  <a:pt x="45" y="40"/>
                  <a:pt x="45" y="40"/>
                  <a:pt x="45" y="40"/>
                </a:cubicBezTo>
                <a:cubicBezTo>
                  <a:pt x="45" y="40"/>
                  <a:pt x="45" y="40"/>
                  <a:pt x="45" y="40"/>
                </a:cubicBezTo>
                <a:cubicBezTo>
                  <a:pt x="45" y="40"/>
                  <a:pt x="45" y="40"/>
                  <a:pt x="45" y="40"/>
                </a:cubicBezTo>
                <a:cubicBezTo>
                  <a:pt x="45" y="40"/>
                  <a:pt x="45" y="40"/>
                  <a:pt x="45" y="40"/>
                </a:cubicBezTo>
                <a:cubicBezTo>
                  <a:pt x="45" y="40"/>
                  <a:pt x="45" y="40"/>
                  <a:pt x="45" y="40"/>
                </a:cubicBezTo>
                <a:cubicBezTo>
                  <a:pt x="45" y="40"/>
                  <a:pt x="45" y="40"/>
                  <a:pt x="45" y="40"/>
                </a:cubicBezTo>
                <a:cubicBezTo>
                  <a:pt x="45" y="40"/>
                  <a:pt x="45" y="40"/>
                  <a:pt x="45" y="40"/>
                </a:cubicBezTo>
                <a:cubicBezTo>
                  <a:pt x="45" y="40"/>
                  <a:pt x="45" y="40"/>
                  <a:pt x="45" y="40"/>
                </a:cubicBezTo>
                <a:cubicBezTo>
                  <a:pt x="45" y="40"/>
                  <a:pt x="45" y="40"/>
                  <a:pt x="45" y="40"/>
                </a:cubicBezTo>
                <a:cubicBezTo>
                  <a:pt x="45" y="40"/>
                  <a:pt x="45" y="40"/>
                  <a:pt x="45" y="40"/>
                </a:cubicBezTo>
                <a:cubicBezTo>
                  <a:pt x="45" y="40"/>
                  <a:pt x="45" y="40"/>
                  <a:pt x="45" y="40"/>
                </a:cubicBezTo>
                <a:cubicBezTo>
                  <a:pt x="45" y="40"/>
                  <a:pt x="45" y="40"/>
                  <a:pt x="45" y="40"/>
                </a:cubicBezTo>
                <a:cubicBezTo>
                  <a:pt x="45" y="40"/>
                  <a:pt x="45" y="40"/>
                  <a:pt x="45" y="39"/>
                </a:cubicBezTo>
                <a:cubicBezTo>
                  <a:pt x="45" y="39"/>
                  <a:pt x="45" y="39"/>
                  <a:pt x="45" y="39"/>
                </a:cubicBezTo>
                <a:cubicBezTo>
                  <a:pt x="45" y="39"/>
                  <a:pt x="45" y="39"/>
                  <a:pt x="45" y="39"/>
                </a:cubicBezTo>
                <a:cubicBezTo>
                  <a:pt x="45" y="39"/>
                  <a:pt x="45" y="39"/>
                  <a:pt x="45" y="39"/>
                </a:cubicBezTo>
                <a:cubicBezTo>
                  <a:pt x="45" y="39"/>
                  <a:pt x="45" y="39"/>
                  <a:pt x="45" y="39"/>
                </a:cubicBezTo>
                <a:cubicBezTo>
                  <a:pt x="45" y="39"/>
                  <a:pt x="45" y="39"/>
                  <a:pt x="45" y="39"/>
                </a:cubicBezTo>
                <a:cubicBezTo>
                  <a:pt x="45" y="39"/>
                  <a:pt x="45" y="39"/>
                  <a:pt x="45" y="39"/>
                </a:cubicBezTo>
                <a:cubicBezTo>
                  <a:pt x="45" y="39"/>
                  <a:pt x="45" y="39"/>
                  <a:pt x="45" y="39"/>
                </a:cubicBezTo>
                <a:cubicBezTo>
                  <a:pt x="45" y="39"/>
                  <a:pt x="45" y="39"/>
                  <a:pt x="45" y="39"/>
                </a:cubicBezTo>
                <a:cubicBezTo>
                  <a:pt x="45" y="39"/>
                  <a:pt x="45" y="39"/>
                  <a:pt x="45" y="39"/>
                </a:cubicBezTo>
                <a:cubicBezTo>
                  <a:pt x="45" y="39"/>
                  <a:pt x="45" y="39"/>
                  <a:pt x="45" y="39"/>
                </a:cubicBezTo>
                <a:cubicBezTo>
                  <a:pt x="45" y="39"/>
                  <a:pt x="45" y="39"/>
                  <a:pt x="45" y="39"/>
                </a:cubicBezTo>
                <a:cubicBezTo>
                  <a:pt x="45" y="39"/>
                  <a:pt x="45" y="38"/>
                  <a:pt x="45" y="38"/>
                </a:cubicBezTo>
                <a:cubicBezTo>
                  <a:pt x="45" y="38"/>
                  <a:pt x="45" y="38"/>
                  <a:pt x="45" y="38"/>
                </a:cubicBezTo>
                <a:cubicBezTo>
                  <a:pt x="45" y="38"/>
                  <a:pt x="45" y="38"/>
                  <a:pt x="45" y="38"/>
                </a:cubicBezTo>
                <a:cubicBezTo>
                  <a:pt x="45" y="38"/>
                  <a:pt x="45" y="38"/>
                  <a:pt x="45" y="38"/>
                </a:cubicBezTo>
                <a:cubicBezTo>
                  <a:pt x="45" y="38"/>
                  <a:pt x="45" y="38"/>
                  <a:pt x="45" y="38"/>
                </a:cubicBezTo>
                <a:cubicBezTo>
                  <a:pt x="45" y="38"/>
                  <a:pt x="45" y="38"/>
                  <a:pt x="45" y="38"/>
                </a:cubicBezTo>
                <a:cubicBezTo>
                  <a:pt x="45" y="38"/>
                  <a:pt x="45" y="38"/>
                  <a:pt x="45" y="38"/>
                </a:cubicBezTo>
                <a:cubicBezTo>
                  <a:pt x="45" y="38"/>
                  <a:pt x="45" y="38"/>
                  <a:pt x="45" y="38"/>
                </a:cubicBezTo>
                <a:cubicBezTo>
                  <a:pt x="45" y="38"/>
                  <a:pt x="45" y="38"/>
                  <a:pt x="45" y="38"/>
                </a:cubicBezTo>
                <a:cubicBezTo>
                  <a:pt x="45" y="38"/>
                  <a:pt x="45" y="38"/>
                  <a:pt x="45" y="38"/>
                </a:cubicBezTo>
                <a:cubicBezTo>
                  <a:pt x="45" y="38"/>
                  <a:pt x="45" y="38"/>
                  <a:pt x="45" y="38"/>
                </a:cubicBezTo>
                <a:cubicBezTo>
                  <a:pt x="45" y="38"/>
                  <a:pt x="45" y="38"/>
                  <a:pt x="45" y="38"/>
                </a:cubicBezTo>
                <a:cubicBezTo>
                  <a:pt x="45" y="38"/>
                  <a:pt x="45" y="38"/>
                  <a:pt x="45" y="38"/>
                </a:cubicBezTo>
                <a:cubicBezTo>
                  <a:pt x="45" y="38"/>
                  <a:pt x="45" y="38"/>
                  <a:pt x="45" y="38"/>
                </a:cubicBezTo>
                <a:cubicBezTo>
                  <a:pt x="45" y="38"/>
                  <a:pt x="45" y="37"/>
                  <a:pt x="45" y="37"/>
                </a:cubicBezTo>
                <a:cubicBezTo>
                  <a:pt x="45" y="37"/>
                  <a:pt x="45" y="37"/>
                  <a:pt x="45" y="37"/>
                </a:cubicBezTo>
                <a:cubicBezTo>
                  <a:pt x="45" y="37"/>
                  <a:pt x="45" y="37"/>
                  <a:pt x="45" y="37"/>
                </a:cubicBezTo>
                <a:cubicBezTo>
                  <a:pt x="45" y="37"/>
                  <a:pt x="45" y="37"/>
                  <a:pt x="45" y="37"/>
                </a:cubicBezTo>
                <a:cubicBezTo>
                  <a:pt x="46" y="37"/>
                  <a:pt x="46" y="37"/>
                  <a:pt x="46" y="37"/>
                </a:cubicBezTo>
                <a:cubicBezTo>
                  <a:pt x="46" y="37"/>
                  <a:pt x="46" y="37"/>
                  <a:pt x="46" y="37"/>
                </a:cubicBezTo>
                <a:cubicBezTo>
                  <a:pt x="46" y="37"/>
                  <a:pt x="46" y="37"/>
                  <a:pt x="46" y="37"/>
                </a:cubicBezTo>
                <a:cubicBezTo>
                  <a:pt x="46" y="38"/>
                  <a:pt x="46" y="38"/>
                  <a:pt x="46" y="38"/>
                </a:cubicBezTo>
                <a:cubicBezTo>
                  <a:pt x="46" y="38"/>
                  <a:pt x="46" y="38"/>
                  <a:pt x="46" y="38"/>
                </a:cubicBezTo>
                <a:cubicBezTo>
                  <a:pt x="46" y="38"/>
                  <a:pt x="46" y="38"/>
                  <a:pt x="46" y="38"/>
                </a:cubicBezTo>
                <a:cubicBezTo>
                  <a:pt x="46" y="38"/>
                  <a:pt x="46" y="38"/>
                  <a:pt x="46" y="38"/>
                </a:cubicBezTo>
                <a:cubicBezTo>
                  <a:pt x="46" y="38"/>
                  <a:pt x="46" y="38"/>
                  <a:pt x="46" y="38"/>
                </a:cubicBezTo>
                <a:cubicBezTo>
                  <a:pt x="46" y="38"/>
                  <a:pt x="46" y="38"/>
                  <a:pt x="46" y="38"/>
                </a:cubicBezTo>
                <a:cubicBezTo>
                  <a:pt x="46" y="38"/>
                  <a:pt x="46" y="38"/>
                  <a:pt x="46" y="38"/>
                </a:cubicBezTo>
                <a:cubicBezTo>
                  <a:pt x="46" y="38"/>
                  <a:pt x="46" y="38"/>
                  <a:pt x="46" y="38"/>
                </a:cubicBezTo>
                <a:cubicBezTo>
                  <a:pt x="46" y="38"/>
                  <a:pt x="46" y="38"/>
                  <a:pt x="46" y="38"/>
                </a:cubicBezTo>
                <a:cubicBezTo>
                  <a:pt x="46" y="38"/>
                  <a:pt x="46" y="38"/>
                  <a:pt x="46" y="38"/>
                </a:cubicBezTo>
                <a:cubicBezTo>
                  <a:pt x="46" y="38"/>
                  <a:pt x="46" y="38"/>
                  <a:pt x="46" y="38"/>
                </a:cubicBezTo>
                <a:cubicBezTo>
                  <a:pt x="46" y="38"/>
                  <a:pt x="46" y="38"/>
                  <a:pt x="46" y="38"/>
                </a:cubicBezTo>
                <a:cubicBezTo>
                  <a:pt x="46" y="38"/>
                  <a:pt x="46" y="38"/>
                  <a:pt x="46" y="38"/>
                </a:cubicBezTo>
                <a:cubicBezTo>
                  <a:pt x="46" y="38"/>
                  <a:pt x="46" y="38"/>
                  <a:pt x="46" y="38"/>
                </a:cubicBezTo>
                <a:cubicBezTo>
                  <a:pt x="46" y="38"/>
                  <a:pt x="46" y="38"/>
                  <a:pt x="46" y="38"/>
                </a:cubicBezTo>
                <a:cubicBezTo>
                  <a:pt x="46" y="37"/>
                  <a:pt x="46" y="37"/>
                  <a:pt x="46" y="37"/>
                </a:cubicBezTo>
                <a:cubicBezTo>
                  <a:pt x="46" y="37"/>
                  <a:pt x="46" y="37"/>
                  <a:pt x="46" y="37"/>
                </a:cubicBezTo>
                <a:cubicBezTo>
                  <a:pt x="46" y="37"/>
                  <a:pt x="46" y="37"/>
                  <a:pt x="46" y="37"/>
                </a:cubicBezTo>
                <a:cubicBezTo>
                  <a:pt x="46" y="37"/>
                  <a:pt x="46" y="37"/>
                  <a:pt x="46" y="37"/>
                </a:cubicBezTo>
                <a:cubicBezTo>
                  <a:pt x="46" y="37"/>
                  <a:pt x="46" y="37"/>
                  <a:pt x="46" y="37"/>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7" y="38"/>
                  <a:pt x="47" y="38"/>
                  <a:pt x="47" y="38"/>
                </a:cubicBezTo>
                <a:cubicBezTo>
                  <a:pt x="47" y="38"/>
                  <a:pt x="47" y="38"/>
                  <a:pt x="47" y="38"/>
                </a:cubicBezTo>
                <a:cubicBezTo>
                  <a:pt x="47" y="38"/>
                  <a:pt x="47" y="38"/>
                  <a:pt x="47" y="38"/>
                </a:cubicBezTo>
                <a:cubicBezTo>
                  <a:pt x="47" y="38"/>
                  <a:pt x="47" y="38"/>
                  <a:pt x="47" y="38"/>
                </a:cubicBezTo>
                <a:cubicBezTo>
                  <a:pt x="47" y="38"/>
                  <a:pt x="47" y="38"/>
                  <a:pt x="47" y="38"/>
                </a:cubicBezTo>
                <a:cubicBezTo>
                  <a:pt x="47" y="38"/>
                  <a:pt x="47" y="38"/>
                  <a:pt x="47" y="38"/>
                </a:cubicBezTo>
                <a:cubicBezTo>
                  <a:pt x="47" y="38"/>
                  <a:pt x="47" y="38"/>
                  <a:pt x="47" y="38"/>
                </a:cubicBezTo>
                <a:cubicBezTo>
                  <a:pt x="47" y="38"/>
                  <a:pt x="47" y="38"/>
                  <a:pt x="47" y="38"/>
                </a:cubicBezTo>
                <a:cubicBezTo>
                  <a:pt x="47" y="38"/>
                  <a:pt x="47" y="38"/>
                  <a:pt x="47" y="38"/>
                </a:cubicBezTo>
                <a:cubicBezTo>
                  <a:pt x="47" y="38"/>
                  <a:pt x="47" y="38"/>
                  <a:pt x="47" y="38"/>
                </a:cubicBezTo>
                <a:cubicBezTo>
                  <a:pt x="47" y="38"/>
                  <a:pt x="47" y="38"/>
                  <a:pt x="47" y="38"/>
                </a:cubicBezTo>
                <a:cubicBezTo>
                  <a:pt x="47" y="38"/>
                  <a:pt x="47" y="38"/>
                  <a:pt x="47" y="38"/>
                </a:cubicBezTo>
                <a:cubicBezTo>
                  <a:pt x="47" y="38"/>
                  <a:pt x="47" y="38"/>
                  <a:pt x="47" y="38"/>
                </a:cubicBezTo>
                <a:cubicBezTo>
                  <a:pt x="47" y="38"/>
                  <a:pt x="47" y="38"/>
                  <a:pt x="47" y="38"/>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8" y="37"/>
                </a:cubicBezTo>
                <a:cubicBezTo>
                  <a:pt x="47" y="36"/>
                  <a:pt x="46" y="36"/>
                  <a:pt x="46" y="35"/>
                </a:cubicBezTo>
                <a:cubicBezTo>
                  <a:pt x="46" y="35"/>
                  <a:pt x="46" y="34"/>
                  <a:pt x="47" y="34"/>
                </a:cubicBezTo>
                <a:cubicBezTo>
                  <a:pt x="53" y="39"/>
                  <a:pt x="56" y="46"/>
                  <a:pt x="56" y="55"/>
                </a:cubicBezTo>
                <a:close/>
                <a:moveTo>
                  <a:pt x="39" y="46"/>
                </a:moveTo>
                <a:cubicBezTo>
                  <a:pt x="39" y="46"/>
                  <a:pt x="39" y="46"/>
                  <a:pt x="39" y="46"/>
                </a:cubicBezTo>
                <a:cubicBezTo>
                  <a:pt x="39" y="46"/>
                  <a:pt x="39" y="46"/>
                  <a:pt x="39" y="46"/>
                </a:cubicBezTo>
                <a:cubicBezTo>
                  <a:pt x="39" y="46"/>
                  <a:pt x="39" y="46"/>
                  <a:pt x="39" y="46"/>
                </a:cubicBezTo>
                <a:cubicBezTo>
                  <a:pt x="39" y="46"/>
                  <a:pt x="39" y="46"/>
                  <a:pt x="39" y="46"/>
                </a:cubicBezTo>
                <a:cubicBezTo>
                  <a:pt x="39" y="46"/>
                  <a:pt x="39" y="46"/>
                  <a:pt x="39" y="46"/>
                </a:cubicBezTo>
                <a:cubicBezTo>
                  <a:pt x="39" y="46"/>
                  <a:pt x="39" y="46"/>
                  <a:pt x="39" y="46"/>
                </a:cubicBezTo>
                <a:cubicBezTo>
                  <a:pt x="39" y="46"/>
                  <a:pt x="39" y="46"/>
                  <a:pt x="39" y="46"/>
                </a:cubicBezTo>
                <a:cubicBezTo>
                  <a:pt x="39" y="46"/>
                  <a:pt x="39" y="46"/>
                  <a:pt x="39" y="46"/>
                </a:cubicBezTo>
                <a:cubicBezTo>
                  <a:pt x="39" y="46"/>
                  <a:pt x="39" y="46"/>
                  <a:pt x="39" y="46"/>
                </a:cubicBezTo>
                <a:cubicBezTo>
                  <a:pt x="39" y="46"/>
                  <a:pt x="39" y="46"/>
                  <a:pt x="39" y="46"/>
                </a:cubicBezTo>
                <a:cubicBezTo>
                  <a:pt x="39" y="46"/>
                  <a:pt x="39" y="46"/>
                  <a:pt x="39" y="46"/>
                </a:cubicBezTo>
                <a:cubicBezTo>
                  <a:pt x="39" y="46"/>
                  <a:pt x="39" y="46"/>
                  <a:pt x="39" y="46"/>
                </a:cubicBezTo>
                <a:cubicBezTo>
                  <a:pt x="39" y="46"/>
                  <a:pt x="39" y="46"/>
                  <a:pt x="39" y="46"/>
                </a:cubicBezTo>
                <a:cubicBezTo>
                  <a:pt x="39" y="46"/>
                  <a:pt x="39" y="46"/>
                  <a:pt x="39" y="46"/>
                </a:cubicBezTo>
                <a:cubicBezTo>
                  <a:pt x="39" y="46"/>
                  <a:pt x="39" y="46"/>
                  <a:pt x="39" y="46"/>
                </a:cubicBezTo>
                <a:cubicBezTo>
                  <a:pt x="39" y="46"/>
                  <a:pt x="39" y="46"/>
                  <a:pt x="39" y="46"/>
                </a:cubicBezTo>
                <a:cubicBezTo>
                  <a:pt x="39" y="46"/>
                  <a:pt x="39" y="46"/>
                  <a:pt x="39" y="46"/>
                </a:cubicBezTo>
                <a:cubicBezTo>
                  <a:pt x="39" y="46"/>
                  <a:pt x="39" y="46"/>
                  <a:pt x="39" y="46"/>
                </a:cubicBezTo>
                <a:cubicBezTo>
                  <a:pt x="39" y="46"/>
                  <a:pt x="39" y="46"/>
                  <a:pt x="39" y="46"/>
                </a:cubicBezTo>
                <a:cubicBezTo>
                  <a:pt x="39" y="46"/>
                  <a:pt x="39" y="46"/>
                  <a:pt x="39" y="46"/>
                </a:cubicBezTo>
                <a:cubicBezTo>
                  <a:pt x="39" y="46"/>
                  <a:pt x="39" y="46"/>
                  <a:pt x="39" y="46"/>
                </a:cubicBezTo>
                <a:cubicBezTo>
                  <a:pt x="39" y="46"/>
                  <a:pt x="39" y="46"/>
                  <a:pt x="39" y="46"/>
                </a:cubicBezTo>
                <a:close/>
                <a:moveTo>
                  <a:pt x="39" y="52"/>
                </a:moveTo>
                <a:cubicBezTo>
                  <a:pt x="39" y="52"/>
                  <a:pt x="39" y="52"/>
                  <a:pt x="39" y="52"/>
                </a:cubicBezTo>
                <a:cubicBezTo>
                  <a:pt x="39" y="52"/>
                  <a:pt x="39" y="52"/>
                  <a:pt x="39" y="52"/>
                </a:cubicBezTo>
                <a:cubicBezTo>
                  <a:pt x="39" y="52"/>
                  <a:pt x="39" y="52"/>
                  <a:pt x="39" y="52"/>
                </a:cubicBezTo>
                <a:cubicBezTo>
                  <a:pt x="39" y="52"/>
                  <a:pt x="39" y="52"/>
                  <a:pt x="39" y="52"/>
                </a:cubicBezTo>
                <a:cubicBezTo>
                  <a:pt x="39" y="52"/>
                  <a:pt x="39" y="52"/>
                  <a:pt x="39" y="52"/>
                </a:cubicBezTo>
                <a:cubicBezTo>
                  <a:pt x="39" y="52"/>
                  <a:pt x="39" y="52"/>
                  <a:pt x="39" y="52"/>
                </a:cubicBezTo>
                <a:cubicBezTo>
                  <a:pt x="39" y="52"/>
                  <a:pt x="39" y="52"/>
                  <a:pt x="39" y="52"/>
                </a:cubicBezTo>
                <a:cubicBezTo>
                  <a:pt x="39" y="52"/>
                  <a:pt x="39" y="52"/>
                  <a:pt x="39" y="52"/>
                </a:cubicBezTo>
                <a:cubicBezTo>
                  <a:pt x="39" y="52"/>
                  <a:pt x="39" y="52"/>
                  <a:pt x="39" y="52"/>
                </a:cubicBezTo>
                <a:cubicBezTo>
                  <a:pt x="39" y="52"/>
                  <a:pt x="39" y="52"/>
                  <a:pt x="39" y="52"/>
                </a:cubicBezTo>
                <a:cubicBezTo>
                  <a:pt x="39" y="52"/>
                  <a:pt x="39" y="52"/>
                  <a:pt x="39" y="52"/>
                </a:cubicBezTo>
                <a:cubicBezTo>
                  <a:pt x="39" y="52"/>
                  <a:pt x="39" y="52"/>
                  <a:pt x="39" y="52"/>
                </a:cubicBezTo>
                <a:cubicBezTo>
                  <a:pt x="39" y="52"/>
                  <a:pt x="39" y="52"/>
                  <a:pt x="39" y="52"/>
                </a:cubicBezTo>
                <a:cubicBezTo>
                  <a:pt x="39" y="52"/>
                  <a:pt x="39" y="52"/>
                  <a:pt x="39" y="52"/>
                </a:cubicBezTo>
                <a:cubicBezTo>
                  <a:pt x="40" y="52"/>
                  <a:pt x="40" y="52"/>
                  <a:pt x="40" y="52"/>
                </a:cubicBezTo>
                <a:cubicBezTo>
                  <a:pt x="40" y="52"/>
                  <a:pt x="40" y="52"/>
                  <a:pt x="40" y="52"/>
                </a:cubicBezTo>
                <a:cubicBezTo>
                  <a:pt x="40" y="52"/>
                  <a:pt x="40" y="52"/>
                  <a:pt x="40" y="52"/>
                </a:cubicBezTo>
                <a:cubicBezTo>
                  <a:pt x="40" y="52"/>
                  <a:pt x="40" y="52"/>
                  <a:pt x="40" y="52"/>
                </a:cubicBezTo>
                <a:cubicBezTo>
                  <a:pt x="40" y="52"/>
                  <a:pt x="40" y="52"/>
                  <a:pt x="40" y="52"/>
                </a:cubicBezTo>
                <a:cubicBezTo>
                  <a:pt x="40" y="52"/>
                  <a:pt x="40" y="52"/>
                  <a:pt x="40" y="52"/>
                </a:cubicBezTo>
                <a:cubicBezTo>
                  <a:pt x="40" y="52"/>
                  <a:pt x="40" y="52"/>
                  <a:pt x="40" y="52"/>
                </a:cubicBezTo>
                <a:cubicBezTo>
                  <a:pt x="40" y="52"/>
                  <a:pt x="40" y="52"/>
                  <a:pt x="40" y="52"/>
                </a:cubicBezTo>
                <a:cubicBezTo>
                  <a:pt x="40" y="52"/>
                  <a:pt x="40" y="52"/>
                  <a:pt x="40" y="52"/>
                </a:cubicBezTo>
                <a:cubicBezTo>
                  <a:pt x="40" y="52"/>
                  <a:pt x="40" y="52"/>
                  <a:pt x="40" y="52"/>
                </a:cubicBezTo>
                <a:cubicBezTo>
                  <a:pt x="40" y="52"/>
                  <a:pt x="40" y="52"/>
                  <a:pt x="40" y="52"/>
                </a:cubicBezTo>
                <a:cubicBezTo>
                  <a:pt x="41" y="52"/>
                  <a:pt x="41" y="52"/>
                  <a:pt x="41" y="52"/>
                </a:cubicBezTo>
                <a:cubicBezTo>
                  <a:pt x="41" y="52"/>
                  <a:pt x="41" y="52"/>
                  <a:pt x="41" y="52"/>
                </a:cubicBezTo>
                <a:cubicBezTo>
                  <a:pt x="41" y="52"/>
                  <a:pt x="41" y="52"/>
                  <a:pt x="41" y="52"/>
                </a:cubicBezTo>
                <a:cubicBezTo>
                  <a:pt x="41" y="52"/>
                  <a:pt x="41" y="52"/>
                  <a:pt x="41" y="52"/>
                </a:cubicBezTo>
                <a:cubicBezTo>
                  <a:pt x="41" y="52"/>
                  <a:pt x="41" y="52"/>
                  <a:pt x="41" y="52"/>
                </a:cubicBezTo>
                <a:cubicBezTo>
                  <a:pt x="41" y="52"/>
                  <a:pt x="41" y="52"/>
                  <a:pt x="41" y="52"/>
                </a:cubicBezTo>
                <a:cubicBezTo>
                  <a:pt x="41" y="52"/>
                  <a:pt x="41" y="52"/>
                  <a:pt x="41" y="52"/>
                </a:cubicBezTo>
                <a:cubicBezTo>
                  <a:pt x="41" y="52"/>
                  <a:pt x="41" y="52"/>
                  <a:pt x="41" y="52"/>
                </a:cubicBezTo>
                <a:cubicBezTo>
                  <a:pt x="41" y="52"/>
                  <a:pt x="41" y="52"/>
                  <a:pt x="41" y="52"/>
                </a:cubicBezTo>
                <a:cubicBezTo>
                  <a:pt x="41" y="52"/>
                  <a:pt x="41" y="52"/>
                  <a:pt x="41" y="52"/>
                </a:cubicBezTo>
                <a:cubicBezTo>
                  <a:pt x="41" y="52"/>
                  <a:pt x="41" y="52"/>
                  <a:pt x="41" y="52"/>
                </a:cubicBezTo>
                <a:cubicBezTo>
                  <a:pt x="41" y="52"/>
                  <a:pt x="41" y="52"/>
                  <a:pt x="41" y="52"/>
                </a:cubicBezTo>
                <a:cubicBezTo>
                  <a:pt x="41" y="52"/>
                  <a:pt x="41" y="52"/>
                  <a:pt x="41" y="52"/>
                </a:cubicBezTo>
                <a:cubicBezTo>
                  <a:pt x="41" y="52"/>
                  <a:pt x="41" y="52"/>
                  <a:pt x="41" y="52"/>
                </a:cubicBezTo>
                <a:cubicBezTo>
                  <a:pt x="42" y="52"/>
                  <a:pt x="42" y="52"/>
                  <a:pt x="42" y="52"/>
                </a:cubicBezTo>
                <a:cubicBezTo>
                  <a:pt x="42" y="52"/>
                  <a:pt x="42" y="52"/>
                  <a:pt x="42" y="52"/>
                </a:cubicBezTo>
                <a:cubicBezTo>
                  <a:pt x="42" y="52"/>
                  <a:pt x="42" y="52"/>
                  <a:pt x="42" y="52"/>
                </a:cubicBezTo>
                <a:cubicBezTo>
                  <a:pt x="42" y="52"/>
                  <a:pt x="42" y="52"/>
                  <a:pt x="42" y="52"/>
                </a:cubicBezTo>
                <a:cubicBezTo>
                  <a:pt x="42" y="52"/>
                  <a:pt x="42" y="52"/>
                  <a:pt x="42" y="52"/>
                </a:cubicBezTo>
                <a:cubicBezTo>
                  <a:pt x="42" y="52"/>
                  <a:pt x="42" y="52"/>
                  <a:pt x="42" y="52"/>
                </a:cubicBezTo>
                <a:cubicBezTo>
                  <a:pt x="42" y="52"/>
                  <a:pt x="42" y="52"/>
                  <a:pt x="42" y="52"/>
                </a:cubicBezTo>
                <a:cubicBezTo>
                  <a:pt x="42" y="52"/>
                  <a:pt x="42" y="52"/>
                  <a:pt x="42" y="52"/>
                </a:cubicBezTo>
                <a:cubicBezTo>
                  <a:pt x="42" y="52"/>
                  <a:pt x="42" y="52"/>
                  <a:pt x="42" y="52"/>
                </a:cubicBezTo>
                <a:cubicBezTo>
                  <a:pt x="42" y="52"/>
                  <a:pt x="42" y="52"/>
                  <a:pt x="42" y="52"/>
                </a:cubicBezTo>
                <a:cubicBezTo>
                  <a:pt x="42" y="52"/>
                  <a:pt x="42" y="52"/>
                  <a:pt x="42" y="52"/>
                </a:cubicBezTo>
                <a:cubicBezTo>
                  <a:pt x="42" y="52"/>
                  <a:pt x="42" y="52"/>
                  <a:pt x="42" y="52"/>
                </a:cubicBezTo>
                <a:cubicBezTo>
                  <a:pt x="42" y="52"/>
                  <a:pt x="42" y="52"/>
                  <a:pt x="42" y="52"/>
                </a:cubicBezTo>
                <a:cubicBezTo>
                  <a:pt x="42" y="51"/>
                  <a:pt x="42" y="51"/>
                  <a:pt x="42" y="51"/>
                </a:cubicBezTo>
                <a:cubicBezTo>
                  <a:pt x="42" y="51"/>
                  <a:pt x="42" y="51"/>
                  <a:pt x="42" y="51"/>
                </a:cubicBezTo>
                <a:cubicBezTo>
                  <a:pt x="42" y="51"/>
                  <a:pt x="42" y="51"/>
                  <a:pt x="42" y="51"/>
                </a:cubicBezTo>
                <a:cubicBezTo>
                  <a:pt x="42" y="51"/>
                  <a:pt x="42" y="51"/>
                  <a:pt x="42" y="51"/>
                </a:cubicBezTo>
                <a:cubicBezTo>
                  <a:pt x="41" y="51"/>
                  <a:pt x="41" y="51"/>
                  <a:pt x="41" y="51"/>
                </a:cubicBezTo>
                <a:cubicBezTo>
                  <a:pt x="41" y="51"/>
                  <a:pt x="41" y="51"/>
                  <a:pt x="41" y="51"/>
                </a:cubicBezTo>
                <a:cubicBezTo>
                  <a:pt x="41" y="51"/>
                  <a:pt x="41" y="51"/>
                  <a:pt x="41" y="51"/>
                </a:cubicBezTo>
                <a:cubicBezTo>
                  <a:pt x="41" y="51"/>
                  <a:pt x="41" y="51"/>
                  <a:pt x="41" y="51"/>
                </a:cubicBezTo>
                <a:cubicBezTo>
                  <a:pt x="41" y="51"/>
                  <a:pt x="41" y="51"/>
                  <a:pt x="41" y="51"/>
                </a:cubicBezTo>
                <a:cubicBezTo>
                  <a:pt x="41" y="51"/>
                  <a:pt x="41" y="51"/>
                  <a:pt x="41" y="51"/>
                </a:cubicBezTo>
                <a:cubicBezTo>
                  <a:pt x="41" y="51"/>
                  <a:pt x="41" y="51"/>
                  <a:pt x="41" y="51"/>
                </a:cubicBezTo>
                <a:cubicBezTo>
                  <a:pt x="41" y="51"/>
                  <a:pt x="41" y="51"/>
                  <a:pt x="41" y="51"/>
                </a:cubicBezTo>
                <a:cubicBezTo>
                  <a:pt x="41" y="51"/>
                  <a:pt x="41" y="51"/>
                  <a:pt x="41" y="51"/>
                </a:cubicBezTo>
                <a:cubicBezTo>
                  <a:pt x="41" y="51"/>
                  <a:pt x="41" y="51"/>
                  <a:pt x="41" y="51"/>
                </a:cubicBezTo>
                <a:cubicBezTo>
                  <a:pt x="41" y="51"/>
                  <a:pt x="41" y="51"/>
                  <a:pt x="41" y="51"/>
                </a:cubicBezTo>
                <a:cubicBezTo>
                  <a:pt x="41" y="51"/>
                  <a:pt x="41" y="51"/>
                  <a:pt x="41" y="51"/>
                </a:cubicBezTo>
                <a:cubicBezTo>
                  <a:pt x="41" y="51"/>
                  <a:pt x="41" y="51"/>
                  <a:pt x="41" y="51"/>
                </a:cubicBezTo>
                <a:cubicBezTo>
                  <a:pt x="41" y="51"/>
                  <a:pt x="41" y="51"/>
                  <a:pt x="41" y="51"/>
                </a:cubicBezTo>
                <a:cubicBezTo>
                  <a:pt x="40" y="51"/>
                  <a:pt x="40" y="51"/>
                  <a:pt x="40" y="51"/>
                </a:cubicBezTo>
                <a:cubicBezTo>
                  <a:pt x="40" y="51"/>
                  <a:pt x="40" y="51"/>
                  <a:pt x="40" y="51"/>
                </a:cubicBezTo>
                <a:cubicBezTo>
                  <a:pt x="40" y="51"/>
                  <a:pt x="40" y="51"/>
                  <a:pt x="40" y="51"/>
                </a:cubicBezTo>
                <a:cubicBezTo>
                  <a:pt x="40" y="51"/>
                  <a:pt x="40" y="51"/>
                  <a:pt x="40" y="51"/>
                </a:cubicBezTo>
                <a:cubicBezTo>
                  <a:pt x="40" y="51"/>
                  <a:pt x="40" y="51"/>
                  <a:pt x="40" y="51"/>
                </a:cubicBezTo>
                <a:cubicBezTo>
                  <a:pt x="40" y="51"/>
                  <a:pt x="40" y="51"/>
                  <a:pt x="40" y="51"/>
                </a:cubicBezTo>
                <a:cubicBezTo>
                  <a:pt x="40" y="51"/>
                  <a:pt x="40" y="51"/>
                  <a:pt x="40" y="51"/>
                </a:cubicBezTo>
                <a:cubicBezTo>
                  <a:pt x="40" y="51"/>
                  <a:pt x="40" y="51"/>
                  <a:pt x="40" y="51"/>
                </a:cubicBezTo>
                <a:cubicBezTo>
                  <a:pt x="40" y="51"/>
                  <a:pt x="40" y="51"/>
                  <a:pt x="40" y="51"/>
                </a:cubicBezTo>
                <a:cubicBezTo>
                  <a:pt x="40" y="51"/>
                  <a:pt x="40" y="51"/>
                  <a:pt x="40" y="51"/>
                </a:cubicBezTo>
                <a:cubicBezTo>
                  <a:pt x="40" y="51"/>
                  <a:pt x="40" y="51"/>
                  <a:pt x="40" y="51"/>
                </a:cubicBezTo>
                <a:cubicBezTo>
                  <a:pt x="40" y="51"/>
                  <a:pt x="40" y="51"/>
                  <a:pt x="40" y="51"/>
                </a:cubicBezTo>
                <a:cubicBezTo>
                  <a:pt x="40" y="51"/>
                  <a:pt x="40" y="51"/>
                  <a:pt x="40" y="50"/>
                </a:cubicBezTo>
                <a:cubicBezTo>
                  <a:pt x="40" y="50"/>
                  <a:pt x="39" y="50"/>
                  <a:pt x="39" y="50"/>
                </a:cubicBezTo>
                <a:cubicBezTo>
                  <a:pt x="39" y="50"/>
                  <a:pt x="39" y="50"/>
                  <a:pt x="39" y="50"/>
                </a:cubicBezTo>
                <a:cubicBezTo>
                  <a:pt x="39" y="50"/>
                  <a:pt x="39" y="50"/>
                  <a:pt x="39" y="50"/>
                </a:cubicBezTo>
                <a:cubicBezTo>
                  <a:pt x="39" y="51"/>
                  <a:pt x="39" y="51"/>
                  <a:pt x="39" y="51"/>
                </a:cubicBezTo>
                <a:cubicBezTo>
                  <a:pt x="39" y="51"/>
                  <a:pt x="39" y="51"/>
                  <a:pt x="39" y="51"/>
                </a:cubicBezTo>
                <a:cubicBezTo>
                  <a:pt x="39" y="51"/>
                  <a:pt x="39" y="51"/>
                  <a:pt x="39" y="51"/>
                </a:cubicBezTo>
                <a:cubicBezTo>
                  <a:pt x="39" y="51"/>
                  <a:pt x="39" y="51"/>
                  <a:pt x="39" y="51"/>
                </a:cubicBezTo>
                <a:cubicBezTo>
                  <a:pt x="39" y="51"/>
                  <a:pt x="39" y="51"/>
                  <a:pt x="39" y="51"/>
                </a:cubicBezTo>
                <a:cubicBezTo>
                  <a:pt x="39" y="51"/>
                  <a:pt x="39" y="51"/>
                  <a:pt x="39" y="51"/>
                </a:cubicBezTo>
                <a:cubicBezTo>
                  <a:pt x="39" y="51"/>
                  <a:pt x="39" y="51"/>
                  <a:pt x="39" y="51"/>
                </a:cubicBezTo>
                <a:cubicBezTo>
                  <a:pt x="39" y="51"/>
                  <a:pt x="39" y="51"/>
                  <a:pt x="39" y="51"/>
                </a:cubicBezTo>
                <a:cubicBezTo>
                  <a:pt x="39" y="51"/>
                  <a:pt x="39" y="51"/>
                  <a:pt x="39" y="51"/>
                </a:cubicBezTo>
                <a:cubicBezTo>
                  <a:pt x="39" y="51"/>
                  <a:pt x="39" y="51"/>
                  <a:pt x="39" y="51"/>
                </a:cubicBezTo>
                <a:cubicBezTo>
                  <a:pt x="39" y="51"/>
                  <a:pt x="39" y="51"/>
                  <a:pt x="39" y="51"/>
                </a:cubicBezTo>
                <a:cubicBezTo>
                  <a:pt x="39" y="51"/>
                  <a:pt x="39" y="51"/>
                  <a:pt x="39" y="51"/>
                </a:cubicBezTo>
                <a:cubicBezTo>
                  <a:pt x="39" y="51"/>
                  <a:pt x="39" y="51"/>
                  <a:pt x="39" y="51"/>
                </a:cubicBezTo>
                <a:cubicBezTo>
                  <a:pt x="39" y="51"/>
                  <a:pt x="39" y="51"/>
                  <a:pt x="39" y="51"/>
                </a:cubicBezTo>
                <a:cubicBezTo>
                  <a:pt x="39" y="51"/>
                  <a:pt x="39" y="51"/>
                  <a:pt x="39" y="51"/>
                </a:cubicBezTo>
                <a:cubicBezTo>
                  <a:pt x="39" y="51"/>
                  <a:pt x="39" y="51"/>
                  <a:pt x="39" y="51"/>
                </a:cubicBezTo>
                <a:cubicBezTo>
                  <a:pt x="39" y="52"/>
                  <a:pt x="39" y="52"/>
                  <a:pt x="39" y="52"/>
                </a:cubicBezTo>
                <a:close/>
                <a:moveTo>
                  <a:pt x="42" y="53"/>
                </a:moveTo>
                <a:cubicBezTo>
                  <a:pt x="42" y="53"/>
                  <a:pt x="42" y="53"/>
                  <a:pt x="42" y="53"/>
                </a:cubicBezTo>
                <a:cubicBezTo>
                  <a:pt x="42" y="53"/>
                  <a:pt x="42" y="53"/>
                  <a:pt x="42" y="53"/>
                </a:cubicBezTo>
                <a:cubicBezTo>
                  <a:pt x="42" y="53"/>
                  <a:pt x="42" y="53"/>
                  <a:pt x="42" y="53"/>
                </a:cubicBezTo>
                <a:cubicBezTo>
                  <a:pt x="42" y="53"/>
                  <a:pt x="42" y="53"/>
                  <a:pt x="42" y="53"/>
                </a:cubicBezTo>
                <a:cubicBezTo>
                  <a:pt x="42" y="53"/>
                  <a:pt x="42" y="53"/>
                  <a:pt x="42" y="53"/>
                </a:cubicBezTo>
                <a:cubicBezTo>
                  <a:pt x="42" y="53"/>
                  <a:pt x="42" y="53"/>
                  <a:pt x="42" y="53"/>
                </a:cubicBezTo>
                <a:cubicBezTo>
                  <a:pt x="42" y="53"/>
                  <a:pt x="42" y="53"/>
                  <a:pt x="42" y="53"/>
                </a:cubicBezTo>
                <a:cubicBezTo>
                  <a:pt x="42" y="53"/>
                  <a:pt x="42" y="53"/>
                  <a:pt x="42" y="53"/>
                </a:cubicBezTo>
                <a:cubicBezTo>
                  <a:pt x="42" y="53"/>
                  <a:pt x="42" y="53"/>
                  <a:pt x="42" y="53"/>
                </a:cubicBezTo>
                <a:cubicBezTo>
                  <a:pt x="42" y="53"/>
                  <a:pt x="42" y="53"/>
                  <a:pt x="42" y="53"/>
                </a:cubicBezTo>
                <a:cubicBezTo>
                  <a:pt x="42" y="53"/>
                  <a:pt x="42" y="53"/>
                  <a:pt x="42" y="53"/>
                </a:cubicBezTo>
                <a:cubicBezTo>
                  <a:pt x="42" y="53"/>
                  <a:pt x="42" y="53"/>
                  <a:pt x="42" y="53"/>
                </a:cubicBezTo>
                <a:cubicBezTo>
                  <a:pt x="42" y="53"/>
                  <a:pt x="42" y="53"/>
                  <a:pt x="42" y="53"/>
                </a:cubicBezTo>
                <a:close/>
                <a:moveTo>
                  <a:pt x="42" y="53"/>
                </a:moveTo>
                <a:cubicBezTo>
                  <a:pt x="42" y="53"/>
                  <a:pt x="42" y="53"/>
                  <a:pt x="42" y="53"/>
                </a:cubicBezTo>
                <a:cubicBezTo>
                  <a:pt x="42" y="53"/>
                  <a:pt x="42" y="53"/>
                  <a:pt x="42" y="53"/>
                </a:cubicBezTo>
                <a:cubicBezTo>
                  <a:pt x="42" y="53"/>
                  <a:pt x="42" y="53"/>
                  <a:pt x="42" y="53"/>
                </a:cubicBezTo>
                <a:cubicBezTo>
                  <a:pt x="42" y="53"/>
                  <a:pt x="42" y="53"/>
                  <a:pt x="42" y="53"/>
                </a:cubicBezTo>
                <a:cubicBezTo>
                  <a:pt x="42" y="53"/>
                  <a:pt x="42" y="53"/>
                  <a:pt x="42" y="53"/>
                </a:cubicBezTo>
                <a:cubicBezTo>
                  <a:pt x="42" y="53"/>
                  <a:pt x="41" y="53"/>
                  <a:pt x="41" y="53"/>
                </a:cubicBezTo>
                <a:cubicBezTo>
                  <a:pt x="41" y="53"/>
                  <a:pt x="41" y="53"/>
                  <a:pt x="41" y="53"/>
                </a:cubicBezTo>
                <a:cubicBezTo>
                  <a:pt x="41" y="53"/>
                  <a:pt x="41" y="53"/>
                  <a:pt x="41" y="53"/>
                </a:cubicBezTo>
                <a:cubicBezTo>
                  <a:pt x="41" y="53"/>
                  <a:pt x="41" y="53"/>
                  <a:pt x="41" y="53"/>
                </a:cubicBezTo>
                <a:cubicBezTo>
                  <a:pt x="41" y="53"/>
                  <a:pt x="41" y="53"/>
                  <a:pt x="41" y="53"/>
                </a:cubicBezTo>
                <a:cubicBezTo>
                  <a:pt x="41" y="53"/>
                  <a:pt x="41" y="53"/>
                  <a:pt x="41" y="53"/>
                </a:cubicBezTo>
                <a:cubicBezTo>
                  <a:pt x="42" y="53"/>
                  <a:pt x="42" y="53"/>
                  <a:pt x="42" y="53"/>
                </a:cubicBezTo>
                <a:cubicBezTo>
                  <a:pt x="42" y="53"/>
                  <a:pt x="42" y="53"/>
                  <a:pt x="42" y="53"/>
                </a:cubicBezTo>
                <a:cubicBezTo>
                  <a:pt x="42" y="53"/>
                  <a:pt x="42" y="53"/>
                  <a:pt x="42" y="53"/>
                </a:cubicBezTo>
                <a:cubicBezTo>
                  <a:pt x="42" y="53"/>
                  <a:pt x="42" y="53"/>
                  <a:pt x="42" y="53"/>
                </a:cubicBezTo>
                <a:cubicBezTo>
                  <a:pt x="42" y="53"/>
                  <a:pt x="42" y="53"/>
                  <a:pt x="42" y="53"/>
                </a:cubicBezTo>
                <a:cubicBezTo>
                  <a:pt x="42" y="53"/>
                  <a:pt x="42" y="53"/>
                  <a:pt x="42" y="53"/>
                </a:cubicBezTo>
                <a:cubicBezTo>
                  <a:pt x="42" y="53"/>
                  <a:pt x="42" y="53"/>
                  <a:pt x="42" y="53"/>
                </a:cubicBezTo>
                <a:cubicBezTo>
                  <a:pt x="42" y="53"/>
                  <a:pt x="42" y="53"/>
                  <a:pt x="42" y="53"/>
                </a:cubicBezTo>
                <a:close/>
                <a:moveTo>
                  <a:pt x="42" y="53"/>
                </a:moveTo>
                <a:cubicBezTo>
                  <a:pt x="42" y="53"/>
                  <a:pt x="42" y="53"/>
                  <a:pt x="42" y="53"/>
                </a:cubicBezTo>
                <a:cubicBezTo>
                  <a:pt x="42" y="53"/>
                  <a:pt x="42" y="53"/>
                  <a:pt x="42" y="53"/>
                </a:cubicBezTo>
                <a:cubicBezTo>
                  <a:pt x="42" y="53"/>
                  <a:pt x="42" y="53"/>
                  <a:pt x="42" y="53"/>
                </a:cubicBezTo>
                <a:cubicBezTo>
                  <a:pt x="42" y="53"/>
                  <a:pt x="42" y="53"/>
                  <a:pt x="42" y="53"/>
                </a:cubicBezTo>
                <a:cubicBezTo>
                  <a:pt x="42" y="53"/>
                  <a:pt x="42" y="53"/>
                  <a:pt x="42" y="53"/>
                </a:cubicBezTo>
                <a:cubicBezTo>
                  <a:pt x="42" y="53"/>
                  <a:pt x="42" y="53"/>
                  <a:pt x="42" y="53"/>
                </a:cubicBezTo>
                <a:cubicBezTo>
                  <a:pt x="42" y="53"/>
                  <a:pt x="42" y="53"/>
                  <a:pt x="42" y="53"/>
                </a:cubicBezTo>
                <a:cubicBezTo>
                  <a:pt x="42" y="53"/>
                  <a:pt x="42" y="53"/>
                  <a:pt x="42" y="53"/>
                </a:cubicBezTo>
                <a:cubicBezTo>
                  <a:pt x="42" y="53"/>
                  <a:pt x="42" y="53"/>
                  <a:pt x="42" y="53"/>
                </a:cubicBezTo>
                <a:cubicBezTo>
                  <a:pt x="42" y="53"/>
                  <a:pt x="42" y="53"/>
                  <a:pt x="42" y="53"/>
                </a:cubicBezTo>
                <a:cubicBezTo>
                  <a:pt x="42" y="53"/>
                  <a:pt x="42" y="53"/>
                  <a:pt x="42" y="53"/>
                </a:cubicBezTo>
                <a:cubicBezTo>
                  <a:pt x="42" y="53"/>
                  <a:pt x="42" y="53"/>
                  <a:pt x="42" y="53"/>
                </a:cubicBezTo>
                <a:cubicBezTo>
                  <a:pt x="42" y="53"/>
                  <a:pt x="42" y="53"/>
                  <a:pt x="42" y="53"/>
                </a:cubicBezTo>
                <a:cubicBezTo>
                  <a:pt x="42" y="53"/>
                  <a:pt x="42" y="53"/>
                  <a:pt x="42" y="53"/>
                </a:cubicBezTo>
                <a:cubicBezTo>
                  <a:pt x="42" y="53"/>
                  <a:pt x="42" y="53"/>
                  <a:pt x="42" y="53"/>
                </a:cubicBezTo>
                <a:cubicBezTo>
                  <a:pt x="42" y="53"/>
                  <a:pt x="42" y="53"/>
                  <a:pt x="42" y="53"/>
                </a:cubicBezTo>
                <a:cubicBezTo>
                  <a:pt x="42" y="53"/>
                  <a:pt x="42" y="53"/>
                  <a:pt x="42" y="53"/>
                </a:cubicBezTo>
                <a:cubicBezTo>
                  <a:pt x="42" y="53"/>
                  <a:pt x="42" y="53"/>
                  <a:pt x="42" y="53"/>
                </a:cubicBezTo>
                <a:close/>
                <a:moveTo>
                  <a:pt x="35" y="47"/>
                </a:moveTo>
                <a:cubicBezTo>
                  <a:pt x="35" y="47"/>
                  <a:pt x="35" y="47"/>
                  <a:pt x="35" y="47"/>
                </a:cubicBezTo>
                <a:cubicBezTo>
                  <a:pt x="35" y="47"/>
                  <a:pt x="35" y="47"/>
                  <a:pt x="35" y="47"/>
                </a:cubicBezTo>
                <a:cubicBezTo>
                  <a:pt x="35" y="47"/>
                  <a:pt x="35" y="47"/>
                  <a:pt x="35" y="47"/>
                </a:cubicBezTo>
                <a:cubicBezTo>
                  <a:pt x="35" y="47"/>
                  <a:pt x="35" y="47"/>
                  <a:pt x="35" y="47"/>
                </a:cubicBezTo>
                <a:cubicBezTo>
                  <a:pt x="35" y="47"/>
                  <a:pt x="35" y="47"/>
                  <a:pt x="35" y="47"/>
                </a:cubicBezTo>
                <a:cubicBezTo>
                  <a:pt x="35" y="47"/>
                  <a:pt x="35" y="47"/>
                  <a:pt x="35" y="47"/>
                </a:cubicBezTo>
                <a:cubicBezTo>
                  <a:pt x="36" y="47"/>
                  <a:pt x="36" y="47"/>
                  <a:pt x="36" y="47"/>
                </a:cubicBezTo>
                <a:cubicBezTo>
                  <a:pt x="36" y="47"/>
                  <a:pt x="36" y="47"/>
                  <a:pt x="36" y="47"/>
                </a:cubicBezTo>
                <a:cubicBezTo>
                  <a:pt x="36" y="47"/>
                  <a:pt x="36" y="47"/>
                  <a:pt x="36" y="47"/>
                </a:cubicBezTo>
                <a:cubicBezTo>
                  <a:pt x="36" y="47"/>
                  <a:pt x="36" y="47"/>
                  <a:pt x="36" y="47"/>
                </a:cubicBezTo>
                <a:cubicBezTo>
                  <a:pt x="36" y="47"/>
                  <a:pt x="36" y="47"/>
                  <a:pt x="36" y="47"/>
                </a:cubicBezTo>
                <a:cubicBezTo>
                  <a:pt x="36" y="47"/>
                  <a:pt x="36" y="47"/>
                  <a:pt x="36" y="47"/>
                </a:cubicBezTo>
                <a:cubicBezTo>
                  <a:pt x="36" y="47"/>
                  <a:pt x="36" y="47"/>
                  <a:pt x="36" y="47"/>
                </a:cubicBezTo>
                <a:cubicBezTo>
                  <a:pt x="36" y="47"/>
                  <a:pt x="36" y="47"/>
                  <a:pt x="36" y="47"/>
                </a:cubicBezTo>
                <a:cubicBezTo>
                  <a:pt x="36" y="47"/>
                  <a:pt x="37" y="47"/>
                  <a:pt x="37" y="47"/>
                </a:cubicBezTo>
                <a:cubicBezTo>
                  <a:pt x="37" y="47"/>
                  <a:pt x="37" y="47"/>
                  <a:pt x="37" y="47"/>
                </a:cubicBezTo>
                <a:cubicBezTo>
                  <a:pt x="37" y="47"/>
                  <a:pt x="37" y="47"/>
                  <a:pt x="37" y="47"/>
                </a:cubicBezTo>
                <a:cubicBezTo>
                  <a:pt x="37" y="47"/>
                  <a:pt x="37" y="47"/>
                  <a:pt x="37" y="47"/>
                </a:cubicBezTo>
                <a:cubicBezTo>
                  <a:pt x="36" y="47"/>
                  <a:pt x="36" y="47"/>
                  <a:pt x="36" y="47"/>
                </a:cubicBezTo>
                <a:cubicBezTo>
                  <a:pt x="36" y="47"/>
                  <a:pt x="36" y="47"/>
                  <a:pt x="36" y="47"/>
                </a:cubicBezTo>
                <a:cubicBezTo>
                  <a:pt x="36" y="47"/>
                  <a:pt x="36" y="47"/>
                  <a:pt x="36" y="47"/>
                </a:cubicBezTo>
                <a:cubicBezTo>
                  <a:pt x="36" y="47"/>
                  <a:pt x="36" y="47"/>
                  <a:pt x="36" y="47"/>
                </a:cubicBezTo>
                <a:cubicBezTo>
                  <a:pt x="36" y="47"/>
                  <a:pt x="36" y="47"/>
                  <a:pt x="36" y="47"/>
                </a:cubicBezTo>
                <a:cubicBezTo>
                  <a:pt x="36" y="47"/>
                  <a:pt x="36" y="47"/>
                  <a:pt x="36" y="47"/>
                </a:cubicBezTo>
                <a:cubicBezTo>
                  <a:pt x="36" y="47"/>
                  <a:pt x="36" y="47"/>
                  <a:pt x="36" y="47"/>
                </a:cubicBezTo>
                <a:cubicBezTo>
                  <a:pt x="36" y="47"/>
                  <a:pt x="36" y="46"/>
                  <a:pt x="36" y="46"/>
                </a:cubicBezTo>
                <a:cubicBezTo>
                  <a:pt x="36" y="46"/>
                  <a:pt x="36" y="46"/>
                  <a:pt x="36" y="46"/>
                </a:cubicBezTo>
                <a:cubicBezTo>
                  <a:pt x="36" y="46"/>
                  <a:pt x="36" y="46"/>
                  <a:pt x="36" y="46"/>
                </a:cubicBezTo>
                <a:cubicBezTo>
                  <a:pt x="36" y="46"/>
                  <a:pt x="36" y="46"/>
                  <a:pt x="37" y="46"/>
                </a:cubicBezTo>
                <a:cubicBezTo>
                  <a:pt x="36" y="46"/>
                  <a:pt x="36" y="46"/>
                  <a:pt x="37" y="46"/>
                </a:cubicBezTo>
                <a:cubicBezTo>
                  <a:pt x="36" y="46"/>
                  <a:pt x="36" y="46"/>
                  <a:pt x="36" y="46"/>
                </a:cubicBezTo>
                <a:cubicBezTo>
                  <a:pt x="36" y="46"/>
                  <a:pt x="36" y="46"/>
                  <a:pt x="36" y="46"/>
                </a:cubicBezTo>
                <a:cubicBezTo>
                  <a:pt x="36" y="46"/>
                  <a:pt x="36" y="46"/>
                  <a:pt x="36" y="46"/>
                </a:cubicBezTo>
                <a:cubicBezTo>
                  <a:pt x="36" y="46"/>
                  <a:pt x="37" y="46"/>
                  <a:pt x="37" y="46"/>
                </a:cubicBezTo>
                <a:cubicBezTo>
                  <a:pt x="36" y="46"/>
                  <a:pt x="36" y="46"/>
                  <a:pt x="36" y="46"/>
                </a:cubicBezTo>
                <a:cubicBezTo>
                  <a:pt x="37" y="46"/>
                  <a:pt x="37" y="46"/>
                  <a:pt x="37" y="46"/>
                </a:cubicBezTo>
                <a:cubicBezTo>
                  <a:pt x="37" y="46"/>
                  <a:pt x="37" y="46"/>
                  <a:pt x="37" y="46"/>
                </a:cubicBezTo>
                <a:cubicBezTo>
                  <a:pt x="37" y="46"/>
                  <a:pt x="37" y="46"/>
                  <a:pt x="37" y="46"/>
                </a:cubicBezTo>
                <a:cubicBezTo>
                  <a:pt x="37" y="45"/>
                  <a:pt x="37" y="45"/>
                  <a:pt x="37" y="45"/>
                </a:cubicBezTo>
                <a:cubicBezTo>
                  <a:pt x="37" y="45"/>
                  <a:pt x="37" y="45"/>
                  <a:pt x="37" y="45"/>
                </a:cubicBezTo>
                <a:cubicBezTo>
                  <a:pt x="37" y="45"/>
                  <a:pt x="37" y="45"/>
                  <a:pt x="37" y="45"/>
                </a:cubicBezTo>
                <a:cubicBezTo>
                  <a:pt x="37" y="45"/>
                  <a:pt x="37" y="45"/>
                  <a:pt x="37" y="45"/>
                </a:cubicBezTo>
                <a:cubicBezTo>
                  <a:pt x="37" y="45"/>
                  <a:pt x="37" y="45"/>
                  <a:pt x="37" y="45"/>
                </a:cubicBezTo>
                <a:cubicBezTo>
                  <a:pt x="36" y="45"/>
                  <a:pt x="36" y="45"/>
                  <a:pt x="36" y="45"/>
                </a:cubicBezTo>
                <a:cubicBezTo>
                  <a:pt x="36" y="45"/>
                  <a:pt x="36" y="45"/>
                  <a:pt x="36" y="45"/>
                </a:cubicBezTo>
                <a:cubicBezTo>
                  <a:pt x="36" y="45"/>
                  <a:pt x="36" y="45"/>
                  <a:pt x="36" y="45"/>
                </a:cubicBezTo>
                <a:cubicBezTo>
                  <a:pt x="36" y="45"/>
                  <a:pt x="36" y="45"/>
                  <a:pt x="36" y="45"/>
                </a:cubicBezTo>
                <a:cubicBezTo>
                  <a:pt x="36" y="45"/>
                  <a:pt x="36" y="45"/>
                  <a:pt x="36" y="45"/>
                </a:cubicBezTo>
                <a:cubicBezTo>
                  <a:pt x="36" y="45"/>
                  <a:pt x="36" y="45"/>
                  <a:pt x="36" y="45"/>
                </a:cubicBezTo>
                <a:cubicBezTo>
                  <a:pt x="36" y="45"/>
                  <a:pt x="36" y="45"/>
                  <a:pt x="36" y="45"/>
                </a:cubicBezTo>
                <a:cubicBezTo>
                  <a:pt x="36" y="45"/>
                  <a:pt x="36" y="45"/>
                  <a:pt x="36" y="45"/>
                </a:cubicBezTo>
                <a:cubicBezTo>
                  <a:pt x="36" y="46"/>
                  <a:pt x="36" y="46"/>
                  <a:pt x="36" y="46"/>
                </a:cubicBezTo>
                <a:cubicBezTo>
                  <a:pt x="36" y="46"/>
                  <a:pt x="36" y="46"/>
                  <a:pt x="36" y="46"/>
                </a:cubicBezTo>
                <a:cubicBezTo>
                  <a:pt x="36" y="46"/>
                  <a:pt x="36" y="46"/>
                  <a:pt x="36" y="46"/>
                </a:cubicBezTo>
                <a:cubicBezTo>
                  <a:pt x="36" y="46"/>
                  <a:pt x="36" y="46"/>
                  <a:pt x="36" y="46"/>
                </a:cubicBezTo>
                <a:cubicBezTo>
                  <a:pt x="36" y="46"/>
                  <a:pt x="36" y="46"/>
                  <a:pt x="36" y="46"/>
                </a:cubicBezTo>
                <a:cubicBezTo>
                  <a:pt x="36" y="46"/>
                  <a:pt x="36" y="46"/>
                  <a:pt x="36" y="46"/>
                </a:cubicBezTo>
                <a:cubicBezTo>
                  <a:pt x="36" y="46"/>
                  <a:pt x="36" y="46"/>
                  <a:pt x="36" y="46"/>
                </a:cubicBezTo>
                <a:cubicBezTo>
                  <a:pt x="36" y="46"/>
                  <a:pt x="36" y="46"/>
                  <a:pt x="36" y="46"/>
                </a:cubicBezTo>
                <a:cubicBezTo>
                  <a:pt x="36" y="46"/>
                  <a:pt x="36" y="46"/>
                  <a:pt x="36" y="46"/>
                </a:cubicBezTo>
                <a:cubicBezTo>
                  <a:pt x="36" y="46"/>
                  <a:pt x="36" y="46"/>
                  <a:pt x="36" y="46"/>
                </a:cubicBezTo>
                <a:cubicBezTo>
                  <a:pt x="36" y="46"/>
                  <a:pt x="36" y="46"/>
                  <a:pt x="36" y="46"/>
                </a:cubicBezTo>
                <a:cubicBezTo>
                  <a:pt x="36" y="46"/>
                  <a:pt x="36" y="46"/>
                  <a:pt x="36" y="46"/>
                </a:cubicBezTo>
                <a:cubicBezTo>
                  <a:pt x="36" y="46"/>
                  <a:pt x="36" y="46"/>
                  <a:pt x="36" y="46"/>
                </a:cubicBezTo>
                <a:cubicBezTo>
                  <a:pt x="36" y="47"/>
                  <a:pt x="36" y="47"/>
                  <a:pt x="36" y="47"/>
                </a:cubicBezTo>
                <a:cubicBezTo>
                  <a:pt x="36" y="47"/>
                  <a:pt x="36" y="47"/>
                  <a:pt x="36" y="47"/>
                </a:cubicBezTo>
                <a:cubicBezTo>
                  <a:pt x="36" y="47"/>
                  <a:pt x="36" y="47"/>
                  <a:pt x="36" y="47"/>
                </a:cubicBezTo>
                <a:cubicBezTo>
                  <a:pt x="36" y="47"/>
                  <a:pt x="36" y="47"/>
                  <a:pt x="36" y="47"/>
                </a:cubicBezTo>
                <a:cubicBezTo>
                  <a:pt x="36" y="47"/>
                  <a:pt x="36" y="47"/>
                  <a:pt x="36" y="47"/>
                </a:cubicBezTo>
                <a:cubicBezTo>
                  <a:pt x="36" y="47"/>
                  <a:pt x="36" y="47"/>
                  <a:pt x="36" y="47"/>
                </a:cubicBezTo>
                <a:cubicBezTo>
                  <a:pt x="36" y="47"/>
                  <a:pt x="36" y="47"/>
                  <a:pt x="36" y="47"/>
                </a:cubicBezTo>
                <a:cubicBezTo>
                  <a:pt x="36" y="47"/>
                  <a:pt x="36" y="47"/>
                  <a:pt x="36" y="47"/>
                </a:cubicBezTo>
                <a:cubicBezTo>
                  <a:pt x="36" y="47"/>
                  <a:pt x="36" y="47"/>
                  <a:pt x="36" y="47"/>
                </a:cubicBezTo>
                <a:cubicBezTo>
                  <a:pt x="35" y="47"/>
                  <a:pt x="35" y="47"/>
                  <a:pt x="35" y="47"/>
                </a:cubicBezTo>
                <a:cubicBezTo>
                  <a:pt x="35" y="47"/>
                  <a:pt x="35" y="47"/>
                  <a:pt x="35" y="47"/>
                </a:cubicBezTo>
                <a:cubicBezTo>
                  <a:pt x="35" y="47"/>
                  <a:pt x="35" y="47"/>
                  <a:pt x="35" y="47"/>
                </a:cubicBezTo>
                <a:cubicBezTo>
                  <a:pt x="35" y="47"/>
                  <a:pt x="35" y="47"/>
                  <a:pt x="35" y="47"/>
                </a:cubicBezTo>
                <a:cubicBezTo>
                  <a:pt x="35" y="47"/>
                  <a:pt x="35" y="47"/>
                  <a:pt x="35" y="47"/>
                </a:cubicBezTo>
                <a:cubicBezTo>
                  <a:pt x="35" y="47"/>
                  <a:pt x="35" y="47"/>
                  <a:pt x="35" y="47"/>
                </a:cubicBezTo>
                <a:cubicBezTo>
                  <a:pt x="35" y="47"/>
                  <a:pt x="35" y="47"/>
                  <a:pt x="35" y="47"/>
                </a:cubicBezTo>
                <a:cubicBezTo>
                  <a:pt x="35" y="47"/>
                  <a:pt x="35" y="47"/>
                  <a:pt x="35" y="47"/>
                </a:cubicBezTo>
                <a:cubicBezTo>
                  <a:pt x="35" y="47"/>
                  <a:pt x="35" y="47"/>
                  <a:pt x="35" y="47"/>
                </a:cubicBezTo>
                <a:cubicBezTo>
                  <a:pt x="35" y="47"/>
                  <a:pt x="35" y="47"/>
                  <a:pt x="35" y="47"/>
                </a:cubicBezTo>
                <a:cubicBezTo>
                  <a:pt x="35" y="47"/>
                  <a:pt x="35" y="47"/>
                  <a:pt x="35" y="47"/>
                </a:cubicBezTo>
                <a:close/>
                <a:moveTo>
                  <a:pt x="36" y="47"/>
                </a:moveTo>
                <a:cubicBezTo>
                  <a:pt x="36" y="47"/>
                  <a:pt x="36" y="47"/>
                  <a:pt x="36" y="47"/>
                </a:cubicBezTo>
                <a:cubicBezTo>
                  <a:pt x="36" y="47"/>
                  <a:pt x="36" y="47"/>
                  <a:pt x="36" y="47"/>
                </a:cubicBezTo>
                <a:close/>
                <a:moveTo>
                  <a:pt x="35" y="51"/>
                </a:moveTo>
                <a:cubicBezTo>
                  <a:pt x="35" y="51"/>
                  <a:pt x="35" y="51"/>
                  <a:pt x="35" y="51"/>
                </a:cubicBezTo>
                <a:cubicBezTo>
                  <a:pt x="35" y="51"/>
                  <a:pt x="35" y="51"/>
                  <a:pt x="35" y="51"/>
                </a:cubicBezTo>
                <a:cubicBezTo>
                  <a:pt x="35" y="51"/>
                  <a:pt x="35" y="51"/>
                  <a:pt x="35" y="51"/>
                </a:cubicBezTo>
                <a:cubicBezTo>
                  <a:pt x="35" y="51"/>
                  <a:pt x="35" y="51"/>
                  <a:pt x="35" y="51"/>
                </a:cubicBezTo>
                <a:cubicBezTo>
                  <a:pt x="35" y="51"/>
                  <a:pt x="35" y="51"/>
                  <a:pt x="35" y="51"/>
                </a:cubicBezTo>
                <a:cubicBezTo>
                  <a:pt x="35" y="51"/>
                  <a:pt x="35" y="51"/>
                  <a:pt x="35" y="52"/>
                </a:cubicBezTo>
                <a:cubicBezTo>
                  <a:pt x="35" y="52"/>
                  <a:pt x="35" y="52"/>
                  <a:pt x="35" y="52"/>
                </a:cubicBezTo>
                <a:cubicBezTo>
                  <a:pt x="35" y="52"/>
                  <a:pt x="35" y="52"/>
                  <a:pt x="35" y="52"/>
                </a:cubicBezTo>
                <a:cubicBezTo>
                  <a:pt x="35" y="52"/>
                  <a:pt x="35" y="52"/>
                  <a:pt x="35" y="52"/>
                </a:cubicBezTo>
                <a:cubicBezTo>
                  <a:pt x="36" y="52"/>
                  <a:pt x="36" y="52"/>
                  <a:pt x="36" y="52"/>
                </a:cubicBezTo>
                <a:cubicBezTo>
                  <a:pt x="36" y="52"/>
                  <a:pt x="36" y="52"/>
                  <a:pt x="36" y="52"/>
                </a:cubicBezTo>
                <a:cubicBezTo>
                  <a:pt x="36" y="52"/>
                  <a:pt x="36" y="52"/>
                  <a:pt x="36" y="52"/>
                </a:cubicBezTo>
                <a:cubicBezTo>
                  <a:pt x="36" y="52"/>
                  <a:pt x="36" y="52"/>
                  <a:pt x="36" y="52"/>
                </a:cubicBezTo>
                <a:cubicBezTo>
                  <a:pt x="36" y="52"/>
                  <a:pt x="36" y="52"/>
                  <a:pt x="36" y="52"/>
                </a:cubicBezTo>
                <a:cubicBezTo>
                  <a:pt x="36" y="52"/>
                  <a:pt x="36" y="52"/>
                  <a:pt x="36" y="52"/>
                </a:cubicBezTo>
                <a:cubicBezTo>
                  <a:pt x="36" y="52"/>
                  <a:pt x="36" y="52"/>
                  <a:pt x="36" y="52"/>
                </a:cubicBezTo>
                <a:cubicBezTo>
                  <a:pt x="36" y="52"/>
                  <a:pt x="36" y="52"/>
                  <a:pt x="36" y="52"/>
                </a:cubicBezTo>
                <a:cubicBezTo>
                  <a:pt x="36" y="52"/>
                  <a:pt x="36" y="52"/>
                  <a:pt x="36" y="52"/>
                </a:cubicBezTo>
                <a:cubicBezTo>
                  <a:pt x="36" y="52"/>
                  <a:pt x="36" y="52"/>
                  <a:pt x="36" y="52"/>
                </a:cubicBezTo>
                <a:cubicBezTo>
                  <a:pt x="36" y="52"/>
                  <a:pt x="36" y="52"/>
                  <a:pt x="36" y="52"/>
                </a:cubicBezTo>
                <a:cubicBezTo>
                  <a:pt x="36" y="52"/>
                  <a:pt x="36" y="52"/>
                  <a:pt x="36" y="52"/>
                </a:cubicBezTo>
                <a:cubicBezTo>
                  <a:pt x="36" y="52"/>
                  <a:pt x="36" y="52"/>
                  <a:pt x="36" y="52"/>
                </a:cubicBezTo>
                <a:cubicBezTo>
                  <a:pt x="36" y="52"/>
                  <a:pt x="36" y="52"/>
                  <a:pt x="36" y="52"/>
                </a:cubicBezTo>
                <a:cubicBezTo>
                  <a:pt x="36" y="52"/>
                  <a:pt x="36" y="52"/>
                  <a:pt x="36" y="52"/>
                </a:cubicBezTo>
                <a:cubicBezTo>
                  <a:pt x="36" y="52"/>
                  <a:pt x="36" y="52"/>
                  <a:pt x="36" y="52"/>
                </a:cubicBezTo>
                <a:cubicBezTo>
                  <a:pt x="36" y="52"/>
                  <a:pt x="36" y="52"/>
                  <a:pt x="36" y="52"/>
                </a:cubicBezTo>
                <a:cubicBezTo>
                  <a:pt x="36" y="52"/>
                  <a:pt x="36" y="52"/>
                  <a:pt x="36" y="52"/>
                </a:cubicBezTo>
                <a:cubicBezTo>
                  <a:pt x="36" y="52"/>
                  <a:pt x="36" y="52"/>
                  <a:pt x="36" y="52"/>
                </a:cubicBezTo>
                <a:cubicBezTo>
                  <a:pt x="36" y="52"/>
                  <a:pt x="36" y="52"/>
                  <a:pt x="36" y="52"/>
                </a:cubicBezTo>
                <a:cubicBezTo>
                  <a:pt x="36" y="52"/>
                  <a:pt x="36" y="52"/>
                  <a:pt x="36" y="52"/>
                </a:cubicBezTo>
                <a:cubicBezTo>
                  <a:pt x="36" y="52"/>
                  <a:pt x="36" y="52"/>
                  <a:pt x="36" y="52"/>
                </a:cubicBezTo>
                <a:cubicBezTo>
                  <a:pt x="36" y="52"/>
                  <a:pt x="36" y="52"/>
                  <a:pt x="36" y="52"/>
                </a:cubicBezTo>
                <a:cubicBezTo>
                  <a:pt x="36" y="52"/>
                  <a:pt x="36" y="52"/>
                  <a:pt x="36" y="52"/>
                </a:cubicBezTo>
                <a:cubicBezTo>
                  <a:pt x="36" y="52"/>
                  <a:pt x="36" y="52"/>
                  <a:pt x="36" y="52"/>
                </a:cubicBezTo>
                <a:cubicBezTo>
                  <a:pt x="36" y="52"/>
                  <a:pt x="36" y="52"/>
                  <a:pt x="36" y="52"/>
                </a:cubicBezTo>
                <a:cubicBezTo>
                  <a:pt x="36" y="52"/>
                  <a:pt x="36" y="52"/>
                  <a:pt x="36" y="52"/>
                </a:cubicBezTo>
                <a:cubicBezTo>
                  <a:pt x="36" y="52"/>
                  <a:pt x="36" y="52"/>
                  <a:pt x="36" y="52"/>
                </a:cubicBezTo>
                <a:cubicBezTo>
                  <a:pt x="36" y="52"/>
                  <a:pt x="36" y="52"/>
                  <a:pt x="36" y="52"/>
                </a:cubicBezTo>
                <a:cubicBezTo>
                  <a:pt x="36" y="52"/>
                  <a:pt x="36" y="52"/>
                  <a:pt x="36" y="51"/>
                </a:cubicBezTo>
                <a:cubicBezTo>
                  <a:pt x="36" y="51"/>
                  <a:pt x="36" y="51"/>
                  <a:pt x="36" y="51"/>
                </a:cubicBezTo>
                <a:cubicBezTo>
                  <a:pt x="36" y="51"/>
                  <a:pt x="35" y="51"/>
                  <a:pt x="35" y="51"/>
                </a:cubicBezTo>
                <a:cubicBezTo>
                  <a:pt x="35" y="51"/>
                  <a:pt x="35" y="51"/>
                  <a:pt x="35" y="51"/>
                </a:cubicBezTo>
                <a:cubicBezTo>
                  <a:pt x="35" y="51"/>
                  <a:pt x="35" y="51"/>
                  <a:pt x="35" y="51"/>
                </a:cubicBezTo>
                <a:cubicBezTo>
                  <a:pt x="35" y="51"/>
                  <a:pt x="35" y="51"/>
                  <a:pt x="35" y="51"/>
                </a:cubicBezTo>
                <a:cubicBezTo>
                  <a:pt x="35" y="51"/>
                  <a:pt x="35" y="51"/>
                  <a:pt x="35" y="51"/>
                </a:cubicBezTo>
                <a:cubicBezTo>
                  <a:pt x="35" y="51"/>
                  <a:pt x="35" y="51"/>
                  <a:pt x="35" y="51"/>
                </a:cubicBezTo>
                <a:cubicBezTo>
                  <a:pt x="35" y="51"/>
                  <a:pt x="35" y="51"/>
                  <a:pt x="35" y="51"/>
                </a:cubicBezTo>
                <a:cubicBezTo>
                  <a:pt x="35" y="51"/>
                  <a:pt x="35" y="51"/>
                  <a:pt x="35" y="51"/>
                </a:cubicBezTo>
                <a:close/>
                <a:moveTo>
                  <a:pt x="35" y="51"/>
                </a:moveTo>
                <a:cubicBezTo>
                  <a:pt x="35" y="51"/>
                  <a:pt x="35" y="51"/>
                  <a:pt x="35" y="51"/>
                </a:cubicBezTo>
                <a:cubicBezTo>
                  <a:pt x="35" y="51"/>
                  <a:pt x="35" y="51"/>
                  <a:pt x="35" y="51"/>
                </a:cubicBezTo>
                <a:close/>
                <a:moveTo>
                  <a:pt x="33" y="61"/>
                </a:moveTo>
                <a:cubicBezTo>
                  <a:pt x="33" y="61"/>
                  <a:pt x="33" y="61"/>
                  <a:pt x="33" y="61"/>
                </a:cubicBezTo>
                <a:cubicBezTo>
                  <a:pt x="33" y="61"/>
                  <a:pt x="33" y="61"/>
                  <a:pt x="33" y="61"/>
                </a:cubicBezTo>
                <a:cubicBezTo>
                  <a:pt x="33" y="61"/>
                  <a:pt x="33" y="61"/>
                  <a:pt x="33" y="61"/>
                </a:cubicBezTo>
                <a:cubicBezTo>
                  <a:pt x="33" y="61"/>
                  <a:pt x="33" y="61"/>
                  <a:pt x="33" y="61"/>
                </a:cubicBezTo>
                <a:cubicBezTo>
                  <a:pt x="33" y="61"/>
                  <a:pt x="33" y="61"/>
                  <a:pt x="33" y="61"/>
                </a:cubicBezTo>
                <a:cubicBezTo>
                  <a:pt x="33" y="61"/>
                  <a:pt x="33" y="61"/>
                  <a:pt x="33" y="61"/>
                </a:cubicBezTo>
                <a:cubicBezTo>
                  <a:pt x="33" y="61"/>
                  <a:pt x="33" y="61"/>
                  <a:pt x="33" y="61"/>
                </a:cubicBezTo>
                <a:cubicBezTo>
                  <a:pt x="33" y="61"/>
                  <a:pt x="33" y="61"/>
                  <a:pt x="33" y="61"/>
                </a:cubicBezTo>
                <a:cubicBezTo>
                  <a:pt x="33" y="61"/>
                  <a:pt x="33" y="61"/>
                  <a:pt x="33" y="61"/>
                </a:cubicBezTo>
                <a:cubicBezTo>
                  <a:pt x="33" y="61"/>
                  <a:pt x="33" y="61"/>
                  <a:pt x="33" y="61"/>
                </a:cubicBezTo>
                <a:cubicBezTo>
                  <a:pt x="33" y="61"/>
                  <a:pt x="33" y="61"/>
                  <a:pt x="33" y="61"/>
                </a:cubicBezTo>
                <a:cubicBezTo>
                  <a:pt x="33" y="61"/>
                  <a:pt x="33" y="61"/>
                  <a:pt x="33" y="61"/>
                </a:cubicBezTo>
                <a:cubicBezTo>
                  <a:pt x="33" y="61"/>
                  <a:pt x="33" y="61"/>
                  <a:pt x="33" y="61"/>
                </a:cubicBezTo>
                <a:cubicBezTo>
                  <a:pt x="33" y="61"/>
                  <a:pt x="33" y="61"/>
                  <a:pt x="33" y="61"/>
                </a:cubicBezTo>
                <a:cubicBezTo>
                  <a:pt x="33" y="61"/>
                  <a:pt x="33" y="61"/>
                  <a:pt x="33" y="61"/>
                </a:cubicBezTo>
                <a:cubicBezTo>
                  <a:pt x="33" y="61"/>
                  <a:pt x="33" y="61"/>
                  <a:pt x="33" y="61"/>
                </a:cubicBezTo>
                <a:cubicBezTo>
                  <a:pt x="33" y="61"/>
                  <a:pt x="33" y="61"/>
                  <a:pt x="33" y="61"/>
                </a:cubicBezTo>
                <a:cubicBezTo>
                  <a:pt x="33" y="61"/>
                  <a:pt x="33" y="61"/>
                  <a:pt x="33" y="61"/>
                </a:cubicBezTo>
                <a:cubicBezTo>
                  <a:pt x="33" y="61"/>
                  <a:pt x="33" y="61"/>
                  <a:pt x="33" y="61"/>
                </a:cubicBezTo>
                <a:cubicBezTo>
                  <a:pt x="33" y="61"/>
                  <a:pt x="33" y="61"/>
                  <a:pt x="33" y="61"/>
                </a:cubicBezTo>
                <a:cubicBezTo>
                  <a:pt x="33" y="61"/>
                  <a:pt x="33" y="61"/>
                  <a:pt x="33" y="61"/>
                </a:cubicBezTo>
                <a:cubicBezTo>
                  <a:pt x="33" y="61"/>
                  <a:pt x="33" y="61"/>
                  <a:pt x="33" y="61"/>
                </a:cubicBezTo>
                <a:cubicBezTo>
                  <a:pt x="33" y="61"/>
                  <a:pt x="33" y="61"/>
                  <a:pt x="33" y="61"/>
                </a:cubicBezTo>
                <a:cubicBezTo>
                  <a:pt x="33" y="61"/>
                  <a:pt x="33" y="61"/>
                  <a:pt x="33" y="61"/>
                </a:cubicBezTo>
                <a:cubicBezTo>
                  <a:pt x="33" y="61"/>
                  <a:pt x="33" y="61"/>
                  <a:pt x="33" y="61"/>
                </a:cubicBezTo>
                <a:cubicBezTo>
                  <a:pt x="33" y="61"/>
                  <a:pt x="33" y="61"/>
                  <a:pt x="33" y="61"/>
                </a:cubicBezTo>
                <a:close/>
                <a:moveTo>
                  <a:pt x="37" y="65"/>
                </a:moveTo>
                <a:cubicBezTo>
                  <a:pt x="37" y="64"/>
                  <a:pt x="37" y="64"/>
                  <a:pt x="37" y="64"/>
                </a:cubicBezTo>
                <a:cubicBezTo>
                  <a:pt x="37" y="64"/>
                  <a:pt x="37" y="64"/>
                  <a:pt x="37" y="64"/>
                </a:cubicBezTo>
                <a:cubicBezTo>
                  <a:pt x="37" y="64"/>
                  <a:pt x="37" y="64"/>
                  <a:pt x="37" y="64"/>
                </a:cubicBezTo>
                <a:cubicBezTo>
                  <a:pt x="37" y="64"/>
                  <a:pt x="37" y="64"/>
                  <a:pt x="37" y="64"/>
                </a:cubicBezTo>
                <a:cubicBezTo>
                  <a:pt x="37" y="64"/>
                  <a:pt x="37" y="64"/>
                  <a:pt x="37" y="64"/>
                </a:cubicBezTo>
                <a:cubicBezTo>
                  <a:pt x="37" y="64"/>
                  <a:pt x="37" y="64"/>
                  <a:pt x="37" y="64"/>
                </a:cubicBezTo>
                <a:cubicBezTo>
                  <a:pt x="37" y="64"/>
                  <a:pt x="37" y="64"/>
                  <a:pt x="37" y="64"/>
                </a:cubicBezTo>
                <a:cubicBezTo>
                  <a:pt x="37" y="64"/>
                  <a:pt x="37" y="64"/>
                  <a:pt x="37" y="64"/>
                </a:cubicBezTo>
                <a:cubicBezTo>
                  <a:pt x="37" y="64"/>
                  <a:pt x="37" y="64"/>
                  <a:pt x="37" y="64"/>
                </a:cubicBezTo>
                <a:cubicBezTo>
                  <a:pt x="37" y="64"/>
                  <a:pt x="37" y="64"/>
                  <a:pt x="37" y="64"/>
                </a:cubicBezTo>
                <a:cubicBezTo>
                  <a:pt x="37" y="64"/>
                  <a:pt x="37" y="64"/>
                  <a:pt x="36" y="64"/>
                </a:cubicBezTo>
                <a:cubicBezTo>
                  <a:pt x="36" y="64"/>
                  <a:pt x="36" y="64"/>
                  <a:pt x="36" y="64"/>
                </a:cubicBezTo>
                <a:cubicBezTo>
                  <a:pt x="36" y="64"/>
                  <a:pt x="37" y="64"/>
                  <a:pt x="37" y="64"/>
                </a:cubicBezTo>
                <a:cubicBezTo>
                  <a:pt x="37" y="64"/>
                  <a:pt x="37" y="64"/>
                  <a:pt x="37" y="64"/>
                </a:cubicBezTo>
                <a:cubicBezTo>
                  <a:pt x="37" y="64"/>
                  <a:pt x="37" y="64"/>
                  <a:pt x="37" y="64"/>
                </a:cubicBezTo>
                <a:cubicBezTo>
                  <a:pt x="37" y="65"/>
                  <a:pt x="37" y="65"/>
                  <a:pt x="37" y="65"/>
                </a:cubicBezTo>
                <a:cubicBezTo>
                  <a:pt x="37" y="65"/>
                  <a:pt x="37" y="65"/>
                  <a:pt x="37" y="65"/>
                </a:cubicBezTo>
                <a:cubicBezTo>
                  <a:pt x="37" y="65"/>
                  <a:pt x="37" y="65"/>
                  <a:pt x="37" y="65"/>
                </a:cubicBezTo>
                <a:cubicBezTo>
                  <a:pt x="37" y="65"/>
                  <a:pt x="37" y="65"/>
                  <a:pt x="37" y="65"/>
                </a:cubicBezTo>
                <a:cubicBezTo>
                  <a:pt x="37" y="65"/>
                  <a:pt x="37" y="65"/>
                  <a:pt x="37" y="65"/>
                </a:cubicBezTo>
                <a:cubicBezTo>
                  <a:pt x="37" y="65"/>
                  <a:pt x="37" y="65"/>
                  <a:pt x="37" y="65"/>
                </a:cubicBezTo>
                <a:close/>
                <a:moveTo>
                  <a:pt x="38" y="54"/>
                </a:moveTo>
                <a:cubicBezTo>
                  <a:pt x="38" y="54"/>
                  <a:pt x="38" y="54"/>
                  <a:pt x="38" y="54"/>
                </a:cubicBezTo>
                <a:cubicBezTo>
                  <a:pt x="38" y="54"/>
                  <a:pt x="38" y="54"/>
                  <a:pt x="38" y="54"/>
                </a:cubicBezTo>
                <a:cubicBezTo>
                  <a:pt x="38" y="54"/>
                  <a:pt x="38" y="54"/>
                  <a:pt x="38" y="54"/>
                </a:cubicBezTo>
                <a:cubicBezTo>
                  <a:pt x="38" y="54"/>
                  <a:pt x="38" y="54"/>
                  <a:pt x="38" y="54"/>
                </a:cubicBezTo>
                <a:cubicBezTo>
                  <a:pt x="38" y="54"/>
                  <a:pt x="38" y="54"/>
                  <a:pt x="38" y="54"/>
                </a:cubicBezTo>
                <a:cubicBezTo>
                  <a:pt x="38" y="54"/>
                  <a:pt x="38" y="54"/>
                  <a:pt x="38" y="54"/>
                </a:cubicBezTo>
                <a:cubicBezTo>
                  <a:pt x="38" y="54"/>
                  <a:pt x="38" y="54"/>
                  <a:pt x="38" y="54"/>
                </a:cubicBezTo>
                <a:cubicBezTo>
                  <a:pt x="38" y="54"/>
                  <a:pt x="38" y="54"/>
                  <a:pt x="38" y="54"/>
                </a:cubicBezTo>
                <a:cubicBezTo>
                  <a:pt x="38" y="54"/>
                  <a:pt x="38" y="54"/>
                  <a:pt x="38" y="54"/>
                </a:cubicBezTo>
                <a:cubicBezTo>
                  <a:pt x="37" y="54"/>
                  <a:pt x="37" y="54"/>
                  <a:pt x="37" y="54"/>
                </a:cubicBezTo>
                <a:cubicBezTo>
                  <a:pt x="37" y="54"/>
                  <a:pt x="37" y="54"/>
                  <a:pt x="37" y="54"/>
                </a:cubicBezTo>
                <a:cubicBezTo>
                  <a:pt x="37" y="54"/>
                  <a:pt x="37" y="54"/>
                  <a:pt x="37" y="54"/>
                </a:cubicBezTo>
                <a:cubicBezTo>
                  <a:pt x="37" y="54"/>
                  <a:pt x="37" y="54"/>
                  <a:pt x="37" y="54"/>
                </a:cubicBezTo>
                <a:cubicBezTo>
                  <a:pt x="37" y="54"/>
                  <a:pt x="37" y="54"/>
                  <a:pt x="37" y="54"/>
                </a:cubicBezTo>
                <a:cubicBezTo>
                  <a:pt x="37" y="54"/>
                  <a:pt x="37" y="54"/>
                  <a:pt x="37" y="54"/>
                </a:cubicBezTo>
                <a:cubicBezTo>
                  <a:pt x="37" y="54"/>
                  <a:pt x="37" y="54"/>
                  <a:pt x="37" y="54"/>
                </a:cubicBezTo>
                <a:cubicBezTo>
                  <a:pt x="37" y="53"/>
                  <a:pt x="37" y="53"/>
                  <a:pt x="37" y="53"/>
                </a:cubicBezTo>
                <a:cubicBezTo>
                  <a:pt x="37" y="53"/>
                  <a:pt x="37" y="53"/>
                  <a:pt x="37" y="53"/>
                </a:cubicBezTo>
                <a:cubicBezTo>
                  <a:pt x="37" y="53"/>
                  <a:pt x="37" y="53"/>
                  <a:pt x="37" y="53"/>
                </a:cubicBezTo>
                <a:cubicBezTo>
                  <a:pt x="37" y="53"/>
                  <a:pt x="37" y="53"/>
                  <a:pt x="37" y="53"/>
                </a:cubicBezTo>
                <a:cubicBezTo>
                  <a:pt x="37" y="53"/>
                  <a:pt x="37" y="53"/>
                  <a:pt x="37" y="53"/>
                </a:cubicBezTo>
                <a:cubicBezTo>
                  <a:pt x="37" y="53"/>
                  <a:pt x="37" y="53"/>
                  <a:pt x="37" y="53"/>
                </a:cubicBezTo>
                <a:cubicBezTo>
                  <a:pt x="37" y="53"/>
                  <a:pt x="37" y="53"/>
                  <a:pt x="37" y="53"/>
                </a:cubicBezTo>
                <a:cubicBezTo>
                  <a:pt x="37" y="53"/>
                  <a:pt x="37" y="53"/>
                  <a:pt x="37" y="53"/>
                </a:cubicBezTo>
                <a:cubicBezTo>
                  <a:pt x="37" y="53"/>
                  <a:pt x="37" y="53"/>
                  <a:pt x="37" y="53"/>
                </a:cubicBezTo>
                <a:cubicBezTo>
                  <a:pt x="37" y="53"/>
                  <a:pt x="37" y="53"/>
                  <a:pt x="37" y="53"/>
                </a:cubicBezTo>
                <a:cubicBezTo>
                  <a:pt x="37" y="53"/>
                  <a:pt x="37" y="53"/>
                  <a:pt x="37" y="53"/>
                </a:cubicBezTo>
                <a:cubicBezTo>
                  <a:pt x="37" y="53"/>
                  <a:pt x="37" y="53"/>
                  <a:pt x="37" y="53"/>
                </a:cubicBezTo>
                <a:cubicBezTo>
                  <a:pt x="37" y="53"/>
                  <a:pt x="37" y="53"/>
                  <a:pt x="37" y="53"/>
                </a:cubicBezTo>
                <a:cubicBezTo>
                  <a:pt x="37" y="53"/>
                  <a:pt x="37" y="53"/>
                  <a:pt x="36" y="53"/>
                </a:cubicBezTo>
                <a:cubicBezTo>
                  <a:pt x="36" y="53"/>
                  <a:pt x="36" y="53"/>
                  <a:pt x="36" y="53"/>
                </a:cubicBezTo>
                <a:cubicBezTo>
                  <a:pt x="36" y="53"/>
                  <a:pt x="36" y="53"/>
                  <a:pt x="36" y="53"/>
                </a:cubicBezTo>
                <a:cubicBezTo>
                  <a:pt x="36" y="53"/>
                  <a:pt x="36" y="53"/>
                  <a:pt x="36" y="53"/>
                </a:cubicBezTo>
                <a:cubicBezTo>
                  <a:pt x="36" y="53"/>
                  <a:pt x="36" y="53"/>
                  <a:pt x="36" y="53"/>
                </a:cubicBezTo>
                <a:cubicBezTo>
                  <a:pt x="36" y="53"/>
                  <a:pt x="36" y="53"/>
                  <a:pt x="36" y="53"/>
                </a:cubicBezTo>
                <a:cubicBezTo>
                  <a:pt x="36" y="53"/>
                  <a:pt x="36" y="53"/>
                  <a:pt x="36" y="53"/>
                </a:cubicBezTo>
                <a:cubicBezTo>
                  <a:pt x="36" y="53"/>
                  <a:pt x="36" y="53"/>
                  <a:pt x="36" y="53"/>
                </a:cubicBezTo>
                <a:cubicBezTo>
                  <a:pt x="36" y="53"/>
                  <a:pt x="36" y="53"/>
                  <a:pt x="36" y="53"/>
                </a:cubicBezTo>
                <a:cubicBezTo>
                  <a:pt x="36" y="53"/>
                  <a:pt x="36" y="53"/>
                  <a:pt x="36" y="53"/>
                </a:cubicBezTo>
                <a:cubicBezTo>
                  <a:pt x="36" y="53"/>
                  <a:pt x="36" y="53"/>
                  <a:pt x="36" y="53"/>
                </a:cubicBezTo>
                <a:cubicBezTo>
                  <a:pt x="36" y="53"/>
                  <a:pt x="36" y="53"/>
                  <a:pt x="36" y="53"/>
                </a:cubicBezTo>
                <a:cubicBezTo>
                  <a:pt x="36" y="53"/>
                  <a:pt x="36" y="53"/>
                  <a:pt x="36" y="53"/>
                </a:cubicBezTo>
                <a:cubicBezTo>
                  <a:pt x="36" y="53"/>
                  <a:pt x="36" y="53"/>
                  <a:pt x="36" y="53"/>
                </a:cubicBezTo>
                <a:cubicBezTo>
                  <a:pt x="36" y="53"/>
                  <a:pt x="36" y="53"/>
                  <a:pt x="36" y="53"/>
                </a:cubicBezTo>
                <a:cubicBezTo>
                  <a:pt x="36" y="53"/>
                  <a:pt x="36" y="53"/>
                  <a:pt x="36" y="53"/>
                </a:cubicBezTo>
                <a:cubicBezTo>
                  <a:pt x="36" y="54"/>
                  <a:pt x="36" y="54"/>
                  <a:pt x="36" y="54"/>
                </a:cubicBezTo>
                <a:cubicBezTo>
                  <a:pt x="36" y="54"/>
                  <a:pt x="36" y="54"/>
                  <a:pt x="36" y="54"/>
                </a:cubicBezTo>
                <a:cubicBezTo>
                  <a:pt x="36" y="54"/>
                  <a:pt x="36" y="54"/>
                  <a:pt x="36" y="54"/>
                </a:cubicBezTo>
                <a:cubicBezTo>
                  <a:pt x="36" y="54"/>
                  <a:pt x="36" y="54"/>
                  <a:pt x="36" y="54"/>
                </a:cubicBezTo>
                <a:cubicBezTo>
                  <a:pt x="36" y="54"/>
                  <a:pt x="36" y="54"/>
                  <a:pt x="36" y="54"/>
                </a:cubicBezTo>
                <a:cubicBezTo>
                  <a:pt x="35" y="54"/>
                  <a:pt x="35" y="54"/>
                  <a:pt x="35" y="54"/>
                </a:cubicBezTo>
                <a:cubicBezTo>
                  <a:pt x="35" y="54"/>
                  <a:pt x="35" y="54"/>
                  <a:pt x="35" y="54"/>
                </a:cubicBezTo>
                <a:cubicBezTo>
                  <a:pt x="35" y="54"/>
                  <a:pt x="35" y="54"/>
                  <a:pt x="35" y="54"/>
                </a:cubicBezTo>
                <a:cubicBezTo>
                  <a:pt x="35" y="54"/>
                  <a:pt x="35" y="54"/>
                  <a:pt x="35" y="54"/>
                </a:cubicBezTo>
                <a:cubicBezTo>
                  <a:pt x="35" y="54"/>
                  <a:pt x="35" y="54"/>
                  <a:pt x="35" y="54"/>
                </a:cubicBezTo>
                <a:cubicBezTo>
                  <a:pt x="35" y="54"/>
                  <a:pt x="35" y="54"/>
                  <a:pt x="35" y="54"/>
                </a:cubicBezTo>
                <a:cubicBezTo>
                  <a:pt x="35" y="54"/>
                  <a:pt x="35" y="54"/>
                  <a:pt x="35" y="54"/>
                </a:cubicBezTo>
                <a:cubicBezTo>
                  <a:pt x="35" y="54"/>
                  <a:pt x="35" y="54"/>
                  <a:pt x="35" y="54"/>
                </a:cubicBezTo>
                <a:cubicBezTo>
                  <a:pt x="35" y="54"/>
                  <a:pt x="35" y="54"/>
                  <a:pt x="35" y="54"/>
                </a:cubicBezTo>
                <a:cubicBezTo>
                  <a:pt x="35" y="54"/>
                  <a:pt x="35" y="54"/>
                  <a:pt x="35" y="54"/>
                </a:cubicBezTo>
                <a:cubicBezTo>
                  <a:pt x="35" y="54"/>
                  <a:pt x="35" y="54"/>
                  <a:pt x="35" y="54"/>
                </a:cubicBezTo>
                <a:cubicBezTo>
                  <a:pt x="35" y="54"/>
                  <a:pt x="35" y="54"/>
                  <a:pt x="35" y="53"/>
                </a:cubicBezTo>
                <a:cubicBezTo>
                  <a:pt x="35" y="53"/>
                  <a:pt x="35" y="53"/>
                  <a:pt x="35" y="53"/>
                </a:cubicBezTo>
                <a:cubicBezTo>
                  <a:pt x="35" y="53"/>
                  <a:pt x="35" y="53"/>
                  <a:pt x="35" y="53"/>
                </a:cubicBezTo>
                <a:cubicBezTo>
                  <a:pt x="35" y="53"/>
                  <a:pt x="35" y="53"/>
                  <a:pt x="35" y="53"/>
                </a:cubicBezTo>
                <a:cubicBezTo>
                  <a:pt x="35" y="53"/>
                  <a:pt x="35" y="53"/>
                  <a:pt x="35" y="53"/>
                </a:cubicBezTo>
                <a:cubicBezTo>
                  <a:pt x="35" y="53"/>
                  <a:pt x="35" y="53"/>
                  <a:pt x="35" y="53"/>
                </a:cubicBezTo>
                <a:cubicBezTo>
                  <a:pt x="35" y="53"/>
                  <a:pt x="35" y="53"/>
                  <a:pt x="35" y="53"/>
                </a:cubicBezTo>
                <a:cubicBezTo>
                  <a:pt x="35" y="53"/>
                  <a:pt x="35" y="53"/>
                  <a:pt x="35" y="53"/>
                </a:cubicBezTo>
                <a:cubicBezTo>
                  <a:pt x="35" y="53"/>
                  <a:pt x="35" y="53"/>
                  <a:pt x="35" y="53"/>
                </a:cubicBezTo>
                <a:cubicBezTo>
                  <a:pt x="35" y="53"/>
                  <a:pt x="35" y="53"/>
                  <a:pt x="35" y="53"/>
                </a:cubicBezTo>
                <a:cubicBezTo>
                  <a:pt x="35" y="53"/>
                  <a:pt x="35" y="53"/>
                  <a:pt x="35" y="53"/>
                </a:cubicBezTo>
                <a:cubicBezTo>
                  <a:pt x="35" y="53"/>
                  <a:pt x="35" y="53"/>
                  <a:pt x="35" y="53"/>
                </a:cubicBezTo>
                <a:cubicBezTo>
                  <a:pt x="35" y="53"/>
                  <a:pt x="35" y="53"/>
                  <a:pt x="35" y="53"/>
                </a:cubicBezTo>
                <a:cubicBezTo>
                  <a:pt x="35" y="53"/>
                  <a:pt x="35" y="53"/>
                  <a:pt x="35" y="53"/>
                </a:cubicBezTo>
                <a:cubicBezTo>
                  <a:pt x="35" y="53"/>
                  <a:pt x="35" y="53"/>
                  <a:pt x="35" y="53"/>
                </a:cubicBezTo>
                <a:cubicBezTo>
                  <a:pt x="36" y="53"/>
                  <a:pt x="36" y="53"/>
                  <a:pt x="36" y="53"/>
                </a:cubicBezTo>
                <a:cubicBezTo>
                  <a:pt x="36" y="53"/>
                  <a:pt x="36" y="53"/>
                  <a:pt x="36" y="53"/>
                </a:cubicBezTo>
                <a:cubicBezTo>
                  <a:pt x="36" y="53"/>
                  <a:pt x="36" y="53"/>
                  <a:pt x="36" y="53"/>
                </a:cubicBezTo>
                <a:cubicBezTo>
                  <a:pt x="36" y="53"/>
                  <a:pt x="36" y="53"/>
                  <a:pt x="36" y="53"/>
                </a:cubicBezTo>
                <a:cubicBezTo>
                  <a:pt x="35" y="53"/>
                  <a:pt x="35" y="53"/>
                  <a:pt x="35" y="53"/>
                </a:cubicBezTo>
                <a:cubicBezTo>
                  <a:pt x="35" y="53"/>
                  <a:pt x="35" y="53"/>
                  <a:pt x="35" y="53"/>
                </a:cubicBezTo>
                <a:cubicBezTo>
                  <a:pt x="35" y="53"/>
                  <a:pt x="35" y="53"/>
                  <a:pt x="35" y="53"/>
                </a:cubicBezTo>
                <a:cubicBezTo>
                  <a:pt x="35" y="53"/>
                  <a:pt x="35" y="52"/>
                  <a:pt x="35" y="52"/>
                </a:cubicBezTo>
                <a:cubicBezTo>
                  <a:pt x="35" y="52"/>
                  <a:pt x="35" y="52"/>
                  <a:pt x="35" y="52"/>
                </a:cubicBezTo>
                <a:cubicBezTo>
                  <a:pt x="35" y="52"/>
                  <a:pt x="35" y="52"/>
                  <a:pt x="35" y="52"/>
                </a:cubicBezTo>
                <a:cubicBezTo>
                  <a:pt x="35" y="52"/>
                  <a:pt x="35" y="52"/>
                  <a:pt x="35" y="52"/>
                </a:cubicBezTo>
                <a:cubicBezTo>
                  <a:pt x="35" y="52"/>
                  <a:pt x="35" y="52"/>
                  <a:pt x="35" y="52"/>
                </a:cubicBezTo>
                <a:cubicBezTo>
                  <a:pt x="35" y="52"/>
                  <a:pt x="35" y="52"/>
                  <a:pt x="35" y="52"/>
                </a:cubicBezTo>
                <a:cubicBezTo>
                  <a:pt x="35" y="52"/>
                  <a:pt x="35" y="52"/>
                  <a:pt x="35" y="52"/>
                </a:cubicBezTo>
                <a:cubicBezTo>
                  <a:pt x="35" y="52"/>
                  <a:pt x="35" y="52"/>
                  <a:pt x="35" y="52"/>
                </a:cubicBezTo>
                <a:cubicBezTo>
                  <a:pt x="35" y="52"/>
                  <a:pt x="35" y="52"/>
                  <a:pt x="35" y="52"/>
                </a:cubicBezTo>
                <a:cubicBezTo>
                  <a:pt x="35" y="52"/>
                  <a:pt x="35" y="52"/>
                  <a:pt x="35" y="52"/>
                </a:cubicBezTo>
                <a:cubicBezTo>
                  <a:pt x="35" y="52"/>
                  <a:pt x="35" y="52"/>
                  <a:pt x="35" y="52"/>
                </a:cubicBezTo>
                <a:cubicBezTo>
                  <a:pt x="35" y="52"/>
                  <a:pt x="35" y="52"/>
                  <a:pt x="35" y="52"/>
                </a:cubicBezTo>
                <a:cubicBezTo>
                  <a:pt x="35" y="52"/>
                  <a:pt x="34" y="52"/>
                  <a:pt x="34" y="52"/>
                </a:cubicBezTo>
                <a:cubicBezTo>
                  <a:pt x="34" y="52"/>
                  <a:pt x="34" y="52"/>
                  <a:pt x="34" y="52"/>
                </a:cubicBezTo>
                <a:cubicBezTo>
                  <a:pt x="34" y="52"/>
                  <a:pt x="34" y="52"/>
                  <a:pt x="34" y="52"/>
                </a:cubicBezTo>
                <a:cubicBezTo>
                  <a:pt x="34" y="52"/>
                  <a:pt x="34" y="52"/>
                  <a:pt x="34" y="52"/>
                </a:cubicBezTo>
                <a:cubicBezTo>
                  <a:pt x="34" y="52"/>
                  <a:pt x="34" y="52"/>
                  <a:pt x="34" y="52"/>
                </a:cubicBezTo>
                <a:cubicBezTo>
                  <a:pt x="34" y="52"/>
                  <a:pt x="34" y="52"/>
                  <a:pt x="34" y="52"/>
                </a:cubicBezTo>
                <a:cubicBezTo>
                  <a:pt x="34" y="52"/>
                  <a:pt x="34" y="52"/>
                  <a:pt x="34" y="52"/>
                </a:cubicBezTo>
                <a:cubicBezTo>
                  <a:pt x="34" y="52"/>
                  <a:pt x="34" y="52"/>
                  <a:pt x="34" y="52"/>
                </a:cubicBezTo>
                <a:cubicBezTo>
                  <a:pt x="34" y="52"/>
                  <a:pt x="34" y="52"/>
                  <a:pt x="34" y="52"/>
                </a:cubicBezTo>
                <a:cubicBezTo>
                  <a:pt x="34" y="52"/>
                  <a:pt x="34" y="52"/>
                  <a:pt x="34" y="52"/>
                </a:cubicBezTo>
                <a:cubicBezTo>
                  <a:pt x="34" y="52"/>
                  <a:pt x="34" y="52"/>
                  <a:pt x="34" y="52"/>
                </a:cubicBezTo>
                <a:cubicBezTo>
                  <a:pt x="34" y="52"/>
                  <a:pt x="34" y="52"/>
                  <a:pt x="34" y="52"/>
                </a:cubicBezTo>
                <a:cubicBezTo>
                  <a:pt x="34" y="52"/>
                  <a:pt x="34" y="52"/>
                  <a:pt x="34" y="52"/>
                </a:cubicBezTo>
                <a:cubicBezTo>
                  <a:pt x="34" y="52"/>
                  <a:pt x="34" y="52"/>
                  <a:pt x="34" y="53"/>
                </a:cubicBezTo>
                <a:cubicBezTo>
                  <a:pt x="34" y="53"/>
                  <a:pt x="34" y="53"/>
                  <a:pt x="34" y="53"/>
                </a:cubicBezTo>
                <a:cubicBezTo>
                  <a:pt x="34" y="53"/>
                  <a:pt x="34" y="53"/>
                  <a:pt x="34" y="53"/>
                </a:cubicBezTo>
                <a:cubicBezTo>
                  <a:pt x="34" y="53"/>
                  <a:pt x="34" y="53"/>
                  <a:pt x="34" y="53"/>
                </a:cubicBezTo>
                <a:cubicBezTo>
                  <a:pt x="34" y="53"/>
                  <a:pt x="34" y="53"/>
                  <a:pt x="34" y="53"/>
                </a:cubicBezTo>
                <a:cubicBezTo>
                  <a:pt x="34" y="53"/>
                  <a:pt x="34" y="53"/>
                  <a:pt x="34" y="53"/>
                </a:cubicBezTo>
                <a:cubicBezTo>
                  <a:pt x="34" y="53"/>
                  <a:pt x="34" y="53"/>
                  <a:pt x="34" y="53"/>
                </a:cubicBezTo>
                <a:cubicBezTo>
                  <a:pt x="34" y="53"/>
                  <a:pt x="34" y="53"/>
                  <a:pt x="34" y="53"/>
                </a:cubicBezTo>
                <a:cubicBezTo>
                  <a:pt x="34" y="53"/>
                  <a:pt x="34" y="53"/>
                  <a:pt x="34" y="53"/>
                </a:cubicBezTo>
                <a:cubicBezTo>
                  <a:pt x="34" y="53"/>
                  <a:pt x="34" y="53"/>
                  <a:pt x="34" y="53"/>
                </a:cubicBezTo>
                <a:cubicBezTo>
                  <a:pt x="34" y="53"/>
                  <a:pt x="34" y="53"/>
                  <a:pt x="34" y="53"/>
                </a:cubicBezTo>
                <a:cubicBezTo>
                  <a:pt x="34" y="53"/>
                  <a:pt x="34" y="53"/>
                  <a:pt x="34" y="53"/>
                </a:cubicBezTo>
                <a:cubicBezTo>
                  <a:pt x="34" y="53"/>
                  <a:pt x="34" y="53"/>
                  <a:pt x="34" y="53"/>
                </a:cubicBezTo>
                <a:cubicBezTo>
                  <a:pt x="33" y="52"/>
                  <a:pt x="33" y="52"/>
                  <a:pt x="33" y="52"/>
                </a:cubicBezTo>
                <a:cubicBezTo>
                  <a:pt x="34" y="52"/>
                  <a:pt x="34" y="52"/>
                  <a:pt x="34" y="52"/>
                </a:cubicBezTo>
                <a:cubicBezTo>
                  <a:pt x="34" y="52"/>
                  <a:pt x="34" y="52"/>
                  <a:pt x="34" y="52"/>
                </a:cubicBezTo>
                <a:cubicBezTo>
                  <a:pt x="33" y="52"/>
                  <a:pt x="33" y="52"/>
                  <a:pt x="33" y="52"/>
                </a:cubicBezTo>
                <a:cubicBezTo>
                  <a:pt x="33" y="52"/>
                  <a:pt x="33" y="52"/>
                  <a:pt x="33" y="52"/>
                </a:cubicBezTo>
                <a:cubicBezTo>
                  <a:pt x="33" y="52"/>
                  <a:pt x="33" y="52"/>
                  <a:pt x="33" y="52"/>
                </a:cubicBezTo>
                <a:cubicBezTo>
                  <a:pt x="33" y="52"/>
                  <a:pt x="33" y="52"/>
                  <a:pt x="33" y="52"/>
                </a:cubicBezTo>
                <a:cubicBezTo>
                  <a:pt x="34" y="52"/>
                  <a:pt x="34" y="52"/>
                  <a:pt x="34" y="52"/>
                </a:cubicBezTo>
                <a:cubicBezTo>
                  <a:pt x="34" y="52"/>
                  <a:pt x="34" y="52"/>
                  <a:pt x="34" y="52"/>
                </a:cubicBezTo>
                <a:cubicBezTo>
                  <a:pt x="34" y="52"/>
                  <a:pt x="34" y="52"/>
                  <a:pt x="34" y="52"/>
                </a:cubicBezTo>
                <a:cubicBezTo>
                  <a:pt x="34" y="52"/>
                  <a:pt x="34" y="52"/>
                  <a:pt x="34" y="52"/>
                </a:cubicBezTo>
                <a:cubicBezTo>
                  <a:pt x="34" y="52"/>
                  <a:pt x="34" y="52"/>
                  <a:pt x="34" y="52"/>
                </a:cubicBezTo>
                <a:cubicBezTo>
                  <a:pt x="34" y="52"/>
                  <a:pt x="34" y="52"/>
                  <a:pt x="34" y="52"/>
                </a:cubicBezTo>
                <a:cubicBezTo>
                  <a:pt x="34" y="52"/>
                  <a:pt x="34" y="51"/>
                  <a:pt x="34" y="51"/>
                </a:cubicBezTo>
                <a:cubicBezTo>
                  <a:pt x="34" y="51"/>
                  <a:pt x="34" y="51"/>
                  <a:pt x="34" y="51"/>
                </a:cubicBezTo>
                <a:cubicBezTo>
                  <a:pt x="34" y="51"/>
                  <a:pt x="34" y="51"/>
                  <a:pt x="34" y="51"/>
                </a:cubicBezTo>
                <a:cubicBezTo>
                  <a:pt x="34" y="51"/>
                  <a:pt x="34" y="51"/>
                  <a:pt x="34" y="51"/>
                </a:cubicBezTo>
                <a:cubicBezTo>
                  <a:pt x="34" y="51"/>
                  <a:pt x="34" y="51"/>
                  <a:pt x="34" y="51"/>
                </a:cubicBezTo>
                <a:cubicBezTo>
                  <a:pt x="34" y="51"/>
                  <a:pt x="34" y="51"/>
                  <a:pt x="34" y="51"/>
                </a:cubicBezTo>
                <a:cubicBezTo>
                  <a:pt x="34" y="51"/>
                  <a:pt x="34" y="51"/>
                  <a:pt x="34" y="51"/>
                </a:cubicBezTo>
                <a:cubicBezTo>
                  <a:pt x="34" y="51"/>
                  <a:pt x="34" y="51"/>
                  <a:pt x="34" y="51"/>
                </a:cubicBezTo>
                <a:cubicBezTo>
                  <a:pt x="34" y="51"/>
                  <a:pt x="34" y="51"/>
                  <a:pt x="34" y="51"/>
                </a:cubicBezTo>
                <a:cubicBezTo>
                  <a:pt x="34" y="51"/>
                  <a:pt x="34" y="51"/>
                  <a:pt x="34" y="51"/>
                </a:cubicBezTo>
                <a:cubicBezTo>
                  <a:pt x="34" y="51"/>
                  <a:pt x="34" y="51"/>
                  <a:pt x="34" y="51"/>
                </a:cubicBezTo>
                <a:cubicBezTo>
                  <a:pt x="34" y="51"/>
                  <a:pt x="34" y="51"/>
                  <a:pt x="34" y="51"/>
                </a:cubicBezTo>
                <a:cubicBezTo>
                  <a:pt x="34" y="51"/>
                  <a:pt x="34" y="51"/>
                  <a:pt x="34" y="51"/>
                </a:cubicBezTo>
                <a:cubicBezTo>
                  <a:pt x="34" y="51"/>
                  <a:pt x="34" y="51"/>
                  <a:pt x="34" y="51"/>
                </a:cubicBezTo>
                <a:cubicBezTo>
                  <a:pt x="34" y="51"/>
                  <a:pt x="34" y="51"/>
                  <a:pt x="34" y="51"/>
                </a:cubicBezTo>
                <a:cubicBezTo>
                  <a:pt x="34" y="51"/>
                  <a:pt x="34" y="51"/>
                  <a:pt x="34" y="51"/>
                </a:cubicBezTo>
                <a:cubicBezTo>
                  <a:pt x="34" y="51"/>
                  <a:pt x="34" y="51"/>
                  <a:pt x="34" y="51"/>
                </a:cubicBezTo>
                <a:cubicBezTo>
                  <a:pt x="34" y="51"/>
                  <a:pt x="34" y="51"/>
                  <a:pt x="34" y="51"/>
                </a:cubicBezTo>
                <a:cubicBezTo>
                  <a:pt x="34" y="51"/>
                  <a:pt x="34" y="51"/>
                  <a:pt x="34" y="51"/>
                </a:cubicBezTo>
                <a:cubicBezTo>
                  <a:pt x="34" y="51"/>
                  <a:pt x="34" y="51"/>
                  <a:pt x="34" y="51"/>
                </a:cubicBezTo>
                <a:cubicBezTo>
                  <a:pt x="33" y="51"/>
                  <a:pt x="33" y="51"/>
                  <a:pt x="33" y="51"/>
                </a:cubicBezTo>
                <a:cubicBezTo>
                  <a:pt x="33" y="51"/>
                  <a:pt x="33" y="51"/>
                  <a:pt x="33" y="51"/>
                </a:cubicBezTo>
                <a:cubicBezTo>
                  <a:pt x="33" y="51"/>
                  <a:pt x="33" y="51"/>
                  <a:pt x="33" y="51"/>
                </a:cubicBezTo>
                <a:cubicBezTo>
                  <a:pt x="33" y="52"/>
                  <a:pt x="33" y="52"/>
                  <a:pt x="33" y="52"/>
                </a:cubicBezTo>
                <a:cubicBezTo>
                  <a:pt x="33" y="52"/>
                  <a:pt x="33" y="52"/>
                  <a:pt x="33" y="52"/>
                </a:cubicBezTo>
                <a:cubicBezTo>
                  <a:pt x="33" y="52"/>
                  <a:pt x="33" y="52"/>
                  <a:pt x="33" y="52"/>
                </a:cubicBezTo>
                <a:cubicBezTo>
                  <a:pt x="33" y="52"/>
                  <a:pt x="33" y="52"/>
                  <a:pt x="33" y="52"/>
                </a:cubicBezTo>
                <a:cubicBezTo>
                  <a:pt x="33" y="52"/>
                  <a:pt x="33" y="52"/>
                  <a:pt x="33" y="52"/>
                </a:cubicBezTo>
                <a:cubicBezTo>
                  <a:pt x="33" y="52"/>
                  <a:pt x="33" y="52"/>
                  <a:pt x="33" y="52"/>
                </a:cubicBezTo>
                <a:cubicBezTo>
                  <a:pt x="33" y="52"/>
                  <a:pt x="33" y="52"/>
                  <a:pt x="33" y="52"/>
                </a:cubicBezTo>
                <a:cubicBezTo>
                  <a:pt x="33" y="52"/>
                  <a:pt x="33" y="52"/>
                  <a:pt x="33" y="52"/>
                </a:cubicBezTo>
                <a:cubicBezTo>
                  <a:pt x="33" y="52"/>
                  <a:pt x="33" y="52"/>
                  <a:pt x="33" y="52"/>
                </a:cubicBezTo>
                <a:cubicBezTo>
                  <a:pt x="33" y="52"/>
                  <a:pt x="33" y="52"/>
                  <a:pt x="33" y="52"/>
                </a:cubicBezTo>
                <a:cubicBezTo>
                  <a:pt x="33" y="52"/>
                  <a:pt x="33" y="52"/>
                  <a:pt x="33" y="52"/>
                </a:cubicBezTo>
                <a:cubicBezTo>
                  <a:pt x="33" y="52"/>
                  <a:pt x="33" y="52"/>
                  <a:pt x="33" y="52"/>
                </a:cubicBezTo>
                <a:cubicBezTo>
                  <a:pt x="33" y="52"/>
                  <a:pt x="33" y="52"/>
                  <a:pt x="33" y="52"/>
                </a:cubicBezTo>
                <a:cubicBezTo>
                  <a:pt x="33" y="52"/>
                  <a:pt x="33" y="52"/>
                  <a:pt x="33" y="52"/>
                </a:cubicBezTo>
                <a:cubicBezTo>
                  <a:pt x="33" y="52"/>
                  <a:pt x="33" y="52"/>
                  <a:pt x="33" y="52"/>
                </a:cubicBezTo>
                <a:cubicBezTo>
                  <a:pt x="33" y="52"/>
                  <a:pt x="33" y="52"/>
                  <a:pt x="33" y="52"/>
                </a:cubicBezTo>
                <a:cubicBezTo>
                  <a:pt x="33" y="52"/>
                  <a:pt x="33" y="52"/>
                  <a:pt x="33" y="52"/>
                </a:cubicBezTo>
                <a:cubicBezTo>
                  <a:pt x="33" y="52"/>
                  <a:pt x="33" y="52"/>
                  <a:pt x="33" y="52"/>
                </a:cubicBezTo>
                <a:cubicBezTo>
                  <a:pt x="33" y="52"/>
                  <a:pt x="33" y="52"/>
                  <a:pt x="33" y="52"/>
                </a:cubicBezTo>
                <a:cubicBezTo>
                  <a:pt x="33" y="52"/>
                  <a:pt x="32" y="52"/>
                  <a:pt x="32" y="52"/>
                </a:cubicBezTo>
                <a:cubicBezTo>
                  <a:pt x="32" y="52"/>
                  <a:pt x="32" y="52"/>
                  <a:pt x="32" y="52"/>
                </a:cubicBezTo>
                <a:cubicBezTo>
                  <a:pt x="32" y="52"/>
                  <a:pt x="32" y="52"/>
                  <a:pt x="32" y="52"/>
                </a:cubicBezTo>
                <a:cubicBezTo>
                  <a:pt x="32" y="52"/>
                  <a:pt x="32" y="52"/>
                  <a:pt x="32" y="52"/>
                </a:cubicBezTo>
                <a:cubicBezTo>
                  <a:pt x="32" y="52"/>
                  <a:pt x="32" y="52"/>
                  <a:pt x="32" y="52"/>
                </a:cubicBezTo>
                <a:cubicBezTo>
                  <a:pt x="32" y="52"/>
                  <a:pt x="32" y="52"/>
                  <a:pt x="32" y="52"/>
                </a:cubicBezTo>
                <a:cubicBezTo>
                  <a:pt x="32" y="52"/>
                  <a:pt x="32" y="52"/>
                  <a:pt x="32" y="52"/>
                </a:cubicBezTo>
                <a:cubicBezTo>
                  <a:pt x="32" y="52"/>
                  <a:pt x="32" y="52"/>
                  <a:pt x="32" y="52"/>
                </a:cubicBezTo>
                <a:cubicBezTo>
                  <a:pt x="32" y="52"/>
                  <a:pt x="32" y="52"/>
                  <a:pt x="32" y="52"/>
                </a:cubicBezTo>
                <a:cubicBezTo>
                  <a:pt x="32" y="52"/>
                  <a:pt x="32" y="52"/>
                  <a:pt x="32" y="52"/>
                </a:cubicBezTo>
                <a:cubicBezTo>
                  <a:pt x="32" y="53"/>
                  <a:pt x="32" y="53"/>
                  <a:pt x="32" y="53"/>
                </a:cubicBezTo>
                <a:cubicBezTo>
                  <a:pt x="32" y="53"/>
                  <a:pt x="32" y="53"/>
                  <a:pt x="32" y="53"/>
                </a:cubicBezTo>
                <a:cubicBezTo>
                  <a:pt x="32" y="53"/>
                  <a:pt x="32" y="53"/>
                  <a:pt x="32" y="53"/>
                </a:cubicBezTo>
                <a:cubicBezTo>
                  <a:pt x="32" y="53"/>
                  <a:pt x="32" y="53"/>
                  <a:pt x="32" y="53"/>
                </a:cubicBezTo>
                <a:cubicBezTo>
                  <a:pt x="32" y="53"/>
                  <a:pt x="32" y="53"/>
                  <a:pt x="32" y="53"/>
                </a:cubicBezTo>
                <a:cubicBezTo>
                  <a:pt x="32" y="53"/>
                  <a:pt x="32" y="53"/>
                  <a:pt x="32" y="53"/>
                </a:cubicBezTo>
                <a:cubicBezTo>
                  <a:pt x="32" y="53"/>
                  <a:pt x="32" y="53"/>
                  <a:pt x="32" y="53"/>
                </a:cubicBezTo>
                <a:cubicBezTo>
                  <a:pt x="32" y="53"/>
                  <a:pt x="32" y="53"/>
                  <a:pt x="32" y="53"/>
                </a:cubicBezTo>
                <a:cubicBezTo>
                  <a:pt x="32" y="53"/>
                  <a:pt x="32" y="53"/>
                  <a:pt x="32" y="53"/>
                </a:cubicBezTo>
                <a:cubicBezTo>
                  <a:pt x="32" y="53"/>
                  <a:pt x="32" y="53"/>
                  <a:pt x="32" y="53"/>
                </a:cubicBezTo>
                <a:cubicBezTo>
                  <a:pt x="32" y="53"/>
                  <a:pt x="32" y="52"/>
                  <a:pt x="32" y="52"/>
                </a:cubicBezTo>
                <a:cubicBezTo>
                  <a:pt x="32" y="52"/>
                  <a:pt x="32" y="52"/>
                  <a:pt x="32" y="52"/>
                </a:cubicBezTo>
                <a:cubicBezTo>
                  <a:pt x="32" y="52"/>
                  <a:pt x="32" y="52"/>
                  <a:pt x="32" y="52"/>
                </a:cubicBezTo>
                <a:cubicBezTo>
                  <a:pt x="32" y="52"/>
                  <a:pt x="32" y="52"/>
                  <a:pt x="32" y="52"/>
                </a:cubicBezTo>
                <a:cubicBezTo>
                  <a:pt x="32" y="52"/>
                  <a:pt x="32" y="52"/>
                  <a:pt x="32" y="52"/>
                </a:cubicBezTo>
                <a:cubicBezTo>
                  <a:pt x="32" y="52"/>
                  <a:pt x="32" y="52"/>
                  <a:pt x="32" y="52"/>
                </a:cubicBezTo>
                <a:cubicBezTo>
                  <a:pt x="33" y="52"/>
                  <a:pt x="33" y="52"/>
                  <a:pt x="33" y="52"/>
                </a:cubicBezTo>
                <a:cubicBezTo>
                  <a:pt x="33" y="52"/>
                  <a:pt x="33" y="52"/>
                  <a:pt x="33" y="52"/>
                </a:cubicBezTo>
                <a:cubicBezTo>
                  <a:pt x="33" y="52"/>
                  <a:pt x="33" y="52"/>
                  <a:pt x="33" y="52"/>
                </a:cubicBezTo>
                <a:cubicBezTo>
                  <a:pt x="33" y="53"/>
                  <a:pt x="33" y="53"/>
                  <a:pt x="33" y="53"/>
                </a:cubicBezTo>
                <a:cubicBezTo>
                  <a:pt x="33" y="53"/>
                  <a:pt x="33" y="53"/>
                  <a:pt x="33" y="53"/>
                </a:cubicBezTo>
                <a:cubicBezTo>
                  <a:pt x="33" y="53"/>
                  <a:pt x="33" y="53"/>
                  <a:pt x="33" y="53"/>
                </a:cubicBezTo>
                <a:cubicBezTo>
                  <a:pt x="32" y="53"/>
                  <a:pt x="32" y="53"/>
                  <a:pt x="32" y="53"/>
                </a:cubicBezTo>
                <a:cubicBezTo>
                  <a:pt x="32" y="53"/>
                  <a:pt x="32" y="53"/>
                  <a:pt x="32" y="53"/>
                </a:cubicBezTo>
                <a:cubicBezTo>
                  <a:pt x="32" y="53"/>
                  <a:pt x="32" y="53"/>
                  <a:pt x="32" y="53"/>
                </a:cubicBezTo>
                <a:cubicBezTo>
                  <a:pt x="32" y="53"/>
                  <a:pt x="32" y="53"/>
                  <a:pt x="32" y="53"/>
                </a:cubicBezTo>
                <a:cubicBezTo>
                  <a:pt x="32" y="53"/>
                  <a:pt x="32" y="53"/>
                  <a:pt x="32" y="53"/>
                </a:cubicBezTo>
                <a:cubicBezTo>
                  <a:pt x="32" y="53"/>
                  <a:pt x="32" y="53"/>
                  <a:pt x="32" y="53"/>
                </a:cubicBezTo>
                <a:cubicBezTo>
                  <a:pt x="32" y="53"/>
                  <a:pt x="32" y="53"/>
                  <a:pt x="32" y="53"/>
                </a:cubicBezTo>
                <a:cubicBezTo>
                  <a:pt x="32" y="53"/>
                  <a:pt x="32" y="53"/>
                  <a:pt x="32" y="53"/>
                </a:cubicBezTo>
                <a:cubicBezTo>
                  <a:pt x="32" y="53"/>
                  <a:pt x="32" y="53"/>
                  <a:pt x="32" y="53"/>
                </a:cubicBezTo>
                <a:cubicBezTo>
                  <a:pt x="32" y="53"/>
                  <a:pt x="32" y="53"/>
                  <a:pt x="32" y="53"/>
                </a:cubicBezTo>
                <a:cubicBezTo>
                  <a:pt x="32" y="53"/>
                  <a:pt x="32" y="53"/>
                  <a:pt x="32" y="53"/>
                </a:cubicBezTo>
                <a:cubicBezTo>
                  <a:pt x="32" y="53"/>
                  <a:pt x="32" y="53"/>
                  <a:pt x="32" y="53"/>
                </a:cubicBezTo>
                <a:cubicBezTo>
                  <a:pt x="32" y="53"/>
                  <a:pt x="32" y="53"/>
                  <a:pt x="32" y="53"/>
                </a:cubicBezTo>
                <a:cubicBezTo>
                  <a:pt x="32" y="53"/>
                  <a:pt x="32" y="53"/>
                  <a:pt x="32" y="53"/>
                </a:cubicBezTo>
                <a:cubicBezTo>
                  <a:pt x="32" y="53"/>
                  <a:pt x="32" y="53"/>
                  <a:pt x="31" y="53"/>
                </a:cubicBezTo>
                <a:cubicBezTo>
                  <a:pt x="31" y="53"/>
                  <a:pt x="31" y="53"/>
                  <a:pt x="31" y="53"/>
                </a:cubicBezTo>
                <a:cubicBezTo>
                  <a:pt x="31" y="54"/>
                  <a:pt x="31" y="54"/>
                  <a:pt x="31" y="54"/>
                </a:cubicBezTo>
                <a:cubicBezTo>
                  <a:pt x="31" y="54"/>
                  <a:pt x="31" y="54"/>
                  <a:pt x="31" y="54"/>
                </a:cubicBezTo>
                <a:cubicBezTo>
                  <a:pt x="31" y="54"/>
                  <a:pt x="31" y="54"/>
                  <a:pt x="31" y="54"/>
                </a:cubicBezTo>
                <a:cubicBezTo>
                  <a:pt x="31" y="54"/>
                  <a:pt x="31" y="54"/>
                  <a:pt x="31" y="54"/>
                </a:cubicBezTo>
                <a:cubicBezTo>
                  <a:pt x="31" y="54"/>
                  <a:pt x="31" y="54"/>
                  <a:pt x="31" y="54"/>
                </a:cubicBezTo>
                <a:cubicBezTo>
                  <a:pt x="31" y="54"/>
                  <a:pt x="31" y="54"/>
                  <a:pt x="31" y="54"/>
                </a:cubicBezTo>
                <a:cubicBezTo>
                  <a:pt x="31" y="54"/>
                  <a:pt x="31" y="54"/>
                  <a:pt x="31" y="54"/>
                </a:cubicBezTo>
                <a:cubicBezTo>
                  <a:pt x="31" y="54"/>
                  <a:pt x="31" y="54"/>
                  <a:pt x="31" y="54"/>
                </a:cubicBezTo>
                <a:cubicBezTo>
                  <a:pt x="31" y="54"/>
                  <a:pt x="31" y="54"/>
                  <a:pt x="31" y="54"/>
                </a:cubicBezTo>
                <a:cubicBezTo>
                  <a:pt x="31" y="54"/>
                  <a:pt x="31" y="54"/>
                  <a:pt x="31" y="54"/>
                </a:cubicBezTo>
                <a:cubicBezTo>
                  <a:pt x="31" y="54"/>
                  <a:pt x="31" y="54"/>
                  <a:pt x="31" y="54"/>
                </a:cubicBezTo>
                <a:cubicBezTo>
                  <a:pt x="31" y="54"/>
                  <a:pt x="31" y="54"/>
                  <a:pt x="31" y="54"/>
                </a:cubicBezTo>
                <a:cubicBezTo>
                  <a:pt x="31" y="54"/>
                  <a:pt x="31" y="54"/>
                  <a:pt x="31" y="54"/>
                </a:cubicBezTo>
                <a:cubicBezTo>
                  <a:pt x="31" y="54"/>
                  <a:pt x="31" y="54"/>
                  <a:pt x="31" y="54"/>
                </a:cubicBezTo>
                <a:cubicBezTo>
                  <a:pt x="31" y="54"/>
                  <a:pt x="30" y="54"/>
                  <a:pt x="30" y="54"/>
                </a:cubicBezTo>
                <a:cubicBezTo>
                  <a:pt x="30" y="54"/>
                  <a:pt x="30" y="54"/>
                  <a:pt x="30" y="54"/>
                </a:cubicBezTo>
                <a:cubicBezTo>
                  <a:pt x="30" y="54"/>
                  <a:pt x="30" y="54"/>
                  <a:pt x="30" y="54"/>
                </a:cubicBezTo>
                <a:cubicBezTo>
                  <a:pt x="30" y="54"/>
                  <a:pt x="30" y="54"/>
                  <a:pt x="30" y="54"/>
                </a:cubicBezTo>
                <a:cubicBezTo>
                  <a:pt x="31" y="54"/>
                  <a:pt x="31" y="54"/>
                  <a:pt x="31" y="54"/>
                </a:cubicBezTo>
                <a:cubicBezTo>
                  <a:pt x="31" y="54"/>
                  <a:pt x="31" y="54"/>
                  <a:pt x="31" y="54"/>
                </a:cubicBezTo>
                <a:cubicBezTo>
                  <a:pt x="31" y="54"/>
                  <a:pt x="31" y="54"/>
                  <a:pt x="31" y="54"/>
                </a:cubicBezTo>
                <a:cubicBezTo>
                  <a:pt x="31" y="54"/>
                  <a:pt x="31" y="54"/>
                  <a:pt x="31" y="54"/>
                </a:cubicBezTo>
                <a:cubicBezTo>
                  <a:pt x="31" y="54"/>
                  <a:pt x="31" y="54"/>
                  <a:pt x="31" y="54"/>
                </a:cubicBezTo>
                <a:cubicBezTo>
                  <a:pt x="31" y="54"/>
                  <a:pt x="31" y="54"/>
                  <a:pt x="31" y="54"/>
                </a:cubicBezTo>
                <a:cubicBezTo>
                  <a:pt x="31" y="54"/>
                  <a:pt x="31" y="54"/>
                  <a:pt x="31" y="54"/>
                </a:cubicBezTo>
                <a:cubicBezTo>
                  <a:pt x="31" y="54"/>
                  <a:pt x="31" y="54"/>
                  <a:pt x="31" y="54"/>
                </a:cubicBezTo>
                <a:cubicBezTo>
                  <a:pt x="31" y="54"/>
                  <a:pt x="31" y="54"/>
                  <a:pt x="31" y="54"/>
                </a:cubicBezTo>
                <a:cubicBezTo>
                  <a:pt x="31" y="54"/>
                  <a:pt x="31" y="54"/>
                  <a:pt x="31" y="54"/>
                </a:cubicBezTo>
                <a:cubicBezTo>
                  <a:pt x="31" y="54"/>
                  <a:pt x="31" y="54"/>
                  <a:pt x="31" y="54"/>
                </a:cubicBezTo>
                <a:cubicBezTo>
                  <a:pt x="31" y="54"/>
                  <a:pt x="31" y="54"/>
                  <a:pt x="31" y="54"/>
                </a:cubicBezTo>
                <a:cubicBezTo>
                  <a:pt x="31" y="54"/>
                  <a:pt x="31" y="54"/>
                  <a:pt x="31" y="54"/>
                </a:cubicBezTo>
                <a:cubicBezTo>
                  <a:pt x="31" y="54"/>
                  <a:pt x="32" y="54"/>
                  <a:pt x="32" y="54"/>
                </a:cubicBezTo>
                <a:cubicBezTo>
                  <a:pt x="32" y="54"/>
                  <a:pt x="32" y="54"/>
                  <a:pt x="32" y="54"/>
                </a:cubicBezTo>
                <a:cubicBezTo>
                  <a:pt x="32" y="54"/>
                  <a:pt x="32" y="54"/>
                  <a:pt x="32" y="53"/>
                </a:cubicBezTo>
                <a:cubicBezTo>
                  <a:pt x="32" y="54"/>
                  <a:pt x="32" y="54"/>
                  <a:pt x="32" y="54"/>
                </a:cubicBezTo>
                <a:cubicBezTo>
                  <a:pt x="32" y="54"/>
                  <a:pt x="32" y="54"/>
                  <a:pt x="32" y="54"/>
                </a:cubicBezTo>
                <a:cubicBezTo>
                  <a:pt x="32" y="53"/>
                  <a:pt x="32" y="53"/>
                  <a:pt x="32" y="53"/>
                </a:cubicBezTo>
                <a:cubicBezTo>
                  <a:pt x="32" y="53"/>
                  <a:pt x="32" y="54"/>
                  <a:pt x="32" y="54"/>
                </a:cubicBezTo>
                <a:cubicBezTo>
                  <a:pt x="32" y="53"/>
                  <a:pt x="32" y="53"/>
                  <a:pt x="32" y="53"/>
                </a:cubicBezTo>
                <a:cubicBezTo>
                  <a:pt x="32" y="53"/>
                  <a:pt x="32" y="53"/>
                  <a:pt x="32" y="53"/>
                </a:cubicBezTo>
                <a:cubicBezTo>
                  <a:pt x="32" y="53"/>
                  <a:pt x="32" y="53"/>
                  <a:pt x="32" y="53"/>
                </a:cubicBezTo>
                <a:cubicBezTo>
                  <a:pt x="32" y="53"/>
                  <a:pt x="32" y="53"/>
                  <a:pt x="32" y="53"/>
                </a:cubicBezTo>
                <a:cubicBezTo>
                  <a:pt x="32" y="53"/>
                  <a:pt x="32" y="53"/>
                  <a:pt x="32" y="53"/>
                </a:cubicBezTo>
                <a:cubicBezTo>
                  <a:pt x="32" y="53"/>
                  <a:pt x="32" y="53"/>
                  <a:pt x="32" y="53"/>
                </a:cubicBezTo>
                <a:cubicBezTo>
                  <a:pt x="32" y="53"/>
                  <a:pt x="32" y="53"/>
                  <a:pt x="32" y="53"/>
                </a:cubicBezTo>
                <a:cubicBezTo>
                  <a:pt x="32" y="53"/>
                  <a:pt x="32" y="53"/>
                  <a:pt x="32" y="53"/>
                </a:cubicBezTo>
                <a:cubicBezTo>
                  <a:pt x="32" y="53"/>
                  <a:pt x="32" y="53"/>
                  <a:pt x="32" y="53"/>
                </a:cubicBezTo>
                <a:cubicBezTo>
                  <a:pt x="32" y="53"/>
                  <a:pt x="32" y="53"/>
                  <a:pt x="32" y="53"/>
                </a:cubicBezTo>
                <a:cubicBezTo>
                  <a:pt x="32" y="53"/>
                  <a:pt x="32" y="53"/>
                  <a:pt x="32" y="53"/>
                </a:cubicBezTo>
                <a:cubicBezTo>
                  <a:pt x="32" y="53"/>
                  <a:pt x="32" y="53"/>
                  <a:pt x="32" y="53"/>
                </a:cubicBezTo>
                <a:cubicBezTo>
                  <a:pt x="32" y="53"/>
                  <a:pt x="32" y="53"/>
                  <a:pt x="32" y="53"/>
                </a:cubicBezTo>
                <a:cubicBezTo>
                  <a:pt x="32" y="53"/>
                  <a:pt x="32" y="53"/>
                  <a:pt x="32" y="53"/>
                </a:cubicBezTo>
                <a:cubicBezTo>
                  <a:pt x="33" y="53"/>
                  <a:pt x="33" y="53"/>
                  <a:pt x="33" y="53"/>
                </a:cubicBezTo>
                <a:cubicBezTo>
                  <a:pt x="33" y="53"/>
                  <a:pt x="33" y="53"/>
                  <a:pt x="33" y="53"/>
                </a:cubicBezTo>
                <a:cubicBezTo>
                  <a:pt x="33" y="53"/>
                  <a:pt x="33" y="53"/>
                  <a:pt x="33" y="53"/>
                </a:cubicBezTo>
                <a:cubicBezTo>
                  <a:pt x="33" y="53"/>
                  <a:pt x="33" y="53"/>
                  <a:pt x="33" y="53"/>
                </a:cubicBezTo>
                <a:cubicBezTo>
                  <a:pt x="33" y="53"/>
                  <a:pt x="33" y="53"/>
                  <a:pt x="33" y="53"/>
                </a:cubicBezTo>
                <a:cubicBezTo>
                  <a:pt x="33" y="53"/>
                  <a:pt x="33" y="53"/>
                  <a:pt x="33" y="53"/>
                </a:cubicBezTo>
                <a:cubicBezTo>
                  <a:pt x="33" y="53"/>
                  <a:pt x="33" y="53"/>
                  <a:pt x="33" y="53"/>
                </a:cubicBezTo>
                <a:cubicBezTo>
                  <a:pt x="33" y="53"/>
                  <a:pt x="33" y="53"/>
                  <a:pt x="33" y="53"/>
                </a:cubicBezTo>
                <a:cubicBezTo>
                  <a:pt x="33" y="53"/>
                  <a:pt x="33" y="53"/>
                  <a:pt x="33" y="53"/>
                </a:cubicBezTo>
                <a:cubicBezTo>
                  <a:pt x="33" y="53"/>
                  <a:pt x="33" y="53"/>
                  <a:pt x="33" y="53"/>
                </a:cubicBezTo>
                <a:cubicBezTo>
                  <a:pt x="33" y="53"/>
                  <a:pt x="33" y="53"/>
                  <a:pt x="33" y="53"/>
                </a:cubicBezTo>
                <a:cubicBezTo>
                  <a:pt x="34" y="53"/>
                  <a:pt x="34" y="53"/>
                  <a:pt x="34" y="53"/>
                </a:cubicBezTo>
                <a:cubicBezTo>
                  <a:pt x="34" y="53"/>
                  <a:pt x="34" y="53"/>
                  <a:pt x="34" y="53"/>
                </a:cubicBezTo>
                <a:cubicBezTo>
                  <a:pt x="34" y="53"/>
                  <a:pt x="34" y="53"/>
                  <a:pt x="34" y="53"/>
                </a:cubicBezTo>
                <a:cubicBezTo>
                  <a:pt x="34" y="53"/>
                  <a:pt x="34" y="53"/>
                  <a:pt x="34" y="53"/>
                </a:cubicBezTo>
                <a:cubicBezTo>
                  <a:pt x="34" y="53"/>
                  <a:pt x="34" y="53"/>
                  <a:pt x="34" y="53"/>
                </a:cubicBezTo>
                <a:cubicBezTo>
                  <a:pt x="34" y="53"/>
                  <a:pt x="34" y="53"/>
                  <a:pt x="34" y="53"/>
                </a:cubicBezTo>
                <a:cubicBezTo>
                  <a:pt x="34" y="53"/>
                  <a:pt x="34" y="53"/>
                  <a:pt x="34" y="53"/>
                </a:cubicBezTo>
                <a:cubicBezTo>
                  <a:pt x="34" y="53"/>
                  <a:pt x="34" y="53"/>
                  <a:pt x="34" y="53"/>
                </a:cubicBezTo>
                <a:cubicBezTo>
                  <a:pt x="34" y="53"/>
                  <a:pt x="34" y="53"/>
                  <a:pt x="34" y="53"/>
                </a:cubicBezTo>
                <a:cubicBezTo>
                  <a:pt x="34" y="53"/>
                  <a:pt x="34" y="53"/>
                  <a:pt x="34" y="53"/>
                </a:cubicBezTo>
                <a:cubicBezTo>
                  <a:pt x="34" y="53"/>
                  <a:pt x="34" y="53"/>
                  <a:pt x="34" y="53"/>
                </a:cubicBezTo>
                <a:cubicBezTo>
                  <a:pt x="34" y="53"/>
                  <a:pt x="34" y="53"/>
                  <a:pt x="34" y="53"/>
                </a:cubicBezTo>
                <a:cubicBezTo>
                  <a:pt x="34" y="53"/>
                  <a:pt x="34" y="53"/>
                  <a:pt x="34" y="53"/>
                </a:cubicBezTo>
                <a:cubicBezTo>
                  <a:pt x="34" y="53"/>
                  <a:pt x="34" y="53"/>
                  <a:pt x="34" y="53"/>
                </a:cubicBezTo>
                <a:cubicBezTo>
                  <a:pt x="34" y="53"/>
                  <a:pt x="34" y="53"/>
                  <a:pt x="34" y="53"/>
                </a:cubicBezTo>
                <a:cubicBezTo>
                  <a:pt x="35" y="53"/>
                  <a:pt x="35" y="53"/>
                  <a:pt x="35" y="53"/>
                </a:cubicBezTo>
                <a:cubicBezTo>
                  <a:pt x="35" y="53"/>
                  <a:pt x="35" y="53"/>
                  <a:pt x="35" y="54"/>
                </a:cubicBezTo>
                <a:cubicBezTo>
                  <a:pt x="35" y="54"/>
                  <a:pt x="35" y="54"/>
                  <a:pt x="35" y="54"/>
                </a:cubicBezTo>
                <a:cubicBezTo>
                  <a:pt x="35" y="54"/>
                  <a:pt x="35" y="54"/>
                  <a:pt x="35" y="54"/>
                </a:cubicBezTo>
                <a:cubicBezTo>
                  <a:pt x="35" y="54"/>
                  <a:pt x="35" y="54"/>
                  <a:pt x="35" y="54"/>
                </a:cubicBezTo>
                <a:cubicBezTo>
                  <a:pt x="35" y="54"/>
                  <a:pt x="35" y="54"/>
                  <a:pt x="35" y="54"/>
                </a:cubicBezTo>
                <a:cubicBezTo>
                  <a:pt x="35" y="54"/>
                  <a:pt x="35" y="54"/>
                  <a:pt x="35" y="54"/>
                </a:cubicBezTo>
                <a:cubicBezTo>
                  <a:pt x="35" y="54"/>
                  <a:pt x="35" y="54"/>
                  <a:pt x="35" y="54"/>
                </a:cubicBezTo>
                <a:cubicBezTo>
                  <a:pt x="35" y="54"/>
                  <a:pt x="35" y="54"/>
                  <a:pt x="35" y="54"/>
                </a:cubicBezTo>
                <a:cubicBezTo>
                  <a:pt x="35" y="54"/>
                  <a:pt x="35" y="54"/>
                  <a:pt x="35" y="54"/>
                </a:cubicBezTo>
                <a:cubicBezTo>
                  <a:pt x="35" y="54"/>
                  <a:pt x="35" y="54"/>
                  <a:pt x="35" y="54"/>
                </a:cubicBezTo>
                <a:cubicBezTo>
                  <a:pt x="35" y="54"/>
                  <a:pt x="35" y="54"/>
                  <a:pt x="35" y="54"/>
                </a:cubicBezTo>
                <a:cubicBezTo>
                  <a:pt x="35" y="54"/>
                  <a:pt x="35" y="54"/>
                  <a:pt x="35" y="54"/>
                </a:cubicBezTo>
                <a:cubicBezTo>
                  <a:pt x="35" y="55"/>
                  <a:pt x="35" y="55"/>
                  <a:pt x="35" y="55"/>
                </a:cubicBezTo>
                <a:cubicBezTo>
                  <a:pt x="35" y="55"/>
                  <a:pt x="35" y="55"/>
                  <a:pt x="35" y="55"/>
                </a:cubicBezTo>
                <a:cubicBezTo>
                  <a:pt x="35" y="55"/>
                  <a:pt x="35" y="55"/>
                  <a:pt x="35" y="55"/>
                </a:cubicBezTo>
                <a:cubicBezTo>
                  <a:pt x="35" y="55"/>
                  <a:pt x="35" y="55"/>
                  <a:pt x="35" y="55"/>
                </a:cubicBezTo>
                <a:cubicBezTo>
                  <a:pt x="35" y="55"/>
                  <a:pt x="35" y="54"/>
                  <a:pt x="35" y="55"/>
                </a:cubicBezTo>
                <a:cubicBezTo>
                  <a:pt x="35" y="55"/>
                  <a:pt x="35" y="55"/>
                  <a:pt x="35" y="55"/>
                </a:cubicBezTo>
                <a:cubicBezTo>
                  <a:pt x="35" y="55"/>
                  <a:pt x="35" y="55"/>
                  <a:pt x="35" y="55"/>
                </a:cubicBezTo>
                <a:cubicBezTo>
                  <a:pt x="35" y="55"/>
                  <a:pt x="35" y="55"/>
                  <a:pt x="35" y="55"/>
                </a:cubicBezTo>
                <a:cubicBezTo>
                  <a:pt x="35" y="55"/>
                  <a:pt x="35" y="55"/>
                  <a:pt x="36" y="55"/>
                </a:cubicBezTo>
                <a:cubicBezTo>
                  <a:pt x="36" y="55"/>
                  <a:pt x="36" y="55"/>
                  <a:pt x="36" y="55"/>
                </a:cubicBezTo>
                <a:cubicBezTo>
                  <a:pt x="36" y="55"/>
                  <a:pt x="36" y="55"/>
                  <a:pt x="36" y="55"/>
                </a:cubicBezTo>
                <a:cubicBezTo>
                  <a:pt x="36" y="55"/>
                  <a:pt x="36" y="55"/>
                  <a:pt x="36" y="55"/>
                </a:cubicBezTo>
                <a:cubicBezTo>
                  <a:pt x="36" y="55"/>
                  <a:pt x="36" y="55"/>
                  <a:pt x="36" y="55"/>
                </a:cubicBezTo>
                <a:cubicBezTo>
                  <a:pt x="36" y="55"/>
                  <a:pt x="36" y="55"/>
                  <a:pt x="36" y="55"/>
                </a:cubicBezTo>
                <a:cubicBezTo>
                  <a:pt x="36" y="55"/>
                  <a:pt x="36" y="55"/>
                  <a:pt x="36" y="55"/>
                </a:cubicBezTo>
                <a:cubicBezTo>
                  <a:pt x="36" y="55"/>
                  <a:pt x="36" y="55"/>
                  <a:pt x="36" y="55"/>
                </a:cubicBezTo>
                <a:cubicBezTo>
                  <a:pt x="36" y="55"/>
                  <a:pt x="36" y="55"/>
                  <a:pt x="36" y="55"/>
                </a:cubicBezTo>
                <a:cubicBezTo>
                  <a:pt x="36" y="55"/>
                  <a:pt x="36" y="55"/>
                  <a:pt x="36" y="55"/>
                </a:cubicBezTo>
                <a:cubicBezTo>
                  <a:pt x="36" y="55"/>
                  <a:pt x="36" y="55"/>
                  <a:pt x="36" y="55"/>
                </a:cubicBezTo>
                <a:cubicBezTo>
                  <a:pt x="36" y="55"/>
                  <a:pt x="36" y="55"/>
                  <a:pt x="36" y="55"/>
                </a:cubicBezTo>
                <a:cubicBezTo>
                  <a:pt x="36" y="55"/>
                  <a:pt x="36" y="55"/>
                  <a:pt x="36" y="55"/>
                </a:cubicBezTo>
                <a:cubicBezTo>
                  <a:pt x="37" y="55"/>
                  <a:pt x="37" y="55"/>
                  <a:pt x="37" y="55"/>
                </a:cubicBezTo>
                <a:cubicBezTo>
                  <a:pt x="37" y="55"/>
                  <a:pt x="37" y="55"/>
                  <a:pt x="37" y="55"/>
                </a:cubicBezTo>
                <a:cubicBezTo>
                  <a:pt x="37" y="55"/>
                  <a:pt x="37" y="55"/>
                  <a:pt x="37" y="55"/>
                </a:cubicBezTo>
                <a:cubicBezTo>
                  <a:pt x="37" y="55"/>
                  <a:pt x="37" y="55"/>
                  <a:pt x="37" y="55"/>
                </a:cubicBezTo>
                <a:cubicBezTo>
                  <a:pt x="37" y="55"/>
                  <a:pt x="37" y="55"/>
                  <a:pt x="37" y="55"/>
                </a:cubicBezTo>
                <a:cubicBezTo>
                  <a:pt x="37" y="55"/>
                  <a:pt x="37" y="55"/>
                  <a:pt x="37" y="55"/>
                </a:cubicBezTo>
                <a:cubicBezTo>
                  <a:pt x="37" y="55"/>
                  <a:pt x="37" y="55"/>
                  <a:pt x="37" y="55"/>
                </a:cubicBezTo>
                <a:cubicBezTo>
                  <a:pt x="37" y="55"/>
                  <a:pt x="37" y="55"/>
                  <a:pt x="37" y="55"/>
                </a:cubicBezTo>
                <a:cubicBezTo>
                  <a:pt x="37" y="55"/>
                  <a:pt x="37" y="55"/>
                  <a:pt x="37" y="55"/>
                </a:cubicBezTo>
                <a:cubicBezTo>
                  <a:pt x="37" y="55"/>
                  <a:pt x="37" y="55"/>
                  <a:pt x="37" y="55"/>
                </a:cubicBezTo>
                <a:cubicBezTo>
                  <a:pt x="37" y="55"/>
                  <a:pt x="37" y="55"/>
                  <a:pt x="37" y="55"/>
                </a:cubicBezTo>
                <a:cubicBezTo>
                  <a:pt x="37" y="55"/>
                  <a:pt x="37" y="55"/>
                  <a:pt x="37" y="55"/>
                </a:cubicBezTo>
                <a:cubicBezTo>
                  <a:pt x="37" y="55"/>
                  <a:pt x="37" y="55"/>
                  <a:pt x="37" y="55"/>
                </a:cubicBezTo>
                <a:cubicBezTo>
                  <a:pt x="37" y="55"/>
                  <a:pt x="37" y="55"/>
                  <a:pt x="37" y="55"/>
                </a:cubicBezTo>
                <a:cubicBezTo>
                  <a:pt x="37" y="55"/>
                  <a:pt x="37" y="55"/>
                  <a:pt x="37" y="55"/>
                </a:cubicBezTo>
                <a:cubicBezTo>
                  <a:pt x="38" y="55"/>
                  <a:pt x="38" y="55"/>
                  <a:pt x="38" y="55"/>
                </a:cubicBezTo>
                <a:cubicBezTo>
                  <a:pt x="38" y="55"/>
                  <a:pt x="38" y="55"/>
                  <a:pt x="38" y="55"/>
                </a:cubicBezTo>
                <a:cubicBezTo>
                  <a:pt x="38" y="55"/>
                  <a:pt x="38" y="55"/>
                  <a:pt x="38" y="55"/>
                </a:cubicBezTo>
                <a:cubicBezTo>
                  <a:pt x="38" y="55"/>
                  <a:pt x="38" y="55"/>
                  <a:pt x="38" y="55"/>
                </a:cubicBezTo>
                <a:cubicBezTo>
                  <a:pt x="38" y="55"/>
                  <a:pt x="38" y="55"/>
                  <a:pt x="38" y="55"/>
                </a:cubicBezTo>
                <a:cubicBezTo>
                  <a:pt x="38" y="55"/>
                  <a:pt x="38" y="55"/>
                  <a:pt x="38" y="55"/>
                </a:cubicBezTo>
                <a:lnTo>
                  <a:pt x="38" y="54"/>
                </a:lnTo>
                <a:close/>
                <a:moveTo>
                  <a:pt x="38" y="72"/>
                </a:moveTo>
                <a:cubicBezTo>
                  <a:pt x="38" y="72"/>
                  <a:pt x="38" y="72"/>
                  <a:pt x="38" y="72"/>
                </a:cubicBezTo>
                <a:cubicBezTo>
                  <a:pt x="38" y="72"/>
                  <a:pt x="38" y="72"/>
                  <a:pt x="38" y="72"/>
                </a:cubicBezTo>
                <a:cubicBezTo>
                  <a:pt x="38" y="72"/>
                  <a:pt x="38" y="72"/>
                  <a:pt x="38" y="72"/>
                </a:cubicBezTo>
                <a:cubicBezTo>
                  <a:pt x="38" y="72"/>
                  <a:pt x="38" y="72"/>
                  <a:pt x="38" y="72"/>
                </a:cubicBezTo>
                <a:cubicBezTo>
                  <a:pt x="38" y="72"/>
                  <a:pt x="38" y="72"/>
                  <a:pt x="38" y="72"/>
                </a:cubicBezTo>
                <a:cubicBezTo>
                  <a:pt x="38" y="72"/>
                  <a:pt x="38" y="72"/>
                  <a:pt x="38" y="72"/>
                </a:cubicBezTo>
                <a:cubicBezTo>
                  <a:pt x="38" y="72"/>
                  <a:pt x="38" y="72"/>
                  <a:pt x="38" y="72"/>
                </a:cubicBezTo>
                <a:cubicBezTo>
                  <a:pt x="38" y="72"/>
                  <a:pt x="38" y="72"/>
                  <a:pt x="38" y="72"/>
                </a:cubicBezTo>
                <a:cubicBezTo>
                  <a:pt x="38" y="72"/>
                  <a:pt x="38" y="72"/>
                  <a:pt x="38" y="72"/>
                </a:cubicBezTo>
                <a:cubicBezTo>
                  <a:pt x="38" y="72"/>
                  <a:pt x="38" y="72"/>
                  <a:pt x="38" y="72"/>
                </a:cubicBezTo>
                <a:cubicBezTo>
                  <a:pt x="38" y="72"/>
                  <a:pt x="38" y="72"/>
                  <a:pt x="38" y="72"/>
                </a:cubicBezTo>
                <a:cubicBezTo>
                  <a:pt x="38" y="72"/>
                  <a:pt x="38" y="72"/>
                  <a:pt x="38" y="72"/>
                </a:cubicBezTo>
                <a:cubicBezTo>
                  <a:pt x="38" y="72"/>
                  <a:pt x="38" y="72"/>
                  <a:pt x="38" y="72"/>
                </a:cubicBezTo>
                <a:cubicBezTo>
                  <a:pt x="38" y="72"/>
                  <a:pt x="38" y="72"/>
                  <a:pt x="38" y="72"/>
                </a:cubicBezTo>
                <a:close/>
                <a:moveTo>
                  <a:pt x="38" y="72"/>
                </a:moveTo>
                <a:cubicBezTo>
                  <a:pt x="38" y="72"/>
                  <a:pt x="38" y="72"/>
                  <a:pt x="38" y="72"/>
                </a:cubicBezTo>
                <a:cubicBezTo>
                  <a:pt x="38" y="72"/>
                  <a:pt x="38" y="72"/>
                  <a:pt x="38" y="72"/>
                </a:cubicBezTo>
                <a:cubicBezTo>
                  <a:pt x="38" y="72"/>
                  <a:pt x="38" y="72"/>
                  <a:pt x="38" y="72"/>
                </a:cubicBezTo>
                <a:cubicBezTo>
                  <a:pt x="38" y="72"/>
                  <a:pt x="38" y="72"/>
                  <a:pt x="38" y="72"/>
                </a:cubicBezTo>
                <a:cubicBezTo>
                  <a:pt x="38" y="72"/>
                  <a:pt x="38" y="72"/>
                  <a:pt x="38" y="72"/>
                </a:cubicBezTo>
                <a:cubicBezTo>
                  <a:pt x="38" y="72"/>
                  <a:pt x="38" y="72"/>
                  <a:pt x="38" y="72"/>
                </a:cubicBezTo>
                <a:cubicBezTo>
                  <a:pt x="38" y="72"/>
                  <a:pt x="38" y="72"/>
                  <a:pt x="38" y="72"/>
                </a:cubicBezTo>
                <a:cubicBezTo>
                  <a:pt x="38" y="72"/>
                  <a:pt x="38" y="72"/>
                  <a:pt x="38" y="72"/>
                </a:cubicBezTo>
                <a:cubicBezTo>
                  <a:pt x="38" y="72"/>
                  <a:pt x="38" y="72"/>
                  <a:pt x="38" y="72"/>
                </a:cubicBezTo>
                <a:cubicBezTo>
                  <a:pt x="38" y="72"/>
                  <a:pt x="38" y="72"/>
                  <a:pt x="38" y="72"/>
                </a:cubicBezTo>
                <a:cubicBezTo>
                  <a:pt x="38" y="72"/>
                  <a:pt x="38" y="72"/>
                  <a:pt x="38" y="72"/>
                </a:cubicBezTo>
                <a:cubicBezTo>
                  <a:pt x="38" y="72"/>
                  <a:pt x="38" y="72"/>
                  <a:pt x="38" y="72"/>
                </a:cubicBezTo>
                <a:cubicBezTo>
                  <a:pt x="38" y="72"/>
                  <a:pt x="38" y="72"/>
                  <a:pt x="38" y="72"/>
                </a:cubicBezTo>
                <a:close/>
                <a:moveTo>
                  <a:pt x="39" y="71"/>
                </a:moveTo>
                <a:cubicBezTo>
                  <a:pt x="39" y="71"/>
                  <a:pt x="39" y="71"/>
                  <a:pt x="39" y="71"/>
                </a:cubicBezTo>
                <a:cubicBezTo>
                  <a:pt x="39" y="71"/>
                  <a:pt x="39" y="71"/>
                  <a:pt x="39" y="71"/>
                </a:cubicBezTo>
                <a:cubicBezTo>
                  <a:pt x="39" y="71"/>
                  <a:pt x="39" y="71"/>
                  <a:pt x="39" y="71"/>
                </a:cubicBezTo>
                <a:cubicBezTo>
                  <a:pt x="39" y="71"/>
                  <a:pt x="39" y="71"/>
                  <a:pt x="39" y="71"/>
                </a:cubicBezTo>
                <a:cubicBezTo>
                  <a:pt x="39" y="71"/>
                  <a:pt x="39" y="71"/>
                  <a:pt x="39" y="71"/>
                </a:cubicBezTo>
                <a:cubicBezTo>
                  <a:pt x="39" y="71"/>
                  <a:pt x="39" y="71"/>
                  <a:pt x="39" y="71"/>
                </a:cubicBezTo>
                <a:cubicBezTo>
                  <a:pt x="39" y="71"/>
                  <a:pt x="39" y="71"/>
                  <a:pt x="39" y="71"/>
                </a:cubicBezTo>
                <a:cubicBezTo>
                  <a:pt x="39" y="71"/>
                  <a:pt x="39" y="71"/>
                  <a:pt x="39" y="71"/>
                </a:cubicBezTo>
                <a:cubicBezTo>
                  <a:pt x="39" y="71"/>
                  <a:pt x="39" y="71"/>
                  <a:pt x="39" y="71"/>
                </a:cubicBezTo>
                <a:cubicBezTo>
                  <a:pt x="39" y="71"/>
                  <a:pt x="39" y="71"/>
                  <a:pt x="39" y="71"/>
                </a:cubicBezTo>
                <a:cubicBezTo>
                  <a:pt x="39" y="71"/>
                  <a:pt x="39" y="71"/>
                  <a:pt x="39" y="71"/>
                </a:cubicBezTo>
                <a:cubicBezTo>
                  <a:pt x="39" y="71"/>
                  <a:pt x="39" y="71"/>
                  <a:pt x="39" y="71"/>
                </a:cubicBezTo>
                <a:close/>
                <a:moveTo>
                  <a:pt x="40" y="67"/>
                </a:moveTo>
                <a:cubicBezTo>
                  <a:pt x="40" y="67"/>
                  <a:pt x="40" y="67"/>
                  <a:pt x="40" y="67"/>
                </a:cubicBezTo>
                <a:cubicBezTo>
                  <a:pt x="40" y="67"/>
                  <a:pt x="40" y="67"/>
                  <a:pt x="40" y="67"/>
                </a:cubicBezTo>
                <a:cubicBezTo>
                  <a:pt x="40" y="67"/>
                  <a:pt x="40" y="67"/>
                  <a:pt x="40" y="67"/>
                </a:cubicBezTo>
                <a:cubicBezTo>
                  <a:pt x="40" y="67"/>
                  <a:pt x="40" y="67"/>
                  <a:pt x="40" y="67"/>
                </a:cubicBezTo>
                <a:cubicBezTo>
                  <a:pt x="40" y="67"/>
                  <a:pt x="40" y="67"/>
                  <a:pt x="40" y="67"/>
                </a:cubicBezTo>
                <a:cubicBezTo>
                  <a:pt x="40" y="67"/>
                  <a:pt x="40" y="67"/>
                  <a:pt x="40" y="67"/>
                </a:cubicBezTo>
                <a:cubicBezTo>
                  <a:pt x="40" y="67"/>
                  <a:pt x="40" y="67"/>
                  <a:pt x="40" y="67"/>
                </a:cubicBezTo>
                <a:cubicBezTo>
                  <a:pt x="40" y="67"/>
                  <a:pt x="40" y="67"/>
                  <a:pt x="40" y="67"/>
                </a:cubicBezTo>
                <a:cubicBezTo>
                  <a:pt x="40" y="67"/>
                  <a:pt x="40" y="67"/>
                  <a:pt x="40" y="67"/>
                </a:cubicBezTo>
                <a:cubicBezTo>
                  <a:pt x="40" y="67"/>
                  <a:pt x="40" y="67"/>
                  <a:pt x="40" y="67"/>
                </a:cubicBezTo>
                <a:cubicBezTo>
                  <a:pt x="40" y="67"/>
                  <a:pt x="40" y="67"/>
                  <a:pt x="40" y="67"/>
                </a:cubicBezTo>
                <a:cubicBezTo>
                  <a:pt x="40" y="67"/>
                  <a:pt x="40" y="67"/>
                  <a:pt x="40" y="67"/>
                </a:cubicBezTo>
                <a:cubicBezTo>
                  <a:pt x="40" y="67"/>
                  <a:pt x="40" y="67"/>
                  <a:pt x="40" y="67"/>
                </a:cubicBezTo>
                <a:cubicBezTo>
                  <a:pt x="40" y="67"/>
                  <a:pt x="40" y="67"/>
                  <a:pt x="40" y="67"/>
                </a:cubicBezTo>
                <a:cubicBezTo>
                  <a:pt x="40" y="67"/>
                  <a:pt x="40" y="67"/>
                  <a:pt x="40" y="67"/>
                </a:cubicBezTo>
                <a:cubicBezTo>
                  <a:pt x="40" y="67"/>
                  <a:pt x="40" y="67"/>
                  <a:pt x="40" y="67"/>
                </a:cubicBezTo>
                <a:cubicBezTo>
                  <a:pt x="40" y="67"/>
                  <a:pt x="40" y="67"/>
                  <a:pt x="40" y="67"/>
                </a:cubicBezTo>
                <a:cubicBezTo>
                  <a:pt x="40" y="67"/>
                  <a:pt x="40" y="67"/>
                  <a:pt x="40" y="67"/>
                </a:cubicBezTo>
                <a:close/>
                <a:moveTo>
                  <a:pt x="40" y="68"/>
                </a:moveTo>
                <a:cubicBezTo>
                  <a:pt x="40" y="68"/>
                  <a:pt x="40" y="68"/>
                  <a:pt x="40" y="68"/>
                </a:cubicBezTo>
                <a:cubicBezTo>
                  <a:pt x="40" y="68"/>
                  <a:pt x="40" y="68"/>
                  <a:pt x="40" y="68"/>
                </a:cubicBezTo>
                <a:cubicBezTo>
                  <a:pt x="40" y="68"/>
                  <a:pt x="40" y="68"/>
                  <a:pt x="40" y="68"/>
                </a:cubicBezTo>
                <a:cubicBezTo>
                  <a:pt x="40" y="68"/>
                  <a:pt x="40" y="68"/>
                  <a:pt x="40" y="68"/>
                </a:cubicBezTo>
                <a:cubicBezTo>
                  <a:pt x="40" y="68"/>
                  <a:pt x="40" y="68"/>
                  <a:pt x="40" y="68"/>
                </a:cubicBezTo>
                <a:cubicBezTo>
                  <a:pt x="40" y="68"/>
                  <a:pt x="40" y="68"/>
                  <a:pt x="40" y="68"/>
                </a:cubicBezTo>
                <a:cubicBezTo>
                  <a:pt x="40" y="68"/>
                  <a:pt x="40" y="68"/>
                  <a:pt x="40" y="68"/>
                </a:cubicBezTo>
                <a:cubicBezTo>
                  <a:pt x="40" y="68"/>
                  <a:pt x="40" y="68"/>
                  <a:pt x="40" y="68"/>
                </a:cubicBezTo>
                <a:cubicBezTo>
                  <a:pt x="40" y="68"/>
                  <a:pt x="40" y="68"/>
                  <a:pt x="40" y="68"/>
                </a:cubicBezTo>
                <a:cubicBezTo>
                  <a:pt x="40" y="68"/>
                  <a:pt x="40" y="68"/>
                  <a:pt x="40" y="68"/>
                </a:cubicBezTo>
                <a:cubicBezTo>
                  <a:pt x="40" y="68"/>
                  <a:pt x="40" y="68"/>
                  <a:pt x="40" y="68"/>
                </a:cubicBezTo>
                <a:cubicBezTo>
                  <a:pt x="40" y="68"/>
                  <a:pt x="40" y="68"/>
                  <a:pt x="40" y="68"/>
                </a:cubicBezTo>
                <a:cubicBezTo>
                  <a:pt x="40" y="68"/>
                  <a:pt x="40" y="68"/>
                  <a:pt x="40" y="68"/>
                </a:cubicBezTo>
                <a:cubicBezTo>
                  <a:pt x="40" y="68"/>
                  <a:pt x="40" y="68"/>
                  <a:pt x="40" y="68"/>
                </a:cubicBezTo>
                <a:cubicBezTo>
                  <a:pt x="40" y="68"/>
                  <a:pt x="40" y="68"/>
                  <a:pt x="40" y="68"/>
                </a:cubicBezTo>
                <a:cubicBezTo>
                  <a:pt x="40" y="68"/>
                  <a:pt x="40" y="68"/>
                  <a:pt x="40" y="68"/>
                </a:cubicBezTo>
                <a:cubicBezTo>
                  <a:pt x="40" y="68"/>
                  <a:pt x="40" y="68"/>
                  <a:pt x="40" y="68"/>
                </a:cubicBezTo>
                <a:cubicBezTo>
                  <a:pt x="40" y="68"/>
                  <a:pt x="40" y="68"/>
                  <a:pt x="40" y="68"/>
                </a:cubicBezTo>
                <a:cubicBezTo>
                  <a:pt x="40" y="68"/>
                  <a:pt x="40" y="68"/>
                  <a:pt x="40" y="68"/>
                </a:cubicBezTo>
                <a:cubicBezTo>
                  <a:pt x="40" y="68"/>
                  <a:pt x="40" y="68"/>
                  <a:pt x="40" y="68"/>
                </a:cubicBezTo>
                <a:cubicBezTo>
                  <a:pt x="40" y="68"/>
                  <a:pt x="40" y="68"/>
                  <a:pt x="40" y="68"/>
                </a:cubicBezTo>
                <a:close/>
                <a:moveTo>
                  <a:pt x="41" y="54"/>
                </a:moveTo>
                <a:cubicBezTo>
                  <a:pt x="41" y="54"/>
                  <a:pt x="41" y="54"/>
                  <a:pt x="41" y="54"/>
                </a:cubicBezTo>
                <a:cubicBezTo>
                  <a:pt x="41" y="54"/>
                  <a:pt x="41" y="54"/>
                  <a:pt x="41" y="54"/>
                </a:cubicBezTo>
                <a:cubicBezTo>
                  <a:pt x="41" y="54"/>
                  <a:pt x="41" y="54"/>
                  <a:pt x="41" y="54"/>
                </a:cubicBezTo>
                <a:cubicBezTo>
                  <a:pt x="41" y="54"/>
                  <a:pt x="41" y="54"/>
                  <a:pt x="41" y="54"/>
                </a:cubicBezTo>
                <a:cubicBezTo>
                  <a:pt x="41" y="54"/>
                  <a:pt x="41" y="54"/>
                  <a:pt x="41" y="54"/>
                </a:cubicBezTo>
                <a:cubicBezTo>
                  <a:pt x="41" y="54"/>
                  <a:pt x="41" y="54"/>
                  <a:pt x="41" y="54"/>
                </a:cubicBezTo>
                <a:cubicBezTo>
                  <a:pt x="41" y="54"/>
                  <a:pt x="41" y="54"/>
                  <a:pt x="41" y="54"/>
                </a:cubicBezTo>
                <a:cubicBezTo>
                  <a:pt x="41" y="54"/>
                  <a:pt x="41" y="54"/>
                  <a:pt x="41" y="54"/>
                </a:cubicBezTo>
                <a:cubicBezTo>
                  <a:pt x="41" y="54"/>
                  <a:pt x="41" y="54"/>
                  <a:pt x="41" y="54"/>
                </a:cubicBezTo>
                <a:cubicBezTo>
                  <a:pt x="41" y="54"/>
                  <a:pt x="41" y="54"/>
                  <a:pt x="41" y="54"/>
                </a:cubicBezTo>
                <a:cubicBezTo>
                  <a:pt x="41" y="54"/>
                  <a:pt x="41" y="54"/>
                  <a:pt x="41" y="54"/>
                </a:cubicBezTo>
                <a:cubicBezTo>
                  <a:pt x="41" y="54"/>
                  <a:pt x="41" y="54"/>
                  <a:pt x="41" y="54"/>
                </a:cubicBezTo>
                <a:cubicBezTo>
                  <a:pt x="40" y="54"/>
                  <a:pt x="40" y="54"/>
                  <a:pt x="40" y="54"/>
                </a:cubicBezTo>
                <a:cubicBezTo>
                  <a:pt x="40" y="54"/>
                  <a:pt x="40" y="54"/>
                  <a:pt x="40" y="54"/>
                </a:cubicBezTo>
                <a:cubicBezTo>
                  <a:pt x="40" y="54"/>
                  <a:pt x="40" y="54"/>
                  <a:pt x="40" y="54"/>
                </a:cubicBezTo>
                <a:cubicBezTo>
                  <a:pt x="40" y="54"/>
                  <a:pt x="40" y="54"/>
                  <a:pt x="40" y="54"/>
                </a:cubicBezTo>
                <a:cubicBezTo>
                  <a:pt x="40" y="54"/>
                  <a:pt x="40" y="54"/>
                  <a:pt x="40" y="54"/>
                </a:cubicBezTo>
                <a:cubicBezTo>
                  <a:pt x="40" y="54"/>
                  <a:pt x="40" y="54"/>
                  <a:pt x="40" y="54"/>
                </a:cubicBezTo>
                <a:cubicBezTo>
                  <a:pt x="40" y="54"/>
                  <a:pt x="40" y="54"/>
                  <a:pt x="40" y="54"/>
                </a:cubicBezTo>
                <a:cubicBezTo>
                  <a:pt x="40" y="54"/>
                  <a:pt x="40" y="54"/>
                  <a:pt x="40" y="54"/>
                </a:cubicBezTo>
                <a:cubicBezTo>
                  <a:pt x="40" y="54"/>
                  <a:pt x="40" y="54"/>
                  <a:pt x="40" y="54"/>
                </a:cubicBezTo>
                <a:cubicBezTo>
                  <a:pt x="40" y="54"/>
                  <a:pt x="40" y="54"/>
                  <a:pt x="40" y="54"/>
                </a:cubicBezTo>
                <a:cubicBezTo>
                  <a:pt x="40" y="54"/>
                  <a:pt x="40" y="54"/>
                  <a:pt x="40" y="54"/>
                </a:cubicBezTo>
                <a:cubicBezTo>
                  <a:pt x="40" y="54"/>
                  <a:pt x="40" y="54"/>
                  <a:pt x="40" y="54"/>
                </a:cubicBezTo>
                <a:cubicBezTo>
                  <a:pt x="40" y="54"/>
                  <a:pt x="40" y="54"/>
                  <a:pt x="40" y="54"/>
                </a:cubicBezTo>
                <a:cubicBezTo>
                  <a:pt x="40" y="54"/>
                  <a:pt x="40" y="54"/>
                  <a:pt x="40" y="54"/>
                </a:cubicBezTo>
                <a:cubicBezTo>
                  <a:pt x="40" y="54"/>
                  <a:pt x="40" y="54"/>
                  <a:pt x="40" y="54"/>
                </a:cubicBezTo>
                <a:cubicBezTo>
                  <a:pt x="40" y="54"/>
                  <a:pt x="40" y="54"/>
                  <a:pt x="40" y="54"/>
                </a:cubicBezTo>
                <a:cubicBezTo>
                  <a:pt x="40" y="54"/>
                  <a:pt x="40" y="54"/>
                  <a:pt x="40" y="54"/>
                </a:cubicBezTo>
                <a:cubicBezTo>
                  <a:pt x="40" y="54"/>
                  <a:pt x="40" y="54"/>
                  <a:pt x="40" y="54"/>
                </a:cubicBezTo>
                <a:cubicBezTo>
                  <a:pt x="40" y="54"/>
                  <a:pt x="40" y="54"/>
                  <a:pt x="40" y="54"/>
                </a:cubicBezTo>
                <a:cubicBezTo>
                  <a:pt x="40" y="54"/>
                  <a:pt x="40" y="54"/>
                  <a:pt x="40" y="54"/>
                </a:cubicBezTo>
                <a:cubicBezTo>
                  <a:pt x="40" y="54"/>
                  <a:pt x="40" y="54"/>
                  <a:pt x="40" y="54"/>
                </a:cubicBezTo>
                <a:cubicBezTo>
                  <a:pt x="40" y="54"/>
                  <a:pt x="40" y="54"/>
                  <a:pt x="40" y="54"/>
                </a:cubicBezTo>
                <a:cubicBezTo>
                  <a:pt x="39" y="54"/>
                  <a:pt x="39" y="54"/>
                  <a:pt x="39" y="54"/>
                </a:cubicBezTo>
                <a:cubicBezTo>
                  <a:pt x="39" y="54"/>
                  <a:pt x="39" y="54"/>
                  <a:pt x="39" y="54"/>
                </a:cubicBezTo>
                <a:cubicBezTo>
                  <a:pt x="39" y="54"/>
                  <a:pt x="39" y="54"/>
                  <a:pt x="39" y="54"/>
                </a:cubicBezTo>
                <a:cubicBezTo>
                  <a:pt x="39" y="54"/>
                  <a:pt x="39" y="54"/>
                  <a:pt x="39" y="54"/>
                </a:cubicBezTo>
                <a:cubicBezTo>
                  <a:pt x="39" y="54"/>
                  <a:pt x="39" y="54"/>
                  <a:pt x="39" y="54"/>
                </a:cubicBezTo>
                <a:cubicBezTo>
                  <a:pt x="39" y="54"/>
                  <a:pt x="39" y="54"/>
                  <a:pt x="39" y="54"/>
                </a:cubicBezTo>
                <a:cubicBezTo>
                  <a:pt x="39" y="54"/>
                  <a:pt x="39" y="54"/>
                  <a:pt x="39" y="54"/>
                </a:cubicBezTo>
                <a:cubicBezTo>
                  <a:pt x="39" y="54"/>
                  <a:pt x="39" y="54"/>
                  <a:pt x="39" y="54"/>
                </a:cubicBezTo>
                <a:cubicBezTo>
                  <a:pt x="39" y="54"/>
                  <a:pt x="39" y="54"/>
                  <a:pt x="39" y="54"/>
                </a:cubicBezTo>
                <a:cubicBezTo>
                  <a:pt x="39" y="54"/>
                  <a:pt x="39" y="54"/>
                  <a:pt x="39" y="54"/>
                </a:cubicBezTo>
                <a:cubicBezTo>
                  <a:pt x="39" y="54"/>
                  <a:pt x="39" y="54"/>
                  <a:pt x="39" y="54"/>
                </a:cubicBezTo>
                <a:cubicBezTo>
                  <a:pt x="39" y="54"/>
                  <a:pt x="38" y="54"/>
                  <a:pt x="38" y="54"/>
                </a:cubicBezTo>
                <a:cubicBezTo>
                  <a:pt x="38" y="54"/>
                  <a:pt x="38" y="54"/>
                  <a:pt x="38" y="54"/>
                </a:cubicBezTo>
                <a:cubicBezTo>
                  <a:pt x="38" y="54"/>
                  <a:pt x="38" y="54"/>
                  <a:pt x="38" y="54"/>
                </a:cubicBezTo>
                <a:cubicBezTo>
                  <a:pt x="38" y="55"/>
                  <a:pt x="38" y="55"/>
                  <a:pt x="38" y="55"/>
                </a:cubicBezTo>
                <a:cubicBezTo>
                  <a:pt x="38" y="55"/>
                  <a:pt x="38" y="55"/>
                  <a:pt x="38" y="55"/>
                </a:cubicBezTo>
                <a:cubicBezTo>
                  <a:pt x="38" y="55"/>
                  <a:pt x="38" y="55"/>
                  <a:pt x="38" y="55"/>
                </a:cubicBezTo>
                <a:cubicBezTo>
                  <a:pt x="38" y="55"/>
                  <a:pt x="38" y="55"/>
                  <a:pt x="38" y="55"/>
                </a:cubicBezTo>
                <a:cubicBezTo>
                  <a:pt x="38" y="55"/>
                  <a:pt x="38" y="55"/>
                  <a:pt x="38" y="55"/>
                </a:cubicBezTo>
                <a:cubicBezTo>
                  <a:pt x="38" y="55"/>
                  <a:pt x="38" y="55"/>
                  <a:pt x="38" y="55"/>
                </a:cubicBezTo>
                <a:cubicBezTo>
                  <a:pt x="38" y="55"/>
                  <a:pt x="38" y="55"/>
                  <a:pt x="38" y="55"/>
                </a:cubicBezTo>
                <a:cubicBezTo>
                  <a:pt x="38" y="55"/>
                  <a:pt x="38" y="55"/>
                  <a:pt x="38" y="55"/>
                </a:cubicBezTo>
                <a:cubicBezTo>
                  <a:pt x="38" y="55"/>
                  <a:pt x="38" y="55"/>
                  <a:pt x="38" y="55"/>
                </a:cubicBezTo>
                <a:cubicBezTo>
                  <a:pt x="39" y="55"/>
                  <a:pt x="39" y="55"/>
                  <a:pt x="39" y="55"/>
                </a:cubicBezTo>
                <a:cubicBezTo>
                  <a:pt x="39" y="55"/>
                  <a:pt x="39" y="55"/>
                  <a:pt x="39" y="55"/>
                </a:cubicBezTo>
                <a:cubicBezTo>
                  <a:pt x="39" y="55"/>
                  <a:pt x="39" y="55"/>
                  <a:pt x="39" y="55"/>
                </a:cubicBezTo>
                <a:cubicBezTo>
                  <a:pt x="39" y="55"/>
                  <a:pt x="39" y="55"/>
                  <a:pt x="39" y="55"/>
                </a:cubicBezTo>
                <a:cubicBezTo>
                  <a:pt x="39" y="55"/>
                  <a:pt x="39" y="55"/>
                  <a:pt x="39" y="55"/>
                </a:cubicBezTo>
                <a:cubicBezTo>
                  <a:pt x="39" y="55"/>
                  <a:pt x="39" y="55"/>
                  <a:pt x="39" y="55"/>
                </a:cubicBezTo>
                <a:cubicBezTo>
                  <a:pt x="39" y="55"/>
                  <a:pt x="39" y="55"/>
                  <a:pt x="39" y="55"/>
                </a:cubicBezTo>
                <a:cubicBezTo>
                  <a:pt x="39" y="55"/>
                  <a:pt x="39" y="55"/>
                  <a:pt x="39" y="55"/>
                </a:cubicBezTo>
                <a:cubicBezTo>
                  <a:pt x="39" y="55"/>
                  <a:pt x="39" y="55"/>
                  <a:pt x="39" y="55"/>
                </a:cubicBezTo>
                <a:cubicBezTo>
                  <a:pt x="39" y="55"/>
                  <a:pt x="39" y="55"/>
                  <a:pt x="39" y="55"/>
                </a:cubicBezTo>
                <a:cubicBezTo>
                  <a:pt x="39" y="55"/>
                  <a:pt x="39" y="55"/>
                  <a:pt x="39" y="55"/>
                </a:cubicBezTo>
                <a:cubicBezTo>
                  <a:pt x="40" y="55"/>
                  <a:pt x="40" y="55"/>
                  <a:pt x="40" y="55"/>
                </a:cubicBezTo>
                <a:cubicBezTo>
                  <a:pt x="40" y="55"/>
                  <a:pt x="40" y="55"/>
                  <a:pt x="40" y="55"/>
                </a:cubicBezTo>
                <a:cubicBezTo>
                  <a:pt x="40" y="55"/>
                  <a:pt x="40" y="55"/>
                  <a:pt x="40" y="55"/>
                </a:cubicBezTo>
                <a:cubicBezTo>
                  <a:pt x="40" y="55"/>
                  <a:pt x="40" y="55"/>
                  <a:pt x="40" y="55"/>
                </a:cubicBezTo>
                <a:cubicBezTo>
                  <a:pt x="40" y="55"/>
                  <a:pt x="40" y="55"/>
                  <a:pt x="40" y="55"/>
                </a:cubicBezTo>
                <a:cubicBezTo>
                  <a:pt x="40" y="55"/>
                  <a:pt x="40" y="55"/>
                  <a:pt x="40" y="55"/>
                </a:cubicBezTo>
                <a:cubicBezTo>
                  <a:pt x="40" y="55"/>
                  <a:pt x="40" y="55"/>
                  <a:pt x="40" y="55"/>
                </a:cubicBezTo>
                <a:cubicBezTo>
                  <a:pt x="40" y="55"/>
                  <a:pt x="40" y="55"/>
                  <a:pt x="40" y="55"/>
                </a:cubicBezTo>
                <a:cubicBezTo>
                  <a:pt x="40" y="55"/>
                  <a:pt x="40" y="55"/>
                  <a:pt x="40" y="55"/>
                </a:cubicBezTo>
                <a:cubicBezTo>
                  <a:pt x="40" y="55"/>
                  <a:pt x="40" y="55"/>
                  <a:pt x="40" y="55"/>
                </a:cubicBezTo>
                <a:cubicBezTo>
                  <a:pt x="40" y="55"/>
                  <a:pt x="40" y="55"/>
                  <a:pt x="40" y="55"/>
                </a:cubicBezTo>
                <a:cubicBezTo>
                  <a:pt x="40" y="55"/>
                  <a:pt x="40" y="55"/>
                  <a:pt x="40" y="55"/>
                </a:cubicBezTo>
                <a:cubicBezTo>
                  <a:pt x="40" y="55"/>
                  <a:pt x="40" y="55"/>
                  <a:pt x="40" y="55"/>
                </a:cubicBezTo>
                <a:cubicBezTo>
                  <a:pt x="41" y="55"/>
                  <a:pt x="41" y="55"/>
                  <a:pt x="41" y="55"/>
                </a:cubicBezTo>
                <a:cubicBezTo>
                  <a:pt x="41" y="55"/>
                  <a:pt x="41" y="55"/>
                  <a:pt x="41" y="55"/>
                </a:cubicBezTo>
                <a:cubicBezTo>
                  <a:pt x="41" y="55"/>
                  <a:pt x="41" y="55"/>
                  <a:pt x="41" y="55"/>
                </a:cubicBezTo>
                <a:cubicBezTo>
                  <a:pt x="41" y="55"/>
                  <a:pt x="41" y="55"/>
                  <a:pt x="41" y="55"/>
                </a:cubicBezTo>
                <a:cubicBezTo>
                  <a:pt x="41" y="55"/>
                  <a:pt x="41" y="55"/>
                  <a:pt x="41" y="55"/>
                </a:cubicBezTo>
                <a:cubicBezTo>
                  <a:pt x="41" y="54"/>
                  <a:pt x="41" y="54"/>
                  <a:pt x="41" y="54"/>
                </a:cubicBezTo>
                <a:cubicBezTo>
                  <a:pt x="41" y="54"/>
                  <a:pt x="41" y="54"/>
                  <a:pt x="41" y="54"/>
                </a:cubicBezTo>
                <a:cubicBezTo>
                  <a:pt x="41" y="54"/>
                  <a:pt x="41" y="54"/>
                  <a:pt x="41" y="54"/>
                </a:cubicBezTo>
                <a:cubicBezTo>
                  <a:pt x="41" y="54"/>
                  <a:pt x="41" y="54"/>
                  <a:pt x="41" y="54"/>
                </a:cubicBezTo>
                <a:close/>
                <a:moveTo>
                  <a:pt x="41" y="61"/>
                </a:moveTo>
                <a:cubicBezTo>
                  <a:pt x="41" y="61"/>
                  <a:pt x="41" y="61"/>
                  <a:pt x="41" y="61"/>
                </a:cubicBezTo>
                <a:cubicBezTo>
                  <a:pt x="41" y="61"/>
                  <a:pt x="41" y="61"/>
                  <a:pt x="41" y="61"/>
                </a:cubicBezTo>
                <a:cubicBezTo>
                  <a:pt x="41" y="61"/>
                  <a:pt x="41" y="61"/>
                  <a:pt x="41" y="61"/>
                </a:cubicBezTo>
                <a:cubicBezTo>
                  <a:pt x="41" y="61"/>
                  <a:pt x="41" y="61"/>
                  <a:pt x="41" y="61"/>
                </a:cubicBezTo>
                <a:cubicBezTo>
                  <a:pt x="41" y="61"/>
                  <a:pt x="41" y="61"/>
                  <a:pt x="41" y="61"/>
                </a:cubicBezTo>
                <a:cubicBezTo>
                  <a:pt x="41" y="61"/>
                  <a:pt x="41" y="61"/>
                  <a:pt x="41" y="61"/>
                </a:cubicBezTo>
                <a:cubicBezTo>
                  <a:pt x="41" y="61"/>
                  <a:pt x="41" y="61"/>
                  <a:pt x="41" y="61"/>
                </a:cubicBezTo>
                <a:cubicBezTo>
                  <a:pt x="41" y="61"/>
                  <a:pt x="41" y="61"/>
                  <a:pt x="41" y="61"/>
                </a:cubicBezTo>
                <a:close/>
                <a:moveTo>
                  <a:pt x="42" y="61"/>
                </a:moveTo>
                <a:cubicBezTo>
                  <a:pt x="42" y="61"/>
                  <a:pt x="42" y="61"/>
                  <a:pt x="42" y="61"/>
                </a:cubicBezTo>
                <a:cubicBezTo>
                  <a:pt x="42" y="61"/>
                  <a:pt x="42" y="61"/>
                  <a:pt x="42" y="61"/>
                </a:cubicBezTo>
                <a:cubicBezTo>
                  <a:pt x="42" y="61"/>
                  <a:pt x="42" y="61"/>
                  <a:pt x="42" y="61"/>
                </a:cubicBezTo>
                <a:cubicBezTo>
                  <a:pt x="42" y="61"/>
                  <a:pt x="42" y="61"/>
                  <a:pt x="42" y="61"/>
                </a:cubicBezTo>
                <a:cubicBezTo>
                  <a:pt x="42" y="61"/>
                  <a:pt x="42" y="61"/>
                  <a:pt x="42" y="61"/>
                </a:cubicBezTo>
                <a:cubicBezTo>
                  <a:pt x="42" y="61"/>
                  <a:pt x="42" y="61"/>
                  <a:pt x="42" y="61"/>
                </a:cubicBezTo>
                <a:cubicBezTo>
                  <a:pt x="42" y="61"/>
                  <a:pt x="42" y="61"/>
                  <a:pt x="42" y="61"/>
                </a:cubicBezTo>
                <a:cubicBezTo>
                  <a:pt x="42" y="61"/>
                  <a:pt x="42" y="61"/>
                  <a:pt x="42" y="61"/>
                </a:cubicBezTo>
                <a:cubicBezTo>
                  <a:pt x="42" y="61"/>
                  <a:pt x="42" y="61"/>
                  <a:pt x="42" y="61"/>
                </a:cubicBezTo>
                <a:cubicBezTo>
                  <a:pt x="42" y="61"/>
                  <a:pt x="42" y="61"/>
                  <a:pt x="42" y="61"/>
                </a:cubicBezTo>
                <a:cubicBezTo>
                  <a:pt x="42" y="61"/>
                  <a:pt x="42" y="61"/>
                  <a:pt x="42" y="61"/>
                </a:cubicBezTo>
                <a:cubicBezTo>
                  <a:pt x="42" y="61"/>
                  <a:pt x="42" y="61"/>
                  <a:pt x="42" y="61"/>
                </a:cubicBezTo>
                <a:cubicBezTo>
                  <a:pt x="42" y="61"/>
                  <a:pt x="42" y="61"/>
                  <a:pt x="42" y="61"/>
                </a:cubicBezTo>
                <a:cubicBezTo>
                  <a:pt x="42" y="61"/>
                  <a:pt x="42" y="61"/>
                  <a:pt x="42" y="61"/>
                </a:cubicBezTo>
                <a:cubicBezTo>
                  <a:pt x="42" y="61"/>
                  <a:pt x="42" y="61"/>
                  <a:pt x="42" y="61"/>
                </a:cubicBezTo>
                <a:cubicBezTo>
                  <a:pt x="42" y="61"/>
                  <a:pt x="42" y="61"/>
                  <a:pt x="42" y="61"/>
                </a:cubicBezTo>
                <a:cubicBezTo>
                  <a:pt x="42" y="61"/>
                  <a:pt x="42" y="61"/>
                  <a:pt x="42" y="61"/>
                </a:cubicBezTo>
                <a:close/>
                <a:moveTo>
                  <a:pt x="42" y="62"/>
                </a:moveTo>
                <a:cubicBezTo>
                  <a:pt x="42" y="62"/>
                  <a:pt x="42" y="62"/>
                  <a:pt x="42" y="62"/>
                </a:cubicBezTo>
                <a:cubicBezTo>
                  <a:pt x="42" y="62"/>
                  <a:pt x="42" y="62"/>
                  <a:pt x="42" y="62"/>
                </a:cubicBezTo>
                <a:cubicBezTo>
                  <a:pt x="42" y="62"/>
                  <a:pt x="42" y="62"/>
                  <a:pt x="42" y="62"/>
                </a:cubicBezTo>
                <a:cubicBezTo>
                  <a:pt x="42" y="62"/>
                  <a:pt x="42" y="62"/>
                  <a:pt x="42" y="62"/>
                </a:cubicBezTo>
                <a:cubicBezTo>
                  <a:pt x="42" y="62"/>
                  <a:pt x="42" y="62"/>
                  <a:pt x="42" y="62"/>
                </a:cubicBezTo>
                <a:cubicBezTo>
                  <a:pt x="42" y="62"/>
                  <a:pt x="42" y="62"/>
                  <a:pt x="42" y="62"/>
                </a:cubicBezTo>
                <a:cubicBezTo>
                  <a:pt x="42" y="62"/>
                  <a:pt x="42" y="62"/>
                  <a:pt x="42" y="62"/>
                </a:cubicBezTo>
                <a:cubicBezTo>
                  <a:pt x="42" y="62"/>
                  <a:pt x="42" y="62"/>
                  <a:pt x="42" y="62"/>
                </a:cubicBezTo>
                <a:cubicBezTo>
                  <a:pt x="42" y="62"/>
                  <a:pt x="42" y="62"/>
                  <a:pt x="42" y="62"/>
                </a:cubicBezTo>
                <a:cubicBezTo>
                  <a:pt x="42" y="62"/>
                  <a:pt x="42" y="62"/>
                  <a:pt x="42" y="62"/>
                </a:cubicBezTo>
                <a:cubicBezTo>
                  <a:pt x="42" y="62"/>
                  <a:pt x="42" y="62"/>
                  <a:pt x="42" y="62"/>
                </a:cubicBezTo>
                <a:cubicBezTo>
                  <a:pt x="42" y="62"/>
                  <a:pt x="42" y="62"/>
                  <a:pt x="42" y="62"/>
                </a:cubicBezTo>
                <a:cubicBezTo>
                  <a:pt x="42" y="62"/>
                  <a:pt x="42" y="62"/>
                  <a:pt x="42" y="62"/>
                </a:cubicBezTo>
                <a:cubicBezTo>
                  <a:pt x="42" y="62"/>
                  <a:pt x="42" y="62"/>
                  <a:pt x="42" y="62"/>
                </a:cubicBezTo>
                <a:cubicBezTo>
                  <a:pt x="42" y="62"/>
                  <a:pt x="42" y="62"/>
                  <a:pt x="42" y="62"/>
                </a:cubicBezTo>
                <a:cubicBezTo>
                  <a:pt x="42" y="62"/>
                  <a:pt x="42" y="62"/>
                  <a:pt x="42" y="62"/>
                </a:cubicBezTo>
                <a:cubicBezTo>
                  <a:pt x="42" y="62"/>
                  <a:pt x="42" y="62"/>
                  <a:pt x="42" y="62"/>
                </a:cubicBezTo>
                <a:close/>
                <a:moveTo>
                  <a:pt x="43" y="60"/>
                </a:moveTo>
                <a:cubicBezTo>
                  <a:pt x="43" y="60"/>
                  <a:pt x="43" y="60"/>
                  <a:pt x="43" y="60"/>
                </a:cubicBezTo>
                <a:cubicBezTo>
                  <a:pt x="43" y="60"/>
                  <a:pt x="43" y="60"/>
                  <a:pt x="43" y="60"/>
                </a:cubicBezTo>
                <a:cubicBezTo>
                  <a:pt x="43" y="60"/>
                  <a:pt x="43" y="60"/>
                  <a:pt x="43" y="60"/>
                </a:cubicBezTo>
                <a:cubicBezTo>
                  <a:pt x="43" y="60"/>
                  <a:pt x="43" y="60"/>
                  <a:pt x="43" y="60"/>
                </a:cubicBezTo>
                <a:cubicBezTo>
                  <a:pt x="43" y="60"/>
                  <a:pt x="43" y="60"/>
                  <a:pt x="43" y="60"/>
                </a:cubicBezTo>
                <a:cubicBezTo>
                  <a:pt x="43" y="60"/>
                  <a:pt x="43" y="60"/>
                  <a:pt x="43" y="60"/>
                </a:cubicBezTo>
                <a:cubicBezTo>
                  <a:pt x="43" y="59"/>
                  <a:pt x="43" y="59"/>
                  <a:pt x="43" y="59"/>
                </a:cubicBezTo>
                <a:cubicBezTo>
                  <a:pt x="43" y="59"/>
                  <a:pt x="43" y="59"/>
                  <a:pt x="43" y="59"/>
                </a:cubicBezTo>
                <a:cubicBezTo>
                  <a:pt x="43" y="59"/>
                  <a:pt x="43" y="59"/>
                  <a:pt x="43" y="59"/>
                </a:cubicBezTo>
                <a:cubicBezTo>
                  <a:pt x="43" y="59"/>
                  <a:pt x="43" y="59"/>
                  <a:pt x="43" y="59"/>
                </a:cubicBezTo>
                <a:cubicBezTo>
                  <a:pt x="43" y="59"/>
                  <a:pt x="43" y="59"/>
                  <a:pt x="43" y="59"/>
                </a:cubicBezTo>
                <a:cubicBezTo>
                  <a:pt x="43" y="59"/>
                  <a:pt x="43" y="59"/>
                  <a:pt x="43" y="59"/>
                </a:cubicBezTo>
                <a:cubicBezTo>
                  <a:pt x="43" y="59"/>
                  <a:pt x="43" y="59"/>
                  <a:pt x="43" y="59"/>
                </a:cubicBezTo>
                <a:cubicBezTo>
                  <a:pt x="42" y="59"/>
                  <a:pt x="42" y="59"/>
                  <a:pt x="42" y="59"/>
                </a:cubicBezTo>
                <a:cubicBezTo>
                  <a:pt x="42" y="59"/>
                  <a:pt x="42" y="59"/>
                  <a:pt x="42" y="59"/>
                </a:cubicBezTo>
                <a:cubicBezTo>
                  <a:pt x="42" y="59"/>
                  <a:pt x="42" y="59"/>
                  <a:pt x="42" y="59"/>
                </a:cubicBezTo>
                <a:cubicBezTo>
                  <a:pt x="42" y="59"/>
                  <a:pt x="42" y="59"/>
                  <a:pt x="42" y="59"/>
                </a:cubicBezTo>
                <a:cubicBezTo>
                  <a:pt x="42" y="59"/>
                  <a:pt x="42" y="59"/>
                  <a:pt x="42" y="59"/>
                </a:cubicBezTo>
                <a:cubicBezTo>
                  <a:pt x="42" y="59"/>
                  <a:pt x="42" y="59"/>
                  <a:pt x="42" y="59"/>
                </a:cubicBezTo>
                <a:cubicBezTo>
                  <a:pt x="42" y="59"/>
                  <a:pt x="42" y="59"/>
                  <a:pt x="42" y="59"/>
                </a:cubicBezTo>
                <a:cubicBezTo>
                  <a:pt x="42" y="59"/>
                  <a:pt x="42" y="59"/>
                  <a:pt x="42" y="59"/>
                </a:cubicBezTo>
                <a:cubicBezTo>
                  <a:pt x="42" y="59"/>
                  <a:pt x="42" y="59"/>
                  <a:pt x="42" y="59"/>
                </a:cubicBezTo>
                <a:cubicBezTo>
                  <a:pt x="42" y="58"/>
                  <a:pt x="42" y="58"/>
                  <a:pt x="42" y="58"/>
                </a:cubicBezTo>
                <a:cubicBezTo>
                  <a:pt x="42" y="58"/>
                  <a:pt x="42" y="58"/>
                  <a:pt x="42" y="58"/>
                </a:cubicBezTo>
                <a:cubicBezTo>
                  <a:pt x="42" y="58"/>
                  <a:pt x="42" y="58"/>
                  <a:pt x="42" y="58"/>
                </a:cubicBezTo>
                <a:cubicBezTo>
                  <a:pt x="42" y="58"/>
                  <a:pt x="42" y="58"/>
                  <a:pt x="42" y="58"/>
                </a:cubicBezTo>
                <a:cubicBezTo>
                  <a:pt x="42" y="58"/>
                  <a:pt x="42" y="58"/>
                  <a:pt x="42" y="58"/>
                </a:cubicBezTo>
                <a:cubicBezTo>
                  <a:pt x="42" y="58"/>
                  <a:pt x="42" y="58"/>
                  <a:pt x="42" y="58"/>
                </a:cubicBezTo>
                <a:cubicBezTo>
                  <a:pt x="42" y="58"/>
                  <a:pt x="42" y="58"/>
                  <a:pt x="42" y="58"/>
                </a:cubicBezTo>
                <a:cubicBezTo>
                  <a:pt x="42" y="58"/>
                  <a:pt x="42" y="58"/>
                  <a:pt x="42" y="58"/>
                </a:cubicBezTo>
                <a:cubicBezTo>
                  <a:pt x="42" y="58"/>
                  <a:pt x="42" y="58"/>
                  <a:pt x="42" y="58"/>
                </a:cubicBezTo>
                <a:cubicBezTo>
                  <a:pt x="42" y="58"/>
                  <a:pt x="42" y="58"/>
                  <a:pt x="42" y="58"/>
                </a:cubicBezTo>
                <a:cubicBezTo>
                  <a:pt x="42" y="58"/>
                  <a:pt x="42" y="58"/>
                  <a:pt x="42" y="58"/>
                </a:cubicBezTo>
                <a:cubicBezTo>
                  <a:pt x="42" y="58"/>
                  <a:pt x="42" y="58"/>
                  <a:pt x="42" y="58"/>
                </a:cubicBezTo>
                <a:cubicBezTo>
                  <a:pt x="42" y="58"/>
                  <a:pt x="42" y="58"/>
                  <a:pt x="42" y="58"/>
                </a:cubicBezTo>
                <a:cubicBezTo>
                  <a:pt x="42" y="58"/>
                  <a:pt x="42" y="58"/>
                  <a:pt x="42" y="58"/>
                </a:cubicBezTo>
                <a:cubicBezTo>
                  <a:pt x="42" y="57"/>
                  <a:pt x="42" y="57"/>
                  <a:pt x="42" y="57"/>
                </a:cubicBezTo>
                <a:cubicBezTo>
                  <a:pt x="42" y="57"/>
                  <a:pt x="42" y="57"/>
                  <a:pt x="42" y="57"/>
                </a:cubicBezTo>
                <a:cubicBezTo>
                  <a:pt x="42" y="57"/>
                  <a:pt x="42" y="57"/>
                  <a:pt x="42" y="57"/>
                </a:cubicBezTo>
                <a:cubicBezTo>
                  <a:pt x="42" y="57"/>
                  <a:pt x="42" y="57"/>
                  <a:pt x="42" y="57"/>
                </a:cubicBezTo>
                <a:cubicBezTo>
                  <a:pt x="42" y="57"/>
                  <a:pt x="42" y="57"/>
                  <a:pt x="42" y="57"/>
                </a:cubicBezTo>
                <a:cubicBezTo>
                  <a:pt x="41" y="57"/>
                  <a:pt x="41" y="57"/>
                  <a:pt x="41" y="57"/>
                </a:cubicBezTo>
                <a:cubicBezTo>
                  <a:pt x="41" y="57"/>
                  <a:pt x="41" y="57"/>
                  <a:pt x="41" y="57"/>
                </a:cubicBezTo>
                <a:cubicBezTo>
                  <a:pt x="41" y="57"/>
                  <a:pt x="41" y="57"/>
                  <a:pt x="41" y="57"/>
                </a:cubicBezTo>
                <a:cubicBezTo>
                  <a:pt x="41" y="57"/>
                  <a:pt x="41" y="57"/>
                  <a:pt x="41" y="57"/>
                </a:cubicBezTo>
                <a:cubicBezTo>
                  <a:pt x="41" y="57"/>
                  <a:pt x="41" y="57"/>
                  <a:pt x="41" y="57"/>
                </a:cubicBezTo>
                <a:cubicBezTo>
                  <a:pt x="41" y="57"/>
                  <a:pt x="41" y="57"/>
                  <a:pt x="41" y="57"/>
                </a:cubicBezTo>
                <a:cubicBezTo>
                  <a:pt x="41" y="57"/>
                  <a:pt x="41" y="57"/>
                  <a:pt x="41" y="57"/>
                </a:cubicBezTo>
                <a:cubicBezTo>
                  <a:pt x="41" y="57"/>
                  <a:pt x="41" y="57"/>
                  <a:pt x="41" y="57"/>
                </a:cubicBezTo>
                <a:cubicBezTo>
                  <a:pt x="41" y="57"/>
                  <a:pt x="41" y="57"/>
                  <a:pt x="41" y="57"/>
                </a:cubicBezTo>
                <a:cubicBezTo>
                  <a:pt x="41" y="57"/>
                  <a:pt x="41" y="57"/>
                  <a:pt x="41" y="57"/>
                </a:cubicBezTo>
                <a:cubicBezTo>
                  <a:pt x="41" y="57"/>
                  <a:pt x="41" y="57"/>
                  <a:pt x="41" y="57"/>
                </a:cubicBezTo>
                <a:cubicBezTo>
                  <a:pt x="41" y="57"/>
                  <a:pt x="41" y="57"/>
                  <a:pt x="41" y="57"/>
                </a:cubicBezTo>
                <a:cubicBezTo>
                  <a:pt x="41" y="57"/>
                  <a:pt x="41" y="57"/>
                  <a:pt x="41" y="57"/>
                </a:cubicBezTo>
                <a:cubicBezTo>
                  <a:pt x="41" y="57"/>
                  <a:pt x="41" y="56"/>
                  <a:pt x="41" y="56"/>
                </a:cubicBezTo>
                <a:cubicBezTo>
                  <a:pt x="41" y="56"/>
                  <a:pt x="41" y="56"/>
                  <a:pt x="41" y="56"/>
                </a:cubicBezTo>
                <a:cubicBezTo>
                  <a:pt x="41" y="56"/>
                  <a:pt x="41" y="56"/>
                  <a:pt x="41" y="56"/>
                </a:cubicBezTo>
                <a:cubicBezTo>
                  <a:pt x="41" y="56"/>
                  <a:pt x="41" y="56"/>
                  <a:pt x="41" y="56"/>
                </a:cubicBezTo>
                <a:cubicBezTo>
                  <a:pt x="41" y="56"/>
                  <a:pt x="41" y="56"/>
                  <a:pt x="41" y="56"/>
                </a:cubicBezTo>
                <a:cubicBezTo>
                  <a:pt x="41" y="56"/>
                  <a:pt x="41" y="56"/>
                  <a:pt x="41" y="56"/>
                </a:cubicBezTo>
                <a:cubicBezTo>
                  <a:pt x="41" y="56"/>
                  <a:pt x="41" y="56"/>
                  <a:pt x="41" y="56"/>
                </a:cubicBezTo>
                <a:cubicBezTo>
                  <a:pt x="41" y="56"/>
                  <a:pt x="41" y="56"/>
                  <a:pt x="41" y="56"/>
                </a:cubicBezTo>
                <a:cubicBezTo>
                  <a:pt x="41" y="56"/>
                  <a:pt x="41" y="57"/>
                  <a:pt x="41" y="57"/>
                </a:cubicBezTo>
                <a:cubicBezTo>
                  <a:pt x="41" y="57"/>
                  <a:pt x="41" y="57"/>
                  <a:pt x="41" y="57"/>
                </a:cubicBezTo>
                <a:cubicBezTo>
                  <a:pt x="41" y="57"/>
                  <a:pt x="41" y="57"/>
                  <a:pt x="41" y="57"/>
                </a:cubicBezTo>
                <a:cubicBezTo>
                  <a:pt x="41" y="57"/>
                  <a:pt x="41" y="57"/>
                  <a:pt x="41" y="57"/>
                </a:cubicBezTo>
                <a:cubicBezTo>
                  <a:pt x="41" y="57"/>
                  <a:pt x="41" y="57"/>
                  <a:pt x="41" y="57"/>
                </a:cubicBezTo>
                <a:cubicBezTo>
                  <a:pt x="41" y="57"/>
                  <a:pt x="41" y="57"/>
                  <a:pt x="41" y="57"/>
                </a:cubicBezTo>
                <a:cubicBezTo>
                  <a:pt x="41" y="57"/>
                  <a:pt x="41" y="57"/>
                  <a:pt x="41" y="57"/>
                </a:cubicBezTo>
                <a:cubicBezTo>
                  <a:pt x="41" y="57"/>
                  <a:pt x="41" y="57"/>
                  <a:pt x="41" y="57"/>
                </a:cubicBezTo>
                <a:cubicBezTo>
                  <a:pt x="41" y="57"/>
                  <a:pt x="41" y="57"/>
                  <a:pt x="41" y="57"/>
                </a:cubicBezTo>
                <a:cubicBezTo>
                  <a:pt x="41" y="57"/>
                  <a:pt x="41" y="57"/>
                  <a:pt x="41" y="57"/>
                </a:cubicBezTo>
                <a:cubicBezTo>
                  <a:pt x="41" y="57"/>
                  <a:pt x="41" y="57"/>
                  <a:pt x="41" y="57"/>
                </a:cubicBezTo>
                <a:cubicBezTo>
                  <a:pt x="41" y="57"/>
                  <a:pt x="41" y="57"/>
                  <a:pt x="41" y="57"/>
                </a:cubicBezTo>
                <a:cubicBezTo>
                  <a:pt x="41" y="57"/>
                  <a:pt x="41" y="57"/>
                  <a:pt x="41" y="57"/>
                </a:cubicBezTo>
                <a:cubicBezTo>
                  <a:pt x="41" y="57"/>
                  <a:pt x="41" y="57"/>
                  <a:pt x="41" y="57"/>
                </a:cubicBezTo>
                <a:cubicBezTo>
                  <a:pt x="41" y="57"/>
                  <a:pt x="41" y="57"/>
                  <a:pt x="41" y="57"/>
                </a:cubicBezTo>
                <a:cubicBezTo>
                  <a:pt x="41" y="57"/>
                  <a:pt x="41" y="57"/>
                  <a:pt x="41" y="58"/>
                </a:cubicBezTo>
                <a:cubicBezTo>
                  <a:pt x="41" y="58"/>
                  <a:pt x="41" y="58"/>
                  <a:pt x="41" y="58"/>
                </a:cubicBezTo>
                <a:cubicBezTo>
                  <a:pt x="41" y="58"/>
                  <a:pt x="41" y="58"/>
                  <a:pt x="41" y="58"/>
                </a:cubicBezTo>
                <a:cubicBezTo>
                  <a:pt x="42" y="58"/>
                  <a:pt x="42" y="58"/>
                  <a:pt x="42" y="58"/>
                </a:cubicBezTo>
                <a:cubicBezTo>
                  <a:pt x="42" y="58"/>
                  <a:pt x="42" y="58"/>
                  <a:pt x="42" y="58"/>
                </a:cubicBezTo>
                <a:cubicBezTo>
                  <a:pt x="42" y="58"/>
                  <a:pt x="42" y="58"/>
                  <a:pt x="42" y="58"/>
                </a:cubicBezTo>
                <a:cubicBezTo>
                  <a:pt x="42" y="58"/>
                  <a:pt x="42" y="58"/>
                  <a:pt x="42" y="58"/>
                </a:cubicBezTo>
                <a:cubicBezTo>
                  <a:pt x="42" y="58"/>
                  <a:pt x="42" y="58"/>
                  <a:pt x="42" y="58"/>
                </a:cubicBezTo>
                <a:cubicBezTo>
                  <a:pt x="42" y="58"/>
                  <a:pt x="42" y="58"/>
                  <a:pt x="42" y="58"/>
                </a:cubicBezTo>
                <a:cubicBezTo>
                  <a:pt x="42" y="58"/>
                  <a:pt x="42" y="58"/>
                  <a:pt x="42" y="58"/>
                </a:cubicBezTo>
                <a:cubicBezTo>
                  <a:pt x="42" y="58"/>
                  <a:pt x="42" y="58"/>
                  <a:pt x="42" y="58"/>
                </a:cubicBezTo>
                <a:cubicBezTo>
                  <a:pt x="42" y="58"/>
                  <a:pt x="42" y="58"/>
                  <a:pt x="42" y="58"/>
                </a:cubicBezTo>
                <a:cubicBezTo>
                  <a:pt x="42" y="58"/>
                  <a:pt x="42" y="58"/>
                  <a:pt x="42" y="58"/>
                </a:cubicBezTo>
                <a:cubicBezTo>
                  <a:pt x="42" y="58"/>
                  <a:pt x="42" y="59"/>
                  <a:pt x="42" y="59"/>
                </a:cubicBezTo>
                <a:cubicBezTo>
                  <a:pt x="42" y="59"/>
                  <a:pt x="42" y="59"/>
                  <a:pt x="42" y="59"/>
                </a:cubicBezTo>
                <a:cubicBezTo>
                  <a:pt x="42" y="59"/>
                  <a:pt x="42" y="59"/>
                  <a:pt x="42" y="59"/>
                </a:cubicBezTo>
                <a:cubicBezTo>
                  <a:pt x="42" y="59"/>
                  <a:pt x="42" y="59"/>
                  <a:pt x="42" y="59"/>
                </a:cubicBezTo>
                <a:cubicBezTo>
                  <a:pt x="42" y="59"/>
                  <a:pt x="42" y="59"/>
                  <a:pt x="42" y="59"/>
                </a:cubicBezTo>
                <a:cubicBezTo>
                  <a:pt x="42" y="59"/>
                  <a:pt x="42" y="59"/>
                  <a:pt x="42" y="59"/>
                </a:cubicBezTo>
                <a:cubicBezTo>
                  <a:pt x="42" y="59"/>
                  <a:pt x="42" y="59"/>
                  <a:pt x="42" y="59"/>
                </a:cubicBezTo>
                <a:cubicBezTo>
                  <a:pt x="42" y="59"/>
                  <a:pt x="42" y="59"/>
                  <a:pt x="42" y="59"/>
                </a:cubicBezTo>
                <a:cubicBezTo>
                  <a:pt x="42" y="59"/>
                  <a:pt x="42" y="59"/>
                  <a:pt x="42" y="59"/>
                </a:cubicBezTo>
                <a:cubicBezTo>
                  <a:pt x="42" y="59"/>
                  <a:pt x="42" y="59"/>
                  <a:pt x="42" y="59"/>
                </a:cubicBezTo>
                <a:cubicBezTo>
                  <a:pt x="42" y="59"/>
                  <a:pt x="42" y="59"/>
                  <a:pt x="42" y="59"/>
                </a:cubicBezTo>
                <a:cubicBezTo>
                  <a:pt x="42" y="59"/>
                  <a:pt x="42" y="59"/>
                  <a:pt x="42" y="59"/>
                </a:cubicBezTo>
                <a:cubicBezTo>
                  <a:pt x="42" y="59"/>
                  <a:pt x="42" y="59"/>
                  <a:pt x="42" y="59"/>
                </a:cubicBezTo>
                <a:cubicBezTo>
                  <a:pt x="42" y="59"/>
                  <a:pt x="42" y="59"/>
                  <a:pt x="42" y="59"/>
                </a:cubicBezTo>
                <a:cubicBezTo>
                  <a:pt x="42" y="59"/>
                  <a:pt x="42" y="59"/>
                  <a:pt x="42" y="59"/>
                </a:cubicBezTo>
                <a:cubicBezTo>
                  <a:pt x="42" y="59"/>
                  <a:pt x="42" y="59"/>
                  <a:pt x="42" y="59"/>
                </a:cubicBezTo>
                <a:cubicBezTo>
                  <a:pt x="42" y="59"/>
                  <a:pt x="42" y="59"/>
                  <a:pt x="42" y="59"/>
                </a:cubicBezTo>
                <a:cubicBezTo>
                  <a:pt x="42" y="59"/>
                  <a:pt x="42" y="60"/>
                  <a:pt x="42" y="60"/>
                </a:cubicBezTo>
                <a:cubicBezTo>
                  <a:pt x="42" y="60"/>
                  <a:pt x="43" y="60"/>
                  <a:pt x="43" y="60"/>
                </a:cubicBezTo>
                <a:cubicBezTo>
                  <a:pt x="43" y="60"/>
                  <a:pt x="43" y="60"/>
                  <a:pt x="43" y="60"/>
                </a:cubicBezTo>
                <a:cubicBezTo>
                  <a:pt x="43" y="60"/>
                  <a:pt x="43" y="60"/>
                  <a:pt x="43" y="60"/>
                </a:cubicBezTo>
                <a:cubicBezTo>
                  <a:pt x="43" y="60"/>
                  <a:pt x="43" y="60"/>
                  <a:pt x="43" y="60"/>
                </a:cubicBezTo>
                <a:cubicBezTo>
                  <a:pt x="43" y="60"/>
                  <a:pt x="43" y="60"/>
                  <a:pt x="43" y="60"/>
                </a:cubicBezTo>
                <a:cubicBezTo>
                  <a:pt x="43" y="60"/>
                  <a:pt x="43" y="60"/>
                  <a:pt x="43" y="60"/>
                </a:cubicBezTo>
                <a:cubicBezTo>
                  <a:pt x="43" y="60"/>
                  <a:pt x="43" y="60"/>
                  <a:pt x="43" y="60"/>
                </a:cubicBezTo>
                <a:cubicBezTo>
                  <a:pt x="43" y="60"/>
                  <a:pt x="43" y="60"/>
                  <a:pt x="43" y="60"/>
                </a:cubicBezTo>
                <a:cubicBezTo>
                  <a:pt x="43" y="60"/>
                  <a:pt x="43" y="60"/>
                  <a:pt x="43" y="60"/>
                </a:cubicBezTo>
                <a:cubicBezTo>
                  <a:pt x="43" y="60"/>
                  <a:pt x="43" y="60"/>
                  <a:pt x="43" y="60"/>
                </a:cubicBezTo>
                <a:close/>
                <a:moveTo>
                  <a:pt x="43" y="52"/>
                </a:moveTo>
                <a:cubicBezTo>
                  <a:pt x="43" y="52"/>
                  <a:pt x="43" y="52"/>
                  <a:pt x="43" y="52"/>
                </a:cubicBezTo>
                <a:cubicBezTo>
                  <a:pt x="43" y="52"/>
                  <a:pt x="43" y="52"/>
                  <a:pt x="43" y="52"/>
                </a:cubicBezTo>
                <a:cubicBezTo>
                  <a:pt x="43" y="52"/>
                  <a:pt x="43" y="52"/>
                  <a:pt x="43" y="52"/>
                </a:cubicBezTo>
                <a:cubicBezTo>
                  <a:pt x="43" y="52"/>
                  <a:pt x="43" y="52"/>
                  <a:pt x="43" y="52"/>
                </a:cubicBezTo>
                <a:cubicBezTo>
                  <a:pt x="43" y="52"/>
                  <a:pt x="43" y="52"/>
                  <a:pt x="43" y="52"/>
                </a:cubicBezTo>
                <a:cubicBezTo>
                  <a:pt x="43" y="52"/>
                  <a:pt x="43" y="52"/>
                  <a:pt x="43" y="52"/>
                </a:cubicBezTo>
                <a:cubicBezTo>
                  <a:pt x="43" y="52"/>
                  <a:pt x="43" y="52"/>
                  <a:pt x="43" y="52"/>
                </a:cubicBezTo>
                <a:cubicBezTo>
                  <a:pt x="43" y="52"/>
                  <a:pt x="43" y="52"/>
                  <a:pt x="43" y="52"/>
                </a:cubicBezTo>
                <a:cubicBezTo>
                  <a:pt x="43" y="52"/>
                  <a:pt x="43" y="52"/>
                  <a:pt x="43" y="52"/>
                </a:cubicBezTo>
                <a:cubicBezTo>
                  <a:pt x="43" y="52"/>
                  <a:pt x="43" y="52"/>
                  <a:pt x="43" y="52"/>
                </a:cubicBezTo>
                <a:cubicBezTo>
                  <a:pt x="43" y="52"/>
                  <a:pt x="43" y="52"/>
                  <a:pt x="43" y="52"/>
                </a:cubicBezTo>
                <a:cubicBezTo>
                  <a:pt x="43" y="52"/>
                  <a:pt x="43" y="52"/>
                  <a:pt x="43" y="52"/>
                </a:cubicBezTo>
                <a:cubicBezTo>
                  <a:pt x="43" y="52"/>
                  <a:pt x="43" y="52"/>
                  <a:pt x="43" y="52"/>
                </a:cubicBezTo>
                <a:cubicBezTo>
                  <a:pt x="43" y="52"/>
                  <a:pt x="43" y="52"/>
                  <a:pt x="43" y="52"/>
                </a:cubicBezTo>
                <a:close/>
                <a:moveTo>
                  <a:pt x="44" y="51"/>
                </a:moveTo>
                <a:cubicBezTo>
                  <a:pt x="44" y="51"/>
                  <a:pt x="44" y="51"/>
                  <a:pt x="44" y="51"/>
                </a:cubicBezTo>
                <a:cubicBezTo>
                  <a:pt x="44" y="51"/>
                  <a:pt x="44" y="51"/>
                  <a:pt x="44" y="51"/>
                </a:cubicBezTo>
                <a:cubicBezTo>
                  <a:pt x="44" y="51"/>
                  <a:pt x="44" y="51"/>
                  <a:pt x="44" y="51"/>
                </a:cubicBezTo>
                <a:cubicBezTo>
                  <a:pt x="44" y="51"/>
                  <a:pt x="44" y="51"/>
                  <a:pt x="44" y="51"/>
                </a:cubicBezTo>
                <a:cubicBezTo>
                  <a:pt x="44" y="51"/>
                  <a:pt x="44" y="51"/>
                  <a:pt x="44" y="51"/>
                </a:cubicBezTo>
                <a:cubicBezTo>
                  <a:pt x="44" y="50"/>
                  <a:pt x="44" y="50"/>
                  <a:pt x="44" y="50"/>
                </a:cubicBezTo>
                <a:cubicBezTo>
                  <a:pt x="44" y="50"/>
                  <a:pt x="44" y="50"/>
                  <a:pt x="44" y="50"/>
                </a:cubicBezTo>
                <a:cubicBezTo>
                  <a:pt x="44" y="50"/>
                  <a:pt x="44" y="50"/>
                  <a:pt x="44" y="50"/>
                </a:cubicBezTo>
                <a:cubicBezTo>
                  <a:pt x="45" y="50"/>
                  <a:pt x="45" y="50"/>
                  <a:pt x="45" y="50"/>
                </a:cubicBezTo>
                <a:cubicBezTo>
                  <a:pt x="45" y="50"/>
                  <a:pt x="45" y="50"/>
                  <a:pt x="45" y="50"/>
                </a:cubicBezTo>
                <a:cubicBezTo>
                  <a:pt x="45" y="50"/>
                  <a:pt x="45" y="50"/>
                  <a:pt x="45" y="50"/>
                </a:cubicBezTo>
                <a:cubicBezTo>
                  <a:pt x="45" y="50"/>
                  <a:pt x="45" y="50"/>
                  <a:pt x="45" y="50"/>
                </a:cubicBezTo>
                <a:cubicBezTo>
                  <a:pt x="45" y="50"/>
                  <a:pt x="45" y="50"/>
                  <a:pt x="45" y="50"/>
                </a:cubicBezTo>
                <a:cubicBezTo>
                  <a:pt x="45" y="50"/>
                  <a:pt x="45" y="50"/>
                  <a:pt x="45" y="50"/>
                </a:cubicBezTo>
                <a:cubicBezTo>
                  <a:pt x="44" y="50"/>
                  <a:pt x="44" y="50"/>
                  <a:pt x="44" y="50"/>
                </a:cubicBezTo>
                <a:cubicBezTo>
                  <a:pt x="44" y="50"/>
                  <a:pt x="44" y="50"/>
                  <a:pt x="44" y="50"/>
                </a:cubicBezTo>
                <a:cubicBezTo>
                  <a:pt x="44" y="50"/>
                  <a:pt x="44" y="50"/>
                  <a:pt x="44" y="50"/>
                </a:cubicBezTo>
                <a:cubicBezTo>
                  <a:pt x="44" y="50"/>
                  <a:pt x="44" y="50"/>
                  <a:pt x="44" y="50"/>
                </a:cubicBezTo>
                <a:cubicBezTo>
                  <a:pt x="44" y="50"/>
                  <a:pt x="44" y="50"/>
                  <a:pt x="44" y="50"/>
                </a:cubicBezTo>
                <a:cubicBezTo>
                  <a:pt x="44" y="50"/>
                  <a:pt x="44" y="50"/>
                  <a:pt x="44" y="50"/>
                </a:cubicBezTo>
                <a:cubicBezTo>
                  <a:pt x="44" y="50"/>
                  <a:pt x="44" y="50"/>
                  <a:pt x="44" y="50"/>
                </a:cubicBezTo>
                <a:cubicBezTo>
                  <a:pt x="44" y="50"/>
                  <a:pt x="44" y="50"/>
                  <a:pt x="44" y="50"/>
                </a:cubicBezTo>
                <a:cubicBezTo>
                  <a:pt x="44" y="50"/>
                  <a:pt x="44" y="50"/>
                  <a:pt x="44" y="50"/>
                </a:cubicBezTo>
                <a:cubicBezTo>
                  <a:pt x="44" y="50"/>
                  <a:pt x="44" y="50"/>
                  <a:pt x="44" y="50"/>
                </a:cubicBezTo>
                <a:cubicBezTo>
                  <a:pt x="44" y="50"/>
                  <a:pt x="44" y="50"/>
                  <a:pt x="44" y="50"/>
                </a:cubicBezTo>
                <a:cubicBezTo>
                  <a:pt x="44" y="51"/>
                  <a:pt x="44" y="51"/>
                  <a:pt x="44" y="51"/>
                </a:cubicBezTo>
                <a:cubicBezTo>
                  <a:pt x="44" y="50"/>
                  <a:pt x="44" y="50"/>
                  <a:pt x="44" y="50"/>
                </a:cubicBezTo>
                <a:cubicBezTo>
                  <a:pt x="44" y="50"/>
                  <a:pt x="44" y="50"/>
                  <a:pt x="44" y="51"/>
                </a:cubicBezTo>
                <a:cubicBezTo>
                  <a:pt x="44" y="51"/>
                  <a:pt x="44" y="51"/>
                  <a:pt x="44" y="51"/>
                </a:cubicBezTo>
                <a:cubicBezTo>
                  <a:pt x="44" y="51"/>
                  <a:pt x="44" y="51"/>
                  <a:pt x="44" y="51"/>
                </a:cubicBezTo>
                <a:cubicBezTo>
                  <a:pt x="44" y="51"/>
                  <a:pt x="44" y="51"/>
                  <a:pt x="44" y="51"/>
                </a:cubicBezTo>
                <a:cubicBezTo>
                  <a:pt x="44" y="51"/>
                  <a:pt x="44" y="51"/>
                  <a:pt x="44" y="51"/>
                </a:cubicBezTo>
                <a:cubicBezTo>
                  <a:pt x="44" y="51"/>
                  <a:pt x="44" y="51"/>
                  <a:pt x="44" y="51"/>
                </a:cubicBezTo>
                <a:cubicBezTo>
                  <a:pt x="44" y="51"/>
                  <a:pt x="44" y="51"/>
                  <a:pt x="44" y="51"/>
                </a:cubicBezTo>
                <a:cubicBezTo>
                  <a:pt x="44" y="51"/>
                  <a:pt x="44" y="51"/>
                  <a:pt x="44" y="51"/>
                </a:cubicBezTo>
                <a:cubicBezTo>
                  <a:pt x="44" y="51"/>
                  <a:pt x="44" y="51"/>
                  <a:pt x="44" y="51"/>
                </a:cubicBezTo>
                <a:close/>
                <a:moveTo>
                  <a:pt x="44" y="52"/>
                </a:moveTo>
                <a:cubicBezTo>
                  <a:pt x="44" y="52"/>
                  <a:pt x="44" y="52"/>
                  <a:pt x="44" y="52"/>
                </a:cubicBezTo>
                <a:cubicBezTo>
                  <a:pt x="44" y="52"/>
                  <a:pt x="44" y="52"/>
                  <a:pt x="44" y="52"/>
                </a:cubicBezTo>
                <a:cubicBezTo>
                  <a:pt x="45" y="52"/>
                  <a:pt x="45" y="52"/>
                  <a:pt x="45" y="52"/>
                </a:cubicBezTo>
                <a:cubicBezTo>
                  <a:pt x="45" y="52"/>
                  <a:pt x="45" y="52"/>
                  <a:pt x="45" y="52"/>
                </a:cubicBezTo>
                <a:cubicBezTo>
                  <a:pt x="45" y="52"/>
                  <a:pt x="45" y="52"/>
                  <a:pt x="45" y="52"/>
                </a:cubicBezTo>
                <a:cubicBezTo>
                  <a:pt x="45" y="52"/>
                  <a:pt x="45" y="52"/>
                  <a:pt x="45" y="52"/>
                </a:cubicBezTo>
                <a:cubicBezTo>
                  <a:pt x="45" y="52"/>
                  <a:pt x="45" y="52"/>
                  <a:pt x="45" y="52"/>
                </a:cubicBezTo>
                <a:cubicBezTo>
                  <a:pt x="45" y="52"/>
                  <a:pt x="45" y="52"/>
                  <a:pt x="45" y="52"/>
                </a:cubicBezTo>
                <a:cubicBezTo>
                  <a:pt x="45" y="52"/>
                  <a:pt x="45" y="52"/>
                  <a:pt x="45" y="52"/>
                </a:cubicBezTo>
                <a:cubicBezTo>
                  <a:pt x="45" y="52"/>
                  <a:pt x="45" y="52"/>
                  <a:pt x="45" y="52"/>
                </a:cubicBezTo>
                <a:cubicBezTo>
                  <a:pt x="45" y="52"/>
                  <a:pt x="45" y="52"/>
                  <a:pt x="45" y="52"/>
                </a:cubicBezTo>
                <a:cubicBezTo>
                  <a:pt x="45" y="52"/>
                  <a:pt x="45" y="52"/>
                  <a:pt x="45" y="52"/>
                </a:cubicBezTo>
                <a:cubicBezTo>
                  <a:pt x="45" y="52"/>
                  <a:pt x="45" y="52"/>
                  <a:pt x="45" y="52"/>
                </a:cubicBezTo>
                <a:cubicBezTo>
                  <a:pt x="45" y="52"/>
                  <a:pt x="45" y="52"/>
                  <a:pt x="45" y="52"/>
                </a:cubicBezTo>
                <a:cubicBezTo>
                  <a:pt x="45" y="51"/>
                  <a:pt x="45" y="51"/>
                  <a:pt x="45" y="51"/>
                </a:cubicBezTo>
                <a:cubicBezTo>
                  <a:pt x="45" y="51"/>
                  <a:pt x="45" y="51"/>
                  <a:pt x="45" y="51"/>
                </a:cubicBezTo>
                <a:cubicBezTo>
                  <a:pt x="45" y="51"/>
                  <a:pt x="45" y="51"/>
                  <a:pt x="45" y="51"/>
                </a:cubicBezTo>
                <a:cubicBezTo>
                  <a:pt x="44" y="51"/>
                  <a:pt x="44" y="51"/>
                  <a:pt x="44" y="51"/>
                </a:cubicBezTo>
                <a:cubicBezTo>
                  <a:pt x="44" y="51"/>
                  <a:pt x="44" y="51"/>
                  <a:pt x="44" y="51"/>
                </a:cubicBezTo>
                <a:cubicBezTo>
                  <a:pt x="44" y="51"/>
                  <a:pt x="44" y="51"/>
                  <a:pt x="44" y="51"/>
                </a:cubicBezTo>
                <a:cubicBezTo>
                  <a:pt x="44" y="51"/>
                  <a:pt x="44" y="51"/>
                  <a:pt x="44" y="51"/>
                </a:cubicBezTo>
                <a:cubicBezTo>
                  <a:pt x="44" y="51"/>
                  <a:pt x="44" y="51"/>
                  <a:pt x="44" y="51"/>
                </a:cubicBezTo>
                <a:cubicBezTo>
                  <a:pt x="44" y="51"/>
                  <a:pt x="44" y="51"/>
                  <a:pt x="44" y="51"/>
                </a:cubicBezTo>
                <a:cubicBezTo>
                  <a:pt x="44" y="51"/>
                  <a:pt x="44" y="51"/>
                  <a:pt x="44" y="51"/>
                </a:cubicBezTo>
                <a:cubicBezTo>
                  <a:pt x="44" y="51"/>
                  <a:pt x="44" y="51"/>
                  <a:pt x="44" y="51"/>
                </a:cubicBezTo>
                <a:cubicBezTo>
                  <a:pt x="44" y="51"/>
                  <a:pt x="44" y="51"/>
                  <a:pt x="44" y="51"/>
                </a:cubicBezTo>
                <a:cubicBezTo>
                  <a:pt x="44" y="51"/>
                  <a:pt x="44" y="51"/>
                  <a:pt x="44" y="51"/>
                </a:cubicBezTo>
                <a:cubicBezTo>
                  <a:pt x="44" y="51"/>
                  <a:pt x="44" y="51"/>
                  <a:pt x="44" y="51"/>
                </a:cubicBezTo>
                <a:cubicBezTo>
                  <a:pt x="44" y="51"/>
                  <a:pt x="44" y="51"/>
                  <a:pt x="44" y="51"/>
                </a:cubicBezTo>
                <a:cubicBezTo>
                  <a:pt x="44" y="51"/>
                  <a:pt x="44" y="51"/>
                  <a:pt x="44" y="51"/>
                </a:cubicBezTo>
                <a:cubicBezTo>
                  <a:pt x="44" y="51"/>
                  <a:pt x="44" y="51"/>
                  <a:pt x="44" y="51"/>
                </a:cubicBezTo>
                <a:cubicBezTo>
                  <a:pt x="44" y="51"/>
                  <a:pt x="44" y="51"/>
                  <a:pt x="44" y="51"/>
                </a:cubicBezTo>
                <a:cubicBezTo>
                  <a:pt x="44" y="51"/>
                  <a:pt x="44" y="51"/>
                  <a:pt x="44" y="51"/>
                </a:cubicBezTo>
                <a:cubicBezTo>
                  <a:pt x="44" y="52"/>
                  <a:pt x="44" y="52"/>
                  <a:pt x="44" y="52"/>
                </a:cubicBezTo>
                <a:cubicBezTo>
                  <a:pt x="44" y="52"/>
                  <a:pt x="44" y="52"/>
                  <a:pt x="44" y="52"/>
                </a:cubicBezTo>
                <a:cubicBezTo>
                  <a:pt x="44" y="52"/>
                  <a:pt x="44" y="52"/>
                  <a:pt x="44" y="52"/>
                </a:cubicBezTo>
                <a:cubicBezTo>
                  <a:pt x="44" y="52"/>
                  <a:pt x="44" y="52"/>
                  <a:pt x="44" y="52"/>
                </a:cubicBezTo>
                <a:cubicBezTo>
                  <a:pt x="44" y="52"/>
                  <a:pt x="44" y="52"/>
                  <a:pt x="44" y="52"/>
                </a:cubicBezTo>
                <a:cubicBezTo>
                  <a:pt x="44" y="52"/>
                  <a:pt x="44" y="52"/>
                  <a:pt x="44" y="52"/>
                </a:cubicBezTo>
                <a:cubicBezTo>
                  <a:pt x="44" y="52"/>
                  <a:pt x="44" y="52"/>
                  <a:pt x="44" y="52"/>
                </a:cubicBezTo>
                <a:cubicBezTo>
                  <a:pt x="44" y="52"/>
                  <a:pt x="44" y="52"/>
                  <a:pt x="44" y="52"/>
                </a:cubicBezTo>
                <a:cubicBezTo>
                  <a:pt x="44" y="52"/>
                  <a:pt x="44" y="52"/>
                  <a:pt x="44" y="52"/>
                </a:cubicBezTo>
                <a:close/>
                <a:moveTo>
                  <a:pt x="44" y="53"/>
                </a:moveTo>
                <a:cubicBezTo>
                  <a:pt x="45" y="53"/>
                  <a:pt x="45" y="53"/>
                  <a:pt x="45" y="53"/>
                </a:cubicBezTo>
                <a:cubicBezTo>
                  <a:pt x="45" y="53"/>
                  <a:pt x="45" y="53"/>
                  <a:pt x="45" y="53"/>
                </a:cubicBezTo>
                <a:cubicBezTo>
                  <a:pt x="45" y="53"/>
                  <a:pt x="45" y="53"/>
                  <a:pt x="45" y="53"/>
                </a:cubicBezTo>
                <a:cubicBezTo>
                  <a:pt x="45" y="53"/>
                  <a:pt x="45" y="53"/>
                  <a:pt x="45" y="53"/>
                </a:cubicBezTo>
                <a:cubicBezTo>
                  <a:pt x="45" y="53"/>
                  <a:pt x="45" y="53"/>
                  <a:pt x="45" y="53"/>
                </a:cubicBezTo>
                <a:cubicBezTo>
                  <a:pt x="45" y="53"/>
                  <a:pt x="45" y="53"/>
                  <a:pt x="45" y="53"/>
                </a:cubicBezTo>
                <a:cubicBezTo>
                  <a:pt x="45" y="53"/>
                  <a:pt x="45" y="53"/>
                  <a:pt x="45" y="53"/>
                </a:cubicBezTo>
                <a:cubicBezTo>
                  <a:pt x="45" y="53"/>
                  <a:pt x="45" y="53"/>
                  <a:pt x="45" y="53"/>
                </a:cubicBezTo>
                <a:cubicBezTo>
                  <a:pt x="45" y="53"/>
                  <a:pt x="45" y="53"/>
                  <a:pt x="45" y="53"/>
                </a:cubicBezTo>
                <a:cubicBezTo>
                  <a:pt x="45" y="53"/>
                  <a:pt x="45" y="53"/>
                  <a:pt x="45" y="53"/>
                </a:cubicBezTo>
                <a:cubicBezTo>
                  <a:pt x="45" y="53"/>
                  <a:pt x="45" y="53"/>
                  <a:pt x="45" y="53"/>
                </a:cubicBezTo>
                <a:cubicBezTo>
                  <a:pt x="45" y="53"/>
                  <a:pt x="45" y="53"/>
                  <a:pt x="45" y="53"/>
                </a:cubicBezTo>
                <a:cubicBezTo>
                  <a:pt x="45" y="53"/>
                  <a:pt x="45" y="53"/>
                  <a:pt x="45" y="53"/>
                </a:cubicBezTo>
                <a:cubicBezTo>
                  <a:pt x="45" y="53"/>
                  <a:pt x="45" y="53"/>
                  <a:pt x="45" y="53"/>
                </a:cubicBezTo>
                <a:cubicBezTo>
                  <a:pt x="45" y="53"/>
                  <a:pt x="45" y="53"/>
                  <a:pt x="45" y="53"/>
                </a:cubicBezTo>
                <a:cubicBezTo>
                  <a:pt x="45" y="53"/>
                  <a:pt x="45" y="53"/>
                  <a:pt x="45" y="53"/>
                </a:cubicBezTo>
                <a:cubicBezTo>
                  <a:pt x="45" y="53"/>
                  <a:pt x="45" y="53"/>
                  <a:pt x="45" y="53"/>
                </a:cubicBezTo>
                <a:cubicBezTo>
                  <a:pt x="45" y="53"/>
                  <a:pt x="45" y="53"/>
                  <a:pt x="45" y="53"/>
                </a:cubicBezTo>
                <a:cubicBezTo>
                  <a:pt x="45" y="53"/>
                  <a:pt x="45" y="53"/>
                  <a:pt x="45" y="53"/>
                </a:cubicBezTo>
                <a:cubicBezTo>
                  <a:pt x="45" y="53"/>
                  <a:pt x="45" y="53"/>
                  <a:pt x="45" y="53"/>
                </a:cubicBezTo>
                <a:cubicBezTo>
                  <a:pt x="45" y="53"/>
                  <a:pt x="45" y="53"/>
                  <a:pt x="45" y="53"/>
                </a:cubicBezTo>
                <a:cubicBezTo>
                  <a:pt x="45" y="53"/>
                  <a:pt x="45" y="53"/>
                  <a:pt x="45" y="53"/>
                </a:cubicBezTo>
                <a:cubicBezTo>
                  <a:pt x="45" y="53"/>
                  <a:pt x="45" y="53"/>
                  <a:pt x="45" y="53"/>
                </a:cubicBezTo>
                <a:cubicBezTo>
                  <a:pt x="45" y="53"/>
                  <a:pt x="45" y="53"/>
                  <a:pt x="45" y="53"/>
                </a:cubicBezTo>
                <a:cubicBezTo>
                  <a:pt x="45" y="53"/>
                  <a:pt x="45" y="53"/>
                  <a:pt x="45" y="53"/>
                </a:cubicBezTo>
                <a:cubicBezTo>
                  <a:pt x="45" y="53"/>
                  <a:pt x="45" y="53"/>
                  <a:pt x="45" y="53"/>
                </a:cubicBezTo>
                <a:cubicBezTo>
                  <a:pt x="45" y="53"/>
                  <a:pt x="45" y="53"/>
                  <a:pt x="45" y="53"/>
                </a:cubicBezTo>
                <a:cubicBezTo>
                  <a:pt x="45" y="53"/>
                  <a:pt x="45" y="53"/>
                  <a:pt x="45" y="53"/>
                </a:cubicBezTo>
                <a:cubicBezTo>
                  <a:pt x="45" y="53"/>
                  <a:pt x="45" y="53"/>
                  <a:pt x="45" y="53"/>
                </a:cubicBezTo>
                <a:cubicBezTo>
                  <a:pt x="45" y="53"/>
                  <a:pt x="45" y="53"/>
                  <a:pt x="45" y="53"/>
                </a:cubicBezTo>
                <a:cubicBezTo>
                  <a:pt x="45" y="53"/>
                  <a:pt x="45" y="53"/>
                  <a:pt x="45" y="53"/>
                </a:cubicBezTo>
                <a:cubicBezTo>
                  <a:pt x="45" y="53"/>
                  <a:pt x="45" y="53"/>
                  <a:pt x="45" y="53"/>
                </a:cubicBezTo>
                <a:cubicBezTo>
                  <a:pt x="45" y="53"/>
                  <a:pt x="45" y="53"/>
                  <a:pt x="45" y="53"/>
                </a:cubicBezTo>
                <a:cubicBezTo>
                  <a:pt x="45" y="53"/>
                  <a:pt x="45" y="53"/>
                  <a:pt x="45" y="53"/>
                </a:cubicBezTo>
                <a:cubicBezTo>
                  <a:pt x="45" y="53"/>
                  <a:pt x="45" y="53"/>
                  <a:pt x="45" y="53"/>
                </a:cubicBezTo>
                <a:cubicBezTo>
                  <a:pt x="45" y="53"/>
                  <a:pt x="45" y="53"/>
                  <a:pt x="45" y="53"/>
                </a:cubicBezTo>
                <a:cubicBezTo>
                  <a:pt x="45" y="53"/>
                  <a:pt x="45" y="52"/>
                  <a:pt x="45" y="52"/>
                </a:cubicBezTo>
                <a:cubicBezTo>
                  <a:pt x="45" y="52"/>
                  <a:pt x="45" y="52"/>
                  <a:pt x="45" y="52"/>
                </a:cubicBezTo>
                <a:cubicBezTo>
                  <a:pt x="45" y="52"/>
                  <a:pt x="45" y="52"/>
                  <a:pt x="45" y="52"/>
                </a:cubicBezTo>
                <a:cubicBezTo>
                  <a:pt x="44" y="52"/>
                  <a:pt x="44" y="52"/>
                  <a:pt x="44" y="52"/>
                </a:cubicBezTo>
                <a:cubicBezTo>
                  <a:pt x="44" y="52"/>
                  <a:pt x="44" y="52"/>
                  <a:pt x="44" y="52"/>
                </a:cubicBezTo>
                <a:cubicBezTo>
                  <a:pt x="44" y="52"/>
                  <a:pt x="44" y="52"/>
                  <a:pt x="44" y="52"/>
                </a:cubicBezTo>
                <a:cubicBezTo>
                  <a:pt x="44" y="52"/>
                  <a:pt x="44" y="52"/>
                  <a:pt x="44" y="52"/>
                </a:cubicBezTo>
                <a:cubicBezTo>
                  <a:pt x="44" y="53"/>
                  <a:pt x="44" y="53"/>
                  <a:pt x="44" y="53"/>
                </a:cubicBezTo>
                <a:cubicBezTo>
                  <a:pt x="44" y="53"/>
                  <a:pt x="44" y="53"/>
                  <a:pt x="44" y="53"/>
                </a:cubicBezTo>
                <a:cubicBezTo>
                  <a:pt x="44" y="53"/>
                  <a:pt x="44" y="53"/>
                  <a:pt x="44" y="53"/>
                </a:cubicBezTo>
                <a:cubicBezTo>
                  <a:pt x="44" y="53"/>
                  <a:pt x="44" y="53"/>
                  <a:pt x="44" y="53"/>
                </a:cubicBezTo>
                <a:cubicBezTo>
                  <a:pt x="44" y="53"/>
                  <a:pt x="44" y="53"/>
                  <a:pt x="44" y="53"/>
                </a:cubicBezTo>
                <a:close/>
                <a:moveTo>
                  <a:pt x="46" y="57"/>
                </a:moveTo>
                <a:cubicBezTo>
                  <a:pt x="46" y="57"/>
                  <a:pt x="46" y="57"/>
                  <a:pt x="46" y="57"/>
                </a:cubicBezTo>
                <a:cubicBezTo>
                  <a:pt x="46" y="57"/>
                  <a:pt x="46" y="57"/>
                  <a:pt x="46" y="57"/>
                </a:cubicBezTo>
                <a:cubicBezTo>
                  <a:pt x="46" y="57"/>
                  <a:pt x="46" y="57"/>
                  <a:pt x="46" y="57"/>
                </a:cubicBezTo>
                <a:cubicBezTo>
                  <a:pt x="46" y="57"/>
                  <a:pt x="46" y="57"/>
                  <a:pt x="46" y="57"/>
                </a:cubicBezTo>
                <a:cubicBezTo>
                  <a:pt x="46" y="57"/>
                  <a:pt x="46" y="57"/>
                  <a:pt x="46" y="57"/>
                </a:cubicBezTo>
                <a:cubicBezTo>
                  <a:pt x="46" y="56"/>
                  <a:pt x="46" y="56"/>
                  <a:pt x="46" y="56"/>
                </a:cubicBezTo>
                <a:cubicBezTo>
                  <a:pt x="46" y="57"/>
                  <a:pt x="46" y="57"/>
                  <a:pt x="46" y="57"/>
                </a:cubicBezTo>
                <a:cubicBezTo>
                  <a:pt x="46" y="57"/>
                  <a:pt x="46" y="57"/>
                  <a:pt x="46" y="57"/>
                </a:cubicBezTo>
                <a:cubicBezTo>
                  <a:pt x="46" y="57"/>
                  <a:pt x="46" y="56"/>
                  <a:pt x="46" y="56"/>
                </a:cubicBezTo>
                <a:cubicBezTo>
                  <a:pt x="46" y="56"/>
                  <a:pt x="46" y="56"/>
                  <a:pt x="46" y="56"/>
                </a:cubicBezTo>
                <a:cubicBezTo>
                  <a:pt x="45" y="56"/>
                  <a:pt x="45" y="56"/>
                  <a:pt x="45" y="56"/>
                </a:cubicBezTo>
                <a:cubicBezTo>
                  <a:pt x="45" y="56"/>
                  <a:pt x="45" y="56"/>
                  <a:pt x="45" y="56"/>
                </a:cubicBezTo>
                <a:cubicBezTo>
                  <a:pt x="45" y="56"/>
                  <a:pt x="45" y="56"/>
                  <a:pt x="45" y="56"/>
                </a:cubicBezTo>
                <a:cubicBezTo>
                  <a:pt x="45" y="56"/>
                  <a:pt x="45" y="56"/>
                  <a:pt x="45" y="56"/>
                </a:cubicBezTo>
                <a:cubicBezTo>
                  <a:pt x="45" y="56"/>
                  <a:pt x="45" y="56"/>
                  <a:pt x="45" y="56"/>
                </a:cubicBezTo>
                <a:cubicBezTo>
                  <a:pt x="45" y="56"/>
                  <a:pt x="45" y="56"/>
                  <a:pt x="45" y="56"/>
                </a:cubicBezTo>
                <a:cubicBezTo>
                  <a:pt x="45" y="56"/>
                  <a:pt x="45" y="56"/>
                  <a:pt x="45" y="56"/>
                </a:cubicBezTo>
                <a:cubicBezTo>
                  <a:pt x="45" y="56"/>
                  <a:pt x="45" y="56"/>
                  <a:pt x="45" y="56"/>
                </a:cubicBezTo>
                <a:cubicBezTo>
                  <a:pt x="45" y="56"/>
                  <a:pt x="45" y="56"/>
                  <a:pt x="45" y="56"/>
                </a:cubicBezTo>
                <a:cubicBezTo>
                  <a:pt x="45" y="56"/>
                  <a:pt x="45" y="56"/>
                  <a:pt x="45" y="56"/>
                </a:cubicBezTo>
                <a:cubicBezTo>
                  <a:pt x="45" y="56"/>
                  <a:pt x="45" y="56"/>
                  <a:pt x="45" y="56"/>
                </a:cubicBezTo>
                <a:cubicBezTo>
                  <a:pt x="45" y="56"/>
                  <a:pt x="45" y="56"/>
                  <a:pt x="45" y="56"/>
                </a:cubicBezTo>
                <a:cubicBezTo>
                  <a:pt x="45" y="56"/>
                  <a:pt x="45" y="56"/>
                  <a:pt x="45" y="56"/>
                </a:cubicBezTo>
                <a:cubicBezTo>
                  <a:pt x="45" y="56"/>
                  <a:pt x="45" y="56"/>
                  <a:pt x="45" y="56"/>
                </a:cubicBezTo>
                <a:cubicBezTo>
                  <a:pt x="45" y="56"/>
                  <a:pt x="45" y="56"/>
                  <a:pt x="45" y="56"/>
                </a:cubicBezTo>
                <a:cubicBezTo>
                  <a:pt x="45" y="56"/>
                  <a:pt x="45" y="56"/>
                  <a:pt x="45" y="56"/>
                </a:cubicBezTo>
                <a:cubicBezTo>
                  <a:pt x="45" y="56"/>
                  <a:pt x="45" y="56"/>
                  <a:pt x="45" y="56"/>
                </a:cubicBezTo>
                <a:cubicBezTo>
                  <a:pt x="45" y="56"/>
                  <a:pt x="45" y="56"/>
                  <a:pt x="45" y="56"/>
                </a:cubicBezTo>
                <a:cubicBezTo>
                  <a:pt x="45" y="56"/>
                  <a:pt x="45" y="56"/>
                  <a:pt x="45" y="56"/>
                </a:cubicBezTo>
                <a:cubicBezTo>
                  <a:pt x="45" y="56"/>
                  <a:pt x="45" y="56"/>
                  <a:pt x="45" y="56"/>
                </a:cubicBezTo>
                <a:cubicBezTo>
                  <a:pt x="45" y="56"/>
                  <a:pt x="45" y="56"/>
                  <a:pt x="45" y="56"/>
                </a:cubicBezTo>
                <a:cubicBezTo>
                  <a:pt x="45" y="56"/>
                  <a:pt x="45" y="56"/>
                  <a:pt x="45" y="56"/>
                </a:cubicBezTo>
                <a:cubicBezTo>
                  <a:pt x="45" y="56"/>
                  <a:pt x="45" y="56"/>
                  <a:pt x="45" y="56"/>
                </a:cubicBezTo>
                <a:cubicBezTo>
                  <a:pt x="45" y="56"/>
                  <a:pt x="45" y="56"/>
                  <a:pt x="45" y="56"/>
                </a:cubicBezTo>
                <a:cubicBezTo>
                  <a:pt x="45" y="56"/>
                  <a:pt x="45" y="56"/>
                  <a:pt x="45" y="56"/>
                </a:cubicBezTo>
                <a:cubicBezTo>
                  <a:pt x="45" y="56"/>
                  <a:pt x="45" y="56"/>
                  <a:pt x="45" y="56"/>
                </a:cubicBezTo>
                <a:cubicBezTo>
                  <a:pt x="45" y="56"/>
                  <a:pt x="45" y="56"/>
                  <a:pt x="45" y="56"/>
                </a:cubicBezTo>
                <a:cubicBezTo>
                  <a:pt x="45" y="56"/>
                  <a:pt x="45" y="56"/>
                  <a:pt x="45" y="56"/>
                </a:cubicBezTo>
                <a:cubicBezTo>
                  <a:pt x="45" y="57"/>
                  <a:pt x="45" y="57"/>
                  <a:pt x="45" y="57"/>
                </a:cubicBezTo>
                <a:cubicBezTo>
                  <a:pt x="45" y="57"/>
                  <a:pt x="45" y="57"/>
                  <a:pt x="45" y="57"/>
                </a:cubicBezTo>
                <a:cubicBezTo>
                  <a:pt x="45" y="57"/>
                  <a:pt x="45" y="57"/>
                  <a:pt x="45" y="57"/>
                </a:cubicBezTo>
                <a:cubicBezTo>
                  <a:pt x="45" y="57"/>
                  <a:pt x="45" y="57"/>
                  <a:pt x="45" y="57"/>
                </a:cubicBezTo>
                <a:cubicBezTo>
                  <a:pt x="46" y="57"/>
                  <a:pt x="46" y="57"/>
                  <a:pt x="46" y="57"/>
                </a:cubicBezTo>
                <a:cubicBezTo>
                  <a:pt x="45" y="57"/>
                  <a:pt x="45" y="57"/>
                  <a:pt x="45" y="57"/>
                </a:cubicBezTo>
                <a:cubicBezTo>
                  <a:pt x="46" y="57"/>
                  <a:pt x="46" y="57"/>
                  <a:pt x="46" y="57"/>
                </a:cubicBezTo>
                <a:cubicBezTo>
                  <a:pt x="46" y="57"/>
                  <a:pt x="46" y="57"/>
                  <a:pt x="46" y="57"/>
                </a:cubicBezTo>
                <a:cubicBezTo>
                  <a:pt x="46" y="57"/>
                  <a:pt x="46" y="57"/>
                  <a:pt x="46" y="57"/>
                </a:cubicBezTo>
                <a:cubicBezTo>
                  <a:pt x="46" y="57"/>
                  <a:pt x="46" y="57"/>
                  <a:pt x="46" y="57"/>
                </a:cubicBezTo>
                <a:cubicBezTo>
                  <a:pt x="46" y="57"/>
                  <a:pt x="46" y="57"/>
                  <a:pt x="46" y="57"/>
                </a:cubicBezTo>
                <a:cubicBezTo>
                  <a:pt x="46" y="57"/>
                  <a:pt x="46" y="57"/>
                  <a:pt x="46" y="57"/>
                </a:cubicBezTo>
                <a:cubicBezTo>
                  <a:pt x="46" y="57"/>
                  <a:pt x="46" y="57"/>
                  <a:pt x="46" y="57"/>
                </a:cubicBezTo>
                <a:cubicBezTo>
                  <a:pt x="46" y="57"/>
                  <a:pt x="46" y="57"/>
                  <a:pt x="46" y="57"/>
                </a:cubicBezTo>
                <a:cubicBezTo>
                  <a:pt x="46" y="57"/>
                  <a:pt x="46" y="57"/>
                  <a:pt x="46" y="57"/>
                </a:cubicBezTo>
                <a:cubicBezTo>
                  <a:pt x="46" y="57"/>
                  <a:pt x="46" y="57"/>
                  <a:pt x="46" y="57"/>
                </a:cubicBezTo>
                <a:cubicBezTo>
                  <a:pt x="46" y="57"/>
                  <a:pt x="46" y="57"/>
                  <a:pt x="46" y="57"/>
                </a:cubicBezTo>
                <a:cubicBezTo>
                  <a:pt x="46" y="57"/>
                  <a:pt x="46" y="57"/>
                  <a:pt x="46" y="57"/>
                </a:cubicBezTo>
                <a:cubicBezTo>
                  <a:pt x="46" y="57"/>
                  <a:pt x="46" y="57"/>
                  <a:pt x="46" y="57"/>
                </a:cubicBezTo>
                <a:close/>
                <a:moveTo>
                  <a:pt x="49" y="52"/>
                </a:moveTo>
                <a:cubicBezTo>
                  <a:pt x="49" y="52"/>
                  <a:pt x="49" y="52"/>
                  <a:pt x="49" y="52"/>
                </a:cubicBezTo>
                <a:cubicBezTo>
                  <a:pt x="49" y="52"/>
                  <a:pt x="49" y="52"/>
                  <a:pt x="49" y="52"/>
                </a:cubicBezTo>
                <a:cubicBezTo>
                  <a:pt x="49" y="52"/>
                  <a:pt x="49" y="52"/>
                  <a:pt x="49" y="52"/>
                </a:cubicBezTo>
                <a:cubicBezTo>
                  <a:pt x="49" y="52"/>
                  <a:pt x="49" y="52"/>
                  <a:pt x="49" y="52"/>
                </a:cubicBezTo>
                <a:cubicBezTo>
                  <a:pt x="49" y="52"/>
                  <a:pt x="49" y="52"/>
                  <a:pt x="49" y="52"/>
                </a:cubicBezTo>
                <a:cubicBezTo>
                  <a:pt x="49" y="52"/>
                  <a:pt x="49" y="52"/>
                  <a:pt x="49" y="52"/>
                </a:cubicBezTo>
                <a:cubicBezTo>
                  <a:pt x="49" y="52"/>
                  <a:pt x="49" y="52"/>
                  <a:pt x="49" y="52"/>
                </a:cubicBezTo>
                <a:cubicBezTo>
                  <a:pt x="49" y="52"/>
                  <a:pt x="49" y="52"/>
                  <a:pt x="49" y="52"/>
                </a:cubicBezTo>
                <a:cubicBezTo>
                  <a:pt x="49" y="52"/>
                  <a:pt x="49" y="52"/>
                  <a:pt x="49" y="52"/>
                </a:cubicBezTo>
                <a:cubicBezTo>
                  <a:pt x="49" y="52"/>
                  <a:pt x="49" y="52"/>
                  <a:pt x="49" y="52"/>
                </a:cubicBezTo>
                <a:cubicBezTo>
                  <a:pt x="49" y="52"/>
                  <a:pt x="49" y="52"/>
                  <a:pt x="49" y="52"/>
                </a:cubicBezTo>
                <a:cubicBezTo>
                  <a:pt x="49" y="52"/>
                  <a:pt x="49" y="52"/>
                  <a:pt x="49" y="52"/>
                </a:cubicBezTo>
                <a:cubicBezTo>
                  <a:pt x="49" y="52"/>
                  <a:pt x="49" y="52"/>
                  <a:pt x="49" y="52"/>
                </a:cubicBezTo>
                <a:cubicBezTo>
                  <a:pt x="49" y="52"/>
                  <a:pt x="49" y="52"/>
                  <a:pt x="49" y="52"/>
                </a:cubicBezTo>
                <a:cubicBezTo>
                  <a:pt x="49" y="52"/>
                  <a:pt x="49" y="52"/>
                  <a:pt x="49" y="52"/>
                </a:cubicBezTo>
                <a:cubicBezTo>
                  <a:pt x="49" y="52"/>
                  <a:pt x="49" y="52"/>
                  <a:pt x="49" y="52"/>
                </a:cubicBezTo>
                <a:cubicBezTo>
                  <a:pt x="49" y="52"/>
                  <a:pt x="49" y="52"/>
                  <a:pt x="49" y="52"/>
                </a:cubicBezTo>
                <a:cubicBezTo>
                  <a:pt x="49" y="52"/>
                  <a:pt x="49" y="52"/>
                  <a:pt x="49" y="52"/>
                </a:cubicBezTo>
                <a:cubicBezTo>
                  <a:pt x="49" y="52"/>
                  <a:pt x="49" y="52"/>
                  <a:pt x="49" y="52"/>
                </a:cubicBezTo>
                <a:cubicBezTo>
                  <a:pt x="49" y="52"/>
                  <a:pt x="49" y="52"/>
                  <a:pt x="49" y="52"/>
                </a:cubicBezTo>
                <a:cubicBezTo>
                  <a:pt x="49" y="52"/>
                  <a:pt x="49" y="52"/>
                  <a:pt x="49" y="52"/>
                </a:cubicBezTo>
                <a:cubicBezTo>
                  <a:pt x="49" y="52"/>
                  <a:pt x="49" y="52"/>
                  <a:pt x="49" y="52"/>
                </a:cubicBezTo>
                <a:cubicBezTo>
                  <a:pt x="49" y="52"/>
                  <a:pt x="49" y="52"/>
                  <a:pt x="49" y="52"/>
                </a:cubicBezTo>
                <a:cubicBezTo>
                  <a:pt x="49" y="52"/>
                  <a:pt x="49" y="52"/>
                  <a:pt x="49" y="52"/>
                </a:cubicBezTo>
                <a:cubicBezTo>
                  <a:pt x="49" y="52"/>
                  <a:pt x="49" y="52"/>
                  <a:pt x="49" y="52"/>
                </a:cubicBezTo>
                <a:cubicBezTo>
                  <a:pt x="48" y="52"/>
                  <a:pt x="48" y="52"/>
                  <a:pt x="48" y="52"/>
                </a:cubicBezTo>
                <a:cubicBezTo>
                  <a:pt x="48" y="52"/>
                  <a:pt x="48" y="52"/>
                  <a:pt x="48" y="52"/>
                </a:cubicBezTo>
                <a:cubicBezTo>
                  <a:pt x="48" y="52"/>
                  <a:pt x="48" y="52"/>
                  <a:pt x="48" y="52"/>
                </a:cubicBezTo>
                <a:cubicBezTo>
                  <a:pt x="49" y="52"/>
                  <a:pt x="49" y="52"/>
                  <a:pt x="49" y="52"/>
                </a:cubicBezTo>
                <a:cubicBezTo>
                  <a:pt x="49" y="52"/>
                  <a:pt x="49" y="52"/>
                  <a:pt x="49" y="52"/>
                </a:cubicBezTo>
                <a:cubicBezTo>
                  <a:pt x="49" y="52"/>
                  <a:pt x="49" y="52"/>
                  <a:pt x="49" y="52"/>
                </a:cubicBezTo>
                <a:cubicBezTo>
                  <a:pt x="49" y="52"/>
                  <a:pt x="49" y="52"/>
                  <a:pt x="49" y="52"/>
                </a:cubicBezTo>
                <a:cubicBezTo>
                  <a:pt x="49" y="52"/>
                  <a:pt x="49" y="52"/>
                  <a:pt x="49" y="52"/>
                </a:cubicBezTo>
                <a:cubicBezTo>
                  <a:pt x="49" y="52"/>
                  <a:pt x="49" y="52"/>
                  <a:pt x="49" y="52"/>
                </a:cubicBezTo>
                <a:cubicBezTo>
                  <a:pt x="49" y="52"/>
                  <a:pt x="49" y="52"/>
                  <a:pt x="49" y="52"/>
                </a:cubicBezTo>
                <a:cubicBezTo>
                  <a:pt x="49" y="52"/>
                  <a:pt x="49" y="52"/>
                  <a:pt x="49" y="52"/>
                </a:cubicBezTo>
                <a:cubicBezTo>
                  <a:pt x="49" y="52"/>
                  <a:pt x="49" y="52"/>
                  <a:pt x="49" y="52"/>
                </a:cubicBezTo>
                <a:cubicBezTo>
                  <a:pt x="49" y="52"/>
                  <a:pt x="49" y="52"/>
                  <a:pt x="49" y="52"/>
                </a:cubicBezTo>
                <a:cubicBezTo>
                  <a:pt x="49" y="52"/>
                  <a:pt x="49" y="52"/>
                  <a:pt x="49" y="52"/>
                </a:cubicBezTo>
                <a:cubicBezTo>
                  <a:pt x="49" y="52"/>
                  <a:pt x="49" y="52"/>
                  <a:pt x="49" y="52"/>
                </a:cubicBezTo>
                <a:cubicBezTo>
                  <a:pt x="49" y="52"/>
                  <a:pt x="49" y="52"/>
                  <a:pt x="49" y="52"/>
                </a:cubicBezTo>
                <a:cubicBezTo>
                  <a:pt x="49" y="52"/>
                  <a:pt x="49" y="52"/>
                  <a:pt x="49" y="52"/>
                </a:cubicBezTo>
                <a:cubicBezTo>
                  <a:pt x="49" y="52"/>
                  <a:pt x="49" y="52"/>
                  <a:pt x="49" y="52"/>
                </a:cubicBezTo>
                <a:cubicBezTo>
                  <a:pt x="49" y="52"/>
                  <a:pt x="49" y="52"/>
                  <a:pt x="49" y="52"/>
                </a:cubicBezTo>
                <a:cubicBezTo>
                  <a:pt x="49" y="52"/>
                  <a:pt x="49" y="52"/>
                  <a:pt x="49" y="52"/>
                </a:cubicBezTo>
                <a:cubicBezTo>
                  <a:pt x="49" y="52"/>
                  <a:pt x="49" y="52"/>
                  <a:pt x="49" y="52"/>
                </a:cubicBezTo>
                <a:cubicBezTo>
                  <a:pt x="49" y="52"/>
                  <a:pt x="49" y="52"/>
                  <a:pt x="49" y="52"/>
                </a:cubicBezTo>
                <a:cubicBezTo>
                  <a:pt x="49" y="52"/>
                  <a:pt x="49" y="52"/>
                  <a:pt x="49" y="52"/>
                </a:cubicBezTo>
                <a:close/>
                <a:moveTo>
                  <a:pt x="51" y="50"/>
                </a:moveTo>
                <a:cubicBezTo>
                  <a:pt x="51" y="50"/>
                  <a:pt x="51" y="50"/>
                  <a:pt x="51" y="50"/>
                </a:cubicBezTo>
                <a:cubicBezTo>
                  <a:pt x="51" y="50"/>
                  <a:pt x="50" y="50"/>
                  <a:pt x="50" y="50"/>
                </a:cubicBezTo>
                <a:cubicBezTo>
                  <a:pt x="50" y="50"/>
                  <a:pt x="50" y="50"/>
                  <a:pt x="50" y="50"/>
                </a:cubicBezTo>
                <a:cubicBezTo>
                  <a:pt x="50" y="50"/>
                  <a:pt x="50" y="50"/>
                  <a:pt x="50" y="50"/>
                </a:cubicBezTo>
                <a:cubicBezTo>
                  <a:pt x="50" y="50"/>
                  <a:pt x="50" y="50"/>
                  <a:pt x="50" y="50"/>
                </a:cubicBezTo>
                <a:cubicBezTo>
                  <a:pt x="50" y="50"/>
                  <a:pt x="50" y="50"/>
                  <a:pt x="50" y="50"/>
                </a:cubicBezTo>
                <a:cubicBezTo>
                  <a:pt x="50" y="50"/>
                  <a:pt x="50" y="50"/>
                  <a:pt x="50" y="50"/>
                </a:cubicBezTo>
                <a:cubicBezTo>
                  <a:pt x="50" y="50"/>
                  <a:pt x="50" y="50"/>
                  <a:pt x="50" y="50"/>
                </a:cubicBezTo>
                <a:cubicBezTo>
                  <a:pt x="50" y="50"/>
                  <a:pt x="50" y="50"/>
                  <a:pt x="50" y="50"/>
                </a:cubicBezTo>
                <a:cubicBezTo>
                  <a:pt x="50" y="50"/>
                  <a:pt x="50" y="50"/>
                  <a:pt x="50" y="50"/>
                </a:cubicBezTo>
                <a:cubicBezTo>
                  <a:pt x="50" y="50"/>
                  <a:pt x="50" y="50"/>
                  <a:pt x="50" y="50"/>
                </a:cubicBezTo>
                <a:cubicBezTo>
                  <a:pt x="50" y="50"/>
                  <a:pt x="50" y="50"/>
                  <a:pt x="50" y="50"/>
                </a:cubicBezTo>
                <a:cubicBezTo>
                  <a:pt x="50" y="50"/>
                  <a:pt x="50" y="50"/>
                  <a:pt x="50" y="50"/>
                </a:cubicBezTo>
                <a:cubicBezTo>
                  <a:pt x="50" y="50"/>
                  <a:pt x="50" y="50"/>
                  <a:pt x="50" y="50"/>
                </a:cubicBezTo>
                <a:cubicBezTo>
                  <a:pt x="50" y="50"/>
                  <a:pt x="50" y="50"/>
                  <a:pt x="50" y="50"/>
                </a:cubicBezTo>
                <a:cubicBezTo>
                  <a:pt x="50" y="50"/>
                  <a:pt x="50" y="50"/>
                  <a:pt x="50" y="50"/>
                </a:cubicBezTo>
                <a:cubicBezTo>
                  <a:pt x="50" y="50"/>
                  <a:pt x="50" y="50"/>
                  <a:pt x="50" y="50"/>
                </a:cubicBezTo>
                <a:cubicBezTo>
                  <a:pt x="50" y="50"/>
                  <a:pt x="50" y="50"/>
                  <a:pt x="50" y="50"/>
                </a:cubicBezTo>
                <a:cubicBezTo>
                  <a:pt x="50" y="50"/>
                  <a:pt x="50" y="50"/>
                  <a:pt x="50" y="50"/>
                </a:cubicBezTo>
                <a:cubicBezTo>
                  <a:pt x="50" y="50"/>
                  <a:pt x="50" y="50"/>
                  <a:pt x="50" y="50"/>
                </a:cubicBezTo>
                <a:cubicBezTo>
                  <a:pt x="50" y="50"/>
                  <a:pt x="50" y="50"/>
                  <a:pt x="50" y="50"/>
                </a:cubicBezTo>
                <a:cubicBezTo>
                  <a:pt x="50" y="50"/>
                  <a:pt x="50" y="50"/>
                  <a:pt x="50" y="50"/>
                </a:cubicBezTo>
                <a:cubicBezTo>
                  <a:pt x="50" y="50"/>
                  <a:pt x="50" y="50"/>
                  <a:pt x="50" y="50"/>
                </a:cubicBezTo>
                <a:cubicBezTo>
                  <a:pt x="50" y="50"/>
                  <a:pt x="50" y="50"/>
                  <a:pt x="50" y="50"/>
                </a:cubicBezTo>
                <a:cubicBezTo>
                  <a:pt x="50" y="50"/>
                  <a:pt x="50" y="50"/>
                  <a:pt x="50" y="50"/>
                </a:cubicBezTo>
                <a:cubicBezTo>
                  <a:pt x="50" y="50"/>
                  <a:pt x="50" y="50"/>
                  <a:pt x="50" y="50"/>
                </a:cubicBezTo>
                <a:cubicBezTo>
                  <a:pt x="50" y="50"/>
                  <a:pt x="50" y="50"/>
                  <a:pt x="50" y="50"/>
                </a:cubicBezTo>
                <a:cubicBezTo>
                  <a:pt x="50" y="50"/>
                  <a:pt x="50" y="50"/>
                  <a:pt x="50" y="50"/>
                </a:cubicBezTo>
                <a:cubicBezTo>
                  <a:pt x="50" y="50"/>
                  <a:pt x="50" y="50"/>
                  <a:pt x="50" y="50"/>
                </a:cubicBezTo>
                <a:cubicBezTo>
                  <a:pt x="50" y="50"/>
                  <a:pt x="50" y="50"/>
                  <a:pt x="50" y="50"/>
                </a:cubicBezTo>
                <a:cubicBezTo>
                  <a:pt x="50" y="50"/>
                  <a:pt x="50" y="50"/>
                  <a:pt x="50" y="50"/>
                </a:cubicBezTo>
                <a:cubicBezTo>
                  <a:pt x="50" y="50"/>
                  <a:pt x="50" y="50"/>
                  <a:pt x="50" y="50"/>
                </a:cubicBezTo>
                <a:cubicBezTo>
                  <a:pt x="50" y="50"/>
                  <a:pt x="50" y="50"/>
                  <a:pt x="50" y="50"/>
                </a:cubicBezTo>
                <a:cubicBezTo>
                  <a:pt x="50" y="50"/>
                  <a:pt x="50" y="50"/>
                  <a:pt x="50" y="50"/>
                </a:cubicBezTo>
                <a:cubicBezTo>
                  <a:pt x="50" y="50"/>
                  <a:pt x="50" y="50"/>
                  <a:pt x="50" y="50"/>
                </a:cubicBezTo>
                <a:cubicBezTo>
                  <a:pt x="50" y="50"/>
                  <a:pt x="50" y="50"/>
                  <a:pt x="50" y="50"/>
                </a:cubicBezTo>
                <a:cubicBezTo>
                  <a:pt x="50" y="50"/>
                  <a:pt x="50" y="50"/>
                  <a:pt x="50" y="50"/>
                </a:cubicBezTo>
                <a:cubicBezTo>
                  <a:pt x="50" y="50"/>
                  <a:pt x="50" y="50"/>
                  <a:pt x="50" y="50"/>
                </a:cubicBezTo>
                <a:cubicBezTo>
                  <a:pt x="50" y="50"/>
                  <a:pt x="50" y="50"/>
                  <a:pt x="50" y="50"/>
                </a:cubicBezTo>
                <a:cubicBezTo>
                  <a:pt x="50" y="50"/>
                  <a:pt x="50" y="50"/>
                  <a:pt x="50" y="50"/>
                </a:cubicBezTo>
                <a:cubicBezTo>
                  <a:pt x="50" y="50"/>
                  <a:pt x="50" y="50"/>
                  <a:pt x="50" y="50"/>
                </a:cubicBezTo>
                <a:cubicBezTo>
                  <a:pt x="50" y="50"/>
                  <a:pt x="50" y="50"/>
                  <a:pt x="50" y="50"/>
                </a:cubicBezTo>
                <a:cubicBezTo>
                  <a:pt x="50" y="50"/>
                  <a:pt x="50" y="50"/>
                  <a:pt x="50" y="50"/>
                </a:cubicBezTo>
                <a:cubicBezTo>
                  <a:pt x="50" y="50"/>
                  <a:pt x="50" y="50"/>
                  <a:pt x="50" y="50"/>
                </a:cubicBezTo>
                <a:cubicBezTo>
                  <a:pt x="50" y="50"/>
                  <a:pt x="50" y="50"/>
                  <a:pt x="50" y="50"/>
                </a:cubicBezTo>
                <a:cubicBezTo>
                  <a:pt x="50" y="50"/>
                  <a:pt x="50" y="50"/>
                  <a:pt x="50" y="50"/>
                </a:cubicBezTo>
                <a:cubicBezTo>
                  <a:pt x="50" y="50"/>
                  <a:pt x="50" y="50"/>
                  <a:pt x="50" y="50"/>
                </a:cubicBezTo>
                <a:cubicBezTo>
                  <a:pt x="50" y="50"/>
                  <a:pt x="50" y="50"/>
                  <a:pt x="50" y="50"/>
                </a:cubicBezTo>
                <a:cubicBezTo>
                  <a:pt x="50" y="50"/>
                  <a:pt x="50" y="50"/>
                  <a:pt x="51" y="50"/>
                </a:cubicBezTo>
                <a:cubicBezTo>
                  <a:pt x="51" y="50"/>
                  <a:pt x="51" y="50"/>
                  <a:pt x="51" y="50"/>
                </a:cubicBezTo>
                <a:cubicBezTo>
                  <a:pt x="51" y="50"/>
                  <a:pt x="51" y="50"/>
                  <a:pt x="51" y="50"/>
                </a:cubicBezTo>
                <a:cubicBezTo>
                  <a:pt x="51" y="50"/>
                  <a:pt x="51" y="50"/>
                  <a:pt x="51" y="50"/>
                </a:cubicBezTo>
                <a:close/>
                <a:moveTo>
                  <a:pt x="51" y="47"/>
                </a:moveTo>
                <a:cubicBezTo>
                  <a:pt x="51" y="47"/>
                  <a:pt x="51" y="47"/>
                  <a:pt x="51" y="47"/>
                </a:cubicBezTo>
                <a:cubicBezTo>
                  <a:pt x="51" y="47"/>
                  <a:pt x="51" y="47"/>
                  <a:pt x="51" y="47"/>
                </a:cubicBezTo>
                <a:cubicBezTo>
                  <a:pt x="51" y="47"/>
                  <a:pt x="51" y="47"/>
                  <a:pt x="51" y="47"/>
                </a:cubicBezTo>
                <a:cubicBezTo>
                  <a:pt x="51" y="47"/>
                  <a:pt x="51" y="47"/>
                  <a:pt x="51" y="47"/>
                </a:cubicBezTo>
                <a:cubicBezTo>
                  <a:pt x="51" y="47"/>
                  <a:pt x="51" y="47"/>
                  <a:pt x="51" y="47"/>
                </a:cubicBezTo>
                <a:close/>
                <a:moveTo>
                  <a:pt x="51" y="51"/>
                </a:moveTo>
                <a:cubicBezTo>
                  <a:pt x="51" y="51"/>
                  <a:pt x="51" y="51"/>
                  <a:pt x="51" y="51"/>
                </a:cubicBezTo>
                <a:cubicBezTo>
                  <a:pt x="51" y="51"/>
                  <a:pt x="51" y="51"/>
                  <a:pt x="51" y="51"/>
                </a:cubicBezTo>
                <a:cubicBezTo>
                  <a:pt x="51" y="51"/>
                  <a:pt x="51" y="51"/>
                  <a:pt x="51" y="51"/>
                </a:cubicBezTo>
                <a:cubicBezTo>
                  <a:pt x="51" y="51"/>
                  <a:pt x="51" y="51"/>
                  <a:pt x="51" y="51"/>
                </a:cubicBezTo>
                <a:cubicBezTo>
                  <a:pt x="51" y="51"/>
                  <a:pt x="51" y="51"/>
                  <a:pt x="51" y="51"/>
                </a:cubicBezTo>
                <a:cubicBezTo>
                  <a:pt x="51" y="51"/>
                  <a:pt x="51" y="51"/>
                  <a:pt x="51" y="51"/>
                </a:cubicBezTo>
                <a:cubicBezTo>
                  <a:pt x="51" y="51"/>
                  <a:pt x="51" y="51"/>
                  <a:pt x="51" y="51"/>
                </a:cubicBezTo>
                <a:cubicBezTo>
                  <a:pt x="51" y="51"/>
                  <a:pt x="51" y="51"/>
                  <a:pt x="51" y="51"/>
                </a:cubicBezTo>
                <a:cubicBezTo>
                  <a:pt x="51" y="51"/>
                  <a:pt x="51" y="51"/>
                  <a:pt x="51" y="51"/>
                </a:cubicBezTo>
                <a:cubicBezTo>
                  <a:pt x="51" y="51"/>
                  <a:pt x="51" y="51"/>
                  <a:pt x="51" y="51"/>
                </a:cubicBezTo>
                <a:cubicBezTo>
                  <a:pt x="51" y="51"/>
                  <a:pt x="51" y="51"/>
                  <a:pt x="51" y="51"/>
                </a:cubicBezTo>
                <a:close/>
                <a:moveTo>
                  <a:pt x="52" y="46"/>
                </a:moveTo>
                <a:cubicBezTo>
                  <a:pt x="52" y="46"/>
                  <a:pt x="52" y="46"/>
                  <a:pt x="52" y="46"/>
                </a:cubicBezTo>
                <a:cubicBezTo>
                  <a:pt x="52" y="46"/>
                  <a:pt x="52" y="46"/>
                  <a:pt x="52" y="46"/>
                </a:cubicBezTo>
                <a:cubicBezTo>
                  <a:pt x="52" y="46"/>
                  <a:pt x="52" y="46"/>
                  <a:pt x="52" y="46"/>
                </a:cubicBezTo>
                <a:cubicBezTo>
                  <a:pt x="52" y="46"/>
                  <a:pt x="52" y="46"/>
                  <a:pt x="52" y="46"/>
                </a:cubicBezTo>
                <a:cubicBezTo>
                  <a:pt x="52" y="46"/>
                  <a:pt x="52" y="46"/>
                  <a:pt x="52" y="46"/>
                </a:cubicBezTo>
                <a:cubicBezTo>
                  <a:pt x="52" y="46"/>
                  <a:pt x="52" y="47"/>
                  <a:pt x="52" y="47"/>
                </a:cubicBezTo>
                <a:cubicBezTo>
                  <a:pt x="52" y="47"/>
                  <a:pt x="52" y="47"/>
                  <a:pt x="52" y="47"/>
                </a:cubicBezTo>
                <a:cubicBezTo>
                  <a:pt x="51" y="47"/>
                  <a:pt x="51" y="47"/>
                  <a:pt x="51" y="47"/>
                </a:cubicBezTo>
                <a:cubicBezTo>
                  <a:pt x="51" y="47"/>
                  <a:pt x="51" y="47"/>
                  <a:pt x="51" y="47"/>
                </a:cubicBezTo>
                <a:cubicBezTo>
                  <a:pt x="51" y="47"/>
                  <a:pt x="51" y="47"/>
                  <a:pt x="51" y="47"/>
                </a:cubicBezTo>
                <a:cubicBezTo>
                  <a:pt x="51" y="47"/>
                  <a:pt x="51" y="47"/>
                  <a:pt x="51" y="47"/>
                </a:cubicBezTo>
                <a:cubicBezTo>
                  <a:pt x="51" y="47"/>
                  <a:pt x="51" y="47"/>
                  <a:pt x="51" y="47"/>
                </a:cubicBezTo>
                <a:cubicBezTo>
                  <a:pt x="51" y="47"/>
                  <a:pt x="51" y="47"/>
                  <a:pt x="51" y="47"/>
                </a:cubicBezTo>
                <a:cubicBezTo>
                  <a:pt x="51" y="47"/>
                  <a:pt x="51" y="47"/>
                  <a:pt x="51" y="47"/>
                </a:cubicBezTo>
                <a:cubicBezTo>
                  <a:pt x="51" y="47"/>
                  <a:pt x="51" y="47"/>
                  <a:pt x="51" y="47"/>
                </a:cubicBezTo>
                <a:cubicBezTo>
                  <a:pt x="51" y="47"/>
                  <a:pt x="51" y="47"/>
                  <a:pt x="51" y="47"/>
                </a:cubicBezTo>
                <a:cubicBezTo>
                  <a:pt x="51" y="47"/>
                  <a:pt x="51" y="47"/>
                  <a:pt x="52" y="47"/>
                </a:cubicBezTo>
                <a:cubicBezTo>
                  <a:pt x="52" y="47"/>
                  <a:pt x="52" y="47"/>
                  <a:pt x="52" y="47"/>
                </a:cubicBezTo>
                <a:cubicBezTo>
                  <a:pt x="52" y="47"/>
                  <a:pt x="52" y="47"/>
                  <a:pt x="52" y="47"/>
                </a:cubicBezTo>
                <a:cubicBezTo>
                  <a:pt x="52" y="47"/>
                  <a:pt x="52" y="47"/>
                  <a:pt x="52" y="47"/>
                </a:cubicBezTo>
                <a:cubicBezTo>
                  <a:pt x="52" y="47"/>
                  <a:pt x="52" y="46"/>
                  <a:pt x="52" y="46"/>
                </a:cubicBezTo>
                <a:close/>
                <a:moveTo>
                  <a:pt x="52" y="50"/>
                </a:moveTo>
                <a:cubicBezTo>
                  <a:pt x="52" y="50"/>
                  <a:pt x="52" y="50"/>
                  <a:pt x="52" y="50"/>
                </a:cubicBezTo>
                <a:cubicBezTo>
                  <a:pt x="52" y="50"/>
                  <a:pt x="52" y="50"/>
                  <a:pt x="52" y="50"/>
                </a:cubicBezTo>
                <a:cubicBezTo>
                  <a:pt x="52" y="50"/>
                  <a:pt x="52" y="50"/>
                  <a:pt x="52" y="50"/>
                </a:cubicBezTo>
                <a:cubicBezTo>
                  <a:pt x="52" y="50"/>
                  <a:pt x="52" y="50"/>
                  <a:pt x="52" y="50"/>
                </a:cubicBezTo>
                <a:cubicBezTo>
                  <a:pt x="52" y="50"/>
                  <a:pt x="52" y="50"/>
                  <a:pt x="52" y="50"/>
                </a:cubicBezTo>
                <a:cubicBezTo>
                  <a:pt x="52" y="50"/>
                  <a:pt x="52" y="50"/>
                  <a:pt x="52" y="50"/>
                </a:cubicBezTo>
                <a:cubicBezTo>
                  <a:pt x="52" y="50"/>
                  <a:pt x="52" y="50"/>
                  <a:pt x="52" y="50"/>
                </a:cubicBezTo>
                <a:cubicBezTo>
                  <a:pt x="52" y="50"/>
                  <a:pt x="52" y="50"/>
                  <a:pt x="52" y="50"/>
                </a:cubicBezTo>
                <a:cubicBezTo>
                  <a:pt x="52" y="50"/>
                  <a:pt x="52" y="50"/>
                  <a:pt x="52" y="50"/>
                </a:cubicBezTo>
                <a:cubicBezTo>
                  <a:pt x="52" y="50"/>
                  <a:pt x="52" y="50"/>
                  <a:pt x="52" y="50"/>
                </a:cubicBezTo>
                <a:close/>
                <a:moveTo>
                  <a:pt x="21" y="66"/>
                </a:moveTo>
                <a:cubicBezTo>
                  <a:pt x="21" y="66"/>
                  <a:pt x="21" y="66"/>
                  <a:pt x="21" y="66"/>
                </a:cubicBezTo>
                <a:cubicBezTo>
                  <a:pt x="21" y="66"/>
                  <a:pt x="21" y="66"/>
                  <a:pt x="21" y="66"/>
                </a:cubicBezTo>
                <a:cubicBezTo>
                  <a:pt x="21" y="66"/>
                  <a:pt x="21" y="66"/>
                  <a:pt x="21" y="66"/>
                </a:cubicBezTo>
                <a:cubicBezTo>
                  <a:pt x="21" y="66"/>
                  <a:pt x="21" y="66"/>
                  <a:pt x="21" y="66"/>
                </a:cubicBezTo>
                <a:cubicBezTo>
                  <a:pt x="21" y="66"/>
                  <a:pt x="21" y="66"/>
                  <a:pt x="21" y="66"/>
                </a:cubicBezTo>
                <a:cubicBezTo>
                  <a:pt x="21" y="66"/>
                  <a:pt x="21" y="66"/>
                  <a:pt x="21" y="66"/>
                </a:cubicBezTo>
                <a:cubicBezTo>
                  <a:pt x="21" y="66"/>
                  <a:pt x="21" y="66"/>
                  <a:pt x="21" y="66"/>
                </a:cubicBezTo>
                <a:cubicBezTo>
                  <a:pt x="21" y="66"/>
                  <a:pt x="21" y="66"/>
                  <a:pt x="21" y="66"/>
                </a:cubicBezTo>
                <a:cubicBezTo>
                  <a:pt x="21" y="66"/>
                  <a:pt x="21" y="66"/>
                  <a:pt x="21" y="66"/>
                </a:cubicBezTo>
                <a:cubicBezTo>
                  <a:pt x="21" y="66"/>
                  <a:pt x="21" y="66"/>
                  <a:pt x="21" y="66"/>
                </a:cubicBezTo>
                <a:cubicBezTo>
                  <a:pt x="21" y="66"/>
                  <a:pt x="21" y="66"/>
                  <a:pt x="21" y="66"/>
                </a:cubicBezTo>
                <a:cubicBezTo>
                  <a:pt x="21" y="66"/>
                  <a:pt x="21" y="66"/>
                  <a:pt x="21" y="66"/>
                </a:cubicBezTo>
                <a:close/>
                <a:moveTo>
                  <a:pt x="21" y="66"/>
                </a:moveTo>
                <a:cubicBezTo>
                  <a:pt x="21" y="66"/>
                  <a:pt x="21" y="66"/>
                  <a:pt x="21" y="66"/>
                </a:cubicBezTo>
                <a:cubicBezTo>
                  <a:pt x="21" y="66"/>
                  <a:pt x="21" y="66"/>
                  <a:pt x="21" y="66"/>
                </a:cubicBezTo>
                <a:cubicBezTo>
                  <a:pt x="21" y="66"/>
                  <a:pt x="21" y="66"/>
                  <a:pt x="21" y="66"/>
                </a:cubicBezTo>
                <a:close/>
                <a:moveTo>
                  <a:pt x="20" y="67"/>
                </a:moveTo>
                <a:cubicBezTo>
                  <a:pt x="20" y="67"/>
                  <a:pt x="20" y="67"/>
                  <a:pt x="20" y="67"/>
                </a:cubicBezTo>
                <a:cubicBezTo>
                  <a:pt x="20" y="67"/>
                  <a:pt x="21" y="67"/>
                  <a:pt x="21" y="67"/>
                </a:cubicBezTo>
                <a:cubicBezTo>
                  <a:pt x="21" y="67"/>
                  <a:pt x="21" y="67"/>
                  <a:pt x="21" y="67"/>
                </a:cubicBezTo>
                <a:cubicBezTo>
                  <a:pt x="21" y="67"/>
                  <a:pt x="21" y="67"/>
                  <a:pt x="21" y="67"/>
                </a:cubicBezTo>
                <a:cubicBezTo>
                  <a:pt x="21" y="67"/>
                  <a:pt x="21" y="67"/>
                  <a:pt x="21" y="67"/>
                </a:cubicBezTo>
                <a:cubicBezTo>
                  <a:pt x="21" y="67"/>
                  <a:pt x="21" y="67"/>
                  <a:pt x="21" y="67"/>
                </a:cubicBezTo>
                <a:cubicBezTo>
                  <a:pt x="21" y="67"/>
                  <a:pt x="21" y="67"/>
                  <a:pt x="21" y="67"/>
                </a:cubicBezTo>
                <a:cubicBezTo>
                  <a:pt x="21" y="67"/>
                  <a:pt x="21" y="67"/>
                  <a:pt x="21" y="67"/>
                </a:cubicBezTo>
                <a:cubicBezTo>
                  <a:pt x="21" y="66"/>
                  <a:pt x="21" y="66"/>
                  <a:pt x="21" y="66"/>
                </a:cubicBezTo>
                <a:cubicBezTo>
                  <a:pt x="21" y="66"/>
                  <a:pt x="21" y="66"/>
                  <a:pt x="21" y="66"/>
                </a:cubicBezTo>
                <a:cubicBezTo>
                  <a:pt x="21" y="66"/>
                  <a:pt x="21" y="66"/>
                  <a:pt x="21" y="66"/>
                </a:cubicBezTo>
                <a:cubicBezTo>
                  <a:pt x="21" y="66"/>
                  <a:pt x="21" y="66"/>
                  <a:pt x="21" y="66"/>
                </a:cubicBezTo>
                <a:cubicBezTo>
                  <a:pt x="21" y="66"/>
                  <a:pt x="21" y="66"/>
                  <a:pt x="21" y="66"/>
                </a:cubicBezTo>
                <a:cubicBezTo>
                  <a:pt x="21" y="67"/>
                  <a:pt x="21" y="66"/>
                  <a:pt x="21" y="66"/>
                </a:cubicBezTo>
                <a:cubicBezTo>
                  <a:pt x="21" y="66"/>
                  <a:pt x="21" y="67"/>
                  <a:pt x="21" y="67"/>
                </a:cubicBezTo>
                <a:cubicBezTo>
                  <a:pt x="21" y="67"/>
                  <a:pt x="21" y="67"/>
                  <a:pt x="21" y="67"/>
                </a:cubicBezTo>
                <a:cubicBezTo>
                  <a:pt x="21" y="67"/>
                  <a:pt x="21" y="67"/>
                  <a:pt x="21" y="67"/>
                </a:cubicBezTo>
                <a:cubicBezTo>
                  <a:pt x="21" y="67"/>
                  <a:pt x="21" y="67"/>
                  <a:pt x="21" y="67"/>
                </a:cubicBezTo>
                <a:cubicBezTo>
                  <a:pt x="21" y="67"/>
                  <a:pt x="21" y="67"/>
                  <a:pt x="21" y="67"/>
                </a:cubicBezTo>
                <a:cubicBezTo>
                  <a:pt x="21" y="67"/>
                  <a:pt x="21" y="67"/>
                  <a:pt x="21" y="67"/>
                </a:cubicBezTo>
                <a:cubicBezTo>
                  <a:pt x="21" y="67"/>
                  <a:pt x="21" y="67"/>
                  <a:pt x="21" y="67"/>
                </a:cubicBezTo>
                <a:cubicBezTo>
                  <a:pt x="20" y="67"/>
                  <a:pt x="20" y="67"/>
                  <a:pt x="20" y="67"/>
                </a:cubicBezTo>
                <a:cubicBezTo>
                  <a:pt x="20" y="67"/>
                  <a:pt x="20" y="67"/>
                  <a:pt x="20" y="67"/>
                </a:cubicBezTo>
                <a:close/>
                <a:moveTo>
                  <a:pt x="20" y="66"/>
                </a:moveTo>
                <a:cubicBezTo>
                  <a:pt x="20" y="66"/>
                  <a:pt x="20" y="66"/>
                  <a:pt x="20" y="66"/>
                </a:cubicBezTo>
                <a:cubicBezTo>
                  <a:pt x="20" y="66"/>
                  <a:pt x="20" y="66"/>
                  <a:pt x="20" y="66"/>
                </a:cubicBezTo>
                <a:cubicBezTo>
                  <a:pt x="20" y="66"/>
                  <a:pt x="20" y="66"/>
                  <a:pt x="20" y="66"/>
                </a:cubicBezTo>
                <a:cubicBezTo>
                  <a:pt x="20" y="66"/>
                  <a:pt x="20" y="66"/>
                  <a:pt x="20" y="66"/>
                </a:cubicBezTo>
                <a:cubicBezTo>
                  <a:pt x="20" y="66"/>
                  <a:pt x="20" y="66"/>
                  <a:pt x="20" y="66"/>
                </a:cubicBezTo>
                <a:cubicBezTo>
                  <a:pt x="20" y="66"/>
                  <a:pt x="20" y="66"/>
                  <a:pt x="20" y="66"/>
                </a:cubicBezTo>
                <a:cubicBezTo>
                  <a:pt x="20" y="66"/>
                  <a:pt x="20" y="66"/>
                  <a:pt x="20" y="66"/>
                </a:cubicBezTo>
                <a:cubicBezTo>
                  <a:pt x="20" y="66"/>
                  <a:pt x="20" y="66"/>
                  <a:pt x="20" y="66"/>
                </a:cubicBezTo>
                <a:cubicBezTo>
                  <a:pt x="20" y="66"/>
                  <a:pt x="20" y="66"/>
                  <a:pt x="20" y="66"/>
                </a:cubicBezTo>
                <a:cubicBezTo>
                  <a:pt x="20" y="66"/>
                  <a:pt x="20" y="66"/>
                  <a:pt x="20" y="66"/>
                </a:cubicBezTo>
                <a:cubicBezTo>
                  <a:pt x="20" y="66"/>
                  <a:pt x="20" y="66"/>
                  <a:pt x="20" y="66"/>
                </a:cubicBezTo>
                <a:cubicBezTo>
                  <a:pt x="20" y="66"/>
                  <a:pt x="20" y="66"/>
                  <a:pt x="20" y="66"/>
                </a:cubicBezTo>
                <a:cubicBezTo>
                  <a:pt x="20" y="66"/>
                  <a:pt x="20" y="66"/>
                  <a:pt x="20" y="66"/>
                </a:cubicBezTo>
                <a:cubicBezTo>
                  <a:pt x="20" y="66"/>
                  <a:pt x="20" y="66"/>
                  <a:pt x="20" y="66"/>
                </a:cubicBezTo>
                <a:cubicBezTo>
                  <a:pt x="20" y="66"/>
                  <a:pt x="20" y="66"/>
                  <a:pt x="20" y="66"/>
                </a:cubicBezTo>
                <a:cubicBezTo>
                  <a:pt x="20" y="66"/>
                  <a:pt x="20" y="66"/>
                  <a:pt x="20" y="66"/>
                </a:cubicBezTo>
                <a:cubicBezTo>
                  <a:pt x="20" y="66"/>
                  <a:pt x="20" y="66"/>
                  <a:pt x="20" y="66"/>
                </a:cubicBezTo>
                <a:cubicBezTo>
                  <a:pt x="20" y="66"/>
                  <a:pt x="20" y="66"/>
                  <a:pt x="20" y="66"/>
                </a:cubicBezTo>
                <a:cubicBezTo>
                  <a:pt x="20" y="66"/>
                  <a:pt x="20" y="66"/>
                  <a:pt x="20" y="66"/>
                </a:cubicBezTo>
                <a:close/>
                <a:moveTo>
                  <a:pt x="20" y="66"/>
                </a:moveTo>
                <a:cubicBezTo>
                  <a:pt x="20" y="66"/>
                  <a:pt x="20" y="66"/>
                  <a:pt x="20" y="66"/>
                </a:cubicBezTo>
                <a:cubicBezTo>
                  <a:pt x="20" y="66"/>
                  <a:pt x="20" y="66"/>
                  <a:pt x="20" y="66"/>
                </a:cubicBezTo>
                <a:cubicBezTo>
                  <a:pt x="20" y="66"/>
                  <a:pt x="20" y="66"/>
                  <a:pt x="20" y="66"/>
                </a:cubicBezTo>
                <a:cubicBezTo>
                  <a:pt x="20" y="66"/>
                  <a:pt x="20" y="66"/>
                  <a:pt x="20" y="66"/>
                </a:cubicBezTo>
                <a:cubicBezTo>
                  <a:pt x="20" y="66"/>
                  <a:pt x="20" y="66"/>
                  <a:pt x="20" y="66"/>
                </a:cubicBezTo>
                <a:close/>
                <a:moveTo>
                  <a:pt x="20" y="69"/>
                </a:moveTo>
                <a:cubicBezTo>
                  <a:pt x="20" y="69"/>
                  <a:pt x="20" y="69"/>
                  <a:pt x="20" y="69"/>
                </a:cubicBezTo>
                <a:cubicBezTo>
                  <a:pt x="20" y="69"/>
                  <a:pt x="20" y="69"/>
                  <a:pt x="20" y="69"/>
                </a:cubicBezTo>
                <a:cubicBezTo>
                  <a:pt x="20" y="69"/>
                  <a:pt x="20" y="69"/>
                  <a:pt x="20" y="69"/>
                </a:cubicBezTo>
                <a:cubicBezTo>
                  <a:pt x="20" y="69"/>
                  <a:pt x="20" y="69"/>
                  <a:pt x="20" y="69"/>
                </a:cubicBezTo>
                <a:cubicBezTo>
                  <a:pt x="20" y="69"/>
                  <a:pt x="20" y="69"/>
                  <a:pt x="20" y="69"/>
                </a:cubicBezTo>
                <a:cubicBezTo>
                  <a:pt x="20" y="69"/>
                  <a:pt x="20" y="69"/>
                  <a:pt x="20" y="69"/>
                </a:cubicBezTo>
                <a:cubicBezTo>
                  <a:pt x="20" y="69"/>
                  <a:pt x="20" y="69"/>
                  <a:pt x="20" y="69"/>
                </a:cubicBezTo>
                <a:cubicBezTo>
                  <a:pt x="20" y="69"/>
                  <a:pt x="20" y="69"/>
                  <a:pt x="20" y="69"/>
                </a:cubicBezTo>
                <a:cubicBezTo>
                  <a:pt x="20" y="69"/>
                  <a:pt x="20" y="69"/>
                  <a:pt x="20" y="69"/>
                </a:cubicBezTo>
                <a:cubicBezTo>
                  <a:pt x="20" y="69"/>
                  <a:pt x="20" y="69"/>
                  <a:pt x="20" y="69"/>
                </a:cubicBezTo>
                <a:cubicBezTo>
                  <a:pt x="20" y="69"/>
                  <a:pt x="20" y="69"/>
                  <a:pt x="20" y="69"/>
                </a:cubicBezTo>
                <a:cubicBezTo>
                  <a:pt x="20" y="69"/>
                  <a:pt x="20" y="69"/>
                  <a:pt x="20" y="69"/>
                </a:cubicBezTo>
                <a:cubicBezTo>
                  <a:pt x="20" y="69"/>
                  <a:pt x="20" y="69"/>
                  <a:pt x="20" y="69"/>
                </a:cubicBezTo>
                <a:cubicBezTo>
                  <a:pt x="20" y="69"/>
                  <a:pt x="20" y="69"/>
                  <a:pt x="20" y="69"/>
                </a:cubicBezTo>
                <a:cubicBezTo>
                  <a:pt x="20" y="69"/>
                  <a:pt x="20" y="69"/>
                  <a:pt x="20" y="69"/>
                </a:cubicBezTo>
                <a:cubicBezTo>
                  <a:pt x="20" y="69"/>
                  <a:pt x="20" y="69"/>
                  <a:pt x="20" y="69"/>
                </a:cubicBezTo>
                <a:cubicBezTo>
                  <a:pt x="20" y="69"/>
                  <a:pt x="20" y="69"/>
                  <a:pt x="20" y="69"/>
                </a:cubicBezTo>
                <a:cubicBezTo>
                  <a:pt x="20" y="69"/>
                  <a:pt x="20" y="69"/>
                  <a:pt x="20" y="69"/>
                </a:cubicBezTo>
                <a:close/>
                <a:moveTo>
                  <a:pt x="19" y="71"/>
                </a:moveTo>
                <a:cubicBezTo>
                  <a:pt x="19" y="71"/>
                  <a:pt x="19" y="71"/>
                  <a:pt x="19" y="71"/>
                </a:cubicBezTo>
                <a:cubicBezTo>
                  <a:pt x="19" y="71"/>
                  <a:pt x="19" y="71"/>
                  <a:pt x="19" y="71"/>
                </a:cubicBezTo>
                <a:close/>
                <a:moveTo>
                  <a:pt x="15" y="48"/>
                </a:moveTo>
                <a:cubicBezTo>
                  <a:pt x="15" y="48"/>
                  <a:pt x="15" y="48"/>
                  <a:pt x="15" y="48"/>
                </a:cubicBezTo>
                <a:cubicBezTo>
                  <a:pt x="15" y="48"/>
                  <a:pt x="15" y="48"/>
                  <a:pt x="15" y="48"/>
                </a:cubicBezTo>
                <a:cubicBezTo>
                  <a:pt x="15" y="48"/>
                  <a:pt x="15" y="48"/>
                  <a:pt x="15" y="48"/>
                </a:cubicBezTo>
                <a:cubicBezTo>
                  <a:pt x="15" y="48"/>
                  <a:pt x="15" y="48"/>
                  <a:pt x="15" y="48"/>
                </a:cubicBezTo>
                <a:cubicBezTo>
                  <a:pt x="15" y="48"/>
                  <a:pt x="15" y="48"/>
                  <a:pt x="15" y="48"/>
                </a:cubicBezTo>
                <a:cubicBezTo>
                  <a:pt x="15" y="48"/>
                  <a:pt x="15" y="48"/>
                  <a:pt x="15" y="48"/>
                </a:cubicBezTo>
                <a:cubicBezTo>
                  <a:pt x="15" y="48"/>
                  <a:pt x="15" y="48"/>
                  <a:pt x="15" y="48"/>
                </a:cubicBezTo>
                <a:close/>
                <a:moveTo>
                  <a:pt x="15" y="48"/>
                </a:moveTo>
                <a:cubicBezTo>
                  <a:pt x="15" y="48"/>
                  <a:pt x="15" y="48"/>
                  <a:pt x="15" y="48"/>
                </a:cubicBezTo>
                <a:cubicBezTo>
                  <a:pt x="15" y="48"/>
                  <a:pt x="15" y="48"/>
                  <a:pt x="15" y="48"/>
                </a:cubicBezTo>
                <a:cubicBezTo>
                  <a:pt x="15" y="48"/>
                  <a:pt x="15" y="48"/>
                  <a:pt x="15" y="48"/>
                </a:cubicBezTo>
                <a:cubicBezTo>
                  <a:pt x="15" y="48"/>
                  <a:pt x="15" y="48"/>
                  <a:pt x="15" y="48"/>
                </a:cubicBezTo>
                <a:cubicBezTo>
                  <a:pt x="15" y="48"/>
                  <a:pt x="15" y="48"/>
                  <a:pt x="15" y="48"/>
                </a:cubicBezTo>
                <a:cubicBezTo>
                  <a:pt x="15" y="48"/>
                  <a:pt x="15" y="48"/>
                  <a:pt x="15" y="48"/>
                </a:cubicBezTo>
                <a:cubicBezTo>
                  <a:pt x="15" y="48"/>
                  <a:pt x="15" y="48"/>
                  <a:pt x="15" y="48"/>
                </a:cubicBezTo>
                <a:cubicBezTo>
                  <a:pt x="15" y="48"/>
                  <a:pt x="15" y="48"/>
                  <a:pt x="15" y="48"/>
                </a:cubicBezTo>
                <a:cubicBezTo>
                  <a:pt x="15" y="48"/>
                  <a:pt x="15" y="48"/>
                  <a:pt x="15" y="48"/>
                </a:cubicBezTo>
                <a:cubicBezTo>
                  <a:pt x="15" y="48"/>
                  <a:pt x="15" y="48"/>
                  <a:pt x="15" y="48"/>
                </a:cubicBezTo>
                <a:close/>
                <a:moveTo>
                  <a:pt x="15" y="48"/>
                </a:moveTo>
                <a:cubicBezTo>
                  <a:pt x="15" y="48"/>
                  <a:pt x="15" y="48"/>
                  <a:pt x="15" y="48"/>
                </a:cubicBezTo>
                <a:cubicBezTo>
                  <a:pt x="15" y="48"/>
                  <a:pt x="15" y="48"/>
                  <a:pt x="15" y="48"/>
                </a:cubicBezTo>
                <a:cubicBezTo>
                  <a:pt x="15" y="48"/>
                  <a:pt x="15" y="48"/>
                  <a:pt x="15" y="48"/>
                </a:cubicBezTo>
                <a:cubicBezTo>
                  <a:pt x="15" y="48"/>
                  <a:pt x="15" y="48"/>
                  <a:pt x="15" y="48"/>
                </a:cubicBezTo>
                <a:cubicBezTo>
                  <a:pt x="15" y="48"/>
                  <a:pt x="15" y="48"/>
                  <a:pt x="15" y="48"/>
                </a:cubicBezTo>
                <a:cubicBezTo>
                  <a:pt x="15" y="48"/>
                  <a:pt x="15" y="48"/>
                  <a:pt x="15" y="48"/>
                </a:cubicBezTo>
                <a:cubicBezTo>
                  <a:pt x="15" y="48"/>
                  <a:pt x="15" y="48"/>
                  <a:pt x="15" y="48"/>
                </a:cubicBezTo>
                <a:cubicBezTo>
                  <a:pt x="15" y="48"/>
                  <a:pt x="15" y="48"/>
                  <a:pt x="15" y="48"/>
                </a:cubicBezTo>
                <a:cubicBezTo>
                  <a:pt x="15" y="48"/>
                  <a:pt x="15" y="48"/>
                  <a:pt x="15" y="48"/>
                </a:cubicBezTo>
                <a:cubicBezTo>
                  <a:pt x="15" y="48"/>
                  <a:pt x="15" y="48"/>
                  <a:pt x="15" y="48"/>
                </a:cubicBezTo>
                <a:cubicBezTo>
                  <a:pt x="15" y="48"/>
                  <a:pt x="15" y="48"/>
                  <a:pt x="15" y="48"/>
                </a:cubicBezTo>
                <a:cubicBezTo>
                  <a:pt x="15" y="48"/>
                  <a:pt x="15" y="48"/>
                  <a:pt x="15" y="48"/>
                </a:cubicBezTo>
                <a:close/>
                <a:moveTo>
                  <a:pt x="15" y="73"/>
                </a:moveTo>
                <a:cubicBezTo>
                  <a:pt x="15" y="73"/>
                  <a:pt x="15" y="73"/>
                  <a:pt x="15" y="73"/>
                </a:cubicBezTo>
                <a:cubicBezTo>
                  <a:pt x="15" y="73"/>
                  <a:pt x="15" y="73"/>
                  <a:pt x="15" y="73"/>
                </a:cubicBezTo>
                <a:cubicBezTo>
                  <a:pt x="15" y="73"/>
                  <a:pt x="15" y="73"/>
                  <a:pt x="15" y="73"/>
                </a:cubicBezTo>
                <a:cubicBezTo>
                  <a:pt x="15" y="73"/>
                  <a:pt x="15" y="73"/>
                  <a:pt x="15" y="73"/>
                </a:cubicBezTo>
                <a:cubicBezTo>
                  <a:pt x="15" y="73"/>
                  <a:pt x="15" y="73"/>
                  <a:pt x="15" y="73"/>
                </a:cubicBezTo>
                <a:cubicBezTo>
                  <a:pt x="15" y="73"/>
                  <a:pt x="15" y="73"/>
                  <a:pt x="16" y="73"/>
                </a:cubicBezTo>
                <a:cubicBezTo>
                  <a:pt x="16" y="73"/>
                  <a:pt x="16" y="73"/>
                  <a:pt x="16" y="73"/>
                </a:cubicBezTo>
                <a:cubicBezTo>
                  <a:pt x="16" y="73"/>
                  <a:pt x="16" y="73"/>
                  <a:pt x="16" y="73"/>
                </a:cubicBezTo>
                <a:cubicBezTo>
                  <a:pt x="16" y="73"/>
                  <a:pt x="16" y="73"/>
                  <a:pt x="16" y="73"/>
                </a:cubicBezTo>
                <a:cubicBezTo>
                  <a:pt x="16" y="73"/>
                  <a:pt x="16" y="73"/>
                  <a:pt x="16" y="73"/>
                </a:cubicBezTo>
                <a:cubicBezTo>
                  <a:pt x="16" y="73"/>
                  <a:pt x="16" y="73"/>
                  <a:pt x="15" y="73"/>
                </a:cubicBezTo>
                <a:cubicBezTo>
                  <a:pt x="15" y="73"/>
                  <a:pt x="15" y="73"/>
                  <a:pt x="15" y="73"/>
                </a:cubicBezTo>
                <a:cubicBezTo>
                  <a:pt x="15" y="73"/>
                  <a:pt x="15" y="73"/>
                  <a:pt x="15" y="73"/>
                </a:cubicBezTo>
                <a:cubicBezTo>
                  <a:pt x="15" y="73"/>
                  <a:pt x="15" y="73"/>
                  <a:pt x="15" y="73"/>
                </a:cubicBezTo>
                <a:cubicBezTo>
                  <a:pt x="15" y="73"/>
                  <a:pt x="15" y="73"/>
                  <a:pt x="15" y="73"/>
                </a:cubicBezTo>
                <a:cubicBezTo>
                  <a:pt x="15" y="73"/>
                  <a:pt x="15" y="73"/>
                  <a:pt x="15" y="73"/>
                </a:cubicBezTo>
                <a:close/>
                <a:moveTo>
                  <a:pt x="12" y="49"/>
                </a:moveTo>
                <a:cubicBezTo>
                  <a:pt x="12" y="49"/>
                  <a:pt x="12" y="49"/>
                  <a:pt x="12" y="49"/>
                </a:cubicBezTo>
                <a:cubicBezTo>
                  <a:pt x="12" y="49"/>
                  <a:pt x="12" y="49"/>
                  <a:pt x="12" y="49"/>
                </a:cubicBezTo>
                <a:cubicBezTo>
                  <a:pt x="12" y="49"/>
                  <a:pt x="12" y="49"/>
                  <a:pt x="12" y="49"/>
                </a:cubicBezTo>
                <a:cubicBezTo>
                  <a:pt x="12" y="49"/>
                  <a:pt x="12" y="49"/>
                  <a:pt x="12" y="49"/>
                </a:cubicBezTo>
                <a:cubicBezTo>
                  <a:pt x="12" y="49"/>
                  <a:pt x="12" y="49"/>
                  <a:pt x="12" y="49"/>
                </a:cubicBezTo>
                <a:cubicBezTo>
                  <a:pt x="12" y="49"/>
                  <a:pt x="12" y="49"/>
                  <a:pt x="12" y="49"/>
                </a:cubicBezTo>
                <a:cubicBezTo>
                  <a:pt x="12" y="49"/>
                  <a:pt x="12" y="49"/>
                  <a:pt x="12" y="49"/>
                </a:cubicBezTo>
                <a:cubicBezTo>
                  <a:pt x="12" y="49"/>
                  <a:pt x="12" y="49"/>
                  <a:pt x="12" y="49"/>
                </a:cubicBezTo>
                <a:cubicBezTo>
                  <a:pt x="12" y="49"/>
                  <a:pt x="12" y="49"/>
                  <a:pt x="12" y="49"/>
                </a:cubicBezTo>
                <a:cubicBezTo>
                  <a:pt x="12" y="49"/>
                  <a:pt x="12" y="49"/>
                  <a:pt x="12" y="49"/>
                </a:cubicBezTo>
                <a:close/>
                <a:moveTo>
                  <a:pt x="12" y="49"/>
                </a:moveTo>
                <a:cubicBezTo>
                  <a:pt x="12" y="49"/>
                  <a:pt x="12" y="49"/>
                  <a:pt x="12" y="49"/>
                </a:cubicBezTo>
                <a:cubicBezTo>
                  <a:pt x="12" y="49"/>
                  <a:pt x="12" y="49"/>
                  <a:pt x="12" y="49"/>
                </a:cubicBezTo>
                <a:cubicBezTo>
                  <a:pt x="12" y="49"/>
                  <a:pt x="12" y="49"/>
                  <a:pt x="12" y="49"/>
                </a:cubicBezTo>
                <a:cubicBezTo>
                  <a:pt x="12" y="49"/>
                  <a:pt x="12" y="49"/>
                  <a:pt x="12" y="49"/>
                </a:cubicBezTo>
                <a:cubicBezTo>
                  <a:pt x="12" y="49"/>
                  <a:pt x="12" y="49"/>
                  <a:pt x="12" y="49"/>
                </a:cubicBezTo>
                <a:close/>
                <a:moveTo>
                  <a:pt x="13" y="50"/>
                </a:moveTo>
                <a:cubicBezTo>
                  <a:pt x="13" y="50"/>
                  <a:pt x="13" y="50"/>
                  <a:pt x="13" y="49"/>
                </a:cubicBezTo>
                <a:cubicBezTo>
                  <a:pt x="13" y="49"/>
                  <a:pt x="13" y="49"/>
                  <a:pt x="13" y="49"/>
                </a:cubicBezTo>
                <a:cubicBezTo>
                  <a:pt x="13" y="49"/>
                  <a:pt x="13" y="49"/>
                  <a:pt x="13" y="49"/>
                </a:cubicBezTo>
                <a:cubicBezTo>
                  <a:pt x="13" y="49"/>
                  <a:pt x="13" y="49"/>
                  <a:pt x="13" y="49"/>
                </a:cubicBezTo>
                <a:cubicBezTo>
                  <a:pt x="13" y="49"/>
                  <a:pt x="13" y="49"/>
                  <a:pt x="12" y="49"/>
                </a:cubicBezTo>
                <a:cubicBezTo>
                  <a:pt x="12" y="49"/>
                  <a:pt x="12" y="49"/>
                  <a:pt x="12" y="49"/>
                </a:cubicBezTo>
                <a:cubicBezTo>
                  <a:pt x="13" y="49"/>
                  <a:pt x="13" y="49"/>
                  <a:pt x="13" y="50"/>
                </a:cubicBezTo>
                <a:cubicBezTo>
                  <a:pt x="13" y="50"/>
                  <a:pt x="13" y="50"/>
                  <a:pt x="13" y="50"/>
                </a:cubicBezTo>
                <a:cubicBezTo>
                  <a:pt x="13" y="50"/>
                  <a:pt x="13" y="50"/>
                  <a:pt x="13" y="50"/>
                </a:cubicBezTo>
                <a:cubicBezTo>
                  <a:pt x="13" y="50"/>
                  <a:pt x="13" y="50"/>
                  <a:pt x="13" y="50"/>
                </a:cubicBezTo>
                <a:cubicBezTo>
                  <a:pt x="13" y="50"/>
                  <a:pt x="13" y="50"/>
                  <a:pt x="13" y="50"/>
                </a:cubicBezTo>
                <a:cubicBezTo>
                  <a:pt x="13" y="50"/>
                  <a:pt x="13" y="50"/>
                  <a:pt x="13" y="50"/>
                </a:cubicBezTo>
                <a:cubicBezTo>
                  <a:pt x="13" y="50"/>
                  <a:pt x="13" y="50"/>
                  <a:pt x="13" y="50"/>
                </a:cubicBezTo>
                <a:close/>
                <a:moveTo>
                  <a:pt x="13" y="50"/>
                </a:moveTo>
                <a:cubicBezTo>
                  <a:pt x="13" y="50"/>
                  <a:pt x="13" y="50"/>
                  <a:pt x="13" y="50"/>
                </a:cubicBezTo>
                <a:cubicBezTo>
                  <a:pt x="13" y="50"/>
                  <a:pt x="13" y="50"/>
                  <a:pt x="13" y="50"/>
                </a:cubicBezTo>
                <a:cubicBezTo>
                  <a:pt x="13" y="50"/>
                  <a:pt x="13" y="50"/>
                  <a:pt x="13" y="50"/>
                </a:cubicBezTo>
                <a:cubicBezTo>
                  <a:pt x="13" y="50"/>
                  <a:pt x="13" y="50"/>
                  <a:pt x="13" y="50"/>
                </a:cubicBezTo>
                <a:cubicBezTo>
                  <a:pt x="13" y="50"/>
                  <a:pt x="13" y="50"/>
                  <a:pt x="13" y="50"/>
                </a:cubicBezTo>
                <a:cubicBezTo>
                  <a:pt x="13" y="50"/>
                  <a:pt x="13" y="50"/>
                  <a:pt x="13" y="50"/>
                </a:cubicBezTo>
                <a:cubicBezTo>
                  <a:pt x="13" y="50"/>
                  <a:pt x="13" y="50"/>
                  <a:pt x="13" y="50"/>
                </a:cubicBezTo>
                <a:close/>
                <a:moveTo>
                  <a:pt x="13" y="49"/>
                </a:move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lose/>
                <a:moveTo>
                  <a:pt x="14" y="48"/>
                </a:moveTo>
                <a:cubicBezTo>
                  <a:pt x="14" y="48"/>
                  <a:pt x="14" y="48"/>
                  <a:pt x="14" y="48"/>
                </a:cubicBezTo>
                <a:cubicBezTo>
                  <a:pt x="14" y="48"/>
                  <a:pt x="14" y="48"/>
                  <a:pt x="14" y="48"/>
                </a:cubicBezTo>
                <a:cubicBezTo>
                  <a:pt x="14" y="48"/>
                  <a:pt x="14" y="48"/>
                  <a:pt x="14" y="48"/>
                </a:cubicBezTo>
                <a:cubicBezTo>
                  <a:pt x="14" y="48"/>
                  <a:pt x="14" y="48"/>
                  <a:pt x="14" y="48"/>
                </a:cubicBezTo>
                <a:cubicBezTo>
                  <a:pt x="14" y="48"/>
                  <a:pt x="14" y="48"/>
                  <a:pt x="14" y="48"/>
                </a:cubicBezTo>
                <a:cubicBezTo>
                  <a:pt x="14" y="48"/>
                  <a:pt x="14" y="48"/>
                  <a:pt x="14" y="48"/>
                </a:cubicBezTo>
                <a:cubicBezTo>
                  <a:pt x="14" y="48"/>
                  <a:pt x="14" y="48"/>
                  <a:pt x="14" y="48"/>
                </a:cubicBezTo>
                <a:cubicBezTo>
                  <a:pt x="14" y="48"/>
                  <a:pt x="14" y="48"/>
                  <a:pt x="14" y="48"/>
                </a:cubicBezTo>
                <a:cubicBezTo>
                  <a:pt x="14" y="48"/>
                  <a:pt x="14" y="48"/>
                  <a:pt x="14" y="48"/>
                </a:cubicBezTo>
                <a:cubicBezTo>
                  <a:pt x="14" y="48"/>
                  <a:pt x="14" y="48"/>
                  <a:pt x="13" y="48"/>
                </a:cubicBezTo>
                <a:cubicBezTo>
                  <a:pt x="13" y="48"/>
                  <a:pt x="13" y="48"/>
                  <a:pt x="13" y="48"/>
                </a:cubicBezTo>
                <a:cubicBezTo>
                  <a:pt x="13" y="48"/>
                  <a:pt x="13" y="48"/>
                  <a:pt x="13" y="48"/>
                </a:cubicBezTo>
                <a:cubicBezTo>
                  <a:pt x="13" y="48"/>
                  <a:pt x="13" y="48"/>
                  <a:pt x="13" y="48"/>
                </a:cubicBezTo>
                <a:cubicBezTo>
                  <a:pt x="13" y="48"/>
                  <a:pt x="13" y="48"/>
                  <a:pt x="13" y="48"/>
                </a:cubicBezTo>
                <a:cubicBezTo>
                  <a:pt x="13" y="48"/>
                  <a:pt x="13" y="48"/>
                  <a:pt x="13" y="48"/>
                </a:cubicBezTo>
                <a:cubicBezTo>
                  <a:pt x="13" y="48"/>
                  <a:pt x="13" y="48"/>
                  <a:pt x="13" y="48"/>
                </a:cubicBezTo>
                <a:cubicBezTo>
                  <a:pt x="13" y="48"/>
                  <a:pt x="13" y="48"/>
                  <a:pt x="14" y="48"/>
                </a:cubicBezTo>
                <a:cubicBezTo>
                  <a:pt x="14" y="48"/>
                  <a:pt x="14" y="48"/>
                  <a:pt x="14" y="48"/>
                </a:cubicBezTo>
                <a:cubicBezTo>
                  <a:pt x="14" y="48"/>
                  <a:pt x="14" y="48"/>
                  <a:pt x="14" y="48"/>
                </a:cubicBezTo>
                <a:cubicBezTo>
                  <a:pt x="14" y="48"/>
                  <a:pt x="14" y="48"/>
                  <a:pt x="14" y="48"/>
                </a:cubicBezTo>
                <a:cubicBezTo>
                  <a:pt x="14" y="48"/>
                  <a:pt x="14" y="48"/>
                  <a:pt x="14" y="48"/>
                </a:cubicBezTo>
                <a:cubicBezTo>
                  <a:pt x="14" y="48"/>
                  <a:pt x="14" y="48"/>
                  <a:pt x="14" y="48"/>
                </a:cubicBezTo>
                <a:close/>
                <a:moveTo>
                  <a:pt x="14" y="49"/>
                </a:moveTo>
                <a:cubicBezTo>
                  <a:pt x="14" y="49"/>
                  <a:pt x="14" y="49"/>
                  <a:pt x="14" y="49"/>
                </a:cubicBezTo>
                <a:cubicBezTo>
                  <a:pt x="14" y="49"/>
                  <a:pt x="14" y="49"/>
                  <a:pt x="14" y="49"/>
                </a:cubicBezTo>
                <a:cubicBezTo>
                  <a:pt x="14" y="49"/>
                  <a:pt x="14" y="49"/>
                  <a:pt x="14" y="49"/>
                </a:cubicBezTo>
                <a:cubicBezTo>
                  <a:pt x="14" y="49"/>
                  <a:pt x="14" y="49"/>
                  <a:pt x="14" y="49"/>
                </a:cubicBezTo>
                <a:cubicBezTo>
                  <a:pt x="14" y="49"/>
                  <a:pt x="14" y="49"/>
                  <a:pt x="14" y="49"/>
                </a:cubicBezTo>
                <a:cubicBezTo>
                  <a:pt x="14" y="49"/>
                  <a:pt x="14" y="49"/>
                  <a:pt x="14" y="49"/>
                </a:cubicBezTo>
                <a:cubicBezTo>
                  <a:pt x="14" y="49"/>
                  <a:pt x="14" y="49"/>
                  <a:pt x="14" y="49"/>
                </a:cubicBezTo>
                <a:cubicBezTo>
                  <a:pt x="14" y="49"/>
                  <a:pt x="14" y="49"/>
                  <a:pt x="14" y="49"/>
                </a:cubicBezTo>
                <a:cubicBezTo>
                  <a:pt x="14" y="49"/>
                  <a:pt x="14" y="49"/>
                  <a:pt x="14" y="49"/>
                </a:cubicBezTo>
                <a:close/>
                <a:moveTo>
                  <a:pt x="14" y="46"/>
                </a:moveTo>
                <a:cubicBezTo>
                  <a:pt x="14" y="46"/>
                  <a:pt x="14" y="46"/>
                  <a:pt x="14" y="46"/>
                </a:cubicBezTo>
                <a:cubicBezTo>
                  <a:pt x="14" y="46"/>
                  <a:pt x="14" y="46"/>
                  <a:pt x="14" y="46"/>
                </a:cubicBezTo>
                <a:cubicBezTo>
                  <a:pt x="14" y="46"/>
                  <a:pt x="14" y="46"/>
                  <a:pt x="14" y="46"/>
                </a:cubicBezTo>
                <a:cubicBezTo>
                  <a:pt x="14" y="46"/>
                  <a:pt x="14" y="46"/>
                  <a:pt x="14" y="46"/>
                </a:cubicBezTo>
                <a:cubicBezTo>
                  <a:pt x="14" y="46"/>
                  <a:pt x="14" y="46"/>
                  <a:pt x="14" y="46"/>
                </a:cubicBezTo>
                <a:cubicBezTo>
                  <a:pt x="14" y="46"/>
                  <a:pt x="14" y="46"/>
                  <a:pt x="14" y="46"/>
                </a:cubicBezTo>
                <a:cubicBezTo>
                  <a:pt x="14" y="46"/>
                  <a:pt x="14" y="46"/>
                  <a:pt x="14" y="46"/>
                </a:cubicBezTo>
                <a:cubicBezTo>
                  <a:pt x="14" y="46"/>
                  <a:pt x="14" y="46"/>
                  <a:pt x="14" y="46"/>
                </a:cubicBezTo>
                <a:cubicBezTo>
                  <a:pt x="14" y="46"/>
                  <a:pt x="14" y="46"/>
                  <a:pt x="14" y="46"/>
                </a:cubicBezTo>
                <a:cubicBezTo>
                  <a:pt x="14" y="46"/>
                  <a:pt x="14" y="46"/>
                  <a:pt x="14" y="46"/>
                </a:cubicBezTo>
                <a:cubicBezTo>
                  <a:pt x="14" y="46"/>
                  <a:pt x="14" y="46"/>
                  <a:pt x="14" y="46"/>
                </a:cubicBezTo>
                <a:cubicBezTo>
                  <a:pt x="14" y="46"/>
                  <a:pt x="14" y="46"/>
                  <a:pt x="14" y="46"/>
                </a:cubicBezTo>
                <a:cubicBezTo>
                  <a:pt x="14" y="46"/>
                  <a:pt x="14" y="46"/>
                  <a:pt x="14" y="46"/>
                </a:cubicBezTo>
                <a:cubicBezTo>
                  <a:pt x="14" y="46"/>
                  <a:pt x="14" y="46"/>
                  <a:pt x="14" y="46"/>
                </a:cubicBezTo>
                <a:cubicBezTo>
                  <a:pt x="14" y="46"/>
                  <a:pt x="14" y="46"/>
                  <a:pt x="14" y="46"/>
                </a:cubicBezTo>
                <a:close/>
                <a:moveTo>
                  <a:pt x="14" y="48"/>
                </a:moveTo>
                <a:cubicBezTo>
                  <a:pt x="14" y="48"/>
                  <a:pt x="14" y="48"/>
                  <a:pt x="14" y="48"/>
                </a:cubicBezTo>
                <a:cubicBezTo>
                  <a:pt x="14" y="48"/>
                  <a:pt x="14" y="48"/>
                  <a:pt x="14" y="48"/>
                </a:cubicBezTo>
                <a:cubicBezTo>
                  <a:pt x="14" y="48"/>
                  <a:pt x="14" y="48"/>
                  <a:pt x="14" y="48"/>
                </a:cubicBezTo>
                <a:cubicBezTo>
                  <a:pt x="14" y="48"/>
                  <a:pt x="14" y="48"/>
                  <a:pt x="14" y="48"/>
                </a:cubicBezTo>
                <a:cubicBezTo>
                  <a:pt x="14" y="48"/>
                  <a:pt x="14" y="48"/>
                  <a:pt x="14" y="48"/>
                </a:cubicBezTo>
                <a:cubicBezTo>
                  <a:pt x="14" y="48"/>
                  <a:pt x="14" y="48"/>
                  <a:pt x="14" y="48"/>
                </a:cubicBezTo>
                <a:cubicBezTo>
                  <a:pt x="14" y="48"/>
                  <a:pt x="14" y="48"/>
                  <a:pt x="14" y="48"/>
                </a:cubicBezTo>
                <a:cubicBezTo>
                  <a:pt x="14" y="48"/>
                  <a:pt x="14" y="48"/>
                  <a:pt x="14" y="48"/>
                </a:cubicBezTo>
                <a:cubicBezTo>
                  <a:pt x="14" y="48"/>
                  <a:pt x="14" y="48"/>
                  <a:pt x="14" y="48"/>
                </a:cubicBezTo>
                <a:cubicBezTo>
                  <a:pt x="14" y="48"/>
                  <a:pt x="14" y="48"/>
                  <a:pt x="14" y="48"/>
                </a:cubicBezTo>
                <a:cubicBezTo>
                  <a:pt x="14" y="48"/>
                  <a:pt x="14" y="48"/>
                  <a:pt x="14" y="48"/>
                </a:cubicBezTo>
                <a:close/>
                <a:moveTo>
                  <a:pt x="14" y="47"/>
                </a:moveTo>
                <a:cubicBezTo>
                  <a:pt x="14" y="47"/>
                  <a:pt x="14" y="47"/>
                  <a:pt x="14" y="47"/>
                </a:cubicBezTo>
                <a:cubicBezTo>
                  <a:pt x="14" y="47"/>
                  <a:pt x="14" y="47"/>
                  <a:pt x="14" y="47"/>
                </a:cubicBezTo>
                <a:cubicBezTo>
                  <a:pt x="14" y="47"/>
                  <a:pt x="14" y="47"/>
                  <a:pt x="14" y="47"/>
                </a:cubicBezTo>
                <a:cubicBezTo>
                  <a:pt x="14" y="47"/>
                  <a:pt x="14" y="47"/>
                  <a:pt x="14" y="47"/>
                </a:cubicBezTo>
                <a:cubicBezTo>
                  <a:pt x="14" y="47"/>
                  <a:pt x="14" y="47"/>
                  <a:pt x="14" y="47"/>
                </a:cubicBezTo>
                <a:cubicBezTo>
                  <a:pt x="14" y="47"/>
                  <a:pt x="14" y="47"/>
                  <a:pt x="14" y="47"/>
                </a:cubicBezTo>
                <a:cubicBezTo>
                  <a:pt x="14" y="47"/>
                  <a:pt x="14" y="47"/>
                  <a:pt x="14" y="47"/>
                </a:cubicBezTo>
                <a:cubicBezTo>
                  <a:pt x="14" y="47"/>
                  <a:pt x="14" y="47"/>
                  <a:pt x="14" y="47"/>
                </a:cubicBezTo>
                <a:cubicBezTo>
                  <a:pt x="14" y="47"/>
                  <a:pt x="14" y="47"/>
                  <a:pt x="14" y="47"/>
                </a:cubicBezTo>
                <a:cubicBezTo>
                  <a:pt x="14" y="47"/>
                  <a:pt x="14" y="47"/>
                  <a:pt x="14" y="47"/>
                </a:cubicBezTo>
                <a:cubicBezTo>
                  <a:pt x="14" y="47"/>
                  <a:pt x="14" y="47"/>
                  <a:pt x="14" y="47"/>
                </a:cubicBezTo>
                <a:cubicBezTo>
                  <a:pt x="14" y="47"/>
                  <a:pt x="14" y="46"/>
                  <a:pt x="14" y="46"/>
                </a:cubicBezTo>
                <a:cubicBezTo>
                  <a:pt x="14" y="46"/>
                  <a:pt x="14" y="47"/>
                  <a:pt x="14" y="47"/>
                </a:cubicBezTo>
                <a:close/>
                <a:moveTo>
                  <a:pt x="14" y="46"/>
                </a:moveTo>
                <a:cubicBezTo>
                  <a:pt x="14" y="46"/>
                  <a:pt x="14" y="46"/>
                  <a:pt x="14" y="46"/>
                </a:cubicBezTo>
                <a:cubicBezTo>
                  <a:pt x="14" y="46"/>
                  <a:pt x="14" y="46"/>
                  <a:pt x="14" y="46"/>
                </a:cubicBezTo>
                <a:cubicBezTo>
                  <a:pt x="14" y="46"/>
                  <a:pt x="14" y="46"/>
                  <a:pt x="14" y="46"/>
                </a:cubicBezTo>
                <a:cubicBezTo>
                  <a:pt x="14" y="46"/>
                  <a:pt x="14" y="46"/>
                  <a:pt x="14" y="46"/>
                </a:cubicBezTo>
                <a:cubicBezTo>
                  <a:pt x="14" y="46"/>
                  <a:pt x="14" y="46"/>
                  <a:pt x="14" y="46"/>
                </a:cubicBezTo>
                <a:cubicBezTo>
                  <a:pt x="14" y="46"/>
                  <a:pt x="14" y="46"/>
                  <a:pt x="14" y="46"/>
                </a:cubicBezTo>
                <a:cubicBezTo>
                  <a:pt x="14" y="46"/>
                  <a:pt x="14" y="46"/>
                  <a:pt x="14" y="46"/>
                </a:cubicBezTo>
                <a:cubicBezTo>
                  <a:pt x="14" y="46"/>
                  <a:pt x="14" y="46"/>
                  <a:pt x="14" y="46"/>
                </a:cubicBezTo>
                <a:cubicBezTo>
                  <a:pt x="14" y="46"/>
                  <a:pt x="14" y="46"/>
                  <a:pt x="14" y="46"/>
                </a:cubicBezTo>
                <a:close/>
                <a:moveTo>
                  <a:pt x="10" y="43"/>
                </a:moveTo>
                <a:cubicBezTo>
                  <a:pt x="10" y="43"/>
                  <a:pt x="10" y="43"/>
                  <a:pt x="10" y="43"/>
                </a:cubicBezTo>
                <a:cubicBezTo>
                  <a:pt x="10" y="43"/>
                  <a:pt x="10" y="43"/>
                  <a:pt x="10" y="43"/>
                </a:cubicBezTo>
                <a:cubicBezTo>
                  <a:pt x="10" y="43"/>
                  <a:pt x="10" y="43"/>
                  <a:pt x="10" y="43"/>
                </a:cubicBezTo>
                <a:cubicBezTo>
                  <a:pt x="10" y="43"/>
                  <a:pt x="10" y="43"/>
                  <a:pt x="10" y="43"/>
                </a:cubicBezTo>
                <a:cubicBezTo>
                  <a:pt x="10" y="43"/>
                  <a:pt x="10" y="43"/>
                  <a:pt x="10" y="44"/>
                </a:cubicBezTo>
                <a:cubicBezTo>
                  <a:pt x="10" y="44"/>
                  <a:pt x="10" y="44"/>
                  <a:pt x="10" y="44"/>
                </a:cubicBezTo>
                <a:cubicBezTo>
                  <a:pt x="10" y="44"/>
                  <a:pt x="10" y="44"/>
                  <a:pt x="10" y="44"/>
                </a:cubicBezTo>
                <a:cubicBezTo>
                  <a:pt x="10" y="44"/>
                  <a:pt x="10" y="44"/>
                  <a:pt x="10" y="44"/>
                </a:cubicBezTo>
                <a:cubicBezTo>
                  <a:pt x="10" y="44"/>
                  <a:pt x="10" y="44"/>
                  <a:pt x="10" y="44"/>
                </a:cubicBezTo>
                <a:cubicBezTo>
                  <a:pt x="10" y="44"/>
                  <a:pt x="10" y="44"/>
                  <a:pt x="10" y="44"/>
                </a:cubicBezTo>
                <a:cubicBezTo>
                  <a:pt x="10" y="44"/>
                  <a:pt x="10" y="44"/>
                  <a:pt x="10" y="44"/>
                </a:cubicBezTo>
                <a:cubicBezTo>
                  <a:pt x="10" y="44"/>
                  <a:pt x="10" y="44"/>
                  <a:pt x="10" y="44"/>
                </a:cubicBezTo>
                <a:cubicBezTo>
                  <a:pt x="10" y="44"/>
                  <a:pt x="10" y="44"/>
                  <a:pt x="10" y="44"/>
                </a:cubicBezTo>
                <a:cubicBezTo>
                  <a:pt x="10" y="44"/>
                  <a:pt x="10" y="44"/>
                  <a:pt x="10" y="44"/>
                </a:cubicBezTo>
                <a:cubicBezTo>
                  <a:pt x="10" y="44"/>
                  <a:pt x="10" y="44"/>
                  <a:pt x="10" y="44"/>
                </a:cubicBezTo>
                <a:cubicBezTo>
                  <a:pt x="10" y="44"/>
                  <a:pt x="10" y="44"/>
                  <a:pt x="10" y="44"/>
                </a:cubicBezTo>
                <a:cubicBezTo>
                  <a:pt x="10" y="44"/>
                  <a:pt x="10" y="44"/>
                  <a:pt x="10" y="44"/>
                </a:cubicBezTo>
                <a:cubicBezTo>
                  <a:pt x="10" y="44"/>
                  <a:pt x="10" y="44"/>
                  <a:pt x="10" y="44"/>
                </a:cubicBezTo>
                <a:cubicBezTo>
                  <a:pt x="10" y="44"/>
                  <a:pt x="10" y="44"/>
                  <a:pt x="10" y="44"/>
                </a:cubicBezTo>
                <a:cubicBezTo>
                  <a:pt x="10" y="45"/>
                  <a:pt x="10" y="45"/>
                  <a:pt x="10" y="45"/>
                </a:cubicBezTo>
                <a:cubicBezTo>
                  <a:pt x="10" y="45"/>
                  <a:pt x="10" y="45"/>
                  <a:pt x="10" y="45"/>
                </a:cubicBezTo>
                <a:cubicBezTo>
                  <a:pt x="10" y="45"/>
                  <a:pt x="10" y="45"/>
                  <a:pt x="10" y="45"/>
                </a:cubicBezTo>
                <a:cubicBezTo>
                  <a:pt x="10" y="45"/>
                  <a:pt x="10" y="45"/>
                  <a:pt x="10" y="45"/>
                </a:cubicBezTo>
                <a:cubicBezTo>
                  <a:pt x="10" y="45"/>
                  <a:pt x="10" y="45"/>
                  <a:pt x="10" y="45"/>
                </a:cubicBezTo>
                <a:cubicBezTo>
                  <a:pt x="10" y="45"/>
                  <a:pt x="10" y="45"/>
                  <a:pt x="10" y="45"/>
                </a:cubicBezTo>
                <a:cubicBezTo>
                  <a:pt x="10" y="45"/>
                  <a:pt x="10" y="45"/>
                  <a:pt x="10" y="45"/>
                </a:cubicBezTo>
                <a:cubicBezTo>
                  <a:pt x="10" y="45"/>
                  <a:pt x="10" y="45"/>
                  <a:pt x="10" y="45"/>
                </a:cubicBezTo>
                <a:cubicBezTo>
                  <a:pt x="10" y="45"/>
                  <a:pt x="10" y="45"/>
                  <a:pt x="10" y="45"/>
                </a:cubicBezTo>
                <a:cubicBezTo>
                  <a:pt x="10" y="45"/>
                  <a:pt x="10" y="45"/>
                  <a:pt x="10" y="45"/>
                </a:cubicBezTo>
                <a:cubicBezTo>
                  <a:pt x="10" y="45"/>
                  <a:pt x="10" y="45"/>
                  <a:pt x="10" y="45"/>
                </a:cubicBezTo>
                <a:cubicBezTo>
                  <a:pt x="10" y="45"/>
                  <a:pt x="10" y="45"/>
                  <a:pt x="10" y="45"/>
                </a:cubicBezTo>
                <a:cubicBezTo>
                  <a:pt x="10" y="45"/>
                  <a:pt x="10" y="45"/>
                  <a:pt x="11" y="45"/>
                </a:cubicBezTo>
                <a:cubicBezTo>
                  <a:pt x="11" y="45"/>
                  <a:pt x="11" y="45"/>
                  <a:pt x="11" y="45"/>
                </a:cubicBezTo>
                <a:cubicBezTo>
                  <a:pt x="11" y="45"/>
                  <a:pt x="11" y="45"/>
                  <a:pt x="11" y="45"/>
                </a:cubicBezTo>
                <a:cubicBezTo>
                  <a:pt x="11" y="45"/>
                  <a:pt x="11" y="45"/>
                  <a:pt x="11" y="45"/>
                </a:cubicBezTo>
                <a:cubicBezTo>
                  <a:pt x="11" y="46"/>
                  <a:pt x="11" y="46"/>
                  <a:pt x="11" y="46"/>
                </a:cubicBezTo>
                <a:cubicBezTo>
                  <a:pt x="11" y="46"/>
                  <a:pt x="11" y="46"/>
                  <a:pt x="11" y="46"/>
                </a:cubicBezTo>
                <a:cubicBezTo>
                  <a:pt x="11" y="46"/>
                  <a:pt x="11" y="46"/>
                  <a:pt x="11" y="46"/>
                </a:cubicBezTo>
                <a:cubicBezTo>
                  <a:pt x="11" y="46"/>
                  <a:pt x="11" y="46"/>
                  <a:pt x="11" y="46"/>
                </a:cubicBezTo>
                <a:cubicBezTo>
                  <a:pt x="11" y="46"/>
                  <a:pt x="11" y="46"/>
                  <a:pt x="11" y="46"/>
                </a:cubicBezTo>
                <a:cubicBezTo>
                  <a:pt x="11" y="46"/>
                  <a:pt x="11" y="46"/>
                  <a:pt x="11" y="46"/>
                </a:cubicBezTo>
                <a:cubicBezTo>
                  <a:pt x="11" y="46"/>
                  <a:pt x="11" y="46"/>
                  <a:pt x="11" y="46"/>
                </a:cubicBezTo>
                <a:cubicBezTo>
                  <a:pt x="11" y="46"/>
                  <a:pt x="11" y="46"/>
                  <a:pt x="11" y="46"/>
                </a:cubicBezTo>
                <a:cubicBezTo>
                  <a:pt x="11" y="46"/>
                  <a:pt x="11" y="46"/>
                  <a:pt x="11" y="46"/>
                </a:cubicBezTo>
                <a:cubicBezTo>
                  <a:pt x="11" y="46"/>
                  <a:pt x="11" y="46"/>
                  <a:pt x="11" y="46"/>
                </a:cubicBezTo>
                <a:cubicBezTo>
                  <a:pt x="11" y="46"/>
                  <a:pt x="12" y="46"/>
                  <a:pt x="12" y="46"/>
                </a:cubicBezTo>
                <a:cubicBezTo>
                  <a:pt x="12" y="46"/>
                  <a:pt x="12" y="46"/>
                  <a:pt x="12" y="46"/>
                </a:cubicBezTo>
                <a:cubicBezTo>
                  <a:pt x="12" y="46"/>
                  <a:pt x="12" y="46"/>
                  <a:pt x="12" y="46"/>
                </a:cubicBezTo>
                <a:cubicBezTo>
                  <a:pt x="12" y="46"/>
                  <a:pt x="12" y="46"/>
                  <a:pt x="12" y="46"/>
                </a:cubicBezTo>
                <a:cubicBezTo>
                  <a:pt x="12" y="46"/>
                  <a:pt x="12" y="46"/>
                  <a:pt x="12" y="46"/>
                </a:cubicBezTo>
                <a:cubicBezTo>
                  <a:pt x="12" y="46"/>
                  <a:pt x="12" y="46"/>
                  <a:pt x="12" y="46"/>
                </a:cubicBezTo>
                <a:cubicBezTo>
                  <a:pt x="12" y="46"/>
                  <a:pt x="12" y="47"/>
                  <a:pt x="12" y="47"/>
                </a:cubicBezTo>
                <a:cubicBezTo>
                  <a:pt x="12" y="47"/>
                  <a:pt x="12" y="47"/>
                  <a:pt x="12" y="47"/>
                </a:cubicBezTo>
                <a:cubicBezTo>
                  <a:pt x="12" y="47"/>
                  <a:pt x="12" y="47"/>
                  <a:pt x="12" y="47"/>
                </a:cubicBezTo>
                <a:cubicBezTo>
                  <a:pt x="12" y="47"/>
                  <a:pt x="12" y="47"/>
                  <a:pt x="12" y="47"/>
                </a:cubicBezTo>
                <a:cubicBezTo>
                  <a:pt x="12" y="47"/>
                  <a:pt x="12" y="47"/>
                  <a:pt x="12" y="47"/>
                </a:cubicBezTo>
                <a:cubicBezTo>
                  <a:pt x="12" y="47"/>
                  <a:pt x="12" y="47"/>
                  <a:pt x="12" y="47"/>
                </a:cubicBezTo>
                <a:cubicBezTo>
                  <a:pt x="12" y="47"/>
                  <a:pt x="12" y="47"/>
                  <a:pt x="12" y="47"/>
                </a:cubicBezTo>
                <a:cubicBezTo>
                  <a:pt x="12" y="47"/>
                  <a:pt x="12" y="47"/>
                  <a:pt x="12" y="47"/>
                </a:cubicBezTo>
                <a:cubicBezTo>
                  <a:pt x="12" y="47"/>
                  <a:pt x="12" y="47"/>
                  <a:pt x="12" y="47"/>
                </a:cubicBezTo>
                <a:cubicBezTo>
                  <a:pt x="12" y="47"/>
                  <a:pt x="12" y="47"/>
                  <a:pt x="12" y="47"/>
                </a:cubicBezTo>
                <a:cubicBezTo>
                  <a:pt x="12" y="47"/>
                  <a:pt x="12" y="47"/>
                  <a:pt x="12" y="47"/>
                </a:cubicBezTo>
                <a:cubicBezTo>
                  <a:pt x="12" y="47"/>
                  <a:pt x="12" y="47"/>
                  <a:pt x="12" y="47"/>
                </a:cubicBezTo>
                <a:cubicBezTo>
                  <a:pt x="12" y="47"/>
                  <a:pt x="12" y="47"/>
                  <a:pt x="12" y="47"/>
                </a:cubicBezTo>
                <a:cubicBezTo>
                  <a:pt x="12" y="47"/>
                  <a:pt x="12" y="47"/>
                  <a:pt x="12" y="47"/>
                </a:cubicBezTo>
                <a:cubicBezTo>
                  <a:pt x="12" y="47"/>
                  <a:pt x="12" y="47"/>
                  <a:pt x="12" y="47"/>
                </a:cubicBezTo>
                <a:cubicBezTo>
                  <a:pt x="12" y="47"/>
                  <a:pt x="12" y="47"/>
                  <a:pt x="12" y="47"/>
                </a:cubicBezTo>
                <a:cubicBezTo>
                  <a:pt x="12" y="47"/>
                  <a:pt x="12" y="47"/>
                  <a:pt x="12" y="47"/>
                </a:cubicBezTo>
                <a:cubicBezTo>
                  <a:pt x="12" y="47"/>
                  <a:pt x="12" y="47"/>
                  <a:pt x="12" y="47"/>
                </a:cubicBezTo>
                <a:cubicBezTo>
                  <a:pt x="12" y="47"/>
                  <a:pt x="12" y="47"/>
                  <a:pt x="12" y="47"/>
                </a:cubicBezTo>
                <a:cubicBezTo>
                  <a:pt x="12" y="47"/>
                  <a:pt x="12" y="46"/>
                  <a:pt x="12" y="46"/>
                </a:cubicBezTo>
                <a:cubicBezTo>
                  <a:pt x="12" y="46"/>
                  <a:pt x="13" y="46"/>
                  <a:pt x="13" y="46"/>
                </a:cubicBezTo>
                <a:cubicBezTo>
                  <a:pt x="13" y="46"/>
                  <a:pt x="13" y="46"/>
                  <a:pt x="13" y="46"/>
                </a:cubicBezTo>
                <a:cubicBezTo>
                  <a:pt x="13" y="46"/>
                  <a:pt x="13" y="46"/>
                  <a:pt x="13" y="46"/>
                </a:cubicBezTo>
                <a:cubicBezTo>
                  <a:pt x="12" y="46"/>
                  <a:pt x="12" y="46"/>
                  <a:pt x="12" y="46"/>
                </a:cubicBezTo>
                <a:cubicBezTo>
                  <a:pt x="12" y="46"/>
                  <a:pt x="12" y="46"/>
                  <a:pt x="12" y="46"/>
                </a:cubicBezTo>
                <a:cubicBezTo>
                  <a:pt x="12" y="46"/>
                  <a:pt x="12" y="46"/>
                  <a:pt x="12" y="46"/>
                </a:cubicBezTo>
                <a:cubicBezTo>
                  <a:pt x="12" y="46"/>
                  <a:pt x="12" y="46"/>
                  <a:pt x="12" y="46"/>
                </a:cubicBezTo>
                <a:cubicBezTo>
                  <a:pt x="12" y="46"/>
                  <a:pt x="12" y="46"/>
                  <a:pt x="12" y="46"/>
                </a:cubicBezTo>
                <a:cubicBezTo>
                  <a:pt x="12" y="46"/>
                  <a:pt x="12" y="46"/>
                  <a:pt x="12" y="46"/>
                </a:cubicBezTo>
                <a:cubicBezTo>
                  <a:pt x="12" y="46"/>
                  <a:pt x="12" y="46"/>
                  <a:pt x="12" y="46"/>
                </a:cubicBezTo>
                <a:cubicBezTo>
                  <a:pt x="12" y="46"/>
                  <a:pt x="12" y="46"/>
                  <a:pt x="12" y="46"/>
                </a:cubicBezTo>
                <a:cubicBezTo>
                  <a:pt x="13" y="46"/>
                  <a:pt x="13" y="46"/>
                  <a:pt x="13" y="46"/>
                </a:cubicBezTo>
                <a:cubicBezTo>
                  <a:pt x="13" y="46"/>
                  <a:pt x="13" y="46"/>
                  <a:pt x="13" y="46"/>
                </a:cubicBezTo>
                <a:cubicBezTo>
                  <a:pt x="13" y="45"/>
                  <a:pt x="13" y="45"/>
                  <a:pt x="13" y="45"/>
                </a:cubicBezTo>
                <a:cubicBezTo>
                  <a:pt x="13" y="46"/>
                  <a:pt x="13" y="46"/>
                  <a:pt x="13" y="46"/>
                </a:cubicBezTo>
                <a:cubicBezTo>
                  <a:pt x="13" y="46"/>
                  <a:pt x="13" y="46"/>
                  <a:pt x="13" y="46"/>
                </a:cubicBezTo>
                <a:cubicBezTo>
                  <a:pt x="13" y="46"/>
                  <a:pt x="13" y="46"/>
                  <a:pt x="13" y="46"/>
                </a:cubicBezTo>
                <a:cubicBezTo>
                  <a:pt x="13" y="46"/>
                  <a:pt x="13" y="46"/>
                  <a:pt x="13" y="46"/>
                </a:cubicBezTo>
                <a:cubicBezTo>
                  <a:pt x="13" y="46"/>
                  <a:pt x="13" y="46"/>
                  <a:pt x="13" y="46"/>
                </a:cubicBezTo>
                <a:cubicBezTo>
                  <a:pt x="13" y="46"/>
                  <a:pt x="13" y="46"/>
                  <a:pt x="13" y="46"/>
                </a:cubicBezTo>
                <a:cubicBezTo>
                  <a:pt x="13" y="46"/>
                  <a:pt x="13" y="46"/>
                  <a:pt x="13" y="46"/>
                </a:cubicBezTo>
                <a:cubicBezTo>
                  <a:pt x="13" y="46"/>
                  <a:pt x="13" y="46"/>
                  <a:pt x="13" y="46"/>
                </a:cubicBezTo>
                <a:cubicBezTo>
                  <a:pt x="13" y="46"/>
                  <a:pt x="13" y="46"/>
                  <a:pt x="13" y="46"/>
                </a:cubicBezTo>
                <a:cubicBezTo>
                  <a:pt x="13" y="46"/>
                  <a:pt x="13" y="46"/>
                  <a:pt x="13" y="46"/>
                </a:cubicBezTo>
                <a:cubicBezTo>
                  <a:pt x="13" y="46"/>
                  <a:pt x="13" y="46"/>
                  <a:pt x="13" y="46"/>
                </a:cubicBezTo>
                <a:cubicBezTo>
                  <a:pt x="13" y="46"/>
                  <a:pt x="13" y="46"/>
                  <a:pt x="13" y="46"/>
                </a:cubicBezTo>
                <a:cubicBezTo>
                  <a:pt x="13" y="46"/>
                  <a:pt x="13" y="46"/>
                  <a:pt x="13" y="46"/>
                </a:cubicBezTo>
                <a:cubicBezTo>
                  <a:pt x="13" y="46"/>
                  <a:pt x="13" y="46"/>
                  <a:pt x="13" y="46"/>
                </a:cubicBezTo>
                <a:cubicBezTo>
                  <a:pt x="13" y="46"/>
                  <a:pt x="13" y="46"/>
                  <a:pt x="13" y="46"/>
                </a:cubicBezTo>
                <a:cubicBezTo>
                  <a:pt x="13" y="46"/>
                  <a:pt x="13" y="46"/>
                  <a:pt x="13" y="46"/>
                </a:cubicBezTo>
                <a:cubicBezTo>
                  <a:pt x="13" y="46"/>
                  <a:pt x="13" y="46"/>
                  <a:pt x="13" y="46"/>
                </a:cubicBezTo>
                <a:cubicBezTo>
                  <a:pt x="13" y="46"/>
                  <a:pt x="13" y="46"/>
                  <a:pt x="13" y="46"/>
                </a:cubicBezTo>
                <a:cubicBezTo>
                  <a:pt x="13" y="46"/>
                  <a:pt x="13" y="46"/>
                  <a:pt x="13" y="46"/>
                </a:cubicBezTo>
                <a:cubicBezTo>
                  <a:pt x="13" y="46"/>
                  <a:pt x="13" y="46"/>
                  <a:pt x="13" y="46"/>
                </a:cubicBezTo>
                <a:cubicBezTo>
                  <a:pt x="13" y="46"/>
                  <a:pt x="13" y="46"/>
                  <a:pt x="13" y="46"/>
                </a:cubicBezTo>
                <a:cubicBezTo>
                  <a:pt x="13" y="46"/>
                  <a:pt x="13" y="46"/>
                  <a:pt x="13" y="45"/>
                </a:cubicBezTo>
                <a:cubicBezTo>
                  <a:pt x="13" y="45"/>
                  <a:pt x="13" y="45"/>
                  <a:pt x="13" y="45"/>
                </a:cubicBezTo>
                <a:cubicBezTo>
                  <a:pt x="13" y="45"/>
                  <a:pt x="13" y="45"/>
                  <a:pt x="13" y="45"/>
                </a:cubicBezTo>
                <a:cubicBezTo>
                  <a:pt x="13" y="45"/>
                  <a:pt x="13" y="45"/>
                  <a:pt x="13" y="45"/>
                </a:cubicBezTo>
                <a:cubicBezTo>
                  <a:pt x="13" y="45"/>
                  <a:pt x="13" y="45"/>
                  <a:pt x="13" y="45"/>
                </a:cubicBezTo>
                <a:cubicBezTo>
                  <a:pt x="13" y="45"/>
                  <a:pt x="13" y="45"/>
                  <a:pt x="13" y="45"/>
                </a:cubicBezTo>
                <a:cubicBezTo>
                  <a:pt x="13" y="45"/>
                  <a:pt x="13" y="45"/>
                  <a:pt x="13" y="45"/>
                </a:cubicBezTo>
                <a:cubicBezTo>
                  <a:pt x="13" y="45"/>
                  <a:pt x="13" y="45"/>
                  <a:pt x="13" y="45"/>
                </a:cubicBezTo>
                <a:cubicBezTo>
                  <a:pt x="13" y="45"/>
                  <a:pt x="13" y="45"/>
                  <a:pt x="13" y="45"/>
                </a:cubicBezTo>
                <a:cubicBezTo>
                  <a:pt x="13" y="45"/>
                  <a:pt x="13" y="45"/>
                  <a:pt x="13" y="45"/>
                </a:cubicBezTo>
                <a:cubicBezTo>
                  <a:pt x="13" y="45"/>
                  <a:pt x="13" y="45"/>
                  <a:pt x="13" y="45"/>
                </a:cubicBezTo>
                <a:cubicBezTo>
                  <a:pt x="13" y="45"/>
                  <a:pt x="13" y="44"/>
                  <a:pt x="13" y="44"/>
                </a:cubicBezTo>
                <a:cubicBezTo>
                  <a:pt x="13" y="44"/>
                  <a:pt x="13" y="44"/>
                  <a:pt x="13" y="44"/>
                </a:cubicBezTo>
                <a:cubicBezTo>
                  <a:pt x="14" y="44"/>
                  <a:pt x="14" y="44"/>
                  <a:pt x="14" y="44"/>
                </a:cubicBezTo>
                <a:cubicBezTo>
                  <a:pt x="14" y="44"/>
                  <a:pt x="14" y="44"/>
                  <a:pt x="14" y="44"/>
                </a:cubicBezTo>
                <a:cubicBezTo>
                  <a:pt x="13" y="44"/>
                  <a:pt x="13" y="44"/>
                  <a:pt x="13" y="44"/>
                </a:cubicBezTo>
                <a:cubicBezTo>
                  <a:pt x="14" y="44"/>
                  <a:pt x="14" y="44"/>
                  <a:pt x="14" y="44"/>
                </a:cubicBezTo>
                <a:cubicBezTo>
                  <a:pt x="13" y="44"/>
                  <a:pt x="13" y="44"/>
                  <a:pt x="13" y="44"/>
                </a:cubicBezTo>
                <a:cubicBezTo>
                  <a:pt x="13" y="44"/>
                  <a:pt x="13" y="44"/>
                  <a:pt x="13" y="44"/>
                </a:cubicBezTo>
                <a:cubicBezTo>
                  <a:pt x="13" y="44"/>
                  <a:pt x="13" y="44"/>
                  <a:pt x="13" y="44"/>
                </a:cubicBezTo>
                <a:cubicBezTo>
                  <a:pt x="13" y="44"/>
                  <a:pt x="13" y="44"/>
                  <a:pt x="13" y="44"/>
                </a:cubicBezTo>
                <a:cubicBezTo>
                  <a:pt x="13" y="44"/>
                  <a:pt x="13" y="44"/>
                  <a:pt x="13" y="44"/>
                </a:cubicBezTo>
                <a:cubicBezTo>
                  <a:pt x="13" y="44"/>
                  <a:pt x="13" y="44"/>
                  <a:pt x="14" y="44"/>
                </a:cubicBezTo>
                <a:cubicBezTo>
                  <a:pt x="14" y="44"/>
                  <a:pt x="14" y="44"/>
                  <a:pt x="14" y="44"/>
                </a:cubicBezTo>
                <a:cubicBezTo>
                  <a:pt x="14" y="44"/>
                  <a:pt x="14" y="44"/>
                  <a:pt x="14" y="44"/>
                </a:cubicBezTo>
                <a:cubicBezTo>
                  <a:pt x="14" y="44"/>
                  <a:pt x="14" y="44"/>
                  <a:pt x="14" y="44"/>
                </a:cubicBezTo>
                <a:cubicBezTo>
                  <a:pt x="14" y="44"/>
                  <a:pt x="14" y="44"/>
                  <a:pt x="14" y="44"/>
                </a:cubicBezTo>
                <a:cubicBezTo>
                  <a:pt x="14" y="44"/>
                  <a:pt x="14" y="43"/>
                  <a:pt x="14" y="43"/>
                </a:cubicBezTo>
                <a:cubicBezTo>
                  <a:pt x="14" y="43"/>
                  <a:pt x="14" y="43"/>
                  <a:pt x="14" y="43"/>
                </a:cubicBezTo>
                <a:cubicBezTo>
                  <a:pt x="14" y="44"/>
                  <a:pt x="13" y="44"/>
                  <a:pt x="13" y="44"/>
                </a:cubicBezTo>
                <a:cubicBezTo>
                  <a:pt x="13" y="44"/>
                  <a:pt x="13" y="44"/>
                  <a:pt x="13" y="44"/>
                </a:cubicBezTo>
                <a:cubicBezTo>
                  <a:pt x="13" y="44"/>
                  <a:pt x="13" y="44"/>
                  <a:pt x="13" y="44"/>
                </a:cubicBezTo>
                <a:cubicBezTo>
                  <a:pt x="13" y="43"/>
                  <a:pt x="13" y="43"/>
                  <a:pt x="13" y="43"/>
                </a:cubicBezTo>
                <a:cubicBezTo>
                  <a:pt x="13" y="43"/>
                  <a:pt x="13" y="43"/>
                  <a:pt x="13" y="43"/>
                </a:cubicBezTo>
                <a:cubicBezTo>
                  <a:pt x="13" y="43"/>
                  <a:pt x="13" y="43"/>
                  <a:pt x="13" y="43"/>
                </a:cubicBezTo>
                <a:cubicBezTo>
                  <a:pt x="13" y="43"/>
                  <a:pt x="13" y="43"/>
                  <a:pt x="13" y="43"/>
                </a:cubicBezTo>
                <a:cubicBezTo>
                  <a:pt x="13" y="43"/>
                  <a:pt x="13" y="43"/>
                  <a:pt x="13" y="43"/>
                </a:cubicBezTo>
                <a:cubicBezTo>
                  <a:pt x="13" y="43"/>
                  <a:pt x="13" y="43"/>
                  <a:pt x="13" y="43"/>
                </a:cubicBezTo>
                <a:cubicBezTo>
                  <a:pt x="13" y="43"/>
                  <a:pt x="13" y="43"/>
                  <a:pt x="13" y="43"/>
                </a:cubicBezTo>
                <a:cubicBezTo>
                  <a:pt x="13" y="43"/>
                  <a:pt x="13" y="43"/>
                  <a:pt x="14" y="43"/>
                </a:cubicBezTo>
                <a:cubicBezTo>
                  <a:pt x="14" y="43"/>
                  <a:pt x="14" y="43"/>
                  <a:pt x="14" y="43"/>
                </a:cubicBezTo>
                <a:cubicBezTo>
                  <a:pt x="14" y="43"/>
                  <a:pt x="14" y="43"/>
                  <a:pt x="14" y="43"/>
                </a:cubicBezTo>
                <a:cubicBezTo>
                  <a:pt x="14" y="43"/>
                  <a:pt x="14" y="43"/>
                  <a:pt x="14" y="43"/>
                </a:cubicBezTo>
                <a:cubicBezTo>
                  <a:pt x="14" y="43"/>
                  <a:pt x="14" y="43"/>
                  <a:pt x="14" y="43"/>
                </a:cubicBezTo>
                <a:cubicBezTo>
                  <a:pt x="14" y="43"/>
                  <a:pt x="14" y="43"/>
                  <a:pt x="14" y="43"/>
                </a:cubicBezTo>
                <a:cubicBezTo>
                  <a:pt x="14" y="43"/>
                  <a:pt x="14" y="43"/>
                  <a:pt x="14" y="43"/>
                </a:cubicBezTo>
                <a:cubicBezTo>
                  <a:pt x="14" y="43"/>
                  <a:pt x="14" y="43"/>
                  <a:pt x="14" y="43"/>
                </a:cubicBezTo>
                <a:cubicBezTo>
                  <a:pt x="14" y="43"/>
                  <a:pt x="14" y="43"/>
                  <a:pt x="14" y="43"/>
                </a:cubicBezTo>
                <a:cubicBezTo>
                  <a:pt x="14" y="43"/>
                  <a:pt x="14" y="43"/>
                  <a:pt x="14" y="43"/>
                </a:cubicBezTo>
                <a:cubicBezTo>
                  <a:pt x="14" y="43"/>
                  <a:pt x="14" y="43"/>
                  <a:pt x="14" y="43"/>
                </a:cubicBezTo>
                <a:cubicBezTo>
                  <a:pt x="14" y="43"/>
                  <a:pt x="14" y="43"/>
                  <a:pt x="14" y="43"/>
                </a:cubicBezTo>
                <a:cubicBezTo>
                  <a:pt x="14" y="43"/>
                  <a:pt x="14" y="43"/>
                  <a:pt x="14" y="43"/>
                </a:cubicBezTo>
                <a:cubicBezTo>
                  <a:pt x="14" y="43"/>
                  <a:pt x="14" y="43"/>
                  <a:pt x="14" y="43"/>
                </a:cubicBezTo>
                <a:cubicBezTo>
                  <a:pt x="14" y="42"/>
                  <a:pt x="14" y="42"/>
                  <a:pt x="14" y="42"/>
                </a:cubicBezTo>
                <a:cubicBezTo>
                  <a:pt x="14" y="42"/>
                  <a:pt x="14" y="42"/>
                  <a:pt x="14" y="43"/>
                </a:cubicBezTo>
                <a:cubicBezTo>
                  <a:pt x="14" y="43"/>
                  <a:pt x="14" y="43"/>
                  <a:pt x="14" y="43"/>
                </a:cubicBezTo>
                <a:cubicBezTo>
                  <a:pt x="14" y="42"/>
                  <a:pt x="14" y="42"/>
                  <a:pt x="14" y="42"/>
                </a:cubicBezTo>
                <a:cubicBezTo>
                  <a:pt x="14" y="42"/>
                  <a:pt x="14" y="42"/>
                  <a:pt x="14" y="42"/>
                </a:cubicBezTo>
                <a:cubicBezTo>
                  <a:pt x="14" y="42"/>
                  <a:pt x="14" y="42"/>
                  <a:pt x="14" y="42"/>
                </a:cubicBezTo>
                <a:cubicBezTo>
                  <a:pt x="14" y="42"/>
                  <a:pt x="14" y="42"/>
                  <a:pt x="14" y="42"/>
                </a:cubicBezTo>
                <a:cubicBezTo>
                  <a:pt x="14" y="42"/>
                  <a:pt x="14" y="42"/>
                  <a:pt x="14" y="42"/>
                </a:cubicBezTo>
                <a:cubicBezTo>
                  <a:pt x="14" y="42"/>
                  <a:pt x="14" y="42"/>
                  <a:pt x="14" y="42"/>
                </a:cubicBezTo>
                <a:cubicBezTo>
                  <a:pt x="14" y="42"/>
                  <a:pt x="14" y="42"/>
                  <a:pt x="14" y="42"/>
                </a:cubicBezTo>
                <a:cubicBezTo>
                  <a:pt x="14" y="42"/>
                  <a:pt x="14" y="42"/>
                  <a:pt x="14" y="42"/>
                </a:cubicBezTo>
                <a:cubicBezTo>
                  <a:pt x="14" y="42"/>
                  <a:pt x="14" y="42"/>
                  <a:pt x="14" y="42"/>
                </a:cubicBezTo>
                <a:cubicBezTo>
                  <a:pt x="14" y="42"/>
                  <a:pt x="14" y="42"/>
                  <a:pt x="14" y="42"/>
                </a:cubicBezTo>
                <a:cubicBezTo>
                  <a:pt x="14" y="42"/>
                  <a:pt x="15" y="42"/>
                  <a:pt x="15" y="42"/>
                </a:cubicBezTo>
                <a:cubicBezTo>
                  <a:pt x="15" y="42"/>
                  <a:pt x="15" y="42"/>
                  <a:pt x="15" y="42"/>
                </a:cubicBezTo>
                <a:cubicBezTo>
                  <a:pt x="15" y="42"/>
                  <a:pt x="15" y="42"/>
                  <a:pt x="15" y="42"/>
                </a:cubicBezTo>
                <a:cubicBezTo>
                  <a:pt x="15" y="42"/>
                  <a:pt x="15" y="42"/>
                  <a:pt x="15" y="42"/>
                </a:cubicBezTo>
                <a:cubicBezTo>
                  <a:pt x="15" y="42"/>
                  <a:pt x="15" y="42"/>
                  <a:pt x="15" y="42"/>
                </a:cubicBezTo>
                <a:cubicBezTo>
                  <a:pt x="15" y="42"/>
                  <a:pt x="15" y="42"/>
                  <a:pt x="15" y="42"/>
                </a:cubicBezTo>
                <a:cubicBezTo>
                  <a:pt x="15" y="42"/>
                  <a:pt x="15" y="42"/>
                  <a:pt x="15" y="42"/>
                </a:cubicBezTo>
                <a:cubicBezTo>
                  <a:pt x="15" y="42"/>
                  <a:pt x="15" y="42"/>
                  <a:pt x="15" y="42"/>
                </a:cubicBezTo>
                <a:cubicBezTo>
                  <a:pt x="15" y="42"/>
                  <a:pt x="15" y="42"/>
                  <a:pt x="15" y="42"/>
                </a:cubicBezTo>
                <a:cubicBezTo>
                  <a:pt x="15" y="42"/>
                  <a:pt x="15" y="42"/>
                  <a:pt x="15" y="42"/>
                </a:cubicBezTo>
                <a:cubicBezTo>
                  <a:pt x="15" y="42"/>
                  <a:pt x="15" y="42"/>
                  <a:pt x="15" y="42"/>
                </a:cubicBezTo>
                <a:cubicBezTo>
                  <a:pt x="15" y="41"/>
                  <a:pt x="15" y="41"/>
                  <a:pt x="15" y="41"/>
                </a:cubicBezTo>
                <a:cubicBezTo>
                  <a:pt x="15" y="41"/>
                  <a:pt x="15" y="41"/>
                  <a:pt x="15" y="41"/>
                </a:cubicBezTo>
                <a:cubicBezTo>
                  <a:pt x="15" y="41"/>
                  <a:pt x="15" y="41"/>
                  <a:pt x="15" y="41"/>
                </a:cubicBezTo>
                <a:cubicBezTo>
                  <a:pt x="15" y="41"/>
                  <a:pt x="15" y="41"/>
                  <a:pt x="15" y="41"/>
                </a:cubicBezTo>
                <a:cubicBezTo>
                  <a:pt x="15" y="41"/>
                  <a:pt x="15" y="41"/>
                  <a:pt x="15" y="41"/>
                </a:cubicBezTo>
                <a:cubicBezTo>
                  <a:pt x="15" y="41"/>
                  <a:pt x="15" y="41"/>
                  <a:pt x="16" y="41"/>
                </a:cubicBezTo>
                <a:cubicBezTo>
                  <a:pt x="16" y="41"/>
                  <a:pt x="16" y="41"/>
                  <a:pt x="16" y="41"/>
                </a:cubicBezTo>
                <a:cubicBezTo>
                  <a:pt x="16" y="41"/>
                  <a:pt x="16" y="41"/>
                  <a:pt x="16" y="41"/>
                </a:cubicBezTo>
                <a:cubicBezTo>
                  <a:pt x="16" y="41"/>
                  <a:pt x="16" y="41"/>
                  <a:pt x="16" y="41"/>
                </a:cubicBezTo>
                <a:cubicBezTo>
                  <a:pt x="16" y="41"/>
                  <a:pt x="16" y="41"/>
                  <a:pt x="16" y="41"/>
                </a:cubicBezTo>
                <a:cubicBezTo>
                  <a:pt x="16" y="41"/>
                  <a:pt x="16" y="41"/>
                  <a:pt x="16" y="41"/>
                </a:cubicBezTo>
                <a:cubicBezTo>
                  <a:pt x="16" y="41"/>
                  <a:pt x="16" y="41"/>
                  <a:pt x="16" y="41"/>
                </a:cubicBezTo>
                <a:cubicBezTo>
                  <a:pt x="16" y="41"/>
                  <a:pt x="16" y="41"/>
                  <a:pt x="16" y="41"/>
                </a:cubicBezTo>
                <a:cubicBezTo>
                  <a:pt x="16" y="41"/>
                  <a:pt x="16" y="41"/>
                  <a:pt x="15" y="41"/>
                </a:cubicBezTo>
                <a:cubicBezTo>
                  <a:pt x="15" y="41"/>
                  <a:pt x="15" y="41"/>
                  <a:pt x="15" y="41"/>
                </a:cubicBezTo>
                <a:cubicBezTo>
                  <a:pt x="15" y="41"/>
                  <a:pt x="15" y="41"/>
                  <a:pt x="15" y="41"/>
                </a:cubicBezTo>
                <a:cubicBezTo>
                  <a:pt x="15" y="41"/>
                  <a:pt x="15" y="41"/>
                  <a:pt x="15" y="41"/>
                </a:cubicBezTo>
                <a:cubicBezTo>
                  <a:pt x="15" y="41"/>
                  <a:pt x="15" y="41"/>
                  <a:pt x="15" y="41"/>
                </a:cubicBezTo>
                <a:cubicBezTo>
                  <a:pt x="15" y="41"/>
                  <a:pt x="15" y="41"/>
                  <a:pt x="15" y="41"/>
                </a:cubicBezTo>
                <a:cubicBezTo>
                  <a:pt x="15" y="41"/>
                  <a:pt x="15" y="41"/>
                  <a:pt x="15" y="41"/>
                </a:cubicBezTo>
                <a:cubicBezTo>
                  <a:pt x="15" y="41"/>
                  <a:pt x="15" y="41"/>
                  <a:pt x="15" y="41"/>
                </a:cubicBezTo>
                <a:cubicBezTo>
                  <a:pt x="15" y="41"/>
                  <a:pt x="15" y="41"/>
                  <a:pt x="15" y="41"/>
                </a:cubicBezTo>
                <a:cubicBezTo>
                  <a:pt x="15" y="41"/>
                  <a:pt x="15" y="41"/>
                  <a:pt x="15" y="41"/>
                </a:cubicBezTo>
                <a:cubicBezTo>
                  <a:pt x="15" y="41"/>
                  <a:pt x="15" y="41"/>
                  <a:pt x="15" y="41"/>
                </a:cubicBezTo>
                <a:cubicBezTo>
                  <a:pt x="15" y="41"/>
                  <a:pt x="15" y="41"/>
                  <a:pt x="15" y="41"/>
                </a:cubicBezTo>
                <a:cubicBezTo>
                  <a:pt x="15" y="41"/>
                  <a:pt x="15" y="41"/>
                  <a:pt x="15" y="41"/>
                </a:cubicBezTo>
                <a:cubicBezTo>
                  <a:pt x="15" y="41"/>
                  <a:pt x="15" y="41"/>
                  <a:pt x="15" y="41"/>
                </a:cubicBezTo>
                <a:cubicBezTo>
                  <a:pt x="15" y="40"/>
                  <a:pt x="15" y="40"/>
                  <a:pt x="15" y="40"/>
                </a:cubicBezTo>
                <a:cubicBezTo>
                  <a:pt x="15" y="40"/>
                  <a:pt x="15" y="40"/>
                  <a:pt x="15" y="40"/>
                </a:cubicBezTo>
                <a:cubicBezTo>
                  <a:pt x="15" y="40"/>
                  <a:pt x="15" y="40"/>
                  <a:pt x="15" y="40"/>
                </a:cubicBezTo>
                <a:cubicBezTo>
                  <a:pt x="15" y="40"/>
                  <a:pt x="15" y="40"/>
                  <a:pt x="15" y="40"/>
                </a:cubicBezTo>
                <a:cubicBezTo>
                  <a:pt x="15" y="40"/>
                  <a:pt x="15" y="40"/>
                  <a:pt x="15" y="40"/>
                </a:cubicBezTo>
                <a:cubicBezTo>
                  <a:pt x="15" y="40"/>
                  <a:pt x="15" y="40"/>
                  <a:pt x="15" y="40"/>
                </a:cubicBezTo>
                <a:cubicBezTo>
                  <a:pt x="15" y="40"/>
                  <a:pt x="15" y="40"/>
                  <a:pt x="15" y="40"/>
                </a:cubicBezTo>
                <a:cubicBezTo>
                  <a:pt x="14" y="41"/>
                  <a:pt x="14" y="41"/>
                  <a:pt x="14" y="41"/>
                </a:cubicBezTo>
                <a:cubicBezTo>
                  <a:pt x="15" y="40"/>
                  <a:pt x="15" y="40"/>
                  <a:pt x="15" y="40"/>
                </a:cubicBezTo>
                <a:cubicBezTo>
                  <a:pt x="15" y="40"/>
                  <a:pt x="15" y="40"/>
                  <a:pt x="15" y="40"/>
                </a:cubicBezTo>
                <a:cubicBezTo>
                  <a:pt x="15" y="40"/>
                  <a:pt x="15" y="40"/>
                  <a:pt x="15" y="40"/>
                </a:cubicBezTo>
                <a:cubicBezTo>
                  <a:pt x="14" y="40"/>
                  <a:pt x="14" y="40"/>
                  <a:pt x="14" y="40"/>
                </a:cubicBezTo>
                <a:cubicBezTo>
                  <a:pt x="14" y="40"/>
                  <a:pt x="14" y="40"/>
                  <a:pt x="14" y="40"/>
                </a:cubicBezTo>
                <a:cubicBezTo>
                  <a:pt x="14" y="40"/>
                  <a:pt x="14" y="40"/>
                  <a:pt x="14" y="40"/>
                </a:cubicBezTo>
                <a:cubicBezTo>
                  <a:pt x="14" y="40"/>
                  <a:pt x="14" y="40"/>
                  <a:pt x="14" y="40"/>
                </a:cubicBezTo>
                <a:cubicBezTo>
                  <a:pt x="14" y="40"/>
                  <a:pt x="14" y="40"/>
                  <a:pt x="14" y="40"/>
                </a:cubicBezTo>
                <a:cubicBezTo>
                  <a:pt x="14" y="40"/>
                  <a:pt x="14" y="40"/>
                  <a:pt x="14" y="40"/>
                </a:cubicBezTo>
                <a:cubicBezTo>
                  <a:pt x="14" y="40"/>
                  <a:pt x="14" y="40"/>
                  <a:pt x="14" y="40"/>
                </a:cubicBezTo>
                <a:cubicBezTo>
                  <a:pt x="14" y="40"/>
                  <a:pt x="14" y="40"/>
                  <a:pt x="14" y="40"/>
                </a:cubicBezTo>
                <a:cubicBezTo>
                  <a:pt x="14" y="40"/>
                  <a:pt x="14" y="40"/>
                  <a:pt x="14" y="40"/>
                </a:cubicBezTo>
                <a:cubicBezTo>
                  <a:pt x="14" y="40"/>
                  <a:pt x="14" y="40"/>
                  <a:pt x="14" y="40"/>
                </a:cubicBezTo>
                <a:cubicBezTo>
                  <a:pt x="14" y="40"/>
                  <a:pt x="14" y="40"/>
                  <a:pt x="14" y="40"/>
                </a:cubicBezTo>
                <a:cubicBezTo>
                  <a:pt x="14" y="40"/>
                  <a:pt x="14" y="40"/>
                  <a:pt x="14" y="41"/>
                </a:cubicBezTo>
                <a:cubicBezTo>
                  <a:pt x="14" y="41"/>
                  <a:pt x="14" y="41"/>
                  <a:pt x="14" y="41"/>
                </a:cubicBezTo>
                <a:cubicBezTo>
                  <a:pt x="14" y="41"/>
                  <a:pt x="14" y="41"/>
                  <a:pt x="14" y="41"/>
                </a:cubicBezTo>
                <a:cubicBezTo>
                  <a:pt x="14" y="41"/>
                  <a:pt x="14" y="41"/>
                  <a:pt x="14" y="41"/>
                </a:cubicBezTo>
                <a:cubicBezTo>
                  <a:pt x="14" y="41"/>
                  <a:pt x="14" y="41"/>
                  <a:pt x="14" y="41"/>
                </a:cubicBezTo>
                <a:cubicBezTo>
                  <a:pt x="14" y="41"/>
                  <a:pt x="14" y="41"/>
                  <a:pt x="14" y="41"/>
                </a:cubicBezTo>
                <a:cubicBezTo>
                  <a:pt x="14" y="41"/>
                  <a:pt x="14" y="41"/>
                  <a:pt x="14" y="41"/>
                </a:cubicBezTo>
                <a:cubicBezTo>
                  <a:pt x="14" y="41"/>
                  <a:pt x="14" y="41"/>
                  <a:pt x="14" y="41"/>
                </a:cubicBezTo>
                <a:cubicBezTo>
                  <a:pt x="14" y="41"/>
                  <a:pt x="14" y="41"/>
                  <a:pt x="14" y="41"/>
                </a:cubicBezTo>
                <a:cubicBezTo>
                  <a:pt x="14" y="41"/>
                  <a:pt x="14" y="41"/>
                  <a:pt x="14" y="41"/>
                </a:cubicBezTo>
                <a:cubicBezTo>
                  <a:pt x="14" y="41"/>
                  <a:pt x="14" y="41"/>
                  <a:pt x="14" y="41"/>
                </a:cubicBezTo>
                <a:cubicBezTo>
                  <a:pt x="14" y="41"/>
                  <a:pt x="14" y="41"/>
                  <a:pt x="14" y="41"/>
                </a:cubicBezTo>
                <a:cubicBezTo>
                  <a:pt x="14" y="41"/>
                  <a:pt x="14" y="41"/>
                  <a:pt x="14" y="41"/>
                </a:cubicBezTo>
                <a:cubicBezTo>
                  <a:pt x="14" y="41"/>
                  <a:pt x="14" y="41"/>
                  <a:pt x="14" y="41"/>
                </a:cubicBezTo>
                <a:cubicBezTo>
                  <a:pt x="14" y="41"/>
                  <a:pt x="14" y="41"/>
                  <a:pt x="14" y="41"/>
                </a:cubicBezTo>
                <a:cubicBezTo>
                  <a:pt x="13" y="41"/>
                  <a:pt x="13" y="41"/>
                  <a:pt x="13" y="41"/>
                </a:cubicBezTo>
                <a:cubicBezTo>
                  <a:pt x="13" y="41"/>
                  <a:pt x="13" y="41"/>
                  <a:pt x="13" y="42"/>
                </a:cubicBezTo>
                <a:cubicBezTo>
                  <a:pt x="13" y="42"/>
                  <a:pt x="13" y="42"/>
                  <a:pt x="13" y="42"/>
                </a:cubicBezTo>
                <a:cubicBezTo>
                  <a:pt x="13" y="42"/>
                  <a:pt x="13" y="42"/>
                  <a:pt x="13" y="42"/>
                </a:cubicBezTo>
                <a:cubicBezTo>
                  <a:pt x="13" y="42"/>
                  <a:pt x="13" y="42"/>
                  <a:pt x="13" y="42"/>
                </a:cubicBezTo>
                <a:cubicBezTo>
                  <a:pt x="13" y="42"/>
                  <a:pt x="13" y="42"/>
                  <a:pt x="13" y="42"/>
                </a:cubicBezTo>
                <a:cubicBezTo>
                  <a:pt x="13" y="42"/>
                  <a:pt x="13" y="42"/>
                  <a:pt x="13" y="42"/>
                </a:cubicBezTo>
                <a:cubicBezTo>
                  <a:pt x="13" y="42"/>
                  <a:pt x="13" y="42"/>
                  <a:pt x="13" y="42"/>
                </a:cubicBezTo>
                <a:cubicBezTo>
                  <a:pt x="13" y="42"/>
                  <a:pt x="13" y="42"/>
                  <a:pt x="13" y="42"/>
                </a:cubicBezTo>
                <a:cubicBezTo>
                  <a:pt x="13" y="42"/>
                  <a:pt x="13" y="42"/>
                  <a:pt x="13" y="42"/>
                </a:cubicBezTo>
                <a:cubicBezTo>
                  <a:pt x="13" y="42"/>
                  <a:pt x="13" y="42"/>
                  <a:pt x="13" y="42"/>
                </a:cubicBezTo>
                <a:cubicBezTo>
                  <a:pt x="13" y="42"/>
                  <a:pt x="13" y="42"/>
                  <a:pt x="13" y="42"/>
                </a:cubicBezTo>
                <a:cubicBezTo>
                  <a:pt x="13" y="42"/>
                  <a:pt x="13" y="42"/>
                  <a:pt x="13" y="42"/>
                </a:cubicBezTo>
                <a:cubicBezTo>
                  <a:pt x="14" y="42"/>
                  <a:pt x="14" y="42"/>
                  <a:pt x="14" y="42"/>
                </a:cubicBezTo>
                <a:cubicBezTo>
                  <a:pt x="14" y="42"/>
                  <a:pt x="14" y="42"/>
                  <a:pt x="14" y="42"/>
                </a:cubicBezTo>
                <a:cubicBezTo>
                  <a:pt x="14" y="42"/>
                  <a:pt x="14" y="42"/>
                  <a:pt x="14" y="42"/>
                </a:cubicBezTo>
                <a:cubicBezTo>
                  <a:pt x="14" y="43"/>
                  <a:pt x="14" y="43"/>
                  <a:pt x="14" y="43"/>
                </a:cubicBezTo>
                <a:cubicBezTo>
                  <a:pt x="14" y="43"/>
                  <a:pt x="14" y="43"/>
                  <a:pt x="14" y="43"/>
                </a:cubicBezTo>
                <a:cubicBezTo>
                  <a:pt x="14" y="43"/>
                  <a:pt x="14" y="43"/>
                  <a:pt x="14" y="43"/>
                </a:cubicBezTo>
                <a:cubicBezTo>
                  <a:pt x="13" y="43"/>
                  <a:pt x="13" y="43"/>
                  <a:pt x="13" y="43"/>
                </a:cubicBezTo>
                <a:cubicBezTo>
                  <a:pt x="13" y="43"/>
                  <a:pt x="13" y="43"/>
                  <a:pt x="13" y="43"/>
                </a:cubicBezTo>
                <a:cubicBezTo>
                  <a:pt x="13" y="43"/>
                  <a:pt x="13" y="43"/>
                  <a:pt x="13" y="43"/>
                </a:cubicBezTo>
                <a:cubicBezTo>
                  <a:pt x="13" y="43"/>
                  <a:pt x="13" y="43"/>
                  <a:pt x="13" y="43"/>
                </a:cubicBezTo>
                <a:cubicBezTo>
                  <a:pt x="13" y="43"/>
                  <a:pt x="13" y="43"/>
                  <a:pt x="13" y="43"/>
                </a:cubicBezTo>
                <a:cubicBezTo>
                  <a:pt x="13" y="43"/>
                  <a:pt x="13" y="43"/>
                  <a:pt x="13" y="43"/>
                </a:cubicBezTo>
                <a:cubicBezTo>
                  <a:pt x="13" y="43"/>
                  <a:pt x="13" y="43"/>
                  <a:pt x="13" y="43"/>
                </a:cubicBezTo>
                <a:cubicBezTo>
                  <a:pt x="13" y="43"/>
                  <a:pt x="13" y="43"/>
                  <a:pt x="13" y="43"/>
                </a:cubicBezTo>
                <a:cubicBezTo>
                  <a:pt x="13" y="43"/>
                  <a:pt x="13" y="43"/>
                  <a:pt x="13" y="43"/>
                </a:cubicBezTo>
                <a:cubicBezTo>
                  <a:pt x="13" y="43"/>
                  <a:pt x="13" y="43"/>
                  <a:pt x="13" y="43"/>
                </a:cubicBezTo>
                <a:cubicBezTo>
                  <a:pt x="13" y="43"/>
                  <a:pt x="13" y="43"/>
                  <a:pt x="13" y="43"/>
                </a:cubicBezTo>
                <a:cubicBezTo>
                  <a:pt x="13" y="43"/>
                  <a:pt x="13" y="43"/>
                  <a:pt x="13" y="43"/>
                </a:cubicBezTo>
                <a:cubicBezTo>
                  <a:pt x="13" y="43"/>
                  <a:pt x="13" y="43"/>
                  <a:pt x="13" y="43"/>
                </a:cubicBezTo>
                <a:cubicBezTo>
                  <a:pt x="13" y="43"/>
                  <a:pt x="13" y="43"/>
                  <a:pt x="13" y="43"/>
                </a:cubicBezTo>
                <a:cubicBezTo>
                  <a:pt x="13" y="43"/>
                  <a:pt x="13" y="43"/>
                  <a:pt x="13" y="43"/>
                </a:cubicBezTo>
                <a:cubicBezTo>
                  <a:pt x="13" y="43"/>
                  <a:pt x="13" y="43"/>
                  <a:pt x="13" y="43"/>
                </a:cubicBezTo>
                <a:cubicBezTo>
                  <a:pt x="13" y="43"/>
                  <a:pt x="13" y="43"/>
                  <a:pt x="13" y="43"/>
                </a:cubicBezTo>
                <a:cubicBezTo>
                  <a:pt x="13" y="43"/>
                  <a:pt x="13" y="43"/>
                  <a:pt x="13" y="43"/>
                </a:cubicBezTo>
                <a:cubicBezTo>
                  <a:pt x="13" y="43"/>
                  <a:pt x="13" y="43"/>
                  <a:pt x="13" y="43"/>
                </a:cubicBezTo>
                <a:cubicBezTo>
                  <a:pt x="13" y="43"/>
                  <a:pt x="13" y="43"/>
                  <a:pt x="13" y="43"/>
                </a:cubicBezTo>
                <a:cubicBezTo>
                  <a:pt x="13" y="43"/>
                  <a:pt x="13" y="43"/>
                  <a:pt x="13" y="43"/>
                </a:cubicBezTo>
                <a:cubicBezTo>
                  <a:pt x="13" y="43"/>
                  <a:pt x="13" y="43"/>
                  <a:pt x="13" y="43"/>
                </a:cubicBezTo>
                <a:cubicBezTo>
                  <a:pt x="13" y="43"/>
                  <a:pt x="13" y="43"/>
                  <a:pt x="13" y="43"/>
                </a:cubicBezTo>
                <a:cubicBezTo>
                  <a:pt x="13" y="43"/>
                  <a:pt x="13" y="43"/>
                  <a:pt x="13" y="43"/>
                </a:cubicBezTo>
                <a:cubicBezTo>
                  <a:pt x="13" y="43"/>
                  <a:pt x="13" y="43"/>
                  <a:pt x="13" y="43"/>
                </a:cubicBezTo>
                <a:cubicBezTo>
                  <a:pt x="12" y="43"/>
                  <a:pt x="12" y="43"/>
                  <a:pt x="12" y="43"/>
                </a:cubicBezTo>
                <a:cubicBezTo>
                  <a:pt x="12" y="43"/>
                  <a:pt x="12" y="43"/>
                  <a:pt x="12" y="43"/>
                </a:cubicBezTo>
                <a:cubicBezTo>
                  <a:pt x="12" y="43"/>
                  <a:pt x="12" y="43"/>
                  <a:pt x="12" y="43"/>
                </a:cubicBezTo>
                <a:cubicBezTo>
                  <a:pt x="12" y="43"/>
                  <a:pt x="12" y="43"/>
                  <a:pt x="12" y="43"/>
                </a:cubicBezTo>
                <a:cubicBezTo>
                  <a:pt x="12" y="43"/>
                  <a:pt x="12" y="43"/>
                  <a:pt x="12" y="43"/>
                </a:cubicBezTo>
                <a:cubicBezTo>
                  <a:pt x="12" y="43"/>
                  <a:pt x="12" y="43"/>
                  <a:pt x="12" y="43"/>
                </a:cubicBezTo>
                <a:cubicBezTo>
                  <a:pt x="12" y="43"/>
                  <a:pt x="12" y="43"/>
                  <a:pt x="12" y="43"/>
                </a:cubicBezTo>
                <a:cubicBezTo>
                  <a:pt x="13" y="43"/>
                  <a:pt x="13" y="43"/>
                  <a:pt x="13" y="43"/>
                </a:cubicBezTo>
                <a:cubicBezTo>
                  <a:pt x="13" y="43"/>
                  <a:pt x="13" y="43"/>
                  <a:pt x="13" y="43"/>
                </a:cubicBezTo>
                <a:cubicBezTo>
                  <a:pt x="12" y="43"/>
                  <a:pt x="12" y="43"/>
                  <a:pt x="12" y="43"/>
                </a:cubicBezTo>
                <a:cubicBezTo>
                  <a:pt x="12" y="43"/>
                  <a:pt x="12" y="43"/>
                  <a:pt x="12" y="43"/>
                </a:cubicBezTo>
                <a:cubicBezTo>
                  <a:pt x="12" y="43"/>
                  <a:pt x="12" y="43"/>
                  <a:pt x="12" y="43"/>
                </a:cubicBezTo>
                <a:cubicBezTo>
                  <a:pt x="12" y="43"/>
                  <a:pt x="12" y="43"/>
                  <a:pt x="12" y="43"/>
                </a:cubicBezTo>
                <a:cubicBezTo>
                  <a:pt x="12" y="43"/>
                  <a:pt x="12" y="43"/>
                  <a:pt x="12" y="43"/>
                </a:cubicBezTo>
                <a:cubicBezTo>
                  <a:pt x="12" y="43"/>
                  <a:pt x="12" y="43"/>
                  <a:pt x="12" y="43"/>
                </a:cubicBezTo>
                <a:cubicBezTo>
                  <a:pt x="12" y="42"/>
                  <a:pt x="12" y="42"/>
                  <a:pt x="12" y="42"/>
                </a:cubicBezTo>
                <a:cubicBezTo>
                  <a:pt x="12" y="42"/>
                  <a:pt x="12" y="42"/>
                  <a:pt x="12" y="42"/>
                </a:cubicBezTo>
                <a:cubicBezTo>
                  <a:pt x="12" y="42"/>
                  <a:pt x="12" y="42"/>
                  <a:pt x="12" y="42"/>
                </a:cubicBezTo>
                <a:cubicBezTo>
                  <a:pt x="12" y="42"/>
                  <a:pt x="12" y="42"/>
                  <a:pt x="12" y="42"/>
                </a:cubicBezTo>
                <a:cubicBezTo>
                  <a:pt x="12" y="42"/>
                  <a:pt x="12" y="42"/>
                  <a:pt x="12" y="42"/>
                </a:cubicBezTo>
                <a:cubicBezTo>
                  <a:pt x="12" y="42"/>
                  <a:pt x="12" y="42"/>
                  <a:pt x="12" y="42"/>
                </a:cubicBezTo>
                <a:cubicBezTo>
                  <a:pt x="12" y="42"/>
                  <a:pt x="12" y="42"/>
                  <a:pt x="12" y="42"/>
                </a:cubicBezTo>
                <a:cubicBezTo>
                  <a:pt x="11" y="42"/>
                  <a:pt x="11" y="42"/>
                  <a:pt x="11" y="42"/>
                </a:cubicBezTo>
                <a:cubicBezTo>
                  <a:pt x="11" y="42"/>
                  <a:pt x="11" y="42"/>
                  <a:pt x="11" y="42"/>
                </a:cubicBezTo>
                <a:cubicBezTo>
                  <a:pt x="11" y="42"/>
                  <a:pt x="11" y="42"/>
                  <a:pt x="11" y="42"/>
                </a:cubicBezTo>
                <a:cubicBezTo>
                  <a:pt x="11" y="42"/>
                  <a:pt x="11" y="42"/>
                  <a:pt x="11" y="42"/>
                </a:cubicBezTo>
                <a:cubicBezTo>
                  <a:pt x="11" y="42"/>
                  <a:pt x="11" y="42"/>
                  <a:pt x="11" y="42"/>
                </a:cubicBezTo>
                <a:cubicBezTo>
                  <a:pt x="11" y="42"/>
                  <a:pt x="11" y="43"/>
                  <a:pt x="11" y="43"/>
                </a:cubicBezTo>
                <a:cubicBezTo>
                  <a:pt x="11" y="43"/>
                  <a:pt x="11" y="43"/>
                  <a:pt x="11" y="43"/>
                </a:cubicBezTo>
                <a:cubicBezTo>
                  <a:pt x="11" y="43"/>
                  <a:pt x="11" y="43"/>
                  <a:pt x="11" y="43"/>
                </a:cubicBezTo>
                <a:cubicBezTo>
                  <a:pt x="11" y="43"/>
                  <a:pt x="11" y="43"/>
                  <a:pt x="11" y="43"/>
                </a:cubicBezTo>
                <a:cubicBezTo>
                  <a:pt x="11" y="43"/>
                  <a:pt x="11" y="43"/>
                  <a:pt x="11" y="43"/>
                </a:cubicBezTo>
                <a:cubicBezTo>
                  <a:pt x="11" y="43"/>
                  <a:pt x="11" y="43"/>
                  <a:pt x="11" y="43"/>
                </a:cubicBezTo>
                <a:cubicBezTo>
                  <a:pt x="11" y="43"/>
                  <a:pt x="11" y="43"/>
                  <a:pt x="11" y="43"/>
                </a:cubicBezTo>
                <a:cubicBezTo>
                  <a:pt x="11" y="43"/>
                  <a:pt x="11" y="43"/>
                  <a:pt x="11" y="43"/>
                </a:cubicBezTo>
                <a:cubicBezTo>
                  <a:pt x="11" y="43"/>
                  <a:pt x="11" y="43"/>
                  <a:pt x="11" y="43"/>
                </a:cubicBezTo>
                <a:cubicBezTo>
                  <a:pt x="10" y="43"/>
                  <a:pt x="10" y="43"/>
                  <a:pt x="10" y="43"/>
                </a:cubicBezTo>
                <a:cubicBezTo>
                  <a:pt x="10" y="43"/>
                  <a:pt x="10" y="43"/>
                  <a:pt x="10" y="43"/>
                </a:cubicBezTo>
                <a:cubicBezTo>
                  <a:pt x="10" y="43"/>
                  <a:pt x="10" y="43"/>
                  <a:pt x="10" y="43"/>
                </a:cubicBezTo>
                <a:close/>
                <a:moveTo>
                  <a:pt x="10" y="40"/>
                </a:moveTo>
                <a:cubicBezTo>
                  <a:pt x="10" y="40"/>
                  <a:pt x="10" y="40"/>
                  <a:pt x="10" y="40"/>
                </a:cubicBezTo>
                <a:cubicBezTo>
                  <a:pt x="10" y="40"/>
                  <a:pt x="10" y="40"/>
                  <a:pt x="10" y="40"/>
                </a:cubicBezTo>
                <a:close/>
                <a:moveTo>
                  <a:pt x="9" y="39"/>
                </a:moveTo>
                <a:cubicBezTo>
                  <a:pt x="9" y="39"/>
                  <a:pt x="9" y="39"/>
                  <a:pt x="9" y="39"/>
                </a:cubicBezTo>
                <a:cubicBezTo>
                  <a:pt x="9" y="39"/>
                  <a:pt x="9" y="39"/>
                  <a:pt x="9" y="39"/>
                </a:cubicBezTo>
                <a:cubicBezTo>
                  <a:pt x="9" y="39"/>
                  <a:pt x="9" y="39"/>
                  <a:pt x="9" y="39"/>
                </a:cubicBezTo>
                <a:cubicBezTo>
                  <a:pt x="9" y="39"/>
                  <a:pt x="9" y="39"/>
                  <a:pt x="9" y="39"/>
                </a:cubicBezTo>
                <a:cubicBezTo>
                  <a:pt x="9" y="39"/>
                  <a:pt x="9" y="39"/>
                  <a:pt x="9" y="39"/>
                </a:cubicBezTo>
                <a:cubicBezTo>
                  <a:pt x="10" y="39"/>
                  <a:pt x="10" y="39"/>
                  <a:pt x="10" y="39"/>
                </a:cubicBezTo>
                <a:cubicBezTo>
                  <a:pt x="10" y="39"/>
                  <a:pt x="10" y="39"/>
                  <a:pt x="10" y="39"/>
                </a:cubicBezTo>
                <a:cubicBezTo>
                  <a:pt x="10" y="39"/>
                  <a:pt x="10" y="39"/>
                  <a:pt x="10" y="40"/>
                </a:cubicBezTo>
                <a:cubicBezTo>
                  <a:pt x="10" y="40"/>
                  <a:pt x="10" y="40"/>
                  <a:pt x="10" y="40"/>
                </a:cubicBezTo>
                <a:cubicBezTo>
                  <a:pt x="10" y="40"/>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40"/>
                  <a:pt x="10" y="40"/>
                  <a:pt x="10" y="40"/>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9" y="39"/>
                  <a:pt x="9" y="39"/>
                  <a:pt x="9" y="39"/>
                </a:cubicBezTo>
                <a:cubicBezTo>
                  <a:pt x="9" y="39"/>
                  <a:pt x="9" y="39"/>
                  <a:pt x="9" y="39"/>
                </a:cubicBezTo>
                <a:cubicBezTo>
                  <a:pt x="9" y="39"/>
                  <a:pt x="9" y="39"/>
                  <a:pt x="9" y="39"/>
                </a:cubicBezTo>
                <a:cubicBezTo>
                  <a:pt x="9" y="39"/>
                  <a:pt x="9" y="39"/>
                  <a:pt x="9" y="39"/>
                </a:cubicBezTo>
                <a:cubicBezTo>
                  <a:pt x="9" y="39"/>
                  <a:pt x="9" y="39"/>
                  <a:pt x="9" y="39"/>
                </a:cubicBezTo>
                <a:cubicBezTo>
                  <a:pt x="9" y="39"/>
                  <a:pt x="9" y="39"/>
                  <a:pt x="9" y="39"/>
                </a:cubicBezTo>
                <a:cubicBezTo>
                  <a:pt x="9" y="39"/>
                  <a:pt x="9" y="39"/>
                  <a:pt x="9" y="39"/>
                </a:cubicBezTo>
                <a:close/>
                <a:moveTo>
                  <a:pt x="7" y="39"/>
                </a:moveTo>
                <a:cubicBezTo>
                  <a:pt x="7" y="39"/>
                  <a:pt x="7" y="39"/>
                  <a:pt x="7" y="39"/>
                </a:cubicBezTo>
                <a:cubicBezTo>
                  <a:pt x="7" y="39"/>
                  <a:pt x="7" y="39"/>
                  <a:pt x="7" y="39"/>
                </a:cubicBezTo>
                <a:close/>
                <a:moveTo>
                  <a:pt x="5" y="43"/>
                </a:moveTo>
                <a:cubicBezTo>
                  <a:pt x="5" y="43"/>
                  <a:pt x="5" y="43"/>
                  <a:pt x="5" y="43"/>
                </a:cubicBezTo>
                <a:cubicBezTo>
                  <a:pt x="5" y="43"/>
                  <a:pt x="5" y="43"/>
                  <a:pt x="5" y="43"/>
                </a:cubicBezTo>
                <a:close/>
                <a:moveTo>
                  <a:pt x="5" y="48"/>
                </a:moveTo>
                <a:cubicBezTo>
                  <a:pt x="5" y="48"/>
                  <a:pt x="5" y="48"/>
                  <a:pt x="5" y="48"/>
                </a:cubicBezTo>
                <a:cubicBezTo>
                  <a:pt x="5" y="48"/>
                  <a:pt x="5" y="48"/>
                  <a:pt x="5" y="48"/>
                </a:cubicBezTo>
                <a:cubicBezTo>
                  <a:pt x="5" y="48"/>
                  <a:pt x="5" y="48"/>
                  <a:pt x="5" y="48"/>
                </a:cubicBezTo>
                <a:cubicBezTo>
                  <a:pt x="5" y="48"/>
                  <a:pt x="5" y="48"/>
                  <a:pt x="5" y="48"/>
                </a:cubicBezTo>
                <a:cubicBezTo>
                  <a:pt x="5" y="48"/>
                  <a:pt x="5" y="48"/>
                  <a:pt x="5" y="48"/>
                </a:cubicBezTo>
                <a:cubicBezTo>
                  <a:pt x="5" y="48"/>
                  <a:pt x="5" y="48"/>
                  <a:pt x="5" y="48"/>
                </a:cubicBezTo>
                <a:cubicBezTo>
                  <a:pt x="5" y="48"/>
                  <a:pt x="5" y="48"/>
                  <a:pt x="5" y="48"/>
                </a:cubicBezTo>
                <a:cubicBezTo>
                  <a:pt x="5" y="48"/>
                  <a:pt x="5" y="48"/>
                  <a:pt x="5" y="48"/>
                </a:cubicBezTo>
                <a:cubicBezTo>
                  <a:pt x="5" y="48"/>
                  <a:pt x="5" y="48"/>
                  <a:pt x="5" y="48"/>
                </a:cubicBezTo>
                <a:cubicBezTo>
                  <a:pt x="5" y="48"/>
                  <a:pt x="5" y="47"/>
                  <a:pt x="5" y="47"/>
                </a:cubicBezTo>
                <a:cubicBezTo>
                  <a:pt x="5" y="47"/>
                  <a:pt x="5" y="47"/>
                  <a:pt x="5" y="47"/>
                </a:cubicBezTo>
                <a:cubicBezTo>
                  <a:pt x="5" y="47"/>
                  <a:pt x="5" y="47"/>
                  <a:pt x="5" y="47"/>
                </a:cubicBezTo>
                <a:cubicBezTo>
                  <a:pt x="5" y="47"/>
                  <a:pt x="5" y="47"/>
                  <a:pt x="5" y="47"/>
                </a:cubicBezTo>
                <a:cubicBezTo>
                  <a:pt x="5" y="47"/>
                  <a:pt x="5" y="47"/>
                  <a:pt x="5" y="47"/>
                </a:cubicBezTo>
                <a:cubicBezTo>
                  <a:pt x="5" y="47"/>
                  <a:pt x="5" y="47"/>
                  <a:pt x="5" y="47"/>
                </a:cubicBezTo>
                <a:cubicBezTo>
                  <a:pt x="5" y="47"/>
                  <a:pt x="5" y="47"/>
                  <a:pt x="5" y="47"/>
                </a:cubicBezTo>
                <a:cubicBezTo>
                  <a:pt x="5" y="47"/>
                  <a:pt x="5" y="47"/>
                  <a:pt x="5" y="47"/>
                </a:cubicBezTo>
                <a:cubicBezTo>
                  <a:pt x="5" y="47"/>
                  <a:pt x="5" y="47"/>
                  <a:pt x="5" y="47"/>
                </a:cubicBezTo>
                <a:cubicBezTo>
                  <a:pt x="5" y="47"/>
                  <a:pt x="5" y="47"/>
                  <a:pt x="5" y="47"/>
                </a:cubicBezTo>
                <a:cubicBezTo>
                  <a:pt x="5" y="47"/>
                  <a:pt x="5" y="47"/>
                  <a:pt x="5" y="47"/>
                </a:cubicBezTo>
                <a:cubicBezTo>
                  <a:pt x="5" y="47"/>
                  <a:pt x="5" y="47"/>
                  <a:pt x="5" y="47"/>
                </a:cubicBezTo>
                <a:cubicBezTo>
                  <a:pt x="5" y="47"/>
                  <a:pt x="5" y="47"/>
                  <a:pt x="5" y="47"/>
                </a:cubicBezTo>
                <a:cubicBezTo>
                  <a:pt x="5" y="47"/>
                  <a:pt x="5" y="47"/>
                  <a:pt x="5" y="47"/>
                </a:cubicBezTo>
                <a:cubicBezTo>
                  <a:pt x="5" y="47"/>
                  <a:pt x="5" y="47"/>
                  <a:pt x="5" y="47"/>
                </a:cubicBezTo>
                <a:cubicBezTo>
                  <a:pt x="5" y="47"/>
                  <a:pt x="5" y="47"/>
                  <a:pt x="5" y="47"/>
                </a:cubicBezTo>
                <a:cubicBezTo>
                  <a:pt x="5" y="47"/>
                  <a:pt x="5" y="47"/>
                  <a:pt x="5" y="48"/>
                </a:cubicBezTo>
                <a:cubicBezTo>
                  <a:pt x="5" y="48"/>
                  <a:pt x="5" y="48"/>
                  <a:pt x="5" y="48"/>
                </a:cubicBezTo>
                <a:cubicBezTo>
                  <a:pt x="5" y="48"/>
                  <a:pt x="5" y="48"/>
                  <a:pt x="5" y="48"/>
                </a:cubicBezTo>
                <a:cubicBezTo>
                  <a:pt x="5" y="48"/>
                  <a:pt x="5" y="48"/>
                  <a:pt x="5" y="48"/>
                </a:cubicBezTo>
                <a:cubicBezTo>
                  <a:pt x="5" y="48"/>
                  <a:pt x="5" y="48"/>
                  <a:pt x="5" y="48"/>
                </a:cubicBezTo>
                <a:cubicBezTo>
                  <a:pt x="5" y="48"/>
                  <a:pt x="5" y="48"/>
                  <a:pt x="5" y="48"/>
                </a:cubicBezTo>
                <a:cubicBezTo>
                  <a:pt x="5" y="48"/>
                  <a:pt x="5" y="48"/>
                  <a:pt x="5" y="48"/>
                </a:cubicBezTo>
                <a:cubicBezTo>
                  <a:pt x="5" y="48"/>
                  <a:pt x="5" y="48"/>
                  <a:pt x="5" y="48"/>
                </a:cubicBezTo>
                <a:cubicBezTo>
                  <a:pt x="5" y="48"/>
                  <a:pt x="5" y="48"/>
                  <a:pt x="5" y="48"/>
                </a:cubicBezTo>
                <a:cubicBezTo>
                  <a:pt x="5" y="48"/>
                  <a:pt x="5" y="47"/>
                  <a:pt x="5" y="48"/>
                </a:cubicBezTo>
                <a:cubicBezTo>
                  <a:pt x="5" y="48"/>
                  <a:pt x="5" y="48"/>
                  <a:pt x="5" y="48"/>
                </a:cubicBezTo>
                <a:close/>
                <a:moveTo>
                  <a:pt x="5" y="49"/>
                </a:moveTo>
                <a:cubicBezTo>
                  <a:pt x="5" y="49"/>
                  <a:pt x="5" y="49"/>
                  <a:pt x="5" y="49"/>
                </a:cubicBezTo>
                <a:cubicBezTo>
                  <a:pt x="5" y="49"/>
                  <a:pt x="5" y="49"/>
                  <a:pt x="5" y="49"/>
                </a:cubicBezTo>
                <a:cubicBezTo>
                  <a:pt x="5" y="49"/>
                  <a:pt x="5" y="49"/>
                  <a:pt x="5" y="49"/>
                </a:cubicBezTo>
                <a:cubicBezTo>
                  <a:pt x="5" y="49"/>
                  <a:pt x="5" y="49"/>
                  <a:pt x="5" y="49"/>
                </a:cubicBezTo>
                <a:cubicBezTo>
                  <a:pt x="5" y="49"/>
                  <a:pt x="5" y="49"/>
                  <a:pt x="5" y="49"/>
                </a:cubicBezTo>
                <a:cubicBezTo>
                  <a:pt x="5" y="49"/>
                  <a:pt x="5" y="49"/>
                  <a:pt x="5" y="49"/>
                </a:cubicBezTo>
                <a:cubicBezTo>
                  <a:pt x="5" y="49"/>
                  <a:pt x="5" y="49"/>
                  <a:pt x="5" y="49"/>
                </a:cubicBezTo>
                <a:cubicBezTo>
                  <a:pt x="5" y="49"/>
                  <a:pt x="5" y="49"/>
                  <a:pt x="5" y="49"/>
                </a:cubicBezTo>
                <a:cubicBezTo>
                  <a:pt x="5" y="49"/>
                  <a:pt x="5" y="49"/>
                  <a:pt x="5" y="49"/>
                </a:cubicBezTo>
                <a:cubicBezTo>
                  <a:pt x="5" y="49"/>
                  <a:pt x="5" y="49"/>
                  <a:pt x="5" y="49"/>
                </a:cubicBezTo>
                <a:cubicBezTo>
                  <a:pt x="5" y="49"/>
                  <a:pt x="5" y="49"/>
                  <a:pt x="5" y="49"/>
                </a:cubicBezTo>
                <a:cubicBezTo>
                  <a:pt x="5" y="49"/>
                  <a:pt x="5" y="49"/>
                  <a:pt x="5" y="49"/>
                </a:cubicBezTo>
                <a:cubicBezTo>
                  <a:pt x="5" y="49"/>
                  <a:pt x="5" y="49"/>
                  <a:pt x="5" y="49"/>
                </a:cubicBezTo>
                <a:cubicBezTo>
                  <a:pt x="5" y="49"/>
                  <a:pt x="5" y="49"/>
                  <a:pt x="5" y="49"/>
                </a:cubicBezTo>
                <a:cubicBezTo>
                  <a:pt x="5" y="49"/>
                  <a:pt x="5" y="49"/>
                  <a:pt x="5" y="49"/>
                </a:cubicBezTo>
                <a:cubicBezTo>
                  <a:pt x="5" y="49"/>
                  <a:pt x="5" y="49"/>
                  <a:pt x="5" y="49"/>
                </a:cubicBezTo>
                <a:cubicBezTo>
                  <a:pt x="5" y="49"/>
                  <a:pt x="5" y="49"/>
                  <a:pt x="5" y="49"/>
                </a:cubicBezTo>
                <a:cubicBezTo>
                  <a:pt x="5" y="49"/>
                  <a:pt x="5" y="49"/>
                  <a:pt x="5" y="49"/>
                </a:cubicBezTo>
                <a:cubicBezTo>
                  <a:pt x="5" y="49"/>
                  <a:pt x="5" y="49"/>
                  <a:pt x="5" y="49"/>
                </a:cubicBezTo>
                <a:cubicBezTo>
                  <a:pt x="5" y="49"/>
                  <a:pt x="5" y="49"/>
                  <a:pt x="5" y="49"/>
                </a:cubicBezTo>
                <a:cubicBezTo>
                  <a:pt x="5" y="49"/>
                  <a:pt x="5" y="49"/>
                  <a:pt x="5" y="49"/>
                </a:cubicBezTo>
                <a:cubicBezTo>
                  <a:pt x="5" y="49"/>
                  <a:pt x="5" y="49"/>
                  <a:pt x="5" y="49"/>
                </a:cubicBezTo>
                <a:cubicBezTo>
                  <a:pt x="5" y="49"/>
                  <a:pt x="5" y="49"/>
                  <a:pt x="5" y="49"/>
                </a:cubicBezTo>
                <a:cubicBezTo>
                  <a:pt x="5" y="49"/>
                  <a:pt x="5" y="49"/>
                  <a:pt x="5" y="49"/>
                </a:cubicBezTo>
                <a:cubicBezTo>
                  <a:pt x="5" y="49"/>
                  <a:pt x="5" y="49"/>
                  <a:pt x="5" y="49"/>
                </a:cubicBezTo>
                <a:cubicBezTo>
                  <a:pt x="5" y="49"/>
                  <a:pt x="5" y="49"/>
                  <a:pt x="5" y="49"/>
                </a:cubicBezTo>
                <a:cubicBezTo>
                  <a:pt x="5" y="49"/>
                  <a:pt x="5" y="49"/>
                  <a:pt x="5" y="49"/>
                </a:cubicBezTo>
                <a:cubicBezTo>
                  <a:pt x="5" y="49"/>
                  <a:pt x="5" y="49"/>
                  <a:pt x="5" y="49"/>
                </a:cubicBezTo>
                <a:cubicBezTo>
                  <a:pt x="5" y="49"/>
                  <a:pt x="5" y="49"/>
                  <a:pt x="5" y="49"/>
                </a:cubicBezTo>
                <a:cubicBezTo>
                  <a:pt x="5" y="49"/>
                  <a:pt x="5" y="49"/>
                  <a:pt x="5" y="49"/>
                </a:cubicBezTo>
                <a:cubicBezTo>
                  <a:pt x="5" y="49"/>
                  <a:pt x="5" y="49"/>
                  <a:pt x="5" y="49"/>
                </a:cubicBezTo>
                <a:cubicBezTo>
                  <a:pt x="5" y="49"/>
                  <a:pt x="5" y="49"/>
                  <a:pt x="5" y="49"/>
                </a:cubicBezTo>
                <a:cubicBezTo>
                  <a:pt x="5" y="49"/>
                  <a:pt x="5" y="49"/>
                  <a:pt x="5" y="49"/>
                </a:cubicBezTo>
                <a:cubicBezTo>
                  <a:pt x="5" y="49"/>
                  <a:pt x="5" y="49"/>
                  <a:pt x="5" y="49"/>
                </a:cubicBezTo>
                <a:cubicBezTo>
                  <a:pt x="5" y="49"/>
                  <a:pt x="5" y="49"/>
                  <a:pt x="5" y="49"/>
                </a:cubicBezTo>
                <a:cubicBezTo>
                  <a:pt x="5" y="49"/>
                  <a:pt x="5" y="49"/>
                  <a:pt x="5" y="49"/>
                </a:cubicBezTo>
                <a:cubicBezTo>
                  <a:pt x="5" y="49"/>
                  <a:pt x="5" y="49"/>
                  <a:pt x="5" y="49"/>
                </a:cubicBezTo>
                <a:cubicBezTo>
                  <a:pt x="5" y="49"/>
                  <a:pt x="5" y="49"/>
                  <a:pt x="5" y="49"/>
                </a:cubicBezTo>
                <a:cubicBezTo>
                  <a:pt x="5" y="49"/>
                  <a:pt x="5" y="49"/>
                  <a:pt x="5" y="49"/>
                </a:cubicBezTo>
                <a:close/>
                <a:moveTo>
                  <a:pt x="5" y="46"/>
                </a:moveTo>
                <a:cubicBezTo>
                  <a:pt x="5" y="46"/>
                  <a:pt x="5" y="46"/>
                  <a:pt x="5" y="46"/>
                </a:cubicBezTo>
                <a:cubicBezTo>
                  <a:pt x="5" y="46"/>
                  <a:pt x="5" y="46"/>
                  <a:pt x="5" y="46"/>
                </a:cubicBezTo>
                <a:cubicBezTo>
                  <a:pt x="5" y="46"/>
                  <a:pt x="5" y="46"/>
                  <a:pt x="5" y="46"/>
                </a:cubicBezTo>
                <a:cubicBezTo>
                  <a:pt x="5" y="46"/>
                  <a:pt x="5" y="46"/>
                  <a:pt x="5" y="46"/>
                </a:cubicBezTo>
                <a:cubicBezTo>
                  <a:pt x="5" y="46"/>
                  <a:pt x="5" y="46"/>
                  <a:pt x="5" y="46"/>
                </a:cubicBezTo>
                <a:cubicBezTo>
                  <a:pt x="5" y="46"/>
                  <a:pt x="5" y="46"/>
                  <a:pt x="5" y="46"/>
                </a:cubicBezTo>
                <a:cubicBezTo>
                  <a:pt x="5" y="46"/>
                  <a:pt x="5" y="46"/>
                  <a:pt x="5" y="46"/>
                </a:cubicBezTo>
                <a:cubicBezTo>
                  <a:pt x="5" y="46"/>
                  <a:pt x="5" y="46"/>
                  <a:pt x="5" y="46"/>
                </a:cubicBezTo>
                <a:cubicBezTo>
                  <a:pt x="5" y="46"/>
                  <a:pt x="5" y="46"/>
                  <a:pt x="5" y="46"/>
                </a:cubicBezTo>
                <a:cubicBezTo>
                  <a:pt x="5" y="46"/>
                  <a:pt x="5" y="46"/>
                  <a:pt x="5" y="46"/>
                </a:cubicBezTo>
                <a:close/>
                <a:moveTo>
                  <a:pt x="4" y="47"/>
                </a:moveTo>
                <a:cubicBezTo>
                  <a:pt x="4" y="47"/>
                  <a:pt x="4" y="47"/>
                  <a:pt x="4" y="47"/>
                </a:cubicBezTo>
                <a:cubicBezTo>
                  <a:pt x="4" y="47"/>
                  <a:pt x="4" y="47"/>
                  <a:pt x="4" y="47"/>
                </a:cubicBezTo>
                <a:cubicBezTo>
                  <a:pt x="4" y="47"/>
                  <a:pt x="4" y="47"/>
                  <a:pt x="4" y="47"/>
                </a:cubicBezTo>
                <a:cubicBezTo>
                  <a:pt x="4" y="47"/>
                  <a:pt x="4" y="47"/>
                  <a:pt x="4" y="47"/>
                </a:cubicBezTo>
                <a:cubicBezTo>
                  <a:pt x="4" y="47"/>
                  <a:pt x="4" y="47"/>
                  <a:pt x="4" y="47"/>
                </a:cubicBezTo>
                <a:cubicBezTo>
                  <a:pt x="4" y="47"/>
                  <a:pt x="4" y="47"/>
                  <a:pt x="4" y="47"/>
                </a:cubicBezTo>
                <a:cubicBezTo>
                  <a:pt x="4" y="47"/>
                  <a:pt x="4" y="47"/>
                  <a:pt x="4" y="47"/>
                </a:cubicBezTo>
                <a:cubicBezTo>
                  <a:pt x="4" y="47"/>
                  <a:pt x="4" y="47"/>
                  <a:pt x="4" y="47"/>
                </a:cubicBezTo>
                <a:cubicBezTo>
                  <a:pt x="4" y="47"/>
                  <a:pt x="4" y="47"/>
                  <a:pt x="4" y="47"/>
                </a:cubicBezTo>
                <a:cubicBezTo>
                  <a:pt x="4" y="47"/>
                  <a:pt x="4" y="47"/>
                  <a:pt x="4" y="47"/>
                </a:cubicBezTo>
                <a:cubicBezTo>
                  <a:pt x="4" y="47"/>
                  <a:pt x="4" y="47"/>
                  <a:pt x="4" y="47"/>
                </a:cubicBezTo>
                <a:cubicBezTo>
                  <a:pt x="4" y="47"/>
                  <a:pt x="4" y="47"/>
                  <a:pt x="4" y="47"/>
                </a:cubicBezTo>
                <a:cubicBezTo>
                  <a:pt x="4" y="47"/>
                  <a:pt x="4" y="47"/>
                  <a:pt x="4" y="47"/>
                </a:cubicBezTo>
                <a:cubicBezTo>
                  <a:pt x="4" y="47"/>
                  <a:pt x="4" y="47"/>
                  <a:pt x="4" y="47"/>
                </a:cubicBezTo>
                <a:cubicBezTo>
                  <a:pt x="4" y="47"/>
                  <a:pt x="4" y="47"/>
                  <a:pt x="4" y="47"/>
                </a:cubicBezTo>
                <a:cubicBezTo>
                  <a:pt x="4" y="47"/>
                  <a:pt x="4" y="47"/>
                  <a:pt x="4" y="47"/>
                </a:cubicBezTo>
                <a:close/>
                <a:moveTo>
                  <a:pt x="4" y="47"/>
                </a:moveTo>
                <a:cubicBezTo>
                  <a:pt x="4" y="47"/>
                  <a:pt x="4" y="47"/>
                  <a:pt x="4" y="47"/>
                </a:cubicBezTo>
                <a:cubicBezTo>
                  <a:pt x="4" y="47"/>
                  <a:pt x="4" y="47"/>
                  <a:pt x="4" y="47"/>
                </a:cubicBezTo>
                <a:cubicBezTo>
                  <a:pt x="4" y="47"/>
                  <a:pt x="4" y="47"/>
                  <a:pt x="4" y="47"/>
                </a:cubicBezTo>
                <a:cubicBezTo>
                  <a:pt x="4" y="47"/>
                  <a:pt x="4" y="47"/>
                  <a:pt x="4" y="47"/>
                </a:cubicBezTo>
                <a:cubicBezTo>
                  <a:pt x="4" y="47"/>
                  <a:pt x="4" y="47"/>
                  <a:pt x="4" y="47"/>
                </a:cubicBezTo>
                <a:cubicBezTo>
                  <a:pt x="4" y="47"/>
                  <a:pt x="4" y="47"/>
                  <a:pt x="4" y="47"/>
                </a:cubicBezTo>
                <a:cubicBezTo>
                  <a:pt x="4" y="47"/>
                  <a:pt x="4" y="47"/>
                  <a:pt x="4" y="47"/>
                </a:cubicBezTo>
                <a:cubicBezTo>
                  <a:pt x="4" y="47"/>
                  <a:pt x="4" y="47"/>
                  <a:pt x="4" y="47"/>
                </a:cubicBezTo>
                <a:cubicBezTo>
                  <a:pt x="4" y="47"/>
                  <a:pt x="4" y="47"/>
                  <a:pt x="4" y="47"/>
                </a:cubicBezTo>
                <a:cubicBezTo>
                  <a:pt x="4" y="47"/>
                  <a:pt x="4" y="47"/>
                  <a:pt x="4" y="47"/>
                </a:cubicBezTo>
                <a:cubicBezTo>
                  <a:pt x="4" y="47"/>
                  <a:pt x="4" y="47"/>
                  <a:pt x="4" y="47"/>
                </a:cubicBezTo>
                <a:cubicBezTo>
                  <a:pt x="4" y="47"/>
                  <a:pt x="4" y="47"/>
                  <a:pt x="4" y="47"/>
                </a:cubicBezTo>
                <a:cubicBezTo>
                  <a:pt x="4" y="47"/>
                  <a:pt x="4" y="47"/>
                  <a:pt x="4" y="47"/>
                </a:cubicBezTo>
                <a:cubicBezTo>
                  <a:pt x="4" y="47"/>
                  <a:pt x="4" y="47"/>
                  <a:pt x="4" y="47"/>
                </a:cubicBezTo>
                <a:cubicBezTo>
                  <a:pt x="4" y="47"/>
                  <a:pt x="4" y="47"/>
                  <a:pt x="4" y="47"/>
                </a:cubicBezTo>
                <a:close/>
                <a:moveTo>
                  <a:pt x="4" y="45"/>
                </a:moveTo>
                <a:cubicBezTo>
                  <a:pt x="4" y="45"/>
                  <a:pt x="4" y="45"/>
                  <a:pt x="4" y="45"/>
                </a:cubicBezTo>
                <a:cubicBezTo>
                  <a:pt x="4" y="45"/>
                  <a:pt x="4" y="45"/>
                  <a:pt x="4" y="45"/>
                </a:cubicBezTo>
                <a:cubicBezTo>
                  <a:pt x="4" y="45"/>
                  <a:pt x="4" y="45"/>
                  <a:pt x="4" y="45"/>
                </a:cubicBezTo>
                <a:cubicBezTo>
                  <a:pt x="4" y="45"/>
                  <a:pt x="4" y="45"/>
                  <a:pt x="4" y="45"/>
                </a:cubicBezTo>
                <a:cubicBezTo>
                  <a:pt x="4" y="45"/>
                  <a:pt x="4" y="45"/>
                  <a:pt x="4" y="45"/>
                </a:cubicBezTo>
                <a:cubicBezTo>
                  <a:pt x="4" y="45"/>
                  <a:pt x="4" y="45"/>
                  <a:pt x="4" y="45"/>
                </a:cubicBezTo>
                <a:cubicBezTo>
                  <a:pt x="4" y="45"/>
                  <a:pt x="4" y="45"/>
                  <a:pt x="4" y="45"/>
                </a:cubicBezTo>
                <a:cubicBezTo>
                  <a:pt x="4" y="45"/>
                  <a:pt x="4" y="45"/>
                  <a:pt x="4" y="45"/>
                </a:cubicBezTo>
                <a:cubicBezTo>
                  <a:pt x="4" y="45"/>
                  <a:pt x="4" y="45"/>
                  <a:pt x="4" y="45"/>
                </a:cubicBezTo>
                <a:cubicBezTo>
                  <a:pt x="4" y="45"/>
                  <a:pt x="4" y="45"/>
                  <a:pt x="4" y="45"/>
                </a:cubicBezTo>
                <a:cubicBezTo>
                  <a:pt x="4" y="45"/>
                  <a:pt x="4" y="45"/>
                  <a:pt x="4" y="45"/>
                </a:cubicBezTo>
                <a:cubicBezTo>
                  <a:pt x="4" y="45"/>
                  <a:pt x="4" y="45"/>
                  <a:pt x="4" y="45"/>
                </a:cubicBezTo>
                <a:cubicBezTo>
                  <a:pt x="4" y="45"/>
                  <a:pt x="4" y="45"/>
                  <a:pt x="4" y="45"/>
                </a:cubicBezTo>
                <a:cubicBezTo>
                  <a:pt x="4" y="45"/>
                  <a:pt x="4" y="45"/>
                  <a:pt x="4" y="45"/>
                </a:cubicBezTo>
                <a:close/>
                <a:moveTo>
                  <a:pt x="4" y="45"/>
                </a:moveTo>
                <a:cubicBezTo>
                  <a:pt x="4" y="45"/>
                  <a:pt x="4" y="45"/>
                  <a:pt x="4" y="45"/>
                </a:cubicBezTo>
                <a:cubicBezTo>
                  <a:pt x="4" y="45"/>
                  <a:pt x="4" y="45"/>
                  <a:pt x="4" y="45"/>
                </a:cubicBezTo>
                <a:cubicBezTo>
                  <a:pt x="4" y="45"/>
                  <a:pt x="4" y="45"/>
                  <a:pt x="4" y="45"/>
                </a:cubicBezTo>
                <a:cubicBezTo>
                  <a:pt x="4" y="45"/>
                  <a:pt x="4" y="45"/>
                  <a:pt x="4" y="45"/>
                </a:cubicBezTo>
                <a:cubicBezTo>
                  <a:pt x="4" y="45"/>
                  <a:pt x="4" y="45"/>
                  <a:pt x="4" y="45"/>
                </a:cubicBezTo>
                <a:cubicBezTo>
                  <a:pt x="4" y="45"/>
                  <a:pt x="4" y="45"/>
                  <a:pt x="4" y="45"/>
                </a:cubicBezTo>
                <a:cubicBezTo>
                  <a:pt x="4" y="45"/>
                  <a:pt x="4" y="45"/>
                  <a:pt x="4" y="45"/>
                </a:cubicBezTo>
                <a:cubicBezTo>
                  <a:pt x="4" y="45"/>
                  <a:pt x="4" y="45"/>
                  <a:pt x="4" y="45"/>
                </a:cubicBezTo>
                <a:cubicBezTo>
                  <a:pt x="4" y="45"/>
                  <a:pt x="4" y="45"/>
                  <a:pt x="4" y="45"/>
                </a:cubicBezTo>
                <a:cubicBezTo>
                  <a:pt x="4" y="45"/>
                  <a:pt x="4" y="45"/>
                  <a:pt x="4" y="45"/>
                </a:cubicBezTo>
                <a:cubicBezTo>
                  <a:pt x="4" y="45"/>
                  <a:pt x="4" y="45"/>
                  <a:pt x="4" y="45"/>
                </a:cubicBezTo>
                <a:cubicBezTo>
                  <a:pt x="4" y="45"/>
                  <a:pt x="4" y="45"/>
                  <a:pt x="4" y="45"/>
                </a:cubicBezTo>
                <a:cubicBezTo>
                  <a:pt x="4" y="45"/>
                  <a:pt x="4" y="45"/>
                  <a:pt x="4" y="45"/>
                </a:cubicBezTo>
                <a:cubicBezTo>
                  <a:pt x="4" y="45"/>
                  <a:pt x="4" y="45"/>
                  <a:pt x="4" y="45"/>
                </a:cubicBezTo>
                <a:cubicBezTo>
                  <a:pt x="4" y="45"/>
                  <a:pt x="4" y="45"/>
                  <a:pt x="4" y="45"/>
                </a:cubicBezTo>
                <a:cubicBezTo>
                  <a:pt x="4" y="45"/>
                  <a:pt x="4" y="45"/>
                  <a:pt x="4" y="45"/>
                </a:cubicBezTo>
                <a:cubicBezTo>
                  <a:pt x="4" y="45"/>
                  <a:pt x="4" y="45"/>
                  <a:pt x="4" y="45"/>
                </a:cubicBezTo>
                <a:cubicBezTo>
                  <a:pt x="4" y="45"/>
                  <a:pt x="4" y="45"/>
                  <a:pt x="4" y="45"/>
                </a:cubicBezTo>
                <a:cubicBezTo>
                  <a:pt x="4" y="45"/>
                  <a:pt x="4" y="45"/>
                  <a:pt x="4" y="45"/>
                </a:cubicBezTo>
                <a:close/>
                <a:moveTo>
                  <a:pt x="4" y="51"/>
                </a:moveTo>
                <a:cubicBezTo>
                  <a:pt x="4" y="51"/>
                  <a:pt x="4" y="51"/>
                  <a:pt x="4" y="51"/>
                </a:cubicBezTo>
                <a:cubicBezTo>
                  <a:pt x="4" y="51"/>
                  <a:pt x="4" y="51"/>
                  <a:pt x="4" y="51"/>
                </a:cubicBezTo>
                <a:cubicBezTo>
                  <a:pt x="4" y="51"/>
                  <a:pt x="4" y="51"/>
                  <a:pt x="4" y="51"/>
                </a:cubicBezTo>
                <a:cubicBezTo>
                  <a:pt x="4" y="51"/>
                  <a:pt x="4" y="51"/>
                  <a:pt x="4" y="51"/>
                </a:cubicBezTo>
                <a:cubicBezTo>
                  <a:pt x="4" y="51"/>
                  <a:pt x="4" y="51"/>
                  <a:pt x="4" y="51"/>
                </a:cubicBezTo>
                <a:cubicBezTo>
                  <a:pt x="4" y="51"/>
                  <a:pt x="4" y="51"/>
                  <a:pt x="4" y="51"/>
                </a:cubicBezTo>
                <a:cubicBezTo>
                  <a:pt x="4" y="51"/>
                  <a:pt x="4" y="51"/>
                  <a:pt x="4" y="51"/>
                </a:cubicBezTo>
                <a:cubicBezTo>
                  <a:pt x="4" y="51"/>
                  <a:pt x="4" y="51"/>
                  <a:pt x="4" y="51"/>
                </a:cubicBezTo>
                <a:cubicBezTo>
                  <a:pt x="4" y="51"/>
                  <a:pt x="4" y="51"/>
                  <a:pt x="4" y="51"/>
                </a:cubicBezTo>
                <a:cubicBezTo>
                  <a:pt x="4" y="51"/>
                  <a:pt x="4" y="51"/>
                  <a:pt x="4" y="51"/>
                </a:cubicBezTo>
                <a:cubicBezTo>
                  <a:pt x="4" y="51"/>
                  <a:pt x="4" y="51"/>
                  <a:pt x="4" y="51"/>
                </a:cubicBezTo>
                <a:cubicBezTo>
                  <a:pt x="4" y="51"/>
                  <a:pt x="4" y="51"/>
                  <a:pt x="4" y="51"/>
                </a:cubicBezTo>
                <a:cubicBezTo>
                  <a:pt x="4" y="51"/>
                  <a:pt x="4" y="51"/>
                  <a:pt x="4" y="51"/>
                </a:cubicBezTo>
                <a:cubicBezTo>
                  <a:pt x="4" y="51"/>
                  <a:pt x="4" y="51"/>
                  <a:pt x="4" y="51"/>
                </a:cubicBezTo>
                <a:cubicBezTo>
                  <a:pt x="4" y="51"/>
                  <a:pt x="4" y="51"/>
                  <a:pt x="4" y="51"/>
                </a:cubicBezTo>
                <a:cubicBezTo>
                  <a:pt x="4" y="51"/>
                  <a:pt x="4" y="51"/>
                  <a:pt x="4" y="51"/>
                </a:cubicBezTo>
                <a:cubicBezTo>
                  <a:pt x="4" y="51"/>
                  <a:pt x="4" y="51"/>
                  <a:pt x="4" y="51"/>
                </a:cubicBezTo>
                <a:cubicBezTo>
                  <a:pt x="4" y="51"/>
                  <a:pt x="4" y="51"/>
                  <a:pt x="4" y="51"/>
                </a:cubicBezTo>
                <a:cubicBezTo>
                  <a:pt x="4" y="51"/>
                  <a:pt x="4" y="51"/>
                  <a:pt x="4" y="51"/>
                </a:cubicBezTo>
                <a:cubicBezTo>
                  <a:pt x="4" y="51"/>
                  <a:pt x="4" y="51"/>
                  <a:pt x="4" y="51"/>
                </a:cubicBezTo>
                <a:cubicBezTo>
                  <a:pt x="4" y="51"/>
                  <a:pt x="4" y="51"/>
                  <a:pt x="4" y="51"/>
                </a:cubicBezTo>
                <a:cubicBezTo>
                  <a:pt x="4" y="51"/>
                  <a:pt x="4" y="51"/>
                  <a:pt x="4" y="51"/>
                </a:cubicBezTo>
                <a:cubicBezTo>
                  <a:pt x="4" y="51"/>
                  <a:pt x="4" y="51"/>
                  <a:pt x="4" y="51"/>
                </a:cubicBezTo>
                <a:cubicBezTo>
                  <a:pt x="4" y="51"/>
                  <a:pt x="4" y="51"/>
                  <a:pt x="4" y="51"/>
                </a:cubicBezTo>
                <a:close/>
                <a:moveTo>
                  <a:pt x="3" y="49"/>
                </a:moveTo>
                <a:cubicBezTo>
                  <a:pt x="3" y="49"/>
                  <a:pt x="3" y="49"/>
                  <a:pt x="3" y="49"/>
                </a:cubicBezTo>
                <a:cubicBezTo>
                  <a:pt x="3" y="49"/>
                  <a:pt x="3" y="49"/>
                  <a:pt x="3" y="49"/>
                </a:cubicBezTo>
                <a:cubicBezTo>
                  <a:pt x="3" y="49"/>
                  <a:pt x="3" y="49"/>
                  <a:pt x="3" y="49"/>
                </a:cubicBezTo>
                <a:cubicBezTo>
                  <a:pt x="3" y="49"/>
                  <a:pt x="3" y="49"/>
                  <a:pt x="3" y="49"/>
                </a:cubicBezTo>
                <a:cubicBezTo>
                  <a:pt x="3" y="49"/>
                  <a:pt x="3" y="48"/>
                  <a:pt x="3" y="48"/>
                </a:cubicBezTo>
                <a:cubicBezTo>
                  <a:pt x="3" y="48"/>
                  <a:pt x="3" y="48"/>
                  <a:pt x="3" y="48"/>
                </a:cubicBezTo>
                <a:cubicBezTo>
                  <a:pt x="3" y="48"/>
                  <a:pt x="3" y="48"/>
                  <a:pt x="3" y="48"/>
                </a:cubicBezTo>
                <a:cubicBezTo>
                  <a:pt x="3" y="48"/>
                  <a:pt x="3" y="48"/>
                  <a:pt x="3" y="49"/>
                </a:cubicBezTo>
                <a:cubicBezTo>
                  <a:pt x="3" y="49"/>
                  <a:pt x="3" y="49"/>
                  <a:pt x="3" y="49"/>
                </a:cubicBezTo>
                <a:cubicBezTo>
                  <a:pt x="3" y="49"/>
                  <a:pt x="3" y="49"/>
                  <a:pt x="3" y="49"/>
                </a:cubicBezTo>
                <a:cubicBezTo>
                  <a:pt x="3" y="49"/>
                  <a:pt x="3" y="49"/>
                  <a:pt x="3" y="49"/>
                </a:cubicBezTo>
                <a:cubicBezTo>
                  <a:pt x="3" y="49"/>
                  <a:pt x="3" y="49"/>
                  <a:pt x="3" y="49"/>
                </a:cubicBezTo>
                <a:cubicBezTo>
                  <a:pt x="3" y="49"/>
                  <a:pt x="3" y="49"/>
                  <a:pt x="3" y="49"/>
                </a:cubicBezTo>
                <a:close/>
                <a:moveTo>
                  <a:pt x="3" y="53"/>
                </a:moveTo>
                <a:cubicBezTo>
                  <a:pt x="3" y="53"/>
                  <a:pt x="3" y="53"/>
                  <a:pt x="3" y="53"/>
                </a:cubicBezTo>
                <a:cubicBezTo>
                  <a:pt x="3" y="53"/>
                  <a:pt x="3" y="53"/>
                  <a:pt x="3" y="53"/>
                </a:cubicBezTo>
                <a:cubicBezTo>
                  <a:pt x="3" y="53"/>
                  <a:pt x="3" y="53"/>
                  <a:pt x="3" y="53"/>
                </a:cubicBezTo>
                <a:cubicBezTo>
                  <a:pt x="3" y="53"/>
                  <a:pt x="3" y="53"/>
                  <a:pt x="3" y="53"/>
                </a:cubicBezTo>
                <a:cubicBezTo>
                  <a:pt x="3" y="53"/>
                  <a:pt x="3" y="53"/>
                  <a:pt x="3" y="53"/>
                </a:cubicBezTo>
                <a:cubicBezTo>
                  <a:pt x="3" y="53"/>
                  <a:pt x="3" y="53"/>
                  <a:pt x="3" y="53"/>
                </a:cubicBezTo>
                <a:cubicBezTo>
                  <a:pt x="3" y="53"/>
                  <a:pt x="3" y="53"/>
                  <a:pt x="3" y="53"/>
                </a:cubicBezTo>
                <a:cubicBezTo>
                  <a:pt x="3" y="53"/>
                  <a:pt x="3" y="53"/>
                  <a:pt x="3" y="53"/>
                </a:cubicBezTo>
                <a:cubicBezTo>
                  <a:pt x="3" y="53"/>
                  <a:pt x="3" y="53"/>
                  <a:pt x="3" y="53"/>
                </a:cubicBezTo>
                <a:cubicBezTo>
                  <a:pt x="3" y="53"/>
                  <a:pt x="3" y="53"/>
                  <a:pt x="3" y="53"/>
                </a:cubicBezTo>
                <a:cubicBezTo>
                  <a:pt x="3" y="53"/>
                  <a:pt x="3" y="53"/>
                  <a:pt x="3" y="53"/>
                </a:cubicBezTo>
                <a:cubicBezTo>
                  <a:pt x="3" y="53"/>
                  <a:pt x="3" y="53"/>
                  <a:pt x="3" y="53"/>
                </a:cubicBezTo>
                <a:cubicBezTo>
                  <a:pt x="3" y="53"/>
                  <a:pt x="3" y="53"/>
                  <a:pt x="3" y="53"/>
                </a:cubicBezTo>
                <a:cubicBezTo>
                  <a:pt x="3" y="53"/>
                  <a:pt x="3" y="53"/>
                  <a:pt x="3" y="53"/>
                </a:cubicBezTo>
                <a:cubicBezTo>
                  <a:pt x="3" y="52"/>
                  <a:pt x="3" y="52"/>
                  <a:pt x="3" y="52"/>
                </a:cubicBezTo>
                <a:cubicBezTo>
                  <a:pt x="3" y="52"/>
                  <a:pt x="3" y="52"/>
                  <a:pt x="3" y="52"/>
                </a:cubicBezTo>
                <a:cubicBezTo>
                  <a:pt x="3" y="52"/>
                  <a:pt x="3" y="52"/>
                  <a:pt x="3" y="52"/>
                </a:cubicBezTo>
                <a:cubicBezTo>
                  <a:pt x="3" y="52"/>
                  <a:pt x="3" y="52"/>
                  <a:pt x="3" y="52"/>
                </a:cubicBezTo>
                <a:cubicBezTo>
                  <a:pt x="3" y="52"/>
                  <a:pt x="3" y="52"/>
                  <a:pt x="3" y="52"/>
                </a:cubicBezTo>
                <a:cubicBezTo>
                  <a:pt x="3" y="52"/>
                  <a:pt x="3" y="52"/>
                  <a:pt x="3" y="52"/>
                </a:cubicBezTo>
                <a:cubicBezTo>
                  <a:pt x="3" y="52"/>
                  <a:pt x="3" y="52"/>
                  <a:pt x="3" y="52"/>
                </a:cubicBezTo>
                <a:cubicBezTo>
                  <a:pt x="3" y="53"/>
                  <a:pt x="3" y="53"/>
                  <a:pt x="3" y="53"/>
                </a:cubicBezTo>
                <a:cubicBezTo>
                  <a:pt x="3" y="53"/>
                  <a:pt x="3" y="53"/>
                  <a:pt x="3" y="53"/>
                </a:cubicBezTo>
                <a:cubicBezTo>
                  <a:pt x="3" y="53"/>
                  <a:pt x="3" y="53"/>
                  <a:pt x="3" y="53"/>
                </a:cubicBezTo>
                <a:cubicBezTo>
                  <a:pt x="3" y="53"/>
                  <a:pt x="3" y="53"/>
                  <a:pt x="3" y="53"/>
                </a:cubicBezTo>
                <a:cubicBezTo>
                  <a:pt x="3" y="53"/>
                  <a:pt x="3" y="53"/>
                  <a:pt x="3" y="53"/>
                </a:cubicBezTo>
                <a:cubicBezTo>
                  <a:pt x="3" y="53"/>
                  <a:pt x="3" y="53"/>
                  <a:pt x="3" y="53"/>
                </a:cubicBezTo>
                <a:cubicBezTo>
                  <a:pt x="3" y="53"/>
                  <a:pt x="3" y="53"/>
                  <a:pt x="3" y="53"/>
                </a:cubicBezTo>
                <a:cubicBezTo>
                  <a:pt x="3" y="53"/>
                  <a:pt x="3" y="53"/>
                  <a:pt x="3" y="53"/>
                </a:cubicBezTo>
                <a:cubicBezTo>
                  <a:pt x="3" y="53"/>
                  <a:pt x="3" y="53"/>
                  <a:pt x="3" y="53"/>
                </a:cubicBezTo>
                <a:cubicBezTo>
                  <a:pt x="3" y="53"/>
                  <a:pt x="3" y="53"/>
                  <a:pt x="3" y="53"/>
                </a:cubicBezTo>
                <a:close/>
                <a:moveTo>
                  <a:pt x="2" y="57"/>
                </a:moveTo>
                <a:cubicBezTo>
                  <a:pt x="2" y="57"/>
                  <a:pt x="2" y="57"/>
                  <a:pt x="2" y="57"/>
                </a:cubicBezTo>
                <a:cubicBezTo>
                  <a:pt x="2" y="57"/>
                  <a:pt x="2" y="57"/>
                  <a:pt x="2" y="57"/>
                </a:cubicBezTo>
                <a:cubicBezTo>
                  <a:pt x="2" y="57"/>
                  <a:pt x="2" y="57"/>
                  <a:pt x="2" y="57"/>
                </a:cubicBezTo>
                <a:cubicBezTo>
                  <a:pt x="2" y="56"/>
                  <a:pt x="2" y="56"/>
                  <a:pt x="2" y="56"/>
                </a:cubicBezTo>
                <a:cubicBezTo>
                  <a:pt x="2" y="57"/>
                  <a:pt x="2" y="57"/>
                  <a:pt x="2" y="57"/>
                </a:cubicBezTo>
                <a:close/>
                <a:moveTo>
                  <a:pt x="13" y="71"/>
                </a:moveTo>
                <a:cubicBezTo>
                  <a:pt x="13" y="70"/>
                  <a:pt x="13" y="70"/>
                  <a:pt x="13" y="70"/>
                </a:cubicBezTo>
                <a:cubicBezTo>
                  <a:pt x="13" y="70"/>
                  <a:pt x="13" y="70"/>
                  <a:pt x="13" y="70"/>
                </a:cubicBezTo>
                <a:cubicBezTo>
                  <a:pt x="13" y="70"/>
                  <a:pt x="13" y="70"/>
                  <a:pt x="13" y="70"/>
                </a:cubicBezTo>
                <a:cubicBezTo>
                  <a:pt x="13" y="70"/>
                  <a:pt x="13" y="70"/>
                  <a:pt x="13" y="70"/>
                </a:cubicBezTo>
                <a:cubicBezTo>
                  <a:pt x="13" y="70"/>
                  <a:pt x="13" y="70"/>
                  <a:pt x="13" y="70"/>
                </a:cubicBezTo>
                <a:cubicBezTo>
                  <a:pt x="13" y="70"/>
                  <a:pt x="13" y="70"/>
                  <a:pt x="13" y="70"/>
                </a:cubicBezTo>
                <a:cubicBezTo>
                  <a:pt x="13" y="70"/>
                  <a:pt x="13" y="70"/>
                  <a:pt x="13" y="70"/>
                </a:cubicBezTo>
                <a:cubicBezTo>
                  <a:pt x="13" y="70"/>
                  <a:pt x="13" y="70"/>
                  <a:pt x="13" y="70"/>
                </a:cubicBezTo>
                <a:cubicBezTo>
                  <a:pt x="13" y="70"/>
                  <a:pt x="13" y="70"/>
                  <a:pt x="13" y="70"/>
                </a:cubicBezTo>
                <a:cubicBezTo>
                  <a:pt x="13" y="70"/>
                  <a:pt x="13" y="70"/>
                  <a:pt x="13" y="70"/>
                </a:cubicBezTo>
                <a:cubicBezTo>
                  <a:pt x="13" y="69"/>
                  <a:pt x="13" y="69"/>
                  <a:pt x="13" y="69"/>
                </a:cubicBezTo>
                <a:cubicBezTo>
                  <a:pt x="12" y="70"/>
                  <a:pt x="12" y="70"/>
                  <a:pt x="12" y="70"/>
                </a:cubicBezTo>
                <a:cubicBezTo>
                  <a:pt x="13" y="69"/>
                  <a:pt x="13" y="69"/>
                  <a:pt x="13" y="69"/>
                </a:cubicBezTo>
                <a:cubicBezTo>
                  <a:pt x="13" y="69"/>
                  <a:pt x="13" y="69"/>
                  <a:pt x="13" y="69"/>
                </a:cubicBezTo>
                <a:cubicBezTo>
                  <a:pt x="13" y="69"/>
                  <a:pt x="13" y="69"/>
                  <a:pt x="13" y="69"/>
                </a:cubicBezTo>
                <a:cubicBezTo>
                  <a:pt x="13" y="69"/>
                  <a:pt x="13" y="69"/>
                  <a:pt x="13" y="69"/>
                </a:cubicBezTo>
                <a:cubicBezTo>
                  <a:pt x="13" y="69"/>
                  <a:pt x="13" y="69"/>
                  <a:pt x="13" y="69"/>
                </a:cubicBezTo>
                <a:cubicBezTo>
                  <a:pt x="13" y="69"/>
                  <a:pt x="13" y="69"/>
                  <a:pt x="13" y="69"/>
                </a:cubicBezTo>
                <a:cubicBezTo>
                  <a:pt x="13" y="69"/>
                  <a:pt x="13" y="69"/>
                  <a:pt x="13" y="69"/>
                </a:cubicBezTo>
                <a:cubicBezTo>
                  <a:pt x="13" y="69"/>
                  <a:pt x="13" y="69"/>
                  <a:pt x="13" y="69"/>
                </a:cubicBezTo>
                <a:cubicBezTo>
                  <a:pt x="13" y="69"/>
                  <a:pt x="12" y="69"/>
                  <a:pt x="12" y="69"/>
                </a:cubicBezTo>
                <a:cubicBezTo>
                  <a:pt x="12" y="69"/>
                  <a:pt x="12" y="69"/>
                  <a:pt x="12" y="69"/>
                </a:cubicBezTo>
                <a:cubicBezTo>
                  <a:pt x="12" y="69"/>
                  <a:pt x="12" y="69"/>
                  <a:pt x="12" y="69"/>
                </a:cubicBezTo>
                <a:cubicBezTo>
                  <a:pt x="12" y="69"/>
                  <a:pt x="12" y="69"/>
                  <a:pt x="12" y="69"/>
                </a:cubicBezTo>
                <a:cubicBezTo>
                  <a:pt x="12" y="69"/>
                  <a:pt x="12" y="69"/>
                  <a:pt x="12" y="69"/>
                </a:cubicBezTo>
                <a:cubicBezTo>
                  <a:pt x="12" y="69"/>
                  <a:pt x="12" y="69"/>
                  <a:pt x="12" y="69"/>
                </a:cubicBezTo>
                <a:cubicBezTo>
                  <a:pt x="12" y="69"/>
                  <a:pt x="12" y="69"/>
                  <a:pt x="12" y="69"/>
                </a:cubicBezTo>
                <a:cubicBezTo>
                  <a:pt x="12" y="68"/>
                  <a:pt x="12" y="68"/>
                  <a:pt x="12" y="68"/>
                </a:cubicBezTo>
                <a:cubicBezTo>
                  <a:pt x="12" y="68"/>
                  <a:pt x="12" y="68"/>
                  <a:pt x="12" y="68"/>
                </a:cubicBezTo>
                <a:cubicBezTo>
                  <a:pt x="12" y="68"/>
                  <a:pt x="12" y="68"/>
                  <a:pt x="12" y="68"/>
                </a:cubicBezTo>
                <a:cubicBezTo>
                  <a:pt x="12" y="68"/>
                  <a:pt x="12" y="68"/>
                  <a:pt x="12" y="68"/>
                </a:cubicBezTo>
                <a:cubicBezTo>
                  <a:pt x="12" y="68"/>
                  <a:pt x="12" y="68"/>
                  <a:pt x="11" y="68"/>
                </a:cubicBezTo>
                <a:cubicBezTo>
                  <a:pt x="11" y="68"/>
                  <a:pt x="11" y="68"/>
                  <a:pt x="11" y="68"/>
                </a:cubicBezTo>
                <a:cubicBezTo>
                  <a:pt x="11" y="68"/>
                  <a:pt x="11" y="68"/>
                  <a:pt x="11" y="68"/>
                </a:cubicBezTo>
                <a:cubicBezTo>
                  <a:pt x="11" y="68"/>
                  <a:pt x="11" y="68"/>
                  <a:pt x="11" y="68"/>
                </a:cubicBezTo>
                <a:cubicBezTo>
                  <a:pt x="11" y="68"/>
                  <a:pt x="11" y="68"/>
                  <a:pt x="11" y="68"/>
                </a:cubicBezTo>
                <a:cubicBezTo>
                  <a:pt x="11" y="68"/>
                  <a:pt x="11" y="68"/>
                  <a:pt x="11" y="68"/>
                </a:cubicBezTo>
                <a:cubicBezTo>
                  <a:pt x="11" y="68"/>
                  <a:pt x="11" y="68"/>
                  <a:pt x="11" y="68"/>
                </a:cubicBezTo>
                <a:cubicBezTo>
                  <a:pt x="11" y="68"/>
                  <a:pt x="11" y="68"/>
                  <a:pt x="11" y="68"/>
                </a:cubicBezTo>
                <a:cubicBezTo>
                  <a:pt x="11" y="68"/>
                  <a:pt x="11" y="68"/>
                  <a:pt x="11" y="68"/>
                </a:cubicBezTo>
                <a:cubicBezTo>
                  <a:pt x="11" y="68"/>
                  <a:pt x="11" y="68"/>
                  <a:pt x="11" y="68"/>
                </a:cubicBezTo>
                <a:cubicBezTo>
                  <a:pt x="11" y="68"/>
                  <a:pt x="11" y="68"/>
                  <a:pt x="11" y="68"/>
                </a:cubicBezTo>
                <a:cubicBezTo>
                  <a:pt x="11" y="68"/>
                  <a:pt x="11" y="68"/>
                  <a:pt x="11" y="68"/>
                </a:cubicBezTo>
                <a:cubicBezTo>
                  <a:pt x="11" y="68"/>
                  <a:pt x="11" y="67"/>
                  <a:pt x="11" y="67"/>
                </a:cubicBezTo>
                <a:cubicBezTo>
                  <a:pt x="11" y="67"/>
                  <a:pt x="11" y="67"/>
                  <a:pt x="11" y="67"/>
                </a:cubicBezTo>
                <a:cubicBezTo>
                  <a:pt x="11" y="67"/>
                  <a:pt x="11" y="67"/>
                  <a:pt x="11" y="67"/>
                </a:cubicBezTo>
                <a:cubicBezTo>
                  <a:pt x="11" y="67"/>
                  <a:pt x="11" y="67"/>
                  <a:pt x="11" y="67"/>
                </a:cubicBezTo>
                <a:cubicBezTo>
                  <a:pt x="11" y="67"/>
                  <a:pt x="11" y="67"/>
                  <a:pt x="11" y="67"/>
                </a:cubicBezTo>
                <a:cubicBezTo>
                  <a:pt x="11" y="67"/>
                  <a:pt x="11" y="67"/>
                  <a:pt x="11" y="67"/>
                </a:cubicBezTo>
                <a:cubicBezTo>
                  <a:pt x="11" y="67"/>
                  <a:pt x="11" y="67"/>
                  <a:pt x="11" y="67"/>
                </a:cubicBezTo>
                <a:cubicBezTo>
                  <a:pt x="11" y="67"/>
                  <a:pt x="11" y="67"/>
                  <a:pt x="11" y="67"/>
                </a:cubicBezTo>
                <a:cubicBezTo>
                  <a:pt x="11" y="67"/>
                  <a:pt x="11" y="67"/>
                  <a:pt x="11" y="67"/>
                </a:cubicBezTo>
                <a:cubicBezTo>
                  <a:pt x="11" y="67"/>
                  <a:pt x="11" y="67"/>
                  <a:pt x="11" y="67"/>
                </a:cubicBezTo>
                <a:cubicBezTo>
                  <a:pt x="11" y="67"/>
                  <a:pt x="11" y="67"/>
                  <a:pt x="11" y="67"/>
                </a:cubicBezTo>
                <a:cubicBezTo>
                  <a:pt x="11" y="67"/>
                  <a:pt x="11" y="67"/>
                  <a:pt x="11" y="66"/>
                </a:cubicBezTo>
                <a:cubicBezTo>
                  <a:pt x="11" y="66"/>
                  <a:pt x="11" y="66"/>
                  <a:pt x="11" y="66"/>
                </a:cubicBezTo>
                <a:cubicBezTo>
                  <a:pt x="10" y="66"/>
                  <a:pt x="10" y="66"/>
                  <a:pt x="10" y="66"/>
                </a:cubicBezTo>
                <a:cubicBezTo>
                  <a:pt x="10" y="66"/>
                  <a:pt x="10" y="66"/>
                  <a:pt x="10" y="66"/>
                </a:cubicBezTo>
                <a:cubicBezTo>
                  <a:pt x="10" y="66"/>
                  <a:pt x="10" y="66"/>
                  <a:pt x="10" y="66"/>
                </a:cubicBezTo>
                <a:cubicBezTo>
                  <a:pt x="10" y="66"/>
                  <a:pt x="10" y="66"/>
                  <a:pt x="10" y="66"/>
                </a:cubicBezTo>
                <a:cubicBezTo>
                  <a:pt x="10" y="66"/>
                  <a:pt x="10" y="66"/>
                  <a:pt x="10" y="66"/>
                </a:cubicBezTo>
                <a:cubicBezTo>
                  <a:pt x="10" y="66"/>
                  <a:pt x="10" y="66"/>
                  <a:pt x="10" y="66"/>
                </a:cubicBezTo>
                <a:cubicBezTo>
                  <a:pt x="10" y="66"/>
                  <a:pt x="10" y="66"/>
                  <a:pt x="10" y="66"/>
                </a:cubicBezTo>
                <a:cubicBezTo>
                  <a:pt x="10" y="66"/>
                  <a:pt x="10" y="66"/>
                  <a:pt x="10" y="66"/>
                </a:cubicBezTo>
                <a:cubicBezTo>
                  <a:pt x="10" y="66"/>
                  <a:pt x="10" y="66"/>
                  <a:pt x="10" y="66"/>
                </a:cubicBezTo>
                <a:cubicBezTo>
                  <a:pt x="10" y="66"/>
                  <a:pt x="10" y="66"/>
                  <a:pt x="10" y="66"/>
                </a:cubicBezTo>
                <a:cubicBezTo>
                  <a:pt x="10" y="66"/>
                  <a:pt x="10" y="66"/>
                  <a:pt x="10" y="66"/>
                </a:cubicBezTo>
                <a:cubicBezTo>
                  <a:pt x="10" y="66"/>
                  <a:pt x="10" y="66"/>
                  <a:pt x="10" y="66"/>
                </a:cubicBezTo>
                <a:cubicBezTo>
                  <a:pt x="10" y="66"/>
                  <a:pt x="10" y="66"/>
                  <a:pt x="10" y="66"/>
                </a:cubicBezTo>
                <a:cubicBezTo>
                  <a:pt x="10" y="66"/>
                  <a:pt x="10" y="66"/>
                  <a:pt x="10" y="66"/>
                </a:cubicBezTo>
                <a:cubicBezTo>
                  <a:pt x="10" y="66"/>
                  <a:pt x="10" y="66"/>
                  <a:pt x="10" y="66"/>
                </a:cubicBezTo>
                <a:cubicBezTo>
                  <a:pt x="10" y="65"/>
                  <a:pt x="10" y="65"/>
                  <a:pt x="10" y="65"/>
                </a:cubicBezTo>
                <a:cubicBezTo>
                  <a:pt x="10" y="65"/>
                  <a:pt x="10" y="65"/>
                  <a:pt x="10" y="65"/>
                </a:cubicBezTo>
                <a:cubicBezTo>
                  <a:pt x="10" y="65"/>
                  <a:pt x="10" y="65"/>
                  <a:pt x="10" y="65"/>
                </a:cubicBezTo>
                <a:cubicBezTo>
                  <a:pt x="10" y="65"/>
                  <a:pt x="10" y="65"/>
                  <a:pt x="10" y="65"/>
                </a:cubicBezTo>
                <a:cubicBezTo>
                  <a:pt x="10" y="65"/>
                  <a:pt x="10" y="65"/>
                  <a:pt x="10" y="65"/>
                </a:cubicBezTo>
                <a:cubicBezTo>
                  <a:pt x="10" y="65"/>
                  <a:pt x="10" y="65"/>
                  <a:pt x="10" y="65"/>
                </a:cubicBezTo>
                <a:cubicBezTo>
                  <a:pt x="10" y="65"/>
                  <a:pt x="10" y="65"/>
                  <a:pt x="10" y="65"/>
                </a:cubicBezTo>
                <a:cubicBezTo>
                  <a:pt x="10" y="65"/>
                  <a:pt x="10" y="65"/>
                  <a:pt x="10" y="65"/>
                </a:cubicBezTo>
                <a:cubicBezTo>
                  <a:pt x="10" y="65"/>
                  <a:pt x="10" y="65"/>
                  <a:pt x="10" y="65"/>
                </a:cubicBezTo>
                <a:cubicBezTo>
                  <a:pt x="10" y="65"/>
                  <a:pt x="10" y="65"/>
                  <a:pt x="10" y="65"/>
                </a:cubicBezTo>
                <a:cubicBezTo>
                  <a:pt x="10" y="65"/>
                  <a:pt x="10" y="65"/>
                  <a:pt x="10" y="65"/>
                </a:cubicBezTo>
                <a:cubicBezTo>
                  <a:pt x="10" y="65"/>
                  <a:pt x="10" y="65"/>
                  <a:pt x="10" y="64"/>
                </a:cubicBezTo>
                <a:cubicBezTo>
                  <a:pt x="10" y="64"/>
                  <a:pt x="10" y="64"/>
                  <a:pt x="10" y="64"/>
                </a:cubicBezTo>
                <a:cubicBezTo>
                  <a:pt x="10" y="64"/>
                  <a:pt x="10" y="64"/>
                  <a:pt x="10" y="64"/>
                </a:cubicBezTo>
                <a:cubicBezTo>
                  <a:pt x="10" y="64"/>
                  <a:pt x="10" y="64"/>
                  <a:pt x="10" y="64"/>
                </a:cubicBezTo>
                <a:cubicBezTo>
                  <a:pt x="10" y="64"/>
                  <a:pt x="10" y="64"/>
                  <a:pt x="10" y="64"/>
                </a:cubicBezTo>
                <a:cubicBezTo>
                  <a:pt x="10" y="64"/>
                  <a:pt x="10" y="64"/>
                  <a:pt x="10" y="64"/>
                </a:cubicBezTo>
                <a:cubicBezTo>
                  <a:pt x="10" y="64"/>
                  <a:pt x="10" y="64"/>
                  <a:pt x="10" y="64"/>
                </a:cubicBezTo>
                <a:cubicBezTo>
                  <a:pt x="10" y="64"/>
                  <a:pt x="10" y="64"/>
                  <a:pt x="10" y="64"/>
                </a:cubicBezTo>
                <a:cubicBezTo>
                  <a:pt x="10" y="64"/>
                  <a:pt x="10" y="64"/>
                  <a:pt x="10" y="64"/>
                </a:cubicBezTo>
                <a:cubicBezTo>
                  <a:pt x="10" y="64"/>
                  <a:pt x="10" y="64"/>
                  <a:pt x="10" y="64"/>
                </a:cubicBezTo>
                <a:cubicBezTo>
                  <a:pt x="10" y="64"/>
                  <a:pt x="10" y="64"/>
                  <a:pt x="10" y="64"/>
                </a:cubicBezTo>
                <a:cubicBezTo>
                  <a:pt x="10" y="64"/>
                  <a:pt x="10" y="64"/>
                  <a:pt x="10" y="64"/>
                </a:cubicBezTo>
                <a:cubicBezTo>
                  <a:pt x="10" y="64"/>
                  <a:pt x="10" y="64"/>
                  <a:pt x="10" y="64"/>
                </a:cubicBezTo>
                <a:cubicBezTo>
                  <a:pt x="10" y="64"/>
                  <a:pt x="10" y="64"/>
                  <a:pt x="10" y="63"/>
                </a:cubicBezTo>
                <a:cubicBezTo>
                  <a:pt x="10" y="63"/>
                  <a:pt x="10" y="63"/>
                  <a:pt x="10" y="63"/>
                </a:cubicBezTo>
                <a:cubicBezTo>
                  <a:pt x="10" y="63"/>
                  <a:pt x="10" y="63"/>
                  <a:pt x="10" y="63"/>
                </a:cubicBezTo>
                <a:cubicBezTo>
                  <a:pt x="10" y="63"/>
                  <a:pt x="10" y="63"/>
                  <a:pt x="11" y="63"/>
                </a:cubicBezTo>
                <a:cubicBezTo>
                  <a:pt x="11" y="63"/>
                  <a:pt x="11" y="63"/>
                  <a:pt x="11" y="63"/>
                </a:cubicBezTo>
                <a:cubicBezTo>
                  <a:pt x="11" y="63"/>
                  <a:pt x="11" y="63"/>
                  <a:pt x="11" y="63"/>
                </a:cubicBezTo>
                <a:cubicBezTo>
                  <a:pt x="11" y="63"/>
                  <a:pt x="11" y="63"/>
                  <a:pt x="11" y="63"/>
                </a:cubicBezTo>
                <a:cubicBezTo>
                  <a:pt x="11" y="63"/>
                  <a:pt x="11" y="63"/>
                  <a:pt x="11" y="63"/>
                </a:cubicBezTo>
                <a:cubicBezTo>
                  <a:pt x="11" y="63"/>
                  <a:pt x="11" y="63"/>
                  <a:pt x="11" y="63"/>
                </a:cubicBezTo>
                <a:cubicBezTo>
                  <a:pt x="11" y="63"/>
                  <a:pt x="11" y="63"/>
                  <a:pt x="11" y="63"/>
                </a:cubicBezTo>
                <a:cubicBezTo>
                  <a:pt x="11" y="63"/>
                  <a:pt x="11" y="63"/>
                  <a:pt x="11" y="63"/>
                </a:cubicBezTo>
                <a:cubicBezTo>
                  <a:pt x="11" y="63"/>
                  <a:pt x="11" y="63"/>
                  <a:pt x="11" y="63"/>
                </a:cubicBezTo>
                <a:cubicBezTo>
                  <a:pt x="11" y="63"/>
                  <a:pt x="11" y="63"/>
                  <a:pt x="11" y="63"/>
                </a:cubicBezTo>
                <a:cubicBezTo>
                  <a:pt x="11" y="63"/>
                  <a:pt x="11" y="63"/>
                  <a:pt x="11" y="63"/>
                </a:cubicBezTo>
                <a:cubicBezTo>
                  <a:pt x="11" y="63"/>
                  <a:pt x="11" y="63"/>
                  <a:pt x="11" y="63"/>
                </a:cubicBezTo>
                <a:cubicBezTo>
                  <a:pt x="11" y="62"/>
                  <a:pt x="11" y="62"/>
                  <a:pt x="11" y="62"/>
                </a:cubicBezTo>
                <a:cubicBezTo>
                  <a:pt x="11" y="62"/>
                  <a:pt x="11" y="62"/>
                  <a:pt x="11" y="62"/>
                </a:cubicBezTo>
                <a:cubicBezTo>
                  <a:pt x="11" y="62"/>
                  <a:pt x="11" y="62"/>
                  <a:pt x="11" y="62"/>
                </a:cubicBezTo>
                <a:cubicBezTo>
                  <a:pt x="11" y="62"/>
                  <a:pt x="11" y="62"/>
                  <a:pt x="11" y="62"/>
                </a:cubicBezTo>
                <a:cubicBezTo>
                  <a:pt x="11" y="62"/>
                  <a:pt x="11" y="62"/>
                  <a:pt x="11" y="62"/>
                </a:cubicBezTo>
                <a:cubicBezTo>
                  <a:pt x="11" y="62"/>
                  <a:pt x="11" y="62"/>
                  <a:pt x="11" y="62"/>
                </a:cubicBezTo>
                <a:cubicBezTo>
                  <a:pt x="11" y="62"/>
                  <a:pt x="11" y="62"/>
                  <a:pt x="11" y="62"/>
                </a:cubicBezTo>
                <a:cubicBezTo>
                  <a:pt x="11" y="62"/>
                  <a:pt x="11" y="62"/>
                  <a:pt x="11" y="62"/>
                </a:cubicBezTo>
                <a:cubicBezTo>
                  <a:pt x="11" y="62"/>
                  <a:pt x="11" y="62"/>
                  <a:pt x="11" y="62"/>
                </a:cubicBezTo>
                <a:cubicBezTo>
                  <a:pt x="11" y="62"/>
                  <a:pt x="11" y="62"/>
                  <a:pt x="11" y="62"/>
                </a:cubicBezTo>
                <a:cubicBezTo>
                  <a:pt x="11" y="62"/>
                  <a:pt x="11" y="62"/>
                  <a:pt x="11" y="62"/>
                </a:cubicBezTo>
                <a:cubicBezTo>
                  <a:pt x="11" y="62"/>
                  <a:pt x="11" y="62"/>
                  <a:pt x="11" y="62"/>
                </a:cubicBezTo>
                <a:cubicBezTo>
                  <a:pt x="11" y="62"/>
                  <a:pt x="10" y="62"/>
                  <a:pt x="10" y="62"/>
                </a:cubicBezTo>
                <a:cubicBezTo>
                  <a:pt x="10" y="62"/>
                  <a:pt x="10" y="62"/>
                  <a:pt x="10" y="62"/>
                </a:cubicBezTo>
                <a:cubicBezTo>
                  <a:pt x="11" y="62"/>
                  <a:pt x="11" y="62"/>
                  <a:pt x="10" y="62"/>
                </a:cubicBezTo>
                <a:cubicBezTo>
                  <a:pt x="10" y="62"/>
                  <a:pt x="10" y="62"/>
                  <a:pt x="10" y="62"/>
                </a:cubicBezTo>
                <a:cubicBezTo>
                  <a:pt x="10" y="62"/>
                  <a:pt x="10" y="62"/>
                  <a:pt x="10" y="62"/>
                </a:cubicBezTo>
                <a:cubicBezTo>
                  <a:pt x="10" y="62"/>
                  <a:pt x="10" y="62"/>
                  <a:pt x="10" y="62"/>
                </a:cubicBezTo>
                <a:cubicBezTo>
                  <a:pt x="10" y="62"/>
                  <a:pt x="10" y="62"/>
                  <a:pt x="10" y="62"/>
                </a:cubicBezTo>
                <a:cubicBezTo>
                  <a:pt x="10" y="62"/>
                  <a:pt x="10" y="62"/>
                  <a:pt x="10" y="62"/>
                </a:cubicBezTo>
                <a:cubicBezTo>
                  <a:pt x="10" y="62"/>
                  <a:pt x="10" y="62"/>
                  <a:pt x="10" y="62"/>
                </a:cubicBezTo>
                <a:cubicBezTo>
                  <a:pt x="10" y="62"/>
                  <a:pt x="10" y="62"/>
                  <a:pt x="10" y="62"/>
                </a:cubicBezTo>
                <a:cubicBezTo>
                  <a:pt x="10" y="62"/>
                  <a:pt x="10" y="62"/>
                  <a:pt x="10" y="62"/>
                </a:cubicBezTo>
                <a:cubicBezTo>
                  <a:pt x="10" y="62"/>
                  <a:pt x="10" y="62"/>
                  <a:pt x="10" y="62"/>
                </a:cubicBezTo>
                <a:cubicBezTo>
                  <a:pt x="10" y="62"/>
                  <a:pt x="10" y="62"/>
                  <a:pt x="10" y="62"/>
                </a:cubicBezTo>
                <a:cubicBezTo>
                  <a:pt x="10" y="62"/>
                  <a:pt x="10" y="62"/>
                  <a:pt x="10" y="62"/>
                </a:cubicBezTo>
                <a:cubicBezTo>
                  <a:pt x="10" y="62"/>
                  <a:pt x="10" y="62"/>
                  <a:pt x="10" y="62"/>
                </a:cubicBezTo>
                <a:cubicBezTo>
                  <a:pt x="10" y="62"/>
                  <a:pt x="10" y="62"/>
                  <a:pt x="10" y="62"/>
                </a:cubicBezTo>
                <a:cubicBezTo>
                  <a:pt x="9" y="62"/>
                  <a:pt x="9" y="62"/>
                  <a:pt x="9" y="62"/>
                </a:cubicBezTo>
                <a:cubicBezTo>
                  <a:pt x="9" y="62"/>
                  <a:pt x="9" y="62"/>
                  <a:pt x="9" y="62"/>
                </a:cubicBezTo>
                <a:cubicBezTo>
                  <a:pt x="9" y="62"/>
                  <a:pt x="9" y="62"/>
                  <a:pt x="9" y="62"/>
                </a:cubicBezTo>
                <a:cubicBezTo>
                  <a:pt x="9" y="62"/>
                  <a:pt x="9" y="62"/>
                  <a:pt x="9" y="62"/>
                </a:cubicBezTo>
                <a:cubicBezTo>
                  <a:pt x="9" y="62"/>
                  <a:pt x="9" y="62"/>
                  <a:pt x="9" y="62"/>
                </a:cubicBezTo>
                <a:cubicBezTo>
                  <a:pt x="9" y="62"/>
                  <a:pt x="9" y="62"/>
                  <a:pt x="9" y="62"/>
                </a:cubicBezTo>
                <a:cubicBezTo>
                  <a:pt x="9" y="62"/>
                  <a:pt x="9" y="62"/>
                  <a:pt x="9" y="62"/>
                </a:cubicBezTo>
                <a:cubicBezTo>
                  <a:pt x="9" y="62"/>
                  <a:pt x="9" y="62"/>
                  <a:pt x="9" y="62"/>
                </a:cubicBezTo>
                <a:cubicBezTo>
                  <a:pt x="9" y="62"/>
                  <a:pt x="9" y="62"/>
                  <a:pt x="9" y="62"/>
                </a:cubicBezTo>
                <a:cubicBezTo>
                  <a:pt x="9" y="61"/>
                  <a:pt x="9" y="61"/>
                  <a:pt x="9" y="61"/>
                </a:cubicBezTo>
                <a:cubicBezTo>
                  <a:pt x="9" y="61"/>
                  <a:pt x="9" y="61"/>
                  <a:pt x="9" y="61"/>
                </a:cubicBezTo>
                <a:cubicBezTo>
                  <a:pt x="9" y="61"/>
                  <a:pt x="9" y="61"/>
                  <a:pt x="9" y="61"/>
                </a:cubicBezTo>
                <a:cubicBezTo>
                  <a:pt x="9" y="61"/>
                  <a:pt x="9" y="61"/>
                  <a:pt x="9" y="61"/>
                </a:cubicBezTo>
                <a:cubicBezTo>
                  <a:pt x="9" y="61"/>
                  <a:pt x="9" y="61"/>
                  <a:pt x="9" y="61"/>
                </a:cubicBezTo>
                <a:cubicBezTo>
                  <a:pt x="9" y="61"/>
                  <a:pt x="9" y="61"/>
                  <a:pt x="9" y="61"/>
                </a:cubicBezTo>
                <a:cubicBezTo>
                  <a:pt x="9" y="61"/>
                  <a:pt x="9" y="61"/>
                  <a:pt x="9" y="61"/>
                </a:cubicBezTo>
                <a:cubicBezTo>
                  <a:pt x="9" y="61"/>
                  <a:pt x="9" y="61"/>
                  <a:pt x="9" y="61"/>
                </a:cubicBezTo>
                <a:cubicBezTo>
                  <a:pt x="9" y="61"/>
                  <a:pt x="9" y="61"/>
                  <a:pt x="9" y="61"/>
                </a:cubicBezTo>
                <a:cubicBezTo>
                  <a:pt x="9" y="61"/>
                  <a:pt x="9" y="61"/>
                  <a:pt x="9" y="61"/>
                </a:cubicBezTo>
                <a:cubicBezTo>
                  <a:pt x="9" y="61"/>
                  <a:pt x="9" y="61"/>
                  <a:pt x="9" y="61"/>
                </a:cubicBezTo>
                <a:cubicBezTo>
                  <a:pt x="9" y="61"/>
                  <a:pt x="9" y="61"/>
                  <a:pt x="9" y="61"/>
                </a:cubicBezTo>
                <a:cubicBezTo>
                  <a:pt x="8" y="61"/>
                  <a:pt x="8" y="61"/>
                  <a:pt x="8" y="61"/>
                </a:cubicBezTo>
                <a:cubicBezTo>
                  <a:pt x="8" y="61"/>
                  <a:pt x="8" y="61"/>
                  <a:pt x="8" y="61"/>
                </a:cubicBezTo>
                <a:cubicBezTo>
                  <a:pt x="8" y="61"/>
                  <a:pt x="8" y="61"/>
                  <a:pt x="8" y="61"/>
                </a:cubicBezTo>
                <a:cubicBezTo>
                  <a:pt x="8" y="61"/>
                  <a:pt x="8" y="61"/>
                  <a:pt x="8" y="61"/>
                </a:cubicBezTo>
                <a:cubicBezTo>
                  <a:pt x="8" y="61"/>
                  <a:pt x="8" y="61"/>
                  <a:pt x="8" y="61"/>
                </a:cubicBezTo>
                <a:cubicBezTo>
                  <a:pt x="8" y="61"/>
                  <a:pt x="8" y="61"/>
                  <a:pt x="8" y="61"/>
                </a:cubicBezTo>
                <a:cubicBezTo>
                  <a:pt x="8" y="61"/>
                  <a:pt x="8" y="61"/>
                  <a:pt x="8" y="61"/>
                </a:cubicBezTo>
                <a:cubicBezTo>
                  <a:pt x="8" y="61"/>
                  <a:pt x="8" y="61"/>
                  <a:pt x="8" y="61"/>
                </a:cubicBezTo>
                <a:cubicBezTo>
                  <a:pt x="8" y="61"/>
                  <a:pt x="8" y="61"/>
                  <a:pt x="8" y="61"/>
                </a:cubicBezTo>
                <a:cubicBezTo>
                  <a:pt x="8" y="61"/>
                  <a:pt x="8" y="61"/>
                  <a:pt x="8" y="61"/>
                </a:cubicBezTo>
                <a:cubicBezTo>
                  <a:pt x="8" y="61"/>
                  <a:pt x="8" y="61"/>
                  <a:pt x="8" y="61"/>
                </a:cubicBezTo>
                <a:cubicBezTo>
                  <a:pt x="8" y="61"/>
                  <a:pt x="8" y="61"/>
                  <a:pt x="8" y="60"/>
                </a:cubicBezTo>
                <a:cubicBezTo>
                  <a:pt x="8" y="60"/>
                  <a:pt x="8" y="60"/>
                  <a:pt x="8" y="60"/>
                </a:cubicBezTo>
                <a:cubicBezTo>
                  <a:pt x="8" y="60"/>
                  <a:pt x="8" y="60"/>
                  <a:pt x="8" y="60"/>
                </a:cubicBezTo>
                <a:cubicBezTo>
                  <a:pt x="8" y="60"/>
                  <a:pt x="8" y="60"/>
                  <a:pt x="8" y="60"/>
                </a:cubicBezTo>
                <a:cubicBezTo>
                  <a:pt x="8" y="60"/>
                  <a:pt x="8" y="60"/>
                  <a:pt x="8" y="60"/>
                </a:cubicBezTo>
                <a:cubicBezTo>
                  <a:pt x="8" y="60"/>
                  <a:pt x="8" y="60"/>
                  <a:pt x="8" y="60"/>
                </a:cubicBezTo>
                <a:cubicBezTo>
                  <a:pt x="8" y="60"/>
                  <a:pt x="8" y="60"/>
                  <a:pt x="8" y="60"/>
                </a:cubicBezTo>
                <a:cubicBezTo>
                  <a:pt x="8" y="60"/>
                  <a:pt x="8" y="60"/>
                  <a:pt x="8" y="60"/>
                </a:cubicBezTo>
                <a:cubicBezTo>
                  <a:pt x="8" y="60"/>
                  <a:pt x="8" y="60"/>
                  <a:pt x="8" y="60"/>
                </a:cubicBezTo>
                <a:cubicBezTo>
                  <a:pt x="8" y="60"/>
                  <a:pt x="8" y="60"/>
                  <a:pt x="8" y="60"/>
                </a:cubicBezTo>
                <a:cubicBezTo>
                  <a:pt x="8" y="60"/>
                  <a:pt x="8" y="60"/>
                  <a:pt x="8" y="60"/>
                </a:cubicBezTo>
                <a:cubicBezTo>
                  <a:pt x="7" y="60"/>
                  <a:pt x="7" y="60"/>
                  <a:pt x="7" y="60"/>
                </a:cubicBezTo>
                <a:cubicBezTo>
                  <a:pt x="7" y="60"/>
                  <a:pt x="7" y="60"/>
                  <a:pt x="7" y="60"/>
                </a:cubicBezTo>
                <a:cubicBezTo>
                  <a:pt x="7" y="60"/>
                  <a:pt x="7" y="60"/>
                  <a:pt x="7" y="60"/>
                </a:cubicBezTo>
                <a:cubicBezTo>
                  <a:pt x="7" y="60"/>
                  <a:pt x="7" y="60"/>
                  <a:pt x="7" y="60"/>
                </a:cubicBezTo>
                <a:cubicBezTo>
                  <a:pt x="7" y="60"/>
                  <a:pt x="7" y="60"/>
                  <a:pt x="7" y="60"/>
                </a:cubicBezTo>
                <a:cubicBezTo>
                  <a:pt x="7" y="60"/>
                  <a:pt x="7" y="60"/>
                  <a:pt x="7" y="60"/>
                </a:cubicBezTo>
                <a:cubicBezTo>
                  <a:pt x="7" y="60"/>
                  <a:pt x="7" y="60"/>
                  <a:pt x="7" y="60"/>
                </a:cubicBezTo>
                <a:cubicBezTo>
                  <a:pt x="7" y="60"/>
                  <a:pt x="7" y="60"/>
                  <a:pt x="7" y="60"/>
                </a:cubicBezTo>
                <a:cubicBezTo>
                  <a:pt x="7" y="60"/>
                  <a:pt x="7" y="60"/>
                  <a:pt x="7" y="60"/>
                </a:cubicBezTo>
                <a:cubicBezTo>
                  <a:pt x="7" y="60"/>
                  <a:pt x="7" y="60"/>
                  <a:pt x="7" y="60"/>
                </a:cubicBezTo>
                <a:cubicBezTo>
                  <a:pt x="7" y="60"/>
                  <a:pt x="7" y="60"/>
                  <a:pt x="7" y="60"/>
                </a:cubicBezTo>
                <a:cubicBezTo>
                  <a:pt x="7" y="60"/>
                  <a:pt x="7" y="60"/>
                  <a:pt x="7" y="60"/>
                </a:cubicBezTo>
                <a:cubicBezTo>
                  <a:pt x="7" y="60"/>
                  <a:pt x="7" y="60"/>
                  <a:pt x="7" y="60"/>
                </a:cubicBezTo>
                <a:cubicBezTo>
                  <a:pt x="7" y="60"/>
                  <a:pt x="7" y="60"/>
                  <a:pt x="7" y="60"/>
                </a:cubicBezTo>
                <a:cubicBezTo>
                  <a:pt x="7" y="60"/>
                  <a:pt x="7" y="60"/>
                  <a:pt x="7" y="60"/>
                </a:cubicBezTo>
                <a:cubicBezTo>
                  <a:pt x="7" y="60"/>
                  <a:pt x="7" y="60"/>
                  <a:pt x="7" y="60"/>
                </a:cubicBezTo>
                <a:cubicBezTo>
                  <a:pt x="6" y="60"/>
                  <a:pt x="6" y="60"/>
                  <a:pt x="6" y="60"/>
                </a:cubicBezTo>
                <a:cubicBezTo>
                  <a:pt x="6" y="60"/>
                  <a:pt x="6" y="60"/>
                  <a:pt x="6" y="60"/>
                </a:cubicBezTo>
                <a:cubicBezTo>
                  <a:pt x="6" y="60"/>
                  <a:pt x="6" y="60"/>
                  <a:pt x="6" y="60"/>
                </a:cubicBezTo>
                <a:cubicBezTo>
                  <a:pt x="6" y="60"/>
                  <a:pt x="6" y="60"/>
                  <a:pt x="6" y="60"/>
                </a:cubicBezTo>
                <a:cubicBezTo>
                  <a:pt x="6" y="60"/>
                  <a:pt x="6" y="60"/>
                  <a:pt x="6" y="60"/>
                </a:cubicBezTo>
                <a:cubicBezTo>
                  <a:pt x="6" y="60"/>
                  <a:pt x="6" y="60"/>
                  <a:pt x="6" y="60"/>
                </a:cubicBezTo>
                <a:cubicBezTo>
                  <a:pt x="6" y="60"/>
                  <a:pt x="6" y="60"/>
                  <a:pt x="6" y="60"/>
                </a:cubicBezTo>
                <a:cubicBezTo>
                  <a:pt x="6" y="60"/>
                  <a:pt x="6" y="60"/>
                  <a:pt x="6" y="60"/>
                </a:cubicBezTo>
                <a:cubicBezTo>
                  <a:pt x="6" y="60"/>
                  <a:pt x="6" y="60"/>
                  <a:pt x="6" y="60"/>
                </a:cubicBezTo>
                <a:cubicBezTo>
                  <a:pt x="6" y="60"/>
                  <a:pt x="6" y="60"/>
                  <a:pt x="6" y="60"/>
                </a:cubicBezTo>
                <a:cubicBezTo>
                  <a:pt x="6" y="60"/>
                  <a:pt x="6" y="60"/>
                  <a:pt x="6" y="60"/>
                </a:cubicBezTo>
                <a:cubicBezTo>
                  <a:pt x="6" y="60"/>
                  <a:pt x="6" y="60"/>
                  <a:pt x="6" y="60"/>
                </a:cubicBezTo>
                <a:cubicBezTo>
                  <a:pt x="5" y="60"/>
                  <a:pt x="5" y="60"/>
                  <a:pt x="5" y="60"/>
                </a:cubicBezTo>
                <a:cubicBezTo>
                  <a:pt x="5" y="60"/>
                  <a:pt x="5" y="60"/>
                  <a:pt x="5" y="60"/>
                </a:cubicBezTo>
                <a:cubicBezTo>
                  <a:pt x="5" y="60"/>
                  <a:pt x="5" y="60"/>
                  <a:pt x="5" y="60"/>
                </a:cubicBezTo>
                <a:cubicBezTo>
                  <a:pt x="5" y="60"/>
                  <a:pt x="5" y="60"/>
                  <a:pt x="5" y="60"/>
                </a:cubicBezTo>
                <a:cubicBezTo>
                  <a:pt x="5" y="60"/>
                  <a:pt x="5" y="60"/>
                  <a:pt x="5" y="60"/>
                </a:cubicBezTo>
                <a:cubicBezTo>
                  <a:pt x="5" y="60"/>
                  <a:pt x="5" y="60"/>
                  <a:pt x="5" y="60"/>
                </a:cubicBezTo>
                <a:cubicBezTo>
                  <a:pt x="5" y="59"/>
                  <a:pt x="5" y="59"/>
                  <a:pt x="5" y="59"/>
                </a:cubicBezTo>
                <a:cubicBezTo>
                  <a:pt x="5" y="59"/>
                  <a:pt x="5" y="59"/>
                  <a:pt x="5" y="59"/>
                </a:cubicBezTo>
                <a:cubicBezTo>
                  <a:pt x="5" y="59"/>
                  <a:pt x="5" y="59"/>
                  <a:pt x="5" y="59"/>
                </a:cubicBezTo>
                <a:cubicBezTo>
                  <a:pt x="5" y="59"/>
                  <a:pt x="5" y="59"/>
                  <a:pt x="5" y="59"/>
                </a:cubicBezTo>
                <a:cubicBezTo>
                  <a:pt x="5" y="59"/>
                  <a:pt x="5" y="59"/>
                  <a:pt x="5" y="59"/>
                </a:cubicBezTo>
                <a:cubicBezTo>
                  <a:pt x="5" y="59"/>
                  <a:pt x="5" y="59"/>
                  <a:pt x="5" y="59"/>
                </a:cubicBezTo>
                <a:cubicBezTo>
                  <a:pt x="5" y="59"/>
                  <a:pt x="5" y="59"/>
                  <a:pt x="5" y="59"/>
                </a:cubicBezTo>
                <a:cubicBezTo>
                  <a:pt x="5" y="59"/>
                  <a:pt x="5" y="59"/>
                  <a:pt x="5" y="59"/>
                </a:cubicBezTo>
                <a:cubicBezTo>
                  <a:pt x="5" y="59"/>
                  <a:pt x="5" y="59"/>
                  <a:pt x="5" y="59"/>
                </a:cubicBezTo>
                <a:cubicBezTo>
                  <a:pt x="5" y="59"/>
                  <a:pt x="4" y="59"/>
                  <a:pt x="4" y="59"/>
                </a:cubicBezTo>
                <a:cubicBezTo>
                  <a:pt x="4" y="59"/>
                  <a:pt x="4" y="59"/>
                  <a:pt x="4" y="59"/>
                </a:cubicBezTo>
                <a:cubicBezTo>
                  <a:pt x="4" y="59"/>
                  <a:pt x="4" y="59"/>
                  <a:pt x="4" y="59"/>
                </a:cubicBezTo>
                <a:cubicBezTo>
                  <a:pt x="4" y="59"/>
                  <a:pt x="4" y="59"/>
                  <a:pt x="4" y="59"/>
                </a:cubicBezTo>
                <a:cubicBezTo>
                  <a:pt x="4" y="59"/>
                  <a:pt x="4" y="59"/>
                  <a:pt x="4" y="59"/>
                </a:cubicBezTo>
                <a:cubicBezTo>
                  <a:pt x="4" y="59"/>
                  <a:pt x="4" y="59"/>
                  <a:pt x="4" y="59"/>
                </a:cubicBezTo>
                <a:cubicBezTo>
                  <a:pt x="4" y="59"/>
                  <a:pt x="4" y="59"/>
                  <a:pt x="4" y="59"/>
                </a:cubicBezTo>
                <a:cubicBezTo>
                  <a:pt x="4" y="59"/>
                  <a:pt x="4" y="59"/>
                  <a:pt x="4" y="59"/>
                </a:cubicBezTo>
                <a:cubicBezTo>
                  <a:pt x="4" y="59"/>
                  <a:pt x="4" y="59"/>
                  <a:pt x="4" y="59"/>
                </a:cubicBezTo>
                <a:cubicBezTo>
                  <a:pt x="4" y="59"/>
                  <a:pt x="4" y="59"/>
                  <a:pt x="4" y="59"/>
                </a:cubicBezTo>
                <a:cubicBezTo>
                  <a:pt x="4" y="59"/>
                  <a:pt x="4" y="59"/>
                  <a:pt x="4" y="59"/>
                </a:cubicBezTo>
                <a:cubicBezTo>
                  <a:pt x="4" y="59"/>
                  <a:pt x="4" y="59"/>
                  <a:pt x="4" y="59"/>
                </a:cubicBezTo>
                <a:cubicBezTo>
                  <a:pt x="4" y="59"/>
                  <a:pt x="4" y="59"/>
                  <a:pt x="4" y="59"/>
                </a:cubicBezTo>
                <a:cubicBezTo>
                  <a:pt x="4" y="59"/>
                  <a:pt x="4" y="59"/>
                  <a:pt x="4" y="59"/>
                </a:cubicBezTo>
                <a:cubicBezTo>
                  <a:pt x="4" y="59"/>
                  <a:pt x="3" y="58"/>
                  <a:pt x="3" y="58"/>
                </a:cubicBezTo>
                <a:cubicBezTo>
                  <a:pt x="3" y="58"/>
                  <a:pt x="3" y="58"/>
                  <a:pt x="3" y="58"/>
                </a:cubicBezTo>
                <a:cubicBezTo>
                  <a:pt x="3" y="58"/>
                  <a:pt x="3" y="58"/>
                  <a:pt x="3" y="58"/>
                </a:cubicBezTo>
                <a:cubicBezTo>
                  <a:pt x="3" y="58"/>
                  <a:pt x="3" y="58"/>
                  <a:pt x="3" y="58"/>
                </a:cubicBezTo>
                <a:cubicBezTo>
                  <a:pt x="3" y="58"/>
                  <a:pt x="3" y="58"/>
                  <a:pt x="3" y="58"/>
                </a:cubicBezTo>
                <a:cubicBezTo>
                  <a:pt x="3" y="58"/>
                  <a:pt x="3" y="58"/>
                  <a:pt x="3" y="58"/>
                </a:cubicBezTo>
                <a:cubicBezTo>
                  <a:pt x="3" y="58"/>
                  <a:pt x="3" y="58"/>
                  <a:pt x="3" y="58"/>
                </a:cubicBezTo>
                <a:cubicBezTo>
                  <a:pt x="3" y="58"/>
                  <a:pt x="3" y="58"/>
                  <a:pt x="3" y="58"/>
                </a:cubicBezTo>
                <a:cubicBezTo>
                  <a:pt x="3" y="58"/>
                  <a:pt x="3" y="58"/>
                  <a:pt x="3" y="58"/>
                </a:cubicBezTo>
                <a:cubicBezTo>
                  <a:pt x="4" y="58"/>
                  <a:pt x="4" y="58"/>
                  <a:pt x="4" y="58"/>
                </a:cubicBezTo>
                <a:cubicBezTo>
                  <a:pt x="4" y="58"/>
                  <a:pt x="4" y="58"/>
                  <a:pt x="4" y="58"/>
                </a:cubicBezTo>
                <a:cubicBezTo>
                  <a:pt x="4" y="58"/>
                  <a:pt x="4" y="58"/>
                  <a:pt x="4" y="58"/>
                </a:cubicBezTo>
                <a:cubicBezTo>
                  <a:pt x="4" y="58"/>
                  <a:pt x="4" y="58"/>
                  <a:pt x="4" y="58"/>
                </a:cubicBezTo>
                <a:cubicBezTo>
                  <a:pt x="3" y="58"/>
                  <a:pt x="3" y="58"/>
                  <a:pt x="3" y="58"/>
                </a:cubicBezTo>
                <a:cubicBezTo>
                  <a:pt x="3" y="58"/>
                  <a:pt x="3" y="58"/>
                  <a:pt x="3" y="58"/>
                </a:cubicBezTo>
                <a:cubicBezTo>
                  <a:pt x="3" y="58"/>
                  <a:pt x="3" y="58"/>
                  <a:pt x="3" y="57"/>
                </a:cubicBezTo>
                <a:cubicBezTo>
                  <a:pt x="3" y="57"/>
                  <a:pt x="3" y="57"/>
                  <a:pt x="3" y="57"/>
                </a:cubicBezTo>
                <a:cubicBezTo>
                  <a:pt x="3" y="57"/>
                  <a:pt x="3" y="57"/>
                  <a:pt x="3" y="57"/>
                </a:cubicBezTo>
                <a:cubicBezTo>
                  <a:pt x="3" y="57"/>
                  <a:pt x="3" y="57"/>
                  <a:pt x="3" y="57"/>
                </a:cubicBezTo>
                <a:cubicBezTo>
                  <a:pt x="3" y="57"/>
                  <a:pt x="3" y="57"/>
                  <a:pt x="3" y="57"/>
                </a:cubicBezTo>
                <a:cubicBezTo>
                  <a:pt x="3" y="57"/>
                  <a:pt x="3" y="57"/>
                  <a:pt x="3" y="57"/>
                </a:cubicBezTo>
                <a:cubicBezTo>
                  <a:pt x="3" y="57"/>
                  <a:pt x="3" y="57"/>
                  <a:pt x="3" y="57"/>
                </a:cubicBezTo>
                <a:cubicBezTo>
                  <a:pt x="3" y="57"/>
                  <a:pt x="3" y="57"/>
                  <a:pt x="3" y="57"/>
                </a:cubicBezTo>
                <a:cubicBezTo>
                  <a:pt x="3" y="57"/>
                  <a:pt x="3" y="57"/>
                  <a:pt x="3" y="57"/>
                </a:cubicBezTo>
                <a:cubicBezTo>
                  <a:pt x="3" y="57"/>
                  <a:pt x="3" y="57"/>
                  <a:pt x="3" y="57"/>
                </a:cubicBezTo>
                <a:cubicBezTo>
                  <a:pt x="3" y="57"/>
                  <a:pt x="3" y="57"/>
                  <a:pt x="3" y="57"/>
                </a:cubicBezTo>
                <a:cubicBezTo>
                  <a:pt x="3" y="57"/>
                  <a:pt x="3" y="57"/>
                  <a:pt x="3" y="57"/>
                </a:cubicBezTo>
                <a:cubicBezTo>
                  <a:pt x="3" y="57"/>
                  <a:pt x="3" y="57"/>
                  <a:pt x="3" y="57"/>
                </a:cubicBezTo>
                <a:cubicBezTo>
                  <a:pt x="3" y="57"/>
                  <a:pt x="3" y="57"/>
                  <a:pt x="3" y="57"/>
                </a:cubicBezTo>
                <a:cubicBezTo>
                  <a:pt x="3" y="57"/>
                  <a:pt x="3" y="57"/>
                  <a:pt x="3" y="57"/>
                </a:cubicBezTo>
                <a:cubicBezTo>
                  <a:pt x="3" y="57"/>
                  <a:pt x="3" y="57"/>
                  <a:pt x="3" y="57"/>
                </a:cubicBezTo>
                <a:cubicBezTo>
                  <a:pt x="3" y="56"/>
                  <a:pt x="3" y="56"/>
                  <a:pt x="3" y="56"/>
                </a:cubicBezTo>
                <a:cubicBezTo>
                  <a:pt x="3" y="56"/>
                  <a:pt x="3" y="56"/>
                  <a:pt x="3" y="56"/>
                </a:cubicBezTo>
                <a:cubicBezTo>
                  <a:pt x="2" y="56"/>
                  <a:pt x="2" y="56"/>
                  <a:pt x="2" y="56"/>
                </a:cubicBezTo>
                <a:cubicBezTo>
                  <a:pt x="2" y="56"/>
                  <a:pt x="2" y="56"/>
                  <a:pt x="2" y="56"/>
                </a:cubicBezTo>
                <a:cubicBezTo>
                  <a:pt x="2" y="56"/>
                  <a:pt x="2" y="56"/>
                  <a:pt x="2" y="56"/>
                </a:cubicBezTo>
                <a:cubicBezTo>
                  <a:pt x="2" y="56"/>
                  <a:pt x="2" y="56"/>
                  <a:pt x="2" y="56"/>
                </a:cubicBezTo>
                <a:cubicBezTo>
                  <a:pt x="2" y="56"/>
                  <a:pt x="2" y="56"/>
                  <a:pt x="2" y="56"/>
                </a:cubicBezTo>
                <a:cubicBezTo>
                  <a:pt x="2" y="56"/>
                  <a:pt x="2" y="56"/>
                  <a:pt x="2" y="56"/>
                </a:cubicBezTo>
                <a:cubicBezTo>
                  <a:pt x="2" y="56"/>
                  <a:pt x="2" y="56"/>
                  <a:pt x="2" y="56"/>
                </a:cubicBezTo>
                <a:cubicBezTo>
                  <a:pt x="2" y="56"/>
                  <a:pt x="2" y="56"/>
                  <a:pt x="2" y="56"/>
                </a:cubicBezTo>
                <a:cubicBezTo>
                  <a:pt x="2" y="56"/>
                  <a:pt x="2" y="56"/>
                  <a:pt x="2" y="56"/>
                </a:cubicBezTo>
                <a:cubicBezTo>
                  <a:pt x="2" y="56"/>
                  <a:pt x="2" y="56"/>
                  <a:pt x="2" y="56"/>
                </a:cubicBezTo>
                <a:cubicBezTo>
                  <a:pt x="2" y="56"/>
                  <a:pt x="2" y="56"/>
                  <a:pt x="2" y="56"/>
                </a:cubicBezTo>
                <a:cubicBezTo>
                  <a:pt x="2" y="56"/>
                  <a:pt x="2" y="56"/>
                  <a:pt x="2" y="56"/>
                </a:cubicBezTo>
                <a:cubicBezTo>
                  <a:pt x="2" y="56"/>
                  <a:pt x="2" y="56"/>
                  <a:pt x="2" y="56"/>
                </a:cubicBezTo>
                <a:cubicBezTo>
                  <a:pt x="2" y="56"/>
                  <a:pt x="2" y="56"/>
                  <a:pt x="2" y="56"/>
                </a:cubicBezTo>
                <a:cubicBezTo>
                  <a:pt x="3" y="56"/>
                  <a:pt x="3" y="56"/>
                  <a:pt x="3" y="56"/>
                </a:cubicBezTo>
                <a:cubicBezTo>
                  <a:pt x="2" y="56"/>
                  <a:pt x="2" y="56"/>
                  <a:pt x="2" y="56"/>
                </a:cubicBezTo>
                <a:cubicBezTo>
                  <a:pt x="2" y="56"/>
                  <a:pt x="2" y="56"/>
                  <a:pt x="2" y="56"/>
                </a:cubicBezTo>
                <a:cubicBezTo>
                  <a:pt x="2" y="56"/>
                  <a:pt x="2" y="56"/>
                  <a:pt x="2" y="56"/>
                </a:cubicBezTo>
                <a:cubicBezTo>
                  <a:pt x="2" y="56"/>
                  <a:pt x="2" y="56"/>
                  <a:pt x="2" y="57"/>
                </a:cubicBezTo>
                <a:cubicBezTo>
                  <a:pt x="3" y="57"/>
                  <a:pt x="3" y="57"/>
                  <a:pt x="3" y="57"/>
                </a:cubicBezTo>
                <a:cubicBezTo>
                  <a:pt x="3" y="57"/>
                  <a:pt x="3" y="57"/>
                  <a:pt x="3" y="57"/>
                </a:cubicBezTo>
                <a:cubicBezTo>
                  <a:pt x="3" y="57"/>
                  <a:pt x="3" y="57"/>
                  <a:pt x="3" y="57"/>
                </a:cubicBezTo>
                <a:cubicBezTo>
                  <a:pt x="3" y="57"/>
                  <a:pt x="3" y="57"/>
                  <a:pt x="3" y="57"/>
                </a:cubicBezTo>
                <a:cubicBezTo>
                  <a:pt x="3" y="57"/>
                  <a:pt x="3" y="57"/>
                  <a:pt x="3" y="57"/>
                </a:cubicBezTo>
                <a:cubicBezTo>
                  <a:pt x="3" y="57"/>
                  <a:pt x="3" y="57"/>
                  <a:pt x="3" y="57"/>
                </a:cubicBezTo>
                <a:cubicBezTo>
                  <a:pt x="3" y="57"/>
                  <a:pt x="3" y="57"/>
                  <a:pt x="3" y="57"/>
                </a:cubicBezTo>
                <a:cubicBezTo>
                  <a:pt x="3" y="57"/>
                  <a:pt x="3" y="57"/>
                  <a:pt x="3" y="57"/>
                </a:cubicBezTo>
                <a:cubicBezTo>
                  <a:pt x="3" y="57"/>
                  <a:pt x="3" y="57"/>
                  <a:pt x="3" y="57"/>
                </a:cubicBezTo>
                <a:cubicBezTo>
                  <a:pt x="3" y="57"/>
                  <a:pt x="3" y="57"/>
                  <a:pt x="3" y="57"/>
                </a:cubicBezTo>
                <a:cubicBezTo>
                  <a:pt x="3" y="57"/>
                  <a:pt x="3" y="57"/>
                  <a:pt x="3" y="58"/>
                </a:cubicBezTo>
                <a:cubicBezTo>
                  <a:pt x="3" y="58"/>
                  <a:pt x="3" y="58"/>
                  <a:pt x="3" y="58"/>
                </a:cubicBezTo>
                <a:cubicBezTo>
                  <a:pt x="2" y="58"/>
                  <a:pt x="2" y="58"/>
                  <a:pt x="2" y="58"/>
                </a:cubicBezTo>
                <a:cubicBezTo>
                  <a:pt x="2" y="57"/>
                  <a:pt x="2" y="57"/>
                  <a:pt x="2" y="57"/>
                </a:cubicBezTo>
                <a:cubicBezTo>
                  <a:pt x="2" y="57"/>
                  <a:pt x="2" y="57"/>
                  <a:pt x="2" y="57"/>
                </a:cubicBezTo>
                <a:cubicBezTo>
                  <a:pt x="2" y="57"/>
                  <a:pt x="2" y="57"/>
                  <a:pt x="2" y="57"/>
                </a:cubicBezTo>
                <a:cubicBezTo>
                  <a:pt x="2" y="57"/>
                  <a:pt x="2" y="57"/>
                  <a:pt x="2" y="57"/>
                </a:cubicBezTo>
                <a:cubicBezTo>
                  <a:pt x="2" y="57"/>
                  <a:pt x="2" y="57"/>
                  <a:pt x="2" y="57"/>
                </a:cubicBezTo>
                <a:cubicBezTo>
                  <a:pt x="2" y="57"/>
                  <a:pt x="2" y="57"/>
                  <a:pt x="2" y="57"/>
                </a:cubicBezTo>
                <a:cubicBezTo>
                  <a:pt x="2" y="57"/>
                  <a:pt x="2" y="57"/>
                  <a:pt x="2" y="57"/>
                </a:cubicBezTo>
                <a:cubicBezTo>
                  <a:pt x="2" y="57"/>
                  <a:pt x="2" y="57"/>
                  <a:pt x="2" y="57"/>
                </a:cubicBezTo>
                <a:cubicBezTo>
                  <a:pt x="2" y="57"/>
                  <a:pt x="2" y="57"/>
                  <a:pt x="2" y="57"/>
                </a:cubicBezTo>
                <a:cubicBezTo>
                  <a:pt x="2" y="57"/>
                  <a:pt x="2" y="57"/>
                  <a:pt x="2" y="57"/>
                </a:cubicBezTo>
                <a:cubicBezTo>
                  <a:pt x="2" y="57"/>
                  <a:pt x="2" y="57"/>
                  <a:pt x="2" y="57"/>
                </a:cubicBezTo>
                <a:cubicBezTo>
                  <a:pt x="2" y="57"/>
                  <a:pt x="2" y="57"/>
                  <a:pt x="2" y="57"/>
                </a:cubicBezTo>
                <a:cubicBezTo>
                  <a:pt x="2" y="57"/>
                  <a:pt x="2" y="57"/>
                  <a:pt x="2" y="57"/>
                </a:cubicBezTo>
                <a:cubicBezTo>
                  <a:pt x="2" y="57"/>
                  <a:pt x="2" y="57"/>
                  <a:pt x="2" y="57"/>
                </a:cubicBezTo>
                <a:cubicBezTo>
                  <a:pt x="2" y="57"/>
                  <a:pt x="2" y="57"/>
                  <a:pt x="2" y="57"/>
                </a:cubicBezTo>
                <a:cubicBezTo>
                  <a:pt x="2" y="57"/>
                  <a:pt x="2" y="57"/>
                  <a:pt x="2" y="57"/>
                </a:cubicBezTo>
                <a:cubicBezTo>
                  <a:pt x="2" y="57"/>
                  <a:pt x="2" y="57"/>
                  <a:pt x="2" y="57"/>
                </a:cubicBezTo>
                <a:cubicBezTo>
                  <a:pt x="2" y="65"/>
                  <a:pt x="7" y="72"/>
                  <a:pt x="13" y="76"/>
                </a:cubicBezTo>
                <a:cubicBezTo>
                  <a:pt x="13" y="76"/>
                  <a:pt x="13" y="76"/>
                  <a:pt x="13" y="76"/>
                </a:cubicBezTo>
                <a:cubicBezTo>
                  <a:pt x="13" y="76"/>
                  <a:pt x="13" y="76"/>
                  <a:pt x="13" y="76"/>
                </a:cubicBezTo>
                <a:cubicBezTo>
                  <a:pt x="13" y="76"/>
                  <a:pt x="13" y="76"/>
                  <a:pt x="13" y="76"/>
                </a:cubicBezTo>
                <a:cubicBezTo>
                  <a:pt x="13" y="76"/>
                  <a:pt x="13" y="76"/>
                  <a:pt x="13" y="76"/>
                </a:cubicBezTo>
                <a:cubicBezTo>
                  <a:pt x="13" y="76"/>
                  <a:pt x="13" y="76"/>
                  <a:pt x="13" y="76"/>
                </a:cubicBezTo>
                <a:cubicBezTo>
                  <a:pt x="13" y="76"/>
                  <a:pt x="13" y="76"/>
                  <a:pt x="13" y="76"/>
                </a:cubicBezTo>
                <a:cubicBezTo>
                  <a:pt x="13" y="76"/>
                  <a:pt x="13" y="76"/>
                  <a:pt x="13" y="76"/>
                </a:cubicBezTo>
                <a:cubicBezTo>
                  <a:pt x="13" y="76"/>
                  <a:pt x="13" y="76"/>
                  <a:pt x="13" y="76"/>
                </a:cubicBezTo>
                <a:cubicBezTo>
                  <a:pt x="13" y="76"/>
                  <a:pt x="13" y="76"/>
                  <a:pt x="13" y="76"/>
                </a:cubicBezTo>
                <a:cubicBezTo>
                  <a:pt x="13" y="76"/>
                  <a:pt x="13" y="76"/>
                  <a:pt x="13" y="76"/>
                </a:cubicBezTo>
                <a:cubicBezTo>
                  <a:pt x="13" y="76"/>
                  <a:pt x="13" y="76"/>
                  <a:pt x="13" y="76"/>
                </a:cubicBezTo>
                <a:cubicBezTo>
                  <a:pt x="13" y="76"/>
                  <a:pt x="13" y="76"/>
                  <a:pt x="13" y="76"/>
                </a:cubicBezTo>
                <a:cubicBezTo>
                  <a:pt x="13" y="76"/>
                  <a:pt x="13" y="76"/>
                  <a:pt x="13" y="76"/>
                </a:cubicBezTo>
                <a:cubicBezTo>
                  <a:pt x="13" y="76"/>
                  <a:pt x="13" y="76"/>
                  <a:pt x="13" y="76"/>
                </a:cubicBezTo>
                <a:cubicBezTo>
                  <a:pt x="13" y="76"/>
                  <a:pt x="13" y="76"/>
                  <a:pt x="13" y="76"/>
                </a:cubicBezTo>
                <a:cubicBezTo>
                  <a:pt x="13" y="75"/>
                  <a:pt x="13" y="75"/>
                  <a:pt x="13" y="75"/>
                </a:cubicBezTo>
                <a:cubicBezTo>
                  <a:pt x="13" y="75"/>
                  <a:pt x="13" y="75"/>
                  <a:pt x="13" y="75"/>
                </a:cubicBezTo>
                <a:cubicBezTo>
                  <a:pt x="13" y="75"/>
                  <a:pt x="13" y="75"/>
                  <a:pt x="13" y="75"/>
                </a:cubicBezTo>
                <a:cubicBezTo>
                  <a:pt x="13" y="75"/>
                  <a:pt x="13" y="75"/>
                  <a:pt x="13" y="75"/>
                </a:cubicBezTo>
                <a:cubicBezTo>
                  <a:pt x="13" y="75"/>
                  <a:pt x="13" y="75"/>
                  <a:pt x="13" y="75"/>
                </a:cubicBezTo>
                <a:cubicBezTo>
                  <a:pt x="13" y="75"/>
                  <a:pt x="13" y="75"/>
                  <a:pt x="13" y="75"/>
                </a:cubicBezTo>
                <a:cubicBezTo>
                  <a:pt x="13" y="75"/>
                  <a:pt x="13" y="75"/>
                  <a:pt x="13" y="75"/>
                </a:cubicBezTo>
                <a:cubicBezTo>
                  <a:pt x="13" y="75"/>
                  <a:pt x="13" y="75"/>
                  <a:pt x="13" y="75"/>
                </a:cubicBezTo>
                <a:cubicBezTo>
                  <a:pt x="13" y="75"/>
                  <a:pt x="13" y="75"/>
                  <a:pt x="13" y="75"/>
                </a:cubicBezTo>
                <a:cubicBezTo>
                  <a:pt x="13" y="75"/>
                  <a:pt x="13" y="75"/>
                  <a:pt x="13" y="75"/>
                </a:cubicBezTo>
                <a:cubicBezTo>
                  <a:pt x="13" y="75"/>
                  <a:pt x="13" y="75"/>
                  <a:pt x="13" y="75"/>
                </a:cubicBezTo>
                <a:cubicBezTo>
                  <a:pt x="13" y="74"/>
                  <a:pt x="13" y="74"/>
                  <a:pt x="13" y="74"/>
                </a:cubicBezTo>
                <a:cubicBezTo>
                  <a:pt x="13" y="74"/>
                  <a:pt x="13" y="74"/>
                  <a:pt x="13" y="74"/>
                </a:cubicBezTo>
                <a:cubicBezTo>
                  <a:pt x="13" y="74"/>
                  <a:pt x="13" y="74"/>
                  <a:pt x="13" y="74"/>
                </a:cubicBezTo>
                <a:cubicBezTo>
                  <a:pt x="13" y="74"/>
                  <a:pt x="13" y="74"/>
                  <a:pt x="13" y="74"/>
                </a:cubicBezTo>
                <a:cubicBezTo>
                  <a:pt x="13" y="74"/>
                  <a:pt x="13" y="74"/>
                  <a:pt x="13" y="74"/>
                </a:cubicBezTo>
                <a:cubicBezTo>
                  <a:pt x="13" y="74"/>
                  <a:pt x="13" y="74"/>
                  <a:pt x="13" y="74"/>
                </a:cubicBezTo>
                <a:cubicBezTo>
                  <a:pt x="13" y="74"/>
                  <a:pt x="13" y="74"/>
                  <a:pt x="13" y="74"/>
                </a:cubicBezTo>
                <a:cubicBezTo>
                  <a:pt x="13" y="74"/>
                  <a:pt x="13" y="74"/>
                  <a:pt x="13" y="74"/>
                </a:cubicBezTo>
                <a:cubicBezTo>
                  <a:pt x="13" y="74"/>
                  <a:pt x="13" y="74"/>
                  <a:pt x="13" y="73"/>
                </a:cubicBezTo>
                <a:cubicBezTo>
                  <a:pt x="13" y="73"/>
                  <a:pt x="13" y="73"/>
                  <a:pt x="13" y="73"/>
                </a:cubicBezTo>
                <a:cubicBezTo>
                  <a:pt x="13" y="73"/>
                  <a:pt x="13" y="73"/>
                  <a:pt x="13" y="73"/>
                </a:cubicBezTo>
                <a:cubicBezTo>
                  <a:pt x="13" y="73"/>
                  <a:pt x="13" y="73"/>
                  <a:pt x="13" y="73"/>
                </a:cubicBezTo>
                <a:cubicBezTo>
                  <a:pt x="13" y="73"/>
                  <a:pt x="13" y="73"/>
                  <a:pt x="13" y="73"/>
                </a:cubicBezTo>
                <a:cubicBezTo>
                  <a:pt x="13" y="73"/>
                  <a:pt x="13" y="73"/>
                  <a:pt x="13" y="73"/>
                </a:cubicBezTo>
                <a:cubicBezTo>
                  <a:pt x="13" y="73"/>
                  <a:pt x="13" y="73"/>
                  <a:pt x="13" y="73"/>
                </a:cubicBezTo>
                <a:cubicBezTo>
                  <a:pt x="13" y="73"/>
                  <a:pt x="13" y="73"/>
                  <a:pt x="13" y="73"/>
                </a:cubicBezTo>
                <a:cubicBezTo>
                  <a:pt x="13" y="73"/>
                  <a:pt x="13" y="73"/>
                  <a:pt x="13" y="73"/>
                </a:cubicBezTo>
                <a:cubicBezTo>
                  <a:pt x="13" y="73"/>
                  <a:pt x="13" y="73"/>
                  <a:pt x="13" y="73"/>
                </a:cubicBezTo>
                <a:cubicBezTo>
                  <a:pt x="13" y="73"/>
                  <a:pt x="13" y="72"/>
                  <a:pt x="13" y="72"/>
                </a:cubicBezTo>
                <a:cubicBezTo>
                  <a:pt x="13" y="72"/>
                  <a:pt x="13" y="72"/>
                  <a:pt x="13" y="72"/>
                </a:cubicBezTo>
                <a:cubicBezTo>
                  <a:pt x="13" y="72"/>
                  <a:pt x="13" y="72"/>
                  <a:pt x="13" y="72"/>
                </a:cubicBezTo>
                <a:cubicBezTo>
                  <a:pt x="13" y="72"/>
                  <a:pt x="13" y="72"/>
                  <a:pt x="13" y="72"/>
                </a:cubicBezTo>
                <a:cubicBezTo>
                  <a:pt x="13" y="72"/>
                  <a:pt x="13" y="72"/>
                  <a:pt x="13" y="72"/>
                </a:cubicBezTo>
                <a:cubicBezTo>
                  <a:pt x="13" y="72"/>
                  <a:pt x="13" y="72"/>
                  <a:pt x="13" y="72"/>
                </a:cubicBezTo>
                <a:cubicBezTo>
                  <a:pt x="13" y="72"/>
                  <a:pt x="13" y="72"/>
                  <a:pt x="13" y="72"/>
                </a:cubicBezTo>
                <a:cubicBezTo>
                  <a:pt x="13" y="72"/>
                  <a:pt x="13" y="72"/>
                  <a:pt x="13" y="72"/>
                </a:cubicBezTo>
                <a:cubicBezTo>
                  <a:pt x="13" y="72"/>
                  <a:pt x="13" y="72"/>
                  <a:pt x="13" y="72"/>
                </a:cubicBezTo>
                <a:cubicBezTo>
                  <a:pt x="13" y="72"/>
                  <a:pt x="13" y="72"/>
                  <a:pt x="13" y="72"/>
                </a:cubicBezTo>
                <a:cubicBezTo>
                  <a:pt x="13" y="72"/>
                  <a:pt x="13" y="72"/>
                  <a:pt x="13" y="72"/>
                </a:cubicBezTo>
                <a:cubicBezTo>
                  <a:pt x="13" y="71"/>
                  <a:pt x="13" y="71"/>
                  <a:pt x="13" y="71"/>
                </a:cubicBezTo>
                <a:cubicBezTo>
                  <a:pt x="13" y="71"/>
                  <a:pt x="13" y="71"/>
                  <a:pt x="13" y="71"/>
                </a:cubicBezTo>
                <a:cubicBezTo>
                  <a:pt x="13" y="71"/>
                  <a:pt x="13" y="71"/>
                  <a:pt x="13" y="71"/>
                </a:cubicBezTo>
                <a:cubicBezTo>
                  <a:pt x="13" y="71"/>
                  <a:pt x="13" y="71"/>
                  <a:pt x="13" y="71"/>
                </a:cubicBezTo>
                <a:cubicBezTo>
                  <a:pt x="13" y="71"/>
                  <a:pt x="13" y="71"/>
                  <a:pt x="13" y="71"/>
                </a:cubicBezTo>
                <a:cubicBezTo>
                  <a:pt x="13" y="71"/>
                  <a:pt x="13" y="71"/>
                  <a:pt x="13" y="71"/>
                </a:cubicBezTo>
                <a:cubicBezTo>
                  <a:pt x="13" y="71"/>
                  <a:pt x="13" y="71"/>
                  <a:pt x="13" y="71"/>
                </a:cubicBezTo>
                <a:cubicBezTo>
                  <a:pt x="13" y="71"/>
                  <a:pt x="13" y="71"/>
                  <a:pt x="13" y="71"/>
                </a:cubicBezTo>
                <a:cubicBezTo>
                  <a:pt x="13" y="71"/>
                  <a:pt x="13" y="71"/>
                  <a:pt x="13" y="71"/>
                </a:cubicBezTo>
                <a:close/>
                <a:moveTo>
                  <a:pt x="14" y="71"/>
                </a:moveTo>
                <a:cubicBezTo>
                  <a:pt x="14" y="71"/>
                  <a:pt x="14" y="71"/>
                  <a:pt x="14" y="71"/>
                </a:cubicBezTo>
                <a:cubicBezTo>
                  <a:pt x="14" y="71"/>
                  <a:pt x="14" y="70"/>
                  <a:pt x="14" y="70"/>
                </a:cubicBezTo>
                <a:cubicBezTo>
                  <a:pt x="14" y="70"/>
                  <a:pt x="14" y="70"/>
                  <a:pt x="14" y="70"/>
                </a:cubicBezTo>
                <a:cubicBezTo>
                  <a:pt x="14" y="70"/>
                  <a:pt x="14" y="70"/>
                  <a:pt x="14" y="70"/>
                </a:cubicBezTo>
                <a:cubicBezTo>
                  <a:pt x="14" y="70"/>
                  <a:pt x="14" y="70"/>
                  <a:pt x="14" y="71"/>
                </a:cubicBezTo>
                <a:cubicBezTo>
                  <a:pt x="14" y="71"/>
                  <a:pt x="14" y="71"/>
                  <a:pt x="14" y="71"/>
                </a:cubicBezTo>
                <a:cubicBezTo>
                  <a:pt x="14" y="71"/>
                  <a:pt x="14" y="71"/>
                  <a:pt x="14" y="71"/>
                </a:cubicBezTo>
                <a:cubicBezTo>
                  <a:pt x="14" y="71"/>
                  <a:pt x="14" y="71"/>
                  <a:pt x="14" y="71"/>
                </a:cubicBezTo>
                <a:cubicBezTo>
                  <a:pt x="14" y="71"/>
                  <a:pt x="14" y="71"/>
                  <a:pt x="14" y="71"/>
                </a:cubicBezTo>
                <a:cubicBezTo>
                  <a:pt x="14" y="71"/>
                  <a:pt x="14" y="71"/>
                  <a:pt x="14" y="71"/>
                </a:cubicBezTo>
                <a:cubicBezTo>
                  <a:pt x="14" y="71"/>
                  <a:pt x="14" y="71"/>
                  <a:pt x="14" y="71"/>
                </a:cubicBezTo>
                <a:cubicBezTo>
                  <a:pt x="14" y="71"/>
                  <a:pt x="14" y="71"/>
                  <a:pt x="14" y="71"/>
                </a:cubicBezTo>
                <a:close/>
                <a:moveTo>
                  <a:pt x="15" y="62"/>
                </a:moveTo>
                <a:cubicBezTo>
                  <a:pt x="15" y="62"/>
                  <a:pt x="15" y="62"/>
                  <a:pt x="15" y="62"/>
                </a:cubicBezTo>
                <a:cubicBezTo>
                  <a:pt x="15" y="62"/>
                  <a:pt x="15" y="62"/>
                  <a:pt x="15" y="62"/>
                </a:cubicBezTo>
                <a:cubicBezTo>
                  <a:pt x="15" y="62"/>
                  <a:pt x="15" y="62"/>
                  <a:pt x="15" y="62"/>
                </a:cubicBezTo>
                <a:cubicBezTo>
                  <a:pt x="15" y="62"/>
                  <a:pt x="15" y="62"/>
                  <a:pt x="15" y="62"/>
                </a:cubicBezTo>
                <a:cubicBezTo>
                  <a:pt x="15" y="62"/>
                  <a:pt x="15" y="62"/>
                  <a:pt x="15" y="62"/>
                </a:cubicBezTo>
                <a:cubicBezTo>
                  <a:pt x="15" y="62"/>
                  <a:pt x="15" y="62"/>
                  <a:pt x="15" y="62"/>
                </a:cubicBezTo>
                <a:cubicBezTo>
                  <a:pt x="15" y="62"/>
                  <a:pt x="15" y="62"/>
                  <a:pt x="15" y="62"/>
                </a:cubicBezTo>
                <a:cubicBezTo>
                  <a:pt x="15" y="62"/>
                  <a:pt x="15" y="62"/>
                  <a:pt x="15" y="62"/>
                </a:cubicBezTo>
                <a:cubicBezTo>
                  <a:pt x="15" y="62"/>
                  <a:pt x="15" y="62"/>
                  <a:pt x="15" y="62"/>
                </a:cubicBezTo>
                <a:cubicBezTo>
                  <a:pt x="15" y="62"/>
                  <a:pt x="15" y="62"/>
                  <a:pt x="15" y="62"/>
                </a:cubicBezTo>
                <a:cubicBezTo>
                  <a:pt x="15" y="62"/>
                  <a:pt x="15" y="62"/>
                  <a:pt x="15" y="62"/>
                </a:cubicBezTo>
                <a:cubicBezTo>
                  <a:pt x="15" y="62"/>
                  <a:pt x="15" y="62"/>
                  <a:pt x="15" y="62"/>
                </a:cubicBezTo>
                <a:cubicBezTo>
                  <a:pt x="15" y="62"/>
                  <a:pt x="15" y="62"/>
                  <a:pt x="15" y="62"/>
                </a:cubicBezTo>
                <a:cubicBezTo>
                  <a:pt x="15" y="62"/>
                  <a:pt x="15" y="62"/>
                  <a:pt x="15" y="62"/>
                </a:cubicBezTo>
                <a:cubicBezTo>
                  <a:pt x="15" y="62"/>
                  <a:pt x="15" y="62"/>
                  <a:pt x="15" y="62"/>
                </a:cubicBezTo>
                <a:cubicBezTo>
                  <a:pt x="15" y="62"/>
                  <a:pt x="15" y="62"/>
                  <a:pt x="15" y="62"/>
                </a:cubicBezTo>
                <a:cubicBezTo>
                  <a:pt x="15" y="62"/>
                  <a:pt x="15" y="62"/>
                  <a:pt x="15" y="62"/>
                </a:cubicBezTo>
                <a:cubicBezTo>
                  <a:pt x="15" y="62"/>
                  <a:pt x="15" y="62"/>
                  <a:pt x="15" y="62"/>
                </a:cubicBezTo>
                <a:cubicBezTo>
                  <a:pt x="15" y="62"/>
                  <a:pt x="15" y="62"/>
                  <a:pt x="15" y="62"/>
                </a:cubicBezTo>
                <a:cubicBezTo>
                  <a:pt x="15" y="62"/>
                  <a:pt x="15" y="62"/>
                  <a:pt x="15" y="62"/>
                </a:cubicBezTo>
                <a:cubicBezTo>
                  <a:pt x="15" y="62"/>
                  <a:pt x="15" y="62"/>
                  <a:pt x="15" y="62"/>
                </a:cubicBezTo>
                <a:cubicBezTo>
                  <a:pt x="15" y="62"/>
                  <a:pt x="15" y="62"/>
                  <a:pt x="15" y="62"/>
                </a:cubicBezTo>
                <a:cubicBezTo>
                  <a:pt x="15" y="62"/>
                  <a:pt x="15" y="62"/>
                  <a:pt x="15" y="62"/>
                </a:cubicBezTo>
                <a:close/>
                <a:moveTo>
                  <a:pt x="15" y="61"/>
                </a:moveTo>
                <a:cubicBezTo>
                  <a:pt x="15" y="60"/>
                  <a:pt x="15" y="60"/>
                  <a:pt x="15" y="60"/>
                </a:cubicBezTo>
                <a:cubicBezTo>
                  <a:pt x="15" y="60"/>
                  <a:pt x="15" y="60"/>
                  <a:pt x="15" y="60"/>
                </a:cubicBezTo>
                <a:cubicBezTo>
                  <a:pt x="15" y="60"/>
                  <a:pt x="15" y="60"/>
                  <a:pt x="15" y="60"/>
                </a:cubicBezTo>
                <a:cubicBezTo>
                  <a:pt x="15" y="60"/>
                  <a:pt x="15" y="60"/>
                  <a:pt x="15" y="60"/>
                </a:cubicBezTo>
                <a:cubicBezTo>
                  <a:pt x="15" y="60"/>
                  <a:pt x="15" y="60"/>
                  <a:pt x="15" y="60"/>
                </a:cubicBezTo>
                <a:cubicBezTo>
                  <a:pt x="15" y="60"/>
                  <a:pt x="15" y="60"/>
                  <a:pt x="15" y="60"/>
                </a:cubicBezTo>
                <a:cubicBezTo>
                  <a:pt x="15" y="60"/>
                  <a:pt x="15" y="60"/>
                  <a:pt x="15" y="60"/>
                </a:cubicBezTo>
                <a:cubicBezTo>
                  <a:pt x="15" y="60"/>
                  <a:pt x="15" y="60"/>
                  <a:pt x="15" y="60"/>
                </a:cubicBezTo>
                <a:cubicBezTo>
                  <a:pt x="15" y="60"/>
                  <a:pt x="15" y="60"/>
                  <a:pt x="15" y="60"/>
                </a:cubicBezTo>
                <a:cubicBezTo>
                  <a:pt x="15" y="60"/>
                  <a:pt x="15" y="60"/>
                  <a:pt x="15" y="60"/>
                </a:cubicBezTo>
                <a:cubicBezTo>
                  <a:pt x="15" y="60"/>
                  <a:pt x="15" y="60"/>
                  <a:pt x="15" y="60"/>
                </a:cubicBezTo>
                <a:cubicBezTo>
                  <a:pt x="15" y="60"/>
                  <a:pt x="15" y="60"/>
                  <a:pt x="15" y="60"/>
                </a:cubicBezTo>
                <a:cubicBezTo>
                  <a:pt x="15" y="60"/>
                  <a:pt x="15" y="60"/>
                  <a:pt x="15" y="60"/>
                </a:cubicBezTo>
                <a:cubicBezTo>
                  <a:pt x="15" y="60"/>
                  <a:pt x="15" y="60"/>
                  <a:pt x="15" y="60"/>
                </a:cubicBezTo>
                <a:cubicBezTo>
                  <a:pt x="15" y="60"/>
                  <a:pt x="15" y="60"/>
                  <a:pt x="15" y="60"/>
                </a:cubicBezTo>
                <a:cubicBezTo>
                  <a:pt x="15" y="60"/>
                  <a:pt x="15" y="60"/>
                  <a:pt x="15" y="60"/>
                </a:cubicBezTo>
                <a:cubicBezTo>
                  <a:pt x="15" y="59"/>
                  <a:pt x="15" y="59"/>
                  <a:pt x="15" y="59"/>
                </a:cubicBezTo>
                <a:cubicBezTo>
                  <a:pt x="15" y="60"/>
                  <a:pt x="15" y="60"/>
                  <a:pt x="15" y="60"/>
                </a:cubicBezTo>
                <a:cubicBezTo>
                  <a:pt x="15" y="59"/>
                  <a:pt x="15" y="59"/>
                  <a:pt x="15" y="59"/>
                </a:cubicBezTo>
                <a:cubicBezTo>
                  <a:pt x="15" y="59"/>
                  <a:pt x="15" y="59"/>
                  <a:pt x="15" y="59"/>
                </a:cubicBezTo>
                <a:cubicBezTo>
                  <a:pt x="15" y="59"/>
                  <a:pt x="15" y="59"/>
                  <a:pt x="15" y="59"/>
                </a:cubicBezTo>
                <a:cubicBezTo>
                  <a:pt x="15" y="59"/>
                  <a:pt x="15" y="59"/>
                  <a:pt x="15" y="59"/>
                </a:cubicBezTo>
                <a:cubicBezTo>
                  <a:pt x="15" y="59"/>
                  <a:pt x="15" y="59"/>
                  <a:pt x="15" y="59"/>
                </a:cubicBezTo>
                <a:cubicBezTo>
                  <a:pt x="15" y="59"/>
                  <a:pt x="15" y="59"/>
                  <a:pt x="15" y="59"/>
                </a:cubicBezTo>
                <a:cubicBezTo>
                  <a:pt x="15" y="59"/>
                  <a:pt x="15" y="59"/>
                  <a:pt x="15" y="59"/>
                </a:cubicBezTo>
                <a:cubicBezTo>
                  <a:pt x="15" y="59"/>
                  <a:pt x="15" y="59"/>
                  <a:pt x="15" y="59"/>
                </a:cubicBezTo>
                <a:cubicBezTo>
                  <a:pt x="14" y="59"/>
                  <a:pt x="14" y="59"/>
                  <a:pt x="14" y="59"/>
                </a:cubicBezTo>
                <a:cubicBezTo>
                  <a:pt x="14" y="59"/>
                  <a:pt x="14" y="59"/>
                  <a:pt x="14" y="59"/>
                </a:cubicBezTo>
                <a:cubicBezTo>
                  <a:pt x="14" y="59"/>
                  <a:pt x="14" y="59"/>
                  <a:pt x="14" y="59"/>
                </a:cubicBezTo>
                <a:cubicBezTo>
                  <a:pt x="14" y="59"/>
                  <a:pt x="14" y="59"/>
                  <a:pt x="14" y="59"/>
                </a:cubicBezTo>
                <a:cubicBezTo>
                  <a:pt x="14" y="59"/>
                  <a:pt x="14" y="59"/>
                  <a:pt x="14" y="59"/>
                </a:cubicBezTo>
                <a:cubicBezTo>
                  <a:pt x="14" y="59"/>
                  <a:pt x="14" y="59"/>
                  <a:pt x="14" y="59"/>
                </a:cubicBezTo>
                <a:cubicBezTo>
                  <a:pt x="14" y="59"/>
                  <a:pt x="14" y="59"/>
                  <a:pt x="14" y="59"/>
                </a:cubicBezTo>
                <a:cubicBezTo>
                  <a:pt x="14" y="59"/>
                  <a:pt x="14" y="59"/>
                  <a:pt x="14" y="59"/>
                </a:cubicBezTo>
                <a:cubicBezTo>
                  <a:pt x="14" y="59"/>
                  <a:pt x="14" y="59"/>
                  <a:pt x="14" y="59"/>
                </a:cubicBezTo>
                <a:cubicBezTo>
                  <a:pt x="14" y="59"/>
                  <a:pt x="14" y="59"/>
                  <a:pt x="14" y="59"/>
                </a:cubicBezTo>
                <a:cubicBezTo>
                  <a:pt x="14" y="59"/>
                  <a:pt x="14" y="59"/>
                  <a:pt x="14" y="59"/>
                </a:cubicBezTo>
                <a:cubicBezTo>
                  <a:pt x="14" y="59"/>
                  <a:pt x="14" y="59"/>
                  <a:pt x="14" y="59"/>
                </a:cubicBezTo>
                <a:cubicBezTo>
                  <a:pt x="14" y="59"/>
                  <a:pt x="14" y="59"/>
                  <a:pt x="14" y="59"/>
                </a:cubicBezTo>
                <a:cubicBezTo>
                  <a:pt x="13" y="59"/>
                  <a:pt x="13" y="59"/>
                  <a:pt x="13" y="59"/>
                </a:cubicBezTo>
                <a:cubicBezTo>
                  <a:pt x="13" y="59"/>
                  <a:pt x="13" y="59"/>
                  <a:pt x="13" y="59"/>
                </a:cubicBezTo>
                <a:cubicBezTo>
                  <a:pt x="13" y="59"/>
                  <a:pt x="13" y="59"/>
                  <a:pt x="13" y="59"/>
                </a:cubicBezTo>
                <a:cubicBezTo>
                  <a:pt x="13" y="59"/>
                  <a:pt x="13" y="59"/>
                  <a:pt x="13" y="59"/>
                </a:cubicBezTo>
                <a:cubicBezTo>
                  <a:pt x="13" y="59"/>
                  <a:pt x="13" y="59"/>
                  <a:pt x="13" y="59"/>
                </a:cubicBezTo>
                <a:cubicBezTo>
                  <a:pt x="13" y="59"/>
                  <a:pt x="13" y="59"/>
                  <a:pt x="13" y="59"/>
                </a:cubicBezTo>
                <a:cubicBezTo>
                  <a:pt x="13" y="59"/>
                  <a:pt x="13" y="59"/>
                  <a:pt x="13" y="59"/>
                </a:cubicBezTo>
                <a:cubicBezTo>
                  <a:pt x="13" y="59"/>
                  <a:pt x="13" y="59"/>
                  <a:pt x="13" y="59"/>
                </a:cubicBezTo>
                <a:cubicBezTo>
                  <a:pt x="13" y="59"/>
                  <a:pt x="13" y="59"/>
                  <a:pt x="13" y="59"/>
                </a:cubicBezTo>
                <a:cubicBezTo>
                  <a:pt x="13" y="59"/>
                  <a:pt x="13" y="59"/>
                  <a:pt x="13" y="59"/>
                </a:cubicBezTo>
                <a:cubicBezTo>
                  <a:pt x="13" y="59"/>
                  <a:pt x="13" y="59"/>
                  <a:pt x="13" y="59"/>
                </a:cubicBezTo>
                <a:cubicBezTo>
                  <a:pt x="13" y="59"/>
                  <a:pt x="13" y="59"/>
                  <a:pt x="13" y="59"/>
                </a:cubicBezTo>
                <a:cubicBezTo>
                  <a:pt x="12" y="59"/>
                  <a:pt x="12" y="59"/>
                  <a:pt x="12" y="59"/>
                </a:cubicBezTo>
                <a:cubicBezTo>
                  <a:pt x="12" y="59"/>
                  <a:pt x="12" y="59"/>
                  <a:pt x="12" y="59"/>
                </a:cubicBezTo>
                <a:cubicBezTo>
                  <a:pt x="12" y="59"/>
                  <a:pt x="12" y="59"/>
                  <a:pt x="12" y="59"/>
                </a:cubicBezTo>
                <a:cubicBezTo>
                  <a:pt x="12" y="59"/>
                  <a:pt x="12" y="59"/>
                  <a:pt x="12" y="59"/>
                </a:cubicBezTo>
                <a:cubicBezTo>
                  <a:pt x="12" y="59"/>
                  <a:pt x="12" y="59"/>
                  <a:pt x="12" y="59"/>
                </a:cubicBezTo>
                <a:cubicBezTo>
                  <a:pt x="12" y="59"/>
                  <a:pt x="12" y="59"/>
                  <a:pt x="12" y="59"/>
                </a:cubicBezTo>
                <a:cubicBezTo>
                  <a:pt x="12" y="59"/>
                  <a:pt x="12" y="59"/>
                  <a:pt x="12" y="59"/>
                </a:cubicBezTo>
                <a:cubicBezTo>
                  <a:pt x="12" y="59"/>
                  <a:pt x="12" y="59"/>
                  <a:pt x="12" y="59"/>
                </a:cubicBezTo>
                <a:cubicBezTo>
                  <a:pt x="12" y="59"/>
                  <a:pt x="12" y="59"/>
                  <a:pt x="12" y="59"/>
                </a:cubicBezTo>
                <a:cubicBezTo>
                  <a:pt x="12" y="59"/>
                  <a:pt x="12" y="59"/>
                  <a:pt x="12" y="59"/>
                </a:cubicBezTo>
                <a:cubicBezTo>
                  <a:pt x="12" y="59"/>
                  <a:pt x="12" y="59"/>
                  <a:pt x="12" y="59"/>
                </a:cubicBezTo>
                <a:cubicBezTo>
                  <a:pt x="12" y="59"/>
                  <a:pt x="12" y="59"/>
                  <a:pt x="12" y="59"/>
                </a:cubicBezTo>
                <a:cubicBezTo>
                  <a:pt x="12" y="59"/>
                  <a:pt x="12" y="59"/>
                  <a:pt x="12" y="59"/>
                </a:cubicBezTo>
                <a:cubicBezTo>
                  <a:pt x="12" y="59"/>
                  <a:pt x="12" y="59"/>
                  <a:pt x="12" y="59"/>
                </a:cubicBezTo>
                <a:cubicBezTo>
                  <a:pt x="12" y="59"/>
                  <a:pt x="12" y="59"/>
                  <a:pt x="12" y="59"/>
                </a:cubicBezTo>
                <a:cubicBezTo>
                  <a:pt x="12" y="59"/>
                  <a:pt x="12" y="59"/>
                  <a:pt x="12" y="59"/>
                </a:cubicBezTo>
                <a:cubicBezTo>
                  <a:pt x="12" y="59"/>
                  <a:pt x="12" y="59"/>
                  <a:pt x="12" y="59"/>
                </a:cubicBezTo>
                <a:cubicBezTo>
                  <a:pt x="12" y="59"/>
                  <a:pt x="12" y="59"/>
                  <a:pt x="12" y="59"/>
                </a:cubicBezTo>
                <a:cubicBezTo>
                  <a:pt x="12" y="59"/>
                  <a:pt x="12" y="59"/>
                  <a:pt x="12" y="59"/>
                </a:cubicBezTo>
                <a:cubicBezTo>
                  <a:pt x="12" y="59"/>
                  <a:pt x="12" y="59"/>
                  <a:pt x="12" y="59"/>
                </a:cubicBezTo>
                <a:cubicBezTo>
                  <a:pt x="12" y="59"/>
                  <a:pt x="12" y="59"/>
                  <a:pt x="12" y="59"/>
                </a:cubicBezTo>
                <a:cubicBezTo>
                  <a:pt x="12" y="59"/>
                  <a:pt x="12" y="59"/>
                  <a:pt x="12" y="59"/>
                </a:cubicBezTo>
                <a:cubicBezTo>
                  <a:pt x="12" y="59"/>
                  <a:pt x="12" y="59"/>
                  <a:pt x="12" y="59"/>
                </a:cubicBezTo>
                <a:cubicBezTo>
                  <a:pt x="12" y="58"/>
                  <a:pt x="12" y="58"/>
                  <a:pt x="12" y="58"/>
                </a:cubicBezTo>
                <a:cubicBezTo>
                  <a:pt x="12" y="58"/>
                  <a:pt x="12" y="58"/>
                  <a:pt x="12" y="58"/>
                </a:cubicBezTo>
                <a:cubicBezTo>
                  <a:pt x="12" y="58"/>
                  <a:pt x="12" y="58"/>
                  <a:pt x="12" y="58"/>
                </a:cubicBezTo>
                <a:cubicBezTo>
                  <a:pt x="12" y="59"/>
                  <a:pt x="12" y="59"/>
                  <a:pt x="12" y="59"/>
                </a:cubicBezTo>
                <a:cubicBezTo>
                  <a:pt x="12" y="58"/>
                  <a:pt x="12" y="58"/>
                  <a:pt x="12" y="58"/>
                </a:cubicBezTo>
                <a:cubicBezTo>
                  <a:pt x="12" y="58"/>
                  <a:pt x="12" y="58"/>
                  <a:pt x="12" y="58"/>
                </a:cubicBezTo>
                <a:cubicBezTo>
                  <a:pt x="12" y="59"/>
                  <a:pt x="12" y="59"/>
                  <a:pt x="12" y="59"/>
                </a:cubicBezTo>
                <a:cubicBezTo>
                  <a:pt x="11" y="59"/>
                  <a:pt x="11" y="59"/>
                  <a:pt x="11" y="59"/>
                </a:cubicBezTo>
                <a:cubicBezTo>
                  <a:pt x="11" y="59"/>
                  <a:pt x="11" y="59"/>
                  <a:pt x="11" y="59"/>
                </a:cubicBezTo>
                <a:cubicBezTo>
                  <a:pt x="11" y="59"/>
                  <a:pt x="11" y="59"/>
                  <a:pt x="11" y="59"/>
                </a:cubicBezTo>
                <a:cubicBezTo>
                  <a:pt x="11" y="59"/>
                  <a:pt x="11" y="59"/>
                  <a:pt x="11" y="59"/>
                </a:cubicBezTo>
                <a:cubicBezTo>
                  <a:pt x="11" y="58"/>
                  <a:pt x="11" y="58"/>
                  <a:pt x="11" y="58"/>
                </a:cubicBezTo>
                <a:cubicBezTo>
                  <a:pt x="11" y="58"/>
                  <a:pt x="11" y="58"/>
                  <a:pt x="11" y="58"/>
                </a:cubicBezTo>
                <a:cubicBezTo>
                  <a:pt x="11" y="58"/>
                  <a:pt x="11" y="58"/>
                  <a:pt x="11" y="58"/>
                </a:cubicBezTo>
                <a:cubicBezTo>
                  <a:pt x="11" y="58"/>
                  <a:pt x="11" y="58"/>
                  <a:pt x="11" y="58"/>
                </a:cubicBezTo>
                <a:cubicBezTo>
                  <a:pt x="11" y="58"/>
                  <a:pt x="11" y="58"/>
                  <a:pt x="11" y="58"/>
                </a:cubicBezTo>
                <a:cubicBezTo>
                  <a:pt x="11" y="58"/>
                  <a:pt x="11" y="58"/>
                  <a:pt x="11" y="58"/>
                </a:cubicBezTo>
                <a:cubicBezTo>
                  <a:pt x="11" y="58"/>
                  <a:pt x="11" y="58"/>
                  <a:pt x="11" y="58"/>
                </a:cubicBezTo>
                <a:cubicBezTo>
                  <a:pt x="11" y="58"/>
                  <a:pt x="11" y="58"/>
                  <a:pt x="11" y="58"/>
                </a:cubicBezTo>
                <a:cubicBezTo>
                  <a:pt x="10" y="58"/>
                  <a:pt x="10" y="58"/>
                  <a:pt x="10" y="58"/>
                </a:cubicBezTo>
                <a:cubicBezTo>
                  <a:pt x="10" y="58"/>
                  <a:pt x="10" y="58"/>
                  <a:pt x="10" y="58"/>
                </a:cubicBezTo>
                <a:cubicBezTo>
                  <a:pt x="10" y="58"/>
                  <a:pt x="10" y="58"/>
                  <a:pt x="10" y="58"/>
                </a:cubicBezTo>
                <a:cubicBezTo>
                  <a:pt x="10" y="58"/>
                  <a:pt x="10" y="58"/>
                  <a:pt x="10" y="58"/>
                </a:cubicBezTo>
                <a:cubicBezTo>
                  <a:pt x="10" y="58"/>
                  <a:pt x="10" y="58"/>
                  <a:pt x="10" y="58"/>
                </a:cubicBezTo>
                <a:cubicBezTo>
                  <a:pt x="10" y="58"/>
                  <a:pt x="10" y="58"/>
                  <a:pt x="10" y="58"/>
                </a:cubicBezTo>
                <a:cubicBezTo>
                  <a:pt x="10" y="58"/>
                  <a:pt x="10" y="58"/>
                  <a:pt x="10" y="58"/>
                </a:cubicBezTo>
                <a:cubicBezTo>
                  <a:pt x="10" y="58"/>
                  <a:pt x="10" y="58"/>
                  <a:pt x="10" y="58"/>
                </a:cubicBezTo>
                <a:cubicBezTo>
                  <a:pt x="10" y="58"/>
                  <a:pt x="10" y="58"/>
                  <a:pt x="9" y="58"/>
                </a:cubicBezTo>
                <a:cubicBezTo>
                  <a:pt x="9" y="58"/>
                  <a:pt x="9" y="58"/>
                  <a:pt x="9" y="58"/>
                </a:cubicBezTo>
                <a:cubicBezTo>
                  <a:pt x="9" y="58"/>
                  <a:pt x="9" y="58"/>
                  <a:pt x="9" y="58"/>
                </a:cubicBezTo>
                <a:cubicBezTo>
                  <a:pt x="9" y="58"/>
                  <a:pt x="9" y="58"/>
                  <a:pt x="9" y="58"/>
                </a:cubicBezTo>
                <a:cubicBezTo>
                  <a:pt x="9" y="58"/>
                  <a:pt x="9" y="58"/>
                  <a:pt x="9" y="58"/>
                </a:cubicBezTo>
                <a:cubicBezTo>
                  <a:pt x="9" y="58"/>
                  <a:pt x="9" y="58"/>
                  <a:pt x="9" y="58"/>
                </a:cubicBezTo>
                <a:cubicBezTo>
                  <a:pt x="9" y="58"/>
                  <a:pt x="9" y="58"/>
                  <a:pt x="9" y="58"/>
                </a:cubicBezTo>
                <a:cubicBezTo>
                  <a:pt x="9" y="58"/>
                  <a:pt x="9" y="58"/>
                  <a:pt x="9" y="58"/>
                </a:cubicBezTo>
                <a:cubicBezTo>
                  <a:pt x="9" y="58"/>
                  <a:pt x="9" y="58"/>
                  <a:pt x="9" y="58"/>
                </a:cubicBezTo>
                <a:cubicBezTo>
                  <a:pt x="9" y="58"/>
                  <a:pt x="9" y="58"/>
                  <a:pt x="9" y="57"/>
                </a:cubicBezTo>
                <a:cubicBezTo>
                  <a:pt x="9" y="57"/>
                  <a:pt x="9" y="57"/>
                  <a:pt x="9" y="57"/>
                </a:cubicBezTo>
                <a:cubicBezTo>
                  <a:pt x="9" y="57"/>
                  <a:pt x="9" y="57"/>
                  <a:pt x="9" y="57"/>
                </a:cubicBezTo>
                <a:cubicBezTo>
                  <a:pt x="9" y="57"/>
                  <a:pt x="10" y="57"/>
                  <a:pt x="10" y="57"/>
                </a:cubicBezTo>
                <a:cubicBezTo>
                  <a:pt x="10" y="57"/>
                  <a:pt x="10" y="57"/>
                  <a:pt x="10" y="57"/>
                </a:cubicBezTo>
                <a:cubicBezTo>
                  <a:pt x="10" y="57"/>
                  <a:pt x="10" y="57"/>
                  <a:pt x="10" y="57"/>
                </a:cubicBezTo>
                <a:cubicBezTo>
                  <a:pt x="10" y="57"/>
                  <a:pt x="10" y="57"/>
                  <a:pt x="10" y="57"/>
                </a:cubicBezTo>
                <a:cubicBezTo>
                  <a:pt x="10" y="57"/>
                  <a:pt x="10" y="57"/>
                  <a:pt x="10" y="57"/>
                </a:cubicBezTo>
                <a:cubicBezTo>
                  <a:pt x="10" y="57"/>
                  <a:pt x="10" y="57"/>
                  <a:pt x="10" y="57"/>
                </a:cubicBezTo>
                <a:cubicBezTo>
                  <a:pt x="10" y="57"/>
                  <a:pt x="10" y="57"/>
                  <a:pt x="10" y="57"/>
                </a:cubicBezTo>
                <a:cubicBezTo>
                  <a:pt x="10" y="57"/>
                  <a:pt x="10" y="57"/>
                  <a:pt x="10" y="57"/>
                </a:cubicBezTo>
                <a:cubicBezTo>
                  <a:pt x="10" y="57"/>
                  <a:pt x="10" y="57"/>
                  <a:pt x="10" y="57"/>
                </a:cubicBezTo>
                <a:cubicBezTo>
                  <a:pt x="10" y="57"/>
                  <a:pt x="10" y="57"/>
                  <a:pt x="10" y="57"/>
                </a:cubicBezTo>
                <a:cubicBezTo>
                  <a:pt x="10" y="57"/>
                  <a:pt x="10" y="57"/>
                  <a:pt x="10" y="57"/>
                </a:cubicBezTo>
                <a:cubicBezTo>
                  <a:pt x="10" y="57"/>
                  <a:pt x="10" y="57"/>
                  <a:pt x="10" y="57"/>
                </a:cubicBezTo>
                <a:cubicBezTo>
                  <a:pt x="11" y="57"/>
                  <a:pt x="11" y="57"/>
                  <a:pt x="11" y="57"/>
                </a:cubicBezTo>
                <a:cubicBezTo>
                  <a:pt x="11" y="57"/>
                  <a:pt x="11" y="57"/>
                  <a:pt x="11" y="57"/>
                </a:cubicBezTo>
                <a:cubicBezTo>
                  <a:pt x="11" y="57"/>
                  <a:pt x="11" y="57"/>
                  <a:pt x="11" y="57"/>
                </a:cubicBezTo>
                <a:cubicBezTo>
                  <a:pt x="11" y="57"/>
                  <a:pt x="11" y="57"/>
                  <a:pt x="11" y="57"/>
                </a:cubicBezTo>
                <a:cubicBezTo>
                  <a:pt x="11" y="57"/>
                  <a:pt x="11" y="57"/>
                  <a:pt x="11" y="57"/>
                </a:cubicBezTo>
                <a:cubicBezTo>
                  <a:pt x="11" y="57"/>
                  <a:pt x="11" y="57"/>
                  <a:pt x="11" y="57"/>
                </a:cubicBezTo>
                <a:cubicBezTo>
                  <a:pt x="11" y="57"/>
                  <a:pt x="11" y="57"/>
                  <a:pt x="11" y="57"/>
                </a:cubicBezTo>
                <a:cubicBezTo>
                  <a:pt x="11" y="57"/>
                  <a:pt x="11" y="57"/>
                  <a:pt x="11" y="57"/>
                </a:cubicBezTo>
                <a:cubicBezTo>
                  <a:pt x="11" y="57"/>
                  <a:pt x="11" y="57"/>
                  <a:pt x="11" y="57"/>
                </a:cubicBezTo>
                <a:cubicBezTo>
                  <a:pt x="11" y="57"/>
                  <a:pt x="11" y="57"/>
                  <a:pt x="11" y="57"/>
                </a:cubicBezTo>
                <a:cubicBezTo>
                  <a:pt x="11" y="57"/>
                  <a:pt x="11" y="57"/>
                  <a:pt x="11" y="57"/>
                </a:cubicBezTo>
                <a:cubicBezTo>
                  <a:pt x="11" y="57"/>
                  <a:pt x="11" y="57"/>
                  <a:pt x="11" y="57"/>
                </a:cubicBezTo>
                <a:cubicBezTo>
                  <a:pt x="11" y="57"/>
                  <a:pt x="11" y="57"/>
                  <a:pt x="11" y="57"/>
                </a:cubicBezTo>
                <a:cubicBezTo>
                  <a:pt x="11" y="57"/>
                  <a:pt x="11" y="57"/>
                  <a:pt x="11" y="57"/>
                </a:cubicBezTo>
                <a:cubicBezTo>
                  <a:pt x="11" y="57"/>
                  <a:pt x="11" y="57"/>
                  <a:pt x="11" y="57"/>
                </a:cubicBezTo>
                <a:cubicBezTo>
                  <a:pt x="11" y="57"/>
                  <a:pt x="11" y="57"/>
                  <a:pt x="11" y="57"/>
                </a:cubicBezTo>
                <a:cubicBezTo>
                  <a:pt x="11" y="57"/>
                  <a:pt x="11" y="57"/>
                  <a:pt x="11" y="57"/>
                </a:cubicBezTo>
                <a:cubicBezTo>
                  <a:pt x="11" y="57"/>
                  <a:pt x="11" y="57"/>
                  <a:pt x="11" y="57"/>
                </a:cubicBezTo>
                <a:cubicBezTo>
                  <a:pt x="11" y="57"/>
                  <a:pt x="11" y="57"/>
                  <a:pt x="11" y="57"/>
                </a:cubicBezTo>
                <a:cubicBezTo>
                  <a:pt x="11" y="57"/>
                  <a:pt x="11" y="57"/>
                  <a:pt x="11" y="57"/>
                </a:cubicBezTo>
                <a:cubicBezTo>
                  <a:pt x="11" y="57"/>
                  <a:pt x="11" y="57"/>
                  <a:pt x="11" y="57"/>
                </a:cubicBezTo>
                <a:cubicBezTo>
                  <a:pt x="11" y="57"/>
                  <a:pt x="11" y="57"/>
                  <a:pt x="11" y="57"/>
                </a:cubicBezTo>
                <a:cubicBezTo>
                  <a:pt x="11" y="57"/>
                  <a:pt x="11" y="57"/>
                  <a:pt x="11" y="57"/>
                </a:cubicBezTo>
                <a:cubicBezTo>
                  <a:pt x="11" y="57"/>
                  <a:pt x="11" y="57"/>
                  <a:pt x="11" y="57"/>
                </a:cubicBezTo>
                <a:cubicBezTo>
                  <a:pt x="11" y="57"/>
                  <a:pt x="11" y="57"/>
                  <a:pt x="11" y="57"/>
                </a:cubicBezTo>
                <a:cubicBezTo>
                  <a:pt x="11" y="57"/>
                  <a:pt x="11" y="57"/>
                  <a:pt x="11" y="57"/>
                </a:cubicBezTo>
                <a:cubicBezTo>
                  <a:pt x="11" y="57"/>
                  <a:pt x="10" y="57"/>
                  <a:pt x="10" y="57"/>
                </a:cubicBezTo>
                <a:cubicBezTo>
                  <a:pt x="10" y="57"/>
                  <a:pt x="10" y="57"/>
                  <a:pt x="10" y="57"/>
                </a:cubicBezTo>
                <a:cubicBezTo>
                  <a:pt x="10" y="57"/>
                  <a:pt x="10" y="57"/>
                  <a:pt x="10" y="57"/>
                </a:cubicBezTo>
                <a:cubicBezTo>
                  <a:pt x="10" y="57"/>
                  <a:pt x="10" y="57"/>
                  <a:pt x="10" y="57"/>
                </a:cubicBezTo>
                <a:cubicBezTo>
                  <a:pt x="10" y="57"/>
                  <a:pt x="10" y="57"/>
                  <a:pt x="10" y="57"/>
                </a:cubicBezTo>
                <a:cubicBezTo>
                  <a:pt x="10" y="57"/>
                  <a:pt x="10" y="57"/>
                  <a:pt x="10" y="57"/>
                </a:cubicBezTo>
                <a:cubicBezTo>
                  <a:pt x="10" y="57"/>
                  <a:pt x="10" y="57"/>
                  <a:pt x="10" y="57"/>
                </a:cubicBezTo>
                <a:cubicBezTo>
                  <a:pt x="10" y="57"/>
                  <a:pt x="10" y="57"/>
                  <a:pt x="10" y="57"/>
                </a:cubicBezTo>
                <a:cubicBezTo>
                  <a:pt x="10" y="57"/>
                  <a:pt x="10" y="57"/>
                  <a:pt x="10" y="57"/>
                </a:cubicBezTo>
                <a:cubicBezTo>
                  <a:pt x="10" y="57"/>
                  <a:pt x="10" y="57"/>
                  <a:pt x="10" y="57"/>
                </a:cubicBezTo>
                <a:cubicBezTo>
                  <a:pt x="10" y="57"/>
                  <a:pt x="10" y="57"/>
                  <a:pt x="10" y="57"/>
                </a:cubicBezTo>
                <a:cubicBezTo>
                  <a:pt x="10" y="57"/>
                  <a:pt x="10" y="57"/>
                  <a:pt x="10" y="57"/>
                </a:cubicBezTo>
                <a:cubicBezTo>
                  <a:pt x="10" y="57"/>
                  <a:pt x="10" y="57"/>
                  <a:pt x="10" y="57"/>
                </a:cubicBezTo>
                <a:cubicBezTo>
                  <a:pt x="10" y="57"/>
                  <a:pt x="10" y="56"/>
                  <a:pt x="10" y="56"/>
                </a:cubicBezTo>
                <a:cubicBezTo>
                  <a:pt x="10" y="56"/>
                  <a:pt x="10" y="56"/>
                  <a:pt x="10" y="56"/>
                </a:cubicBezTo>
                <a:cubicBezTo>
                  <a:pt x="10" y="56"/>
                  <a:pt x="10" y="56"/>
                  <a:pt x="10" y="56"/>
                </a:cubicBezTo>
                <a:cubicBezTo>
                  <a:pt x="10" y="56"/>
                  <a:pt x="10" y="56"/>
                  <a:pt x="10" y="56"/>
                </a:cubicBezTo>
                <a:cubicBezTo>
                  <a:pt x="10" y="56"/>
                  <a:pt x="10" y="56"/>
                  <a:pt x="10" y="56"/>
                </a:cubicBezTo>
                <a:cubicBezTo>
                  <a:pt x="10" y="56"/>
                  <a:pt x="10" y="56"/>
                  <a:pt x="10" y="56"/>
                </a:cubicBezTo>
                <a:cubicBezTo>
                  <a:pt x="10" y="56"/>
                  <a:pt x="10" y="56"/>
                  <a:pt x="10" y="56"/>
                </a:cubicBezTo>
                <a:cubicBezTo>
                  <a:pt x="10" y="56"/>
                  <a:pt x="10" y="56"/>
                  <a:pt x="10" y="56"/>
                </a:cubicBezTo>
                <a:cubicBezTo>
                  <a:pt x="10" y="56"/>
                  <a:pt x="10" y="56"/>
                  <a:pt x="10" y="56"/>
                </a:cubicBezTo>
                <a:cubicBezTo>
                  <a:pt x="10" y="56"/>
                  <a:pt x="10" y="56"/>
                  <a:pt x="10" y="56"/>
                </a:cubicBezTo>
                <a:cubicBezTo>
                  <a:pt x="10" y="56"/>
                  <a:pt x="10" y="56"/>
                  <a:pt x="10" y="56"/>
                </a:cubicBezTo>
                <a:cubicBezTo>
                  <a:pt x="10" y="56"/>
                  <a:pt x="10" y="56"/>
                  <a:pt x="10" y="56"/>
                </a:cubicBezTo>
                <a:cubicBezTo>
                  <a:pt x="10" y="56"/>
                  <a:pt x="10" y="56"/>
                  <a:pt x="10" y="56"/>
                </a:cubicBezTo>
                <a:cubicBezTo>
                  <a:pt x="10" y="56"/>
                  <a:pt x="10" y="56"/>
                  <a:pt x="10" y="56"/>
                </a:cubicBezTo>
                <a:cubicBezTo>
                  <a:pt x="10" y="56"/>
                  <a:pt x="10" y="56"/>
                  <a:pt x="10" y="56"/>
                </a:cubicBezTo>
                <a:cubicBezTo>
                  <a:pt x="10" y="56"/>
                  <a:pt x="10" y="56"/>
                  <a:pt x="10" y="56"/>
                </a:cubicBezTo>
                <a:cubicBezTo>
                  <a:pt x="10" y="56"/>
                  <a:pt x="9" y="56"/>
                  <a:pt x="9" y="56"/>
                </a:cubicBezTo>
                <a:cubicBezTo>
                  <a:pt x="9" y="56"/>
                  <a:pt x="9" y="56"/>
                  <a:pt x="9" y="56"/>
                </a:cubicBezTo>
                <a:cubicBezTo>
                  <a:pt x="9" y="56"/>
                  <a:pt x="9" y="56"/>
                  <a:pt x="9" y="56"/>
                </a:cubicBezTo>
                <a:cubicBezTo>
                  <a:pt x="9" y="55"/>
                  <a:pt x="9" y="55"/>
                  <a:pt x="9" y="55"/>
                </a:cubicBezTo>
                <a:cubicBezTo>
                  <a:pt x="9" y="55"/>
                  <a:pt x="9" y="55"/>
                  <a:pt x="9" y="55"/>
                </a:cubicBezTo>
                <a:cubicBezTo>
                  <a:pt x="9" y="55"/>
                  <a:pt x="9" y="55"/>
                  <a:pt x="9" y="55"/>
                </a:cubicBezTo>
                <a:cubicBezTo>
                  <a:pt x="9" y="55"/>
                  <a:pt x="9" y="55"/>
                  <a:pt x="9" y="55"/>
                </a:cubicBezTo>
                <a:cubicBezTo>
                  <a:pt x="9" y="55"/>
                  <a:pt x="9" y="55"/>
                  <a:pt x="9" y="55"/>
                </a:cubicBezTo>
                <a:cubicBezTo>
                  <a:pt x="9" y="56"/>
                  <a:pt x="9" y="56"/>
                  <a:pt x="9" y="56"/>
                </a:cubicBezTo>
                <a:cubicBezTo>
                  <a:pt x="8" y="56"/>
                  <a:pt x="8" y="56"/>
                  <a:pt x="8" y="56"/>
                </a:cubicBezTo>
                <a:cubicBezTo>
                  <a:pt x="8" y="56"/>
                  <a:pt x="8" y="56"/>
                  <a:pt x="8" y="56"/>
                </a:cubicBezTo>
                <a:cubicBezTo>
                  <a:pt x="8" y="56"/>
                  <a:pt x="8" y="56"/>
                  <a:pt x="8" y="56"/>
                </a:cubicBezTo>
                <a:cubicBezTo>
                  <a:pt x="8" y="56"/>
                  <a:pt x="8" y="56"/>
                  <a:pt x="8" y="56"/>
                </a:cubicBezTo>
                <a:cubicBezTo>
                  <a:pt x="8" y="56"/>
                  <a:pt x="8" y="56"/>
                  <a:pt x="8" y="56"/>
                </a:cubicBezTo>
                <a:cubicBezTo>
                  <a:pt x="8" y="56"/>
                  <a:pt x="8" y="56"/>
                  <a:pt x="8" y="56"/>
                </a:cubicBezTo>
                <a:cubicBezTo>
                  <a:pt x="8" y="56"/>
                  <a:pt x="8" y="56"/>
                  <a:pt x="8" y="56"/>
                </a:cubicBezTo>
                <a:cubicBezTo>
                  <a:pt x="8" y="56"/>
                  <a:pt x="8" y="56"/>
                  <a:pt x="8" y="56"/>
                </a:cubicBezTo>
                <a:cubicBezTo>
                  <a:pt x="8" y="56"/>
                  <a:pt x="8" y="56"/>
                  <a:pt x="8" y="56"/>
                </a:cubicBezTo>
                <a:cubicBezTo>
                  <a:pt x="8" y="56"/>
                  <a:pt x="8" y="56"/>
                  <a:pt x="8" y="56"/>
                </a:cubicBezTo>
                <a:cubicBezTo>
                  <a:pt x="8" y="56"/>
                  <a:pt x="8" y="56"/>
                  <a:pt x="8" y="56"/>
                </a:cubicBezTo>
                <a:cubicBezTo>
                  <a:pt x="8" y="56"/>
                  <a:pt x="8" y="56"/>
                  <a:pt x="8" y="56"/>
                </a:cubicBezTo>
                <a:cubicBezTo>
                  <a:pt x="8" y="56"/>
                  <a:pt x="8" y="56"/>
                  <a:pt x="8" y="56"/>
                </a:cubicBezTo>
                <a:cubicBezTo>
                  <a:pt x="8" y="56"/>
                  <a:pt x="8" y="56"/>
                  <a:pt x="8" y="56"/>
                </a:cubicBezTo>
                <a:cubicBezTo>
                  <a:pt x="7" y="56"/>
                  <a:pt x="7" y="56"/>
                  <a:pt x="7" y="56"/>
                </a:cubicBezTo>
                <a:cubicBezTo>
                  <a:pt x="7" y="55"/>
                  <a:pt x="7" y="55"/>
                  <a:pt x="7" y="55"/>
                </a:cubicBezTo>
                <a:cubicBezTo>
                  <a:pt x="7" y="56"/>
                  <a:pt x="7" y="56"/>
                  <a:pt x="7" y="56"/>
                </a:cubicBezTo>
                <a:cubicBezTo>
                  <a:pt x="7" y="56"/>
                  <a:pt x="7" y="56"/>
                  <a:pt x="7" y="56"/>
                </a:cubicBezTo>
                <a:cubicBezTo>
                  <a:pt x="7" y="56"/>
                  <a:pt x="7" y="56"/>
                  <a:pt x="7" y="56"/>
                </a:cubicBezTo>
                <a:cubicBezTo>
                  <a:pt x="7" y="56"/>
                  <a:pt x="7" y="56"/>
                  <a:pt x="7" y="56"/>
                </a:cubicBezTo>
                <a:cubicBezTo>
                  <a:pt x="7" y="56"/>
                  <a:pt x="7" y="56"/>
                  <a:pt x="7" y="56"/>
                </a:cubicBezTo>
                <a:cubicBezTo>
                  <a:pt x="7" y="56"/>
                  <a:pt x="7" y="56"/>
                  <a:pt x="7" y="56"/>
                </a:cubicBezTo>
                <a:cubicBezTo>
                  <a:pt x="7" y="56"/>
                  <a:pt x="7" y="56"/>
                  <a:pt x="7" y="56"/>
                </a:cubicBezTo>
                <a:cubicBezTo>
                  <a:pt x="7" y="56"/>
                  <a:pt x="7" y="56"/>
                  <a:pt x="7" y="56"/>
                </a:cubicBezTo>
                <a:cubicBezTo>
                  <a:pt x="7" y="56"/>
                  <a:pt x="7" y="56"/>
                  <a:pt x="7" y="56"/>
                </a:cubicBezTo>
                <a:cubicBezTo>
                  <a:pt x="7" y="56"/>
                  <a:pt x="7" y="56"/>
                  <a:pt x="7" y="56"/>
                </a:cubicBezTo>
                <a:cubicBezTo>
                  <a:pt x="7" y="56"/>
                  <a:pt x="6" y="56"/>
                  <a:pt x="6" y="56"/>
                </a:cubicBezTo>
                <a:cubicBezTo>
                  <a:pt x="6" y="56"/>
                  <a:pt x="6" y="56"/>
                  <a:pt x="6" y="56"/>
                </a:cubicBezTo>
                <a:cubicBezTo>
                  <a:pt x="6" y="56"/>
                  <a:pt x="6" y="56"/>
                  <a:pt x="6" y="56"/>
                </a:cubicBezTo>
                <a:cubicBezTo>
                  <a:pt x="6" y="56"/>
                  <a:pt x="6" y="56"/>
                  <a:pt x="6" y="56"/>
                </a:cubicBezTo>
                <a:cubicBezTo>
                  <a:pt x="6" y="56"/>
                  <a:pt x="6" y="56"/>
                  <a:pt x="6" y="56"/>
                </a:cubicBezTo>
                <a:cubicBezTo>
                  <a:pt x="6" y="56"/>
                  <a:pt x="6" y="56"/>
                  <a:pt x="6" y="56"/>
                </a:cubicBezTo>
                <a:cubicBezTo>
                  <a:pt x="6" y="56"/>
                  <a:pt x="6" y="56"/>
                  <a:pt x="6" y="56"/>
                </a:cubicBezTo>
                <a:cubicBezTo>
                  <a:pt x="6" y="56"/>
                  <a:pt x="6" y="56"/>
                  <a:pt x="6" y="56"/>
                </a:cubicBezTo>
                <a:cubicBezTo>
                  <a:pt x="6" y="56"/>
                  <a:pt x="6" y="56"/>
                  <a:pt x="6" y="56"/>
                </a:cubicBezTo>
                <a:cubicBezTo>
                  <a:pt x="6" y="57"/>
                  <a:pt x="6" y="57"/>
                  <a:pt x="6" y="57"/>
                </a:cubicBezTo>
                <a:cubicBezTo>
                  <a:pt x="6" y="57"/>
                  <a:pt x="6" y="57"/>
                  <a:pt x="6" y="57"/>
                </a:cubicBezTo>
                <a:cubicBezTo>
                  <a:pt x="6" y="57"/>
                  <a:pt x="6" y="57"/>
                  <a:pt x="6" y="57"/>
                </a:cubicBezTo>
                <a:cubicBezTo>
                  <a:pt x="6" y="57"/>
                  <a:pt x="6" y="57"/>
                  <a:pt x="6" y="57"/>
                </a:cubicBezTo>
                <a:cubicBezTo>
                  <a:pt x="6" y="57"/>
                  <a:pt x="6" y="57"/>
                  <a:pt x="6" y="57"/>
                </a:cubicBezTo>
                <a:cubicBezTo>
                  <a:pt x="6" y="58"/>
                  <a:pt x="6" y="58"/>
                  <a:pt x="6" y="58"/>
                </a:cubicBezTo>
                <a:cubicBezTo>
                  <a:pt x="6" y="57"/>
                  <a:pt x="6" y="57"/>
                  <a:pt x="6" y="57"/>
                </a:cubicBezTo>
                <a:cubicBezTo>
                  <a:pt x="6" y="57"/>
                  <a:pt x="6" y="57"/>
                  <a:pt x="6" y="57"/>
                </a:cubicBezTo>
                <a:cubicBezTo>
                  <a:pt x="6" y="57"/>
                  <a:pt x="6" y="57"/>
                  <a:pt x="6" y="57"/>
                </a:cubicBezTo>
                <a:cubicBezTo>
                  <a:pt x="6" y="57"/>
                  <a:pt x="6" y="57"/>
                  <a:pt x="6" y="57"/>
                </a:cubicBezTo>
                <a:cubicBezTo>
                  <a:pt x="6" y="57"/>
                  <a:pt x="6" y="57"/>
                  <a:pt x="6" y="57"/>
                </a:cubicBezTo>
                <a:cubicBezTo>
                  <a:pt x="6" y="58"/>
                  <a:pt x="6" y="58"/>
                  <a:pt x="6" y="58"/>
                </a:cubicBezTo>
                <a:cubicBezTo>
                  <a:pt x="6" y="58"/>
                  <a:pt x="6" y="58"/>
                  <a:pt x="6" y="58"/>
                </a:cubicBezTo>
                <a:cubicBezTo>
                  <a:pt x="6" y="58"/>
                  <a:pt x="6" y="58"/>
                  <a:pt x="6" y="58"/>
                </a:cubicBezTo>
                <a:cubicBezTo>
                  <a:pt x="6" y="58"/>
                  <a:pt x="6" y="58"/>
                  <a:pt x="6" y="58"/>
                </a:cubicBezTo>
                <a:cubicBezTo>
                  <a:pt x="6" y="58"/>
                  <a:pt x="6" y="58"/>
                  <a:pt x="6" y="58"/>
                </a:cubicBezTo>
                <a:cubicBezTo>
                  <a:pt x="6" y="58"/>
                  <a:pt x="6" y="58"/>
                  <a:pt x="6" y="58"/>
                </a:cubicBezTo>
                <a:cubicBezTo>
                  <a:pt x="6" y="58"/>
                  <a:pt x="6" y="58"/>
                  <a:pt x="6" y="58"/>
                </a:cubicBezTo>
                <a:cubicBezTo>
                  <a:pt x="6" y="58"/>
                  <a:pt x="6" y="58"/>
                  <a:pt x="6" y="58"/>
                </a:cubicBezTo>
                <a:cubicBezTo>
                  <a:pt x="6" y="58"/>
                  <a:pt x="6" y="58"/>
                  <a:pt x="6" y="58"/>
                </a:cubicBezTo>
                <a:cubicBezTo>
                  <a:pt x="6" y="58"/>
                  <a:pt x="6" y="58"/>
                  <a:pt x="6" y="58"/>
                </a:cubicBezTo>
                <a:cubicBezTo>
                  <a:pt x="6" y="59"/>
                  <a:pt x="6" y="59"/>
                  <a:pt x="6" y="59"/>
                </a:cubicBezTo>
                <a:cubicBezTo>
                  <a:pt x="6" y="59"/>
                  <a:pt x="6" y="59"/>
                  <a:pt x="6" y="59"/>
                </a:cubicBezTo>
                <a:cubicBezTo>
                  <a:pt x="6" y="59"/>
                  <a:pt x="6" y="59"/>
                  <a:pt x="6" y="59"/>
                </a:cubicBezTo>
                <a:cubicBezTo>
                  <a:pt x="7" y="59"/>
                  <a:pt x="7" y="59"/>
                  <a:pt x="7" y="59"/>
                </a:cubicBezTo>
                <a:cubicBezTo>
                  <a:pt x="7" y="59"/>
                  <a:pt x="7" y="59"/>
                  <a:pt x="7" y="59"/>
                </a:cubicBezTo>
                <a:cubicBezTo>
                  <a:pt x="7" y="59"/>
                  <a:pt x="7" y="59"/>
                  <a:pt x="7" y="59"/>
                </a:cubicBezTo>
                <a:cubicBezTo>
                  <a:pt x="7" y="59"/>
                  <a:pt x="7" y="59"/>
                  <a:pt x="7" y="59"/>
                </a:cubicBezTo>
                <a:cubicBezTo>
                  <a:pt x="7" y="59"/>
                  <a:pt x="7" y="59"/>
                  <a:pt x="7" y="59"/>
                </a:cubicBezTo>
                <a:cubicBezTo>
                  <a:pt x="7" y="59"/>
                  <a:pt x="7" y="59"/>
                  <a:pt x="7" y="59"/>
                </a:cubicBezTo>
                <a:cubicBezTo>
                  <a:pt x="7" y="59"/>
                  <a:pt x="7" y="59"/>
                  <a:pt x="7" y="59"/>
                </a:cubicBezTo>
                <a:cubicBezTo>
                  <a:pt x="7" y="59"/>
                  <a:pt x="7" y="59"/>
                  <a:pt x="7" y="59"/>
                </a:cubicBezTo>
                <a:cubicBezTo>
                  <a:pt x="7" y="59"/>
                  <a:pt x="7" y="59"/>
                  <a:pt x="7" y="59"/>
                </a:cubicBezTo>
                <a:cubicBezTo>
                  <a:pt x="7" y="59"/>
                  <a:pt x="7" y="59"/>
                  <a:pt x="7" y="59"/>
                </a:cubicBezTo>
                <a:cubicBezTo>
                  <a:pt x="7" y="59"/>
                  <a:pt x="7" y="59"/>
                  <a:pt x="7" y="59"/>
                </a:cubicBezTo>
                <a:cubicBezTo>
                  <a:pt x="7" y="59"/>
                  <a:pt x="7" y="59"/>
                  <a:pt x="7" y="59"/>
                </a:cubicBezTo>
                <a:cubicBezTo>
                  <a:pt x="7" y="59"/>
                  <a:pt x="7" y="59"/>
                  <a:pt x="7" y="59"/>
                </a:cubicBezTo>
                <a:cubicBezTo>
                  <a:pt x="7" y="59"/>
                  <a:pt x="7" y="59"/>
                  <a:pt x="7" y="59"/>
                </a:cubicBezTo>
                <a:cubicBezTo>
                  <a:pt x="7" y="59"/>
                  <a:pt x="7" y="58"/>
                  <a:pt x="7" y="58"/>
                </a:cubicBezTo>
                <a:cubicBezTo>
                  <a:pt x="7" y="58"/>
                  <a:pt x="7" y="58"/>
                  <a:pt x="7" y="58"/>
                </a:cubicBezTo>
                <a:cubicBezTo>
                  <a:pt x="7" y="58"/>
                  <a:pt x="7" y="58"/>
                  <a:pt x="7" y="58"/>
                </a:cubicBezTo>
                <a:cubicBezTo>
                  <a:pt x="8" y="58"/>
                  <a:pt x="8" y="58"/>
                  <a:pt x="8" y="58"/>
                </a:cubicBezTo>
                <a:cubicBezTo>
                  <a:pt x="7" y="58"/>
                  <a:pt x="7" y="58"/>
                  <a:pt x="7" y="58"/>
                </a:cubicBezTo>
                <a:cubicBezTo>
                  <a:pt x="8" y="58"/>
                  <a:pt x="8" y="58"/>
                  <a:pt x="8" y="58"/>
                </a:cubicBezTo>
                <a:cubicBezTo>
                  <a:pt x="8" y="58"/>
                  <a:pt x="8" y="58"/>
                  <a:pt x="8" y="58"/>
                </a:cubicBezTo>
                <a:cubicBezTo>
                  <a:pt x="8" y="58"/>
                  <a:pt x="8" y="58"/>
                  <a:pt x="8" y="58"/>
                </a:cubicBezTo>
                <a:cubicBezTo>
                  <a:pt x="8" y="58"/>
                  <a:pt x="8" y="58"/>
                  <a:pt x="8" y="58"/>
                </a:cubicBezTo>
                <a:cubicBezTo>
                  <a:pt x="8" y="58"/>
                  <a:pt x="8" y="58"/>
                  <a:pt x="8" y="58"/>
                </a:cubicBezTo>
                <a:cubicBezTo>
                  <a:pt x="8" y="58"/>
                  <a:pt x="8" y="58"/>
                  <a:pt x="8" y="58"/>
                </a:cubicBezTo>
                <a:cubicBezTo>
                  <a:pt x="8" y="58"/>
                  <a:pt x="8" y="58"/>
                  <a:pt x="8" y="58"/>
                </a:cubicBezTo>
                <a:cubicBezTo>
                  <a:pt x="8" y="58"/>
                  <a:pt x="8" y="58"/>
                  <a:pt x="8" y="58"/>
                </a:cubicBezTo>
                <a:cubicBezTo>
                  <a:pt x="8" y="58"/>
                  <a:pt x="8" y="58"/>
                  <a:pt x="8" y="58"/>
                </a:cubicBezTo>
                <a:cubicBezTo>
                  <a:pt x="8" y="58"/>
                  <a:pt x="8" y="58"/>
                  <a:pt x="8" y="58"/>
                </a:cubicBezTo>
                <a:cubicBezTo>
                  <a:pt x="9" y="58"/>
                  <a:pt x="9" y="58"/>
                  <a:pt x="9" y="58"/>
                </a:cubicBezTo>
                <a:cubicBezTo>
                  <a:pt x="9" y="58"/>
                  <a:pt x="9" y="58"/>
                  <a:pt x="9" y="58"/>
                </a:cubicBezTo>
                <a:cubicBezTo>
                  <a:pt x="9" y="58"/>
                  <a:pt x="9" y="58"/>
                  <a:pt x="9" y="58"/>
                </a:cubicBezTo>
                <a:cubicBezTo>
                  <a:pt x="9" y="58"/>
                  <a:pt x="9" y="58"/>
                  <a:pt x="9" y="58"/>
                </a:cubicBezTo>
                <a:cubicBezTo>
                  <a:pt x="9" y="58"/>
                  <a:pt x="9" y="58"/>
                  <a:pt x="9" y="58"/>
                </a:cubicBezTo>
                <a:cubicBezTo>
                  <a:pt x="9" y="58"/>
                  <a:pt x="9" y="58"/>
                  <a:pt x="9" y="58"/>
                </a:cubicBezTo>
                <a:cubicBezTo>
                  <a:pt x="9" y="58"/>
                  <a:pt x="9" y="58"/>
                  <a:pt x="9" y="58"/>
                </a:cubicBezTo>
                <a:cubicBezTo>
                  <a:pt x="9" y="58"/>
                  <a:pt x="9" y="58"/>
                  <a:pt x="9" y="58"/>
                </a:cubicBezTo>
                <a:cubicBezTo>
                  <a:pt x="9" y="58"/>
                  <a:pt x="9" y="58"/>
                  <a:pt x="9" y="58"/>
                </a:cubicBezTo>
                <a:cubicBezTo>
                  <a:pt x="9" y="59"/>
                  <a:pt x="9" y="59"/>
                  <a:pt x="9" y="59"/>
                </a:cubicBezTo>
                <a:cubicBezTo>
                  <a:pt x="9" y="59"/>
                  <a:pt x="9" y="59"/>
                  <a:pt x="9" y="59"/>
                </a:cubicBezTo>
                <a:cubicBezTo>
                  <a:pt x="9" y="59"/>
                  <a:pt x="9" y="59"/>
                  <a:pt x="9" y="59"/>
                </a:cubicBezTo>
                <a:cubicBezTo>
                  <a:pt x="9" y="59"/>
                  <a:pt x="9" y="59"/>
                  <a:pt x="9" y="59"/>
                </a:cubicBezTo>
                <a:cubicBezTo>
                  <a:pt x="9" y="59"/>
                  <a:pt x="9" y="59"/>
                  <a:pt x="9" y="59"/>
                </a:cubicBezTo>
                <a:cubicBezTo>
                  <a:pt x="9" y="59"/>
                  <a:pt x="9" y="59"/>
                  <a:pt x="9" y="59"/>
                </a:cubicBezTo>
                <a:cubicBezTo>
                  <a:pt x="9" y="59"/>
                  <a:pt x="9" y="59"/>
                  <a:pt x="9" y="59"/>
                </a:cubicBezTo>
                <a:cubicBezTo>
                  <a:pt x="9" y="59"/>
                  <a:pt x="9" y="59"/>
                  <a:pt x="9" y="59"/>
                </a:cubicBezTo>
                <a:cubicBezTo>
                  <a:pt x="8" y="59"/>
                  <a:pt x="8" y="59"/>
                  <a:pt x="8" y="59"/>
                </a:cubicBezTo>
                <a:cubicBezTo>
                  <a:pt x="8" y="59"/>
                  <a:pt x="8" y="59"/>
                  <a:pt x="8" y="59"/>
                </a:cubicBezTo>
                <a:cubicBezTo>
                  <a:pt x="8" y="59"/>
                  <a:pt x="8" y="59"/>
                  <a:pt x="8" y="59"/>
                </a:cubicBezTo>
                <a:cubicBezTo>
                  <a:pt x="8" y="59"/>
                  <a:pt x="8" y="59"/>
                  <a:pt x="8" y="59"/>
                </a:cubicBezTo>
                <a:cubicBezTo>
                  <a:pt x="8" y="59"/>
                  <a:pt x="8" y="59"/>
                  <a:pt x="8" y="59"/>
                </a:cubicBezTo>
                <a:cubicBezTo>
                  <a:pt x="8" y="59"/>
                  <a:pt x="8" y="59"/>
                  <a:pt x="8" y="59"/>
                </a:cubicBezTo>
                <a:cubicBezTo>
                  <a:pt x="8" y="59"/>
                  <a:pt x="8" y="59"/>
                  <a:pt x="8" y="59"/>
                </a:cubicBezTo>
                <a:cubicBezTo>
                  <a:pt x="8" y="59"/>
                  <a:pt x="9" y="59"/>
                  <a:pt x="9" y="59"/>
                </a:cubicBezTo>
                <a:cubicBezTo>
                  <a:pt x="9" y="59"/>
                  <a:pt x="9" y="59"/>
                  <a:pt x="9" y="59"/>
                </a:cubicBezTo>
                <a:cubicBezTo>
                  <a:pt x="9" y="59"/>
                  <a:pt x="9" y="59"/>
                  <a:pt x="9" y="59"/>
                </a:cubicBezTo>
                <a:cubicBezTo>
                  <a:pt x="9" y="59"/>
                  <a:pt x="9" y="59"/>
                  <a:pt x="9" y="59"/>
                </a:cubicBezTo>
                <a:cubicBezTo>
                  <a:pt x="9" y="59"/>
                  <a:pt x="9" y="59"/>
                  <a:pt x="9" y="59"/>
                </a:cubicBezTo>
                <a:cubicBezTo>
                  <a:pt x="9" y="59"/>
                  <a:pt x="9" y="59"/>
                  <a:pt x="9" y="59"/>
                </a:cubicBezTo>
                <a:cubicBezTo>
                  <a:pt x="9" y="59"/>
                  <a:pt x="9" y="59"/>
                  <a:pt x="9" y="59"/>
                </a:cubicBezTo>
                <a:cubicBezTo>
                  <a:pt x="9" y="59"/>
                  <a:pt x="9" y="59"/>
                  <a:pt x="9" y="59"/>
                </a:cubicBezTo>
                <a:cubicBezTo>
                  <a:pt x="9" y="59"/>
                  <a:pt x="9" y="59"/>
                  <a:pt x="9" y="59"/>
                </a:cubicBezTo>
                <a:cubicBezTo>
                  <a:pt x="9" y="59"/>
                  <a:pt x="9" y="59"/>
                  <a:pt x="9" y="59"/>
                </a:cubicBezTo>
                <a:cubicBezTo>
                  <a:pt x="9" y="59"/>
                  <a:pt x="9" y="59"/>
                  <a:pt x="9" y="59"/>
                </a:cubicBezTo>
                <a:cubicBezTo>
                  <a:pt x="9" y="59"/>
                  <a:pt x="9" y="59"/>
                  <a:pt x="9" y="59"/>
                </a:cubicBezTo>
                <a:cubicBezTo>
                  <a:pt x="9" y="59"/>
                  <a:pt x="9" y="59"/>
                  <a:pt x="9" y="59"/>
                </a:cubicBezTo>
                <a:cubicBezTo>
                  <a:pt x="9" y="59"/>
                  <a:pt x="9" y="59"/>
                  <a:pt x="9" y="59"/>
                </a:cubicBezTo>
                <a:cubicBezTo>
                  <a:pt x="9" y="59"/>
                  <a:pt x="9" y="59"/>
                  <a:pt x="9" y="59"/>
                </a:cubicBezTo>
                <a:cubicBezTo>
                  <a:pt x="10" y="59"/>
                  <a:pt x="10" y="59"/>
                  <a:pt x="10" y="59"/>
                </a:cubicBezTo>
                <a:cubicBezTo>
                  <a:pt x="10" y="60"/>
                  <a:pt x="10" y="60"/>
                  <a:pt x="10" y="60"/>
                </a:cubicBezTo>
                <a:cubicBezTo>
                  <a:pt x="10" y="60"/>
                  <a:pt x="10" y="60"/>
                  <a:pt x="10" y="60"/>
                </a:cubicBezTo>
                <a:cubicBezTo>
                  <a:pt x="10" y="60"/>
                  <a:pt x="10" y="60"/>
                  <a:pt x="10" y="60"/>
                </a:cubicBezTo>
                <a:cubicBezTo>
                  <a:pt x="10" y="60"/>
                  <a:pt x="10" y="60"/>
                  <a:pt x="10" y="60"/>
                </a:cubicBezTo>
                <a:cubicBezTo>
                  <a:pt x="10" y="60"/>
                  <a:pt x="10" y="60"/>
                  <a:pt x="10" y="60"/>
                </a:cubicBezTo>
                <a:cubicBezTo>
                  <a:pt x="10" y="60"/>
                  <a:pt x="10" y="60"/>
                  <a:pt x="10" y="60"/>
                </a:cubicBezTo>
                <a:cubicBezTo>
                  <a:pt x="10" y="60"/>
                  <a:pt x="10" y="60"/>
                  <a:pt x="10" y="60"/>
                </a:cubicBezTo>
                <a:cubicBezTo>
                  <a:pt x="10" y="60"/>
                  <a:pt x="10" y="60"/>
                  <a:pt x="10" y="60"/>
                </a:cubicBezTo>
                <a:cubicBezTo>
                  <a:pt x="10" y="60"/>
                  <a:pt x="10" y="60"/>
                  <a:pt x="10" y="60"/>
                </a:cubicBezTo>
                <a:cubicBezTo>
                  <a:pt x="10" y="60"/>
                  <a:pt x="10" y="60"/>
                  <a:pt x="10" y="60"/>
                </a:cubicBezTo>
                <a:cubicBezTo>
                  <a:pt x="10" y="60"/>
                  <a:pt x="10" y="60"/>
                  <a:pt x="10" y="60"/>
                </a:cubicBezTo>
                <a:cubicBezTo>
                  <a:pt x="10" y="60"/>
                  <a:pt x="10" y="60"/>
                  <a:pt x="10" y="61"/>
                </a:cubicBezTo>
                <a:cubicBezTo>
                  <a:pt x="10" y="61"/>
                  <a:pt x="10" y="61"/>
                  <a:pt x="10" y="61"/>
                </a:cubicBezTo>
                <a:cubicBezTo>
                  <a:pt x="10" y="61"/>
                  <a:pt x="10" y="61"/>
                  <a:pt x="10" y="61"/>
                </a:cubicBezTo>
                <a:cubicBezTo>
                  <a:pt x="10" y="61"/>
                  <a:pt x="10" y="61"/>
                  <a:pt x="10" y="61"/>
                </a:cubicBezTo>
                <a:cubicBezTo>
                  <a:pt x="10" y="61"/>
                  <a:pt x="10" y="61"/>
                  <a:pt x="10" y="61"/>
                </a:cubicBezTo>
                <a:cubicBezTo>
                  <a:pt x="10" y="61"/>
                  <a:pt x="10" y="61"/>
                  <a:pt x="10" y="61"/>
                </a:cubicBezTo>
                <a:cubicBezTo>
                  <a:pt x="10" y="61"/>
                  <a:pt x="10" y="61"/>
                  <a:pt x="10" y="61"/>
                </a:cubicBezTo>
                <a:cubicBezTo>
                  <a:pt x="10" y="61"/>
                  <a:pt x="10" y="61"/>
                  <a:pt x="10" y="61"/>
                </a:cubicBezTo>
                <a:cubicBezTo>
                  <a:pt x="10" y="61"/>
                  <a:pt x="10" y="61"/>
                  <a:pt x="10" y="61"/>
                </a:cubicBezTo>
                <a:cubicBezTo>
                  <a:pt x="10" y="61"/>
                  <a:pt x="10" y="61"/>
                  <a:pt x="10" y="61"/>
                </a:cubicBezTo>
                <a:cubicBezTo>
                  <a:pt x="10" y="61"/>
                  <a:pt x="10" y="61"/>
                  <a:pt x="10" y="61"/>
                </a:cubicBezTo>
                <a:cubicBezTo>
                  <a:pt x="10" y="61"/>
                  <a:pt x="10" y="61"/>
                  <a:pt x="10" y="61"/>
                </a:cubicBezTo>
                <a:cubicBezTo>
                  <a:pt x="10" y="61"/>
                  <a:pt x="10" y="61"/>
                  <a:pt x="10" y="61"/>
                </a:cubicBezTo>
                <a:cubicBezTo>
                  <a:pt x="10" y="61"/>
                  <a:pt x="10" y="61"/>
                  <a:pt x="10" y="61"/>
                </a:cubicBezTo>
                <a:cubicBezTo>
                  <a:pt x="10" y="61"/>
                  <a:pt x="10" y="61"/>
                  <a:pt x="10" y="61"/>
                </a:cubicBezTo>
                <a:cubicBezTo>
                  <a:pt x="10" y="61"/>
                  <a:pt x="10" y="61"/>
                  <a:pt x="10" y="61"/>
                </a:cubicBezTo>
                <a:cubicBezTo>
                  <a:pt x="10" y="61"/>
                  <a:pt x="10" y="61"/>
                  <a:pt x="10" y="61"/>
                </a:cubicBezTo>
                <a:cubicBezTo>
                  <a:pt x="10" y="61"/>
                  <a:pt x="10" y="61"/>
                  <a:pt x="10" y="61"/>
                </a:cubicBezTo>
                <a:cubicBezTo>
                  <a:pt x="10" y="61"/>
                  <a:pt x="10" y="61"/>
                  <a:pt x="10" y="61"/>
                </a:cubicBezTo>
                <a:cubicBezTo>
                  <a:pt x="10" y="61"/>
                  <a:pt x="10" y="61"/>
                  <a:pt x="10" y="61"/>
                </a:cubicBezTo>
                <a:cubicBezTo>
                  <a:pt x="10" y="61"/>
                  <a:pt x="10" y="61"/>
                  <a:pt x="10" y="61"/>
                </a:cubicBezTo>
                <a:cubicBezTo>
                  <a:pt x="10" y="61"/>
                  <a:pt x="10" y="61"/>
                  <a:pt x="10" y="61"/>
                </a:cubicBezTo>
                <a:cubicBezTo>
                  <a:pt x="10" y="61"/>
                  <a:pt x="10" y="61"/>
                  <a:pt x="10" y="61"/>
                </a:cubicBezTo>
                <a:cubicBezTo>
                  <a:pt x="10" y="61"/>
                  <a:pt x="10" y="61"/>
                  <a:pt x="10" y="61"/>
                </a:cubicBezTo>
                <a:cubicBezTo>
                  <a:pt x="10" y="61"/>
                  <a:pt x="10" y="61"/>
                  <a:pt x="10" y="61"/>
                </a:cubicBezTo>
                <a:cubicBezTo>
                  <a:pt x="11" y="61"/>
                  <a:pt x="11" y="61"/>
                  <a:pt x="11" y="61"/>
                </a:cubicBezTo>
                <a:cubicBezTo>
                  <a:pt x="11" y="61"/>
                  <a:pt x="11" y="61"/>
                  <a:pt x="11" y="61"/>
                </a:cubicBezTo>
                <a:cubicBezTo>
                  <a:pt x="11" y="61"/>
                  <a:pt x="11" y="61"/>
                  <a:pt x="11" y="61"/>
                </a:cubicBezTo>
                <a:cubicBezTo>
                  <a:pt x="11" y="61"/>
                  <a:pt x="11" y="61"/>
                  <a:pt x="11" y="61"/>
                </a:cubicBezTo>
                <a:cubicBezTo>
                  <a:pt x="11" y="61"/>
                  <a:pt x="11" y="61"/>
                  <a:pt x="11" y="61"/>
                </a:cubicBezTo>
                <a:cubicBezTo>
                  <a:pt x="11" y="61"/>
                  <a:pt x="11" y="61"/>
                  <a:pt x="11" y="61"/>
                </a:cubicBezTo>
                <a:cubicBezTo>
                  <a:pt x="11" y="61"/>
                  <a:pt x="11" y="61"/>
                  <a:pt x="11" y="61"/>
                </a:cubicBezTo>
                <a:cubicBezTo>
                  <a:pt x="11" y="61"/>
                  <a:pt x="11" y="61"/>
                  <a:pt x="11" y="61"/>
                </a:cubicBezTo>
                <a:cubicBezTo>
                  <a:pt x="11" y="61"/>
                  <a:pt x="11" y="61"/>
                  <a:pt x="11" y="61"/>
                </a:cubicBezTo>
                <a:cubicBezTo>
                  <a:pt x="11" y="61"/>
                  <a:pt x="11" y="61"/>
                  <a:pt x="11" y="61"/>
                </a:cubicBezTo>
                <a:cubicBezTo>
                  <a:pt x="11" y="61"/>
                  <a:pt x="11" y="61"/>
                  <a:pt x="11" y="61"/>
                </a:cubicBezTo>
                <a:cubicBezTo>
                  <a:pt x="11" y="61"/>
                  <a:pt x="11" y="61"/>
                  <a:pt x="11" y="61"/>
                </a:cubicBezTo>
                <a:cubicBezTo>
                  <a:pt x="11" y="61"/>
                  <a:pt x="11" y="61"/>
                  <a:pt x="11" y="61"/>
                </a:cubicBezTo>
                <a:cubicBezTo>
                  <a:pt x="11" y="61"/>
                  <a:pt x="11" y="61"/>
                  <a:pt x="11" y="61"/>
                </a:cubicBezTo>
                <a:cubicBezTo>
                  <a:pt x="11" y="61"/>
                  <a:pt x="11" y="61"/>
                  <a:pt x="11" y="61"/>
                </a:cubicBezTo>
                <a:cubicBezTo>
                  <a:pt x="11" y="61"/>
                  <a:pt x="11" y="61"/>
                  <a:pt x="11" y="61"/>
                </a:cubicBezTo>
                <a:cubicBezTo>
                  <a:pt x="11" y="61"/>
                  <a:pt x="12" y="61"/>
                  <a:pt x="12" y="61"/>
                </a:cubicBezTo>
                <a:cubicBezTo>
                  <a:pt x="12" y="61"/>
                  <a:pt x="12" y="61"/>
                  <a:pt x="12" y="61"/>
                </a:cubicBezTo>
                <a:cubicBezTo>
                  <a:pt x="12" y="61"/>
                  <a:pt x="12" y="61"/>
                  <a:pt x="12" y="61"/>
                </a:cubicBezTo>
                <a:cubicBezTo>
                  <a:pt x="12" y="61"/>
                  <a:pt x="12" y="61"/>
                  <a:pt x="12" y="61"/>
                </a:cubicBezTo>
                <a:cubicBezTo>
                  <a:pt x="12" y="61"/>
                  <a:pt x="12" y="61"/>
                  <a:pt x="12" y="61"/>
                </a:cubicBezTo>
                <a:cubicBezTo>
                  <a:pt x="12" y="61"/>
                  <a:pt x="12" y="61"/>
                  <a:pt x="12" y="61"/>
                </a:cubicBezTo>
                <a:cubicBezTo>
                  <a:pt x="12" y="61"/>
                  <a:pt x="12" y="61"/>
                  <a:pt x="12" y="61"/>
                </a:cubicBezTo>
                <a:cubicBezTo>
                  <a:pt x="12" y="61"/>
                  <a:pt x="12" y="61"/>
                  <a:pt x="12" y="61"/>
                </a:cubicBezTo>
                <a:cubicBezTo>
                  <a:pt x="12" y="61"/>
                  <a:pt x="12" y="61"/>
                  <a:pt x="12" y="61"/>
                </a:cubicBezTo>
                <a:cubicBezTo>
                  <a:pt x="12" y="61"/>
                  <a:pt x="12" y="60"/>
                  <a:pt x="12" y="60"/>
                </a:cubicBezTo>
                <a:cubicBezTo>
                  <a:pt x="12" y="60"/>
                  <a:pt x="12" y="60"/>
                  <a:pt x="12" y="60"/>
                </a:cubicBezTo>
                <a:cubicBezTo>
                  <a:pt x="12" y="60"/>
                  <a:pt x="12" y="60"/>
                  <a:pt x="12" y="60"/>
                </a:cubicBezTo>
                <a:cubicBezTo>
                  <a:pt x="13" y="60"/>
                  <a:pt x="13" y="60"/>
                  <a:pt x="13" y="60"/>
                </a:cubicBezTo>
                <a:cubicBezTo>
                  <a:pt x="13" y="60"/>
                  <a:pt x="13" y="60"/>
                  <a:pt x="13" y="60"/>
                </a:cubicBezTo>
                <a:cubicBezTo>
                  <a:pt x="13" y="60"/>
                  <a:pt x="13" y="60"/>
                  <a:pt x="13" y="60"/>
                </a:cubicBezTo>
                <a:cubicBezTo>
                  <a:pt x="13" y="60"/>
                  <a:pt x="13" y="60"/>
                  <a:pt x="13" y="60"/>
                </a:cubicBezTo>
                <a:cubicBezTo>
                  <a:pt x="13" y="60"/>
                  <a:pt x="13" y="60"/>
                  <a:pt x="13" y="60"/>
                </a:cubicBezTo>
                <a:cubicBezTo>
                  <a:pt x="13" y="60"/>
                  <a:pt x="13" y="60"/>
                  <a:pt x="13" y="60"/>
                </a:cubicBezTo>
                <a:cubicBezTo>
                  <a:pt x="13" y="60"/>
                  <a:pt x="13" y="60"/>
                  <a:pt x="13" y="60"/>
                </a:cubicBezTo>
                <a:cubicBezTo>
                  <a:pt x="13" y="60"/>
                  <a:pt x="13" y="60"/>
                  <a:pt x="13" y="60"/>
                </a:cubicBezTo>
                <a:cubicBezTo>
                  <a:pt x="13" y="60"/>
                  <a:pt x="13" y="60"/>
                  <a:pt x="13" y="60"/>
                </a:cubicBezTo>
                <a:cubicBezTo>
                  <a:pt x="13" y="60"/>
                  <a:pt x="13" y="60"/>
                  <a:pt x="13" y="60"/>
                </a:cubicBezTo>
                <a:cubicBezTo>
                  <a:pt x="13" y="60"/>
                  <a:pt x="13" y="60"/>
                  <a:pt x="13" y="60"/>
                </a:cubicBezTo>
                <a:cubicBezTo>
                  <a:pt x="14" y="60"/>
                  <a:pt x="14" y="60"/>
                  <a:pt x="14" y="60"/>
                </a:cubicBezTo>
                <a:cubicBezTo>
                  <a:pt x="14" y="60"/>
                  <a:pt x="14" y="60"/>
                  <a:pt x="14" y="60"/>
                </a:cubicBezTo>
                <a:cubicBezTo>
                  <a:pt x="14" y="60"/>
                  <a:pt x="14" y="60"/>
                  <a:pt x="14" y="60"/>
                </a:cubicBezTo>
                <a:cubicBezTo>
                  <a:pt x="14" y="61"/>
                  <a:pt x="14" y="61"/>
                  <a:pt x="14" y="61"/>
                </a:cubicBezTo>
                <a:cubicBezTo>
                  <a:pt x="14" y="61"/>
                  <a:pt x="14" y="61"/>
                  <a:pt x="14" y="61"/>
                </a:cubicBezTo>
                <a:cubicBezTo>
                  <a:pt x="14" y="61"/>
                  <a:pt x="14" y="61"/>
                  <a:pt x="14" y="61"/>
                </a:cubicBezTo>
                <a:cubicBezTo>
                  <a:pt x="14" y="61"/>
                  <a:pt x="14" y="61"/>
                  <a:pt x="14" y="61"/>
                </a:cubicBezTo>
                <a:cubicBezTo>
                  <a:pt x="14" y="61"/>
                  <a:pt x="14" y="61"/>
                  <a:pt x="14" y="61"/>
                </a:cubicBezTo>
                <a:cubicBezTo>
                  <a:pt x="14" y="61"/>
                  <a:pt x="14" y="61"/>
                  <a:pt x="14" y="61"/>
                </a:cubicBezTo>
                <a:cubicBezTo>
                  <a:pt x="14" y="61"/>
                  <a:pt x="14" y="61"/>
                  <a:pt x="14" y="61"/>
                </a:cubicBezTo>
                <a:cubicBezTo>
                  <a:pt x="14" y="61"/>
                  <a:pt x="14" y="61"/>
                  <a:pt x="14" y="61"/>
                </a:cubicBezTo>
                <a:cubicBezTo>
                  <a:pt x="14" y="61"/>
                  <a:pt x="14" y="61"/>
                  <a:pt x="14" y="61"/>
                </a:cubicBezTo>
                <a:cubicBezTo>
                  <a:pt x="14" y="61"/>
                  <a:pt x="14" y="61"/>
                  <a:pt x="14" y="61"/>
                </a:cubicBezTo>
                <a:cubicBezTo>
                  <a:pt x="14" y="61"/>
                  <a:pt x="14" y="61"/>
                  <a:pt x="14" y="61"/>
                </a:cubicBezTo>
                <a:cubicBezTo>
                  <a:pt x="14" y="61"/>
                  <a:pt x="14" y="61"/>
                  <a:pt x="14" y="61"/>
                </a:cubicBezTo>
                <a:cubicBezTo>
                  <a:pt x="14" y="61"/>
                  <a:pt x="14" y="61"/>
                  <a:pt x="14" y="61"/>
                </a:cubicBezTo>
                <a:cubicBezTo>
                  <a:pt x="14" y="61"/>
                  <a:pt x="14" y="61"/>
                  <a:pt x="15" y="61"/>
                </a:cubicBezTo>
                <a:cubicBezTo>
                  <a:pt x="15" y="61"/>
                  <a:pt x="15" y="61"/>
                  <a:pt x="15" y="61"/>
                </a:cubicBezTo>
                <a:cubicBezTo>
                  <a:pt x="15" y="61"/>
                  <a:pt x="15" y="61"/>
                  <a:pt x="15" y="61"/>
                </a:cubicBezTo>
                <a:cubicBezTo>
                  <a:pt x="15" y="61"/>
                  <a:pt x="15" y="61"/>
                  <a:pt x="15" y="61"/>
                </a:cubicBezTo>
                <a:cubicBezTo>
                  <a:pt x="15" y="61"/>
                  <a:pt x="15" y="61"/>
                  <a:pt x="15" y="61"/>
                </a:cubicBezTo>
                <a:cubicBezTo>
                  <a:pt x="15" y="61"/>
                  <a:pt x="15" y="61"/>
                  <a:pt x="15" y="61"/>
                </a:cubicBezTo>
                <a:cubicBezTo>
                  <a:pt x="15" y="61"/>
                  <a:pt x="15" y="61"/>
                  <a:pt x="15" y="61"/>
                </a:cubicBezTo>
                <a:cubicBezTo>
                  <a:pt x="15" y="61"/>
                  <a:pt x="15" y="61"/>
                  <a:pt x="15" y="61"/>
                </a:cubicBezTo>
                <a:cubicBezTo>
                  <a:pt x="15" y="61"/>
                  <a:pt x="15" y="61"/>
                  <a:pt x="15" y="61"/>
                </a:cubicBezTo>
                <a:cubicBezTo>
                  <a:pt x="15" y="61"/>
                  <a:pt x="15" y="61"/>
                  <a:pt x="15" y="61"/>
                </a:cubicBezTo>
                <a:cubicBezTo>
                  <a:pt x="15" y="61"/>
                  <a:pt x="15" y="61"/>
                  <a:pt x="15" y="61"/>
                </a:cubicBezTo>
                <a:cubicBezTo>
                  <a:pt x="15" y="61"/>
                  <a:pt x="15" y="61"/>
                  <a:pt x="15" y="61"/>
                </a:cubicBezTo>
                <a:cubicBezTo>
                  <a:pt x="15" y="61"/>
                  <a:pt x="15" y="61"/>
                  <a:pt x="15" y="61"/>
                </a:cubicBezTo>
                <a:cubicBezTo>
                  <a:pt x="15" y="61"/>
                  <a:pt x="15" y="61"/>
                  <a:pt x="15" y="61"/>
                </a:cubicBezTo>
                <a:close/>
                <a:moveTo>
                  <a:pt x="54" y="51"/>
                </a:moveTo>
                <a:cubicBezTo>
                  <a:pt x="54" y="51"/>
                  <a:pt x="54" y="51"/>
                  <a:pt x="54" y="51"/>
                </a:cubicBezTo>
                <a:cubicBezTo>
                  <a:pt x="54" y="51"/>
                  <a:pt x="54" y="51"/>
                  <a:pt x="54" y="51"/>
                </a:cubicBezTo>
                <a:cubicBezTo>
                  <a:pt x="54" y="51"/>
                  <a:pt x="54" y="51"/>
                  <a:pt x="54" y="51"/>
                </a:cubicBezTo>
                <a:cubicBezTo>
                  <a:pt x="54" y="51"/>
                  <a:pt x="54" y="51"/>
                  <a:pt x="54" y="51"/>
                </a:cubicBezTo>
                <a:cubicBezTo>
                  <a:pt x="54" y="51"/>
                  <a:pt x="54" y="51"/>
                  <a:pt x="54" y="51"/>
                </a:cubicBezTo>
                <a:cubicBezTo>
                  <a:pt x="54" y="51"/>
                  <a:pt x="54" y="51"/>
                  <a:pt x="54" y="51"/>
                </a:cubicBezTo>
                <a:cubicBezTo>
                  <a:pt x="54" y="51"/>
                  <a:pt x="54" y="51"/>
                  <a:pt x="54" y="51"/>
                </a:cubicBezTo>
                <a:cubicBezTo>
                  <a:pt x="54" y="51"/>
                  <a:pt x="54" y="51"/>
                  <a:pt x="54" y="51"/>
                </a:cubicBezTo>
                <a:cubicBezTo>
                  <a:pt x="54" y="51"/>
                  <a:pt x="54" y="51"/>
                  <a:pt x="54" y="51"/>
                </a:cubicBezTo>
                <a:cubicBezTo>
                  <a:pt x="54" y="51"/>
                  <a:pt x="54" y="51"/>
                  <a:pt x="54" y="51"/>
                </a:cubicBezTo>
                <a:cubicBezTo>
                  <a:pt x="54" y="51"/>
                  <a:pt x="54" y="51"/>
                  <a:pt x="54" y="51"/>
                </a:cubicBezTo>
                <a:cubicBezTo>
                  <a:pt x="54" y="51"/>
                  <a:pt x="54" y="51"/>
                  <a:pt x="54" y="51"/>
                </a:cubicBezTo>
                <a:cubicBezTo>
                  <a:pt x="54" y="51"/>
                  <a:pt x="54" y="51"/>
                  <a:pt x="54" y="51"/>
                </a:cubicBezTo>
                <a:close/>
                <a:moveTo>
                  <a:pt x="54" y="49"/>
                </a:moveTo>
                <a:cubicBezTo>
                  <a:pt x="54" y="49"/>
                  <a:pt x="54" y="49"/>
                  <a:pt x="54" y="49"/>
                </a:cubicBezTo>
                <a:cubicBezTo>
                  <a:pt x="54" y="49"/>
                  <a:pt x="54" y="49"/>
                  <a:pt x="54" y="49"/>
                </a:cubicBezTo>
                <a:cubicBezTo>
                  <a:pt x="54" y="49"/>
                  <a:pt x="54" y="49"/>
                  <a:pt x="54" y="49"/>
                </a:cubicBezTo>
                <a:cubicBezTo>
                  <a:pt x="54" y="49"/>
                  <a:pt x="54" y="49"/>
                  <a:pt x="54" y="49"/>
                </a:cubicBezTo>
                <a:cubicBezTo>
                  <a:pt x="54" y="49"/>
                  <a:pt x="54" y="49"/>
                  <a:pt x="54" y="49"/>
                </a:cubicBezTo>
                <a:cubicBezTo>
                  <a:pt x="54" y="49"/>
                  <a:pt x="54" y="49"/>
                  <a:pt x="54" y="49"/>
                </a:cubicBezTo>
                <a:cubicBezTo>
                  <a:pt x="54" y="49"/>
                  <a:pt x="54" y="49"/>
                  <a:pt x="54" y="49"/>
                </a:cubicBezTo>
                <a:cubicBezTo>
                  <a:pt x="54" y="49"/>
                  <a:pt x="54" y="49"/>
                  <a:pt x="54" y="49"/>
                </a:cubicBezTo>
                <a:close/>
                <a:moveTo>
                  <a:pt x="53" y="49"/>
                </a:moveTo>
                <a:cubicBezTo>
                  <a:pt x="53" y="49"/>
                  <a:pt x="53" y="49"/>
                  <a:pt x="53" y="49"/>
                </a:cubicBezTo>
                <a:cubicBezTo>
                  <a:pt x="53" y="49"/>
                  <a:pt x="53" y="49"/>
                  <a:pt x="53" y="49"/>
                </a:cubicBezTo>
                <a:cubicBezTo>
                  <a:pt x="53" y="49"/>
                  <a:pt x="53" y="49"/>
                  <a:pt x="53" y="49"/>
                </a:cubicBezTo>
                <a:cubicBezTo>
                  <a:pt x="54" y="49"/>
                  <a:pt x="54" y="49"/>
                  <a:pt x="54" y="49"/>
                </a:cubicBezTo>
                <a:cubicBezTo>
                  <a:pt x="54" y="49"/>
                  <a:pt x="54" y="49"/>
                  <a:pt x="54" y="49"/>
                </a:cubicBezTo>
                <a:cubicBezTo>
                  <a:pt x="54" y="49"/>
                  <a:pt x="54" y="49"/>
                  <a:pt x="54" y="49"/>
                </a:cubicBezTo>
                <a:cubicBezTo>
                  <a:pt x="54" y="49"/>
                  <a:pt x="54" y="49"/>
                  <a:pt x="54" y="49"/>
                </a:cubicBezTo>
                <a:cubicBezTo>
                  <a:pt x="54" y="49"/>
                  <a:pt x="54" y="49"/>
                  <a:pt x="54" y="49"/>
                </a:cubicBezTo>
                <a:cubicBezTo>
                  <a:pt x="54" y="49"/>
                  <a:pt x="54" y="49"/>
                  <a:pt x="54" y="49"/>
                </a:cubicBezTo>
                <a:cubicBezTo>
                  <a:pt x="54" y="49"/>
                  <a:pt x="54" y="49"/>
                  <a:pt x="54" y="49"/>
                </a:cubicBezTo>
                <a:cubicBezTo>
                  <a:pt x="54" y="49"/>
                  <a:pt x="54" y="49"/>
                  <a:pt x="54" y="49"/>
                </a:cubicBezTo>
                <a:cubicBezTo>
                  <a:pt x="54" y="49"/>
                  <a:pt x="54" y="49"/>
                  <a:pt x="54" y="49"/>
                </a:cubicBezTo>
                <a:cubicBezTo>
                  <a:pt x="54" y="49"/>
                  <a:pt x="54" y="49"/>
                  <a:pt x="53" y="49"/>
                </a:cubicBezTo>
                <a:cubicBezTo>
                  <a:pt x="53" y="49"/>
                  <a:pt x="53" y="49"/>
                  <a:pt x="53" y="49"/>
                </a:cubicBezTo>
                <a:cubicBezTo>
                  <a:pt x="53" y="49"/>
                  <a:pt x="53" y="49"/>
                  <a:pt x="53" y="49"/>
                </a:cubicBezTo>
                <a:close/>
                <a:moveTo>
                  <a:pt x="53" y="60"/>
                </a:moveTo>
                <a:cubicBezTo>
                  <a:pt x="53" y="60"/>
                  <a:pt x="53" y="60"/>
                  <a:pt x="53" y="60"/>
                </a:cubicBezTo>
                <a:cubicBezTo>
                  <a:pt x="53" y="60"/>
                  <a:pt x="53" y="60"/>
                  <a:pt x="53" y="60"/>
                </a:cubicBezTo>
                <a:close/>
                <a:moveTo>
                  <a:pt x="54" y="59"/>
                </a:moveTo>
                <a:cubicBezTo>
                  <a:pt x="54" y="59"/>
                  <a:pt x="54" y="59"/>
                  <a:pt x="54" y="59"/>
                </a:cubicBezTo>
                <a:cubicBezTo>
                  <a:pt x="54" y="59"/>
                  <a:pt x="54" y="59"/>
                  <a:pt x="54" y="59"/>
                </a:cubicBezTo>
                <a:cubicBezTo>
                  <a:pt x="54" y="59"/>
                  <a:pt x="54" y="59"/>
                  <a:pt x="54" y="59"/>
                </a:cubicBezTo>
                <a:cubicBezTo>
                  <a:pt x="54" y="59"/>
                  <a:pt x="54" y="59"/>
                  <a:pt x="54" y="59"/>
                </a:cubicBezTo>
                <a:cubicBezTo>
                  <a:pt x="54" y="59"/>
                  <a:pt x="54" y="59"/>
                  <a:pt x="54" y="59"/>
                </a:cubicBezTo>
                <a:cubicBezTo>
                  <a:pt x="54" y="59"/>
                  <a:pt x="54" y="59"/>
                  <a:pt x="54" y="59"/>
                </a:cubicBezTo>
                <a:cubicBezTo>
                  <a:pt x="54" y="59"/>
                  <a:pt x="54" y="59"/>
                  <a:pt x="54" y="59"/>
                </a:cubicBezTo>
                <a:cubicBezTo>
                  <a:pt x="54" y="59"/>
                  <a:pt x="54" y="59"/>
                  <a:pt x="54" y="59"/>
                </a:cubicBezTo>
                <a:cubicBezTo>
                  <a:pt x="54" y="59"/>
                  <a:pt x="54" y="59"/>
                  <a:pt x="54" y="59"/>
                </a:cubicBezTo>
                <a:cubicBezTo>
                  <a:pt x="54" y="59"/>
                  <a:pt x="54" y="59"/>
                  <a:pt x="54" y="59"/>
                </a:cubicBezTo>
                <a:cubicBezTo>
                  <a:pt x="54" y="60"/>
                  <a:pt x="54" y="60"/>
                  <a:pt x="54" y="60"/>
                </a:cubicBezTo>
                <a:cubicBezTo>
                  <a:pt x="54" y="60"/>
                  <a:pt x="54" y="60"/>
                  <a:pt x="54" y="60"/>
                </a:cubicBezTo>
                <a:cubicBezTo>
                  <a:pt x="54" y="60"/>
                  <a:pt x="54" y="60"/>
                  <a:pt x="54" y="60"/>
                </a:cubicBezTo>
                <a:cubicBezTo>
                  <a:pt x="54" y="60"/>
                  <a:pt x="54" y="60"/>
                  <a:pt x="54" y="60"/>
                </a:cubicBezTo>
                <a:cubicBezTo>
                  <a:pt x="54" y="60"/>
                  <a:pt x="54" y="60"/>
                  <a:pt x="54" y="60"/>
                </a:cubicBezTo>
                <a:cubicBezTo>
                  <a:pt x="54" y="60"/>
                  <a:pt x="53" y="60"/>
                  <a:pt x="53" y="60"/>
                </a:cubicBezTo>
                <a:cubicBezTo>
                  <a:pt x="53" y="60"/>
                  <a:pt x="53" y="60"/>
                  <a:pt x="53" y="60"/>
                </a:cubicBezTo>
                <a:cubicBezTo>
                  <a:pt x="53" y="60"/>
                  <a:pt x="53" y="60"/>
                  <a:pt x="53" y="60"/>
                </a:cubicBezTo>
                <a:cubicBezTo>
                  <a:pt x="53" y="60"/>
                  <a:pt x="53" y="60"/>
                  <a:pt x="53" y="60"/>
                </a:cubicBezTo>
                <a:cubicBezTo>
                  <a:pt x="53" y="60"/>
                  <a:pt x="53" y="60"/>
                  <a:pt x="53" y="60"/>
                </a:cubicBezTo>
                <a:cubicBezTo>
                  <a:pt x="53" y="60"/>
                  <a:pt x="53" y="60"/>
                  <a:pt x="53" y="60"/>
                </a:cubicBezTo>
                <a:cubicBezTo>
                  <a:pt x="53" y="60"/>
                  <a:pt x="53" y="60"/>
                  <a:pt x="53" y="60"/>
                </a:cubicBezTo>
                <a:cubicBezTo>
                  <a:pt x="53" y="60"/>
                  <a:pt x="53" y="60"/>
                  <a:pt x="53" y="60"/>
                </a:cubicBezTo>
                <a:cubicBezTo>
                  <a:pt x="53" y="60"/>
                  <a:pt x="53" y="60"/>
                  <a:pt x="53" y="60"/>
                </a:cubicBezTo>
                <a:cubicBezTo>
                  <a:pt x="53" y="60"/>
                  <a:pt x="53" y="60"/>
                  <a:pt x="53" y="60"/>
                </a:cubicBezTo>
                <a:cubicBezTo>
                  <a:pt x="53" y="60"/>
                  <a:pt x="53" y="61"/>
                  <a:pt x="53" y="61"/>
                </a:cubicBezTo>
                <a:cubicBezTo>
                  <a:pt x="53" y="61"/>
                  <a:pt x="53" y="61"/>
                  <a:pt x="53" y="61"/>
                </a:cubicBezTo>
                <a:cubicBezTo>
                  <a:pt x="53" y="61"/>
                  <a:pt x="53" y="61"/>
                  <a:pt x="53" y="61"/>
                </a:cubicBezTo>
                <a:cubicBezTo>
                  <a:pt x="53" y="61"/>
                  <a:pt x="53" y="61"/>
                  <a:pt x="53" y="61"/>
                </a:cubicBezTo>
                <a:cubicBezTo>
                  <a:pt x="53" y="61"/>
                  <a:pt x="53" y="61"/>
                  <a:pt x="53" y="61"/>
                </a:cubicBezTo>
                <a:cubicBezTo>
                  <a:pt x="53" y="61"/>
                  <a:pt x="53" y="61"/>
                  <a:pt x="53" y="61"/>
                </a:cubicBezTo>
                <a:cubicBezTo>
                  <a:pt x="53" y="61"/>
                  <a:pt x="53" y="61"/>
                  <a:pt x="53" y="61"/>
                </a:cubicBezTo>
                <a:cubicBezTo>
                  <a:pt x="54" y="61"/>
                  <a:pt x="54" y="61"/>
                  <a:pt x="54" y="61"/>
                </a:cubicBezTo>
                <a:cubicBezTo>
                  <a:pt x="54" y="61"/>
                  <a:pt x="54" y="61"/>
                  <a:pt x="54" y="61"/>
                </a:cubicBezTo>
                <a:cubicBezTo>
                  <a:pt x="54" y="61"/>
                  <a:pt x="54" y="61"/>
                  <a:pt x="54" y="61"/>
                </a:cubicBezTo>
                <a:cubicBezTo>
                  <a:pt x="54" y="61"/>
                  <a:pt x="54" y="61"/>
                  <a:pt x="54" y="61"/>
                </a:cubicBezTo>
                <a:cubicBezTo>
                  <a:pt x="54" y="61"/>
                  <a:pt x="54" y="61"/>
                  <a:pt x="54" y="61"/>
                </a:cubicBezTo>
                <a:cubicBezTo>
                  <a:pt x="54" y="61"/>
                  <a:pt x="54" y="61"/>
                  <a:pt x="54" y="61"/>
                </a:cubicBezTo>
                <a:cubicBezTo>
                  <a:pt x="54" y="62"/>
                  <a:pt x="54" y="62"/>
                  <a:pt x="54" y="62"/>
                </a:cubicBezTo>
                <a:cubicBezTo>
                  <a:pt x="54" y="62"/>
                  <a:pt x="54" y="62"/>
                  <a:pt x="54" y="62"/>
                </a:cubicBezTo>
                <a:cubicBezTo>
                  <a:pt x="54" y="62"/>
                  <a:pt x="54" y="62"/>
                  <a:pt x="54" y="62"/>
                </a:cubicBezTo>
                <a:cubicBezTo>
                  <a:pt x="54" y="62"/>
                  <a:pt x="54" y="62"/>
                  <a:pt x="54" y="62"/>
                </a:cubicBezTo>
                <a:cubicBezTo>
                  <a:pt x="54" y="61"/>
                  <a:pt x="54" y="60"/>
                  <a:pt x="54" y="59"/>
                </a:cubicBezTo>
                <a:close/>
                <a:moveTo>
                  <a:pt x="55" y="56"/>
                </a:moveTo>
                <a:cubicBezTo>
                  <a:pt x="55" y="56"/>
                  <a:pt x="55" y="56"/>
                  <a:pt x="55" y="56"/>
                </a:cubicBezTo>
                <a:cubicBezTo>
                  <a:pt x="55" y="56"/>
                  <a:pt x="55" y="56"/>
                  <a:pt x="55" y="56"/>
                </a:cubicBezTo>
                <a:cubicBezTo>
                  <a:pt x="55" y="56"/>
                  <a:pt x="55" y="56"/>
                  <a:pt x="55" y="56"/>
                </a:cubicBezTo>
                <a:cubicBezTo>
                  <a:pt x="55" y="56"/>
                  <a:pt x="55" y="56"/>
                  <a:pt x="55" y="56"/>
                </a:cubicBezTo>
                <a:cubicBezTo>
                  <a:pt x="55" y="56"/>
                  <a:pt x="55" y="56"/>
                  <a:pt x="55" y="56"/>
                </a:cubicBezTo>
                <a:cubicBezTo>
                  <a:pt x="55" y="56"/>
                  <a:pt x="55" y="56"/>
                  <a:pt x="55" y="56"/>
                </a:cubicBezTo>
                <a:cubicBezTo>
                  <a:pt x="55" y="56"/>
                  <a:pt x="55" y="56"/>
                  <a:pt x="55" y="56"/>
                </a:cubicBezTo>
                <a:cubicBezTo>
                  <a:pt x="55" y="56"/>
                  <a:pt x="55" y="56"/>
                  <a:pt x="55" y="56"/>
                </a:cubicBezTo>
                <a:cubicBezTo>
                  <a:pt x="55" y="56"/>
                  <a:pt x="55" y="56"/>
                  <a:pt x="55" y="56"/>
                </a:cubicBezTo>
                <a:close/>
                <a:moveTo>
                  <a:pt x="43" y="67"/>
                </a:moveTo>
                <a:cubicBezTo>
                  <a:pt x="43" y="67"/>
                  <a:pt x="43" y="67"/>
                  <a:pt x="43" y="67"/>
                </a:cubicBezTo>
                <a:cubicBezTo>
                  <a:pt x="43" y="67"/>
                  <a:pt x="43" y="67"/>
                  <a:pt x="43" y="67"/>
                </a:cubicBezTo>
                <a:cubicBezTo>
                  <a:pt x="43" y="67"/>
                  <a:pt x="43" y="67"/>
                  <a:pt x="43" y="67"/>
                </a:cubicBezTo>
                <a:cubicBezTo>
                  <a:pt x="43" y="67"/>
                  <a:pt x="43" y="67"/>
                  <a:pt x="43" y="67"/>
                </a:cubicBezTo>
                <a:cubicBezTo>
                  <a:pt x="43" y="67"/>
                  <a:pt x="43" y="67"/>
                  <a:pt x="43" y="67"/>
                </a:cubicBezTo>
                <a:cubicBezTo>
                  <a:pt x="43" y="67"/>
                  <a:pt x="43" y="67"/>
                  <a:pt x="43" y="67"/>
                </a:cubicBezTo>
                <a:cubicBezTo>
                  <a:pt x="43" y="67"/>
                  <a:pt x="43" y="67"/>
                  <a:pt x="43" y="67"/>
                </a:cubicBezTo>
                <a:cubicBezTo>
                  <a:pt x="43" y="67"/>
                  <a:pt x="43" y="67"/>
                  <a:pt x="43" y="67"/>
                </a:cubicBezTo>
                <a:cubicBezTo>
                  <a:pt x="43" y="67"/>
                  <a:pt x="43" y="67"/>
                  <a:pt x="43" y="67"/>
                </a:cubicBezTo>
                <a:cubicBezTo>
                  <a:pt x="43" y="67"/>
                  <a:pt x="43" y="67"/>
                  <a:pt x="43" y="67"/>
                </a:cubicBezTo>
                <a:cubicBezTo>
                  <a:pt x="43" y="67"/>
                  <a:pt x="43" y="67"/>
                  <a:pt x="43" y="67"/>
                </a:cubicBezTo>
                <a:cubicBezTo>
                  <a:pt x="43" y="67"/>
                  <a:pt x="43" y="67"/>
                  <a:pt x="43" y="67"/>
                </a:cubicBezTo>
                <a:cubicBezTo>
                  <a:pt x="43" y="67"/>
                  <a:pt x="43" y="67"/>
                  <a:pt x="43" y="67"/>
                </a:cubicBezTo>
                <a:close/>
                <a:moveTo>
                  <a:pt x="11" y="59"/>
                </a:moveTo>
                <a:cubicBezTo>
                  <a:pt x="11" y="59"/>
                  <a:pt x="11" y="59"/>
                  <a:pt x="11" y="59"/>
                </a:cubicBezTo>
                <a:cubicBezTo>
                  <a:pt x="11" y="59"/>
                  <a:pt x="11" y="59"/>
                  <a:pt x="11" y="59"/>
                </a:cubicBezTo>
                <a:cubicBezTo>
                  <a:pt x="11" y="59"/>
                  <a:pt x="11" y="59"/>
                  <a:pt x="11" y="59"/>
                </a:cubicBezTo>
                <a:cubicBezTo>
                  <a:pt x="11" y="59"/>
                  <a:pt x="11" y="59"/>
                  <a:pt x="11" y="59"/>
                </a:cubicBezTo>
                <a:cubicBezTo>
                  <a:pt x="11" y="59"/>
                  <a:pt x="11" y="59"/>
                  <a:pt x="11" y="59"/>
                </a:cubicBezTo>
                <a:cubicBezTo>
                  <a:pt x="11" y="59"/>
                  <a:pt x="11" y="59"/>
                  <a:pt x="11" y="59"/>
                </a:cubicBezTo>
                <a:cubicBezTo>
                  <a:pt x="11" y="59"/>
                  <a:pt x="11" y="59"/>
                  <a:pt x="11" y="59"/>
                </a:cubicBezTo>
                <a:cubicBezTo>
                  <a:pt x="11" y="59"/>
                  <a:pt x="11" y="59"/>
                  <a:pt x="11" y="59"/>
                </a:cubicBezTo>
                <a:cubicBezTo>
                  <a:pt x="11" y="59"/>
                  <a:pt x="11" y="59"/>
                  <a:pt x="11" y="59"/>
                </a:cubicBezTo>
                <a:cubicBezTo>
                  <a:pt x="11" y="59"/>
                  <a:pt x="11" y="59"/>
                  <a:pt x="11" y="59"/>
                </a:cubicBezTo>
                <a:cubicBezTo>
                  <a:pt x="11" y="59"/>
                  <a:pt x="11" y="59"/>
                  <a:pt x="11" y="59"/>
                </a:cubicBezTo>
                <a:cubicBezTo>
                  <a:pt x="11" y="59"/>
                  <a:pt x="11" y="59"/>
                  <a:pt x="11" y="59"/>
                </a:cubicBezTo>
                <a:cubicBezTo>
                  <a:pt x="11" y="59"/>
                  <a:pt x="11" y="59"/>
                  <a:pt x="11" y="59"/>
                </a:cubicBezTo>
                <a:cubicBezTo>
                  <a:pt x="11" y="59"/>
                  <a:pt x="11" y="59"/>
                  <a:pt x="11" y="59"/>
                </a:cubicBezTo>
                <a:cubicBezTo>
                  <a:pt x="11" y="59"/>
                  <a:pt x="11" y="59"/>
                  <a:pt x="11" y="59"/>
                </a:cubicBezTo>
                <a:cubicBezTo>
                  <a:pt x="11" y="59"/>
                  <a:pt x="11" y="59"/>
                  <a:pt x="11" y="59"/>
                </a:cubicBezTo>
                <a:cubicBezTo>
                  <a:pt x="11" y="59"/>
                  <a:pt x="11" y="59"/>
                  <a:pt x="11" y="59"/>
                </a:cubicBezTo>
                <a:cubicBezTo>
                  <a:pt x="11" y="59"/>
                  <a:pt x="11" y="59"/>
                  <a:pt x="11" y="59"/>
                </a:cubicBezTo>
                <a:cubicBezTo>
                  <a:pt x="11" y="59"/>
                  <a:pt x="11" y="59"/>
                  <a:pt x="11" y="59"/>
                </a:cubicBezTo>
                <a:cubicBezTo>
                  <a:pt x="11" y="59"/>
                  <a:pt x="11" y="59"/>
                  <a:pt x="11" y="59"/>
                </a:cubicBezTo>
                <a:cubicBezTo>
                  <a:pt x="11" y="59"/>
                  <a:pt x="11" y="59"/>
                  <a:pt x="11" y="59"/>
                </a:cubicBezTo>
                <a:cubicBezTo>
                  <a:pt x="11" y="59"/>
                  <a:pt x="11" y="59"/>
                  <a:pt x="11" y="59"/>
                </a:cubicBezTo>
                <a:cubicBezTo>
                  <a:pt x="11" y="59"/>
                  <a:pt x="11" y="59"/>
                  <a:pt x="11" y="59"/>
                </a:cubicBezTo>
                <a:cubicBezTo>
                  <a:pt x="11" y="59"/>
                  <a:pt x="11" y="59"/>
                  <a:pt x="11" y="59"/>
                </a:cubicBezTo>
                <a:cubicBezTo>
                  <a:pt x="11" y="59"/>
                  <a:pt x="11" y="59"/>
                  <a:pt x="11" y="59"/>
                </a:cubicBezTo>
                <a:cubicBezTo>
                  <a:pt x="11" y="59"/>
                  <a:pt x="11" y="59"/>
                  <a:pt x="11" y="59"/>
                </a:cubicBezTo>
                <a:cubicBezTo>
                  <a:pt x="11" y="59"/>
                  <a:pt x="11" y="59"/>
                  <a:pt x="11" y="59"/>
                </a:cubicBezTo>
                <a:cubicBezTo>
                  <a:pt x="11" y="59"/>
                  <a:pt x="11" y="59"/>
                  <a:pt x="11" y="59"/>
                </a:cubicBezTo>
                <a:cubicBezTo>
                  <a:pt x="11" y="59"/>
                  <a:pt x="11" y="59"/>
                  <a:pt x="11" y="59"/>
                </a:cubicBezTo>
                <a:cubicBezTo>
                  <a:pt x="11" y="59"/>
                  <a:pt x="11" y="59"/>
                  <a:pt x="11" y="59"/>
                </a:cubicBezTo>
                <a:cubicBezTo>
                  <a:pt x="11" y="59"/>
                  <a:pt x="11" y="59"/>
                  <a:pt x="11" y="59"/>
                </a:cubicBezTo>
                <a:cubicBezTo>
                  <a:pt x="11" y="59"/>
                  <a:pt x="11" y="59"/>
                  <a:pt x="11" y="59"/>
                </a:cubicBezTo>
                <a:cubicBezTo>
                  <a:pt x="11" y="59"/>
                  <a:pt x="11" y="59"/>
                  <a:pt x="11" y="59"/>
                </a:cubicBezTo>
                <a:cubicBezTo>
                  <a:pt x="11" y="59"/>
                  <a:pt x="11" y="59"/>
                  <a:pt x="11" y="59"/>
                </a:cubicBezTo>
                <a:cubicBezTo>
                  <a:pt x="11" y="59"/>
                  <a:pt x="11" y="59"/>
                  <a:pt x="11" y="59"/>
                </a:cubicBezTo>
                <a:cubicBezTo>
                  <a:pt x="11" y="59"/>
                  <a:pt x="11" y="59"/>
                  <a:pt x="11" y="59"/>
                </a:cubicBezTo>
                <a:cubicBezTo>
                  <a:pt x="11" y="59"/>
                  <a:pt x="12" y="59"/>
                  <a:pt x="12" y="59"/>
                </a:cubicBezTo>
                <a:cubicBezTo>
                  <a:pt x="12" y="59"/>
                  <a:pt x="12" y="59"/>
                  <a:pt x="12" y="59"/>
                </a:cubicBezTo>
                <a:cubicBezTo>
                  <a:pt x="12" y="59"/>
                  <a:pt x="11" y="59"/>
                  <a:pt x="11" y="59"/>
                </a:cubicBezTo>
                <a:cubicBezTo>
                  <a:pt x="11" y="59"/>
                  <a:pt x="11" y="59"/>
                  <a:pt x="11" y="59"/>
                </a:cubicBezTo>
                <a:close/>
              </a:path>
            </a:pathLst>
          </a:custGeom>
          <a:solidFill>
            <a:srgbClr val="2A3542"/>
          </a:solidFill>
          <a:ln>
            <a:noFill/>
          </a:ln>
        </p:spPr>
        <p:txBody>
          <a:bodyPr vert="horz" wrap="square" lIns="91440" tIns="45720" rIns="91440" bIns="45720" numCol="1" anchor="t" anchorCtr="0" compatLnSpc="1">
            <a:prstTxWarp prst="textNoShape">
              <a:avLst/>
            </a:prstTxWarp>
          </a:bodyPr>
          <a:lstStyle/>
          <a:p>
            <a:endParaRPr lang="en-US" sz="1351" dirty="0"/>
          </a:p>
        </p:txBody>
      </p:sp>
      <p:sp>
        <p:nvSpPr>
          <p:cNvPr id="73" name="iCon 2">
            <a:extLst>
              <a:ext uri="{FF2B5EF4-FFF2-40B4-BE49-F238E27FC236}">
                <a16:creationId xmlns:a16="http://schemas.microsoft.com/office/drawing/2014/main" id="{04834271-8E8D-4903-852F-6BE6A86E77F7}"/>
              </a:ext>
            </a:extLst>
          </p:cNvPr>
          <p:cNvSpPr>
            <a:spLocks noEditPoints="1"/>
          </p:cNvSpPr>
          <p:nvPr/>
        </p:nvSpPr>
        <p:spPr bwMode="auto">
          <a:xfrm>
            <a:off x="3904051" y="4395568"/>
            <a:ext cx="361417" cy="492839"/>
          </a:xfrm>
          <a:custGeom>
            <a:avLst/>
            <a:gdLst>
              <a:gd name="T0" fmla="*/ 12 w 53"/>
              <a:gd name="T1" fmla="*/ 31 h 73"/>
              <a:gd name="T2" fmla="*/ 27 w 53"/>
              <a:gd name="T3" fmla="*/ 6 h 73"/>
              <a:gd name="T4" fmla="*/ 44 w 53"/>
              <a:gd name="T5" fmla="*/ 24 h 73"/>
              <a:gd name="T6" fmla="*/ 27 w 53"/>
              <a:gd name="T7" fmla="*/ 0 h 73"/>
              <a:gd name="T8" fmla="*/ 6 w 53"/>
              <a:gd name="T9" fmla="*/ 31 h 73"/>
              <a:gd name="T10" fmla="*/ 0 w 53"/>
              <a:gd name="T11" fmla="*/ 37 h 73"/>
              <a:gd name="T12" fmla="*/ 6 w 53"/>
              <a:gd name="T13" fmla="*/ 73 h 73"/>
              <a:gd name="T14" fmla="*/ 53 w 53"/>
              <a:gd name="T15" fmla="*/ 67 h 73"/>
              <a:gd name="T16" fmla="*/ 48 w 53"/>
              <a:gd name="T17" fmla="*/ 31 h 73"/>
              <a:gd name="T18" fmla="*/ 48 w 53"/>
              <a:gd name="T19" fmla="*/ 70 h 73"/>
              <a:gd name="T20" fmla="*/ 3 w 53"/>
              <a:gd name="T21" fmla="*/ 67 h 73"/>
              <a:gd name="T22" fmla="*/ 6 w 53"/>
              <a:gd name="T23" fmla="*/ 34 h 73"/>
              <a:gd name="T24" fmla="*/ 50 w 53"/>
              <a:gd name="T25" fmla="*/ 37 h 73"/>
              <a:gd name="T26" fmla="*/ 17 w 53"/>
              <a:gd name="T27" fmla="*/ 67 h 73"/>
              <a:gd name="T28" fmla="*/ 10 w 53"/>
              <a:gd name="T29" fmla="*/ 68 h 73"/>
              <a:gd name="T30" fmla="*/ 5 w 53"/>
              <a:gd name="T31" fmla="*/ 44 h 73"/>
              <a:gd name="T32" fmla="*/ 7 w 53"/>
              <a:gd name="T33" fmla="*/ 44 h 73"/>
              <a:gd name="T34" fmla="*/ 10 w 53"/>
              <a:gd name="T35" fmla="*/ 66 h 73"/>
              <a:gd name="T36" fmla="*/ 17 w 53"/>
              <a:gd name="T37" fmla="*/ 67 h 73"/>
              <a:gd name="T38" fmla="*/ 24 w 53"/>
              <a:gd name="T39" fmla="*/ 68 h 73"/>
              <a:gd name="T40" fmla="*/ 20 w 53"/>
              <a:gd name="T41" fmla="*/ 67 h 73"/>
              <a:gd name="T42" fmla="*/ 24 w 53"/>
              <a:gd name="T43" fmla="*/ 66 h 73"/>
              <a:gd name="T44" fmla="*/ 27 w 53"/>
              <a:gd name="T45" fmla="*/ 42 h 73"/>
              <a:gd name="T46" fmla="*/ 24 w 53"/>
              <a:gd name="T47" fmla="*/ 51 h 73"/>
              <a:gd name="T48" fmla="*/ 25 w 53"/>
              <a:gd name="T49" fmla="*/ 59 h 73"/>
              <a:gd name="T50" fmla="*/ 29 w 53"/>
              <a:gd name="T51" fmla="*/ 58 h 73"/>
              <a:gd name="T52" fmla="*/ 32 w 53"/>
              <a:gd name="T53" fmla="*/ 47 h 73"/>
              <a:gd name="T54" fmla="*/ 28 w 53"/>
              <a:gd name="T55" fmla="*/ 50 h 73"/>
              <a:gd name="T56" fmla="*/ 27 w 53"/>
              <a:gd name="T57" fmla="*/ 57 h 73"/>
              <a:gd name="T58" fmla="*/ 26 w 53"/>
              <a:gd name="T59" fmla="*/ 51 h 73"/>
              <a:gd name="T60" fmla="*/ 23 w 53"/>
              <a:gd name="T61" fmla="*/ 47 h 73"/>
              <a:gd name="T62" fmla="*/ 30 w 53"/>
              <a:gd name="T63" fmla="*/ 47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3" h="73">
                <a:moveTo>
                  <a:pt x="48" y="31"/>
                </a:moveTo>
                <a:cubicBezTo>
                  <a:pt x="12" y="31"/>
                  <a:pt x="12" y="31"/>
                  <a:pt x="12" y="31"/>
                </a:cubicBezTo>
                <a:cubicBezTo>
                  <a:pt x="12" y="21"/>
                  <a:pt x="12" y="21"/>
                  <a:pt x="12" y="21"/>
                </a:cubicBezTo>
                <a:cubicBezTo>
                  <a:pt x="12" y="13"/>
                  <a:pt x="19" y="6"/>
                  <a:pt x="27" y="6"/>
                </a:cubicBezTo>
                <a:cubicBezTo>
                  <a:pt x="35" y="6"/>
                  <a:pt x="41" y="13"/>
                  <a:pt x="41" y="21"/>
                </a:cubicBezTo>
                <a:cubicBezTo>
                  <a:pt x="41" y="23"/>
                  <a:pt x="43" y="24"/>
                  <a:pt x="44" y="24"/>
                </a:cubicBezTo>
                <a:cubicBezTo>
                  <a:pt x="46" y="24"/>
                  <a:pt x="47" y="23"/>
                  <a:pt x="47" y="21"/>
                </a:cubicBezTo>
                <a:cubicBezTo>
                  <a:pt x="47" y="10"/>
                  <a:pt x="38" y="0"/>
                  <a:pt x="27" y="0"/>
                </a:cubicBezTo>
                <a:cubicBezTo>
                  <a:pt x="15" y="0"/>
                  <a:pt x="6" y="10"/>
                  <a:pt x="6" y="21"/>
                </a:cubicBezTo>
                <a:cubicBezTo>
                  <a:pt x="6" y="31"/>
                  <a:pt x="6" y="31"/>
                  <a:pt x="6" y="31"/>
                </a:cubicBezTo>
                <a:cubicBezTo>
                  <a:pt x="6" y="31"/>
                  <a:pt x="6" y="31"/>
                  <a:pt x="6" y="31"/>
                </a:cubicBezTo>
                <a:cubicBezTo>
                  <a:pt x="3" y="31"/>
                  <a:pt x="0" y="34"/>
                  <a:pt x="0" y="37"/>
                </a:cubicBezTo>
                <a:cubicBezTo>
                  <a:pt x="0" y="67"/>
                  <a:pt x="0" y="67"/>
                  <a:pt x="0" y="67"/>
                </a:cubicBezTo>
                <a:cubicBezTo>
                  <a:pt x="0" y="70"/>
                  <a:pt x="3" y="73"/>
                  <a:pt x="6" y="73"/>
                </a:cubicBezTo>
                <a:cubicBezTo>
                  <a:pt x="48" y="73"/>
                  <a:pt x="48" y="73"/>
                  <a:pt x="48" y="73"/>
                </a:cubicBezTo>
                <a:cubicBezTo>
                  <a:pt x="51" y="73"/>
                  <a:pt x="53" y="70"/>
                  <a:pt x="53" y="67"/>
                </a:cubicBezTo>
                <a:cubicBezTo>
                  <a:pt x="53" y="37"/>
                  <a:pt x="53" y="37"/>
                  <a:pt x="53" y="37"/>
                </a:cubicBezTo>
                <a:cubicBezTo>
                  <a:pt x="53" y="34"/>
                  <a:pt x="51" y="31"/>
                  <a:pt x="48" y="31"/>
                </a:cubicBezTo>
                <a:close/>
                <a:moveTo>
                  <a:pt x="50" y="67"/>
                </a:moveTo>
                <a:cubicBezTo>
                  <a:pt x="50" y="69"/>
                  <a:pt x="49" y="70"/>
                  <a:pt x="48" y="70"/>
                </a:cubicBezTo>
                <a:cubicBezTo>
                  <a:pt x="6" y="70"/>
                  <a:pt x="6" y="70"/>
                  <a:pt x="6" y="70"/>
                </a:cubicBezTo>
                <a:cubicBezTo>
                  <a:pt x="4" y="70"/>
                  <a:pt x="3" y="69"/>
                  <a:pt x="3" y="67"/>
                </a:cubicBezTo>
                <a:cubicBezTo>
                  <a:pt x="3" y="37"/>
                  <a:pt x="3" y="37"/>
                  <a:pt x="3" y="37"/>
                </a:cubicBezTo>
                <a:cubicBezTo>
                  <a:pt x="3" y="35"/>
                  <a:pt x="4" y="34"/>
                  <a:pt x="6" y="34"/>
                </a:cubicBezTo>
                <a:cubicBezTo>
                  <a:pt x="48" y="34"/>
                  <a:pt x="48" y="34"/>
                  <a:pt x="48" y="34"/>
                </a:cubicBezTo>
                <a:cubicBezTo>
                  <a:pt x="49" y="34"/>
                  <a:pt x="50" y="35"/>
                  <a:pt x="50" y="37"/>
                </a:cubicBezTo>
                <a:lnTo>
                  <a:pt x="50" y="67"/>
                </a:lnTo>
                <a:close/>
                <a:moveTo>
                  <a:pt x="17" y="67"/>
                </a:moveTo>
                <a:cubicBezTo>
                  <a:pt x="17" y="67"/>
                  <a:pt x="17" y="68"/>
                  <a:pt x="16" y="68"/>
                </a:cubicBezTo>
                <a:cubicBezTo>
                  <a:pt x="10" y="68"/>
                  <a:pt x="10" y="68"/>
                  <a:pt x="10" y="68"/>
                </a:cubicBezTo>
                <a:cubicBezTo>
                  <a:pt x="7" y="68"/>
                  <a:pt x="5" y="66"/>
                  <a:pt x="5" y="63"/>
                </a:cubicBezTo>
                <a:cubicBezTo>
                  <a:pt x="5" y="44"/>
                  <a:pt x="5" y="44"/>
                  <a:pt x="5" y="44"/>
                </a:cubicBezTo>
                <a:cubicBezTo>
                  <a:pt x="5" y="44"/>
                  <a:pt x="6" y="43"/>
                  <a:pt x="6" y="43"/>
                </a:cubicBezTo>
                <a:cubicBezTo>
                  <a:pt x="7" y="43"/>
                  <a:pt x="7" y="44"/>
                  <a:pt x="7" y="44"/>
                </a:cubicBezTo>
                <a:cubicBezTo>
                  <a:pt x="7" y="63"/>
                  <a:pt x="7" y="63"/>
                  <a:pt x="7" y="63"/>
                </a:cubicBezTo>
                <a:cubicBezTo>
                  <a:pt x="7" y="65"/>
                  <a:pt x="8" y="66"/>
                  <a:pt x="10" y="66"/>
                </a:cubicBezTo>
                <a:cubicBezTo>
                  <a:pt x="16" y="66"/>
                  <a:pt x="16" y="66"/>
                  <a:pt x="16" y="66"/>
                </a:cubicBezTo>
                <a:cubicBezTo>
                  <a:pt x="17" y="66"/>
                  <a:pt x="17" y="66"/>
                  <a:pt x="17" y="67"/>
                </a:cubicBezTo>
                <a:close/>
                <a:moveTo>
                  <a:pt x="25" y="67"/>
                </a:moveTo>
                <a:cubicBezTo>
                  <a:pt x="25" y="67"/>
                  <a:pt x="24" y="68"/>
                  <a:pt x="24" y="68"/>
                </a:cubicBezTo>
                <a:cubicBezTo>
                  <a:pt x="21" y="68"/>
                  <a:pt x="21" y="68"/>
                  <a:pt x="21" y="68"/>
                </a:cubicBezTo>
                <a:cubicBezTo>
                  <a:pt x="20" y="68"/>
                  <a:pt x="20" y="67"/>
                  <a:pt x="20" y="67"/>
                </a:cubicBezTo>
                <a:cubicBezTo>
                  <a:pt x="20" y="66"/>
                  <a:pt x="20" y="66"/>
                  <a:pt x="21" y="66"/>
                </a:cubicBezTo>
                <a:cubicBezTo>
                  <a:pt x="24" y="66"/>
                  <a:pt x="24" y="66"/>
                  <a:pt x="24" y="66"/>
                </a:cubicBezTo>
                <a:cubicBezTo>
                  <a:pt x="24" y="66"/>
                  <a:pt x="25" y="66"/>
                  <a:pt x="25" y="67"/>
                </a:cubicBezTo>
                <a:close/>
                <a:moveTo>
                  <a:pt x="27" y="42"/>
                </a:moveTo>
                <a:cubicBezTo>
                  <a:pt x="24" y="42"/>
                  <a:pt x="21" y="44"/>
                  <a:pt x="21" y="47"/>
                </a:cubicBezTo>
                <a:cubicBezTo>
                  <a:pt x="21" y="49"/>
                  <a:pt x="22" y="51"/>
                  <a:pt x="24" y="51"/>
                </a:cubicBezTo>
                <a:cubicBezTo>
                  <a:pt x="24" y="58"/>
                  <a:pt x="24" y="58"/>
                  <a:pt x="24" y="58"/>
                </a:cubicBezTo>
                <a:cubicBezTo>
                  <a:pt x="24" y="59"/>
                  <a:pt x="25" y="59"/>
                  <a:pt x="25" y="59"/>
                </a:cubicBezTo>
                <a:cubicBezTo>
                  <a:pt x="28" y="59"/>
                  <a:pt x="28" y="59"/>
                  <a:pt x="28" y="59"/>
                </a:cubicBezTo>
                <a:cubicBezTo>
                  <a:pt x="29" y="59"/>
                  <a:pt x="29" y="59"/>
                  <a:pt x="29" y="58"/>
                </a:cubicBezTo>
                <a:cubicBezTo>
                  <a:pt x="30" y="51"/>
                  <a:pt x="30" y="51"/>
                  <a:pt x="30" y="51"/>
                </a:cubicBezTo>
                <a:cubicBezTo>
                  <a:pt x="31" y="51"/>
                  <a:pt x="32" y="49"/>
                  <a:pt x="32" y="47"/>
                </a:cubicBezTo>
                <a:cubicBezTo>
                  <a:pt x="32" y="44"/>
                  <a:pt x="30" y="42"/>
                  <a:pt x="27" y="42"/>
                </a:cubicBezTo>
                <a:close/>
                <a:moveTo>
                  <a:pt x="28" y="50"/>
                </a:moveTo>
                <a:cubicBezTo>
                  <a:pt x="28" y="50"/>
                  <a:pt x="28" y="50"/>
                  <a:pt x="28" y="51"/>
                </a:cubicBezTo>
                <a:cubicBezTo>
                  <a:pt x="27" y="57"/>
                  <a:pt x="27" y="57"/>
                  <a:pt x="27" y="57"/>
                </a:cubicBezTo>
                <a:cubicBezTo>
                  <a:pt x="26" y="57"/>
                  <a:pt x="26" y="57"/>
                  <a:pt x="26" y="57"/>
                </a:cubicBezTo>
                <a:cubicBezTo>
                  <a:pt x="26" y="51"/>
                  <a:pt x="26" y="51"/>
                  <a:pt x="26" y="51"/>
                </a:cubicBezTo>
                <a:cubicBezTo>
                  <a:pt x="26" y="50"/>
                  <a:pt x="26" y="50"/>
                  <a:pt x="25" y="50"/>
                </a:cubicBezTo>
                <a:cubicBezTo>
                  <a:pt x="24" y="49"/>
                  <a:pt x="23" y="48"/>
                  <a:pt x="23" y="47"/>
                </a:cubicBezTo>
                <a:cubicBezTo>
                  <a:pt x="23" y="45"/>
                  <a:pt x="25" y="44"/>
                  <a:pt x="27" y="44"/>
                </a:cubicBezTo>
                <a:cubicBezTo>
                  <a:pt x="29" y="44"/>
                  <a:pt x="30" y="45"/>
                  <a:pt x="30" y="47"/>
                </a:cubicBezTo>
                <a:cubicBezTo>
                  <a:pt x="30" y="48"/>
                  <a:pt x="29" y="49"/>
                  <a:pt x="28" y="50"/>
                </a:cubicBezTo>
                <a:close/>
              </a:path>
            </a:pathLst>
          </a:custGeom>
          <a:solidFill>
            <a:srgbClr val="2A3542"/>
          </a:solidFill>
          <a:ln>
            <a:noFill/>
          </a:ln>
        </p:spPr>
        <p:txBody>
          <a:bodyPr vert="horz" wrap="square" lIns="91440" tIns="45720" rIns="91440" bIns="45720" numCol="1" anchor="t" anchorCtr="0" compatLnSpc="1">
            <a:prstTxWarp prst="textNoShape">
              <a:avLst/>
            </a:prstTxWarp>
          </a:bodyPr>
          <a:lstStyle/>
          <a:p>
            <a:endParaRPr lang="en-US" sz="1351"/>
          </a:p>
        </p:txBody>
      </p:sp>
      <p:sp>
        <p:nvSpPr>
          <p:cNvPr id="74" name="iCon 3">
            <a:extLst>
              <a:ext uri="{FF2B5EF4-FFF2-40B4-BE49-F238E27FC236}">
                <a16:creationId xmlns:a16="http://schemas.microsoft.com/office/drawing/2014/main" id="{E3ED05F4-2C38-40EA-957E-AFD3CB7DF3C3}"/>
              </a:ext>
            </a:extLst>
          </p:cNvPr>
          <p:cNvSpPr>
            <a:spLocks noEditPoints="1"/>
          </p:cNvSpPr>
          <p:nvPr/>
        </p:nvSpPr>
        <p:spPr bwMode="auto">
          <a:xfrm>
            <a:off x="7901428" y="4559746"/>
            <a:ext cx="387567" cy="394530"/>
          </a:xfrm>
          <a:custGeom>
            <a:avLst/>
            <a:gdLst>
              <a:gd name="T0" fmla="*/ 0 w 68"/>
              <a:gd name="T1" fmla="*/ 32 h 69"/>
              <a:gd name="T2" fmla="*/ 31 w 68"/>
              <a:gd name="T3" fmla="*/ 0 h 69"/>
              <a:gd name="T4" fmla="*/ 0 w 68"/>
              <a:gd name="T5" fmla="*/ 30 h 69"/>
              <a:gd name="T6" fmla="*/ 23 w 68"/>
              <a:gd name="T7" fmla="*/ 4 h 69"/>
              <a:gd name="T8" fmla="*/ 5 w 68"/>
              <a:gd name="T9" fmla="*/ 19 h 69"/>
              <a:gd name="T10" fmla="*/ 3 w 68"/>
              <a:gd name="T11" fmla="*/ 27 h 69"/>
              <a:gd name="T12" fmla="*/ 28 w 68"/>
              <a:gd name="T13" fmla="*/ 3 h 69"/>
              <a:gd name="T14" fmla="*/ 5 w 68"/>
              <a:gd name="T15" fmla="*/ 29 h 69"/>
              <a:gd name="T16" fmla="*/ 3 w 68"/>
              <a:gd name="T17" fmla="*/ 27 h 69"/>
              <a:gd name="T18" fmla="*/ 19 w 68"/>
              <a:gd name="T19" fmla="*/ 29 h 69"/>
              <a:gd name="T20" fmla="*/ 28 w 68"/>
              <a:gd name="T21" fmla="*/ 23 h 69"/>
              <a:gd name="T22" fmla="*/ 28 w 68"/>
              <a:gd name="T23" fmla="*/ 26 h 69"/>
              <a:gd name="T24" fmla="*/ 26 w 68"/>
              <a:gd name="T25" fmla="*/ 29 h 69"/>
              <a:gd name="T26" fmla="*/ 17 w 68"/>
              <a:gd name="T27" fmla="*/ 29 h 69"/>
              <a:gd name="T28" fmla="*/ 28 w 68"/>
              <a:gd name="T29" fmla="*/ 14 h 69"/>
              <a:gd name="T30" fmla="*/ 17 w 68"/>
              <a:gd name="T31" fmla="*/ 29 h 69"/>
              <a:gd name="T32" fmla="*/ 7 w 68"/>
              <a:gd name="T33" fmla="*/ 29 h 69"/>
              <a:gd name="T34" fmla="*/ 28 w 68"/>
              <a:gd name="T35" fmla="*/ 11 h 69"/>
              <a:gd name="T36" fmla="*/ 0 w 68"/>
              <a:gd name="T37" fmla="*/ 37 h 69"/>
              <a:gd name="T38" fmla="*/ 31 w 68"/>
              <a:gd name="T39" fmla="*/ 69 h 69"/>
              <a:gd name="T40" fmla="*/ 0 w 68"/>
              <a:gd name="T41" fmla="*/ 38 h 69"/>
              <a:gd name="T42" fmla="*/ 68 w 68"/>
              <a:gd name="T43" fmla="*/ 30 h 69"/>
              <a:gd name="T44" fmla="*/ 36 w 68"/>
              <a:gd name="T45" fmla="*/ 32 h 69"/>
              <a:gd name="T46" fmla="*/ 38 w 68"/>
              <a:gd name="T47" fmla="*/ 0 h 69"/>
              <a:gd name="T48" fmla="*/ 36 w 68"/>
              <a:gd name="T49" fmla="*/ 69 h 69"/>
              <a:gd name="T50" fmla="*/ 68 w 68"/>
              <a:gd name="T51" fmla="*/ 38 h 69"/>
              <a:gd name="T52" fmla="*/ 36 w 68"/>
              <a:gd name="T53" fmla="*/ 37 h 69"/>
              <a:gd name="T54" fmla="*/ 49 w 68"/>
              <a:gd name="T55" fmla="*/ 63 h 69"/>
              <a:gd name="T56" fmla="*/ 65 w 68"/>
              <a:gd name="T57" fmla="*/ 44 h 69"/>
              <a:gd name="T58" fmla="*/ 49 w 68"/>
              <a:gd name="T59" fmla="*/ 63 h 69"/>
              <a:gd name="T60" fmla="*/ 41 w 68"/>
              <a:gd name="T61" fmla="*/ 65 h 69"/>
              <a:gd name="T62" fmla="*/ 39 w 68"/>
              <a:gd name="T63" fmla="*/ 63 h 69"/>
              <a:gd name="T64" fmla="*/ 65 w 68"/>
              <a:gd name="T65" fmla="*/ 40 h 69"/>
              <a:gd name="T66" fmla="*/ 45 w 68"/>
              <a:gd name="T67" fmla="*/ 40 h 69"/>
              <a:gd name="T68" fmla="*/ 39 w 68"/>
              <a:gd name="T69" fmla="*/ 49 h 69"/>
              <a:gd name="T70" fmla="*/ 45 w 68"/>
              <a:gd name="T71" fmla="*/ 40 h 69"/>
              <a:gd name="T72" fmla="*/ 39 w 68"/>
              <a:gd name="T73" fmla="*/ 40 h 69"/>
              <a:gd name="T74" fmla="*/ 39 w 68"/>
              <a:gd name="T75" fmla="*/ 42 h 69"/>
              <a:gd name="T76" fmla="*/ 54 w 68"/>
              <a:gd name="T77" fmla="*/ 40 h 69"/>
              <a:gd name="T78" fmla="*/ 39 w 68"/>
              <a:gd name="T79" fmla="*/ 51 h 69"/>
              <a:gd name="T80" fmla="*/ 57 w 68"/>
              <a:gd name="T81" fmla="*/ 40 h 69"/>
              <a:gd name="T82" fmla="*/ 39 w 68"/>
              <a:gd name="T83" fmla="*/ 61 h 69"/>
              <a:gd name="T84" fmla="*/ 57 w 68"/>
              <a:gd name="T85" fmla="*/ 4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68" h="69">
                <a:moveTo>
                  <a:pt x="0" y="30"/>
                </a:moveTo>
                <a:cubicBezTo>
                  <a:pt x="0" y="32"/>
                  <a:pt x="0" y="32"/>
                  <a:pt x="0" y="32"/>
                </a:cubicBezTo>
                <a:cubicBezTo>
                  <a:pt x="31" y="32"/>
                  <a:pt x="31" y="32"/>
                  <a:pt x="31" y="32"/>
                </a:cubicBezTo>
                <a:cubicBezTo>
                  <a:pt x="31" y="0"/>
                  <a:pt x="31" y="0"/>
                  <a:pt x="31" y="0"/>
                </a:cubicBezTo>
                <a:cubicBezTo>
                  <a:pt x="30" y="0"/>
                  <a:pt x="30" y="0"/>
                  <a:pt x="30" y="0"/>
                </a:cubicBezTo>
                <a:cubicBezTo>
                  <a:pt x="13" y="0"/>
                  <a:pt x="0" y="14"/>
                  <a:pt x="0" y="30"/>
                </a:cubicBezTo>
                <a:close/>
                <a:moveTo>
                  <a:pt x="18" y="6"/>
                </a:moveTo>
                <a:cubicBezTo>
                  <a:pt x="20" y="5"/>
                  <a:pt x="22" y="4"/>
                  <a:pt x="23" y="4"/>
                </a:cubicBezTo>
                <a:cubicBezTo>
                  <a:pt x="3" y="24"/>
                  <a:pt x="3" y="24"/>
                  <a:pt x="3" y="24"/>
                </a:cubicBezTo>
                <a:cubicBezTo>
                  <a:pt x="4" y="22"/>
                  <a:pt x="4" y="20"/>
                  <a:pt x="5" y="19"/>
                </a:cubicBezTo>
                <a:lnTo>
                  <a:pt x="18" y="6"/>
                </a:lnTo>
                <a:close/>
                <a:moveTo>
                  <a:pt x="3" y="27"/>
                </a:moveTo>
                <a:cubicBezTo>
                  <a:pt x="27" y="3"/>
                  <a:pt x="27" y="3"/>
                  <a:pt x="27" y="3"/>
                </a:cubicBezTo>
                <a:cubicBezTo>
                  <a:pt x="27" y="3"/>
                  <a:pt x="28" y="3"/>
                  <a:pt x="28" y="3"/>
                </a:cubicBezTo>
                <a:cubicBezTo>
                  <a:pt x="28" y="5"/>
                  <a:pt x="28" y="5"/>
                  <a:pt x="28" y="5"/>
                </a:cubicBezTo>
                <a:cubicBezTo>
                  <a:pt x="5" y="29"/>
                  <a:pt x="5" y="29"/>
                  <a:pt x="5" y="29"/>
                </a:cubicBezTo>
                <a:cubicBezTo>
                  <a:pt x="3" y="29"/>
                  <a:pt x="3" y="29"/>
                  <a:pt x="3" y="29"/>
                </a:cubicBezTo>
                <a:cubicBezTo>
                  <a:pt x="3" y="28"/>
                  <a:pt x="3" y="28"/>
                  <a:pt x="3" y="27"/>
                </a:cubicBezTo>
                <a:close/>
                <a:moveTo>
                  <a:pt x="23" y="29"/>
                </a:moveTo>
                <a:cubicBezTo>
                  <a:pt x="19" y="29"/>
                  <a:pt x="19" y="29"/>
                  <a:pt x="19" y="29"/>
                </a:cubicBezTo>
                <a:cubicBezTo>
                  <a:pt x="28" y="20"/>
                  <a:pt x="28" y="20"/>
                  <a:pt x="28" y="20"/>
                </a:cubicBezTo>
                <a:cubicBezTo>
                  <a:pt x="28" y="23"/>
                  <a:pt x="28" y="23"/>
                  <a:pt x="28" y="23"/>
                </a:cubicBezTo>
                <a:lnTo>
                  <a:pt x="23" y="29"/>
                </a:lnTo>
                <a:close/>
                <a:moveTo>
                  <a:pt x="28" y="26"/>
                </a:moveTo>
                <a:cubicBezTo>
                  <a:pt x="28" y="29"/>
                  <a:pt x="28" y="29"/>
                  <a:pt x="28" y="29"/>
                </a:cubicBezTo>
                <a:cubicBezTo>
                  <a:pt x="26" y="29"/>
                  <a:pt x="26" y="29"/>
                  <a:pt x="26" y="29"/>
                </a:cubicBezTo>
                <a:lnTo>
                  <a:pt x="28" y="26"/>
                </a:lnTo>
                <a:close/>
                <a:moveTo>
                  <a:pt x="17" y="29"/>
                </a:moveTo>
                <a:cubicBezTo>
                  <a:pt x="13" y="29"/>
                  <a:pt x="13" y="29"/>
                  <a:pt x="13" y="29"/>
                </a:cubicBezTo>
                <a:cubicBezTo>
                  <a:pt x="28" y="14"/>
                  <a:pt x="28" y="14"/>
                  <a:pt x="28" y="14"/>
                </a:cubicBezTo>
                <a:cubicBezTo>
                  <a:pt x="28" y="17"/>
                  <a:pt x="28" y="17"/>
                  <a:pt x="28" y="17"/>
                </a:cubicBezTo>
                <a:lnTo>
                  <a:pt x="17" y="29"/>
                </a:lnTo>
                <a:close/>
                <a:moveTo>
                  <a:pt x="11" y="29"/>
                </a:moveTo>
                <a:cubicBezTo>
                  <a:pt x="7" y="29"/>
                  <a:pt x="7" y="29"/>
                  <a:pt x="7" y="29"/>
                </a:cubicBezTo>
                <a:cubicBezTo>
                  <a:pt x="28" y="8"/>
                  <a:pt x="28" y="8"/>
                  <a:pt x="28" y="8"/>
                </a:cubicBezTo>
                <a:cubicBezTo>
                  <a:pt x="28" y="11"/>
                  <a:pt x="28" y="11"/>
                  <a:pt x="28" y="11"/>
                </a:cubicBezTo>
                <a:lnTo>
                  <a:pt x="11" y="29"/>
                </a:lnTo>
                <a:close/>
                <a:moveTo>
                  <a:pt x="0" y="37"/>
                </a:moveTo>
                <a:cubicBezTo>
                  <a:pt x="31" y="37"/>
                  <a:pt x="31" y="37"/>
                  <a:pt x="31" y="37"/>
                </a:cubicBezTo>
                <a:cubicBezTo>
                  <a:pt x="31" y="69"/>
                  <a:pt x="31" y="69"/>
                  <a:pt x="31" y="69"/>
                </a:cubicBezTo>
                <a:cubicBezTo>
                  <a:pt x="30" y="69"/>
                  <a:pt x="30" y="69"/>
                  <a:pt x="30" y="69"/>
                </a:cubicBezTo>
                <a:cubicBezTo>
                  <a:pt x="13" y="69"/>
                  <a:pt x="0" y="55"/>
                  <a:pt x="0" y="38"/>
                </a:cubicBezTo>
                <a:lnTo>
                  <a:pt x="0" y="37"/>
                </a:lnTo>
                <a:close/>
                <a:moveTo>
                  <a:pt x="68" y="30"/>
                </a:moveTo>
                <a:cubicBezTo>
                  <a:pt x="68" y="32"/>
                  <a:pt x="68" y="32"/>
                  <a:pt x="68" y="32"/>
                </a:cubicBezTo>
                <a:cubicBezTo>
                  <a:pt x="36" y="32"/>
                  <a:pt x="36" y="32"/>
                  <a:pt x="36" y="32"/>
                </a:cubicBezTo>
                <a:cubicBezTo>
                  <a:pt x="36" y="0"/>
                  <a:pt x="36" y="0"/>
                  <a:pt x="36" y="0"/>
                </a:cubicBezTo>
                <a:cubicBezTo>
                  <a:pt x="38" y="0"/>
                  <a:pt x="38" y="0"/>
                  <a:pt x="38" y="0"/>
                </a:cubicBezTo>
                <a:cubicBezTo>
                  <a:pt x="55" y="0"/>
                  <a:pt x="68" y="14"/>
                  <a:pt x="68" y="30"/>
                </a:cubicBezTo>
                <a:close/>
                <a:moveTo>
                  <a:pt x="36" y="69"/>
                </a:moveTo>
                <a:cubicBezTo>
                  <a:pt x="38" y="69"/>
                  <a:pt x="38" y="69"/>
                  <a:pt x="38" y="69"/>
                </a:cubicBezTo>
                <a:cubicBezTo>
                  <a:pt x="55" y="69"/>
                  <a:pt x="68" y="55"/>
                  <a:pt x="68" y="38"/>
                </a:cubicBezTo>
                <a:cubicBezTo>
                  <a:pt x="68" y="37"/>
                  <a:pt x="68" y="37"/>
                  <a:pt x="68" y="37"/>
                </a:cubicBezTo>
                <a:cubicBezTo>
                  <a:pt x="36" y="37"/>
                  <a:pt x="36" y="37"/>
                  <a:pt x="36" y="37"/>
                </a:cubicBezTo>
                <a:lnTo>
                  <a:pt x="36" y="69"/>
                </a:lnTo>
                <a:close/>
                <a:moveTo>
                  <a:pt x="49" y="63"/>
                </a:moveTo>
                <a:cubicBezTo>
                  <a:pt x="47" y="64"/>
                  <a:pt x="46" y="65"/>
                  <a:pt x="44" y="65"/>
                </a:cubicBezTo>
                <a:cubicBezTo>
                  <a:pt x="65" y="44"/>
                  <a:pt x="65" y="44"/>
                  <a:pt x="65" y="44"/>
                </a:cubicBezTo>
                <a:cubicBezTo>
                  <a:pt x="64" y="46"/>
                  <a:pt x="64" y="48"/>
                  <a:pt x="63" y="49"/>
                </a:cubicBezTo>
                <a:lnTo>
                  <a:pt x="49" y="63"/>
                </a:lnTo>
                <a:close/>
                <a:moveTo>
                  <a:pt x="65" y="41"/>
                </a:moveTo>
                <a:cubicBezTo>
                  <a:pt x="41" y="65"/>
                  <a:pt x="41" y="65"/>
                  <a:pt x="41" y="65"/>
                </a:cubicBezTo>
                <a:cubicBezTo>
                  <a:pt x="40" y="66"/>
                  <a:pt x="40" y="66"/>
                  <a:pt x="39" y="66"/>
                </a:cubicBezTo>
                <a:cubicBezTo>
                  <a:pt x="39" y="63"/>
                  <a:pt x="39" y="63"/>
                  <a:pt x="39" y="63"/>
                </a:cubicBezTo>
                <a:cubicBezTo>
                  <a:pt x="63" y="40"/>
                  <a:pt x="63" y="40"/>
                  <a:pt x="63" y="40"/>
                </a:cubicBezTo>
                <a:cubicBezTo>
                  <a:pt x="65" y="40"/>
                  <a:pt x="65" y="40"/>
                  <a:pt x="65" y="40"/>
                </a:cubicBezTo>
                <a:cubicBezTo>
                  <a:pt x="65" y="40"/>
                  <a:pt x="65" y="41"/>
                  <a:pt x="65" y="41"/>
                </a:cubicBezTo>
                <a:close/>
                <a:moveTo>
                  <a:pt x="45" y="40"/>
                </a:moveTo>
                <a:cubicBezTo>
                  <a:pt x="48" y="40"/>
                  <a:pt x="48" y="40"/>
                  <a:pt x="48" y="40"/>
                </a:cubicBezTo>
                <a:cubicBezTo>
                  <a:pt x="39" y="49"/>
                  <a:pt x="39" y="49"/>
                  <a:pt x="39" y="49"/>
                </a:cubicBezTo>
                <a:cubicBezTo>
                  <a:pt x="39" y="45"/>
                  <a:pt x="39" y="45"/>
                  <a:pt x="39" y="45"/>
                </a:cubicBezTo>
                <a:lnTo>
                  <a:pt x="45" y="40"/>
                </a:lnTo>
                <a:close/>
                <a:moveTo>
                  <a:pt x="39" y="42"/>
                </a:moveTo>
                <a:cubicBezTo>
                  <a:pt x="39" y="40"/>
                  <a:pt x="39" y="40"/>
                  <a:pt x="39" y="40"/>
                </a:cubicBezTo>
                <a:cubicBezTo>
                  <a:pt x="42" y="40"/>
                  <a:pt x="42" y="40"/>
                  <a:pt x="42" y="40"/>
                </a:cubicBezTo>
                <a:lnTo>
                  <a:pt x="39" y="42"/>
                </a:lnTo>
                <a:close/>
                <a:moveTo>
                  <a:pt x="51" y="40"/>
                </a:moveTo>
                <a:cubicBezTo>
                  <a:pt x="54" y="40"/>
                  <a:pt x="54" y="40"/>
                  <a:pt x="54" y="40"/>
                </a:cubicBezTo>
                <a:cubicBezTo>
                  <a:pt x="39" y="55"/>
                  <a:pt x="39" y="55"/>
                  <a:pt x="39" y="55"/>
                </a:cubicBezTo>
                <a:cubicBezTo>
                  <a:pt x="39" y="51"/>
                  <a:pt x="39" y="51"/>
                  <a:pt x="39" y="51"/>
                </a:cubicBezTo>
                <a:lnTo>
                  <a:pt x="51" y="40"/>
                </a:lnTo>
                <a:close/>
                <a:moveTo>
                  <a:pt x="57" y="40"/>
                </a:moveTo>
                <a:cubicBezTo>
                  <a:pt x="60" y="40"/>
                  <a:pt x="60" y="40"/>
                  <a:pt x="60" y="40"/>
                </a:cubicBezTo>
                <a:cubicBezTo>
                  <a:pt x="39" y="61"/>
                  <a:pt x="39" y="61"/>
                  <a:pt x="39" y="61"/>
                </a:cubicBezTo>
                <a:cubicBezTo>
                  <a:pt x="39" y="57"/>
                  <a:pt x="39" y="57"/>
                  <a:pt x="39" y="57"/>
                </a:cubicBezTo>
                <a:lnTo>
                  <a:pt x="57" y="40"/>
                </a:lnTo>
                <a:close/>
              </a:path>
            </a:pathLst>
          </a:custGeom>
          <a:solidFill>
            <a:srgbClr val="2A3542"/>
          </a:solidFill>
          <a:ln>
            <a:noFill/>
          </a:ln>
        </p:spPr>
        <p:txBody>
          <a:bodyPr vert="horz" wrap="square" lIns="91440" tIns="45720" rIns="91440" bIns="45720" numCol="1" anchor="t" anchorCtr="0" compatLnSpc="1">
            <a:prstTxWarp prst="textNoShape">
              <a:avLst/>
            </a:prstTxWarp>
          </a:bodyPr>
          <a:lstStyle/>
          <a:p>
            <a:endParaRPr lang="en-US" sz="1351" dirty="0"/>
          </a:p>
        </p:txBody>
      </p:sp>
      <p:sp>
        <p:nvSpPr>
          <p:cNvPr id="75" name="iCon 4">
            <a:extLst>
              <a:ext uri="{FF2B5EF4-FFF2-40B4-BE49-F238E27FC236}">
                <a16:creationId xmlns:a16="http://schemas.microsoft.com/office/drawing/2014/main" id="{78E9445C-69B6-4664-A023-F954CDF01C7F}"/>
              </a:ext>
            </a:extLst>
          </p:cNvPr>
          <p:cNvSpPr>
            <a:spLocks noEditPoints="1"/>
          </p:cNvSpPr>
          <p:nvPr/>
        </p:nvSpPr>
        <p:spPr bwMode="auto">
          <a:xfrm>
            <a:off x="7811280" y="2066120"/>
            <a:ext cx="528420" cy="522799"/>
          </a:xfrm>
          <a:custGeom>
            <a:avLst/>
            <a:gdLst>
              <a:gd name="T0" fmla="*/ 47 w 76"/>
              <a:gd name="T1" fmla="*/ 21 h 76"/>
              <a:gd name="T2" fmla="*/ 40 w 76"/>
              <a:gd name="T3" fmla="*/ 19 h 76"/>
              <a:gd name="T4" fmla="*/ 41 w 76"/>
              <a:gd name="T5" fmla="*/ 21 h 76"/>
              <a:gd name="T6" fmla="*/ 39 w 76"/>
              <a:gd name="T7" fmla="*/ 28 h 76"/>
              <a:gd name="T8" fmla="*/ 39 w 76"/>
              <a:gd name="T9" fmla="*/ 35 h 76"/>
              <a:gd name="T10" fmla="*/ 44 w 76"/>
              <a:gd name="T11" fmla="*/ 37 h 76"/>
              <a:gd name="T12" fmla="*/ 52 w 76"/>
              <a:gd name="T13" fmla="*/ 21 h 76"/>
              <a:gd name="T14" fmla="*/ 25 w 76"/>
              <a:gd name="T15" fmla="*/ 33 h 76"/>
              <a:gd name="T16" fmla="*/ 60 w 76"/>
              <a:gd name="T17" fmla="*/ 43 h 76"/>
              <a:gd name="T18" fmla="*/ 23 w 76"/>
              <a:gd name="T19" fmla="*/ 24 h 76"/>
              <a:gd name="T20" fmla="*/ 49 w 76"/>
              <a:gd name="T21" fmla="*/ 51 h 76"/>
              <a:gd name="T22" fmla="*/ 53 w 76"/>
              <a:gd name="T23" fmla="*/ 46 h 76"/>
              <a:gd name="T24" fmla="*/ 28 w 76"/>
              <a:gd name="T25" fmla="*/ 24 h 76"/>
              <a:gd name="T26" fmla="*/ 34 w 76"/>
              <a:gd name="T27" fmla="*/ 17 h 76"/>
              <a:gd name="T28" fmla="*/ 27 w 76"/>
              <a:gd name="T29" fmla="*/ 24 h 76"/>
              <a:gd name="T30" fmla="*/ 33 w 76"/>
              <a:gd name="T31" fmla="*/ 27 h 76"/>
              <a:gd name="T32" fmla="*/ 19 w 76"/>
              <a:gd name="T33" fmla="*/ 40 h 76"/>
              <a:gd name="T34" fmla="*/ 22 w 76"/>
              <a:gd name="T35" fmla="*/ 38 h 76"/>
              <a:gd name="T36" fmla="*/ 21 w 76"/>
              <a:gd name="T37" fmla="*/ 26 h 76"/>
              <a:gd name="T38" fmla="*/ 21 w 76"/>
              <a:gd name="T39" fmla="*/ 28 h 76"/>
              <a:gd name="T40" fmla="*/ 36 w 76"/>
              <a:gd name="T41" fmla="*/ 32 h 76"/>
              <a:gd name="T42" fmla="*/ 37 w 76"/>
              <a:gd name="T43" fmla="*/ 30 h 76"/>
              <a:gd name="T44" fmla="*/ 35 w 76"/>
              <a:gd name="T45" fmla="*/ 25 h 76"/>
              <a:gd name="T46" fmla="*/ 37 w 76"/>
              <a:gd name="T47" fmla="*/ 33 h 76"/>
              <a:gd name="T48" fmla="*/ 21 w 76"/>
              <a:gd name="T49" fmla="*/ 22 h 76"/>
              <a:gd name="T50" fmla="*/ 17 w 76"/>
              <a:gd name="T51" fmla="*/ 33 h 76"/>
              <a:gd name="T52" fmla="*/ 20 w 76"/>
              <a:gd name="T53" fmla="*/ 33 h 76"/>
              <a:gd name="T54" fmla="*/ 17 w 76"/>
              <a:gd name="T55" fmla="*/ 30 h 76"/>
              <a:gd name="T56" fmla="*/ 16 w 76"/>
              <a:gd name="T57" fmla="*/ 30 h 76"/>
              <a:gd name="T58" fmla="*/ 21 w 76"/>
              <a:gd name="T59" fmla="*/ 53 h 76"/>
              <a:gd name="T60" fmla="*/ 58 w 76"/>
              <a:gd name="T61" fmla="*/ 33 h 76"/>
              <a:gd name="T62" fmla="*/ 49 w 76"/>
              <a:gd name="T63" fmla="*/ 39 h 76"/>
              <a:gd name="T64" fmla="*/ 47 w 76"/>
              <a:gd name="T65" fmla="*/ 42 h 76"/>
              <a:gd name="T66" fmla="*/ 40 w 76"/>
              <a:gd name="T67" fmla="*/ 51 h 76"/>
              <a:gd name="T68" fmla="*/ 35 w 76"/>
              <a:gd name="T69" fmla="*/ 39 h 76"/>
              <a:gd name="T70" fmla="*/ 43 w 76"/>
              <a:gd name="T71" fmla="*/ 36 h 76"/>
              <a:gd name="T72" fmla="*/ 38 w 76"/>
              <a:gd name="T73" fmla="*/ 35 h 76"/>
              <a:gd name="T74" fmla="*/ 41 w 76"/>
              <a:gd name="T75" fmla="*/ 31 h 76"/>
              <a:gd name="T76" fmla="*/ 40 w 76"/>
              <a:gd name="T77" fmla="*/ 31 h 76"/>
              <a:gd name="T78" fmla="*/ 41 w 76"/>
              <a:gd name="T79" fmla="*/ 26 h 76"/>
              <a:gd name="T80" fmla="*/ 44 w 76"/>
              <a:gd name="T81" fmla="*/ 27 h 76"/>
              <a:gd name="T82" fmla="*/ 51 w 76"/>
              <a:gd name="T83" fmla="*/ 26 h 76"/>
              <a:gd name="T84" fmla="*/ 27 w 76"/>
              <a:gd name="T85" fmla="*/ 18 h 76"/>
              <a:gd name="T86" fmla="*/ 23 w 76"/>
              <a:gd name="T87" fmla="*/ 22 h 76"/>
              <a:gd name="T88" fmla="*/ 25 w 76"/>
              <a:gd name="T89" fmla="*/ 26 h 76"/>
              <a:gd name="T90" fmla="*/ 23 w 76"/>
              <a:gd name="T91" fmla="*/ 26 h 76"/>
              <a:gd name="T92" fmla="*/ 21 w 76"/>
              <a:gd name="T93" fmla="*/ 25 h 76"/>
              <a:gd name="T94" fmla="*/ 23 w 76"/>
              <a:gd name="T95" fmla="*/ 28 h 76"/>
              <a:gd name="T96" fmla="*/ 22 w 76"/>
              <a:gd name="T97" fmla="*/ 33 h 76"/>
              <a:gd name="T98" fmla="*/ 18 w 76"/>
              <a:gd name="T99" fmla="*/ 40 h 76"/>
              <a:gd name="T100" fmla="*/ 20 w 76"/>
              <a:gd name="T101" fmla="*/ 43 h 76"/>
              <a:gd name="T102" fmla="*/ 29 w 76"/>
              <a:gd name="T103" fmla="*/ 49 h 76"/>
              <a:gd name="T104" fmla="*/ 59 w 76"/>
              <a:gd name="T105" fmla="*/ 41 h 76"/>
              <a:gd name="T106" fmla="*/ 25 w 76"/>
              <a:gd name="T107" fmla="*/ 52 h 76"/>
              <a:gd name="T108" fmla="*/ 53 w 76"/>
              <a:gd name="T109" fmla="*/ 35 h 76"/>
              <a:gd name="T110" fmla="*/ 49 w 76"/>
              <a:gd name="T111" fmla="*/ 36 h 76"/>
              <a:gd name="T112" fmla="*/ 45 w 76"/>
              <a:gd name="T113" fmla="*/ 34 h 76"/>
              <a:gd name="T114" fmla="*/ 42 w 76"/>
              <a:gd name="T115" fmla="*/ 29 h 76"/>
              <a:gd name="T116" fmla="*/ 43 w 76"/>
              <a:gd name="T117" fmla="*/ 28 h 76"/>
              <a:gd name="T118" fmla="*/ 45 w 76"/>
              <a:gd name="T119" fmla="*/ 33 h 76"/>
              <a:gd name="T120" fmla="*/ 49 w 76"/>
              <a:gd name="T121" fmla="*/ 29 h 76"/>
              <a:gd name="T122" fmla="*/ 43 w 76"/>
              <a:gd name="T123" fmla="*/ 30 h 76"/>
              <a:gd name="T124" fmla="*/ 45 w 76"/>
              <a:gd name="T125" fmla="*/ 49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6" h="76">
                <a:moveTo>
                  <a:pt x="48" y="25"/>
                </a:moveTo>
                <a:cubicBezTo>
                  <a:pt x="48" y="25"/>
                  <a:pt x="48" y="25"/>
                  <a:pt x="48" y="25"/>
                </a:cubicBezTo>
                <a:cubicBezTo>
                  <a:pt x="48" y="25"/>
                  <a:pt x="48" y="25"/>
                  <a:pt x="48" y="25"/>
                </a:cubicBezTo>
                <a:cubicBezTo>
                  <a:pt x="48" y="25"/>
                  <a:pt x="48" y="25"/>
                  <a:pt x="48" y="25"/>
                </a:cubicBezTo>
                <a:cubicBezTo>
                  <a:pt x="48" y="25"/>
                  <a:pt x="48" y="25"/>
                  <a:pt x="48" y="25"/>
                </a:cubicBezTo>
                <a:cubicBezTo>
                  <a:pt x="48" y="25"/>
                  <a:pt x="48" y="25"/>
                  <a:pt x="48" y="25"/>
                </a:cubicBezTo>
                <a:cubicBezTo>
                  <a:pt x="48" y="25"/>
                  <a:pt x="48" y="25"/>
                  <a:pt x="48" y="25"/>
                </a:cubicBezTo>
                <a:cubicBezTo>
                  <a:pt x="48" y="25"/>
                  <a:pt x="48" y="25"/>
                  <a:pt x="48" y="25"/>
                </a:cubicBezTo>
                <a:cubicBezTo>
                  <a:pt x="48" y="25"/>
                  <a:pt x="48" y="25"/>
                  <a:pt x="48" y="25"/>
                </a:cubicBezTo>
                <a:cubicBezTo>
                  <a:pt x="48" y="25"/>
                  <a:pt x="48" y="25"/>
                  <a:pt x="48" y="25"/>
                </a:cubicBezTo>
                <a:close/>
                <a:moveTo>
                  <a:pt x="48" y="24"/>
                </a:moveTo>
                <a:cubicBezTo>
                  <a:pt x="48" y="24"/>
                  <a:pt x="48" y="24"/>
                  <a:pt x="48" y="24"/>
                </a:cubicBezTo>
                <a:cubicBezTo>
                  <a:pt x="48" y="24"/>
                  <a:pt x="48" y="24"/>
                  <a:pt x="48" y="24"/>
                </a:cubicBezTo>
                <a:cubicBezTo>
                  <a:pt x="48" y="24"/>
                  <a:pt x="48" y="24"/>
                  <a:pt x="48" y="24"/>
                </a:cubicBezTo>
                <a:cubicBezTo>
                  <a:pt x="48" y="24"/>
                  <a:pt x="48" y="24"/>
                  <a:pt x="48" y="24"/>
                </a:cubicBezTo>
                <a:cubicBezTo>
                  <a:pt x="48" y="24"/>
                  <a:pt x="48" y="24"/>
                  <a:pt x="48" y="24"/>
                </a:cubicBezTo>
                <a:cubicBezTo>
                  <a:pt x="48" y="24"/>
                  <a:pt x="48" y="24"/>
                  <a:pt x="48" y="24"/>
                </a:cubicBezTo>
                <a:cubicBezTo>
                  <a:pt x="48" y="24"/>
                  <a:pt x="48" y="24"/>
                  <a:pt x="48" y="24"/>
                </a:cubicBezTo>
                <a:cubicBezTo>
                  <a:pt x="48" y="24"/>
                  <a:pt x="48" y="24"/>
                  <a:pt x="48" y="24"/>
                </a:cubicBezTo>
                <a:cubicBezTo>
                  <a:pt x="48" y="24"/>
                  <a:pt x="48" y="24"/>
                  <a:pt x="48" y="24"/>
                </a:cubicBezTo>
                <a:cubicBezTo>
                  <a:pt x="48" y="24"/>
                  <a:pt x="48" y="24"/>
                  <a:pt x="48" y="24"/>
                </a:cubicBezTo>
                <a:cubicBezTo>
                  <a:pt x="48" y="24"/>
                  <a:pt x="48" y="24"/>
                  <a:pt x="48" y="24"/>
                </a:cubicBezTo>
                <a:cubicBezTo>
                  <a:pt x="48" y="24"/>
                  <a:pt x="48" y="24"/>
                  <a:pt x="47" y="24"/>
                </a:cubicBezTo>
                <a:cubicBezTo>
                  <a:pt x="47" y="24"/>
                  <a:pt x="47" y="24"/>
                  <a:pt x="47" y="24"/>
                </a:cubicBezTo>
                <a:cubicBezTo>
                  <a:pt x="47" y="24"/>
                  <a:pt x="47" y="24"/>
                  <a:pt x="47" y="24"/>
                </a:cubicBezTo>
                <a:cubicBezTo>
                  <a:pt x="47" y="24"/>
                  <a:pt x="47" y="24"/>
                  <a:pt x="47" y="24"/>
                </a:cubicBezTo>
                <a:cubicBezTo>
                  <a:pt x="47" y="24"/>
                  <a:pt x="47" y="24"/>
                  <a:pt x="47" y="24"/>
                </a:cubicBezTo>
                <a:cubicBezTo>
                  <a:pt x="47" y="24"/>
                  <a:pt x="47" y="24"/>
                  <a:pt x="47" y="24"/>
                </a:cubicBezTo>
                <a:cubicBezTo>
                  <a:pt x="47" y="24"/>
                  <a:pt x="47" y="24"/>
                  <a:pt x="47" y="24"/>
                </a:cubicBezTo>
                <a:cubicBezTo>
                  <a:pt x="47" y="24"/>
                  <a:pt x="47" y="24"/>
                  <a:pt x="47" y="24"/>
                </a:cubicBezTo>
                <a:cubicBezTo>
                  <a:pt x="47" y="24"/>
                  <a:pt x="47" y="24"/>
                  <a:pt x="47" y="24"/>
                </a:cubicBezTo>
                <a:cubicBezTo>
                  <a:pt x="47" y="24"/>
                  <a:pt x="47" y="24"/>
                  <a:pt x="47" y="23"/>
                </a:cubicBezTo>
                <a:cubicBezTo>
                  <a:pt x="47" y="23"/>
                  <a:pt x="47" y="23"/>
                  <a:pt x="47" y="23"/>
                </a:cubicBezTo>
                <a:cubicBezTo>
                  <a:pt x="47" y="23"/>
                  <a:pt x="47" y="23"/>
                  <a:pt x="47" y="23"/>
                </a:cubicBezTo>
                <a:cubicBezTo>
                  <a:pt x="47" y="23"/>
                  <a:pt x="47" y="23"/>
                  <a:pt x="47" y="23"/>
                </a:cubicBezTo>
                <a:cubicBezTo>
                  <a:pt x="47" y="23"/>
                  <a:pt x="47" y="23"/>
                  <a:pt x="47" y="23"/>
                </a:cubicBezTo>
                <a:cubicBezTo>
                  <a:pt x="47" y="23"/>
                  <a:pt x="47" y="23"/>
                  <a:pt x="47" y="23"/>
                </a:cubicBezTo>
                <a:cubicBezTo>
                  <a:pt x="47" y="23"/>
                  <a:pt x="47" y="23"/>
                  <a:pt x="47" y="23"/>
                </a:cubicBezTo>
                <a:cubicBezTo>
                  <a:pt x="47" y="23"/>
                  <a:pt x="47" y="23"/>
                  <a:pt x="47" y="23"/>
                </a:cubicBezTo>
                <a:cubicBezTo>
                  <a:pt x="47" y="23"/>
                  <a:pt x="47" y="23"/>
                  <a:pt x="47" y="23"/>
                </a:cubicBezTo>
                <a:cubicBezTo>
                  <a:pt x="47" y="23"/>
                  <a:pt x="47" y="23"/>
                  <a:pt x="47" y="23"/>
                </a:cubicBezTo>
                <a:cubicBezTo>
                  <a:pt x="47" y="23"/>
                  <a:pt x="47" y="23"/>
                  <a:pt x="47" y="23"/>
                </a:cubicBezTo>
                <a:cubicBezTo>
                  <a:pt x="47" y="23"/>
                  <a:pt x="47" y="23"/>
                  <a:pt x="47" y="23"/>
                </a:cubicBezTo>
                <a:cubicBezTo>
                  <a:pt x="47" y="23"/>
                  <a:pt x="47" y="23"/>
                  <a:pt x="47" y="23"/>
                </a:cubicBezTo>
                <a:cubicBezTo>
                  <a:pt x="47" y="23"/>
                  <a:pt x="47" y="23"/>
                  <a:pt x="47" y="23"/>
                </a:cubicBezTo>
                <a:cubicBezTo>
                  <a:pt x="47" y="23"/>
                  <a:pt x="47" y="23"/>
                  <a:pt x="47" y="23"/>
                </a:cubicBezTo>
                <a:cubicBezTo>
                  <a:pt x="47" y="23"/>
                  <a:pt x="47" y="23"/>
                  <a:pt x="47" y="23"/>
                </a:cubicBezTo>
                <a:cubicBezTo>
                  <a:pt x="47" y="23"/>
                  <a:pt x="47" y="23"/>
                  <a:pt x="47" y="23"/>
                </a:cubicBezTo>
                <a:cubicBezTo>
                  <a:pt x="47" y="23"/>
                  <a:pt x="47" y="23"/>
                  <a:pt x="47" y="23"/>
                </a:cubicBezTo>
                <a:cubicBezTo>
                  <a:pt x="47" y="23"/>
                  <a:pt x="47" y="23"/>
                  <a:pt x="47" y="23"/>
                </a:cubicBezTo>
                <a:cubicBezTo>
                  <a:pt x="47" y="23"/>
                  <a:pt x="47" y="23"/>
                  <a:pt x="47" y="23"/>
                </a:cubicBezTo>
                <a:cubicBezTo>
                  <a:pt x="47" y="23"/>
                  <a:pt x="47" y="23"/>
                  <a:pt x="47" y="23"/>
                </a:cubicBezTo>
                <a:cubicBezTo>
                  <a:pt x="47" y="23"/>
                  <a:pt x="47" y="23"/>
                  <a:pt x="47" y="23"/>
                </a:cubicBezTo>
                <a:cubicBezTo>
                  <a:pt x="47" y="23"/>
                  <a:pt x="47" y="23"/>
                  <a:pt x="47" y="23"/>
                </a:cubicBezTo>
                <a:cubicBezTo>
                  <a:pt x="47" y="23"/>
                  <a:pt x="47" y="23"/>
                  <a:pt x="47" y="23"/>
                </a:cubicBezTo>
                <a:cubicBezTo>
                  <a:pt x="47" y="23"/>
                  <a:pt x="47" y="23"/>
                  <a:pt x="47" y="23"/>
                </a:cubicBezTo>
                <a:cubicBezTo>
                  <a:pt x="47" y="23"/>
                  <a:pt x="47" y="23"/>
                  <a:pt x="47" y="23"/>
                </a:cubicBezTo>
                <a:cubicBezTo>
                  <a:pt x="47" y="23"/>
                  <a:pt x="47" y="23"/>
                  <a:pt x="47" y="23"/>
                </a:cubicBezTo>
                <a:cubicBezTo>
                  <a:pt x="47" y="23"/>
                  <a:pt x="47" y="23"/>
                  <a:pt x="47" y="23"/>
                </a:cubicBezTo>
                <a:cubicBezTo>
                  <a:pt x="47" y="23"/>
                  <a:pt x="47" y="23"/>
                  <a:pt x="47" y="23"/>
                </a:cubicBezTo>
                <a:cubicBezTo>
                  <a:pt x="47" y="23"/>
                  <a:pt x="47" y="23"/>
                  <a:pt x="47" y="23"/>
                </a:cubicBezTo>
                <a:cubicBezTo>
                  <a:pt x="47" y="23"/>
                  <a:pt x="47" y="23"/>
                  <a:pt x="47" y="23"/>
                </a:cubicBezTo>
                <a:cubicBezTo>
                  <a:pt x="47" y="23"/>
                  <a:pt x="47" y="23"/>
                  <a:pt x="47" y="23"/>
                </a:cubicBezTo>
                <a:cubicBezTo>
                  <a:pt x="47" y="23"/>
                  <a:pt x="47" y="23"/>
                  <a:pt x="47" y="23"/>
                </a:cubicBezTo>
                <a:cubicBezTo>
                  <a:pt x="47" y="23"/>
                  <a:pt x="47" y="23"/>
                  <a:pt x="47" y="23"/>
                </a:cubicBezTo>
                <a:cubicBezTo>
                  <a:pt x="47" y="23"/>
                  <a:pt x="47" y="23"/>
                  <a:pt x="47" y="23"/>
                </a:cubicBezTo>
                <a:cubicBezTo>
                  <a:pt x="47" y="23"/>
                  <a:pt x="47" y="23"/>
                  <a:pt x="47" y="23"/>
                </a:cubicBezTo>
                <a:cubicBezTo>
                  <a:pt x="47" y="23"/>
                  <a:pt x="47" y="23"/>
                  <a:pt x="47" y="23"/>
                </a:cubicBezTo>
                <a:cubicBezTo>
                  <a:pt x="47" y="23"/>
                  <a:pt x="47" y="23"/>
                  <a:pt x="47" y="23"/>
                </a:cubicBezTo>
                <a:cubicBezTo>
                  <a:pt x="47" y="23"/>
                  <a:pt x="47" y="23"/>
                  <a:pt x="47" y="23"/>
                </a:cubicBezTo>
                <a:cubicBezTo>
                  <a:pt x="47" y="23"/>
                  <a:pt x="47" y="23"/>
                  <a:pt x="47" y="23"/>
                </a:cubicBezTo>
                <a:cubicBezTo>
                  <a:pt x="47" y="23"/>
                  <a:pt x="47" y="23"/>
                  <a:pt x="47" y="23"/>
                </a:cubicBezTo>
                <a:cubicBezTo>
                  <a:pt x="47" y="23"/>
                  <a:pt x="47" y="23"/>
                  <a:pt x="47" y="23"/>
                </a:cubicBezTo>
                <a:cubicBezTo>
                  <a:pt x="47" y="23"/>
                  <a:pt x="47" y="23"/>
                  <a:pt x="47" y="23"/>
                </a:cubicBezTo>
                <a:cubicBezTo>
                  <a:pt x="47" y="23"/>
                  <a:pt x="47" y="23"/>
                  <a:pt x="47" y="23"/>
                </a:cubicBezTo>
                <a:cubicBezTo>
                  <a:pt x="47" y="23"/>
                  <a:pt x="47" y="23"/>
                  <a:pt x="47" y="23"/>
                </a:cubicBezTo>
                <a:cubicBezTo>
                  <a:pt x="47" y="23"/>
                  <a:pt x="47" y="23"/>
                  <a:pt x="47" y="23"/>
                </a:cubicBezTo>
                <a:cubicBezTo>
                  <a:pt x="47" y="23"/>
                  <a:pt x="47" y="23"/>
                  <a:pt x="47" y="23"/>
                </a:cubicBezTo>
                <a:cubicBezTo>
                  <a:pt x="47" y="23"/>
                  <a:pt x="47" y="23"/>
                  <a:pt x="47" y="23"/>
                </a:cubicBezTo>
                <a:cubicBezTo>
                  <a:pt x="47" y="23"/>
                  <a:pt x="47" y="23"/>
                  <a:pt x="47" y="23"/>
                </a:cubicBezTo>
                <a:cubicBezTo>
                  <a:pt x="47" y="23"/>
                  <a:pt x="47" y="23"/>
                  <a:pt x="47" y="23"/>
                </a:cubicBezTo>
                <a:cubicBezTo>
                  <a:pt x="47" y="23"/>
                  <a:pt x="47" y="23"/>
                  <a:pt x="47" y="23"/>
                </a:cubicBezTo>
                <a:cubicBezTo>
                  <a:pt x="47" y="23"/>
                  <a:pt x="47" y="23"/>
                  <a:pt x="47" y="23"/>
                </a:cubicBezTo>
                <a:cubicBezTo>
                  <a:pt x="47" y="23"/>
                  <a:pt x="47" y="23"/>
                  <a:pt x="47" y="23"/>
                </a:cubicBezTo>
                <a:cubicBezTo>
                  <a:pt x="47" y="23"/>
                  <a:pt x="47" y="23"/>
                  <a:pt x="47" y="23"/>
                </a:cubicBezTo>
                <a:cubicBezTo>
                  <a:pt x="47" y="23"/>
                  <a:pt x="47" y="24"/>
                  <a:pt x="47" y="24"/>
                </a:cubicBezTo>
                <a:cubicBezTo>
                  <a:pt x="47" y="24"/>
                  <a:pt x="47" y="24"/>
                  <a:pt x="47" y="24"/>
                </a:cubicBezTo>
                <a:cubicBezTo>
                  <a:pt x="47" y="24"/>
                  <a:pt x="47" y="24"/>
                  <a:pt x="47" y="24"/>
                </a:cubicBezTo>
                <a:cubicBezTo>
                  <a:pt x="47" y="24"/>
                  <a:pt x="47" y="24"/>
                  <a:pt x="47" y="24"/>
                </a:cubicBezTo>
                <a:cubicBezTo>
                  <a:pt x="47" y="24"/>
                  <a:pt x="47" y="24"/>
                  <a:pt x="47" y="24"/>
                </a:cubicBezTo>
                <a:cubicBezTo>
                  <a:pt x="47" y="24"/>
                  <a:pt x="47" y="24"/>
                  <a:pt x="47" y="24"/>
                </a:cubicBezTo>
                <a:cubicBezTo>
                  <a:pt x="47" y="24"/>
                  <a:pt x="47" y="24"/>
                  <a:pt x="47" y="24"/>
                </a:cubicBezTo>
                <a:cubicBezTo>
                  <a:pt x="47" y="24"/>
                  <a:pt x="47" y="24"/>
                  <a:pt x="47" y="24"/>
                </a:cubicBezTo>
                <a:cubicBezTo>
                  <a:pt x="47" y="24"/>
                  <a:pt x="47" y="24"/>
                  <a:pt x="47" y="24"/>
                </a:cubicBezTo>
                <a:cubicBezTo>
                  <a:pt x="47" y="24"/>
                  <a:pt x="47" y="24"/>
                  <a:pt x="47" y="24"/>
                </a:cubicBezTo>
                <a:cubicBezTo>
                  <a:pt x="47" y="24"/>
                  <a:pt x="47" y="24"/>
                  <a:pt x="47" y="24"/>
                </a:cubicBezTo>
                <a:cubicBezTo>
                  <a:pt x="47" y="24"/>
                  <a:pt x="47" y="24"/>
                  <a:pt x="47" y="24"/>
                </a:cubicBezTo>
                <a:cubicBezTo>
                  <a:pt x="47" y="24"/>
                  <a:pt x="47" y="24"/>
                  <a:pt x="47" y="24"/>
                </a:cubicBezTo>
                <a:cubicBezTo>
                  <a:pt x="47" y="24"/>
                  <a:pt x="47" y="24"/>
                  <a:pt x="47" y="24"/>
                </a:cubicBezTo>
                <a:cubicBezTo>
                  <a:pt x="47" y="24"/>
                  <a:pt x="47" y="24"/>
                  <a:pt x="47" y="24"/>
                </a:cubicBezTo>
                <a:cubicBezTo>
                  <a:pt x="47" y="24"/>
                  <a:pt x="47" y="24"/>
                  <a:pt x="47" y="24"/>
                </a:cubicBezTo>
                <a:cubicBezTo>
                  <a:pt x="47" y="24"/>
                  <a:pt x="47" y="24"/>
                  <a:pt x="47" y="24"/>
                </a:cubicBezTo>
                <a:cubicBezTo>
                  <a:pt x="47" y="24"/>
                  <a:pt x="47" y="24"/>
                  <a:pt x="47" y="24"/>
                </a:cubicBezTo>
                <a:cubicBezTo>
                  <a:pt x="47" y="24"/>
                  <a:pt x="47" y="24"/>
                  <a:pt x="47" y="24"/>
                </a:cubicBezTo>
                <a:cubicBezTo>
                  <a:pt x="47" y="24"/>
                  <a:pt x="47" y="24"/>
                  <a:pt x="47" y="24"/>
                </a:cubicBezTo>
                <a:cubicBezTo>
                  <a:pt x="47" y="24"/>
                  <a:pt x="47" y="24"/>
                  <a:pt x="47" y="24"/>
                </a:cubicBezTo>
                <a:cubicBezTo>
                  <a:pt x="47" y="24"/>
                  <a:pt x="47" y="24"/>
                  <a:pt x="47" y="24"/>
                </a:cubicBezTo>
                <a:cubicBezTo>
                  <a:pt x="47" y="24"/>
                  <a:pt x="47" y="24"/>
                  <a:pt x="47" y="24"/>
                </a:cubicBezTo>
                <a:cubicBezTo>
                  <a:pt x="47" y="24"/>
                  <a:pt x="47" y="24"/>
                  <a:pt x="47" y="24"/>
                </a:cubicBezTo>
                <a:cubicBezTo>
                  <a:pt x="47" y="24"/>
                  <a:pt x="47" y="24"/>
                  <a:pt x="47" y="24"/>
                </a:cubicBezTo>
                <a:cubicBezTo>
                  <a:pt x="47" y="24"/>
                  <a:pt x="47" y="24"/>
                  <a:pt x="47" y="24"/>
                </a:cubicBezTo>
                <a:cubicBezTo>
                  <a:pt x="47" y="24"/>
                  <a:pt x="47" y="24"/>
                  <a:pt x="47" y="24"/>
                </a:cubicBezTo>
                <a:cubicBezTo>
                  <a:pt x="47" y="24"/>
                  <a:pt x="47" y="24"/>
                  <a:pt x="47" y="24"/>
                </a:cubicBezTo>
                <a:cubicBezTo>
                  <a:pt x="47" y="24"/>
                  <a:pt x="47" y="24"/>
                  <a:pt x="47" y="24"/>
                </a:cubicBezTo>
                <a:cubicBezTo>
                  <a:pt x="47" y="24"/>
                  <a:pt x="47" y="24"/>
                  <a:pt x="47" y="24"/>
                </a:cubicBezTo>
                <a:cubicBezTo>
                  <a:pt x="47" y="24"/>
                  <a:pt x="47" y="24"/>
                  <a:pt x="47" y="24"/>
                </a:cubicBezTo>
                <a:cubicBezTo>
                  <a:pt x="47" y="24"/>
                  <a:pt x="47" y="24"/>
                  <a:pt x="47" y="24"/>
                </a:cubicBezTo>
                <a:cubicBezTo>
                  <a:pt x="47" y="24"/>
                  <a:pt x="47" y="24"/>
                  <a:pt x="47" y="24"/>
                </a:cubicBezTo>
                <a:cubicBezTo>
                  <a:pt x="47" y="24"/>
                  <a:pt x="47" y="24"/>
                  <a:pt x="47" y="24"/>
                </a:cubicBezTo>
                <a:cubicBezTo>
                  <a:pt x="47" y="24"/>
                  <a:pt x="47" y="24"/>
                  <a:pt x="47" y="24"/>
                </a:cubicBezTo>
                <a:cubicBezTo>
                  <a:pt x="47" y="24"/>
                  <a:pt x="47" y="24"/>
                  <a:pt x="47" y="24"/>
                </a:cubicBezTo>
                <a:cubicBezTo>
                  <a:pt x="47" y="24"/>
                  <a:pt x="47" y="24"/>
                  <a:pt x="47" y="24"/>
                </a:cubicBezTo>
                <a:cubicBezTo>
                  <a:pt x="47" y="24"/>
                  <a:pt x="47" y="24"/>
                  <a:pt x="47" y="24"/>
                </a:cubicBezTo>
                <a:cubicBezTo>
                  <a:pt x="47" y="24"/>
                  <a:pt x="47" y="24"/>
                  <a:pt x="47" y="24"/>
                </a:cubicBezTo>
                <a:cubicBezTo>
                  <a:pt x="47" y="24"/>
                  <a:pt x="47" y="24"/>
                  <a:pt x="47" y="24"/>
                </a:cubicBezTo>
                <a:cubicBezTo>
                  <a:pt x="47" y="24"/>
                  <a:pt x="47" y="24"/>
                  <a:pt x="47" y="24"/>
                </a:cubicBezTo>
                <a:cubicBezTo>
                  <a:pt x="47" y="24"/>
                  <a:pt x="47" y="24"/>
                  <a:pt x="47" y="24"/>
                </a:cubicBezTo>
                <a:cubicBezTo>
                  <a:pt x="47" y="24"/>
                  <a:pt x="47" y="24"/>
                  <a:pt x="47" y="24"/>
                </a:cubicBezTo>
                <a:cubicBezTo>
                  <a:pt x="47" y="24"/>
                  <a:pt x="47" y="24"/>
                  <a:pt x="47" y="24"/>
                </a:cubicBezTo>
                <a:cubicBezTo>
                  <a:pt x="47" y="24"/>
                  <a:pt x="47" y="24"/>
                  <a:pt x="47" y="24"/>
                </a:cubicBezTo>
                <a:cubicBezTo>
                  <a:pt x="47" y="24"/>
                  <a:pt x="47" y="24"/>
                  <a:pt x="47" y="24"/>
                </a:cubicBezTo>
                <a:cubicBezTo>
                  <a:pt x="47" y="24"/>
                  <a:pt x="47" y="24"/>
                  <a:pt x="47" y="24"/>
                </a:cubicBezTo>
                <a:cubicBezTo>
                  <a:pt x="47" y="24"/>
                  <a:pt x="47" y="24"/>
                  <a:pt x="47" y="24"/>
                </a:cubicBezTo>
                <a:cubicBezTo>
                  <a:pt x="47" y="24"/>
                  <a:pt x="47" y="24"/>
                  <a:pt x="47" y="24"/>
                </a:cubicBezTo>
                <a:cubicBezTo>
                  <a:pt x="47" y="24"/>
                  <a:pt x="47" y="24"/>
                  <a:pt x="47" y="24"/>
                </a:cubicBezTo>
                <a:cubicBezTo>
                  <a:pt x="47" y="24"/>
                  <a:pt x="47" y="24"/>
                  <a:pt x="47" y="24"/>
                </a:cubicBezTo>
                <a:cubicBezTo>
                  <a:pt x="47" y="24"/>
                  <a:pt x="47" y="24"/>
                  <a:pt x="47" y="24"/>
                </a:cubicBezTo>
                <a:cubicBezTo>
                  <a:pt x="47" y="24"/>
                  <a:pt x="47" y="24"/>
                  <a:pt x="47" y="24"/>
                </a:cubicBezTo>
                <a:cubicBezTo>
                  <a:pt x="47" y="24"/>
                  <a:pt x="47" y="24"/>
                  <a:pt x="47" y="24"/>
                </a:cubicBezTo>
                <a:cubicBezTo>
                  <a:pt x="47" y="24"/>
                  <a:pt x="47" y="24"/>
                  <a:pt x="47" y="24"/>
                </a:cubicBezTo>
                <a:cubicBezTo>
                  <a:pt x="47" y="24"/>
                  <a:pt x="47" y="24"/>
                  <a:pt x="47" y="24"/>
                </a:cubicBezTo>
                <a:cubicBezTo>
                  <a:pt x="47" y="24"/>
                  <a:pt x="47" y="24"/>
                  <a:pt x="47" y="24"/>
                </a:cubicBezTo>
                <a:cubicBezTo>
                  <a:pt x="48" y="24"/>
                  <a:pt x="48" y="24"/>
                  <a:pt x="48" y="24"/>
                </a:cubicBezTo>
                <a:cubicBezTo>
                  <a:pt x="48" y="24"/>
                  <a:pt x="47" y="24"/>
                  <a:pt x="47" y="24"/>
                </a:cubicBezTo>
                <a:cubicBezTo>
                  <a:pt x="47" y="24"/>
                  <a:pt x="47" y="24"/>
                  <a:pt x="47" y="24"/>
                </a:cubicBezTo>
                <a:cubicBezTo>
                  <a:pt x="47" y="24"/>
                  <a:pt x="47" y="24"/>
                  <a:pt x="47" y="24"/>
                </a:cubicBezTo>
                <a:cubicBezTo>
                  <a:pt x="47" y="24"/>
                  <a:pt x="47" y="24"/>
                  <a:pt x="47" y="24"/>
                </a:cubicBezTo>
                <a:cubicBezTo>
                  <a:pt x="47" y="24"/>
                  <a:pt x="47" y="24"/>
                  <a:pt x="47" y="24"/>
                </a:cubicBezTo>
                <a:cubicBezTo>
                  <a:pt x="48" y="24"/>
                  <a:pt x="48" y="24"/>
                  <a:pt x="48" y="24"/>
                </a:cubicBezTo>
                <a:cubicBezTo>
                  <a:pt x="48" y="24"/>
                  <a:pt x="48" y="24"/>
                  <a:pt x="48" y="24"/>
                </a:cubicBezTo>
                <a:cubicBezTo>
                  <a:pt x="48" y="24"/>
                  <a:pt x="48" y="24"/>
                  <a:pt x="48" y="24"/>
                </a:cubicBezTo>
                <a:cubicBezTo>
                  <a:pt x="48" y="24"/>
                  <a:pt x="48" y="24"/>
                  <a:pt x="48" y="24"/>
                </a:cubicBezTo>
                <a:cubicBezTo>
                  <a:pt x="48" y="24"/>
                  <a:pt x="48" y="24"/>
                  <a:pt x="48" y="24"/>
                </a:cubicBezTo>
                <a:cubicBezTo>
                  <a:pt x="48" y="24"/>
                  <a:pt x="48" y="24"/>
                  <a:pt x="48" y="24"/>
                </a:cubicBezTo>
                <a:cubicBezTo>
                  <a:pt x="48" y="24"/>
                  <a:pt x="48" y="24"/>
                  <a:pt x="48" y="24"/>
                </a:cubicBezTo>
                <a:cubicBezTo>
                  <a:pt x="48" y="24"/>
                  <a:pt x="48" y="24"/>
                  <a:pt x="48" y="24"/>
                </a:cubicBezTo>
                <a:cubicBezTo>
                  <a:pt x="48" y="24"/>
                  <a:pt x="48" y="24"/>
                  <a:pt x="48" y="24"/>
                </a:cubicBezTo>
                <a:cubicBezTo>
                  <a:pt x="48" y="24"/>
                  <a:pt x="48" y="24"/>
                  <a:pt x="48" y="24"/>
                </a:cubicBezTo>
                <a:cubicBezTo>
                  <a:pt x="48" y="24"/>
                  <a:pt x="48" y="24"/>
                  <a:pt x="48" y="24"/>
                </a:cubicBezTo>
                <a:cubicBezTo>
                  <a:pt x="48" y="24"/>
                  <a:pt x="48" y="24"/>
                  <a:pt x="48" y="24"/>
                </a:cubicBezTo>
                <a:cubicBezTo>
                  <a:pt x="48" y="24"/>
                  <a:pt x="48" y="24"/>
                  <a:pt x="48" y="24"/>
                </a:cubicBezTo>
                <a:cubicBezTo>
                  <a:pt x="48" y="24"/>
                  <a:pt x="48" y="24"/>
                  <a:pt x="48" y="24"/>
                </a:cubicBezTo>
                <a:cubicBezTo>
                  <a:pt x="48" y="24"/>
                  <a:pt x="48" y="24"/>
                  <a:pt x="48" y="24"/>
                </a:cubicBezTo>
                <a:cubicBezTo>
                  <a:pt x="48" y="24"/>
                  <a:pt x="48" y="24"/>
                  <a:pt x="48" y="24"/>
                </a:cubicBezTo>
                <a:cubicBezTo>
                  <a:pt x="48" y="24"/>
                  <a:pt x="48" y="24"/>
                  <a:pt x="48" y="24"/>
                </a:cubicBezTo>
                <a:cubicBezTo>
                  <a:pt x="48" y="24"/>
                  <a:pt x="48" y="24"/>
                  <a:pt x="48" y="24"/>
                </a:cubicBezTo>
                <a:cubicBezTo>
                  <a:pt x="48" y="24"/>
                  <a:pt x="48" y="24"/>
                  <a:pt x="48" y="24"/>
                </a:cubicBezTo>
                <a:cubicBezTo>
                  <a:pt x="48" y="24"/>
                  <a:pt x="48" y="24"/>
                  <a:pt x="48" y="24"/>
                </a:cubicBezTo>
                <a:cubicBezTo>
                  <a:pt x="48" y="24"/>
                  <a:pt x="48" y="24"/>
                  <a:pt x="48" y="24"/>
                </a:cubicBezTo>
                <a:cubicBezTo>
                  <a:pt x="48" y="24"/>
                  <a:pt x="48" y="24"/>
                  <a:pt x="48" y="24"/>
                </a:cubicBezTo>
                <a:cubicBezTo>
                  <a:pt x="48" y="24"/>
                  <a:pt x="48" y="24"/>
                  <a:pt x="48" y="24"/>
                </a:cubicBezTo>
                <a:cubicBezTo>
                  <a:pt x="48" y="24"/>
                  <a:pt x="48" y="24"/>
                  <a:pt x="48" y="24"/>
                </a:cubicBezTo>
                <a:cubicBezTo>
                  <a:pt x="48" y="24"/>
                  <a:pt x="48" y="24"/>
                  <a:pt x="48" y="24"/>
                </a:cubicBezTo>
                <a:cubicBezTo>
                  <a:pt x="48" y="24"/>
                  <a:pt x="48" y="24"/>
                  <a:pt x="48" y="24"/>
                </a:cubicBezTo>
                <a:cubicBezTo>
                  <a:pt x="48" y="24"/>
                  <a:pt x="48" y="24"/>
                  <a:pt x="48" y="24"/>
                </a:cubicBezTo>
                <a:cubicBezTo>
                  <a:pt x="48" y="24"/>
                  <a:pt x="48" y="24"/>
                  <a:pt x="48" y="24"/>
                </a:cubicBezTo>
                <a:close/>
                <a:moveTo>
                  <a:pt x="47" y="21"/>
                </a:moveTo>
                <a:cubicBezTo>
                  <a:pt x="47" y="21"/>
                  <a:pt x="47" y="21"/>
                  <a:pt x="47" y="21"/>
                </a:cubicBezTo>
                <a:cubicBezTo>
                  <a:pt x="47" y="21"/>
                  <a:pt x="47" y="21"/>
                  <a:pt x="47" y="21"/>
                </a:cubicBezTo>
                <a:cubicBezTo>
                  <a:pt x="47" y="21"/>
                  <a:pt x="47" y="21"/>
                  <a:pt x="47" y="21"/>
                </a:cubicBezTo>
                <a:cubicBezTo>
                  <a:pt x="47" y="21"/>
                  <a:pt x="47" y="21"/>
                  <a:pt x="47" y="21"/>
                </a:cubicBezTo>
                <a:cubicBezTo>
                  <a:pt x="47" y="21"/>
                  <a:pt x="47" y="21"/>
                  <a:pt x="47" y="21"/>
                </a:cubicBezTo>
                <a:cubicBezTo>
                  <a:pt x="47" y="21"/>
                  <a:pt x="47" y="21"/>
                  <a:pt x="47" y="21"/>
                </a:cubicBezTo>
                <a:cubicBezTo>
                  <a:pt x="47" y="21"/>
                  <a:pt x="47" y="21"/>
                  <a:pt x="47" y="21"/>
                </a:cubicBezTo>
                <a:cubicBezTo>
                  <a:pt x="47" y="21"/>
                  <a:pt x="47" y="21"/>
                  <a:pt x="47" y="21"/>
                </a:cubicBezTo>
                <a:cubicBezTo>
                  <a:pt x="47" y="21"/>
                  <a:pt x="47" y="21"/>
                  <a:pt x="47" y="21"/>
                </a:cubicBezTo>
                <a:cubicBezTo>
                  <a:pt x="47" y="21"/>
                  <a:pt x="47" y="21"/>
                  <a:pt x="47" y="21"/>
                </a:cubicBezTo>
                <a:cubicBezTo>
                  <a:pt x="47" y="21"/>
                  <a:pt x="47" y="21"/>
                  <a:pt x="47" y="21"/>
                </a:cubicBezTo>
                <a:cubicBezTo>
                  <a:pt x="47" y="21"/>
                  <a:pt x="47" y="21"/>
                  <a:pt x="47" y="21"/>
                </a:cubicBezTo>
                <a:cubicBezTo>
                  <a:pt x="47" y="21"/>
                  <a:pt x="47" y="21"/>
                  <a:pt x="47" y="21"/>
                </a:cubicBezTo>
                <a:cubicBezTo>
                  <a:pt x="47" y="21"/>
                  <a:pt x="47" y="21"/>
                  <a:pt x="47" y="21"/>
                </a:cubicBezTo>
                <a:cubicBezTo>
                  <a:pt x="47" y="21"/>
                  <a:pt x="47" y="21"/>
                  <a:pt x="47" y="21"/>
                </a:cubicBezTo>
                <a:cubicBezTo>
                  <a:pt x="47" y="21"/>
                  <a:pt x="47" y="21"/>
                  <a:pt x="47" y="21"/>
                </a:cubicBezTo>
                <a:cubicBezTo>
                  <a:pt x="47" y="21"/>
                  <a:pt x="47" y="21"/>
                  <a:pt x="47" y="21"/>
                </a:cubicBezTo>
                <a:cubicBezTo>
                  <a:pt x="47" y="21"/>
                  <a:pt x="47" y="21"/>
                  <a:pt x="47" y="21"/>
                </a:cubicBezTo>
                <a:cubicBezTo>
                  <a:pt x="47" y="21"/>
                  <a:pt x="47" y="21"/>
                  <a:pt x="47" y="21"/>
                </a:cubicBezTo>
                <a:cubicBezTo>
                  <a:pt x="47" y="21"/>
                  <a:pt x="47" y="21"/>
                  <a:pt x="47" y="21"/>
                </a:cubicBezTo>
                <a:close/>
                <a:moveTo>
                  <a:pt x="48" y="25"/>
                </a:moveTo>
                <a:cubicBezTo>
                  <a:pt x="48" y="25"/>
                  <a:pt x="48" y="25"/>
                  <a:pt x="48" y="25"/>
                </a:cubicBezTo>
                <a:cubicBezTo>
                  <a:pt x="48" y="25"/>
                  <a:pt x="48" y="25"/>
                  <a:pt x="48" y="25"/>
                </a:cubicBezTo>
                <a:cubicBezTo>
                  <a:pt x="48" y="25"/>
                  <a:pt x="48" y="25"/>
                  <a:pt x="48" y="25"/>
                </a:cubicBezTo>
                <a:cubicBezTo>
                  <a:pt x="48" y="25"/>
                  <a:pt x="48" y="25"/>
                  <a:pt x="48" y="25"/>
                </a:cubicBezTo>
                <a:cubicBezTo>
                  <a:pt x="48" y="25"/>
                  <a:pt x="48" y="25"/>
                  <a:pt x="48" y="25"/>
                </a:cubicBezTo>
                <a:cubicBezTo>
                  <a:pt x="48" y="25"/>
                  <a:pt x="48" y="25"/>
                  <a:pt x="48" y="25"/>
                </a:cubicBezTo>
                <a:cubicBezTo>
                  <a:pt x="48" y="25"/>
                  <a:pt x="48" y="25"/>
                  <a:pt x="48" y="25"/>
                </a:cubicBezTo>
                <a:cubicBezTo>
                  <a:pt x="48" y="25"/>
                  <a:pt x="48" y="25"/>
                  <a:pt x="48" y="25"/>
                </a:cubicBezTo>
                <a:cubicBezTo>
                  <a:pt x="48" y="25"/>
                  <a:pt x="48" y="25"/>
                  <a:pt x="48" y="25"/>
                </a:cubicBezTo>
                <a:cubicBezTo>
                  <a:pt x="48" y="25"/>
                  <a:pt x="48" y="25"/>
                  <a:pt x="48" y="25"/>
                </a:cubicBezTo>
                <a:cubicBezTo>
                  <a:pt x="48" y="25"/>
                  <a:pt x="48" y="25"/>
                  <a:pt x="48" y="25"/>
                </a:cubicBezTo>
                <a:close/>
                <a:moveTo>
                  <a:pt x="48" y="25"/>
                </a:moveTo>
                <a:cubicBezTo>
                  <a:pt x="48" y="25"/>
                  <a:pt x="48" y="25"/>
                  <a:pt x="48" y="25"/>
                </a:cubicBezTo>
                <a:cubicBezTo>
                  <a:pt x="48" y="25"/>
                  <a:pt x="48" y="25"/>
                  <a:pt x="48" y="25"/>
                </a:cubicBezTo>
                <a:cubicBezTo>
                  <a:pt x="48" y="25"/>
                  <a:pt x="48" y="25"/>
                  <a:pt x="48" y="25"/>
                </a:cubicBezTo>
                <a:cubicBezTo>
                  <a:pt x="48" y="25"/>
                  <a:pt x="48" y="25"/>
                  <a:pt x="48" y="25"/>
                </a:cubicBezTo>
                <a:cubicBezTo>
                  <a:pt x="48" y="25"/>
                  <a:pt x="48" y="25"/>
                  <a:pt x="48" y="25"/>
                </a:cubicBezTo>
                <a:cubicBezTo>
                  <a:pt x="48" y="25"/>
                  <a:pt x="48" y="25"/>
                  <a:pt x="48" y="25"/>
                </a:cubicBezTo>
                <a:close/>
                <a:moveTo>
                  <a:pt x="41" y="20"/>
                </a:moveTo>
                <a:cubicBezTo>
                  <a:pt x="41" y="20"/>
                  <a:pt x="41" y="20"/>
                  <a:pt x="41" y="20"/>
                </a:cubicBezTo>
                <a:cubicBezTo>
                  <a:pt x="41" y="20"/>
                  <a:pt x="41" y="20"/>
                  <a:pt x="41" y="20"/>
                </a:cubicBezTo>
                <a:cubicBezTo>
                  <a:pt x="41" y="20"/>
                  <a:pt x="41" y="20"/>
                  <a:pt x="41" y="20"/>
                </a:cubicBezTo>
                <a:cubicBezTo>
                  <a:pt x="41" y="20"/>
                  <a:pt x="41" y="20"/>
                  <a:pt x="41" y="20"/>
                </a:cubicBezTo>
                <a:cubicBezTo>
                  <a:pt x="41" y="20"/>
                  <a:pt x="41" y="20"/>
                  <a:pt x="41" y="20"/>
                </a:cubicBezTo>
                <a:cubicBezTo>
                  <a:pt x="41" y="20"/>
                  <a:pt x="41" y="20"/>
                  <a:pt x="41" y="20"/>
                </a:cubicBezTo>
                <a:cubicBezTo>
                  <a:pt x="41" y="20"/>
                  <a:pt x="41" y="20"/>
                  <a:pt x="41" y="20"/>
                </a:cubicBezTo>
                <a:cubicBezTo>
                  <a:pt x="41" y="20"/>
                  <a:pt x="41" y="20"/>
                  <a:pt x="41" y="20"/>
                </a:cubicBezTo>
                <a:cubicBezTo>
                  <a:pt x="41" y="20"/>
                  <a:pt x="41" y="20"/>
                  <a:pt x="41" y="20"/>
                </a:cubicBezTo>
                <a:cubicBezTo>
                  <a:pt x="41" y="20"/>
                  <a:pt x="41" y="20"/>
                  <a:pt x="41" y="20"/>
                </a:cubicBezTo>
                <a:cubicBezTo>
                  <a:pt x="41" y="20"/>
                  <a:pt x="41" y="20"/>
                  <a:pt x="41" y="20"/>
                </a:cubicBezTo>
                <a:cubicBezTo>
                  <a:pt x="41" y="20"/>
                  <a:pt x="41" y="20"/>
                  <a:pt x="41" y="20"/>
                </a:cubicBezTo>
                <a:cubicBezTo>
                  <a:pt x="41" y="20"/>
                  <a:pt x="41" y="20"/>
                  <a:pt x="41" y="20"/>
                </a:cubicBezTo>
                <a:cubicBezTo>
                  <a:pt x="41" y="20"/>
                  <a:pt x="41" y="20"/>
                  <a:pt x="41" y="20"/>
                </a:cubicBezTo>
                <a:cubicBezTo>
                  <a:pt x="41" y="20"/>
                  <a:pt x="41" y="20"/>
                  <a:pt x="41" y="20"/>
                </a:cubicBezTo>
                <a:close/>
                <a:moveTo>
                  <a:pt x="48" y="25"/>
                </a:moveTo>
                <a:cubicBezTo>
                  <a:pt x="48" y="25"/>
                  <a:pt x="48" y="25"/>
                  <a:pt x="48" y="25"/>
                </a:cubicBezTo>
                <a:cubicBezTo>
                  <a:pt x="48" y="25"/>
                  <a:pt x="48" y="25"/>
                  <a:pt x="48" y="25"/>
                </a:cubicBezTo>
                <a:cubicBezTo>
                  <a:pt x="48" y="25"/>
                  <a:pt x="48" y="25"/>
                  <a:pt x="48" y="25"/>
                </a:cubicBezTo>
                <a:cubicBezTo>
                  <a:pt x="48" y="25"/>
                  <a:pt x="48" y="25"/>
                  <a:pt x="48" y="25"/>
                </a:cubicBezTo>
                <a:cubicBezTo>
                  <a:pt x="48" y="25"/>
                  <a:pt x="48" y="25"/>
                  <a:pt x="48" y="25"/>
                </a:cubicBezTo>
                <a:cubicBezTo>
                  <a:pt x="48" y="25"/>
                  <a:pt x="48" y="25"/>
                  <a:pt x="48" y="25"/>
                </a:cubicBezTo>
                <a:cubicBezTo>
                  <a:pt x="48" y="25"/>
                  <a:pt x="48" y="25"/>
                  <a:pt x="48" y="25"/>
                </a:cubicBezTo>
                <a:cubicBezTo>
                  <a:pt x="48" y="25"/>
                  <a:pt x="48" y="25"/>
                  <a:pt x="48" y="25"/>
                </a:cubicBezTo>
                <a:cubicBezTo>
                  <a:pt x="48" y="25"/>
                  <a:pt x="48" y="25"/>
                  <a:pt x="48" y="25"/>
                </a:cubicBezTo>
                <a:cubicBezTo>
                  <a:pt x="48" y="25"/>
                  <a:pt x="48" y="25"/>
                  <a:pt x="48" y="25"/>
                </a:cubicBezTo>
                <a:close/>
                <a:moveTo>
                  <a:pt x="47" y="22"/>
                </a:moveTo>
                <a:cubicBezTo>
                  <a:pt x="47" y="22"/>
                  <a:pt x="47" y="22"/>
                  <a:pt x="47" y="22"/>
                </a:cubicBezTo>
                <a:cubicBezTo>
                  <a:pt x="47" y="22"/>
                  <a:pt x="47" y="22"/>
                  <a:pt x="47" y="22"/>
                </a:cubicBezTo>
                <a:cubicBezTo>
                  <a:pt x="47" y="22"/>
                  <a:pt x="47" y="22"/>
                  <a:pt x="47" y="22"/>
                </a:cubicBezTo>
                <a:cubicBezTo>
                  <a:pt x="47" y="22"/>
                  <a:pt x="47" y="22"/>
                  <a:pt x="47" y="22"/>
                </a:cubicBezTo>
                <a:cubicBezTo>
                  <a:pt x="47" y="22"/>
                  <a:pt x="47" y="22"/>
                  <a:pt x="47" y="22"/>
                </a:cubicBezTo>
                <a:cubicBezTo>
                  <a:pt x="47" y="22"/>
                  <a:pt x="47" y="22"/>
                  <a:pt x="47" y="22"/>
                </a:cubicBezTo>
                <a:cubicBezTo>
                  <a:pt x="47" y="22"/>
                  <a:pt x="47" y="22"/>
                  <a:pt x="47" y="22"/>
                </a:cubicBezTo>
                <a:cubicBezTo>
                  <a:pt x="47" y="22"/>
                  <a:pt x="47" y="22"/>
                  <a:pt x="47" y="22"/>
                </a:cubicBezTo>
                <a:cubicBezTo>
                  <a:pt x="47" y="22"/>
                  <a:pt x="47" y="22"/>
                  <a:pt x="47" y="22"/>
                </a:cubicBezTo>
                <a:cubicBezTo>
                  <a:pt x="47" y="22"/>
                  <a:pt x="47" y="22"/>
                  <a:pt x="47" y="22"/>
                </a:cubicBezTo>
                <a:cubicBezTo>
                  <a:pt x="47" y="22"/>
                  <a:pt x="47" y="22"/>
                  <a:pt x="47" y="22"/>
                </a:cubicBezTo>
                <a:cubicBezTo>
                  <a:pt x="47" y="22"/>
                  <a:pt x="47" y="22"/>
                  <a:pt x="47" y="22"/>
                </a:cubicBezTo>
                <a:cubicBezTo>
                  <a:pt x="47" y="22"/>
                  <a:pt x="47" y="22"/>
                  <a:pt x="47" y="22"/>
                </a:cubicBezTo>
                <a:cubicBezTo>
                  <a:pt x="47" y="22"/>
                  <a:pt x="47" y="22"/>
                  <a:pt x="47" y="22"/>
                </a:cubicBezTo>
                <a:cubicBezTo>
                  <a:pt x="47" y="22"/>
                  <a:pt x="47" y="22"/>
                  <a:pt x="47" y="22"/>
                </a:cubicBezTo>
                <a:cubicBezTo>
                  <a:pt x="47" y="22"/>
                  <a:pt x="47" y="22"/>
                  <a:pt x="47" y="22"/>
                </a:cubicBezTo>
                <a:cubicBezTo>
                  <a:pt x="47" y="22"/>
                  <a:pt x="47" y="22"/>
                  <a:pt x="47" y="22"/>
                </a:cubicBezTo>
                <a:cubicBezTo>
                  <a:pt x="47" y="22"/>
                  <a:pt x="47" y="22"/>
                  <a:pt x="47" y="22"/>
                </a:cubicBezTo>
                <a:cubicBezTo>
                  <a:pt x="47" y="22"/>
                  <a:pt x="47" y="22"/>
                  <a:pt x="47" y="22"/>
                </a:cubicBezTo>
                <a:cubicBezTo>
                  <a:pt x="47" y="22"/>
                  <a:pt x="47" y="22"/>
                  <a:pt x="47" y="22"/>
                </a:cubicBezTo>
                <a:cubicBezTo>
                  <a:pt x="47" y="22"/>
                  <a:pt x="47" y="22"/>
                  <a:pt x="47" y="22"/>
                </a:cubicBezTo>
                <a:cubicBezTo>
                  <a:pt x="47" y="22"/>
                  <a:pt x="47" y="22"/>
                  <a:pt x="47" y="22"/>
                </a:cubicBezTo>
                <a:cubicBezTo>
                  <a:pt x="47" y="22"/>
                  <a:pt x="47" y="22"/>
                  <a:pt x="47" y="22"/>
                </a:cubicBezTo>
                <a:cubicBezTo>
                  <a:pt x="47" y="22"/>
                  <a:pt x="47" y="22"/>
                  <a:pt x="47" y="22"/>
                </a:cubicBezTo>
                <a:cubicBezTo>
                  <a:pt x="47" y="22"/>
                  <a:pt x="47" y="22"/>
                  <a:pt x="47" y="22"/>
                </a:cubicBezTo>
                <a:cubicBezTo>
                  <a:pt x="47" y="22"/>
                  <a:pt x="47" y="22"/>
                  <a:pt x="47" y="22"/>
                </a:cubicBezTo>
                <a:cubicBezTo>
                  <a:pt x="47" y="22"/>
                  <a:pt x="47" y="22"/>
                  <a:pt x="47" y="22"/>
                </a:cubicBezTo>
                <a:cubicBezTo>
                  <a:pt x="47" y="22"/>
                  <a:pt x="47" y="22"/>
                  <a:pt x="47" y="22"/>
                </a:cubicBezTo>
                <a:cubicBezTo>
                  <a:pt x="47" y="22"/>
                  <a:pt x="47" y="22"/>
                  <a:pt x="47" y="22"/>
                </a:cubicBezTo>
                <a:cubicBezTo>
                  <a:pt x="47" y="22"/>
                  <a:pt x="47" y="22"/>
                  <a:pt x="47" y="22"/>
                </a:cubicBezTo>
                <a:cubicBezTo>
                  <a:pt x="47" y="22"/>
                  <a:pt x="47" y="23"/>
                  <a:pt x="47" y="23"/>
                </a:cubicBezTo>
                <a:cubicBezTo>
                  <a:pt x="47" y="23"/>
                  <a:pt x="47" y="23"/>
                  <a:pt x="47" y="23"/>
                </a:cubicBezTo>
                <a:cubicBezTo>
                  <a:pt x="47" y="23"/>
                  <a:pt x="47" y="23"/>
                  <a:pt x="47" y="23"/>
                </a:cubicBezTo>
                <a:cubicBezTo>
                  <a:pt x="47" y="23"/>
                  <a:pt x="47" y="23"/>
                  <a:pt x="47" y="23"/>
                </a:cubicBezTo>
                <a:cubicBezTo>
                  <a:pt x="47" y="23"/>
                  <a:pt x="47" y="23"/>
                  <a:pt x="47" y="23"/>
                </a:cubicBezTo>
                <a:cubicBezTo>
                  <a:pt x="47" y="23"/>
                  <a:pt x="47" y="23"/>
                  <a:pt x="47" y="23"/>
                </a:cubicBezTo>
                <a:cubicBezTo>
                  <a:pt x="47" y="23"/>
                  <a:pt x="47" y="23"/>
                  <a:pt x="47" y="23"/>
                </a:cubicBezTo>
                <a:cubicBezTo>
                  <a:pt x="47" y="23"/>
                  <a:pt x="47" y="23"/>
                  <a:pt x="47" y="23"/>
                </a:cubicBezTo>
                <a:cubicBezTo>
                  <a:pt x="47" y="23"/>
                  <a:pt x="47" y="23"/>
                  <a:pt x="47" y="23"/>
                </a:cubicBezTo>
                <a:cubicBezTo>
                  <a:pt x="47" y="23"/>
                  <a:pt x="47" y="23"/>
                  <a:pt x="47" y="23"/>
                </a:cubicBezTo>
                <a:cubicBezTo>
                  <a:pt x="47" y="23"/>
                  <a:pt x="47" y="23"/>
                  <a:pt x="47" y="23"/>
                </a:cubicBezTo>
                <a:cubicBezTo>
                  <a:pt x="47" y="23"/>
                  <a:pt x="47" y="23"/>
                  <a:pt x="47" y="23"/>
                </a:cubicBezTo>
                <a:cubicBezTo>
                  <a:pt x="47" y="23"/>
                  <a:pt x="47" y="23"/>
                  <a:pt x="47" y="23"/>
                </a:cubicBezTo>
                <a:cubicBezTo>
                  <a:pt x="47" y="23"/>
                  <a:pt x="47" y="23"/>
                  <a:pt x="47" y="23"/>
                </a:cubicBezTo>
                <a:cubicBezTo>
                  <a:pt x="47" y="23"/>
                  <a:pt x="47" y="23"/>
                  <a:pt x="47" y="23"/>
                </a:cubicBezTo>
                <a:cubicBezTo>
                  <a:pt x="47" y="23"/>
                  <a:pt x="47" y="23"/>
                  <a:pt x="47" y="23"/>
                </a:cubicBezTo>
                <a:cubicBezTo>
                  <a:pt x="47" y="23"/>
                  <a:pt x="47" y="23"/>
                  <a:pt x="47" y="23"/>
                </a:cubicBezTo>
                <a:cubicBezTo>
                  <a:pt x="47" y="23"/>
                  <a:pt x="47" y="23"/>
                  <a:pt x="47" y="23"/>
                </a:cubicBezTo>
                <a:cubicBezTo>
                  <a:pt x="47" y="23"/>
                  <a:pt x="47" y="23"/>
                  <a:pt x="47" y="23"/>
                </a:cubicBezTo>
                <a:cubicBezTo>
                  <a:pt x="47" y="23"/>
                  <a:pt x="47" y="23"/>
                  <a:pt x="47" y="23"/>
                </a:cubicBezTo>
                <a:cubicBezTo>
                  <a:pt x="47" y="23"/>
                  <a:pt x="47" y="23"/>
                  <a:pt x="47" y="23"/>
                </a:cubicBezTo>
                <a:cubicBezTo>
                  <a:pt x="47" y="23"/>
                  <a:pt x="47" y="23"/>
                  <a:pt x="47" y="23"/>
                </a:cubicBezTo>
                <a:cubicBezTo>
                  <a:pt x="47" y="23"/>
                  <a:pt x="47" y="23"/>
                  <a:pt x="47" y="23"/>
                </a:cubicBezTo>
                <a:cubicBezTo>
                  <a:pt x="47" y="23"/>
                  <a:pt x="47" y="23"/>
                  <a:pt x="47" y="23"/>
                </a:cubicBezTo>
                <a:cubicBezTo>
                  <a:pt x="47" y="23"/>
                  <a:pt x="47" y="23"/>
                  <a:pt x="47" y="23"/>
                </a:cubicBezTo>
                <a:cubicBezTo>
                  <a:pt x="47" y="23"/>
                  <a:pt x="47" y="23"/>
                  <a:pt x="47" y="23"/>
                </a:cubicBezTo>
                <a:cubicBezTo>
                  <a:pt x="47" y="23"/>
                  <a:pt x="47" y="23"/>
                  <a:pt x="47" y="23"/>
                </a:cubicBezTo>
                <a:cubicBezTo>
                  <a:pt x="47" y="23"/>
                  <a:pt x="47" y="23"/>
                  <a:pt x="47" y="23"/>
                </a:cubicBezTo>
                <a:cubicBezTo>
                  <a:pt x="47" y="23"/>
                  <a:pt x="47" y="23"/>
                  <a:pt x="47" y="23"/>
                </a:cubicBezTo>
                <a:cubicBezTo>
                  <a:pt x="47" y="23"/>
                  <a:pt x="47" y="23"/>
                  <a:pt x="47" y="23"/>
                </a:cubicBezTo>
                <a:cubicBezTo>
                  <a:pt x="47" y="23"/>
                  <a:pt x="47" y="23"/>
                  <a:pt x="47" y="23"/>
                </a:cubicBezTo>
                <a:cubicBezTo>
                  <a:pt x="47" y="23"/>
                  <a:pt x="47" y="23"/>
                  <a:pt x="47" y="23"/>
                </a:cubicBezTo>
                <a:cubicBezTo>
                  <a:pt x="47" y="23"/>
                  <a:pt x="47" y="23"/>
                  <a:pt x="47" y="23"/>
                </a:cubicBezTo>
                <a:cubicBezTo>
                  <a:pt x="47" y="23"/>
                  <a:pt x="47" y="23"/>
                  <a:pt x="47" y="23"/>
                </a:cubicBezTo>
                <a:cubicBezTo>
                  <a:pt x="47" y="23"/>
                  <a:pt x="47" y="23"/>
                  <a:pt x="47" y="23"/>
                </a:cubicBezTo>
                <a:cubicBezTo>
                  <a:pt x="47" y="23"/>
                  <a:pt x="47" y="23"/>
                  <a:pt x="47" y="23"/>
                </a:cubicBezTo>
                <a:cubicBezTo>
                  <a:pt x="47" y="23"/>
                  <a:pt x="47" y="23"/>
                  <a:pt x="47" y="23"/>
                </a:cubicBezTo>
                <a:cubicBezTo>
                  <a:pt x="47" y="23"/>
                  <a:pt x="47" y="23"/>
                  <a:pt x="47" y="23"/>
                </a:cubicBezTo>
                <a:cubicBezTo>
                  <a:pt x="47" y="23"/>
                  <a:pt x="47" y="23"/>
                  <a:pt x="47" y="23"/>
                </a:cubicBezTo>
                <a:cubicBezTo>
                  <a:pt x="47" y="23"/>
                  <a:pt x="47" y="23"/>
                  <a:pt x="47" y="23"/>
                </a:cubicBezTo>
                <a:cubicBezTo>
                  <a:pt x="47" y="23"/>
                  <a:pt x="47" y="23"/>
                  <a:pt x="47" y="23"/>
                </a:cubicBezTo>
                <a:cubicBezTo>
                  <a:pt x="47" y="23"/>
                  <a:pt x="47" y="23"/>
                  <a:pt x="47" y="23"/>
                </a:cubicBezTo>
                <a:cubicBezTo>
                  <a:pt x="47" y="23"/>
                  <a:pt x="47" y="23"/>
                  <a:pt x="47" y="23"/>
                </a:cubicBezTo>
                <a:cubicBezTo>
                  <a:pt x="47" y="23"/>
                  <a:pt x="47" y="23"/>
                  <a:pt x="47" y="23"/>
                </a:cubicBezTo>
                <a:cubicBezTo>
                  <a:pt x="47" y="23"/>
                  <a:pt x="47" y="23"/>
                  <a:pt x="47" y="23"/>
                </a:cubicBezTo>
                <a:cubicBezTo>
                  <a:pt x="47" y="23"/>
                  <a:pt x="47" y="23"/>
                  <a:pt x="47" y="23"/>
                </a:cubicBezTo>
                <a:cubicBezTo>
                  <a:pt x="47" y="23"/>
                  <a:pt x="47" y="22"/>
                  <a:pt x="47" y="22"/>
                </a:cubicBezTo>
                <a:cubicBezTo>
                  <a:pt x="47" y="22"/>
                  <a:pt x="47" y="22"/>
                  <a:pt x="47" y="22"/>
                </a:cubicBezTo>
                <a:cubicBezTo>
                  <a:pt x="47" y="22"/>
                  <a:pt x="47" y="22"/>
                  <a:pt x="47" y="22"/>
                </a:cubicBezTo>
                <a:cubicBezTo>
                  <a:pt x="47" y="22"/>
                  <a:pt x="47" y="22"/>
                  <a:pt x="47" y="22"/>
                </a:cubicBezTo>
                <a:cubicBezTo>
                  <a:pt x="47" y="22"/>
                  <a:pt x="47" y="22"/>
                  <a:pt x="47" y="22"/>
                </a:cubicBezTo>
                <a:cubicBezTo>
                  <a:pt x="47" y="22"/>
                  <a:pt x="47" y="22"/>
                  <a:pt x="47" y="22"/>
                </a:cubicBezTo>
                <a:cubicBezTo>
                  <a:pt x="47" y="22"/>
                  <a:pt x="47" y="22"/>
                  <a:pt x="47" y="22"/>
                </a:cubicBezTo>
                <a:cubicBezTo>
                  <a:pt x="47" y="22"/>
                  <a:pt x="47" y="22"/>
                  <a:pt x="47" y="22"/>
                </a:cubicBezTo>
                <a:cubicBezTo>
                  <a:pt x="47" y="22"/>
                  <a:pt x="47" y="22"/>
                  <a:pt x="47" y="22"/>
                </a:cubicBezTo>
                <a:cubicBezTo>
                  <a:pt x="47" y="22"/>
                  <a:pt x="47" y="22"/>
                  <a:pt x="47" y="22"/>
                </a:cubicBezTo>
                <a:cubicBezTo>
                  <a:pt x="47" y="22"/>
                  <a:pt x="47" y="22"/>
                  <a:pt x="47" y="22"/>
                </a:cubicBezTo>
                <a:cubicBezTo>
                  <a:pt x="47" y="22"/>
                  <a:pt x="47" y="22"/>
                  <a:pt x="47" y="22"/>
                </a:cubicBezTo>
                <a:cubicBezTo>
                  <a:pt x="47" y="22"/>
                  <a:pt x="47" y="22"/>
                  <a:pt x="47" y="22"/>
                </a:cubicBezTo>
                <a:cubicBezTo>
                  <a:pt x="47" y="22"/>
                  <a:pt x="47" y="22"/>
                  <a:pt x="47" y="22"/>
                </a:cubicBezTo>
                <a:cubicBezTo>
                  <a:pt x="47" y="22"/>
                  <a:pt x="47" y="22"/>
                  <a:pt x="47" y="22"/>
                </a:cubicBezTo>
                <a:cubicBezTo>
                  <a:pt x="47" y="22"/>
                  <a:pt x="47" y="22"/>
                  <a:pt x="48" y="22"/>
                </a:cubicBezTo>
                <a:cubicBezTo>
                  <a:pt x="48" y="22"/>
                  <a:pt x="48" y="22"/>
                  <a:pt x="47" y="22"/>
                </a:cubicBezTo>
                <a:cubicBezTo>
                  <a:pt x="47" y="22"/>
                  <a:pt x="47" y="22"/>
                  <a:pt x="47" y="22"/>
                </a:cubicBezTo>
                <a:cubicBezTo>
                  <a:pt x="47" y="22"/>
                  <a:pt x="47" y="22"/>
                  <a:pt x="47" y="22"/>
                </a:cubicBezTo>
                <a:cubicBezTo>
                  <a:pt x="48" y="22"/>
                  <a:pt x="48" y="22"/>
                  <a:pt x="48" y="22"/>
                </a:cubicBezTo>
                <a:cubicBezTo>
                  <a:pt x="48" y="22"/>
                  <a:pt x="48" y="22"/>
                  <a:pt x="48" y="22"/>
                </a:cubicBezTo>
                <a:cubicBezTo>
                  <a:pt x="48" y="22"/>
                  <a:pt x="48" y="22"/>
                  <a:pt x="48" y="22"/>
                </a:cubicBezTo>
                <a:cubicBezTo>
                  <a:pt x="48" y="22"/>
                  <a:pt x="48" y="22"/>
                  <a:pt x="48" y="22"/>
                </a:cubicBezTo>
                <a:cubicBezTo>
                  <a:pt x="48" y="22"/>
                  <a:pt x="48" y="22"/>
                  <a:pt x="48" y="22"/>
                </a:cubicBezTo>
                <a:cubicBezTo>
                  <a:pt x="48" y="22"/>
                  <a:pt x="48" y="22"/>
                  <a:pt x="48" y="22"/>
                </a:cubicBezTo>
                <a:cubicBezTo>
                  <a:pt x="48" y="22"/>
                  <a:pt x="48" y="22"/>
                  <a:pt x="48" y="22"/>
                </a:cubicBezTo>
                <a:cubicBezTo>
                  <a:pt x="48" y="22"/>
                  <a:pt x="48" y="22"/>
                  <a:pt x="48" y="22"/>
                </a:cubicBezTo>
                <a:cubicBezTo>
                  <a:pt x="48" y="22"/>
                  <a:pt x="48" y="22"/>
                  <a:pt x="48" y="22"/>
                </a:cubicBezTo>
                <a:cubicBezTo>
                  <a:pt x="48" y="22"/>
                  <a:pt x="48" y="22"/>
                  <a:pt x="48" y="22"/>
                </a:cubicBezTo>
                <a:cubicBezTo>
                  <a:pt x="48" y="22"/>
                  <a:pt x="48" y="22"/>
                  <a:pt x="48" y="22"/>
                </a:cubicBezTo>
                <a:cubicBezTo>
                  <a:pt x="48" y="22"/>
                  <a:pt x="48" y="22"/>
                  <a:pt x="48" y="22"/>
                </a:cubicBezTo>
                <a:cubicBezTo>
                  <a:pt x="48" y="22"/>
                  <a:pt x="48" y="22"/>
                  <a:pt x="48" y="22"/>
                </a:cubicBezTo>
                <a:cubicBezTo>
                  <a:pt x="48" y="22"/>
                  <a:pt x="48" y="22"/>
                  <a:pt x="48" y="22"/>
                </a:cubicBezTo>
                <a:cubicBezTo>
                  <a:pt x="48" y="22"/>
                  <a:pt x="48" y="22"/>
                  <a:pt x="48" y="22"/>
                </a:cubicBezTo>
                <a:cubicBezTo>
                  <a:pt x="48" y="22"/>
                  <a:pt x="48" y="22"/>
                  <a:pt x="48" y="22"/>
                </a:cubicBezTo>
                <a:cubicBezTo>
                  <a:pt x="48" y="22"/>
                  <a:pt x="48" y="22"/>
                  <a:pt x="48" y="22"/>
                </a:cubicBezTo>
                <a:cubicBezTo>
                  <a:pt x="48" y="22"/>
                  <a:pt x="48" y="22"/>
                  <a:pt x="48" y="22"/>
                </a:cubicBezTo>
                <a:cubicBezTo>
                  <a:pt x="48" y="22"/>
                  <a:pt x="48" y="22"/>
                  <a:pt x="48" y="22"/>
                </a:cubicBezTo>
                <a:cubicBezTo>
                  <a:pt x="48" y="22"/>
                  <a:pt x="48" y="22"/>
                  <a:pt x="48" y="22"/>
                </a:cubicBezTo>
                <a:cubicBezTo>
                  <a:pt x="48" y="22"/>
                  <a:pt x="48" y="22"/>
                  <a:pt x="48" y="22"/>
                </a:cubicBezTo>
                <a:cubicBezTo>
                  <a:pt x="48" y="22"/>
                  <a:pt x="48" y="22"/>
                  <a:pt x="48" y="22"/>
                </a:cubicBezTo>
                <a:cubicBezTo>
                  <a:pt x="48" y="22"/>
                  <a:pt x="48" y="22"/>
                  <a:pt x="48" y="22"/>
                </a:cubicBezTo>
                <a:cubicBezTo>
                  <a:pt x="48" y="22"/>
                  <a:pt x="48" y="22"/>
                  <a:pt x="48" y="22"/>
                </a:cubicBezTo>
                <a:cubicBezTo>
                  <a:pt x="48" y="22"/>
                  <a:pt x="48" y="22"/>
                  <a:pt x="48" y="21"/>
                </a:cubicBezTo>
                <a:cubicBezTo>
                  <a:pt x="48" y="21"/>
                  <a:pt x="48" y="21"/>
                  <a:pt x="48" y="21"/>
                </a:cubicBezTo>
                <a:cubicBezTo>
                  <a:pt x="48" y="21"/>
                  <a:pt x="48" y="21"/>
                  <a:pt x="48" y="21"/>
                </a:cubicBezTo>
                <a:cubicBezTo>
                  <a:pt x="48" y="21"/>
                  <a:pt x="48" y="21"/>
                  <a:pt x="48" y="21"/>
                </a:cubicBezTo>
                <a:cubicBezTo>
                  <a:pt x="48" y="21"/>
                  <a:pt x="48" y="21"/>
                  <a:pt x="48" y="21"/>
                </a:cubicBezTo>
                <a:cubicBezTo>
                  <a:pt x="48" y="21"/>
                  <a:pt x="48" y="21"/>
                  <a:pt x="48" y="21"/>
                </a:cubicBezTo>
                <a:cubicBezTo>
                  <a:pt x="48" y="21"/>
                  <a:pt x="48" y="21"/>
                  <a:pt x="48" y="21"/>
                </a:cubicBezTo>
                <a:cubicBezTo>
                  <a:pt x="48" y="21"/>
                  <a:pt x="48" y="21"/>
                  <a:pt x="48" y="21"/>
                </a:cubicBezTo>
                <a:cubicBezTo>
                  <a:pt x="48" y="21"/>
                  <a:pt x="48" y="21"/>
                  <a:pt x="48" y="21"/>
                </a:cubicBezTo>
                <a:cubicBezTo>
                  <a:pt x="48" y="21"/>
                  <a:pt x="48" y="21"/>
                  <a:pt x="48" y="21"/>
                </a:cubicBezTo>
                <a:cubicBezTo>
                  <a:pt x="48" y="21"/>
                  <a:pt x="48" y="21"/>
                  <a:pt x="48" y="21"/>
                </a:cubicBezTo>
                <a:cubicBezTo>
                  <a:pt x="48" y="21"/>
                  <a:pt x="48" y="21"/>
                  <a:pt x="48" y="21"/>
                </a:cubicBezTo>
                <a:cubicBezTo>
                  <a:pt x="48" y="21"/>
                  <a:pt x="49" y="21"/>
                  <a:pt x="49" y="21"/>
                </a:cubicBezTo>
                <a:cubicBezTo>
                  <a:pt x="49" y="21"/>
                  <a:pt x="49" y="21"/>
                  <a:pt x="49" y="21"/>
                </a:cubicBezTo>
                <a:cubicBezTo>
                  <a:pt x="49" y="21"/>
                  <a:pt x="49" y="21"/>
                  <a:pt x="49" y="21"/>
                </a:cubicBezTo>
                <a:cubicBezTo>
                  <a:pt x="49" y="21"/>
                  <a:pt x="49" y="21"/>
                  <a:pt x="49" y="21"/>
                </a:cubicBezTo>
                <a:cubicBezTo>
                  <a:pt x="49" y="21"/>
                  <a:pt x="49" y="21"/>
                  <a:pt x="49" y="21"/>
                </a:cubicBezTo>
                <a:cubicBezTo>
                  <a:pt x="49" y="21"/>
                  <a:pt x="49" y="21"/>
                  <a:pt x="49" y="21"/>
                </a:cubicBezTo>
                <a:cubicBezTo>
                  <a:pt x="49" y="21"/>
                  <a:pt x="49" y="21"/>
                  <a:pt x="49" y="21"/>
                </a:cubicBezTo>
                <a:cubicBezTo>
                  <a:pt x="49" y="21"/>
                  <a:pt x="49" y="21"/>
                  <a:pt x="49" y="21"/>
                </a:cubicBezTo>
                <a:cubicBezTo>
                  <a:pt x="49" y="21"/>
                  <a:pt x="49" y="21"/>
                  <a:pt x="49" y="21"/>
                </a:cubicBezTo>
                <a:cubicBezTo>
                  <a:pt x="49" y="21"/>
                  <a:pt x="49" y="21"/>
                  <a:pt x="49" y="21"/>
                </a:cubicBezTo>
                <a:cubicBezTo>
                  <a:pt x="49" y="21"/>
                  <a:pt x="49" y="21"/>
                  <a:pt x="49" y="21"/>
                </a:cubicBezTo>
                <a:cubicBezTo>
                  <a:pt x="49" y="20"/>
                  <a:pt x="49" y="20"/>
                  <a:pt x="49" y="20"/>
                </a:cubicBezTo>
                <a:cubicBezTo>
                  <a:pt x="49" y="20"/>
                  <a:pt x="49" y="20"/>
                  <a:pt x="49" y="20"/>
                </a:cubicBezTo>
                <a:cubicBezTo>
                  <a:pt x="49" y="20"/>
                  <a:pt x="49" y="20"/>
                  <a:pt x="49" y="20"/>
                </a:cubicBezTo>
                <a:cubicBezTo>
                  <a:pt x="49" y="20"/>
                  <a:pt x="49" y="20"/>
                  <a:pt x="49" y="20"/>
                </a:cubicBezTo>
                <a:cubicBezTo>
                  <a:pt x="49" y="20"/>
                  <a:pt x="49" y="20"/>
                  <a:pt x="49" y="20"/>
                </a:cubicBezTo>
                <a:cubicBezTo>
                  <a:pt x="49" y="20"/>
                  <a:pt x="49" y="20"/>
                  <a:pt x="49" y="20"/>
                </a:cubicBezTo>
                <a:cubicBezTo>
                  <a:pt x="49" y="20"/>
                  <a:pt x="49" y="20"/>
                  <a:pt x="49" y="20"/>
                </a:cubicBezTo>
                <a:cubicBezTo>
                  <a:pt x="49" y="20"/>
                  <a:pt x="49" y="20"/>
                  <a:pt x="49" y="20"/>
                </a:cubicBezTo>
                <a:cubicBezTo>
                  <a:pt x="49" y="20"/>
                  <a:pt x="49" y="20"/>
                  <a:pt x="49" y="20"/>
                </a:cubicBezTo>
                <a:cubicBezTo>
                  <a:pt x="49" y="20"/>
                  <a:pt x="48" y="20"/>
                  <a:pt x="48" y="20"/>
                </a:cubicBezTo>
                <a:cubicBezTo>
                  <a:pt x="48" y="20"/>
                  <a:pt x="48" y="20"/>
                  <a:pt x="48" y="20"/>
                </a:cubicBezTo>
                <a:cubicBezTo>
                  <a:pt x="48" y="20"/>
                  <a:pt x="48" y="20"/>
                  <a:pt x="48" y="20"/>
                </a:cubicBezTo>
                <a:cubicBezTo>
                  <a:pt x="48" y="20"/>
                  <a:pt x="48" y="20"/>
                  <a:pt x="48" y="20"/>
                </a:cubicBezTo>
                <a:cubicBezTo>
                  <a:pt x="48" y="20"/>
                  <a:pt x="48" y="20"/>
                  <a:pt x="48" y="20"/>
                </a:cubicBezTo>
                <a:cubicBezTo>
                  <a:pt x="48" y="20"/>
                  <a:pt x="48" y="20"/>
                  <a:pt x="48" y="20"/>
                </a:cubicBezTo>
                <a:cubicBezTo>
                  <a:pt x="48" y="20"/>
                  <a:pt x="48" y="20"/>
                  <a:pt x="48" y="20"/>
                </a:cubicBezTo>
                <a:cubicBezTo>
                  <a:pt x="48" y="20"/>
                  <a:pt x="48" y="20"/>
                  <a:pt x="48" y="20"/>
                </a:cubicBezTo>
                <a:cubicBezTo>
                  <a:pt x="48" y="20"/>
                  <a:pt x="48" y="20"/>
                  <a:pt x="48" y="20"/>
                </a:cubicBezTo>
                <a:cubicBezTo>
                  <a:pt x="48" y="20"/>
                  <a:pt x="48" y="20"/>
                  <a:pt x="48" y="20"/>
                </a:cubicBezTo>
                <a:cubicBezTo>
                  <a:pt x="48" y="20"/>
                  <a:pt x="48" y="21"/>
                  <a:pt x="48" y="21"/>
                </a:cubicBezTo>
                <a:cubicBezTo>
                  <a:pt x="48" y="21"/>
                  <a:pt x="48" y="21"/>
                  <a:pt x="48" y="21"/>
                </a:cubicBezTo>
                <a:cubicBezTo>
                  <a:pt x="48" y="21"/>
                  <a:pt x="48" y="21"/>
                  <a:pt x="48" y="21"/>
                </a:cubicBezTo>
                <a:cubicBezTo>
                  <a:pt x="48" y="21"/>
                  <a:pt x="48" y="21"/>
                  <a:pt x="48" y="21"/>
                </a:cubicBezTo>
                <a:cubicBezTo>
                  <a:pt x="48" y="21"/>
                  <a:pt x="48" y="21"/>
                  <a:pt x="48" y="21"/>
                </a:cubicBezTo>
                <a:cubicBezTo>
                  <a:pt x="48" y="21"/>
                  <a:pt x="48" y="21"/>
                  <a:pt x="48" y="21"/>
                </a:cubicBezTo>
                <a:cubicBezTo>
                  <a:pt x="48" y="21"/>
                  <a:pt x="48" y="21"/>
                  <a:pt x="48" y="21"/>
                </a:cubicBezTo>
                <a:cubicBezTo>
                  <a:pt x="48" y="21"/>
                  <a:pt x="48" y="21"/>
                  <a:pt x="48" y="21"/>
                </a:cubicBezTo>
                <a:cubicBezTo>
                  <a:pt x="48" y="21"/>
                  <a:pt x="48" y="21"/>
                  <a:pt x="48" y="21"/>
                </a:cubicBezTo>
                <a:cubicBezTo>
                  <a:pt x="48" y="21"/>
                  <a:pt x="48" y="21"/>
                  <a:pt x="48" y="21"/>
                </a:cubicBezTo>
                <a:cubicBezTo>
                  <a:pt x="48" y="21"/>
                  <a:pt x="48" y="21"/>
                  <a:pt x="48" y="21"/>
                </a:cubicBezTo>
                <a:cubicBezTo>
                  <a:pt x="48" y="21"/>
                  <a:pt x="48" y="21"/>
                  <a:pt x="48" y="21"/>
                </a:cubicBezTo>
                <a:cubicBezTo>
                  <a:pt x="48" y="21"/>
                  <a:pt x="48" y="21"/>
                  <a:pt x="48" y="21"/>
                </a:cubicBezTo>
                <a:cubicBezTo>
                  <a:pt x="48" y="21"/>
                  <a:pt x="48" y="21"/>
                  <a:pt x="48" y="21"/>
                </a:cubicBezTo>
                <a:cubicBezTo>
                  <a:pt x="48" y="21"/>
                  <a:pt x="48" y="21"/>
                  <a:pt x="48" y="21"/>
                </a:cubicBezTo>
                <a:cubicBezTo>
                  <a:pt x="48" y="21"/>
                  <a:pt x="48" y="21"/>
                  <a:pt x="48" y="21"/>
                </a:cubicBezTo>
                <a:cubicBezTo>
                  <a:pt x="48" y="21"/>
                  <a:pt x="48" y="21"/>
                  <a:pt x="48" y="21"/>
                </a:cubicBezTo>
                <a:cubicBezTo>
                  <a:pt x="48" y="21"/>
                  <a:pt x="48" y="21"/>
                  <a:pt x="48" y="21"/>
                </a:cubicBezTo>
                <a:cubicBezTo>
                  <a:pt x="48" y="21"/>
                  <a:pt x="48" y="21"/>
                  <a:pt x="48" y="21"/>
                </a:cubicBezTo>
                <a:cubicBezTo>
                  <a:pt x="48" y="21"/>
                  <a:pt x="48" y="21"/>
                  <a:pt x="48" y="21"/>
                </a:cubicBezTo>
                <a:cubicBezTo>
                  <a:pt x="48" y="21"/>
                  <a:pt x="48" y="21"/>
                  <a:pt x="48" y="21"/>
                </a:cubicBezTo>
                <a:cubicBezTo>
                  <a:pt x="48" y="21"/>
                  <a:pt x="48" y="21"/>
                  <a:pt x="48" y="21"/>
                </a:cubicBezTo>
                <a:cubicBezTo>
                  <a:pt x="48" y="21"/>
                  <a:pt x="48" y="21"/>
                  <a:pt x="47" y="21"/>
                </a:cubicBezTo>
                <a:cubicBezTo>
                  <a:pt x="47" y="21"/>
                  <a:pt x="47" y="21"/>
                  <a:pt x="47" y="21"/>
                </a:cubicBezTo>
                <a:cubicBezTo>
                  <a:pt x="47" y="21"/>
                  <a:pt x="47" y="21"/>
                  <a:pt x="47" y="21"/>
                </a:cubicBezTo>
                <a:cubicBezTo>
                  <a:pt x="47" y="21"/>
                  <a:pt x="47" y="21"/>
                  <a:pt x="47" y="21"/>
                </a:cubicBezTo>
                <a:cubicBezTo>
                  <a:pt x="47" y="21"/>
                  <a:pt x="47" y="21"/>
                  <a:pt x="47" y="21"/>
                </a:cubicBezTo>
                <a:cubicBezTo>
                  <a:pt x="47" y="21"/>
                  <a:pt x="47" y="21"/>
                  <a:pt x="47" y="21"/>
                </a:cubicBezTo>
                <a:cubicBezTo>
                  <a:pt x="47" y="21"/>
                  <a:pt x="47" y="21"/>
                  <a:pt x="47" y="21"/>
                </a:cubicBezTo>
                <a:cubicBezTo>
                  <a:pt x="47" y="21"/>
                  <a:pt x="47" y="21"/>
                  <a:pt x="47" y="21"/>
                </a:cubicBezTo>
                <a:cubicBezTo>
                  <a:pt x="47" y="21"/>
                  <a:pt x="47" y="21"/>
                  <a:pt x="47" y="21"/>
                </a:cubicBezTo>
                <a:cubicBezTo>
                  <a:pt x="47" y="21"/>
                  <a:pt x="47" y="21"/>
                  <a:pt x="47" y="21"/>
                </a:cubicBezTo>
                <a:cubicBezTo>
                  <a:pt x="47" y="21"/>
                  <a:pt x="47" y="21"/>
                  <a:pt x="47" y="21"/>
                </a:cubicBezTo>
                <a:cubicBezTo>
                  <a:pt x="47" y="21"/>
                  <a:pt x="47" y="21"/>
                  <a:pt x="47" y="21"/>
                </a:cubicBezTo>
                <a:cubicBezTo>
                  <a:pt x="47" y="21"/>
                  <a:pt x="47" y="21"/>
                  <a:pt x="47" y="21"/>
                </a:cubicBezTo>
                <a:cubicBezTo>
                  <a:pt x="47" y="21"/>
                  <a:pt x="47" y="21"/>
                  <a:pt x="47" y="21"/>
                </a:cubicBezTo>
                <a:cubicBezTo>
                  <a:pt x="47" y="21"/>
                  <a:pt x="47" y="21"/>
                  <a:pt x="47" y="21"/>
                </a:cubicBezTo>
                <a:cubicBezTo>
                  <a:pt x="47" y="21"/>
                  <a:pt x="47" y="21"/>
                  <a:pt x="47" y="21"/>
                </a:cubicBezTo>
                <a:cubicBezTo>
                  <a:pt x="47" y="21"/>
                  <a:pt x="47" y="21"/>
                  <a:pt x="47" y="21"/>
                </a:cubicBezTo>
                <a:cubicBezTo>
                  <a:pt x="47" y="21"/>
                  <a:pt x="47" y="21"/>
                  <a:pt x="47" y="21"/>
                </a:cubicBezTo>
                <a:cubicBezTo>
                  <a:pt x="47" y="21"/>
                  <a:pt x="47" y="21"/>
                  <a:pt x="47" y="21"/>
                </a:cubicBezTo>
                <a:cubicBezTo>
                  <a:pt x="47" y="21"/>
                  <a:pt x="47" y="21"/>
                  <a:pt x="47" y="22"/>
                </a:cubicBezTo>
                <a:cubicBezTo>
                  <a:pt x="47" y="22"/>
                  <a:pt x="47" y="22"/>
                  <a:pt x="47" y="22"/>
                </a:cubicBezTo>
                <a:cubicBezTo>
                  <a:pt x="47" y="22"/>
                  <a:pt x="47" y="22"/>
                  <a:pt x="47" y="22"/>
                </a:cubicBezTo>
                <a:cubicBezTo>
                  <a:pt x="47" y="22"/>
                  <a:pt x="47" y="22"/>
                  <a:pt x="47" y="22"/>
                </a:cubicBezTo>
                <a:cubicBezTo>
                  <a:pt x="47" y="22"/>
                  <a:pt x="47" y="22"/>
                  <a:pt x="47" y="22"/>
                </a:cubicBezTo>
                <a:cubicBezTo>
                  <a:pt x="47" y="22"/>
                  <a:pt x="47" y="22"/>
                  <a:pt x="47" y="22"/>
                </a:cubicBezTo>
                <a:cubicBezTo>
                  <a:pt x="47" y="22"/>
                  <a:pt x="47" y="22"/>
                  <a:pt x="47" y="22"/>
                </a:cubicBezTo>
                <a:cubicBezTo>
                  <a:pt x="47" y="22"/>
                  <a:pt x="47" y="22"/>
                  <a:pt x="47" y="22"/>
                </a:cubicBezTo>
                <a:cubicBezTo>
                  <a:pt x="47" y="22"/>
                  <a:pt x="47" y="22"/>
                  <a:pt x="47" y="22"/>
                </a:cubicBezTo>
                <a:cubicBezTo>
                  <a:pt x="47" y="22"/>
                  <a:pt x="47" y="22"/>
                  <a:pt x="47" y="22"/>
                </a:cubicBezTo>
                <a:cubicBezTo>
                  <a:pt x="47" y="22"/>
                  <a:pt x="47" y="22"/>
                  <a:pt x="47" y="22"/>
                </a:cubicBezTo>
                <a:cubicBezTo>
                  <a:pt x="47" y="22"/>
                  <a:pt x="47" y="22"/>
                  <a:pt x="47" y="22"/>
                </a:cubicBezTo>
                <a:cubicBezTo>
                  <a:pt x="47" y="22"/>
                  <a:pt x="47" y="22"/>
                  <a:pt x="47" y="22"/>
                </a:cubicBezTo>
                <a:cubicBezTo>
                  <a:pt x="47" y="22"/>
                  <a:pt x="47" y="22"/>
                  <a:pt x="47" y="22"/>
                </a:cubicBezTo>
                <a:cubicBezTo>
                  <a:pt x="47" y="22"/>
                  <a:pt x="47" y="22"/>
                  <a:pt x="47" y="22"/>
                </a:cubicBezTo>
                <a:cubicBezTo>
                  <a:pt x="47" y="22"/>
                  <a:pt x="47" y="22"/>
                  <a:pt x="47" y="22"/>
                </a:cubicBezTo>
                <a:cubicBezTo>
                  <a:pt x="47" y="22"/>
                  <a:pt x="47" y="22"/>
                  <a:pt x="47" y="22"/>
                </a:cubicBezTo>
                <a:cubicBezTo>
                  <a:pt x="47" y="22"/>
                  <a:pt x="47" y="22"/>
                  <a:pt x="47" y="22"/>
                </a:cubicBezTo>
                <a:cubicBezTo>
                  <a:pt x="47" y="22"/>
                  <a:pt x="47" y="22"/>
                  <a:pt x="47" y="22"/>
                </a:cubicBezTo>
                <a:cubicBezTo>
                  <a:pt x="47" y="22"/>
                  <a:pt x="47" y="22"/>
                  <a:pt x="47" y="22"/>
                </a:cubicBezTo>
                <a:close/>
                <a:moveTo>
                  <a:pt x="48" y="25"/>
                </a:moveTo>
                <a:cubicBezTo>
                  <a:pt x="48" y="25"/>
                  <a:pt x="48" y="25"/>
                  <a:pt x="48" y="25"/>
                </a:cubicBezTo>
                <a:cubicBezTo>
                  <a:pt x="48" y="25"/>
                  <a:pt x="48" y="25"/>
                  <a:pt x="48" y="25"/>
                </a:cubicBezTo>
                <a:cubicBezTo>
                  <a:pt x="48" y="25"/>
                  <a:pt x="48" y="25"/>
                  <a:pt x="48" y="25"/>
                </a:cubicBezTo>
                <a:cubicBezTo>
                  <a:pt x="48" y="25"/>
                  <a:pt x="48" y="25"/>
                  <a:pt x="48" y="25"/>
                </a:cubicBezTo>
                <a:cubicBezTo>
                  <a:pt x="48" y="25"/>
                  <a:pt x="48" y="25"/>
                  <a:pt x="48" y="25"/>
                </a:cubicBezTo>
                <a:cubicBezTo>
                  <a:pt x="48" y="25"/>
                  <a:pt x="48" y="25"/>
                  <a:pt x="48" y="25"/>
                </a:cubicBezTo>
                <a:cubicBezTo>
                  <a:pt x="48" y="25"/>
                  <a:pt x="48" y="25"/>
                  <a:pt x="48" y="25"/>
                </a:cubicBezTo>
                <a:cubicBezTo>
                  <a:pt x="48" y="25"/>
                  <a:pt x="48" y="25"/>
                  <a:pt x="48" y="25"/>
                </a:cubicBezTo>
                <a:cubicBezTo>
                  <a:pt x="48" y="25"/>
                  <a:pt x="48" y="25"/>
                  <a:pt x="48" y="25"/>
                </a:cubicBezTo>
                <a:close/>
                <a:moveTo>
                  <a:pt x="46" y="18"/>
                </a:moveTo>
                <a:cubicBezTo>
                  <a:pt x="46" y="18"/>
                  <a:pt x="46" y="18"/>
                  <a:pt x="46" y="18"/>
                </a:cubicBezTo>
                <a:cubicBezTo>
                  <a:pt x="46" y="18"/>
                  <a:pt x="46" y="18"/>
                  <a:pt x="46" y="18"/>
                </a:cubicBezTo>
                <a:cubicBezTo>
                  <a:pt x="46" y="18"/>
                  <a:pt x="46" y="19"/>
                  <a:pt x="46" y="19"/>
                </a:cubicBezTo>
                <a:cubicBezTo>
                  <a:pt x="46" y="19"/>
                  <a:pt x="46" y="19"/>
                  <a:pt x="46" y="19"/>
                </a:cubicBezTo>
                <a:cubicBezTo>
                  <a:pt x="46" y="19"/>
                  <a:pt x="46" y="19"/>
                  <a:pt x="46" y="19"/>
                </a:cubicBezTo>
                <a:cubicBezTo>
                  <a:pt x="46" y="19"/>
                  <a:pt x="46" y="19"/>
                  <a:pt x="46" y="19"/>
                </a:cubicBezTo>
                <a:cubicBezTo>
                  <a:pt x="46" y="19"/>
                  <a:pt x="46" y="19"/>
                  <a:pt x="46" y="19"/>
                </a:cubicBezTo>
                <a:cubicBezTo>
                  <a:pt x="46" y="19"/>
                  <a:pt x="46" y="18"/>
                  <a:pt x="46" y="18"/>
                </a:cubicBezTo>
                <a:cubicBezTo>
                  <a:pt x="46" y="18"/>
                  <a:pt x="46" y="18"/>
                  <a:pt x="46" y="18"/>
                </a:cubicBezTo>
                <a:cubicBezTo>
                  <a:pt x="46" y="18"/>
                  <a:pt x="46" y="18"/>
                  <a:pt x="46" y="18"/>
                </a:cubicBezTo>
                <a:cubicBezTo>
                  <a:pt x="46" y="18"/>
                  <a:pt x="46" y="18"/>
                  <a:pt x="46" y="18"/>
                </a:cubicBezTo>
                <a:cubicBezTo>
                  <a:pt x="46" y="18"/>
                  <a:pt x="46" y="18"/>
                  <a:pt x="46" y="18"/>
                </a:cubicBezTo>
                <a:cubicBezTo>
                  <a:pt x="46" y="18"/>
                  <a:pt x="46" y="18"/>
                  <a:pt x="46" y="18"/>
                </a:cubicBezTo>
                <a:cubicBezTo>
                  <a:pt x="46" y="18"/>
                  <a:pt x="46" y="18"/>
                  <a:pt x="46" y="18"/>
                </a:cubicBezTo>
                <a:cubicBezTo>
                  <a:pt x="46" y="18"/>
                  <a:pt x="46" y="18"/>
                  <a:pt x="46" y="18"/>
                </a:cubicBezTo>
                <a:cubicBezTo>
                  <a:pt x="46" y="18"/>
                  <a:pt x="46" y="18"/>
                  <a:pt x="46" y="18"/>
                </a:cubicBezTo>
                <a:cubicBezTo>
                  <a:pt x="46" y="18"/>
                  <a:pt x="46" y="18"/>
                  <a:pt x="46" y="18"/>
                </a:cubicBezTo>
                <a:close/>
                <a:moveTo>
                  <a:pt x="46" y="18"/>
                </a:moveTo>
                <a:cubicBezTo>
                  <a:pt x="46" y="18"/>
                  <a:pt x="46" y="18"/>
                  <a:pt x="46" y="18"/>
                </a:cubicBezTo>
                <a:cubicBezTo>
                  <a:pt x="46" y="18"/>
                  <a:pt x="46" y="18"/>
                  <a:pt x="46" y="18"/>
                </a:cubicBezTo>
                <a:cubicBezTo>
                  <a:pt x="46" y="18"/>
                  <a:pt x="46" y="18"/>
                  <a:pt x="46" y="18"/>
                </a:cubicBezTo>
                <a:cubicBezTo>
                  <a:pt x="46" y="18"/>
                  <a:pt x="46" y="18"/>
                  <a:pt x="46" y="18"/>
                </a:cubicBezTo>
                <a:cubicBezTo>
                  <a:pt x="46" y="18"/>
                  <a:pt x="46" y="18"/>
                  <a:pt x="46" y="18"/>
                </a:cubicBezTo>
                <a:cubicBezTo>
                  <a:pt x="46" y="18"/>
                  <a:pt x="46" y="18"/>
                  <a:pt x="46" y="18"/>
                </a:cubicBezTo>
                <a:cubicBezTo>
                  <a:pt x="46" y="18"/>
                  <a:pt x="46" y="18"/>
                  <a:pt x="46" y="18"/>
                </a:cubicBezTo>
                <a:cubicBezTo>
                  <a:pt x="46" y="18"/>
                  <a:pt x="46" y="18"/>
                  <a:pt x="46" y="18"/>
                </a:cubicBezTo>
                <a:cubicBezTo>
                  <a:pt x="46" y="18"/>
                  <a:pt x="46" y="18"/>
                  <a:pt x="46" y="18"/>
                </a:cubicBezTo>
                <a:cubicBezTo>
                  <a:pt x="46" y="18"/>
                  <a:pt x="46" y="18"/>
                  <a:pt x="46" y="18"/>
                </a:cubicBezTo>
                <a:cubicBezTo>
                  <a:pt x="46" y="18"/>
                  <a:pt x="46" y="18"/>
                  <a:pt x="46" y="18"/>
                </a:cubicBezTo>
                <a:cubicBezTo>
                  <a:pt x="46" y="18"/>
                  <a:pt x="46" y="18"/>
                  <a:pt x="46" y="18"/>
                </a:cubicBezTo>
                <a:cubicBezTo>
                  <a:pt x="46" y="18"/>
                  <a:pt x="46" y="18"/>
                  <a:pt x="46" y="18"/>
                </a:cubicBezTo>
                <a:cubicBezTo>
                  <a:pt x="46" y="18"/>
                  <a:pt x="46" y="18"/>
                  <a:pt x="46" y="18"/>
                </a:cubicBezTo>
                <a:cubicBezTo>
                  <a:pt x="46" y="18"/>
                  <a:pt x="46" y="18"/>
                  <a:pt x="46" y="18"/>
                </a:cubicBezTo>
                <a:close/>
                <a:moveTo>
                  <a:pt x="46" y="18"/>
                </a:moveTo>
                <a:cubicBezTo>
                  <a:pt x="46" y="18"/>
                  <a:pt x="46" y="18"/>
                  <a:pt x="46" y="18"/>
                </a:cubicBezTo>
                <a:cubicBezTo>
                  <a:pt x="46" y="18"/>
                  <a:pt x="46" y="18"/>
                  <a:pt x="46" y="18"/>
                </a:cubicBezTo>
                <a:cubicBezTo>
                  <a:pt x="46" y="18"/>
                  <a:pt x="46" y="18"/>
                  <a:pt x="46" y="18"/>
                </a:cubicBezTo>
                <a:cubicBezTo>
                  <a:pt x="46" y="18"/>
                  <a:pt x="46" y="18"/>
                  <a:pt x="46" y="18"/>
                </a:cubicBezTo>
                <a:cubicBezTo>
                  <a:pt x="46" y="18"/>
                  <a:pt x="46" y="18"/>
                  <a:pt x="46" y="18"/>
                </a:cubicBezTo>
                <a:cubicBezTo>
                  <a:pt x="46" y="18"/>
                  <a:pt x="46" y="18"/>
                  <a:pt x="46" y="18"/>
                </a:cubicBezTo>
                <a:cubicBezTo>
                  <a:pt x="46" y="18"/>
                  <a:pt x="46" y="18"/>
                  <a:pt x="46" y="18"/>
                </a:cubicBezTo>
                <a:cubicBezTo>
                  <a:pt x="46" y="18"/>
                  <a:pt x="46" y="18"/>
                  <a:pt x="46" y="18"/>
                </a:cubicBezTo>
                <a:cubicBezTo>
                  <a:pt x="46" y="18"/>
                  <a:pt x="46" y="18"/>
                  <a:pt x="46" y="18"/>
                </a:cubicBezTo>
                <a:cubicBezTo>
                  <a:pt x="46" y="18"/>
                  <a:pt x="46" y="18"/>
                  <a:pt x="46" y="18"/>
                </a:cubicBezTo>
                <a:cubicBezTo>
                  <a:pt x="46" y="18"/>
                  <a:pt x="46" y="18"/>
                  <a:pt x="46" y="18"/>
                </a:cubicBezTo>
                <a:cubicBezTo>
                  <a:pt x="46" y="18"/>
                  <a:pt x="46" y="18"/>
                  <a:pt x="46" y="18"/>
                </a:cubicBezTo>
                <a:close/>
                <a:moveTo>
                  <a:pt x="41" y="19"/>
                </a:moveTo>
                <a:cubicBezTo>
                  <a:pt x="41" y="19"/>
                  <a:pt x="41" y="19"/>
                  <a:pt x="41" y="19"/>
                </a:cubicBezTo>
                <a:cubicBezTo>
                  <a:pt x="41" y="19"/>
                  <a:pt x="41" y="19"/>
                  <a:pt x="41" y="19"/>
                </a:cubicBezTo>
                <a:cubicBezTo>
                  <a:pt x="41" y="19"/>
                  <a:pt x="41" y="19"/>
                  <a:pt x="41" y="19"/>
                </a:cubicBezTo>
                <a:cubicBezTo>
                  <a:pt x="41" y="19"/>
                  <a:pt x="41" y="19"/>
                  <a:pt x="41" y="19"/>
                </a:cubicBezTo>
                <a:cubicBezTo>
                  <a:pt x="41" y="19"/>
                  <a:pt x="41" y="19"/>
                  <a:pt x="41" y="19"/>
                </a:cubicBezTo>
                <a:cubicBezTo>
                  <a:pt x="41" y="19"/>
                  <a:pt x="41" y="19"/>
                  <a:pt x="41" y="19"/>
                </a:cubicBezTo>
                <a:close/>
                <a:moveTo>
                  <a:pt x="45" y="17"/>
                </a:moveTo>
                <a:cubicBezTo>
                  <a:pt x="45" y="17"/>
                  <a:pt x="45" y="17"/>
                  <a:pt x="45" y="17"/>
                </a:cubicBezTo>
                <a:cubicBezTo>
                  <a:pt x="45" y="17"/>
                  <a:pt x="45" y="17"/>
                  <a:pt x="45" y="17"/>
                </a:cubicBezTo>
                <a:cubicBezTo>
                  <a:pt x="45" y="17"/>
                  <a:pt x="46" y="17"/>
                  <a:pt x="46" y="17"/>
                </a:cubicBezTo>
                <a:cubicBezTo>
                  <a:pt x="46" y="17"/>
                  <a:pt x="46" y="17"/>
                  <a:pt x="46" y="17"/>
                </a:cubicBezTo>
                <a:cubicBezTo>
                  <a:pt x="46" y="17"/>
                  <a:pt x="46" y="17"/>
                  <a:pt x="46" y="17"/>
                </a:cubicBezTo>
                <a:cubicBezTo>
                  <a:pt x="46" y="17"/>
                  <a:pt x="46" y="17"/>
                  <a:pt x="46" y="17"/>
                </a:cubicBezTo>
                <a:cubicBezTo>
                  <a:pt x="46" y="17"/>
                  <a:pt x="46" y="17"/>
                  <a:pt x="46" y="17"/>
                </a:cubicBezTo>
                <a:cubicBezTo>
                  <a:pt x="46" y="17"/>
                  <a:pt x="46" y="17"/>
                  <a:pt x="46" y="17"/>
                </a:cubicBezTo>
                <a:cubicBezTo>
                  <a:pt x="46" y="17"/>
                  <a:pt x="46" y="17"/>
                  <a:pt x="46" y="17"/>
                </a:cubicBezTo>
                <a:cubicBezTo>
                  <a:pt x="46" y="17"/>
                  <a:pt x="46" y="17"/>
                  <a:pt x="46" y="17"/>
                </a:cubicBezTo>
                <a:cubicBezTo>
                  <a:pt x="46" y="17"/>
                  <a:pt x="46" y="17"/>
                  <a:pt x="46" y="17"/>
                </a:cubicBezTo>
                <a:cubicBezTo>
                  <a:pt x="46" y="17"/>
                  <a:pt x="46" y="17"/>
                  <a:pt x="46" y="17"/>
                </a:cubicBezTo>
                <a:cubicBezTo>
                  <a:pt x="46" y="17"/>
                  <a:pt x="46" y="17"/>
                  <a:pt x="45" y="17"/>
                </a:cubicBezTo>
                <a:cubicBezTo>
                  <a:pt x="45" y="17"/>
                  <a:pt x="45" y="17"/>
                  <a:pt x="45" y="17"/>
                </a:cubicBezTo>
                <a:cubicBezTo>
                  <a:pt x="45" y="17"/>
                  <a:pt x="45" y="17"/>
                  <a:pt x="45" y="17"/>
                </a:cubicBezTo>
                <a:cubicBezTo>
                  <a:pt x="45" y="17"/>
                  <a:pt x="45" y="17"/>
                  <a:pt x="45" y="17"/>
                </a:cubicBezTo>
                <a:cubicBezTo>
                  <a:pt x="45" y="17"/>
                  <a:pt x="45" y="17"/>
                  <a:pt x="45" y="17"/>
                </a:cubicBezTo>
                <a:close/>
                <a:moveTo>
                  <a:pt x="46" y="18"/>
                </a:moveTo>
                <a:cubicBezTo>
                  <a:pt x="46" y="18"/>
                  <a:pt x="46" y="18"/>
                  <a:pt x="46" y="18"/>
                </a:cubicBezTo>
                <a:cubicBezTo>
                  <a:pt x="46" y="18"/>
                  <a:pt x="46" y="18"/>
                  <a:pt x="46" y="18"/>
                </a:cubicBezTo>
                <a:cubicBezTo>
                  <a:pt x="46" y="18"/>
                  <a:pt x="46" y="17"/>
                  <a:pt x="46" y="17"/>
                </a:cubicBezTo>
                <a:cubicBezTo>
                  <a:pt x="46" y="17"/>
                  <a:pt x="46" y="17"/>
                  <a:pt x="46" y="17"/>
                </a:cubicBezTo>
                <a:cubicBezTo>
                  <a:pt x="46" y="17"/>
                  <a:pt x="46" y="17"/>
                  <a:pt x="46" y="17"/>
                </a:cubicBezTo>
                <a:cubicBezTo>
                  <a:pt x="46" y="17"/>
                  <a:pt x="46" y="17"/>
                  <a:pt x="46" y="17"/>
                </a:cubicBezTo>
                <a:cubicBezTo>
                  <a:pt x="46" y="17"/>
                  <a:pt x="46" y="17"/>
                  <a:pt x="46" y="17"/>
                </a:cubicBezTo>
                <a:cubicBezTo>
                  <a:pt x="46" y="17"/>
                  <a:pt x="46" y="17"/>
                  <a:pt x="46" y="17"/>
                </a:cubicBezTo>
                <a:cubicBezTo>
                  <a:pt x="46" y="17"/>
                  <a:pt x="46" y="17"/>
                  <a:pt x="46" y="17"/>
                </a:cubicBezTo>
                <a:cubicBezTo>
                  <a:pt x="46" y="17"/>
                  <a:pt x="46" y="17"/>
                  <a:pt x="46" y="17"/>
                </a:cubicBezTo>
                <a:cubicBezTo>
                  <a:pt x="46" y="18"/>
                  <a:pt x="46" y="18"/>
                  <a:pt x="46" y="18"/>
                </a:cubicBezTo>
                <a:close/>
                <a:moveTo>
                  <a:pt x="48" y="25"/>
                </a:moveTo>
                <a:cubicBezTo>
                  <a:pt x="48" y="25"/>
                  <a:pt x="48" y="25"/>
                  <a:pt x="48" y="25"/>
                </a:cubicBezTo>
                <a:cubicBezTo>
                  <a:pt x="48" y="25"/>
                  <a:pt x="48" y="25"/>
                  <a:pt x="48" y="25"/>
                </a:cubicBezTo>
                <a:cubicBezTo>
                  <a:pt x="48" y="25"/>
                  <a:pt x="48" y="25"/>
                  <a:pt x="48" y="25"/>
                </a:cubicBezTo>
                <a:cubicBezTo>
                  <a:pt x="48" y="25"/>
                  <a:pt x="48" y="25"/>
                  <a:pt x="48" y="25"/>
                </a:cubicBezTo>
                <a:cubicBezTo>
                  <a:pt x="48" y="25"/>
                  <a:pt x="48" y="25"/>
                  <a:pt x="48" y="25"/>
                </a:cubicBezTo>
                <a:cubicBezTo>
                  <a:pt x="48" y="25"/>
                  <a:pt x="48" y="25"/>
                  <a:pt x="48" y="25"/>
                </a:cubicBezTo>
                <a:cubicBezTo>
                  <a:pt x="48" y="25"/>
                  <a:pt x="48" y="25"/>
                  <a:pt x="48" y="25"/>
                </a:cubicBezTo>
                <a:cubicBezTo>
                  <a:pt x="48" y="25"/>
                  <a:pt x="48" y="25"/>
                  <a:pt x="48" y="25"/>
                </a:cubicBezTo>
                <a:cubicBezTo>
                  <a:pt x="48" y="25"/>
                  <a:pt x="48" y="25"/>
                  <a:pt x="48" y="25"/>
                </a:cubicBezTo>
                <a:cubicBezTo>
                  <a:pt x="48" y="25"/>
                  <a:pt x="48" y="25"/>
                  <a:pt x="48" y="25"/>
                </a:cubicBezTo>
                <a:cubicBezTo>
                  <a:pt x="48" y="25"/>
                  <a:pt x="48" y="25"/>
                  <a:pt x="48" y="25"/>
                </a:cubicBezTo>
                <a:cubicBezTo>
                  <a:pt x="48" y="25"/>
                  <a:pt x="48" y="25"/>
                  <a:pt x="48" y="25"/>
                </a:cubicBezTo>
                <a:cubicBezTo>
                  <a:pt x="48" y="25"/>
                  <a:pt x="48" y="25"/>
                  <a:pt x="48" y="25"/>
                </a:cubicBezTo>
                <a:cubicBezTo>
                  <a:pt x="48" y="25"/>
                  <a:pt x="48" y="25"/>
                  <a:pt x="48" y="25"/>
                </a:cubicBezTo>
                <a:close/>
                <a:moveTo>
                  <a:pt x="48" y="25"/>
                </a:moveTo>
                <a:cubicBezTo>
                  <a:pt x="48" y="25"/>
                  <a:pt x="48" y="25"/>
                  <a:pt x="48" y="25"/>
                </a:cubicBezTo>
                <a:cubicBezTo>
                  <a:pt x="48" y="25"/>
                  <a:pt x="48" y="25"/>
                  <a:pt x="48" y="25"/>
                </a:cubicBezTo>
                <a:close/>
                <a:moveTo>
                  <a:pt x="46" y="18"/>
                </a:moveTo>
                <a:cubicBezTo>
                  <a:pt x="46" y="18"/>
                  <a:pt x="46" y="18"/>
                  <a:pt x="46" y="18"/>
                </a:cubicBezTo>
                <a:cubicBezTo>
                  <a:pt x="46" y="18"/>
                  <a:pt x="46" y="18"/>
                  <a:pt x="46" y="18"/>
                </a:cubicBezTo>
                <a:cubicBezTo>
                  <a:pt x="46" y="18"/>
                  <a:pt x="46" y="18"/>
                  <a:pt x="47" y="18"/>
                </a:cubicBezTo>
                <a:cubicBezTo>
                  <a:pt x="47" y="18"/>
                  <a:pt x="47" y="18"/>
                  <a:pt x="47" y="18"/>
                </a:cubicBezTo>
                <a:cubicBezTo>
                  <a:pt x="47" y="18"/>
                  <a:pt x="47" y="18"/>
                  <a:pt x="47" y="18"/>
                </a:cubicBezTo>
                <a:cubicBezTo>
                  <a:pt x="47" y="18"/>
                  <a:pt x="47" y="18"/>
                  <a:pt x="47" y="18"/>
                </a:cubicBezTo>
                <a:cubicBezTo>
                  <a:pt x="47" y="18"/>
                  <a:pt x="47" y="18"/>
                  <a:pt x="47" y="18"/>
                </a:cubicBezTo>
                <a:cubicBezTo>
                  <a:pt x="47" y="18"/>
                  <a:pt x="47" y="18"/>
                  <a:pt x="47" y="18"/>
                </a:cubicBezTo>
                <a:cubicBezTo>
                  <a:pt x="47" y="18"/>
                  <a:pt x="47" y="18"/>
                  <a:pt x="47" y="18"/>
                </a:cubicBezTo>
                <a:cubicBezTo>
                  <a:pt x="47" y="18"/>
                  <a:pt x="47" y="18"/>
                  <a:pt x="47" y="18"/>
                </a:cubicBezTo>
                <a:cubicBezTo>
                  <a:pt x="47" y="18"/>
                  <a:pt x="47" y="18"/>
                  <a:pt x="47" y="18"/>
                </a:cubicBezTo>
                <a:cubicBezTo>
                  <a:pt x="47" y="18"/>
                  <a:pt x="47" y="18"/>
                  <a:pt x="47" y="18"/>
                </a:cubicBezTo>
                <a:cubicBezTo>
                  <a:pt x="47" y="18"/>
                  <a:pt x="47" y="18"/>
                  <a:pt x="47" y="18"/>
                </a:cubicBezTo>
                <a:cubicBezTo>
                  <a:pt x="47" y="18"/>
                  <a:pt x="47" y="18"/>
                  <a:pt x="47" y="18"/>
                </a:cubicBezTo>
                <a:cubicBezTo>
                  <a:pt x="47" y="18"/>
                  <a:pt x="47" y="18"/>
                  <a:pt x="47" y="18"/>
                </a:cubicBezTo>
                <a:cubicBezTo>
                  <a:pt x="47" y="18"/>
                  <a:pt x="47" y="18"/>
                  <a:pt x="47" y="17"/>
                </a:cubicBezTo>
                <a:cubicBezTo>
                  <a:pt x="47" y="17"/>
                  <a:pt x="47" y="17"/>
                  <a:pt x="47" y="17"/>
                </a:cubicBezTo>
                <a:cubicBezTo>
                  <a:pt x="47" y="17"/>
                  <a:pt x="47" y="17"/>
                  <a:pt x="47" y="17"/>
                </a:cubicBezTo>
                <a:cubicBezTo>
                  <a:pt x="47" y="17"/>
                  <a:pt x="47" y="17"/>
                  <a:pt x="46" y="17"/>
                </a:cubicBezTo>
                <a:cubicBezTo>
                  <a:pt x="46" y="17"/>
                  <a:pt x="46" y="17"/>
                  <a:pt x="46" y="17"/>
                </a:cubicBezTo>
                <a:cubicBezTo>
                  <a:pt x="46" y="17"/>
                  <a:pt x="46" y="17"/>
                  <a:pt x="46" y="17"/>
                </a:cubicBezTo>
                <a:cubicBezTo>
                  <a:pt x="46" y="17"/>
                  <a:pt x="46" y="17"/>
                  <a:pt x="46" y="17"/>
                </a:cubicBezTo>
                <a:cubicBezTo>
                  <a:pt x="46" y="17"/>
                  <a:pt x="46" y="17"/>
                  <a:pt x="46" y="18"/>
                </a:cubicBezTo>
                <a:cubicBezTo>
                  <a:pt x="46" y="18"/>
                  <a:pt x="46" y="18"/>
                  <a:pt x="46" y="18"/>
                </a:cubicBezTo>
                <a:cubicBezTo>
                  <a:pt x="46" y="18"/>
                  <a:pt x="46" y="18"/>
                  <a:pt x="46" y="18"/>
                </a:cubicBezTo>
                <a:cubicBezTo>
                  <a:pt x="46" y="18"/>
                  <a:pt x="46" y="18"/>
                  <a:pt x="46" y="18"/>
                </a:cubicBezTo>
                <a:close/>
                <a:moveTo>
                  <a:pt x="46" y="17"/>
                </a:moveTo>
                <a:cubicBezTo>
                  <a:pt x="46" y="17"/>
                  <a:pt x="46" y="17"/>
                  <a:pt x="46" y="17"/>
                </a:cubicBezTo>
                <a:cubicBezTo>
                  <a:pt x="46" y="17"/>
                  <a:pt x="46" y="17"/>
                  <a:pt x="46" y="17"/>
                </a:cubicBezTo>
                <a:cubicBezTo>
                  <a:pt x="46" y="17"/>
                  <a:pt x="46" y="17"/>
                  <a:pt x="46" y="17"/>
                </a:cubicBezTo>
                <a:cubicBezTo>
                  <a:pt x="46" y="17"/>
                  <a:pt x="46" y="17"/>
                  <a:pt x="46" y="17"/>
                </a:cubicBezTo>
                <a:cubicBezTo>
                  <a:pt x="46" y="17"/>
                  <a:pt x="46" y="17"/>
                  <a:pt x="46" y="17"/>
                </a:cubicBezTo>
                <a:cubicBezTo>
                  <a:pt x="46" y="17"/>
                  <a:pt x="46" y="17"/>
                  <a:pt x="46" y="17"/>
                </a:cubicBezTo>
                <a:cubicBezTo>
                  <a:pt x="46" y="17"/>
                  <a:pt x="46" y="17"/>
                  <a:pt x="46" y="17"/>
                </a:cubicBezTo>
                <a:cubicBezTo>
                  <a:pt x="46" y="17"/>
                  <a:pt x="46" y="17"/>
                  <a:pt x="46" y="17"/>
                </a:cubicBezTo>
                <a:cubicBezTo>
                  <a:pt x="46" y="17"/>
                  <a:pt x="46" y="17"/>
                  <a:pt x="46" y="17"/>
                </a:cubicBezTo>
                <a:cubicBezTo>
                  <a:pt x="46" y="17"/>
                  <a:pt x="46" y="17"/>
                  <a:pt x="46" y="17"/>
                </a:cubicBezTo>
                <a:cubicBezTo>
                  <a:pt x="46" y="17"/>
                  <a:pt x="46" y="17"/>
                  <a:pt x="46" y="17"/>
                </a:cubicBezTo>
                <a:close/>
                <a:moveTo>
                  <a:pt x="46" y="18"/>
                </a:moveTo>
                <a:cubicBezTo>
                  <a:pt x="46" y="18"/>
                  <a:pt x="46" y="18"/>
                  <a:pt x="46" y="18"/>
                </a:cubicBezTo>
                <a:cubicBezTo>
                  <a:pt x="46" y="18"/>
                  <a:pt x="46" y="18"/>
                  <a:pt x="46" y="18"/>
                </a:cubicBezTo>
                <a:cubicBezTo>
                  <a:pt x="46" y="18"/>
                  <a:pt x="46" y="18"/>
                  <a:pt x="46" y="18"/>
                </a:cubicBezTo>
                <a:cubicBezTo>
                  <a:pt x="46" y="18"/>
                  <a:pt x="46" y="18"/>
                  <a:pt x="46" y="18"/>
                </a:cubicBezTo>
                <a:cubicBezTo>
                  <a:pt x="46" y="18"/>
                  <a:pt x="46" y="18"/>
                  <a:pt x="46" y="18"/>
                </a:cubicBezTo>
                <a:cubicBezTo>
                  <a:pt x="46" y="18"/>
                  <a:pt x="46" y="18"/>
                  <a:pt x="46" y="18"/>
                </a:cubicBezTo>
                <a:cubicBezTo>
                  <a:pt x="46" y="18"/>
                  <a:pt x="46" y="18"/>
                  <a:pt x="46" y="18"/>
                </a:cubicBezTo>
                <a:cubicBezTo>
                  <a:pt x="46" y="18"/>
                  <a:pt x="46" y="18"/>
                  <a:pt x="46" y="18"/>
                </a:cubicBezTo>
                <a:cubicBezTo>
                  <a:pt x="46" y="18"/>
                  <a:pt x="46" y="18"/>
                  <a:pt x="46" y="18"/>
                </a:cubicBezTo>
                <a:cubicBezTo>
                  <a:pt x="46" y="18"/>
                  <a:pt x="46" y="18"/>
                  <a:pt x="46" y="18"/>
                </a:cubicBezTo>
                <a:cubicBezTo>
                  <a:pt x="46" y="18"/>
                  <a:pt x="46" y="18"/>
                  <a:pt x="46" y="18"/>
                </a:cubicBezTo>
                <a:cubicBezTo>
                  <a:pt x="46" y="18"/>
                  <a:pt x="46" y="18"/>
                  <a:pt x="46" y="18"/>
                </a:cubicBezTo>
                <a:cubicBezTo>
                  <a:pt x="46" y="18"/>
                  <a:pt x="46" y="18"/>
                  <a:pt x="46" y="18"/>
                </a:cubicBezTo>
                <a:cubicBezTo>
                  <a:pt x="46" y="18"/>
                  <a:pt x="46" y="18"/>
                  <a:pt x="46" y="18"/>
                </a:cubicBezTo>
                <a:cubicBezTo>
                  <a:pt x="46" y="18"/>
                  <a:pt x="46" y="18"/>
                  <a:pt x="46" y="18"/>
                </a:cubicBezTo>
                <a:cubicBezTo>
                  <a:pt x="46" y="18"/>
                  <a:pt x="46" y="18"/>
                  <a:pt x="46" y="18"/>
                </a:cubicBezTo>
                <a:cubicBezTo>
                  <a:pt x="46" y="18"/>
                  <a:pt x="46" y="18"/>
                  <a:pt x="46" y="18"/>
                </a:cubicBezTo>
                <a:cubicBezTo>
                  <a:pt x="46" y="18"/>
                  <a:pt x="46" y="18"/>
                  <a:pt x="46" y="18"/>
                </a:cubicBezTo>
                <a:cubicBezTo>
                  <a:pt x="46" y="18"/>
                  <a:pt x="46" y="18"/>
                  <a:pt x="46" y="18"/>
                </a:cubicBezTo>
                <a:cubicBezTo>
                  <a:pt x="46" y="18"/>
                  <a:pt x="46" y="18"/>
                  <a:pt x="46" y="18"/>
                </a:cubicBezTo>
                <a:cubicBezTo>
                  <a:pt x="46" y="18"/>
                  <a:pt x="46" y="18"/>
                  <a:pt x="46" y="18"/>
                </a:cubicBezTo>
                <a:cubicBezTo>
                  <a:pt x="46" y="18"/>
                  <a:pt x="46" y="18"/>
                  <a:pt x="46" y="18"/>
                </a:cubicBezTo>
                <a:cubicBezTo>
                  <a:pt x="46" y="18"/>
                  <a:pt x="46" y="18"/>
                  <a:pt x="46" y="18"/>
                </a:cubicBezTo>
                <a:cubicBezTo>
                  <a:pt x="46" y="18"/>
                  <a:pt x="46" y="18"/>
                  <a:pt x="46" y="18"/>
                </a:cubicBezTo>
                <a:cubicBezTo>
                  <a:pt x="46" y="18"/>
                  <a:pt x="46" y="18"/>
                  <a:pt x="46" y="18"/>
                </a:cubicBezTo>
                <a:cubicBezTo>
                  <a:pt x="46" y="18"/>
                  <a:pt x="46" y="18"/>
                  <a:pt x="46" y="18"/>
                </a:cubicBezTo>
                <a:cubicBezTo>
                  <a:pt x="46" y="18"/>
                  <a:pt x="46" y="18"/>
                  <a:pt x="46" y="18"/>
                </a:cubicBezTo>
                <a:cubicBezTo>
                  <a:pt x="46" y="18"/>
                  <a:pt x="46" y="18"/>
                  <a:pt x="46" y="18"/>
                </a:cubicBezTo>
                <a:cubicBezTo>
                  <a:pt x="46" y="18"/>
                  <a:pt x="46" y="18"/>
                  <a:pt x="46" y="18"/>
                </a:cubicBezTo>
                <a:cubicBezTo>
                  <a:pt x="46" y="18"/>
                  <a:pt x="46" y="18"/>
                  <a:pt x="46" y="18"/>
                </a:cubicBezTo>
                <a:cubicBezTo>
                  <a:pt x="46" y="18"/>
                  <a:pt x="46" y="18"/>
                  <a:pt x="46" y="18"/>
                </a:cubicBezTo>
                <a:cubicBezTo>
                  <a:pt x="46" y="18"/>
                  <a:pt x="46" y="18"/>
                  <a:pt x="46" y="18"/>
                </a:cubicBezTo>
                <a:cubicBezTo>
                  <a:pt x="46" y="18"/>
                  <a:pt x="46" y="18"/>
                  <a:pt x="46" y="18"/>
                </a:cubicBezTo>
                <a:close/>
                <a:moveTo>
                  <a:pt x="46" y="18"/>
                </a:moveTo>
                <a:cubicBezTo>
                  <a:pt x="46" y="18"/>
                  <a:pt x="46" y="18"/>
                  <a:pt x="46" y="18"/>
                </a:cubicBezTo>
                <a:cubicBezTo>
                  <a:pt x="46" y="18"/>
                  <a:pt x="46" y="18"/>
                  <a:pt x="46" y="18"/>
                </a:cubicBezTo>
                <a:cubicBezTo>
                  <a:pt x="46" y="18"/>
                  <a:pt x="46" y="18"/>
                  <a:pt x="46" y="18"/>
                </a:cubicBezTo>
                <a:cubicBezTo>
                  <a:pt x="46" y="18"/>
                  <a:pt x="46" y="18"/>
                  <a:pt x="46" y="18"/>
                </a:cubicBezTo>
                <a:cubicBezTo>
                  <a:pt x="46" y="18"/>
                  <a:pt x="46" y="18"/>
                  <a:pt x="46" y="18"/>
                </a:cubicBezTo>
                <a:cubicBezTo>
                  <a:pt x="46" y="18"/>
                  <a:pt x="46" y="18"/>
                  <a:pt x="46" y="18"/>
                </a:cubicBezTo>
                <a:cubicBezTo>
                  <a:pt x="46" y="18"/>
                  <a:pt x="46" y="18"/>
                  <a:pt x="46" y="18"/>
                </a:cubicBezTo>
                <a:cubicBezTo>
                  <a:pt x="46" y="18"/>
                  <a:pt x="46" y="18"/>
                  <a:pt x="46" y="18"/>
                </a:cubicBezTo>
                <a:cubicBezTo>
                  <a:pt x="46" y="18"/>
                  <a:pt x="46" y="18"/>
                  <a:pt x="46" y="18"/>
                </a:cubicBezTo>
                <a:cubicBezTo>
                  <a:pt x="46" y="18"/>
                  <a:pt x="46" y="18"/>
                  <a:pt x="46" y="18"/>
                </a:cubicBezTo>
                <a:cubicBezTo>
                  <a:pt x="46" y="18"/>
                  <a:pt x="46" y="18"/>
                  <a:pt x="46" y="18"/>
                </a:cubicBezTo>
                <a:close/>
                <a:moveTo>
                  <a:pt x="40" y="19"/>
                </a:moveTo>
                <a:cubicBezTo>
                  <a:pt x="40" y="19"/>
                  <a:pt x="40" y="19"/>
                  <a:pt x="40" y="19"/>
                </a:cubicBezTo>
                <a:cubicBezTo>
                  <a:pt x="40" y="19"/>
                  <a:pt x="40" y="19"/>
                  <a:pt x="40" y="19"/>
                </a:cubicBezTo>
                <a:cubicBezTo>
                  <a:pt x="40" y="19"/>
                  <a:pt x="40" y="19"/>
                  <a:pt x="40" y="19"/>
                </a:cubicBezTo>
                <a:cubicBezTo>
                  <a:pt x="40" y="19"/>
                  <a:pt x="40" y="19"/>
                  <a:pt x="40" y="19"/>
                </a:cubicBezTo>
                <a:cubicBezTo>
                  <a:pt x="40" y="19"/>
                  <a:pt x="40" y="19"/>
                  <a:pt x="40" y="19"/>
                </a:cubicBezTo>
                <a:cubicBezTo>
                  <a:pt x="40" y="19"/>
                  <a:pt x="40" y="19"/>
                  <a:pt x="40" y="19"/>
                </a:cubicBezTo>
                <a:cubicBezTo>
                  <a:pt x="40" y="19"/>
                  <a:pt x="40" y="19"/>
                  <a:pt x="40" y="19"/>
                </a:cubicBezTo>
                <a:cubicBezTo>
                  <a:pt x="40" y="19"/>
                  <a:pt x="40" y="19"/>
                  <a:pt x="40" y="19"/>
                </a:cubicBezTo>
                <a:cubicBezTo>
                  <a:pt x="40" y="19"/>
                  <a:pt x="40" y="19"/>
                  <a:pt x="40" y="19"/>
                </a:cubicBezTo>
                <a:cubicBezTo>
                  <a:pt x="40" y="19"/>
                  <a:pt x="40" y="19"/>
                  <a:pt x="40" y="19"/>
                </a:cubicBezTo>
                <a:cubicBezTo>
                  <a:pt x="40" y="19"/>
                  <a:pt x="40" y="19"/>
                  <a:pt x="40" y="19"/>
                </a:cubicBezTo>
                <a:close/>
                <a:moveTo>
                  <a:pt x="45" y="18"/>
                </a:moveTo>
                <a:cubicBezTo>
                  <a:pt x="45" y="18"/>
                  <a:pt x="45" y="18"/>
                  <a:pt x="45" y="18"/>
                </a:cubicBezTo>
                <a:cubicBezTo>
                  <a:pt x="45" y="18"/>
                  <a:pt x="45" y="18"/>
                  <a:pt x="45" y="18"/>
                </a:cubicBezTo>
                <a:cubicBezTo>
                  <a:pt x="45" y="18"/>
                  <a:pt x="45" y="18"/>
                  <a:pt x="45" y="18"/>
                </a:cubicBezTo>
                <a:cubicBezTo>
                  <a:pt x="45" y="18"/>
                  <a:pt x="45" y="18"/>
                  <a:pt x="45" y="18"/>
                </a:cubicBezTo>
                <a:cubicBezTo>
                  <a:pt x="45" y="18"/>
                  <a:pt x="45" y="18"/>
                  <a:pt x="45" y="18"/>
                </a:cubicBezTo>
                <a:cubicBezTo>
                  <a:pt x="45" y="18"/>
                  <a:pt x="45" y="18"/>
                  <a:pt x="45" y="18"/>
                </a:cubicBezTo>
                <a:cubicBezTo>
                  <a:pt x="45" y="18"/>
                  <a:pt x="45" y="18"/>
                  <a:pt x="45" y="18"/>
                </a:cubicBezTo>
                <a:cubicBezTo>
                  <a:pt x="45" y="18"/>
                  <a:pt x="45" y="18"/>
                  <a:pt x="45" y="18"/>
                </a:cubicBezTo>
                <a:cubicBezTo>
                  <a:pt x="45" y="18"/>
                  <a:pt x="45" y="18"/>
                  <a:pt x="45" y="18"/>
                </a:cubicBezTo>
                <a:cubicBezTo>
                  <a:pt x="45" y="18"/>
                  <a:pt x="45" y="18"/>
                  <a:pt x="45" y="18"/>
                </a:cubicBezTo>
                <a:cubicBezTo>
                  <a:pt x="45" y="18"/>
                  <a:pt x="45" y="18"/>
                  <a:pt x="45" y="18"/>
                </a:cubicBezTo>
                <a:cubicBezTo>
                  <a:pt x="45" y="18"/>
                  <a:pt x="45" y="18"/>
                  <a:pt x="45" y="18"/>
                </a:cubicBezTo>
                <a:cubicBezTo>
                  <a:pt x="45" y="18"/>
                  <a:pt x="45" y="18"/>
                  <a:pt x="45" y="18"/>
                </a:cubicBezTo>
                <a:cubicBezTo>
                  <a:pt x="45" y="18"/>
                  <a:pt x="45" y="18"/>
                  <a:pt x="45" y="18"/>
                </a:cubicBezTo>
                <a:cubicBezTo>
                  <a:pt x="45" y="18"/>
                  <a:pt x="45" y="18"/>
                  <a:pt x="45" y="18"/>
                </a:cubicBezTo>
                <a:cubicBezTo>
                  <a:pt x="45" y="18"/>
                  <a:pt x="45" y="18"/>
                  <a:pt x="45" y="18"/>
                </a:cubicBezTo>
                <a:close/>
                <a:moveTo>
                  <a:pt x="46" y="18"/>
                </a:moveTo>
                <a:cubicBezTo>
                  <a:pt x="46" y="18"/>
                  <a:pt x="46" y="18"/>
                  <a:pt x="46" y="18"/>
                </a:cubicBezTo>
                <a:cubicBezTo>
                  <a:pt x="46" y="18"/>
                  <a:pt x="46" y="18"/>
                  <a:pt x="46" y="18"/>
                </a:cubicBezTo>
                <a:cubicBezTo>
                  <a:pt x="46" y="18"/>
                  <a:pt x="46" y="18"/>
                  <a:pt x="46" y="18"/>
                </a:cubicBezTo>
                <a:cubicBezTo>
                  <a:pt x="46" y="18"/>
                  <a:pt x="46" y="18"/>
                  <a:pt x="46" y="18"/>
                </a:cubicBezTo>
                <a:cubicBezTo>
                  <a:pt x="46" y="18"/>
                  <a:pt x="46" y="18"/>
                  <a:pt x="46" y="18"/>
                </a:cubicBezTo>
                <a:cubicBezTo>
                  <a:pt x="46" y="18"/>
                  <a:pt x="46" y="18"/>
                  <a:pt x="46" y="18"/>
                </a:cubicBezTo>
                <a:cubicBezTo>
                  <a:pt x="46" y="18"/>
                  <a:pt x="46" y="18"/>
                  <a:pt x="46" y="18"/>
                </a:cubicBezTo>
                <a:cubicBezTo>
                  <a:pt x="46" y="18"/>
                  <a:pt x="46" y="18"/>
                  <a:pt x="46" y="18"/>
                </a:cubicBezTo>
                <a:cubicBezTo>
                  <a:pt x="45" y="18"/>
                  <a:pt x="45" y="18"/>
                  <a:pt x="45" y="18"/>
                </a:cubicBezTo>
                <a:cubicBezTo>
                  <a:pt x="45" y="18"/>
                  <a:pt x="45" y="18"/>
                  <a:pt x="45" y="18"/>
                </a:cubicBezTo>
                <a:cubicBezTo>
                  <a:pt x="45" y="18"/>
                  <a:pt x="46" y="18"/>
                  <a:pt x="46" y="18"/>
                </a:cubicBezTo>
                <a:close/>
                <a:moveTo>
                  <a:pt x="56" y="45"/>
                </a:moveTo>
                <a:cubicBezTo>
                  <a:pt x="56" y="45"/>
                  <a:pt x="56" y="45"/>
                  <a:pt x="56" y="45"/>
                </a:cubicBezTo>
                <a:cubicBezTo>
                  <a:pt x="56" y="45"/>
                  <a:pt x="56" y="45"/>
                  <a:pt x="56" y="45"/>
                </a:cubicBezTo>
                <a:cubicBezTo>
                  <a:pt x="56" y="45"/>
                  <a:pt x="56" y="45"/>
                  <a:pt x="56" y="45"/>
                </a:cubicBezTo>
                <a:cubicBezTo>
                  <a:pt x="56" y="45"/>
                  <a:pt x="56" y="45"/>
                  <a:pt x="56" y="45"/>
                </a:cubicBezTo>
                <a:cubicBezTo>
                  <a:pt x="56" y="45"/>
                  <a:pt x="56" y="45"/>
                  <a:pt x="56" y="45"/>
                </a:cubicBezTo>
                <a:cubicBezTo>
                  <a:pt x="56" y="45"/>
                  <a:pt x="56" y="45"/>
                  <a:pt x="56" y="45"/>
                </a:cubicBezTo>
                <a:cubicBezTo>
                  <a:pt x="56" y="45"/>
                  <a:pt x="56" y="45"/>
                  <a:pt x="56" y="45"/>
                </a:cubicBezTo>
                <a:cubicBezTo>
                  <a:pt x="56" y="45"/>
                  <a:pt x="56" y="45"/>
                  <a:pt x="56" y="45"/>
                </a:cubicBezTo>
                <a:cubicBezTo>
                  <a:pt x="56" y="45"/>
                  <a:pt x="56" y="45"/>
                  <a:pt x="56" y="45"/>
                </a:cubicBezTo>
                <a:cubicBezTo>
                  <a:pt x="56" y="45"/>
                  <a:pt x="56" y="45"/>
                  <a:pt x="56" y="45"/>
                </a:cubicBezTo>
                <a:cubicBezTo>
                  <a:pt x="56" y="45"/>
                  <a:pt x="56" y="45"/>
                  <a:pt x="56" y="45"/>
                </a:cubicBezTo>
                <a:cubicBezTo>
                  <a:pt x="56" y="45"/>
                  <a:pt x="56" y="45"/>
                  <a:pt x="56" y="45"/>
                </a:cubicBezTo>
                <a:cubicBezTo>
                  <a:pt x="56" y="45"/>
                  <a:pt x="56" y="45"/>
                  <a:pt x="56" y="45"/>
                </a:cubicBezTo>
                <a:close/>
                <a:moveTo>
                  <a:pt x="41" y="25"/>
                </a:moveTo>
                <a:cubicBezTo>
                  <a:pt x="41" y="25"/>
                  <a:pt x="41" y="25"/>
                  <a:pt x="41" y="25"/>
                </a:cubicBezTo>
                <a:cubicBezTo>
                  <a:pt x="41" y="25"/>
                  <a:pt x="41" y="25"/>
                  <a:pt x="41" y="25"/>
                </a:cubicBezTo>
                <a:cubicBezTo>
                  <a:pt x="41" y="25"/>
                  <a:pt x="41" y="25"/>
                  <a:pt x="41" y="25"/>
                </a:cubicBezTo>
                <a:cubicBezTo>
                  <a:pt x="41" y="25"/>
                  <a:pt x="41" y="25"/>
                  <a:pt x="41" y="25"/>
                </a:cubicBezTo>
                <a:cubicBezTo>
                  <a:pt x="41" y="25"/>
                  <a:pt x="41" y="25"/>
                  <a:pt x="41" y="25"/>
                </a:cubicBezTo>
                <a:cubicBezTo>
                  <a:pt x="41" y="25"/>
                  <a:pt x="41" y="25"/>
                  <a:pt x="41" y="25"/>
                </a:cubicBezTo>
                <a:cubicBezTo>
                  <a:pt x="41" y="25"/>
                  <a:pt x="41" y="25"/>
                  <a:pt x="41" y="25"/>
                </a:cubicBezTo>
                <a:cubicBezTo>
                  <a:pt x="41" y="25"/>
                  <a:pt x="41" y="25"/>
                  <a:pt x="41" y="25"/>
                </a:cubicBezTo>
                <a:cubicBezTo>
                  <a:pt x="41" y="25"/>
                  <a:pt x="42" y="25"/>
                  <a:pt x="42" y="25"/>
                </a:cubicBezTo>
                <a:cubicBezTo>
                  <a:pt x="42" y="25"/>
                  <a:pt x="42" y="25"/>
                  <a:pt x="42" y="25"/>
                </a:cubicBezTo>
                <a:cubicBezTo>
                  <a:pt x="42" y="25"/>
                  <a:pt x="42" y="25"/>
                  <a:pt x="42" y="25"/>
                </a:cubicBezTo>
                <a:cubicBezTo>
                  <a:pt x="42" y="25"/>
                  <a:pt x="42" y="25"/>
                  <a:pt x="42" y="25"/>
                </a:cubicBezTo>
                <a:cubicBezTo>
                  <a:pt x="42" y="25"/>
                  <a:pt x="41" y="25"/>
                  <a:pt x="41" y="25"/>
                </a:cubicBezTo>
                <a:cubicBezTo>
                  <a:pt x="41" y="25"/>
                  <a:pt x="41" y="25"/>
                  <a:pt x="41" y="25"/>
                </a:cubicBezTo>
                <a:cubicBezTo>
                  <a:pt x="41" y="25"/>
                  <a:pt x="41" y="25"/>
                  <a:pt x="41" y="25"/>
                </a:cubicBezTo>
                <a:cubicBezTo>
                  <a:pt x="41" y="25"/>
                  <a:pt x="41" y="25"/>
                  <a:pt x="41" y="25"/>
                </a:cubicBezTo>
                <a:cubicBezTo>
                  <a:pt x="41" y="25"/>
                  <a:pt x="41" y="25"/>
                  <a:pt x="41" y="25"/>
                </a:cubicBezTo>
                <a:cubicBezTo>
                  <a:pt x="41" y="25"/>
                  <a:pt x="41" y="25"/>
                  <a:pt x="41" y="25"/>
                </a:cubicBezTo>
                <a:cubicBezTo>
                  <a:pt x="41" y="25"/>
                  <a:pt x="41" y="25"/>
                  <a:pt x="41" y="25"/>
                </a:cubicBezTo>
                <a:close/>
                <a:moveTo>
                  <a:pt x="46" y="19"/>
                </a:moveTo>
                <a:cubicBezTo>
                  <a:pt x="46" y="19"/>
                  <a:pt x="46" y="19"/>
                  <a:pt x="45" y="19"/>
                </a:cubicBezTo>
                <a:cubicBezTo>
                  <a:pt x="45" y="19"/>
                  <a:pt x="45" y="19"/>
                  <a:pt x="45" y="19"/>
                </a:cubicBezTo>
                <a:cubicBezTo>
                  <a:pt x="45" y="19"/>
                  <a:pt x="45" y="19"/>
                  <a:pt x="45" y="19"/>
                </a:cubicBezTo>
                <a:cubicBezTo>
                  <a:pt x="45" y="19"/>
                  <a:pt x="45" y="19"/>
                  <a:pt x="45" y="19"/>
                </a:cubicBezTo>
                <a:cubicBezTo>
                  <a:pt x="45" y="19"/>
                  <a:pt x="45" y="19"/>
                  <a:pt x="45" y="19"/>
                </a:cubicBezTo>
                <a:cubicBezTo>
                  <a:pt x="45" y="19"/>
                  <a:pt x="45" y="19"/>
                  <a:pt x="45" y="19"/>
                </a:cubicBezTo>
                <a:cubicBezTo>
                  <a:pt x="45" y="19"/>
                  <a:pt x="45" y="19"/>
                  <a:pt x="45" y="19"/>
                </a:cubicBezTo>
                <a:cubicBezTo>
                  <a:pt x="45" y="19"/>
                  <a:pt x="45" y="19"/>
                  <a:pt x="45" y="19"/>
                </a:cubicBezTo>
                <a:cubicBezTo>
                  <a:pt x="46" y="19"/>
                  <a:pt x="46" y="19"/>
                  <a:pt x="46" y="19"/>
                </a:cubicBezTo>
                <a:cubicBezTo>
                  <a:pt x="46" y="19"/>
                  <a:pt x="46" y="19"/>
                  <a:pt x="46" y="19"/>
                </a:cubicBezTo>
                <a:cubicBezTo>
                  <a:pt x="46" y="19"/>
                  <a:pt x="46" y="19"/>
                  <a:pt x="46" y="19"/>
                </a:cubicBezTo>
                <a:close/>
                <a:moveTo>
                  <a:pt x="50" y="23"/>
                </a:moveTo>
                <a:cubicBezTo>
                  <a:pt x="50" y="23"/>
                  <a:pt x="50" y="23"/>
                  <a:pt x="50" y="23"/>
                </a:cubicBezTo>
                <a:cubicBezTo>
                  <a:pt x="50" y="23"/>
                  <a:pt x="50" y="23"/>
                  <a:pt x="50" y="23"/>
                </a:cubicBezTo>
                <a:cubicBezTo>
                  <a:pt x="50" y="23"/>
                  <a:pt x="50" y="23"/>
                  <a:pt x="50" y="23"/>
                </a:cubicBezTo>
                <a:cubicBezTo>
                  <a:pt x="50" y="23"/>
                  <a:pt x="50" y="23"/>
                  <a:pt x="50" y="23"/>
                </a:cubicBezTo>
                <a:cubicBezTo>
                  <a:pt x="50" y="23"/>
                  <a:pt x="50" y="23"/>
                  <a:pt x="50" y="23"/>
                </a:cubicBezTo>
                <a:cubicBezTo>
                  <a:pt x="50" y="23"/>
                  <a:pt x="50" y="23"/>
                  <a:pt x="50" y="23"/>
                </a:cubicBezTo>
                <a:cubicBezTo>
                  <a:pt x="50" y="23"/>
                  <a:pt x="50" y="23"/>
                  <a:pt x="50" y="23"/>
                </a:cubicBezTo>
                <a:cubicBezTo>
                  <a:pt x="50" y="23"/>
                  <a:pt x="50" y="23"/>
                  <a:pt x="50" y="23"/>
                </a:cubicBezTo>
                <a:cubicBezTo>
                  <a:pt x="50" y="23"/>
                  <a:pt x="50" y="23"/>
                  <a:pt x="50" y="23"/>
                </a:cubicBezTo>
                <a:cubicBezTo>
                  <a:pt x="50" y="23"/>
                  <a:pt x="50" y="23"/>
                  <a:pt x="50" y="23"/>
                </a:cubicBezTo>
                <a:cubicBezTo>
                  <a:pt x="50" y="23"/>
                  <a:pt x="50" y="23"/>
                  <a:pt x="50" y="23"/>
                </a:cubicBezTo>
                <a:cubicBezTo>
                  <a:pt x="50" y="23"/>
                  <a:pt x="50" y="23"/>
                  <a:pt x="50" y="23"/>
                </a:cubicBezTo>
                <a:cubicBezTo>
                  <a:pt x="50" y="23"/>
                  <a:pt x="50" y="23"/>
                  <a:pt x="50" y="23"/>
                </a:cubicBezTo>
                <a:cubicBezTo>
                  <a:pt x="50" y="23"/>
                  <a:pt x="50" y="23"/>
                  <a:pt x="50" y="23"/>
                </a:cubicBezTo>
                <a:cubicBezTo>
                  <a:pt x="50" y="23"/>
                  <a:pt x="50" y="22"/>
                  <a:pt x="50" y="22"/>
                </a:cubicBezTo>
                <a:cubicBezTo>
                  <a:pt x="50" y="22"/>
                  <a:pt x="50" y="22"/>
                  <a:pt x="50" y="22"/>
                </a:cubicBezTo>
                <a:cubicBezTo>
                  <a:pt x="50" y="22"/>
                  <a:pt x="50" y="22"/>
                  <a:pt x="50" y="22"/>
                </a:cubicBezTo>
                <a:cubicBezTo>
                  <a:pt x="50" y="22"/>
                  <a:pt x="50" y="22"/>
                  <a:pt x="50" y="22"/>
                </a:cubicBezTo>
                <a:cubicBezTo>
                  <a:pt x="50" y="22"/>
                  <a:pt x="50" y="22"/>
                  <a:pt x="50" y="22"/>
                </a:cubicBezTo>
                <a:cubicBezTo>
                  <a:pt x="50" y="22"/>
                  <a:pt x="50" y="22"/>
                  <a:pt x="50" y="22"/>
                </a:cubicBezTo>
                <a:cubicBezTo>
                  <a:pt x="50" y="22"/>
                  <a:pt x="50" y="22"/>
                  <a:pt x="50" y="22"/>
                </a:cubicBezTo>
                <a:cubicBezTo>
                  <a:pt x="50" y="22"/>
                  <a:pt x="50" y="22"/>
                  <a:pt x="50" y="22"/>
                </a:cubicBezTo>
                <a:cubicBezTo>
                  <a:pt x="50" y="22"/>
                  <a:pt x="50" y="22"/>
                  <a:pt x="50" y="22"/>
                </a:cubicBezTo>
                <a:cubicBezTo>
                  <a:pt x="50" y="22"/>
                  <a:pt x="50" y="22"/>
                  <a:pt x="50" y="22"/>
                </a:cubicBezTo>
                <a:cubicBezTo>
                  <a:pt x="50" y="22"/>
                  <a:pt x="50" y="22"/>
                  <a:pt x="50" y="22"/>
                </a:cubicBezTo>
                <a:cubicBezTo>
                  <a:pt x="50" y="22"/>
                  <a:pt x="50" y="22"/>
                  <a:pt x="50" y="22"/>
                </a:cubicBezTo>
                <a:cubicBezTo>
                  <a:pt x="50" y="22"/>
                  <a:pt x="50" y="22"/>
                  <a:pt x="50" y="23"/>
                </a:cubicBezTo>
                <a:close/>
                <a:moveTo>
                  <a:pt x="50" y="23"/>
                </a:moveTo>
                <a:cubicBezTo>
                  <a:pt x="51" y="23"/>
                  <a:pt x="51" y="23"/>
                  <a:pt x="51" y="23"/>
                </a:cubicBezTo>
                <a:cubicBezTo>
                  <a:pt x="51" y="23"/>
                  <a:pt x="51" y="23"/>
                  <a:pt x="51" y="23"/>
                </a:cubicBezTo>
                <a:cubicBezTo>
                  <a:pt x="51" y="23"/>
                  <a:pt x="51" y="23"/>
                  <a:pt x="51" y="23"/>
                </a:cubicBezTo>
                <a:cubicBezTo>
                  <a:pt x="51" y="23"/>
                  <a:pt x="51" y="23"/>
                  <a:pt x="51" y="23"/>
                </a:cubicBezTo>
                <a:cubicBezTo>
                  <a:pt x="51" y="23"/>
                  <a:pt x="51" y="23"/>
                  <a:pt x="51" y="23"/>
                </a:cubicBezTo>
                <a:cubicBezTo>
                  <a:pt x="51" y="23"/>
                  <a:pt x="51" y="23"/>
                  <a:pt x="51" y="23"/>
                </a:cubicBezTo>
                <a:cubicBezTo>
                  <a:pt x="51" y="23"/>
                  <a:pt x="51" y="23"/>
                  <a:pt x="51" y="23"/>
                </a:cubicBezTo>
                <a:cubicBezTo>
                  <a:pt x="51" y="23"/>
                  <a:pt x="51" y="23"/>
                  <a:pt x="51" y="22"/>
                </a:cubicBezTo>
                <a:cubicBezTo>
                  <a:pt x="51" y="22"/>
                  <a:pt x="51" y="22"/>
                  <a:pt x="51" y="22"/>
                </a:cubicBezTo>
                <a:cubicBezTo>
                  <a:pt x="51" y="22"/>
                  <a:pt x="51" y="22"/>
                  <a:pt x="50" y="22"/>
                </a:cubicBezTo>
                <a:cubicBezTo>
                  <a:pt x="50" y="22"/>
                  <a:pt x="50" y="22"/>
                  <a:pt x="50" y="22"/>
                </a:cubicBezTo>
                <a:cubicBezTo>
                  <a:pt x="50" y="23"/>
                  <a:pt x="51" y="23"/>
                  <a:pt x="50" y="23"/>
                </a:cubicBezTo>
                <a:cubicBezTo>
                  <a:pt x="50" y="23"/>
                  <a:pt x="50" y="23"/>
                  <a:pt x="50" y="23"/>
                </a:cubicBezTo>
                <a:close/>
                <a:moveTo>
                  <a:pt x="45" y="19"/>
                </a:moveTo>
                <a:cubicBezTo>
                  <a:pt x="45" y="19"/>
                  <a:pt x="45" y="19"/>
                  <a:pt x="45" y="19"/>
                </a:cubicBezTo>
                <a:cubicBezTo>
                  <a:pt x="45" y="19"/>
                  <a:pt x="45" y="19"/>
                  <a:pt x="45" y="19"/>
                </a:cubicBezTo>
                <a:cubicBezTo>
                  <a:pt x="45" y="19"/>
                  <a:pt x="45" y="19"/>
                  <a:pt x="45" y="19"/>
                </a:cubicBezTo>
                <a:cubicBezTo>
                  <a:pt x="45" y="19"/>
                  <a:pt x="45" y="19"/>
                  <a:pt x="45" y="19"/>
                </a:cubicBezTo>
                <a:cubicBezTo>
                  <a:pt x="45" y="19"/>
                  <a:pt x="45" y="19"/>
                  <a:pt x="45" y="19"/>
                </a:cubicBezTo>
                <a:close/>
                <a:moveTo>
                  <a:pt x="46" y="19"/>
                </a:moveTo>
                <a:cubicBezTo>
                  <a:pt x="46" y="19"/>
                  <a:pt x="46" y="19"/>
                  <a:pt x="46" y="19"/>
                </a:cubicBezTo>
                <a:cubicBezTo>
                  <a:pt x="46" y="19"/>
                  <a:pt x="46" y="19"/>
                  <a:pt x="46" y="19"/>
                </a:cubicBezTo>
                <a:cubicBezTo>
                  <a:pt x="46" y="19"/>
                  <a:pt x="46" y="19"/>
                  <a:pt x="46" y="19"/>
                </a:cubicBezTo>
                <a:cubicBezTo>
                  <a:pt x="46" y="19"/>
                  <a:pt x="46" y="19"/>
                  <a:pt x="46" y="19"/>
                </a:cubicBezTo>
                <a:cubicBezTo>
                  <a:pt x="46" y="18"/>
                  <a:pt x="46" y="18"/>
                  <a:pt x="46" y="18"/>
                </a:cubicBezTo>
                <a:cubicBezTo>
                  <a:pt x="46" y="18"/>
                  <a:pt x="46" y="18"/>
                  <a:pt x="46" y="18"/>
                </a:cubicBezTo>
                <a:cubicBezTo>
                  <a:pt x="46" y="18"/>
                  <a:pt x="46" y="18"/>
                  <a:pt x="46" y="18"/>
                </a:cubicBezTo>
                <a:cubicBezTo>
                  <a:pt x="46" y="18"/>
                  <a:pt x="46" y="18"/>
                  <a:pt x="46" y="18"/>
                </a:cubicBezTo>
                <a:cubicBezTo>
                  <a:pt x="46" y="19"/>
                  <a:pt x="46" y="19"/>
                  <a:pt x="46" y="19"/>
                </a:cubicBezTo>
                <a:cubicBezTo>
                  <a:pt x="46" y="19"/>
                  <a:pt x="46" y="19"/>
                  <a:pt x="46" y="19"/>
                </a:cubicBezTo>
                <a:cubicBezTo>
                  <a:pt x="46" y="19"/>
                  <a:pt x="46" y="19"/>
                  <a:pt x="46" y="19"/>
                </a:cubicBezTo>
                <a:cubicBezTo>
                  <a:pt x="46" y="19"/>
                  <a:pt x="46" y="19"/>
                  <a:pt x="46" y="19"/>
                </a:cubicBezTo>
                <a:cubicBezTo>
                  <a:pt x="46" y="19"/>
                  <a:pt x="46" y="19"/>
                  <a:pt x="46" y="19"/>
                </a:cubicBezTo>
                <a:cubicBezTo>
                  <a:pt x="46" y="19"/>
                  <a:pt x="46" y="19"/>
                  <a:pt x="46" y="19"/>
                </a:cubicBezTo>
                <a:cubicBezTo>
                  <a:pt x="46" y="19"/>
                  <a:pt x="46" y="19"/>
                  <a:pt x="46" y="19"/>
                </a:cubicBezTo>
                <a:cubicBezTo>
                  <a:pt x="46" y="19"/>
                  <a:pt x="46" y="19"/>
                  <a:pt x="46" y="19"/>
                </a:cubicBezTo>
                <a:cubicBezTo>
                  <a:pt x="46" y="19"/>
                  <a:pt x="46" y="19"/>
                  <a:pt x="46" y="19"/>
                </a:cubicBezTo>
                <a:cubicBezTo>
                  <a:pt x="46" y="19"/>
                  <a:pt x="46" y="19"/>
                  <a:pt x="46" y="19"/>
                </a:cubicBezTo>
                <a:close/>
                <a:moveTo>
                  <a:pt x="49" y="18"/>
                </a:moveTo>
                <a:cubicBezTo>
                  <a:pt x="49" y="18"/>
                  <a:pt x="49" y="18"/>
                  <a:pt x="49" y="18"/>
                </a:cubicBezTo>
                <a:cubicBezTo>
                  <a:pt x="49" y="18"/>
                  <a:pt x="49" y="18"/>
                  <a:pt x="49" y="18"/>
                </a:cubicBezTo>
                <a:cubicBezTo>
                  <a:pt x="49" y="18"/>
                  <a:pt x="49" y="18"/>
                  <a:pt x="49" y="18"/>
                </a:cubicBezTo>
                <a:cubicBezTo>
                  <a:pt x="49" y="18"/>
                  <a:pt x="49" y="18"/>
                  <a:pt x="49" y="18"/>
                </a:cubicBezTo>
                <a:cubicBezTo>
                  <a:pt x="49" y="18"/>
                  <a:pt x="49" y="18"/>
                  <a:pt x="49" y="18"/>
                </a:cubicBezTo>
                <a:cubicBezTo>
                  <a:pt x="49" y="18"/>
                  <a:pt x="49" y="18"/>
                  <a:pt x="49" y="18"/>
                </a:cubicBezTo>
                <a:cubicBezTo>
                  <a:pt x="49" y="18"/>
                  <a:pt x="49" y="18"/>
                  <a:pt x="49" y="18"/>
                </a:cubicBezTo>
                <a:cubicBezTo>
                  <a:pt x="49" y="18"/>
                  <a:pt x="49" y="18"/>
                  <a:pt x="49" y="18"/>
                </a:cubicBezTo>
                <a:close/>
                <a:moveTo>
                  <a:pt x="46" y="18"/>
                </a:moveTo>
                <a:cubicBezTo>
                  <a:pt x="46" y="18"/>
                  <a:pt x="46" y="18"/>
                  <a:pt x="46" y="18"/>
                </a:cubicBezTo>
                <a:cubicBezTo>
                  <a:pt x="46" y="18"/>
                  <a:pt x="46" y="18"/>
                  <a:pt x="46" y="18"/>
                </a:cubicBezTo>
                <a:cubicBezTo>
                  <a:pt x="46" y="18"/>
                  <a:pt x="46" y="18"/>
                  <a:pt x="46" y="18"/>
                </a:cubicBezTo>
                <a:cubicBezTo>
                  <a:pt x="46" y="18"/>
                  <a:pt x="46" y="18"/>
                  <a:pt x="46" y="18"/>
                </a:cubicBezTo>
                <a:cubicBezTo>
                  <a:pt x="46" y="18"/>
                  <a:pt x="46" y="18"/>
                  <a:pt x="46" y="18"/>
                </a:cubicBezTo>
                <a:cubicBezTo>
                  <a:pt x="46" y="18"/>
                  <a:pt x="46" y="18"/>
                  <a:pt x="46" y="18"/>
                </a:cubicBezTo>
                <a:cubicBezTo>
                  <a:pt x="46" y="18"/>
                  <a:pt x="46" y="18"/>
                  <a:pt x="46" y="18"/>
                </a:cubicBezTo>
                <a:cubicBezTo>
                  <a:pt x="46" y="18"/>
                  <a:pt x="46" y="18"/>
                  <a:pt x="46" y="18"/>
                </a:cubicBezTo>
                <a:cubicBezTo>
                  <a:pt x="46" y="18"/>
                  <a:pt x="46" y="18"/>
                  <a:pt x="46" y="18"/>
                </a:cubicBezTo>
                <a:close/>
                <a:moveTo>
                  <a:pt x="51" y="22"/>
                </a:moveTo>
                <a:cubicBezTo>
                  <a:pt x="51" y="22"/>
                  <a:pt x="51" y="22"/>
                  <a:pt x="51" y="22"/>
                </a:cubicBezTo>
                <a:cubicBezTo>
                  <a:pt x="51" y="22"/>
                  <a:pt x="51" y="22"/>
                  <a:pt x="51" y="22"/>
                </a:cubicBezTo>
                <a:cubicBezTo>
                  <a:pt x="51" y="22"/>
                  <a:pt x="51" y="22"/>
                  <a:pt x="51" y="22"/>
                </a:cubicBezTo>
                <a:cubicBezTo>
                  <a:pt x="51" y="22"/>
                  <a:pt x="51" y="22"/>
                  <a:pt x="51" y="22"/>
                </a:cubicBezTo>
                <a:cubicBezTo>
                  <a:pt x="51" y="22"/>
                  <a:pt x="51" y="22"/>
                  <a:pt x="51" y="22"/>
                </a:cubicBezTo>
                <a:cubicBezTo>
                  <a:pt x="51" y="22"/>
                  <a:pt x="51" y="22"/>
                  <a:pt x="51" y="22"/>
                </a:cubicBezTo>
                <a:cubicBezTo>
                  <a:pt x="51" y="22"/>
                  <a:pt x="51" y="22"/>
                  <a:pt x="51" y="22"/>
                </a:cubicBezTo>
                <a:cubicBezTo>
                  <a:pt x="51" y="22"/>
                  <a:pt x="51" y="22"/>
                  <a:pt x="51" y="22"/>
                </a:cubicBezTo>
                <a:cubicBezTo>
                  <a:pt x="51" y="22"/>
                  <a:pt x="51" y="22"/>
                  <a:pt x="51" y="22"/>
                </a:cubicBezTo>
                <a:cubicBezTo>
                  <a:pt x="51" y="22"/>
                  <a:pt x="51" y="22"/>
                  <a:pt x="51" y="22"/>
                </a:cubicBezTo>
                <a:cubicBezTo>
                  <a:pt x="51" y="22"/>
                  <a:pt x="51" y="22"/>
                  <a:pt x="51" y="22"/>
                </a:cubicBezTo>
                <a:close/>
                <a:moveTo>
                  <a:pt x="45" y="18"/>
                </a:moveTo>
                <a:cubicBezTo>
                  <a:pt x="45" y="18"/>
                  <a:pt x="45" y="18"/>
                  <a:pt x="45" y="18"/>
                </a:cubicBezTo>
                <a:cubicBezTo>
                  <a:pt x="45" y="18"/>
                  <a:pt x="46" y="18"/>
                  <a:pt x="46" y="18"/>
                </a:cubicBezTo>
                <a:cubicBezTo>
                  <a:pt x="46" y="17"/>
                  <a:pt x="46" y="17"/>
                  <a:pt x="46" y="17"/>
                </a:cubicBezTo>
                <a:cubicBezTo>
                  <a:pt x="46" y="17"/>
                  <a:pt x="46" y="17"/>
                  <a:pt x="46" y="17"/>
                </a:cubicBezTo>
                <a:cubicBezTo>
                  <a:pt x="46" y="17"/>
                  <a:pt x="46" y="17"/>
                  <a:pt x="46" y="17"/>
                </a:cubicBezTo>
                <a:cubicBezTo>
                  <a:pt x="46" y="17"/>
                  <a:pt x="46" y="17"/>
                  <a:pt x="46" y="17"/>
                </a:cubicBezTo>
                <a:cubicBezTo>
                  <a:pt x="46" y="17"/>
                  <a:pt x="46" y="17"/>
                  <a:pt x="46" y="17"/>
                </a:cubicBezTo>
                <a:cubicBezTo>
                  <a:pt x="46" y="17"/>
                  <a:pt x="46" y="17"/>
                  <a:pt x="46" y="17"/>
                </a:cubicBezTo>
                <a:cubicBezTo>
                  <a:pt x="46" y="17"/>
                  <a:pt x="46" y="17"/>
                  <a:pt x="46" y="17"/>
                </a:cubicBezTo>
                <a:cubicBezTo>
                  <a:pt x="46" y="17"/>
                  <a:pt x="46" y="17"/>
                  <a:pt x="46" y="17"/>
                </a:cubicBezTo>
                <a:cubicBezTo>
                  <a:pt x="46" y="17"/>
                  <a:pt x="46" y="17"/>
                  <a:pt x="46" y="17"/>
                </a:cubicBezTo>
                <a:cubicBezTo>
                  <a:pt x="46" y="17"/>
                  <a:pt x="45" y="17"/>
                  <a:pt x="45" y="17"/>
                </a:cubicBezTo>
                <a:cubicBezTo>
                  <a:pt x="45" y="17"/>
                  <a:pt x="45" y="17"/>
                  <a:pt x="45" y="17"/>
                </a:cubicBezTo>
                <a:cubicBezTo>
                  <a:pt x="45" y="17"/>
                  <a:pt x="45" y="17"/>
                  <a:pt x="45" y="17"/>
                </a:cubicBezTo>
                <a:cubicBezTo>
                  <a:pt x="45" y="17"/>
                  <a:pt x="45" y="18"/>
                  <a:pt x="45" y="18"/>
                </a:cubicBezTo>
                <a:cubicBezTo>
                  <a:pt x="45" y="18"/>
                  <a:pt x="45" y="18"/>
                  <a:pt x="45" y="18"/>
                </a:cubicBezTo>
                <a:close/>
                <a:moveTo>
                  <a:pt x="40" y="19"/>
                </a:moveTo>
                <a:cubicBezTo>
                  <a:pt x="40" y="19"/>
                  <a:pt x="40" y="19"/>
                  <a:pt x="40" y="19"/>
                </a:cubicBezTo>
                <a:cubicBezTo>
                  <a:pt x="40" y="19"/>
                  <a:pt x="40" y="19"/>
                  <a:pt x="40" y="19"/>
                </a:cubicBezTo>
                <a:cubicBezTo>
                  <a:pt x="40" y="19"/>
                  <a:pt x="40" y="19"/>
                  <a:pt x="40" y="19"/>
                </a:cubicBezTo>
                <a:cubicBezTo>
                  <a:pt x="40" y="19"/>
                  <a:pt x="40" y="19"/>
                  <a:pt x="40" y="19"/>
                </a:cubicBezTo>
                <a:cubicBezTo>
                  <a:pt x="40" y="19"/>
                  <a:pt x="40" y="19"/>
                  <a:pt x="40" y="19"/>
                </a:cubicBezTo>
                <a:cubicBezTo>
                  <a:pt x="40" y="19"/>
                  <a:pt x="40" y="19"/>
                  <a:pt x="40" y="19"/>
                </a:cubicBezTo>
                <a:cubicBezTo>
                  <a:pt x="40" y="19"/>
                  <a:pt x="40" y="19"/>
                  <a:pt x="40" y="19"/>
                </a:cubicBezTo>
                <a:cubicBezTo>
                  <a:pt x="40" y="19"/>
                  <a:pt x="40" y="19"/>
                  <a:pt x="40" y="19"/>
                </a:cubicBezTo>
                <a:cubicBezTo>
                  <a:pt x="40" y="19"/>
                  <a:pt x="40" y="19"/>
                  <a:pt x="40" y="19"/>
                </a:cubicBezTo>
                <a:cubicBezTo>
                  <a:pt x="40" y="19"/>
                  <a:pt x="40" y="19"/>
                  <a:pt x="40" y="19"/>
                </a:cubicBezTo>
                <a:cubicBezTo>
                  <a:pt x="40" y="19"/>
                  <a:pt x="40" y="19"/>
                  <a:pt x="40" y="19"/>
                </a:cubicBezTo>
                <a:close/>
                <a:moveTo>
                  <a:pt x="48" y="25"/>
                </a:moveTo>
                <a:cubicBezTo>
                  <a:pt x="48" y="25"/>
                  <a:pt x="48" y="25"/>
                  <a:pt x="48" y="25"/>
                </a:cubicBezTo>
                <a:cubicBezTo>
                  <a:pt x="48" y="25"/>
                  <a:pt x="48" y="25"/>
                  <a:pt x="48" y="25"/>
                </a:cubicBezTo>
                <a:cubicBezTo>
                  <a:pt x="48" y="25"/>
                  <a:pt x="48" y="25"/>
                  <a:pt x="48" y="25"/>
                </a:cubicBezTo>
                <a:cubicBezTo>
                  <a:pt x="48" y="25"/>
                  <a:pt x="48" y="25"/>
                  <a:pt x="48" y="25"/>
                </a:cubicBezTo>
                <a:cubicBezTo>
                  <a:pt x="48" y="25"/>
                  <a:pt x="48" y="25"/>
                  <a:pt x="48" y="25"/>
                </a:cubicBezTo>
                <a:cubicBezTo>
                  <a:pt x="48" y="25"/>
                  <a:pt x="48" y="25"/>
                  <a:pt x="48" y="25"/>
                </a:cubicBezTo>
                <a:close/>
                <a:moveTo>
                  <a:pt x="47" y="24"/>
                </a:moveTo>
                <a:cubicBezTo>
                  <a:pt x="47" y="24"/>
                  <a:pt x="47" y="24"/>
                  <a:pt x="47" y="24"/>
                </a:cubicBezTo>
                <a:cubicBezTo>
                  <a:pt x="47" y="24"/>
                  <a:pt x="47" y="24"/>
                  <a:pt x="47" y="24"/>
                </a:cubicBezTo>
                <a:cubicBezTo>
                  <a:pt x="47" y="24"/>
                  <a:pt x="47" y="24"/>
                  <a:pt x="47" y="24"/>
                </a:cubicBezTo>
                <a:cubicBezTo>
                  <a:pt x="47" y="24"/>
                  <a:pt x="47" y="24"/>
                  <a:pt x="47" y="24"/>
                </a:cubicBezTo>
                <a:cubicBezTo>
                  <a:pt x="47" y="24"/>
                  <a:pt x="47" y="24"/>
                  <a:pt x="47" y="24"/>
                </a:cubicBezTo>
                <a:cubicBezTo>
                  <a:pt x="47" y="24"/>
                  <a:pt x="47" y="24"/>
                  <a:pt x="47" y="24"/>
                </a:cubicBezTo>
                <a:cubicBezTo>
                  <a:pt x="47" y="24"/>
                  <a:pt x="47" y="24"/>
                  <a:pt x="47" y="24"/>
                </a:cubicBezTo>
                <a:cubicBezTo>
                  <a:pt x="47" y="24"/>
                  <a:pt x="47" y="24"/>
                  <a:pt x="47" y="24"/>
                </a:cubicBezTo>
                <a:cubicBezTo>
                  <a:pt x="47" y="24"/>
                  <a:pt x="47" y="24"/>
                  <a:pt x="47" y="24"/>
                </a:cubicBezTo>
                <a:cubicBezTo>
                  <a:pt x="47" y="24"/>
                  <a:pt x="47" y="24"/>
                  <a:pt x="47" y="24"/>
                </a:cubicBezTo>
                <a:cubicBezTo>
                  <a:pt x="47" y="24"/>
                  <a:pt x="47" y="24"/>
                  <a:pt x="47" y="24"/>
                </a:cubicBezTo>
                <a:cubicBezTo>
                  <a:pt x="47" y="24"/>
                  <a:pt x="47" y="24"/>
                  <a:pt x="47" y="24"/>
                </a:cubicBezTo>
                <a:close/>
                <a:moveTo>
                  <a:pt x="40" y="19"/>
                </a:moveTo>
                <a:cubicBezTo>
                  <a:pt x="40" y="19"/>
                  <a:pt x="40" y="19"/>
                  <a:pt x="40" y="19"/>
                </a:cubicBezTo>
                <a:cubicBezTo>
                  <a:pt x="40" y="19"/>
                  <a:pt x="40" y="19"/>
                  <a:pt x="40" y="19"/>
                </a:cubicBezTo>
                <a:cubicBezTo>
                  <a:pt x="40" y="19"/>
                  <a:pt x="40" y="19"/>
                  <a:pt x="40" y="19"/>
                </a:cubicBezTo>
                <a:cubicBezTo>
                  <a:pt x="40" y="19"/>
                  <a:pt x="40" y="19"/>
                  <a:pt x="40" y="19"/>
                </a:cubicBezTo>
                <a:cubicBezTo>
                  <a:pt x="40" y="19"/>
                  <a:pt x="40" y="19"/>
                  <a:pt x="40" y="19"/>
                </a:cubicBezTo>
                <a:cubicBezTo>
                  <a:pt x="40" y="19"/>
                  <a:pt x="40" y="20"/>
                  <a:pt x="40" y="20"/>
                </a:cubicBezTo>
                <a:cubicBezTo>
                  <a:pt x="40" y="20"/>
                  <a:pt x="40" y="20"/>
                  <a:pt x="40" y="20"/>
                </a:cubicBezTo>
                <a:cubicBezTo>
                  <a:pt x="40" y="20"/>
                  <a:pt x="40" y="20"/>
                  <a:pt x="40" y="20"/>
                </a:cubicBezTo>
                <a:cubicBezTo>
                  <a:pt x="40" y="20"/>
                  <a:pt x="40" y="20"/>
                  <a:pt x="40" y="20"/>
                </a:cubicBezTo>
                <a:cubicBezTo>
                  <a:pt x="40" y="20"/>
                  <a:pt x="40" y="20"/>
                  <a:pt x="40" y="20"/>
                </a:cubicBezTo>
                <a:cubicBezTo>
                  <a:pt x="40" y="20"/>
                  <a:pt x="40" y="20"/>
                  <a:pt x="40" y="20"/>
                </a:cubicBezTo>
                <a:cubicBezTo>
                  <a:pt x="40" y="20"/>
                  <a:pt x="40" y="20"/>
                  <a:pt x="40" y="20"/>
                </a:cubicBezTo>
                <a:cubicBezTo>
                  <a:pt x="40" y="20"/>
                  <a:pt x="40" y="20"/>
                  <a:pt x="40" y="20"/>
                </a:cubicBezTo>
                <a:cubicBezTo>
                  <a:pt x="40" y="20"/>
                  <a:pt x="40" y="20"/>
                  <a:pt x="40" y="20"/>
                </a:cubicBezTo>
                <a:cubicBezTo>
                  <a:pt x="40" y="20"/>
                  <a:pt x="40" y="20"/>
                  <a:pt x="40" y="20"/>
                </a:cubicBezTo>
                <a:cubicBezTo>
                  <a:pt x="40" y="20"/>
                  <a:pt x="40" y="20"/>
                  <a:pt x="40" y="20"/>
                </a:cubicBezTo>
                <a:cubicBezTo>
                  <a:pt x="40" y="20"/>
                  <a:pt x="40" y="20"/>
                  <a:pt x="40" y="20"/>
                </a:cubicBezTo>
                <a:cubicBezTo>
                  <a:pt x="40" y="20"/>
                  <a:pt x="41" y="20"/>
                  <a:pt x="41" y="20"/>
                </a:cubicBezTo>
                <a:cubicBezTo>
                  <a:pt x="41" y="19"/>
                  <a:pt x="41" y="20"/>
                  <a:pt x="41" y="20"/>
                </a:cubicBezTo>
                <a:cubicBezTo>
                  <a:pt x="41" y="20"/>
                  <a:pt x="41" y="20"/>
                  <a:pt x="41" y="20"/>
                </a:cubicBezTo>
                <a:cubicBezTo>
                  <a:pt x="41" y="20"/>
                  <a:pt x="40" y="20"/>
                  <a:pt x="40" y="20"/>
                </a:cubicBezTo>
                <a:cubicBezTo>
                  <a:pt x="40" y="20"/>
                  <a:pt x="40" y="20"/>
                  <a:pt x="40" y="20"/>
                </a:cubicBezTo>
                <a:cubicBezTo>
                  <a:pt x="40" y="20"/>
                  <a:pt x="40" y="20"/>
                  <a:pt x="40" y="20"/>
                </a:cubicBezTo>
                <a:cubicBezTo>
                  <a:pt x="40" y="20"/>
                  <a:pt x="40" y="20"/>
                  <a:pt x="40" y="20"/>
                </a:cubicBezTo>
                <a:cubicBezTo>
                  <a:pt x="40" y="20"/>
                  <a:pt x="40" y="20"/>
                  <a:pt x="40" y="20"/>
                </a:cubicBezTo>
                <a:cubicBezTo>
                  <a:pt x="40" y="20"/>
                  <a:pt x="40" y="20"/>
                  <a:pt x="40" y="20"/>
                </a:cubicBezTo>
                <a:cubicBezTo>
                  <a:pt x="40" y="20"/>
                  <a:pt x="40" y="20"/>
                  <a:pt x="40" y="20"/>
                </a:cubicBezTo>
                <a:cubicBezTo>
                  <a:pt x="40" y="20"/>
                  <a:pt x="40" y="20"/>
                  <a:pt x="40" y="20"/>
                </a:cubicBezTo>
                <a:cubicBezTo>
                  <a:pt x="40" y="20"/>
                  <a:pt x="40" y="20"/>
                  <a:pt x="40" y="20"/>
                </a:cubicBezTo>
                <a:cubicBezTo>
                  <a:pt x="40" y="20"/>
                  <a:pt x="40" y="20"/>
                  <a:pt x="40" y="20"/>
                </a:cubicBezTo>
                <a:cubicBezTo>
                  <a:pt x="40" y="20"/>
                  <a:pt x="40" y="20"/>
                  <a:pt x="40" y="20"/>
                </a:cubicBezTo>
                <a:cubicBezTo>
                  <a:pt x="40" y="20"/>
                  <a:pt x="40" y="20"/>
                  <a:pt x="40" y="20"/>
                </a:cubicBezTo>
                <a:cubicBezTo>
                  <a:pt x="40" y="20"/>
                  <a:pt x="40" y="20"/>
                  <a:pt x="40" y="20"/>
                </a:cubicBezTo>
                <a:cubicBezTo>
                  <a:pt x="40" y="20"/>
                  <a:pt x="40" y="20"/>
                  <a:pt x="40" y="20"/>
                </a:cubicBezTo>
                <a:cubicBezTo>
                  <a:pt x="40" y="20"/>
                  <a:pt x="40" y="20"/>
                  <a:pt x="40" y="20"/>
                </a:cubicBezTo>
                <a:cubicBezTo>
                  <a:pt x="40" y="20"/>
                  <a:pt x="40" y="20"/>
                  <a:pt x="40" y="20"/>
                </a:cubicBezTo>
                <a:cubicBezTo>
                  <a:pt x="40" y="20"/>
                  <a:pt x="40" y="20"/>
                  <a:pt x="40" y="20"/>
                </a:cubicBezTo>
                <a:cubicBezTo>
                  <a:pt x="40" y="20"/>
                  <a:pt x="40" y="20"/>
                  <a:pt x="40" y="20"/>
                </a:cubicBezTo>
                <a:cubicBezTo>
                  <a:pt x="40" y="20"/>
                  <a:pt x="40" y="20"/>
                  <a:pt x="41" y="20"/>
                </a:cubicBezTo>
                <a:cubicBezTo>
                  <a:pt x="41" y="20"/>
                  <a:pt x="41" y="20"/>
                  <a:pt x="41" y="20"/>
                </a:cubicBezTo>
                <a:cubicBezTo>
                  <a:pt x="41" y="20"/>
                  <a:pt x="41" y="20"/>
                  <a:pt x="41" y="20"/>
                </a:cubicBezTo>
                <a:cubicBezTo>
                  <a:pt x="41" y="20"/>
                  <a:pt x="41" y="20"/>
                  <a:pt x="41" y="20"/>
                </a:cubicBezTo>
                <a:cubicBezTo>
                  <a:pt x="41" y="20"/>
                  <a:pt x="41" y="20"/>
                  <a:pt x="41" y="20"/>
                </a:cubicBezTo>
                <a:cubicBezTo>
                  <a:pt x="41" y="20"/>
                  <a:pt x="41" y="20"/>
                  <a:pt x="41" y="20"/>
                </a:cubicBezTo>
                <a:cubicBezTo>
                  <a:pt x="41" y="20"/>
                  <a:pt x="41" y="20"/>
                  <a:pt x="41" y="20"/>
                </a:cubicBezTo>
                <a:cubicBezTo>
                  <a:pt x="41" y="20"/>
                  <a:pt x="41" y="20"/>
                  <a:pt x="41" y="20"/>
                </a:cubicBezTo>
                <a:cubicBezTo>
                  <a:pt x="41" y="20"/>
                  <a:pt x="41" y="20"/>
                  <a:pt x="41" y="20"/>
                </a:cubicBezTo>
                <a:cubicBezTo>
                  <a:pt x="41" y="20"/>
                  <a:pt x="41" y="20"/>
                  <a:pt x="41" y="20"/>
                </a:cubicBezTo>
                <a:cubicBezTo>
                  <a:pt x="41" y="20"/>
                  <a:pt x="41" y="20"/>
                  <a:pt x="41" y="20"/>
                </a:cubicBezTo>
                <a:cubicBezTo>
                  <a:pt x="41" y="20"/>
                  <a:pt x="41" y="20"/>
                  <a:pt x="41" y="20"/>
                </a:cubicBezTo>
                <a:cubicBezTo>
                  <a:pt x="41" y="20"/>
                  <a:pt x="41" y="20"/>
                  <a:pt x="41" y="20"/>
                </a:cubicBezTo>
                <a:cubicBezTo>
                  <a:pt x="41" y="20"/>
                  <a:pt x="41" y="20"/>
                  <a:pt x="41" y="20"/>
                </a:cubicBezTo>
                <a:cubicBezTo>
                  <a:pt x="41" y="20"/>
                  <a:pt x="41" y="20"/>
                  <a:pt x="41" y="20"/>
                </a:cubicBezTo>
                <a:cubicBezTo>
                  <a:pt x="41" y="20"/>
                  <a:pt x="41" y="20"/>
                  <a:pt x="41" y="20"/>
                </a:cubicBezTo>
                <a:cubicBezTo>
                  <a:pt x="41" y="20"/>
                  <a:pt x="41" y="20"/>
                  <a:pt x="41" y="20"/>
                </a:cubicBezTo>
                <a:cubicBezTo>
                  <a:pt x="41" y="20"/>
                  <a:pt x="41" y="20"/>
                  <a:pt x="41" y="20"/>
                </a:cubicBezTo>
                <a:cubicBezTo>
                  <a:pt x="41" y="20"/>
                  <a:pt x="41" y="20"/>
                  <a:pt x="41" y="20"/>
                </a:cubicBezTo>
                <a:cubicBezTo>
                  <a:pt x="41" y="20"/>
                  <a:pt x="41" y="20"/>
                  <a:pt x="41" y="20"/>
                </a:cubicBezTo>
                <a:cubicBezTo>
                  <a:pt x="41" y="20"/>
                  <a:pt x="41" y="20"/>
                  <a:pt x="41" y="20"/>
                </a:cubicBezTo>
                <a:cubicBezTo>
                  <a:pt x="41" y="20"/>
                  <a:pt x="41" y="20"/>
                  <a:pt x="41" y="20"/>
                </a:cubicBezTo>
                <a:cubicBezTo>
                  <a:pt x="41" y="19"/>
                  <a:pt x="41" y="19"/>
                  <a:pt x="41" y="19"/>
                </a:cubicBezTo>
                <a:cubicBezTo>
                  <a:pt x="41" y="19"/>
                  <a:pt x="41" y="19"/>
                  <a:pt x="41" y="19"/>
                </a:cubicBezTo>
                <a:cubicBezTo>
                  <a:pt x="41" y="19"/>
                  <a:pt x="41" y="19"/>
                  <a:pt x="41" y="19"/>
                </a:cubicBezTo>
                <a:cubicBezTo>
                  <a:pt x="41" y="19"/>
                  <a:pt x="41" y="19"/>
                  <a:pt x="41" y="19"/>
                </a:cubicBezTo>
                <a:cubicBezTo>
                  <a:pt x="41" y="19"/>
                  <a:pt x="41" y="19"/>
                  <a:pt x="41" y="19"/>
                </a:cubicBezTo>
                <a:cubicBezTo>
                  <a:pt x="41" y="19"/>
                  <a:pt x="41" y="19"/>
                  <a:pt x="41" y="19"/>
                </a:cubicBezTo>
                <a:cubicBezTo>
                  <a:pt x="41" y="19"/>
                  <a:pt x="41" y="19"/>
                  <a:pt x="41" y="19"/>
                </a:cubicBezTo>
                <a:cubicBezTo>
                  <a:pt x="41" y="19"/>
                  <a:pt x="41" y="19"/>
                  <a:pt x="41" y="19"/>
                </a:cubicBezTo>
                <a:cubicBezTo>
                  <a:pt x="41" y="19"/>
                  <a:pt x="41" y="19"/>
                  <a:pt x="41" y="19"/>
                </a:cubicBezTo>
                <a:cubicBezTo>
                  <a:pt x="41" y="19"/>
                  <a:pt x="41" y="19"/>
                  <a:pt x="41" y="19"/>
                </a:cubicBezTo>
                <a:cubicBezTo>
                  <a:pt x="41" y="19"/>
                  <a:pt x="41" y="19"/>
                  <a:pt x="41" y="19"/>
                </a:cubicBezTo>
                <a:cubicBezTo>
                  <a:pt x="41" y="19"/>
                  <a:pt x="41" y="19"/>
                  <a:pt x="41" y="19"/>
                </a:cubicBezTo>
                <a:cubicBezTo>
                  <a:pt x="41" y="19"/>
                  <a:pt x="41" y="19"/>
                  <a:pt x="41" y="19"/>
                </a:cubicBezTo>
                <a:cubicBezTo>
                  <a:pt x="41" y="19"/>
                  <a:pt x="41" y="19"/>
                  <a:pt x="41" y="19"/>
                </a:cubicBezTo>
                <a:cubicBezTo>
                  <a:pt x="41" y="19"/>
                  <a:pt x="41" y="19"/>
                  <a:pt x="41" y="19"/>
                </a:cubicBezTo>
                <a:cubicBezTo>
                  <a:pt x="41" y="19"/>
                  <a:pt x="41" y="19"/>
                  <a:pt x="41" y="19"/>
                </a:cubicBezTo>
                <a:cubicBezTo>
                  <a:pt x="41" y="19"/>
                  <a:pt x="41" y="19"/>
                  <a:pt x="41" y="19"/>
                </a:cubicBezTo>
                <a:cubicBezTo>
                  <a:pt x="41" y="19"/>
                  <a:pt x="41" y="19"/>
                  <a:pt x="41" y="19"/>
                </a:cubicBezTo>
                <a:cubicBezTo>
                  <a:pt x="41" y="19"/>
                  <a:pt x="41" y="19"/>
                  <a:pt x="41" y="19"/>
                </a:cubicBezTo>
                <a:cubicBezTo>
                  <a:pt x="41" y="19"/>
                  <a:pt x="41" y="19"/>
                  <a:pt x="41" y="19"/>
                </a:cubicBezTo>
                <a:cubicBezTo>
                  <a:pt x="41" y="19"/>
                  <a:pt x="41" y="19"/>
                  <a:pt x="41" y="19"/>
                </a:cubicBezTo>
                <a:cubicBezTo>
                  <a:pt x="41" y="19"/>
                  <a:pt x="41" y="19"/>
                  <a:pt x="41" y="19"/>
                </a:cubicBezTo>
                <a:cubicBezTo>
                  <a:pt x="41" y="19"/>
                  <a:pt x="41" y="19"/>
                  <a:pt x="41" y="19"/>
                </a:cubicBezTo>
                <a:cubicBezTo>
                  <a:pt x="41" y="19"/>
                  <a:pt x="41" y="19"/>
                  <a:pt x="41" y="19"/>
                </a:cubicBezTo>
                <a:cubicBezTo>
                  <a:pt x="41" y="19"/>
                  <a:pt x="41" y="19"/>
                  <a:pt x="41" y="19"/>
                </a:cubicBezTo>
                <a:cubicBezTo>
                  <a:pt x="41" y="19"/>
                  <a:pt x="41" y="19"/>
                  <a:pt x="41" y="19"/>
                </a:cubicBezTo>
                <a:cubicBezTo>
                  <a:pt x="41" y="19"/>
                  <a:pt x="41" y="19"/>
                  <a:pt x="41" y="19"/>
                </a:cubicBezTo>
                <a:cubicBezTo>
                  <a:pt x="41" y="19"/>
                  <a:pt x="41" y="19"/>
                  <a:pt x="41" y="19"/>
                </a:cubicBezTo>
                <a:cubicBezTo>
                  <a:pt x="41" y="19"/>
                  <a:pt x="41" y="19"/>
                  <a:pt x="41" y="19"/>
                </a:cubicBezTo>
                <a:cubicBezTo>
                  <a:pt x="41" y="19"/>
                  <a:pt x="41" y="19"/>
                  <a:pt x="41" y="19"/>
                </a:cubicBezTo>
                <a:cubicBezTo>
                  <a:pt x="41" y="19"/>
                  <a:pt x="41" y="19"/>
                  <a:pt x="41" y="19"/>
                </a:cubicBezTo>
                <a:cubicBezTo>
                  <a:pt x="41" y="19"/>
                  <a:pt x="41" y="19"/>
                  <a:pt x="41" y="19"/>
                </a:cubicBezTo>
                <a:cubicBezTo>
                  <a:pt x="41" y="19"/>
                  <a:pt x="41" y="19"/>
                  <a:pt x="41" y="19"/>
                </a:cubicBezTo>
                <a:cubicBezTo>
                  <a:pt x="41" y="19"/>
                  <a:pt x="41" y="19"/>
                  <a:pt x="41" y="19"/>
                </a:cubicBezTo>
                <a:cubicBezTo>
                  <a:pt x="41" y="19"/>
                  <a:pt x="41" y="19"/>
                  <a:pt x="41" y="19"/>
                </a:cubicBezTo>
                <a:cubicBezTo>
                  <a:pt x="41" y="19"/>
                  <a:pt x="41" y="19"/>
                  <a:pt x="41" y="19"/>
                </a:cubicBezTo>
                <a:cubicBezTo>
                  <a:pt x="41" y="19"/>
                  <a:pt x="41" y="19"/>
                  <a:pt x="41" y="19"/>
                </a:cubicBezTo>
                <a:cubicBezTo>
                  <a:pt x="41" y="19"/>
                  <a:pt x="41" y="19"/>
                  <a:pt x="41" y="19"/>
                </a:cubicBezTo>
                <a:cubicBezTo>
                  <a:pt x="41" y="19"/>
                  <a:pt x="41" y="19"/>
                  <a:pt x="41" y="19"/>
                </a:cubicBezTo>
                <a:cubicBezTo>
                  <a:pt x="41" y="19"/>
                  <a:pt x="41" y="19"/>
                  <a:pt x="41" y="19"/>
                </a:cubicBezTo>
                <a:cubicBezTo>
                  <a:pt x="41" y="19"/>
                  <a:pt x="41" y="19"/>
                  <a:pt x="41" y="19"/>
                </a:cubicBezTo>
                <a:cubicBezTo>
                  <a:pt x="41" y="19"/>
                  <a:pt x="41" y="19"/>
                  <a:pt x="41" y="19"/>
                </a:cubicBezTo>
                <a:cubicBezTo>
                  <a:pt x="41" y="19"/>
                  <a:pt x="41" y="19"/>
                  <a:pt x="41" y="19"/>
                </a:cubicBezTo>
                <a:cubicBezTo>
                  <a:pt x="41" y="19"/>
                  <a:pt x="41" y="19"/>
                  <a:pt x="41" y="19"/>
                </a:cubicBezTo>
                <a:cubicBezTo>
                  <a:pt x="41" y="19"/>
                  <a:pt x="41" y="19"/>
                  <a:pt x="41" y="19"/>
                </a:cubicBezTo>
                <a:cubicBezTo>
                  <a:pt x="41" y="19"/>
                  <a:pt x="41" y="19"/>
                  <a:pt x="41" y="19"/>
                </a:cubicBezTo>
                <a:cubicBezTo>
                  <a:pt x="41" y="19"/>
                  <a:pt x="41" y="19"/>
                  <a:pt x="41" y="19"/>
                </a:cubicBezTo>
                <a:cubicBezTo>
                  <a:pt x="41" y="19"/>
                  <a:pt x="41" y="19"/>
                  <a:pt x="41" y="19"/>
                </a:cubicBezTo>
                <a:cubicBezTo>
                  <a:pt x="41" y="19"/>
                  <a:pt x="41" y="19"/>
                  <a:pt x="40" y="19"/>
                </a:cubicBezTo>
                <a:cubicBezTo>
                  <a:pt x="40" y="19"/>
                  <a:pt x="40" y="19"/>
                  <a:pt x="40" y="19"/>
                </a:cubicBezTo>
                <a:cubicBezTo>
                  <a:pt x="40" y="19"/>
                  <a:pt x="40" y="19"/>
                  <a:pt x="40" y="19"/>
                </a:cubicBezTo>
                <a:cubicBezTo>
                  <a:pt x="40" y="19"/>
                  <a:pt x="40" y="19"/>
                  <a:pt x="40" y="19"/>
                </a:cubicBezTo>
                <a:cubicBezTo>
                  <a:pt x="40" y="19"/>
                  <a:pt x="40" y="19"/>
                  <a:pt x="40" y="19"/>
                </a:cubicBezTo>
                <a:cubicBezTo>
                  <a:pt x="40" y="19"/>
                  <a:pt x="40" y="19"/>
                  <a:pt x="40" y="19"/>
                </a:cubicBezTo>
                <a:cubicBezTo>
                  <a:pt x="40" y="19"/>
                  <a:pt x="40" y="19"/>
                  <a:pt x="40" y="19"/>
                </a:cubicBezTo>
                <a:cubicBezTo>
                  <a:pt x="40" y="19"/>
                  <a:pt x="40" y="19"/>
                  <a:pt x="40" y="19"/>
                </a:cubicBezTo>
                <a:cubicBezTo>
                  <a:pt x="40" y="19"/>
                  <a:pt x="40" y="19"/>
                  <a:pt x="40" y="19"/>
                </a:cubicBezTo>
                <a:cubicBezTo>
                  <a:pt x="40" y="19"/>
                  <a:pt x="40" y="19"/>
                  <a:pt x="40" y="19"/>
                </a:cubicBezTo>
                <a:cubicBezTo>
                  <a:pt x="40" y="19"/>
                  <a:pt x="40" y="19"/>
                  <a:pt x="40" y="19"/>
                </a:cubicBezTo>
                <a:cubicBezTo>
                  <a:pt x="40" y="19"/>
                  <a:pt x="40" y="19"/>
                  <a:pt x="40" y="19"/>
                </a:cubicBezTo>
                <a:cubicBezTo>
                  <a:pt x="40" y="19"/>
                  <a:pt x="40" y="19"/>
                  <a:pt x="40" y="19"/>
                </a:cubicBezTo>
                <a:cubicBezTo>
                  <a:pt x="40" y="19"/>
                  <a:pt x="40" y="19"/>
                  <a:pt x="40" y="19"/>
                </a:cubicBezTo>
                <a:cubicBezTo>
                  <a:pt x="40" y="19"/>
                  <a:pt x="40" y="19"/>
                  <a:pt x="40" y="19"/>
                </a:cubicBezTo>
                <a:cubicBezTo>
                  <a:pt x="40" y="19"/>
                  <a:pt x="40" y="19"/>
                  <a:pt x="40" y="19"/>
                </a:cubicBezTo>
                <a:cubicBezTo>
                  <a:pt x="40" y="19"/>
                  <a:pt x="40" y="19"/>
                  <a:pt x="40" y="19"/>
                </a:cubicBezTo>
                <a:cubicBezTo>
                  <a:pt x="40" y="19"/>
                  <a:pt x="40" y="19"/>
                  <a:pt x="40" y="19"/>
                </a:cubicBezTo>
                <a:cubicBezTo>
                  <a:pt x="40" y="19"/>
                  <a:pt x="40" y="19"/>
                  <a:pt x="40" y="19"/>
                </a:cubicBezTo>
                <a:cubicBezTo>
                  <a:pt x="40" y="19"/>
                  <a:pt x="40" y="19"/>
                  <a:pt x="40" y="19"/>
                </a:cubicBezTo>
                <a:cubicBezTo>
                  <a:pt x="40" y="19"/>
                  <a:pt x="40" y="19"/>
                  <a:pt x="40" y="19"/>
                </a:cubicBezTo>
                <a:cubicBezTo>
                  <a:pt x="40" y="19"/>
                  <a:pt x="40" y="19"/>
                  <a:pt x="40" y="19"/>
                </a:cubicBezTo>
                <a:cubicBezTo>
                  <a:pt x="40" y="19"/>
                  <a:pt x="40" y="19"/>
                  <a:pt x="40" y="19"/>
                </a:cubicBezTo>
                <a:cubicBezTo>
                  <a:pt x="40" y="19"/>
                  <a:pt x="40" y="19"/>
                  <a:pt x="40" y="19"/>
                </a:cubicBezTo>
                <a:cubicBezTo>
                  <a:pt x="40" y="19"/>
                  <a:pt x="40" y="19"/>
                  <a:pt x="40" y="19"/>
                </a:cubicBezTo>
                <a:cubicBezTo>
                  <a:pt x="40" y="19"/>
                  <a:pt x="40" y="19"/>
                  <a:pt x="40" y="19"/>
                </a:cubicBezTo>
                <a:close/>
                <a:moveTo>
                  <a:pt x="47" y="25"/>
                </a:moveTo>
                <a:cubicBezTo>
                  <a:pt x="47" y="25"/>
                  <a:pt x="47" y="25"/>
                  <a:pt x="47" y="25"/>
                </a:cubicBezTo>
                <a:cubicBezTo>
                  <a:pt x="47" y="25"/>
                  <a:pt x="47" y="25"/>
                  <a:pt x="47" y="25"/>
                </a:cubicBezTo>
                <a:cubicBezTo>
                  <a:pt x="47" y="25"/>
                  <a:pt x="47" y="25"/>
                  <a:pt x="47" y="25"/>
                </a:cubicBezTo>
                <a:cubicBezTo>
                  <a:pt x="47" y="25"/>
                  <a:pt x="46" y="25"/>
                  <a:pt x="46" y="25"/>
                </a:cubicBezTo>
                <a:cubicBezTo>
                  <a:pt x="46" y="25"/>
                  <a:pt x="46" y="25"/>
                  <a:pt x="46" y="25"/>
                </a:cubicBezTo>
                <a:cubicBezTo>
                  <a:pt x="46" y="25"/>
                  <a:pt x="46" y="25"/>
                  <a:pt x="46" y="25"/>
                </a:cubicBezTo>
                <a:cubicBezTo>
                  <a:pt x="46" y="25"/>
                  <a:pt x="46" y="25"/>
                  <a:pt x="46" y="25"/>
                </a:cubicBezTo>
                <a:cubicBezTo>
                  <a:pt x="46" y="25"/>
                  <a:pt x="46" y="25"/>
                  <a:pt x="46" y="25"/>
                </a:cubicBezTo>
                <a:cubicBezTo>
                  <a:pt x="46" y="25"/>
                  <a:pt x="46" y="25"/>
                  <a:pt x="46" y="25"/>
                </a:cubicBezTo>
                <a:cubicBezTo>
                  <a:pt x="46" y="25"/>
                  <a:pt x="46" y="25"/>
                  <a:pt x="46" y="25"/>
                </a:cubicBezTo>
                <a:cubicBezTo>
                  <a:pt x="46" y="25"/>
                  <a:pt x="46" y="25"/>
                  <a:pt x="46" y="25"/>
                </a:cubicBezTo>
                <a:cubicBezTo>
                  <a:pt x="46" y="25"/>
                  <a:pt x="46" y="25"/>
                  <a:pt x="46" y="25"/>
                </a:cubicBezTo>
                <a:cubicBezTo>
                  <a:pt x="46" y="25"/>
                  <a:pt x="46" y="25"/>
                  <a:pt x="46" y="25"/>
                </a:cubicBezTo>
                <a:cubicBezTo>
                  <a:pt x="46" y="25"/>
                  <a:pt x="46" y="25"/>
                  <a:pt x="46" y="25"/>
                </a:cubicBezTo>
                <a:cubicBezTo>
                  <a:pt x="46" y="25"/>
                  <a:pt x="46" y="25"/>
                  <a:pt x="46" y="25"/>
                </a:cubicBezTo>
                <a:cubicBezTo>
                  <a:pt x="46" y="25"/>
                  <a:pt x="46" y="25"/>
                  <a:pt x="47" y="25"/>
                </a:cubicBezTo>
                <a:cubicBezTo>
                  <a:pt x="47" y="25"/>
                  <a:pt x="47" y="25"/>
                  <a:pt x="47" y="25"/>
                </a:cubicBezTo>
                <a:cubicBezTo>
                  <a:pt x="47" y="25"/>
                  <a:pt x="47" y="25"/>
                  <a:pt x="47" y="25"/>
                </a:cubicBezTo>
                <a:cubicBezTo>
                  <a:pt x="47" y="25"/>
                  <a:pt x="47" y="25"/>
                  <a:pt x="47" y="25"/>
                </a:cubicBezTo>
                <a:cubicBezTo>
                  <a:pt x="47" y="25"/>
                  <a:pt x="47" y="25"/>
                  <a:pt x="47" y="25"/>
                </a:cubicBezTo>
                <a:cubicBezTo>
                  <a:pt x="47" y="25"/>
                  <a:pt x="47" y="25"/>
                  <a:pt x="47" y="25"/>
                </a:cubicBezTo>
                <a:cubicBezTo>
                  <a:pt x="47" y="25"/>
                  <a:pt x="47" y="25"/>
                  <a:pt x="47" y="25"/>
                </a:cubicBezTo>
                <a:cubicBezTo>
                  <a:pt x="47" y="25"/>
                  <a:pt x="47" y="25"/>
                  <a:pt x="47" y="25"/>
                </a:cubicBezTo>
                <a:cubicBezTo>
                  <a:pt x="47" y="25"/>
                  <a:pt x="47" y="25"/>
                  <a:pt x="47" y="25"/>
                </a:cubicBezTo>
                <a:cubicBezTo>
                  <a:pt x="47" y="25"/>
                  <a:pt x="47" y="25"/>
                  <a:pt x="47" y="25"/>
                </a:cubicBezTo>
                <a:cubicBezTo>
                  <a:pt x="47" y="25"/>
                  <a:pt x="47" y="25"/>
                  <a:pt x="47" y="25"/>
                </a:cubicBezTo>
                <a:close/>
                <a:moveTo>
                  <a:pt x="46" y="19"/>
                </a:moveTo>
                <a:cubicBezTo>
                  <a:pt x="46" y="19"/>
                  <a:pt x="46" y="19"/>
                  <a:pt x="46" y="19"/>
                </a:cubicBezTo>
                <a:cubicBezTo>
                  <a:pt x="46" y="19"/>
                  <a:pt x="46" y="19"/>
                  <a:pt x="46" y="19"/>
                </a:cubicBezTo>
                <a:cubicBezTo>
                  <a:pt x="46" y="19"/>
                  <a:pt x="46" y="19"/>
                  <a:pt x="46" y="19"/>
                </a:cubicBezTo>
                <a:cubicBezTo>
                  <a:pt x="46" y="19"/>
                  <a:pt x="46" y="19"/>
                  <a:pt x="46" y="19"/>
                </a:cubicBezTo>
                <a:cubicBezTo>
                  <a:pt x="46" y="19"/>
                  <a:pt x="46" y="19"/>
                  <a:pt x="46" y="19"/>
                </a:cubicBezTo>
                <a:cubicBezTo>
                  <a:pt x="46" y="19"/>
                  <a:pt x="46" y="19"/>
                  <a:pt x="46" y="19"/>
                </a:cubicBezTo>
                <a:cubicBezTo>
                  <a:pt x="46" y="19"/>
                  <a:pt x="46" y="19"/>
                  <a:pt x="46" y="19"/>
                </a:cubicBezTo>
                <a:cubicBezTo>
                  <a:pt x="46" y="19"/>
                  <a:pt x="46" y="19"/>
                  <a:pt x="46" y="19"/>
                </a:cubicBezTo>
                <a:cubicBezTo>
                  <a:pt x="46" y="19"/>
                  <a:pt x="46" y="19"/>
                  <a:pt x="46" y="19"/>
                </a:cubicBezTo>
                <a:close/>
                <a:moveTo>
                  <a:pt x="46" y="19"/>
                </a:moveTo>
                <a:cubicBezTo>
                  <a:pt x="46" y="19"/>
                  <a:pt x="46" y="19"/>
                  <a:pt x="46" y="19"/>
                </a:cubicBezTo>
                <a:cubicBezTo>
                  <a:pt x="46" y="19"/>
                  <a:pt x="46" y="19"/>
                  <a:pt x="46" y="19"/>
                </a:cubicBezTo>
                <a:cubicBezTo>
                  <a:pt x="46" y="19"/>
                  <a:pt x="46" y="19"/>
                  <a:pt x="46" y="19"/>
                </a:cubicBezTo>
                <a:cubicBezTo>
                  <a:pt x="46" y="19"/>
                  <a:pt x="46" y="19"/>
                  <a:pt x="46" y="19"/>
                </a:cubicBezTo>
                <a:cubicBezTo>
                  <a:pt x="46" y="19"/>
                  <a:pt x="46" y="19"/>
                  <a:pt x="46" y="19"/>
                </a:cubicBezTo>
                <a:cubicBezTo>
                  <a:pt x="46" y="19"/>
                  <a:pt x="46" y="19"/>
                  <a:pt x="46" y="19"/>
                </a:cubicBezTo>
                <a:cubicBezTo>
                  <a:pt x="46" y="19"/>
                  <a:pt x="46" y="19"/>
                  <a:pt x="46" y="19"/>
                </a:cubicBezTo>
                <a:cubicBezTo>
                  <a:pt x="46" y="19"/>
                  <a:pt x="46" y="19"/>
                  <a:pt x="46" y="19"/>
                </a:cubicBezTo>
                <a:cubicBezTo>
                  <a:pt x="46" y="19"/>
                  <a:pt x="46" y="19"/>
                  <a:pt x="46" y="19"/>
                </a:cubicBezTo>
                <a:close/>
                <a:moveTo>
                  <a:pt x="41" y="21"/>
                </a:moveTo>
                <a:cubicBezTo>
                  <a:pt x="41" y="21"/>
                  <a:pt x="41" y="21"/>
                  <a:pt x="41" y="21"/>
                </a:cubicBezTo>
                <a:cubicBezTo>
                  <a:pt x="41" y="21"/>
                  <a:pt x="41" y="21"/>
                  <a:pt x="41" y="21"/>
                </a:cubicBezTo>
                <a:cubicBezTo>
                  <a:pt x="41" y="21"/>
                  <a:pt x="41" y="21"/>
                  <a:pt x="41" y="21"/>
                </a:cubicBezTo>
                <a:cubicBezTo>
                  <a:pt x="41" y="21"/>
                  <a:pt x="41" y="21"/>
                  <a:pt x="41" y="21"/>
                </a:cubicBezTo>
                <a:cubicBezTo>
                  <a:pt x="41" y="21"/>
                  <a:pt x="41" y="21"/>
                  <a:pt x="41" y="21"/>
                </a:cubicBezTo>
                <a:cubicBezTo>
                  <a:pt x="41" y="21"/>
                  <a:pt x="41" y="21"/>
                  <a:pt x="41" y="21"/>
                </a:cubicBezTo>
                <a:cubicBezTo>
                  <a:pt x="41" y="21"/>
                  <a:pt x="41" y="20"/>
                  <a:pt x="41" y="20"/>
                </a:cubicBezTo>
                <a:cubicBezTo>
                  <a:pt x="41" y="20"/>
                  <a:pt x="41" y="20"/>
                  <a:pt x="41" y="20"/>
                </a:cubicBezTo>
                <a:cubicBezTo>
                  <a:pt x="41" y="20"/>
                  <a:pt x="41" y="20"/>
                  <a:pt x="41" y="20"/>
                </a:cubicBezTo>
                <a:cubicBezTo>
                  <a:pt x="41" y="20"/>
                  <a:pt x="41" y="20"/>
                  <a:pt x="41" y="20"/>
                </a:cubicBezTo>
                <a:cubicBezTo>
                  <a:pt x="41" y="20"/>
                  <a:pt x="41" y="20"/>
                  <a:pt x="41" y="20"/>
                </a:cubicBezTo>
                <a:cubicBezTo>
                  <a:pt x="41" y="20"/>
                  <a:pt x="41" y="20"/>
                  <a:pt x="41" y="20"/>
                </a:cubicBezTo>
                <a:cubicBezTo>
                  <a:pt x="41" y="20"/>
                  <a:pt x="41" y="20"/>
                  <a:pt x="41" y="20"/>
                </a:cubicBezTo>
                <a:cubicBezTo>
                  <a:pt x="41" y="20"/>
                  <a:pt x="41" y="20"/>
                  <a:pt x="41" y="20"/>
                </a:cubicBezTo>
                <a:cubicBezTo>
                  <a:pt x="41" y="20"/>
                  <a:pt x="41" y="20"/>
                  <a:pt x="41" y="20"/>
                </a:cubicBezTo>
                <a:cubicBezTo>
                  <a:pt x="41" y="20"/>
                  <a:pt x="41" y="20"/>
                  <a:pt x="41" y="20"/>
                </a:cubicBezTo>
                <a:cubicBezTo>
                  <a:pt x="41" y="20"/>
                  <a:pt x="41" y="20"/>
                  <a:pt x="40" y="20"/>
                </a:cubicBezTo>
                <a:cubicBezTo>
                  <a:pt x="40" y="20"/>
                  <a:pt x="40" y="20"/>
                  <a:pt x="40" y="20"/>
                </a:cubicBezTo>
                <a:cubicBezTo>
                  <a:pt x="40" y="20"/>
                  <a:pt x="40" y="20"/>
                  <a:pt x="40" y="20"/>
                </a:cubicBezTo>
                <a:cubicBezTo>
                  <a:pt x="40" y="20"/>
                  <a:pt x="40" y="20"/>
                  <a:pt x="40" y="20"/>
                </a:cubicBezTo>
                <a:cubicBezTo>
                  <a:pt x="40" y="20"/>
                  <a:pt x="40" y="20"/>
                  <a:pt x="40" y="20"/>
                </a:cubicBezTo>
                <a:cubicBezTo>
                  <a:pt x="40" y="20"/>
                  <a:pt x="40" y="20"/>
                  <a:pt x="40" y="20"/>
                </a:cubicBezTo>
                <a:cubicBezTo>
                  <a:pt x="40" y="20"/>
                  <a:pt x="40" y="20"/>
                  <a:pt x="41" y="20"/>
                </a:cubicBezTo>
                <a:cubicBezTo>
                  <a:pt x="41" y="20"/>
                  <a:pt x="41" y="20"/>
                  <a:pt x="41" y="20"/>
                </a:cubicBezTo>
                <a:cubicBezTo>
                  <a:pt x="41" y="20"/>
                  <a:pt x="41" y="21"/>
                  <a:pt x="41" y="21"/>
                </a:cubicBezTo>
                <a:cubicBezTo>
                  <a:pt x="41" y="21"/>
                  <a:pt x="41" y="21"/>
                  <a:pt x="41" y="21"/>
                </a:cubicBezTo>
                <a:close/>
                <a:moveTo>
                  <a:pt x="40" y="26"/>
                </a:moveTo>
                <a:cubicBezTo>
                  <a:pt x="40" y="26"/>
                  <a:pt x="40" y="26"/>
                  <a:pt x="40" y="26"/>
                </a:cubicBezTo>
                <a:cubicBezTo>
                  <a:pt x="40" y="26"/>
                  <a:pt x="40" y="26"/>
                  <a:pt x="40" y="26"/>
                </a:cubicBezTo>
                <a:cubicBezTo>
                  <a:pt x="40" y="26"/>
                  <a:pt x="40" y="26"/>
                  <a:pt x="40" y="26"/>
                </a:cubicBezTo>
                <a:cubicBezTo>
                  <a:pt x="40" y="26"/>
                  <a:pt x="40" y="26"/>
                  <a:pt x="40" y="26"/>
                </a:cubicBezTo>
                <a:cubicBezTo>
                  <a:pt x="40" y="26"/>
                  <a:pt x="40" y="26"/>
                  <a:pt x="40" y="26"/>
                </a:cubicBezTo>
                <a:cubicBezTo>
                  <a:pt x="40" y="26"/>
                  <a:pt x="40" y="26"/>
                  <a:pt x="40" y="26"/>
                </a:cubicBezTo>
                <a:cubicBezTo>
                  <a:pt x="40" y="26"/>
                  <a:pt x="40" y="26"/>
                  <a:pt x="40" y="26"/>
                </a:cubicBezTo>
                <a:cubicBezTo>
                  <a:pt x="40" y="26"/>
                  <a:pt x="40" y="26"/>
                  <a:pt x="40" y="26"/>
                </a:cubicBezTo>
                <a:cubicBezTo>
                  <a:pt x="40" y="26"/>
                  <a:pt x="40" y="26"/>
                  <a:pt x="40" y="26"/>
                </a:cubicBezTo>
                <a:cubicBezTo>
                  <a:pt x="40" y="26"/>
                  <a:pt x="40" y="26"/>
                  <a:pt x="40" y="26"/>
                </a:cubicBezTo>
                <a:cubicBezTo>
                  <a:pt x="40" y="26"/>
                  <a:pt x="40" y="26"/>
                  <a:pt x="40" y="26"/>
                </a:cubicBezTo>
                <a:cubicBezTo>
                  <a:pt x="40" y="26"/>
                  <a:pt x="40" y="26"/>
                  <a:pt x="40" y="26"/>
                </a:cubicBezTo>
                <a:cubicBezTo>
                  <a:pt x="40" y="26"/>
                  <a:pt x="40" y="26"/>
                  <a:pt x="40" y="26"/>
                </a:cubicBezTo>
                <a:cubicBezTo>
                  <a:pt x="40" y="26"/>
                  <a:pt x="40" y="26"/>
                  <a:pt x="40" y="26"/>
                </a:cubicBezTo>
                <a:cubicBezTo>
                  <a:pt x="40" y="26"/>
                  <a:pt x="40" y="26"/>
                  <a:pt x="40" y="26"/>
                </a:cubicBezTo>
                <a:cubicBezTo>
                  <a:pt x="40" y="26"/>
                  <a:pt x="40" y="26"/>
                  <a:pt x="40" y="26"/>
                </a:cubicBezTo>
                <a:cubicBezTo>
                  <a:pt x="40" y="26"/>
                  <a:pt x="40" y="26"/>
                  <a:pt x="40" y="26"/>
                </a:cubicBezTo>
                <a:cubicBezTo>
                  <a:pt x="40" y="26"/>
                  <a:pt x="40" y="26"/>
                  <a:pt x="40" y="26"/>
                </a:cubicBezTo>
                <a:cubicBezTo>
                  <a:pt x="40" y="26"/>
                  <a:pt x="40" y="26"/>
                  <a:pt x="40" y="26"/>
                </a:cubicBezTo>
                <a:cubicBezTo>
                  <a:pt x="40" y="26"/>
                  <a:pt x="40" y="26"/>
                  <a:pt x="40" y="26"/>
                </a:cubicBezTo>
                <a:cubicBezTo>
                  <a:pt x="40" y="26"/>
                  <a:pt x="40" y="26"/>
                  <a:pt x="40" y="26"/>
                </a:cubicBezTo>
                <a:cubicBezTo>
                  <a:pt x="40" y="26"/>
                  <a:pt x="40" y="26"/>
                  <a:pt x="40" y="26"/>
                </a:cubicBezTo>
                <a:cubicBezTo>
                  <a:pt x="40" y="26"/>
                  <a:pt x="40" y="26"/>
                  <a:pt x="40" y="26"/>
                </a:cubicBezTo>
                <a:cubicBezTo>
                  <a:pt x="40" y="26"/>
                  <a:pt x="40" y="26"/>
                  <a:pt x="40" y="26"/>
                </a:cubicBezTo>
                <a:cubicBezTo>
                  <a:pt x="40" y="26"/>
                  <a:pt x="40" y="26"/>
                  <a:pt x="40" y="26"/>
                </a:cubicBezTo>
                <a:cubicBezTo>
                  <a:pt x="40" y="26"/>
                  <a:pt x="40" y="26"/>
                  <a:pt x="40" y="26"/>
                </a:cubicBezTo>
                <a:cubicBezTo>
                  <a:pt x="40" y="26"/>
                  <a:pt x="40" y="26"/>
                  <a:pt x="40" y="26"/>
                </a:cubicBezTo>
                <a:cubicBezTo>
                  <a:pt x="40" y="26"/>
                  <a:pt x="40" y="26"/>
                  <a:pt x="40" y="26"/>
                </a:cubicBezTo>
                <a:cubicBezTo>
                  <a:pt x="40" y="26"/>
                  <a:pt x="40" y="26"/>
                  <a:pt x="40" y="26"/>
                </a:cubicBezTo>
                <a:close/>
                <a:moveTo>
                  <a:pt x="40" y="26"/>
                </a:moveTo>
                <a:cubicBezTo>
                  <a:pt x="40" y="26"/>
                  <a:pt x="40" y="26"/>
                  <a:pt x="40" y="26"/>
                </a:cubicBezTo>
                <a:cubicBezTo>
                  <a:pt x="40" y="26"/>
                  <a:pt x="40" y="26"/>
                  <a:pt x="40" y="26"/>
                </a:cubicBezTo>
                <a:cubicBezTo>
                  <a:pt x="40" y="26"/>
                  <a:pt x="40" y="26"/>
                  <a:pt x="40" y="26"/>
                </a:cubicBezTo>
                <a:cubicBezTo>
                  <a:pt x="40" y="26"/>
                  <a:pt x="40" y="26"/>
                  <a:pt x="40" y="26"/>
                </a:cubicBezTo>
                <a:cubicBezTo>
                  <a:pt x="40" y="26"/>
                  <a:pt x="40" y="26"/>
                  <a:pt x="40" y="26"/>
                </a:cubicBezTo>
                <a:cubicBezTo>
                  <a:pt x="40" y="26"/>
                  <a:pt x="40" y="26"/>
                  <a:pt x="40" y="26"/>
                </a:cubicBezTo>
                <a:cubicBezTo>
                  <a:pt x="40" y="26"/>
                  <a:pt x="40" y="26"/>
                  <a:pt x="40" y="26"/>
                </a:cubicBezTo>
                <a:cubicBezTo>
                  <a:pt x="40" y="26"/>
                  <a:pt x="40" y="26"/>
                  <a:pt x="40" y="26"/>
                </a:cubicBezTo>
                <a:cubicBezTo>
                  <a:pt x="40" y="26"/>
                  <a:pt x="40" y="26"/>
                  <a:pt x="40" y="26"/>
                </a:cubicBezTo>
                <a:cubicBezTo>
                  <a:pt x="40" y="26"/>
                  <a:pt x="40" y="26"/>
                  <a:pt x="40" y="26"/>
                </a:cubicBezTo>
                <a:cubicBezTo>
                  <a:pt x="40" y="26"/>
                  <a:pt x="40" y="26"/>
                  <a:pt x="40" y="26"/>
                </a:cubicBezTo>
                <a:close/>
                <a:moveTo>
                  <a:pt x="41" y="25"/>
                </a:moveTo>
                <a:cubicBezTo>
                  <a:pt x="41" y="25"/>
                  <a:pt x="41" y="25"/>
                  <a:pt x="41" y="25"/>
                </a:cubicBezTo>
                <a:cubicBezTo>
                  <a:pt x="40" y="25"/>
                  <a:pt x="40" y="25"/>
                  <a:pt x="40" y="25"/>
                </a:cubicBezTo>
                <a:cubicBezTo>
                  <a:pt x="40" y="25"/>
                  <a:pt x="40" y="25"/>
                  <a:pt x="40" y="25"/>
                </a:cubicBezTo>
                <a:cubicBezTo>
                  <a:pt x="40" y="25"/>
                  <a:pt x="40" y="25"/>
                  <a:pt x="40" y="25"/>
                </a:cubicBezTo>
                <a:cubicBezTo>
                  <a:pt x="40" y="25"/>
                  <a:pt x="40" y="25"/>
                  <a:pt x="40" y="25"/>
                </a:cubicBezTo>
                <a:cubicBezTo>
                  <a:pt x="40" y="25"/>
                  <a:pt x="40" y="25"/>
                  <a:pt x="40" y="26"/>
                </a:cubicBezTo>
                <a:cubicBezTo>
                  <a:pt x="40" y="26"/>
                  <a:pt x="40" y="26"/>
                  <a:pt x="40" y="26"/>
                </a:cubicBezTo>
                <a:cubicBezTo>
                  <a:pt x="40" y="26"/>
                  <a:pt x="40" y="26"/>
                  <a:pt x="40" y="26"/>
                </a:cubicBezTo>
                <a:cubicBezTo>
                  <a:pt x="40" y="26"/>
                  <a:pt x="40" y="26"/>
                  <a:pt x="40" y="26"/>
                </a:cubicBezTo>
                <a:cubicBezTo>
                  <a:pt x="40" y="26"/>
                  <a:pt x="40" y="26"/>
                  <a:pt x="40" y="26"/>
                </a:cubicBezTo>
                <a:cubicBezTo>
                  <a:pt x="40" y="26"/>
                  <a:pt x="40" y="26"/>
                  <a:pt x="40" y="26"/>
                </a:cubicBezTo>
                <a:cubicBezTo>
                  <a:pt x="40" y="26"/>
                  <a:pt x="40" y="26"/>
                  <a:pt x="40" y="26"/>
                </a:cubicBezTo>
                <a:cubicBezTo>
                  <a:pt x="40" y="26"/>
                  <a:pt x="40" y="26"/>
                  <a:pt x="41" y="26"/>
                </a:cubicBezTo>
                <a:cubicBezTo>
                  <a:pt x="41" y="26"/>
                  <a:pt x="41" y="26"/>
                  <a:pt x="41" y="26"/>
                </a:cubicBezTo>
                <a:cubicBezTo>
                  <a:pt x="41" y="25"/>
                  <a:pt x="41" y="25"/>
                  <a:pt x="41" y="25"/>
                </a:cubicBezTo>
                <a:cubicBezTo>
                  <a:pt x="41" y="25"/>
                  <a:pt x="41" y="25"/>
                  <a:pt x="41" y="25"/>
                </a:cubicBezTo>
                <a:cubicBezTo>
                  <a:pt x="41" y="25"/>
                  <a:pt x="41" y="25"/>
                  <a:pt x="41" y="25"/>
                </a:cubicBezTo>
                <a:close/>
                <a:moveTo>
                  <a:pt x="42" y="20"/>
                </a:moveTo>
                <a:cubicBezTo>
                  <a:pt x="42" y="20"/>
                  <a:pt x="42" y="20"/>
                  <a:pt x="42" y="20"/>
                </a:cubicBezTo>
                <a:cubicBezTo>
                  <a:pt x="42" y="20"/>
                  <a:pt x="42" y="20"/>
                  <a:pt x="42" y="20"/>
                </a:cubicBezTo>
                <a:cubicBezTo>
                  <a:pt x="42" y="20"/>
                  <a:pt x="42" y="20"/>
                  <a:pt x="42" y="20"/>
                </a:cubicBezTo>
                <a:cubicBezTo>
                  <a:pt x="42" y="20"/>
                  <a:pt x="42" y="20"/>
                  <a:pt x="42" y="20"/>
                </a:cubicBezTo>
                <a:cubicBezTo>
                  <a:pt x="42" y="20"/>
                  <a:pt x="42" y="20"/>
                  <a:pt x="42" y="20"/>
                </a:cubicBezTo>
                <a:cubicBezTo>
                  <a:pt x="42" y="20"/>
                  <a:pt x="42" y="20"/>
                  <a:pt x="42" y="20"/>
                </a:cubicBezTo>
                <a:cubicBezTo>
                  <a:pt x="42" y="20"/>
                  <a:pt x="42" y="20"/>
                  <a:pt x="42" y="20"/>
                </a:cubicBezTo>
                <a:cubicBezTo>
                  <a:pt x="42" y="20"/>
                  <a:pt x="42" y="20"/>
                  <a:pt x="42" y="20"/>
                </a:cubicBezTo>
                <a:cubicBezTo>
                  <a:pt x="42" y="20"/>
                  <a:pt x="42" y="20"/>
                  <a:pt x="42" y="20"/>
                </a:cubicBezTo>
                <a:cubicBezTo>
                  <a:pt x="42" y="20"/>
                  <a:pt x="42" y="20"/>
                  <a:pt x="42" y="20"/>
                </a:cubicBezTo>
                <a:cubicBezTo>
                  <a:pt x="42" y="20"/>
                  <a:pt x="42" y="20"/>
                  <a:pt x="42" y="20"/>
                </a:cubicBezTo>
                <a:cubicBezTo>
                  <a:pt x="42" y="20"/>
                  <a:pt x="42" y="20"/>
                  <a:pt x="42" y="20"/>
                </a:cubicBezTo>
                <a:cubicBezTo>
                  <a:pt x="42" y="20"/>
                  <a:pt x="42" y="20"/>
                  <a:pt x="42" y="20"/>
                </a:cubicBezTo>
                <a:cubicBezTo>
                  <a:pt x="42" y="20"/>
                  <a:pt x="42" y="20"/>
                  <a:pt x="42" y="20"/>
                </a:cubicBezTo>
                <a:cubicBezTo>
                  <a:pt x="42" y="20"/>
                  <a:pt x="42" y="20"/>
                  <a:pt x="42" y="20"/>
                </a:cubicBezTo>
                <a:cubicBezTo>
                  <a:pt x="42" y="20"/>
                  <a:pt x="42" y="20"/>
                  <a:pt x="42" y="20"/>
                </a:cubicBezTo>
                <a:cubicBezTo>
                  <a:pt x="42" y="20"/>
                  <a:pt x="42" y="20"/>
                  <a:pt x="42" y="20"/>
                </a:cubicBezTo>
                <a:close/>
                <a:moveTo>
                  <a:pt x="40" y="26"/>
                </a:moveTo>
                <a:cubicBezTo>
                  <a:pt x="40" y="26"/>
                  <a:pt x="40" y="25"/>
                  <a:pt x="40" y="25"/>
                </a:cubicBezTo>
                <a:cubicBezTo>
                  <a:pt x="40" y="25"/>
                  <a:pt x="40" y="26"/>
                  <a:pt x="40" y="26"/>
                </a:cubicBezTo>
                <a:cubicBezTo>
                  <a:pt x="40" y="26"/>
                  <a:pt x="40" y="26"/>
                  <a:pt x="40" y="26"/>
                </a:cubicBezTo>
                <a:cubicBezTo>
                  <a:pt x="40" y="26"/>
                  <a:pt x="40" y="26"/>
                  <a:pt x="40" y="26"/>
                </a:cubicBezTo>
                <a:cubicBezTo>
                  <a:pt x="40" y="26"/>
                  <a:pt x="40" y="26"/>
                  <a:pt x="40" y="26"/>
                </a:cubicBezTo>
                <a:cubicBezTo>
                  <a:pt x="40" y="26"/>
                  <a:pt x="40" y="26"/>
                  <a:pt x="40" y="26"/>
                </a:cubicBezTo>
                <a:cubicBezTo>
                  <a:pt x="40" y="26"/>
                  <a:pt x="40" y="26"/>
                  <a:pt x="40" y="26"/>
                </a:cubicBezTo>
                <a:close/>
                <a:moveTo>
                  <a:pt x="40" y="26"/>
                </a:moveTo>
                <a:cubicBezTo>
                  <a:pt x="40" y="26"/>
                  <a:pt x="40" y="26"/>
                  <a:pt x="40" y="26"/>
                </a:cubicBezTo>
                <a:cubicBezTo>
                  <a:pt x="40" y="26"/>
                  <a:pt x="40" y="26"/>
                  <a:pt x="40" y="26"/>
                </a:cubicBezTo>
                <a:cubicBezTo>
                  <a:pt x="40" y="26"/>
                  <a:pt x="40" y="26"/>
                  <a:pt x="40" y="26"/>
                </a:cubicBezTo>
                <a:cubicBezTo>
                  <a:pt x="40" y="26"/>
                  <a:pt x="40" y="26"/>
                  <a:pt x="40" y="26"/>
                </a:cubicBezTo>
                <a:cubicBezTo>
                  <a:pt x="40" y="26"/>
                  <a:pt x="40" y="26"/>
                  <a:pt x="40" y="26"/>
                </a:cubicBezTo>
                <a:cubicBezTo>
                  <a:pt x="40" y="26"/>
                  <a:pt x="40" y="26"/>
                  <a:pt x="40" y="26"/>
                </a:cubicBezTo>
                <a:cubicBezTo>
                  <a:pt x="40" y="26"/>
                  <a:pt x="40" y="26"/>
                  <a:pt x="40" y="26"/>
                </a:cubicBezTo>
                <a:cubicBezTo>
                  <a:pt x="40" y="26"/>
                  <a:pt x="40" y="26"/>
                  <a:pt x="40" y="26"/>
                </a:cubicBezTo>
                <a:cubicBezTo>
                  <a:pt x="40" y="26"/>
                  <a:pt x="40" y="26"/>
                  <a:pt x="40" y="26"/>
                </a:cubicBezTo>
                <a:cubicBezTo>
                  <a:pt x="40" y="26"/>
                  <a:pt x="40" y="26"/>
                  <a:pt x="40" y="26"/>
                </a:cubicBezTo>
                <a:cubicBezTo>
                  <a:pt x="40" y="26"/>
                  <a:pt x="40" y="26"/>
                  <a:pt x="40" y="26"/>
                </a:cubicBezTo>
                <a:cubicBezTo>
                  <a:pt x="40" y="26"/>
                  <a:pt x="40" y="26"/>
                  <a:pt x="40" y="26"/>
                </a:cubicBezTo>
                <a:cubicBezTo>
                  <a:pt x="40" y="26"/>
                  <a:pt x="40" y="26"/>
                  <a:pt x="40" y="26"/>
                </a:cubicBezTo>
                <a:cubicBezTo>
                  <a:pt x="40" y="26"/>
                  <a:pt x="40" y="26"/>
                  <a:pt x="40" y="26"/>
                </a:cubicBezTo>
                <a:cubicBezTo>
                  <a:pt x="40" y="26"/>
                  <a:pt x="40" y="26"/>
                  <a:pt x="40" y="26"/>
                </a:cubicBezTo>
                <a:cubicBezTo>
                  <a:pt x="40" y="26"/>
                  <a:pt x="40" y="26"/>
                  <a:pt x="40" y="26"/>
                </a:cubicBezTo>
                <a:close/>
                <a:moveTo>
                  <a:pt x="42" y="25"/>
                </a:moveTo>
                <a:cubicBezTo>
                  <a:pt x="42" y="25"/>
                  <a:pt x="42" y="25"/>
                  <a:pt x="42" y="25"/>
                </a:cubicBezTo>
                <a:cubicBezTo>
                  <a:pt x="42" y="25"/>
                  <a:pt x="42" y="25"/>
                  <a:pt x="42" y="25"/>
                </a:cubicBezTo>
                <a:cubicBezTo>
                  <a:pt x="42" y="25"/>
                  <a:pt x="42" y="25"/>
                  <a:pt x="42" y="25"/>
                </a:cubicBezTo>
                <a:cubicBezTo>
                  <a:pt x="42" y="25"/>
                  <a:pt x="42" y="25"/>
                  <a:pt x="42" y="25"/>
                </a:cubicBezTo>
                <a:cubicBezTo>
                  <a:pt x="42" y="25"/>
                  <a:pt x="42" y="25"/>
                  <a:pt x="42" y="25"/>
                </a:cubicBezTo>
                <a:cubicBezTo>
                  <a:pt x="42" y="25"/>
                  <a:pt x="42" y="25"/>
                  <a:pt x="42" y="25"/>
                </a:cubicBezTo>
                <a:cubicBezTo>
                  <a:pt x="42" y="25"/>
                  <a:pt x="42" y="25"/>
                  <a:pt x="42" y="25"/>
                </a:cubicBezTo>
                <a:cubicBezTo>
                  <a:pt x="42" y="25"/>
                  <a:pt x="42" y="25"/>
                  <a:pt x="42" y="25"/>
                </a:cubicBezTo>
                <a:cubicBezTo>
                  <a:pt x="42" y="25"/>
                  <a:pt x="42" y="25"/>
                  <a:pt x="42" y="25"/>
                </a:cubicBezTo>
                <a:cubicBezTo>
                  <a:pt x="42" y="25"/>
                  <a:pt x="42" y="25"/>
                  <a:pt x="42" y="25"/>
                </a:cubicBezTo>
                <a:cubicBezTo>
                  <a:pt x="42" y="25"/>
                  <a:pt x="42" y="25"/>
                  <a:pt x="42" y="25"/>
                </a:cubicBezTo>
                <a:cubicBezTo>
                  <a:pt x="42" y="25"/>
                  <a:pt x="42" y="25"/>
                  <a:pt x="42" y="25"/>
                </a:cubicBezTo>
                <a:cubicBezTo>
                  <a:pt x="42" y="25"/>
                  <a:pt x="42" y="25"/>
                  <a:pt x="42" y="25"/>
                </a:cubicBezTo>
                <a:cubicBezTo>
                  <a:pt x="42" y="25"/>
                  <a:pt x="42" y="25"/>
                  <a:pt x="42" y="25"/>
                </a:cubicBezTo>
                <a:cubicBezTo>
                  <a:pt x="42" y="25"/>
                  <a:pt x="42" y="25"/>
                  <a:pt x="42" y="25"/>
                </a:cubicBezTo>
                <a:cubicBezTo>
                  <a:pt x="42" y="25"/>
                  <a:pt x="42" y="25"/>
                  <a:pt x="42" y="25"/>
                </a:cubicBezTo>
                <a:close/>
                <a:moveTo>
                  <a:pt x="40" y="27"/>
                </a:move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lose/>
                <a:moveTo>
                  <a:pt x="40" y="27"/>
                </a:move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lose/>
                <a:moveTo>
                  <a:pt x="40" y="26"/>
                </a:moveTo>
                <a:cubicBezTo>
                  <a:pt x="40" y="26"/>
                  <a:pt x="40" y="26"/>
                  <a:pt x="40" y="26"/>
                </a:cubicBezTo>
                <a:cubicBezTo>
                  <a:pt x="40" y="26"/>
                  <a:pt x="40" y="26"/>
                  <a:pt x="40" y="26"/>
                </a:cubicBezTo>
                <a:cubicBezTo>
                  <a:pt x="40" y="26"/>
                  <a:pt x="40" y="26"/>
                  <a:pt x="40" y="26"/>
                </a:cubicBezTo>
                <a:cubicBezTo>
                  <a:pt x="40" y="26"/>
                  <a:pt x="40" y="26"/>
                  <a:pt x="40" y="26"/>
                </a:cubicBezTo>
                <a:cubicBezTo>
                  <a:pt x="40" y="26"/>
                  <a:pt x="40" y="26"/>
                  <a:pt x="40" y="26"/>
                </a:cubicBezTo>
                <a:cubicBezTo>
                  <a:pt x="40" y="26"/>
                  <a:pt x="40" y="26"/>
                  <a:pt x="40" y="26"/>
                </a:cubicBezTo>
                <a:cubicBezTo>
                  <a:pt x="40" y="26"/>
                  <a:pt x="40" y="26"/>
                  <a:pt x="40" y="26"/>
                </a:cubicBezTo>
                <a:cubicBezTo>
                  <a:pt x="40" y="26"/>
                  <a:pt x="40" y="26"/>
                  <a:pt x="40" y="26"/>
                </a:cubicBezTo>
                <a:cubicBezTo>
                  <a:pt x="40" y="26"/>
                  <a:pt x="40" y="26"/>
                  <a:pt x="40" y="26"/>
                </a:cubicBezTo>
                <a:close/>
                <a:moveTo>
                  <a:pt x="40" y="26"/>
                </a:moveTo>
                <a:cubicBezTo>
                  <a:pt x="40" y="26"/>
                  <a:pt x="40" y="26"/>
                  <a:pt x="40" y="26"/>
                </a:cubicBezTo>
                <a:cubicBezTo>
                  <a:pt x="40" y="26"/>
                  <a:pt x="40" y="26"/>
                  <a:pt x="40" y="26"/>
                </a:cubicBezTo>
                <a:cubicBezTo>
                  <a:pt x="40" y="26"/>
                  <a:pt x="40" y="26"/>
                  <a:pt x="40" y="26"/>
                </a:cubicBezTo>
                <a:cubicBezTo>
                  <a:pt x="40" y="26"/>
                  <a:pt x="40" y="26"/>
                  <a:pt x="40" y="26"/>
                </a:cubicBezTo>
                <a:cubicBezTo>
                  <a:pt x="40" y="26"/>
                  <a:pt x="40" y="26"/>
                  <a:pt x="40" y="26"/>
                </a:cubicBezTo>
                <a:cubicBezTo>
                  <a:pt x="40" y="26"/>
                  <a:pt x="40" y="26"/>
                  <a:pt x="40" y="26"/>
                </a:cubicBezTo>
                <a:cubicBezTo>
                  <a:pt x="40" y="26"/>
                  <a:pt x="40" y="26"/>
                  <a:pt x="40" y="26"/>
                </a:cubicBezTo>
                <a:cubicBezTo>
                  <a:pt x="40" y="26"/>
                  <a:pt x="40" y="26"/>
                  <a:pt x="40" y="26"/>
                </a:cubicBezTo>
                <a:close/>
                <a:moveTo>
                  <a:pt x="41" y="25"/>
                </a:moveTo>
                <a:cubicBezTo>
                  <a:pt x="41" y="25"/>
                  <a:pt x="41" y="25"/>
                  <a:pt x="41" y="25"/>
                </a:cubicBezTo>
                <a:cubicBezTo>
                  <a:pt x="41" y="25"/>
                  <a:pt x="41" y="25"/>
                  <a:pt x="41" y="25"/>
                </a:cubicBezTo>
                <a:cubicBezTo>
                  <a:pt x="41" y="25"/>
                  <a:pt x="41" y="25"/>
                  <a:pt x="41" y="25"/>
                </a:cubicBezTo>
                <a:cubicBezTo>
                  <a:pt x="41" y="25"/>
                  <a:pt x="41" y="25"/>
                  <a:pt x="41" y="25"/>
                </a:cubicBezTo>
                <a:cubicBezTo>
                  <a:pt x="41" y="25"/>
                  <a:pt x="41" y="25"/>
                  <a:pt x="41" y="25"/>
                </a:cubicBezTo>
                <a:cubicBezTo>
                  <a:pt x="41" y="25"/>
                  <a:pt x="41" y="25"/>
                  <a:pt x="41" y="25"/>
                </a:cubicBezTo>
                <a:cubicBezTo>
                  <a:pt x="41" y="25"/>
                  <a:pt x="41" y="25"/>
                  <a:pt x="41" y="25"/>
                </a:cubicBezTo>
                <a:cubicBezTo>
                  <a:pt x="41" y="25"/>
                  <a:pt x="41" y="25"/>
                  <a:pt x="41" y="25"/>
                </a:cubicBezTo>
                <a:cubicBezTo>
                  <a:pt x="41" y="25"/>
                  <a:pt x="41" y="25"/>
                  <a:pt x="41" y="25"/>
                </a:cubicBezTo>
                <a:close/>
                <a:moveTo>
                  <a:pt x="41" y="23"/>
                </a:moveTo>
                <a:cubicBezTo>
                  <a:pt x="41" y="23"/>
                  <a:pt x="41" y="23"/>
                  <a:pt x="41" y="23"/>
                </a:cubicBezTo>
                <a:cubicBezTo>
                  <a:pt x="41" y="23"/>
                  <a:pt x="41" y="23"/>
                  <a:pt x="41" y="23"/>
                </a:cubicBezTo>
                <a:cubicBezTo>
                  <a:pt x="41" y="23"/>
                  <a:pt x="41" y="23"/>
                  <a:pt x="41" y="23"/>
                </a:cubicBezTo>
                <a:cubicBezTo>
                  <a:pt x="41" y="23"/>
                  <a:pt x="41" y="23"/>
                  <a:pt x="41" y="23"/>
                </a:cubicBezTo>
                <a:cubicBezTo>
                  <a:pt x="41" y="23"/>
                  <a:pt x="41" y="23"/>
                  <a:pt x="41" y="23"/>
                </a:cubicBezTo>
                <a:cubicBezTo>
                  <a:pt x="41" y="23"/>
                  <a:pt x="41" y="23"/>
                  <a:pt x="40" y="23"/>
                </a:cubicBezTo>
                <a:cubicBezTo>
                  <a:pt x="40" y="23"/>
                  <a:pt x="40" y="23"/>
                  <a:pt x="40" y="23"/>
                </a:cubicBezTo>
                <a:cubicBezTo>
                  <a:pt x="40" y="23"/>
                  <a:pt x="41" y="23"/>
                  <a:pt x="41" y="23"/>
                </a:cubicBezTo>
                <a:cubicBezTo>
                  <a:pt x="41" y="23"/>
                  <a:pt x="41" y="23"/>
                  <a:pt x="41" y="23"/>
                </a:cubicBezTo>
                <a:cubicBezTo>
                  <a:pt x="41" y="23"/>
                  <a:pt x="41" y="23"/>
                  <a:pt x="41" y="23"/>
                </a:cubicBezTo>
                <a:close/>
                <a:moveTo>
                  <a:pt x="41" y="25"/>
                </a:moveTo>
                <a:cubicBezTo>
                  <a:pt x="41" y="25"/>
                  <a:pt x="41" y="25"/>
                  <a:pt x="41" y="25"/>
                </a:cubicBezTo>
                <a:cubicBezTo>
                  <a:pt x="41" y="25"/>
                  <a:pt x="41" y="25"/>
                  <a:pt x="41" y="25"/>
                </a:cubicBezTo>
                <a:cubicBezTo>
                  <a:pt x="41" y="25"/>
                  <a:pt x="41" y="25"/>
                  <a:pt x="41" y="25"/>
                </a:cubicBezTo>
                <a:cubicBezTo>
                  <a:pt x="41" y="25"/>
                  <a:pt x="41" y="25"/>
                  <a:pt x="41" y="25"/>
                </a:cubicBezTo>
                <a:cubicBezTo>
                  <a:pt x="41" y="25"/>
                  <a:pt x="41" y="25"/>
                  <a:pt x="41" y="25"/>
                </a:cubicBezTo>
                <a:cubicBezTo>
                  <a:pt x="41" y="25"/>
                  <a:pt x="41" y="25"/>
                  <a:pt x="41" y="25"/>
                </a:cubicBezTo>
                <a:cubicBezTo>
                  <a:pt x="41" y="25"/>
                  <a:pt x="41" y="25"/>
                  <a:pt x="41" y="25"/>
                </a:cubicBezTo>
                <a:close/>
                <a:moveTo>
                  <a:pt x="42" y="19"/>
                </a:moveTo>
                <a:cubicBezTo>
                  <a:pt x="42" y="19"/>
                  <a:pt x="42" y="19"/>
                  <a:pt x="42" y="19"/>
                </a:cubicBezTo>
                <a:cubicBezTo>
                  <a:pt x="42" y="19"/>
                  <a:pt x="42" y="19"/>
                  <a:pt x="42" y="19"/>
                </a:cubicBezTo>
                <a:cubicBezTo>
                  <a:pt x="42" y="19"/>
                  <a:pt x="42" y="19"/>
                  <a:pt x="42" y="19"/>
                </a:cubicBezTo>
                <a:cubicBezTo>
                  <a:pt x="42" y="19"/>
                  <a:pt x="42" y="19"/>
                  <a:pt x="42" y="19"/>
                </a:cubicBezTo>
                <a:cubicBezTo>
                  <a:pt x="42" y="19"/>
                  <a:pt x="42" y="19"/>
                  <a:pt x="42" y="19"/>
                </a:cubicBezTo>
                <a:cubicBezTo>
                  <a:pt x="42" y="19"/>
                  <a:pt x="42" y="19"/>
                  <a:pt x="42" y="19"/>
                </a:cubicBezTo>
                <a:cubicBezTo>
                  <a:pt x="42" y="19"/>
                  <a:pt x="42" y="19"/>
                  <a:pt x="42" y="19"/>
                </a:cubicBezTo>
                <a:cubicBezTo>
                  <a:pt x="42" y="19"/>
                  <a:pt x="42" y="19"/>
                  <a:pt x="42" y="19"/>
                </a:cubicBezTo>
                <a:cubicBezTo>
                  <a:pt x="42" y="19"/>
                  <a:pt x="42" y="19"/>
                  <a:pt x="42" y="19"/>
                </a:cubicBezTo>
                <a:cubicBezTo>
                  <a:pt x="42" y="19"/>
                  <a:pt x="42" y="19"/>
                  <a:pt x="42" y="19"/>
                </a:cubicBezTo>
                <a:cubicBezTo>
                  <a:pt x="42" y="19"/>
                  <a:pt x="42" y="19"/>
                  <a:pt x="42" y="19"/>
                </a:cubicBezTo>
                <a:cubicBezTo>
                  <a:pt x="42" y="19"/>
                  <a:pt x="42" y="19"/>
                  <a:pt x="42" y="19"/>
                </a:cubicBezTo>
                <a:close/>
                <a:moveTo>
                  <a:pt x="41" y="25"/>
                </a:moveTo>
                <a:cubicBezTo>
                  <a:pt x="41" y="25"/>
                  <a:pt x="41" y="25"/>
                  <a:pt x="41" y="25"/>
                </a:cubicBezTo>
                <a:cubicBezTo>
                  <a:pt x="41" y="25"/>
                  <a:pt x="41" y="25"/>
                  <a:pt x="41" y="25"/>
                </a:cubicBezTo>
                <a:cubicBezTo>
                  <a:pt x="41" y="25"/>
                  <a:pt x="41" y="25"/>
                  <a:pt x="41" y="25"/>
                </a:cubicBezTo>
                <a:cubicBezTo>
                  <a:pt x="41" y="25"/>
                  <a:pt x="41" y="25"/>
                  <a:pt x="41" y="25"/>
                </a:cubicBezTo>
                <a:cubicBezTo>
                  <a:pt x="41" y="25"/>
                  <a:pt x="41" y="25"/>
                  <a:pt x="41" y="25"/>
                </a:cubicBezTo>
                <a:cubicBezTo>
                  <a:pt x="41" y="25"/>
                  <a:pt x="41" y="25"/>
                  <a:pt x="41" y="25"/>
                </a:cubicBezTo>
                <a:cubicBezTo>
                  <a:pt x="41" y="25"/>
                  <a:pt x="41" y="25"/>
                  <a:pt x="41" y="25"/>
                </a:cubicBezTo>
                <a:cubicBezTo>
                  <a:pt x="41" y="25"/>
                  <a:pt x="41" y="25"/>
                  <a:pt x="41" y="25"/>
                </a:cubicBezTo>
                <a:cubicBezTo>
                  <a:pt x="41" y="25"/>
                  <a:pt x="41" y="25"/>
                  <a:pt x="41" y="25"/>
                </a:cubicBezTo>
                <a:close/>
                <a:moveTo>
                  <a:pt x="41" y="21"/>
                </a:moveTo>
                <a:cubicBezTo>
                  <a:pt x="41" y="21"/>
                  <a:pt x="41" y="21"/>
                  <a:pt x="41" y="21"/>
                </a:cubicBezTo>
                <a:cubicBezTo>
                  <a:pt x="41" y="21"/>
                  <a:pt x="41" y="21"/>
                  <a:pt x="41" y="21"/>
                </a:cubicBezTo>
                <a:cubicBezTo>
                  <a:pt x="41" y="21"/>
                  <a:pt x="41" y="21"/>
                  <a:pt x="41" y="21"/>
                </a:cubicBezTo>
                <a:cubicBezTo>
                  <a:pt x="41" y="21"/>
                  <a:pt x="41" y="21"/>
                  <a:pt x="41" y="21"/>
                </a:cubicBezTo>
                <a:cubicBezTo>
                  <a:pt x="41" y="21"/>
                  <a:pt x="41" y="21"/>
                  <a:pt x="41" y="21"/>
                </a:cubicBezTo>
                <a:cubicBezTo>
                  <a:pt x="41" y="21"/>
                  <a:pt x="41" y="21"/>
                  <a:pt x="41" y="21"/>
                </a:cubicBezTo>
                <a:cubicBezTo>
                  <a:pt x="41" y="21"/>
                  <a:pt x="41" y="21"/>
                  <a:pt x="41" y="21"/>
                </a:cubicBezTo>
                <a:cubicBezTo>
                  <a:pt x="41" y="21"/>
                  <a:pt x="41" y="21"/>
                  <a:pt x="41" y="21"/>
                </a:cubicBezTo>
                <a:cubicBezTo>
                  <a:pt x="41" y="21"/>
                  <a:pt x="41" y="21"/>
                  <a:pt x="41" y="21"/>
                </a:cubicBezTo>
                <a:cubicBezTo>
                  <a:pt x="41" y="21"/>
                  <a:pt x="41" y="20"/>
                  <a:pt x="41" y="21"/>
                </a:cubicBezTo>
                <a:cubicBezTo>
                  <a:pt x="41" y="21"/>
                  <a:pt x="41" y="21"/>
                  <a:pt x="41" y="21"/>
                </a:cubicBezTo>
                <a:cubicBezTo>
                  <a:pt x="41" y="21"/>
                  <a:pt x="41" y="21"/>
                  <a:pt x="41" y="21"/>
                </a:cubicBezTo>
                <a:cubicBezTo>
                  <a:pt x="41" y="21"/>
                  <a:pt x="41" y="21"/>
                  <a:pt x="41" y="21"/>
                </a:cubicBezTo>
                <a:cubicBezTo>
                  <a:pt x="41" y="21"/>
                  <a:pt x="41" y="21"/>
                  <a:pt x="41" y="21"/>
                </a:cubicBezTo>
                <a:cubicBezTo>
                  <a:pt x="41" y="21"/>
                  <a:pt x="41" y="21"/>
                  <a:pt x="41" y="21"/>
                </a:cubicBezTo>
                <a:cubicBezTo>
                  <a:pt x="41" y="21"/>
                  <a:pt x="41" y="21"/>
                  <a:pt x="41" y="21"/>
                </a:cubicBezTo>
                <a:cubicBezTo>
                  <a:pt x="41" y="21"/>
                  <a:pt x="41" y="21"/>
                  <a:pt x="41" y="21"/>
                </a:cubicBezTo>
                <a:cubicBezTo>
                  <a:pt x="41" y="21"/>
                  <a:pt x="41" y="21"/>
                  <a:pt x="41" y="21"/>
                </a:cubicBezTo>
                <a:cubicBezTo>
                  <a:pt x="41" y="21"/>
                  <a:pt x="41" y="21"/>
                  <a:pt x="41" y="21"/>
                </a:cubicBezTo>
                <a:cubicBezTo>
                  <a:pt x="41" y="21"/>
                  <a:pt x="41" y="21"/>
                  <a:pt x="41" y="21"/>
                </a:cubicBezTo>
                <a:cubicBezTo>
                  <a:pt x="41" y="21"/>
                  <a:pt x="41" y="21"/>
                  <a:pt x="41" y="21"/>
                </a:cubicBezTo>
                <a:cubicBezTo>
                  <a:pt x="41" y="21"/>
                  <a:pt x="41" y="21"/>
                  <a:pt x="41" y="21"/>
                </a:cubicBezTo>
                <a:cubicBezTo>
                  <a:pt x="41" y="21"/>
                  <a:pt x="41" y="21"/>
                  <a:pt x="41" y="21"/>
                </a:cubicBezTo>
                <a:cubicBezTo>
                  <a:pt x="41" y="21"/>
                  <a:pt x="41" y="21"/>
                  <a:pt x="41" y="21"/>
                </a:cubicBezTo>
                <a:cubicBezTo>
                  <a:pt x="41" y="21"/>
                  <a:pt x="41" y="21"/>
                  <a:pt x="41" y="21"/>
                </a:cubicBezTo>
                <a:cubicBezTo>
                  <a:pt x="41" y="21"/>
                  <a:pt x="41" y="21"/>
                  <a:pt x="41" y="21"/>
                </a:cubicBezTo>
                <a:cubicBezTo>
                  <a:pt x="41" y="21"/>
                  <a:pt x="41" y="21"/>
                  <a:pt x="41" y="21"/>
                </a:cubicBezTo>
                <a:cubicBezTo>
                  <a:pt x="41" y="21"/>
                  <a:pt x="41" y="21"/>
                  <a:pt x="41" y="21"/>
                </a:cubicBezTo>
                <a:cubicBezTo>
                  <a:pt x="41" y="21"/>
                  <a:pt x="41" y="21"/>
                  <a:pt x="41" y="21"/>
                </a:cubicBezTo>
                <a:cubicBezTo>
                  <a:pt x="41" y="21"/>
                  <a:pt x="41" y="21"/>
                  <a:pt x="41" y="21"/>
                </a:cubicBezTo>
                <a:cubicBezTo>
                  <a:pt x="41" y="21"/>
                  <a:pt x="41" y="21"/>
                  <a:pt x="41" y="21"/>
                </a:cubicBezTo>
                <a:cubicBezTo>
                  <a:pt x="41" y="21"/>
                  <a:pt x="41" y="21"/>
                  <a:pt x="41" y="21"/>
                </a:cubicBezTo>
                <a:cubicBezTo>
                  <a:pt x="41" y="21"/>
                  <a:pt x="41" y="21"/>
                  <a:pt x="41" y="21"/>
                </a:cubicBezTo>
                <a:cubicBezTo>
                  <a:pt x="41" y="21"/>
                  <a:pt x="41" y="21"/>
                  <a:pt x="41" y="21"/>
                </a:cubicBezTo>
                <a:cubicBezTo>
                  <a:pt x="41" y="21"/>
                  <a:pt x="41" y="21"/>
                  <a:pt x="41" y="21"/>
                </a:cubicBezTo>
                <a:cubicBezTo>
                  <a:pt x="41" y="21"/>
                  <a:pt x="41" y="21"/>
                  <a:pt x="41" y="21"/>
                </a:cubicBezTo>
                <a:cubicBezTo>
                  <a:pt x="41" y="21"/>
                  <a:pt x="41" y="21"/>
                  <a:pt x="41" y="21"/>
                </a:cubicBezTo>
                <a:cubicBezTo>
                  <a:pt x="41" y="21"/>
                  <a:pt x="41" y="21"/>
                  <a:pt x="41" y="21"/>
                </a:cubicBezTo>
                <a:cubicBezTo>
                  <a:pt x="41" y="21"/>
                  <a:pt x="41" y="21"/>
                  <a:pt x="41" y="21"/>
                </a:cubicBezTo>
                <a:cubicBezTo>
                  <a:pt x="41" y="21"/>
                  <a:pt x="41" y="21"/>
                  <a:pt x="41" y="21"/>
                </a:cubicBezTo>
                <a:cubicBezTo>
                  <a:pt x="41" y="21"/>
                  <a:pt x="41" y="21"/>
                  <a:pt x="41" y="21"/>
                </a:cubicBezTo>
                <a:cubicBezTo>
                  <a:pt x="41" y="21"/>
                  <a:pt x="41" y="21"/>
                  <a:pt x="41" y="21"/>
                </a:cubicBezTo>
                <a:cubicBezTo>
                  <a:pt x="41" y="21"/>
                  <a:pt x="41" y="21"/>
                  <a:pt x="41" y="21"/>
                </a:cubicBezTo>
                <a:cubicBezTo>
                  <a:pt x="41" y="21"/>
                  <a:pt x="41" y="21"/>
                  <a:pt x="41" y="21"/>
                </a:cubicBezTo>
                <a:cubicBezTo>
                  <a:pt x="41" y="21"/>
                  <a:pt x="41" y="21"/>
                  <a:pt x="41" y="21"/>
                </a:cubicBezTo>
                <a:cubicBezTo>
                  <a:pt x="41" y="21"/>
                  <a:pt x="41" y="21"/>
                  <a:pt x="41" y="21"/>
                </a:cubicBezTo>
                <a:cubicBezTo>
                  <a:pt x="41" y="21"/>
                  <a:pt x="41" y="21"/>
                  <a:pt x="41" y="21"/>
                </a:cubicBezTo>
                <a:cubicBezTo>
                  <a:pt x="41" y="21"/>
                  <a:pt x="41" y="21"/>
                  <a:pt x="41" y="21"/>
                </a:cubicBezTo>
                <a:cubicBezTo>
                  <a:pt x="41" y="21"/>
                  <a:pt x="41" y="21"/>
                  <a:pt x="41" y="21"/>
                </a:cubicBezTo>
                <a:cubicBezTo>
                  <a:pt x="41" y="21"/>
                  <a:pt x="41" y="21"/>
                  <a:pt x="41" y="21"/>
                </a:cubicBezTo>
                <a:close/>
                <a:moveTo>
                  <a:pt x="42" y="25"/>
                </a:moveTo>
                <a:cubicBezTo>
                  <a:pt x="42" y="25"/>
                  <a:pt x="42" y="25"/>
                  <a:pt x="42" y="25"/>
                </a:cubicBezTo>
                <a:cubicBezTo>
                  <a:pt x="42" y="25"/>
                  <a:pt x="42" y="25"/>
                  <a:pt x="42" y="25"/>
                </a:cubicBezTo>
                <a:cubicBezTo>
                  <a:pt x="42" y="25"/>
                  <a:pt x="42" y="25"/>
                  <a:pt x="42" y="25"/>
                </a:cubicBezTo>
                <a:cubicBezTo>
                  <a:pt x="42" y="25"/>
                  <a:pt x="42" y="25"/>
                  <a:pt x="42" y="25"/>
                </a:cubicBezTo>
                <a:close/>
                <a:moveTo>
                  <a:pt x="41" y="25"/>
                </a:moveTo>
                <a:cubicBezTo>
                  <a:pt x="41" y="25"/>
                  <a:pt x="41" y="25"/>
                  <a:pt x="41" y="25"/>
                </a:cubicBezTo>
                <a:cubicBezTo>
                  <a:pt x="41" y="25"/>
                  <a:pt x="41" y="25"/>
                  <a:pt x="41" y="25"/>
                </a:cubicBezTo>
                <a:cubicBezTo>
                  <a:pt x="41" y="25"/>
                  <a:pt x="41" y="25"/>
                  <a:pt x="41" y="25"/>
                </a:cubicBezTo>
                <a:cubicBezTo>
                  <a:pt x="41" y="25"/>
                  <a:pt x="41" y="25"/>
                  <a:pt x="41" y="25"/>
                </a:cubicBezTo>
                <a:cubicBezTo>
                  <a:pt x="41" y="25"/>
                  <a:pt x="41" y="25"/>
                  <a:pt x="41" y="25"/>
                </a:cubicBezTo>
                <a:cubicBezTo>
                  <a:pt x="41" y="25"/>
                  <a:pt x="41" y="25"/>
                  <a:pt x="41" y="25"/>
                </a:cubicBezTo>
                <a:cubicBezTo>
                  <a:pt x="41" y="25"/>
                  <a:pt x="41" y="25"/>
                  <a:pt x="41" y="25"/>
                </a:cubicBezTo>
                <a:cubicBezTo>
                  <a:pt x="41" y="25"/>
                  <a:pt x="41" y="25"/>
                  <a:pt x="41" y="25"/>
                </a:cubicBezTo>
                <a:cubicBezTo>
                  <a:pt x="41" y="25"/>
                  <a:pt x="41" y="25"/>
                  <a:pt x="41" y="25"/>
                </a:cubicBezTo>
                <a:cubicBezTo>
                  <a:pt x="41" y="25"/>
                  <a:pt x="41" y="25"/>
                  <a:pt x="41" y="25"/>
                </a:cubicBezTo>
                <a:cubicBezTo>
                  <a:pt x="41" y="25"/>
                  <a:pt x="41" y="25"/>
                  <a:pt x="41" y="25"/>
                </a:cubicBezTo>
                <a:cubicBezTo>
                  <a:pt x="41" y="25"/>
                  <a:pt x="41" y="25"/>
                  <a:pt x="41" y="25"/>
                </a:cubicBezTo>
                <a:close/>
                <a:moveTo>
                  <a:pt x="41" y="25"/>
                </a:moveTo>
                <a:cubicBezTo>
                  <a:pt x="41" y="25"/>
                  <a:pt x="41" y="25"/>
                  <a:pt x="41" y="25"/>
                </a:cubicBezTo>
                <a:cubicBezTo>
                  <a:pt x="41" y="25"/>
                  <a:pt x="41" y="25"/>
                  <a:pt x="41" y="25"/>
                </a:cubicBezTo>
                <a:cubicBezTo>
                  <a:pt x="41" y="25"/>
                  <a:pt x="41" y="25"/>
                  <a:pt x="41" y="25"/>
                </a:cubicBezTo>
                <a:cubicBezTo>
                  <a:pt x="41" y="25"/>
                  <a:pt x="41" y="25"/>
                  <a:pt x="41" y="25"/>
                </a:cubicBezTo>
                <a:cubicBezTo>
                  <a:pt x="41" y="25"/>
                  <a:pt x="41" y="25"/>
                  <a:pt x="41" y="25"/>
                </a:cubicBezTo>
                <a:cubicBezTo>
                  <a:pt x="41" y="25"/>
                  <a:pt x="41" y="25"/>
                  <a:pt x="41" y="25"/>
                </a:cubicBezTo>
                <a:cubicBezTo>
                  <a:pt x="41" y="25"/>
                  <a:pt x="41" y="25"/>
                  <a:pt x="41" y="25"/>
                </a:cubicBezTo>
                <a:cubicBezTo>
                  <a:pt x="41" y="25"/>
                  <a:pt x="41" y="25"/>
                  <a:pt x="41" y="25"/>
                </a:cubicBezTo>
                <a:cubicBezTo>
                  <a:pt x="41" y="25"/>
                  <a:pt x="41" y="25"/>
                  <a:pt x="41" y="25"/>
                </a:cubicBezTo>
                <a:cubicBezTo>
                  <a:pt x="41" y="25"/>
                  <a:pt x="41" y="25"/>
                  <a:pt x="41" y="25"/>
                </a:cubicBezTo>
                <a:cubicBezTo>
                  <a:pt x="41" y="25"/>
                  <a:pt x="41" y="25"/>
                  <a:pt x="41" y="25"/>
                </a:cubicBezTo>
                <a:cubicBezTo>
                  <a:pt x="41" y="25"/>
                  <a:pt x="41" y="25"/>
                  <a:pt x="41" y="25"/>
                </a:cubicBezTo>
                <a:close/>
                <a:moveTo>
                  <a:pt x="41" y="25"/>
                </a:moveTo>
                <a:cubicBezTo>
                  <a:pt x="41" y="25"/>
                  <a:pt x="41" y="25"/>
                  <a:pt x="41" y="25"/>
                </a:cubicBezTo>
                <a:cubicBezTo>
                  <a:pt x="41" y="25"/>
                  <a:pt x="41" y="25"/>
                  <a:pt x="41" y="25"/>
                </a:cubicBezTo>
                <a:cubicBezTo>
                  <a:pt x="41" y="25"/>
                  <a:pt x="41" y="25"/>
                  <a:pt x="41" y="25"/>
                </a:cubicBezTo>
                <a:cubicBezTo>
                  <a:pt x="41" y="25"/>
                  <a:pt x="41" y="25"/>
                  <a:pt x="41" y="25"/>
                </a:cubicBezTo>
                <a:cubicBezTo>
                  <a:pt x="41" y="25"/>
                  <a:pt x="41" y="25"/>
                  <a:pt x="41" y="25"/>
                </a:cubicBezTo>
                <a:cubicBezTo>
                  <a:pt x="41" y="25"/>
                  <a:pt x="41" y="25"/>
                  <a:pt x="41" y="25"/>
                </a:cubicBezTo>
                <a:cubicBezTo>
                  <a:pt x="41" y="25"/>
                  <a:pt x="41" y="25"/>
                  <a:pt x="41" y="25"/>
                </a:cubicBezTo>
                <a:cubicBezTo>
                  <a:pt x="41" y="25"/>
                  <a:pt x="41" y="25"/>
                  <a:pt x="41" y="25"/>
                </a:cubicBezTo>
                <a:close/>
                <a:moveTo>
                  <a:pt x="44" y="19"/>
                </a:moveTo>
                <a:cubicBezTo>
                  <a:pt x="44" y="19"/>
                  <a:pt x="44" y="19"/>
                  <a:pt x="44" y="19"/>
                </a:cubicBezTo>
                <a:cubicBezTo>
                  <a:pt x="44" y="19"/>
                  <a:pt x="44" y="18"/>
                  <a:pt x="44" y="18"/>
                </a:cubicBezTo>
                <a:cubicBezTo>
                  <a:pt x="44" y="18"/>
                  <a:pt x="44" y="18"/>
                  <a:pt x="44" y="18"/>
                </a:cubicBezTo>
                <a:cubicBezTo>
                  <a:pt x="44" y="18"/>
                  <a:pt x="44" y="18"/>
                  <a:pt x="44" y="18"/>
                </a:cubicBezTo>
                <a:cubicBezTo>
                  <a:pt x="44" y="18"/>
                  <a:pt x="44" y="18"/>
                  <a:pt x="44" y="18"/>
                </a:cubicBezTo>
                <a:cubicBezTo>
                  <a:pt x="44" y="19"/>
                  <a:pt x="44" y="19"/>
                  <a:pt x="44" y="19"/>
                </a:cubicBezTo>
                <a:cubicBezTo>
                  <a:pt x="44" y="19"/>
                  <a:pt x="44" y="19"/>
                  <a:pt x="44" y="19"/>
                </a:cubicBezTo>
                <a:cubicBezTo>
                  <a:pt x="44" y="19"/>
                  <a:pt x="44" y="19"/>
                  <a:pt x="44" y="19"/>
                </a:cubicBezTo>
                <a:cubicBezTo>
                  <a:pt x="44" y="19"/>
                  <a:pt x="44" y="19"/>
                  <a:pt x="44" y="19"/>
                </a:cubicBezTo>
                <a:cubicBezTo>
                  <a:pt x="44" y="19"/>
                  <a:pt x="44" y="19"/>
                  <a:pt x="44" y="19"/>
                </a:cubicBezTo>
                <a:cubicBezTo>
                  <a:pt x="44" y="19"/>
                  <a:pt x="44" y="19"/>
                  <a:pt x="44" y="19"/>
                </a:cubicBezTo>
                <a:cubicBezTo>
                  <a:pt x="44" y="19"/>
                  <a:pt x="44" y="19"/>
                  <a:pt x="44" y="19"/>
                </a:cubicBezTo>
                <a:cubicBezTo>
                  <a:pt x="44" y="19"/>
                  <a:pt x="44" y="19"/>
                  <a:pt x="44" y="19"/>
                </a:cubicBezTo>
                <a:cubicBezTo>
                  <a:pt x="44" y="19"/>
                  <a:pt x="44" y="19"/>
                  <a:pt x="44" y="19"/>
                </a:cubicBezTo>
                <a:cubicBezTo>
                  <a:pt x="44" y="19"/>
                  <a:pt x="44" y="19"/>
                  <a:pt x="44" y="19"/>
                </a:cubicBezTo>
                <a:cubicBezTo>
                  <a:pt x="44" y="19"/>
                  <a:pt x="44" y="19"/>
                  <a:pt x="44" y="19"/>
                </a:cubicBezTo>
                <a:cubicBezTo>
                  <a:pt x="44" y="19"/>
                  <a:pt x="44" y="19"/>
                  <a:pt x="44" y="19"/>
                </a:cubicBezTo>
                <a:cubicBezTo>
                  <a:pt x="44" y="19"/>
                  <a:pt x="44" y="19"/>
                  <a:pt x="44" y="19"/>
                </a:cubicBezTo>
                <a:cubicBezTo>
                  <a:pt x="44" y="19"/>
                  <a:pt x="44" y="19"/>
                  <a:pt x="44" y="19"/>
                </a:cubicBezTo>
                <a:cubicBezTo>
                  <a:pt x="44" y="19"/>
                  <a:pt x="44" y="19"/>
                  <a:pt x="44" y="19"/>
                </a:cubicBezTo>
                <a:cubicBezTo>
                  <a:pt x="44" y="19"/>
                  <a:pt x="44" y="19"/>
                  <a:pt x="45" y="19"/>
                </a:cubicBezTo>
                <a:cubicBezTo>
                  <a:pt x="45" y="19"/>
                  <a:pt x="45" y="19"/>
                  <a:pt x="45" y="19"/>
                </a:cubicBezTo>
                <a:cubicBezTo>
                  <a:pt x="45" y="19"/>
                  <a:pt x="45" y="19"/>
                  <a:pt x="45" y="19"/>
                </a:cubicBezTo>
                <a:cubicBezTo>
                  <a:pt x="45" y="19"/>
                  <a:pt x="45" y="19"/>
                  <a:pt x="45" y="19"/>
                </a:cubicBezTo>
                <a:cubicBezTo>
                  <a:pt x="45" y="19"/>
                  <a:pt x="45" y="19"/>
                  <a:pt x="45" y="19"/>
                </a:cubicBezTo>
                <a:cubicBezTo>
                  <a:pt x="45" y="19"/>
                  <a:pt x="45" y="19"/>
                  <a:pt x="45" y="19"/>
                </a:cubicBezTo>
                <a:cubicBezTo>
                  <a:pt x="45" y="19"/>
                  <a:pt x="45" y="19"/>
                  <a:pt x="45" y="19"/>
                </a:cubicBezTo>
                <a:cubicBezTo>
                  <a:pt x="44" y="19"/>
                  <a:pt x="45" y="19"/>
                  <a:pt x="45" y="19"/>
                </a:cubicBezTo>
                <a:cubicBezTo>
                  <a:pt x="45" y="19"/>
                  <a:pt x="45" y="19"/>
                  <a:pt x="45" y="19"/>
                </a:cubicBezTo>
                <a:cubicBezTo>
                  <a:pt x="45" y="19"/>
                  <a:pt x="45" y="19"/>
                  <a:pt x="45" y="19"/>
                </a:cubicBezTo>
                <a:cubicBezTo>
                  <a:pt x="45" y="19"/>
                  <a:pt x="45" y="19"/>
                  <a:pt x="45" y="19"/>
                </a:cubicBezTo>
                <a:cubicBezTo>
                  <a:pt x="45" y="19"/>
                  <a:pt x="45" y="19"/>
                  <a:pt x="45" y="19"/>
                </a:cubicBezTo>
                <a:cubicBezTo>
                  <a:pt x="45" y="19"/>
                  <a:pt x="45" y="19"/>
                  <a:pt x="45" y="19"/>
                </a:cubicBezTo>
                <a:cubicBezTo>
                  <a:pt x="45" y="19"/>
                  <a:pt x="45" y="19"/>
                  <a:pt x="45" y="19"/>
                </a:cubicBezTo>
                <a:cubicBezTo>
                  <a:pt x="45" y="18"/>
                  <a:pt x="45" y="18"/>
                  <a:pt x="45" y="18"/>
                </a:cubicBezTo>
                <a:cubicBezTo>
                  <a:pt x="45" y="18"/>
                  <a:pt x="45" y="18"/>
                  <a:pt x="45" y="18"/>
                </a:cubicBezTo>
                <a:cubicBezTo>
                  <a:pt x="45" y="18"/>
                  <a:pt x="45" y="18"/>
                  <a:pt x="45" y="18"/>
                </a:cubicBezTo>
                <a:cubicBezTo>
                  <a:pt x="45" y="18"/>
                  <a:pt x="45" y="18"/>
                  <a:pt x="45" y="18"/>
                </a:cubicBezTo>
                <a:cubicBezTo>
                  <a:pt x="45" y="18"/>
                  <a:pt x="45" y="18"/>
                  <a:pt x="45" y="18"/>
                </a:cubicBezTo>
                <a:cubicBezTo>
                  <a:pt x="45" y="18"/>
                  <a:pt x="45" y="18"/>
                  <a:pt x="45" y="18"/>
                </a:cubicBezTo>
                <a:cubicBezTo>
                  <a:pt x="45" y="18"/>
                  <a:pt x="45" y="18"/>
                  <a:pt x="45" y="18"/>
                </a:cubicBezTo>
                <a:cubicBezTo>
                  <a:pt x="45" y="18"/>
                  <a:pt x="45" y="18"/>
                  <a:pt x="45" y="18"/>
                </a:cubicBezTo>
                <a:cubicBezTo>
                  <a:pt x="45" y="18"/>
                  <a:pt x="45" y="18"/>
                  <a:pt x="45" y="18"/>
                </a:cubicBezTo>
                <a:cubicBezTo>
                  <a:pt x="45" y="18"/>
                  <a:pt x="45" y="18"/>
                  <a:pt x="45" y="18"/>
                </a:cubicBezTo>
                <a:cubicBezTo>
                  <a:pt x="45" y="18"/>
                  <a:pt x="45" y="18"/>
                  <a:pt x="45" y="18"/>
                </a:cubicBezTo>
                <a:cubicBezTo>
                  <a:pt x="45" y="18"/>
                  <a:pt x="45" y="18"/>
                  <a:pt x="45" y="18"/>
                </a:cubicBezTo>
                <a:cubicBezTo>
                  <a:pt x="45" y="18"/>
                  <a:pt x="45" y="18"/>
                  <a:pt x="45" y="18"/>
                </a:cubicBezTo>
                <a:cubicBezTo>
                  <a:pt x="45" y="18"/>
                  <a:pt x="45" y="18"/>
                  <a:pt x="45" y="18"/>
                </a:cubicBezTo>
                <a:cubicBezTo>
                  <a:pt x="45" y="18"/>
                  <a:pt x="45" y="18"/>
                  <a:pt x="45" y="18"/>
                </a:cubicBezTo>
                <a:cubicBezTo>
                  <a:pt x="45" y="18"/>
                  <a:pt x="45" y="18"/>
                  <a:pt x="45" y="18"/>
                </a:cubicBezTo>
                <a:cubicBezTo>
                  <a:pt x="45" y="18"/>
                  <a:pt x="45" y="18"/>
                  <a:pt x="45" y="18"/>
                </a:cubicBezTo>
                <a:cubicBezTo>
                  <a:pt x="45" y="18"/>
                  <a:pt x="45" y="18"/>
                  <a:pt x="45" y="18"/>
                </a:cubicBezTo>
                <a:cubicBezTo>
                  <a:pt x="45" y="18"/>
                  <a:pt x="45" y="18"/>
                  <a:pt x="45" y="18"/>
                </a:cubicBezTo>
                <a:cubicBezTo>
                  <a:pt x="45" y="18"/>
                  <a:pt x="45" y="18"/>
                  <a:pt x="45" y="18"/>
                </a:cubicBezTo>
                <a:cubicBezTo>
                  <a:pt x="45" y="18"/>
                  <a:pt x="45" y="18"/>
                  <a:pt x="45" y="18"/>
                </a:cubicBezTo>
                <a:cubicBezTo>
                  <a:pt x="45" y="18"/>
                  <a:pt x="45" y="18"/>
                  <a:pt x="45" y="18"/>
                </a:cubicBezTo>
                <a:cubicBezTo>
                  <a:pt x="45" y="18"/>
                  <a:pt x="45" y="18"/>
                  <a:pt x="45" y="18"/>
                </a:cubicBezTo>
                <a:cubicBezTo>
                  <a:pt x="45" y="18"/>
                  <a:pt x="45" y="18"/>
                  <a:pt x="45" y="18"/>
                </a:cubicBezTo>
                <a:cubicBezTo>
                  <a:pt x="45" y="18"/>
                  <a:pt x="45" y="18"/>
                  <a:pt x="45" y="18"/>
                </a:cubicBezTo>
                <a:cubicBezTo>
                  <a:pt x="45" y="18"/>
                  <a:pt x="45" y="18"/>
                  <a:pt x="45" y="18"/>
                </a:cubicBezTo>
                <a:cubicBezTo>
                  <a:pt x="45" y="18"/>
                  <a:pt x="45" y="18"/>
                  <a:pt x="45" y="18"/>
                </a:cubicBezTo>
                <a:cubicBezTo>
                  <a:pt x="44" y="18"/>
                  <a:pt x="44" y="18"/>
                  <a:pt x="44" y="18"/>
                </a:cubicBezTo>
                <a:cubicBezTo>
                  <a:pt x="44" y="19"/>
                  <a:pt x="44" y="19"/>
                  <a:pt x="44" y="19"/>
                </a:cubicBezTo>
                <a:close/>
                <a:moveTo>
                  <a:pt x="45" y="19"/>
                </a:moveTo>
                <a:cubicBezTo>
                  <a:pt x="45" y="19"/>
                  <a:pt x="45" y="19"/>
                  <a:pt x="45" y="19"/>
                </a:cubicBezTo>
                <a:cubicBezTo>
                  <a:pt x="45" y="19"/>
                  <a:pt x="45" y="19"/>
                  <a:pt x="45" y="19"/>
                </a:cubicBezTo>
                <a:cubicBezTo>
                  <a:pt x="45" y="19"/>
                  <a:pt x="45" y="19"/>
                  <a:pt x="45" y="19"/>
                </a:cubicBezTo>
                <a:cubicBezTo>
                  <a:pt x="45" y="19"/>
                  <a:pt x="45" y="19"/>
                  <a:pt x="45" y="19"/>
                </a:cubicBezTo>
                <a:cubicBezTo>
                  <a:pt x="45" y="19"/>
                  <a:pt x="45" y="19"/>
                  <a:pt x="45" y="19"/>
                </a:cubicBezTo>
                <a:cubicBezTo>
                  <a:pt x="45" y="19"/>
                  <a:pt x="45" y="19"/>
                  <a:pt x="45" y="19"/>
                </a:cubicBezTo>
                <a:cubicBezTo>
                  <a:pt x="45" y="19"/>
                  <a:pt x="45" y="19"/>
                  <a:pt x="45" y="19"/>
                </a:cubicBezTo>
                <a:cubicBezTo>
                  <a:pt x="45" y="19"/>
                  <a:pt x="45" y="19"/>
                  <a:pt x="45" y="19"/>
                </a:cubicBezTo>
                <a:cubicBezTo>
                  <a:pt x="45" y="19"/>
                  <a:pt x="45" y="19"/>
                  <a:pt x="45" y="19"/>
                </a:cubicBezTo>
                <a:cubicBezTo>
                  <a:pt x="45" y="19"/>
                  <a:pt x="45" y="19"/>
                  <a:pt x="45" y="19"/>
                </a:cubicBezTo>
                <a:close/>
                <a:moveTo>
                  <a:pt x="45" y="18"/>
                </a:moveTo>
                <a:cubicBezTo>
                  <a:pt x="45" y="18"/>
                  <a:pt x="45" y="18"/>
                  <a:pt x="45" y="18"/>
                </a:cubicBezTo>
                <a:cubicBezTo>
                  <a:pt x="45" y="18"/>
                  <a:pt x="45" y="18"/>
                  <a:pt x="45" y="18"/>
                </a:cubicBezTo>
                <a:cubicBezTo>
                  <a:pt x="46" y="18"/>
                  <a:pt x="46" y="18"/>
                  <a:pt x="46" y="18"/>
                </a:cubicBezTo>
                <a:cubicBezTo>
                  <a:pt x="46" y="18"/>
                  <a:pt x="46" y="18"/>
                  <a:pt x="46" y="18"/>
                </a:cubicBezTo>
                <a:cubicBezTo>
                  <a:pt x="46" y="18"/>
                  <a:pt x="46" y="18"/>
                  <a:pt x="46" y="18"/>
                </a:cubicBezTo>
                <a:cubicBezTo>
                  <a:pt x="46" y="18"/>
                  <a:pt x="46" y="18"/>
                  <a:pt x="46" y="18"/>
                </a:cubicBezTo>
                <a:cubicBezTo>
                  <a:pt x="46" y="18"/>
                  <a:pt x="46" y="18"/>
                  <a:pt x="46" y="18"/>
                </a:cubicBezTo>
                <a:cubicBezTo>
                  <a:pt x="46" y="18"/>
                  <a:pt x="46" y="18"/>
                  <a:pt x="46" y="18"/>
                </a:cubicBezTo>
                <a:cubicBezTo>
                  <a:pt x="46" y="18"/>
                  <a:pt x="46" y="18"/>
                  <a:pt x="46" y="18"/>
                </a:cubicBezTo>
                <a:cubicBezTo>
                  <a:pt x="46" y="18"/>
                  <a:pt x="46" y="18"/>
                  <a:pt x="46" y="18"/>
                </a:cubicBezTo>
                <a:cubicBezTo>
                  <a:pt x="46" y="18"/>
                  <a:pt x="46" y="18"/>
                  <a:pt x="46" y="18"/>
                </a:cubicBezTo>
                <a:cubicBezTo>
                  <a:pt x="46" y="18"/>
                  <a:pt x="46" y="18"/>
                  <a:pt x="46" y="18"/>
                </a:cubicBezTo>
                <a:cubicBezTo>
                  <a:pt x="46" y="18"/>
                  <a:pt x="46" y="18"/>
                  <a:pt x="46" y="18"/>
                </a:cubicBezTo>
                <a:cubicBezTo>
                  <a:pt x="46" y="18"/>
                  <a:pt x="46" y="18"/>
                  <a:pt x="46" y="18"/>
                </a:cubicBezTo>
                <a:cubicBezTo>
                  <a:pt x="46" y="18"/>
                  <a:pt x="46" y="18"/>
                  <a:pt x="46" y="18"/>
                </a:cubicBezTo>
                <a:cubicBezTo>
                  <a:pt x="46" y="18"/>
                  <a:pt x="46" y="18"/>
                  <a:pt x="46" y="18"/>
                </a:cubicBezTo>
                <a:cubicBezTo>
                  <a:pt x="46" y="18"/>
                  <a:pt x="46" y="18"/>
                  <a:pt x="46" y="18"/>
                </a:cubicBezTo>
                <a:cubicBezTo>
                  <a:pt x="46" y="18"/>
                  <a:pt x="46" y="18"/>
                  <a:pt x="46" y="18"/>
                </a:cubicBezTo>
                <a:cubicBezTo>
                  <a:pt x="46" y="18"/>
                  <a:pt x="46" y="18"/>
                  <a:pt x="46" y="18"/>
                </a:cubicBezTo>
                <a:cubicBezTo>
                  <a:pt x="46" y="18"/>
                  <a:pt x="46" y="18"/>
                  <a:pt x="46" y="18"/>
                </a:cubicBezTo>
                <a:cubicBezTo>
                  <a:pt x="46" y="18"/>
                  <a:pt x="46" y="18"/>
                  <a:pt x="45" y="18"/>
                </a:cubicBezTo>
                <a:cubicBezTo>
                  <a:pt x="45" y="18"/>
                  <a:pt x="45" y="18"/>
                  <a:pt x="45" y="18"/>
                </a:cubicBezTo>
                <a:cubicBezTo>
                  <a:pt x="45" y="18"/>
                  <a:pt x="45" y="18"/>
                  <a:pt x="45" y="18"/>
                </a:cubicBezTo>
                <a:cubicBezTo>
                  <a:pt x="45" y="18"/>
                  <a:pt x="45" y="18"/>
                  <a:pt x="45" y="18"/>
                </a:cubicBezTo>
                <a:cubicBezTo>
                  <a:pt x="45" y="18"/>
                  <a:pt x="45" y="18"/>
                  <a:pt x="46" y="18"/>
                </a:cubicBezTo>
                <a:cubicBezTo>
                  <a:pt x="46" y="18"/>
                  <a:pt x="46" y="18"/>
                  <a:pt x="46" y="18"/>
                </a:cubicBezTo>
                <a:cubicBezTo>
                  <a:pt x="46" y="18"/>
                  <a:pt x="46" y="18"/>
                  <a:pt x="46" y="18"/>
                </a:cubicBezTo>
                <a:cubicBezTo>
                  <a:pt x="46" y="18"/>
                  <a:pt x="46" y="18"/>
                  <a:pt x="45" y="18"/>
                </a:cubicBezTo>
                <a:cubicBezTo>
                  <a:pt x="45" y="18"/>
                  <a:pt x="45" y="18"/>
                  <a:pt x="45" y="18"/>
                </a:cubicBezTo>
                <a:cubicBezTo>
                  <a:pt x="45" y="18"/>
                  <a:pt x="45" y="18"/>
                  <a:pt x="45" y="18"/>
                </a:cubicBezTo>
                <a:cubicBezTo>
                  <a:pt x="45" y="18"/>
                  <a:pt x="45" y="18"/>
                  <a:pt x="45" y="18"/>
                </a:cubicBezTo>
                <a:cubicBezTo>
                  <a:pt x="45" y="18"/>
                  <a:pt x="45" y="18"/>
                  <a:pt x="45" y="18"/>
                </a:cubicBezTo>
                <a:cubicBezTo>
                  <a:pt x="45" y="18"/>
                  <a:pt x="45" y="18"/>
                  <a:pt x="45" y="18"/>
                </a:cubicBezTo>
                <a:cubicBezTo>
                  <a:pt x="45" y="18"/>
                  <a:pt x="45" y="18"/>
                  <a:pt x="45" y="18"/>
                </a:cubicBezTo>
                <a:cubicBezTo>
                  <a:pt x="45" y="18"/>
                  <a:pt x="45" y="18"/>
                  <a:pt x="45" y="18"/>
                </a:cubicBezTo>
                <a:cubicBezTo>
                  <a:pt x="45" y="18"/>
                  <a:pt x="45" y="18"/>
                  <a:pt x="45" y="18"/>
                </a:cubicBezTo>
                <a:cubicBezTo>
                  <a:pt x="45" y="18"/>
                  <a:pt x="45" y="18"/>
                  <a:pt x="45" y="18"/>
                </a:cubicBezTo>
                <a:close/>
                <a:moveTo>
                  <a:pt x="45" y="19"/>
                </a:moveTo>
                <a:cubicBezTo>
                  <a:pt x="45" y="19"/>
                  <a:pt x="45" y="19"/>
                  <a:pt x="45" y="19"/>
                </a:cubicBezTo>
                <a:cubicBezTo>
                  <a:pt x="45" y="19"/>
                  <a:pt x="45" y="19"/>
                  <a:pt x="45" y="19"/>
                </a:cubicBezTo>
                <a:cubicBezTo>
                  <a:pt x="45" y="19"/>
                  <a:pt x="45" y="19"/>
                  <a:pt x="45" y="19"/>
                </a:cubicBezTo>
                <a:cubicBezTo>
                  <a:pt x="45" y="19"/>
                  <a:pt x="45" y="19"/>
                  <a:pt x="45" y="19"/>
                </a:cubicBezTo>
                <a:cubicBezTo>
                  <a:pt x="45" y="19"/>
                  <a:pt x="45" y="19"/>
                  <a:pt x="45" y="19"/>
                </a:cubicBezTo>
                <a:cubicBezTo>
                  <a:pt x="45" y="19"/>
                  <a:pt x="45" y="19"/>
                  <a:pt x="45" y="19"/>
                </a:cubicBezTo>
                <a:cubicBezTo>
                  <a:pt x="45" y="19"/>
                  <a:pt x="45" y="19"/>
                  <a:pt x="45" y="19"/>
                </a:cubicBezTo>
                <a:close/>
                <a:moveTo>
                  <a:pt x="45" y="19"/>
                </a:moveTo>
                <a:cubicBezTo>
                  <a:pt x="45" y="19"/>
                  <a:pt x="45" y="19"/>
                  <a:pt x="45" y="19"/>
                </a:cubicBezTo>
                <a:cubicBezTo>
                  <a:pt x="45" y="19"/>
                  <a:pt x="45" y="19"/>
                  <a:pt x="45" y="19"/>
                </a:cubicBezTo>
                <a:cubicBezTo>
                  <a:pt x="45" y="19"/>
                  <a:pt x="45" y="19"/>
                  <a:pt x="45" y="19"/>
                </a:cubicBezTo>
                <a:cubicBezTo>
                  <a:pt x="45" y="19"/>
                  <a:pt x="45" y="19"/>
                  <a:pt x="45" y="19"/>
                </a:cubicBezTo>
                <a:cubicBezTo>
                  <a:pt x="45" y="19"/>
                  <a:pt x="45" y="19"/>
                  <a:pt x="45" y="19"/>
                </a:cubicBezTo>
                <a:cubicBezTo>
                  <a:pt x="45" y="19"/>
                  <a:pt x="45" y="19"/>
                  <a:pt x="45" y="19"/>
                </a:cubicBezTo>
                <a:cubicBezTo>
                  <a:pt x="45" y="19"/>
                  <a:pt x="45" y="19"/>
                  <a:pt x="45" y="19"/>
                </a:cubicBezTo>
                <a:cubicBezTo>
                  <a:pt x="45" y="19"/>
                  <a:pt x="45" y="19"/>
                  <a:pt x="45" y="19"/>
                </a:cubicBezTo>
                <a:cubicBezTo>
                  <a:pt x="45" y="19"/>
                  <a:pt x="45" y="19"/>
                  <a:pt x="45" y="19"/>
                </a:cubicBezTo>
                <a:cubicBezTo>
                  <a:pt x="45" y="19"/>
                  <a:pt x="45" y="19"/>
                  <a:pt x="45" y="19"/>
                </a:cubicBezTo>
                <a:cubicBezTo>
                  <a:pt x="45" y="19"/>
                  <a:pt x="45" y="19"/>
                  <a:pt x="45" y="19"/>
                </a:cubicBezTo>
                <a:cubicBezTo>
                  <a:pt x="45" y="19"/>
                  <a:pt x="45" y="19"/>
                  <a:pt x="45" y="19"/>
                </a:cubicBezTo>
                <a:cubicBezTo>
                  <a:pt x="45" y="19"/>
                  <a:pt x="45" y="19"/>
                  <a:pt x="45" y="19"/>
                </a:cubicBezTo>
                <a:cubicBezTo>
                  <a:pt x="45" y="19"/>
                  <a:pt x="45" y="19"/>
                  <a:pt x="45" y="19"/>
                </a:cubicBezTo>
                <a:cubicBezTo>
                  <a:pt x="45" y="19"/>
                  <a:pt x="45" y="19"/>
                  <a:pt x="45" y="19"/>
                </a:cubicBezTo>
                <a:close/>
                <a:moveTo>
                  <a:pt x="45" y="18"/>
                </a:moveTo>
                <a:cubicBezTo>
                  <a:pt x="45" y="18"/>
                  <a:pt x="45" y="18"/>
                  <a:pt x="45" y="18"/>
                </a:cubicBezTo>
                <a:cubicBezTo>
                  <a:pt x="45" y="18"/>
                  <a:pt x="45" y="18"/>
                  <a:pt x="45" y="18"/>
                </a:cubicBezTo>
                <a:cubicBezTo>
                  <a:pt x="45" y="18"/>
                  <a:pt x="45" y="18"/>
                  <a:pt x="45" y="18"/>
                </a:cubicBezTo>
                <a:cubicBezTo>
                  <a:pt x="45" y="18"/>
                  <a:pt x="45" y="18"/>
                  <a:pt x="45" y="18"/>
                </a:cubicBezTo>
                <a:cubicBezTo>
                  <a:pt x="45" y="18"/>
                  <a:pt x="45" y="18"/>
                  <a:pt x="45" y="18"/>
                </a:cubicBezTo>
                <a:cubicBezTo>
                  <a:pt x="45" y="18"/>
                  <a:pt x="45" y="18"/>
                  <a:pt x="45" y="18"/>
                </a:cubicBezTo>
                <a:cubicBezTo>
                  <a:pt x="45" y="18"/>
                  <a:pt x="45" y="18"/>
                  <a:pt x="45" y="18"/>
                </a:cubicBezTo>
                <a:cubicBezTo>
                  <a:pt x="45" y="18"/>
                  <a:pt x="45" y="18"/>
                  <a:pt x="45" y="18"/>
                </a:cubicBezTo>
                <a:cubicBezTo>
                  <a:pt x="45" y="18"/>
                  <a:pt x="45" y="18"/>
                  <a:pt x="45" y="18"/>
                </a:cubicBezTo>
                <a:close/>
                <a:moveTo>
                  <a:pt x="42" y="25"/>
                </a:moveTo>
                <a:cubicBezTo>
                  <a:pt x="42" y="25"/>
                  <a:pt x="42" y="25"/>
                  <a:pt x="42" y="25"/>
                </a:cubicBezTo>
                <a:cubicBezTo>
                  <a:pt x="42" y="25"/>
                  <a:pt x="42" y="25"/>
                  <a:pt x="42" y="25"/>
                </a:cubicBezTo>
                <a:cubicBezTo>
                  <a:pt x="42" y="25"/>
                  <a:pt x="42" y="25"/>
                  <a:pt x="42" y="25"/>
                </a:cubicBezTo>
                <a:cubicBezTo>
                  <a:pt x="42" y="25"/>
                  <a:pt x="42" y="25"/>
                  <a:pt x="42" y="25"/>
                </a:cubicBezTo>
                <a:cubicBezTo>
                  <a:pt x="42" y="25"/>
                  <a:pt x="42" y="25"/>
                  <a:pt x="42" y="25"/>
                </a:cubicBezTo>
                <a:cubicBezTo>
                  <a:pt x="42" y="25"/>
                  <a:pt x="42" y="25"/>
                  <a:pt x="42" y="25"/>
                </a:cubicBezTo>
                <a:cubicBezTo>
                  <a:pt x="42" y="25"/>
                  <a:pt x="42" y="25"/>
                  <a:pt x="42" y="25"/>
                </a:cubicBezTo>
                <a:cubicBezTo>
                  <a:pt x="42" y="25"/>
                  <a:pt x="42" y="25"/>
                  <a:pt x="42" y="25"/>
                </a:cubicBezTo>
                <a:cubicBezTo>
                  <a:pt x="42" y="25"/>
                  <a:pt x="42" y="25"/>
                  <a:pt x="42" y="25"/>
                </a:cubicBezTo>
                <a:cubicBezTo>
                  <a:pt x="42" y="25"/>
                  <a:pt x="42" y="25"/>
                  <a:pt x="42" y="25"/>
                </a:cubicBezTo>
                <a:cubicBezTo>
                  <a:pt x="42" y="25"/>
                  <a:pt x="42" y="25"/>
                  <a:pt x="42" y="25"/>
                </a:cubicBezTo>
                <a:cubicBezTo>
                  <a:pt x="42" y="25"/>
                  <a:pt x="42" y="25"/>
                  <a:pt x="42" y="25"/>
                </a:cubicBezTo>
                <a:cubicBezTo>
                  <a:pt x="42" y="25"/>
                  <a:pt x="42" y="25"/>
                  <a:pt x="42" y="25"/>
                </a:cubicBezTo>
                <a:close/>
                <a:moveTo>
                  <a:pt x="41" y="25"/>
                </a:moveTo>
                <a:cubicBezTo>
                  <a:pt x="41" y="25"/>
                  <a:pt x="41" y="25"/>
                  <a:pt x="41" y="25"/>
                </a:cubicBezTo>
                <a:cubicBezTo>
                  <a:pt x="41" y="25"/>
                  <a:pt x="41" y="25"/>
                  <a:pt x="41" y="25"/>
                </a:cubicBezTo>
                <a:cubicBezTo>
                  <a:pt x="41" y="25"/>
                  <a:pt x="41" y="25"/>
                  <a:pt x="41" y="25"/>
                </a:cubicBezTo>
                <a:cubicBezTo>
                  <a:pt x="41" y="25"/>
                  <a:pt x="41" y="25"/>
                  <a:pt x="42" y="25"/>
                </a:cubicBezTo>
                <a:cubicBezTo>
                  <a:pt x="42" y="25"/>
                  <a:pt x="42" y="25"/>
                  <a:pt x="42" y="25"/>
                </a:cubicBezTo>
                <a:cubicBezTo>
                  <a:pt x="42" y="25"/>
                  <a:pt x="42" y="25"/>
                  <a:pt x="42" y="25"/>
                </a:cubicBezTo>
                <a:cubicBezTo>
                  <a:pt x="42" y="25"/>
                  <a:pt x="42" y="25"/>
                  <a:pt x="42" y="25"/>
                </a:cubicBezTo>
                <a:cubicBezTo>
                  <a:pt x="42" y="25"/>
                  <a:pt x="42" y="25"/>
                  <a:pt x="42" y="25"/>
                </a:cubicBezTo>
                <a:cubicBezTo>
                  <a:pt x="41" y="25"/>
                  <a:pt x="41" y="25"/>
                  <a:pt x="41" y="25"/>
                </a:cubicBezTo>
                <a:close/>
                <a:moveTo>
                  <a:pt x="40" y="26"/>
                </a:moveTo>
                <a:cubicBezTo>
                  <a:pt x="40" y="26"/>
                  <a:pt x="40" y="26"/>
                  <a:pt x="40" y="26"/>
                </a:cubicBezTo>
                <a:cubicBezTo>
                  <a:pt x="40" y="26"/>
                  <a:pt x="40" y="26"/>
                  <a:pt x="40" y="26"/>
                </a:cubicBezTo>
                <a:cubicBezTo>
                  <a:pt x="40" y="26"/>
                  <a:pt x="40" y="26"/>
                  <a:pt x="40" y="26"/>
                </a:cubicBezTo>
                <a:cubicBezTo>
                  <a:pt x="40" y="26"/>
                  <a:pt x="40" y="26"/>
                  <a:pt x="40" y="26"/>
                </a:cubicBezTo>
                <a:cubicBezTo>
                  <a:pt x="40" y="26"/>
                  <a:pt x="40" y="26"/>
                  <a:pt x="40" y="26"/>
                </a:cubicBezTo>
                <a:close/>
                <a:moveTo>
                  <a:pt x="45" y="18"/>
                </a:moveTo>
                <a:cubicBezTo>
                  <a:pt x="45" y="18"/>
                  <a:pt x="45" y="18"/>
                  <a:pt x="45" y="18"/>
                </a:cubicBezTo>
                <a:cubicBezTo>
                  <a:pt x="45" y="18"/>
                  <a:pt x="45" y="18"/>
                  <a:pt x="45" y="18"/>
                </a:cubicBezTo>
                <a:cubicBezTo>
                  <a:pt x="45" y="18"/>
                  <a:pt x="45" y="18"/>
                  <a:pt x="45" y="18"/>
                </a:cubicBezTo>
                <a:cubicBezTo>
                  <a:pt x="45" y="18"/>
                  <a:pt x="45" y="18"/>
                  <a:pt x="45" y="18"/>
                </a:cubicBezTo>
                <a:cubicBezTo>
                  <a:pt x="45" y="18"/>
                  <a:pt x="45" y="18"/>
                  <a:pt x="45" y="18"/>
                </a:cubicBezTo>
                <a:cubicBezTo>
                  <a:pt x="45" y="18"/>
                  <a:pt x="45" y="18"/>
                  <a:pt x="45" y="18"/>
                </a:cubicBezTo>
                <a:cubicBezTo>
                  <a:pt x="46" y="18"/>
                  <a:pt x="46" y="18"/>
                  <a:pt x="46" y="18"/>
                </a:cubicBezTo>
                <a:cubicBezTo>
                  <a:pt x="46" y="18"/>
                  <a:pt x="46" y="18"/>
                  <a:pt x="46" y="18"/>
                </a:cubicBezTo>
                <a:cubicBezTo>
                  <a:pt x="46" y="18"/>
                  <a:pt x="46" y="18"/>
                  <a:pt x="46" y="18"/>
                </a:cubicBezTo>
                <a:cubicBezTo>
                  <a:pt x="46" y="18"/>
                  <a:pt x="46" y="18"/>
                  <a:pt x="46" y="18"/>
                </a:cubicBezTo>
                <a:cubicBezTo>
                  <a:pt x="46" y="18"/>
                  <a:pt x="46" y="18"/>
                  <a:pt x="46" y="18"/>
                </a:cubicBezTo>
                <a:cubicBezTo>
                  <a:pt x="46" y="18"/>
                  <a:pt x="46" y="18"/>
                  <a:pt x="46" y="18"/>
                </a:cubicBezTo>
                <a:cubicBezTo>
                  <a:pt x="46" y="18"/>
                  <a:pt x="46" y="18"/>
                  <a:pt x="45" y="18"/>
                </a:cubicBezTo>
                <a:cubicBezTo>
                  <a:pt x="45" y="18"/>
                  <a:pt x="45" y="18"/>
                  <a:pt x="45" y="18"/>
                </a:cubicBezTo>
                <a:cubicBezTo>
                  <a:pt x="45" y="18"/>
                  <a:pt x="45" y="18"/>
                  <a:pt x="45" y="18"/>
                </a:cubicBezTo>
                <a:cubicBezTo>
                  <a:pt x="45" y="18"/>
                  <a:pt x="45" y="18"/>
                  <a:pt x="45" y="18"/>
                </a:cubicBezTo>
                <a:cubicBezTo>
                  <a:pt x="45" y="18"/>
                  <a:pt x="45" y="18"/>
                  <a:pt x="45" y="18"/>
                </a:cubicBezTo>
                <a:cubicBezTo>
                  <a:pt x="45" y="18"/>
                  <a:pt x="45" y="18"/>
                  <a:pt x="45" y="18"/>
                </a:cubicBezTo>
                <a:cubicBezTo>
                  <a:pt x="45" y="18"/>
                  <a:pt x="45" y="18"/>
                  <a:pt x="45" y="18"/>
                </a:cubicBezTo>
                <a:cubicBezTo>
                  <a:pt x="45" y="18"/>
                  <a:pt x="45" y="18"/>
                  <a:pt x="45" y="18"/>
                </a:cubicBezTo>
                <a:cubicBezTo>
                  <a:pt x="45" y="18"/>
                  <a:pt x="45" y="18"/>
                  <a:pt x="45" y="18"/>
                </a:cubicBezTo>
                <a:cubicBezTo>
                  <a:pt x="45" y="18"/>
                  <a:pt x="45" y="18"/>
                  <a:pt x="45" y="18"/>
                </a:cubicBezTo>
                <a:cubicBezTo>
                  <a:pt x="45" y="18"/>
                  <a:pt x="45" y="18"/>
                  <a:pt x="45" y="18"/>
                </a:cubicBezTo>
                <a:cubicBezTo>
                  <a:pt x="45" y="18"/>
                  <a:pt x="45" y="18"/>
                  <a:pt x="45" y="18"/>
                </a:cubicBezTo>
                <a:cubicBezTo>
                  <a:pt x="45" y="18"/>
                  <a:pt x="45" y="18"/>
                  <a:pt x="45" y="18"/>
                </a:cubicBezTo>
                <a:cubicBezTo>
                  <a:pt x="45" y="18"/>
                  <a:pt x="45" y="18"/>
                  <a:pt x="45" y="18"/>
                </a:cubicBezTo>
                <a:close/>
                <a:moveTo>
                  <a:pt x="45" y="18"/>
                </a:moveTo>
                <a:cubicBezTo>
                  <a:pt x="45" y="18"/>
                  <a:pt x="45" y="18"/>
                  <a:pt x="45" y="18"/>
                </a:cubicBezTo>
                <a:cubicBezTo>
                  <a:pt x="45" y="18"/>
                  <a:pt x="45" y="18"/>
                  <a:pt x="45" y="18"/>
                </a:cubicBezTo>
                <a:cubicBezTo>
                  <a:pt x="45" y="18"/>
                  <a:pt x="45" y="18"/>
                  <a:pt x="45" y="18"/>
                </a:cubicBezTo>
                <a:cubicBezTo>
                  <a:pt x="45" y="18"/>
                  <a:pt x="45" y="18"/>
                  <a:pt x="45" y="18"/>
                </a:cubicBezTo>
                <a:cubicBezTo>
                  <a:pt x="45" y="18"/>
                  <a:pt x="45" y="18"/>
                  <a:pt x="45" y="18"/>
                </a:cubicBezTo>
                <a:cubicBezTo>
                  <a:pt x="45" y="18"/>
                  <a:pt x="45" y="18"/>
                  <a:pt x="45" y="18"/>
                </a:cubicBezTo>
                <a:cubicBezTo>
                  <a:pt x="45" y="18"/>
                  <a:pt x="45" y="18"/>
                  <a:pt x="45" y="18"/>
                </a:cubicBezTo>
                <a:cubicBezTo>
                  <a:pt x="45" y="18"/>
                  <a:pt x="45" y="18"/>
                  <a:pt x="45" y="18"/>
                </a:cubicBezTo>
                <a:cubicBezTo>
                  <a:pt x="45" y="18"/>
                  <a:pt x="45" y="18"/>
                  <a:pt x="45" y="18"/>
                </a:cubicBezTo>
                <a:cubicBezTo>
                  <a:pt x="45" y="18"/>
                  <a:pt x="45" y="19"/>
                  <a:pt x="45" y="19"/>
                </a:cubicBezTo>
                <a:cubicBezTo>
                  <a:pt x="45" y="19"/>
                  <a:pt x="45" y="19"/>
                  <a:pt x="45" y="19"/>
                </a:cubicBezTo>
                <a:cubicBezTo>
                  <a:pt x="45" y="19"/>
                  <a:pt x="45" y="18"/>
                  <a:pt x="45" y="18"/>
                </a:cubicBezTo>
                <a:cubicBezTo>
                  <a:pt x="45" y="18"/>
                  <a:pt x="45" y="18"/>
                  <a:pt x="45" y="18"/>
                </a:cubicBezTo>
                <a:cubicBezTo>
                  <a:pt x="45" y="18"/>
                  <a:pt x="45" y="18"/>
                  <a:pt x="45" y="18"/>
                </a:cubicBezTo>
                <a:cubicBezTo>
                  <a:pt x="45" y="18"/>
                  <a:pt x="45" y="18"/>
                  <a:pt x="45" y="18"/>
                </a:cubicBezTo>
                <a:cubicBezTo>
                  <a:pt x="45" y="18"/>
                  <a:pt x="45" y="18"/>
                  <a:pt x="45" y="18"/>
                </a:cubicBezTo>
                <a:cubicBezTo>
                  <a:pt x="45" y="18"/>
                  <a:pt x="45" y="18"/>
                  <a:pt x="45" y="18"/>
                </a:cubicBezTo>
                <a:cubicBezTo>
                  <a:pt x="45" y="18"/>
                  <a:pt x="45" y="18"/>
                  <a:pt x="45" y="18"/>
                </a:cubicBezTo>
                <a:cubicBezTo>
                  <a:pt x="45" y="18"/>
                  <a:pt x="45" y="18"/>
                  <a:pt x="45" y="18"/>
                </a:cubicBezTo>
                <a:cubicBezTo>
                  <a:pt x="45" y="18"/>
                  <a:pt x="45" y="18"/>
                  <a:pt x="45" y="18"/>
                </a:cubicBezTo>
                <a:cubicBezTo>
                  <a:pt x="45" y="18"/>
                  <a:pt x="45" y="18"/>
                  <a:pt x="45" y="18"/>
                </a:cubicBezTo>
                <a:cubicBezTo>
                  <a:pt x="45" y="18"/>
                  <a:pt x="45" y="18"/>
                  <a:pt x="45" y="18"/>
                </a:cubicBezTo>
                <a:cubicBezTo>
                  <a:pt x="45" y="18"/>
                  <a:pt x="45" y="18"/>
                  <a:pt x="45" y="18"/>
                </a:cubicBezTo>
                <a:cubicBezTo>
                  <a:pt x="45" y="18"/>
                  <a:pt x="45" y="18"/>
                  <a:pt x="45" y="18"/>
                </a:cubicBezTo>
                <a:cubicBezTo>
                  <a:pt x="45" y="18"/>
                  <a:pt x="45" y="18"/>
                  <a:pt x="45" y="18"/>
                </a:cubicBezTo>
                <a:cubicBezTo>
                  <a:pt x="45" y="18"/>
                  <a:pt x="45" y="18"/>
                  <a:pt x="45" y="18"/>
                </a:cubicBezTo>
                <a:cubicBezTo>
                  <a:pt x="45" y="18"/>
                  <a:pt x="45" y="18"/>
                  <a:pt x="45" y="18"/>
                </a:cubicBezTo>
                <a:cubicBezTo>
                  <a:pt x="45" y="18"/>
                  <a:pt x="45" y="18"/>
                  <a:pt x="45" y="18"/>
                </a:cubicBezTo>
                <a:cubicBezTo>
                  <a:pt x="45" y="18"/>
                  <a:pt x="45" y="18"/>
                  <a:pt x="45" y="18"/>
                </a:cubicBezTo>
                <a:cubicBezTo>
                  <a:pt x="45" y="18"/>
                  <a:pt x="45" y="18"/>
                  <a:pt x="45" y="18"/>
                </a:cubicBezTo>
                <a:cubicBezTo>
                  <a:pt x="45" y="18"/>
                  <a:pt x="45" y="18"/>
                  <a:pt x="45" y="18"/>
                </a:cubicBezTo>
                <a:close/>
                <a:moveTo>
                  <a:pt x="40" y="20"/>
                </a:moveTo>
                <a:cubicBezTo>
                  <a:pt x="40" y="20"/>
                  <a:pt x="40" y="20"/>
                  <a:pt x="40" y="20"/>
                </a:cubicBezTo>
                <a:cubicBezTo>
                  <a:pt x="40" y="20"/>
                  <a:pt x="40" y="20"/>
                  <a:pt x="40" y="20"/>
                </a:cubicBezTo>
                <a:cubicBezTo>
                  <a:pt x="40" y="20"/>
                  <a:pt x="40" y="20"/>
                  <a:pt x="40" y="20"/>
                </a:cubicBezTo>
                <a:cubicBezTo>
                  <a:pt x="40" y="20"/>
                  <a:pt x="40" y="20"/>
                  <a:pt x="40" y="20"/>
                </a:cubicBezTo>
                <a:cubicBezTo>
                  <a:pt x="40" y="20"/>
                  <a:pt x="40" y="20"/>
                  <a:pt x="40" y="20"/>
                </a:cubicBezTo>
                <a:cubicBezTo>
                  <a:pt x="40" y="20"/>
                  <a:pt x="40" y="20"/>
                  <a:pt x="40" y="20"/>
                </a:cubicBezTo>
                <a:cubicBezTo>
                  <a:pt x="40" y="20"/>
                  <a:pt x="40" y="20"/>
                  <a:pt x="40" y="20"/>
                </a:cubicBezTo>
                <a:close/>
                <a:moveTo>
                  <a:pt x="44" y="19"/>
                </a:moveTo>
                <a:cubicBezTo>
                  <a:pt x="44" y="19"/>
                  <a:pt x="44" y="19"/>
                  <a:pt x="44" y="19"/>
                </a:cubicBezTo>
                <a:cubicBezTo>
                  <a:pt x="44" y="19"/>
                  <a:pt x="44" y="19"/>
                  <a:pt x="44" y="19"/>
                </a:cubicBezTo>
                <a:cubicBezTo>
                  <a:pt x="44" y="19"/>
                  <a:pt x="44" y="19"/>
                  <a:pt x="44" y="19"/>
                </a:cubicBezTo>
                <a:cubicBezTo>
                  <a:pt x="44" y="19"/>
                  <a:pt x="44" y="19"/>
                  <a:pt x="44" y="19"/>
                </a:cubicBezTo>
                <a:cubicBezTo>
                  <a:pt x="44" y="19"/>
                  <a:pt x="44" y="19"/>
                  <a:pt x="44" y="19"/>
                </a:cubicBezTo>
                <a:cubicBezTo>
                  <a:pt x="44" y="19"/>
                  <a:pt x="44" y="19"/>
                  <a:pt x="44" y="19"/>
                </a:cubicBezTo>
                <a:cubicBezTo>
                  <a:pt x="44" y="19"/>
                  <a:pt x="44" y="19"/>
                  <a:pt x="44" y="19"/>
                </a:cubicBezTo>
                <a:cubicBezTo>
                  <a:pt x="44" y="19"/>
                  <a:pt x="44" y="19"/>
                  <a:pt x="44" y="19"/>
                </a:cubicBezTo>
                <a:cubicBezTo>
                  <a:pt x="44" y="19"/>
                  <a:pt x="44" y="19"/>
                  <a:pt x="44" y="19"/>
                </a:cubicBezTo>
                <a:cubicBezTo>
                  <a:pt x="44" y="19"/>
                  <a:pt x="44" y="19"/>
                  <a:pt x="44" y="19"/>
                </a:cubicBezTo>
                <a:cubicBezTo>
                  <a:pt x="44" y="19"/>
                  <a:pt x="44" y="19"/>
                  <a:pt x="44" y="19"/>
                </a:cubicBezTo>
                <a:cubicBezTo>
                  <a:pt x="44" y="19"/>
                  <a:pt x="44" y="19"/>
                  <a:pt x="44" y="19"/>
                </a:cubicBezTo>
                <a:cubicBezTo>
                  <a:pt x="44" y="19"/>
                  <a:pt x="44" y="19"/>
                  <a:pt x="44" y="19"/>
                </a:cubicBezTo>
                <a:cubicBezTo>
                  <a:pt x="44" y="19"/>
                  <a:pt x="44" y="19"/>
                  <a:pt x="44" y="19"/>
                </a:cubicBezTo>
                <a:cubicBezTo>
                  <a:pt x="44" y="19"/>
                  <a:pt x="44" y="19"/>
                  <a:pt x="44" y="19"/>
                </a:cubicBezTo>
                <a:cubicBezTo>
                  <a:pt x="44" y="18"/>
                  <a:pt x="44" y="18"/>
                  <a:pt x="44" y="18"/>
                </a:cubicBezTo>
                <a:cubicBezTo>
                  <a:pt x="44" y="18"/>
                  <a:pt x="44" y="18"/>
                  <a:pt x="44" y="18"/>
                </a:cubicBezTo>
                <a:cubicBezTo>
                  <a:pt x="44" y="18"/>
                  <a:pt x="44" y="18"/>
                  <a:pt x="44" y="18"/>
                </a:cubicBezTo>
                <a:cubicBezTo>
                  <a:pt x="44" y="18"/>
                  <a:pt x="44" y="18"/>
                  <a:pt x="44" y="18"/>
                </a:cubicBezTo>
                <a:cubicBezTo>
                  <a:pt x="44" y="18"/>
                  <a:pt x="44" y="18"/>
                  <a:pt x="44" y="18"/>
                </a:cubicBezTo>
                <a:cubicBezTo>
                  <a:pt x="44" y="18"/>
                  <a:pt x="44" y="18"/>
                  <a:pt x="44" y="18"/>
                </a:cubicBezTo>
                <a:cubicBezTo>
                  <a:pt x="44" y="18"/>
                  <a:pt x="44" y="18"/>
                  <a:pt x="44" y="18"/>
                </a:cubicBezTo>
                <a:cubicBezTo>
                  <a:pt x="44" y="18"/>
                  <a:pt x="44" y="18"/>
                  <a:pt x="44" y="18"/>
                </a:cubicBezTo>
                <a:cubicBezTo>
                  <a:pt x="44" y="18"/>
                  <a:pt x="44" y="18"/>
                  <a:pt x="44" y="18"/>
                </a:cubicBezTo>
                <a:cubicBezTo>
                  <a:pt x="44" y="18"/>
                  <a:pt x="44" y="18"/>
                  <a:pt x="44" y="18"/>
                </a:cubicBezTo>
                <a:cubicBezTo>
                  <a:pt x="44" y="18"/>
                  <a:pt x="44" y="18"/>
                  <a:pt x="44" y="18"/>
                </a:cubicBezTo>
                <a:cubicBezTo>
                  <a:pt x="44" y="18"/>
                  <a:pt x="44" y="18"/>
                  <a:pt x="44" y="18"/>
                </a:cubicBezTo>
                <a:cubicBezTo>
                  <a:pt x="44" y="18"/>
                  <a:pt x="44" y="18"/>
                  <a:pt x="44" y="18"/>
                </a:cubicBezTo>
                <a:cubicBezTo>
                  <a:pt x="44" y="18"/>
                  <a:pt x="44" y="18"/>
                  <a:pt x="44" y="18"/>
                </a:cubicBezTo>
                <a:cubicBezTo>
                  <a:pt x="44" y="18"/>
                  <a:pt x="44" y="18"/>
                  <a:pt x="44" y="18"/>
                </a:cubicBezTo>
                <a:cubicBezTo>
                  <a:pt x="44" y="18"/>
                  <a:pt x="44" y="18"/>
                  <a:pt x="44" y="18"/>
                </a:cubicBezTo>
                <a:cubicBezTo>
                  <a:pt x="44" y="18"/>
                  <a:pt x="44" y="18"/>
                  <a:pt x="44" y="18"/>
                </a:cubicBezTo>
                <a:cubicBezTo>
                  <a:pt x="44" y="18"/>
                  <a:pt x="44" y="18"/>
                  <a:pt x="44" y="18"/>
                </a:cubicBezTo>
                <a:cubicBezTo>
                  <a:pt x="44" y="18"/>
                  <a:pt x="44" y="18"/>
                  <a:pt x="44" y="18"/>
                </a:cubicBezTo>
                <a:cubicBezTo>
                  <a:pt x="44" y="18"/>
                  <a:pt x="44" y="18"/>
                  <a:pt x="44" y="18"/>
                </a:cubicBezTo>
                <a:cubicBezTo>
                  <a:pt x="44" y="18"/>
                  <a:pt x="44" y="18"/>
                  <a:pt x="44" y="18"/>
                </a:cubicBezTo>
                <a:cubicBezTo>
                  <a:pt x="44" y="18"/>
                  <a:pt x="44" y="18"/>
                  <a:pt x="44" y="18"/>
                </a:cubicBezTo>
                <a:cubicBezTo>
                  <a:pt x="44" y="18"/>
                  <a:pt x="44" y="18"/>
                  <a:pt x="44" y="18"/>
                </a:cubicBezTo>
                <a:cubicBezTo>
                  <a:pt x="44" y="18"/>
                  <a:pt x="44" y="18"/>
                  <a:pt x="44" y="18"/>
                </a:cubicBezTo>
                <a:cubicBezTo>
                  <a:pt x="44" y="18"/>
                  <a:pt x="44" y="18"/>
                  <a:pt x="44" y="18"/>
                </a:cubicBezTo>
                <a:cubicBezTo>
                  <a:pt x="44" y="18"/>
                  <a:pt x="44" y="18"/>
                  <a:pt x="44" y="18"/>
                </a:cubicBezTo>
                <a:cubicBezTo>
                  <a:pt x="44" y="18"/>
                  <a:pt x="44" y="18"/>
                  <a:pt x="44" y="18"/>
                </a:cubicBezTo>
                <a:cubicBezTo>
                  <a:pt x="44" y="18"/>
                  <a:pt x="44" y="18"/>
                  <a:pt x="44" y="18"/>
                </a:cubicBezTo>
                <a:cubicBezTo>
                  <a:pt x="44" y="18"/>
                  <a:pt x="44" y="18"/>
                  <a:pt x="44" y="18"/>
                </a:cubicBezTo>
                <a:cubicBezTo>
                  <a:pt x="44" y="18"/>
                  <a:pt x="44" y="18"/>
                  <a:pt x="44" y="18"/>
                </a:cubicBezTo>
                <a:cubicBezTo>
                  <a:pt x="44" y="18"/>
                  <a:pt x="44" y="18"/>
                  <a:pt x="44" y="18"/>
                </a:cubicBezTo>
                <a:cubicBezTo>
                  <a:pt x="44" y="18"/>
                  <a:pt x="44" y="18"/>
                  <a:pt x="44" y="18"/>
                </a:cubicBezTo>
                <a:cubicBezTo>
                  <a:pt x="44" y="18"/>
                  <a:pt x="44" y="18"/>
                  <a:pt x="44" y="19"/>
                </a:cubicBezTo>
                <a:cubicBezTo>
                  <a:pt x="44" y="19"/>
                  <a:pt x="44" y="19"/>
                  <a:pt x="44" y="19"/>
                </a:cubicBezTo>
                <a:cubicBezTo>
                  <a:pt x="44" y="19"/>
                  <a:pt x="44" y="19"/>
                  <a:pt x="44" y="19"/>
                </a:cubicBezTo>
                <a:cubicBezTo>
                  <a:pt x="44" y="19"/>
                  <a:pt x="44" y="19"/>
                  <a:pt x="44" y="19"/>
                </a:cubicBezTo>
                <a:close/>
                <a:moveTo>
                  <a:pt x="40" y="27"/>
                </a:moveTo>
                <a:cubicBezTo>
                  <a:pt x="40" y="27"/>
                  <a:pt x="40" y="27"/>
                  <a:pt x="40" y="27"/>
                </a:cubicBezTo>
                <a:cubicBezTo>
                  <a:pt x="40" y="27"/>
                  <a:pt x="40" y="27"/>
                  <a:pt x="40" y="27"/>
                </a:cubicBezTo>
                <a:cubicBezTo>
                  <a:pt x="40" y="27"/>
                  <a:pt x="40" y="27"/>
                  <a:pt x="40" y="27"/>
                </a:cubicBezTo>
                <a:cubicBezTo>
                  <a:pt x="40" y="27"/>
                  <a:pt x="40" y="27"/>
                  <a:pt x="40" y="27"/>
                </a:cubicBezTo>
                <a:close/>
                <a:moveTo>
                  <a:pt x="39" y="27"/>
                </a:moveTo>
                <a:cubicBezTo>
                  <a:pt x="39"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39" y="27"/>
                  <a:pt x="40" y="27"/>
                </a:cubicBezTo>
                <a:cubicBezTo>
                  <a:pt x="40" y="27"/>
                  <a:pt x="40" y="27"/>
                  <a:pt x="40" y="27"/>
                </a:cubicBezTo>
                <a:cubicBezTo>
                  <a:pt x="39" y="27"/>
                  <a:pt x="39" y="27"/>
                  <a:pt x="39" y="27"/>
                </a:cubicBezTo>
                <a:cubicBezTo>
                  <a:pt x="39" y="27"/>
                  <a:pt x="39" y="27"/>
                  <a:pt x="39" y="27"/>
                </a:cubicBezTo>
                <a:close/>
                <a:moveTo>
                  <a:pt x="40" y="27"/>
                </a:move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lose/>
                <a:moveTo>
                  <a:pt x="42" y="25"/>
                </a:moveTo>
                <a:cubicBezTo>
                  <a:pt x="42" y="25"/>
                  <a:pt x="42" y="25"/>
                  <a:pt x="42" y="25"/>
                </a:cubicBezTo>
                <a:cubicBezTo>
                  <a:pt x="42" y="25"/>
                  <a:pt x="42" y="25"/>
                  <a:pt x="42" y="25"/>
                </a:cubicBezTo>
                <a:cubicBezTo>
                  <a:pt x="42" y="25"/>
                  <a:pt x="42" y="25"/>
                  <a:pt x="42" y="25"/>
                </a:cubicBezTo>
                <a:cubicBezTo>
                  <a:pt x="42" y="25"/>
                  <a:pt x="42" y="25"/>
                  <a:pt x="42" y="25"/>
                </a:cubicBezTo>
                <a:cubicBezTo>
                  <a:pt x="42" y="25"/>
                  <a:pt x="42" y="25"/>
                  <a:pt x="42" y="25"/>
                </a:cubicBezTo>
                <a:cubicBezTo>
                  <a:pt x="42" y="25"/>
                  <a:pt x="42" y="25"/>
                  <a:pt x="42" y="25"/>
                </a:cubicBezTo>
                <a:cubicBezTo>
                  <a:pt x="42" y="25"/>
                  <a:pt x="42" y="25"/>
                  <a:pt x="42" y="25"/>
                </a:cubicBezTo>
                <a:cubicBezTo>
                  <a:pt x="42" y="25"/>
                  <a:pt x="42" y="25"/>
                  <a:pt x="42" y="25"/>
                </a:cubicBezTo>
                <a:cubicBezTo>
                  <a:pt x="42" y="25"/>
                  <a:pt x="42" y="25"/>
                  <a:pt x="42" y="25"/>
                </a:cubicBezTo>
                <a:cubicBezTo>
                  <a:pt x="42" y="25"/>
                  <a:pt x="42" y="25"/>
                  <a:pt x="42" y="25"/>
                </a:cubicBezTo>
                <a:cubicBezTo>
                  <a:pt x="42" y="25"/>
                  <a:pt x="42" y="25"/>
                  <a:pt x="42" y="25"/>
                </a:cubicBezTo>
                <a:cubicBezTo>
                  <a:pt x="42" y="25"/>
                  <a:pt x="42" y="25"/>
                  <a:pt x="42" y="25"/>
                </a:cubicBezTo>
                <a:cubicBezTo>
                  <a:pt x="42" y="25"/>
                  <a:pt x="42" y="25"/>
                  <a:pt x="42" y="25"/>
                </a:cubicBezTo>
                <a:cubicBezTo>
                  <a:pt x="42" y="25"/>
                  <a:pt x="42" y="25"/>
                  <a:pt x="42" y="25"/>
                </a:cubicBezTo>
                <a:close/>
                <a:moveTo>
                  <a:pt x="39" y="28"/>
                </a:moveTo>
                <a:cubicBezTo>
                  <a:pt x="39" y="28"/>
                  <a:pt x="39" y="28"/>
                  <a:pt x="39" y="28"/>
                </a:cubicBezTo>
                <a:cubicBezTo>
                  <a:pt x="39" y="28"/>
                  <a:pt x="39" y="28"/>
                  <a:pt x="39" y="28"/>
                </a:cubicBezTo>
                <a:cubicBezTo>
                  <a:pt x="39" y="28"/>
                  <a:pt x="39" y="28"/>
                  <a:pt x="39" y="28"/>
                </a:cubicBezTo>
                <a:cubicBezTo>
                  <a:pt x="39" y="28"/>
                  <a:pt x="39" y="28"/>
                  <a:pt x="39" y="28"/>
                </a:cubicBezTo>
                <a:cubicBezTo>
                  <a:pt x="39" y="28"/>
                  <a:pt x="39" y="28"/>
                  <a:pt x="39" y="28"/>
                </a:cubicBezTo>
                <a:cubicBezTo>
                  <a:pt x="39" y="28"/>
                  <a:pt x="39" y="28"/>
                  <a:pt x="39" y="28"/>
                </a:cubicBezTo>
                <a:cubicBezTo>
                  <a:pt x="39" y="28"/>
                  <a:pt x="39" y="28"/>
                  <a:pt x="39" y="28"/>
                </a:cubicBezTo>
                <a:cubicBezTo>
                  <a:pt x="39" y="28"/>
                  <a:pt x="39" y="28"/>
                  <a:pt x="39" y="28"/>
                </a:cubicBezTo>
                <a:cubicBezTo>
                  <a:pt x="39" y="28"/>
                  <a:pt x="39" y="28"/>
                  <a:pt x="39" y="28"/>
                </a:cubicBezTo>
                <a:cubicBezTo>
                  <a:pt x="39" y="28"/>
                  <a:pt x="39" y="28"/>
                  <a:pt x="39" y="28"/>
                </a:cubicBezTo>
                <a:cubicBezTo>
                  <a:pt x="39" y="28"/>
                  <a:pt x="39" y="28"/>
                  <a:pt x="39" y="28"/>
                </a:cubicBezTo>
                <a:cubicBezTo>
                  <a:pt x="39" y="28"/>
                  <a:pt x="39" y="28"/>
                  <a:pt x="39" y="28"/>
                </a:cubicBezTo>
                <a:close/>
                <a:moveTo>
                  <a:pt x="39" y="20"/>
                </a:moveTo>
                <a:cubicBezTo>
                  <a:pt x="39" y="20"/>
                  <a:pt x="39" y="20"/>
                  <a:pt x="39" y="20"/>
                </a:cubicBezTo>
                <a:cubicBezTo>
                  <a:pt x="39" y="20"/>
                  <a:pt x="39" y="20"/>
                  <a:pt x="39" y="20"/>
                </a:cubicBezTo>
                <a:cubicBezTo>
                  <a:pt x="39" y="20"/>
                  <a:pt x="39" y="20"/>
                  <a:pt x="39" y="20"/>
                </a:cubicBezTo>
                <a:cubicBezTo>
                  <a:pt x="39" y="20"/>
                  <a:pt x="39" y="20"/>
                  <a:pt x="39" y="20"/>
                </a:cubicBezTo>
                <a:cubicBezTo>
                  <a:pt x="39" y="20"/>
                  <a:pt x="39" y="20"/>
                  <a:pt x="39" y="20"/>
                </a:cubicBezTo>
                <a:cubicBezTo>
                  <a:pt x="39" y="20"/>
                  <a:pt x="39" y="20"/>
                  <a:pt x="39" y="20"/>
                </a:cubicBezTo>
                <a:cubicBezTo>
                  <a:pt x="39" y="20"/>
                  <a:pt x="39" y="20"/>
                  <a:pt x="39" y="20"/>
                </a:cubicBezTo>
                <a:cubicBezTo>
                  <a:pt x="39" y="20"/>
                  <a:pt x="39" y="20"/>
                  <a:pt x="39" y="20"/>
                </a:cubicBezTo>
                <a:cubicBezTo>
                  <a:pt x="39" y="20"/>
                  <a:pt x="39" y="20"/>
                  <a:pt x="39" y="20"/>
                </a:cubicBezTo>
                <a:cubicBezTo>
                  <a:pt x="39" y="20"/>
                  <a:pt x="39" y="20"/>
                  <a:pt x="39" y="20"/>
                </a:cubicBezTo>
                <a:cubicBezTo>
                  <a:pt x="39" y="20"/>
                  <a:pt x="39" y="20"/>
                  <a:pt x="39" y="20"/>
                </a:cubicBezTo>
                <a:cubicBezTo>
                  <a:pt x="39" y="20"/>
                  <a:pt x="39" y="20"/>
                  <a:pt x="39" y="20"/>
                </a:cubicBezTo>
                <a:cubicBezTo>
                  <a:pt x="39" y="20"/>
                  <a:pt x="39" y="20"/>
                  <a:pt x="39" y="20"/>
                </a:cubicBezTo>
                <a:cubicBezTo>
                  <a:pt x="39" y="20"/>
                  <a:pt x="39" y="20"/>
                  <a:pt x="39" y="20"/>
                </a:cubicBezTo>
                <a:cubicBezTo>
                  <a:pt x="39" y="20"/>
                  <a:pt x="39" y="20"/>
                  <a:pt x="39" y="20"/>
                </a:cubicBezTo>
                <a:cubicBezTo>
                  <a:pt x="39" y="20"/>
                  <a:pt x="39" y="20"/>
                  <a:pt x="39" y="20"/>
                </a:cubicBezTo>
                <a:cubicBezTo>
                  <a:pt x="39" y="20"/>
                  <a:pt x="39" y="20"/>
                  <a:pt x="39" y="20"/>
                </a:cubicBezTo>
                <a:cubicBezTo>
                  <a:pt x="39" y="20"/>
                  <a:pt x="39" y="20"/>
                  <a:pt x="39" y="20"/>
                </a:cubicBezTo>
                <a:cubicBezTo>
                  <a:pt x="39" y="20"/>
                  <a:pt x="39" y="20"/>
                  <a:pt x="39" y="20"/>
                </a:cubicBezTo>
                <a:cubicBezTo>
                  <a:pt x="39" y="20"/>
                  <a:pt x="39" y="20"/>
                  <a:pt x="39" y="20"/>
                </a:cubicBezTo>
                <a:cubicBezTo>
                  <a:pt x="39" y="20"/>
                  <a:pt x="39" y="20"/>
                  <a:pt x="39" y="20"/>
                </a:cubicBezTo>
                <a:cubicBezTo>
                  <a:pt x="39" y="20"/>
                  <a:pt x="39" y="20"/>
                  <a:pt x="39" y="20"/>
                </a:cubicBezTo>
                <a:cubicBezTo>
                  <a:pt x="39" y="20"/>
                  <a:pt x="39" y="20"/>
                  <a:pt x="39" y="20"/>
                </a:cubicBezTo>
                <a:cubicBezTo>
                  <a:pt x="39" y="20"/>
                  <a:pt x="39" y="20"/>
                  <a:pt x="39" y="20"/>
                </a:cubicBezTo>
                <a:cubicBezTo>
                  <a:pt x="39" y="20"/>
                  <a:pt x="39" y="20"/>
                  <a:pt x="39" y="20"/>
                </a:cubicBezTo>
                <a:cubicBezTo>
                  <a:pt x="39" y="20"/>
                  <a:pt x="39" y="20"/>
                  <a:pt x="39" y="20"/>
                </a:cubicBezTo>
                <a:cubicBezTo>
                  <a:pt x="39" y="20"/>
                  <a:pt x="39" y="20"/>
                  <a:pt x="39" y="20"/>
                </a:cubicBezTo>
                <a:cubicBezTo>
                  <a:pt x="39" y="20"/>
                  <a:pt x="39" y="20"/>
                  <a:pt x="39" y="20"/>
                </a:cubicBezTo>
                <a:cubicBezTo>
                  <a:pt x="39" y="20"/>
                  <a:pt x="39" y="20"/>
                  <a:pt x="39" y="20"/>
                </a:cubicBezTo>
                <a:cubicBezTo>
                  <a:pt x="39" y="20"/>
                  <a:pt x="39" y="20"/>
                  <a:pt x="39" y="20"/>
                </a:cubicBezTo>
                <a:cubicBezTo>
                  <a:pt x="39" y="20"/>
                  <a:pt x="39" y="20"/>
                  <a:pt x="39" y="20"/>
                </a:cubicBezTo>
                <a:cubicBezTo>
                  <a:pt x="39" y="21"/>
                  <a:pt x="39" y="21"/>
                  <a:pt x="39" y="21"/>
                </a:cubicBezTo>
                <a:cubicBezTo>
                  <a:pt x="39" y="21"/>
                  <a:pt x="39" y="21"/>
                  <a:pt x="39" y="21"/>
                </a:cubicBezTo>
                <a:cubicBezTo>
                  <a:pt x="39" y="21"/>
                  <a:pt x="39" y="21"/>
                  <a:pt x="39" y="21"/>
                </a:cubicBezTo>
                <a:cubicBezTo>
                  <a:pt x="39" y="21"/>
                  <a:pt x="39" y="21"/>
                  <a:pt x="39" y="21"/>
                </a:cubicBezTo>
                <a:cubicBezTo>
                  <a:pt x="39" y="21"/>
                  <a:pt x="39" y="21"/>
                  <a:pt x="39" y="21"/>
                </a:cubicBezTo>
                <a:cubicBezTo>
                  <a:pt x="39" y="21"/>
                  <a:pt x="39" y="21"/>
                  <a:pt x="39" y="21"/>
                </a:cubicBezTo>
                <a:cubicBezTo>
                  <a:pt x="39" y="21"/>
                  <a:pt x="39" y="21"/>
                  <a:pt x="39" y="21"/>
                </a:cubicBezTo>
                <a:cubicBezTo>
                  <a:pt x="39" y="21"/>
                  <a:pt x="39" y="21"/>
                  <a:pt x="39" y="21"/>
                </a:cubicBezTo>
                <a:cubicBezTo>
                  <a:pt x="39" y="21"/>
                  <a:pt x="39" y="21"/>
                  <a:pt x="39" y="21"/>
                </a:cubicBezTo>
                <a:cubicBezTo>
                  <a:pt x="39" y="21"/>
                  <a:pt x="39" y="21"/>
                  <a:pt x="40" y="21"/>
                </a:cubicBezTo>
                <a:cubicBezTo>
                  <a:pt x="40" y="21"/>
                  <a:pt x="40" y="21"/>
                  <a:pt x="40" y="20"/>
                </a:cubicBezTo>
                <a:cubicBezTo>
                  <a:pt x="40" y="20"/>
                  <a:pt x="40" y="20"/>
                  <a:pt x="39" y="20"/>
                </a:cubicBezTo>
                <a:cubicBezTo>
                  <a:pt x="39" y="20"/>
                  <a:pt x="39" y="20"/>
                  <a:pt x="39" y="20"/>
                </a:cubicBezTo>
                <a:cubicBezTo>
                  <a:pt x="39" y="20"/>
                  <a:pt x="39" y="20"/>
                  <a:pt x="39" y="20"/>
                </a:cubicBezTo>
                <a:cubicBezTo>
                  <a:pt x="39" y="20"/>
                  <a:pt x="39" y="20"/>
                  <a:pt x="39" y="20"/>
                </a:cubicBezTo>
                <a:cubicBezTo>
                  <a:pt x="40" y="20"/>
                  <a:pt x="40" y="20"/>
                  <a:pt x="40" y="20"/>
                </a:cubicBezTo>
                <a:cubicBezTo>
                  <a:pt x="40" y="20"/>
                  <a:pt x="40" y="20"/>
                  <a:pt x="40" y="20"/>
                </a:cubicBezTo>
                <a:cubicBezTo>
                  <a:pt x="40" y="20"/>
                  <a:pt x="40" y="20"/>
                  <a:pt x="40" y="20"/>
                </a:cubicBezTo>
                <a:cubicBezTo>
                  <a:pt x="40" y="20"/>
                  <a:pt x="40" y="20"/>
                  <a:pt x="40" y="20"/>
                </a:cubicBezTo>
                <a:cubicBezTo>
                  <a:pt x="40" y="20"/>
                  <a:pt x="40" y="20"/>
                  <a:pt x="40" y="20"/>
                </a:cubicBezTo>
                <a:cubicBezTo>
                  <a:pt x="40" y="20"/>
                  <a:pt x="40" y="20"/>
                  <a:pt x="40" y="20"/>
                </a:cubicBezTo>
                <a:cubicBezTo>
                  <a:pt x="40" y="20"/>
                  <a:pt x="40" y="20"/>
                  <a:pt x="40" y="20"/>
                </a:cubicBezTo>
                <a:cubicBezTo>
                  <a:pt x="40" y="20"/>
                  <a:pt x="40" y="20"/>
                  <a:pt x="40" y="20"/>
                </a:cubicBezTo>
                <a:cubicBezTo>
                  <a:pt x="40" y="20"/>
                  <a:pt x="40" y="20"/>
                  <a:pt x="40" y="20"/>
                </a:cubicBezTo>
                <a:cubicBezTo>
                  <a:pt x="40" y="20"/>
                  <a:pt x="40" y="20"/>
                  <a:pt x="40" y="20"/>
                </a:cubicBezTo>
                <a:cubicBezTo>
                  <a:pt x="40" y="20"/>
                  <a:pt x="40" y="20"/>
                  <a:pt x="40" y="20"/>
                </a:cubicBezTo>
                <a:cubicBezTo>
                  <a:pt x="40" y="20"/>
                  <a:pt x="40" y="20"/>
                  <a:pt x="40" y="20"/>
                </a:cubicBezTo>
                <a:cubicBezTo>
                  <a:pt x="40" y="20"/>
                  <a:pt x="40" y="20"/>
                  <a:pt x="40" y="20"/>
                </a:cubicBezTo>
                <a:cubicBezTo>
                  <a:pt x="40" y="20"/>
                  <a:pt x="40" y="20"/>
                  <a:pt x="40" y="20"/>
                </a:cubicBezTo>
                <a:cubicBezTo>
                  <a:pt x="40" y="20"/>
                  <a:pt x="40" y="20"/>
                  <a:pt x="40" y="20"/>
                </a:cubicBezTo>
                <a:cubicBezTo>
                  <a:pt x="40" y="20"/>
                  <a:pt x="40" y="20"/>
                  <a:pt x="40" y="20"/>
                </a:cubicBezTo>
                <a:cubicBezTo>
                  <a:pt x="40" y="20"/>
                  <a:pt x="40" y="20"/>
                  <a:pt x="40" y="20"/>
                </a:cubicBezTo>
                <a:cubicBezTo>
                  <a:pt x="40" y="20"/>
                  <a:pt x="40" y="20"/>
                  <a:pt x="40" y="20"/>
                </a:cubicBezTo>
                <a:cubicBezTo>
                  <a:pt x="40" y="20"/>
                  <a:pt x="40" y="20"/>
                  <a:pt x="40" y="20"/>
                </a:cubicBezTo>
                <a:cubicBezTo>
                  <a:pt x="40" y="20"/>
                  <a:pt x="40" y="20"/>
                  <a:pt x="40" y="20"/>
                </a:cubicBezTo>
                <a:cubicBezTo>
                  <a:pt x="40" y="20"/>
                  <a:pt x="40" y="20"/>
                  <a:pt x="40" y="20"/>
                </a:cubicBezTo>
                <a:cubicBezTo>
                  <a:pt x="40" y="20"/>
                  <a:pt x="40" y="21"/>
                  <a:pt x="40" y="21"/>
                </a:cubicBezTo>
                <a:cubicBezTo>
                  <a:pt x="40" y="21"/>
                  <a:pt x="40" y="21"/>
                  <a:pt x="40" y="21"/>
                </a:cubicBezTo>
                <a:cubicBezTo>
                  <a:pt x="40" y="21"/>
                  <a:pt x="40" y="21"/>
                  <a:pt x="40" y="21"/>
                </a:cubicBezTo>
                <a:cubicBezTo>
                  <a:pt x="40" y="21"/>
                  <a:pt x="40" y="21"/>
                  <a:pt x="40" y="21"/>
                </a:cubicBezTo>
                <a:cubicBezTo>
                  <a:pt x="40" y="21"/>
                  <a:pt x="40" y="21"/>
                  <a:pt x="40" y="21"/>
                </a:cubicBezTo>
                <a:cubicBezTo>
                  <a:pt x="40" y="21"/>
                  <a:pt x="40" y="21"/>
                  <a:pt x="40" y="21"/>
                </a:cubicBezTo>
                <a:cubicBezTo>
                  <a:pt x="40" y="21"/>
                  <a:pt x="40" y="21"/>
                  <a:pt x="40" y="21"/>
                </a:cubicBezTo>
                <a:cubicBezTo>
                  <a:pt x="40" y="21"/>
                  <a:pt x="40" y="21"/>
                  <a:pt x="40" y="21"/>
                </a:cubicBezTo>
                <a:cubicBezTo>
                  <a:pt x="40" y="21"/>
                  <a:pt x="40" y="21"/>
                  <a:pt x="40" y="21"/>
                </a:cubicBezTo>
                <a:cubicBezTo>
                  <a:pt x="40" y="21"/>
                  <a:pt x="40" y="21"/>
                  <a:pt x="40" y="21"/>
                </a:cubicBezTo>
                <a:cubicBezTo>
                  <a:pt x="40" y="21"/>
                  <a:pt x="40" y="21"/>
                  <a:pt x="40" y="21"/>
                </a:cubicBezTo>
                <a:cubicBezTo>
                  <a:pt x="39" y="21"/>
                  <a:pt x="39" y="21"/>
                  <a:pt x="39" y="21"/>
                </a:cubicBezTo>
                <a:cubicBezTo>
                  <a:pt x="39" y="21"/>
                  <a:pt x="39" y="21"/>
                  <a:pt x="39" y="21"/>
                </a:cubicBezTo>
                <a:cubicBezTo>
                  <a:pt x="39" y="21"/>
                  <a:pt x="39" y="21"/>
                  <a:pt x="39" y="21"/>
                </a:cubicBezTo>
                <a:cubicBezTo>
                  <a:pt x="39" y="21"/>
                  <a:pt x="39" y="21"/>
                  <a:pt x="39" y="21"/>
                </a:cubicBezTo>
                <a:cubicBezTo>
                  <a:pt x="39" y="21"/>
                  <a:pt x="39" y="21"/>
                  <a:pt x="39" y="21"/>
                </a:cubicBezTo>
                <a:cubicBezTo>
                  <a:pt x="39" y="21"/>
                  <a:pt x="39" y="21"/>
                  <a:pt x="39" y="21"/>
                </a:cubicBezTo>
                <a:cubicBezTo>
                  <a:pt x="39" y="21"/>
                  <a:pt x="39" y="21"/>
                  <a:pt x="40" y="21"/>
                </a:cubicBezTo>
                <a:cubicBezTo>
                  <a:pt x="40" y="21"/>
                  <a:pt x="40" y="21"/>
                  <a:pt x="40" y="21"/>
                </a:cubicBezTo>
                <a:cubicBezTo>
                  <a:pt x="40" y="21"/>
                  <a:pt x="40" y="21"/>
                  <a:pt x="40" y="21"/>
                </a:cubicBezTo>
                <a:cubicBezTo>
                  <a:pt x="40" y="21"/>
                  <a:pt x="40" y="21"/>
                  <a:pt x="40" y="21"/>
                </a:cubicBezTo>
                <a:cubicBezTo>
                  <a:pt x="40" y="21"/>
                  <a:pt x="40" y="21"/>
                  <a:pt x="40" y="21"/>
                </a:cubicBezTo>
                <a:cubicBezTo>
                  <a:pt x="40" y="21"/>
                  <a:pt x="40" y="21"/>
                  <a:pt x="40" y="21"/>
                </a:cubicBezTo>
                <a:cubicBezTo>
                  <a:pt x="40" y="21"/>
                  <a:pt x="40" y="21"/>
                  <a:pt x="40" y="21"/>
                </a:cubicBezTo>
                <a:cubicBezTo>
                  <a:pt x="40" y="21"/>
                  <a:pt x="40" y="21"/>
                  <a:pt x="40" y="21"/>
                </a:cubicBezTo>
                <a:cubicBezTo>
                  <a:pt x="40" y="21"/>
                  <a:pt x="40" y="21"/>
                  <a:pt x="40" y="21"/>
                </a:cubicBezTo>
                <a:cubicBezTo>
                  <a:pt x="40" y="21"/>
                  <a:pt x="40" y="21"/>
                  <a:pt x="40" y="21"/>
                </a:cubicBezTo>
                <a:cubicBezTo>
                  <a:pt x="40" y="21"/>
                  <a:pt x="40" y="21"/>
                  <a:pt x="40" y="21"/>
                </a:cubicBezTo>
                <a:cubicBezTo>
                  <a:pt x="40" y="21"/>
                  <a:pt x="40" y="21"/>
                  <a:pt x="40" y="21"/>
                </a:cubicBezTo>
                <a:cubicBezTo>
                  <a:pt x="40" y="21"/>
                  <a:pt x="40" y="21"/>
                  <a:pt x="40" y="21"/>
                </a:cubicBezTo>
                <a:cubicBezTo>
                  <a:pt x="40" y="21"/>
                  <a:pt x="40" y="21"/>
                  <a:pt x="40" y="21"/>
                </a:cubicBezTo>
                <a:cubicBezTo>
                  <a:pt x="40" y="21"/>
                  <a:pt x="40" y="21"/>
                  <a:pt x="40" y="21"/>
                </a:cubicBezTo>
                <a:cubicBezTo>
                  <a:pt x="40" y="21"/>
                  <a:pt x="40" y="21"/>
                  <a:pt x="40" y="21"/>
                </a:cubicBezTo>
                <a:cubicBezTo>
                  <a:pt x="40" y="21"/>
                  <a:pt x="40" y="21"/>
                  <a:pt x="40" y="21"/>
                </a:cubicBezTo>
                <a:cubicBezTo>
                  <a:pt x="40" y="21"/>
                  <a:pt x="40" y="21"/>
                  <a:pt x="40" y="21"/>
                </a:cubicBezTo>
                <a:cubicBezTo>
                  <a:pt x="40" y="21"/>
                  <a:pt x="40" y="21"/>
                  <a:pt x="40" y="21"/>
                </a:cubicBezTo>
                <a:cubicBezTo>
                  <a:pt x="40" y="21"/>
                  <a:pt x="40" y="21"/>
                  <a:pt x="40" y="21"/>
                </a:cubicBezTo>
                <a:cubicBezTo>
                  <a:pt x="40" y="21"/>
                  <a:pt x="40" y="21"/>
                  <a:pt x="40" y="21"/>
                </a:cubicBezTo>
                <a:cubicBezTo>
                  <a:pt x="40" y="21"/>
                  <a:pt x="40" y="21"/>
                  <a:pt x="40" y="21"/>
                </a:cubicBezTo>
                <a:cubicBezTo>
                  <a:pt x="40" y="21"/>
                  <a:pt x="40" y="21"/>
                  <a:pt x="40" y="21"/>
                </a:cubicBezTo>
                <a:cubicBezTo>
                  <a:pt x="40" y="21"/>
                  <a:pt x="40" y="21"/>
                  <a:pt x="40" y="21"/>
                </a:cubicBezTo>
                <a:cubicBezTo>
                  <a:pt x="40" y="21"/>
                  <a:pt x="40" y="21"/>
                  <a:pt x="40" y="21"/>
                </a:cubicBezTo>
                <a:cubicBezTo>
                  <a:pt x="40" y="21"/>
                  <a:pt x="40" y="21"/>
                  <a:pt x="40" y="21"/>
                </a:cubicBezTo>
                <a:cubicBezTo>
                  <a:pt x="40" y="21"/>
                  <a:pt x="39" y="21"/>
                  <a:pt x="39" y="21"/>
                </a:cubicBezTo>
                <a:cubicBezTo>
                  <a:pt x="39" y="21"/>
                  <a:pt x="39" y="21"/>
                  <a:pt x="39" y="21"/>
                </a:cubicBezTo>
                <a:cubicBezTo>
                  <a:pt x="39" y="21"/>
                  <a:pt x="39" y="21"/>
                  <a:pt x="39" y="21"/>
                </a:cubicBezTo>
                <a:cubicBezTo>
                  <a:pt x="39" y="21"/>
                  <a:pt x="39" y="21"/>
                  <a:pt x="39" y="21"/>
                </a:cubicBezTo>
                <a:cubicBezTo>
                  <a:pt x="40" y="21"/>
                  <a:pt x="39" y="21"/>
                  <a:pt x="39" y="21"/>
                </a:cubicBezTo>
                <a:cubicBezTo>
                  <a:pt x="39" y="21"/>
                  <a:pt x="39" y="21"/>
                  <a:pt x="40" y="21"/>
                </a:cubicBezTo>
                <a:cubicBezTo>
                  <a:pt x="40" y="21"/>
                  <a:pt x="40" y="21"/>
                  <a:pt x="40" y="21"/>
                </a:cubicBezTo>
                <a:cubicBezTo>
                  <a:pt x="40" y="21"/>
                  <a:pt x="40" y="21"/>
                  <a:pt x="40" y="21"/>
                </a:cubicBezTo>
                <a:cubicBezTo>
                  <a:pt x="40" y="21"/>
                  <a:pt x="40" y="21"/>
                  <a:pt x="40" y="21"/>
                </a:cubicBezTo>
                <a:cubicBezTo>
                  <a:pt x="40" y="21"/>
                  <a:pt x="40" y="21"/>
                  <a:pt x="40" y="21"/>
                </a:cubicBezTo>
                <a:cubicBezTo>
                  <a:pt x="40" y="21"/>
                  <a:pt x="40" y="21"/>
                  <a:pt x="40" y="21"/>
                </a:cubicBezTo>
                <a:cubicBezTo>
                  <a:pt x="40" y="21"/>
                  <a:pt x="40" y="21"/>
                  <a:pt x="40" y="21"/>
                </a:cubicBezTo>
                <a:cubicBezTo>
                  <a:pt x="40" y="21"/>
                  <a:pt x="40" y="21"/>
                  <a:pt x="40" y="21"/>
                </a:cubicBezTo>
                <a:cubicBezTo>
                  <a:pt x="40" y="21"/>
                  <a:pt x="40" y="21"/>
                  <a:pt x="40" y="21"/>
                </a:cubicBezTo>
                <a:cubicBezTo>
                  <a:pt x="40" y="21"/>
                  <a:pt x="40" y="21"/>
                  <a:pt x="40" y="21"/>
                </a:cubicBezTo>
                <a:cubicBezTo>
                  <a:pt x="40" y="21"/>
                  <a:pt x="40" y="21"/>
                  <a:pt x="40" y="21"/>
                </a:cubicBezTo>
                <a:cubicBezTo>
                  <a:pt x="40" y="21"/>
                  <a:pt x="40" y="21"/>
                  <a:pt x="40" y="21"/>
                </a:cubicBezTo>
                <a:cubicBezTo>
                  <a:pt x="40" y="21"/>
                  <a:pt x="40" y="21"/>
                  <a:pt x="40" y="21"/>
                </a:cubicBezTo>
                <a:cubicBezTo>
                  <a:pt x="40" y="21"/>
                  <a:pt x="40" y="21"/>
                  <a:pt x="40" y="21"/>
                </a:cubicBezTo>
                <a:cubicBezTo>
                  <a:pt x="40" y="21"/>
                  <a:pt x="40" y="21"/>
                  <a:pt x="40" y="21"/>
                </a:cubicBezTo>
                <a:cubicBezTo>
                  <a:pt x="40" y="21"/>
                  <a:pt x="40" y="21"/>
                  <a:pt x="40" y="21"/>
                </a:cubicBezTo>
                <a:cubicBezTo>
                  <a:pt x="40" y="21"/>
                  <a:pt x="40" y="21"/>
                  <a:pt x="40" y="22"/>
                </a:cubicBezTo>
                <a:cubicBezTo>
                  <a:pt x="40" y="22"/>
                  <a:pt x="40" y="22"/>
                  <a:pt x="40" y="22"/>
                </a:cubicBezTo>
                <a:cubicBezTo>
                  <a:pt x="40" y="22"/>
                  <a:pt x="40" y="22"/>
                  <a:pt x="40" y="22"/>
                </a:cubicBezTo>
                <a:cubicBezTo>
                  <a:pt x="40" y="22"/>
                  <a:pt x="40" y="22"/>
                  <a:pt x="40" y="22"/>
                </a:cubicBezTo>
                <a:cubicBezTo>
                  <a:pt x="40" y="22"/>
                  <a:pt x="40" y="22"/>
                  <a:pt x="40" y="22"/>
                </a:cubicBezTo>
                <a:cubicBezTo>
                  <a:pt x="40" y="22"/>
                  <a:pt x="40" y="22"/>
                  <a:pt x="40" y="22"/>
                </a:cubicBezTo>
                <a:cubicBezTo>
                  <a:pt x="40" y="22"/>
                  <a:pt x="40" y="22"/>
                  <a:pt x="40" y="22"/>
                </a:cubicBezTo>
                <a:cubicBezTo>
                  <a:pt x="40" y="22"/>
                  <a:pt x="40" y="22"/>
                  <a:pt x="40" y="22"/>
                </a:cubicBezTo>
                <a:cubicBezTo>
                  <a:pt x="40" y="22"/>
                  <a:pt x="40" y="22"/>
                  <a:pt x="40" y="22"/>
                </a:cubicBezTo>
                <a:cubicBezTo>
                  <a:pt x="40" y="22"/>
                  <a:pt x="40" y="22"/>
                  <a:pt x="40" y="22"/>
                </a:cubicBezTo>
                <a:cubicBezTo>
                  <a:pt x="40" y="22"/>
                  <a:pt x="40" y="22"/>
                  <a:pt x="40" y="22"/>
                </a:cubicBezTo>
                <a:cubicBezTo>
                  <a:pt x="40" y="22"/>
                  <a:pt x="40" y="22"/>
                  <a:pt x="40" y="22"/>
                </a:cubicBezTo>
                <a:cubicBezTo>
                  <a:pt x="40" y="22"/>
                  <a:pt x="40" y="22"/>
                  <a:pt x="40" y="22"/>
                </a:cubicBezTo>
                <a:cubicBezTo>
                  <a:pt x="40" y="22"/>
                  <a:pt x="40" y="21"/>
                  <a:pt x="40" y="21"/>
                </a:cubicBezTo>
                <a:cubicBezTo>
                  <a:pt x="40" y="21"/>
                  <a:pt x="40" y="21"/>
                  <a:pt x="40" y="21"/>
                </a:cubicBezTo>
                <a:cubicBezTo>
                  <a:pt x="40" y="21"/>
                  <a:pt x="40" y="21"/>
                  <a:pt x="40" y="21"/>
                </a:cubicBezTo>
                <a:cubicBezTo>
                  <a:pt x="40" y="21"/>
                  <a:pt x="40" y="21"/>
                  <a:pt x="40" y="21"/>
                </a:cubicBezTo>
                <a:cubicBezTo>
                  <a:pt x="40" y="21"/>
                  <a:pt x="40" y="21"/>
                  <a:pt x="40" y="21"/>
                </a:cubicBezTo>
                <a:cubicBezTo>
                  <a:pt x="40" y="21"/>
                  <a:pt x="40" y="21"/>
                  <a:pt x="40" y="21"/>
                </a:cubicBezTo>
                <a:cubicBezTo>
                  <a:pt x="40" y="21"/>
                  <a:pt x="40" y="21"/>
                  <a:pt x="40" y="21"/>
                </a:cubicBezTo>
                <a:cubicBezTo>
                  <a:pt x="40" y="21"/>
                  <a:pt x="40" y="21"/>
                  <a:pt x="40" y="21"/>
                </a:cubicBezTo>
                <a:cubicBezTo>
                  <a:pt x="40" y="21"/>
                  <a:pt x="40" y="21"/>
                  <a:pt x="40" y="21"/>
                </a:cubicBezTo>
                <a:cubicBezTo>
                  <a:pt x="40" y="21"/>
                  <a:pt x="40" y="21"/>
                  <a:pt x="40" y="21"/>
                </a:cubicBezTo>
                <a:cubicBezTo>
                  <a:pt x="40" y="21"/>
                  <a:pt x="40" y="21"/>
                  <a:pt x="40" y="21"/>
                </a:cubicBezTo>
                <a:cubicBezTo>
                  <a:pt x="40" y="21"/>
                  <a:pt x="40" y="21"/>
                  <a:pt x="40" y="21"/>
                </a:cubicBezTo>
                <a:cubicBezTo>
                  <a:pt x="40" y="21"/>
                  <a:pt x="40" y="21"/>
                  <a:pt x="40" y="21"/>
                </a:cubicBezTo>
                <a:cubicBezTo>
                  <a:pt x="40" y="21"/>
                  <a:pt x="40" y="21"/>
                  <a:pt x="40" y="21"/>
                </a:cubicBezTo>
                <a:cubicBezTo>
                  <a:pt x="40" y="21"/>
                  <a:pt x="40" y="21"/>
                  <a:pt x="40" y="21"/>
                </a:cubicBezTo>
                <a:cubicBezTo>
                  <a:pt x="40" y="21"/>
                  <a:pt x="40" y="21"/>
                  <a:pt x="40" y="21"/>
                </a:cubicBezTo>
                <a:cubicBezTo>
                  <a:pt x="40" y="21"/>
                  <a:pt x="40" y="21"/>
                  <a:pt x="40" y="21"/>
                </a:cubicBezTo>
                <a:cubicBezTo>
                  <a:pt x="40" y="21"/>
                  <a:pt x="40" y="21"/>
                  <a:pt x="40" y="21"/>
                </a:cubicBezTo>
                <a:cubicBezTo>
                  <a:pt x="40" y="21"/>
                  <a:pt x="40" y="21"/>
                  <a:pt x="40" y="21"/>
                </a:cubicBezTo>
                <a:cubicBezTo>
                  <a:pt x="40" y="21"/>
                  <a:pt x="40" y="21"/>
                  <a:pt x="40" y="21"/>
                </a:cubicBezTo>
                <a:cubicBezTo>
                  <a:pt x="40" y="21"/>
                  <a:pt x="40" y="21"/>
                  <a:pt x="40" y="20"/>
                </a:cubicBezTo>
                <a:cubicBezTo>
                  <a:pt x="40" y="20"/>
                  <a:pt x="40" y="20"/>
                  <a:pt x="40" y="20"/>
                </a:cubicBezTo>
                <a:cubicBezTo>
                  <a:pt x="40" y="20"/>
                  <a:pt x="40" y="20"/>
                  <a:pt x="40" y="20"/>
                </a:cubicBezTo>
                <a:cubicBezTo>
                  <a:pt x="40" y="20"/>
                  <a:pt x="40" y="20"/>
                  <a:pt x="40" y="20"/>
                </a:cubicBezTo>
                <a:cubicBezTo>
                  <a:pt x="40" y="20"/>
                  <a:pt x="40" y="20"/>
                  <a:pt x="40" y="20"/>
                </a:cubicBezTo>
                <a:cubicBezTo>
                  <a:pt x="40" y="20"/>
                  <a:pt x="40" y="20"/>
                  <a:pt x="40" y="20"/>
                </a:cubicBezTo>
                <a:cubicBezTo>
                  <a:pt x="40" y="20"/>
                  <a:pt x="40" y="20"/>
                  <a:pt x="40" y="20"/>
                </a:cubicBezTo>
                <a:cubicBezTo>
                  <a:pt x="40" y="20"/>
                  <a:pt x="40" y="20"/>
                  <a:pt x="40" y="20"/>
                </a:cubicBezTo>
                <a:cubicBezTo>
                  <a:pt x="40" y="20"/>
                  <a:pt x="40" y="20"/>
                  <a:pt x="40" y="20"/>
                </a:cubicBezTo>
                <a:cubicBezTo>
                  <a:pt x="40" y="20"/>
                  <a:pt x="40" y="20"/>
                  <a:pt x="40" y="20"/>
                </a:cubicBezTo>
                <a:cubicBezTo>
                  <a:pt x="41" y="20"/>
                  <a:pt x="41" y="20"/>
                  <a:pt x="41" y="20"/>
                </a:cubicBezTo>
                <a:cubicBezTo>
                  <a:pt x="41" y="20"/>
                  <a:pt x="41" y="20"/>
                  <a:pt x="41" y="20"/>
                </a:cubicBezTo>
                <a:cubicBezTo>
                  <a:pt x="41" y="20"/>
                  <a:pt x="41" y="20"/>
                  <a:pt x="41" y="20"/>
                </a:cubicBezTo>
                <a:cubicBezTo>
                  <a:pt x="41" y="20"/>
                  <a:pt x="41" y="20"/>
                  <a:pt x="41" y="20"/>
                </a:cubicBezTo>
                <a:cubicBezTo>
                  <a:pt x="40" y="20"/>
                  <a:pt x="40" y="20"/>
                  <a:pt x="40" y="20"/>
                </a:cubicBezTo>
                <a:cubicBezTo>
                  <a:pt x="40" y="20"/>
                  <a:pt x="40" y="20"/>
                  <a:pt x="40" y="20"/>
                </a:cubicBezTo>
                <a:cubicBezTo>
                  <a:pt x="40" y="20"/>
                  <a:pt x="40" y="20"/>
                  <a:pt x="40" y="20"/>
                </a:cubicBezTo>
                <a:cubicBezTo>
                  <a:pt x="40" y="20"/>
                  <a:pt x="40" y="20"/>
                  <a:pt x="40" y="20"/>
                </a:cubicBezTo>
                <a:cubicBezTo>
                  <a:pt x="40" y="20"/>
                  <a:pt x="40" y="20"/>
                  <a:pt x="40" y="20"/>
                </a:cubicBezTo>
                <a:cubicBezTo>
                  <a:pt x="40" y="20"/>
                  <a:pt x="40" y="20"/>
                  <a:pt x="40" y="20"/>
                </a:cubicBezTo>
                <a:cubicBezTo>
                  <a:pt x="40" y="20"/>
                  <a:pt x="40" y="20"/>
                  <a:pt x="40" y="20"/>
                </a:cubicBezTo>
                <a:cubicBezTo>
                  <a:pt x="40" y="20"/>
                  <a:pt x="40" y="20"/>
                  <a:pt x="40" y="20"/>
                </a:cubicBezTo>
                <a:cubicBezTo>
                  <a:pt x="40" y="20"/>
                  <a:pt x="40" y="20"/>
                  <a:pt x="40" y="20"/>
                </a:cubicBezTo>
                <a:cubicBezTo>
                  <a:pt x="40" y="20"/>
                  <a:pt x="40" y="20"/>
                  <a:pt x="40" y="20"/>
                </a:cubicBezTo>
                <a:cubicBezTo>
                  <a:pt x="40" y="20"/>
                  <a:pt x="40" y="20"/>
                  <a:pt x="40" y="20"/>
                </a:cubicBezTo>
                <a:cubicBezTo>
                  <a:pt x="40" y="20"/>
                  <a:pt x="40" y="20"/>
                  <a:pt x="40" y="20"/>
                </a:cubicBezTo>
                <a:cubicBezTo>
                  <a:pt x="40" y="20"/>
                  <a:pt x="40" y="20"/>
                  <a:pt x="40" y="20"/>
                </a:cubicBezTo>
                <a:cubicBezTo>
                  <a:pt x="40" y="20"/>
                  <a:pt x="40" y="20"/>
                  <a:pt x="40" y="20"/>
                </a:cubicBezTo>
                <a:cubicBezTo>
                  <a:pt x="40" y="20"/>
                  <a:pt x="40" y="20"/>
                  <a:pt x="40" y="20"/>
                </a:cubicBezTo>
                <a:cubicBezTo>
                  <a:pt x="40" y="20"/>
                  <a:pt x="40" y="20"/>
                  <a:pt x="40" y="20"/>
                </a:cubicBezTo>
                <a:cubicBezTo>
                  <a:pt x="40" y="20"/>
                  <a:pt x="40" y="20"/>
                  <a:pt x="40" y="20"/>
                </a:cubicBezTo>
                <a:cubicBezTo>
                  <a:pt x="40" y="20"/>
                  <a:pt x="40" y="20"/>
                  <a:pt x="40" y="20"/>
                </a:cubicBezTo>
                <a:cubicBezTo>
                  <a:pt x="40" y="20"/>
                  <a:pt x="40" y="20"/>
                  <a:pt x="40" y="20"/>
                </a:cubicBezTo>
                <a:cubicBezTo>
                  <a:pt x="40" y="20"/>
                  <a:pt x="40" y="20"/>
                  <a:pt x="40" y="20"/>
                </a:cubicBezTo>
                <a:cubicBezTo>
                  <a:pt x="40" y="20"/>
                  <a:pt x="40" y="20"/>
                  <a:pt x="40" y="20"/>
                </a:cubicBezTo>
                <a:cubicBezTo>
                  <a:pt x="40" y="20"/>
                  <a:pt x="40" y="20"/>
                  <a:pt x="40" y="20"/>
                </a:cubicBezTo>
                <a:cubicBezTo>
                  <a:pt x="40" y="20"/>
                  <a:pt x="40" y="20"/>
                  <a:pt x="40" y="20"/>
                </a:cubicBezTo>
                <a:cubicBezTo>
                  <a:pt x="40" y="20"/>
                  <a:pt x="40" y="20"/>
                  <a:pt x="40" y="20"/>
                </a:cubicBezTo>
                <a:cubicBezTo>
                  <a:pt x="40" y="19"/>
                  <a:pt x="40" y="19"/>
                  <a:pt x="40" y="19"/>
                </a:cubicBezTo>
                <a:cubicBezTo>
                  <a:pt x="40" y="19"/>
                  <a:pt x="40" y="20"/>
                  <a:pt x="40" y="20"/>
                </a:cubicBezTo>
                <a:cubicBezTo>
                  <a:pt x="40" y="20"/>
                  <a:pt x="40" y="20"/>
                  <a:pt x="40" y="20"/>
                </a:cubicBezTo>
                <a:cubicBezTo>
                  <a:pt x="40" y="20"/>
                  <a:pt x="40" y="20"/>
                  <a:pt x="40" y="20"/>
                </a:cubicBezTo>
                <a:cubicBezTo>
                  <a:pt x="40" y="20"/>
                  <a:pt x="40" y="20"/>
                  <a:pt x="40" y="20"/>
                </a:cubicBezTo>
                <a:cubicBezTo>
                  <a:pt x="40" y="20"/>
                  <a:pt x="40" y="20"/>
                  <a:pt x="40" y="19"/>
                </a:cubicBezTo>
                <a:cubicBezTo>
                  <a:pt x="40" y="19"/>
                  <a:pt x="40" y="19"/>
                  <a:pt x="40" y="19"/>
                </a:cubicBezTo>
                <a:cubicBezTo>
                  <a:pt x="40" y="19"/>
                  <a:pt x="40" y="19"/>
                  <a:pt x="40" y="19"/>
                </a:cubicBezTo>
                <a:cubicBezTo>
                  <a:pt x="40" y="19"/>
                  <a:pt x="40" y="19"/>
                  <a:pt x="40" y="19"/>
                </a:cubicBezTo>
                <a:cubicBezTo>
                  <a:pt x="40" y="19"/>
                  <a:pt x="40" y="19"/>
                  <a:pt x="40" y="19"/>
                </a:cubicBezTo>
                <a:cubicBezTo>
                  <a:pt x="40" y="19"/>
                  <a:pt x="40" y="19"/>
                  <a:pt x="40" y="19"/>
                </a:cubicBezTo>
                <a:cubicBezTo>
                  <a:pt x="40" y="19"/>
                  <a:pt x="40" y="19"/>
                  <a:pt x="40" y="19"/>
                </a:cubicBezTo>
                <a:cubicBezTo>
                  <a:pt x="40" y="19"/>
                  <a:pt x="40" y="19"/>
                  <a:pt x="40" y="19"/>
                </a:cubicBezTo>
                <a:cubicBezTo>
                  <a:pt x="40" y="19"/>
                  <a:pt x="40" y="19"/>
                  <a:pt x="40" y="19"/>
                </a:cubicBezTo>
                <a:cubicBezTo>
                  <a:pt x="40" y="19"/>
                  <a:pt x="40" y="20"/>
                  <a:pt x="40" y="20"/>
                </a:cubicBezTo>
                <a:cubicBezTo>
                  <a:pt x="40" y="20"/>
                  <a:pt x="40" y="20"/>
                  <a:pt x="40" y="20"/>
                </a:cubicBezTo>
                <a:cubicBezTo>
                  <a:pt x="40" y="20"/>
                  <a:pt x="40" y="20"/>
                  <a:pt x="40" y="20"/>
                </a:cubicBezTo>
                <a:cubicBezTo>
                  <a:pt x="40" y="20"/>
                  <a:pt x="40" y="20"/>
                  <a:pt x="40" y="20"/>
                </a:cubicBezTo>
                <a:cubicBezTo>
                  <a:pt x="40" y="20"/>
                  <a:pt x="40" y="20"/>
                  <a:pt x="40" y="20"/>
                </a:cubicBezTo>
                <a:cubicBezTo>
                  <a:pt x="40" y="20"/>
                  <a:pt x="40" y="20"/>
                  <a:pt x="40" y="20"/>
                </a:cubicBezTo>
                <a:cubicBezTo>
                  <a:pt x="40" y="20"/>
                  <a:pt x="40" y="20"/>
                  <a:pt x="40" y="20"/>
                </a:cubicBezTo>
                <a:cubicBezTo>
                  <a:pt x="40" y="20"/>
                  <a:pt x="40" y="20"/>
                  <a:pt x="40" y="20"/>
                </a:cubicBezTo>
                <a:cubicBezTo>
                  <a:pt x="40" y="20"/>
                  <a:pt x="40" y="20"/>
                  <a:pt x="40" y="20"/>
                </a:cubicBezTo>
                <a:cubicBezTo>
                  <a:pt x="40" y="20"/>
                  <a:pt x="40" y="20"/>
                  <a:pt x="40" y="20"/>
                </a:cubicBezTo>
                <a:cubicBezTo>
                  <a:pt x="40" y="20"/>
                  <a:pt x="40" y="20"/>
                  <a:pt x="40" y="20"/>
                </a:cubicBezTo>
                <a:cubicBezTo>
                  <a:pt x="40" y="20"/>
                  <a:pt x="40" y="20"/>
                  <a:pt x="40" y="20"/>
                </a:cubicBezTo>
                <a:cubicBezTo>
                  <a:pt x="40" y="20"/>
                  <a:pt x="40" y="20"/>
                  <a:pt x="40" y="20"/>
                </a:cubicBezTo>
                <a:cubicBezTo>
                  <a:pt x="40" y="20"/>
                  <a:pt x="40" y="20"/>
                  <a:pt x="40" y="20"/>
                </a:cubicBezTo>
                <a:cubicBezTo>
                  <a:pt x="40" y="20"/>
                  <a:pt x="40" y="20"/>
                  <a:pt x="40" y="20"/>
                </a:cubicBezTo>
                <a:cubicBezTo>
                  <a:pt x="40" y="20"/>
                  <a:pt x="40" y="20"/>
                  <a:pt x="40" y="20"/>
                </a:cubicBezTo>
                <a:cubicBezTo>
                  <a:pt x="40" y="20"/>
                  <a:pt x="40" y="20"/>
                  <a:pt x="40" y="20"/>
                </a:cubicBezTo>
                <a:cubicBezTo>
                  <a:pt x="40" y="20"/>
                  <a:pt x="40" y="20"/>
                  <a:pt x="40" y="20"/>
                </a:cubicBezTo>
                <a:cubicBezTo>
                  <a:pt x="40" y="20"/>
                  <a:pt x="40" y="20"/>
                  <a:pt x="40" y="20"/>
                </a:cubicBezTo>
                <a:cubicBezTo>
                  <a:pt x="40" y="20"/>
                  <a:pt x="40" y="20"/>
                  <a:pt x="40" y="20"/>
                </a:cubicBezTo>
                <a:cubicBezTo>
                  <a:pt x="40" y="20"/>
                  <a:pt x="40" y="20"/>
                  <a:pt x="40" y="20"/>
                </a:cubicBezTo>
                <a:cubicBezTo>
                  <a:pt x="40" y="20"/>
                  <a:pt x="40" y="20"/>
                  <a:pt x="40" y="20"/>
                </a:cubicBezTo>
                <a:cubicBezTo>
                  <a:pt x="40" y="20"/>
                  <a:pt x="40" y="20"/>
                  <a:pt x="40" y="20"/>
                </a:cubicBezTo>
                <a:cubicBezTo>
                  <a:pt x="40" y="20"/>
                  <a:pt x="40" y="20"/>
                  <a:pt x="40" y="20"/>
                </a:cubicBezTo>
                <a:cubicBezTo>
                  <a:pt x="40" y="20"/>
                  <a:pt x="40" y="20"/>
                  <a:pt x="40" y="20"/>
                </a:cubicBezTo>
                <a:cubicBezTo>
                  <a:pt x="40" y="20"/>
                  <a:pt x="39" y="20"/>
                  <a:pt x="39" y="20"/>
                </a:cubicBezTo>
                <a:cubicBezTo>
                  <a:pt x="39" y="20"/>
                  <a:pt x="39" y="20"/>
                  <a:pt x="39" y="20"/>
                </a:cubicBezTo>
                <a:cubicBezTo>
                  <a:pt x="39" y="20"/>
                  <a:pt x="39" y="20"/>
                  <a:pt x="39" y="20"/>
                </a:cubicBezTo>
                <a:cubicBezTo>
                  <a:pt x="39" y="20"/>
                  <a:pt x="39" y="20"/>
                  <a:pt x="39" y="20"/>
                </a:cubicBezTo>
                <a:cubicBezTo>
                  <a:pt x="39" y="20"/>
                  <a:pt x="39" y="20"/>
                  <a:pt x="39" y="20"/>
                </a:cubicBezTo>
                <a:cubicBezTo>
                  <a:pt x="39" y="20"/>
                  <a:pt x="39" y="20"/>
                  <a:pt x="39" y="20"/>
                </a:cubicBezTo>
                <a:cubicBezTo>
                  <a:pt x="39" y="20"/>
                  <a:pt x="39" y="20"/>
                  <a:pt x="39" y="20"/>
                </a:cubicBezTo>
                <a:cubicBezTo>
                  <a:pt x="39" y="20"/>
                  <a:pt x="39" y="20"/>
                  <a:pt x="39" y="20"/>
                </a:cubicBezTo>
                <a:cubicBezTo>
                  <a:pt x="39" y="20"/>
                  <a:pt x="39" y="20"/>
                  <a:pt x="39" y="20"/>
                </a:cubicBezTo>
                <a:cubicBezTo>
                  <a:pt x="39" y="20"/>
                  <a:pt x="39" y="20"/>
                  <a:pt x="39" y="20"/>
                </a:cubicBezTo>
                <a:cubicBezTo>
                  <a:pt x="39" y="20"/>
                  <a:pt x="39" y="20"/>
                  <a:pt x="39" y="20"/>
                </a:cubicBezTo>
                <a:cubicBezTo>
                  <a:pt x="39" y="20"/>
                  <a:pt x="39" y="20"/>
                  <a:pt x="39" y="20"/>
                </a:cubicBezTo>
                <a:cubicBezTo>
                  <a:pt x="39" y="20"/>
                  <a:pt x="39" y="20"/>
                  <a:pt x="39" y="20"/>
                </a:cubicBezTo>
                <a:cubicBezTo>
                  <a:pt x="39" y="20"/>
                  <a:pt x="39" y="20"/>
                  <a:pt x="39" y="20"/>
                </a:cubicBezTo>
                <a:cubicBezTo>
                  <a:pt x="39" y="20"/>
                  <a:pt x="39" y="20"/>
                  <a:pt x="39" y="20"/>
                </a:cubicBezTo>
                <a:cubicBezTo>
                  <a:pt x="39" y="20"/>
                  <a:pt x="39" y="20"/>
                  <a:pt x="39" y="20"/>
                </a:cubicBezTo>
                <a:cubicBezTo>
                  <a:pt x="39" y="20"/>
                  <a:pt x="39" y="20"/>
                  <a:pt x="39" y="20"/>
                </a:cubicBezTo>
                <a:cubicBezTo>
                  <a:pt x="39" y="20"/>
                  <a:pt x="39" y="20"/>
                  <a:pt x="39" y="20"/>
                </a:cubicBezTo>
                <a:cubicBezTo>
                  <a:pt x="39" y="20"/>
                  <a:pt x="39" y="20"/>
                  <a:pt x="39" y="20"/>
                </a:cubicBezTo>
                <a:cubicBezTo>
                  <a:pt x="39" y="20"/>
                  <a:pt x="39" y="20"/>
                  <a:pt x="39" y="20"/>
                </a:cubicBezTo>
                <a:cubicBezTo>
                  <a:pt x="39" y="20"/>
                  <a:pt x="39" y="20"/>
                  <a:pt x="39" y="20"/>
                </a:cubicBezTo>
                <a:cubicBezTo>
                  <a:pt x="39" y="20"/>
                  <a:pt x="39" y="20"/>
                  <a:pt x="39" y="20"/>
                </a:cubicBezTo>
                <a:cubicBezTo>
                  <a:pt x="39" y="20"/>
                  <a:pt x="39" y="20"/>
                  <a:pt x="39" y="20"/>
                </a:cubicBezTo>
                <a:cubicBezTo>
                  <a:pt x="39" y="20"/>
                  <a:pt x="39" y="20"/>
                  <a:pt x="39" y="20"/>
                </a:cubicBezTo>
                <a:cubicBezTo>
                  <a:pt x="39" y="20"/>
                  <a:pt x="39" y="20"/>
                  <a:pt x="39" y="20"/>
                </a:cubicBezTo>
                <a:cubicBezTo>
                  <a:pt x="39" y="20"/>
                  <a:pt x="39" y="20"/>
                  <a:pt x="39" y="20"/>
                </a:cubicBezTo>
                <a:cubicBezTo>
                  <a:pt x="39" y="20"/>
                  <a:pt x="39" y="20"/>
                  <a:pt x="39" y="20"/>
                </a:cubicBezTo>
                <a:cubicBezTo>
                  <a:pt x="39" y="20"/>
                  <a:pt x="39" y="20"/>
                  <a:pt x="39" y="20"/>
                </a:cubicBezTo>
                <a:cubicBezTo>
                  <a:pt x="39" y="20"/>
                  <a:pt x="39" y="20"/>
                  <a:pt x="39" y="20"/>
                </a:cubicBezTo>
                <a:cubicBezTo>
                  <a:pt x="39" y="20"/>
                  <a:pt x="39" y="20"/>
                  <a:pt x="39" y="20"/>
                </a:cubicBezTo>
                <a:cubicBezTo>
                  <a:pt x="39" y="20"/>
                  <a:pt x="39" y="20"/>
                  <a:pt x="39" y="20"/>
                </a:cubicBezTo>
                <a:cubicBezTo>
                  <a:pt x="39" y="20"/>
                  <a:pt x="39" y="20"/>
                  <a:pt x="39" y="20"/>
                </a:cubicBezTo>
                <a:cubicBezTo>
                  <a:pt x="39" y="20"/>
                  <a:pt x="39" y="20"/>
                  <a:pt x="39" y="20"/>
                </a:cubicBezTo>
                <a:cubicBezTo>
                  <a:pt x="39" y="20"/>
                  <a:pt x="39" y="20"/>
                  <a:pt x="39" y="20"/>
                </a:cubicBezTo>
                <a:cubicBezTo>
                  <a:pt x="39" y="20"/>
                  <a:pt x="39" y="20"/>
                  <a:pt x="39" y="20"/>
                </a:cubicBezTo>
                <a:cubicBezTo>
                  <a:pt x="39" y="20"/>
                  <a:pt x="39" y="20"/>
                  <a:pt x="39" y="20"/>
                </a:cubicBezTo>
                <a:cubicBezTo>
                  <a:pt x="39" y="20"/>
                  <a:pt x="39" y="20"/>
                  <a:pt x="39" y="20"/>
                </a:cubicBezTo>
                <a:cubicBezTo>
                  <a:pt x="39" y="20"/>
                  <a:pt x="39" y="20"/>
                  <a:pt x="39" y="20"/>
                </a:cubicBezTo>
                <a:cubicBezTo>
                  <a:pt x="39" y="20"/>
                  <a:pt x="39" y="20"/>
                  <a:pt x="39" y="20"/>
                </a:cubicBezTo>
                <a:cubicBezTo>
                  <a:pt x="39" y="20"/>
                  <a:pt x="39" y="20"/>
                  <a:pt x="39" y="20"/>
                </a:cubicBezTo>
                <a:cubicBezTo>
                  <a:pt x="39" y="20"/>
                  <a:pt x="39" y="20"/>
                  <a:pt x="39" y="20"/>
                </a:cubicBezTo>
                <a:cubicBezTo>
                  <a:pt x="39" y="20"/>
                  <a:pt x="39" y="20"/>
                  <a:pt x="39" y="20"/>
                </a:cubicBezTo>
                <a:cubicBezTo>
                  <a:pt x="39" y="20"/>
                  <a:pt x="39" y="20"/>
                  <a:pt x="39" y="20"/>
                </a:cubicBezTo>
                <a:cubicBezTo>
                  <a:pt x="39" y="20"/>
                  <a:pt x="39" y="20"/>
                  <a:pt x="39" y="20"/>
                </a:cubicBezTo>
                <a:cubicBezTo>
                  <a:pt x="39" y="20"/>
                  <a:pt x="39" y="20"/>
                  <a:pt x="39" y="20"/>
                </a:cubicBezTo>
                <a:cubicBezTo>
                  <a:pt x="39" y="20"/>
                  <a:pt x="39" y="20"/>
                  <a:pt x="39" y="20"/>
                </a:cubicBezTo>
                <a:cubicBezTo>
                  <a:pt x="39" y="20"/>
                  <a:pt x="39" y="20"/>
                  <a:pt x="39" y="20"/>
                </a:cubicBezTo>
                <a:cubicBezTo>
                  <a:pt x="39" y="20"/>
                  <a:pt x="39" y="20"/>
                  <a:pt x="39" y="20"/>
                </a:cubicBezTo>
                <a:cubicBezTo>
                  <a:pt x="39" y="20"/>
                  <a:pt x="39" y="20"/>
                  <a:pt x="39" y="20"/>
                </a:cubicBezTo>
                <a:close/>
                <a:moveTo>
                  <a:pt x="39" y="28"/>
                </a:moveTo>
                <a:cubicBezTo>
                  <a:pt x="39" y="28"/>
                  <a:pt x="39" y="28"/>
                  <a:pt x="39" y="28"/>
                </a:cubicBezTo>
                <a:cubicBezTo>
                  <a:pt x="39" y="28"/>
                  <a:pt x="39" y="28"/>
                  <a:pt x="39" y="28"/>
                </a:cubicBezTo>
                <a:cubicBezTo>
                  <a:pt x="39" y="28"/>
                  <a:pt x="39" y="28"/>
                  <a:pt x="39" y="28"/>
                </a:cubicBezTo>
                <a:cubicBezTo>
                  <a:pt x="39" y="28"/>
                  <a:pt x="39" y="28"/>
                  <a:pt x="39" y="28"/>
                </a:cubicBezTo>
                <a:cubicBezTo>
                  <a:pt x="39" y="28"/>
                  <a:pt x="39" y="28"/>
                  <a:pt x="39" y="28"/>
                </a:cubicBezTo>
                <a:cubicBezTo>
                  <a:pt x="39" y="28"/>
                  <a:pt x="39" y="28"/>
                  <a:pt x="39" y="28"/>
                </a:cubicBezTo>
                <a:cubicBezTo>
                  <a:pt x="39" y="28"/>
                  <a:pt x="39" y="28"/>
                  <a:pt x="39" y="28"/>
                </a:cubicBezTo>
                <a:close/>
                <a:moveTo>
                  <a:pt x="39" y="20"/>
                </a:moveTo>
                <a:cubicBezTo>
                  <a:pt x="39" y="20"/>
                  <a:pt x="39" y="20"/>
                  <a:pt x="39" y="20"/>
                </a:cubicBezTo>
                <a:cubicBezTo>
                  <a:pt x="39" y="20"/>
                  <a:pt x="39" y="20"/>
                  <a:pt x="39" y="20"/>
                </a:cubicBezTo>
                <a:cubicBezTo>
                  <a:pt x="39" y="20"/>
                  <a:pt x="39" y="20"/>
                  <a:pt x="39" y="20"/>
                </a:cubicBezTo>
                <a:cubicBezTo>
                  <a:pt x="39" y="20"/>
                  <a:pt x="39" y="20"/>
                  <a:pt x="39" y="20"/>
                </a:cubicBezTo>
                <a:cubicBezTo>
                  <a:pt x="39" y="20"/>
                  <a:pt x="39" y="20"/>
                  <a:pt x="39" y="20"/>
                </a:cubicBezTo>
                <a:cubicBezTo>
                  <a:pt x="39" y="20"/>
                  <a:pt x="39" y="20"/>
                  <a:pt x="39" y="20"/>
                </a:cubicBezTo>
                <a:cubicBezTo>
                  <a:pt x="39" y="20"/>
                  <a:pt x="39" y="20"/>
                  <a:pt x="39" y="20"/>
                </a:cubicBezTo>
                <a:cubicBezTo>
                  <a:pt x="39" y="20"/>
                  <a:pt x="39" y="20"/>
                  <a:pt x="39" y="20"/>
                </a:cubicBezTo>
                <a:cubicBezTo>
                  <a:pt x="39" y="20"/>
                  <a:pt x="39" y="20"/>
                  <a:pt x="39" y="20"/>
                </a:cubicBezTo>
                <a:cubicBezTo>
                  <a:pt x="39" y="20"/>
                  <a:pt x="39" y="20"/>
                  <a:pt x="39" y="20"/>
                </a:cubicBezTo>
                <a:cubicBezTo>
                  <a:pt x="39" y="20"/>
                  <a:pt x="39" y="20"/>
                  <a:pt x="39" y="20"/>
                </a:cubicBezTo>
                <a:cubicBezTo>
                  <a:pt x="39" y="20"/>
                  <a:pt x="39" y="20"/>
                  <a:pt x="39" y="20"/>
                </a:cubicBezTo>
                <a:cubicBezTo>
                  <a:pt x="39" y="20"/>
                  <a:pt x="39" y="20"/>
                  <a:pt x="39" y="21"/>
                </a:cubicBezTo>
                <a:cubicBezTo>
                  <a:pt x="39" y="21"/>
                  <a:pt x="39" y="21"/>
                  <a:pt x="39" y="21"/>
                </a:cubicBezTo>
                <a:cubicBezTo>
                  <a:pt x="39" y="21"/>
                  <a:pt x="39" y="21"/>
                  <a:pt x="39" y="21"/>
                </a:cubicBezTo>
                <a:cubicBezTo>
                  <a:pt x="39" y="21"/>
                  <a:pt x="39" y="21"/>
                  <a:pt x="39" y="21"/>
                </a:cubicBezTo>
                <a:cubicBezTo>
                  <a:pt x="39" y="21"/>
                  <a:pt x="39" y="21"/>
                  <a:pt x="39" y="21"/>
                </a:cubicBezTo>
                <a:cubicBezTo>
                  <a:pt x="39" y="21"/>
                  <a:pt x="39" y="21"/>
                  <a:pt x="39" y="21"/>
                </a:cubicBezTo>
                <a:cubicBezTo>
                  <a:pt x="39" y="21"/>
                  <a:pt x="39" y="21"/>
                  <a:pt x="39" y="21"/>
                </a:cubicBezTo>
                <a:cubicBezTo>
                  <a:pt x="39" y="21"/>
                  <a:pt x="39" y="21"/>
                  <a:pt x="39" y="21"/>
                </a:cubicBezTo>
                <a:cubicBezTo>
                  <a:pt x="39" y="21"/>
                  <a:pt x="39" y="21"/>
                  <a:pt x="39" y="21"/>
                </a:cubicBezTo>
                <a:cubicBezTo>
                  <a:pt x="39" y="21"/>
                  <a:pt x="39" y="20"/>
                  <a:pt x="39" y="20"/>
                </a:cubicBezTo>
                <a:close/>
                <a:moveTo>
                  <a:pt x="41" y="28"/>
                </a:moveTo>
                <a:cubicBezTo>
                  <a:pt x="41" y="28"/>
                  <a:pt x="41" y="28"/>
                  <a:pt x="41" y="28"/>
                </a:cubicBezTo>
                <a:cubicBezTo>
                  <a:pt x="41" y="28"/>
                  <a:pt x="41" y="28"/>
                  <a:pt x="41" y="28"/>
                </a:cubicBezTo>
                <a:cubicBezTo>
                  <a:pt x="41" y="28"/>
                  <a:pt x="41" y="28"/>
                  <a:pt x="41" y="28"/>
                </a:cubicBezTo>
                <a:cubicBezTo>
                  <a:pt x="41" y="28"/>
                  <a:pt x="41" y="28"/>
                  <a:pt x="41" y="28"/>
                </a:cubicBezTo>
                <a:cubicBezTo>
                  <a:pt x="41" y="28"/>
                  <a:pt x="41" y="28"/>
                  <a:pt x="41" y="28"/>
                </a:cubicBezTo>
                <a:cubicBezTo>
                  <a:pt x="41" y="28"/>
                  <a:pt x="41" y="28"/>
                  <a:pt x="41" y="28"/>
                </a:cubicBezTo>
                <a:cubicBezTo>
                  <a:pt x="41" y="28"/>
                  <a:pt x="41" y="28"/>
                  <a:pt x="41" y="28"/>
                </a:cubicBezTo>
                <a:close/>
                <a:moveTo>
                  <a:pt x="41" y="37"/>
                </a:moveTo>
                <a:cubicBezTo>
                  <a:pt x="41" y="37"/>
                  <a:pt x="41" y="37"/>
                  <a:pt x="41" y="37"/>
                </a:cubicBezTo>
                <a:cubicBezTo>
                  <a:pt x="41" y="37"/>
                  <a:pt x="41" y="37"/>
                  <a:pt x="41" y="37"/>
                </a:cubicBezTo>
                <a:cubicBezTo>
                  <a:pt x="41" y="37"/>
                  <a:pt x="41" y="37"/>
                  <a:pt x="41" y="37"/>
                </a:cubicBezTo>
                <a:cubicBezTo>
                  <a:pt x="41" y="37"/>
                  <a:pt x="41" y="37"/>
                  <a:pt x="41" y="37"/>
                </a:cubicBezTo>
                <a:cubicBezTo>
                  <a:pt x="41" y="37"/>
                  <a:pt x="41" y="37"/>
                  <a:pt x="41" y="37"/>
                </a:cubicBezTo>
                <a:cubicBezTo>
                  <a:pt x="41" y="37"/>
                  <a:pt x="41" y="37"/>
                  <a:pt x="41" y="37"/>
                </a:cubicBezTo>
                <a:cubicBezTo>
                  <a:pt x="41" y="37"/>
                  <a:pt x="41" y="37"/>
                  <a:pt x="41" y="37"/>
                </a:cubicBezTo>
                <a:cubicBezTo>
                  <a:pt x="41" y="37"/>
                  <a:pt x="41" y="37"/>
                  <a:pt x="41" y="37"/>
                </a:cubicBezTo>
                <a:cubicBezTo>
                  <a:pt x="41" y="37"/>
                  <a:pt x="41" y="37"/>
                  <a:pt x="41" y="37"/>
                </a:cubicBezTo>
                <a:close/>
                <a:moveTo>
                  <a:pt x="40" y="36"/>
                </a:moveTo>
                <a:cubicBezTo>
                  <a:pt x="40" y="36"/>
                  <a:pt x="40" y="36"/>
                  <a:pt x="40" y="36"/>
                </a:cubicBezTo>
                <a:cubicBezTo>
                  <a:pt x="40" y="37"/>
                  <a:pt x="40" y="37"/>
                  <a:pt x="40" y="37"/>
                </a:cubicBezTo>
                <a:cubicBezTo>
                  <a:pt x="40" y="37"/>
                  <a:pt x="40" y="37"/>
                  <a:pt x="40" y="37"/>
                </a:cubicBezTo>
                <a:cubicBezTo>
                  <a:pt x="40" y="37"/>
                  <a:pt x="40" y="37"/>
                  <a:pt x="40" y="37"/>
                </a:cubicBezTo>
                <a:cubicBezTo>
                  <a:pt x="40" y="37"/>
                  <a:pt x="40" y="37"/>
                  <a:pt x="40" y="37"/>
                </a:cubicBezTo>
                <a:cubicBezTo>
                  <a:pt x="40" y="37"/>
                  <a:pt x="40" y="37"/>
                  <a:pt x="40" y="37"/>
                </a:cubicBezTo>
                <a:cubicBezTo>
                  <a:pt x="40" y="37"/>
                  <a:pt x="40" y="37"/>
                  <a:pt x="41" y="37"/>
                </a:cubicBezTo>
                <a:cubicBezTo>
                  <a:pt x="41" y="37"/>
                  <a:pt x="41" y="37"/>
                  <a:pt x="41" y="37"/>
                </a:cubicBezTo>
                <a:cubicBezTo>
                  <a:pt x="41" y="37"/>
                  <a:pt x="41" y="37"/>
                  <a:pt x="41" y="37"/>
                </a:cubicBezTo>
                <a:cubicBezTo>
                  <a:pt x="41" y="37"/>
                  <a:pt x="41" y="37"/>
                  <a:pt x="41" y="37"/>
                </a:cubicBezTo>
                <a:cubicBezTo>
                  <a:pt x="41" y="37"/>
                  <a:pt x="41" y="37"/>
                  <a:pt x="41" y="37"/>
                </a:cubicBezTo>
                <a:cubicBezTo>
                  <a:pt x="41" y="37"/>
                  <a:pt x="41" y="37"/>
                  <a:pt x="41" y="37"/>
                </a:cubicBezTo>
                <a:cubicBezTo>
                  <a:pt x="41" y="37"/>
                  <a:pt x="41" y="37"/>
                  <a:pt x="41" y="37"/>
                </a:cubicBezTo>
                <a:cubicBezTo>
                  <a:pt x="41" y="37"/>
                  <a:pt x="41" y="37"/>
                  <a:pt x="41" y="37"/>
                </a:cubicBezTo>
                <a:cubicBezTo>
                  <a:pt x="41" y="37"/>
                  <a:pt x="41" y="37"/>
                  <a:pt x="41" y="37"/>
                </a:cubicBezTo>
                <a:cubicBezTo>
                  <a:pt x="41" y="37"/>
                  <a:pt x="41" y="37"/>
                  <a:pt x="41" y="37"/>
                </a:cubicBezTo>
                <a:cubicBezTo>
                  <a:pt x="41" y="37"/>
                  <a:pt x="41" y="37"/>
                  <a:pt x="41" y="37"/>
                </a:cubicBezTo>
                <a:cubicBezTo>
                  <a:pt x="41" y="37"/>
                  <a:pt x="41" y="37"/>
                  <a:pt x="41" y="37"/>
                </a:cubicBezTo>
                <a:cubicBezTo>
                  <a:pt x="41" y="37"/>
                  <a:pt x="41" y="36"/>
                  <a:pt x="41" y="36"/>
                </a:cubicBezTo>
                <a:cubicBezTo>
                  <a:pt x="41" y="36"/>
                  <a:pt x="41" y="36"/>
                  <a:pt x="41" y="36"/>
                </a:cubicBezTo>
                <a:cubicBezTo>
                  <a:pt x="41" y="36"/>
                  <a:pt x="41" y="36"/>
                  <a:pt x="41" y="36"/>
                </a:cubicBezTo>
                <a:cubicBezTo>
                  <a:pt x="41" y="36"/>
                  <a:pt x="41" y="36"/>
                  <a:pt x="41" y="36"/>
                </a:cubicBezTo>
                <a:cubicBezTo>
                  <a:pt x="41" y="36"/>
                  <a:pt x="41" y="36"/>
                  <a:pt x="41" y="36"/>
                </a:cubicBezTo>
                <a:cubicBezTo>
                  <a:pt x="41" y="36"/>
                  <a:pt x="41" y="36"/>
                  <a:pt x="41" y="36"/>
                </a:cubicBezTo>
                <a:cubicBezTo>
                  <a:pt x="41" y="36"/>
                  <a:pt x="41" y="36"/>
                  <a:pt x="41" y="36"/>
                </a:cubicBezTo>
                <a:cubicBezTo>
                  <a:pt x="41" y="36"/>
                  <a:pt x="41" y="36"/>
                  <a:pt x="41" y="36"/>
                </a:cubicBezTo>
                <a:cubicBezTo>
                  <a:pt x="41" y="36"/>
                  <a:pt x="41" y="36"/>
                  <a:pt x="41" y="36"/>
                </a:cubicBezTo>
                <a:cubicBezTo>
                  <a:pt x="41" y="36"/>
                  <a:pt x="41" y="36"/>
                  <a:pt x="41" y="36"/>
                </a:cubicBezTo>
                <a:cubicBezTo>
                  <a:pt x="41" y="36"/>
                  <a:pt x="41" y="36"/>
                  <a:pt x="41" y="36"/>
                </a:cubicBezTo>
                <a:cubicBezTo>
                  <a:pt x="41" y="36"/>
                  <a:pt x="41" y="36"/>
                  <a:pt x="41" y="36"/>
                </a:cubicBezTo>
                <a:cubicBezTo>
                  <a:pt x="41" y="36"/>
                  <a:pt x="41" y="36"/>
                  <a:pt x="41" y="36"/>
                </a:cubicBezTo>
                <a:cubicBezTo>
                  <a:pt x="41" y="36"/>
                  <a:pt x="41" y="36"/>
                  <a:pt x="41" y="36"/>
                </a:cubicBezTo>
                <a:cubicBezTo>
                  <a:pt x="41" y="36"/>
                  <a:pt x="40" y="36"/>
                  <a:pt x="40" y="36"/>
                </a:cubicBezTo>
                <a:cubicBezTo>
                  <a:pt x="40" y="36"/>
                  <a:pt x="40" y="36"/>
                  <a:pt x="40" y="36"/>
                </a:cubicBezTo>
                <a:cubicBezTo>
                  <a:pt x="40" y="36"/>
                  <a:pt x="40" y="36"/>
                  <a:pt x="40" y="36"/>
                </a:cubicBezTo>
                <a:cubicBezTo>
                  <a:pt x="40" y="36"/>
                  <a:pt x="40" y="36"/>
                  <a:pt x="40" y="36"/>
                </a:cubicBezTo>
                <a:cubicBezTo>
                  <a:pt x="40" y="36"/>
                  <a:pt x="40" y="36"/>
                  <a:pt x="40" y="36"/>
                </a:cubicBezTo>
                <a:cubicBezTo>
                  <a:pt x="40" y="36"/>
                  <a:pt x="40" y="36"/>
                  <a:pt x="40" y="36"/>
                </a:cubicBezTo>
                <a:cubicBezTo>
                  <a:pt x="40" y="36"/>
                  <a:pt x="40" y="36"/>
                  <a:pt x="40" y="36"/>
                </a:cubicBezTo>
                <a:cubicBezTo>
                  <a:pt x="40" y="36"/>
                  <a:pt x="40" y="36"/>
                  <a:pt x="40" y="36"/>
                </a:cubicBezTo>
                <a:cubicBezTo>
                  <a:pt x="40" y="36"/>
                  <a:pt x="40" y="36"/>
                  <a:pt x="40" y="36"/>
                </a:cubicBezTo>
                <a:cubicBezTo>
                  <a:pt x="40" y="36"/>
                  <a:pt x="40" y="36"/>
                  <a:pt x="40" y="36"/>
                </a:cubicBezTo>
                <a:close/>
                <a:moveTo>
                  <a:pt x="40" y="37"/>
                </a:moveTo>
                <a:cubicBezTo>
                  <a:pt x="40" y="38"/>
                  <a:pt x="40" y="38"/>
                  <a:pt x="40" y="38"/>
                </a:cubicBezTo>
                <a:cubicBezTo>
                  <a:pt x="40" y="38"/>
                  <a:pt x="40" y="38"/>
                  <a:pt x="40" y="38"/>
                </a:cubicBezTo>
                <a:cubicBezTo>
                  <a:pt x="40" y="38"/>
                  <a:pt x="40" y="38"/>
                  <a:pt x="40" y="38"/>
                </a:cubicBezTo>
                <a:cubicBezTo>
                  <a:pt x="40" y="38"/>
                  <a:pt x="40" y="38"/>
                  <a:pt x="40" y="38"/>
                </a:cubicBezTo>
                <a:cubicBezTo>
                  <a:pt x="40" y="38"/>
                  <a:pt x="40" y="37"/>
                  <a:pt x="40" y="37"/>
                </a:cubicBezTo>
                <a:cubicBezTo>
                  <a:pt x="40" y="37"/>
                  <a:pt x="40" y="37"/>
                  <a:pt x="40" y="37"/>
                </a:cubicBezTo>
                <a:close/>
                <a:moveTo>
                  <a:pt x="40" y="35"/>
                </a:moveTo>
                <a:cubicBezTo>
                  <a:pt x="40" y="35"/>
                  <a:pt x="40" y="35"/>
                  <a:pt x="40" y="35"/>
                </a:cubicBezTo>
                <a:cubicBezTo>
                  <a:pt x="40" y="35"/>
                  <a:pt x="40" y="35"/>
                  <a:pt x="40" y="35"/>
                </a:cubicBezTo>
                <a:cubicBezTo>
                  <a:pt x="40" y="35"/>
                  <a:pt x="40" y="35"/>
                  <a:pt x="40" y="35"/>
                </a:cubicBezTo>
                <a:cubicBezTo>
                  <a:pt x="40" y="35"/>
                  <a:pt x="40" y="35"/>
                  <a:pt x="40" y="35"/>
                </a:cubicBezTo>
                <a:cubicBezTo>
                  <a:pt x="40" y="35"/>
                  <a:pt x="40" y="35"/>
                  <a:pt x="40" y="35"/>
                </a:cubicBezTo>
                <a:cubicBezTo>
                  <a:pt x="40" y="35"/>
                  <a:pt x="40" y="35"/>
                  <a:pt x="39" y="35"/>
                </a:cubicBezTo>
                <a:cubicBezTo>
                  <a:pt x="39" y="35"/>
                  <a:pt x="39" y="35"/>
                  <a:pt x="39" y="35"/>
                </a:cubicBezTo>
                <a:cubicBezTo>
                  <a:pt x="39" y="35"/>
                  <a:pt x="39" y="35"/>
                  <a:pt x="39" y="35"/>
                </a:cubicBezTo>
                <a:cubicBezTo>
                  <a:pt x="39" y="35"/>
                  <a:pt x="39" y="35"/>
                  <a:pt x="40" y="35"/>
                </a:cubicBezTo>
                <a:cubicBezTo>
                  <a:pt x="40" y="35"/>
                  <a:pt x="40" y="35"/>
                  <a:pt x="40" y="35"/>
                </a:cubicBezTo>
                <a:close/>
                <a:moveTo>
                  <a:pt x="39" y="35"/>
                </a:moveTo>
                <a:cubicBezTo>
                  <a:pt x="39" y="35"/>
                  <a:pt x="39" y="35"/>
                  <a:pt x="39" y="35"/>
                </a:cubicBezTo>
                <a:cubicBezTo>
                  <a:pt x="39" y="35"/>
                  <a:pt x="39" y="35"/>
                  <a:pt x="39" y="35"/>
                </a:cubicBezTo>
                <a:cubicBezTo>
                  <a:pt x="39" y="35"/>
                  <a:pt x="39" y="35"/>
                  <a:pt x="39" y="35"/>
                </a:cubicBezTo>
                <a:cubicBezTo>
                  <a:pt x="39" y="35"/>
                  <a:pt x="39" y="35"/>
                  <a:pt x="39" y="35"/>
                </a:cubicBezTo>
                <a:cubicBezTo>
                  <a:pt x="39" y="35"/>
                  <a:pt x="39" y="35"/>
                  <a:pt x="39" y="35"/>
                </a:cubicBezTo>
                <a:cubicBezTo>
                  <a:pt x="39" y="35"/>
                  <a:pt x="39" y="35"/>
                  <a:pt x="39" y="35"/>
                </a:cubicBezTo>
                <a:close/>
                <a:moveTo>
                  <a:pt x="39" y="35"/>
                </a:moveTo>
                <a:cubicBezTo>
                  <a:pt x="39" y="35"/>
                  <a:pt x="39" y="35"/>
                  <a:pt x="39" y="35"/>
                </a:cubicBezTo>
                <a:cubicBezTo>
                  <a:pt x="39" y="35"/>
                  <a:pt x="39" y="35"/>
                  <a:pt x="39" y="35"/>
                </a:cubicBezTo>
                <a:cubicBezTo>
                  <a:pt x="39" y="35"/>
                  <a:pt x="39" y="35"/>
                  <a:pt x="39" y="35"/>
                </a:cubicBezTo>
                <a:cubicBezTo>
                  <a:pt x="39" y="35"/>
                  <a:pt x="39" y="35"/>
                  <a:pt x="39" y="35"/>
                </a:cubicBezTo>
                <a:cubicBezTo>
                  <a:pt x="39" y="35"/>
                  <a:pt x="39" y="35"/>
                  <a:pt x="39" y="35"/>
                </a:cubicBezTo>
                <a:cubicBezTo>
                  <a:pt x="39" y="35"/>
                  <a:pt x="39" y="35"/>
                  <a:pt x="39" y="35"/>
                </a:cubicBezTo>
                <a:cubicBezTo>
                  <a:pt x="39" y="35"/>
                  <a:pt x="39" y="35"/>
                  <a:pt x="39" y="35"/>
                </a:cubicBezTo>
                <a:cubicBezTo>
                  <a:pt x="39" y="35"/>
                  <a:pt x="39" y="35"/>
                  <a:pt x="39" y="35"/>
                </a:cubicBezTo>
                <a:cubicBezTo>
                  <a:pt x="39" y="35"/>
                  <a:pt x="39" y="35"/>
                  <a:pt x="39" y="35"/>
                </a:cubicBezTo>
                <a:cubicBezTo>
                  <a:pt x="39" y="35"/>
                  <a:pt x="39" y="35"/>
                  <a:pt x="39" y="35"/>
                </a:cubicBezTo>
                <a:cubicBezTo>
                  <a:pt x="39" y="35"/>
                  <a:pt x="39" y="35"/>
                  <a:pt x="39" y="35"/>
                </a:cubicBezTo>
                <a:cubicBezTo>
                  <a:pt x="39" y="35"/>
                  <a:pt x="39" y="35"/>
                  <a:pt x="39" y="35"/>
                </a:cubicBezTo>
                <a:cubicBezTo>
                  <a:pt x="39" y="35"/>
                  <a:pt x="39" y="35"/>
                  <a:pt x="39" y="35"/>
                </a:cubicBezTo>
                <a:cubicBezTo>
                  <a:pt x="39" y="35"/>
                  <a:pt x="39" y="35"/>
                  <a:pt x="39" y="35"/>
                </a:cubicBezTo>
                <a:cubicBezTo>
                  <a:pt x="39" y="35"/>
                  <a:pt x="39" y="35"/>
                  <a:pt x="39" y="35"/>
                </a:cubicBezTo>
                <a:cubicBezTo>
                  <a:pt x="39" y="35"/>
                  <a:pt x="39" y="35"/>
                  <a:pt x="39" y="35"/>
                </a:cubicBezTo>
                <a:cubicBezTo>
                  <a:pt x="39" y="35"/>
                  <a:pt x="39" y="35"/>
                  <a:pt x="39" y="35"/>
                </a:cubicBezTo>
                <a:cubicBezTo>
                  <a:pt x="39" y="35"/>
                  <a:pt x="39" y="35"/>
                  <a:pt x="39" y="35"/>
                </a:cubicBezTo>
                <a:cubicBezTo>
                  <a:pt x="39" y="35"/>
                  <a:pt x="39" y="35"/>
                  <a:pt x="39" y="35"/>
                </a:cubicBezTo>
                <a:cubicBezTo>
                  <a:pt x="39" y="35"/>
                  <a:pt x="39" y="35"/>
                  <a:pt x="39" y="35"/>
                </a:cubicBezTo>
                <a:cubicBezTo>
                  <a:pt x="39" y="35"/>
                  <a:pt x="39" y="35"/>
                  <a:pt x="39" y="35"/>
                </a:cubicBezTo>
                <a:cubicBezTo>
                  <a:pt x="39" y="35"/>
                  <a:pt x="39" y="35"/>
                  <a:pt x="39" y="35"/>
                </a:cubicBezTo>
                <a:cubicBezTo>
                  <a:pt x="39" y="35"/>
                  <a:pt x="39" y="35"/>
                  <a:pt x="39" y="35"/>
                </a:cubicBezTo>
                <a:cubicBezTo>
                  <a:pt x="39" y="35"/>
                  <a:pt x="39" y="35"/>
                  <a:pt x="39" y="35"/>
                </a:cubicBezTo>
                <a:cubicBezTo>
                  <a:pt x="39" y="35"/>
                  <a:pt x="39" y="35"/>
                  <a:pt x="39" y="35"/>
                </a:cubicBezTo>
                <a:cubicBezTo>
                  <a:pt x="39" y="35"/>
                  <a:pt x="39" y="35"/>
                  <a:pt x="39" y="35"/>
                </a:cubicBezTo>
                <a:cubicBezTo>
                  <a:pt x="39" y="35"/>
                  <a:pt x="39" y="35"/>
                  <a:pt x="39" y="35"/>
                </a:cubicBezTo>
                <a:cubicBezTo>
                  <a:pt x="39" y="35"/>
                  <a:pt x="39" y="35"/>
                  <a:pt x="39" y="35"/>
                </a:cubicBezTo>
                <a:cubicBezTo>
                  <a:pt x="39" y="35"/>
                  <a:pt x="39" y="35"/>
                  <a:pt x="39" y="35"/>
                </a:cubicBezTo>
                <a:cubicBezTo>
                  <a:pt x="39" y="35"/>
                  <a:pt x="39" y="35"/>
                  <a:pt x="39" y="35"/>
                </a:cubicBezTo>
                <a:cubicBezTo>
                  <a:pt x="39" y="35"/>
                  <a:pt x="39" y="35"/>
                  <a:pt x="39" y="35"/>
                </a:cubicBezTo>
                <a:close/>
                <a:moveTo>
                  <a:pt x="41" y="35"/>
                </a:moveTo>
                <a:cubicBezTo>
                  <a:pt x="41" y="35"/>
                  <a:pt x="41" y="35"/>
                  <a:pt x="41" y="35"/>
                </a:cubicBezTo>
                <a:cubicBezTo>
                  <a:pt x="41" y="35"/>
                  <a:pt x="41" y="35"/>
                  <a:pt x="41" y="35"/>
                </a:cubicBezTo>
                <a:cubicBezTo>
                  <a:pt x="41" y="35"/>
                  <a:pt x="41" y="35"/>
                  <a:pt x="41" y="35"/>
                </a:cubicBezTo>
                <a:cubicBezTo>
                  <a:pt x="41" y="35"/>
                  <a:pt x="41" y="35"/>
                  <a:pt x="41" y="35"/>
                </a:cubicBezTo>
                <a:cubicBezTo>
                  <a:pt x="41" y="35"/>
                  <a:pt x="41" y="35"/>
                  <a:pt x="41" y="35"/>
                </a:cubicBezTo>
                <a:cubicBezTo>
                  <a:pt x="41" y="35"/>
                  <a:pt x="41" y="35"/>
                  <a:pt x="41" y="35"/>
                </a:cubicBezTo>
                <a:cubicBezTo>
                  <a:pt x="41" y="35"/>
                  <a:pt x="41" y="35"/>
                  <a:pt x="41" y="35"/>
                </a:cubicBezTo>
                <a:cubicBezTo>
                  <a:pt x="41" y="35"/>
                  <a:pt x="41" y="35"/>
                  <a:pt x="41" y="35"/>
                </a:cubicBezTo>
                <a:cubicBezTo>
                  <a:pt x="41" y="35"/>
                  <a:pt x="41" y="35"/>
                  <a:pt x="41" y="35"/>
                </a:cubicBezTo>
                <a:cubicBezTo>
                  <a:pt x="41" y="35"/>
                  <a:pt x="41" y="35"/>
                  <a:pt x="41" y="35"/>
                </a:cubicBezTo>
                <a:cubicBezTo>
                  <a:pt x="41" y="35"/>
                  <a:pt x="41" y="35"/>
                  <a:pt x="41" y="35"/>
                </a:cubicBezTo>
                <a:cubicBezTo>
                  <a:pt x="41" y="35"/>
                  <a:pt x="41" y="35"/>
                  <a:pt x="41" y="35"/>
                </a:cubicBezTo>
                <a:cubicBezTo>
                  <a:pt x="41" y="35"/>
                  <a:pt x="41" y="35"/>
                  <a:pt x="41" y="35"/>
                </a:cubicBezTo>
                <a:cubicBezTo>
                  <a:pt x="41" y="35"/>
                  <a:pt x="41" y="35"/>
                  <a:pt x="41" y="35"/>
                </a:cubicBezTo>
                <a:close/>
                <a:moveTo>
                  <a:pt x="42" y="36"/>
                </a:moveTo>
                <a:cubicBezTo>
                  <a:pt x="42" y="36"/>
                  <a:pt x="42" y="36"/>
                  <a:pt x="42" y="36"/>
                </a:cubicBezTo>
                <a:cubicBezTo>
                  <a:pt x="42" y="36"/>
                  <a:pt x="42" y="36"/>
                  <a:pt x="42" y="36"/>
                </a:cubicBezTo>
                <a:cubicBezTo>
                  <a:pt x="42" y="36"/>
                  <a:pt x="42" y="36"/>
                  <a:pt x="42" y="36"/>
                </a:cubicBezTo>
                <a:cubicBezTo>
                  <a:pt x="42" y="36"/>
                  <a:pt x="42" y="36"/>
                  <a:pt x="42" y="36"/>
                </a:cubicBezTo>
                <a:cubicBezTo>
                  <a:pt x="42" y="36"/>
                  <a:pt x="42" y="36"/>
                  <a:pt x="42" y="36"/>
                </a:cubicBezTo>
                <a:cubicBezTo>
                  <a:pt x="42" y="36"/>
                  <a:pt x="42" y="36"/>
                  <a:pt x="42" y="36"/>
                </a:cubicBezTo>
                <a:cubicBezTo>
                  <a:pt x="42" y="36"/>
                  <a:pt x="42" y="36"/>
                  <a:pt x="42" y="36"/>
                </a:cubicBezTo>
                <a:cubicBezTo>
                  <a:pt x="42" y="36"/>
                  <a:pt x="42" y="36"/>
                  <a:pt x="42" y="36"/>
                </a:cubicBezTo>
                <a:cubicBezTo>
                  <a:pt x="42" y="36"/>
                  <a:pt x="42" y="36"/>
                  <a:pt x="42" y="36"/>
                </a:cubicBezTo>
                <a:cubicBezTo>
                  <a:pt x="42" y="36"/>
                  <a:pt x="42" y="36"/>
                  <a:pt x="42" y="36"/>
                </a:cubicBezTo>
                <a:cubicBezTo>
                  <a:pt x="42" y="36"/>
                  <a:pt x="42" y="36"/>
                  <a:pt x="42" y="36"/>
                </a:cubicBezTo>
                <a:cubicBezTo>
                  <a:pt x="42" y="36"/>
                  <a:pt x="42" y="36"/>
                  <a:pt x="42" y="36"/>
                </a:cubicBezTo>
                <a:cubicBezTo>
                  <a:pt x="42" y="36"/>
                  <a:pt x="42" y="36"/>
                  <a:pt x="42" y="36"/>
                </a:cubicBezTo>
                <a:cubicBezTo>
                  <a:pt x="42" y="36"/>
                  <a:pt x="42" y="36"/>
                  <a:pt x="42" y="36"/>
                </a:cubicBezTo>
                <a:close/>
                <a:moveTo>
                  <a:pt x="42" y="36"/>
                </a:moveTo>
                <a:cubicBezTo>
                  <a:pt x="42" y="36"/>
                  <a:pt x="42" y="36"/>
                  <a:pt x="42" y="36"/>
                </a:cubicBezTo>
                <a:cubicBezTo>
                  <a:pt x="42" y="36"/>
                  <a:pt x="42" y="36"/>
                  <a:pt x="42" y="36"/>
                </a:cubicBezTo>
                <a:cubicBezTo>
                  <a:pt x="42" y="36"/>
                  <a:pt x="42" y="36"/>
                  <a:pt x="42" y="36"/>
                </a:cubicBezTo>
                <a:cubicBezTo>
                  <a:pt x="42" y="36"/>
                  <a:pt x="42" y="36"/>
                  <a:pt x="42" y="36"/>
                </a:cubicBezTo>
                <a:cubicBezTo>
                  <a:pt x="42" y="36"/>
                  <a:pt x="42" y="36"/>
                  <a:pt x="42" y="36"/>
                </a:cubicBezTo>
                <a:cubicBezTo>
                  <a:pt x="42" y="36"/>
                  <a:pt x="42" y="36"/>
                  <a:pt x="42" y="36"/>
                </a:cubicBezTo>
                <a:cubicBezTo>
                  <a:pt x="42" y="36"/>
                  <a:pt x="42" y="36"/>
                  <a:pt x="42" y="36"/>
                </a:cubicBezTo>
                <a:cubicBezTo>
                  <a:pt x="42" y="36"/>
                  <a:pt x="42" y="36"/>
                  <a:pt x="42" y="36"/>
                </a:cubicBezTo>
                <a:cubicBezTo>
                  <a:pt x="42" y="36"/>
                  <a:pt x="42" y="36"/>
                  <a:pt x="42" y="36"/>
                </a:cubicBezTo>
                <a:close/>
                <a:moveTo>
                  <a:pt x="43" y="37"/>
                </a:moveTo>
                <a:cubicBezTo>
                  <a:pt x="43" y="37"/>
                  <a:pt x="43" y="37"/>
                  <a:pt x="43" y="37"/>
                </a:cubicBezTo>
                <a:cubicBezTo>
                  <a:pt x="43" y="37"/>
                  <a:pt x="43" y="37"/>
                  <a:pt x="43" y="37"/>
                </a:cubicBezTo>
                <a:cubicBezTo>
                  <a:pt x="43" y="37"/>
                  <a:pt x="43" y="37"/>
                  <a:pt x="43" y="37"/>
                </a:cubicBezTo>
                <a:cubicBezTo>
                  <a:pt x="43" y="37"/>
                  <a:pt x="43" y="37"/>
                  <a:pt x="43" y="37"/>
                </a:cubicBezTo>
                <a:cubicBezTo>
                  <a:pt x="43" y="37"/>
                  <a:pt x="43" y="37"/>
                  <a:pt x="43" y="37"/>
                </a:cubicBezTo>
                <a:cubicBezTo>
                  <a:pt x="43" y="37"/>
                  <a:pt x="43" y="37"/>
                  <a:pt x="43" y="37"/>
                </a:cubicBezTo>
                <a:cubicBezTo>
                  <a:pt x="43" y="37"/>
                  <a:pt x="43" y="37"/>
                  <a:pt x="43" y="37"/>
                </a:cubicBezTo>
                <a:close/>
                <a:moveTo>
                  <a:pt x="42" y="36"/>
                </a:moveTo>
                <a:cubicBezTo>
                  <a:pt x="42" y="36"/>
                  <a:pt x="42" y="36"/>
                  <a:pt x="42" y="36"/>
                </a:cubicBezTo>
                <a:cubicBezTo>
                  <a:pt x="42" y="36"/>
                  <a:pt x="42" y="36"/>
                  <a:pt x="42" y="36"/>
                </a:cubicBezTo>
                <a:cubicBezTo>
                  <a:pt x="42" y="36"/>
                  <a:pt x="42" y="36"/>
                  <a:pt x="42" y="36"/>
                </a:cubicBezTo>
                <a:cubicBezTo>
                  <a:pt x="42" y="36"/>
                  <a:pt x="42" y="36"/>
                  <a:pt x="42" y="36"/>
                </a:cubicBezTo>
                <a:cubicBezTo>
                  <a:pt x="42" y="36"/>
                  <a:pt x="42" y="36"/>
                  <a:pt x="42" y="36"/>
                </a:cubicBezTo>
                <a:cubicBezTo>
                  <a:pt x="42" y="36"/>
                  <a:pt x="42" y="36"/>
                  <a:pt x="42" y="36"/>
                </a:cubicBezTo>
                <a:cubicBezTo>
                  <a:pt x="42" y="36"/>
                  <a:pt x="42" y="36"/>
                  <a:pt x="42" y="36"/>
                </a:cubicBezTo>
                <a:cubicBezTo>
                  <a:pt x="42" y="36"/>
                  <a:pt x="42" y="36"/>
                  <a:pt x="42" y="36"/>
                </a:cubicBezTo>
                <a:cubicBezTo>
                  <a:pt x="42" y="36"/>
                  <a:pt x="42" y="36"/>
                  <a:pt x="42" y="36"/>
                </a:cubicBezTo>
                <a:cubicBezTo>
                  <a:pt x="42" y="36"/>
                  <a:pt x="42" y="36"/>
                  <a:pt x="42" y="36"/>
                </a:cubicBezTo>
                <a:cubicBezTo>
                  <a:pt x="42" y="36"/>
                  <a:pt x="42" y="36"/>
                  <a:pt x="42" y="36"/>
                </a:cubicBezTo>
                <a:cubicBezTo>
                  <a:pt x="42" y="36"/>
                  <a:pt x="42" y="36"/>
                  <a:pt x="42" y="36"/>
                </a:cubicBezTo>
                <a:close/>
                <a:moveTo>
                  <a:pt x="41" y="34"/>
                </a:moveTo>
                <a:cubicBezTo>
                  <a:pt x="40" y="34"/>
                  <a:pt x="40" y="34"/>
                  <a:pt x="40" y="34"/>
                </a:cubicBezTo>
                <a:cubicBezTo>
                  <a:pt x="40" y="34"/>
                  <a:pt x="40" y="34"/>
                  <a:pt x="40" y="34"/>
                </a:cubicBezTo>
                <a:cubicBezTo>
                  <a:pt x="40" y="34"/>
                  <a:pt x="40" y="34"/>
                  <a:pt x="40" y="34"/>
                </a:cubicBezTo>
                <a:cubicBezTo>
                  <a:pt x="40" y="34"/>
                  <a:pt x="40" y="34"/>
                  <a:pt x="40" y="34"/>
                </a:cubicBezTo>
                <a:cubicBezTo>
                  <a:pt x="40" y="34"/>
                  <a:pt x="41" y="34"/>
                  <a:pt x="41" y="34"/>
                </a:cubicBezTo>
                <a:cubicBezTo>
                  <a:pt x="41" y="34"/>
                  <a:pt x="41" y="34"/>
                  <a:pt x="41" y="34"/>
                </a:cubicBezTo>
                <a:cubicBezTo>
                  <a:pt x="41" y="34"/>
                  <a:pt x="41" y="34"/>
                  <a:pt x="41" y="34"/>
                </a:cubicBezTo>
                <a:cubicBezTo>
                  <a:pt x="41" y="34"/>
                  <a:pt x="41" y="34"/>
                  <a:pt x="41" y="34"/>
                </a:cubicBezTo>
                <a:cubicBezTo>
                  <a:pt x="41" y="34"/>
                  <a:pt x="41" y="34"/>
                  <a:pt x="41" y="34"/>
                </a:cubicBezTo>
                <a:cubicBezTo>
                  <a:pt x="41" y="34"/>
                  <a:pt x="41" y="34"/>
                  <a:pt x="41" y="34"/>
                </a:cubicBezTo>
                <a:cubicBezTo>
                  <a:pt x="41" y="34"/>
                  <a:pt x="41" y="34"/>
                  <a:pt x="41" y="34"/>
                </a:cubicBezTo>
                <a:cubicBezTo>
                  <a:pt x="41" y="34"/>
                  <a:pt x="41" y="34"/>
                  <a:pt x="41" y="34"/>
                </a:cubicBezTo>
                <a:cubicBezTo>
                  <a:pt x="41" y="34"/>
                  <a:pt x="41" y="34"/>
                  <a:pt x="41" y="34"/>
                </a:cubicBezTo>
                <a:close/>
                <a:moveTo>
                  <a:pt x="43" y="29"/>
                </a:moveTo>
                <a:cubicBezTo>
                  <a:pt x="43" y="29"/>
                  <a:pt x="43" y="29"/>
                  <a:pt x="43" y="29"/>
                </a:cubicBezTo>
                <a:cubicBezTo>
                  <a:pt x="43" y="29"/>
                  <a:pt x="43" y="29"/>
                  <a:pt x="43" y="29"/>
                </a:cubicBezTo>
                <a:cubicBezTo>
                  <a:pt x="43" y="29"/>
                  <a:pt x="43" y="29"/>
                  <a:pt x="43" y="29"/>
                </a:cubicBezTo>
                <a:cubicBezTo>
                  <a:pt x="43" y="29"/>
                  <a:pt x="43" y="29"/>
                  <a:pt x="43" y="29"/>
                </a:cubicBezTo>
                <a:cubicBezTo>
                  <a:pt x="43" y="29"/>
                  <a:pt x="43" y="29"/>
                  <a:pt x="43" y="29"/>
                </a:cubicBezTo>
                <a:cubicBezTo>
                  <a:pt x="43" y="29"/>
                  <a:pt x="43" y="29"/>
                  <a:pt x="43" y="29"/>
                </a:cubicBezTo>
                <a:cubicBezTo>
                  <a:pt x="43" y="29"/>
                  <a:pt x="43" y="29"/>
                  <a:pt x="43" y="29"/>
                </a:cubicBezTo>
                <a:cubicBezTo>
                  <a:pt x="43" y="29"/>
                  <a:pt x="43" y="29"/>
                  <a:pt x="43" y="29"/>
                </a:cubicBezTo>
                <a:cubicBezTo>
                  <a:pt x="43" y="29"/>
                  <a:pt x="43" y="29"/>
                  <a:pt x="43" y="29"/>
                </a:cubicBezTo>
                <a:close/>
                <a:moveTo>
                  <a:pt x="16" y="30"/>
                </a:moveTo>
                <a:cubicBezTo>
                  <a:pt x="16" y="30"/>
                  <a:pt x="16" y="30"/>
                  <a:pt x="16" y="30"/>
                </a:cubicBezTo>
                <a:cubicBezTo>
                  <a:pt x="16" y="30"/>
                  <a:pt x="16" y="30"/>
                  <a:pt x="16" y="30"/>
                </a:cubicBezTo>
                <a:cubicBezTo>
                  <a:pt x="16" y="30"/>
                  <a:pt x="16" y="30"/>
                  <a:pt x="16" y="30"/>
                </a:cubicBezTo>
                <a:cubicBezTo>
                  <a:pt x="16" y="30"/>
                  <a:pt x="16" y="30"/>
                  <a:pt x="16" y="30"/>
                </a:cubicBezTo>
                <a:cubicBezTo>
                  <a:pt x="16" y="30"/>
                  <a:pt x="16" y="30"/>
                  <a:pt x="16" y="30"/>
                </a:cubicBezTo>
                <a:cubicBezTo>
                  <a:pt x="16" y="30"/>
                  <a:pt x="16" y="30"/>
                  <a:pt x="16" y="30"/>
                </a:cubicBezTo>
                <a:close/>
                <a:moveTo>
                  <a:pt x="42" y="30"/>
                </a:moveTo>
                <a:cubicBezTo>
                  <a:pt x="42" y="30"/>
                  <a:pt x="42" y="30"/>
                  <a:pt x="42" y="30"/>
                </a:cubicBezTo>
                <a:cubicBezTo>
                  <a:pt x="42" y="30"/>
                  <a:pt x="42" y="30"/>
                  <a:pt x="42" y="30"/>
                </a:cubicBezTo>
                <a:cubicBezTo>
                  <a:pt x="42" y="30"/>
                  <a:pt x="42" y="30"/>
                  <a:pt x="42" y="30"/>
                </a:cubicBezTo>
                <a:cubicBezTo>
                  <a:pt x="42" y="30"/>
                  <a:pt x="42" y="30"/>
                  <a:pt x="42" y="30"/>
                </a:cubicBezTo>
                <a:close/>
                <a:moveTo>
                  <a:pt x="42" y="30"/>
                </a:moveTo>
                <a:cubicBezTo>
                  <a:pt x="42" y="30"/>
                  <a:pt x="42" y="30"/>
                  <a:pt x="42" y="30"/>
                </a:cubicBezTo>
                <a:cubicBezTo>
                  <a:pt x="42" y="30"/>
                  <a:pt x="42" y="30"/>
                  <a:pt x="42" y="30"/>
                </a:cubicBezTo>
                <a:cubicBezTo>
                  <a:pt x="42" y="30"/>
                  <a:pt x="42" y="30"/>
                  <a:pt x="42" y="30"/>
                </a:cubicBezTo>
                <a:cubicBezTo>
                  <a:pt x="42" y="30"/>
                  <a:pt x="42" y="30"/>
                  <a:pt x="42" y="30"/>
                </a:cubicBezTo>
                <a:cubicBezTo>
                  <a:pt x="42" y="30"/>
                  <a:pt x="42" y="30"/>
                  <a:pt x="42" y="30"/>
                </a:cubicBezTo>
                <a:cubicBezTo>
                  <a:pt x="42" y="30"/>
                  <a:pt x="42" y="30"/>
                  <a:pt x="42" y="30"/>
                </a:cubicBezTo>
                <a:cubicBezTo>
                  <a:pt x="42" y="30"/>
                  <a:pt x="42" y="30"/>
                  <a:pt x="42" y="30"/>
                </a:cubicBezTo>
                <a:cubicBezTo>
                  <a:pt x="42" y="30"/>
                  <a:pt x="42" y="30"/>
                  <a:pt x="42" y="30"/>
                </a:cubicBezTo>
                <a:cubicBezTo>
                  <a:pt x="42" y="30"/>
                  <a:pt x="42" y="30"/>
                  <a:pt x="42" y="30"/>
                </a:cubicBezTo>
                <a:cubicBezTo>
                  <a:pt x="42" y="30"/>
                  <a:pt x="42" y="30"/>
                  <a:pt x="42" y="30"/>
                </a:cubicBezTo>
                <a:cubicBezTo>
                  <a:pt x="42" y="30"/>
                  <a:pt x="42" y="30"/>
                  <a:pt x="42" y="30"/>
                </a:cubicBezTo>
                <a:cubicBezTo>
                  <a:pt x="42" y="30"/>
                  <a:pt x="42" y="30"/>
                  <a:pt x="42" y="30"/>
                </a:cubicBezTo>
                <a:cubicBezTo>
                  <a:pt x="42" y="30"/>
                  <a:pt x="42" y="30"/>
                  <a:pt x="42" y="30"/>
                </a:cubicBezTo>
                <a:cubicBezTo>
                  <a:pt x="42" y="30"/>
                  <a:pt x="42" y="30"/>
                  <a:pt x="42" y="30"/>
                </a:cubicBezTo>
                <a:cubicBezTo>
                  <a:pt x="42" y="30"/>
                  <a:pt x="42" y="30"/>
                  <a:pt x="42" y="30"/>
                </a:cubicBezTo>
                <a:cubicBezTo>
                  <a:pt x="42" y="30"/>
                  <a:pt x="42" y="30"/>
                  <a:pt x="42" y="30"/>
                </a:cubicBezTo>
                <a:cubicBezTo>
                  <a:pt x="42" y="30"/>
                  <a:pt x="42" y="30"/>
                  <a:pt x="42" y="30"/>
                </a:cubicBezTo>
                <a:cubicBezTo>
                  <a:pt x="42" y="30"/>
                  <a:pt x="42" y="30"/>
                  <a:pt x="42" y="30"/>
                </a:cubicBezTo>
                <a:cubicBezTo>
                  <a:pt x="42" y="30"/>
                  <a:pt x="42" y="30"/>
                  <a:pt x="42" y="30"/>
                </a:cubicBezTo>
                <a:close/>
                <a:moveTo>
                  <a:pt x="42" y="29"/>
                </a:moveTo>
                <a:cubicBezTo>
                  <a:pt x="42" y="29"/>
                  <a:pt x="42" y="29"/>
                  <a:pt x="42" y="29"/>
                </a:cubicBezTo>
                <a:cubicBezTo>
                  <a:pt x="42" y="29"/>
                  <a:pt x="42" y="29"/>
                  <a:pt x="42" y="29"/>
                </a:cubicBezTo>
                <a:cubicBezTo>
                  <a:pt x="42" y="29"/>
                  <a:pt x="42" y="29"/>
                  <a:pt x="42" y="29"/>
                </a:cubicBezTo>
                <a:cubicBezTo>
                  <a:pt x="42" y="29"/>
                  <a:pt x="42" y="29"/>
                  <a:pt x="42" y="29"/>
                </a:cubicBezTo>
                <a:cubicBezTo>
                  <a:pt x="42" y="29"/>
                  <a:pt x="42" y="29"/>
                  <a:pt x="42" y="29"/>
                </a:cubicBezTo>
                <a:cubicBezTo>
                  <a:pt x="42" y="29"/>
                  <a:pt x="42" y="29"/>
                  <a:pt x="42" y="29"/>
                </a:cubicBezTo>
                <a:cubicBezTo>
                  <a:pt x="42" y="29"/>
                  <a:pt x="42" y="29"/>
                  <a:pt x="42" y="29"/>
                </a:cubicBezTo>
                <a:cubicBezTo>
                  <a:pt x="42" y="29"/>
                  <a:pt x="42" y="29"/>
                  <a:pt x="42" y="29"/>
                </a:cubicBezTo>
                <a:cubicBezTo>
                  <a:pt x="42" y="29"/>
                  <a:pt x="42" y="29"/>
                  <a:pt x="42" y="29"/>
                </a:cubicBezTo>
                <a:close/>
                <a:moveTo>
                  <a:pt x="40" y="31"/>
                </a:moveTo>
                <a:cubicBezTo>
                  <a:pt x="39" y="31"/>
                  <a:pt x="39" y="31"/>
                  <a:pt x="39" y="31"/>
                </a:cubicBezTo>
                <a:cubicBezTo>
                  <a:pt x="39" y="31"/>
                  <a:pt x="39" y="31"/>
                  <a:pt x="39" y="31"/>
                </a:cubicBezTo>
                <a:cubicBezTo>
                  <a:pt x="39" y="31"/>
                  <a:pt x="39" y="31"/>
                  <a:pt x="39" y="31"/>
                </a:cubicBezTo>
                <a:cubicBezTo>
                  <a:pt x="39" y="31"/>
                  <a:pt x="39" y="31"/>
                  <a:pt x="39" y="31"/>
                </a:cubicBezTo>
                <a:cubicBezTo>
                  <a:pt x="39" y="31"/>
                  <a:pt x="39" y="31"/>
                  <a:pt x="39" y="31"/>
                </a:cubicBezTo>
                <a:cubicBezTo>
                  <a:pt x="40" y="31"/>
                  <a:pt x="40" y="31"/>
                  <a:pt x="40" y="31"/>
                </a:cubicBezTo>
                <a:close/>
                <a:moveTo>
                  <a:pt x="38" y="36"/>
                </a:moveTo>
                <a:cubicBezTo>
                  <a:pt x="38" y="36"/>
                  <a:pt x="38" y="36"/>
                  <a:pt x="38" y="36"/>
                </a:cubicBezTo>
                <a:cubicBezTo>
                  <a:pt x="38" y="36"/>
                  <a:pt x="38" y="36"/>
                  <a:pt x="38" y="36"/>
                </a:cubicBezTo>
                <a:cubicBezTo>
                  <a:pt x="38" y="36"/>
                  <a:pt x="38" y="36"/>
                  <a:pt x="38" y="36"/>
                </a:cubicBezTo>
                <a:cubicBezTo>
                  <a:pt x="38" y="36"/>
                  <a:pt x="38" y="36"/>
                  <a:pt x="38" y="36"/>
                </a:cubicBezTo>
                <a:cubicBezTo>
                  <a:pt x="38" y="36"/>
                  <a:pt x="38" y="36"/>
                  <a:pt x="38" y="36"/>
                </a:cubicBezTo>
                <a:cubicBezTo>
                  <a:pt x="38" y="36"/>
                  <a:pt x="38" y="36"/>
                  <a:pt x="38" y="36"/>
                </a:cubicBezTo>
                <a:cubicBezTo>
                  <a:pt x="38" y="36"/>
                  <a:pt x="38" y="36"/>
                  <a:pt x="38" y="36"/>
                </a:cubicBezTo>
                <a:cubicBezTo>
                  <a:pt x="38" y="36"/>
                  <a:pt x="38" y="36"/>
                  <a:pt x="38" y="36"/>
                </a:cubicBezTo>
                <a:cubicBezTo>
                  <a:pt x="38" y="36"/>
                  <a:pt x="38" y="36"/>
                  <a:pt x="38" y="36"/>
                </a:cubicBezTo>
                <a:cubicBezTo>
                  <a:pt x="38" y="36"/>
                  <a:pt x="38" y="36"/>
                  <a:pt x="38" y="36"/>
                </a:cubicBezTo>
                <a:cubicBezTo>
                  <a:pt x="38" y="36"/>
                  <a:pt x="38" y="36"/>
                  <a:pt x="38" y="36"/>
                </a:cubicBezTo>
                <a:cubicBezTo>
                  <a:pt x="38" y="36"/>
                  <a:pt x="38" y="36"/>
                  <a:pt x="38" y="36"/>
                </a:cubicBezTo>
                <a:cubicBezTo>
                  <a:pt x="38" y="36"/>
                  <a:pt x="38" y="36"/>
                  <a:pt x="38" y="36"/>
                </a:cubicBezTo>
                <a:cubicBezTo>
                  <a:pt x="38" y="36"/>
                  <a:pt x="38" y="36"/>
                  <a:pt x="38" y="36"/>
                </a:cubicBezTo>
                <a:close/>
                <a:moveTo>
                  <a:pt x="38" y="36"/>
                </a:moveTo>
                <a:cubicBezTo>
                  <a:pt x="38" y="36"/>
                  <a:pt x="38" y="36"/>
                  <a:pt x="38" y="36"/>
                </a:cubicBezTo>
                <a:cubicBezTo>
                  <a:pt x="38" y="36"/>
                  <a:pt x="38" y="36"/>
                  <a:pt x="38" y="36"/>
                </a:cubicBezTo>
                <a:cubicBezTo>
                  <a:pt x="38" y="36"/>
                  <a:pt x="38" y="36"/>
                  <a:pt x="38" y="36"/>
                </a:cubicBezTo>
                <a:cubicBezTo>
                  <a:pt x="38" y="36"/>
                  <a:pt x="38" y="36"/>
                  <a:pt x="38" y="36"/>
                </a:cubicBezTo>
                <a:cubicBezTo>
                  <a:pt x="38" y="36"/>
                  <a:pt x="38" y="36"/>
                  <a:pt x="38" y="36"/>
                </a:cubicBezTo>
                <a:cubicBezTo>
                  <a:pt x="38" y="36"/>
                  <a:pt x="38" y="36"/>
                  <a:pt x="38" y="36"/>
                </a:cubicBezTo>
                <a:cubicBezTo>
                  <a:pt x="38" y="36"/>
                  <a:pt x="38" y="36"/>
                  <a:pt x="38" y="36"/>
                </a:cubicBezTo>
                <a:cubicBezTo>
                  <a:pt x="38" y="36"/>
                  <a:pt x="38" y="36"/>
                  <a:pt x="38" y="36"/>
                </a:cubicBezTo>
                <a:cubicBezTo>
                  <a:pt x="38" y="36"/>
                  <a:pt x="38" y="36"/>
                  <a:pt x="38" y="36"/>
                </a:cubicBezTo>
                <a:cubicBezTo>
                  <a:pt x="38" y="36"/>
                  <a:pt x="38" y="36"/>
                  <a:pt x="38" y="36"/>
                </a:cubicBezTo>
                <a:close/>
                <a:moveTo>
                  <a:pt x="40" y="31"/>
                </a:moveTo>
                <a:cubicBezTo>
                  <a:pt x="39" y="31"/>
                  <a:pt x="39" y="31"/>
                  <a:pt x="39" y="31"/>
                </a:cubicBezTo>
                <a:cubicBezTo>
                  <a:pt x="39" y="31"/>
                  <a:pt x="40" y="31"/>
                  <a:pt x="40" y="31"/>
                </a:cubicBezTo>
                <a:cubicBezTo>
                  <a:pt x="40" y="31"/>
                  <a:pt x="39" y="31"/>
                  <a:pt x="39" y="31"/>
                </a:cubicBezTo>
                <a:cubicBezTo>
                  <a:pt x="39" y="31"/>
                  <a:pt x="39" y="31"/>
                  <a:pt x="39" y="31"/>
                </a:cubicBezTo>
                <a:cubicBezTo>
                  <a:pt x="39" y="31"/>
                  <a:pt x="39" y="31"/>
                  <a:pt x="39" y="31"/>
                </a:cubicBezTo>
                <a:cubicBezTo>
                  <a:pt x="39" y="31"/>
                  <a:pt x="39" y="31"/>
                  <a:pt x="39" y="31"/>
                </a:cubicBezTo>
                <a:cubicBezTo>
                  <a:pt x="39" y="31"/>
                  <a:pt x="39" y="31"/>
                  <a:pt x="39" y="31"/>
                </a:cubicBezTo>
                <a:cubicBezTo>
                  <a:pt x="39" y="31"/>
                  <a:pt x="39" y="31"/>
                  <a:pt x="39" y="31"/>
                </a:cubicBezTo>
                <a:cubicBezTo>
                  <a:pt x="39" y="31"/>
                  <a:pt x="39" y="31"/>
                  <a:pt x="39" y="31"/>
                </a:cubicBezTo>
                <a:cubicBezTo>
                  <a:pt x="39" y="31"/>
                  <a:pt x="39" y="31"/>
                  <a:pt x="39" y="31"/>
                </a:cubicBezTo>
                <a:cubicBezTo>
                  <a:pt x="39" y="31"/>
                  <a:pt x="39" y="31"/>
                  <a:pt x="39" y="31"/>
                </a:cubicBezTo>
                <a:cubicBezTo>
                  <a:pt x="39" y="31"/>
                  <a:pt x="39" y="31"/>
                  <a:pt x="39" y="31"/>
                </a:cubicBezTo>
                <a:cubicBezTo>
                  <a:pt x="39" y="31"/>
                  <a:pt x="39" y="31"/>
                  <a:pt x="39" y="31"/>
                </a:cubicBezTo>
                <a:cubicBezTo>
                  <a:pt x="40" y="31"/>
                  <a:pt x="40" y="31"/>
                  <a:pt x="40" y="31"/>
                </a:cubicBezTo>
                <a:cubicBezTo>
                  <a:pt x="40" y="31"/>
                  <a:pt x="40" y="31"/>
                  <a:pt x="40" y="31"/>
                </a:cubicBezTo>
                <a:close/>
                <a:moveTo>
                  <a:pt x="39" y="36"/>
                </a:moveTo>
                <a:cubicBezTo>
                  <a:pt x="39" y="36"/>
                  <a:pt x="39" y="36"/>
                  <a:pt x="39" y="36"/>
                </a:cubicBezTo>
                <a:cubicBezTo>
                  <a:pt x="39" y="36"/>
                  <a:pt x="39" y="36"/>
                  <a:pt x="39" y="36"/>
                </a:cubicBezTo>
                <a:cubicBezTo>
                  <a:pt x="39" y="36"/>
                  <a:pt x="39" y="36"/>
                  <a:pt x="39" y="36"/>
                </a:cubicBezTo>
                <a:cubicBezTo>
                  <a:pt x="39" y="36"/>
                  <a:pt x="39" y="36"/>
                  <a:pt x="39" y="36"/>
                </a:cubicBezTo>
                <a:cubicBezTo>
                  <a:pt x="39" y="36"/>
                  <a:pt x="39" y="36"/>
                  <a:pt x="39" y="36"/>
                </a:cubicBezTo>
                <a:cubicBezTo>
                  <a:pt x="39" y="36"/>
                  <a:pt x="39" y="36"/>
                  <a:pt x="39" y="36"/>
                </a:cubicBezTo>
                <a:cubicBezTo>
                  <a:pt x="39" y="36"/>
                  <a:pt x="39" y="36"/>
                  <a:pt x="39" y="36"/>
                </a:cubicBezTo>
                <a:cubicBezTo>
                  <a:pt x="39" y="36"/>
                  <a:pt x="39" y="36"/>
                  <a:pt x="39" y="36"/>
                </a:cubicBezTo>
                <a:cubicBezTo>
                  <a:pt x="39" y="36"/>
                  <a:pt x="39" y="36"/>
                  <a:pt x="39" y="36"/>
                </a:cubicBezTo>
                <a:cubicBezTo>
                  <a:pt x="39" y="36"/>
                  <a:pt x="39" y="36"/>
                  <a:pt x="39" y="36"/>
                </a:cubicBezTo>
                <a:cubicBezTo>
                  <a:pt x="39" y="36"/>
                  <a:pt x="39" y="36"/>
                  <a:pt x="39" y="36"/>
                </a:cubicBezTo>
                <a:cubicBezTo>
                  <a:pt x="39" y="36"/>
                  <a:pt x="39" y="36"/>
                  <a:pt x="39" y="36"/>
                </a:cubicBezTo>
                <a:cubicBezTo>
                  <a:pt x="39" y="36"/>
                  <a:pt x="39" y="36"/>
                  <a:pt x="39" y="36"/>
                </a:cubicBezTo>
                <a:cubicBezTo>
                  <a:pt x="39" y="36"/>
                  <a:pt x="39" y="36"/>
                  <a:pt x="39" y="36"/>
                </a:cubicBezTo>
                <a:cubicBezTo>
                  <a:pt x="39" y="36"/>
                  <a:pt x="39" y="36"/>
                  <a:pt x="39" y="36"/>
                </a:cubicBezTo>
                <a:cubicBezTo>
                  <a:pt x="39" y="36"/>
                  <a:pt x="39" y="36"/>
                  <a:pt x="39" y="36"/>
                </a:cubicBezTo>
                <a:cubicBezTo>
                  <a:pt x="39" y="36"/>
                  <a:pt x="39" y="36"/>
                  <a:pt x="39" y="36"/>
                </a:cubicBezTo>
                <a:cubicBezTo>
                  <a:pt x="39" y="36"/>
                  <a:pt x="39" y="36"/>
                  <a:pt x="39" y="36"/>
                </a:cubicBezTo>
                <a:cubicBezTo>
                  <a:pt x="39" y="36"/>
                  <a:pt x="39" y="36"/>
                  <a:pt x="39" y="36"/>
                </a:cubicBezTo>
                <a:cubicBezTo>
                  <a:pt x="39" y="36"/>
                  <a:pt x="39" y="36"/>
                  <a:pt x="39" y="36"/>
                </a:cubicBezTo>
                <a:cubicBezTo>
                  <a:pt x="39" y="36"/>
                  <a:pt x="39" y="36"/>
                  <a:pt x="39" y="36"/>
                </a:cubicBezTo>
                <a:cubicBezTo>
                  <a:pt x="39" y="36"/>
                  <a:pt x="39" y="36"/>
                  <a:pt x="39" y="36"/>
                </a:cubicBezTo>
                <a:cubicBezTo>
                  <a:pt x="39" y="36"/>
                  <a:pt x="39" y="36"/>
                  <a:pt x="39" y="36"/>
                </a:cubicBezTo>
                <a:cubicBezTo>
                  <a:pt x="39" y="36"/>
                  <a:pt x="39" y="36"/>
                  <a:pt x="39" y="36"/>
                </a:cubicBezTo>
                <a:cubicBezTo>
                  <a:pt x="39" y="36"/>
                  <a:pt x="39" y="36"/>
                  <a:pt x="39" y="36"/>
                </a:cubicBezTo>
                <a:cubicBezTo>
                  <a:pt x="39" y="36"/>
                  <a:pt x="39" y="36"/>
                  <a:pt x="39" y="36"/>
                </a:cubicBezTo>
                <a:cubicBezTo>
                  <a:pt x="39" y="36"/>
                  <a:pt x="39" y="36"/>
                  <a:pt x="39" y="36"/>
                </a:cubicBezTo>
                <a:cubicBezTo>
                  <a:pt x="39" y="35"/>
                  <a:pt x="39" y="35"/>
                  <a:pt x="39" y="35"/>
                </a:cubicBezTo>
                <a:cubicBezTo>
                  <a:pt x="39" y="35"/>
                  <a:pt x="39" y="35"/>
                  <a:pt x="39" y="35"/>
                </a:cubicBezTo>
                <a:cubicBezTo>
                  <a:pt x="39" y="35"/>
                  <a:pt x="39" y="35"/>
                  <a:pt x="39" y="35"/>
                </a:cubicBezTo>
                <a:cubicBezTo>
                  <a:pt x="39" y="35"/>
                  <a:pt x="39" y="35"/>
                  <a:pt x="39" y="35"/>
                </a:cubicBezTo>
                <a:cubicBezTo>
                  <a:pt x="39" y="35"/>
                  <a:pt x="39" y="35"/>
                  <a:pt x="39" y="35"/>
                </a:cubicBezTo>
                <a:cubicBezTo>
                  <a:pt x="39" y="35"/>
                  <a:pt x="39" y="35"/>
                  <a:pt x="39" y="36"/>
                </a:cubicBezTo>
                <a:cubicBezTo>
                  <a:pt x="39" y="36"/>
                  <a:pt x="39" y="36"/>
                  <a:pt x="39" y="36"/>
                </a:cubicBezTo>
                <a:cubicBezTo>
                  <a:pt x="39" y="36"/>
                  <a:pt x="39" y="36"/>
                  <a:pt x="39" y="36"/>
                </a:cubicBezTo>
                <a:cubicBezTo>
                  <a:pt x="39" y="36"/>
                  <a:pt x="39" y="36"/>
                  <a:pt x="39" y="36"/>
                </a:cubicBezTo>
                <a:cubicBezTo>
                  <a:pt x="39" y="36"/>
                  <a:pt x="39" y="36"/>
                  <a:pt x="39" y="36"/>
                </a:cubicBezTo>
                <a:cubicBezTo>
                  <a:pt x="39" y="36"/>
                  <a:pt x="39" y="36"/>
                  <a:pt x="39" y="36"/>
                </a:cubicBezTo>
                <a:cubicBezTo>
                  <a:pt x="39" y="36"/>
                  <a:pt x="39" y="36"/>
                  <a:pt x="39" y="36"/>
                </a:cubicBezTo>
                <a:cubicBezTo>
                  <a:pt x="39" y="36"/>
                  <a:pt x="39" y="36"/>
                  <a:pt x="39" y="36"/>
                </a:cubicBezTo>
                <a:close/>
                <a:moveTo>
                  <a:pt x="38" y="36"/>
                </a:moveTo>
                <a:cubicBezTo>
                  <a:pt x="38" y="36"/>
                  <a:pt x="38" y="36"/>
                  <a:pt x="38" y="36"/>
                </a:cubicBezTo>
                <a:cubicBezTo>
                  <a:pt x="38" y="36"/>
                  <a:pt x="38" y="36"/>
                  <a:pt x="38" y="36"/>
                </a:cubicBezTo>
                <a:cubicBezTo>
                  <a:pt x="38" y="36"/>
                  <a:pt x="38" y="36"/>
                  <a:pt x="38" y="36"/>
                </a:cubicBezTo>
                <a:cubicBezTo>
                  <a:pt x="38" y="36"/>
                  <a:pt x="38" y="36"/>
                  <a:pt x="38" y="36"/>
                </a:cubicBezTo>
                <a:cubicBezTo>
                  <a:pt x="38" y="36"/>
                  <a:pt x="38" y="36"/>
                  <a:pt x="38" y="36"/>
                </a:cubicBezTo>
                <a:cubicBezTo>
                  <a:pt x="38" y="36"/>
                  <a:pt x="38" y="36"/>
                  <a:pt x="38" y="36"/>
                </a:cubicBezTo>
                <a:cubicBezTo>
                  <a:pt x="38" y="36"/>
                  <a:pt x="38" y="36"/>
                  <a:pt x="38" y="36"/>
                </a:cubicBezTo>
                <a:cubicBezTo>
                  <a:pt x="38" y="36"/>
                  <a:pt x="38" y="36"/>
                  <a:pt x="38" y="36"/>
                </a:cubicBezTo>
                <a:cubicBezTo>
                  <a:pt x="38" y="36"/>
                  <a:pt x="38" y="36"/>
                  <a:pt x="38" y="36"/>
                </a:cubicBezTo>
                <a:close/>
                <a:moveTo>
                  <a:pt x="40" y="31"/>
                </a:moveTo>
                <a:cubicBezTo>
                  <a:pt x="40" y="31"/>
                  <a:pt x="40" y="31"/>
                  <a:pt x="40" y="31"/>
                </a:cubicBezTo>
                <a:cubicBezTo>
                  <a:pt x="40" y="31"/>
                  <a:pt x="40" y="31"/>
                  <a:pt x="40" y="31"/>
                </a:cubicBezTo>
                <a:cubicBezTo>
                  <a:pt x="40" y="31"/>
                  <a:pt x="40" y="31"/>
                  <a:pt x="40" y="31"/>
                </a:cubicBezTo>
                <a:cubicBezTo>
                  <a:pt x="40" y="31"/>
                  <a:pt x="40" y="31"/>
                  <a:pt x="40" y="31"/>
                </a:cubicBezTo>
                <a:cubicBezTo>
                  <a:pt x="40" y="31"/>
                  <a:pt x="40" y="31"/>
                  <a:pt x="40" y="31"/>
                </a:cubicBezTo>
                <a:cubicBezTo>
                  <a:pt x="40" y="31"/>
                  <a:pt x="40" y="31"/>
                  <a:pt x="40" y="31"/>
                </a:cubicBezTo>
                <a:cubicBezTo>
                  <a:pt x="40" y="31"/>
                  <a:pt x="40" y="31"/>
                  <a:pt x="40" y="31"/>
                </a:cubicBezTo>
                <a:cubicBezTo>
                  <a:pt x="40" y="31"/>
                  <a:pt x="40" y="31"/>
                  <a:pt x="40" y="31"/>
                </a:cubicBezTo>
                <a:cubicBezTo>
                  <a:pt x="40" y="31"/>
                  <a:pt x="40" y="31"/>
                  <a:pt x="40" y="31"/>
                </a:cubicBezTo>
                <a:cubicBezTo>
                  <a:pt x="40" y="31"/>
                  <a:pt x="40" y="31"/>
                  <a:pt x="40" y="31"/>
                </a:cubicBezTo>
                <a:cubicBezTo>
                  <a:pt x="40" y="31"/>
                  <a:pt x="40" y="31"/>
                  <a:pt x="40" y="31"/>
                </a:cubicBezTo>
                <a:cubicBezTo>
                  <a:pt x="40" y="31"/>
                  <a:pt x="40" y="31"/>
                  <a:pt x="40" y="31"/>
                </a:cubicBezTo>
                <a:close/>
                <a:moveTo>
                  <a:pt x="43" y="36"/>
                </a:moveTo>
                <a:cubicBezTo>
                  <a:pt x="43" y="36"/>
                  <a:pt x="43" y="36"/>
                  <a:pt x="43" y="36"/>
                </a:cubicBezTo>
                <a:cubicBezTo>
                  <a:pt x="43" y="36"/>
                  <a:pt x="43" y="36"/>
                  <a:pt x="43" y="36"/>
                </a:cubicBezTo>
                <a:cubicBezTo>
                  <a:pt x="43" y="36"/>
                  <a:pt x="43" y="36"/>
                  <a:pt x="43" y="36"/>
                </a:cubicBezTo>
                <a:cubicBezTo>
                  <a:pt x="43" y="36"/>
                  <a:pt x="43" y="36"/>
                  <a:pt x="43" y="36"/>
                </a:cubicBezTo>
                <a:cubicBezTo>
                  <a:pt x="43" y="36"/>
                  <a:pt x="43" y="36"/>
                  <a:pt x="43" y="36"/>
                </a:cubicBezTo>
                <a:cubicBezTo>
                  <a:pt x="43" y="36"/>
                  <a:pt x="43" y="37"/>
                  <a:pt x="43" y="37"/>
                </a:cubicBezTo>
                <a:cubicBezTo>
                  <a:pt x="43" y="37"/>
                  <a:pt x="43" y="37"/>
                  <a:pt x="43" y="37"/>
                </a:cubicBezTo>
                <a:cubicBezTo>
                  <a:pt x="43" y="37"/>
                  <a:pt x="43" y="37"/>
                  <a:pt x="43" y="37"/>
                </a:cubicBezTo>
                <a:cubicBezTo>
                  <a:pt x="43" y="37"/>
                  <a:pt x="43" y="37"/>
                  <a:pt x="43" y="37"/>
                </a:cubicBezTo>
                <a:cubicBezTo>
                  <a:pt x="43" y="37"/>
                  <a:pt x="43" y="37"/>
                  <a:pt x="43" y="37"/>
                </a:cubicBezTo>
                <a:cubicBezTo>
                  <a:pt x="43" y="37"/>
                  <a:pt x="43" y="36"/>
                  <a:pt x="43" y="36"/>
                </a:cubicBezTo>
                <a:cubicBezTo>
                  <a:pt x="43" y="36"/>
                  <a:pt x="43" y="36"/>
                  <a:pt x="43" y="36"/>
                </a:cubicBezTo>
                <a:close/>
                <a:moveTo>
                  <a:pt x="43" y="37"/>
                </a:moveTo>
                <a:cubicBezTo>
                  <a:pt x="43" y="37"/>
                  <a:pt x="43" y="37"/>
                  <a:pt x="43" y="37"/>
                </a:cubicBezTo>
                <a:cubicBezTo>
                  <a:pt x="43" y="37"/>
                  <a:pt x="43" y="37"/>
                  <a:pt x="43" y="37"/>
                </a:cubicBezTo>
                <a:cubicBezTo>
                  <a:pt x="43" y="37"/>
                  <a:pt x="43" y="37"/>
                  <a:pt x="43" y="37"/>
                </a:cubicBezTo>
                <a:cubicBezTo>
                  <a:pt x="43" y="37"/>
                  <a:pt x="43" y="37"/>
                  <a:pt x="43" y="37"/>
                </a:cubicBezTo>
                <a:cubicBezTo>
                  <a:pt x="43" y="37"/>
                  <a:pt x="43" y="37"/>
                  <a:pt x="43" y="37"/>
                </a:cubicBezTo>
                <a:cubicBezTo>
                  <a:pt x="43" y="37"/>
                  <a:pt x="43" y="37"/>
                  <a:pt x="43" y="37"/>
                </a:cubicBezTo>
                <a:cubicBezTo>
                  <a:pt x="43" y="37"/>
                  <a:pt x="43" y="37"/>
                  <a:pt x="43" y="37"/>
                </a:cubicBezTo>
                <a:cubicBezTo>
                  <a:pt x="43" y="37"/>
                  <a:pt x="43" y="37"/>
                  <a:pt x="43" y="37"/>
                </a:cubicBezTo>
                <a:cubicBezTo>
                  <a:pt x="43" y="37"/>
                  <a:pt x="43" y="37"/>
                  <a:pt x="43" y="37"/>
                </a:cubicBezTo>
                <a:cubicBezTo>
                  <a:pt x="43" y="37"/>
                  <a:pt x="43" y="37"/>
                  <a:pt x="43" y="37"/>
                </a:cubicBezTo>
                <a:cubicBezTo>
                  <a:pt x="43" y="37"/>
                  <a:pt x="43" y="37"/>
                  <a:pt x="43" y="37"/>
                </a:cubicBezTo>
                <a:close/>
                <a:moveTo>
                  <a:pt x="43" y="36"/>
                </a:moveTo>
                <a:cubicBezTo>
                  <a:pt x="43" y="36"/>
                  <a:pt x="43" y="36"/>
                  <a:pt x="43" y="36"/>
                </a:cubicBezTo>
                <a:cubicBezTo>
                  <a:pt x="43" y="36"/>
                  <a:pt x="43" y="36"/>
                  <a:pt x="43" y="36"/>
                </a:cubicBezTo>
                <a:cubicBezTo>
                  <a:pt x="43" y="36"/>
                  <a:pt x="43" y="36"/>
                  <a:pt x="43" y="36"/>
                </a:cubicBezTo>
                <a:cubicBezTo>
                  <a:pt x="43" y="36"/>
                  <a:pt x="43" y="36"/>
                  <a:pt x="43" y="36"/>
                </a:cubicBezTo>
                <a:cubicBezTo>
                  <a:pt x="43" y="36"/>
                  <a:pt x="43" y="36"/>
                  <a:pt x="43" y="36"/>
                </a:cubicBezTo>
                <a:cubicBezTo>
                  <a:pt x="43" y="36"/>
                  <a:pt x="43" y="36"/>
                  <a:pt x="43" y="36"/>
                </a:cubicBezTo>
                <a:cubicBezTo>
                  <a:pt x="43" y="36"/>
                  <a:pt x="43" y="36"/>
                  <a:pt x="43" y="36"/>
                </a:cubicBezTo>
                <a:cubicBezTo>
                  <a:pt x="43" y="36"/>
                  <a:pt x="43" y="36"/>
                  <a:pt x="43" y="36"/>
                </a:cubicBezTo>
                <a:cubicBezTo>
                  <a:pt x="43" y="36"/>
                  <a:pt x="43" y="36"/>
                  <a:pt x="43" y="36"/>
                </a:cubicBezTo>
                <a:cubicBezTo>
                  <a:pt x="43" y="36"/>
                  <a:pt x="43" y="36"/>
                  <a:pt x="43" y="36"/>
                </a:cubicBezTo>
                <a:cubicBezTo>
                  <a:pt x="43" y="36"/>
                  <a:pt x="43" y="36"/>
                  <a:pt x="43" y="36"/>
                </a:cubicBezTo>
                <a:cubicBezTo>
                  <a:pt x="43" y="36"/>
                  <a:pt x="43" y="36"/>
                  <a:pt x="43" y="36"/>
                </a:cubicBezTo>
                <a:close/>
                <a:moveTo>
                  <a:pt x="43" y="36"/>
                </a:moveTo>
                <a:cubicBezTo>
                  <a:pt x="43" y="36"/>
                  <a:pt x="43" y="36"/>
                  <a:pt x="43" y="36"/>
                </a:cubicBezTo>
                <a:cubicBezTo>
                  <a:pt x="43" y="36"/>
                  <a:pt x="43" y="36"/>
                  <a:pt x="43" y="36"/>
                </a:cubicBezTo>
                <a:cubicBezTo>
                  <a:pt x="43" y="36"/>
                  <a:pt x="43" y="36"/>
                  <a:pt x="43" y="36"/>
                </a:cubicBezTo>
                <a:cubicBezTo>
                  <a:pt x="43" y="36"/>
                  <a:pt x="43" y="36"/>
                  <a:pt x="43" y="36"/>
                </a:cubicBezTo>
                <a:cubicBezTo>
                  <a:pt x="44" y="36"/>
                  <a:pt x="43" y="36"/>
                  <a:pt x="43" y="36"/>
                </a:cubicBezTo>
                <a:cubicBezTo>
                  <a:pt x="43" y="36"/>
                  <a:pt x="43" y="36"/>
                  <a:pt x="43" y="36"/>
                </a:cubicBezTo>
                <a:cubicBezTo>
                  <a:pt x="43" y="36"/>
                  <a:pt x="43" y="36"/>
                  <a:pt x="43" y="36"/>
                </a:cubicBezTo>
                <a:cubicBezTo>
                  <a:pt x="43" y="36"/>
                  <a:pt x="43" y="36"/>
                  <a:pt x="43" y="36"/>
                </a:cubicBezTo>
                <a:cubicBezTo>
                  <a:pt x="43" y="36"/>
                  <a:pt x="43" y="36"/>
                  <a:pt x="43" y="36"/>
                </a:cubicBezTo>
                <a:cubicBezTo>
                  <a:pt x="43" y="36"/>
                  <a:pt x="43" y="36"/>
                  <a:pt x="43" y="36"/>
                </a:cubicBezTo>
                <a:cubicBezTo>
                  <a:pt x="43" y="36"/>
                  <a:pt x="43" y="36"/>
                  <a:pt x="43" y="36"/>
                </a:cubicBezTo>
                <a:close/>
                <a:moveTo>
                  <a:pt x="43" y="36"/>
                </a:moveTo>
                <a:cubicBezTo>
                  <a:pt x="43" y="36"/>
                  <a:pt x="43" y="36"/>
                  <a:pt x="43" y="36"/>
                </a:cubicBezTo>
                <a:cubicBezTo>
                  <a:pt x="43" y="36"/>
                  <a:pt x="43" y="36"/>
                  <a:pt x="43" y="36"/>
                </a:cubicBezTo>
                <a:cubicBezTo>
                  <a:pt x="43" y="36"/>
                  <a:pt x="43" y="36"/>
                  <a:pt x="43" y="36"/>
                </a:cubicBezTo>
                <a:cubicBezTo>
                  <a:pt x="43" y="36"/>
                  <a:pt x="43" y="36"/>
                  <a:pt x="43" y="36"/>
                </a:cubicBezTo>
                <a:cubicBezTo>
                  <a:pt x="43" y="36"/>
                  <a:pt x="43" y="36"/>
                  <a:pt x="43" y="36"/>
                </a:cubicBezTo>
                <a:cubicBezTo>
                  <a:pt x="43" y="36"/>
                  <a:pt x="43" y="36"/>
                  <a:pt x="43" y="36"/>
                </a:cubicBezTo>
                <a:cubicBezTo>
                  <a:pt x="43" y="36"/>
                  <a:pt x="43" y="36"/>
                  <a:pt x="43" y="36"/>
                </a:cubicBezTo>
                <a:cubicBezTo>
                  <a:pt x="43" y="36"/>
                  <a:pt x="43" y="36"/>
                  <a:pt x="43" y="36"/>
                </a:cubicBezTo>
                <a:cubicBezTo>
                  <a:pt x="43" y="36"/>
                  <a:pt x="43" y="36"/>
                  <a:pt x="43" y="36"/>
                </a:cubicBezTo>
                <a:cubicBezTo>
                  <a:pt x="43" y="36"/>
                  <a:pt x="43" y="36"/>
                  <a:pt x="43" y="36"/>
                </a:cubicBezTo>
                <a:close/>
                <a:moveTo>
                  <a:pt x="44" y="37"/>
                </a:moveTo>
                <a:cubicBezTo>
                  <a:pt x="44" y="37"/>
                  <a:pt x="44" y="37"/>
                  <a:pt x="44" y="37"/>
                </a:cubicBezTo>
                <a:cubicBezTo>
                  <a:pt x="44" y="37"/>
                  <a:pt x="44" y="37"/>
                  <a:pt x="44" y="37"/>
                </a:cubicBezTo>
                <a:cubicBezTo>
                  <a:pt x="44" y="37"/>
                  <a:pt x="44" y="37"/>
                  <a:pt x="44" y="37"/>
                </a:cubicBezTo>
                <a:cubicBezTo>
                  <a:pt x="44" y="37"/>
                  <a:pt x="44" y="37"/>
                  <a:pt x="44" y="37"/>
                </a:cubicBezTo>
                <a:cubicBezTo>
                  <a:pt x="44" y="37"/>
                  <a:pt x="44" y="37"/>
                  <a:pt x="44" y="37"/>
                </a:cubicBezTo>
                <a:cubicBezTo>
                  <a:pt x="44" y="37"/>
                  <a:pt x="44" y="37"/>
                  <a:pt x="44" y="37"/>
                </a:cubicBezTo>
                <a:cubicBezTo>
                  <a:pt x="44" y="37"/>
                  <a:pt x="44" y="37"/>
                  <a:pt x="44" y="37"/>
                </a:cubicBezTo>
                <a:cubicBezTo>
                  <a:pt x="44" y="37"/>
                  <a:pt x="44" y="37"/>
                  <a:pt x="44" y="37"/>
                </a:cubicBezTo>
                <a:close/>
                <a:moveTo>
                  <a:pt x="49" y="39"/>
                </a:moveTo>
                <a:cubicBezTo>
                  <a:pt x="49" y="39"/>
                  <a:pt x="49" y="39"/>
                  <a:pt x="49" y="39"/>
                </a:cubicBezTo>
                <a:cubicBezTo>
                  <a:pt x="49" y="39"/>
                  <a:pt x="49" y="39"/>
                  <a:pt x="49" y="39"/>
                </a:cubicBezTo>
                <a:cubicBezTo>
                  <a:pt x="49" y="39"/>
                  <a:pt x="49" y="39"/>
                  <a:pt x="49" y="39"/>
                </a:cubicBezTo>
                <a:cubicBezTo>
                  <a:pt x="49" y="39"/>
                  <a:pt x="49" y="39"/>
                  <a:pt x="49" y="39"/>
                </a:cubicBezTo>
                <a:cubicBezTo>
                  <a:pt x="49" y="39"/>
                  <a:pt x="49" y="39"/>
                  <a:pt x="49" y="39"/>
                </a:cubicBezTo>
                <a:cubicBezTo>
                  <a:pt x="49" y="39"/>
                  <a:pt x="49" y="39"/>
                  <a:pt x="49" y="39"/>
                </a:cubicBezTo>
                <a:cubicBezTo>
                  <a:pt x="49" y="39"/>
                  <a:pt x="49" y="39"/>
                  <a:pt x="49" y="39"/>
                </a:cubicBezTo>
                <a:cubicBezTo>
                  <a:pt x="49" y="39"/>
                  <a:pt x="49" y="39"/>
                  <a:pt x="49" y="39"/>
                </a:cubicBezTo>
                <a:cubicBezTo>
                  <a:pt x="49" y="39"/>
                  <a:pt x="49" y="39"/>
                  <a:pt x="49" y="39"/>
                </a:cubicBezTo>
                <a:cubicBezTo>
                  <a:pt x="49" y="39"/>
                  <a:pt x="49" y="39"/>
                  <a:pt x="49" y="39"/>
                </a:cubicBezTo>
                <a:cubicBezTo>
                  <a:pt x="49" y="39"/>
                  <a:pt x="49" y="39"/>
                  <a:pt x="49" y="39"/>
                </a:cubicBezTo>
                <a:cubicBezTo>
                  <a:pt x="49" y="39"/>
                  <a:pt x="49" y="39"/>
                  <a:pt x="49" y="39"/>
                </a:cubicBezTo>
                <a:cubicBezTo>
                  <a:pt x="49" y="39"/>
                  <a:pt x="49" y="39"/>
                  <a:pt x="49" y="39"/>
                </a:cubicBezTo>
                <a:cubicBezTo>
                  <a:pt x="49" y="39"/>
                  <a:pt x="49" y="39"/>
                  <a:pt x="49" y="39"/>
                </a:cubicBezTo>
                <a:cubicBezTo>
                  <a:pt x="49" y="39"/>
                  <a:pt x="49" y="39"/>
                  <a:pt x="49" y="39"/>
                </a:cubicBezTo>
                <a:cubicBezTo>
                  <a:pt x="49" y="39"/>
                  <a:pt x="49" y="39"/>
                  <a:pt x="49" y="39"/>
                </a:cubicBezTo>
                <a:close/>
                <a:moveTo>
                  <a:pt x="18" y="47"/>
                </a:moveTo>
                <a:cubicBezTo>
                  <a:pt x="18" y="47"/>
                  <a:pt x="18" y="47"/>
                  <a:pt x="18" y="47"/>
                </a:cubicBezTo>
                <a:cubicBezTo>
                  <a:pt x="18" y="47"/>
                  <a:pt x="18" y="47"/>
                  <a:pt x="18" y="47"/>
                </a:cubicBezTo>
                <a:cubicBezTo>
                  <a:pt x="18" y="47"/>
                  <a:pt x="18" y="47"/>
                  <a:pt x="18" y="47"/>
                </a:cubicBezTo>
                <a:cubicBezTo>
                  <a:pt x="18" y="47"/>
                  <a:pt x="18" y="47"/>
                  <a:pt x="18" y="47"/>
                </a:cubicBezTo>
                <a:cubicBezTo>
                  <a:pt x="18" y="47"/>
                  <a:pt x="18" y="47"/>
                  <a:pt x="18" y="47"/>
                </a:cubicBezTo>
                <a:cubicBezTo>
                  <a:pt x="18" y="47"/>
                  <a:pt x="18" y="47"/>
                  <a:pt x="18" y="47"/>
                </a:cubicBezTo>
                <a:cubicBezTo>
                  <a:pt x="18" y="47"/>
                  <a:pt x="18" y="47"/>
                  <a:pt x="18" y="47"/>
                </a:cubicBezTo>
                <a:cubicBezTo>
                  <a:pt x="18" y="47"/>
                  <a:pt x="18" y="47"/>
                  <a:pt x="18" y="47"/>
                </a:cubicBezTo>
                <a:cubicBezTo>
                  <a:pt x="18" y="47"/>
                  <a:pt x="18" y="47"/>
                  <a:pt x="18" y="47"/>
                </a:cubicBezTo>
                <a:close/>
                <a:moveTo>
                  <a:pt x="43" y="37"/>
                </a:moveTo>
                <a:cubicBezTo>
                  <a:pt x="43" y="37"/>
                  <a:pt x="43" y="37"/>
                  <a:pt x="43" y="37"/>
                </a:cubicBezTo>
                <a:cubicBezTo>
                  <a:pt x="43" y="37"/>
                  <a:pt x="43" y="37"/>
                  <a:pt x="43" y="37"/>
                </a:cubicBezTo>
                <a:cubicBezTo>
                  <a:pt x="43" y="37"/>
                  <a:pt x="43" y="37"/>
                  <a:pt x="43" y="37"/>
                </a:cubicBezTo>
                <a:cubicBezTo>
                  <a:pt x="43" y="37"/>
                  <a:pt x="43" y="37"/>
                  <a:pt x="43" y="37"/>
                </a:cubicBezTo>
                <a:cubicBezTo>
                  <a:pt x="43" y="37"/>
                  <a:pt x="43" y="37"/>
                  <a:pt x="43" y="37"/>
                </a:cubicBezTo>
                <a:cubicBezTo>
                  <a:pt x="43" y="37"/>
                  <a:pt x="43" y="37"/>
                  <a:pt x="43" y="37"/>
                </a:cubicBezTo>
                <a:cubicBezTo>
                  <a:pt x="43" y="37"/>
                  <a:pt x="43" y="37"/>
                  <a:pt x="43" y="37"/>
                </a:cubicBezTo>
                <a:cubicBezTo>
                  <a:pt x="43" y="37"/>
                  <a:pt x="43" y="37"/>
                  <a:pt x="43" y="37"/>
                </a:cubicBezTo>
                <a:cubicBezTo>
                  <a:pt x="43" y="37"/>
                  <a:pt x="43" y="37"/>
                  <a:pt x="43" y="37"/>
                </a:cubicBezTo>
                <a:cubicBezTo>
                  <a:pt x="43" y="37"/>
                  <a:pt x="43" y="37"/>
                  <a:pt x="43" y="37"/>
                </a:cubicBezTo>
                <a:cubicBezTo>
                  <a:pt x="43" y="37"/>
                  <a:pt x="43" y="37"/>
                  <a:pt x="43" y="37"/>
                </a:cubicBezTo>
                <a:cubicBezTo>
                  <a:pt x="43" y="37"/>
                  <a:pt x="43" y="37"/>
                  <a:pt x="43" y="37"/>
                </a:cubicBezTo>
                <a:cubicBezTo>
                  <a:pt x="43" y="37"/>
                  <a:pt x="43" y="37"/>
                  <a:pt x="43" y="37"/>
                </a:cubicBezTo>
                <a:cubicBezTo>
                  <a:pt x="43" y="37"/>
                  <a:pt x="43" y="37"/>
                  <a:pt x="43" y="37"/>
                </a:cubicBezTo>
                <a:cubicBezTo>
                  <a:pt x="43" y="37"/>
                  <a:pt x="43" y="37"/>
                  <a:pt x="43" y="37"/>
                </a:cubicBezTo>
                <a:cubicBezTo>
                  <a:pt x="43" y="37"/>
                  <a:pt x="43" y="37"/>
                  <a:pt x="43" y="37"/>
                </a:cubicBezTo>
                <a:cubicBezTo>
                  <a:pt x="43" y="37"/>
                  <a:pt x="43" y="37"/>
                  <a:pt x="43" y="37"/>
                </a:cubicBezTo>
                <a:cubicBezTo>
                  <a:pt x="43" y="37"/>
                  <a:pt x="43" y="37"/>
                  <a:pt x="43" y="37"/>
                </a:cubicBezTo>
                <a:cubicBezTo>
                  <a:pt x="43" y="37"/>
                  <a:pt x="43" y="37"/>
                  <a:pt x="43" y="37"/>
                </a:cubicBezTo>
                <a:cubicBezTo>
                  <a:pt x="43" y="37"/>
                  <a:pt x="43" y="37"/>
                  <a:pt x="43" y="37"/>
                </a:cubicBezTo>
                <a:cubicBezTo>
                  <a:pt x="43" y="37"/>
                  <a:pt x="43" y="37"/>
                  <a:pt x="43" y="37"/>
                </a:cubicBezTo>
                <a:cubicBezTo>
                  <a:pt x="43" y="37"/>
                  <a:pt x="43" y="37"/>
                  <a:pt x="43" y="37"/>
                </a:cubicBezTo>
                <a:cubicBezTo>
                  <a:pt x="43" y="37"/>
                  <a:pt x="43" y="37"/>
                  <a:pt x="43" y="37"/>
                </a:cubicBezTo>
                <a:cubicBezTo>
                  <a:pt x="43" y="37"/>
                  <a:pt x="43" y="37"/>
                  <a:pt x="43" y="37"/>
                </a:cubicBezTo>
                <a:cubicBezTo>
                  <a:pt x="43" y="37"/>
                  <a:pt x="43" y="37"/>
                  <a:pt x="43" y="37"/>
                </a:cubicBezTo>
                <a:cubicBezTo>
                  <a:pt x="43" y="37"/>
                  <a:pt x="43" y="37"/>
                  <a:pt x="43" y="37"/>
                </a:cubicBezTo>
                <a:cubicBezTo>
                  <a:pt x="43" y="37"/>
                  <a:pt x="43" y="37"/>
                  <a:pt x="43" y="37"/>
                </a:cubicBezTo>
                <a:cubicBezTo>
                  <a:pt x="43" y="37"/>
                  <a:pt x="43" y="37"/>
                  <a:pt x="43" y="37"/>
                </a:cubicBezTo>
                <a:cubicBezTo>
                  <a:pt x="43" y="37"/>
                  <a:pt x="43" y="37"/>
                  <a:pt x="43" y="37"/>
                </a:cubicBezTo>
                <a:cubicBezTo>
                  <a:pt x="43" y="37"/>
                  <a:pt x="43" y="37"/>
                  <a:pt x="43" y="37"/>
                </a:cubicBezTo>
                <a:cubicBezTo>
                  <a:pt x="43" y="37"/>
                  <a:pt x="43" y="37"/>
                  <a:pt x="43" y="37"/>
                </a:cubicBezTo>
                <a:cubicBezTo>
                  <a:pt x="43" y="37"/>
                  <a:pt x="43" y="37"/>
                  <a:pt x="43" y="37"/>
                </a:cubicBezTo>
                <a:cubicBezTo>
                  <a:pt x="43" y="37"/>
                  <a:pt x="43" y="37"/>
                  <a:pt x="43" y="37"/>
                </a:cubicBezTo>
                <a:cubicBezTo>
                  <a:pt x="43" y="37"/>
                  <a:pt x="43" y="37"/>
                  <a:pt x="43" y="37"/>
                </a:cubicBezTo>
                <a:cubicBezTo>
                  <a:pt x="43" y="37"/>
                  <a:pt x="43" y="37"/>
                  <a:pt x="43" y="37"/>
                </a:cubicBezTo>
                <a:cubicBezTo>
                  <a:pt x="43" y="37"/>
                  <a:pt x="43" y="37"/>
                  <a:pt x="43" y="37"/>
                </a:cubicBezTo>
                <a:cubicBezTo>
                  <a:pt x="43" y="37"/>
                  <a:pt x="43" y="37"/>
                  <a:pt x="43" y="37"/>
                </a:cubicBezTo>
                <a:cubicBezTo>
                  <a:pt x="43" y="37"/>
                  <a:pt x="43" y="37"/>
                  <a:pt x="43" y="37"/>
                </a:cubicBezTo>
                <a:cubicBezTo>
                  <a:pt x="43" y="37"/>
                  <a:pt x="43" y="37"/>
                  <a:pt x="43" y="37"/>
                </a:cubicBezTo>
                <a:cubicBezTo>
                  <a:pt x="43" y="37"/>
                  <a:pt x="43" y="37"/>
                  <a:pt x="43" y="37"/>
                </a:cubicBezTo>
                <a:cubicBezTo>
                  <a:pt x="43" y="37"/>
                  <a:pt x="43" y="37"/>
                  <a:pt x="43" y="37"/>
                </a:cubicBezTo>
                <a:close/>
                <a:moveTo>
                  <a:pt x="43" y="37"/>
                </a:moveTo>
                <a:cubicBezTo>
                  <a:pt x="43" y="37"/>
                  <a:pt x="43" y="37"/>
                  <a:pt x="43" y="37"/>
                </a:cubicBezTo>
                <a:cubicBezTo>
                  <a:pt x="43" y="37"/>
                  <a:pt x="43" y="37"/>
                  <a:pt x="43" y="37"/>
                </a:cubicBezTo>
                <a:cubicBezTo>
                  <a:pt x="43" y="37"/>
                  <a:pt x="43" y="37"/>
                  <a:pt x="43" y="37"/>
                </a:cubicBezTo>
                <a:cubicBezTo>
                  <a:pt x="43" y="37"/>
                  <a:pt x="43" y="37"/>
                  <a:pt x="43" y="37"/>
                </a:cubicBezTo>
                <a:cubicBezTo>
                  <a:pt x="43" y="37"/>
                  <a:pt x="43" y="37"/>
                  <a:pt x="43" y="37"/>
                </a:cubicBezTo>
                <a:cubicBezTo>
                  <a:pt x="43" y="37"/>
                  <a:pt x="43" y="37"/>
                  <a:pt x="43" y="37"/>
                </a:cubicBezTo>
                <a:close/>
                <a:moveTo>
                  <a:pt x="45" y="37"/>
                </a:moveTo>
                <a:cubicBezTo>
                  <a:pt x="45" y="37"/>
                  <a:pt x="45" y="37"/>
                  <a:pt x="45" y="37"/>
                </a:cubicBezTo>
                <a:cubicBezTo>
                  <a:pt x="45" y="37"/>
                  <a:pt x="45" y="37"/>
                  <a:pt x="45" y="37"/>
                </a:cubicBezTo>
                <a:cubicBezTo>
                  <a:pt x="45" y="37"/>
                  <a:pt x="45" y="37"/>
                  <a:pt x="45" y="37"/>
                </a:cubicBezTo>
                <a:cubicBezTo>
                  <a:pt x="45" y="37"/>
                  <a:pt x="45" y="37"/>
                  <a:pt x="45" y="37"/>
                </a:cubicBezTo>
                <a:cubicBezTo>
                  <a:pt x="45" y="37"/>
                  <a:pt x="45" y="37"/>
                  <a:pt x="45" y="37"/>
                </a:cubicBezTo>
                <a:cubicBezTo>
                  <a:pt x="45" y="37"/>
                  <a:pt x="45" y="37"/>
                  <a:pt x="45" y="37"/>
                </a:cubicBezTo>
                <a:cubicBezTo>
                  <a:pt x="45" y="37"/>
                  <a:pt x="45" y="37"/>
                  <a:pt x="45" y="37"/>
                </a:cubicBezTo>
                <a:cubicBezTo>
                  <a:pt x="45" y="37"/>
                  <a:pt x="45" y="37"/>
                  <a:pt x="45" y="37"/>
                </a:cubicBezTo>
                <a:cubicBezTo>
                  <a:pt x="45" y="37"/>
                  <a:pt x="45" y="37"/>
                  <a:pt x="45" y="37"/>
                </a:cubicBezTo>
                <a:cubicBezTo>
                  <a:pt x="45" y="37"/>
                  <a:pt x="45" y="37"/>
                  <a:pt x="45" y="37"/>
                </a:cubicBezTo>
                <a:cubicBezTo>
                  <a:pt x="45" y="37"/>
                  <a:pt x="45" y="37"/>
                  <a:pt x="45" y="37"/>
                </a:cubicBezTo>
                <a:cubicBezTo>
                  <a:pt x="45" y="37"/>
                  <a:pt x="45" y="37"/>
                  <a:pt x="45" y="37"/>
                </a:cubicBezTo>
                <a:cubicBezTo>
                  <a:pt x="45" y="37"/>
                  <a:pt x="45" y="37"/>
                  <a:pt x="45" y="37"/>
                </a:cubicBezTo>
                <a:cubicBezTo>
                  <a:pt x="45" y="37"/>
                  <a:pt x="45" y="37"/>
                  <a:pt x="45" y="37"/>
                </a:cubicBezTo>
                <a:cubicBezTo>
                  <a:pt x="45" y="37"/>
                  <a:pt x="45" y="37"/>
                  <a:pt x="45" y="37"/>
                </a:cubicBezTo>
                <a:cubicBezTo>
                  <a:pt x="45" y="37"/>
                  <a:pt x="45" y="37"/>
                  <a:pt x="45" y="37"/>
                </a:cubicBezTo>
                <a:cubicBezTo>
                  <a:pt x="45" y="37"/>
                  <a:pt x="45" y="37"/>
                  <a:pt x="45" y="37"/>
                </a:cubicBezTo>
                <a:cubicBezTo>
                  <a:pt x="45" y="37"/>
                  <a:pt x="45" y="37"/>
                  <a:pt x="45" y="37"/>
                </a:cubicBezTo>
                <a:cubicBezTo>
                  <a:pt x="45" y="37"/>
                  <a:pt x="45" y="37"/>
                  <a:pt x="45" y="37"/>
                </a:cubicBezTo>
                <a:cubicBezTo>
                  <a:pt x="45" y="37"/>
                  <a:pt x="45" y="37"/>
                  <a:pt x="45" y="37"/>
                </a:cubicBezTo>
                <a:cubicBezTo>
                  <a:pt x="45" y="37"/>
                  <a:pt x="45" y="37"/>
                  <a:pt x="45" y="37"/>
                </a:cubicBezTo>
                <a:cubicBezTo>
                  <a:pt x="45" y="37"/>
                  <a:pt x="45" y="37"/>
                  <a:pt x="45" y="37"/>
                </a:cubicBezTo>
                <a:cubicBezTo>
                  <a:pt x="45" y="37"/>
                  <a:pt x="45" y="37"/>
                  <a:pt x="45" y="37"/>
                </a:cubicBezTo>
                <a:cubicBezTo>
                  <a:pt x="45" y="37"/>
                  <a:pt x="45" y="37"/>
                  <a:pt x="45" y="37"/>
                </a:cubicBezTo>
                <a:cubicBezTo>
                  <a:pt x="45" y="37"/>
                  <a:pt x="45" y="37"/>
                  <a:pt x="45" y="37"/>
                </a:cubicBezTo>
                <a:cubicBezTo>
                  <a:pt x="45" y="37"/>
                  <a:pt x="45" y="37"/>
                  <a:pt x="45" y="37"/>
                </a:cubicBezTo>
                <a:cubicBezTo>
                  <a:pt x="45" y="37"/>
                  <a:pt x="45" y="37"/>
                  <a:pt x="45" y="37"/>
                </a:cubicBezTo>
                <a:cubicBezTo>
                  <a:pt x="45" y="37"/>
                  <a:pt x="45" y="37"/>
                  <a:pt x="45" y="37"/>
                </a:cubicBezTo>
                <a:cubicBezTo>
                  <a:pt x="45" y="37"/>
                  <a:pt x="45" y="37"/>
                  <a:pt x="45" y="37"/>
                </a:cubicBezTo>
                <a:cubicBezTo>
                  <a:pt x="45" y="37"/>
                  <a:pt x="45" y="37"/>
                  <a:pt x="45" y="37"/>
                </a:cubicBezTo>
                <a:close/>
                <a:moveTo>
                  <a:pt x="44" y="37"/>
                </a:moveTo>
                <a:cubicBezTo>
                  <a:pt x="44" y="37"/>
                  <a:pt x="44" y="37"/>
                  <a:pt x="44" y="37"/>
                </a:cubicBezTo>
                <a:cubicBezTo>
                  <a:pt x="44" y="37"/>
                  <a:pt x="44" y="37"/>
                  <a:pt x="44" y="37"/>
                </a:cubicBezTo>
                <a:cubicBezTo>
                  <a:pt x="44" y="37"/>
                  <a:pt x="44" y="37"/>
                  <a:pt x="44" y="37"/>
                </a:cubicBezTo>
                <a:cubicBezTo>
                  <a:pt x="44" y="37"/>
                  <a:pt x="44" y="37"/>
                  <a:pt x="44" y="37"/>
                </a:cubicBezTo>
                <a:cubicBezTo>
                  <a:pt x="44" y="37"/>
                  <a:pt x="44" y="37"/>
                  <a:pt x="44" y="37"/>
                </a:cubicBezTo>
                <a:cubicBezTo>
                  <a:pt x="44" y="37"/>
                  <a:pt x="44" y="37"/>
                  <a:pt x="44" y="37"/>
                </a:cubicBezTo>
                <a:cubicBezTo>
                  <a:pt x="44" y="37"/>
                  <a:pt x="44" y="37"/>
                  <a:pt x="44" y="37"/>
                </a:cubicBezTo>
                <a:cubicBezTo>
                  <a:pt x="44" y="37"/>
                  <a:pt x="44" y="37"/>
                  <a:pt x="44" y="37"/>
                </a:cubicBezTo>
                <a:cubicBezTo>
                  <a:pt x="44" y="37"/>
                  <a:pt x="44" y="37"/>
                  <a:pt x="44" y="37"/>
                </a:cubicBezTo>
                <a:cubicBezTo>
                  <a:pt x="44" y="37"/>
                  <a:pt x="44" y="37"/>
                  <a:pt x="44" y="37"/>
                </a:cubicBezTo>
                <a:cubicBezTo>
                  <a:pt x="44" y="37"/>
                  <a:pt x="44" y="37"/>
                  <a:pt x="44" y="37"/>
                </a:cubicBezTo>
                <a:cubicBezTo>
                  <a:pt x="44" y="37"/>
                  <a:pt x="44" y="37"/>
                  <a:pt x="44" y="37"/>
                </a:cubicBezTo>
                <a:cubicBezTo>
                  <a:pt x="44" y="37"/>
                  <a:pt x="44" y="37"/>
                  <a:pt x="44" y="37"/>
                </a:cubicBezTo>
                <a:close/>
                <a:moveTo>
                  <a:pt x="51" y="22"/>
                </a:moveTo>
                <a:cubicBezTo>
                  <a:pt x="51" y="22"/>
                  <a:pt x="51" y="22"/>
                  <a:pt x="51" y="22"/>
                </a:cubicBezTo>
                <a:cubicBezTo>
                  <a:pt x="51" y="22"/>
                  <a:pt x="51" y="22"/>
                  <a:pt x="51" y="22"/>
                </a:cubicBezTo>
                <a:cubicBezTo>
                  <a:pt x="51" y="22"/>
                  <a:pt x="51" y="22"/>
                  <a:pt x="51" y="22"/>
                </a:cubicBezTo>
                <a:cubicBezTo>
                  <a:pt x="51" y="22"/>
                  <a:pt x="51" y="22"/>
                  <a:pt x="51" y="22"/>
                </a:cubicBezTo>
                <a:cubicBezTo>
                  <a:pt x="51" y="22"/>
                  <a:pt x="51" y="22"/>
                  <a:pt x="51" y="22"/>
                </a:cubicBezTo>
                <a:cubicBezTo>
                  <a:pt x="51" y="22"/>
                  <a:pt x="51" y="22"/>
                  <a:pt x="51" y="22"/>
                </a:cubicBezTo>
                <a:cubicBezTo>
                  <a:pt x="51" y="22"/>
                  <a:pt x="51" y="22"/>
                  <a:pt x="51" y="22"/>
                </a:cubicBezTo>
                <a:cubicBezTo>
                  <a:pt x="51" y="22"/>
                  <a:pt x="51" y="22"/>
                  <a:pt x="51" y="22"/>
                </a:cubicBezTo>
                <a:cubicBezTo>
                  <a:pt x="51" y="22"/>
                  <a:pt x="51" y="22"/>
                  <a:pt x="51" y="22"/>
                </a:cubicBezTo>
                <a:cubicBezTo>
                  <a:pt x="51" y="22"/>
                  <a:pt x="51" y="22"/>
                  <a:pt x="51" y="22"/>
                </a:cubicBezTo>
                <a:cubicBezTo>
                  <a:pt x="51" y="22"/>
                  <a:pt x="51" y="22"/>
                  <a:pt x="51" y="22"/>
                </a:cubicBezTo>
                <a:close/>
                <a:moveTo>
                  <a:pt x="43" y="36"/>
                </a:moveTo>
                <a:cubicBezTo>
                  <a:pt x="43" y="36"/>
                  <a:pt x="43" y="36"/>
                  <a:pt x="43" y="36"/>
                </a:cubicBezTo>
                <a:cubicBezTo>
                  <a:pt x="43" y="36"/>
                  <a:pt x="43" y="36"/>
                  <a:pt x="43" y="36"/>
                </a:cubicBezTo>
                <a:cubicBezTo>
                  <a:pt x="43" y="36"/>
                  <a:pt x="43" y="36"/>
                  <a:pt x="43" y="36"/>
                </a:cubicBezTo>
                <a:cubicBezTo>
                  <a:pt x="43" y="36"/>
                  <a:pt x="43" y="36"/>
                  <a:pt x="43" y="36"/>
                </a:cubicBezTo>
                <a:cubicBezTo>
                  <a:pt x="43" y="36"/>
                  <a:pt x="43" y="36"/>
                  <a:pt x="43" y="36"/>
                </a:cubicBezTo>
                <a:cubicBezTo>
                  <a:pt x="43" y="36"/>
                  <a:pt x="43" y="36"/>
                  <a:pt x="43" y="36"/>
                </a:cubicBezTo>
                <a:cubicBezTo>
                  <a:pt x="43" y="36"/>
                  <a:pt x="43" y="36"/>
                  <a:pt x="43" y="36"/>
                </a:cubicBezTo>
                <a:close/>
                <a:moveTo>
                  <a:pt x="43" y="36"/>
                </a:moveTo>
                <a:cubicBezTo>
                  <a:pt x="43" y="36"/>
                  <a:pt x="43" y="36"/>
                  <a:pt x="43" y="36"/>
                </a:cubicBezTo>
                <a:cubicBezTo>
                  <a:pt x="43" y="36"/>
                  <a:pt x="43" y="36"/>
                  <a:pt x="43" y="36"/>
                </a:cubicBezTo>
                <a:cubicBezTo>
                  <a:pt x="43" y="36"/>
                  <a:pt x="43" y="36"/>
                  <a:pt x="43" y="36"/>
                </a:cubicBezTo>
                <a:cubicBezTo>
                  <a:pt x="43" y="36"/>
                  <a:pt x="43" y="36"/>
                  <a:pt x="43" y="36"/>
                </a:cubicBezTo>
                <a:cubicBezTo>
                  <a:pt x="43" y="36"/>
                  <a:pt x="43" y="36"/>
                  <a:pt x="43" y="36"/>
                </a:cubicBezTo>
                <a:cubicBezTo>
                  <a:pt x="43" y="36"/>
                  <a:pt x="43" y="36"/>
                  <a:pt x="43" y="36"/>
                </a:cubicBezTo>
                <a:cubicBezTo>
                  <a:pt x="43" y="36"/>
                  <a:pt x="43" y="36"/>
                  <a:pt x="43" y="36"/>
                </a:cubicBezTo>
                <a:cubicBezTo>
                  <a:pt x="43" y="36"/>
                  <a:pt x="43" y="36"/>
                  <a:pt x="43" y="36"/>
                </a:cubicBezTo>
                <a:cubicBezTo>
                  <a:pt x="43" y="36"/>
                  <a:pt x="43" y="36"/>
                  <a:pt x="43" y="36"/>
                </a:cubicBezTo>
                <a:cubicBezTo>
                  <a:pt x="43" y="36"/>
                  <a:pt x="43" y="36"/>
                  <a:pt x="43" y="36"/>
                </a:cubicBezTo>
                <a:cubicBezTo>
                  <a:pt x="43" y="36"/>
                  <a:pt x="43" y="36"/>
                  <a:pt x="43" y="36"/>
                </a:cubicBezTo>
                <a:cubicBezTo>
                  <a:pt x="43" y="36"/>
                  <a:pt x="43" y="36"/>
                  <a:pt x="43" y="36"/>
                </a:cubicBezTo>
                <a:cubicBezTo>
                  <a:pt x="43" y="36"/>
                  <a:pt x="43" y="36"/>
                  <a:pt x="43" y="36"/>
                </a:cubicBezTo>
                <a:cubicBezTo>
                  <a:pt x="43" y="36"/>
                  <a:pt x="43" y="36"/>
                  <a:pt x="43" y="36"/>
                </a:cubicBezTo>
                <a:cubicBezTo>
                  <a:pt x="43" y="36"/>
                  <a:pt x="43" y="36"/>
                  <a:pt x="43" y="36"/>
                </a:cubicBezTo>
                <a:cubicBezTo>
                  <a:pt x="43" y="36"/>
                  <a:pt x="43" y="36"/>
                  <a:pt x="43" y="36"/>
                </a:cubicBezTo>
                <a:cubicBezTo>
                  <a:pt x="43" y="36"/>
                  <a:pt x="43" y="36"/>
                  <a:pt x="43" y="36"/>
                </a:cubicBezTo>
                <a:cubicBezTo>
                  <a:pt x="43" y="36"/>
                  <a:pt x="43" y="36"/>
                  <a:pt x="43" y="36"/>
                </a:cubicBezTo>
                <a:cubicBezTo>
                  <a:pt x="43" y="36"/>
                  <a:pt x="43" y="36"/>
                  <a:pt x="43" y="36"/>
                </a:cubicBezTo>
                <a:cubicBezTo>
                  <a:pt x="43" y="36"/>
                  <a:pt x="43" y="36"/>
                  <a:pt x="43" y="36"/>
                </a:cubicBezTo>
                <a:cubicBezTo>
                  <a:pt x="43" y="36"/>
                  <a:pt x="43" y="36"/>
                  <a:pt x="43" y="36"/>
                </a:cubicBezTo>
                <a:cubicBezTo>
                  <a:pt x="43" y="36"/>
                  <a:pt x="43" y="36"/>
                  <a:pt x="43" y="36"/>
                </a:cubicBezTo>
                <a:cubicBezTo>
                  <a:pt x="43" y="36"/>
                  <a:pt x="43" y="36"/>
                  <a:pt x="43" y="36"/>
                </a:cubicBezTo>
                <a:cubicBezTo>
                  <a:pt x="43" y="36"/>
                  <a:pt x="43" y="36"/>
                  <a:pt x="43" y="36"/>
                </a:cubicBezTo>
                <a:cubicBezTo>
                  <a:pt x="43" y="36"/>
                  <a:pt x="43" y="36"/>
                  <a:pt x="43" y="36"/>
                </a:cubicBezTo>
                <a:cubicBezTo>
                  <a:pt x="43" y="36"/>
                  <a:pt x="43" y="36"/>
                  <a:pt x="43" y="36"/>
                </a:cubicBezTo>
                <a:cubicBezTo>
                  <a:pt x="43" y="36"/>
                  <a:pt x="43" y="36"/>
                  <a:pt x="43" y="36"/>
                </a:cubicBezTo>
                <a:cubicBezTo>
                  <a:pt x="43" y="36"/>
                  <a:pt x="43" y="36"/>
                  <a:pt x="43" y="36"/>
                </a:cubicBezTo>
                <a:cubicBezTo>
                  <a:pt x="43" y="36"/>
                  <a:pt x="43" y="36"/>
                  <a:pt x="43" y="36"/>
                </a:cubicBezTo>
                <a:cubicBezTo>
                  <a:pt x="43" y="36"/>
                  <a:pt x="43" y="36"/>
                  <a:pt x="43" y="36"/>
                </a:cubicBezTo>
                <a:close/>
                <a:moveTo>
                  <a:pt x="43" y="37"/>
                </a:moveTo>
                <a:cubicBezTo>
                  <a:pt x="43" y="37"/>
                  <a:pt x="43" y="37"/>
                  <a:pt x="43" y="37"/>
                </a:cubicBezTo>
                <a:cubicBezTo>
                  <a:pt x="43" y="37"/>
                  <a:pt x="43" y="37"/>
                  <a:pt x="43" y="37"/>
                </a:cubicBezTo>
                <a:cubicBezTo>
                  <a:pt x="43" y="37"/>
                  <a:pt x="43" y="37"/>
                  <a:pt x="43" y="37"/>
                </a:cubicBezTo>
                <a:cubicBezTo>
                  <a:pt x="43" y="37"/>
                  <a:pt x="43" y="37"/>
                  <a:pt x="43" y="37"/>
                </a:cubicBezTo>
                <a:cubicBezTo>
                  <a:pt x="43" y="37"/>
                  <a:pt x="43" y="37"/>
                  <a:pt x="43" y="37"/>
                </a:cubicBezTo>
                <a:cubicBezTo>
                  <a:pt x="43" y="37"/>
                  <a:pt x="43" y="37"/>
                  <a:pt x="43" y="37"/>
                </a:cubicBezTo>
                <a:cubicBezTo>
                  <a:pt x="43" y="37"/>
                  <a:pt x="43" y="37"/>
                  <a:pt x="43" y="37"/>
                </a:cubicBezTo>
                <a:cubicBezTo>
                  <a:pt x="43" y="37"/>
                  <a:pt x="43" y="37"/>
                  <a:pt x="43" y="37"/>
                </a:cubicBezTo>
                <a:cubicBezTo>
                  <a:pt x="43" y="37"/>
                  <a:pt x="43" y="37"/>
                  <a:pt x="43" y="37"/>
                </a:cubicBezTo>
                <a:cubicBezTo>
                  <a:pt x="43" y="37"/>
                  <a:pt x="43" y="37"/>
                  <a:pt x="43" y="37"/>
                </a:cubicBezTo>
                <a:cubicBezTo>
                  <a:pt x="43" y="37"/>
                  <a:pt x="43" y="37"/>
                  <a:pt x="43" y="37"/>
                </a:cubicBezTo>
                <a:close/>
                <a:moveTo>
                  <a:pt x="43" y="36"/>
                </a:moveTo>
                <a:cubicBezTo>
                  <a:pt x="43" y="36"/>
                  <a:pt x="43" y="36"/>
                  <a:pt x="43" y="36"/>
                </a:cubicBezTo>
                <a:cubicBezTo>
                  <a:pt x="43" y="36"/>
                  <a:pt x="43" y="36"/>
                  <a:pt x="43" y="36"/>
                </a:cubicBezTo>
                <a:cubicBezTo>
                  <a:pt x="43" y="36"/>
                  <a:pt x="43" y="36"/>
                  <a:pt x="43" y="36"/>
                </a:cubicBezTo>
                <a:cubicBezTo>
                  <a:pt x="43" y="36"/>
                  <a:pt x="43" y="36"/>
                  <a:pt x="43" y="36"/>
                </a:cubicBezTo>
                <a:cubicBezTo>
                  <a:pt x="43" y="36"/>
                  <a:pt x="43" y="36"/>
                  <a:pt x="43" y="36"/>
                </a:cubicBezTo>
                <a:close/>
                <a:moveTo>
                  <a:pt x="43" y="37"/>
                </a:moveTo>
                <a:cubicBezTo>
                  <a:pt x="43" y="37"/>
                  <a:pt x="43" y="37"/>
                  <a:pt x="43" y="37"/>
                </a:cubicBezTo>
                <a:cubicBezTo>
                  <a:pt x="43" y="37"/>
                  <a:pt x="43" y="37"/>
                  <a:pt x="43" y="37"/>
                </a:cubicBezTo>
                <a:cubicBezTo>
                  <a:pt x="43" y="37"/>
                  <a:pt x="43" y="37"/>
                  <a:pt x="43" y="37"/>
                </a:cubicBezTo>
                <a:cubicBezTo>
                  <a:pt x="43" y="37"/>
                  <a:pt x="43" y="37"/>
                  <a:pt x="43" y="37"/>
                </a:cubicBezTo>
                <a:close/>
                <a:moveTo>
                  <a:pt x="43" y="36"/>
                </a:moveTo>
                <a:cubicBezTo>
                  <a:pt x="43" y="36"/>
                  <a:pt x="43" y="36"/>
                  <a:pt x="43" y="36"/>
                </a:cubicBezTo>
                <a:cubicBezTo>
                  <a:pt x="43" y="36"/>
                  <a:pt x="43" y="36"/>
                  <a:pt x="43" y="36"/>
                </a:cubicBezTo>
                <a:cubicBezTo>
                  <a:pt x="43" y="36"/>
                  <a:pt x="43" y="36"/>
                  <a:pt x="43" y="36"/>
                </a:cubicBezTo>
                <a:cubicBezTo>
                  <a:pt x="43" y="36"/>
                  <a:pt x="43" y="36"/>
                  <a:pt x="43" y="37"/>
                </a:cubicBezTo>
                <a:cubicBezTo>
                  <a:pt x="43" y="37"/>
                  <a:pt x="43" y="37"/>
                  <a:pt x="43" y="37"/>
                </a:cubicBezTo>
                <a:cubicBezTo>
                  <a:pt x="43" y="37"/>
                  <a:pt x="43" y="37"/>
                  <a:pt x="43" y="37"/>
                </a:cubicBezTo>
                <a:cubicBezTo>
                  <a:pt x="43" y="37"/>
                  <a:pt x="43" y="37"/>
                  <a:pt x="43" y="37"/>
                </a:cubicBezTo>
                <a:cubicBezTo>
                  <a:pt x="43" y="37"/>
                  <a:pt x="43" y="36"/>
                  <a:pt x="43" y="36"/>
                </a:cubicBezTo>
                <a:close/>
                <a:moveTo>
                  <a:pt x="43" y="36"/>
                </a:moveTo>
                <a:cubicBezTo>
                  <a:pt x="43" y="36"/>
                  <a:pt x="43" y="36"/>
                  <a:pt x="43" y="36"/>
                </a:cubicBezTo>
                <a:cubicBezTo>
                  <a:pt x="43" y="36"/>
                  <a:pt x="43" y="36"/>
                  <a:pt x="43" y="36"/>
                </a:cubicBezTo>
                <a:cubicBezTo>
                  <a:pt x="43" y="36"/>
                  <a:pt x="43" y="36"/>
                  <a:pt x="43" y="36"/>
                </a:cubicBezTo>
                <a:cubicBezTo>
                  <a:pt x="43" y="36"/>
                  <a:pt x="43" y="36"/>
                  <a:pt x="43" y="36"/>
                </a:cubicBezTo>
                <a:cubicBezTo>
                  <a:pt x="43" y="36"/>
                  <a:pt x="43" y="36"/>
                  <a:pt x="43" y="36"/>
                </a:cubicBezTo>
                <a:cubicBezTo>
                  <a:pt x="43" y="36"/>
                  <a:pt x="43" y="36"/>
                  <a:pt x="43" y="36"/>
                </a:cubicBezTo>
                <a:cubicBezTo>
                  <a:pt x="43" y="36"/>
                  <a:pt x="43" y="36"/>
                  <a:pt x="43" y="36"/>
                </a:cubicBezTo>
                <a:cubicBezTo>
                  <a:pt x="43" y="36"/>
                  <a:pt x="43" y="36"/>
                  <a:pt x="43" y="36"/>
                </a:cubicBezTo>
                <a:close/>
                <a:moveTo>
                  <a:pt x="43" y="37"/>
                </a:moveTo>
                <a:cubicBezTo>
                  <a:pt x="43" y="37"/>
                  <a:pt x="43" y="37"/>
                  <a:pt x="43" y="37"/>
                </a:cubicBezTo>
                <a:cubicBezTo>
                  <a:pt x="43" y="37"/>
                  <a:pt x="43" y="37"/>
                  <a:pt x="43" y="37"/>
                </a:cubicBezTo>
                <a:cubicBezTo>
                  <a:pt x="43" y="37"/>
                  <a:pt x="43" y="37"/>
                  <a:pt x="43" y="37"/>
                </a:cubicBezTo>
                <a:cubicBezTo>
                  <a:pt x="43" y="37"/>
                  <a:pt x="43" y="37"/>
                  <a:pt x="43" y="37"/>
                </a:cubicBezTo>
                <a:cubicBezTo>
                  <a:pt x="43" y="37"/>
                  <a:pt x="43" y="37"/>
                  <a:pt x="43" y="37"/>
                </a:cubicBezTo>
                <a:cubicBezTo>
                  <a:pt x="43" y="37"/>
                  <a:pt x="43" y="37"/>
                  <a:pt x="43" y="37"/>
                </a:cubicBezTo>
                <a:cubicBezTo>
                  <a:pt x="43" y="37"/>
                  <a:pt x="43" y="37"/>
                  <a:pt x="43" y="37"/>
                </a:cubicBezTo>
                <a:cubicBezTo>
                  <a:pt x="43" y="37"/>
                  <a:pt x="43" y="37"/>
                  <a:pt x="43" y="37"/>
                </a:cubicBezTo>
                <a:cubicBezTo>
                  <a:pt x="43" y="37"/>
                  <a:pt x="43" y="37"/>
                  <a:pt x="43" y="37"/>
                </a:cubicBezTo>
                <a:cubicBezTo>
                  <a:pt x="43" y="37"/>
                  <a:pt x="43" y="37"/>
                  <a:pt x="43" y="37"/>
                </a:cubicBezTo>
                <a:close/>
                <a:moveTo>
                  <a:pt x="43" y="36"/>
                </a:moveTo>
                <a:cubicBezTo>
                  <a:pt x="43" y="36"/>
                  <a:pt x="43" y="36"/>
                  <a:pt x="43" y="36"/>
                </a:cubicBezTo>
                <a:cubicBezTo>
                  <a:pt x="43" y="36"/>
                  <a:pt x="43" y="36"/>
                  <a:pt x="43" y="36"/>
                </a:cubicBezTo>
                <a:cubicBezTo>
                  <a:pt x="43" y="36"/>
                  <a:pt x="43" y="36"/>
                  <a:pt x="43" y="36"/>
                </a:cubicBezTo>
                <a:cubicBezTo>
                  <a:pt x="43" y="36"/>
                  <a:pt x="43" y="36"/>
                  <a:pt x="43" y="36"/>
                </a:cubicBezTo>
                <a:cubicBezTo>
                  <a:pt x="43" y="36"/>
                  <a:pt x="43" y="36"/>
                  <a:pt x="43" y="36"/>
                </a:cubicBezTo>
                <a:cubicBezTo>
                  <a:pt x="43" y="36"/>
                  <a:pt x="43" y="36"/>
                  <a:pt x="43" y="36"/>
                </a:cubicBezTo>
                <a:cubicBezTo>
                  <a:pt x="43" y="36"/>
                  <a:pt x="43" y="36"/>
                  <a:pt x="43" y="36"/>
                </a:cubicBezTo>
                <a:cubicBezTo>
                  <a:pt x="43" y="36"/>
                  <a:pt x="43" y="36"/>
                  <a:pt x="43" y="36"/>
                </a:cubicBezTo>
                <a:cubicBezTo>
                  <a:pt x="43" y="36"/>
                  <a:pt x="43" y="36"/>
                  <a:pt x="43" y="36"/>
                </a:cubicBezTo>
                <a:cubicBezTo>
                  <a:pt x="43" y="36"/>
                  <a:pt x="43" y="36"/>
                  <a:pt x="43" y="36"/>
                </a:cubicBezTo>
                <a:cubicBezTo>
                  <a:pt x="43" y="36"/>
                  <a:pt x="43" y="36"/>
                  <a:pt x="43" y="36"/>
                </a:cubicBezTo>
                <a:close/>
                <a:moveTo>
                  <a:pt x="43" y="36"/>
                </a:moveTo>
                <a:cubicBezTo>
                  <a:pt x="43" y="36"/>
                  <a:pt x="43" y="36"/>
                  <a:pt x="43" y="36"/>
                </a:cubicBezTo>
                <a:cubicBezTo>
                  <a:pt x="43" y="36"/>
                  <a:pt x="43" y="36"/>
                  <a:pt x="43" y="36"/>
                </a:cubicBezTo>
                <a:cubicBezTo>
                  <a:pt x="43" y="36"/>
                  <a:pt x="43" y="36"/>
                  <a:pt x="43" y="36"/>
                </a:cubicBezTo>
                <a:cubicBezTo>
                  <a:pt x="43" y="36"/>
                  <a:pt x="43" y="36"/>
                  <a:pt x="43" y="36"/>
                </a:cubicBezTo>
                <a:cubicBezTo>
                  <a:pt x="43" y="36"/>
                  <a:pt x="43" y="36"/>
                  <a:pt x="43" y="36"/>
                </a:cubicBezTo>
                <a:cubicBezTo>
                  <a:pt x="43" y="36"/>
                  <a:pt x="43" y="36"/>
                  <a:pt x="43" y="36"/>
                </a:cubicBezTo>
                <a:cubicBezTo>
                  <a:pt x="43" y="36"/>
                  <a:pt x="43" y="36"/>
                  <a:pt x="43" y="36"/>
                </a:cubicBezTo>
                <a:cubicBezTo>
                  <a:pt x="43" y="36"/>
                  <a:pt x="43" y="36"/>
                  <a:pt x="43" y="36"/>
                </a:cubicBezTo>
                <a:cubicBezTo>
                  <a:pt x="43" y="36"/>
                  <a:pt x="43" y="36"/>
                  <a:pt x="43" y="36"/>
                </a:cubicBezTo>
                <a:close/>
                <a:moveTo>
                  <a:pt x="43" y="37"/>
                </a:moveTo>
                <a:cubicBezTo>
                  <a:pt x="43" y="37"/>
                  <a:pt x="43" y="37"/>
                  <a:pt x="43" y="37"/>
                </a:cubicBezTo>
                <a:cubicBezTo>
                  <a:pt x="43" y="37"/>
                  <a:pt x="43" y="37"/>
                  <a:pt x="43" y="37"/>
                </a:cubicBezTo>
                <a:cubicBezTo>
                  <a:pt x="43" y="37"/>
                  <a:pt x="43" y="37"/>
                  <a:pt x="43" y="37"/>
                </a:cubicBezTo>
                <a:cubicBezTo>
                  <a:pt x="43" y="37"/>
                  <a:pt x="43" y="37"/>
                  <a:pt x="43" y="37"/>
                </a:cubicBezTo>
                <a:cubicBezTo>
                  <a:pt x="43" y="37"/>
                  <a:pt x="43" y="37"/>
                  <a:pt x="43" y="37"/>
                </a:cubicBezTo>
                <a:cubicBezTo>
                  <a:pt x="43" y="37"/>
                  <a:pt x="43" y="37"/>
                  <a:pt x="43" y="37"/>
                </a:cubicBezTo>
                <a:cubicBezTo>
                  <a:pt x="43" y="37"/>
                  <a:pt x="43" y="37"/>
                  <a:pt x="43" y="37"/>
                </a:cubicBezTo>
                <a:cubicBezTo>
                  <a:pt x="43" y="37"/>
                  <a:pt x="43" y="37"/>
                  <a:pt x="43" y="37"/>
                </a:cubicBezTo>
                <a:cubicBezTo>
                  <a:pt x="43" y="37"/>
                  <a:pt x="43" y="37"/>
                  <a:pt x="43" y="37"/>
                </a:cubicBezTo>
                <a:cubicBezTo>
                  <a:pt x="43" y="37"/>
                  <a:pt x="43" y="37"/>
                  <a:pt x="43" y="37"/>
                </a:cubicBezTo>
                <a:close/>
                <a:moveTo>
                  <a:pt x="52" y="21"/>
                </a:moveTo>
                <a:cubicBezTo>
                  <a:pt x="52" y="21"/>
                  <a:pt x="52" y="21"/>
                  <a:pt x="52" y="21"/>
                </a:cubicBezTo>
                <a:cubicBezTo>
                  <a:pt x="52" y="21"/>
                  <a:pt x="52" y="21"/>
                  <a:pt x="52" y="21"/>
                </a:cubicBezTo>
                <a:cubicBezTo>
                  <a:pt x="52" y="21"/>
                  <a:pt x="52" y="22"/>
                  <a:pt x="52" y="22"/>
                </a:cubicBezTo>
                <a:cubicBezTo>
                  <a:pt x="52" y="22"/>
                  <a:pt x="52" y="22"/>
                  <a:pt x="52" y="22"/>
                </a:cubicBezTo>
                <a:cubicBezTo>
                  <a:pt x="52" y="22"/>
                  <a:pt x="52" y="22"/>
                  <a:pt x="52" y="22"/>
                </a:cubicBezTo>
                <a:cubicBezTo>
                  <a:pt x="52" y="22"/>
                  <a:pt x="52" y="22"/>
                  <a:pt x="52" y="22"/>
                </a:cubicBezTo>
                <a:cubicBezTo>
                  <a:pt x="52" y="22"/>
                  <a:pt x="52" y="21"/>
                  <a:pt x="52" y="21"/>
                </a:cubicBezTo>
                <a:cubicBezTo>
                  <a:pt x="52" y="21"/>
                  <a:pt x="52" y="21"/>
                  <a:pt x="52" y="21"/>
                </a:cubicBezTo>
                <a:cubicBezTo>
                  <a:pt x="52" y="21"/>
                  <a:pt x="52" y="21"/>
                  <a:pt x="52" y="21"/>
                </a:cubicBezTo>
                <a:cubicBezTo>
                  <a:pt x="52" y="21"/>
                  <a:pt x="52" y="21"/>
                  <a:pt x="52" y="21"/>
                </a:cubicBezTo>
                <a:close/>
                <a:moveTo>
                  <a:pt x="52" y="22"/>
                </a:moveTo>
                <a:cubicBezTo>
                  <a:pt x="52" y="22"/>
                  <a:pt x="52" y="22"/>
                  <a:pt x="52" y="22"/>
                </a:cubicBezTo>
                <a:cubicBezTo>
                  <a:pt x="52" y="22"/>
                  <a:pt x="52" y="22"/>
                  <a:pt x="52" y="22"/>
                </a:cubicBezTo>
                <a:cubicBezTo>
                  <a:pt x="52" y="22"/>
                  <a:pt x="52" y="22"/>
                  <a:pt x="52" y="22"/>
                </a:cubicBezTo>
                <a:cubicBezTo>
                  <a:pt x="52" y="22"/>
                  <a:pt x="52" y="22"/>
                  <a:pt x="52" y="22"/>
                </a:cubicBezTo>
                <a:cubicBezTo>
                  <a:pt x="52" y="22"/>
                  <a:pt x="52" y="22"/>
                  <a:pt x="52" y="22"/>
                </a:cubicBezTo>
                <a:cubicBezTo>
                  <a:pt x="52" y="22"/>
                  <a:pt x="52" y="22"/>
                  <a:pt x="52" y="22"/>
                </a:cubicBezTo>
                <a:cubicBezTo>
                  <a:pt x="52" y="22"/>
                  <a:pt x="52" y="22"/>
                  <a:pt x="52" y="22"/>
                </a:cubicBezTo>
                <a:cubicBezTo>
                  <a:pt x="52" y="22"/>
                  <a:pt x="52" y="22"/>
                  <a:pt x="52" y="22"/>
                </a:cubicBezTo>
                <a:cubicBezTo>
                  <a:pt x="52" y="22"/>
                  <a:pt x="52" y="22"/>
                  <a:pt x="52" y="22"/>
                </a:cubicBezTo>
                <a:cubicBezTo>
                  <a:pt x="52" y="22"/>
                  <a:pt x="52" y="22"/>
                  <a:pt x="52" y="22"/>
                </a:cubicBezTo>
                <a:cubicBezTo>
                  <a:pt x="52" y="22"/>
                  <a:pt x="52" y="22"/>
                  <a:pt x="52" y="22"/>
                </a:cubicBezTo>
                <a:cubicBezTo>
                  <a:pt x="52" y="22"/>
                  <a:pt x="52" y="22"/>
                  <a:pt x="52" y="22"/>
                </a:cubicBezTo>
                <a:cubicBezTo>
                  <a:pt x="52" y="22"/>
                  <a:pt x="52" y="22"/>
                  <a:pt x="52" y="22"/>
                </a:cubicBezTo>
                <a:cubicBezTo>
                  <a:pt x="52" y="22"/>
                  <a:pt x="52" y="22"/>
                  <a:pt x="52" y="22"/>
                </a:cubicBezTo>
                <a:cubicBezTo>
                  <a:pt x="52" y="22"/>
                  <a:pt x="52" y="22"/>
                  <a:pt x="52" y="22"/>
                </a:cubicBezTo>
                <a:cubicBezTo>
                  <a:pt x="52" y="22"/>
                  <a:pt x="52" y="22"/>
                  <a:pt x="52" y="22"/>
                </a:cubicBezTo>
                <a:cubicBezTo>
                  <a:pt x="52" y="22"/>
                  <a:pt x="52" y="22"/>
                  <a:pt x="52" y="22"/>
                </a:cubicBezTo>
                <a:cubicBezTo>
                  <a:pt x="52" y="22"/>
                  <a:pt x="52" y="22"/>
                  <a:pt x="52" y="22"/>
                </a:cubicBezTo>
                <a:close/>
                <a:moveTo>
                  <a:pt x="52" y="21"/>
                </a:moveTo>
                <a:cubicBezTo>
                  <a:pt x="52" y="21"/>
                  <a:pt x="52" y="21"/>
                  <a:pt x="52" y="21"/>
                </a:cubicBezTo>
                <a:cubicBezTo>
                  <a:pt x="52" y="21"/>
                  <a:pt x="52" y="21"/>
                  <a:pt x="52" y="21"/>
                </a:cubicBezTo>
                <a:cubicBezTo>
                  <a:pt x="52" y="21"/>
                  <a:pt x="52" y="21"/>
                  <a:pt x="52" y="21"/>
                </a:cubicBezTo>
                <a:cubicBezTo>
                  <a:pt x="52" y="21"/>
                  <a:pt x="52" y="21"/>
                  <a:pt x="52" y="21"/>
                </a:cubicBezTo>
                <a:cubicBezTo>
                  <a:pt x="52" y="21"/>
                  <a:pt x="52" y="21"/>
                  <a:pt x="52" y="21"/>
                </a:cubicBezTo>
                <a:cubicBezTo>
                  <a:pt x="52" y="21"/>
                  <a:pt x="52" y="21"/>
                  <a:pt x="52" y="21"/>
                </a:cubicBezTo>
                <a:cubicBezTo>
                  <a:pt x="52" y="21"/>
                  <a:pt x="52" y="21"/>
                  <a:pt x="52" y="21"/>
                </a:cubicBezTo>
                <a:cubicBezTo>
                  <a:pt x="52" y="21"/>
                  <a:pt x="52" y="21"/>
                  <a:pt x="52" y="21"/>
                </a:cubicBezTo>
                <a:cubicBezTo>
                  <a:pt x="52" y="21"/>
                  <a:pt x="52" y="21"/>
                  <a:pt x="52" y="21"/>
                </a:cubicBezTo>
                <a:cubicBezTo>
                  <a:pt x="52" y="21"/>
                  <a:pt x="52" y="21"/>
                  <a:pt x="52" y="21"/>
                </a:cubicBezTo>
                <a:cubicBezTo>
                  <a:pt x="52" y="21"/>
                  <a:pt x="52" y="21"/>
                  <a:pt x="52" y="21"/>
                </a:cubicBezTo>
                <a:close/>
                <a:moveTo>
                  <a:pt x="52" y="21"/>
                </a:moveTo>
                <a:cubicBezTo>
                  <a:pt x="52" y="21"/>
                  <a:pt x="52" y="21"/>
                  <a:pt x="52" y="21"/>
                </a:cubicBezTo>
                <a:cubicBezTo>
                  <a:pt x="52" y="21"/>
                  <a:pt x="52" y="21"/>
                  <a:pt x="52" y="21"/>
                </a:cubicBezTo>
                <a:cubicBezTo>
                  <a:pt x="52" y="21"/>
                  <a:pt x="52" y="21"/>
                  <a:pt x="52" y="21"/>
                </a:cubicBezTo>
                <a:cubicBezTo>
                  <a:pt x="52" y="21"/>
                  <a:pt x="52" y="21"/>
                  <a:pt x="52" y="21"/>
                </a:cubicBezTo>
                <a:cubicBezTo>
                  <a:pt x="52" y="21"/>
                  <a:pt x="52" y="21"/>
                  <a:pt x="52" y="21"/>
                </a:cubicBezTo>
                <a:cubicBezTo>
                  <a:pt x="52" y="21"/>
                  <a:pt x="52" y="21"/>
                  <a:pt x="52" y="21"/>
                </a:cubicBezTo>
                <a:cubicBezTo>
                  <a:pt x="52" y="21"/>
                  <a:pt x="52" y="21"/>
                  <a:pt x="52" y="21"/>
                </a:cubicBezTo>
                <a:cubicBezTo>
                  <a:pt x="52" y="21"/>
                  <a:pt x="52" y="21"/>
                  <a:pt x="52" y="21"/>
                </a:cubicBezTo>
                <a:cubicBezTo>
                  <a:pt x="52" y="21"/>
                  <a:pt x="52" y="21"/>
                  <a:pt x="52" y="21"/>
                </a:cubicBezTo>
                <a:cubicBezTo>
                  <a:pt x="52" y="21"/>
                  <a:pt x="52" y="21"/>
                  <a:pt x="52" y="21"/>
                </a:cubicBezTo>
                <a:cubicBezTo>
                  <a:pt x="52" y="21"/>
                  <a:pt x="52" y="21"/>
                  <a:pt x="52" y="21"/>
                </a:cubicBezTo>
                <a:cubicBezTo>
                  <a:pt x="52" y="21"/>
                  <a:pt x="52" y="21"/>
                  <a:pt x="52" y="21"/>
                </a:cubicBezTo>
                <a:cubicBezTo>
                  <a:pt x="52" y="21"/>
                  <a:pt x="52" y="21"/>
                  <a:pt x="52" y="21"/>
                </a:cubicBezTo>
                <a:cubicBezTo>
                  <a:pt x="52" y="21"/>
                  <a:pt x="52" y="21"/>
                  <a:pt x="52" y="21"/>
                </a:cubicBezTo>
                <a:close/>
                <a:moveTo>
                  <a:pt x="42" y="29"/>
                </a:moveTo>
                <a:cubicBezTo>
                  <a:pt x="42" y="29"/>
                  <a:pt x="42" y="29"/>
                  <a:pt x="42" y="29"/>
                </a:cubicBezTo>
                <a:cubicBezTo>
                  <a:pt x="42" y="29"/>
                  <a:pt x="42" y="29"/>
                  <a:pt x="42" y="29"/>
                </a:cubicBezTo>
                <a:cubicBezTo>
                  <a:pt x="42" y="29"/>
                  <a:pt x="42" y="29"/>
                  <a:pt x="42" y="29"/>
                </a:cubicBezTo>
                <a:cubicBezTo>
                  <a:pt x="42" y="29"/>
                  <a:pt x="42" y="29"/>
                  <a:pt x="42" y="29"/>
                </a:cubicBezTo>
                <a:cubicBezTo>
                  <a:pt x="42" y="29"/>
                  <a:pt x="42" y="29"/>
                  <a:pt x="42" y="29"/>
                </a:cubicBezTo>
                <a:cubicBezTo>
                  <a:pt x="42" y="29"/>
                  <a:pt x="42" y="29"/>
                  <a:pt x="42" y="29"/>
                </a:cubicBezTo>
                <a:cubicBezTo>
                  <a:pt x="42" y="29"/>
                  <a:pt x="42" y="29"/>
                  <a:pt x="42" y="29"/>
                </a:cubicBezTo>
                <a:cubicBezTo>
                  <a:pt x="42" y="29"/>
                  <a:pt x="42" y="29"/>
                  <a:pt x="42" y="29"/>
                </a:cubicBezTo>
                <a:close/>
                <a:moveTo>
                  <a:pt x="50" y="25"/>
                </a:moveTo>
                <a:cubicBezTo>
                  <a:pt x="50" y="25"/>
                  <a:pt x="50" y="25"/>
                  <a:pt x="50" y="25"/>
                </a:cubicBezTo>
                <a:cubicBezTo>
                  <a:pt x="50" y="25"/>
                  <a:pt x="50" y="25"/>
                  <a:pt x="50" y="25"/>
                </a:cubicBezTo>
                <a:cubicBezTo>
                  <a:pt x="50" y="25"/>
                  <a:pt x="50" y="25"/>
                  <a:pt x="50" y="25"/>
                </a:cubicBezTo>
                <a:cubicBezTo>
                  <a:pt x="50" y="25"/>
                  <a:pt x="50" y="25"/>
                  <a:pt x="50" y="25"/>
                </a:cubicBezTo>
                <a:cubicBezTo>
                  <a:pt x="50" y="25"/>
                  <a:pt x="50" y="25"/>
                  <a:pt x="50" y="25"/>
                </a:cubicBezTo>
                <a:cubicBezTo>
                  <a:pt x="50" y="25"/>
                  <a:pt x="50" y="25"/>
                  <a:pt x="50" y="25"/>
                </a:cubicBezTo>
                <a:cubicBezTo>
                  <a:pt x="50" y="25"/>
                  <a:pt x="50" y="25"/>
                  <a:pt x="50" y="25"/>
                </a:cubicBezTo>
                <a:cubicBezTo>
                  <a:pt x="50" y="25"/>
                  <a:pt x="50" y="25"/>
                  <a:pt x="50" y="25"/>
                </a:cubicBezTo>
                <a:cubicBezTo>
                  <a:pt x="50" y="25"/>
                  <a:pt x="50" y="25"/>
                  <a:pt x="50" y="25"/>
                </a:cubicBezTo>
                <a:cubicBezTo>
                  <a:pt x="50" y="25"/>
                  <a:pt x="50" y="25"/>
                  <a:pt x="50" y="25"/>
                </a:cubicBezTo>
                <a:cubicBezTo>
                  <a:pt x="50" y="25"/>
                  <a:pt x="50" y="25"/>
                  <a:pt x="50" y="25"/>
                </a:cubicBezTo>
                <a:cubicBezTo>
                  <a:pt x="50" y="25"/>
                  <a:pt x="50" y="25"/>
                  <a:pt x="50" y="25"/>
                </a:cubicBezTo>
                <a:cubicBezTo>
                  <a:pt x="50" y="25"/>
                  <a:pt x="50" y="25"/>
                  <a:pt x="50" y="25"/>
                </a:cubicBezTo>
                <a:cubicBezTo>
                  <a:pt x="50" y="25"/>
                  <a:pt x="50" y="25"/>
                  <a:pt x="50" y="25"/>
                </a:cubicBezTo>
                <a:close/>
                <a:moveTo>
                  <a:pt x="48" y="25"/>
                </a:moveTo>
                <a:cubicBezTo>
                  <a:pt x="48" y="25"/>
                  <a:pt x="48" y="25"/>
                  <a:pt x="48" y="25"/>
                </a:cubicBezTo>
                <a:cubicBezTo>
                  <a:pt x="48" y="25"/>
                  <a:pt x="48" y="25"/>
                  <a:pt x="48" y="25"/>
                </a:cubicBezTo>
                <a:cubicBezTo>
                  <a:pt x="48" y="25"/>
                  <a:pt x="48" y="25"/>
                  <a:pt x="48" y="25"/>
                </a:cubicBezTo>
                <a:cubicBezTo>
                  <a:pt x="48" y="25"/>
                  <a:pt x="48" y="25"/>
                  <a:pt x="48" y="25"/>
                </a:cubicBezTo>
                <a:cubicBezTo>
                  <a:pt x="48" y="25"/>
                  <a:pt x="48" y="25"/>
                  <a:pt x="48" y="25"/>
                </a:cubicBezTo>
                <a:cubicBezTo>
                  <a:pt x="48" y="25"/>
                  <a:pt x="48" y="25"/>
                  <a:pt x="48" y="25"/>
                </a:cubicBezTo>
                <a:cubicBezTo>
                  <a:pt x="48" y="25"/>
                  <a:pt x="48" y="25"/>
                  <a:pt x="48" y="25"/>
                </a:cubicBezTo>
                <a:cubicBezTo>
                  <a:pt x="48" y="25"/>
                  <a:pt x="48" y="25"/>
                  <a:pt x="48" y="25"/>
                </a:cubicBezTo>
                <a:close/>
                <a:moveTo>
                  <a:pt x="53" y="23"/>
                </a:moveTo>
                <a:cubicBezTo>
                  <a:pt x="53" y="23"/>
                  <a:pt x="53" y="23"/>
                  <a:pt x="53" y="23"/>
                </a:cubicBezTo>
                <a:cubicBezTo>
                  <a:pt x="53" y="23"/>
                  <a:pt x="53" y="23"/>
                  <a:pt x="53" y="23"/>
                </a:cubicBezTo>
                <a:cubicBezTo>
                  <a:pt x="53" y="23"/>
                  <a:pt x="53" y="23"/>
                  <a:pt x="53" y="23"/>
                </a:cubicBezTo>
                <a:cubicBezTo>
                  <a:pt x="53" y="23"/>
                  <a:pt x="53" y="23"/>
                  <a:pt x="53" y="23"/>
                </a:cubicBezTo>
                <a:cubicBezTo>
                  <a:pt x="53" y="23"/>
                  <a:pt x="53" y="23"/>
                  <a:pt x="53" y="23"/>
                </a:cubicBezTo>
                <a:cubicBezTo>
                  <a:pt x="53" y="23"/>
                  <a:pt x="53" y="23"/>
                  <a:pt x="53" y="23"/>
                </a:cubicBezTo>
                <a:cubicBezTo>
                  <a:pt x="53" y="23"/>
                  <a:pt x="53" y="23"/>
                  <a:pt x="53" y="23"/>
                </a:cubicBezTo>
                <a:close/>
                <a:moveTo>
                  <a:pt x="52" y="21"/>
                </a:moveTo>
                <a:cubicBezTo>
                  <a:pt x="52" y="21"/>
                  <a:pt x="52" y="21"/>
                  <a:pt x="52" y="21"/>
                </a:cubicBezTo>
                <a:cubicBezTo>
                  <a:pt x="52" y="21"/>
                  <a:pt x="52" y="21"/>
                  <a:pt x="52" y="21"/>
                </a:cubicBezTo>
                <a:cubicBezTo>
                  <a:pt x="52" y="21"/>
                  <a:pt x="52" y="21"/>
                  <a:pt x="52" y="21"/>
                </a:cubicBezTo>
                <a:cubicBezTo>
                  <a:pt x="52" y="21"/>
                  <a:pt x="52" y="21"/>
                  <a:pt x="52" y="21"/>
                </a:cubicBezTo>
                <a:cubicBezTo>
                  <a:pt x="52" y="21"/>
                  <a:pt x="52" y="21"/>
                  <a:pt x="52" y="21"/>
                </a:cubicBezTo>
                <a:cubicBezTo>
                  <a:pt x="52" y="21"/>
                  <a:pt x="52" y="21"/>
                  <a:pt x="52" y="21"/>
                </a:cubicBezTo>
                <a:cubicBezTo>
                  <a:pt x="52" y="21"/>
                  <a:pt x="52" y="21"/>
                  <a:pt x="52" y="21"/>
                </a:cubicBezTo>
                <a:close/>
                <a:moveTo>
                  <a:pt x="51" y="26"/>
                </a:moveTo>
                <a:cubicBezTo>
                  <a:pt x="51" y="26"/>
                  <a:pt x="51" y="26"/>
                  <a:pt x="51" y="26"/>
                </a:cubicBezTo>
                <a:cubicBezTo>
                  <a:pt x="51" y="26"/>
                  <a:pt x="51" y="26"/>
                  <a:pt x="51" y="26"/>
                </a:cubicBezTo>
                <a:cubicBezTo>
                  <a:pt x="51" y="26"/>
                  <a:pt x="51" y="26"/>
                  <a:pt x="51" y="26"/>
                </a:cubicBezTo>
                <a:cubicBezTo>
                  <a:pt x="51" y="26"/>
                  <a:pt x="51" y="26"/>
                  <a:pt x="51" y="26"/>
                </a:cubicBezTo>
                <a:cubicBezTo>
                  <a:pt x="51" y="26"/>
                  <a:pt x="51" y="26"/>
                  <a:pt x="51" y="26"/>
                </a:cubicBezTo>
                <a:cubicBezTo>
                  <a:pt x="51" y="26"/>
                  <a:pt x="51" y="26"/>
                  <a:pt x="51" y="26"/>
                </a:cubicBezTo>
                <a:cubicBezTo>
                  <a:pt x="51" y="26"/>
                  <a:pt x="51" y="26"/>
                  <a:pt x="51" y="26"/>
                </a:cubicBezTo>
                <a:cubicBezTo>
                  <a:pt x="51" y="26"/>
                  <a:pt x="51" y="26"/>
                  <a:pt x="51" y="26"/>
                </a:cubicBezTo>
                <a:close/>
                <a:moveTo>
                  <a:pt x="53" y="24"/>
                </a:moveTo>
                <a:cubicBezTo>
                  <a:pt x="53" y="24"/>
                  <a:pt x="53" y="24"/>
                  <a:pt x="53" y="24"/>
                </a:cubicBezTo>
                <a:cubicBezTo>
                  <a:pt x="53" y="24"/>
                  <a:pt x="53" y="24"/>
                  <a:pt x="53" y="24"/>
                </a:cubicBezTo>
                <a:cubicBezTo>
                  <a:pt x="53" y="24"/>
                  <a:pt x="53" y="24"/>
                  <a:pt x="53" y="24"/>
                </a:cubicBezTo>
                <a:cubicBezTo>
                  <a:pt x="53" y="24"/>
                  <a:pt x="53" y="24"/>
                  <a:pt x="53" y="24"/>
                </a:cubicBezTo>
                <a:cubicBezTo>
                  <a:pt x="53" y="24"/>
                  <a:pt x="53" y="24"/>
                  <a:pt x="53" y="24"/>
                </a:cubicBezTo>
                <a:cubicBezTo>
                  <a:pt x="53" y="24"/>
                  <a:pt x="53" y="24"/>
                  <a:pt x="53" y="24"/>
                </a:cubicBezTo>
                <a:cubicBezTo>
                  <a:pt x="53" y="24"/>
                  <a:pt x="53" y="23"/>
                  <a:pt x="53" y="23"/>
                </a:cubicBezTo>
                <a:cubicBezTo>
                  <a:pt x="53" y="23"/>
                  <a:pt x="53" y="23"/>
                  <a:pt x="53" y="23"/>
                </a:cubicBezTo>
                <a:cubicBezTo>
                  <a:pt x="53" y="23"/>
                  <a:pt x="53" y="23"/>
                  <a:pt x="53" y="23"/>
                </a:cubicBezTo>
                <a:cubicBezTo>
                  <a:pt x="53" y="24"/>
                  <a:pt x="53" y="24"/>
                  <a:pt x="53" y="24"/>
                </a:cubicBezTo>
                <a:cubicBezTo>
                  <a:pt x="53" y="24"/>
                  <a:pt x="53" y="24"/>
                  <a:pt x="53" y="24"/>
                </a:cubicBezTo>
                <a:close/>
                <a:moveTo>
                  <a:pt x="48" y="25"/>
                </a:moveTo>
                <a:cubicBezTo>
                  <a:pt x="48" y="25"/>
                  <a:pt x="48" y="25"/>
                  <a:pt x="48" y="25"/>
                </a:cubicBezTo>
                <a:cubicBezTo>
                  <a:pt x="48" y="25"/>
                  <a:pt x="48" y="25"/>
                  <a:pt x="48" y="25"/>
                </a:cubicBezTo>
                <a:cubicBezTo>
                  <a:pt x="48" y="25"/>
                  <a:pt x="48" y="25"/>
                  <a:pt x="48" y="25"/>
                </a:cubicBezTo>
                <a:cubicBezTo>
                  <a:pt x="48" y="25"/>
                  <a:pt x="48" y="25"/>
                  <a:pt x="48" y="25"/>
                </a:cubicBezTo>
                <a:cubicBezTo>
                  <a:pt x="48" y="25"/>
                  <a:pt x="48" y="25"/>
                  <a:pt x="48" y="25"/>
                </a:cubicBezTo>
                <a:cubicBezTo>
                  <a:pt x="48" y="25"/>
                  <a:pt x="48" y="25"/>
                  <a:pt x="48" y="25"/>
                </a:cubicBezTo>
                <a:cubicBezTo>
                  <a:pt x="48" y="25"/>
                  <a:pt x="48" y="25"/>
                  <a:pt x="48" y="25"/>
                </a:cubicBezTo>
                <a:cubicBezTo>
                  <a:pt x="48" y="25"/>
                  <a:pt x="48" y="25"/>
                  <a:pt x="48" y="25"/>
                </a:cubicBezTo>
                <a:cubicBezTo>
                  <a:pt x="48" y="25"/>
                  <a:pt x="48" y="25"/>
                  <a:pt x="48" y="25"/>
                </a:cubicBezTo>
                <a:cubicBezTo>
                  <a:pt x="48" y="25"/>
                  <a:pt x="48" y="25"/>
                  <a:pt x="48" y="25"/>
                </a:cubicBezTo>
                <a:cubicBezTo>
                  <a:pt x="48" y="25"/>
                  <a:pt x="48" y="25"/>
                  <a:pt x="48" y="25"/>
                </a:cubicBezTo>
                <a:cubicBezTo>
                  <a:pt x="48" y="25"/>
                  <a:pt x="48" y="25"/>
                  <a:pt x="48" y="25"/>
                </a:cubicBezTo>
                <a:cubicBezTo>
                  <a:pt x="48" y="25"/>
                  <a:pt x="48" y="25"/>
                  <a:pt x="48" y="25"/>
                </a:cubicBezTo>
                <a:cubicBezTo>
                  <a:pt x="48" y="25"/>
                  <a:pt x="48" y="25"/>
                  <a:pt x="48" y="25"/>
                </a:cubicBezTo>
                <a:cubicBezTo>
                  <a:pt x="48" y="25"/>
                  <a:pt x="48" y="25"/>
                  <a:pt x="48" y="25"/>
                </a:cubicBezTo>
                <a:cubicBezTo>
                  <a:pt x="48" y="25"/>
                  <a:pt x="48" y="25"/>
                  <a:pt x="48" y="25"/>
                </a:cubicBezTo>
                <a:close/>
                <a:moveTo>
                  <a:pt x="51" y="23"/>
                </a:moveTo>
                <a:cubicBezTo>
                  <a:pt x="51" y="23"/>
                  <a:pt x="51" y="23"/>
                  <a:pt x="51" y="23"/>
                </a:cubicBezTo>
                <a:cubicBezTo>
                  <a:pt x="51" y="23"/>
                  <a:pt x="51" y="23"/>
                  <a:pt x="51" y="23"/>
                </a:cubicBezTo>
                <a:cubicBezTo>
                  <a:pt x="51" y="23"/>
                  <a:pt x="51" y="23"/>
                  <a:pt x="51" y="23"/>
                </a:cubicBezTo>
                <a:cubicBezTo>
                  <a:pt x="51" y="23"/>
                  <a:pt x="51" y="23"/>
                  <a:pt x="51" y="23"/>
                </a:cubicBezTo>
                <a:cubicBezTo>
                  <a:pt x="51" y="23"/>
                  <a:pt x="51" y="23"/>
                  <a:pt x="51" y="23"/>
                </a:cubicBezTo>
                <a:cubicBezTo>
                  <a:pt x="51" y="23"/>
                  <a:pt x="51" y="23"/>
                  <a:pt x="51" y="23"/>
                </a:cubicBezTo>
                <a:cubicBezTo>
                  <a:pt x="51" y="23"/>
                  <a:pt x="51" y="23"/>
                  <a:pt x="51" y="23"/>
                </a:cubicBezTo>
                <a:cubicBezTo>
                  <a:pt x="51" y="23"/>
                  <a:pt x="51" y="23"/>
                  <a:pt x="51" y="23"/>
                </a:cubicBezTo>
                <a:cubicBezTo>
                  <a:pt x="51" y="23"/>
                  <a:pt x="51" y="23"/>
                  <a:pt x="51" y="23"/>
                </a:cubicBezTo>
                <a:cubicBezTo>
                  <a:pt x="51" y="23"/>
                  <a:pt x="51" y="23"/>
                  <a:pt x="51" y="23"/>
                </a:cubicBezTo>
                <a:cubicBezTo>
                  <a:pt x="51" y="23"/>
                  <a:pt x="51" y="23"/>
                  <a:pt x="51" y="23"/>
                </a:cubicBezTo>
                <a:cubicBezTo>
                  <a:pt x="51" y="23"/>
                  <a:pt x="51" y="23"/>
                  <a:pt x="51" y="23"/>
                </a:cubicBezTo>
                <a:cubicBezTo>
                  <a:pt x="51" y="23"/>
                  <a:pt x="51" y="23"/>
                  <a:pt x="51" y="23"/>
                </a:cubicBezTo>
                <a:cubicBezTo>
                  <a:pt x="51" y="23"/>
                  <a:pt x="51" y="23"/>
                  <a:pt x="51" y="23"/>
                </a:cubicBezTo>
                <a:cubicBezTo>
                  <a:pt x="51" y="23"/>
                  <a:pt x="51" y="23"/>
                  <a:pt x="51" y="23"/>
                </a:cubicBezTo>
                <a:cubicBezTo>
                  <a:pt x="51" y="23"/>
                  <a:pt x="51" y="23"/>
                  <a:pt x="51" y="23"/>
                </a:cubicBezTo>
                <a:cubicBezTo>
                  <a:pt x="51" y="23"/>
                  <a:pt x="51" y="23"/>
                  <a:pt x="51" y="23"/>
                </a:cubicBezTo>
                <a:cubicBezTo>
                  <a:pt x="51" y="23"/>
                  <a:pt x="51" y="23"/>
                  <a:pt x="51" y="23"/>
                </a:cubicBezTo>
                <a:close/>
                <a:moveTo>
                  <a:pt x="51" y="21"/>
                </a:moveTo>
                <a:cubicBezTo>
                  <a:pt x="51" y="21"/>
                  <a:pt x="51" y="21"/>
                  <a:pt x="51" y="21"/>
                </a:cubicBezTo>
                <a:cubicBezTo>
                  <a:pt x="51" y="21"/>
                  <a:pt x="51" y="21"/>
                  <a:pt x="51" y="21"/>
                </a:cubicBezTo>
                <a:cubicBezTo>
                  <a:pt x="51" y="21"/>
                  <a:pt x="51" y="21"/>
                  <a:pt x="51" y="21"/>
                </a:cubicBezTo>
                <a:cubicBezTo>
                  <a:pt x="51" y="21"/>
                  <a:pt x="51" y="21"/>
                  <a:pt x="51" y="21"/>
                </a:cubicBezTo>
                <a:cubicBezTo>
                  <a:pt x="51" y="21"/>
                  <a:pt x="51" y="21"/>
                  <a:pt x="51" y="21"/>
                </a:cubicBezTo>
                <a:cubicBezTo>
                  <a:pt x="51" y="21"/>
                  <a:pt x="51" y="21"/>
                  <a:pt x="51" y="21"/>
                </a:cubicBezTo>
                <a:cubicBezTo>
                  <a:pt x="51" y="21"/>
                  <a:pt x="51" y="21"/>
                  <a:pt x="51" y="21"/>
                </a:cubicBezTo>
                <a:cubicBezTo>
                  <a:pt x="51" y="21"/>
                  <a:pt x="51" y="21"/>
                  <a:pt x="51" y="21"/>
                </a:cubicBezTo>
                <a:cubicBezTo>
                  <a:pt x="51" y="21"/>
                  <a:pt x="51" y="21"/>
                  <a:pt x="51" y="21"/>
                </a:cubicBezTo>
                <a:cubicBezTo>
                  <a:pt x="51" y="21"/>
                  <a:pt x="51" y="21"/>
                  <a:pt x="51" y="21"/>
                </a:cubicBezTo>
                <a:cubicBezTo>
                  <a:pt x="51" y="21"/>
                  <a:pt x="51" y="21"/>
                  <a:pt x="51" y="21"/>
                </a:cubicBezTo>
                <a:cubicBezTo>
                  <a:pt x="51" y="21"/>
                  <a:pt x="51" y="21"/>
                  <a:pt x="51" y="21"/>
                </a:cubicBezTo>
                <a:cubicBezTo>
                  <a:pt x="51" y="21"/>
                  <a:pt x="51" y="21"/>
                  <a:pt x="51" y="21"/>
                </a:cubicBezTo>
                <a:cubicBezTo>
                  <a:pt x="51" y="21"/>
                  <a:pt x="51" y="21"/>
                  <a:pt x="51" y="21"/>
                </a:cubicBezTo>
                <a:cubicBezTo>
                  <a:pt x="51" y="21"/>
                  <a:pt x="51" y="21"/>
                  <a:pt x="51" y="21"/>
                </a:cubicBezTo>
                <a:cubicBezTo>
                  <a:pt x="51" y="21"/>
                  <a:pt x="51" y="21"/>
                  <a:pt x="51" y="21"/>
                </a:cubicBezTo>
                <a:cubicBezTo>
                  <a:pt x="51" y="21"/>
                  <a:pt x="51" y="21"/>
                  <a:pt x="51" y="21"/>
                </a:cubicBezTo>
                <a:cubicBezTo>
                  <a:pt x="51" y="21"/>
                  <a:pt x="51" y="21"/>
                  <a:pt x="51" y="21"/>
                </a:cubicBezTo>
                <a:cubicBezTo>
                  <a:pt x="51" y="21"/>
                  <a:pt x="51" y="21"/>
                  <a:pt x="51" y="21"/>
                </a:cubicBezTo>
                <a:cubicBezTo>
                  <a:pt x="51" y="21"/>
                  <a:pt x="51" y="21"/>
                  <a:pt x="51" y="21"/>
                </a:cubicBezTo>
                <a:cubicBezTo>
                  <a:pt x="51" y="21"/>
                  <a:pt x="51" y="21"/>
                  <a:pt x="51" y="21"/>
                </a:cubicBezTo>
                <a:cubicBezTo>
                  <a:pt x="51" y="21"/>
                  <a:pt x="51" y="21"/>
                  <a:pt x="51" y="21"/>
                </a:cubicBezTo>
                <a:cubicBezTo>
                  <a:pt x="51" y="21"/>
                  <a:pt x="51" y="21"/>
                  <a:pt x="51" y="21"/>
                </a:cubicBezTo>
                <a:cubicBezTo>
                  <a:pt x="51" y="21"/>
                  <a:pt x="51" y="21"/>
                  <a:pt x="51" y="21"/>
                </a:cubicBezTo>
                <a:cubicBezTo>
                  <a:pt x="51" y="21"/>
                  <a:pt x="51" y="21"/>
                  <a:pt x="51" y="21"/>
                </a:cubicBezTo>
                <a:cubicBezTo>
                  <a:pt x="51" y="21"/>
                  <a:pt x="51" y="21"/>
                  <a:pt x="51" y="21"/>
                </a:cubicBezTo>
                <a:close/>
                <a:moveTo>
                  <a:pt x="51" y="21"/>
                </a:moveTo>
                <a:cubicBezTo>
                  <a:pt x="51" y="21"/>
                  <a:pt x="51" y="21"/>
                  <a:pt x="51" y="21"/>
                </a:cubicBezTo>
                <a:cubicBezTo>
                  <a:pt x="51" y="21"/>
                  <a:pt x="51" y="21"/>
                  <a:pt x="51" y="21"/>
                </a:cubicBezTo>
                <a:cubicBezTo>
                  <a:pt x="51" y="21"/>
                  <a:pt x="51" y="21"/>
                  <a:pt x="51" y="21"/>
                </a:cubicBezTo>
                <a:cubicBezTo>
                  <a:pt x="51" y="21"/>
                  <a:pt x="51" y="21"/>
                  <a:pt x="51" y="21"/>
                </a:cubicBezTo>
                <a:cubicBezTo>
                  <a:pt x="51" y="21"/>
                  <a:pt x="51" y="21"/>
                  <a:pt x="51" y="21"/>
                </a:cubicBezTo>
                <a:cubicBezTo>
                  <a:pt x="51" y="21"/>
                  <a:pt x="51" y="21"/>
                  <a:pt x="51" y="21"/>
                </a:cubicBezTo>
                <a:cubicBezTo>
                  <a:pt x="51" y="20"/>
                  <a:pt x="51" y="20"/>
                  <a:pt x="51" y="21"/>
                </a:cubicBezTo>
                <a:cubicBezTo>
                  <a:pt x="51" y="21"/>
                  <a:pt x="51" y="21"/>
                  <a:pt x="51" y="21"/>
                </a:cubicBezTo>
                <a:cubicBezTo>
                  <a:pt x="51" y="21"/>
                  <a:pt x="51" y="21"/>
                  <a:pt x="51" y="21"/>
                </a:cubicBezTo>
                <a:close/>
                <a:moveTo>
                  <a:pt x="51" y="21"/>
                </a:moveTo>
                <a:cubicBezTo>
                  <a:pt x="51" y="21"/>
                  <a:pt x="51" y="21"/>
                  <a:pt x="51" y="21"/>
                </a:cubicBezTo>
                <a:cubicBezTo>
                  <a:pt x="51" y="21"/>
                  <a:pt x="51" y="21"/>
                  <a:pt x="51" y="21"/>
                </a:cubicBezTo>
                <a:cubicBezTo>
                  <a:pt x="51" y="21"/>
                  <a:pt x="51" y="21"/>
                  <a:pt x="51" y="21"/>
                </a:cubicBezTo>
                <a:cubicBezTo>
                  <a:pt x="51" y="21"/>
                  <a:pt x="51" y="21"/>
                  <a:pt x="51" y="21"/>
                </a:cubicBezTo>
                <a:cubicBezTo>
                  <a:pt x="51" y="21"/>
                  <a:pt x="51" y="21"/>
                  <a:pt x="51" y="21"/>
                </a:cubicBezTo>
                <a:cubicBezTo>
                  <a:pt x="51" y="21"/>
                  <a:pt x="51" y="21"/>
                  <a:pt x="51" y="21"/>
                </a:cubicBezTo>
                <a:cubicBezTo>
                  <a:pt x="51" y="21"/>
                  <a:pt x="51" y="21"/>
                  <a:pt x="51" y="21"/>
                </a:cubicBezTo>
                <a:cubicBezTo>
                  <a:pt x="51" y="21"/>
                  <a:pt x="51" y="21"/>
                  <a:pt x="51" y="21"/>
                </a:cubicBezTo>
                <a:cubicBezTo>
                  <a:pt x="51" y="21"/>
                  <a:pt x="51" y="21"/>
                  <a:pt x="51" y="21"/>
                </a:cubicBezTo>
                <a:cubicBezTo>
                  <a:pt x="51" y="21"/>
                  <a:pt x="51" y="21"/>
                  <a:pt x="51" y="21"/>
                </a:cubicBezTo>
                <a:cubicBezTo>
                  <a:pt x="51" y="21"/>
                  <a:pt x="51" y="21"/>
                  <a:pt x="51" y="21"/>
                </a:cubicBezTo>
                <a:close/>
                <a:moveTo>
                  <a:pt x="51" y="21"/>
                </a:moveTo>
                <a:cubicBezTo>
                  <a:pt x="51" y="21"/>
                  <a:pt x="51" y="21"/>
                  <a:pt x="51" y="21"/>
                </a:cubicBezTo>
                <a:cubicBezTo>
                  <a:pt x="51" y="21"/>
                  <a:pt x="51" y="21"/>
                  <a:pt x="51" y="21"/>
                </a:cubicBezTo>
                <a:cubicBezTo>
                  <a:pt x="51" y="21"/>
                  <a:pt x="51" y="21"/>
                  <a:pt x="51" y="21"/>
                </a:cubicBezTo>
                <a:cubicBezTo>
                  <a:pt x="51" y="21"/>
                  <a:pt x="51" y="21"/>
                  <a:pt x="51" y="21"/>
                </a:cubicBezTo>
                <a:cubicBezTo>
                  <a:pt x="51" y="21"/>
                  <a:pt x="51" y="21"/>
                  <a:pt x="51" y="20"/>
                </a:cubicBezTo>
                <a:cubicBezTo>
                  <a:pt x="51" y="20"/>
                  <a:pt x="51" y="20"/>
                  <a:pt x="51" y="20"/>
                </a:cubicBezTo>
                <a:cubicBezTo>
                  <a:pt x="51" y="20"/>
                  <a:pt x="51" y="20"/>
                  <a:pt x="51" y="20"/>
                </a:cubicBezTo>
                <a:cubicBezTo>
                  <a:pt x="51" y="20"/>
                  <a:pt x="51" y="20"/>
                  <a:pt x="51" y="20"/>
                </a:cubicBezTo>
                <a:cubicBezTo>
                  <a:pt x="51" y="20"/>
                  <a:pt x="51" y="20"/>
                  <a:pt x="51" y="20"/>
                </a:cubicBezTo>
                <a:cubicBezTo>
                  <a:pt x="51" y="20"/>
                  <a:pt x="51" y="20"/>
                  <a:pt x="51" y="20"/>
                </a:cubicBezTo>
                <a:cubicBezTo>
                  <a:pt x="51" y="20"/>
                  <a:pt x="51" y="20"/>
                  <a:pt x="51" y="20"/>
                </a:cubicBezTo>
                <a:cubicBezTo>
                  <a:pt x="51" y="20"/>
                  <a:pt x="51" y="20"/>
                  <a:pt x="51" y="20"/>
                </a:cubicBezTo>
                <a:cubicBezTo>
                  <a:pt x="51" y="20"/>
                  <a:pt x="51" y="21"/>
                  <a:pt x="51" y="21"/>
                </a:cubicBezTo>
                <a:cubicBezTo>
                  <a:pt x="51" y="21"/>
                  <a:pt x="51" y="21"/>
                  <a:pt x="51" y="21"/>
                </a:cubicBezTo>
                <a:close/>
                <a:moveTo>
                  <a:pt x="52" y="21"/>
                </a:moveTo>
                <a:cubicBezTo>
                  <a:pt x="52" y="21"/>
                  <a:pt x="52" y="21"/>
                  <a:pt x="52" y="21"/>
                </a:cubicBezTo>
                <a:cubicBezTo>
                  <a:pt x="52" y="21"/>
                  <a:pt x="52" y="21"/>
                  <a:pt x="52" y="21"/>
                </a:cubicBezTo>
                <a:cubicBezTo>
                  <a:pt x="52" y="21"/>
                  <a:pt x="52" y="21"/>
                  <a:pt x="52" y="21"/>
                </a:cubicBezTo>
                <a:cubicBezTo>
                  <a:pt x="52" y="21"/>
                  <a:pt x="52" y="21"/>
                  <a:pt x="52" y="21"/>
                </a:cubicBezTo>
                <a:cubicBezTo>
                  <a:pt x="52" y="21"/>
                  <a:pt x="52" y="21"/>
                  <a:pt x="52" y="21"/>
                </a:cubicBezTo>
                <a:cubicBezTo>
                  <a:pt x="52" y="21"/>
                  <a:pt x="52" y="21"/>
                  <a:pt x="52" y="21"/>
                </a:cubicBezTo>
                <a:cubicBezTo>
                  <a:pt x="52" y="21"/>
                  <a:pt x="52" y="21"/>
                  <a:pt x="52" y="21"/>
                </a:cubicBezTo>
                <a:close/>
                <a:moveTo>
                  <a:pt x="52" y="22"/>
                </a:moveTo>
                <a:cubicBezTo>
                  <a:pt x="52" y="22"/>
                  <a:pt x="52" y="22"/>
                  <a:pt x="52" y="22"/>
                </a:cubicBezTo>
                <a:cubicBezTo>
                  <a:pt x="52" y="22"/>
                  <a:pt x="52" y="22"/>
                  <a:pt x="52" y="22"/>
                </a:cubicBezTo>
                <a:cubicBezTo>
                  <a:pt x="52" y="22"/>
                  <a:pt x="52" y="22"/>
                  <a:pt x="52" y="22"/>
                </a:cubicBezTo>
                <a:cubicBezTo>
                  <a:pt x="52" y="22"/>
                  <a:pt x="52" y="22"/>
                  <a:pt x="52" y="22"/>
                </a:cubicBezTo>
                <a:cubicBezTo>
                  <a:pt x="52" y="22"/>
                  <a:pt x="52" y="22"/>
                  <a:pt x="52" y="22"/>
                </a:cubicBezTo>
                <a:cubicBezTo>
                  <a:pt x="52" y="22"/>
                  <a:pt x="52" y="22"/>
                  <a:pt x="52" y="22"/>
                </a:cubicBezTo>
                <a:close/>
                <a:moveTo>
                  <a:pt x="51" y="22"/>
                </a:moveTo>
                <a:cubicBezTo>
                  <a:pt x="51" y="22"/>
                  <a:pt x="51" y="22"/>
                  <a:pt x="51" y="22"/>
                </a:cubicBezTo>
                <a:cubicBezTo>
                  <a:pt x="51" y="22"/>
                  <a:pt x="51" y="23"/>
                  <a:pt x="51" y="23"/>
                </a:cubicBezTo>
                <a:cubicBezTo>
                  <a:pt x="51" y="23"/>
                  <a:pt x="51" y="23"/>
                  <a:pt x="51" y="23"/>
                </a:cubicBezTo>
                <a:cubicBezTo>
                  <a:pt x="51" y="23"/>
                  <a:pt x="51" y="23"/>
                  <a:pt x="51" y="23"/>
                </a:cubicBezTo>
                <a:cubicBezTo>
                  <a:pt x="51" y="23"/>
                  <a:pt x="51" y="23"/>
                  <a:pt x="51" y="23"/>
                </a:cubicBezTo>
                <a:cubicBezTo>
                  <a:pt x="51" y="23"/>
                  <a:pt x="51" y="23"/>
                  <a:pt x="51" y="23"/>
                </a:cubicBezTo>
                <a:cubicBezTo>
                  <a:pt x="51" y="23"/>
                  <a:pt x="51" y="23"/>
                  <a:pt x="51" y="23"/>
                </a:cubicBezTo>
                <a:cubicBezTo>
                  <a:pt x="51" y="23"/>
                  <a:pt x="51" y="23"/>
                  <a:pt x="52" y="22"/>
                </a:cubicBezTo>
                <a:cubicBezTo>
                  <a:pt x="52" y="22"/>
                  <a:pt x="51" y="22"/>
                  <a:pt x="51" y="22"/>
                </a:cubicBezTo>
                <a:cubicBezTo>
                  <a:pt x="51" y="22"/>
                  <a:pt x="51" y="22"/>
                  <a:pt x="51" y="22"/>
                </a:cubicBezTo>
                <a:cubicBezTo>
                  <a:pt x="51" y="22"/>
                  <a:pt x="51" y="22"/>
                  <a:pt x="51" y="22"/>
                </a:cubicBezTo>
                <a:cubicBezTo>
                  <a:pt x="51" y="22"/>
                  <a:pt x="51" y="22"/>
                  <a:pt x="51" y="22"/>
                </a:cubicBezTo>
                <a:cubicBezTo>
                  <a:pt x="51" y="22"/>
                  <a:pt x="51" y="22"/>
                  <a:pt x="51" y="22"/>
                </a:cubicBezTo>
                <a:cubicBezTo>
                  <a:pt x="51" y="22"/>
                  <a:pt x="51" y="22"/>
                  <a:pt x="51" y="22"/>
                </a:cubicBezTo>
                <a:cubicBezTo>
                  <a:pt x="51" y="22"/>
                  <a:pt x="51" y="22"/>
                  <a:pt x="51" y="22"/>
                </a:cubicBezTo>
                <a:cubicBezTo>
                  <a:pt x="51" y="22"/>
                  <a:pt x="51" y="22"/>
                  <a:pt x="51" y="22"/>
                </a:cubicBezTo>
                <a:cubicBezTo>
                  <a:pt x="51" y="22"/>
                  <a:pt x="51" y="22"/>
                  <a:pt x="51" y="22"/>
                </a:cubicBezTo>
                <a:cubicBezTo>
                  <a:pt x="51" y="22"/>
                  <a:pt x="51" y="22"/>
                  <a:pt x="51" y="22"/>
                </a:cubicBezTo>
                <a:close/>
                <a:moveTo>
                  <a:pt x="52" y="21"/>
                </a:moveTo>
                <a:cubicBezTo>
                  <a:pt x="52" y="21"/>
                  <a:pt x="52" y="21"/>
                  <a:pt x="52" y="21"/>
                </a:cubicBezTo>
                <a:cubicBezTo>
                  <a:pt x="52" y="21"/>
                  <a:pt x="52" y="21"/>
                  <a:pt x="52" y="21"/>
                </a:cubicBezTo>
                <a:cubicBezTo>
                  <a:pt x="52" y="21"/>
                  <a:pt x="52" y="21"/>
                  <a:pt x="52" y="21"/>
                </a:cubicBezTo>
                <a:cubicBezTo>
                  <a:pt x="52" y="21"/>
                  <a:pt x="52" y="21"/>
                  <a:pt x="52" y="21"/>
                </a:cubicBezTo>
                <a:cubicBezTo>
                  <a:pt x="52" y="21"/>
                  <a:pt x="52" y="21"/>
                  <a:pt x="52" y="21"/>
                </a:cubicBezTo>
                <a:cubicBezTo>
                  <a:pt x="52" y="21"/>
                  <a:pt x="52" y="21"/>
                  <a:pt x="52" y="21"/>
                </a:cubicBezTo>
                <a:cubicBezTo>
                  <a:pt x="52" y="21"/>
                  <a:pt x="52" y="21"/>
                  <a:pt x="52" y="21"/>
                </a:cubicBezTo>
                <a:cubicBezTo>
                  <a:pt x="52" y="21"/>
                  <a:pt x="52" y="21"/>
                  <a:pt x="52" y="21"/>
                </a:cubicBezTo>
                <a:cubicBezTo>
                  <a:pt x="52" y="21"/>
                  <a:pt x="52" y="21"/>
                  <a:pt x="52" y="21"/>
                </a:cubicBezTo>
                <a:cubicBezTo>
                  <a:pt x="52" y="21"/>
                  <a:pt x="52" y="21"/>
                  <a:pt x="52" y="21"/>
                </a:cubicBezTo>
                <a:cubicBezTo>
                  <a:pt x="52" y="21"/>
                  <a:pt x="52" y="21"/>
                  <a:pt x="52" y="21"/>
                </a:cubicBezTo>
                <a:close/>
                <a:moveTo>
                  <a:pt x="52" y="22"/>
                </a:moveTo>
                <a:cubicBezTo>
                  <a:pt x="52" y="22"/>
                  <a:pt x="52" y="22"/>
                  <a:pt x="52" y="22"/>
                </a:cubicBezTo>
                <a:cubicBezTo>
                  <a:pt x="52" y="22"/>
                  <a:pt x="52" y="22"/>
                  <a:pt x="52" y="22"/>
                </a:cubicBezTo>
                <a:cubicBezTo>
                  <a:pt x="52" y="22"/>
                  <a:pt x="52" y="22"/>
                  <a:pt x="52" y="22"/>
                </a:cubicBezTo>
                <a:cubicBezTo>
                  <a:pt x="52" y="22"/>
                  <a:pt x="52" y="22"/>
                  <a:pt x="52" y="22"/>
                </a:cubicBezTo>
                <a:cubicBezTo>
                  <a:pt x="52" y="22"/>
                  <a:pt x="52" y="22"/>
                  <a:pt x="52" y="22"/>
                </a:cubicBezTo>
                <a:cubicBezTo>
                  <a:pt x="52" y="22"/>
                  <a:pt x="52" y="22"/>
                  <a:pt x="52" y="22"/>
                </a:cubicBezTo>
                <a:cubicBezTo>
                  <a:pt x="52" y="22"/>
                  <a:pt x="52" y="22"/>
                  <a:pt x="52" y="22"/>
                </a:cubicBezTo>
                <a:cubicBezTo>
                  <a:pt x="52" y="22"/>
                  <a:pt x="52" y="22"/>
                  <a:pt x="52" y="22"/>
                </a:cubicBezTo>
                <a:cubicBezTo>
                  <a:pt x="52" y="22"/>
                  <a:pt x="52" y="22"/>
                  <a:pt x="52" y="22"/>
                </a:cubicBezTo>
                <a:cubicBezTo>
                  <a:pt x="52" y="22"/>
                  <a:pt x="52" y="22"/>
                  <a:pt x="52" y="22"/>
                </a:cubicBezTo>
                <a:close/>
                <a:moveTo>
                  <a:pt x="52" y="22"/>
                </a:moveTo>
                <a:cubicBezTo>
                  <a:pt x="52" y="22"/>
                  <a:pt x="52" y="22"/>
                  <a:pt x="52" y="22"/>
                </a:cubicBezTo>
                <a:cubicBezTo>
                  <a:pt x="52" y="22"/>
                  <a:pt x="52" y="22"/>
                  <a:pt x="52" y="22"/>
                </a:cubicBezTo>
                <a:cubicBezTo>
                  <a:pt x="52" y="22"/>
                  <a:pt x="52" y="22"/>
                  <a:pt x="52" y="22"/>
                </a:cubicBezTo>
                <a:cubicBezTo>
                  <a:pt x="52" y="22"/>
                  <a:pt x="52" y="22"/>
                  <a:pt x="52" y="22"/>
                </a:cubicBezTo>
                <a:close/>
                <a:moveTo>
                  <a:pt x="52" y="21"/>
                </a:moveTo>
                <a:cubicBezTo>
                  <a:pt x="52" y="21"/>
                  <a:pt x="52" y="21"/>
                  <a:pt x="52" y="21"/>
                </a:cubicBezTo>
                <a:cubicBezTo>
                  <a:pt x="52" y="21"/>
                  <a:pt x="52" y="21"/>
                  <a:pt x="52" y="21"/>
                </a:cubicBezTo>
                <a:cubicBezTo>
                  <a:pt x="52" y="21"/>
                  <a:pt x="52" y="21"/>
                  <a:pt x="52" y="21"/>
                </a:cubicBezTo>
                <a:cubicBezTo>
                  <a:pt x="52" y="21"/>
                  <a:pt x="52" y="21"/>
                  <a:pt x="52" y="21"/>
                </a:cubicBezTo>
                <a:cubicBezTo>
                  <a:pt x="52" y="21"/>
                  <a:pt x="52" y="21"/>
                  <a:pt x="52" y="21"/>
                </a:cubicBezTo>
                <a:cubicBezTo>
                  <a:pt x="52" y="21"/>
                  <a:pt x="52" y="21"/>
                  <a:pt x="52" y="21"/>
                </a:cubicBezTo>
                <a:cubicBezTo>
                  <a:pt x="52" y="21"/>
                  <a:pt x="52" y="21"/>
                  <a:pt x="52" y="21"/>
                </a:cubicBezTo>
                <a:cubicBezTo>
                  <a:pt x="52" y="21"/>
                  <a:pt x="52" y="21"/>
                  <a:pt x="52" y="21"/>
                </a:cubicBezTo>
                <a:cubicBezTo>
                  <a:pt x="52" y="21"/>
                  <a:pt x="52" y="21"/>
                  <a:pt x="52" y="21"/>
                </a:cubicBezTo>
                <a:cubicBezTo>
                  <a:pt x="52" y="21"/>
                  <a:pt x="52" y="21"/>
                  <a:pt x="52" y="21"/>
                </a:cubicBezTo>
                <a:close/>
                <a:moveTo>
                  <a:pt x="41" y="30"/>
                </a:moveTo>
                <a:cubicBezTo>
                  <a:pt x="41" y="30"/>
                  <a:pt x="41" y="30"/>
                  <a:pt x="41" y="30"/>
                </a:cubicBezTo>
                <a:cubicBezTo>
                  <a:pt x="41" y="30"/>
                  <a:pt x="41" y="30"/>
                  <a:pt x="41" y="30"/>
                </a:cubicBezTo>
                <a:cubicBezTo>
                  <a:pt x="41" y="30"/>
                  <a:pt x="41" y="30"/>
                  <a:pt x="41" y="30"/>
                </a:cubicBezTo>
                <a:cubicBezTo>
                  <a:pt x="41" y="30"/>
                  <a:pt x="41" y="30"/>
                  <a:pt x="41" y="30"/>
                </a:cubicBezTo>
                <a:cubicBezTo>
                  <a:pt x="41" y="30"/>
                  <a:pt x="41" y="30"/>
                  <a:pt x="41" y="30"/>
                </a:cubicBezTo>
                <a:cubicBezTo>
                  <a:pt x="41" y="30"/>
                  <a:pt x="41" y="30"/>
                  <a:pt x="41" y="30"/>
                </a:cubicBezTo>
                <a:cubicBezTo>
                  <a:pt x="41" y="30"/>
                  <a:pt x="41" y="30"/>
                  <a:pt x="41" y="30"/>
                </a:cubicBezTo>
                <a:cubicBezTo>
                  <a:pt x="41" y="30"/>
                  <a:pt x="41" y="30"/>
                  <a:pt x="41" y="30"/>
                </a:cubicBezTo>
                <a:cubicBezTo>
                  <a:pt x="41" y="30"/>
                  <a:pt x="41" y="30"/>
                  <a:pt x="41" y="30"/>
                </a:cubicBezTo>
                <a:close/>
                <a:moveTo>
                  <a:pt x="41" y="30"/>
                </a:moveTo>
                <a:cubicBezTo>
                  <a:pt x="41" y="30"/>
                  <a:pt x="41" y="30"/>
                  <a:pt x="41" y="30"/>
                </a:cubicBezTo>
                <a:cubicBezTo>
                  <a:pt x="41" y="30"/>
                  <a:pt x="41" y="30"/>
                  <a:pt x="41" y="30"/>
                </a:cubicBezTo>
                <a:cubicBezTo>
                  <a:pt x="41" y="30"/>
                  <a:pt x="41" y="30"/>
                  <a:pt x="41" y="30"/>
                </a:cubicBezTo>
                <a:cubicBezTo>
                  <a:pt x="41" y="30"/>
                  <a:pt x="41" y="30"/>
                  <a:pt x="41" y="30"/>
                </a:cubicBezTo>
                <a:cubicBezTo>
                  <a:pt x="41" y="30"/>
                  <a:pt x="41" y="30"/>
                  <a:pt x="41" y="30"/>
                </a:cubicBezTo>
                <a:cubicBezTo>
                  <a:pt x="41" y="30"/>
                  <a:pt x="41" y="30"/>
                  <a:pt x="41" y="30"/>
                </a:cubicBezTo>
                <a:cubicBezTo>
                  <a:pt x="41" y="30"/>
                  <a:pt x="41" y="30"/>
                  <a:pt x="41" y="30"/>
                </a:cubicBezTo>
                <a:cubicBezTo>
                  <a:pt x="41" y="30"/>
                  <a:pt x="41" y="30"/>
                  <a:pt x="41" y="30"/>
                </a:cubicBezTo>
                <a:cubicBezTo>
                  <a:pt x="41" y="30"/>
                  <a:pt x="41" y="30"/>
                  <a:pt x="41" y="30"/>
                </a:cubicBezTo>
                <a:close/>
                <a:moveTo>
                  <a:pt x="41" y="30"/>
                </a:moveTo>
                <a:cubicBezTo>
                  <a:pt x="41" y="30"/>
                  <a:pt x="41" y="30"/>
                  <a:pt x="41" y="30"/>
                </a:cubicBezTo>
                <a:cubicBezTo>
                  <a:pt x="41" y="30"/>
                  <a:pt x="41" y="30"/>
                  <a:pt x="41" y="30"/>
                </a:cubicBezTo>
                <a:cubicBezTo>
                  <a:pt x="41" y="30"/>
                  <a:pt x="41" y="30"/>
                  <a:pt x="41" y="30"/>
                </a:cubicBezTo>
                <a:cubicBezTo>
                  <a:pt x="41" y="30"/>
                  <a:pt x="41" y="30"/>
                  <a:pt x="41" y="30"/>
                </a:cubicBezTo>
                <a:cubicBezTo>
                  <a:pt x="41" y="30"/>
                  <a:pt x="41" y="30"/>
                  <a:pt x="41" y="30"/>
                </a:cubicBezTo>
                <a:cubicBezTo>
                  <a:pt x="41" y="30"/>
                  <a:pt x="41" y="30"/>
                  <a:pt x="41" y="30"/>
                </a:cubicBezTo>
                <a:cubicBezTo>
                  <a:pt x="41" y="30"/>
                  <a:pt x="41" y="30"/>
                  <a:pt x="41" y="30"/>
                </a:cubicBezTo>
                <a:cubicBezTo>
                  <a:pt x="41" y="30"/>
                  <a:pt x="41" y="30"/>
                  <a:pt x="41" y="30"/>
                </a:cubicBezTo>
                <a:cubicBezTo>
                  <a:pt x="41" y="30"/>
                  <a:pt x="41" y="30"/>
                  <a:pt x="41" y="30"/>
                </a:cubicBezTo>
                <a:close/>
                <a:moveTo>
                  <a:pt x="41" y="31"/>
                </a:moveTo>
                <a:cubicBezTo>
                  <a:pt x="41" y="31"/>
                  <a:pt x="41" y="31"/>
                  <a:pt x="41" y="31"/>
                </a:cubicBezTo>
                <a:cubicBezTo>
                  <a:pt x="41" y="30"/>
                  <a:pt x="41" y="30"/>
                  <a:pt x="41" y="30"/>
                </a:cubicBezTo>
                <a:cubicBezTo>
                  <a:pt x="41" y="30"/>
                  <a:pt x="41" y="30"/>
                  <a:pt x="41" y="30"/>
                </a:cubicBezTo>
                <a:cubicBezTo>
                  <a:pt x="41" y="30"/>
                  <a:pt x="41" y="30"/>
                  <a:pt x="41" y="30"/>
                </a:cubicBezTo>
                <a:cubicBezTo>
                  <a:pt x="41" y="30"/>
                  <a:pt x="41" y="30"/>
                  <a:pt x="41" y="30"/>
                </a:cubicBezTo>
                <a:cubicBezTo>
                  <a:pt x="41" y="30"/>
                  <a:pt x="41" y="30"/>
                  <a:pt x="41" y="30"/>
                </a:cubicBezTo>
                <a:cubicBezTo>
                  <a:pt x="41" y="30"/>
                  <a:pt x="41" y="30"/>
                  <a:pt x="41" y="30"/>
                </a:cubicBezTo>
                <a:cubicBezTo>
                  <a:pt x="41" y="31"/>
                  <a:pt x="41" y="31"/>
                  <a:pt x="41" y="31"/>
                </a:cubicBezTo>
                <a:cubicBezTo>
                  <a:pt x="41" y="31"/>
                  <a:pt x="41" y="31"/>
                  <a:pt x="41" y="31"/>
                </a:cubicBezTo>
                <a:cubicBezTo>
                  <a:pt x="41" y="31"/>
                  <a:pt x="41" y="31"/>
                  <a:pt x="41" y="31"/>
                </a:cubicBezTo>
                <a:cubicBezTo>
                  <a:pt x="41" y="31"/>
                  <a:pt x="41" y="31"/>
                  <a:pt x="41" y="31"/>
                </a:cubicBezTo>
                <a:cubicBezTo>
                  <a:pt x="41" y="31"/>
                  <a:pt x="41" y="31"/>
                  <a:pt x="41" y="31"/>
                </a:cubicBezTo>
                <a:cubicBezTo>
                  <a:pt x="41" y="31"/>
                  <a:pt x="41" y="31"/>
                  <a:pt x="41" y="31"/>
                </a:cubicBezTo>
                <a:cubicBezTo>
                  <a:pt x="41" y="31"/>
                  <a:pt x="41" y="31"/>
                  <a:pt x="41" y="31"/>
                </a:cubicBezTo>
                <a:close/>
                <a:moveTo>
                  <a:pt x="41" y="30"/>
                </a:moveTo>
                <a:cubicBezTo>
                  <a:pt x="41" y="30"/>
                  <a:pt x="41" y="30"/>
                  <a:pt x="41" y="30"/>
                </a:cubicBezTo>
                <a:cubicBezTo>
                  <a:pt x="41" y="30"/>
                  <a:pt x="41" y="30"/>
                  <a:pt x="41" y="30"/>
                </a:cubicBezTo>
                <a:cubicBezTo>
                  <a:pt x="41" y="30"/>
                  <a:pt x="41" y="30"/>
                  <a:pt x="41" y="30"/>
                </a:cubicBezTo>
                <a:cubicBezTo>
                  <a:pt x="41" y="30"/>
                  <a:pt x="41" y="30"/>
                  <a:pt x="41" y="30"/>
                </a:cubicBezTo>
                <a:cubicBezTo>
                  <a:pt x="41" y="30"/>
                  <a:pt x="41" y="30"/>
                  <a:pt x="41" y="31"/>
                </a:cubicBezTo>
                <a:cubicBezTo>
                  <a:pt x="41" y="31"/>
                  <a:pt x="41" y="31"/>
                  <a:pt x="41" y="31"/>
                </a:cubicBezTo>
                <a:cubicBezTo>
                  <a:pt x="41" y="31"/>
                  <a:pt x="41" y="31"/>
                  <a:pt x="41" y="30"/>
                </a:cubicBezTo>
                <a:cubicBezTo>
                  <a:pt x="41" y="30"/>
                  <a:pt x="41" y="30"/>
                  <a:pt x="41" y="30"/>
                </a:cubicBezTo>
                <a:cubicBezTo>
                  <a:pt x="41" y="30"/>
                  <a:pt x="41" y="30"/>
                  <a:pt x="41" y="30"/>
                </a:cubicBezTo>
                <a:cubicBezTo>
                  <a:pt x="41" y="30"/>
                  <a:pt x="41" y="30"/>
                  <a:pt x="41" y="30"/>
                </a:cubicBezTo>
                <a:cubicBezTo>
                  <a:pt x="41" y="30"/>
                  <a:pt x="41" y="30"/>
                  <a:pt x="41" y="30"/>
                </a:cubicBezTo>
                <a:cubicBezTo>
                  <a:pt x="41" y="30"/>
                  <a:pt x="41" y="30"/>
                  <a:pt x="41" y="30"/>
                </a:cubicBezTo>
                <a:cubicBezTo>
                  <a:pt x="41" y="30"/>
                  <a:pt x="41" y="30"/>
                  <a:pt x="41" y="30"/>
                </a:cubicBezTo>
                <a:cubicBezTo>
                  <a:pt x="41" y="30"/>
                  <a:pt x="41" y="30"/>
                  <a:pt x="41" y="30"/>
                </a:cubicBezTo>
                <a:cubicBezTo>
                  <a:pt x="41" y="30"/>
                  <a:pt x="41" y="30"/>
                  <a:pt x="41" y="30"/>
                </a:cubicBezTo>
                <a:cubicBezTo>
                  <a:pt x="41" y="30"/>
                  <a:pt x="41" y="30"/>
                  <a:pt x="41" y="30"/>
                </a:cubicBezTo>
                <a:cubicBezTo>
                  <a:pt x="41" y="30"/>
                  <a:pt x="41" y="30"/>
                  <a:pt x="41" y="30"/>
                </a:cubicBezTo>
                <a:cubicBezTo>
                  <a:pt x="41" y="30"/>
                  <a:pt x="41" y="30"/>
                  <a:pt x="41" y="30"/>
                </a:cubicBezTo>
                <a:cubicBezTo>
                  <a:pt x="41" y="30"/>
                  <a:pt x="41" y="30"/>
                  <a:pt x="41" y="30"/>
                </a:cubicBezTo>
                <a:cubicBezTo>
                  <a:pt x="41" y="30"/>
                  <a:pt x="41" y="30"/>
                  <a:pt x="41" y="30"/>
                </a:cubicBezTo>
                <a:cubicBezTo>
                  <a:pt x="41" y="30"/>
                  <a:pt x="41" y="30"/>
                  <a:pt x="41" y="30"/>
                </a:cubicBezTo>
                <a:cubicBezTo>
                  <a:pt x="41" y="30"/>
                  <a:pt x="41" y="30"/>
                  <a:pt x="41" y="30"/>
                </a:cubicBezTo>
                <a:cubicBezTo>
                  <a:pt x="41" y="30"/>
                  <a:pt x="41" y="30"/>
                  <a:pt x="41" y="30"/>
                </a:cubicBezTo>
                <a:cubicBezTo>
                  <a:pt x="41" y="30"/>
                  <a:pt x="41" y="30"/>
                  <a:pt x="41" y="30"/>
                </a:cubicBezTo>
                <a:cubicBezTo>
                  <a:pt x="41" y="30"/>
                  <a:pt x="41" y="30"/>
                  <a:pt x="41" y="30"/>
                </a:cubicBezTo>
                <a:cubicBezTo>
                  <a:pt x="41" y="30"/>
                  <a:pt x="41" y="30"/>
                  <a:pt x="41" y="30"/>
                </a:cubicBezTo>
                <a:close/>
                <a:moveTo>
                  <a:pt x="41" y="29"/>
                </a:moveTo>
                <a:cubicBezTo>
                  <a:pt x="41" y="29"/>
                  <a:pt x="41" y="29"/>
                  <a:pt x="41" y="29"/>
                </a:cubicBezTo>
                <a:cubicBezTo>
                  <a:pt x="41" y="29"/>
                  <a:pt x="41" y="29"/>
                  <a:pt x="41" y="29"/>
                </a:cubicBezTo>
                <a:cubicBezTo>
                  <a:pt x="41" y="29"/>
                  <a:pt x="41" y="29"/>
                  <a:pt x="41" y="29"/>
                </a:cubicBezTo>
                <a:cubicBezTo>
                  <a:pt x="41" y="29"/>
                  <a:pt x="41" y="29"/>
                  <a:pt x="41" y="29"/>
                </a:cubicBezTo>
                <a:cubicBezTo>
                  <a:pt x="41" y="29"/>
                  <a:pt x="41" y="29"/>
                  <a:pt x="41" y="29"/>
                </a:cubicBezTo>
                <a:cubicBezTo>
                  <a:pt x="41" y="29"/>
                  <a:pt x="41" y="29"/>
                  <a:pt x="41" y="29"/>
                </a:cubicBezTo>
                <a:cubicBezTo>
                  <a:pt x="41" y="29"/>
                  <a:pt x="41" y="29"/>
                  <a:pt x="41" y="29"/>
                </a:cubicBezTo>
                <a:cubicBezTo>
                  <a:pt x="41" y="29"/>
                  <a:pt x="41" y="29"/>
                  <a:pt x="41" y="29"/>
                </a:cubicBezTo>
                <a:cubicBezTo>
                  <a:pt x="41" y="29"/>
                  <a:pt x="41" y="29"/>
                  <a:pt x="41" y="29"/>
                </a:cubicBezTo>
                <a:cubicBezTo>
                  <a:pt x="41" y="29"/>
                  <a:pt x="41" y="29"/>
                  <a:pt x="41" y="29"/>
                </a:cubicBezTo>
                <a:cubicBezTo>
                  <a:pt x="41" y="29"/>
                  <a:pt x="41" y="29"/>
                  <a:pt x="41" y="29"/>
                </a:cubicBezTo>
                <a:cubicBezTo>
                  <a:pt x="41" y="29"/>
                  <a:pt x="41" y="29"/>
                  <a:pt x="41" y="29"/>
                </a:cubicBezTo>
                <a:cubicBezTo>
                  <a:pt x="41" y="29"/>
                  <a:pt x="41" y="29"/>
                  <a:pt x="41" y="29"/>
                </a:cubicBezTo>
                <a:cubicBezTo>
                  <a:pt x="41" y="29"/>
                  <a:pt x="41" y="29"/>
                  <a:pt x="41" y="29"/>
                </a:cubicBezTo>
                <a:cubicBezTo>
                  <a:pt x="41" y="29"/>
                  <a:pt x="41" y="29"/>
                  <a:pt x="41" y="29"/>
                </a:cubicBezTo>
                <a:cubicBezTo>
                  <a:pt x="41" y="29"/>
                  <a:pt x="41" y="29"/>
                  <a:pt x="41" y="29"/>
                </a:cubicBezTo>
                <a:cubicBezTo>
                  <a:pt x="41" y="29"/>
                  <a:pt x="41" y="29"/>
                  <a:pt x="41" y="29"/>
                </a:cubicBezTo>
                <a:cubicBezTo>
                  <a:pt x="41" y="29"/>
                  <a:pt x="41" y="29"/>
                  <a:pt x="41" y="29"/>
                </a:cubicBezTo>
                <a:cubicBezTo>
                  <a:pt x="41" y="29"/>
                  <a:pt x="41" y="29"/>
                  <a:pt x="41" y="29"/>
                </a:cubicBezTo>
                <a:cubicBezTo>
                  <a:pt x="41" y="29"/>
                  <a:pt x="41" y="29"/>
                  <a:pt x="41" y="29"/>
                </a:cubicBezTo>
                <a:cubicBezTo>
                  <a:pt x="41" y="29"/>
                  <a:pt x="41" y="29"/>
                  <a:pt x="41" y="29"/>
                </a:cubicBezTo>
                <a:cubicBezTo>
                  <a:pt x="41" y="29"/>
                  <a:pt x="41" y="29"/>
                  <a:pt x="41" y="29"/>
                </a:cubicBezTo>
                <a:cubicBezTo>
                  <a:pt x="41" y="29"/>
                  <a:pt x="41" y="29"/>
                  <a:pt x="41" y="29"/>
                </a:cubicBezTo>
                <a:cubicBezTo>
                  <a:pt x="41" y="29"/>
                  <a:pt x="41" y="29"/>
                  <a:pt x="41" y="29"/>
                </a:cubicBezTo>
                <a:cubicBezTo>
                  <a:pt x="41" y="29"/>
                  <a:pt x="41" y="29"/>
                  <a:pt x="41" y="29"/>
                </a:cubicBezTo>
                <a:close/>
                <a:moveTo>
                  <a:pt x="16" y="30"/>
                </a:moveTo>
                <a:cubicBezTo>
                  <a:pt x="16" y="30"/>
                  <a:pt x="16" y="30"/>
                  <a:pt x="16" y="30"/>
                </a:cubicBezTo>
                <a:cubicBezTo>
                  <a:pt x="16" y="30"/>
                  <a:pt x="16" y="30"/>
                  <a:pt x="16" y="30"/>
                </a:cubicBezTo>
                <a:close/>
                <a:moveTo>
                  <a:pt x="42" y="29"/>
                </a:moveTo>
                <a:cubicBezTo>
                  <a:pt x="42" y="29"/>
                  <a:pt x="42" y="29"/>
                  <a:pt x="42" y="29"/>
                </a:cubicBezTo>
                <a:cubicBezTo>
                  <a:pt x="42" y="29"/>
                  <a:pt x="42" y="29"/>
                  <a:pt x="42" y="29"/>
                </a:cubicBezTo>
                <a:cubicBezTo>
                  <a:pt x="42" y="29"/>
                  <a:pt x="42" y="29"/>
                  <a:pt x="42" y="29"/>
                </a:cubicBezTo>
                <a:cubicBezTo>
                  <a:pt x="42" y="29"/>
                  <a:pt x="42" y="29"/>
                  <a:pt x="42" y="29"/>
                </a:cubicBezTo>
                <a:cubicBezTo>
                  <a:pt x="42" y="29"/>
                  <a:pt x="42" y="29"/>
                  <a:pt x="42" y="29"/>
                </a:cubicBezTo>
                <a:cubicBezTo>
                  <a:pt x="42" y="29"/>
                  <a:pt x="42" y="29"/>
                  <a:pt x="42" y="29"/>
                </a:cubicBezTo>
                <a:close/>
                <a:moveTo>
                  <a:pt x="42" y="27"/>
                </a:move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lose/>
                <a:moveTo>
                  <a:pt x="41" y="28"/>
                </a:moveTo>
                <a:cubicBezTo>
                  <a:pt x="41" y="28"/>
                  <a:pt x="41" y="28"/>
                  <a:pt x="41" y="28"/>
                </a:cubicBezTo>
                <a:cubicBezTo>
                  <a:pt x="41" y="28"/>
                  <a:pt x="41" y="28"/>
                  <a:pt x="41" y="28"/>
                </a:cubicBezTo>
                <a:cubicBezTo>
                  <a:pt x="41" y="28"/>
                  <a:pt x="41" y="28"/>
                  <a:pt x="41" y="28"/>
                </a:cubicBezTo>
                <a:cubicBezTo>
                  <a:pt x="41" y="28"/>
                  <a:pt x="41" y="28"/>
                  <a:pt x="41" y="28"/>
                </a:cubicBezTo>
                <a:cubicBezTo>
                  <a:pt x="41" y="28"/>
                  <a:pt x="41" y="28"/>
                  <a:pt x="41" y="28"/>
                </a:cubicBezTo>
                <a:cubicBezTo>
                  <a:pt x="41" y="28"/>
                  <a:pt x="41" y="28"/>
                  <a:pt x="41" y="28"/>
                </a:cubicBezTo>
                <a:cubicBezTo>
                  <a:pt x="41" y="28"/>
                  <a:pt x="41" y="28"/>
                  <a:pt x="41" y="28"/>
                </a:cubicBezTo>
                <a:cubicBezTo>
                  <a:pt x="41" y="28"/>
                  <a:pt x="41" y="28"/>
                  <a:pt x="41" y="28"/>
                </a:cubicBezTo>
                <a:cubicBezTo>
                  <a:pt x="41" y="28"/>
                  <a:pt x="41" y="28"/>
                  <a:pt x="41" y="28"/>
                </a:cubicBezTo>
                <a:cubicBezTo>
                  <a:pt x="41" y="28"/>
                  <a:pt x="41" y="28"/>
                  <a:pt x="41" y="28"/>
                </a:cubicBezTo>
                <a:cubicBezTo>
                  <a:pt x="41" y="28"/>
                  <a:pt x="41" y="28"/>
                  <a:pt x="41" y="28"/>
                </a:cubicBezTo>
                <a:cubicBezTo>
                  <a:pt x="41" y="28"/>
                  <a:pt x="41" y="28"/>
                  <a:pt x="41" y="28"/>
                </a:cubicBezTo>
                <a:cubicBezTo>
                  <a:pt x="41" y="28"/>
                  <a:pt x="41" y="28"/>
                  <a:pt x="41" y="28"/>
                </a:cubicBezTo>
                <a:close/>
                <a:moveTo>
                  <a:pt x="42" y="29"/>
                </a:moveTo>
                <a:cubicBezTo>
                  <a:pt x="42" y="29"/>
                  <a:pt x="42" y="29"/>
                  <a:pt x="42" y="29"/>
                </a:cubicBezTo>
                <a:cubicBezTo>
                  <a:pt x="42" y="29"/>
                  <a:pt x="42" y="29"/>
                  <a:pt x="42" y="29"/>
                </a:cubicBezTo>
                <a:cubicBezTo>
                  <a:pt x="42" y="29"/>
                  <a:pt x="42" y="29"/>
                  <a:pt x="42" y="29"/>
                </a:cubicBezTo>
                <a:cubicBezTo>
                  <a:pt x="42" y="29"/>
                  <a:pt x="42" y="29"/>
                  <a:pt x="42" y="29"/>
                </a:cubicBezTo>
                <a:cubicBezTo>
                  <a:pt x="42" y="29"/>
                  <a:pt x="42" y="29"/>
                  <a:pt x="42" y="29"/>
                </a:cubicBezTo>
                <a:close/>
                <a:moveTo>
                  <a:pt x="40" y="31"/>
                </a:moveTo>
                <a:cubicBezTo>
                  <a:pt x="40" y="31"/>
                  <a:pt x="40" y="31"/>
                  <a:pt x="40" y="31"/>
                </a:cubicBezTo>
                <a:cubicBezTo>
                  <a:pt x="40" y="31"/>
                  <a:pt x="40" y="31"/>
                  <a:pt x="40" y="31"/>
                </a:cubicBezTo>
                <a:cubicBezTo>
                  <a:pt x="40" y="31"/>
                  <a:pt x="40" y="31"/>
                  <a:pt x="40" y="31"/>
                </a:cubicBezTo>
                <a:cubicBezTo>
                  <a:pt x="40" y="31"/>
                  <a:pt x="40" y="31"/>
                  <a:pt x="40" y="31"/>
                </a:cubicBezTo>
                <a:cubicBezTo>
                  <a:pt x="40" y="31"/>
                  <a:pt x="40" y="31"/>
                  <a:pt x="40" y="31"/>
                </a:cubicBezTo>
                <a:cubicBezTo>
                  <a:pt x="40" y="31"/>
                  <a:pt x="40" y="31"/>
                  <a:pt x="40" y="31"/>
                </a:cubicBezTo>
                <a:cubicBezTo>
                  <a:pt x="40" y="31"/>
                  <a:pt x="40" y="31"/>
                  <a:pt x="40" y="31"/>
                </a:cubicBezTo>
                <a:close/>
                <a:moveTo>
                  <a:pt x="39" y="31"/>
                </a:moveTo>
                <a:cubicBezTo>
                  <a:pt x="39" y="31"/>
                  <a:pt x="39" y="31"/>
                  <a:pt x="39" y="31"/>
                </a:cubicBezTo>
                <a:cubicBezTo>
                  <a:pt x="39" y="31"/>
                  <a:pt x="39" y="31"/>
                  <a:pt x="39" y="31"/>
                </a:cubicBezTo>
                <a:cubicBezTo>
                  <a:pt x="39" y="31"/>
                  <a:pt x="39" y="31"/>
                  <a:pt x="39" y="31"/>
                </a:cubicBezTo>
                <a:cubicBezTo>
                  <a:pt x="39" y="31"/>
                  <a:pt x="39" y="30"/>
                  <a:pt x="39" y="30"/>
                </a:cubicBezTo>
                <a:cubicBezTo>
                  <a:pt x="39" y="30"/>
                  <a:pt x="39" y="30"/>
                  <a:pt x="39" y="30"/>
                </a:cubicBezTo>
                <a:cubicBezTo>
                  <a:pt x="39" y="30"/>
                  <a:pt x="39" y="30"/>
                  <a:pt x="39" y="30"/>
                </a:cubicBezTo>
                <a:cubicBezTo>
                  <a:pt x="39" y="30"/>
                  <a:pt x="39" y="30"/>
                  <a:pt x="39" y="30"/>
                </a:cubicBezTo>
                <a:cubicBezTo>
                  <a:pt x="39" y="30"/>
                  <a:pt x="39" y="30"/>
                  <a:pt x="39" y="30"/>
                </a:cubicBezTo>
                <a:cubicBezTo>
                  <a:pt x="39" y="30"/>
                  <a:pt x="39" y="30"/>
                  <a:pt x="39" y="30"/>
                </a:cubicBezTo>
                <a:cubicBezTo>
                  <a:pt x="39" y="30"/>
                  <a:pt x="39" y="31"/>
                  <a:pt x="39" y="30"/>
                </a:cubicBezTo>
                <a:cubicBezTo>
                  <a:pt x="39" y="30"/>
                  <a:pt x="39" y="30"/>
                  <a:pt x="39" y="30"/>
                </a:cubicBezTo>
                <a:cubicBezTo>
                  <a:pt x="39" y="30"/>
                  <a:pt x="39" y="30"/>
                  <a:pt x="39" y="30"/>
                </a:cubicBezTo>
                <a:cubicBezTo>
                  <a:pt x="39" y="30"/>
                  <a:pt x="39" y="30"/>
                  <a:pt x="39" y="30"/>
                </a:cubicBezTo>
                <a:cubicBezTo>
                  <a:pt x="39" y="30"/>
                  <a:pt x="39" y="30"/>
                  <a:pt x="39" y="30"/>
                </a:cubicBezTo>
                <a:cubicBezTo>
                  <a:pt x="39" y="30"/>
                  <a:pt x="39" y="30"/>
                  <a:pt x="39" y="30"/>
                </a:cubicBezTo>
                <a:cubicBezTo>
                  <a:pt x="39" y="30"/>
                  <a:pt x="39" y="30"/>
                  <a:pt x="39" y="30"/>
                </a:cubicBezTo>
                <a:cubicBezTo>
                  <a:pt x="39" y="30"/>
                  <a:pt x="39" y="30"/>
                  <a:pt x="39" y="30"/>
                </a:cubicBezTo>
                <a:cubicBezTo>
                  <a:pt x="39" y="30"/>
                  <a:pt x="39" y="30"/>
                  <a:pt x="39" y="30"/>
                </a:cubicBezTo>
                <a:cubicBezTo>
                  <a:pt x="39" y="30"/>
                  <a:pt x="39" y="30"/>
                  <a:pt x="39" y="30"/>
                </a:cubicBezTo>
                <a:cubicBezTo>
                  <a:pt x="39" y="30"/>
                  <a:pt x="39" y="30"/>
                  <a:pt x="39" y="30"/>
                </a:cubicBezTo>
                <a:cubicBezTo>
                  <a:pt x="39" y="30"/>
                  <a:pt x="39" y="30"/>
                  <a:pt x="39" y="30"/>
                </a:cubicBezTo>
                <a:cubicBezTo>
                  <a:pt x="39" y="30"/>
                  <a:pt x="39" y="30"/>
                  <a:pt x="39" y="30"/>
                </a:cubicBezTo>
                <a:cubicBezTo>
                  <a:pt x="39" y="30"/>
                  <a:pt x="39" y="30"/>
                  <a:pt x="39" y="30"/>
                </a:cubicBezTo>
                <a:cubicBezTo>
                  <a:pt x="39" y="30"/>
                  <a:pt x="39" y="30"/>
                  <a:pt x="39" y="30"/>
                </a:cubicBezTo>
                <a:cubicBezTo>
                  <a:pt x="39" y="30"/>
                  <a:pt x="39" y="30"/>
                  <a:pt x="39" y="30"/>
                </a:cubicBezTo>
                <a:cubicBezTo>
                  <a:pt x="39" y="30"/>
                  <a:pt x="39" y="30"/>
                  <a:pt x="39" y="30"/>
                </a:cubicBezTo>
                <a:cubicBezTo>
                  <a:pt x="39" y="30"/>
                  <a:pt x="39" y="30"/>
                  <a:pt x="39" y="30"/>
                </a:cubicBezTo>
                <a:cubicBezTo>
                  <a:pt x="39" y="30"/>
                  <a:pt x="39" y="30"/>
                  <a:pt x="39" y="30"/>
                </a:cubicBezTo>
                <a:cubicBezTo>
                  <a:pt x="39" y="30"/>
                  <a:pt x="39" y="30"/>
                  <a:pt x="39" y="30"/>
                </a:cubicBezTo>
                <a:cubicBezTo>
                  <a:pt x="39" y="30"/>
                  <a:pt x="39" y="30"/>
                  <a:pt x="39" y="30"/>
                </a:cubicBezTo>
                <a:cubicBezTo>
                  <a:pt x="39" y="30"/>
                  <a:pt x="39" y="30"/>
                  <a:pt x="39" y="30"/>
                </a:cubicBezTo>
                <a:cubicBezTo>
                  <a:pt x="39" y="30"/>
                  <a:pt x="39" y="30"/>
                  <a:pt x="39" y="30"/>
                </a:cubicBezTo>
                <a:cubicBezTo>
                  <a:pt x="39" y="30"/>
                  <a:pt x="39" y="30"/>
                  <a:pt x="39" y="30"/>
                </a:cubicBezTo>
                <a:cubicBezTo>
                  <a:pt x="39" y="30"/>
                  <a:pt x="39" y="30"/>
                  <a:pt x="39" y="30"/>
                </a:cubicBezTo>
                <a:cubicBezTo>
                  <a:pt x="39" y="31"/>
                  <a:pt x="39" y="31"/>
                  <a:pt x="39" y="31"/>
                </a:cubicBezTo>
                <a:cubicBezTo>
                  <a:pt x="39" y="31"/>
                  <a:pt x="39" y="31"/>
                  <a:pt x="39" y="31"/>
                </a:cubicBezTo>
                <a:cubicBezTo>
                  <a:pt x="39" y="31"/>
                  <a:pt x="39" y="31"/>
                  <a:pt x="39" y="31"/>
                </a:cubicBezTo>
                <a:cubicBezTo>
                  <a:pt x="39" y="31"/>
                  <a:pt x="39" y="31"/>
                  <a:pt x="39" y="31"/>
                </a:cubicBezTo>
                <a:close/>
                <a:moveTo>
                  <a:pt x="38" y="29"/>
                </a:moveTo>
                <a:cubicBezTo>
                  <a:pt x="38" y="29"/>
                  <a:pt x="38" y="29"/>
                  <a:pt x="38" y="29"/>
                </a:cubicBezTo>
                <a:cubicBezTo>
                  <a:pt x="38" y="29"/>
                  <a:pt x="38" y="29"/>
                  <a:pt x="38" y="29"/>
                </a:cubicBezTo>
                <a:cubicBezTo>
                  <a:pt x="38" y="29"/>
                  <a:pt x="38" y="29"/>
                  <a:pt x="38" y="29"/>
                </a:cubicBezTo>
                <a:cubicBezTo>
                  <a:pt x="38" y="29"/>
                  <a:pt x="38" y="29"/>
                  <a:pt x="38" y="29"/>
                </a:cubicBezTo>
                <a:cubicBezTo>
                  <a:pt x="38" y="29"/>
                  <a:pt x="38" y="29"/>
                  <a:pt x="38" y="29"/>
                </a:cubicBezTo>
                <a:cubicBezTo>
                  <a:pt x="38" y="29"/>
                  <a:pt x="38" y="29"/>
                  <a:pt x="38" y="29"/>
                </a:cubicBezTo>
                <a:cubicBezTo>
                  <a:pt x="38" y="29"/>
                  <a:pt x="38" y="29"/>
                  <a:pt x="38" y="29"/>
                </a:cubicBezTo>
                <a:cubicBezTo>
                  <a:pt x="38" y="29"/>
                  <a:pt x="38" y="29"/>
                  <a:pt x="38" y="29"/>
                </a:cubicBezTo>
                <a:close/>
                <a:moveTo>
                  <a:pt x="44" y="27"/>
                </a:moveTo>
                <a:cubicBezTo>
                  <a:pt x="44" y="27"/>
                  <a:pt x="44" y="27"/>
                  <a:pt x="44" y="27"/>
                </a:cubicBezTo>
                <a:cubicBezTo>
                  <a:pt x="44" y="27"/>
                  <a:pt x="44" y="27"/>
                  <a:pt x="44" y="27"/>
                </a:cubicBezTo>
                <a:cubicBezTo>
                  <a:pt x="44" y="27"/>
                  <a:pt x="44" y="27"/>
                  <a:pt x="44" y="27"/>
                </a:cubicBezTo>
                <a:cubicBezTo>
                  <a:pt x="44" y="27"/>
                  <a:pt x="44" y="27"/>
                  <a:pt x="44" y="27"/>
                </a:cubicBezTo>
                <a:cubicBezTo>
                  <a:pt x="44" y="27"/>
                  <a:pt x="44" y="27"/>
                  <a:pt x="44" y="27"/>
                </a:cubicBezTo>
                <a:cubicBezTo>
                  <a:pt x="44" y="27"/>
                  <a:pt x="44" y="27"/>
                  <a:pt x="44" y="27"/>
                </a:cubicBezTo>
                <a:cubicBezTo>
                  <a:pt x="44" y="27"/>
                  <a:pt x="44" y="27"/>
                  <a:pt x="44" y="27"/>
                </a:cubicBezTo>
                <a:cubicBezTo>
                  <a:pt x="44" y="27"/>
                  <a:pt x="44" y="27"/>
                  <a:pt x="44" y="27"/>
                </a:cubicBezTo>
                <a:cubicBezTo>
                  <a:pt x="44" y="27"/>
                  <a:pt x="44" y="27"/>
                  <a:pt x="44" y="27"/>
                </a:cubicBezTo>
                <a:cubicBezTo>
                  <a:pt x="44" y="27"/>
                  <a:pt x="44" y="27"/>
                  <a:pt x="44" y="27"/>
                </a:cubicBezTo>
                <a:cubicBezTo>
                  <a:pt x="44" y="27"/>
                  <a:pt x="44" y="27"/>
                  <a:pt x="44" y="27"/>
                </a:cubicBezTo>
                <a:cubicBezTo>
                  <a:pt x="44" y="27"/>
                  <a:pt x="44" y="27"/>
                  <a:pt x="44" y="27"/>
                </a:cubicBezTo>
                <a:close/>
                <a:moveTo>
                  <a:pt x="40" y="31"/>
                </a:moveTo>
                <a:cubicBezTo>
                  <a:pt x="40" y="31"/>
                  <a:pt x="40" y="31"/>
                  <a:pt x="40" y="31"/>
                </a:cubicBezTo>
                <a:cubicBezTo>
                  <a:pt x="40" y="31"/>
                  <a:pt x="40" y="31"/>
                  <a:pt x="40" y="31"/>
                </a:cubicBezTo>
                <a:cubicBezTo>
                  <a:pt x="40" y="31"/>
                  <a:pt x="40" y="31"/>
                  <a:pt x="40" y="31"/>
                </a:cubicBezTo>
                <a:cubicBezTo>
                  <a:pt x="40" y="31"/>
                  <a:pt x="40" y="31"/>
                  <a:pt x="40" y="31"/>
                </a:cubicBezTo>
                <a:cubicBezTo>
                  <a:pt x="40" y="31"/>
                  <a:pt x="40" y="31"/>
                  <a:pt x="40" y="31"/>
                </a:cubicBezTo>
                <a:cubicBezTo>
                  <a:pt x="40" y="31"/>
                  <a:pt x="40" y="31"/>
                  <a:pt x="40" y="31"/>
                </a:cubicBezTo>
                <a:cubicBezTo>
                  <a:pt x="40" y="31"/>
                  <a:pt x="40" y="31"/>
                  <a:pt x="40" y="31"/>
                </a:cubicBezTo>
                <a:cubicBezTo>
                  <a:pt x="40" y="31"/>
                  <a:pt x="40" y="31"/>
                  <a:pt x="40" y="31"/>
                </a:cubicBezTo>
                <a:cubicBezTo>
                  <a:pt x="40" y="31"/>
                  <a:pt x="40" y="31"/>
                  <a:pt x="40" y="31"/>
                </a:cubicBezTo>
                <a:cubicBezTo>
                  <a:pt x="40" y="31"/>
                  <a:pt x="40" y="31"/>
                  <a:pt x="40" y="31"/>
                </a:cubicBezTo>
                <a:cubicBezTo>
                  <a:pt x="40" y="31"/>
                  <a:pt x="40" y="31"/>
                  <a:pt x="40" y="31"/>
                </a:cubicBezTo>
                <a:cubicBezTo>
                  <a:pt x="40" y="31"/>
                  <a:pt x="40" y="31"/>
                  <a:pt x="40" y="31"/>
                </a:cubicBezTo>
                <a:cubicBezTo>
                  <a:pt x="40" y="31"/>
                  <a:pt x="40" y="31"/>
                  <a:pt x="40" y="31"/>
                </a:cubicBezTo>
                <a:cubicBezTo>
                  <a:pt x="40" y="31"/>
                  <a:pt x="40" y="31"/>
                  <a:pt x="40" y="31"/>
                </a:cubicBezTo>
                <a:close/>
                <a:moveTo>
                  <a:pt x="46" y="26"/>
                </a:moveTo>
                <a:cubicBezTo>
                  <a:pt x="46" y="26"/>
                  <a:pt x="46" y="26"/>
                  <a:pt x="46" y="26"/>
                </a:cubicBezTo>
                <a:cubicBezTo>
                  <a:pt x="46" y="26"/>
                  <a:pt x="46" y="26"/>
                  <a:pt x="46" y="26"/>
                </a:cubicBezTo>
                <a:cubicBezTo>
                  <a:pt x="46" y="26"/>
                  <a:pt x="46" y="26"/>
                  <a:pt x="46" y="26"/>
                </a:cubicBezTo>
                <a:cubicBezTo>
                  <a:pt x="46" y="26"/>
                  <a:pt x="46" y="26"/>
                  <a:pt x="46" y="26"/>
                </a:cubicBezTo>
                <a:cubicBezTo>
                  <a:pt x="46" y="26"/>
                  <a:pt x="46" y="26"/>
                  <a:pt x="46" y="26"/>
                </a:cubicBezTo>
                <a:cubicBezTo>
                  <a:pt x="46" y="26"/>
                  <a:pt x="46" y="26"/>
                  <a:pt x="46" y="26"/>
                </a:cubicBezTo>
                <a:cubicBezTo>
                  <a:pt x="46" y="26"/>
                  <a:pt x="46" y="26"/>
                  <a:pt x="46" y="26"/>
                </a:cubicBezTo>
                <a:cubicBezTo>
                  <a:pt x="46" y="26"/>
                  <a:pt x="46" y="26"/>
                  <a:pt x="46" y="26"/>
                </a:cubicBezTo>
                <a:cubicBezTo>
                  <a:pt x="46" y="26"/>
                  <a:pt x="46" y="26"/>
                  <a:pt x="46" y="26"/>
                </a:cubicBezTo>
                <a:cubicBezTo>
                  <a:pt x="46" y="26"/>
                  <a:pt x="46" y="26"/>
                  <a:pt x="46" y="26"/>
                </a:cubicBezTo>
                <a:cubicBezTo>
                  <a:pt x="46" y="26"/>
                  <a:pt x="46" y="26"/>
                  <a:pt x="46" y="26"/>
                </a:cubicBezTo>
                <a:close/>
                <a:moveTo>
                  <a:pt x="39" y="31"/>
                </a:moveTo>
                <a:cubicBezTo>
                  <a:pt x="39" y="31"/>
                  <a:pt x="39" y="31"/>
                  <a:pt x="39" y="31"/>
                </a:cubicBezTo>
                <a:cubicBezTo>
                  <a:pt x="39" y="31"/>
                  <a:pt x="39" y="31"/>
                  <a:pt x="39" y="31"/>
                </a:cubicBezTo>
                <a:cubicBezTo>
                  <a:pt x="39" y="31"/>
                  <a:pt x="39" y="31"/>
                  <a:pt x="39" y="31"/>
                </a:cubicBezTo>
                <a:cubicBezTo>
                  <a:pt x="39" y="31"/>
                  <a:pt x="39" y="31"/>
                  <a:pt x="39" y="31"/>
                </a:cubicBezTo>
                <a:cubicBezTo>
                  <a:pt x="39" y="31"/>
                  <a:pt x="39" y="31"/>
                  <a:pt x="39" y="31"/>
                </a:cubicBezTo>
                <a:cubicBezTo>
                  <a:pt x="39" y="31"/>
                  <a:pt x="39" y="31"/>
                  <a:pt x="39" y="31"/>
                </a:cubicBezTo>
                <a:cubicBezTo>
                  <a:pt x="39" y="31"/>
                  <a:pt x="39" y="31"/>
                  <a:pt x="39" y="31"/>
                </a:cubicBezTo>
                <a:cubicBezTo>
                  <a:pt x="39" y="31"/>
                  <a:pt x="39" y="31"/>
                  <a:pt x="39" y="31"/>
                </a:cubicBezTo>
                <a:cubicBezTo>
                  <a:pt x="39" y="31"/>
                  <a:pt x="39" y="31"/>
                  <a:pt x="39" y="31"/>
                </a:cubicBezTo>
                <a:cubicBezTo>
                  <a:pt x="39" y="31"/>
                  <a:pt x="39" y="31"/>
                  <a:pt x="39" y="31"/>
                </a:cubicBezTo>
                <a:cubicBezTo>
                  <a:pt x="39" y="31"/>
                  <a:pt x="39" y="31"/>
                  <a:pt x="39" y="31"/>
                </a:cubicBezTo>
                <a:close/>
                <a:moveTo>
                  <a:pt x="40" y="31"/>
                </a:moveTo>
                <a:cubicBezTo>
                  <a:pt x="40" y="31"/>
                  <a:pt x="40" y="31"/>
                  <a:pt x="40" y="31"/>
                </a:cubicBezTo>
                <a:cubicBezTo>
                  <a:pt x="40" y="31"/>
                  <a:pt x="40" y="31"/>
                  <a:pt x="40" y="31"/>
                </a:cubicBezTo>
                <a:cubicBezTo>
                  <a:pt x="40" y="31"/>
                  <a:pt x="40" y="31"/>
                  <a:pt x="40" y="31"/>
                </a:cubicBezTo>
                <a:cubicBezTo>
                  <a:pt x="40" y="31"/>
                  <a:pt x="40" y="31"/>
                  <a:pt x="40" y="31"/>
                </a:cubicBezTo>
                <a:cubicBezTo>
                  <a:pt x="40" y="31"/>
                  <a:pt x="40" y="31"/>
                  <a:pt x="40" y="31"/>
                </a:cubicBezTo>
                <a:cubicBezTo>
                  <a:pt x="40" y="31"/>
                  <a:pt x="40" y="31"/>
                  <a:pt x="40" y="31"/>
                </a:cubicBezTo>
                <a:cubicBezTo>
                  <a:pt x="40" y="31"/>
                  <a:pt x="40" y="31"/>
                  <a:pt x="40" y="31"/>
                </a:cubicBezTo>
                <a:cubicBezTo>
                  <a:pt x="40" y="31"/>
                  <a:pt x="40" y="31"/>
                  <a:pt x="40" y="31"/>
                </a:cubicBezTo>
                <a:cubicBezTo>
                  <a:pt x="40" y="31"/>
                  <a:pt x="40" y="31"/>
                  <a:pt x="40" y="31"/>
                </a:cubicBezTo>
                <a:close/>
                <a:moveTo>
                  <a:pt x="40" y="31"/>
                </a:moveTo>
                <a:cubicBezTo>
                  <a:pt x="40" y="31"/>
                  <a:pt x="40" y="31"/>
                  <a:pt x="40" y="31"/>
                </a:cubicBezTo>
                <a:cubicBezTo>
                  <a:pt x="40" y="31"/>
                  <a:pt x="40" y="31"/>
                  <a:pt x="40" y="31"/>
                </a:cubicBezTo>
                <a:cubicBezTo>
                  <a:pt x="40" y="31"/>
                  <a:pt x="40" y="31"/>
                  <a:pt x="40" y="31"/>
                </a:cubicBezTo>
                <a:cubicBezTo>
                  <a:pt x="40" y="31"/>
                  <a:pt x="40" y="31"/>
                  <a:pt x="40" y="31"/>
                </a:cubicBezTo>
                <a:cubicBezTo>
                  <a:pt x="40" y="31"/>
                  <a:pt x="40" y="31"/>
                  <a:pt x="40" y="31"/>
                </a:cubicBezTo>
                <a:cubicBezTo>
                  <a:pt x="40" y="31"/>
                  <a:pt x="40" y="31"/>
                  <a:pt x="40" y="31"/>
                </a:cubicBezTo>
                <a:cubicBezTo>
                  <a:pt x="40" y="31"/>
                  <a:pt x="40" y="31"/>
                  <a:pt x="40" y="31"/>
                </a:cubicBezTo>
                <a:cubicBezTo>
                  <a:pt x="40" y="31"/>
                  <a:pt x="40" y="31"/>
                  <a:pt x="40" y="31"/>
                </a:cubicBezTo>
                <a:cubicBezTo>
                  <a:pt x="40" y="31"/>
                  <a:pt x="40" y="31"/>
                  <a:pt x="40" y="31"/>
                </a:cubicBezTo>
                <a:cubicBezTo>
                  <a:pt x="40" y="31"/>
                  <a:pt x="40" y="31"/>
                  <a:pt x="40" y="31"/>
                </a:cubicBezTo>
                <a:cubicBezTo>
                  <a:pt x="40" y="31"/>
                  <a:pt x="40" y="31"/>
                  <a:pt x="40" y="31"/>
                </a:cubicBezTo>
                <a:cubicBezTo>
                  <a:pt x="40" y="31"/>
                  <a:pt x="40" y="31"/>
                  <a:pt x="40" y="31"/>
                </a:cubicBezTo>
                <a:cubicBezTo>
                  <a:pt x="40" y="31"/>
                  <a:pt x="40" y="31"/>
                  <a:pt x="40" y="31"/>
                </a:cubicBezTo>
                <a:cubicBezTo>
                  <a:pt x="40" y="31"/>
                  <a:pt x="40" y="31"/>
                  <a:pt x="40" y="31"/>
                </a:cubicBezTo>
                <a:cubicBezTo>
                  <a:pt x="40" y="31"/>
                  <a:pt x="40" y="31"/>
                  <a:pt x="40" y="31"/>
                </a:cubicBezTo>
                <a:cubicBezTo>
                  <a:pt x="40" y="31"/>
                  <a:pt x="40" y="31"/>
                  <a:pt x="40" y="31"/>
                </a:cubicBezTo>
                <a:cubicBezTo>
                  <a:pt x="40" y="31"/>
                  <a:pt x="40" y="31"/>
                  <a:pt x="40" y="31"/>
                </a:cubicBezTo>
                <a:cubicBezTo>
                  <a:pt x="40" y="31"/>
                  <a:pt x="40" y="31"/>
                  <a:pt x="40" y="31"/>
                </a:cubicBezTo>
                <a:close/>
                <a:moveTo>
                  <a:pt x="49" y="25"/>
                </a:moveTo>
                <a:cubicBezTo>
                  <a:pt x="49" y="25"/>
                  <a:pt x="49" y="25"/>
                  <a:pt x="49" y="25"/>
                </a:cubicBezTo>
                <a:cubicBezTo>
                  <a:pt x="49" y="25"/>
                  <a:pt x="49" y="25"/>
                  <a:pt x="49" y="25"/>
                </a:cubicBezTo>
                <a:cubicBezTo>
                  <a:pt x="49" y="25"/>
                  <a:pt x="49" y="25"/>
                  <a:pt x="49" y="25"/>
                </a:cubicBezTo>
                <a:cubicBezTo>
                  <a:pt x="49" y="25"/>
                  <a:pt x="49" y="25"/>
                  <a:pt x="49" y="25"/>
                </a:cubicBezTo>
                <a:cubicBezTo>
                  <a:pt x="48" y="25"/>
                  <a:pt x="48" y="25"/>
                  <a:pt x="49" y="25"/>
                </a:cubicBezTo>
                <a:cubicBezTo>
                  <a:pt x="49" y="25"/>
                  <a:pt x="49" y="25"/>
                  <a:pt x="49" y="25"/>
                </a:cubicBezTo>
                <a:close/>
                <a:moveTo>
                  <a:pt x="40" y="31"/>
                </a:moveTo>
                <a:cubicBezTo>
                  <a:pt x="40" y="31"/>
                  <a:pt x="40" y="31"/>
                  <a:pt x="40" y="31"/>
                </a:cubicBezTo>
                <a:cubicBezTo>
                  <a:pt x="40" y="31"/>
                  <a:pt x="40" y="31"/>
                  <a:pt x="40" y="31"/>
                </a:cubicBezTo>
                <a:cubicBezTo>
                  <a:pt x="40" y="31"/>
                  <a:pt x="40" y="31"/>
                  <a:pt x="40" y="31"/>
                </a:cubicBezTo>
                <a:cubicBezTo>
                  <a:pt x="40" y="31"/>
                  <a:pt x="40" y="31"/>
                  <a:pt x="40" y="31"/>
                </a:cubicBezTo>
                <a:cubicBezTo>
                  <a:pt x="40" y="31"/>
                  <a:pt x="40" y="31"/>
                  <a:pt x="40" y="31"/>
                </a:cubicBezTo>
                <a:cubicBezTo>
                  <a:pt x="40" y="31"/>
                  <a:pt x="40" y="31"/>
                  <a:pt x="40" y="31"/>
                </a:cubicBezTo>
                <a:cubicBezTo>
                  <a:pt x="40" y="31"/>
                  <a:pt x="40" y="31"/>
                  <a:pt x="40" y="31"/>
                </a:cubicBezTo>
                <a:cubicBezTo>
                  <a:pt x="40" y="31"/>
                  <a:pt x="40" y="31"/>
                  <a:pt x="40" y="31"/>
                </a:cubicBezTo>
                <a:cubicBezTo>
                  <a:pt x="40" y="31"/>
                  <a:pt x="40" y="31"/>
                  <a:pt x="40" y="31"/>
                </a:cubicBezTo>
                <a:cubicBezTo>
                  <a:pt x="40" y="31"/>
                  <a:pt x="40" y="31"/>
                  <a:pt x="40" y="31"/>
                </a:cubicBezTo>
                <a:cubicBezTo>
                  <a:pt x="40" y="31"/>
                  <a:pt x="40" y="31"/>
                  <a:pt x="40" y="31"/>
                </a:cubicBezTo>
                <a:cubicBezTo>
                  <a:pt x="40" y="31"/>
                  <a:pt x="40" y="31"/>
                  <a:pt x="40" y="31"/>
                </a:cubicBezTo>
                <a:cubicBezTo>
                  <a:pt x="40" y="31"/>
                  <a:pt x="40" y="31"/>
                  <a:pt x="40" y="31"/>
                </a:cubicBezTo>
                <a:cubicBezTo>
                  <a:pt x="40" y="31"/>
                  <a:pt x="40" y="31"/>
                  <a:pt x="40" y="31"/>
                </a:cubicBezTo>
                <a:cubicBezTo>
                  <a:pt x="40" y="31"/>
                  <a:pt x="40" y="31"/>
                  <a:pt x="40" y="31"/>
                </a:cubicBezTo>
                <a:cubicBezTo>
                  <a:pt x="40" y="31"/>
                  <a:pt x="40" y="31"/>
                  <a:pt x="40" y="31"/>
                </a:cubicBezTo>
                <a:cubicBezTo>
                  <a:pt x="40" y="31"/>
                  <a:pt x="40" y="31"/>
                  <a:pt x="40" y="31"/>
                </a:cubicBezTo>
                <a:cubicBezTo>
                  <a:pt x="40" y="31"/>
                  <a:pt x="40" y="31"/>
                  <a:pt x="40" y="31"/>
                </a:cubicBezTo>
                <a:cubicBezTo>
                  <a:pt x="40" y="31"/>
                  <a:pt x="40" y="31"/>
                  <a:pt x="40" y="31"/>
                </a:cubicBezTo>
                <a:cubicBezTo>
                  <a:pt x="40" y="31"/>
                  <a:pt x="40" y="31"/>
                  <a:pt x="40" y="31"/>
                </a:cubicBezTo>
                <a:cubicBezTo>
                  <a:pt x="40" y="31"/>
                  <a:pt x="40" y="31"/>
                  <a:pt x="40" y="31"/>
                </a:cubicBezTo>
                <a:cubicBezTo>
                  <a:pt x="40" y="31"/>
                  <a:pt x="40" y="31"/>
                  <a:pt x="40" y="31"/>
                </a:cubicBezTo>
                <a:cubicBezTo>
                  <a:pt x="40" y="31"/>
                  <a:pt x="40" y="31"/>
                  <a:pt x="40" y="31"/>
                </a:cubicBezTo>
                <a:cubicBezTo>
                  <a:pt x="40" y="31"/>
                  <a:pt x="40" y="31"/>
                  <a:pt x="40" y="31"/>
                </a:cubicBezTo>
                <a:cubicBezTo>
                  <a:pt x="40" y="31"/>
                  <a:pt x="40" y="31"/>
                  <a:pt x="40" y="31"/>
                </a:cubicBezTo>
                <a:cubicBezTo>
                  <a:pt x="40" y="31"/>
                  <a:pt x="40" y="31"/>
                  <a:pt x="40" y="31"/>
                </a:cubicBezTo>
                <a:cubicBezTo>
                  <a:pt x="40" y="31"/>
                  <a:pt x="40" y="31"/>
                  <a:pt x="40" y="31"/>
                </a:cubicBezTo>
                <a:cubicBezTo>
                  <a:pt x="40" y="31"/>
                  <a:pt x="40" y="31"/>
                  <a:pt x="40" y="31"/>
                </a:cubicBezTo>
                <a:cubicBezTo>
                  <a:pt x="40" y="31"/>
                  <a:pt x="40" y="31"/>
                  <a:pt x="40" y="31"/>
                </a:cubicBezTo>
                <a:cubicBezTo>
                  <a:pt x="40" y="31"/>
                  <a:pt x="40" y="31"/>
                  <a:pt x="40" y="31"/>
                </a:cubicBezTo>
                <a:close/>
                <a:moveTo>
                  <a:pt x="40" y="30"/>
                </a:moveTo>
                <a:cubicBezTo>
                  <a:pt x="40" y="30"/>
                  <a:pt x="40" y="30"/>
                  <a:pt x="40" y="30"/>
                </a:cubicBezTo>
                <a:cubicBezTo>
                  <a:pt x="40" y="30"/>
                  <a:pt x="40" y="30"/>
                  <a:pt x="40" y="30"/>
                </a:cubicBezTo>
                <a:cubicBezTo>
                  <a:pt x="40" y="30"/>
                  <a:pt x="40" y="30"/>
                  <a:pt x="40" y="30"/>
                </a:cubicBezTo>
                <a:cubicBezTo>
                  <a:pt x="40" y="30"/>
                  <a:pt x="40" y="30"/>
                  <a:pt x="40" y="30"/>
                </a:cubicBezTo>
                <a:cubicBezTo>
                  <a:pt x="40" y="30"/>
                  <a:pt x="40" y="30"/>
                  <a:pt x="40" y="30"/>
                </a:cubicBezTo>
                <a:cubicBezTo>
                  <a:pt x="40" y="30"/>
                  <a:pt x="40" y="30"/>
                  <a:pt x="40" y="30"/>
                </a:cubicBezTo>
                <a:cubicBezTo>
                  <a:pt x="40" y="30"/>
                  <a:pt x="40" y="30"/>
                  <a:pt x="40" y="30"/>
                </a:cubicBezTo>
                <a:cubicBezTo>
                  <a:pt x="40" y="30"/>
                  <a:pt x="40" y="30"/>
                  <a:pt x="40" y="30"/>
                </a:cubicBezTo>
                <a:cubicBezTo>
                  <a:pt x="40" y="30"/>
                  <a:pt x="40" y="30"/>
                  <a:pt x="40" y="30"/>
                </a:cubicBezTo>
                <a:cubicBezTo>
                  <a:pt x="40" y="30"/>
                  <a:pt x="40" y="30"/>
                  <a:pt x="40" y="30"/>
                </a:cubicBezTo>
                <a:close/>
                <a:moveTo>
                  <a:pt x="45" y="18"/>
                </a:moveTo>
                <a:cubicBezTo>
                  <a:pt x="45" y="18"/>
                  <a:pt x="45" y="18"/>
                  <a:pt x="45" y="18"/>
                </a:cubicBezTo>
                <a:cubicBezTo>
                  <a:pt x="45" y="18"/>
                  <a:pt x="45" y="18"/>
                  <a:pt x="45" y="18"/>
                </a:cubicBezTo>
                <a:cubicBezTo>
                  <a:pt x="45" y="18"/>
                  <a:pt x="45" y="18"/>
                  <a:pt x="45" y="18"/>
                </a:cubicBezTo>
                <a:cubicBezTo>
                  <a:pt x="45" y="18"/>
                  <a:pt x="45" y="18"/>
                  <a:pt x="45" y="18"/>
                </a:cubicBezTo>
                <a:cubicBezTo>
                  <a:pt x="45" y="18"/>
                  <a:pt x="45" y="18"/>
                  <a:pt x="45" y="18"/>
                </a:cubicBezTo>
                <a:cubicBezTo>
                  <a:pt x="45" y="18"/>
                  <a:pt x="45" y="18"/>
                  <a:pt x="45" y="18"/>
                </a:cubicBezTo>
                <a:cubicBezTo>
                  <a:pt x="45" y="18"/>
                  <a:pt x="45" y="18"/>
                  <a:pt x="45" y="18"/>
                </a:cubicBezTo>
                <a:cubicBezTo>
                  <a:pt x="45" y="18"/>
                  <a:pt x="45" y="18"/>
                  <a:pt x="45" y="18"/>
                </a:cubicBezTo>
                <a:cubicBezTo>
                  <a:pt x="45" y="18"/>
                  <a:pt x="45" y="18"/>
                  <a:pt x="45" y="18"/>
                </a:cubicBezTo>
                <a:cubicBezTo>
                  <a:pt x="45" y="18"/>
                  <a:pt x="45" y="18"/>
                  <a:pt x="45" y="18"/>
                </a:cubicBezTo>
                <a:cubicBezTo>
                  <a:pt x="45" y="18"/>
                  <a:pt x="45" y="18"/>
                  <a:pt x="45" y="18"/>
                </a:cubicBezTo>
                <a:cubicBezTo>
                  <a:pt x="45" y="18"/>
                  <a:pt x="45" y="18"/>
                  <a:pt x="45" y="18"/>
                </a:cubicBezTo>
                <a:cubicBezTo>
                  <a:pt x="45" y="18"/>
                  <a:pt x="45" y="18"/>
                  <a:pt x="45" y="18"/>
                </a:cubicBezTo>
                <a:cubicBezTo>
                  <a:pt x="45" y="18"/>
                  <a:pt x="45" y="18"/>
                  <a:pt x="45" y="18"/>
                </a:cubicBezTo>
                <a:cubicBezTo>
                  <a:pt x="45" y="18"/>
                  <a:pt x="45" y="18"/>
                  <a:pt x="45" y="18"/>
                </a:cubicBezTo>
                <a:cubicBezTo>
                  <a:pt x="45" y="18"/>
                  <a:pt x="45" y="18"/>
                  <a:pt x="45" y="18"/>
                </a:cubicBezTo>
                <a:cubicBezTo>
                  <a:pt x="45" y="18"/>
                  <a:pt x="45" y="18"/>
                  <a:pt x="45" y="18"/>
                </a:cubicBezTo>
                <a:cubicBezTo>
                  <a:pt x="45" y="18"/>
                  <a:pt x="45" y="18"/>
                  <a:pt x="45" y="18"/>
                </a:cubicBezTo>
                <a:cubicBezTo>
                  <a:pt x="45" y="18"/>
                  <a:pt x="45" y="18"/>
                  <a:pt x="45" y="18"/>
                </a:cubicBezTo>
                <a:cubicBezTo>
                  <a:pt x="45" y="18"/>
                  <a:pt x="45" y="18"/>
                  <a:pt x="45" y="18"/>
                </a:cubicBezTo>
                <a:cubicBezTo>
                  <a:pt x="45" y="18"/>
                  <a:pt x="45" y="18"/>
                  <a:pt x="45" y="18"/>
                </a:cubicBezTo>
                <a:cubicBezTo>
                  <a:pt x="45" y="18"/>
                  <a:pt x="45" y="18"/>
                  <a:pt x="45" y="18"/>
                </a:cubicBezTo>
                <a:close/>
                <a:moveTo>
                  <a:pt x="60" y="44"/>
                </a:moveTo>
                <a:cubicBezTo>
                  <a:pt x="60" y="44"/>
                  <a:pt x="60" y="44"/>
                  <a:pt x="60" y="44"/>
                </a:cubicBezTo>
                <a:cubicBezTo>
                  <a:pt x="60" y="44"/>
                  <a:pt x="60" y="44"/>
                  <a:pt x="60" y="44"/>
                </a:cubicBezTo>
                <a:cubicBezTo>
                  <a:pt x="60" y="44"/>
                  <a:pt x="60" y="44"/>
                  <a:pt x="60" y="44"/>
                </a:cubicBezTo>
                <a:cubicBezTo>
                  <a:pt x="60" y="44"/>
                  <a:pt x="60" y="44"/>
                  <a:pt x="60" y="44"/>
                </a:cubicBezTo>
                <a:cubicBezTo>
                  <a:pt x="60" y="44"/>
                  <a:pt x="60" y="44"/>
                  <a:pt x="60" y="44"/>
                </a:cubicBezTo>
                <a:cubicBezTo>
                  <a:pt x="60" y="44"/>
                  <a:pt x="60" y="44"/>
                  <a:pt x="60" y="44"/>
                </a:cubicBezTo>
                <a:cubicBezTo>
                  <a:pt x="60" y="44"/>
                  <a:pt x="60" y="44"/>
                  <a:pt x="60" y="44"/>
                </a:cubicBezTo>
                <a:close/>
                <a:moveTo>
                  <a:pt x="26" y="46"/>
                </a:moveTo>
                <a:cubicBezTo>
                  <a:pt x="26" y="46"/>
                  <a:pt x="26" y="46"/>
                  <a:pt x="26" y="46"/>
                </a:cubicBezTo>
                <a:cubicBezTo>
                  <a:pt x="26" y="46"/>
                  <a:pt x="26" y="46"/>
                  <a:pt x="26" y="46"/>
                </a:cubicBezTo>
                <a:cubicBezTo>
                  <a:pt x="26" y="46"/>
                  <a:pt x="26" y="46"/>
                  <a:pt x="26" y="46"/>
                </a:cubicBezTo>
                <a:cubicBezTo>
                  <a:pt x="26" y="46"/>
                  <a:pt x="26" y="46"/>
                  <a:pt x="26" y="46"/>
                </a:cubicBezTo>
                <a:cubicBezTo>
                  <a:pt x="26" y="46"/>
                  <a:pt x="26" y="46"/>
                  <a:pt x="26" y="46"/>
                </a:cubicBezTo>
                <a:cubicBezTo>
                  <a:pt x="26" y="46"/>
                  <a:pt x="26" y="46"/>
                  <a:pt x="26" y="46"/>
                </a:cubicBezTo>
                <a:cubicBezTo>
                  <a:pt x="26" y="46"/>
                  <a:pt x="26" y="46"/>
                  <a:pt x="26" y="46"/>
                </a:cubicBezTo>
                <a:cubicBezTo>
                  <a:pt x="26" y="46"/>
                  <a:pt x="26" y="46"/>
                  <a:pt x="26" y="46"/>
                </a:cubicBezTo>
                <a:cubicBezTo>
                  <a:pt x="26" y="46"/>
                  <a:pt x="26" y="46"/>
                  <a:pt x="26" y="46"/>
                </a:cubicBezTo>
                <a:cubicBezTo>
                  <a:pt x="26" y="46"/>
                  <a:pt x="26" y="46"/>
                  <a:pt x="26" y="46"/>
                </a:cubicBezTo>
                <a:cubicBezTo>
                  <a:pt x="26" y="46"/>
                  <a:pt x="26" y="46"/>
                  <a:pt x="26" y="46"/>
                </a:cubicBezTo>
                <a:cubicBezTo>
                  <a:pt x="26" y="46"/>
                  <a:pt x="26" y="46"/>
                  <a:pt x="26" y="46"/>
                </a:cubicBezTo>
                <a:cubicBezTo>
                  <a:pt x="26" y="46"/>
                  <a:pt x="26" y="46"/>
                  <a:pt x="26" y="46"/>
                </a:cubicBezTo>
                <a:cubicBezTo>
                  <a:pt x="26" y="46"/>
                  <a:pt x="26" y="46"/>
                  <a:pt x="26" y="46"/>
                </a:cubicBezTo>
                <a:close/>
                <a:moveTo>
                  <a:pt x="25" y="46"/>
                </a:moveTo>
                <a:cubicBezTo>
                  <a:pt x="25" y="46"/>
                  <a:pt x="25" y="46"/>
                  <a:pt x="25" y="46"/>
                </a:cubicBezTo>
                <a:cubicBezTo>
                  <a:pt x="25" y="46"/>
                  <a:pt x="25" y="46"/>
                  <a:pt x="25" y="46"/>
                </a:cubicBezTo>
                <a:cubicBezTo>
                  <a:pt x="25" y="46"/>
                  <a:pt x="25" y="46"/>
                  <a:pt x="25" y="46"/>
                </a:cubicBezTo>
                <a:cubicBezTo>
                  <a:pt x="25" y="46"/>
                  <a:pt x="25" y="46"/>
                  <a:pt x="25" y="46"/>
                </a:cubicBezTo>
                <a:cubicBezTo>
                  <a:pt x="25" y="46"/>
                  <a:pt x="26" y="46"/>
                  <a:pt x="26" y="46"/>
                </a:cubicBezTo>
                <a:cubicBezTo>
                  <a:pt x="26" y="46"/>
                  <a:pt x="26" y="46"/>
                  <a:pt x="26" y="46"/>
                </a:cubicBezTo>
                <a:cubicBezTo>
                  <a:pt x="26" y="46"/>
                  <a:pt x="26" y="46"/>
                  <a:pt x="26" y="46"/>
                </a:cubicBezTo>
                <a:cubicBezTo>
                  <a:pt x="25" y="46"/>
                  <a:pt x="25" y="46"/>
                  <a:pt x="25" y="46"/>
                </a:cubicBezTo>
                <a:close/>
                <a:moveTo>
                  <a:pt x="26" y="33"/>
                </a:move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4"/>
                  <a:pt x="26" y="34"/>
                  <a:pt x="26" y="34"/>
                </a:cubicBezTo>
                <a:cubicBezTo>
                  <a:pt x="26" y="34"/>
                  <a:pt x="26" y="34"/>
                  <a:pt x="26" y="34"/>
                </a:cubicBezTo>
                <a:cubicBezTo>
                  <a:pt x="26" y="34"/>
                  <a:pt x="26" y="34"/>
                  <a:pt x="26" y="34"/>
                </a:cubicBezTo>
                <a:cubicBezTo>
                  <a:pt x="26" y="34"/>
                  <a:pt x="25" y="34"/>
                  <a:pt x="25" y="34"/>
                </a:cubicBezTo>
                <a:cubicBezTo>
                  <a:pt x="25" y="34"/>
                  <a:pt x="25" y="34"/>
                  <a:pt x="25" y="34"/>
                </a:cubicBezTo>
                <a:cubicBezTo>
                  <a:pt x="25" y="34"/>
                  <a:pt x="25" y="34"/>
                  <a:pt x="25" y="34"/>
                </a:cubicBezTo>
                <a:cubicBezTo>
                  <a:pt x="25" y="34"/>
                  <a:pt x="25" y="34"/>
                  <a:pt x="25" y="34"/>
                </a:cubicBezTo>
                <a:cubicBezTo>
                  <a:pt x="25" y="34"/>
                  <a:pt x="25" y="34"/>
                  <a:pt x="25" y="34"/>
                </a:cubicBezTo>
                <a:cubicBezTo>
                  <a:pt x="25" y="34"/>
                  <a:pt x="25" y="34"/>
                  <a:pt x="25" y="34"/>
                </a:cubicBezTo>
                <a:cubicBezTo>
                  <a:pt x="25" y="33"/>
                  <a:pt x="25" y="33"/>
                  <a:pt x="25" y="33"/>
                </a:cubicBezTo>
                <a:cubicBezTo>
                  <a:pt x="25" y="33"/>
                  <a:pt x="25" y="33"/>
                  <a:pt x="25" y="33"/>
                </a:cubicBezTo>
                <a:cubicBezTo>
                  <a:pt x="25" y="33"/>
                  <a:pt x="25" y="33"/>
                  <a:pt x="25" y="33"/>
                </a:cubicBezTo>
                <a:cubicBezTo>
                  <a:pt x="25" y="33"/>
                  <a:pt x="25" y="33"/>
                  <a:pt x="25" y="33"/>
                </a:cubicBezTo>
                <a:cubicBezTo>
                  <a:pt x="25" y="33"/>
                  <a:pt x="25" y="33"/>
                  <a:pt x="25" y="33"/>
                </a:cubicBezTo>
                <a:cubicBezTo>
                  <a:pt x="25" y="33"/>
                  <a:pt x="25" y="33"/>
                  <a:pt x="25" y="33"/>
                </a:cubicBezTo>
                <a:cubicBezTo>
                  <a:pt x="25" y="33"/>
                  <a:pt x="25" y="33"/>
                  <a:pt x="25" y="33"/>
                </a:cubicBezTo>
                <a:cubicBezTo>
                  <a:pt x="25" y="33"/>
                  <a:pt x="25" y="33"/>
                  <a:pt x="25" y="33"/>
                </a:cubicBezTo>
                <a:cubicBezTo>
                  <a:pt x="25" y="34"/>
                  <a:pt x="25" y="34"/>
                  <a:pt x="25" y="34"/>
                </a:cubicBezTo>
                <a:cubicBezTo>
                  <a:pt x="25" y="33"/>
                  <a:pt x="25" y="33"/>
                  <a:pt x="25" y="33"/>
                </a:cubicBezTo>
                <a:cubicBezTo>
                  <a:pt x="25" y="33"/>
                  <a:pt x="25" y="33"/>
                  <a:pt x="25" y="33"/>
                </a:cubicBezTo>
                <a:cubicBezTo>
                  <a:pt x="25" y="33"/>
                  <a:pt x="25" y="33"/>
                  <a:pt x="25" y="33"/>
                </a:cubicBezTo>
                <a:cubicBezTo>
                  <a:pt x="25" y="33"/>
                  <a:pt x="25" y="33"/>
                  <a:pt x="25" y="33"/>
                </a:cubicBezTo>
                <a:cubicBezTo>
                  <a:pt x="25" y="33"/>
                  <a:pt x="25" y="33"/>
                  <a:pt x="25" y="33"/>
                </a:cubicBezTo>
                <a:cubicBezTo>
                  <a:pt x="25" y="33"/>
                  <a:pt x="25" y="33"/>
                  <a:pt x="25" y="33"/>
                </a:cubicBezTo>
                <a:cubicBezTo>
                  <a:pt x="25" y="33"/>
                  <a:pt x="25" y="33"/>
                  <a:pt x="25" y="33"/>
                </a:cubicBezTo>
                <a:cubicBezTo>
                  <a:pt x="25" y="33"/>
                  <a:pt x="25" y="33"/>
                  <a:pt x="25" y="33"/>
                </a:cubicBezTo>
                <a:cubicBezTo>
                  <a:pt x="25" y="33"/>
                  <a:pt x="25" y="33"/>
                  <a:pt x="25" y="33"/>
                </a:cubicBezTo>
                <a:cubicBezTo>
                  <a:pt x="25" y="33"/>
                  <a:pt x="25" y="33"/>
                  <a:pt x="25" y="33"/>
                </a:cubicBezTo>
                <a:cubicBezTo>
                  <a:pt x="25" y="33"/>
                  <a:pt x="25" y="33"/>
                  <a:pt x="25" y="33"/>
                </a:cubicBezTo>
                <a:cubicBezTo>
                  <a:pt x="25" y="33"/>
                  <a:pt x="25" y="33"/>
                  <a:pt x="25" y="33"/>
                </a:cubicBezTo>
                <a:cubicBezTo>
                  <a:pt x="25" y="33"/>
                  <a:pt x="25" y="33"/>
                  <a:pt x="25" y="33"/>
                </a:cubicBezTo>
                <a:cubicBezTo>
                  <a:pt x="25" y="33"/>
                  <a:pt x="25" y="33"/>
                  <a:pt x="25" y="33"/>
                </a:cubicBezTo>
                <a:cubicBezTo>
                  <a:pt x="25" y="33"/>
                  <a:pt x="25" y="33"/>
                  <a:pt x="25" y="33"/>
                </a:cubicBezTo>
                <a:cubicBezTo>
                  <a:pt x="25" y="33"/>
                  <a:pt x="25" y="33"/>
                  <a:pt x="25" y="33"/>
                </a:cubicBezTo>
                <a:cubicBezTo>
                  <a:pt x="25" y="33"/>
                  <a:pt x="25" y="33"/>
                  <a:pt x="25" y="33"/>
                </a:cubicBezTo>
                <a:cubicBezTo>
                  <a:pt x="25" y="33"/>
                  <a:pt x="25" y="33"/>
                  <a:pt x="25" y="33"/>
                </a:cubicBezTo>
                <a:cubicBezTo>
                  <a:pt x="25" y="33"/>
                  <a:pt x="25" y="33"/>
                  <a:pt x="25" y="33"/>
                </a:cubicBezTo>
                <a:cubicBezTo>
                  <a:pt x="25" y="33"/>
                  <a:pt x="25" y="33"/>
                  <a:pt x="25" y="33"/>
                </a:cubicBezTo>
                <a:cubicBezTo>
                  <a:pt x="25" y="33"/>
                  <a:pt x="25" y="33"/>
                  <a:pt x="25" y="33"/>
                </a:cubicBezTo>
                <a:cubicBezTo>
                  <a:pt x="25" y="33"/>
                  <a:pt x="25" y="33"/>
                  <a:pt x="25" y="33"/>
                </a:cubicBezTo>
                <a:cubicBezTo>
                  <a:pt x="25" y="33"/>
                  <a:pt x="25" y="33"/>
                  <a:pt x="25" y="33"/>
                </a:cubicBezTo>
                <a:cubicBezTo>
                  <a:pt x="25" y="33"/>
                  <a:pt x="25" y="33"/>
                  <a:pt x="25" y="33"/>
                </a:cubicBezTo>
                <a:cubicBezTo>
                  <a:pt x="25" y="33"/>
                  <a:pt x="25" y="33"/>
                  <a:pt x="25" y="33"/>
                </a:cubicBezTo>
                <a:cubicBezTo>
                  <a:pt x="25" y="33"/>
                  <a:pt x="25" y="33"/>
                  <a:pt x="25" y="33"/>
                </a:cubicBezTo>
                <a:cubicBezTo>
                  <a:pt x="25" y="33"/>
                  <a:pt x="25" y="33"/>
                  <a:pt x="25" y="33"/>
                </a:cubicBezTo>
                <a:cubicBezTo>
                  <a:pt x="25" y="33"/>
                  <a:pt x="25" y="33"/>
                  <a:pt x="25" y="33"/>
                </a:cubicBezTo>
                <a:cubicBezTo>
                  <a:pt x="25" y="33"/>
                  <a:pt x="25" y="33"/>
                  <a:pt x="25" y="33"/>
                </a:cubicBezTo>
                <a:cubicBezTo>
                  <a:pt x="25" y="33"/>
                  <a:pt x="25" y="33"/>
                  <a:pt x="25" y="33"/>
                </a:cubicBezTo>
                <a:cubicBezTo>
                  <a:pt x="25" y="33"/>
                  <a:pt x="25" y="33"/>
                  <a:pt x="25" y="33"/>
                </a:cubicBezTo>
                <a:cubicBezTo>
                  <a:pt x="25" y="33"/>
                  <a:pt x="25" y="33"/>
                  <a:pt x="25" y="33"/>
                </a:cubicBezTo>
                <a:cubicBezTo>
                  <a:pt x="25" y="33"/>
                  <a:pt x="25" y="33"/>
                  <a:pt x="25" y="33"/>
                </a:cubicBezTo>
                <a:cubicBezTo>
                  <a:pt x="25" y="33"/>
                  <a:pt x="25" y="33"/>
                  <a:pt x="25" y="33"/>
                </a:cubicBezTo>
                <a:cubicBezTo>
                  <a:pt x="25" y="33"/>
                  <a:pt x="25" y="33"/>
                  <a:pt x="25" y="33"/>
                </a:cubicBezTo>
                <a:cubicBezTo>
                  <a:pt x="25" y="33"/>
                  <a:pt x="25" y="33"/>
                  <a:pt x="25" y="33"/>
                </a:cubicBezTo>
                <a:cubicBezTo>
                  <a:pt x="25" y="33"/>
                  <a:pt x="25" y="33"/>
                  <a:pt x="25" y="33"/>
                </a:cubicBezTo>
                <a:cubicBezTo>
                  <a:pt x="25" y="33"/>
                  <a:pt x="25" y="33"/>
                  <a:pt x="25" y="33"/>
                </a:cubicBezTo>
                <a:cubicBezTo>
                  <a:pt x="25" y="33"/>
                  <a:pt x="25" y="33"/>
                  <a:pt x="25" y="33"/>
                </a:cubicBezTo>
                <a:cubicBezTo>
                  <a:pt x="25" y="33"/>
                  <a:pt x="25" y="33"/>
                  <a:pt x="25" y="33"/>
                </a:cubicBezTo>
                <a:cubicBezTo>
                  <a:pt x="25" y="33"/>
                  <a:pt x="25" y="33"/>
                  <a:pt x="25" y="33"/>
                </a:cubicBezTo>
                <a:cubicBezTo>
                  <a:pt x="25" y="33"/>
                  <a:pt x="25" y="33"/>
                  <a:pt x="25" y="33"/>
                </a:cubicBezTo>
                <a:cubicBezTo>
                  <a:pt x="25" y="33"/>
                  <a:pt x="25" y="33"/>
                  <a:pt x="25" y="33"/>
                </a:cubicBezTo>
                <a:cubicBezTo>
                  <a:pt x="25" y="33"/>
                  <a:pt x="25" y="33"/>
                  <a:pt x="25" y="33"/>
                </a:cubicBezTo>
                <a:cubicBezTo>
                  <a:pt x="25" y="33"/>
                  <a:pt x="25" y="33"/>
                  <a:pt x="25" y="33"/>
                </a:cubicBezTo>
                <a:cubicBezTo>
                  <a:pt x="25" y="33"/>
                  <a:pt x="25" y="33"/>
                  <a:pt x="25" y="33"/>
                </a:cubicBezTo>
                <a:cubicBezTo>
                  <a:pt x="25" y="33"/>
                  <a:pt x="25" y="33"/>
                  <a:pt x="25" y="33"/>
                </a:cubicBezTo>
                <a:cubicBezTo>
                  <a:pt x="25" y="33"/>
                  <a:pt x="25" y="33"/>
                  <a:pt x="25" y="33"/>
                </a:cubicBezTo>
                <a:cubicBezTo>
                  <a:pt x="25" y="33"/>
                  <a:pt x="25" y="33"/>
                  <a:pt x="25" y="33"/>
                </a:cubicBezTo>
                <a:cubicBezTo>
                  <a:pt x="25" y="33"/>
                  <a:pt x="25" y="33"/>
                  <a:pt x="25" y="33"/>
                </a:cubicBezTo>
                <a:cubicBezTo>
                  <a:pt x="25" y="33"/>
                  <a:pt x="25" y="33"/>
                  <a:pt x="25" y="33"/>
                </a:cubicBezTo>
                <a:cubicBezTo>
                  <a:pt x="25" y="33"/>
                  <a:pt x="25" y="33"/>
                  <a:pt x="25" y="33"/>
                </a:cubicBezTo>
                <a:cubicBezTo>
                  <a:pt x="25" y="33"/>
                  <a:pt x="25" y="33"/>
                  <a:pt x="25" y="33"/>
                </a:cubicBezTo>
                <a:cubicBezTo>
                  <a:pt x="25" y="33"/>
                  <a:pt x="25" y="33"/>
                  <a:pt x="25" y="33"/>
                </a:cubicBezTo>
                <a:cubicBezTo>
                  <a:pt x="25" y="33"/>
                  <a:pt x="25" y="33"/>
                  <a:pt x="25" y="33"/>
                </a:cubicBezTo>
                <a:cubicBezTo>
                  <a:pt x="25" y="33"/>
                  <a:pt x="25" y="33"/>
                  <a:pt x="25" y="33"/>
                </a:cubicBezTo>
                <a:cubicBezTo>
                  <a:pt x="25" y="33"/>
                  <a:pt x="25" y="33"/>
                  <a:pt x="25" y="33"/>
                </a:cubicBezTo>
                <a:cubicBezTo>
                  <a:pt x="25" y="33"/>
                  <a:pt x="25" y="33"/>
                  <a:pt x="25" y="33"/>
                </a:cubicBezTo>
                <a:cubicBezTo>
                  <a:pt x="25" y="33"/>
                  <a:pt x="25" y="33"/>
                  <a:pt x="25" y="33"/>
                </a:cubicBezTo>
                <a:cubicBezTo>
                  <a:pt x="25" y="33"/>
                  <a:pt x="25" y="33"/>
                  <a:pt x="25" y="33"/>
                </a:cubicBezTo>
                <a:cubicBezTo>
                  <a:pt x="25" y="33"/>
                  <a:pt x="25" y="33"/>
                  <a:pt x="25" y="33"/>
                </a:cubicBezTo>
                <a:cubicBezTo>
                  <a:pt x="25" y="33"/>
                  <a:pt x="25" y="33"/>
                  <a:pt x="25" y="33"/>
                </a:cubicBezTo>
                <a:cubicBezTo>
                  <a:pt x="25" y="33"/>
                  <a:pt x="25" y="33"/>
                  <a:pt x="25" y="33"/>
                </a:cubicBezTo>
                <a:cubicBezTo>
                  <a:pt x="25" y="33"/>
                  <a:pt x="25" y="33"/>
                  <a:pt x="25" y="33"/>
                </a:cubicBezTo>
                <a:cubicBezTo>
                  <a:pt x="25" y="33"/>
                  <a:pt x="25" y="33"/>
                  <a:pt x="25" y="33"/>
                </a:cubicBezTo>
                <a:cubicBezTo>
                  <a:pt x="25" y="33"/>
                  <a:pt x="25" y="33"/>
                  <a:pt x="25" y="33"/>
                </a:cubicBezTo>
                <a:cubicBezTo>
                  <a:pt x="25" y="33"/>
                  <a:pt x="25" y="33"/>
                  <a:pt x="25" y="33"/>
                </a:cubicBezTo>
                <a:cubicBezTo>
                  <a:pt x="25" y="33"/>
                  <a:pt x="25" y="33"/>
                  <a:pt x="25" y="33"/>
                </a:cubicBezTo>
                <a:cubicBezTo>
                  <a:pt x="25" y="33"/>
                  <a:pt x="25" y="33"/>
                  <a:pt x="25" y="33"/>
                </a:cubicBezTo>
                <a:cubicBezTo>
                  <a:pt x="25" y="33"/>
                  <a:pt x="25" y="33"/>
                  <a:pt x="25" y="33"/>
                </a:cubicBezTo>
                <a:cubicBezTo>
                  <a:pt x="24" y="33"/>
                  <a:pt x="24" y="33"/>
                  <a:pt x="24" y="33"/>
                </a:cubicBezTo>
                <a:cubicBezTo>
                  <a:pt x="24" y="33"/>
                  <a:pt x="25" y="33"/>
                  <a:pt x="25" y="33"/>
                </a:cubicBezTo>
                <a:cubicBezTo>
                  <a:pt x="24" y="33"/>
                  <a:pt x="24" y="33"/>
                  <a:pt x="24" y="33"/>
                </a:cubicBezTo>
                <a:cubicBezTo>
                  <a:pt x="24" y="33"/>
                  <a:pt x="24" y="33"/>
                  <a:pt x="24" y="33"/>
                </a:cubicBezTo>
                <a:cubicBezTo>
                  <a:pt x="24" y="33"/>
                  <a:pt x="24" y="33"/>
                  <a:pt x="24" y="33"/>
                </a:cubicBezTo>
                <a:cubicBezTo>
                  <a:pt x="24" y="33"/>
                  <a:pt x="24" y="33"/>
                  <a:pt x="24" y="33"/>
                </a:cubicBezTo>
                <a:cubicBezTo>
                  <a:pt x="24" y="33"/>
                  <a:pt x="24" y="33"/>
                  <a:pt x="24" y="33"/>
                </a:cubicBezTo>
                <a:cubicBezTo>
                  <a:pt x="24" y="33"/>
                  <a:pt x="24" y="33"/>
                  <a:pt x="24" y="33"/>
                </a:cubicBezTo>
                <a:cubicBezTo>
                  <a:pt x="24" y="33"/>
                  <a:pt x="24" y="33"/>
                  <a:pt x="24" y="33"/>
                </a:cubicBezTo>
                <a:cubicBezTo>
                  <a:pt x="24" y="33"/>
                  <a:pt x="24" y="33"/>
                  <a:pt x="24" y="33"/>
                </a:cubicBezTo>
                <a:cubicBezTo>
                  <a:pt x="24" y="33"/>
                  <a:pt x="24" y="33"/>
                  <a:pt x="24" y="33"/>
                </a:cubicBezTo>
                <a:cubicBezTo>
                  <a:pt x="24" y="33"/>
                  <a:pt x="24" y="33"/>
                  <a:pt x="24" y="33"/>
                </a:cubicBezTo>
                <a:cubicBezTo>
                  <a:pt x="24" y="33"/>
                  <a:pt x="24" y="33"/>
                  <a:pt x="24" y="33"/>
                </a:cubicBezTo>
                <a:cubicBezTo>
                  <a:pt x="24" y="33"/>
                  <a:pt x="24" y="33"/>
                  <a:pt x="24" y="33"/>
                </a:cubicBezTo>
                <a:cubicBezTo>
                  <a:pt x="24" y="33"/>
                  <a:pt x="24" y="33"/>
                  <a:pt x="24" y="33"/>
                </a:cubicBezTo>
                <a:cubicBezTo>
                  <a:pt x="24" y="33"/>
                  <a:pt x="24" y="33"/>
                  <a:pt x="24" y="33"/>
                </a:cubicBezTo>
                <a:cubicBezTo>
                  <a:pt x="24" y="33"/>
                  <a:pt x="24" y="33"/>
                  <a:pt x="24" y="33"/>
                </a:cubicBezTo>
                <a:cubicBezTo>
                  <a:pt x="24" y="33"/>
                  <a:pt x="24" y="33"/>
                  <a:pt x="24" y="33"/>
                </a:cubicBezTo>
                <a:cubicBezTo>
                  <a:pt x="24" y="33"/>
                  <a:pt x="24" y="33"/>
                  <a:pt x="24" y="33"/>
                </a:cubicBezTo>
                <a:cubicBezTo>
                  <a:pt x="24" y="33"/>
                  <a:pt x="24" y="33"/>
                  <a:pt x="24" y="33"/>
                </a:cubicBezTo>
                <a:cubicBezTo>
                  <a:pt x="24" y="33"/>
                  <a:pt x="24" y="33"/>
                  <a:pt x="24" y="33"/>
                </a:cubicBezTo>
                <a:cubicBezTo>
                  <a:pt x="24" y="33"/>
                  <a:pt x="24" y="33"/>
                  <a:pt x="24" y="33"/>
                </a:cubicBezTo>
                <a:cubicBezTo>
                  <a:pt x="24" y="33"/>
                  <a:pt x="24" y="33"/>
                  <a:pt x="24" y="33"/>
                </a:cubicBezTo>
                <a:cubicBezTo>
                  <a:pt x="24" y="33"/>
                  <a:pt x="24" y="33"/>
                  <a:pt x="24" y="33"/>
                </a:cubicBezTo>
                <a:cubicBezTo>
                  <a:pt x="24" y="33"/>
                  <a:pt x="24" y="33"/>
                  <a:pt x="24" y="33"/>
                </a:cubicBezTo>
                <a:cubicBezTo>
                  <a:pt x="24" y="33"/>
                  <a:pt x="24" y="33"/>
                  <a:pt x="24" y="33"/>
                </a:cubicBezTo>
                <a:cubicBezTo>
                  <a:pt x="24" y="33"/>
                  <a:pt x="24" y="33"/>
                  <a:pt x="24" y="33"/>
                </a:cubicBezTo>
                <a:cubicBezTo>
                  <a:pt x="24" y="33"/>
                  <a:pt x="24" y="33"/>
                  <a:pt x="24" y="33"/>
                </a:cubicBezTo>
                <a:cubicBezTo>
                  <a:pt x="24" y="33"/>
                  <a:pt x="24" y="33"/>
                  <a:pt x="24" y="33"/>
                </a:cubicBezTo>
                <a:cubicBezTo>
                  <a:pt x="24" y="33"/>
                  <a:pt x="24" y="33"/>
                  <a:pt x="24" y="33"/>
                </a:cubicBezTo>
                <a:cubicBezTo>
                  <a:pt x="24" y="33"/>
                  <a:pt x="24" y="33"/>
                  <a:pt x="24" y="33"/>
                </a:cubicBezTo>
                <a:cubicBezTo>
                  <a:pt x="24" y="33"/>
                  <a:pt x="24" y="33"/>
                  <a:pt x="24" y="33"/>
                </a:cubicBezTo>
                <a:cubicBezTo>
                  <a:pt x="25" y="33"/>
                  <a:pt x="25" y="33"/>
                  <a:pt x="25" y="33"/>
                </a:cubicBezTo>
                <a:cubicBezTo>
                  <a:pt x="25" y="33"/>
                  <a:pt x="25" y="33"/>
                  <a:pt x="25" y="33"/>
                </a:cubicBezTo>
                <a:cubicBezTo>
                  <a:pt x="25" y="33"/>
                  <a:pt x="25" y="33"/>
                  <a:pt x="25" y="33"/>
                </a:cubicBezTo>
                <a:cubicBezTo>
                  <a:pt x="25" y="33"/>
                  <a:pt x="25" y="33"/>
                  <a:pt x="25" y="33"/>
                </a:cubicBezTo>
                <a:cubicBezTo>
                  <a:pt x="25" y="33"/>
                  <a:pt x="25" y="33"/>
                  <a:pt x="25" y="33"/>
                </a:cubicBezTo>
                <a:cubicBezTo>
                  <a:pt x="25" y="33"/>
                  <a:pt x="25" y="33"/>
                  <a:pt x="25" y="33"/>
                </a:cubicBezTo>
                <a:cubicBezTo>
                  <a:pt x="25" y="33"/>
                  <a:pt x="25" y="33"/>
                  <a:pt x="25" y="33"/>
                </a:cubicBezTo>
                <a:cubicBezTo>
                  <a:pt x="25" y="33"/>
                  <a:pt x="25" y="33"/>
                  <a:pt x="25" y="33"/>
                </a:cubicBezTo>
                <a:cubicBezTo>
                  <a:pt x="25" y="33"/>
                  <a:pt x="25" y="32"/>
                  <a:pt x="25" y="32"/>
                </a:cubicBezTo>
                <a:cubicBezTo>
                  <a:pt x="25" y="32"/>
                  <a:pt x="25" y="32"/>
                  <a:pt x="25" y="32"/>
                </a:cubicBezTo>
                <a:cubicBezTo>
                  <a:pt x="25" y="32"/>
                  <a:pt x="25" y="32"/>
                  <a:pt x="25" y="32"/>
                </a:cubicBezTo>
                <a:cubicBezTo>
                  <a:pt x="25" y="32"/>
                  <a:pt x="25" y="32"/>
                  <a:pt x="25" y="32"/>
                </a:cubicBezTo>
                <a:cubicBezTo>
                  <a:pt x="25" y="32"/>
                  <a:pt x="25" y="32"/>
                  <a:pt x="25" y="32"/>
                </a:cubicBezTo>
                <a:cubicBezTo>
                  <a:pt x="25" y="32"/>
                  <a:pt x="25" y="32"/>
                  <a:pt x="25" y="32"/>
                </a:cubicBezTo>
                <a:cubicBezTo>
                  <a:pt x="25" y="32"/>
                  <a:pt x="25" y="32"/>
                  <a:pt x="25" y="32"/>
                </a:cubicBezTo>
                <a:cubicBezTo>
                  <a:pt x="25" y="32"/>
                  <a:pt x="25" y="32"/>
                  <a:pt x="25" y="32"/>
                </a:cubicBezTo>
                <a:cubicBezTo>
                  <a:pt x="25" y="32"/>
                  <a:pt x="25" y="32"/>
                  <a:pt x="25" y="32"/>
                </a:cubicBezTo>
                <a:cubicBezTo>
                  <a:pt x="25" y="32"/>
                  <a:pt x="25" y="32"/>
                  <a:pt x="25" y="32"/>
                </a:cubicBezTo>
                <a:cubicBezTo>
                  <a:pt x="25" y="32"/>
                  <a:pt x="25" y="32"/>
                  <a:pt x="25" y="32"/>
                </a:cubicBezTo>
                <a:cubicBezTo>
                  <a:pt x="25" y="32"/>
                  <a:pt x="25" y="32"/>
                  <a:pt x="25" y="32"/>
                </a:cubicBezTo>
                <a:cubicBezTo>
                  <a:pt x="25" y="32"/>
                  <a:pt x="25" y="32"/>
                  <a:pt x="25" y="32"/>
                </a:cubicBezTo>
                <a:cubicBezTo>
                  <a:pt x="25" y="32"/>
                  <a:pt x="25" y="32"/>
                  <a:pt x="25" y="32"/>
                </a:cubicBezTo>
                <a:cubicBezTo>
                  <a:pt x="25" y="32"/>
                  <a:pt x="25" y="32"/>
                  <a:pt x="25" y="32"/>
                </a:cubicBezTo>
                <a:cubicBezTo>
                  <a:pt x="25" y="32"/>
                  <a:pt x="25" y="32"/>
                  <a:pt x="25" y="32"/>
                </a:cubicBezTo>
                <a:cubicBezTo>
                  <a:pt x="25" y="32"/>
                  <a:pt x="25" y="32"/>
                  <a:pt x="25" y="32"/>
                </a:cubicBezTo>
                <a:cubicBezTo>
                  <a:pt x="25" y="32"/>
                  <a:pt x="25" y="32"/>
                  <a:pt x="25" y="32"/>
                </a:cubicBezTo>
                <a:cubicBezTo>
                  <a:pt x="25" y="32"/>
                  <a:pt x="25" y="32"/>
                  <a:pt x="25" y="32"/>
                </a:cubicBezTo>
                <a:cubicBezTo>
                  <a:pt x="25" y="32"/>
                  <a:pt x="25" y="32"/>
                  <a:pt x="25" y="32"/>
                </a:cubicBezTo>
                <a:cubicBezTo>
                  <a:pt x="25" y="32"/>
                  <a:pt x="25" y="32"/>
                  <a:pt x="25" y="32"/>
                </a:cubicBezTo>
                <a:cubicBezTo>
                  <a:pt x="25" y="32"/>
                  <a:pt x="25" y="32"/>
                  <a:pt x="25" y="32"/>
                </a:cubicBezTo>
                <a:cubicBezTo>
                  <a:pt x="25" y="32"/>
                  <a:pt x="25" y="32"/>
                  <a:pt x="25" y="32"/>
                </a:cubicBezTo>
                <a:cubicBezTo>
                  <a:pt x="25" y="32"/>
                  <a:pt x="25" y="32"/>
                  <a:pt x="25" y="32"/>
                </a:cubicBezTo>
                <a:cubicBezTo>
                  <a:pt x="25" y="32"/>
                  <a:pt x="25" y="32"/>
                  <a:pt x="25" y="32"/>
                </a:cubicBezTo>
                <a:cubicBezTo>
                  <a:pt x="25" y="32"/>
                  <a:pt x="25" y="32"/>
                  <a:pt x="25" y="32"/>
                </a:cubicBezTo>
                <a:cubicBezTo>
                  <a:pt x="25" y="32"/>
                  <a:pt x="25" y="32"/>
                  <a:pt x="25" y="32"/>
                </a:cubicBezTo>
                <a:cubicBezTo>
                  <a:pt x="25" y="32"/>
                  <a:pt x="25" y="32"/>
                  <a:pt x="25" y="32"/>
                </a:cubicBezTo>
                <a:cubicBezTo>
                  <a:pt x="25" y="32"/>
                  <a:pt x="25" y="32"/>
                  <a:pt x="25" y="32"/>
                </a:cubicBezTo>
                <a:cubicBezTo>
                  <a:pt x="25" y="32"/>
                  <a:pt x="25" y="32"/>
                  <a:pt x="25" y="32"/>
                </a:cubicBezTo>
                <a:cubicBezTo>
                  <a:pt x="25" y="32"/>
                  <a:pt x="25" y="32"/>
                  <a:pt x="25" y="32"/>
                </a:cubicBezTo>
                <a:cubicBezTo>
                  <a:pt x="25" y="32"/>
                  <a:pt x="25" y="32"/>
                  <a:pt x="25" y="32"/>
                </a:cubicBezTo>
                <a:cubicBezTo>
                  <a:pt x="25" y="32"/>
                  <a:pt x="25" y="32"/>
                  <a:pt x="25" y="32"/>
                </a:cubicBezTo>
                <a:cubicBezTo>
                  <a:pt x="25" y="32"/>
                  <a:pt x="25" y="32"/>
                  <a:pt x="25" y="32"/>
                </a:cubicBezTo>
                <a:cubicBezTo>
                  <a:pt x="25" y="32"/>
                  <a:pt x="25" y="32"/>
                  <a:pt x="25" y="32"/>
                </a:cubicBezTo>
                <a:cubicBezTo>
                  <a:pt x="25" y="32"/>
                  <a:pt x="25" y="32"/>
                  <a:pt x="25" y="32"/>
                </a:cubicBezTo>
                <a:cubicBezTo>
                  <a:pt x="25" y="32"/>
                  <a:pt x="25" y="32"/>
                  <a:pt x="25" y="32"/>
                </a:cubicBezTo>
                <a:cubicBezTo>
                  <a:pt x="25" y="32"/>
                  <a:pt x="25" y="32"/>
                  <a:pt x="25" y="32"/>
                </a:cubicBezTo>
                <a:cubicBezTo>
                  <a:pt x="25" y="32"/>
                  <a:pt x="25" y="32"/>
                  <a:pt x="25" y="33"/>
                </a:cubicBezTo>
                <a:cubicBezTo>
                  <a:pt x="25" y="33"/>
                  <a:pt x="25" y="33"/>
                  <a:pt x="25" y="33"/>
                </a:cubicBezTo>
                <a:cubicBezTo>
                  <a:pt x="25" y="33"/>
                  <a:pt x="25" y="33"/>
                  <a:pt x="25" y="33"/>
                </a:cubicBezTo>
                <a:cubicBezTo>
                  <a:pt x="25" y="33"/>
                  <a:pt x="25" y="33"/>
                  <a:pt x="25" y="33"/>
                </a:cubicBezTo>
                <a:cubicBezTo>
                  <a:pt x="25" y="33"/>
                  <a:pt x="25" y="33"/>
                  <a:pt x="25" y="33"/>
                </a:cubicBezTo>
                <a:cubicBezTo>
                  <a:pt x="25" y="32"/>
                  <a:pt x="25" y="32"/>
                  <a:pt x="25" y="32"/>
                </a:cubicBezTo>
                <a:cubicBezTo>
                  <a:pt x="25" y="32"/>
                  <a:pt x="25" y="32"/>
                  <a:pt x="25" y="32"/>
                </a:cubicBezTo>
                <a:cubicBezTo>
                  <a:pt x="25" y="32"/>
                  <a:pt x="25" y="32"/>
                  <a:pt x="25" y="32"/>
                </a:cubicBezTo>
                <a:cubicBezTo>
                  <a:pt x="25" y="32"/>
                  <a:pt x="25" y="32"/>
                  <a:pt x="25" y="32"/>
                </a:cubicBezTo>
                <a:cubicBezTo>
                  <a:pt x="25" y="32"/>
                  <a:pt x="25" y="32"/>
                  <a:pt x="25" y="32"/>
                </a:cubicBezTo>
                <a:cubicBezTo>
                  <a:pt x="25" y="32"/>
                  <a:pt x="25" y="32"/>
                  <a:pt x="25" y="32"/>
                </a:cubicBezTo>
                <a:cubicBezTo>
                  <a:pt x="25" y="32"/>
                  <a:pt x="25" y="32"/>
                  <a:pt x="25" y="32"/>
                </a:cubicBezTo>
                <a:cubicBezTo>
                  <a:pt x="25" y="32"/>
                  <a:pt x="25" y="33"/>
                  <a:pt x="25" y="33"/>
                </a:cubicBezTo>
                <a:cubicBezTo>
                  <a:pt x="25" y="33"/>
                  <a:pt x="25" y="33"/>
                  <a:pt x="25" y="33"/>
                </a:cubicBezTo>
                <a:cubicBezTo>
                  <a:pt x="25" y="33"/>
                  <a:pt x="25" y="33"/>
                  <a:pt x="25" y="33"/>
                </a:cubicBezTo>
                <a:cubicBezTo>
                  <a:pt x="25" y="33"/>
                  <a:pt x="25" y="33"/>
                  <a:pt x="25" y="33"/>
                </a:cubicBezTo>
                <a:cubicBezTo>
                  <a:pt x="25" y="33"/>
                  <a:pt x="25" y="33"/>
                  <a:pt x="25" y="33"/>
                </a:cubicBezTo>
                <a:cubicBezTo>
                  <a:pt x="25" y="33"/>
                  <a:pt x="25" y="33"/>
                  <a:pt x="25" y="33"/>
                </a:cubicBezTo>
                <a:cubicBezTo>
                  <a:pt x="25" y="33"/>
                  <a:pt x="25" y="33"/>
                  <a:pt x="25" y="33"/>
                </a:cubicBezTo>
                <a:cubicBezTo>
                  <a:pt x="25" y="33"/>
                  <a:pt x="25" y="33"/>
                  <a:pt x="25" y="33"/>
                </a:cubicBezTo>
                <a:cubicBezTo>
                  <a:pt x="25" y="33"/>
                  <a:pt x="25" y="33"/>
                  <a:pt x="25" y="33"/>
                </a:cubicBezTo>
                <a:cubicBezTo>
                  <a:pt x="25" y="33"/>
                  <a:pt x="25" y="33"/>
                  <a:pt x="25" y="33"/>
                </a:cubicBezTo>
                <a:cubicBezTo>
                  <a:pt x="25" y="33"/>
                  <a:pt x="25" y="33"/>
                  <a:pt x="25" y="33"/>
                </a:cubicBezTo>
                <a:cubicBezTo>
                  <a:pt x="25" y="33"/>
                  <a:pt x="25" y="33"/>
                  <a:pt x="25" y="33"/>
                </a:cubicBezTo>
                <a:cubicBezTo>
                  <a:pt x="25" y="33"/>
                  <a:pt x="25" y="33"/>
                  <a:pt x="25" y="33"/>
                </a:cubicBezTo>
                <a:cubicBezTo>
                  <a:pt x="25" y="33"/>
                  <a:pt x="25" y="33"/>
                  <a:pt x="25" y="33"/>
                </a:cubicBezTo>
                <a:cubicBezTo>
                  <a:pt x="25" y="33"/>
                  <a:pt x="25" y="33"/>
                  <a:pt x="25" y="33"/>
                </a:cubicBezTo>
                <a:cubicBezTo>
                  <a:pt x="25" y="33"/>
                  <a:pt x="25" y="33"/>
                  <a:pt x="25" y="33"/>
                </a:cubicBezTo>
                <a:cubicBezTo>
                  <a:pt x="25" y="33"/>
                  <a:pt x="25" y="33"/>
                  <a:pt x="25" y="33"/>
                </a:cubicBezTo>
                <a:cubicBezTo>
                  <a:pt x="25" y="33"/>
                  <a:pt x="25" y="33"/>
                  <a:pt x="25" y="33"/>
                </a:cubicBezTo>
                <a:cubicBezTo>
                  <a:pt x="25" y="33"/>
                  <a:pt x="25" y="33"/>
                  <a:pt x="25" y="33"/>
                </a:cubicBezTo>
                <a:cubicBezTo>
                  <a:pt x="25" y="33"/>
                  <a:pt x="25" y="33"/>
                  <a:pt x="25" y="33"/>
                </a:cubicBezTo>
                <a:cubicBezTo>
                  <a:pt x="25" y="33"/>
                  <a:pt x="25" y="33"/>
                  <a:pt x="25" y="33"/>
                </a:cubicBezTo>
                <a:cubicBezTo>
                  <a:pt x="25" y="33"/>
                  <a:pt x="25" y="33"/>
                  <a:pt x="25" y="33"/>
                </a:cubicBezTo>
                <a:cubicBezTo>
                  <a:pt x="25" y="33"/>
                  <a:pt x="25" y="33"/>
                  <a:pt x="25" y="33"/>
                </a:cubicBezTo>
                <a:cubicBezTo>
                  <a:pt x="25" y="33"/>
                  <a:pt x="25" y="33"/>
                  <a:pt x="25" y="33"/>
                </a:cubicBezTo>
                <a:cubicBezTo>
                  <a:pt x="25" y="33"/>
                  <a:pt x="25" y="33"/>
                  <a:pt x="25" y="33"/>
                </a:cubicBezTo>
                <a:cubicBezTo>
                  <a:pt x="25" y="33"/>
                  <a:pt x="25" y="33"/>
                  <a:pt x="25" y="33"/>
                </a:cubicBezTo>
                <a:cubicBezTo>
                  <a:pt x="25" y="33"/>
                  <a:pt x="25" y="33"/>
                  <a:pt x="25" y="33"/>
                </a:cubicBezTo>
                <a:cubicBezTo>
                  <a:pt x="25" y="33"/>
                  <a:pt x="25" y="33"/>
                  <a:pt x="25" y="33"/>
                </a:cubicBezTo>
                <a:cubicBezTo>
                  <a:pt x="25" y="33"/>
                  <a:pt x="25" y="33"/>
                  <a:pt x="25" y="33"/>
                </a:cubicBezTo>
                <a:cubicBezTo>
                  <a:pt x="25" y="33"/>
                  <a:pt x="25" y="33"/>
                  <a:pt x="25" y="33"/>
                </a:cubicBezTo>
                <a:cubicBezTo>
                  <a:pt x="25" y="33"/>
                  <a:pt x="25" y="33"/>
                  <a:pt x="25" y="33"/>
                </a:cubicBezTo>
                <a:cubicBezTo>
                  <a:pt x="25" y="33"/>
                  <a:pt x="25" y="33"/>
                  <a:pt x="25" y="33"/>
                </a:cubicBezTo>
                <a:cubicBezTo>
                  <a:pt x="25" y="33"/>
                  <a:pt x="25" y="33"/>
                  <a:pt x="25" y="33"/>
                </a:cubicBezTo>
                <a:cubicBezTo>
                  <a:pt x="25" y="33"/>
                  <a:pt x="25" y="33"/>
                  <a:pt x="25" y="33"/>
                </a:cubicBezTo>
                <a:cubicBezTo>
                  <a:pt x="25" y="33"/>
                  <a:pt x="25" y="33"/>
                  <a:pt x="25" y="33"/>
                </a:cubicBezTo>
                <a:cubicBezTo>
                  <a:pt x="25" y="33"/>
                  <a:pt x="25" y="33"/>
                  <a:pt x="25" y="33"/>
                </a:cubicBezTo>
                <a:cubicBezTo>
                  <a:pt x="25" y="33"/>
                  <a:pt x="25" y="33"/>
                  <a:pt x="25" y="33"/>
                </a:cubicBezTo>
                <a:cubicBezTo>
                  <a:pt x="25" y="33"/>
                  <a:pt x="26" y="33"/>
                  <a:pt x="26" y="33"/>
                </a:cubicBezTo>
                <a:cubicBezTo>
                  <a:pt x="26" y="33"/>
                  <a:pt x="26" y="33"/>
                  <a:pt x="26" y="33"/>
                </a:cubicBezTo>
                <a:cubicBezTo>
                  <a:pt x="26" y="33"/>
                  <a:pt x="26" y="33"/>
                  <a:pt x="26" y="33"/>
                </a:cubicBezTo>
                <a:cubicBezTo>
                  <a:pt x="26" y="33"/>
                  <a:pt x="26" y="33"/>
                  <a:pt x="26" y="33"/>
                </a:cubicBezTo>
                <a:cubicBezTo>
                  <a:pt x="25" y="33"/>
                  <a:pt x="25" y="33"/>
                  <a:pt x="25" y="33"/>
                </a:cubicBezTo>
                <a:cubicBezTo>
                  <a:pt x="25" y="33"/>
                  <a:pt x="25" y="33"/>
                  <a:pt x="25" y="33"/>
                </a:cubicBezTo>
                <a:cubicBezTo>
                  <a:pt x="25" y="33"/>
                  <a:pt x="25" y="33"/>
                  <a:pt x="25" y="33"/>
                </a:cubicBezTo>
                <a:cubicBezTo>
                  <a:pt x="25" y="33"/>
                  <a:pt x="25" y="33"/>
                  <a:pt x="25" y="33"/>
                </a:cubicBezTo>
                <a:cubicBezTo>
                  <a:pt x="25" y="33"/>
                  <a:pt x="25" y="33"/>
                  <a:pt x="25" y="33"/>
                </a:cubicBezTo>
                <a:cubicBezTo>
                  <a:pt x="25" y="33"/>
                  <a:pt x="25" y="33"/>
                  <a:pt x="25" y="33"/>
                </a:cubicBezTo>
                <a:cubicBezTo>
                  <a:pt x="25" y="33"/>
                  <a:pt x="25" y="33"/>
                  <a:pt x="25" y="33"/>
                </a:cubicBezTo>
                <a:cubicBezTo>
                  <a:pt x="25" y="33"/>
                  <a:pt x="25" y="33"/>
                  <a:pt x="25" y="33"/>
                </a:cubicBezTo>
                <a:cubicBezTo>
                  <a:pt x="25" y="33"/>
                  <a:pt x="25" y="33"/>
                  <a:pt x="25" y="33"/>
                </a:cubicBezTo>
                <a:cubicBezTo>
                  <a:pt x="25" y="33"/>
                  <a:pt x="25" y="33"/>
                  <a:pt x="25" y="33"/>
                </a:cubicBezTo>
                <a:cubicBezTo>
                  <a:pt x="25" y="33"/>
                  <a:pt x="25" y="33"/>
                  <a:pt x="25" y="33"/>
                </a:cubicBezTo>
                <a:cubicBezTo>
                  <a:pt x="25" y="33"/>
                  <a:pt x="25" y="33"/>
                  <a:pt x="25" y="33"/>
                </a:cubicBezTo>
                <a:cubicBezTo>
                  <a:pt x="25" y="33"/>
                  <a:pt x="25" y="33"/>
                  <a:pt x="25" y="33"/>
                </a:cubicBezTo>
                <a:cubicBezTo>
                  <a:pt x="25" y="33"/>
                  <a:pt x="25" y="33"/>
                  <a:pt x="25" y="33"/>
                </a:cubicBezTo>
                <a:cubicBezTo>
                  <a:pt x="25" y="33"/>
                  <a:pt x="25"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5" y="33"/>
                </a:cubicBezTo>
                <a:cubicBezTo>
                  <a:pt x="25" y="33"/>
                  <a:pt x="25" y="33"/>
                  <a:pt x="25" y="33"/>
                </a:cubicBezTo>
                <a:cubicBezTo>
                  <a:pt x="25" y="33"/>
                  <a:pt x="25" y="33"/>
                  <a:pt x="25" y="33"/>
                </a:cubicBezTo>
                <a:cubicBezTo>
                  <a:pt x="25" y="33"/>
                  <a:pt x="25" y="33"/>
                  <a:pt x="25" y="33"/>
                </a:cubicBezTo>
                <a:cubicBezTo>
                  <a:pt x="25" y="33"/>
                  <a:pt x="25" y="33"/>
                  <a:pt x="25" y="33"/>
                </a:cubicBezTo>
                <a:cubicBezTo>
                  <a:pt x="25" y="33"/>
                  <a:pt x="25" y="33"/>
                  <a:pt x="25" y="33"/>
                </a:cubicBezTo>
                <a:cubicBezTo>
                  <a:pt x="25" y="33"/>
                  <a:pt x="25" y="33"/>
                  <a:pt x="25" y="33"/>
                </a:cubicBezTo>
                <a:cubicBezTo>
                  <a:pt x="25" y="33"/>
                  <a:pt x="25" y="33"/>
                  <a:pt x="25" y="33"/>
                </a:cubicBezTo>
                <a:cubicBezTo>
                  <a:pt x="25" y="33"/>
                  <a:pt x="25" y="33"/>
                  <a:pt x="25" y="33"/>
                </a:cubicBezTo>
                <a:cubicBezTo>
                  <a:pt x="25"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lose/>
                <a:moveTo>
                  <a:pt x="25" y="33"/>
                </a:moveTo>
                <a:cubicBezTo>
                  <a:pt x="25" y="33"/>
                  <a:pt x="25" y="33"/>
                  <a:pt x="25" y="33"/>
                </a:cubicBezTo>
                <a:cubicBezTo>
                  <a:pt x="25" y="33"/>
                  <a:pt x="25" y="33"/>
                  <a:pt x="25" y="33"/>
                </a:cubicBezTo>
                <a:cubicBezTo>
                  <a:pt x="25" y="33"/>
                  <a:pt x="25" y="33"/>
                  <a:pt x="25" y="33"/>
                </a:cubicBezTo>
                <a:close/>
                <a:moveTo>
                  <a:pt x="25" y="32"/>
                </a:moveTo>
                <a:cubicBezTo>
                  <a:pt x="25" y="32"/>
                  <a:pt x="25" y="32"/>
                  <a:pt x="25" y="32"/>
                </a:cubicBezTo>
                <a:cubicBezTo>
                  <a:pt x="25" y="32"/>
                  <a:pt x="25" y="32"/>
                  <a:pt x="25" y="32"/>
                </a:cubicBezTo>
                <a:cubicBezTo>
                  <a:pt x="25" y="32"/>
                  <a:pt x="25" y="32"/>
                  <a:pt x="25" y="32"/>
                </a:cubicBezTo>
                <a:cubicBezTo>
                  <a:pt x="25" y="32"/>
                  <a:pt x="25" y="32"/>
                  <a:pt x="25" y="32"/>
                </a:cubicBezTo>
                <a:cubicBezTo>
                  <a:pt x="25" y="32"/>
                  <a:pt x="25" y="32"/>
                  <a:pt x="25" y="32"/>
                </a:cubicBezTo>
                <a:cubicBezTo>
                  <a:pt x="25" y="32"/>
                  <a:pt x="25" y="32"/>
                  <a:pt x="25" y="32"/>
                </a:cubicBezTo>
                <a:close/>
                <a:moveTo>
                  <a:pt x="25" y="46"/>
                </a:moveTo>
                <a:cubicBezTo>
                  <a:pt x="25" y="46"/>
                  <a:pt x="25" y="46"/>
                  <a:pt x="25" y="46"/>
                </a:cubicBezTo>
                <a:cubicBezTo>
                  <a:pt x="25" y="46"/>
                  <a:pt x="25" y="46"/>
                  <a:pt x="25" y="46"/>
                </a:cubicBezTo>
                <a:cubicBezTo>
                  <a:pt x="25" y="46"/>
                  <a:pt x="25" y="46"/>
                  <a:pt x="25" y="46"/>
                </a:cubicBezTo>
                <a:cubicBezTo>
                  <a:pt x="25" y="46"/>
                  <a:pt x="25" y="46"/>
                  <a:pt x="25" y="46"/>
                </a:cubicBezTo>
                <a:cubicBezTo>
                  <a:pt x="25" y="46"/>
                  <a:pt x="25" y="46"/>
                  <a:pt x="25" y="46"/>
                </a:cubicBezTo>
                <a:cubicBezTo>
                  <a:pt x="25" y="46"/>
                  <a:pt x="25" y="46"/>
                  <a:pt x="25" y="46"/>
                </a:cubicBezTo>
                <a:cubicBezTo>
                  <a:pt x="25" y="46"/>
                  <a:pt x="25" y="46"/>
                  <a:pt x="25" y="46"/>
                </a:cubicBezTo>
                <a:cubicBezTo>
                  <a:pt x="25" y="46"/>
                  <a:pt x="25" y="46"/>
                  <a:pt x="25" y="46"/>
                </a:cubicBezTo>
                <a:cubicBezTo>
                  <a:pt x="25" y="46"/>
                  <a:pt x="25" y="46"/>
                  <a:pt x="25" y="46"/>
                </a:cubicBezTo>
                <a:cubicBezTo>
                  <a:pt x="25" y="46"/>
                  <a:pt x="25" y="46"/>
                  <a:pt x="25" y="46"/>
                </a:cubicBezTo>
                <a:cubicBezTo>
                  <a:pt x="25" y="46"/>
                  <a:pt x="25" y="46"/>
                  <a:pt x="25" y="46"/>
                </a:cubicBezTo>
                <a:cubicBezTo>
                  <a:pt x="25" y="46"/>
                  <a:pt x="25" y="46"/>
                  <a:pt x="25" y="46"/>
                </a:cubicBezTo>
                <a:cubicBezTo>
                  <a:pt x="25" y="46"/>
                  <a:pt x="25" y="46"/>
                  <a:pt x="25" y="46"/>
                </a:cubicBezTo>
                <a:cubicBezTo>
                  <a:pt x="25" y="46"/>
                  <a:pt x="25" y="46"/>
                  <a:pt x="25" y="46"/>
                </a:cubicBezTo>
                <a:close/>
                <a:moveTo>
                  <a:pt x="27" y="27"/>
                </a:moveTo>
                <a:cubicBezTo>
                  <a:pt x="27" y="27"/>
                  <a:pt x="27" y="27"/>
                  <a:pt x="27" y="27"/>
                </a:cubicBezTo>
                <a:cubicBezTo>
                  <a:pt x="27" y="27"/>
                  <a:pt x="27" y="27"/>
                  <a:pt x="27" y="27"/>
                </a:cubicBezTo>
                <a:cubicBezTo>
                  <a:pt x="27" y="27"/>
                  <a:pt x="27" y="27"/>
                  <a:pt x="27" y="27"/>
                </a:cubicBezTo>
                <a:cubicBezTo>
                  <a:pt x="27" y="27"/>
                  <a:pt x="27" y="27"/>
                  <a:pt x="27" y="27"/>
                </a:cubicBezTo>
                <a:cubicBezTo>
                  <a:pt x="27" y="27"/>
                  <a:pt x="27" y="27"/>
                  <a:pt x="27" y="27"/>
                </a:cubicBezTo>
                <a:close/>
                <a:moveTo>
                  <a:pt x="27" y="29"/>
                </a:moveTo>
                <a:cubicBezTo>
                  <a:pt x="27" y="29"/>
                  <a:pt x="27" y="29"/>
                  <a:pt x="27" y="29"/>
                </a:cubicBezTo>
                <a:cubicBezTo>
                  <a:pt x="27" y="29"/>
                  <a:pt x="27" y="29"/>
                  <a:pt x="27" y="29"/>
                </a:cubicBezTo>
                <a:cubicBezTo>
                  <a:pt x="27" y="29"/>
                  <a:pt x="27" y="29"/>
                  <a:pt x="27" y="29"/>
                </a:cubicBezTo>
                <a:cubicBezTo>
                  <a:pt x="27" y="29"/>
                  <a:pt x="27" y="29"/>
                  <a:pt x="27" y="29"/>
                </a:cubicBezTo>
                <a:cubicBezTo>
                  <a:pt x="27" y="29"/>
                  <a:pt x="27" y="29"/>
                  <a:pt x="27" y="29"/>
                </a:cubicBezTo>
                <a:cubicBezTo>
                  <a:pt x="27" y="29"/>
                  <a:pt x="27" y="29"/>
                  <a:pt x="27" y="29"/>
                </a:cubicBezTo>
                <a:cubicBezTo>
                  <a:pt x="27" y="29"/>
                  <a:pt x="27" y="29"/>
                  <a:pt x="27" y="29"/>
                </a:cubicBezTo>
                <a:close/>
                <a:moveTo>
                  <a:pt x="25" y="33"/>
                </a:moveTo>
                <a:cubicBezTo>
                  <a:pt x="25" y="33"/>
                  <a:pt x="25" y="33"/>
                  <a:pt x="25" y="33"/>
                </a:cubicBezTo>
                <a:cubicBezTo>
                  <a:pt x="25" y="33"/>
                  <a:pt x="25" y="33"/>
                  <a:pt x="25" y="33"/>
                </a:cubicBezTo>
                <a:cubicBezTo>
                  <a:pt x="25" y="33"/>
                  <a:pt x="25" y="33"/>
                  <a:pt x="25" y="33"/>
                </a:cubicBezTo>
                <a:cubicBezTo>
                  <a:pt x="25" y="33"/>
                  <a:pt x="25" y="33"/>
                  <a:pt x="25" y="33"/>
                </a:cubicBezTo>
                <a:cubicBezTo>
                  <a:pt x="25" y="33"/>
                  <a:pt x="25" y="33"/>
                  <a:pt x="25" y="33"/>
                </a:cubicBezTo>
                <a:cubicBezTo>
                  <a:pt x="25" y="33"/>
                  <a:pt x="25" y="33"/>
                  <a:pt x="25" y="33"/>
                </a:cubicBezTo>
                <a:cubicBezTo>
                  <a:pt x="25" y="33"/>
                  <a:pt x="25" y="33"/>
                  <a:pt x="25" y="33"/>
                </a:cubicBezTo>
                <a:cubicBezTo>
                  <a:pt x="25" y="33"/>
                  <a:pt x="25" y="33"/>
                  <a:pt x="25" y="33"/>
                </a:cubicBezTo>
                <a:close/>
                <a:moveTo>
                  <a:pt x="25" y="34"/>
                </a:moveTo>
                <a:cubicBezTo>
                  <a:pt x="25" y="34"/>
                  <a:pt x="25" y="34"/>
                  <a:pt x="25" y="34"/>
                </a:cubicBezTo>
                <a:cubicBezTo>
                  <a:pt x="25" y="34"/>
                  <a:pt x="25" y="34"/>
                  <a:pt x="25" y="34"/>
                </a:cubicBezTo>
                <a:cubicBezTo>
                  <a:pt x="25" y="34"/>
                  <a:pt x="25" y="34"/>
                  <a:pt x="25" y="34"/>
                </a:cubicBezTo>
                <a:cubicBezTo>
                  <a:pt x="25" y="34"/>
                  <a:pt x="25" y="34"/>
                  <a:pt x="25" y="34"/>
                </a:cubicBezTo>
                <a:cubicBezTo>
                  <a:pt x="25" y="34"/>
                  <a:pt x="25" y="34"/>
                  <a:pt x="25" y="34"/>
                </a:cubicBezTo>
                <a:cubicBezTo>
                  <a:pt x="25" y="34"/>
                  <a:pt x="25" y="34"/>
                  <a:pt x="25" y="34"/>
                </a:cubicBezTo>
                <a:cubicBezTo>
                  <a:pt x="25" y="34"/>
                  <a:pt x="25" y="34"/>
                  <a:pt x="25" y="34"/>
                </a:cubicBezTo>
                <a:cubicBezTo>
                  <a:pt x="25" y="34"/>
                  <a:pt x="25" y="34"/>
                  <a:pt x="25" y="34"/>
                </a:cubicBezTo>
                <a:cubicBezTo>
                  <a:pt x="25" y="34"/>
                  <a:pt x="25" y="34"/>
                  <a:pt x="25" y="34"/>
                </a:cubicBezTo>
                <a:close/>
                <a:moveTo>
                  <a:pt x="25" y="24"/>
                </a:moveTo>
                <a:cubicBezTo>
                  <a:pt x="24" y="24"/>
                  <a:pt x="24" y="24"/>
                  <a:pt x="24" y="24"/>
                </a:cubicBezTo>
                <a:cubicBezTo>
                  <a:pt x="24" y="24"/>
                  <a:pt x="24" y="24"/>
                  <a:pt x="24" y="24"/>
                </a:cubicBezTo>
                <a:cubicBezTo>
                  <a:pt x="24" y="24"/>
                  <a:pt x="25" y="24"/>
                  <a:pt x="25" y="24"/>
                </a:cubicBezTo>
                <a:cubicBezTo>
                  <a:pt x="25" y="24"/>
                  <a:pt x="25" y="24"/>
                  <a:pt x="25" y="24"/>
                </a:cubicBezTo>
                <a:cubicBezTo>
                  <a:pt x="25" y="24"/>
                  <a:pt x="25" y="24"/>
                  <a:pt x="25" y="24"/>
                </a:cubicBezTo>
                <a:cubicBezTo>
                  <a:pt x="25" y="24"/>
                  <a:pt x="25" y="24"/>
                  <a:pt x="25" y="24"/>
                </a:cubicBezTo>
                <a:close/>
                <a:moveTo>
                  <a:pt x="25" y="25"/>
                </a:moveTo>
                <a:cubicBezTo>
                  <a:pt x="25" y="25"/>
                  <a:pt x="25" y="25"/>
                  <a:pt x="25" y="25"/>
                </a:cubicBezTo>
                <a:cubicBezTo>
                  <a:pt x="25" y="25"/>
                  <a:pt x="25" y="25"/>
                  <a:pt x="25" y="25"/>
                </a:cubicBezTo>
                <a:cubicBezTo>
                  <a:pt x="25" y="25"/>
                  <a:pt x="25" y="25"/>
                  <a:pt x="25" y="25"/>
                </a:cubicBezTo>
                <a:cubicBezTo>
                  <a:pt x="25" y="25"/>
                  <a:pt x="25" y="25"/>
                  <a:pt x="25" y="25"/>
                </a:cubicBezTo>
                <a:cubicBezTo>
                  <a:pt x="25" y="25"/>
                  <a:pt x="25" y="25"/>
                  <a:pt x="25" y="25"/>
                </a:cubicBezTo>
                <a:close/>
                <a:moveTo>
                  <a:pt x="25" y="32"/>
                </a:moveTo>
                <a:cubicBezTo>
                  <a:pt x="25" y="32"/>
                  <a:pt x="25" y="32"/>
                  <a:pt x="25" y="32"/>
                </a:cubicBezTo>
                <a:cubicBezTo>
                  <a:pt x="25" y="32"/>
                  <a:pt x="25" y="32"/>
                  <a:pt x="25" y="32"/>
                </a:cubicBezTo>
                <a:cubicBezTo>
                  <a:pt x="25" y="32"/>
                  <a:pt x="25" y="32"/>
                  <a:pt x="25" y="32"/>
                </a:cubicBezTo>
                <a:cubicBezTo>
                  <a:pt x="25" y="32"/>
                  <a:pt x="25" y="32"/>
                  <a:pt x="25" y="32"/>
                </a:cubicBezTo>
                <a:cubicBezTo>
                  <a:pt x="25" y="32"/>
                  <a:pt x="25" y="32"/>
                  <a:pt x="25" y="32"/>
                </a:cubicBezTo>
                <a:cubicBezTo>
                  <a:pt x="25" y="32"/>
                  <a:pt x="25" y="32"/>
                  <a:pt x="25" y="32"/>
                </a:cubicBezTo>
                <a:cubicBezTo>
                  <a:pt x="25" y="32"/>
                  <a:pt x="25" y="32"/>
                  <a:pt x="25" y="32"/>
                </a:cubicBezTo>
                <a:close/>
                <a:moveTo>
                  <a:pt x="25" y="46"/>
                </a:moveTo>
                <a:cubicBezTo>
                  <a:pt x="25" y="46"/>
                  <a:pt x="25" y="46"/>
                  <a:pt x="25" y="46"/>
                </a:cubicBezTo>
                <a:cubicBezTo>
                  <a:pt x="25" y="45"/>
                  <a:pt x="25" y="45"/>
                  <a:pt x="25" y="45"/>
                </a:cubicBezTo>
                <a:cubicBezTo>
                  <a:pt x="25" y="45"/>
                  <a:pt x="25" y="45"/>
                  <a:pt x="25" y="45"/>
                </a:cubicBezTo>
                <a:cubicBezTo>
                  <a:pt x="25" y="45"/>
                  <a:pt x="25" y="45"/>
                  <a:pt x="25" y="45"/>
                </a:cubicBezTo>
                <a:cubicBezTo>
                  <a:pt x="25" y="45"/>
                  <a:pt x="25" y="45"/>
                  <a:pt x="25" y="45"/>
                </a:cubicBezTo>
                <a:cubicBezTo>
                  <a:pt x="25" y="45"/>
                  <a:pt x="25" y="46"/>
                  <a:pt x="25" y="46"/>
                </a:cubicBezTo>
                <a:cubicBezTo>
                  <a:pt x="25" y="46"/>
                  <a:pt x="25" y="46"/>
                  <a:pt x="25" y="46"/>
                </a:cubicBezTo>
                <a:cubicBezTo>
                  <a:pt x="25" y="46"/>
                  <a:pt x="25" y="46"/>
                  <a:pt x="25" y="46"/>
                </a:cubicBezTo>
                <a:cubicBezTo>
                  <a:pt x="25" y="46"/>
                  <a:pt x="25" y="46"/>
                  <a:pt x="25" y="46"/>
                </a:cubicBezTo>
                <a:cubicBezTo>
                  <a:pt x="25" y="46"/>
                  <a:pt x="25" y="46"/>
                  <a:pt x="25" y="46"/>
                </a:cubicBezTo>
                <a:cubicBezTo>
                  <a:pt x="25" y="46"/>
                  <a:pt x="25" y="46"/>
                  <a:pt x="25" y="46"/>
                </a:cubicBezTo>
                <a:cubicBezTo>
                  <a:pt x="25" y="46"/>
                  <a:pt x="25" y="46"/>
                  <a:pt x="25" y="46"/>
                </a:cubicBezTo>
                <a:cubicBezTo>
                  <a:pt x="25" y="46"/>
                  <a:pt x="25" y="46"/>
                  <a:pt x="25" y="46"/>
                </a:cubicBezTo>
                <a:cubicBezTo>
                  <a:pt x="25" y="46"/>
                  <a:pt x="25" y="46"/>
                  <a:pt x="25" y="46"/>
                </a:cubicBezTo>
                <a:cubicBezTo>
                  <a:pt x="25" y="46"/>
                  <a:pt x="25" y="46"/>
                  <a:pt x="25" y="46"/>
                </a:cubicBezTo>
                <a:close/>
                <a:moveTo>
                  <a:pt x="25" y="24"/>
                </a:moveTo>
                <a:cubicBezTo>
                  <a:pt x="25" y="24"/>
                  <a:pt x="25" y="24"/>
                  <a:pt x="25" y="24"/>
                </a:cubicBezTo>
                <a:cubicBezTo>
                  <a:pt x="25" y="24"/>
                  <a:pt x="25" y="24"/>
                  <a:pt x="25" y="24"/>
                </a:cubicBezTo>
                <a:cubicBezTo>
                  <a:pt x="25" y="24"/>
                  <a:pt x="25" y="24"/>
                  <a:pt x="25" y="24"/>
                </a:cubicBezTo>
                <a:cubicBezTo>
                  <a:pt x="25" y="25"/>
                  <a:pt x="25" y="25"/>
                  <a:pt x="25" y="25"/>
                </a:cubicBezTo>
                <a:cubicBezTo>
                  <a:pt x="25" y="25"/>
                  <a:pt x="25" y="25"/>
                  <a:pt x="25" y="24"/>
                </a:cubicBezTo>
                <a:cubicBezTo>
                  <a:pt x="25" y="24"/>
                  <a:pt x="25" y="24"/>
                  <a:pt x="25" y="24"/>
                </a:cubicBezTo>
                <a:cubicBezTo>
                  <a:pt x="25" y="24"/>
                  <a:pt x="25" y="24"/>
                  <a:pt x="25" y="24"/>
                </a:cubicBezTo>
                <a:cubicBezTo>
                  <a:pt x="25" y="24"/>
                  <a:pt x="25" y="24"/>
                  <a:pt x="25" y="24"/>
                </a:cubicBezTo>
                <a:close/>
                <a:moveTo>
                  <a:pt x="28" y="29"/>
                </a:moveTo>
                <a:cubicBezTo>
                  <a:pt x="28" y="29"/>
                  <a:pt x="28" y="29"/>
                  <a:pt x="28" y="29"/>
                </a:cubicBezTo>
                <a:cubicBezTo>
                  <a:pt x="28" y="29"/>
                  <a:pt x="28" y="29"/>
                  <a:pt x="28" y="29"/>
                </a:cubicBezTo>
                <a:cubicBezTo>
                  <a:pt x="28" y="29"/>
                  <a:pt x="28" y="29"/>
                  <a:pt x="28" y="29"/>
                </a:cubicBezTo>
                <a:cubicBezTo>
                  <a:pt x="28" y="29"/>
                  <a:pt x="28" y="29"/>
                  <a:pt x="28" y="29"/>
                </a:cubicBezTo>
                <a:cubicBezTo>
                  <a:pt x="28" y="29"/>
                  <a:pt x="28" y="29"/>
                  <a:pt x="28" y="29"/>
                </a:cubicBezTo>
                <a:cubicBezTo>
                  <a:pt x="28" y="29"/>
                  <a:pt x="28" y="29"/>
                  <a:pt x="28" y="29"/>
                </a:cubicBezTo>
                <a:cubicBezTo>
                  <a:pt x="28" y="29"/>
                  <a:pt x="28" y="29"/>
                  <a:pt x="28" y="29"/>
                </a:cubicBezTo>
                <a:close/>
                <a:moveTo>
                  <a:pt x="25" y="33"/>
                </a:moveTo>
                <a:cubicBezTo>
                  <a:pt x="25" y="33"/>
                  <a:pt x="25" y="33"/>
                  <a:pt x="25" y="33"/>
                </a:cubicBezTo>
                <a:cubicBezTo>
                  <a:pt x="25" y="33"/>
                  <a:pt x="25" y="33"/>
                  <a:pt x="25" y="33"/>
                </a:cubicBezTo>
                <a:cubicBezTo>
                  <a:pt x="25" y="33"/>
                  <a:pt x="25" y="33"/>
                  <a:pt x="25" y="33"/>
                </a:cubicBezTo>
                <a:cubicBezTo>
                  <a:pt x="25" y="33"/>
                  <a:pt x="25" y="33"/>
                  <a:pt x="25" y="33"/>
                </a:cubicBezTo>
                <a:cubicBezTo>
                  <a:pt x="25" y="33"/>
                  <a:pt x="25" y="33"/>
                  <a:pt x="25" y="33"/>
                </a:cubicBezTo>
                <a:cubicBezTo>
                  <a:pt x="25" y="33"/>
                  <a:pt x="25" y="33"/>
                  <a:pt x="25" y="33"/>
                </a:cubicBezTo>
                <a:cubicBezTo>
                  <a:pt x="25" y="33"/>
                  <a:pt x="25" y="33"/>
                  <a:pt x="25" y="33"/>
                </a:cubicBezTo>
                <a:cubicBezTo>
                  <a:pt x="25" y="33"/>
                  <a:pt x="25" y="33"/>
                  <a:pt x="25" y="33"/>
                </a:cubicBezTo>
                <a:cubicBezTo>
                  <a:pt x="25" y="33"/>
                  <a:pt x="25" y="33"/>
                  <a:pt x="25" y="33"/>
                </a:cubicBezTo>
                <a:cubicBezTo>
                  <a:pt x="25" y="33"/>
                  <a:pt x="25" y="33"/>
                  <a:pt x="25" y="33"/>
                </a:cubicBezTo>
                <a:cubicBezTo>
                  <a:pt x="25" y="33"/>
                  <a:pt x="25" y="33"/>
                  <a:pt x="25" y="33"/>
                </a:cubicBezTo>
                <a:cubicBezTo>
                  <a:pt x="25" y="33"/>
                  <a:pt x="25" y="33"/>
                  <a:pt x="25" y="33"/>
                </a:cubicBezTo>
                <a:cubicBezTo>
                  <a:pt x="25" y="33"/>
                  <a:pt x="25" y="33"/>
                  <a:pt x="25" y="33"/>
                </a:cubicBezTo>
                <a:cubicBezTo>
                  <a:pt x="25" y="33"/>
                  <a:pt x="25" y="33"/>
                  <a:pt x="25" y="33"/>
                </a:cubicBezTo>
                <a:cubicBezTo>
                  <a:pt x="25" y="33"/>
                  <a:pt x="25" y="33"/>
                  <a:pt x="25" y="33"/>
                </a:cubicBezTo>
                <a:cubicBezTo>
                  <a:pt x="25" y="33"/>
                  <a:pt x="25" y="33"/>
                  <a:pt x="25" y="33"/>
                </a:cubicBezTo>
                <a:cubicBezTo>
                  <a:pt x="25" y="33"/>
                  <a:pt x="25" y="33"/>
                  <a:pt x="25" y="33"/>
                </a:cubicBezTo>
                <a:cubicBezTo>
                  <a:pt x="25" y="33"/>
                  <a:pt x="25" y="34"/>
                  <a:pt x="25" y="34"/>
                </a:cubicBezTo>
                <a:cubicBezTo>
                  <a:pt x="25" y="34"/>
                  <a:pt x="25" y="34"/>
                  <a:pt x="25" y="34"/>
                </a:cubicBezTo>
                <a:cubicBezTo>
                  <a:pt x="25" y="34"/>
                  <a:pt x="25" y="34"/>
                  <a:pt x="25" y="34"/>
                </a:cubicBezTo>
                <a:cubicBezTo>
                  <a:pt x="25" y="34"/>
                  <a:pt x="25" y="34"/>
                  <a:pt x="25" y="34"/>
                </a:cubicBezTo>
                <a:cubicBezTo>
                  <a:pt x="25" y="34"/>
                  <a:pt x="25" y="34"/>
                  <a:pt x="25" y="34"/>
                </a:cubicBezTo>
                <a:cubicBezTo>
                  <a:pt x="25" y="34"/>
                  <a:pt x="25" y="34"/>
                  <a:pt x="25" y="33"/>
                </a:cubicBezTo>
                <a:cubicBezTo>
                  <a:pt x="25" y="33"/>
                  <a:pt x="25" y="33"/>
                  <a:pt x="25" y="33"/>
                </a:cubicBezTo>
                <a:close/>
                <a:moveTo>
                  <a:pt x="25" y="33"/>
                </a:moveTo>
                <a:cubicBezTo>
                  <a:pt x="25" y="33"/>
                  <a:pt x="25" y="33"/>
                  <a:pt x="25" y="33"/>
                </a:cubicBezTo>
                <a:cubicBezTo>
                  <a:pt x="25" y="33"/>
                  <a:pt x="25" y="33"/>
                  <a:pt x="25" y="33"/>
                </a:cubicBezTo>
                <a:cubicBezTo>
                  <a:pt x="25" y="33"/>
                  <a:pt x="25" y="33"/>
                  <a:pt x="25" y="33"/>
                </a:cubicBezTo>
                <a:cubicBezTo>
                  <a:pt x="25" y="33"/>
                  <a:pt x="25" y="33"/>
                  <a:pt x="25" y="33"/>
                </a:cubicBezTo>
                <a:cubicBezTo>
                  <a:pt x="25" y="33"/>
                  <a:pt x="25" y="33"/>
                  <a:pt x="25" y="33"/>
                </a:cubicBezTo>
                <a:cubicBezTo>
                  <a:pt x="25" y="33"/>
                  <a:pt x="25" y="33"/>
                  <a:pt x="25" y="33"/>
                </a:cubicBezTo>
                <a:cubicBezTo>
                  <a:pt x="25" y="33"/>
                  <a:pt x="25" y="33"/>
                  <a:pt x="25" y="33"/>
                </a:cubicBezTo>
                <a:cubicBezTo>
                  <a:pt x="25" y="33"/>
                  <a:pt x="25" y="33"/>
                  <a:pt x="25" y="33"/>
                </a:cubicBezTo>
                <a:cubicBezTo>
                  <a:pt x="25" y="33"/>
                  <a:pt x="25" y="33"/>
                  <a:pt x="25" y="33"/>
                </a:cubicBezTo>
                <a:close/>
                <a:moveTo>
                  <a:pt x="32" y="42"/>
                </a:moveTo>
                <a:cubicBezTo>
                  <a:pt x="32" y="42"/>
                  <a:pt x="32" y="42"/>
                  <a:pt x="32" y="42"/>
                </a:cubicBezTo>
                <a:cubicBezTo>
                  <a:pt x="32" y="42"/>
                  <a:pt x="32" y="42"/>
                  <a:pt x="32" y="42"/>
                </a:cubicBezTo>
                <a:cubicBezTo>
                  <a:pt x="32" y="42"/>
                  <a:pt x="32" y="42"/>
                  <a:pt x="32" y="42"/>
                </a:cubicBezTo>
                <a:cubicBezTo>
                  <a:pt x="32" y="42"/>
                  <a:pt x="32" y="42"/>
                  <a:pt x="32" y="42"/>
                </a:cubicBezTo>
                <a:cubicBezTo>
                  <a:pt x="32" y="42"/>
                  <a:pt x="32" y="42"/>
                  <a:pt x="32" y="42"/>
                </a:cubicBezTo>
                <a:cubicBezTo>
                  <a:pt x="32" y="42"/>
                  <a:pt x="32" y="42"/>
                  <a:pt x="32" y="42"/>
                </a:cubicBezTo>
                <a:close/>
                <a:moveTo>
                  <a:pt x="32" y="42"/>
                </a:moveTo>
                <a:cubicBezTo>
                  <a:pt x="32" y="42"/>
                  <a:pt x="32" y="42"/>
                  <a:pt x="32" y="42"/>
                </a:cubicBezTo>
                <a:cubicBezTo>
                  <a:pt x="32" y="42"/>
                  <a:pt x="32" y="42"/>
                  <a:pt x="32" y="42"/>
                </a:cubicBezTo>
                <a:cubicBezTo>
                  <a:pt x="32" y="42"/>
                  <a:pt x="32" y="42"/>
                  <a:pt x="32" y="42"/>
                </a:cubicBezTo>
                <a:cubicBezTo>
                  <a:pt x="32" y="42"/>
                  <a:pt x="32" y="42"/>
                  <a:pt x="32" y="42"/>
                </a:cubicBezTo>
                <a:cubicBezTo>
                  <a:pt x="32" y="42"/>
                  <a:pt x="32" y="42"/>
                  <a:pt x="32" y="42"/>
                </a:cubicBezTo>
                <a:cubicBezTo>
                  <a:pt x="32" y="42"/>
                  <a:pt x="32" y="42"/>
                  <a:pt x="32" y="42"/>
                </a:cubicBezTo>
                <a:cubicBezTo>
                  <a:pt x="32" y="42"/>
                  <a:pt x="32" y="42"/>
                  <a:pt x="32" y="42"/>
                </a:cubicBezTo>
                <a:cubicBezTo>
                  <a:pt x="32" y="42"/>
                  <a:pt x="32" y="42"/>
                  <a:pt x="32" y="42"/>
                </a:cubicBezTo>
                <a:cubicBezTo>
                  <a:pt x="32" y="42"/>
                  <a:pt x="32" y="42"/>
                  <a:pt x="32" y="42"/>
                </a:cubicBezTo>
                <a:cubicBezTo>
                  <a:pt x="32" y="42"/>
                  <a:pt x="32" y="42"/>
                  <a:pt x="32" y="42"/>
                </a:cubicBezTo>
                <a:close/>
                <a:moveTo>
                  <a:pt x="32" y="42"/>
                </a:moveTo>
                <a:cubicBezTo>
                  <a:pt x="32" y="42"/>
                  <a:pt x="32" y="42"/>
                  <a:pt x="32" y="42"/>
                </a:cubicBezTo>
                <a:cubicBezTo>
                  <a:pt x="32" y="42"/>
                  <a:pt x="32" y="42"/>
                  <a:pt x="32" y="42"/>
                </a:cubicBezTo>
                <a:cubicBezTo>
                  <a:pt x="32" y="42"/>
                  <a:pt x="32" y="42"/>
                  <a:pt x="32" y="42"/>
                </a:cubicBezTo>
                <a:cubicBezTo>
                  <a:pt x="32" y="42"/>
                  <a:pt x="32" y="42"/>
                  <a:pt x="32" y="42"/>
                </a:cubicBezTo>
                <a:cubicBezTo>
                  <a:pt x="32" y="42"/>
                  <a:pt x="32" y="42"/>
                  <a:pt x="32" y="42"/>
                </a:cubicBezTo>
                <a:cubicBezTo>
                  <a:pt x="32" y="42"/>
                  <a:pt x="32" y="42"/>
                  <a:pt x="32" y="42"/>
                </a:cubicBezTo>
                <a:cubicBezTo>
                  <a:pt x="32" y="42"/>
                  <a:pt x="32" y="42"/>
                  <a:pt x="32" y="42"/>
                </a:cubicBezTo>
                <a:cubicBezTo>
                  <a:pt x="32" y="42"/>
                  <a:pt x="32" y="42"/>
                  <a:pt x="32" y="42"/>
                </a:cubicBezTo>
                <a:close/>
                <a:moveTo>
                  <a:pt x="32" y="42"/>
                </a:moveTo>
                <a:cubicBezTo>
                  <a:pt x="32" y="42"/>
                  <a:pt x="32" y="42"/>
                  <a:pt x="32" y="42"/>
                </a:cubicBezTo>
                <a:cubicBezTo>
                  <a:pt x="32" y="42"/>
                  <a:pt x="32" y="42"/>
                  <a:pt x="32" y="42"/>
                </a:cubicBezTo>
                <a:cubicBezTo>
                  <a:pt x="32" y="42"/>
                  <a:pt x="32" y="42"/>
                  <a:pt x="32" y="42"/>
                </a:cubicBezTo>
                <a:cubicBezTo>
                  <a:pt x="32" y="42"/>
                  <a:pt x="32" y="42"/>
                  <a:pt x="32" y="42"/>
                </a:cubicBezTo>
                <a:cubicBezTo>
                  <a:pt x="32" y="42"/>
                  <a:pt x="32" y="42"/>
                  <a:pt x="32" y="42"/>
                </a:cubicBezTo>
                <a:cubicBezTo>
                  <a:pt x="32" y="42"/>
                  <a:pt x="32" y="42"/>
                  <a:pt x="32" y="42"/>
                </a:cubicBezTo>
                <a:cubicBezTo>
                  <a:pt x="32" y="42"/>
                  <a:pt x="32" y="42"/>
                  <a:pt x="32" y="42"/>
                </a:cubicBezTo>
                <a:close/>
                <a:moveTo>
                  <a:pt x="24" y="24"/>
                </a:moveTo>
                <a:cubicBezTo>
                  <a:pt x="24" y="24"/>
                  <a:pt x="24" y="24"/>
                  <a:pt x="24" y="24"/>
                </a:cubicBezTo>
                <a:cubicBezTo>
                  <a:pt x="24" y="24"/>
                  <a:pt x="24" y="24"/>
                  <a:pt x="24" y="24"/>
                </a:cubicBezTo>
                <a:cubicBezTo>
                  <a:pt x="24" y="24"/>
                  <a:pt x="24" y="24"/>
                  <a:pt x="24" y="24"/>
                </a:cubicBezTo>
                <a:cubicBezTo>
                  <a:pt x="24" y="24"/>
                  <a:pt x="24" y="24"/>
                  <a:pt x="24" y="24"/>
                </a:cubicBezTo>
                <a:cubicBezTo>
                  <a:pt x="24" y="24"/>
                  <a:pt x="24" y="24"/>
                  <a:pt x="24" y="24"/>
                </a:cubicBezTo>
                <a:cubicBezTo>
                  <a:pt x="24" y="24"/>
                  <a:pt x="24" y="24"/>
                  <a:pt x="24" y="24"/>
                </a:cubicBezTo>
                <a:cubicBezTo>
                  <a:pt x="24" y="24"/>
                  <a:pt x="24" y="24"/>
                  <a:pt x="24" y="24"/>
                </a:cubicBezTo>
                <a:cubicBezTo>
                  <a:pt x="24" y="24"/>
                  <a:pt x="24" y="24"/>
                  <a:pt x="24" y="24"/>
                </a:cubicBezTo>
                <a:cubicBezTo>
                  <a:pt x="24" y="24"/>
                  <a:pt x="24" y="24"/>
                  <a:pt x="24" y="24"/>
                </a:cubicBezTo>
                <a:cubicBezTo>
                  <a:pt x="24" y="24"/>
                  <a:pt x="24" y="24"/>
                  <a:pt x="24" y="24"/>
                </a:cubicBezTo>
                <a:cubicBezTo>
                  <a:pt x="24" y="24"/>
                  <a:pt x="24" y="24"/>
                  <a:pt x="24" y="24"/>
                </a:cubicBezTo>
                <a:close/>
                <a:moveTo>
                  <a:pt x="60" y="44"/>
                </a:moveTo>
                <a:cubicBezTo>
                  <a:pt x="60" y="44"/>
                  <a:pt x="60" y="44"/>
                  <a:pt x="60" y="44"/>
                </a:cubicBezTo>
                <a:cubicBezTo>
                  <a:pt x="60" y="44"/>
                  <a:pt x="60" y="44"/>
                  <a:pt x="60" y="44"/>
                </a:cubicBezTo>
                <a:cubicBezTo>
                  <a:pt x="60" y="44"/>
                  <a:pt x="60" y="44"/>
                  <a:pt x="60" y="44"/>
                </a:cubicBezTo>
                <a:cubicBezTo>
                  <a:pt x="60" y="44"/>
                  <a:pt x="60" y="44"/>
                  <a:pt x="60" y="44"/>
                </a:cubicBezTo>
                <a:cubicBezTo>
                  <a:pt x="60" y="44"/>
                  <a:pt x="60" y="44"/>
                  <a:pt x="60" y="44"/>
                </a:cubicBezTo>
                <a:cubicBezTo>
                  <a:pt x="60" y="44"/>
                  <a:pt x="60" y="44"/>
                  <a:pt x="60" y="44"/>
                </a:cubicBezTo>
                <a:close/>
                <a:moveTo>
                  <a:pt x="60" y="43"/>
                </a:moveTo>
                <a:cubicBezTo>
                  <a:pt x="60" y="43"/>
                  <a:pt x="60" y="43"/>
                  <a:pt x="60" y="43"/>
                </a:cubicBezTo>
                <a:cubicBezTo>
                  <a:pt x="60" y="43"/>
                  <a:pt x="60" y="43"/>
                  <a:pt x="60" y="43"/>
                </a:cubicBezTo>
                <a:cubicBezTo>
                  <a:pt x="60" y="43"/>
                  <a:pt x="60" y="43"/>
                  <a:pt x="60" y="43"/>
                </a:cubicBezTo>
                <a:cubicBezTo>
                  <a:pt x="60" y="43"/>
                  <a:pt x="60" y="43"/>
                  <a:pt x="60" y="43"/>
                </a:cubicBezTo>
                <a:cubicBezTo>
                  <a:pt x="60" y="43"/>
                  <a:pt x="60" y="43"/>
                  <a:pt x="60" y="43"/>
                </a:cubicBezTo>
                <a:cubicBezTo>
                  <a:pt x="60" y="43"/>
                  <a:pt x="60" y="43"/>
                  <a:pt x="60" y="43"/>
                </a:cubicBezTo>
                <a:cubicBezTo>
                  <a:pt x="60" y="43"/>
                  <a:pt x="60" y="43"/>
                  <a:pt x="60" y="43"/>
                </a:cubicBezTo>
                <a:cubicBezTo>
                  <a:pt x="60" y="43"/>
                  <a:pt x="60" y="43"/>
                  <a:pt x="60" y="43"/>
                </a:cubicBezTo>
                <a:cubicBezTo>
                  <a:pt x="60" y="43"/>
                  <a:pt x="60" y="43"/>
                  <a:pt x="60" y="43"/>
                </a:cubicBezTo>
                <a:cubicBezTo>
                  <a:pt x="60" y="43"/>
                  <a:pt x="60" y="43"/>
                  <a:pt x="60" y="43"/>
                </a:cubicBezTo>
                <a:cubicBezTo>
                  <a:pt x="60" y="43"/>
                  <a:pt x="60" y="43"/>
                  <a:pt x="60" y="43"/>
                </a:cubicBezTo>
                <a:cubicBezTo>
                  <a:pt x="60" y="43"/>
                  <a:pt x="60" y="43"/>
                  <a:pt x="60" y="43"/>
                </a:cubicBezTo>
                <a:cubicBezTo>
                  <a:pt x="60" y="43"/>
                  <a:pt x="60" y="43"/>
                  <a:pt x="60" y="43"/>
                </a:cubicBezTo>
                <a:cubicBezTo>
                  <a:pt x="60" y="43"/>
                  <a:pt x="60" y="43"/>
                  <a:pt x="60" y="43"/>
                </a:cubicBezTo>
                <a:cubicBezTo>
                  <a:pt x="60" y="43"/>
                  <a:pt x="60" y="43"/>
                  <a:pt x="60" y="43"/>
                </a:cubicBezTo>
                <a:cubicBezTo>
                  <a:pt x="60" y="43"/>
                  <a:pt x="60" y="43"/>
                  <a:pt x="60" y="43"/>
                </a:cubicBezTo>
                <a:cubicBezTo>
                  <a:pt x="60" y="43"/>
                  <a:pt x="60" y="43"/>
                  <a:pt x="60" y="43"/>
                </a:cubicBezTo>
                <a:cubicBezTo>
                  <a:pt x="60" y="43"/>
                  <a:pt x="60" y="43"/>
                  <a:pt x="60" y="43"/>
                </a:cubicBezTo>
                <a:cubicBezTo>
                  <a:pt x="60" y="43"/>
                  <a:pt x="60" y="43"/>
                  <a:pt x="60" y="43"/>
                </a:cubicBezTo>
                <a:cubicBezTo>
                  <a:pt x="60" y="43"/>
                  <a:pt x="60" y="43"/>
                  <a:pt x="60" y="43"/>
                </a:cubicBezTo>
                <a:cubicBezTo>
                  <a:pt x="60" y="43"/>
                  <a:pt x="60" y="43"/>
                  <a:pt x="60" y="43"/>
                </a:cubicBezTo>
                <a:cubicBezTo>
                  <a:pt x="60" y="43"/>
                  <a:pt x="60" y="43"/>
                  <a:pt x="60" y="43"/>
                </a:cubicBezTo>
                <a:cubicBezTo>
                  <a:pt x="60" y="43"/>
                  <a:pt x="60" y="43"/>
                  <a:pt x="60" y="43"/>
                </a:cubicBezTo>
                <a:cubicBezTo>
                  <a:pt x="60" y="43"/>
                  <a:pt x="60" y="43"/>
                  <a:pt x="60" y="43"/>
                </a:cubicBezTo>
                <a:close/>
                <a:moveTo>
                  <a:pt x="32" y="42"/>
                </a:moveTo>
                <a:cubicBezTo>
                  <a:pt x="32" y="42"/>
                  <a:pt x="32" y="42"/>
                  <a:pt x="32" y="42"/>
                </a:cubicBezTo>
                <a:cubicBezTo>
                  <a:pt x="32" y="42"/>
                  <a:pt x="32" y="42"/>
                  <a:pt x="32" y="42"/>
                </a:cubicBezTo>
                <a:cubicBezTo>
                  <a:pt x="32" y="42"/>
                  <a:pt x="32" y="42"/>
                  <a:pt x="32" y="42"/>
                </a:cubicBezTo>
                <a:cubicBezTo>
                  <a:pt x="32" y="42"/>
                  <a:pt x="32" y="42"/>
                  <a:pt x="32" y="42"/>
                </a:cubicBezTo>
                <a:cubicBezTo>
                  <a:pt x="32" y="42"/>
                  <a:pt x="32" y="42"/>
                  <a:pt x="32" y="42"/>
                </a:cubicBezTo>
                <a:cubicBezTo>
                  <a:pt x="32" y="42"/>
                  <a:pt x="32" y="42"/>
                  <a:pt x="32" y="42"/>
                </a:cubicBezTo>
                <a:cubicBezTo>
                  <a:pt x="32" y="42"/>
                  <a:pt x="32" y="42"/>
                  <a:pt x="32" y="42"/>
                </a:cubicBezTo>
                <a:cubicBezTo>
                  <a:pt x="32" y="42"/>
                  <a:pt x="32" y="42"/>
                  <a:pt x="32" y="42"/>
                </a:cubicBezTo>
                <a:cubicBezTo>
                  <a:pt x="32" y="42"/>
                  <a:pt x="32" y="42"/>
                  <a:pt x="32" y="42"/>
                </a:cubicBezTo>
                <a:close/>
                <a:moveTo>
                  <a:pt x="32" y="42"/>
                </a:moveTo>
                <a:cubicBezTo>
                  <a:pt x="32" y="42"/>
                  <a:pt x="32" y="42"/>
                  <a:pt x="32" y="42"/>
                </a:cubicBezTo>
                <a:cubicBezTo>
                  <a:pt x="32" y="42"/>
                  <a:pt x="32" y="42"/>
                  <a:pt x="32" y="42"/>
                </a:cubicBezTo>
                <a:cubicBezTo>
                  <a:pt x="32" y="42"/>
                  <a:pt x="32" y="42"/>
                  <a:pt x="32" y="42"/>
                </a:cubicBezTo>
                <a:cubicBezTo>
                  <a:pt x="32" y="42"/>
                  <a:pt x="32" y="42"/>
                  <a:pt x="32" y="42"/>
                </a:cubicBezTo>
                <a:cubicBezTo>
                  <a:pt x="32" y="42"/>
                  <a:pt x="32" y="42"/>
                  <a:pt x="32" y="42"/>
                </a:cubicBezTo>
                <a:cubicBezTo>
                  <a:pt x="32" y="42"/>
                  <a:pt x="32" y="42"/>
                  <a:pt x="32" y="42"/>
                </a:cubicBezTo>
                <a:cubicBezTo>
                  <a:pt x="32" y="42"/>
                  <a:pt x="32" y="42"/>
                  <a:pt x="32" y="42"/>
                </a:cubicBezTo>
                <a:close/>
                <a:moveTo>
                  <a:pt x="60" y="44"/>
                </a:moveTo>
                <a:cubicBezTo>
                  <a:pt x="60" y="44"/>
                  <a:pt x="60" y="44"/>
                  <a:pt x="60" y="44"/>
                </a:cubicBezTo>
                <a:cubicBezTo>
                  <a:pt x="60" y="44"/>
                  <a:pt x="60" y="44"/>
                  <a:pt x="60" y="44"/>
                </a:cubicBezTo>
                <a:cubicBezTo>
                  <a:pt x="60" y="44"/>
                  <a:pt x="60" y="44"/>
                  <a:pt x="60" y="44"/>
                </a:cubicBezTo>
                <a:cubicBezTo>
                  <a:pt x="60" y="44"/>
                  <a:pt x="60" y="44"/>
                  <a:pt x="60" y="44"/>
                </a:cubicBezTo>
                <a:cubicBezTo>
                  <a:pt x="60" y="44"/>
                  <a:pt x="60" y="44"/>
                  <a:pt x="60" y="44"/>
                </a:cubicBezTo>
                <a:cubicBezTo>
                  <a:pt x="60" y="44"/>
                  <a:pt x="60" y="44"/>
                  <a:pt x="60" y="44"/>
                </a:cubicBezTo>
                <a:cubicBezTo>
                  <a:pt x="60" y="44"/>
                  <a:pt x="60" y="44"/>
                  <a:pt x="60" y="44"/>
                </a:cubicBezTo>
                <a:cubicBezTo>
                  <a:pt x="60" y="44"/>
                  <a:pt x="60" y="44"/>
                  <a:pt x="60" y="44"/>
                </a:cubicBezTo>
                <a:cubicBezTo>
                  <a:pt x="60" y="44"/>
                  <a:pt x="60" y="44"/>
                  <a:pt x="60" y="44"/>
                </a:cubicBezTo>
                <a:cubicBezTo>
                  <a:pt x="60" y="44"/>
                  <a:pt x="60" y="44"/>
                  <a:pt x="60" y="44"/>
                </a:cubicBezTo>
                <a:cubicBezTo>
                  <a:pt x="60" y="44"/>
                  <a:pt x="60" y="44"/>
                  <a:pt x="60" y="44"/>
                </a:cubicBezTo>
                <a:close/>
                <a:moveTo>
                  <a:pt x="31" y="36"/>
                </a:moveTo>
                <a:cubicBezTo>
                  <a:pt x="31" y="36"/>
                  <a:pt x="31" y="36"/>
                  <a:pt x="31" y="36"/>
                </a:cubicBezTo>
                <a:cubicBezTo>
                  <a:pt x="31" y="36"/>
                  <a:pt x="31" y="36"/>
                  <a:pt x="31" y="36"/>
                </a:cubicBezTo>
                <a:cubicBezTo>
                  <a:pt x="31" y="36"/>
                  <a:pt x="31" y="36"/>
                  <a:pt x="31" y="36"/>
                </a:cubicBezTo>
                <a:cubicBezTo>
                  <a:pt x="31" y="36"/>
                  <a:pt x="31" y="36"/>
                  <a:pt x="31" y="36"/>
                </a:cubicBezTo>
                <a:cubicBezTo>
                  <a:pt x="31" y="36"/>
                  <a:pt x="31" y="36"/>
                  <a:pt x="31" y="36"/>
                </a:cubicBezTo>
                <a:cubicBezTo>
                  <a:pt x="31" y="36"/>
                  <a:pt x="31" y="36"/>
                  <a:pt x="31" y="36"/>
                </a:cubicBezTo>
                <a:cubicBezTo>
                  <a:pt x="31" y="36"/>
                  <a:pt x="31" y="36"/>
                  <a:pt x="31" y="36"/>
                </a:cubicBezTo>
                <a:cubicBezTo>
                  <a:pt x="31" y="36"/>
                  <a:pt x="31" y="36"/>
                  <a:pt x="31" y="36"/>
                </a:cubicBezTo>
                <a:cubicBezTo>
                  <a:pt x="31" y="36"/>
                  <a:pt x="31" y="36"/>
                  <a:pt x="31" y="36"/>
                </a:cubicBezTo>
                <a:close/>
                <a:moveTo>
                  <a:pt x="28" y="29"/>
                </a:moveTo>
                <a:cubicBezTo>
                  <a:pt x="28" y="29"/>
                  <a:pt x="28" y="29"/>
                  <a:pt x="28" y="29"/>
                </a:cubicBezTo>
                <a:cubicBezTo>
                  <a:pt x="28" y="29"/>
                  <a:pt x="28" y="29"/>
                  <a:pt x="28" y="29"/>
                </a:cubicBezTo>
                <a:cubicBezTo>
                  <a:pt x="28" y="29"/>
                  <a:pt x="28" y="29"/>
                  <a:pt x="28" y="29"/>
                </a:cubicBezTo>
                <a:cubicBezTo>
                  <a:pt x="28" y="29"/>
                  <a:pt x="28" y="29"/>
                  <a:pt x="28" y="29"/>
                </a:cubicBezTo>
                <a:cubicBezTo>
                  <a:pt x="28" y="29"/>
                  <a:pt x="28" y="29"/>
                  <a:pt x="28" y="29"/>
                </a:cubicBezTo>
                <a:cubicBezTo>
                  <a:pt x="28" y="29"/>
                  <a:pt x="28" y="29"/>
                  <a:pt x="28" y="29"/>
                </a:cubicBezTo>
                <a:cubicBezTo>
                  <a:pt x="28" y="29"/>
                  <a:pt x="28" y="29"/>
                  <a:pt x="28" y="29"/>
                </a:cubicBezTo>
                <a:cubicBezTo>
                  <a:pt x="28" y="29"/>
                  <a:pt x="28" y="29"/>
                  <a:pt x="28" y="29"/>
                </a:cubicBezTo>
                <a:cubicBezTo>
                  <a:pt x="28" y="29"/>
                  <a:pt x="28" y="29"/>
                  <a:pt x="28" y="29"/>
                </a:cubicBezTo>
                <a:cubicBezTo>
                  <a:pt x="28" y="29"/>
                  <a:pt x="28" y="29"/>
                  <a:pt x="28" y="29"/>
                </a:cubicBezTo>
                <a:cubicBezTo>
                  <a:pt x="28" y="29"/>
                  <a:pt x="28" y="29"/>
                  <a:pt x="28" y="29"/>
                </a:cubicBezTo>
                <a:close/>
                <a:moveTo>
                  <a:pt x="30" y="27"/>
                </a:moveTo>
                <a:cubicBezTo>
                  <a:pt x="30" y="27"/>
                  <a:pt x="30" y="27"/>
                  <a:pt x="30" y="27"/>
                </a:cubicBezTo>
                <a:cubicBezTo>
                  <a:pt x="30" y="27"/>
                  <a:pt x="30" y="27"/>
                  <a:pt x="30" y="27"/>
                </a:cubicBezTo>
                <a:cubicBezTo>
                  <a:pt x="30" y="27"/>
                  <a:pt x="30" y="27"/>
                  <a:pt x="30" y="27"/>
                </a:cubicBezTo>
                <a:cubicBezTo>
                  <a:pt x="30" y="27"/>
                  <a:pt x="30" y="27"/>
                  <a:pt x="30" y="27"/>
                </a:cubicBezTo>
                <a:cubicBezTo>
                  <a:pt x="30" y="27"/>
                  <a:pt x="30" y="27"/>
                  <a:pt x="30" y="27"/>
                </a:cubicBezTo>
                <a:cubicBezTo>
                  <a:pt x="30" y="27"/>
                  <a:pt x="30" y="27"/>
                  <a:pt x="30" y="27"/>
                </a:cubicBezTo>
                <a:cubicBezTo>
                  <a:pt x="30" y="27"/>
                  <a:pt x="30" y="27"/>
                  <a:pt x="30" y="27"/>
                </a:cubicBezTo>
                <a:cubicBezTo>
                  <a:pt x="30" y="27"/>
                  <a:pt x="30" y="27"/>
                  <a:pt x="30" y="27"/>
                </a:cubicBezTo>
                <a:cubicBezTo>
                  <a:pt x="30" y="27"/>
                  <a:pt x="30" y="27"/>
                  <a:pt x="30" y="27"/>
                </a:cubicBezTo>
                <a:close/>
                <a:moveTo>
                  <a:pt x="60" y="43"/>
                </a:moveTo>
                <a:cubicBezTo>
                  <a:pt x="60" y="43"/>
                  <a:pt x="60" y="43"/>
                  <a:pt x="60" y="43"/>
                </a:cubicBezTo>
                <a:cubicBezTo>
                  <a:pt x="60" y="43"/>
                  <a:pt x="60" y="43"/>
                  <a:pt x="60" y="43"/>
                </a:cubicBezTo>
                <a:cubicBezTo>
                  <a:pt x="60" y="43"/>
                  <a:pt x="60" y="43"/>
                  <a:pt x="60" y="43"/>
                </a:cubicBezTo>
                <a:cubicBezTo>
                  <a:pt x="60" y="43"/>
                  <a:pt x="60" y="43"/>
                  <a:pt x="60" y="43"/>
                </a:cubicBezTo>
                <a:cubicBezTo>
                  <a:pt x="60" y="43"/>
                  <a:pt x="60" y="43"/>
                  <a:pt x="60" y="43"/>
                </a:cubicBezTo>
                <a:cubicBezTo>
                  <a:pt x="60" y="43"/>
                  <a:pt x="60" y="43"/>
                  <a:pt x="60" y="43"/>
                </a:cubicBezTo>
                <a:cubicBezTo>
                  <a:pt x="60" y="43"/>
                  <a:pt x="60" y="43"/>
                  <a:pt x="60" y="43"/>
                </a:cubicBezTo>
                <a:cubicBezTo>
                  <a:pt x="60" y="43"/>
                  <a:pt x="60" y="43"/>
                  <a:pt x="60" y="43"/>
                </a:cubicBezTo>
                <a:cubicBezTo>
                  <a:pt x="60" y="43"/>
                  <a:pt x="60" y="43"/>
                  <a:pt x="60" y="43"/>
                </a:cubicBezTo>
                <a:close/>
                <a:moveTo>
                  <a:pt x="29" y="27"/>
                </a:moveTo>
                <a:cubicBezTo>
                  <a:pt x="29" y="27"/>
                  <a:pt x="29" y="27"/>
                  <a:pt x="29" y="27"/>
                </a:cubicBezTo>
                <a:cubicBezTo>
                  <a:pt x="29" y="27"/>
                  <a:pt x="29" y="27"/>
                  <a:pt x="29" y="27"/>
                </a:cubicBezTo>
                <a:cubicBezTo>
                  <a:pt x="29" y="27"/>
                  <a:pt x="29" y="27"/>
                  <a:pt x="29" y="27"/>
                </a:cubicBezTo>
                <a:cubicBezTo>
                  <a:pt x="29" y="27"/>
                  <a:pt x="29" y="27"/>
                  <a:pt x="29" y="27"/>
                </a:cubicBezTo>
                <a:cubicBezTo>
                  <a:pt x="29" y="27"/>
                  <a:pt x="29" y="27"/>
                  <a:pt x="29" y="27"/>
                </a:cubicBezTo>
                <a:cubicBezTo>
                  <a:pt x="29" y="27"/>
                  <a:pt x="29" y="27"/>
                  <a:pt x="29" y="27"/>
                </a:cubicBezTo>
                <a:cubicBezTo>
                  <a:pt x="29" y="27"/>
                  <a:pt x="29" y="27"/>
                  <a:pt x="29" y="27"/>
                </a:cubicBezTo>
                <a:cubicBezTo>
                  <a:pt x="29" y="27"/>
                  <a:pt x="29" y="27"/>
                  <a:pt x="29" y="27"/>
                </a:cubicBezTo>
                <a:cubicBezTo>
                  <a:pt x="29" y="27"/>
                  <a:pt x="29" y="27"/>
                  <a:pt x="29" y="27"/>
                </a:cubicBezTo>
                <a:cubicBezTo>
                  <a:pt x="29" y="27"/>
                  <a:pt x="29" y="27"/>
                  <a:pt x="29" y="27"/>
                </a:cubicBezTo>
                <a:cubicBezTo>
                  <a:pt x="29" y="27"/>
                  <a:pt x="29" y="27"/>
                  <a:pt x="29" y="27"/>
                </a:cubicBezTo>
                <a:cubicBezTo>
                  <a:pt x="29" y="27"/>
                  <a:pt x="29" y="27"/>
                  <a:pt x="29" y="27"/>
                </a:cubicBezTo>
                <a:cubicBezTo>
                  <a:pt x="29" y="27"/>
                  <a:pt x="29" y="27"/>
                  <a:pt x="29" y="27"/>
                </a:cubicBezTo>
                <a:cubicBezTo>
                  <a:pt x="29" y="27"/>
                  <a:pt x="29" y="27"/>
                  <a:pt x="29" y="27"/>
                </a:cubicBezTo>
                <a:close/>
                <a:moveTo>
                  <a:pt x="31" y="36"/>
                </a:moveTo>
                <a:cubicBezTo>
                  <a:pt x="31" y="36"/>
                  <a:pt x="31" y="36"/>
                  <a:pt x="31" y="36"/>
                </a:cubicBezTo>
                <a:cubicBezTo>
                  <a:pt x="31" y="36"/>
                  <a:pt x="31" y="36"/>
                  <a:pt x="31" y="36"/>
                </a:cubicBezTo>
                <a:cubicBezTo>
                  <a:pt x="31" y="36"/>
                  <a:pt x="31" y="36"/>
                  <a:pt x="31" y="36"/>
                </a:cubicBezTo>
                <a:cubicBezTo>
                  <a:pt x="31" y="36"/>
                  <a:pt x="31" y="36"/>
                  <a:pt x="31" y="36"/>
                </a:cubicBezTo>
                <a:cubicBezTo>
                  <a:pt x="31" y="36"/>
                  <a:pt x="31" y="36"/>
                  <a:pt x="31" y="36"/>
                </a:cubicBezTo>
                <a:cubicBezTo>
                  <a:pt x="31" y="36"/>
                  <a:pt x="31" y="36"/>
                  <a:pt x="31" y="36"/>
                </a:cubicBezTo>
                <a:cubicBezTo>
                  <a:pt x="31" y="36"/>
                  <a:pt x="31" y="36"/>
                  <a:pt x="31" y="36"/>
                </a:cubicBezTo>
                <a:close/>
                <a:moveTo>
                  <a:pt x="31" y="42"/>
                </a:moveTo>
                <a:cubicBezTo>
                  <a:pt x="31" y="42"/>
                  <a:pt x="31" y="42"/>
                  <a:pt x="31" y="42"/>
                </a:cubicBezTo>
                <a:cubicBezTo>
                  <a:pt x="31" y="42"/>
                  <a:pt x="31" y="42"/>
                  <a:pt x="31" y="42"/>
                </a:cubicBezTo>
                <a:cubicBezTo>
                  <a:pt x="31" y="42"/>
                  <a:pt x="31" y="42"/>
                  <a:pt x="31" y="42"/>
                </a:cubicBezTo>
                <a:cubicBezTo>
                  <a:pt x="31" y="42"/>
                  <a:pt x="31" y="42"/>
                  <a:pt x="31" y="42"/>
                </a:cubicBezTo>
                <a:cubicBezTo>
                  <a:pt x="31" y="42"/>
                  <a:pt x="31" y="42"/>
                  <a:pt x="31" y="42"/>
                </a:cubicBezTo>
                <a:close/>
                <a:moveTo>
                  <a:pt x="31" y="36"/>
                </a:moveTo>
                <a:cubicBezTo>
                  <a:pt x="31" y="36"/>
                  <a:pt x="31" y="36"/>
                  <a:pt x="31" y="36"/>
                </a:cubicBezTo>
                <a:cubicBezTo>
                  <a:pt x="31" y="36"/>
                  <a:pt x="31" y="36"/>
                  <a:pt x="31" y="36"/>
                </a:cubicBezTo>
                <a:cubicBezTo>
                  <a:pt x="31" y="36"/>
                  <a:pt x="31" y="36"/>
                  <a:pt x="31" y="36"/>
                </a:cubicBezTo>
                <a:cubicBezTo>
                  <a:pt x="31" y="36"/>
                  <a:pt x="31" y="36"/>
                  <a:pt x="31" y="36"/>
                </a:cubicBezTo>
                <a:cubicBezTo>
                  <a:pt x="31" y="36"/>
                  <a:pt x="31" y="36"/>
                  <a:pt x="31" y="36"/>
                </a:cubicBezTo>
                <a:cubicBezTo>
                  <a:pt x="31" y="36"/>
                  <a:pt x="31" y="36"/>
                  <a:pt x="31" y="36"/>
                </a:cubicBezTo>
                <a:cubicBezTo>
                  <a:pt x="31" y="36"/>
                  <a:pt x="31" y="36"/>
                  <a:pt x="31" y="36"/>
                </a:cubicBezTo>
                <a:close/>
                <a:moveTo>
                  <a:pt x="31" y="42"/>
                </a:moveTo>
                <a:cubicBezTo>
                  <a:pt x="31" y="42"/>
                  <a:pt x="31" y="42"/>
                  <a:pt x="31" y="42"/>
                </a:cubicBezTo>
                <a:cubicBezTo>
                  <a:pt x="31" y="42"/>
                  <a:pt x="31" y="42"/>
                  <a:pt x="31" y="42"/>
                </a:cubicBezTo>
                <a:cubicBezTo>
                  <a:pt x="31" y="42"/>
                  <a:pt x="31" y="42"/>
                  <a:pt x="31" y="42"/>
                </a:cubicBezTo>
                <a:cubicBezTo>
                  <a:pt x="31" y="42"/>
                  <a:pt x="31" y="42"/>
                  <a:pt x="31" y="42"/>
                </a:cubicBezTo>
                <a:cubicBezTo>
                  <a:pt x="31" y="42"/>
                  <a:pt x="31" y="42"/>
                  <a:pt x="31" y="42"/>
                </a:cubicBezTo>
                <a:cubicBezTo>
                  <a:pt x="31" y="42"/>
                  <a:pt x="31" y="42"/>
                  <a:pt x="31" y="42"/>
                </a:cubicBezTo>
                <a:cubicBezTo>
                  <a:pt x="31" y="42"/>
                  <a:pt x="31" y="42"/>
                  <a:pt x="31" y="42"/>
                </a:cubicBezTo>
                <a:close/>
                <a:moveTo>
                  <a:pt x="31" y="36"/>
                </a:moveTo>
                <a:cubicBezTo>
                  <a:pt x="31" y="36"/>
                  <a:pt x="31" y="36"/>
                  <a:pt x="31" y="36"/>
                </a:cubicBezTo>
                <a:cubicBezTo>
                  <a:pt x="31" y="36"/>
                  <a:pt x="31" y="36"/>
                  <a:pt x="31" y="36"/>
                </a:cubicBezTo>
                <a:cubicBezTo>
                  <a:pt x="31" y="36"/>
                  <a:pt x="31" y="36"/>
                  <a:pt x="31" y="36"/>
                </a:cubicBezTo>
                <a:cubicBezTo>
                  <a:pt x="31" y="36"/>
                  <a:pt x="31" y="36"/>
                  <a:pt x="31" y="36"/>
                </a:cubicBezTo>
                <a:cubicBezTo>
                  <a:pt x="31" y="36"/>
                  <a:pt x="31" y="36"/>
                  <a:pt x="31" y="36"/>
                </a:cubicBezTo>
                <a:cubicBezTo>
                  <a:pt x="31" y="36"/>
                  <a:pt x="31" y="36"/>
                  <a:pt x="31" y="36"/>
                </a:cubicBezTo>
                <a:cubicBezTo>
                  <a:pt x="31" y="36"/>
                  <a:pt x="31" y="36"/>
                  <a:pt x="31" y="36"/>
                </a:cubicBezTo>
                <a:cubicBezTo>
                  <a:pt x="31" y="36"/>
                  <a:pt x="31" y="36"/>
                  <a:pt x="31" y="36"/>
                </a:cubicBezTo>
                <a:cubicBezTo>
                  <a:pt x="31" y="36"/>
                  <a:pt x="31" y="36"/>
                  <a:pt x="31" y="36"/>
                </a:cubicBezTo>
                <a:cubicBezTo>
                  <a:pt x="31" y="36"/>
                  <a:pt x="31" y="36"/>
                  <a:pt x="31" y="36"/>
                </a:cubicBezTo>
                <a:close/>
                <a:moveTo>
                  <a:pt x="22" y="24"/>
                </a:moveTo>
                <a:cubicBezTo>
                  <a:pt x="22" y="24"/>
                  <a:pt x="22" y="24"/>
                  <a:pt x="22" y="24"/>
                </a:cubicBezTo>
                <a:cubicBezTo>
                  <a:pt x="22" y="24"/>
                  <a:pt x="22" y="24"/>
                  <a:pt x="22" y="24"/>
                </a:cubicBezTo>
                <a:cubicBezTo>
                  <a:pt x="22" y="24"/>
                  <a:pt x="22" y="24"/>
                  <a:pt x="22" y="24"/>
                </a:cubicBezTo>
                <a:cubicBezTo>
                  <a:pt x="22" y="24"/>
                  <a:pt x="22" y="24"/>
                  <a:pt x="22" y="24"/>
                </a:cubicBezTo>
                <a:cubicBezTo>
                  <a:pt x="22" y="24"/>
                  <a:pt x="22" y="24"/>
                  <a:pt x="22" y="24"/>
                </a:cubicBezTo>
                <a:cubicBezTo>
                  <a:pt x="22" y="24"/>
                  <a:pt x="22" y="24"/>
                  <a:pt x="22" y="24"/>
                </a:cubicBezTo>
                <a:cubicBezTo>
                  <a:pt x="22" y="24"/>
                  <a:pt x="22" y="24"/>
                  <a:pt x="22" y="24"/>
                </a:cubicBezTo>
                <a:cubicBezTo>
                  <a:pt x="22" y="24"/>
                  <a:pt x="22" y="24"/>
                  <a:pt x="22" y="24"/>
                </a:cubicBezTo>
                <a:cubicBezTo>
                  <a:pt x="22" y="24"/>
                  <a:pt x="22" y="24"/>
                  <a:pt x="22" y="24"/>
                </a:cubicBezTo>
                <a:cubicBezTo>
                  <a:pt x="22" y="24"/>
                  <a:pt x="22" y="24"/>
                  <a:pt x="22" y="24"/>
                </a:cubicBezTo>
                <a:cubicBezTo>
                  <a:pt x="22" y="24"/>
                  <a:pt x="22" y="24"/>
                  <a:pt x="22" y="24"/>
                </a:cubicBezTo>
                <a:close/>
                <a:moveTo>
                  <a:pt x="24" y="22"/>
                </a:moveTo>
                <a:cubicBezTo>
                  <a:pt x="24" y="22"/>
                  <a:pt x="24" y="22"/>
                  <a:pt x="24" y="22"/>
                </a:cubicBezTo>
                <a:cubicBezTo>
                  <a:pt x="24" y="22"/>
                  <a:pt x="24" y="22"/>
                  <a:pt x="24" y="22"/>
                </a:cubicBezTo>
                <a:cubicBezTo>
                  <a:pt x="24" y="22"/>
                  <a:pt x="24" y="22"/>
                  <a:pt x="24" y="22"/>
                </a:cubicBezTo>
                <a:cubicBezTo>
                  <a:pt x="24" y="22"/>
                  <a:pt x="24" y="22"/>
                  <a:pt x="24" y="22"/>
                </a:cubicBezTo>
                <a:cubicBezTo>
                  <a:pt x="24" y="22"/>
                  <a:pt x="24" y="22"/>
                  <a:pt x="24" y="22"/>
                </a:cubicBezTo>
                <a:cubicBezTo>
                  <a:pt x="24" y="22"/>
                  <a:pt x="23" y="22"/>
                  <a:pt x="24" y="22"/>
                </a:cubicBezTo>
                <a:cubicBezTo>
                  <a:pt x="24" y="22"/>
                  <a:pt x="24" y="22"/>
                  <a:pt x="24" y="22"/>
                </a:cubicBezTo>
                <a:cubicBezTo>
                  <a:pt x="24" y="22"/>
                  <a:pt x="24" y="22"/>
                  <a:pt x="24" y="22"/>
                </a:cubicBezTo>
                <a:cubicBezTo>
                  <a:pt x="24" y="22"/>
                  <a:pt x="23" y="22"/>
                  <a:pt x="23" y="22"/>
                </a:cubicBezTo>
                <a:cubicBezTo>
                  <a:pt x="23" y="22"/>
                  <a:pt x="23" y="22"/>
                  <a:pt x="23" y="22"/>
                </a:cubicBezTo>
                <a:cubicBezTo>
                  <a:pt x="23" y="22"/>
                  <a:pt x="23" y="22"/>
                  <a:pt x="23" y="22"/>
                </a:cubicBezTo>
                <a:cubicBezTo>
                  <a:pt x="23" y="22"/>
                  <a:pt x="23" y="22"/>
                  <a:pt x="23" y="22"/>
                </a:cubicBezTo>
                <a:cubicBezTo>
                  <a:pt x="23" y="22"/>
                  <a:pt x="23" y="22"/>
                  <a:pt x="23" y="22"/>
                </a:cubicBezTo>
                <a:cubicBezTo>
                  <a:pt x="23" y="22"/>
                  <a:pt x="23" y="22"/>
                  <a:pt x="23" y="22"/>
                </a:cubicBezTo>
                <a:cubicBezTo>
                  <a:pt x="23" y="22"/>
                  <a:pt x="23" y="22"/>
                  <a:pt x="23" y="22"/>
                </a:cubicBezTo>
                <a:cubicBezTo>
                  <a:pt x="23" y="22"/>
                  <a:pt x="23" y="22"/>
                  <a:pt x="23" y="22"/>
                </a:cubicBezTo>
                <a:cubicBezTo>
                  <a:pt x="23" y="22"/>
                  <a:pt x="23" y="22"/>
                  <a:pt x="23" y="22"/>
                </a:cubicBezTo>
                <a:cubicBezTo>
                  <a:pt x="23" y="22"/>
                  <a:pt x="23" y="22"/>
                  <a:pt x="23" y="22"/>
                </a:cubicBezTo>
                <a:cubicBezTo>
                  <a:pt x="23" y="22"/>
                  <a:pt x="23" y="22"/>
                  <a:pt x="23" y="22"/>
                </a:cubicBezTo>
                <a:cubicBezTo>
                  <a:pt x="23" y="22"/>
                  <a:pt x="23" y="22"/>
                  <a:pt x="23" y="22"/>
                </a:cubicBezTo>
                <a:cubicBezTo>
                  <a:pt x="23" y="22"/>
                  <a:pt x="23" y="22"/>
                  <a:pt x="23" y="22"/>
                </a:cubicBezTo>
                <a:cubicBezTo>
                  <a:pt x="23" y="22"/>
                  <a:pt x="23" y="22"/>
                  <a:pt x="23" y="22"/>
                </a:cubicBezTo>
                <a:cubicBezTo>
                  <a:pt x="23" y="22"/>
                  <a:pt x="23" y="22"/>
                  <a:pt x="23" y="22"/>
                </a:cubicBezTo>
                <a:cubicBezTo>
                  <a:pt x="23" y="22"/>
                  <a:pt x="23" y="22"/>
                  <a:pt x="23" y="22"/>
                </a:cubicBezTo>
                <a:cubicBezTo>
                  <a:pt x="23" y="22"/>
                  <a:pt x="23" y="22"/>
                  <a:pt x="23" y="22"/>
                </a:cubicBezTo>
                <a:cubicBezTo>
                  <a:pt x="23" y="22"/>
                  <a:pt x="23" y="22"/>
                  <a:pt x="23" y="22"/>
                </a:cubicBezTo>
                <a:cubicBezTo>
                  <a:pt x="23" y="22"/>
                  <a:pt x="23" y="22"/>
                  <a:pt x="23" y="22"/>
                </a:cubicBezTo>
                <a:cubicBezTo>
                  <a:pt x="23" y="22"/>
                  <a:pt x="23" y="22"/>
                  <a:pt x="23" y="22"/>
                </a:cubicBezTo>
                <a:cubicBezTo>
                  <a:pt x="23" y="22"/>
                  <a:pt x="23" y="22"/>
                  <a:pt x="23" y="22"/>
                </a:cubicBezTo>
                <a:cubicBezTo>
                  <a:pt x="23" y="22"/>
                  <a:pt x="23" y="22"/>
                  <a:pt x="23" y="22"/>
                </a:cubicBezTo>
                <a:cubicBezTo>
                  <a:pt x="23" y="22"/>
                  <a:pt x="23" y="22"/>
                  <a:pt x="23" y="22"/>
                </a:cubicBezTo>
                <a:cubicBezTo>
                  <a:pt x="23" y="22"/>
                  <a:pt x="23" y="22"/>
                  <a:pt x="23" y="22"/>
                </a:cubicBezTo>
                <a:cubicBezTo>
                  <a:pt x="23" y="22"/>
                  <a:pt x="23" y="22"/>
                  <a:pt x="23" y="22"/>
                </a:cubicBezTo>
                <a:cubicBezTo>
                  <a:pt x="23" y="22"/>
                  <a:pt x="23" y="22"/>
                  <a:pt x="23" y="22"/>
                </a:cubicBezTo>
                <a:cubicBezTo>
                  <a:pt x="23" y="22"/>
                  <a:pt x="23" y="22"/>
                  <a:pt x="23" y="22"/>
                </a:cubicBezTo>
                <a:cubicBezTo>
                  <a:pt x="23" y="22"/>
                  <a:pt x="23" y="22"/>
                  <a:pt x="23" y="22"/>
                </a:cubicBezTo>
                <a:cubicBezTo>
                  <a:pt x="23" y="22"/>
                  <a:pt x="23" y="22"/>
                  <a:pt x="23" y="22"/>
                </a:cubicBezTo>
                <a:cubicBezTo>
                  <a:pt x="23" y="23"/>
                  <a:pt x="23" y="22"/>
                  <a:pt x="23" y="22"/>
                </a:cubicBezTo>
                <a:cubicBezTo>
                  <a:pt x="23" y="22"/>
                  <a:pt x="23" y="22"/>
                  <a:pt x="23" y="22"/>
                </a:cubicBezTo>
                <a:cubicBezTo>
                  <a:pt x="23" y="22"/>
                  <a:pt x="23" y="22"/>
                  <a:pt x="23" y="22"/>
                </a:cubicBezTo>
                <a:cubicBezTo>
                  <a:pt x="23" y="22"/>
                  <a:pt x="23" y="22"/>
                  <a:pt x="23" y="22"/>
                </a:cubicBezTo>
                <a:cubicBezTo>
                  <a:pt x="23" y="22"/>
                  <a:pt x="23" y="22"/>
                  <a:pt x="23" y="22"/>
                </a:cubicBezTo>
                <a:cubicBezTo>
                  <a:pt x="23" y="22"/>
                  <a:pt x="23" y="22"/>
                  <a:pt x="23" y="22"/>
                </a:cubicBezTo>
                <a:cubicBezTo>
                  <a:pt x="23" y="22"/>
                  <a:pt x="23" y="22"/>
                  <a:pt x="23" y="22"/>
                </a:cubicBezTo>
                <a:cubicBezTo>
                  <a:pt x="23" y="22"/>
                  <a:pt x="23" y="22"/>
                  <a:pt x="23" y="22"/>
                </a:cubicBezTo>
                <a:cubicBezTo>
                  <a:pt x="23" y="22"/>
                  <a:pt x="23" y="22"/>
                  <a:pt x="23" y="22"/>
                </a:cubicBezTo>
                <a:cubicBezTo>
                  <a:pt x="23" y="22"/>
                  <a:pt x="23" y="22"/>
                  <a:pt x="23" y="22"/>
                </a:cubicBezTo>
                <a:cubicBezTo>
                  <a:pt x="23" y="22"/>
                  <a:pt x="23" y="22"/>
                  <a:pt x="23" y="23"/>
                </a:cubicBezTo>
                <a:cubicBezTo>
                  <a:pt x="24" y="23"/>
                  <a:pt x="24" y="23"/>
                  <a:pt x="24" y="23"/>
                </a:cubicBezTo>
                <a:cubicBezTo>
                  <a:pt x="24" y="23"/>
                  <a:pt x="24" y="23"/>
                  <a:pt x="24" y="23"/>
                </a:cubicBezTo>
                <a:cubicBezTo>
                  <a:pt x="24" y="23"/>
                  <a:pt x="24" y="23"/>
                  <a:pt x="24" y="22"/>
                </a:cubicBezTo>
                <a:cubicBezTo>
                  <a:pt x="24" y="22"/>
                  <a:pt x="24" y="22"/>
                  <a:pt x="24" y="22"/>
                </a:cubicBezTo>
                <a:cubicBezTo>
                  <a:pt x="24" y="22"/>
                  <a:pt x="24" y="22"/>
                  <a:pt x="24" y="22"/>
                </a:cubicBezTo>
                <a:close/>
                <a:moveTo>
                  <a:pt x="21" y="25"/>
                </a:moveTo>
                <a:cubicBezTo>
                  <a:pt x="21" y="25"/>
                  <a:pt x="21" y="25"/>
                  <a:pt x="21" y="25"/>
                </a:cubicBezTo>
                <a:cubicBezTo>
                  <a:pt x="21" y="25"/>
                  <a:pt x="21" y="25"/>
                  <a:pt x="21" y="25"/>
                </a:cubicBezTo>
                <a:cubicBezTo>
                  <a:pt x="21" y="25"/>
                  <a:pt x="21" y="25"/>
                  <a:pt x="21" y="25"/>
                </a:cubicBezTo>
                <a:cubicBezTo>
                  <a:pt x="21" y="25"/>
                  <a:pt x="21" y="25"/>
                  <a:pt x="21" y="25"/>
                </a:cubicBezTo>
                <a:cubicBezTo>
                  <a:pt x="21" y="25"/>
                  <a:pt x="21" y="25"/>
                  <a:pt x="21" y="25"/>
                </a:cubicBezTo>
                <a:cubicBezTo>
                  <a:pt x="21" y="25"/>
                  <a:pt x="20" y="25"/>
                  <a:pt x="20" y="25"/>
                </a:cubicBezTo>
                <a:cubicBezTo>
                  <a:pt x="20" y="25"/>
                  <a:pt x="21" y="25"/>
                  <a:pt x="21" y="25"/>
                </a:cubicBezTo>
                <a:cubicBezTo>
                  <a:pt x="21" y="25"/>
                  <a:pt x="21" y="25"/>
                  <a:pt x="21" y="25"/>
                </a:cubicBezTo>
                <a:cubicBezTo>
                  <a:pt x="21" y="25"/>
                  <a:pt x="21" y="25"/>
                  <a:pt x="21" y="25"/>
                </a:cubicBezTo>
                <a:cubicBezTo>
                  <a:pt x="21" y="25"/>
                  <a:pt x="21" y="25"/>
                  <a:pt x="21" y="25"/>
                </a:cubicBezTo>
                <a:cubicBezTo>
                  <a:pt x="21" y="25"/>
                  <a:pt x="21" y="25"/>
                  <a:pt x="21" y="25"/>
                </a:cubicBezTo>
                <a:cubicBezTo>
                  <a:pt x="21" y="25"/>
                  <a:pt x="21" y="25"/>
                  <a:pt x="21" y="25"/>
                </a:cubicBezTo>
                <a:close/>
                <a:moveTo>
                  <a:pt x="24" y="20"/>
                </a:moveTo>
                <a:cubicBezTo>
                  <a:pt x="24" y="20"/>
                  <a:pt x="24" y="20"/>
                  <a:pt x="24" y="20"/>
                </a:cubicBezTo>
                <a:cubicBezTo>
                  <a:pt x="24" y="20"/>
                  <a:pt x="24" y="20"/>
                  <a:pt x="24" y="20"/>
                </a:cubicBezTo>
                <a:cubicBezTo>
                  <a:pt x="24" y="20"/>
                  <a:pt x="24" y="20"/>
                  <a:pt x="24" y="20"/>
                </a:cubicBezTo>
                <a:cubicBezTo>
                  <a:pt x="24" y="20"/>
                  <a:pt x="24" y="20"/>
                  <a:pt x="24" y="20"/>
                </a:cubicBezTo>
                <a:cubicBezTo>
                  <a:pt x="24" y="20"/>
                  <a:pt x="24" y="20"/>
                  <a:pt x="24" y="20"/>
                </a:cubicBezTo>
                <a:cubicBezTo>
                  <a:pt x="24" y="20"/>
                  <a:pt x="24" y="20"/>
                  <a:pt x="24" y="20"/>
                </a:cubicBezTo>
                <a:cubicBezTo>
                  <a:pt x="24" y="20"/>
                  <a:pt x="24" y="20"/>
                  <a:pt x="24" y="20"/>
                </a:cubicBezTo>
                <a:cubicBezTo>
                  <a:pt x="24" y="20"/>
                  <a:pt x="24" y="20"/>
                  <a:pt x="24" y="20"/>
                </a:cubicBezTo>
                <a:close/>
                <a:moveTo>
                  <a:pt x="22" y="24"/>
                </a:moveTo>
                <a:cubicBezTo>
                  <a:pt x="22" y="24"/>
                  <a:pt x="22" y="24"/>
                  <a:pt x="22" y="24"/>
                </a:cubicBezTo>
                <a:cubicBezTo>
                  <a:pt x="22" y="24"/>
                  <a:pt x="22" y="24"/>
                  <a:pt x="22" y="24"/>
                </a:cubicBezTo>
                <a:cubicBezTo>
                  <a:pt x="22" y="24"/>
                  <a:pt x="22" y="24"/>
                  <a:pt x="22" y="24"/>
                </a:cubicBezTo>
                <a:cubicBezTo>
                  <a:pt x="22" y="24"/>
                  <a:pt x="21" y="24"/>
                  <a:pt x="22" y="24"/>
                </a:cubicBezTo>
                <a:cubicBezTo>
                  <a:pt x="22" y="24"/>
                  <a:pt x="22" y="24"/>
                  <a:pt x="22" y="24"/>
                </a:cubicBezTo>
                <a:cubicBezTo>
                  <a:pt x="22" y="24"/>
                  <a:pt x="22" y="24"/>
                  <a:pt x="22" y="24"/>
                </a:cubicBezTo>
                <a:cubicBezTo>
                  <a:pt x="22" y="24"/>
                  <a:pt x="22" y="24"/>
                  <a:pt x="22" y="24"/>
                </a:cubicBezTo>
                <a:cubicBezTo>
                  <a:pt x="22" y="24"/>
                  <a:pt x="22" y="24"/>
                  <a:pt x="22" y="24"/>
                </a:cubicBezTo>
                <a:cubicBezTo>
                  <a:pt x="22" y="24"/>
                  <a:pt x="22" y="24"/>
                  <a:pt x="22" y="24"/>
                </a:cubicBezTo>
                <a:close/>
                <a:moveTo>
                  <a:pt x="22" y="24"/>
                </a:moveTo>
                <a:cubicBezTo>
                  <a:pt x="22" y="24"/>
                  <a:pt x="22" y="24"/>
                  <a:pt x="22" y="24"/>
                </a:cubicBezTo>
                <a:cubicBezTo>
                  <a:pt x="22" y="24"/>
                  <a:pt x="22" y="24"/>
                  <a:pt x="22" y="24"/>
                </a:cubicBezTo>
                <a:cubicBezTo>
                  <a:pt x="22" y="24"/>
                  <a:pt x="22" y="24"/>
                  <a:pt x="22" y="24"/>
                </a:cubicBezTo>
                <a:cubicBezTo>
                  <a:pt x="22" y="24"/>
                  <a:pt x="22" y="24"/>
                  <a:pt x="22" y="24"/>
                </a:cubicBezTo>
                <a:cubicBezTo>
                  <a:pt x="22" y="24"/>
                  <a:pt x="22" y="24"/>
                  <a:pt x="22" y="24"/>
                </a:cubicBezTo>
                <a:cubicBezTo>
                  <a:pt x="22" y="24"/>
                  <a:pt x="22" y="24"/>
                  <a:pt x="22" y="24"/>
                </a:cubicBezTo>
                <a:cubicBezTo>
                  <a:pt x="22" y="24"/>
                  <a:pt x="22" y="24"/>
                  <a:pt x="22" y="24"/>
                </a:cubicBezTo>
                <a:cubicBezTo>
                  <a:pt x="22" y="24"/>
                  <a:pt x="22" y="24"/>
                  <a:pt x="22" y="24"/>
                </a:cubicBezTo>
                <a:close/>
                <a:moveTo>
                  <a:pt x="21" y="24"/>
                </a:moveTo>
                <a:cubicBezTo>
                  <a:pt x="21" y="24"/>
                  <a:pt x="21" y="24"/>
                  <a:pt x="21" y="24"/>
                </a:cubicBezTo>
                <a:cubicBezTo>
                  <a:pt x="21" y="24"/>
                  <a:pt x="21" y="24"/>
                  <a:pt x="21" y="24"/>
                </a:cubicBezTo>
                <a:cubicBezTo>
                  <a:pt x="21" y="24"/>
                  <a:pt x="21" y="24"/>
                  <a:pt x="21" y="24"/>
                </a:cubicBezTo>
                <a:cubicBezTo>
                  <a:pt x="21" y="24"/>
                  <a:pt x="21" y="24"/>
                  <a:pt x="21" y="24"/>
                </a:cubicBezTo>
                <a:cubicBezTo>
                  <a:pt x="21" y="24"/>
                  <a:pt x="21" y="24"/>
                  <a:pt x="21" y="24"/>
                </a:cubicBezTo>
                <a:cubicBezTo>
                  <a:pt x="21" y="24"/>
                  <a:pt x="21" y="24"/>
                  <a:pt x="21" y="24"/>
                </a:cubicBezTo>
                <a:cubicBezTo>
                  <a:pt x="21" y="24"/>
                  <a:pt x="21" y="24"/>
                  <a:pt x="21" y="24"/>
                </a:cubicBezTo>
                <a:cubicBezTo>
                  <a:pt x="21" y="24"/>
                  <a:pt x="21" y="24"/>
                  <a:pt x="21" y="24"/>
                </a:cubicBezTo>
                <a:cubicBezTo>
                  <a:pt x="21" y="24"/>
                  <a:pt x="21" y="24"/>
                  <a:pt x="21" y="24"/>
                </a:cubicBezTo>
                <a:cubicBezTo>
                  <a:pt x="21" y="24"/>
                  <a:pt x="21" y="24"/>
                  <a:pt x="21" y="24"/>
                </a:cubicBezTo>
                <a:cubicBezTo>
                  <a:pt x="21" y="24"/>
                  <a:pt x="21" y="24"/>
                  <a:pt x="21" y="24"/>
                </a:cubicBezTo>
                <a:cubicBezTo>
                  <a:pt x="21" y="24"/>
                  <a:pt x="21" y="24"/>
                  <a:pt x="21" y="24"/>
                </a:cubicBezTo>
                <a:cubicBezTo>
                  <a:pt x="21" y="24"/>
                  <a:pt x="21" y="24"/>
                  <a:pt x="21" y="24"/>
                </a:cubicBezTo>
                <a:cubicBezTo>
                  <a:pt x="21" y="24"/>
                  <a:pt x="21" y="24"/>
                  <a:pt x="21" y="24"/>
                </a:cubicBezTo>
                <a:cubicBezTo>
                  <a:pt x="21" y="24"/>
                  <a:pt x="21" y="24"/>
                  <a:pt x="21" y="24"/>
                </a:cubicBezTo>
                <a:close/>
                <a:moveTo>
                  <a:pt x="21" y="24"/>
                </a:moveTo>
                <a:cubicBezTo>
                  <a:pt x="21" y="24"/>
                  <a:pt x="21" y="24"/>
                  <a:pt x="21" y="24"/>
                </a:cubicBezTo>
                <a:cubicBezTo>
                  <a:pt x="21" y="24"/>
                  <a:pt x="21" y="24"/>
                  <a:pt x="21" y="24"/>
                </a:cubicBezTo>
                <a:cubicBezTo>
                  <a:pt x="21" y="24"/>
                  <a:pt x="21" y="24"/>
                  <a:pt x="21" y="24"/>
                </a:cubicBezTo>
                <a:cubicBezTo>
                  <a:pt x="21" y="24"/>
                  <a:pt x="21" y="24"/>
                  <a:pt x="21" y="24"/>
                </a:cubicBezTo>
                <a:close/>
                <a:moveTo>
                  <a:pt x="22" y="24"/>
                </a:moveTo>
                <a:cubicBezTo>
                  <a:pt x="22" y="24"/>
                  <a:pt x="22" y="24"/>
                  <a:pt x="22" y="24"/>
                </a:cubicBezTo>
                <a:cubicBezTo>
                  <a:pt x="22" y="24"/>
                  <a:pt x="22" y="24"/>
                  <a:pt x="22" y="24"/>
                </a:cubicBezTo>
                <a:cubicBezTo>
                  <a:pt x="22" y="24"/>
                  <a:pt x="22" y="24"/>
                  <a:pt x="22" y="24"/>
                </a:cubicBezTo>
                <a:cubicBezTo>
                  <a:pt x="22" y="24"/>
                  <a:pt x="22" y="24"/>
                  <a:pt x="22" y="24"/>
                </a:cubicBezTo>
                <a:cubicBezTo>
                  <a:pt x="22" y="24"/>
                  <a:pt x="22" y="24"/>
                  <a:pt x="22" y="24"/>
                </a:cubicBezTo>
                <a:close/>
                <a:moveTo>
                  <a:pt x="24" y="23"/>
                </a:moveTo>
                <a:cubicBezTo>
                  <a:pt x="24" y="23"/>
                  <a:pt x="24" y="23"/>
                  <a:pt x="24" y="23"/>
                </a:cubicBezTo>
                <a:cubicBezTo>
                  <a:pt x="24" y="23"/>
                  <a:pt x="24" y="23"/>
                  <a:pt x="24" y="23"/>
                </a:cubicBezTo>
                <a:cubicBezTo>
                  <a:pt x="24" y="23"/>
                  <a:pt x="24" y="23"/>
                  <a:pt x="24" y="23"/>
                </a:cubicBezTo>
                <a:cubicBezTo>
                  <a:pt x="24" y="23"/>
                  <a:pt x="24" y="23"/>
                  <a:pt x="24" y="23"/>
                </a:cubicBezTo>
                <a:cubicBezTo>
                  <a:pt x="24" y="23"/>
                  <a:pt x="24" y="23"/>
                  <a:pt x="24" y="23"/>
                </a:cubicBezTo>
                <a:cubicBezTo>
                  <a:pt x="24" y="23"/>
                  <a:pt x="24" y="23"/>
                  <a:pt x="24" y="23"/>
                </a:cubicBezTo>
                <a:cubicBezTo>
                  <a:pt x="24" y="23"/>
                  <a:pt x="24" y="23"/>
                  <a:pt x="24" y="23"/>
                </a:cubicBezTo>
                <a:cubicBezTo>
                  <a:pt x="24" y="23"/>
                  <a:pt x="24" y="23"/>
                  <a:pt x="24" y="23"/>
                </a:cubicBezTo>
                <a:cubicBezTo>
                  <a:pt x="24" y="23"/>
                  <a:pt x="24" y="23"/>
                  <a:pt x="24" y="23"/>
                </a:cubicBezTo>
                <a:cubicBezTo>
                  <a:pt x="24" y="23"/>
                  <a:pt x="24" y="23"/>
                  <a:pt x="24" y="23"/>
                </a:cubicBezTo>
                <a:cubicBezTo>
                  <a:pt x="24" y="23"/>
                  <a:pt x="24" y="23"/>
                  <a:pt x="24" y="23"/>
                </a:cubicBezTo>
                <a:cubicBezTo>
                  <a:pt x="24" y="23"/>
                  <a:pt x="24" y="23"/>
                  <a:pt x="24" y="23"/>
                </a:cubicBezTo>
                <a:close/>
                <a:moveTo>
                  <a:pt x="21" y="25"/>
                </a:moveTo>
                <a:cubicBezTo>
                  <a:pt x="21" y="25"/>
                  <a:pt x="21" y="25"/>
                  <a:pt x="21" y="25"/>
                </a:cubicBezTo>
                <a:cubicBezTo>
                  <a:pt x="21" y="25"/>
                  <a:pt x="21" y="25"/>
                  <a:pt x="21" y="25"/>
                </a:cubicBezTo>
                <a:cubicBezTo>
                  <a:pt x="21" y="25"/>
                  <a:pt x="21" y="25"/>
                  <a:pt x="21" y="25"/>
                </a:cubicBezTo>
                <a:cubicBezTo>
                  <a:pt x="21" y="25"/>
                  <a:pt x="21" y="25"/>
                  <a:pt x="21" y="25"/>
                </a:cubicBezTo>
                <a:cubicBezTo>
                  <a:pt x="21" y="25"/>
                  <a:pt x="21" y="25"/>
                  <a:pt x="21" y="25"/>
                </a:cubicBezTo>
                <a:cubicBezTo>
                  <a:pt x="20" y="25"/>
                  <a:pt x="20" y="25"/>
                  <a:pt x="21" y="25"/>
                </a:cubicBezTo>
                <a:cubicBezTo>
                  <a:pt x="21" y="25"/>
                  <a:pt x="21" y="25"/>
                  <a:pt x="21" y="25"/>
                </a:cubicBezTo>
                <a:cubicBezTo>
                  <a:pt x="21" y="25"/>
                  <a:pt x="21" y="25"/>
                  <a:pt x="21" y="25"/>
                </a:cubicBezTo>
                <a:cubicBezTo>
                  <a:pt x="21" y="25"/>
                  <a:pt x="21" y="25"/>
                  <a:pt x="21" y="25"/>
                </a:cubicBezTo>
                <a:cubicBezTo>
                  <a:pt x="21" y="25"/>
                  <a:pt x="21" y="25"/>
                  <a:pt x="21" y="25"/>
                </a:cubicBezTo>
                <a:cubicBezTo>
                  <a:pt x="21" y="25"/>
                  <a:pt x="21" y="25"/>
                  <a:pt x="21" y="25"/>
                </a:cubicBezTo>
                <a:cubicBezTo>
                  <a:pt x="21" y="25"/>
                  <a:pt x="21" y="25"/>
                  <a:pt x="21" y="25"/>
                </a:cubicBezTo>
                <a:cubicBezTo>
                  <a:pt x="21" y="25"/>
                  <a:pt x="21" y="25"/>
                  <a:pt x="21" y="25"/>
                </a:cubicBezTo>
                <a:cubicBezTo>
                  <a:pt x="21" y="25"/>
                  <a:pt x="21" y="25"/>
                  <a:pt x="21" y="25"/>
                </a:cubicBezTo>
                <a:close/>
                <a:moveTo>
                  <a:pt x="25" y="26"/>
                </a:moveTo>
                <a:cubicBezTo>
                  <a:pt x="25" y="26"/>
                  <a:pt x="25" y="26"/>
                  <a:pt x="25" y="26"/>
                </a:cubicBezTo>
                <a:cubicBezTo>
                  <a:pt x="25" y="26"/>
                  <a:pt x="25" y="26"/>
                  <a:pt x="25" y="26"/>
                </a:cubicBezTo>
                <a:cubicBezTo>
                  <a:pt x="25" y="26"/>
                  <a:pt x="25" y="26"/>
                  <a:pt x="25" y="26"/>
                </a:cubicBezTo>
                <a:cubicBezTo>
                  <a:pt x="25" y="26"/>
                  <a:pt x="25" y="26"/>
                  <a:pt x="25" y="26"/>
                </a:cubicBezTo>
                <a:cubicBezTo>
                  <a:pt x="25" y="26"/>
                  <a:pt x="25" y="26"/>
                  <a:pt x="25" y="26"/>
                </a:cubicBezTo>
                <a:cubicBezTo>
                  <a:pt x="25" y="26"/>
                  <a:pt x="25" y="26"/>
                  <a:pt x="25" y="26"/>
                </a:cubicBezTo>
                <a:close/>
                <a:moveTo>
                  <a:pt x="25" y="33"/>
                </a:moveTo>
                <a:cubicBezTo>
                  <a:pt x="25" y="33"/>
                  <a:pt x="25" y="33"/>
                  <a:pt x="25" y="33"/>
                </a:cubicBezTo>
                <a:cubicBezTo>
                  <a:pt x="25" y="33"/>
                  <a:pt x="25" y="33"/>
                  <a:pt x="25" y="33"/>
                </a:cubicBezTo>
                <a:cubicBezTo>
                  <a:pt x="25" y="33"/>
                  <a:pt x="25" y="33"/>
                  <a:pt x="25" y="33"/>
                </a:cubicBezTo>
                <a:cubicBezTo>
                  <a:pt x="25" y="33"/>
                  <a:pt x="25" y="33"/>
                  <a:pt x="25" y="33"/>
                </a:cubicBezTo>
                <a:cubicBezTo>
                  <a:pt x="25" y="33"/>
                  <a:pt x="25" y="33"/>
                  <a:pt x="25" y="33"/>
                </a:cubicBezTo>
                <a:cubicBezTo>
                  <a:pt x="25" y="33"/>
                  <a:pt x="25" y="33"/>
                  <a:pt x="25" y="33"/>
                </a:cubicBezTo>
                <a:cubicBezTo>
                  <a:pt x="25" y="33"/>
                  <a:pt x="25" y="33"/>
                  <a:pt x="25" y="33"/>
                </a:cubicBezTo>
                <a:cubicBezTo>
                  <a:pt x="25" y="33"/>
                  <a:pt x="25" y="33"/>
                  <a:pt x="25" y="33"/>
                </a:cubicBezTo>
                <a:cubicBezTo>
                  <a:pt x="25" y="33"/>
                  <a:pt x="25" y="33"/>
                  <a:pt x="25" y="33"/>
                </a:cubicBezTo>
                <a:cubicBezTo>
                  <a:pt x="25" y="33"/>
                  <a:pt x="25" y="33"/>
                  <a:pt x="25" y="33"/>
                </a:cubicBezTo>
                <a:cubicBezTo>
                  <a:pt x="25" y="33"/>
                  <a:pt x="25" y="33"/>
                  <a:pt x="25" y="33"/>
                </a:cubicBezTo>
                <a:cubicBezTo>
                  <a:pt x="25" y="33"/>
                  <a:pt x="25" y="33"/>
                  <a:pt x="25" y="33"/>
                </a:cubicBezTo>
                <a:cubicBezTo>
                  <a:pt x="25" y="33"/>
                  <a:pt x="25" y="33"/>
                  <a:pt x="25" y="33"/>
                </a:cubicBezTo>
                <a:close/>
                <a:moveTo>
                  <a:pt x="23" y="25"/>
                </a:moveTo>
                <a:cubicBezTo>
                  <a:pt x="23" y="25"/>
                  <a:pt x="23" y="25"/>
                  <a:pt x="23" y="25"/>
                </a:cubicBezTo>
                <a:cubicBezTo>
                  <a:pt x="23" y="25"/>
                  <a:pt x="23" y="25"/>
                  <a:pt x="23" y="25"/>
                </a:cubicBezTo>
                <a:cubicBezTo>
                  <a:pt x="23" y="25"/>
                  <a:pt x="23" y="25"/>
                  <a:pt x="23" y="25"/>
                </a:cubicBezTo>
                <a:cubicBezTo>
                  <a:pt x="23" y="25"/>
                  <a:pt x="23" y="25"/>
                  <a:pt x="23" y="25"/>
                </a:cubicBezTo>
                <a:cubicBezTo>
                  <a:pt x="23" y="25"/>
                  <a:pt x="23" y="25"/>
                  <a:pt x="23" y="25"/>
                </a:cubicBezTo>
                <a:cubicBezTo>
                  <a:pt x="23" y="25"/>
                  <a:pt x="23" y="25"/>
                  <a:pt x="23" y="25"/>
                </a:cubicBezTo>
                <a:cubicBezTo>
                  <a:pt x="23" y="25"/>
                  <a:pt x="23" y="25"/>
                  <a:pt x="23" y="25"/>
                </a:cubicBezTo>
                <a:cubicBezTo>
                  <a:pt x="23" y="25"/>
                  <a:pt x="23" y="25"/>
                  <a:pt x="23" y="25"/>
                </a:cubicBezTo>
                <a:cubicBezTo>
                  <a:pt x="23" y="25"/>
                  <a:pt x="23" y="25"/>
                  <a:pt x="23" y="25"/>
                </a:cubicBezTo>
                <a:cubicBezTo>
                  <a:pt x="23" y="25"/>
                  <a:pt x="23" y="25"/>
                  <a:pt x="23" y="25"/>
                </a:cubicBezTo>
                <a:cubicBezTo>
                  <a:pt x="23" y="25"/>
                  <a:pt x="23" y="25"/>
                  <a:pt x="23" y="25"/>
                </a:cubicBezTo>
                <a:cubicBezTo>
                  <a:pt x="23" y="25"/>
                  <a:pt x="23" y="25"/>
                  <a:pt x="23" y="25"/>
                </a:cubicBezTo>
                <a:close/>
                <a:moveTo>
                  <a:pt x="26" y="19"/>
                </a:moveTo>
                <a:cubicBezTo>
                  <a:pt x="26" y="19"/>
                  <a:pt x="26" y="19"/>
                  <a:pt x="26" y="19"/>
                </a:cubicBezTo>
                <a:cubicBezTo>
                  <a:pt x="26" y="19"/>
                  <a:pt x="26" y="19"/>
                  <a:pt x="26" y="19"/>
                </a:cubicBezTo>
                <a:cubicBezTo>
                  <a:pt x="26" y="19"/>
                  <a:pt x="26" y="19"/>
                  <a:pt x="26" y="19"/>
                </a:cubicBezTo>
                <a:cubicBezTo>
                  <a:pt x="25" y="19"/>
                  <a:pt x="25" y="19"/>
                  <a:pt x="25" y="19"/>
                </a:cubicBezTo>
                <a:cubicBezTo>
                  <a:pt x="25" y="19"/>
                  <a:pt x="25" y="19"/>
                  <a:pt x="25" y="19"/>
                </a:cubicBezTo>
                <a:cubicBezTo>
                  <a:pt x="26" y="19"/>
                  <a:pt x="26" y="19"/>
                  <a:pt x="26" y="19"/>
                </a:cubicBezTo>
                <a:close/>
                <a:moveTo>
                  <a:pt x="25" y="25"/>
                </a:moveTo>
                <a:cubicBezTo>
                  <a:pt x="25" y="25"/>
                  <a:pt x="25" y="26"/>
                  <a:pt x="25" y="26"/>
                </a:cubicBezTo>
                <a:cubicBezTo>
                  <a:pt x="25" y="26"/>
                  <a:pt x="25" y="26"/>
                  <a:pt x="25" y="26"/>
                </a:cubicBezTo>
                <a:cubicBezTo>
                  <a:pt x="25" y="26"/>
                  <a:pt x="25" y="26"/>
                  <a:pt x="25" y="26"/>
                </a:cubicBezTo>
                <a:cubicBezTo>
                  <a:pt x="25" y="26"/>
                  <a:pt x="25" y="26"/>
                  <a:pt x="25" y="26"/>
                </a:cubicBezTo>
                <a:cubicBezTo>
                  <a:pt x="25" y="26"/>
                  <a:pt x="25" y="26"/>
                  <a:pt x="25" y="26"/>
                </a:cubicBezTo>
                <a:cubicBezTo>
                  <a:pt x="25" y="26"/>
                  <a:pt x="25" y="26"/>
                  <a:pt x="25" y="26"/>
                </a:cubicBezTo>
                <a:cubicBezTo>
                  <a:pt x="25" y="25"/>
                  <a:pt x="25" y="25"/>
                  <a:pt x="25" y="25"/>
                </a:cubicBezTo>
                <a:close/>
                <a:moveTo>
                  <a:pt x="24" y="21"/>
                </a:moveTo>
                <a:cubicBezTo>
                  <a:pt x="24" y="21"/>
                  <a:pt x="24" y="21"/>
                  <a:pt x="24" y="21"/>
                </a:cubicBezTo>
                <a:cubicBezTo>
                  <a:pt x="24" y="21"/>
                  <a:pt x="24" y="21"/>
                  <a:pt x="24" y="21"/>
                </a:cubicBezTo>
                <a:cubicBezTo>
                  <a:pt x="24" y="21"/>
                  <a:pt x="24" y="20"/>
                  <a:pt x="24" y="20"/>
                </a:cubicBezTo>
                <a:cubicBezTo>
                  <a:pt x="24" y="20"/>
                  <a:pt x="24" y="20"/>
                  <a:pt x="24" y="20"/>
                </a:cubicBezTo>
                <a:cubicBezTo>
                  <a:pt x="24" y="20"/>
                  <a:pt x="24" y="20"/>
                  <a:pt x="24" y="20"/>
                </a:cubicBezTo>
                <a:cubicBezTo>
                  <a:pt x="24" y="20"/>
                  <a:pt x="24" y="20"/>
                  <a:pt x="24" y="20"/>
                </a:cubicBezTo>
                <a:cubicBezTo>
                  <a:pt x="24" y="20"/>
                  <a:pt x="24" y="20"/>
                  <a:pt x="24" y="21"/>
                </a:cubicBezTo>
                <a:cubicBezTo>
                  <a:pt x="24" y="21"/>
                  <a:pt x="24" y="21"/>
                  <a:pt x="24" y="21"/>
                </a:cubicBezTo>
                <a:cubicBezTo>
                  <a:pt x="24" y="21"/>
                  <a:pt x="24" y="21"/>
                  <a:pt x="24" y="21"/>
                </a:cubicBezTo>
                <a:cubicBezTo>
                  <a:pt x="24" y="21"/>
                  <a:pt x="24" y="21"/>
                  <a:pt x="24" y="21"/>
                </a:cubicBezTo>
                <a:cubicBezTo>
                  <a:pt x="24" y="21"/>
                  <a:pt x="24" y="21"/>
                  <a:pt x="24" y="21"/>
                </a:cubicBezTo>
                <a:cubicBezTo>
                  <a:pt x="24" y="21"/>
                  <a:pt x="24" y="21"/>
                  <a:pt x="24" y="21"/>
                </a:cubicBezTo>
                <a:cubicBezTo>
                  <a:pt x="24" y="21"/>
                  <a:pt x="24" y="21"/>
                  <a:pt x="24" y="21"/>
                </a:cubicBezTo>
                <a:cubicBezTo>
                  <a:pt x="24" y="21"/>
                  <a:pt x="24" y="21"/>
                  <a:pt x="24" y="21"/>
                </a:cubicBezTo>
                <a:close/>
                <a:moveTo>
                  <a:pt x="25" y="19"/>
                </a:moveTo>
                <a:cubicBezTo>
                  <a:pt x="25" y="19"/>
                  <a:pt x="25" y="19"/>
                  <a:pt x="25" y="19"/>
                </a:cubicBezTo>
                <a:cubicBezTo>
                  <a:pt x="25" y="19"/>
                  <a:pt x="25" y="19"/>
                  <a:pt x="25" y="19"/>
                </a:cubicBezTo>
                <a:cubicBezTo>
                  <a:pt x="25" y="19"/>
                  <a:pt x="25" y="19"/>
                  <a:pt x="25" y="19"/>
                </a:cubicBezTo>
                <a:cubicBezTo>
                  <a:pt x="25" y="19"/>
                  <a:pt x="25" y="19"/>
                  <a:pt x="25" y="19"/>
                </a:cubicBezTo>
                <a:cubicBezTo>
                  <a:pt x="25" y="19"/>
                  <a:pt x="25" y="19"/>
                  <a:pt x="25" y="19"/>
                </a:cubicBezTo>
                <a:cubicBezTo>
                  <a:pt x="25" y="19"/>
                  <a:pt x="25" y="19"/>
                  <a:pt x="25" y="19"/>
                </a:cubicBezTo>
                <a:cubicBezTo>
                  <a:pt x="25" y="19"/>
                  <a:pt x="25" y="19"/>
                  <a:pt x="25" y="19"/>
                </a:cubicBezTo>
                <a:close/>
                <a:moveTo>
                  <a:pt x="24" y="23"/>
                </a:moveTo>
                <a:cubicBezTo>
                  <a:pt x="24" y="23"/>
                  <a:pt x="24" y="23"/>
                  <a:pt x="24" y="23"/>
                </a:cubicBezTo>
                <a:cubicBezTo>
                  <a:pt x="24" y="23"/>
                  <a:pt x="24" y="23"/>
                  <a:pt x="24" y="23"/>
                </a:cubicBezTo>
                <a:cubicBezTo>
                  <a:pt x="24" y="23"/>
                  <a:pt x="24" y="23"/>
                  <a:pt x="24" y="23"/>
                </a:cubicBezTo>
                <a:cubicBezTo>
                  <a:pt x="24" y="23"/>
                  <a:pt x="24" y="23"/>
                  <a:pt x="24" y="23"/>
                </a:cubicBezTo>
                <a:cubicBezTo>
                  <a:pt x="24" y="23"/>
                  <a:pt x="24" y="23"/>
                  <a:pt x="24" y="23"/>
                </a:cubicBezTo>
                <a:cubicBezTo>
                  <a:pt x="24" y="23"/>
                  <a:pt x="24" y="23"/>
                  <a:pt x="24" y="23"/>
                </a:cubicBezTo>
                <a:cubicBezTo>
                  <a:pt x="24" y="23"/>
                  <a:pt x="24" y="23"/>
                  <a:pt x="24" y="23"/>
                </a:cubicBezTo>
                <a:close/>
                <a:moveTo>
                  <a:pt x="25" y="20"/>
                </a:moveTo>
                <a:cubicBezTo>
                  <a:pt x="25" y="20"/>
                  <a:pt x="25" y="20"/>
                  <a:pt x="25" y="20"/>
                </a:cubicBezTo>
                <a:cubicBezTo>
                  <a:pt x="25" y="20"/>
                  <a:pt x="26" y="20"/>
                  <a:pt x="26" y="20"/>
                </a:cubicBezTo>
                <a:cubicBezTo>
                  <a:pt x="26" y="20"/>
                  <a:pt x="26" y="20"/>
                  <a:pt x="26" y="20"/>
                </a:cubicBezTo>
                <a:cubicBezTo>
                  <a:pt x="26" y="20"/>
                  <a:pt x="26" y="20"/>
                  <a:pt x="26" y="20"/>
                </a:cubicBezTo>
                <a:cubicBezTo>
                  <a:pt x="26" y="20"/>
                  <a:pt x="26" y="20"/>
                  <a:pt x="26" y="20"/>
                </a:cubicBezTo>
                <a:cubicBezTo>
                  <a:pt x="26" y="20"/>
                  <a:pt x="25" y="20"/>
                  <a:pt x="25" y="20"/>
                </a:cubicBezTo>
                <a:cubicBezTo>
                  <a:pt x="25" y="20"/>
                  <a:pt x="25" y="20"/>
                  <a:pt x="25" y="20"/>
                </a:cubicBezTo>
                <a:cubicBezTo>
                  <a:pt x="25" y="20"/>
                  <a:pt x="25" y="20"/>
                  <a:pt x="25" y="20"/>
                </a:cubicBezTo>
                <a:cubicBezTo>
                  <a:pt x="25" y="20"/>
                  <a:pt x="25" y="20"/>
                  <a:pt x="25" y="20"/>
                </a:cubicBezTo>
                <a:cubicBezTo>
                  <a:pt x="25" y="20"/>
                  <a:pt x="25" y="20"/>
                  <a:pt x="25" y="20"/>
                </a:cubicBezTo>
                <a:cubicBezTo>
                  <a:pt x="25" y="20"/>
                  <a:pt x="25" y="20"/>
                  <a:pt x="25" y="20"/>
                </a:cubicBezTo>
                <a:close/>
                <a:moveTo>
                  <a:pt x="23" y="24"/>
                </a:move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lose/>
                <a:moveTo>
                  <a:pt x="23" y="25"/>
                </a:moveTo>
                <a:cubicBezTo>
                  <a:pt x="23" y="25"/>
                  <a:pt x="23" y="25"/>
                  <a:pt x="22" y="25"/>
                </a:cubicBezTo>
                <a:cubicBezTo>
                  <a:pt x="22" y="25"/>
                  <a:pt x="22" y="25"/>
                  <a:pt x="22" y="25"/>
                </a:cubicBezTo>
                <a:cubicBezTo>
                  <a:pt x="22" y="25"/>
                  <a:pt x="22" y="25"/>
                  <a:pt x="22" y="25"/>
                </a:cubicBezTo>
                <a:cubicBezTo>
                  <a:pt x="22" y="25"/>
                  <a:pt x="22" y="25"/>
                  <a:pt x="22" y="25"/>
                </a:cubicBezTo>
                <a:cubicBezTo>
                  <a:pt x="22" y="25"/>
                  <a:pt x="22" y="25"/>
                  <a:pt x="22" y="25"/>
                </a:cubicBezTo>
                <a:cubicBezTo>
                  <a:pt x="22" y="25"/>
                  <a:pt x="22" y="25"/>
                  <a:pt x="22" y="25"/>
                </a:cubicBezTo>
                <a:cubicBezTo>
                  <a:pt x="22" y="25"/>
                  <a:pt x="22" y="25"/>
                  <a:pt x="22" y="25"/>
                </a:cubicBezTo>
                <a:cubicBezTo>
                  <a:pt x="22" y="25"/>
                  <a:pt x="22" y="25"/>
                  <a:pt x="22" y="25"/>
                </a:cubicBezTo>
                <a:cubicBezTo>
                  <a:pt x="22" y="25"/>
                  <a:pt x="22" y="25"/>
                  <a:pt x="22" y="25"/>
                </a:cubicBezTo>
                <a:cubicBezTo>
                  <a:pt x="22" y="25"/>
                  <a:pt x="22" y="25"/>
                  <a:pt x="22" y="25"/>
                </a:cubicBezTo>
                <a:cubicBezTo>
                  <a:pt x="22" y="25"/>
                  <a:pt x="22" y="25"/>
                  <a:pt x="22" y="25"/>
                </a:cubicBezTo>
                <a:cubicBezTo>
                  <a:pt x="22" y="25"/>
                  <a:pt x="22" y="25"/>
                  <a:pt x="23" y="25"/>
                </a:cubicBezTo>
                <a:cubicBezTo>
                  <a:pt x="23" y="25"/>
                  <a:pt x="23" y="25"/>
                  <a:pt x="23" y="25"/>
                </a:cubicBezTo>
                <a:cubicBezTo>
                  <a:pt x="23" y="25"/>
                  <a:pt x="23" y="25"/>
                  <a:pt x="23" y="25"/>
                </a:cubicBezTo>
                <a:cubicBezTo>
                  <a:pt x="23" y="25"/>
                  <a:pt x="23" y="25"/>
                  <a:pt x="23" y="25"/>
                </a:cubicBezTo>
                <a:cubicBezTo>
                  <a:pt x="23" y="25"/>
                  <a:pt x="23" y="25"/>
                  <a:pt x="23" y="25"/>
                </a:cubicBezTo>
                <a:cubicBezTo>
                  <a:pt x="23" y="25"/>
                  <a:pt x="23" y="25"/>
                  <a:pt x="23" y="25"/>
                </a:cubicBezTo>
                <a:cubicBezTo>
                  <a:pt x="23" y="25"/>
                  <a:pt x="23" y="25"/>
                  <a:pt x="23" y="25"/>
                </a:cubicBezTo>
                <a:cubicBezTo>
                  <a:pt x="23" y="25"/>
                  <a:pt x="23" y="25"/>
                  <a:pt x="23" y="25"/>
                </a:cubicBezTo>
                <a:cubicBezTo>
                  <a:pt x="23" y="25"/>
                  <a:pt x="23" y="25"/>
                  <a:pt x="23" y="25"/>
                </a:cubicBezTo>
                <a:cubicBezTo>
                  <a:pt x="23" y="25"/>
                  <a:pt x="23" y="25"/>
                  <a:pt x="23" y="25"/>
                </a:cubicBezTo>
                <a:cubicBezTo>
                  <a:pt x="23" y="25"/>
                  <a:pt x="23" y="25"/>
                  <a:pt x="23" y="25"/>
                </a:cubicBezTo>
                <a:cubicBezTo>
                  <a:pt x="23" y="25"/>
                  <a:pt x="23" y="25"/>
                  <a:pt x="23" y="25"/>
                </a:cubicBezTo>
                <a:cubicBezTo>
                  <a:pt x="23" y="25"/>
                  <a:pt x="23" y="25"/>
                  <a:pt x="23" y="25"/>
                </a:cubicBezTo>
                <a:cubicBezTo>
                  <a:pt x="23" y="25"/>
                  <a:pt x="23" y="25"/>
                  <a:pt x="23" y="25"/>
                </a:cubicBezTo>
                <a:cubicBezTo>
                  <a:pt x="23" y="25"/>
                  <a:pt x="23" y="25"/>
                  <a:pt x="23" y="25"/>
                </a:cubicBezTo>
                <a:cubicBezTo>
                  <a:pt x="23" y="25"/>
                  <a:pt x="23" y="25"/>
                  <a:pt x="23" y="25"/>
                </a:cubicBezTo>
                <a:cubicBezTo>
                  <a:pt x="23" y="25"/>
                  <a:pt x="23" y="25"/>
                  <a:pt x="23" y="25"/>
                </a:cubicBezTo>
                <a:close/>
                <a:moveTo>
                  <a:pt x="22" y="24"/>
                </a:moveTo>
                <a:cubicBezTo>
                  <a:pt x="22" y="24"/>
                  <a:pt x="22" y="24"/>
                  <a:pt x="22" y="24"/>
                </a:cubicBezTo>
                <a:cubicBezTo>
                  <a:pt x="22"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2" y="24"/>
                </a:cubicBezTo>
                <a:close/>
                <a:moveTo>
                  <a:pt x="23" y="24"/>
                </a:move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lose/>
                <a:moveTo>
                  <a:pt x="22" y="27"/>
                </a:moveTo>
                <a:cubicBezTo>
                  <a:pt x="22" y="27"/>
                  <a:pt x="22" y="27"/>
                  <a:pt x="22" y="27"/>
                </a:cubicBezTo>
                <a:cubicBezTo>
                  <a:pt x="22" y="27"/>
                  <a:pt x="22" y="27"/>
                  <a:pt x="22" y="27"/>
                </a:cubicBezTo>
                <a:cubicBezTo>
                  <a:pt x="22" y="27"/>
                  <a:pt x="22" y="27"/>
                  <a:pt x="22" y="27"/>
                </a:cubicBezTo>
                <a:cubicBezTo>
                  <a:pt x="22" y="27"/>
                  <a:pt x="22" y="27"/>
                  <a:pt x="22" y="27"/>
                </a:cubicBezTo>
                <a:cubicBezTo>
                  <a:pt x="22" y="27"/>
                  <a:pt x="22" y="27"/>
                  <a:pt x="22" y="27"/>
                </a:cubicBezTo>
                <a:cubicBezTo>
                  <a:pt x="22" y="27"/>
                  <a:pt x="22" y="27"/>
                  <a:pt x="22" y="27"/>
                </a:cubicBezTo>
                <a:cubicBezTo>
                  <a:pt x="22" y="27"/>
                  <a:pt x="22" y="27"/>
                  <a:pt x="22" y="27"/>
                </a:cubicBezTo>
                <a:cubicBezTo>
                  <a:pt x="22" y="27"/>
                  <a:pt x="22" y="27"/>
                  <a:pt x="22" y="27"/>
                </a:cubicBezTo>
                <a:cubicBezTo>
                  <a:pt x="22" y="27"/>
                  <a:pt x="22" y="27"/>
                  <a:pt x="22" y="27"/>
                </a:cubicBezTo>
                <a:cubicBezTo>
                  <a:pt x="22" y="27"/>
                  <a:pt x="22" y="27"/>
                  <a:pt x="22" y="27"/>
                </a:cubicBezTo>
                <a:close/>
                <a:moveTo>
                  <a:pt x="22" y="25"/>
                </a:moveTo>
                <a:cubicBezTo>
                  <a:pt x="22" y="25"/>
                  <a:pt x="22" y="25"/>
                  <a:pt x="22" y="25"/>
                </a:cubicBezTo>
                <a:cubicBezTo>
                  <a:pt x="22" y="25"/>
                  <a:pt x="22" y="25"/>
                  <a:pt x="22" y="25"/>
                </a:cubicBezTo>
                <a:cubicBezTo>
                  <a:pt x="22" y="25"/>
                  <a:pt x="22" y="25"/>
                  <a:pt x="22" y="25"/>
                </a:cubicBezTo>
                <a:cubicBezTo>
                  <a:pt x="22" y="25"/>
                  <a:pt x="22" y="25"/>
                  <a:pt x="22" y="25"/>
                </a:cubicBezTo>
                <a:cubicBezTo>
                  <a:pt x="22" y="25"/>
                  <a:pt x="22" y="25"/>
                  <a:pt x="22" y="25"/>
                </a:cubicBezTo>
                <a:cubicBezTo>
                  <a:pt x="22" y="25"/>
                  <a:pt x="22" y="25"/>
                  <a:pt x="22" y="25"/>
                </a:cubicBezTo>
                <a:cubicBezTo>
                  <a:pt x="22" y="25"/>
                  <a:pt x="22" y="25"/>
                  <a:pt x="22" y="25"/>
                </a:cubicBezTo>
                <a:cubicBezTo>
                  <a:pt x="22" y="25"/>
                  <a:pt x="22" y="25"/>
                  <a:pt x="22" y="25"/>
                </a:cubicBezTo>
                <a:close/>
                <a:moveTo>
                  <a:pt x="23" y="25"/>
                </a:moveTo>
                <a:cubicBezTo>
                  <a:pt x="23" y="25"/>
                  <a:pt x="23" y="25"/>
                  <a:pt x="23" y="25"/>
                </a:cubicBezTo>
                <a:cubicBezTo>
                  <a:pt x="23" y="25"/>
                  <a:pt x="23" y="25"/>
                  <a:pt x="23" y="25"/>
                </a:cubicBezTo>
                <a:cubicBezTo>
                  <a:pt x="23" y="25"/>
                  <a:pt x="23" y="25"/>
                  <a:pt x="23" y="25"/>
                </a:cubicBezTo>
                <a:cubicBezTo>
                  <a:pt x="23" y="25"/>
                  <a:pt x="23" y="25"/>
                  <a:pt x="23" y="25"/>
                </a:cubicBezTo>
                <a:cubicBezTo>
                  <a:pt x="23" y="25"/>
                  <a:pt x="23" y="25"/>
                  <a:pt x="23" y="25"/>
                </a:cubicBezTo>
                <a:cubicBezTo>
                  <a:pt x="23" y="25"/>
                  <a:pt x="23" y="25"/>
                  <a:pt x="23" y="25"/>
                </a:cubicBezTo>
                <a:cubicBezTo>
                  <a:pt x="23" y="25"/>
                  <a:pt x="23" y="25"/>
                  <a:pt x="23" y="25"/>
                </a:cubicBezTo>
                <a:cubicBezTo>
                  <a:pt x="23" y="25"/>
                  <a:pt x="23" y="25"/>
                  <a:pt x="23" y="25"/>
                </a:cubicBezTo>
                <a:cubicBezTo>
                  <a:pt x="23" y="25"/>
                  <a:pt x="23" y="25"/>
                  <a:pt x="23" y="25"/>
                </a:cubicBezTo>
                <a:cubicBezTo>
                  <a:pt x="23" y="25"/>
                  <a:pt x="23" y="25"/>
                  <a:pt x="23" y="25"/>
                </a:cubicBezTo>
                <a:cubicBezTo>
                  <a:pt x="23" y="25"/>
                  <a:pt x="23" y="25"/>
                  <a:pt x="23" y="25"/>
                </a:cubicBezTo>
                <a:cubicBezTo>
                  <a:pt x="23" y="25"/>
                  <a:pt x="23" y="25"/>
                  <a:pt x="23" y="25"/>
                </a:cubicBezTo>
                <a:close/>
                <a:moveTo>
                  <a:pt x="22" y="25"/>
                </a:moveTo>
                <a:cubicBezTo>
                  <a:pt x="22" y="25"/>
                  <a:pt x="22" y="25"/>
                  <a:pt x="22" y="25"/>
                </a:cubicBezTo>
                <a:cubicBezTo>
                  <a:pt x="22" y="25"/>
                  <a:pt x="22" y="25"/>
                  <a:pt x="22" y="25"/>
                </a:cubicBezTo>
                <a:cubicBezTo>
                  <a:pt x="22" y="25"/>
                  <a:pt x="22" y="25"/>
                  <a:pt x="22" y="25"/>
                </a:cubicBezTo>
                <a:cubicBezTo>
                  <a:pt x="22" y="25"/>
                  <a:pt x="22" y="25"/>
                  <a:pt x="22" y="25"/>
                </a:cubicBezTo>
                <a:cubicBezTo>
                  <a:pt x="22" y="25"/>
                  <a:pt x="22" y="25"/>
                  <a:pt x="22" y="25"/>
                </a:cubicBezTo>
                <a:cubicBezTo>
                  <a:pt x="22" y="25"/>
                  <a:pt x="22" y="25"/>
                  <a:pt x="22" y="25"/>
                </a:cubicBezTo>
                <a:cubicBezTo>
                  <a:pt x="22" y="25"/>
                  <a:pt x="22" y="25"/>
                  <a:pt x="22" y="25"/>
                </a:cubicBezTo>
                <a:cubicBezTo>
                  <a:pt x="22" y="25"/>
                  <a:pt x="22" y="25"/>
                  <a:pt x="22" y="25"/>
                </a:cubicBezTo>
                <a:cubicBezTo>
                  <a:pt x="22" y="25"/>
                  <a:pt x="22" y="25"/>
                  <a:pt x="22" y="25"/>
                </a:cubicBezTo>
                <a:cubicBezTo>
                  <a:pt x="22" y="25"/>
                  <a:pt x="22" y="25"/>
                  <a:pt x="22" y="25"/>
                </a:cubicBezTo>
                <a:cubicBezTo>
                  <a:pt x="22" y="25"/>
                  <a:pt x="22" y="25"/>
                  <a:pt x="22" y="25"/>
                </a:cubicBezTo>
                <a:cubicBezTo>
                  <a:pt x="22" y="25"/>
                  <a:pt x="22" y="25"/>
                  <a:pt x="22" y="25"/>
                </a:cubicBezTo>
                <a:close/>
                <a:moveTo>
                  <a:pt x="22" y="24"/>
                </a:moveTo>
                <a:cubicBezTo>
                  <a:pt x="22" y="24"/>
                  <a:pt x="22" y="24"/>
                  <a:pt x="22" y="24"/>
                </a:cubicBezTo>
                <a:cubicBezTo>
                  <a:pt x="22" y="24"/>
                  <a:pt x="22" y="24"/>
                  <a:pt x="22" y="24"/>
                </a:cubicBezTo>
                <a:cubicBezTo>
                  <a:pt x="22" y="24"/>
                  <a:pt x="22" y="24"/>
                  <a:pt x="22" y="25"/>
                </a:cubicBezTo>
                <a:cubicBezTo>
                  <a:pt x="22" y="25"/>
                  <a:pt x="22" y="25"/>
                  <a:pt x="22" y="25"/>
                </a:cubicBezTo>
                <a:cubicBezTo>
                  <a:pt x="22" y="25"/>
                  <a:pt x="22" y="25"/>
                  <a:pt x="22" y="25"/>
                </a:cubicBezTo>
                <a:cubicBezTo>
                  <a:pt x="22" y="24"/>
                  <a:pt x="22" y="24"/>
                  <a:pt x="22" y="24"/>
                </a:cubicBezTo>
                <a:cubicBezTo>
                  <a:pt x="22" y="24"/>
                  <a:pt x="22" y="24"/>
                  <a:pt x="22" y="24"/>
                </a:cubicBezTo>
                <a:cubicBezTo>
                  <a:pt x="22" y="24"/>
                  <a:pt x="22" y="24"/>
                  <a:pt x="22" y="24"/>
                </a:cubicBezTo>
                <a:cubicBezTo>
                  <a:pt x="22" y="24"/>
                  <a:pt x="22" y="24"/>
                  <a:pt x="22" y="24"/>
                </a:cubicBezTo>
                <a:cubicBezTo>
                  <a:pt x="22" y="24"/>
                  <a:pt x="22" y="24"/>
                  <a:pt x="22" y="24"/>
                </a:cubicBezTo>
                <a:cubicBezTo>
                  <a:pt x="22" y="24"/>
                  <a:pt x="22" y="24"/>
                  <a:pt x="22" y="24"/>
                </a:cubicBezTo>
                <a:cubicBezTo>
                  <a:pt x="22" y="24"/>
                  <a:pt x="22" y="24"/>
                  <a:pt x="22" y="24"/>
                </a:cubicBezTo>
                <a:cubicBezTo>
                  <a:pt x="22" y="24"/>
                  <a:pt x="22" y="24"/>
                  <a:pt x="22" y="24"/>
                </a:cubicBezTo>
                <a:cubicBezTo>
                  <a:pt x="22" y="24"/>
                  <a:pt x="22" y="24"/>
                  <a:pt x="22" y="24"/>
                </a:cubicBezTo>
                <a:cubicBezTo>
                  <a:pt x="22" y="24"/>
                  <a:pt x="22" y="24"/>
                  <a:pt x="22" y="24"/>
                </a:cubicBezTo>
                <a:cubicBezTo>
                  <a:pt x="22" y="24"/>
                  <a:pt x="22" y="24"/>
                  <a:pt x="22" y="24"/>
                </a:cubicBezTo>
                <a:cubicBezTo>
                  <a:pt x="22" y="24"/>
                  <a:pt x="22" y="24"/>
                  <a:pt x="22" y="24"/>
                </a:cubicBezTo>
                <a:cubicBezTo>
                  <a:pt x="22" y="24"/>
                  <a:pt x="22" y="24"/>
                  <a:pt x="22" y="24"/>
                </a:cubicBezTo>
                <a:cubicBezTo>
                  <a:pt x="22" y="24"/>
                  <a:pt x="22" y="24"/>
                  <a:pt x="22" y="24"/>
                </a:cubicBezTo>
                <a:cubicBezTo>
                  <a:pt x="22" y="24"/>
                  <a:pt x="22" y="24"/>
                  <a:pt x="22" y="24"/>
                </a:cubicBezTo>
                <a:close/>
                <a:moveTo>
                  <a:pt x="22" y="24"/>
                </a:moveTo>
                <a:cubicBezTo>
                  <a:pt x="22" y="24"/>
                  <a:pt x="22" y="24"/>
                  <a:pt x="22" y="24"/>
                </a:cubicBezTo>
                <a:cubicBezTo>
                  <a:pt x="22" y="24"/>
                  <a:pt x="22" y="24"/>
                  <a:pt x="22" y="24"/>
                </a:cubicBezTo>
                <a:cubicBezTo>
                  <a:pt x="22" y="24"/>
                  <a:pt x="22" y="24"/>
                  <a:pt x="22" y="24"/>
                </a:cubicBezTo>
                <a:cubicBezTo>
                  <a:pt x="22" y="24"/>
                  <a:pt x="22" y="24"/>
                  <a:pt x="22" y="24"/>
                </a:cubicBezTo>
                <a:cubicBezTo>
                  <a:pt x="22" y="24"/>
                  <a:pt x="22" y="24"/>
                  <a:pt x="22" y="24"/>
                </a:cubicBezTo>
                <a:cubicBezTo>
                  <a:pt x="22" y="24"/>
                  <a:pt x="22" y="24"/>
                  <a:pt x="22" y="24"/>
                </a:cubicBezTo>
                <a:cubicBezTo>
                  <a:pt x="22" y="24"/>
                  <a:pt x="22" y="24"/>
                  <a:pt x="22" y="24"/>
                </a:cubicBezTo>
                <a:cubicBezTo>
                  <a:pt x="22" y="24"/>
                  <a:pt x="22" y="24"/>
                  <a:pt x="22" y="24"/>
                </a:cubicBezTo>
                <a:cubicBezTo>
                  <a:pt x="22" y="24"/>
                  <a:pt x="22" y="24"/>
                  <a:pt x="22" y="24"/>
                </a:cubicBezTo>
                <a:cubicBezTo>
                  <a:pt x="22" y="24"/>
                  <a:pt x="22" y="24"/>
                  <a:pt x="22" y="24"/>
                </a:cubicBezTo>
                <a:cubicBezTo>
                  <a:pt x="22" y="24"/>
                  <a:pt x="22" y="24"/>
                  <a:pt x="22" y="24"/>
                </a:cubicBezTo>
                <a:cubicBezTo>
                  <a:pt x="22" y="24"/>
                  <a:pt x="22" y="24"/>
                  <a:pt x="22" y="24"/>
                </a:cubicBezTo>
                <a:close/>
                <a:moveTo>
                  <a:pt x="22" y="27"/>
                </a:moveTo>
                <a:cubicBezTo>
                  <a:pt x="22" y="27"/>
                  <a:pt x="22" y="27"/>
                  <a:pt x="22" y="27"/>
                </a:cubicBezTo>
                <a:cubicBezTo>
                  <a:pt x="22" y="27"/>
                  <a:pt x="22" y="27"/>
                  <a:pt x="22" y="27"/>
                </a:cubicBezTo>
                <a:cubicBezTo>
                  <a:pt x="22" y="27"/>
                  <a:pt x="22" y="27"/>
                  <a:pt x="22" y="27"/>
                </a:cubicBezTo>
                <a:cubicBezTo>
                  <a:pt x="22" y="27"/>
                  <a:pt x="22" y="27"/>
                  <a:pt x="22" y="27"/>
                </a:cubicBezTo>
                <a:cubicBezTo>
                  <a:pt x="22" y="27"/>
                  <a:pt x="22" y="27"/>
                  <a:pt x="22" y="27"/>
                </a:cubicBezTo>
                <a:cubicBezTo>
                  <a:pt x="22" y="27"/>
                  <a:pt x="22" y="27"/>
                  <a:pt x="22" y="27"/>
                </a:cubicBezTo>
                <a:close/>
                <a:moveTo>
                  <a:pt x="23" y="27"/>
                </a:moveTo>
                <a:cubicBezTo>
                  <a:pt x="23" y="27"/>
                  <a:pt x="23" y="27"/>
                  <a:pt x="23" y="27"/>
                </a:cubicBezTo>
                <a:cubicBezTo>
                  <a:pt x="23" y="27"/>
                  <a:pt x="23" y="27"/>
                  <a:pt x="23" y="27"/>
                </a:cubicBezTo>
                <a:cubicBezTo>
                  <a:pt x="23" y="27"/>
                  <a:pt x="23" y="27"/>
                  <a:pt x="23" y="27"/>
                </a:cubicBezTo>
                <a:cubicBezTo>
                  <a:pt x="23" y="27"/>
                  <a:pt x="23" y="28"/>
                  <a:pt x="23" y="28"/>
                </a:cubicBezTo>
                <a:cubicBezTo>
                  <a:pt x="23" y="28"/>
                  <a:pt x="23" y="28"/>
                  <a:pt x="23" y="28"/>
                </a:cubicBezTo>
                <a:cubicBezTo>
                  <a:pt x="23" y="28"/>
                  <a:pt x="23" y="28"/>
                  <a:pt x="23" y="28"/>
                </a:cubicBezTo>
                <a:cubicBezTo>
                  <a:pt x="23" y="28"/>
                  <a:pt x="23" y="28"/>
                  <a:pt x="23" y="28"/>
                </a:cubicBezTo>
                <a:cubicBezTo>
                  <a:pt x="23" y="28"/>
                  <a:pt x="23" y="28"/>
                  <a:pt x="23" y="28"/>
                </a:cubicBezTo>
                <a:cubicBezTo>
                  <a:pt x="23" y="28"/>
                  <a:pt x="23" y="28"/>
                  <a:pt x="23" y="28"/>
                </a:cubicBezTo>
                <a:cubicBezTo>
                  <a:pt x="23" y="28"/>
                  <a:pt x="23" y="28"/>
                  <a:pt x="23" y="28"/>
                </a:cubicBezTo>
                <a:cubicBezTo>
                  <a:pt x="23" y="28"/>
                  <a:pt x="23" y="28"/>
                  <a:pt x="23" y="27"/>
                </a:cubicBezTo>
                <a:cubicBezTo>
                  <a:pt x="23" y="27"/>
                  <a:pt x="23" y="27"/>
                  <a:pt x="23" y="27"/>
                </a:cubicBezTo>
                <a:close/>
                <a:moveTo>
                  <a:pt x="27" y="18"/>
                </a:moveTo>
                <a:cubicBezTo>
                  <a:pt x="27" y="18"/>
                  <a:pt x="27" y="18"/>
                  <a:pt x="27" y="18"/>
                </a:cubicBezTo>
                <a:cubicBezTo>
                  <a:pt x="27" y="18"/>
                  <a:pt x="27" y="18"/>
                  <a:pt x="27" y="18"/>
                </a:cubicBezTo>
                <a:cubicBezTo>
                  <a:pt x="27" y="18"/>
                  <a:pt x="27" y="18"/>
                  <a:pt x="27" y="18"/>
                </a:cubicBezTo>
                <a:cubicBezTo>
                  <a:pt x="27" y="18"/>
                  <a:pt x="27" y="18"/>
                  <a:pt x="27" y="18"/>
                </a:cubicBezTo>
                <a:cubicBezTo>
                  <a:pt x="27" y="18"/>
                  <a:pt x="27" y="18"/>
                  <a:pt x="27" y="18"/>
                </a:cubicBezTo>
                <a:cubicBezTo>
                  <a:pt x="27" y="18"/>
                  <a:pt x="27" y="18"/>
                  <a:pt x="27" y="18"/>
                </a:cubicBezTo>
                <a:cubicBezTo>
                  <a:pt x="27" y="18"/>
                  <a:pt x="27" y="18"/>
                  <a:pt x="27" y="18"/>
                </a:cubicBezTo>
                <a:cubicBezTo>
                  <a:pt x="27" y="18"/>
                  <a:pt x="27" y="18"/>
                  <a:pt x="27" y="18"/>
                </a:cubicBezTo>
                <a:cubicBezTo>
                  <a:pt x="27" y="18"/>
                  <a:pt x="27" y="18"/>
                  <a:pt x="27" y="18"/>
                </a:cubicBezTo>
                <a:cubicBezTo>
                  <a:pt x="27" y="18"/>
                  <a:pt x="27" y="18"/>
                  <a:pt x="27" y="18"/>
                </a:cubicBezTo>
                <a:cubicBezTo>
                  <a:pt x="27" y="18"/>
                  <a:pt x="27" y="18"/>
                  <a:pt x="27" y="18"/>
                </a:cubicBezTo>
                <a:cubicBezTo>
                  <a:pt x="27" y="18"/>
                  <a:pt x="27" y="18"/>
                  <a:pt x="27" y="18"/>
                </a:cubicBezTo>
                <a:cubicBezTo>
                  <a:pt x="27" y="18"/>
                  <a:pt x="27" y="18"/>
                  <a:pt x="27" y="18"/>
                </a:cubicBezTo>
                <a:close/>
                <a:moveTo>
                  <a:pt x="23" y="28"/>
                </a:moveTo>
                <a:cubicBezTo>
                  <a:pt x="23" y="28"/>
                  <a:pt x="23" y="28"/>
                  <a:pt x="23" y="28"/>
                </a:cubicBezTo>
                <a:cubicBezTo>
                  <a:pt x="23" y="28"/>
                  <a:pt x="23" y="29"/>
                  <a:pt x="23" y="29"/>
                </a:cubicBezTo>
                <a:cubicBezTo>
                  <a:pt x="23" y="29"/>
                  <a:pt x="23" y="29"/>
                  <a:pt x="23" y="29"/>
                </a:cubicBezTo>
                <a:cubicBezTo>
                  <a:pt x="23" y="29"/>
                  <a:pt x="23" y="29"/>
                  <a:pt x="23" y="29"/>
                </a:cubicBezTo>
                <a:cubicBezTo>
                  <a:pt x="23" y="29"/>
                  <a:pt x="23" y="29"/>
                  <a:pt x="23" y="29"/>
                </a:cubicBezTo>
                <a:cubicBezTo>
                  <a:pt x="23" y="29"/>
                  <a:pt x="23" y="29"/>
                  <a:pt x="23" y="29"/>
                </a:cubicBezTo>
                <a:cubicBezTo>
                  <a:pt x="23" y="29"/>
                  <a:pt x="23" y="29"/>
                  <a:pt x="23" y="29"/>
                </a:cubicBezTo>
                <a:cubicBezTo>
                  <a:pt x="23" y="29"/>
                  <a:pt x="23" y="29"/>
                  <a:pt x="23" y="29"/>
                </a:cubicBezTo>
                <a:cubicBezTo>
                  <a:pt x="23" y="29"/>
                  <a:pt x="23" y="29"/>
                  <a:pt x="23" y="29"/>
                </a:cubicBezTo>
                <a:cubicBezTo>
                  <a:pt x="23" y="29"/>
                  <a:pt x="23" y="29"/>
                  <a:pt x="23" y="29"/>
                </a:cubicBezTo>
                <a:cubicBezTo>
                  <a:pt x="23" y="29"/>
                  <a:pt x="23" y="29"/>
                  <a:pt x="23" y="28"/>
                </a:cubicBezTo>
                <a:cubicBezTo>
                  <a:pt x="23" y="28"/>
                  <a:pt x="23" y="28"/>
                  <a:pt x="23" y="28"/>
                </a:cubicBezTo>
                <a:cubicBezTo>
                  <a:pt x="23" y="28"/>
                  <a:pt x="23" y="28"/>
                  <a:pt x="23" y="28"/>
                </a:cubicBezTo>
                <a:close/>
                <a:moveTo>
                  <a:pt x="24" y="28"/>
                </a:moveTo>
                <a:cubicBezTo>
                  <a:pt x="24" y="28"/>
                  <a:pt x="24" y="28"/>
                  <a:pt x="24" y="28"/>
                </a:cubicBezTo>
                <a:cubicBezTo>
                  <a:pt x="24" y="28"/>
                  <a:pt x="24" y="28"/>
                  <a:pt x="24" y="28"/>
                </a:cubicBezTo>
                <a:cubicBezTo>
                  <a:pt x="24" y="28"/>
                  <a:pt x="24" y="28"/>
                  <a:pt x="24" y="28"/>
                </a:cubicBezTo>
                <a:cubicBezTo>
                  <a:pt x="24" y="28"/>
                  <a:pt x="24" y="28"/>
                  <a:pt x="24" y="28"/>
                </a:cubicBezTo>
                <a:cubicBezTo>
                  <a:pt x="24" y="28"/>
                  <a:pt x="24" y="28"/>
                  <a:pt x="24" y="28"/>
                </a:cubicBezTo>
                <a:cubicBezTo>
                  <a:pt x="24" y="28"/>
                  <a:pt x="24" y="28"/>
                  <a:pt x="24" y="28"/>
                </a:cubicBezTo>
                <a:cubicBezTo>
                  <a:pt x="24" y="28"/>
                  <a:pt x="24" y="28"/>
                  <a:pt x="24" y="28"/>
                </a:cubicBezTo>
                <a:cubicBezTo>
                  <a:pt x="24" y="28"/>
                  <a:pt x="24" y="28"/>
                  <a:pt x="24" y="28"/>
                </a:cubicBezTo>
                <a:cubicBezTo>
                  <a:pt x="24" y="28"/>
                  <a:pt x="24" y="28"/>
                  <a:pt x="24" y="28"/>
                </a:cubicBezTo>
                <a:close/>
                <a:moveTo>
                  <a:pt x="24" y="28"/>
                </a:moveTo>
                <a:cubicBezTo>
                  <a:pt x="24" y="28"/>
                  <a:pt x="24" y="28"/>
                  <a:pt x="24" y="28"/>
                </a:cubicBezTo>
                <a:cubicBezTo>
                  <a:pt x="24" y="28"/>
                  <a:pt x="24" y="28"/>
                  <a:pt x="24" y="28"/>
                </a:cubicBezTo>
                <a:cubicBezTo>
                  <a:pt x="24" y="28"/>
                  <a:pt x="24" y="28"/>
                  <a:pt x="24" y="28"/>
                </a:cubicBezTo>
                <a:cubicBezTo>
                  <a:pt x="24" y="28"/>
                  <a:pt x="24" y="28"/>
                  <a:pt x="24" y="28"/>
                </a:cubicBezTo>
                <a:cubicBezTo>
                  <a:pt x="24" y="28"/>
                  <a:pt x="24" y="28"/>
                  <a:pt x="24" y="28"/>
                </a:cubicBezTo>
                <a:cubicBezTo>
                  <a:pt x="24" y="28"/>
                  <a:pt x="24" y="28"/>
                  <a:pt x="24" y="28"/>
                </a:cubicBezTo>
                <a:cubicBezTo>
                  <a:pt x="24" y="28"/>
                  <a:pt x="24" y="28"/>
                  <a:pt x="24" y="28"/>
                </a:cubicBezTo>
                <a:cubicBezTo>
                  <a:pt x="24" y="28"/>
                  <a:pt x="24" y="28"/>
                  <a:pt x="24" y="28"/>
                </a:cubicBezTo>
                <a:cubicBezTo>
                  <a:pt x="24" y="28"/>
                  <a:pt x="24" y="28"/>
                  <a:pt x="24" y="28"/>
                </a:cubicBezTo>
                <a:close/>
                <a:moveTo>
                  <a:pt x="24" y="28"/>
                </a:moveTo>
                <a:cubicBezTo>
                  <a:pt x="24" y="28"/>
                  <a:pt x="24" y="28"/>
                  <a:pt x="24" y="28"/>
                </a:cubicBezTo>
                <a:cubicBezTo>
                  <a:pt x="24" y="28"/>
                  <a:pt x="24" y="28"/>
                  <a:pt x="24" y="28"/>
                </a:cubicBezTo>
                <a:cubicBezTo>
                  <a:pt x="24" y="28"/>
                  <a:pt x="24" y="28"/>
                  <a:pt x="24" y="28"/>
                </a:cubicBezTo>
                <a:cubicBezTo>
                  <a:pt x="24" y="28"/>
                  <a:pt x="24" y="28"/>
                  <a:pt x="24" y="28"/>
                </a:cubicBezTo>
                <a:cubicBezTo>
                  <a:pt x="24" y="28"/>
                  <a:pt x="24" y="28"/>
                  <a:pt x="24" y="28"/>
                </a:cubicBezTo>
                <a:cubicBezTo>
                  <a:pt x="24" y="28"/>
                  <a:pt x="24" y="28"/>
                  <a:pt x="24" y="28"/>
                </a:cubicBezTo>
                <a:cubicBezTo>
                  <a:pt x="24" y="28"/>
                  <a:pt x="24" y="28"/>
                  <a:pt x="24" y="28"/>
                </a:cubicBezTo>
                <a:cubicBezTo>
                  <a:pt x="24" y="28"/>
                  <a:pt x="24" y="28"/>
                  <a:pt x="24" y="28"/>
                </a:cubicBezTo>
                <a:cubicBezTo>
                  <a:pt x="24" y="28"/>
                  <a:pt x="24" y="28"/>
                  <a:pt x="24" y="28"/>
                </a:cubicBezTo>
                <a:cubicBezTo>
                  <a:pt x="24" y="28"/>
                  <a:pt x="24" y="28"/>
                  <a:pt x="24" y="28"/>
                </a:cubicBezTo>
                <a:cubicBezTo>
                  <a:pt x="24" y="28"/>
                  <a:pt x="24" y="28"/>
                  <a:pt x="24" y="28"/>
                </a:cubicBezTo>
                <a:cubicBezTo>
                  <a:pt x="24" y="28"/>
                  <a:pt x="24" y="28"/>
                  <a:pt x="24" y="28"/>
                </a:cubicBezTo>
                <a:cubicBezTo>
                  <a:pt x="24" y="28"/>
                  <a:pt x="24" y="28"/>
                  <a:pt x="24" y="28"/>
                </a:cubicBezTo>
                <a:close/>
                <a:moveTo>
                  <a:pt x="24" y="27"/>
                </a:moveTo>
                <a:cubicBezTo>
                  <a:pt x="24" y="27"/>
                  <a:pt x="24" y="27"/>
                  <a:pt x="24" y="27"/>
                </a:cubicBezTo>
                <a:cubicBezTo>
                  <a:pt x="24" y="27"/>
                  <a:pt x="24" y="27"/>
                  <a:pt x="24" y="27"/>
                </a:cubicBezTo>
                <a:cubicBezTo>
                  <a:pt x="24" y="27"/>
                  <a:pt x="24" y="27"/>
                  <a:pt x="24" y="27"/>
                </a:cubicBezTo>
                <a:cubicBezTo>
                  <a:pt x="24" y="27"/>
                  <a:pt x="24" y="27"/>
                  <a:pt x="24" y="27"/>
                </a:cubicBezTo>
                <a:cubicBezTo>
                  <a:pt x="24" y="27"/>
                  <a:pt x="24" y="27"/>
                  <a:pt x="24" y="27"/>
                </a:cubicBezTo>
                <a:cubicBezTo>
                  <a:pt x="24" y="27"/>
                  <a:pt x="24" y="27"/>
                  <a:pt x="24" y="27"/>
                </a:cubicBezTo>
                <a:cubicBezTo>
                  <a:pt x="24" y="27"/>
                  <a:pt x="24" y="27"/>
                  <a:pt x="24" y="27"/>
                </a:cubicBezTo>
                <a:cubicBezTo>
                  <a:pt x="24" y="27"/>
                  <a:pt x="24" y="27"/>
                  <a:pt x="24" y="27"/>
                </a:cubicBezTo>
                <a:close/>
                <a:moveTo>
                  <a:pt x="22" y="27"/>
                </a:moveTo>
                <a:cubicBezTo>
                  <a:pt x="22" y="27"/>
                  <a:pt x="22" y="27"/>
                  <a:pt x="22" y="27"/>
                </a:cubicBezTo>
                <a:cubicBezTo>
                  <a:pt x="22" y="27"/>
                  <a:pt x="22" y="27"/>
                  <a:pt x="22" y="27"/>
                </a:cubicBezTo>
                <a:cubicBezTo>
                  <a:pt x="22" y="27"/>
                  <a:pt x="22" y="27"/>
                  <a:pt x="22" y="27"/>
                </a:cubicBezTo>
                <a:cubicBezTo>
                  <a:pt x="22" y="27"/>
                  <a:pt x="22" y="27"/>
                  <a:pt x="22" y="27"/>
                </a:cubicBezTo>
                <a:cubicBezTo>
                  <a:pt x="22" y="27"/>
                  <a:pt x="22" y="27"/>
                  <a:pt x="22" y="27"/>
                </a:cubicBezTo>
                <a:cubicBezTo>
                  <a:pt x="22" y="27"/>
                  <a:pt x="22" y="27"/>
                  <a:pt x="22" y="27"/>
                </a:cubicBezTo>
                <a:cubicBezTo>
                  <a:pt x="22" y="27"/>
                  <a:pt x="22" y="27"/>
                  <a:pt x="22" y="27"/>
                </a:cubicBezTo>
                <a:cubicBezTo>
                  <a:pt x="22" y="27"/>
                  <a:pt x="22" y="27"/>
                  <a:pt x="22" y="27"/>
                </a:cubicBezTo>
                <a:cubicBezTo>
                  <a:pt x="22" y="27"/>
                  <a:pt x="22" y="27"/>
                  <a:pt x="22" y="27"/>
                </a:cubicBezTo>
                <a:close/>
                <a:moveTo>
                  <a:pt x="48" y="49"/>
                </a:moveTo>
                <a:cubicBezTo>
                  <a:pt x="48" y="49"/>
                  <a:pt x="48" y="49"/>
                  <a:pt x="48" y="49"/>
                </a:cubicBezTo>
                <a:cubicBezTo>
                  <a:pt x="48" y="49"/>
                  <a:pt x="48" y="49"/>
                  <a:pt x="48" y="49"/>
                </a:cubicBezTo>
                <a:cubicBezTo>
                  <a:pt x="48" y="49"/>
                  <a:pt x="48" y="49"/>
                  <a:pt x="48" y="49"/>
                </a:cubicBezTo>
                <a:cubicBezTo>
                  <a:pt x="48" y="49"/>
                  <a:pt x="48" y="49"/>
                  <a:pt x="48" y="49"/>
                </a:cubicBezTo>
                <a:cubicBezTo>
                  <a:pt x="48" y="49"/>
                  <a:pt x="48" y="49"/>
                  <a:pt x="48" y="49"/>
                </a:cubicBezTo>
                <a:cubicBezTo>
                  <a:pt x="48" y="49"/>
                  <a:pt x="48" y="49"/>
                  <a:pt x="48" y="49"/>
                </a:cubicBezTo>
                <a:cubicBezTo>
                  <a:pt x="48" y="49"/>
                  <a:pt x="48" y="49"/>
                  <a:pt x="48" y="49"/>
                </a:cubicBezTo>
                <a:cubicBezTo>
                  <a:pt x="48" y="49"/>
                  <a:pt x="48" y="49"/>
                  <a:pt x="48" y="49"/>
                </a:cubicBezTo>
                <a:cubicBezTo>
                  <a:pt x="48" y="49"/>
                  <a:pt x="48" y="49"/>
                  <a:pt x="48" y="49"/>
                </a:cubicBezTo>
                <a:close/>
                <a:moveTo>
                  <a:pt x="48" y="49"/>
                </a:moveTo>
                <a:cubicBezTo>
                  <a:pt x="48" y="49"/>
                  <a:pt x="48" y="49"/>
                  <a:pt x="48" y="49"/>
                </a:cubicBezTo>
                <a:cubicBezTo>
                  <a:pt x="48" y="49"/>
                  <a:pt x="48" y="49"/>
                  <a:pt x="48" y="49"/>
                </a:cubicBezTo>
                <a:cubicBezTo>
                  <a:pt x="48" y="49"/>
                  <a:pt x="48" y="49"/>
                  <a:pt x="48" y="49"/>
                </a:cubicBezTo>
                <a:cubicBezTo>
                  <a:pt x="48" y="49"/>
                  <a:pt x="48" y="49"/>
                  <a:pt x="48" y="49"/>
                </a:cubicBezTo>
                <a:cubicBezTo>
                  <a:pt x="48" y="49"/>
                  <a:pt x="48" y="49"/>
                  <a:pt x="48" y="49"/>
                </a:cubicBezTo>
                <a:cubicBezTo>
                  <a:pt x="48" y="49"/>
                  <a:pt x="48" y="49"/>
                  <a:pt x="48" y="49"/>
                </a:cubicBezTo>
                <a:cubicBezTo>
                  <a:pt x="48" y="49"/>
                  <a:pt x="48" y="49"/>
                  <a:pt x="48" y="49"/>
                </a:cubicBezTo>
                <a:cubicBezTo>
                  <a:pt x="48" y="49"/>
                  <a:pt x="48" y="49"/>
                  <a:pt x="48" y="49"/>
                </a:cubicBezTo>
                <a:close/>
                <a:moveTo>
                  <a:pt x="48" y="49"/>
                </a:moveTo>
                <a:cubicBezTo>
                  <a:pt x="48" y="49"/>
                  <a:pt x="48" y="49"/>
                  <a:pt x="48" y="49"/>
                </a:cubicBezTo>
                <a:cubicBezTo>
                  <a:pt x="48" y="49"/>
                  <a:pt x="48" y="49"/>
                  <a:pt x="48" y="49"/>
                </a:cubicBezTo>
                <a:cubicBezTo>
                  <a:pt x="48" y="49"/>
                  <a:pt x="48" y="49"/>
                  <a:pt x="48" y="49"/>
                </a:cubicBezTo>
                <a:cubicBezTo>
                  <a:pt x="48" y="49"/>
                  <a:pt x="48" y="49"/>
                  <a:pt x="48" y="49"/>
                </a:cubicBezTo>
                <a:cubicBezTo>
                  <a:pt x="48" y="49"/>
                  <a:pt x="48" y="49"/>
                  <a:pt x="48" y="49"/>
                </a:cubicBezTo>
                <a:cubicBezTo>
                  <a:pt x="48" y="49"/>
                  <a:pt x="48" y="49"/>
                  <a:pt x="48" y="49"/>
                </a:cubicBezTo>
                <a:cubicBezTo>
                  <a:pt x="48" y="49"/>
                  <a:pt x="48" y="49"/>
                  <a:pt x="48" y="49"/>
                </a:cubicBezTo>
                <a:cubicBezTo>
                  <a:pt x="48" y="49"/>
                  <a:pt x="48" y="49"/>
                  <a:pt x="48" y="49"/>
                </a:cubicBezTo>
                <a:cubicBezTo>
                  <a:pt x="48" y="49"/>
                  <a:pt x="48" y="49"/>
                  <a:pt x="48" y="49"/>
                </a:cubicBezTo>
                <a:cubicBezTo>
                  <a:pt x="48" y="49"/>
                  <a:pt x="48" y="49"/>
                  <a:pt x="48" y="49"/>
                </a:cubicBezTo>
                <a:close/>
                <a:moveTo>
                  <a:pt x="49" y="48"/>
                </a:moveTo>
                <a:cubicBezTo>
                  <a:pt x="49" y="48"/>
                  <a:pt x="49" y="48"/>
                  <a:pt x="49" y="48"/>
                </a:cubicBezTo>
                <a:cubicBezTo>
                  <a:pt x="49" y="48"/>
                  <a:pt x="49" y="48"/>
                  <a:pt x="49" y="48"/>
                </a:cubicBezTo>
                <a:cubicBezTo>
                  <a:pt x="49" y="48"/>
                  <a:pt x="49" y="48"/>
                  <a:pt x="49" y="48"/>
                </a:cubicBezTo>
                <a:cubicBezTo>
                  <a:pt x="49" y="48"/>
                  <a:pt x="49" y="48"/>
                  <a:pt x="49" y="48"/>
                </a:cubicBezTo>
                <a:cubicBezTo>
                  <a:pt x="49" y="48"/>
                  <a:pt x="49" y="48"/>
                  <a:pt x="49" y="48"/>
                </a:cubicBezTo>
                <a:cubicBezTo>
                  <a:pt x="49" y="48"/>
                  <a:pt x="49" y="48"/>
                  <a:pt x="49" y="48"/>
                </a:cubicBezTo>
                <a:close/>
                <a:moveTo>
                  <a:pt x="49" y="48"/>
                </a:moveTo>
                <a:cubicBezTo>
                  <a:pt x="49" y="48"/>
                  <a:pt x="49" y="48"/>
                  <a:pt x="49" y="48"/>
                </a:cubicBezTo>
                <a:cubicBezTo>
                  <a:pt x="49" y="48"/>
                  <a:pt x="49" y="48"/>
                  <a:pt x="49" y="48"/>
                </a:cubicBezTo>
                <a:cubicBezTo>
                  <a:pt x="49" y="48"/>
                  <a:pt x="49" y="48"/>
                  <a:pt x="49" y="48"/>
                </a:cubicBezTo>
                <a:cubicBezTo>
                  <a:pt x="49" y="48"/>
                  <a:pt x="49" y="48"/>
                  <a:pt x="49" y="48"/>
                </a:cubicBezTo>
                <a:cubicBezTo>
                  <a:pt x="49" y="48"/>
                  <a:pt x="49" y="48"/>
                  <a:pt x="49" y="48"/>
                </a:cubicBezTo>
                <a:cubicBezTo>
                  <a:pt x="49" y="48"/>
                  <a:pt x="49" y="48"/>
                  <a:pt x="49" y="48"/>
                </a:cubicBezTo>
                <a:close/>
                <a:moveTo>
                  <a:pt x="49" y="50"/>
                </a:moveTo>
                <a:cubicBezTo>
                  <a:pt x="49" y="50"/>
                  <a:pt x="49" y="50"/>
                  <a:pt x="49" y="50"/>
                </a:cubicBezTo>
                <a:cubicBezTo>
                  <a:pt x="49" y="50"/>
                  <a:pt x="49" y="50"/>
                  <a:pt x="49" y="50"/>
                </a:cubicBezTo>
                <a:cubicBezTo>
                  <a:pt x="49" y="50"/>
                  <a:pt x="49" y="50"/>
                  <a:pt x="49" y="50"/>
                </a:cubicBezTo>
                <a:cubicBezTo>
                  <a:pt x="49" y="50"/>
                  <a:pt x="49" y="50"/>
                  <a:pt x="49" y="49"/>
                </a:cubicBezTo>
                <a:cubicBezTo>
                  <a:pt x="49" y="49"/>
                  <a:pt x="49" y="49"/>
                  <a:pt x="49" y="49"/>
                </a:cubicBezTo>
                <a:cubicBezTo>
                  <a:pt x="49" y="49"/>
                  <a:pt x="49" y="49"/>
                  <a:pt x="49" y="49"/>
                </a:cubicBezTo>
                <a:cubicBezTo>
                  <a:pt x="49" y="49"/>
                  <a:pt x="49" y="49"/>
                  <a:pt x="49" y="49"/>
                </a:cubicBezTo>
                <a:cubicBezTo>
                  <a:pt x="49" y="49"/>
                  <a:pt x="49" y="49"/>
                  <a:pt x="49" y="49"/>
                </a:cubicBezTo>
                <a:cubicBezTo>
                  <a:pt x="49" y="49"/>
                  <a:pt x="49" y="49"/>
                  <a:pt x="49" y="49"/>
                </a:cubicBezTo>
                <a:cubicBezTo>
                  <a:pt x="49" y="49"/>
                  <a:pt x="49" y="49"/>
                  <a:pt x="49" y="49"/>
                </a:cubicBezTo>
                <a:cubicBezTo>
                  <a:pt x="49" y="49"/>
                  <a:pt x="49" y="49"/>
                  <a:pt x="49" y="49"/>
                </a:cubicBezTo>
                <a:cubicBezTo>
                  <a:pt x="49" y="49"/>
                  <a:pt x="49" y="49"/>
                  <a:pt x="49" y="49"/>
                </a:cubicBezTo>
                <a:cubicBezTo>
                  <a:pt x="49" y="49"/>
                  <a:pt x="49" y="49"/>
                  <a:pt x="49" y="49"/>
                </a:cubicBezTo>
                <a:cubicBezTo>
                  <a:pt x="49" y="49"/>
                  <a:pt x="49" y="49"/>
                  <a:pt x="49" y="49"/>
                </a:cubicBezTo>
                <a:cubicBezTo>
                  <a:pt x="49" y="49"/>
                  <a:pt x="49" y="49"/>
                  <a:pt x="49" y="49"/>
                </a:cubicBezTo>
                <a:cubicBezTo>
                  <a:pt x="49" y="49"/>
                  <a:pt x="49" y="49"/>
                  <a:pt x="49" y="49"/>
                </a:cubicBezTo>
                <a:cubicBezTo>
                  <a:pt x="49" y="49"/>
                  <a:pt x="49" y="49"/>
                  <a:pt x="49" y="49"/>
                </a:cubicBezTo>
                <a:cubicBezTo>
                  <a:pt x="49" y="49"/>
                  <a:pt x="49" y="49"/>
                  <a:pt x="49" y="49"/>
                </a:cubicBezTo>
                <a:cubicBezTo>
                  <a:pt x="49" y="49"/>
                  <a:pt x="49" y="49"/>
                  <a:pt x="49" y="49"/>
                </a:cubicBezTo>
                <a:cubicBezTo>
                  <a:pt x="49" y="49"/>
                  <a:pt x="49" y="49"/>
                  <a:pt x="49" y="49"/>
                </a:cubicBezTo>
                <a:cubicBezTo>
                  <a:pt x="49" y="49"/>
                  <a:pt x="49" y="49"/>
                  <a:pt x="49" y="49"/>
                </a:cubicBezTo>
                <a:cubicBezTo>
                  <a:pt x="49" y="49"/>
                  <a:pt x="49" y="49"/>
                  <a:pt x="49" y="49"/>
                </a:cubicBezTo>
                <a:cubicBezTo>
                  <a:pt x="49" y="49"/>
                  <a:pt x="49" y="49"/>
                  <a:pt x="49" y="49"/>
                </a:cubicBezTo>
                <a:cubicBezTo>
                  <a:pt x="49" y="49"/>
                  <a:pt x="49" y="49"/>
                  <a:pt x="49" y="49"/>
                </a:cubicBezTo>
                <a:cubicBezTo>
                  <a:pt x="49" y="49"/>
                  <a:pt x="49" y="49"/>
                  <a:pt x="49" y="49"/>
                </a:cubicBezTo>
                <a:cubicBezTo>
                  <a:pt x="49" y="49"/>
                  <a:pt x="49" y="49"/>
                  <a:pt x="49" y="49"/>
                </a:cubicBezTo>
                <a:cubicBezTo>
                  <a:pt x="49" y="49"/>
                  <a:pt x="49" y="49"/>
                  <a:pt x="49" y="49"/>
                </a:cubicBezTo>
                <a:cubicBezTo>
                  <a:pt x="49" y="49"/>
                  <a:pt x="49" y="49"/>
                  <a:pt x="49" y="49"/>
                </a:cubicBezTo>
                <a:cubicBezTo>
                  <a:pt x="49" y="49"/>
                  <a:pt x="49" y="49"/>
                  <a:pt x="49" y="49"/>
                </a:cubicBezTo>
                <a:cubicBezTo>
                  <a:pt x="49" y="49"/>
                  <a:pt x="49" y="49"/>
                  <a:pt x="49" y="49"/>
                </a:cubicBezTo>
                <a:cubicBezTo>
                  <a:pt x="49" y="49"/>
                  <a:pt x="49" y="49"/>
                  <a:pt x="49" y="49"/>
                </a:cubicBezTo>
                <a:cubicBezTo>
                  <a:pt x="49" y="49"/>
                  <a:pt x="49" y="49"/>
                  <a:pt x="49" y="49"/>
                </a:cubicBezTo>
                <a:cubicBezTo>
                  <a:pt x="49" y="49"/>
                  <a:pt x="49" y="49"/>
                  <a:pt x="49" y="49"/>
                </a:cubicBezTo>
                <a:cubicBezTo>
                  <a:pt x="49" y="49"/>
                  <a:pt x="49" y="49"/>
                  <a:pt x="49" y="49"/>
                </a:cubicBezTo>
                <a:cubicBezTo>
                  <a:pt x="49" y="49"/>
                  <a:pt x="49" y="49"/>
                  <a:pt x="49" y="49"/>
                </a:cubicBezTo>
                <a:cubicBezTo>
                  <a:pt x="49" y="49"/>
                  <a:pt x="49" y="49"/>
                  <a:pt x="49" y="49"/>
                </a:cubicBezTo>
                <a:cubicBezTo>
                  <a:pt x="49" y="49"/>
                  <a:pt x="49" y="49"/>
                  <a:pt x="49" y="49"/>
                </a:cubicBezTo>
                <a:cubicBezTo>
                  <a:pt x="49" y="49"/>
                  <a:pt x="49" y="49"/>
                  <a:pt x="49" y="49"/>
                </a:cubicBezTo>
                <a:cubicBezTo>
                  <a:pt x="49" y="49"/>
                  <a:pt x="49" y="49"/>
                  <a:pt x="49" y="49"/>
                </a:cubicBezTo>
                <a:cubicBezTo>
                  <a:pt x="49" y="49"/>
                  <a:pt x="49" y="49"/>
                  <a:pt x="49" y="49"/>
                </a:cubicBezTo>
                <a:cubicBezTo>
                  <a:pt x="49" y="49"/>
                  <a:pt x="49" y="49"/>
                  <a:pt x="49" y="49"/>
                </a:cubicBezTo>
                <a:cubicBezTo>
                  <a:pt x="49" y="49"/>
                  <a:pt x="49" y="49"/>
                  <a:pt x="49" y="49"/>
                </a:cubicBezTo>
                <a:cubicBezTo>
                  <a:pt x="49" y="49"/>
                  <a:pt x="49" y="49"/>
                  <a:pt x="49" y="49"/>
                </a:cubicBezTo>
                <a:cubicBezTo>
                  <a:pt x="49" y="49"/>
                  <a:pt x="49" y="49"/>
                  <a:pt x="49" y="49"/>
                </a:cubicBezTo>
                <a:cubicBezTo>
                  <a:pt x="49" y="49"/>
                  <a:pt x="49" y="49"/>
                  <a:pt x="49" y="49"/>
                </a:cubicBezTo>
                <a:cubicBezTo>
                  <a:pt x="49" y="49"/>
                  <a:pt x="49" y="49"/>
                  <a:pt x="49" y="49"/>
                </a:cubicBezTo>
                <a:cubicBezTo>
                  <a:pt x="49" y="49"/>
                  <a:pt x="49" y="49"/>
                  <a:pt x="49" y="49"/>
                </a:cubicBezTo>
                <a:cubicBezTo>
                  <a:pt x="49" y="49"/>
                  <a:pt x="49" y="49"/>
                  <a:pt x="49" y="49"/>
                </a:cubicBezTo>
                <a:cubicBezTo>
                  <a:pt x="49" y="49"/>
                  <a:pt x="49" y="49"/>
                  <a:pt x="49" y="49"/>
                </a:cubicBezTo>
                <a:cubicBezTo>
                  <a:pt x="49" y="49"/>
                  <a:pt x="49" y="49"/>
                  <a:pt x="49" y="49"/>
                </a:cubicBezTo>
                <a:cubicBezTo>
                  <a:pt x="49" y="49"/>
                  <a:pt x="49" y="49"/>
                  <a:pt x="49" y="49"/>
                </a:cubicBezTo>
                <a:cubicBezTo>
                  <a:pt x="49" y="49"/>
                  <a:pt x="49" y="49"/>
                  <a:pt x="49" y="49"/>
                </a:cubicBezTo>
                <a:cubicBezTo>
                  <a:pt x="49" y="49"/>
                  <a:pt x="49" y="50"/>
                  <a:pt x="49" y="50"/>
                </a:cubicBezTo>
                <a:cubicBezTo>
                  <a:pt x="49" y="50"/>
                  <a:pt x="49" y="50"/>
                  <a:pt x="49" y="50"/>
                </a:cubicBezTo>
                <a:cubicBezTo>
                  <a:pt x="49" y="50"/>
                  <a:pt x="49" y="50"/>
                  <a:pt x="49" y="50"/>
                </a:cubicBezTo>
                <a:cubicBezTo>
                  <a:pt x="49" y="50"/>
                  <a:pt x="49" y="50"/>
                  <a:pt x="49" y="50"/>
                </a:cubicBezTo>
                <a:cubicBezTo>
                  <a:pt x="49" y="50"/>
                  <a:pt x="49" y="50"/>
                  <a:pt x="49" y="50"/>
                </a:cubicBezTo>
                <a:cubicBezTo>
                  <a:pt x="49" y="50"/>
                  <a:pt x="49" y="50"/>
                  <a:pt x="49" y="50"/>
                </a:cubicBezTo>
                <a:cubicBezTo>
                  <a:pt x="49" y="50"/>
                  <a:pt x="49" y="50"/>
                  <a:pt x="49" y="50"/>
                </a:cubicBezTo>
                <a:cubicBezTo>
                  <a:pt x="49" y="50"/>
                  <a:pt x="49" y="50"/>
                  <a:pt x="49" y="50"/>
                </a:cubicBezTo>
                <a:cubicBezTo>
                  <a:pt x="49" y="50"/>
                  <a:pt x="49" y="50"/>
                  <a:pt x="49" y="50"/>
                </a:cubicBezTo>
                <a:cubicBezTo>
                  <a:pt x="49" y="50"/>
                  <a:pt x="49" y="50"/>
                  <a:pt x="49" y="50"/>
                </a:cubicBezTo>
                <a:cubicBezTo>
                  <a:pt x="49" y="50"/>
                  <a:pt x="49" y="50"/>
                  <a:pt x="49" y="50"/>
                </a:cubicBezTo>
                <a:cubicBezTo>
                  <a:pt x="49" y="50"/>
                  <a:pt x="49" y="50"/>
                  <a:pt x="49" y="50"/>
                </a:cubicBezTo>
                <a:cubicBezTo>
                  <a:pt x="49" y="50"/>
                  <a:pt x="49" y="50"/>
                  <a:pt x="49" y="50"/>
                </a:cubicBezTo>
                <a:cubicBezTo>
                  <a:pt x="49" y="50"/>
                  <a:pt x="49" y="50"/>
                  <a:pt x="49" y="50"/>
                </a:cubicBezTo>
                <a:cubicBezTo>
                  <a:pt x="49" y="50"/>
                  <a:pt x="49" y="50"/>
                  <a:pt x="49" y="50"/>
                </a:cubicBezTo>
                <a:cubicBezTo>
                  <a:pt x="49" y="50"/>
                  <a:pt x="49" y="50"/>
                  <a:pt x="49" y="50"/>
                </a:cubicBezTo>
                <a:cubicBezTo>
                  <a:pt x="49" y="50"/>
                  <a:pt x="49" y="50"/>
                  <a:pt x="49" y="50"/>
                </a:cubicBezTo>
                <a:cubicBezTo>
                  <a:pt x="49" y="50"/>
                  <a:pt x="49" y="50"/>
                  <a:pt x="49" y="50"/>
                </a:cubicBezTo>
                <a:cubicBezTo>
                  <a:pt x="49" y="50"/>
                  <a:pt x="49" y="50"/>
                  <a:pt x="49" y="50"/>
                </a:cubicBezTo>
                <a:cubicBezTo>
                  <a:pt x="49" y="50"/>
                  <a:pt x="49" y="50"/>
                  <a:pt x="49" y="50"/>
                </a:cubicBezTo>
                <a:cubicBezTo>
                  <a:pt x="49" y="50"/>
                  <a:pt x="49" y="50"/>
                  <a:pt x="49" y="50"/>
                </a:cubicBezTo>
                <a:cubicBezTo>
                  <a:pt x="49" y="50"/>
                  <a:pt x="49" y="50"/>
                  <a:pt x="49" y="50"/>
                </a:cubicBezTo>
                <a:cubicBezTo>
                  <a:pt x="49" y="50"/>
                  <a:pt x="49" y="50"/>
                  <a:pt x="49" y="50"/>
                </a:cubicBezTo>
                <a:cubicBezTo>
                  <a:pt x="49" y="50"/>
                  <a:pt x="49" y="50"/>
                  <a:pt x="49" y="50"/>
                </a:cubicBezTo>
                <a:cubicBezTo>
                  <a:pt x="49" y="50"/>
                  <a:pt x="49" y="50"/>
                  <a:pt x="48" y="50"/>
                </a:cubicBezTo>
                <a:cubicBezTo>
                  <a:pt x="48" y="50"/>
                  <a:pt x="48" y="50"/>
                  <a:pt x="48" y="50"/>
                </a:cubicBezTo>
                <a:cubicBezTo>
                  <a:pt x="48" y="50"/>
                  <a:pt x="48" y="50"/>
                  <a:pt x="48" y="50"/>
                </a:cubicBezTo>
                <a:cubicBezTo>
                  <a:pt x="48" y="50"/>
                  <a:pt x="48" y="50"/>
                  <a:pt x="48" y="50"/>
                </a:cubicBezTo>
                <a:cubicBezTo>
                  <a:pt x="48" y="50"/>
                  <a:pt x="48" y="50"/>
                  <a:pt x="48" y="50"/>
                </a:cubicBezTo>
                <a:cubicBezTo>
                  <a:pt x="48" y="50"/>
                  <a:pt x="48" y="50"/>
                  <a:pt x="48" y="50"/>
                </a:cubicBezTo>
                <a:cubicBezTo>
                  <a:pt x="48" y="50"/>
                  <a:pt x="48" y="50"/>
                  <a:pt x="48" y="50"/>
                </a:cubicBezTo>
                <a:cubicBezTo>
                  <a:pt x="48" y="50"/>
                  <a:pt x="48" y="50"/>
                  <a:pt x="48" y="50"/>
                </a:cubicBezTo>
                <a:cubicBezTo>
                  <a:pt x="48" y="50"/>
                  <a:pt x="48" y="50"/>
                  <a:pt x="48" y="50"/>
                </a:cubicBezTo>
                <a:cubicBezTo>
                  <a:pt x="48" y="50"/>
                  <a:pt x="48" y="50"/>
                  <a:pt x="48" y="50"/>
                </a:cubicBezTo>
                <a:cubicBezTo>
                  <a:pt x="48" y="50"/>
                  <a:pt x="48" y="50"/>
                  <a:pt x="48" y="50"/>
                </a:cubicBezTo>
                <a:cubicBezTo>
                  <a:pt x="48" y="50"/>
                  <a:pt x="48" y="50"/>
                  <a:pt x="48" y="50"/>
                </a:cubicBezTo>
                <a:cubicBezTo>
                  <a:pt x="48" y="50"/>
                  <a:pt x="48" y="50"/>
                  <a:pt x="48" y="50"/>
                </a:cubicBezTo>
                <a:cubicBezTo>
                  <a:pt x="48" y="50"/>
                  <a:pt x="48" y="50"/>
                  <a:pt x="48" y="50"/>
                </a:cubicBezTo>
                <a:cubicBezTo>
                  <a:pt x="48" y="50"/>
                  <a:pt x="48" y="50"/>
                  <a:pt x="48" y="50"/>
                </a:cubicBezTo>
                <a:cubicBezTo>
                  <a:pt x="48" y="50"/>
                  <a:pt x="48" y="50"/>
                  <a:pt x="48" y="50"/>
                </a:cubicBezTo>
                <a:cubicBezTo>
                  <a:pt x="48" y="50"/>
                  <a:pt x="48" y="50"/>
                  <a:pt x="48" y="50"/>
                </a:cubicBezTo>
                <a:cubicBezTo>
                  <a:pt x="48" y="50"/>
                  <a:pt x="48" y="50"/>
                  <a:pt x="48" y="50"/>
                </a:cubicBezTo>
                <a:cubicBezTo>
                  <a:pt x="48" y="50"/>
                  <a:pt x="48" y="50"/>
                  <a:pt x="48" y="50"/>
                </a:cubicBezTo>
                <a:cubicBezTo>
                  <a:pt x="48" y="50"/>
                  <a:pt x="48" y="50"/>
                  <a:pt x="48" y="50"/>
                </a:cubicBezTo>
                <a:cubicBezTo>
                  <a:pt x="48" y="50"/>
                  <a:pt x="48" y="50"/>
                  <a:pt x="48" y="50"/>
                </a:cubicBezTo>
                <a:cubicBezTo>
                  <a:pt x="48" y="50"/>
                  <a:pt x="48" y="50"/>
                  <a:pt x="48" y="50"/>
                </a:cubicBezTo>
                <a:cubicBezTo>
                  <a:pt x="48" y="50"/>
                  <a:pt x="48" y="50"/>
                  <a:pt x="48" y="50"/>
                </a:cubicBezTo>
                <a:cubicBezTo>
                  <a:pt x="48" y="50"/>
                  <a:pt x="48" y="50"/>
                  <a:pt x="48" y="50"/>
                </a:cubicBezTo>
                <a:cubicBezTo>
                  <a:pt x="48" y="50"/>
                  <a:pt x="48" y="50"/>
                  <a:pt x="48" y="50"/>
                </a:cubicBezTo>
                <a:cubicBezTo>
                  <a:pt x="48" y="50"/>
                  <a:pt x="48" y="50"/>
                  <a:pt x="48" y="50"/>
                </a:cubicBezTo>
                <a:cubicBezTo>
                  <a:pt x="48" y="50"/>
                  <a:pt x="48" y="50"/>
                  <a:pt x="48" y="50"/>
                </a:cubicBezTo>
                <a:cubicBezTo>
                  <a:pt x="48" y="50"/>
                  <a:pt x="48" y="50"/>
                  <a:pt x="48" y="50"/>
                </a:cubicBezTo>
                <a:cubicBezTo>
                  <a:pt x="48" y="50"/>
                  <a:pt x="48" y="50"/>
                  <a:pt x="48" y="50"/>
                </a:cubicBezTo>
                <a:cubicBezTo>
                  <a:pt x="48" y="50"/>
                  <a:pt x="48" y="50"/>
                  <a:pt x="48" y="50"/>
                </a:cubicBezTo>
                <a:cubicBezTo>
                  <a:pt x="48" y="50"/>
                  <a:pt x="48" y="50"/>
                  <a:pt x="48" y="50"/>
                </a:cubicBezTo>
                <a:cubicBezTo>
                  <a:pt x="48" y="50"/>
                  <a:pt x="48" y="50"/>
                  <a:pt x="48" y="50"/>
                </a:cubicBezTo>
                <a:cubicBezTo>
                  <a:pt x="48" y="50"/>
                  <a:pt x="48" y="50"/>
                  <a:pt x="48" y="50"/>
                </a:cubicBezTo>
                <a:cubicBezTo>
                  <a:pt x="48" y="50"/>
                  <a:pt x="48" y="50"/>
                  <a:pt x="48" y="50"/>
                </a:cubicBezTo>
                <a:cubicBezTo>
                  <a:pt x="48" y="50"/>
                  <a:pt x="48" y="50"/>
                  <a:pt x="48" y="50"/>
                </a:cubicBezTo>
                <a:cubicBezTo>
                  <a:pt x="48" y="50"/>
                  <a:pt x="48" y="50"/>
                  <a:pt x="48" y="50"/>
                </a:cubicBezTo>
                <a:cubicBezTo>
                  <a:pt x="48" y="50"/>
                  <a:pt x="48" y="50"/>
                  <a:pt x="48" y="50"/>
                </a:cubicBezTo>
                <a:cubicBezTo>
                  <a:pt x="48" y="50"/>
                  <a:pt x="48" y="50"/>
                  <a:pt x="48" y="50"/>
                </a:cubicBezTo>
                <a:cubicBezTo>
                  <a:pt x="48" y="50"/>
                  <a:pt x="48" y="50"/>
                  <a:pt x="48" y="50"/>
                </a:cubicBezTo>
                <a:cubicBezTo>
                  <a:pt x="48" y="50"/>
                  <a:pt x="48" y="50"/>
                  <a:pt x="48" y="50"/>
                </a:cubicBezTo>
                <a:cubicBezTo>
                  <a:pt x="48" y="50"/>
                  <a:pt x="48" y="50"/>
                  <a:pt x="48" y="50"/>
                </a:cubicBezTo>
                <a:cubicBezTo>
                  <a:pt x="48" y="50"/>
                  <a:pt x="48" y="51"/>
                  <a:pt x="48" y="51"/>
                </a:cubicBezTo>
                <a:cubicBezTo>
                  <a:pt x="48" y="51"/>
                  <a:pt x="48" y="51"/>
                  <a:pt x="48" y="51"/>
                </a:cubicBezTo>
                <a:cubicBezTo>
                  <a:pt x="48" y="51"/>
                  <a:pt x="48" y="51"/>
                  <a:pt x="48" y="51"/>
                </a:cubicBezTo>
                <a:cubicBezTo>
                  <a:pt x="48" y="51"/>
                  <a:pt x="48" y="51"/>
                  <a:pt x="48" y="51"/>
                </a:cubicBezTo>
                <a:cubicBezTo>
                  <a:pt x="48" y="51"/>
                  <a:pt x="48" y="51"/>
                  <a:pt x="48" y="51"/>
                </a:cubicBezTo>
                <a:cubicBezTo>
                  <a:pt x="48" y="51"/>
                  <a:pt x="48" y="51"/>
                  <a:pt x="48" y="51"/>
                </a:cubicBezTo>
                <a:cubicBezTo>
                  <a:pt x="48" y="51"/>
                  <a:pt x="48" y="51"/>
                  <a:pt x="48" y="51"/>
                </a:cubicBezTo>
                <a:cubicBezTo>
                  <a:pt x="48" y="51"/>
                  <a:pt x="48" y="51"/>
                  <a:pt x="48" y="51"/>
                </a:cubicBezTo>
                <a:cubicBezTo>
                  <a:pt x="48" y="51"/>
                  <a:pt x="48" y="51"/>
                  <a:pt x="48" y="51"/>
                </a:cubicBezTo>
                <a:cubicBezTo>
                  <a:pt x="48" y="51"/>
                  <a:pt x="48" y="51"/>
                  <a:pt x="48" y="51"/>
                </a:cubicBezTo>
                <a:cubicBezTo>
                  <a:pt x="48" y="51"/>
                  <a:pt x="48" y="51"/>
                  <a:pt x="48" y="51"/>
                </a:cubicBezTo>
                <a:cubicBezTo>
                  <a:pt x="48" y="51"/>
                  <a:pt x="48" y="51"/>
                  <a:pt x="48" y="51"/>
                </a:cubicBezTo>
                <a:cubicBezTo>
                  <a:pt x="48" y="51"/>
                  <a:pt x="48" y="51"/>
                  <a:pt x="48" y="51"/>
                </a:cubicBezTo>
                <a:cubicBezTo>
                  <a:pt x="48" y="51"/>
                  <a:pt x="48" y="51"/>
                  <a:pt x="48" y="51"/>
                </a:cubicBezTo>
                <a:cubicBezTo>
                  <a:pt x="48" y="51"/>
                  <a:pt x="48" y="51"/>
                  <a:pt x="48" y="51"/>
                </a:cubicBezTo>
                <a:cubicBezTo>
                  <a:pt x="48" y="51"/>
                  <a:pt x="48" y="51"/>
                  <a:pt x="48" y="51"/>
                </a:cubicBezTo>
                <a:cubicBezTo>
                  <a:pt x="48" y="51"/>
                  <a:pt x="48" y="51"/>
                  <a:pt x="48" y="51"/>
                </a:cubicBezTo>
                <a:cubicBezTo>
                  <a:pt x="48" y="51"/>
                  <a:pt x="48" y="51"/>
                  <a:pt x="48" y="51"/>
                </a:cubicBezTo>
                <a:cubicBezTo>
                  <a:pt x="48" y="51"/>
                  <a:pt x="48" y="51"/>
                  <a:pt x="48" y="51"/>
                </a:cubicBezTo>
                <a:cubicBezTo>
                  <a:pt x="48" y="51"/>
                  <a:pt x="48" y="51"/>
                  <a:pt x="48" y="51"/>
                </a:cubicBezTo>
                <a:cubicBezTo>
                  <a:pt x="48" y="51"/>
                  <a:pt x="48" y="51"/>
                  <a:pt x="48" y="51"/>
                </a:cubicBezTo>
                <a:cubicBezTo>
                  <a:pt x="48" y="51"/>
                  <a:pt x="48" y="51"/>
                  <a:pt x="48" y="51"/>
                </a:cubicBezTo>
                <a:cubicBezTo>
                  <a:pt x="48" y="51"/>
                  <a:pt x="48" y="51"/>
                  <a:pt x="48" y="51"/>
                </a:cubicBezTo>
                <a:cubicBezTo>
                  <a:pt x="48" y="51"/>
                  <a:pt x="48" y="51"/>
                  <a:pt x="48" y="51"/>
                </a:cubicBezTo>
                <a:cubicBezTo>
                  <a:pt x="48" y="51"/>
                  <a:pt x="48" y="51"/>
                  <a:pt x="48" y="51"/>
                </a:cubicBezTo>
                <a:cubicBezTo>
                  <a:pt x="48" y="51"/>
                  <a:pt x="48" y="51"/>
                  <a:pt x="48" y="51"/>
                </a:cubicBezTo>
                <a:cubicBezTo>
                  <a:pt x="48" y="51"/>
                  <a:pt x="48" y="51"/>
                  <a:pt x="48" y="51"/>
                </a:cubicBezTo>
                <a:cubicBezTo>
                  <a:pt x="48" y="51"/>
                  <a:pt x="48" y="51"/>
                  <a:pt x="48" y="51"/>
                </a:cubicBezTo>
                <a:cubicBezTo>
                  <a:pt x="48" y="51"/>
                  <a:pt x="48" y="51"/>
                  <a:pt x="48" y="51"/>
                </a:cubicBezTo>
                <a:cubicBezTo>
                  <a:pt x="48" y="51"/>
                  <a:pt x="48" y="52"/>
                  <a:pt x="48" y="52"/>
                </a:cubicBezTo>
                <a:cubicBezTo>
                  <a:pt x="48" y="52"/>
                  <a:pt x="48" y="52"/>
                  <a:pt x="48" y="52"/>
                </a:cubicBezTo>
                <a:cubicBezTo>
                  <a:pt x="48" y="52"/>
                  <a:pt x="48" y="52"/>
                  <a:pt x="48" y="52"/>
                </a:cubicBezTo>
                <a:cubicBezTo>
                  <a:pt x="48" y="52"/>
                  <a:pt x="48" y="52"/>
                  <a:pt x="48" y="52"/>
                </a:cubicBezTo>
                <a:cubicBezTo>
                  <a:pt x="48" y="52"/>
                  <a:pt x="48" y="52"/>
                  <a:pt x="48" y="52"/>
                </a:cubicBezTo>
                <a:cubicBezTo>
                  <a:pt x="48" y="52"/>
                  <a:pt x="48" y="52"/>
                  <a:pt x="48" y="52"/>
                </a:cubicBezTo>
                <a:cubicBezTo>
                  <a:pt x="48" y="52"/>
                  <a:pt x="48" y="52"/>
                  <a:pt x="48" y="52"/>
                </a:cubicBezTo>
                <a:cubicBezTo>
                  <a:pt x="48" y="52"/>
                  <a:pt x="48" y="52"/>
                  <a:pt x="48" y="52"/>
                </a:cubicBezTo>
                <a:cubicBezTo>
                  <a:pt x="48" y="52"/>
                  <a:pt x="48" y="52"/>
                  <a:pt x="48" y="52"/>
                </a:cubicBezTo>
                <a:cubicBezTo>
                  <a:pt x="48" y="52"/>
                  <a:pt x="48" y="52"/>
                  <a:pt x="48" y="52"/>
                </a:cubicBezTo>
                <a:cubicBezTo>
                  <a:pt x="48" y="52"/>
                  <a:pt x="48" y="52"/>
                  <a:pt x="48" y="52"/>
                </a:cubicBezTo>
                <a:cubicBezTo>
                  <a:pt x="48" y="52"/>
                  <a:pt x="48" y="52"/>
                  <a:pt x="48" y="52"/>
                </a:cubicBezTo>
                <a:cubicBezTo>
                  <a:pt x="48" y="52"/>
                  <a:pt x="48" y="52"/>
                  <a:pt x="48" y="52"/>
                </a:cubicBezTo>
                <a:cubicBezTo>
                  <a:pt x="48" y="52"/>
                  <a:pt x="48" y="52"/>
                  <a:pt x="48" y="52"/>
                </a:cubicBezTo>
                <a:cubicBezTo>
                  <a:pt x="48" y="52"/>
                  <a:pt x="48" y="52"/>
                  <a:pt x="48" y="52"/>
                </a:cubicBezTo>
                <a:cubicBezTo>
                  <a:pt x="48" y="52"/>
                  <a:pt x="48" y="52"/>
                  <a:pt x="48" y="52"/>
                </a:cubicBezTo>
                <a:cubicBezTo>
                  <a:pt x="48" y="52"/>
                  <a:pt x="48" y="52"/>
                  <a:pt x="48" y="52"/>
                </a:cubicBezTo>
                <a:cubicBezTo>
                  <a:pt x="48" y="52"/>
                  <a:pt x="48" y="52"/>
                  <a:pt x="48" y="52"/>
                </a:cubicBezTo>
                <a:cubicBezTo>
                  <a:pt x="48" y="52"/>
                  <a:pt x="48" y="52"/>
                  <a:pt x="48" y="52"/>
                </a:cubicBezTo>
                <a:cubicBezTo>
                  <a:pt x="48" y="52"/>
                  <a:pt x="48" y="52"/>
                  <a:pt x="48" y="52"/>
                </a:cubicBezTo>
                <a:cubicBezTo>
                  <a:pt x="48" y="52"/>
                  <a:pt x="48" y="52"/>
                  <a:pt x="48" y="52"/>
                </a:cubicBezTo>
                <a:cubicBezTo>
                  <a:pt x="48" y="52"/>
                  <a:pt x="48" y="52"/>
                  <a:pt x="48" y="52"/>
                </a:cubicBezTo>
                <a:cubicBezTo>
                  <a:pt x="48" y="52"/>
                  <a:pt x="48" y="52"/>
                  <a:pt x="48" y="52"/>
                </a:cubicBezTo>
                <a:cubicBezTo>
                  <a:pt x="48" y="52"/>
                  <a:pt x="48" y="52"/>
                  <a:pt x="48" y="52"/>
                </a:cubicBezTo>
                <a:cubicBezTo>
                  <a:pt x="48" y="52"/>
                  <a:pt x="48" y="52"/>
                  <a:pt x="48" y="52"/>
                </a:cubicBezTo>
                <a:cubicBezTo>
                  <a:pt x="48" y="52"/>
                  <a:pt x="48" y="52"/>
                  <a:pt x="48" y="52"/>
                </a:cubicBezTo>
                <a:cubicBezTo>
                  <a:pt x="48" y="52"/>
                  <a:pt x="48" y="52"/>
                  <a:pt x="48" y="52"/>
                </a:cubicBezTo>
                <a:cubicBezTo>
                  <a:pt x="48" y="52"/>
                  <a:pt x="48" y="52"/>
                  <a:pt x="48" y="52"/>
                </a:cubicBezTo>
                <a:cubicBezTo>
                  <a:pt x="48" y="52"/>
                  <a:pt x="48" y="52"/>
                  <a:pt x="48" y="52"/>
                </a:cubicBezTo>
                <a:cubicBezTo>
                  <a:pt x="48" y="52"/>
                  <a:pt x="48" y="52"/>
                  <a:pt x="48" y="52"/>
                </a:cubicBezTo>
                <a:cubicBezTo>
                  <a:pt x="48" y="52"/>
                  <a:pt x="48" y="52"/>
                  <a:pt x="48" y="52"/>
                </a:cubicBezTo>
                <a:cubicBezTo>
                  <a:pt x="48" y="52"/>
                  <a:pt x="48" y="52"/>
                  <a:pt x="48" y="52"/>
                </a:cubicBezTo>
                <a:cubicBezTo>
                  <a:pt x="48" y="52"/>
                  <a:pt x="48" y="52"/>
                  <a:pt x="48" y="52"/>
                </a:cubicBezTo>
                <a:cubicBezTo>
                  <a:pt x="48" y="52"/>
                  <a:pt x="49" y="52"/>
                  <a:pt x="49" y="52"/>
                </a:cubicBezTo>
                <a:cubicBezTo>
                  <a:pt x="49" y="52"/>
                  <a:pt x="49" y="52"/>
                  <a:pt x="49" y="52"/>
                </a:cubicBezTo>
                <a:cubicBezTo>
                  <a:pt x="49" y="52"/>
                  <a:pt x="49" y="52"/>
                  <a:pt x="49" y="52"/>
                </a:cubicBezTo>
                <a:cubicBezTo>
                  <a:pt x="49" y="52"/>
                  <a:pt x="49" y="52"/>
                  <a:pt x="49" y="52"/>
                </a:cubicBezTo>
                <a:cubicBezTo>
                  <a:pt x="49" y="52"/>
                  <a:pt x="49" y="52"/>
                  <a:pt x="49" y="52"/>
                </a:cubicBezTo>
                <a:cubicBezTo>
                  <a:pt x="49" y="52"/>
                  <a:pt x="49" y="52"/>
                  <a:pt x="49" y="52"/>
                </a:cubicBezTo>
                <a:cubicBezTo>
                  <a:pt x="49" y="52"/>
                  <a:pt x="49" y="52"/>
                  <a:pt x="49" y="52"/>
                </a:cubicBezTo>
                <a:cubicBezTo>
                  <a:pt x="49" y="52"/>
                  <a:pt x="49" y="52"/>
                  <a:pt x="49" y="52"/>
                </a:cubicBezTo>
                <a:cubicBezTo>
                  <a:pt x="49" y="52"/>
                  <a:pt x="49" y="52"/>
                  <a:pt x="49" y="52"/>
                </a:cubicBezTo>
                <a:cubicBezTo>
                  <a:pt x="49" y="52"/>
                  <a:pt x="49" y="52"/>
                  <a:pt x="49" y="52"/>
                </a:cubicBezTo>
                <a:cubicBezTo>
                  <a:pt x="49" y="52"/>
                  <a:pt x="49" y="51"/>
                  <a:pt x="49" y="51"/>
                </a:cubicBezTo>
                <a:cubicBezTo>
                  <a:pt x="49" y="51"/>
                  <a:pt x="49" y="51"/>
                  <a:pt x="49" y="51"/>
                </a:cubicBezTo>
                <a:cubicBezTo>
                  <a:pt x="49" y="51"/>
                  <a:pt x="49" y="51"/>
                  <a:pt x="49" y="51"/>
                </a:cubicBezTo>
                <a:cubicBezTo>
                  <a:pt x="49" y="51"/>
                  <a:pt x="49" y="51"/>
                  <a:pt x="49" y="51"/>
                </a:cubicBezTo>
                <a:cubicBezTo>
                  <a:pt x="49" y="51"/>
                  <a:pt x="49" y="51"/>
                  <a:pt x="49" y="51"/>
                </a:cubicBezTo>
                <a:cubicBezTo>
                  <a:pt x="49" y="51"/>
                  <a:pt x="49" y="51"/>
                  <a:pt x="49" y="51"/>
                </a:cubicBezTo>
                <a:cubicBezTo>
                  <a:pt x="49" y="51"/>
                  <a:pt x="49" y="51"/>
                  <a:pt x="49" y="51"/>
                </a:cubicBezTo>
                <a:cubicBezTo>
                  <a:pt x="49" y="51"/>
                  <a:pt x="49" y="51"/>
                  <a:pt x="49" y="51"/>
                </a:cubicBezTo>
                <a:cubicBezTo>
                  <a:pt x="49" y="51"/>
                  <a:pt x="49" y="51"/>
                  <a:pt x="49" y="51"/>
                </a:cubicBezTo>
                <a:cubicBezTo>
                  <a:pt x="49" y="51"/>
                  <a:pt x="49" y="51"/>
                  <a:pt x="49" y="51"/>
                </a:cubicBezTo>
                <a:cubicBezTo>
                  <a:pt x="49" y="51"/>
                  <a:pt x="49" y="51"/>
                  <a:pt x="49" y="51"/>
                </a:cubicBezTo>
                <a:cubicBezTo>
                  <a:pt x="49" y="51"/>
                  <a:pt x="49" y="51"/>
                  <a:pt x="49" y="51"/>
                </a:cubicBezTo>
                <a:cubicBezTo>
                  <a:pt x="49" y="51"/>
                  <a:pt x="49" y="51"/>
                  <a:pt x="49" y="51"/>
                </a:cubicBezTo>
                <a:cubicBezTo>
                  <a:pt x="49" y="51"/>
                  <a:pt x="49" y="51"/>
                  <a:pt x="49" y="51"/>
                </a:cubicBezTo>
                <a:cubicBezTo>
                  <a:pt x="49" y="51"/>
                  <a:pt x="49" y="51"/>
                  <a:pt x="49" y="51"/>
                </a:cubicBezTo>
                <a:cubicBezTo>
                  <a:pt x="49" y="51"/>
                  <a:pt x="49" y="51"/>
                  <a:pt x="49" y="51"/>
                </a:cubicBezTo>
                <a:cubicBezTo>
                  <a:pt x="49" y="51"/>
                  <a:pt x="49" y="51"/>
                  <a:pt x="49" y="51"/>
                </a:cubicBezTo>
                <a:cubicBezTo>
                  <a:pt x="49" y="51"/>
                  <a:pt x="49" y="51"/>
                  <a:pt x="49" y="51"/>
                </a:cubicBezTo>
                <a:cubicBezTo>
                  <a:pt x="49" y="51"/>
                  <a:pt x="49" y="51"/>
                  <a:pt x="49" y="51"/>
                </a:cubicBezTo>
                <a:cubicBezTo>
                  <a:pt x="49" y="51"/>
                  <a:pt x="49" y="51"/>
                  <a:pt x="49" y="51"/>
                </a:cubicBezTo>
                <a:cubicBezTo>
                  <a:pt x="49" y="51"/>
                  <a:pt x="49" y="51"/>
                  <a:pt x="49" y="51"/>
                </a:cubicBezTo>
                <a:cubicBezTo>
                  <a:pt x="49" y="51"/>
                  <a:pt x="49" y="51"/>
                  <a:pt x="49" y="51"/>
                </a:cubicBezTo>
                <a:cubicBezTo>
                  <a:pt x="49" y="50"/>
                  <a:pt x="49" y="50"/>
                  <a:pt x="49" y="50"/>
                </a:cubicBezTo>
                <a:cubicBezTo>
                  <a:pt x="49" y="50"/>
                  <a:pt x="49" y="50"/>
                  <a:pt x="49" y="50"/>
                </a:cubicBezTo>
                <a:cubicBezTo>
                  <a:pt x="49" y="50"/>
                  <a:pt x="49" y="50"/>
                  <a:pt x="49" y="50"/>
                </a:cubicBezTo>
                <a:cubicBezTo>
                  <a:pt x="49" y="50"/>
                  <a:pt x="49" y="50"/>
                  <a:pt x="49" y="50"/>
                </a:cubicBezTo>
                <a:cubicBezTo>
                  <a:pt x="49" y="50"/>
                  <a:pt x="49" y="50"/>
                  <a:pt x="49" y="50"/>
                </a:cubicBezTo>
                <a:cubicBezTo>
                  <a:pt x="49" y="50"/>
                  <a:pt x="49" y="50"/>
                  <a:pt x="49" y="50"/>
                </a:cubicBezTo>
                <a:cubicBezTo>
                  <a:pt x="49" y="50"/>
                  <a:pt x="49" y="50"/>
                  <a:pt x="49" y="50"/>
                </a:cubicBezTo>
                <a:cubicBezTo>
                  <a:pt x="49" y="50"/>
                  <a:pt x="49" y="50"/>
                  <a:pt x="49" y="50"/>
                </a:cubicBezTo>
                <a:cubicBezTo>
                  <a:pt x="49" y="50"/>
                  <a:pt x="49" y="50"/>
                  <a:pt x="49" y="50"/>
                </a:cubicBezTo>
                <a:cubicBezTo>
                  <a:pt x="49" y="50"/>
                  <a:pt x="49" y="50"/>
                  <a:pt x="49" y="50"/>
                </a:cubicBezTo>
                <a:cubicBezTo>
                  <a:pt x="49" y="50"/>
                  <a:pt x="49" y="50"/>
                  <a:pt x="49" y="50"/>
                </a:cubicBezTo>
                <a:cubicBezTo>
                  <a:pt x="49" y="50"/>
                  <a:pt x="49" y="50"/>
                  <a:pt x="49" y="50"/>
                </a:cubicBezTo>
                <a:cubicBezTo>
                  <a:pt x="49" y="50"/>
                  <a:pt x="49" y="50"/>
                  <a:pt x="49" y="50"/>
                </a:cubicBezTo>
                <a:cubicBezTo>
                  <a:pt x="49" y="50"/>
                  <a:pt x="49" y="50"/>
                  <a:pt x="49" y="50"/>
                </a:cubicBezTo>
                <a:cubicBezTo>
                  <a:pt x="49" y="50"/>
                  <a:pt x="49" y="50"/>
                  <a:pt x="49" y="50"/>
                </a:cubicBezTo>
                <a:cubicBezTo>
                  <a:pt x="49" y="50"/>
                  <a:pt x="49" y="50"/>
                  <a:pt x="49" y="50"/>
                </a:cubicBezTo>
                <a:cubicBezTo>
                  <a:pt x="49" y="50"/>
                  <a:pt x="49" y="50"/>
                  <a:pt x="49" y="50"/>
                </a:cubicBezTo>
                <a:cubicBezTo>
                  <a:pt x="49" y="50"/>
                  <a:pt x="49" y="50"/>
                  <a:pt x="49" y="50"/>
                </a:cubicBezTo>
                <a:cubicBezTo>
                  <a:pt x="49" y="50"/>
                  <a:pt x="49" y="50"/>
                  <a:pt x="49" y="50"/>
                </a:cubicBezTo>
                <a:cubicBezTo>
                  <a:pt x="49" y="50"/>
                  <a:pt x="49" y="50"/>
                  <a:pt x="49" y="50"/>
                </a:cubicBezTo>
                <a:cubicBezTo>
                  <a:pt x="49" y="50"/>
                  <a:pt x="49" y="50"/>
                  <a:pt x="49" y="50"/>
                </a:cubicBezTo>
                <a:cubicBezTo>
                  <a:pt x="49" y="50"/>
                  <a:pt x="49" y="50"/>
                  <a:pt x="49" y="50"/>
                </a:cubicBezTo>
                <a:close/>
                <a:moveTo>
                  <a:pt x="48" y="49"/>
                </a:moveTo>
                <a:cubicBezTo>
                  <a:pt x="48" y="49"/>
                  <a:pt x="48" y="49"/>
                  <a:pt x="48" y="49"/>
                </a:cubicBezTo>
                <a:cubicBezTo>
                  <a:pt x="48" y="49"/>
                  <a:pt x="48" y="49"/>
                  <a:pt x="48" y="49"/>
                </a:cubicBezTo>
                <a:cubicBezTo>
                  <a:pt x="48" y="49"/>
                  <a:pt x="48" y="49"/>
                  <a:pt x="48" y="49"/>
                </a:cubicBezTo>
                <a:cubicBezTo>
                  <a:pt x="48" y="49"/>
                  <a:pt x="48" y="49"/>
                  <a:pt x="48" y="49"/>
                </a:cubicBezTo>
                <a:cubicBezTo>
                  <a:pt x="48" y="49"/>
                  <a:pt x="48" y="49"/>
                  <a:pt x="48" y="49"/>
                </a:cubicBezTo>
                <a:cubicBezTo>
                  <a:pt x="48" y="49"/>
                  <a:pt x="48" y="49"/>
                  <a:pt x="48" y="49"/>
                </a:cubicBezTo>
                <a:cubicBezTo>
                  <a:pt x="48" y="49"/>
                  <a:pt x="48" y="49"/>
                  <a:pt x="48" y="49"/>
                </a:cubicBezTo>
                <a:cubicBezTo>
                  <a:pt x="48" y="49"/>
                  <a:pt x="48" y="49"/>
                  <a:pt x="48" y="49"/>
                </a:cubicBezTo>
                <a:cubicBezTo>
                  <a:pt x="48" y="49"/>
                  <a:pt x="48" y="49"/>
                  <a:pt x="48" y="49"/>
                </a:cubicBezTo>
                <a:cubicBezTo>
                  <a:pt x="48" y="49"/>
                  <a:pt x="48" y="49"/>
                  <a:pt x="48" y="49"/>
                </a:cubicBezTo>
                <a:cubicBezTo>
                  <a:pt x="48" y="49"/>
                  <a:pt x="48" y="49"/>
                  <a:pt x="48" y="49"/>
                </a:cubicBezTo>
                <a:cubicBezTo>
                  <a:pt x="48" y="49"/>
                  <a:pt x="48" y="49"/>
                  <a:pt x="48" y="49"/>
                </a:cubicBezTo>
                <a:cubicBezTo>
                  <a:pt x="48" y="49"/>
                  <a:pt x="48" y="49"/>
                  <a:pt x="48" y="49"/>
                </a:cubicBezTo>
                <a:close/>
                <a:moveTo>
                  <a:pt x="50" y="43"/>
                </a:moveTo>
                <a:cubicBezTo>
                  <a:pt x="50" y="43"/>
                  <a:pt x="50" y="43"/>
                  <a:pt x="50" y="43"/>
                </a:cubicBezTo>
                <a:cubicBezTo>
                  <a:pt x="50" y="43"/>
                  <a:pt x="50" y="43"/>
                  <a:pt x="50" y="43"/>
                </a:cubicBezTo>
                <a:cubicBezTo>
                  <a:pt x="50" y="43"/>
                  <a:pt x="50" y="43"/>
                  <a:pt x="50" y="43"/>
                </a:cubicBezTo>
                <a:cubicBezTo>
                  <a:pt x="50" y="43"/>
                  <a:pt x="50" y="43"/>
                  <a:pt x="50" y="43"/>
                </a:cubicBezTo>
                <a:cubicBezTo>
                  <a:pt x="50" y="43"/>
                  <a:pt x="50" y="43"/>
                  <a:pt x="50" y="43"/>
                </a:cubicBezTo>
                <a:cubicBezTo>
                  <a:pt x="50" y="43"/>
                  <a:pt x="50" y="43"/>
                  <a:pt x="50" y="43"/>
                </a:cubicBezTo>
                <a:cubicBezTo>
                  <a:pt x="50" y="43"/>
                  <a:pt x="50" y="43"/>
                  <a:pt x="50" y="43"/>
                </a:cubicBezTo>
                <a:cubicBezTo>
                  <a:pt x="50" y="43"/>
                  <a:pt x="50" y="43"/>
                  <a:pt x="50" y="43"/>
                </a:cubicBezTo>
                <a:cubicBezTo>
                  <a:pt x="50" y="43"/>
                  <a:pt x="50" y="43"/>
                  <a:pt x="50" y="43"/>
                </a:cubicBezTo>
                <a:cubicBezTo>
                  <a:pt x="50" y="43"/>
                  <a:pt x="50" y="43"/>
                  <a:pt x="50" y="43"/>
                </a:cubicBezTo>
                <a:cubicBezTo>
                  <a:pt x="50" y="43"/>
                  <a:pt x="50" y="43"/>
                  <a:pt x="50" y="43"/>
                </a:cubicBezTo>
                <a:close/>
                <a:moveTo>
                  <a:pt x="50" y="43"/>
                </a:moveTo>
                <a:cubicBezTo>
                  <a:pt x="50" y="43"/>
                  <a:pt x="50" y="43"/>
                  <a:pt x="50" y="43"/>
                </a:cubicBezTo>
                <a:cubicBezTo>
                  <a:pt x="50" y="43"/>
                  <a:pt x="50" y="43"/>
                  <a:pt x="50" y="43"/>
                </a:cubicBezTo>
                <a:cubicBezTo>
                  <a:pt x="50" y="43"/>
                  <a:pt x="50" y="43"/>
                  <a:pt x="50" y="43"/>
                </a:cubicBezTo>
                <a:cubicBezTo>
                  <a:pt x="50" y="43"/>
                  <a:pt x="50" y="43"/>
                  <a:pt x="50" y="43"/>
                </a:cubicBezTo>
                <a:cubicBezTo>
                  <a:pt x="50" y="43"/>
                  <a:pt x="50" y="43"/>
                  <a:pt x="50" y="43"/>
                </a:cubicBezTo>
                <a:cubicBezTo>
                  <a:pt x="50" y="43"/>
                  <a:pt x="50" y="43"/>
                  <a:pt x="50" y="43"/>
                </a:cubicBezTo>
                <a:cubicBezTo>
                  <a:pt x="50" y="43"/>
                  <a:pt x="50" y="43"/>
                  <a:pt x="50" y="43"/>
                </a:cubicBezTo>
                <a:cubicBezTo>
                  <a:pt x="50" y="43"/>
                  <a:pt x="50" y="43"/>
                  <a:pt x="50" y="43"/>
                </a:cubicBezTo>
                <a:cubicBezTo>
                  <a:pt x="50" y="43"/>
                  <a:pt x="50" y="43"/>
                  <a:pt x="50" y="43"/>
                </a:cubicBezTo>
                <a:cubicBezTo>
                  <a:pt x="50" y="43"/>
                  <a:pt x="50" y="43"/>
                  <a:pt x="50" y="43"/>
                </a:cubicBezTo>
                <a:cubicBezTo>
                  <a:pt x="50" y="43"/>
                  <a:pt x="50" y="43"/>
                  <a:pt x="50" y="43"/>
                </a:cubicBezTo>
                <a:close/>
                <a:moveTo>
                  <a:pt x="49" y="50"/>
                </a:moveTo>
                <a:cubicBezTo>
                  <a:pt x="49" y="50"/>
                  <a:pt x="49" y="50"/>
                  <a:pt x="49" y="50"/>
                </a:cubicBezTo>
                <a:cubicBezTo>
                  <a:pt x="49" y="50"/>
                  <a:pt x="49" y="50"/>
                  <a:pt x="49" y="50"/>
                </a:cubicBezTo>
                <a:cubicBezTo>
                  <a:pt x="49" y="50"/>
                  <a:pt x="49" y="50"/>
                  <a:pt x="49" y="50"/>
                </a:cubicBezTo>
                <a:cubicBezTo>
                  <a:pt x="49" y="50"/>
                  <a:pt x="49" y="50"/>
                  <a:pt x="49" y="50"/>
                </a:cubicBezTo>
                <a:cubicBezTo>
                  <a:pt x="49" y="50"/>
                  <a:pt x="49" y="50"/>
                  <a:pt x="49" y="50"/>
                </a:cubicBezTo>
                <a:cubicBezTo>
                  <a:pt x="49" y="50"/>
                  <a:pt x="49" y="50"/>
                  <a:pt x="49" y="50"/>
                </a:cubicBezTo>
                <a:cubicBezTo>
                  <a:pt x="49" y="50"/>
                  <a:pt x="49" y="50"/>
                  <a:pt x="49" y="50"/>
                </a:cubicBezTo>
                <a:close/>
                <a:moveTo>
                  <a:pt x="47" y="50"/>
                </a:moveTo>
                <a:cubicBezTo>
                  <a:pt x="47" y="50"/>
                  <a:pt x="47" y="50"/>
                  <a:pt x="47" y="50"/>
                </a:cubicBezTo>
                <a:cubicBezTo>
                  <a:pt x="47" y="50"/>
                  <a:pt x="47" y="50"/>
                  <a:pt x="47" y="50"/>
                </a:cubicBezTo>
                <a:cubicBezTo>
                  <a:pt x="47" y="50"/>
                  <a:pt x="47" y="50"/>
                  <a:pt x="47" y="50"/>
                </a:cubicBezTo>
                <a:cubicBezTo>
                  <a:pt x="47" y="50"/>
                  <a:pt x="47" y="50"/>
                  <a:pt x="47" y="50"/>
                </a:cubicBezTo>
                <a:cubicBezTo>
                  <a:pt x="47" y="50"/>
                  <a:pt x="47" y="50"/>
                  <a:pt x="47" y="50"/>
                </a:cubicBezTo>
                <a:cubicBezTo>
                  <a:pt x="47" y="50"/>
                  <a:pt x="47" y="50"/>
                  <a:pt x="47" y="50"/>
                </a:cubicBezTo>
                <a:cubicBezTo>
                  <a:pt x="47" y="50"/>
                  <a:pt x="47" y="50"/>
                  <a:pt x="47" y="50"/>
                </a:cubicBezTo>
                <a:cubicBezTo>
                  <a:pt x="47" y="50"/>
                  <a:pt x="47" y="50"/>
                  <a:pt x="47" y="50"/>
                </a:cubicBezTo>
                <a:cubicBezTo>
                  <a:pt x="47" y="50"/>
                  <a:pt x="47" y="50"/>
                  <a:pt x="47" y="50"/>
                </a:cubicBezTo>
                <a:cubicBezTo>
                  <a:pt x="47" y="50"/>
                  <a:pt x="47" y="50"/>
                  <a:pt x="47" y="50"/>
                </a:cubicBezTo>
                <a:cubicBezTo>
                  <a:pt x="47" y="50"/>
                  <a:pt x="47" y="50"/>
                  <a:pt x="47" y="50"/>
                </a:cubicBezTo>
                <a:cubicBezTo>
                  <a:pt x="47" y="50"/>
                  <a:pt x="47" y="50"/>
                  <a:pt x="47" y="50"/>
                </a:cubicBezTo>
                <a:close/>
                <a:moveTo>
                  <a:pt x="49" y="48"/>
                </a:moveTo>
                <a:cubicBezTo>
                  <a:pt x="49" y="48"/>
                  <a:pt x="49" y="48"/>
                  <a:pt x="49" y="48"/>
                </a:cubicBezTo>
                <a:cubicBezTo>
                  <a:pt x="49" y="48"/>
                  <a:pt x="49" y="48"/>
                  <a:pt x="49" y="48"/>
                </a:cubicBezTo>
                <a:cubicBezTo>
                  <a:pt x="49" y="48"/>
                  <a:pt x="49" y="48"/>
                  <a:pt x="49" y="48"/>
                </a:cubicBezTo>
                <a:cubicBezTo>
                  <a:pt x="49" y="48"/>
                  <a:pt x="49" y="48"/>
                  <a:pt x="49" y="48"/>
                </a:cubicBezTo>
                <a:cubicBezTo>
                  <a:pt x="49" y="48"/>
                  <a:pt x="49" y="48"/>
                  <a:pt x="49" y="48"/>
                </a:cubicBezTo>
                <a:cubicBezTo>
                  <a:pt x="49" y="48"/>
                  <a:pt x="49" y="48"/>
                  <a:pt x="49" y="48"/>
                </a:cubicBezTo>
                <a:close/>
                <a:moveTo>
                  <a:pt x="39" y="46"/>
                </a:moveTo>
                <a:cubicBezTo>
                  <a:pt x="39" y="46"/>
                  <a:pt x="39" y="46"/>
                  <a:pt x="39" y="46"/>
                </a:cubicBezTo>
                <a:cubicBezTo>
                  <a:pt x="39" y="46"/>
                  <a:pt x="39" y="46"/>
                  <a:pt x="39" y="46"/>
                </a:cubicBezTo>
                <a:cubicBezTo>
                  <a:pt x="39" y="46"/>
                  <a:pt x="39" y="46"/>
                  <a:pt x="39" y="46"/>
                </a:cubicBezTo>
                <a:cubicBezTo>
                  <a:pt x="39" y="46"/>
                  <a:pt x="39" y="46"/>
                  <a:pt x="39" y="46"/>
                </a:cubicBezTo>
                <a:cubicBezTo>
                  <a:pt x="39" y="46"/>
                  <a:pt x="39" y="46"/>
                  <a:pt x="39" y="46"/>
                </a:cubicBezTo>
                <a:cubicBezTo>
                  <a:pt x="39" y="46"/>
                  <a:pt x="39" y="46"/>
                  <a:pt x="39" y="46"/>
                </a:cubicBezTo>
                <a:cubicBezTo>
                  <a:pt x="39" y="46"/>
                  <a:pt x="39" y="46"/>
                  <a:pt x="39" y="46"/>
                </a:cubicBezTo>
                <a:cubicBezTo>
                  <a:pt x="39" y="46"/>
                  <a:pt x="39" y="46"/>
                  <a:pt x="39" y="46"/>
                </a:cubicBezTo>
                <a:cubicBezTo>
                  <a:pt x="39" y="46"/>
                  <a:pt x="39" y="46"/>
                  <a:pt x="39" y="46"/>
                </a:cubicBezTo>
                <a:cubicBezTo>
                  <a:pt x="39" y="46"/>
                  <a:pt x="39" y="46"/>
                  <a:pt x="39" y="46"/>
                </a:cubicBezTo>
                <a:close/>
                <a:moveTo>
                  <a:pt x="34" y="44"/>
                </a:moveTo>
                <a:cubicBezTo>
                  <a:pt x="34" y="44"/>
                  <a:pt x="34" y="44"/>
                  <a:pt x="34" y="44"/>
                </a:cubicBezTo>
                <a:cubicBezTo>
                  <a:pt x="34" y="44"/>
                  <a:pt x="34" y="44"/>
                  <a:pt x="34" y="44"/>
                </a:cubicBezTo>
                <a:cubicBezTo>
                  <a:pt x="34" y="44"/>
                  <a:pt x="34" y="44"/>
                  <a:pt x="34" y="44"/>
                </a:cubicBezTo>
                <a:cubicBezTo>
                  <a:pt x="34" y="44"/>
                  <a:pt x="34" y="44"/>
                  <a:pt x="34" y="44"/>
                </a:cubicBezTo>
                <a:cubicBezTo>
                  <a:pt x="34" y="44"/>
                  <a:pt x="34" y="44"/>
                  <a:pt x="34" y="44"/>
                </a:cubicBezTo>
                <a:cubicBezTo>
                  <a:pt x="34" y="44"/>
                  <a:pt x="34" y="44"/>
                  <a:pt x="34" y="44"/>
                </a:cubicBezTo>
                <a:cubicBezTo>
                  <a:pt x="34" y="44"/>
                  <a:pt x="34" y="44"/>
                  <a:pt x="34" y="44"/>
                </a:cubicBezTo>
                <a:cubicBezTo>
                  <a:pt x="34" y="44"/>
                  <a:pt x="34" y="44"/>
                  <a:pt x="34" y="44"/>
                </a:cubicBezTo>
                <a:cubicBezTo>
                  <a:pt x="34" y="44"/>
                  <a:pt x="34" y="44"/>
                  <a:pt x="34" y="44"/>
                </a:cubicBezTo>
                <a:cubicBezTo>
                  <a:pt x="34" y="44"/>
                  <a:pt x="34" y="44"/>
                  <a:pt x="34" y="44"/>
                </a:cubicBezTo>
                <a:close/>
                <a:moveTo>
                  <a:pt x="39" y="45"/>
                </a:moveTo>
                <a:cubicBezTo>
                  <a:pt x="39" y="45"/>
                  <a:pt x="39" y="45"/>
                  <a:pt x="39" y="45"/>
                </a:cubicBezTo>
                <a:cubicBezTo>
                  <a:pt x="39" y="45"/>
                  <a:pt x="39" y="45"/>
                  <a:pt x="39" y="45"/>
                </a:cubicBezTo>
                <a:cubicBezTo>
                  <a:pt x="39" y="45"/>
                  <a:pt x="39" y="45"/>
                  <a:pt x="39" y="45"/>
                </a:cubicBezTo>
                <a:cubicBezTo>
                  <a:pt x="39" y="45"/>
                  <a:pt x="39" y="45"/>
                  <a:pt x="39" y="45"/>
                </a:cubicBezTo>
                <a:cubicBezTo>
                  <a:pt x="39" y="45"/>
                  <a:pt x="39" y="45"/>
                  <a:pt x="39" y="45"/>
                </a:cubicBezTo>
                <a:cubicBezTo>
                  <a:pt x="39" y="45"/>
                  <a:pt x="39" y="45"/>
                  <a:pt x="39" y="45"/>
                </a:cubicBezTo>
                <a:cubicBezTo>
                  <a:pt x="39" y="45"/>
                  <a:pt x="39" y="45"/>
                  <a:pt x="39" y="45"/>
                </a:cubicBezTo>
                <a:cubicBezTo>
                  <a:pt x="39" y="45"/>
                  <a:pt x="39" y="45"/>
                  <a:pt x="39" y="45"/>
                </a:cubicBezTo>
                <a:cubicBezTo>
                  <a:pt x="39" y="45"/>
                  <a:pt x="39" y="45"/>
                  <a:pt x="39" y="45"/>
                </a:cubicBezTo>
                <a:cubicBezTo>
                  <a:pt x="39" y="45"/>
                  <a:pt x="39" y="45"/>
                  <a:pt x="39" y="45"/>
                </a:cubicBezTo>
                <a:cubicBezTo>
                  <a:pt x="39" y="45"/>
                  <a:pt x="39" y="45"/>
                  <a:pt x="39" y="45"/>
                </a:cubicBezTo>
                <a:cubicBezTo>
                  <a:pt x="39" y="45"/>
                  <a:pt x="39" y="45"/>
                  <a:pt x="39" y="45"/>
                </a:cubicBezTo>
                <a:cubicBezTo>
                  <a:pt x="39" y="45"/>
                  <a:pt x="39" y="45"/>
                  <a:pt x="39" y="45"/>
                </a:cubicBezTo>
                <a:cubicBezTo>
                  <a:pt x="39" y="45"/>
                  <a:pt x="39" y="45"/>
                  <a:pt x="39" y="45"/>
                </a:cubicBezTo>
                <a:close/>
                <a:moveTo>
                  <a:pt x="49" y="49"/>
                </a:moveTo>
                <a:cubicBezTo>
                  <a:pt x="49" y="49"/>
                  <a:pt x="49" y="49"/>
                  <a:pt x="49" y="49"/>
                </a:cubicBezTo>
                <a:cubicBezTo>
                  <a:pt x="49" y="49"/>
                  <a:pt x="49" y="49"/>
                  <a:pt x="49" y="49"/>
                </a:cubicBezTo>
                <a:cubicBezTo>
                  <a:pt x="49" y="49"/>
                  <a:pt x="49" y="49"/>
                  <a:pt x="49" y="49"/>
                </a:cubicBezTo>
                <a:cubicBezTo>
                  <a:pt x="49" y="49"/>
                  <a:pt x="49" y="49"/>
                  <a:pt x="49" y="49"/>
                </a:cubicBezTo>
                <a:cubicBezTo>
                  <a:pt x="49" y="49"/>
                  <a:pt x="49" y="49"/>
                  <a:pt x="49" y="49"/>
                </a:cubicBezTo>
                <a:cubicBezTo>
                  <a:pt x="49" y="49"/>
                  <a:pt x="49" y="49"/>
                  <a:pt x="49" y="49"/>
                </a:cubicBezTo>
                <a:close/>
                <a:moveTo>
                  <a:pt x="57" y="44"/>
                </a:moveTo>
                <a:cubicBezTo>
                  <a:pt x="57" y="44"/>
                  <a:pt x="57" y="44"/>
                  <a:pt x="57" y="44"/>
                </a:cubicBezTo>
                <a:cubicBezTo>
                  <a:pt x="57" y="44"/>
                  <a:pt x="57" y="44"/>
                  <a:pt x="57" y="44"/>
                </a:cubicBezTo>
                <a:cubicBezTo>
                  <a:pt x="57" y="44"/>
                  <a:pt x="57" y="44"/>
                  <a:pt x="57" y="44"/>
                </a:cubicBezTo>
                <a:cubicBezTo>
                  <a:pt x="57" y="44"/>
                  <a:pt x="57" y="44"/>
                  <a:pt x="57" y="44"/>
                </a:cubicBezTo>
                <a:cubicBezTo>
                  <a:pt x="57" y="44"/>
                  <a:pt x="57" y="44"/>
                  <a:pt x="57" y="44"/>
                </a:cubicBezTo>
                <a:cubicBezTo>
                  <a:pt x="57" y="44"/>
                  <a:pt x="57" y="45"/>
                  <a:pt x="57" y="45"/>
                </a:cubicBezTo>
                <a:cubicBezTo>
                  <a:pt x="57" y="45"/>
                  <a:pt x="57" y="45"/>
                  <a:pt x="57" y="45"/>
                </a:cubicBezTo>
                <a:cubicBezTo>
                  <a:pt x="57" y="45"/>
                  <a:pt x="57" y="45"/>
                  <a:pt x="57" y="45"/>
                </a:cubicBezTo>
                <a:cubicBezTo>
                  <a:pt x="57" y="45"/>
                  <a:pt x="57" y="45"/>
                  <a:pt x="57" y="45"/>
                </a:cubicBezTo>
                <a:cubicBezTo>
                  <a:pt x="57" y="45"/>
                  <a:pt x="57" y="45"/>
                  <a:pt x="57" y="44"/>
                </a:cubicBezTo>
                <a:cubicBezTo>
                  <a:pt x="57" y="44"/>
                  <a:pt x="57" y="44"/>
                  <a:pt x="57" y="44"/>
                </a:cubicBezTo>
                <a:cubicBezTo>
                  <a:pt x="57" y="44"/>
                  <a:pt x="57" y="44"/>
                  <a:pt x="57" y="44"/>
                </a:cubicBezTo>
                <a:cubicBezTo>
                  <a:pt x="57" y="44"/>
                  <a:pt x="57" y="44"/>
                  <a:pt x="57" y="44"/>
                </a:cubicBezTo>
                <a:cubicBezTo>
                  <a:pt x="57" y="44"/>
                  <a:pt x="57" y="44"/>
                  <a:pt x="57" y="44"/>
                </a:cubicBezTo>
                <a:cubicBezTo>
                  <a:pt x="57" y="44"/>
                  <a:pt x="57" y="44"/>
                  <a:pt x="57" y="44"/>
                </a:cubicBezTo>
                <a:cubicBezTo>
                  <a:pt x="57" y="44"/>
                  <a:pt x="57" y="44"/>
                  <a:pt x="57" y="44"/>
                </a:cubicBezTo>
                <a:cubicBezTo>
                  <a:pt x="57" y="44"/>
                  <a:pt x="57" y="44"/>
                  <a:pt x="57" y="44"/>
                </a:cubicBezTo>
                <a:cubicBezTo>
                  <a:pt x="57" y="44"/>
                  <a:pt x="57" y="44"/>
                  <a:pt x="57" y="44"/>
                </a:cubicBezTo>
                <a:cubicBezTo>
                  <a:pt x="57" y="44"/>
                  <a:pt x="57" y="44"/>
                  <a:pt x="57" y="44"/>
                </a:cubicBezTo>
                <a:cubicBezTo>
                  <a:pt x="57" y="44"/>
                  <a:pt x="57" y="44"/>
                  <a:pt x="57" y="44"/>
                </a:cubicBezTo>
                <a:cubicBezTo>
                  <a:pt x="57" y="44"/>
                  <a:pt x="57" y="44"/>
                  <a:pt x="57" y="44"/>
                </a:cubicBezTo>
                <a:cubicBezTo>
                  <a:pt x="57" y="44"/>
                  <a:pt x="57" y="44"/>
                  <a:pt x="57" y="44"/>
                </a:cubicBezTo>
                <a:cubicBezTo>
                  <a:pt x="57" y="44"/>
                  <a:pt x="57" y="44"/>
                  <a:pt x="57" y="44"/>
                </a:cubicBezTo>
                <a:cubicBezTo>
                  <a:pt x="57" y="44"/>
                  <a:pt x="57" y="44"/>
                  <a:pt x="57" y="44"/>
                </a:cubicBezTo>
                <a:cubicBezTo>
                  <a:pt x="57" y="44"/>
                  <a:pt x="57" y="44"/>
                  <a:pt x="57" y="44"/>
                </a:cubicBezTo>
                <a:cubicBezTo>
                  <a:pt x="57" y="44"/>
                  <a:pt x="57" y="44"/>
                  <a:pt x="57" y="44"/>
                </a:cubicBezTo>
                <a:cubicBezTo>
                  <a:pt x="57" y="44"/>
                  <a:pt x="57" y="44"/>
                  <a:pt x="57" y="44"/>
                </a:cubicBezTo>
                <a:cubicBezTo>
                  <a:pt x="57" y="44"/>
                  <a:pt x="57" y="44"/>
                  <a:pt x="57" y="44"/>
                </a:cubicBezTo>
                <a:cubicBezTo>
                  <a:pt x="57" y="44"/>
                  <a:pt x="57" y="44"/>
                  <a:pt x="57" y="44"/>
                </a:cubicBezTo>
                <a:cubicBezTo>
                  <a:pt x="57" y="44"/>
                  <a:pt x="57" y="44"/>
                  <a:pt x="57" y="44"/>
                </a:cubicBezTo>
                <a:cubicBezTo>
                  <a:pt x="57" y="44"/>
                  <a:pt x="57" y="44"/>
                  <a:pt x="57" y="44"/>
                </a:cubicBezTo>
                <a:cubicBezTo>
                  <a:pt x="57" y="44"/>
                  <a:pt x="57" y="44"/>
                  <a:pt x="57" y="44"/>
                </a:cubicBezTo>
                <a:cubicBezTo>
                  <a:pt x="57" y="44"/>
                  <a:pt x="57" y="44"/>
                  <a:pt x="57" y="44"/>
                </a:cubicBezTo>
                <a:cubicBezTo>
                  <a:pt x="57" y="44"/>
                  <a:pt x="57" y="44"/>
                  <a:pt x="57" y="44"/>
                </a:cubicBezTo>
                <a:cubicBezTo>
                  <a:pt x="57" y="44"/>
                  <a:pt x="57" y="44"/>
                  <a:pt x="57" y="44"/>
                </a:cubicBezTo>
                <a:cubicBezTo>
                  <a:pt x="57" y="44"/>
                  <a:pt x="57" y="44"/>
                  <a:pt x="57" y="44"/>
                </a:cubicBezTo>
                <a:cubicBezTo>
                  <a:pt x="57" y="44"/>
                  <a:pt x="57" y="44"/>
                  <a:pt x="57" y="44"/>
                </a:cubicBezTo>
                <a:close/>
                <a:moveTo>
                  <a:pt x="49" y="48"/>
                </a:moveTo>
                <a:cubicBezTo>
                  <a:pt x="49" y="48"/>
                  <a:pt x="49" y="48"/>
                  <a:pt x="49" y="48"/>
                </a:cubicBezTo>
                <a:cubicBezTo>
                  <a:pt x="49" y="48"/>
                  <a:pt x="49" y="48"/>
                  <a:pt x="49" y="48"/>
                </a:cubicBezTo>
                <a:cubicBezTo>
                  <a:pt x="49" y="48"/>
                  <a:pt x="49" y="48"/>
                  <a:pt x="49" y="48"/>
                </a:cubicBezTo>
                <a:cubicBezTo>
                  <a:pt x="49" y="48"/>
                  <a:pt x="49" y="48"/>
                  <a:pt x="49" y="48"/>
                </a:cubicBezTo>
                <a:cubicBezTo>
                  <a:pt x="49" y="48"/>
                  <a:pt x="49" y="48"/>
                  <a:pt x="49" y="48"/>
                </a:cubicBezTo>
                <a:cubicBezTo>
                  <a:pt x="49" y="48"/>
                  <a:pt x="49" y="48"/>
                  <a:pt x="49" y="48"/>
                </a:cubicBezTo>
                <a:close/>
                <a:moveTo>
                  <a:pt x="51" y="47"/>
                </a:moveTo>
                <a:cubicBezTo>
                  <a:pt x="51" y="47"/>
                  <a:pt x="51" y="47"/>
                  <a:pt x="51" y="47"/>
                </a:cubicBezTo>
                <a:cubicBezTo>
                  <a:pt x="51" y="47"/>
                  <a:pt x="51" y="47"/>
                  <a:pt x="51" y="47"/>
                </a:cubicBezTo>
                <a:cubicBezTo>
                  <a:pt x="51" y="47"/>
                  <a:pt x="51" y="47"/>
                  <a:pt x="51" y="47"/>
                </a:cubicBezTo>
                <a:cubicBezTo>
                  <a:pt x="51" y="47"/>
                  <a:pt x="51" y="47"/>
                  <a:pt x="51" y="47"/>
                </a:cubicBezTo>
                <a:cubicBezTo>
                  <a:pt x="51" y="47"/>
                  <a:pt x="51" y="47"/>
                  <a:pt x="51" y="47"/>
                </a:cubicBezTo>
                <a:cubicBezTo>
                  <a:pt x="51" y="47"/>
                  <a:pt x="51" y="47"/>
                  <a:pt x="51" y="47"/>
                </a:cubicBezTo>
                <a:close/>
                <a:moveTo>
                  <a:pt x="53" y="46"/>
                </a:moveTo>
                <a:cubicBezTo>
                  <a:pt x="53" y="46"/>
                  <a:pt x="53" y="46"/>
                  <a:pt x="53" y="46"/>
                </a:cubicBezTo>
                <a:cubicBezTo>
                  <a:pt x="53" y="46"/>
                  <a:pt x="53" y="46"/>
                  <a:pt x="53" y="46"/>
                </a:cubicBezTo>
                <a:cubicBezTo>
                  <a:pt x="53" y="46"/>
                  <a:pt x="53" y="46"/>
                  <a:pt x="53" y="46"/>
                </a:cubicBezTo>
                <a:cubicBezTo>
                  <a:pt x="53" y="46"/>
                  <a:pt x="53" y="46"/>
                  <a:pt x="53" y="46"/>
                </a:cubicBezTo>
                <a:cubicBezTo>
                  <a:pt x="53" y="46"/>
                  <a:pt x="53" y="46"/>
                  <a:pt x="53" y="46"/>
                </a:cubicBezTo>
                <a:cubicBezTo>
                  <a:pt x="53" y="46"/>
                  <a:pt x="53" y="46"/>
                  <a:pt x="53" y="46"/>
                </a:cubicBezTo>
                <a:cubicBezTo>
                  <a:pt x="53" y="46"/>
                  <a:pt x="53" y="46"/>
                  <a:pt x="53" y="46"/>
                </a:cubicBezTo>
                <a:cubicBezTo>
                  <a:pt x="53" y="46"/>
                  <a:pt x="53" y="46"/>
                  <a:pt x="53" y="46"/>
                </a:cubicBezTo>
                <a:cubicBezTo>
                  <a:pt x="53" y="46"/>
                  <a:pt x="53" y="46"/>
                  <a:pt x="53" y="46"/>
                </a:cubicBezTo>
                <a:cubicBezTo>
                  <a:pt x="53" y="46"/>
                  <a:pt x="53" y="46"/>
                  <a:pt x="53" y="46"/>
                </a:cubicBezTo>
                <a:close/>
                <a:moveTo>
                  <a:pt x="53" y="46"/>
                </a:moveTo>
                <a:cubicBezTo>
                  <a:pt x="53" y="46"/>
                  <a:pt x="53" y="46"/>
                  <a:pt x="53" y="46"/>
                </a:cubicBezTo>
                <a:cubicBezTo>
                  <a:pt x="53" y="46"/>
                  <a:pt x="53" y="46"/>
                  <a:pt x="53" y="46"/>
                </a:cubicBezTo>
                <a:cubicBezTo>
                  <a:pt x="53" y="46"/>
                  <a:pt x="53" y="46"/>
                  <a:pt x="53" y="46"/>
                </a:cubicBezTo>
                <a:cubicBezTo>
                  <a:pt x="53" y="46"/>
                  <a:pt x="53" y="46"/>
                  <a:pt x="53" y="46"/>
                </a:cubicBezTo>
                <a:cubicBezTo>
                  <a:pt x="53" y="46"/>
                  <a:pt x="53" y="46"/>
                  <a:pt x="53" y="46"/>
                </a:cubicBezTo>
                <a:cubicBezTo>
                  <a:pt x="53" y="46"/>
                  <a:pt x="53" y="46"/>
                  <a:pt x="53" y="46"/>
                </a:cubicBezTo>
                <a:cubicBezTo>
                  <a:pt x="53" y="46"/>
                  <a:pt x="53" y="46"/>
                  <a:pt x="53" y="46"/>
                </a:cubicBezTo>
                <a:cubicBezTo>
                  <a:pt x="53" y="46"/>
                  <a:pt x="53" y="46"/>
                  <a:pt x="53" y="46"/>
                </a:cubicBezTo>
                <a:cubicBezTo>
                  <a:pt x="53" y="46"/>
                  <a:pt x="53" y="46"/>
                  <a:pt x="53" y="46"/>
                </a:cubicBezTo>
                <a:cubicBezTo>
                  <a:pt x="53" y="46"/>
                  <a:pt x="53" y="46"/>
                  <a:pt x="53" y="46"/>
                </a:cubicBezTo>
                <a:cubicBezTo>
                  <a:pt x="53" y="46"/>
                  <a:pt x="53" y="46"/>
                  <a:pt x="53" y="46"/>
                </a:cubicBezTo>
                <a:cubicBezTo>
                  <a:pt x="53" y="46"/>
                  <a:pt x="53" y="46"/>
                  <a:pt x="53" y="46"/>
                </a:cubicBezTo>
                <a:cubicBezTo>
                  <a:pt x="53" y="46"/>
                  <a:pt x="53" y="46"/>
                  <a:pt x="53" y="46"/>
                </a:cubicBezTo>
                <a:close/>
                <a:moveTo>
                  <a:pt x="53" y="46"/>
                </a:moveTo>
                <a:cubicBezTo>
                  <a:pt x="53" y="46"/>
                  <a:pt x="53" y="46"/>
                  <a:pt x="53" y="46"/>
                </a:cubicBezTo>
                <a:cubicBezTo>
                  <a:pt x="53" y="46"/>
                  <a:pt x="53" y="46"/>
                  <a:pt x="53" y="46"/>
                </a:cubicBezTo>
                <a:cubicBezTo>
                  <a:pt x="53" y="46"/>
                  <a:pt x="53" y="46"/>
                  <a:pt x="53" y="46"/>
                </a:cubicBezTo>
                <a:cubicBezTo>
                  <a:pt x="53" y="46"/>
                  <a:pt x="53" y="46"/>
                  <a:pt x="53" y="46"/>
                </a:cubicBezTo>
                <a:cubicBezTo>
                  <a:pt x="53" y="46"/>
                  <a:pt x="53" y="46"/>
                  <a:pt x="53" y="46"/>
                </a:cubicBezTo>
                <a:cubicBezTo>
                  <a:pt x="53" y="46"/>
                  <a:pt x="53" y="46"/>
                  <a:pt x="53" y="46"/>
                </a:cubicBezTo>
                <a:cubicBezTo>
                  <a:pt x="53" y="46"/>
                  <a:pt x="53" y="46"/>
                  <a:pt x="53" y="46"/>
                </a:cubicBezTo>
                <a:cubicBezTo>
                  <a:pt x="53" y="46"/>
                  <a:pt x="53" y="46"/>
                  <a:pt x="53" y="46"/>
                </a:cubicBezTo>
                <a:cubicBezTo>
                  <a:pt x="53" y="46"/>
                  <a:pt x="53" y="46"/>
                  <a:pt x="53" y="46"/>
                </a:cubicBezTo>
                <a:cubicBezTo>
                  <a:pt x="53" y="46"/>
                  <a:pt x="53" y="46"/>
                  <a:pt x="53" y="46"/>
                </a:cubicBezTo>
                <a:cubicBezTo>
                  <a:pt x="53" y="46"/>
                  <a:pt x="53" y="46"/>
                  <a:pt x="53" y="46"/>
                </a:cubicBezTo>
                <a:cubicBezTo>
                  <a:pt x="53" y="46"/>
                  <a:pt x="53" y="46"/>
                  <a:pt x="53" y="46"/>
                </a:cubicBezTo>
                <a:cubicBezTo>
                  <a:pt x="53" y="46"/>
                  <a:pt x="53" y="46"/>
                  <a:pt x="53" y="46"/>
                </a:cubicBezTo>
                <a:cubicBezTo>
                  <a:pt x="53" y="46"/>
                  <a:pt x="53" y="46"/>
                  <a:pt x="53" y="46"/>
                </a:cubicBezTo>
                <a:close/>
                <a:moveTo>
                  <a:pt x="53" y="45"/>
                </a:moveTo>
                <a:cubicBezTo>
                  <a:pt x="53" y="45"/>
                  <a:pt x="53" y="45"/>
                  <a:pt x="53" y="46"/>
                </a:cubicBezTo>
                <a:cubicBezTo>
                  <a:pt x="53" y="46"/>
                  <a:pt x="53" y="46"/>
                  <a:pt x="53" y="45"/>
                </a:cubicBezTo>
                <a:cubicBezTo>
                  <a:pt x="53" y="45"/>
                  <a:pt x="53" y="45"/>
                  <a:pt x="53" y="45"/>
                </a:cubicBezTo>
                <a:cubicBezTo>
                  <a:pt x="53" y="45"/>
                  <a:pt x="53" y="45"/>
                  <a:pt x="53" y="45"/>
                </a:cubicBezTo>
                <a:cubicBezTo>
                  <a:pt x="53" y="45"/>
                  <a:pt x="53" y="45"/>
                  <a:pt x="53" y="45"/>
                </a:cubicBezTo>
                <a:cubicBezTo>
                  <a:pt x="53" y="45"/>
                  <a:pt x="53" y="45"/>
                  <a:pt x="53" y="45"/>
                </a:cubicBezTo>
                <a:cubicBezTo>
                  <a:pt x="53" y="45"/>
                  <a:pt x="53" y="45"/>
                  <a:pt x="53" y="45"/>
                </a:cubicBezTo>
                <a:cubicBezTo>
                  <a:pt x="53" y="45"/>
                  <a:pt x="53" y="45"/>
                  <a:pt x="53" y="45"/>
                </a:cubicBezTo>
                <a:cubicBezTo>
                  <a:pt x="53" y="45"/>
                  <a:pt x="53" y="45"/>
                  <a:pt x="53" y="45"/>
                </a:cubicBezTo>
                <a:cubicBezTo>
                  <a:pt x="53" y="45"/>
                  <a:pt x="53" y="45"/>
                  <a:pt x="53" y="45"/>
                </a:cubicBezTo>
                <a:cubicBezTo>
                  <a:pt x="53" y="45"/>
                  <a:pt x="53" y="45"/>
                  <a:pt x="53" y="45"/>
                </a:cubicBezTo>
                <a:close/>
                <a:moveTo>
                  <a:pt x="53" y="46"/>
                </a:moveTo>
                <a:cubicBezTo>
                  <a:pt x="53" y="46"/>
                  <a:pt x="53" y="46"/>
                  <a:pt x="53" y="46"/>
                </a:cubicBezTo>
                <a:cubicBezTo>
                  <a:pt x="53" y="46"/>
                  <a:pt x="53" y="46"/>
                  <a:pt x="53" y="46"/>
                </a:cubicBezTo>
                <a:cubicBezTo>
                  <a:pt x="53" y="46"/>
                  <a:pt x="53" y="46"/>
                  <a:pt x="53" y="46"/>
                </a:cubicBezTo>
                <a:cubicBezTo>
                  <a:pt x="53" y="46"/>
                  <a:pt x="53" y="46"/>
                  <a:pt x="53" y="46"/>
                </a:cubicBezTo>
                <a:cubicBezTo>
                  <a:pt x="53" y="46"/>
                  <a:pt x="53" y="46"/>
                  <a:pt x="53" y="46"/>
                </a:cubicBezTo>
                <a:cubicBezTo>
                  <a:pt x="53" y="46"/>
                  <a:pt x="53" y="46"/>
                  <a:pt x="53" y="46"/>
                </a:cubicBezTo>
                <a:close/>
                <a:moveTo>
                  <a:pt x="56" y="44"/>
                </a:moveTo>
                <a:cubicBezTo>
                  <a:pt x="56" y="44"/>
                  <a:pt x="56" y="44"/>
                  <a:pt x="56" y="44"/>
                </a:cubicBezTo>
                <a:cubicBezTo>
                  <a:pt x="56" y="44"/>
                  <a:pt x="56" y="44"/>
                  <a:pt x="56" y="44"/>
                </a:cubicBezTo>
                <a:cubicBezTo>
                  <a:pt x="56" y="44"/>
                  <a:pt x="56" y="44"/>
                  <a:pt x="56" y="44"/>
                </a:cubicBezTo>
                <a:cubicBezTo>
                  <a:pt x="56" y="44"/>
                  <a:pt x="56" y="44"/>
                  <a:pt x="56" y="44"/>
                </a:cubicBezTo>
                <a:cubicBezTo>
                  <a:pt x="56" y="44"/>
                  <a:pt x="56" y="44"/>
                  <a:pt x="56" y="44"/>
                </a:cubicBezTo>
                <a:cubicBezTo>
                  <a:pt x="56" y="44"/>
                  <a:pt x="56" y="44"/>
                  <a:pt x="56" y="44"/>
                </a:cubicBezTo>
                <a:cubicBezTo>
                  <a:pt x="56" y="44"/>
                  <a:pt x="56" y="44"/>
                  <a:pt x="56" y="44"/>
                </a:cubicBezTo>
                <a:cubicBezTo>
                  <a:pt x="56" y="44"/>
                  <a:pt x="56" y="44"/>
                  <a:pt x="56" y="44"/>
                </a:cubicBezTo>
                <a:cubicBezTo>
                  <a:pt x="56" y="44"/>
                  <a:pt x="56" y="44"/>
                  <a:pt x="56" y="44"/>
                </a:cubicBezTo>
                <a:cubicBezTo>
                  <a:pt x="56" y="44"/>
                  <a:pt x="56" y="44"/>
                  <a:pt x="56" y="44"/>
                </a:cubicBezTo>
                <a:cubicBezTo>
                  <a:pt x="56" y="44"/>
                  <a:pt x="56" y="44"/>
                  <a:pt x="56" y="44"/>
                </a:cubicBezTo>
                <a:close/>
                <a:moveTo>
                  <a:pt x="53" y="47"/>
                </a:moveTo>
                <a:cubicBezTo>
                  <a:pt x="53" y="47"/>
                  <a:pt x="53" y="47"/>
                  <a:pt x="53" y="47"/>
                </a:cubicBezTo>
                <a:cubicBezTo>
                  <a:pt x="53" y="47"/>
                  <a:pt x="53" y="47"/>
                  <a:pt x="53" y="47"/>
                </a:cubicBezTo>
                <a:cubicBezTo>
                  <a:pt x="53" y="47"/>
                  <a:pt x="53" y="47"/>
                  <a:pt x="53" y="47"/>
                </a:cubicBezTo>
                <a:cubicBezTo>
                  <a:pt x="53" y="47"/>
                  <a:pt x="53" y="47"/>
                  <a:pt x="53" y="47"/>
                </a:cubicBezTo>
                <a:cubicBezTo>
                  <a:pt x="53" y="47"/>
                  <a:pt x="53" y="47"/>
                  <a:pt x="53" y="47"/>
                </a:cubicBezTo>
                <a:cubicBezTo>
                  <a:pt x="53" y="47"/>
                  <a:pt x="53" y="47"/>
                  <a:pt x="53" y="47"/>
                </a:cubicBezTo>
                <a:cubicBezTo>
                  <a:pt x="53" y="47"/>
                  <a:pt x="53" y="47"/>
                  <a:pt x="53" y="47"/>
                </a:cubicBezTo>
                <a:cubicBezTo>
                  <a:pt x="53" y="47"/>
                  <a:pt x="53" y="47"/>
                  <a:pt x="53" y="47"/>
                </a:cubicBezTo>
                <a:cubicBezTo>
                  <a:pt x="53" y="47"/>
                  <a:pt x="53" y="47"/>
                  <a:pt x="53" y="47"/>
                </a:cubicBezTo>
                <a:cubicBezTo>
                  <a:pt x="53" y="47"/>
                  <a:pt x="53" y="47"/>
                  <a:pt x="53" y="47"/>
                </a:cubicBezTo>
                <a:cubicBezTo>
                  <a:pt x="53" y="47"/>
                  <a:pt x="53" y="47"/>
                  <a:pt x="53" y="47"/>
                </a:cubicBezTo>
                <a:cubicBezTo>
                  <a:pt x="53" y="47"/>
                  <a:pt x="53" y="47"/>
                  <a:pt x="53" y="47"/>
                </a:cubicBezTo>
                <a:cubicBezTo>
                  <a:pt x="53" y="47"/>
                  <a:pt x="53" y="47"/>
                  <a:pt x="53" y="47"/>
                </a:cubicBezTo>
                <a:cubicBezTo>
                  <a:pt x="53" y="47"/>
                  <a:pt x="53" y="47"/>
                  <a:pt x="53" y="47"/>
                </a:cubicBezTo>
                <a:cubicBezTo>
                  <a:pt x="53" y="47"/>
                  <a:pt x="53" y="47"/>
                  <a:pt x="53" y="47"/>
                </a:cubicBezTo>
                <a:cubicBezTo>
                  <a:pt x="53" y="47"/>
                  <a:pt x="53" y="47"/>
                  <a:pt x="53" y="47"/>
                </a:cubicBezTo>
                <a:cubicBezTo>
                  <a:pt x="53" y="47"/>
                  <a:pt x="53" y="47"/>
                  <a:pt x="53" y="47"/>
                </a:cubicBezTo>
                <a:cubicBezTo>
                  <a:pt x="53" y="47"/>
                  <a:pt x="53" y="47"/>
                  <a:pt x="53" y="47"/>
                </a:cubicBezTo>
                <a:cubicBezTo>
                  <a:pt x="53" y="47"/>
                  <a:pt x="53" y="47"/>
                  <a:pt x="53" y="47"/>
                </a:cubicBezTo>
                <a:cubicBezTo>
                  <a:pt x="53" y="47"/>
                  <a:pt x="53" y="47"/>
                  <a:pt x="53" y="47"/>
                </a:cubicBezTo>
                <a:cubicBezTo>
                  <a:pt x="53" y="47"/>
                  <a:pt x="53" y="47"/>
                  <a:pt x="53" y="47"/>
                </a:cubicBezTo>
                <a:cubicBezTo>
                  <a:pt x="53" y="47"/>
                  <a:pt x="53" y="47"/>
                  <a:pt x="53" y="47"/>
                </a:cubicBezTo>
                <a:cubicBezTo>
                  <a:pt x="53" y="47"/>
                  <a:pt x="53" y="47"/>
                  <a:pt x="53" y="47"/>
                </a:cubicBezTo>
                <a:cubicBezTo>
                  <a:pt x="53" y="47"/>
                  <a:pt x="53" y="47"/>
                  <a:pt x="53" y="47"/>
                </a:cubicBezTo>
                <a:cubicBezTo>
                  <a:pt x="53" y="47"/>
                  <a:pt x="53" y="47"/>
                  <a:pt x="53" y="47"/>
                </a:cubicBezTo>
                <a:cubicBezTo>
                  <a:pt x="53" y="47"/>
                  <a:pt x="53" y="47"/>
                  <a:pt x="53" y="47"/>
                </a:cubicBezTo>
                <a:cubicBezTo>
                  <a:pt x="53" y="47"/>
                  <a:pt x="53" y="47"/>
                  <a:pt x="53" y="47"/>
                </a:cubicBezTo>
                <a:cubicBezTo>
                  <a:pt x="53" y="47"/>
                  <a:pt x="53" y="47"/>
                  <a:pt x="53" y="47"/>
                </a:cubicBezTo>
                <a:cubicBezTo>
                  <a:pt x="53" y="47"/>
                  <a:pt x="53" y="47"/>
                  <a:pt x="53" y="47"/>
                </a:cubicBezTo>
                <a:cubicBezTo>
                  <a:pt x="53" y="47"/>
                  <a:pt x="53" y="47"/>
                  <a:pt x="53" y="47"/>
                </a:cubicBezTo>
                <a:close/>
                <a:moveTo>
                  <a:pt x="56" y="44"/>
                </a:moveTo>
                <a:cubicBezTo>
                  <a:pt x="56" y="44"/>
                  <a:pt x="56" y="44"/>
                  <a:pt x="56" y="44"/>
                </a:cubicBezTo>
                <a:cubicBezTo>
                  <a:pt x="56" y="44"/>
                  <a:pt x="56" y="44"/>
                  <a:pt x="56" y="44"/>
                </a:cubicBezTo>
                <a:cubicBezTo>
                  <a:pt x="56" y="44"/>
                  <a:pt x="56" y="44"/>
                  <a:pt x="56" y="44"/>
                </a:cubicBezTo>
                <a:cubicBezTo>
                  <a:pt x="56" y="44"/>
                  <a:pt x="56" y="44"/>
                  <a:pt x="56" y="44"/>
                </a:cubicBezTo>
                <a:cubicBezTo>
                  <a:pt x="56" y="44"/>
                  <a:pt x="56" y="44"/>
                  <a:pt x="56" y="44"/>
                </a:cubicBezTo>
                <a:cubicBezTo>
                  <a:pt x="56" y="44"/>
                  <a:pt x="56" y="44"/>
                  <a:pt x="56" y="44"/>
                </a:cubicBezTo>
                <a:cubicBezTo>
                  <a:pt x="56" y="44"/>
                  <a:pt x="56" y="44"/>
                  <a:pt x="56" y="44"/>
                </a:cubicBezTo>
                <a:cubicBezTo>
                  <a:pt x="56" y="44"/>
                  <a:pt x="56" y="44"/>
                  <a:pt x="56" y="44"/>
                </a:cubicBezTo>
                <a:cubicBezTo>
                  <a:pt x="56" y="44"/>
                  <a:pt x="56" y="44"/>
                  <a:pt x="56" y="44"/>
                </a:cubicBezTo>
                <a:cubicBezTo>
                  <a:pt x="56" y="44"/>
                  <a:pt x="56" y="44"/>
                  <a:pt x="56" y="44"/>
                </a:cubicBezTo>
                <a:cubicBezTo>
                  <a:pt x="56" y="44"/>
                  <a:pt x="56" y="44"/>
                  <a:pt x="56" y="44"/>
                </a:cubicBezTo>
                <a:close/>
                <a:moveTo>
                  <a:pt x="56" y="44"/>
                </a:moveTo>
                <a:cubicBezTo>
                  <a:pt x="56" y="44"/>
                  <a:pt x="56" y="44"/>
                  <a:pt x="56" y="44"/>
                </a:cubicBezTo>
                <a:cubicBezTo>
                  <a:pt x="56" y="44"/>
                  <a:pt x="56" y="44"/>
                  <a:pt x="56" y="44"/>
                </a:cubicBezTo>
                <a:cubicBezTo>
                  <a:pt x="56" y="44"/>
                  <a:pt x="56" y="44"/>
                  <a:pt x="56" y="44"/>
                </a:cubicBezTo>
                <a:cubicBezTo>
                  <a:pt x="56" y="44"/>
                  <a:pt x="56" y="44"/>
                  <a:pt x="56" y="44"/>
                </a:cubicBezTo>
                <a:cubicBezTo>
                  <a:pt x="56" y="44"/>
                  <a:pt x="56" y="44"/>
                  <a:pt x="56" y="44"/>
                </a:cubicBezTo>
                <a:cubicBezTo>
                  <a:pt x="56" y="44"/>
                  <a:pt x="56" y="44"/>
                  <a:pt x="56" y="44"/>
                </a:cubicBezTo>
                <a:close/>
                <a:moveTo>
                  <a:pt x="51" y="51"/>
                </a:moveTo>
                <a:cubicBezTo>
                  <a:pt x="51" y="51"/>
                  <a:pt x="51" y="51"/>
                  <a:pt x="51" y="51"/>
                </a:cubicBezTo>
                <a:cubicBezTo>
                  <a:pt x="51" y="51"/>
                  <a:pt x="51" y="51"/>
                  <a:pt x="51" y="51"/>
                </a:cubicBezTo>
                <a:cubicBezTo>
                  <a:pt x="51" y="51"/>
                  <a:pt x="51" y="51"/>
                  <a:pt x="51" y="51"/>
                </a:cubicBezTo>
                <a:cubicBezTo>
                  <a:pt x="51" y="51"/>
                  <a:pt x="51" y="51"/>
                  <a:pt x="51" y="51"/>
                </a:cubicBezTo>
                <a:cubicBezTo>
                  <a:pt x="51" y="51"/>
                  <a:pt x="51" y="51"/>
                  <a:pt x="51" y="51"/>
                </a:cubicBezTo>
                <a:cubicBezTo>
                  <a:pt x="51" y="51"/>
                  <a:pt x="50" y="51"/>
                  <a:pt x="50" y="51"/>
                </a:cubicBezTo>
                <a:cubicBezTo>
                  <a:pt x="50" y="51"/>
                  <a:pt x="51" y="51"/>
                  <a:pt x="51" y="51"/>
                </a:cubicBezTo>
                <a:cubicBezTo>
                  <a:pt x="51" y="51"/>
                  <a:pt x="51" y="51"/>
                  <a:pt x="51" y="51"/>
                </a:cubicBezTo>
                <a:cubicBezTo>
                  <a:pt x="51" y="51"/>
                  <a:pt x="51" y="51"/>
                  <a:pt x="51" y="51"/>
                </a:cubicBezTo>
                <a:cubicBezTo>
                  <a:pt x="51" y="51"/>
                  <a:pt x="51" y="51"/>
                  <a:pt x="51" y="51"/>
                </a:cubicBezTo>
                <a:cubicBezTo>
                  <a:pt x="51" y="51"/>
                  <a:pt x="51" y="51"/>
                  <a:pt x="51" y="51"/>
                </a:cubicBezTo>
                <a:cubicBezTo>
                  <a:pt x="51" y="51"/>
                  <a:pt x="51" y="51"/>
                  <a:pt x="51" y="51"/>
                </a:cubicBezTo>
                <a:close/>
                <a:moveTo>
                  <a:pt x="53" y="47"/>
                </a:moveTo>
                <a:cubicBezTo>
                  <a:pt x="53" y="47"/>
                  <a:pt x="53" y="47"/>
                  <a:pt x="53" y="47"/>
                </a:cubicBezTo>
                <a:cubicBezTo>
                  <a:pt x="53" y="47"/>
                  <a:pt x="53" y="47"/>
                  <a:pt x="53" y="47"/>
                </a:cubicBezTo>
                <a:cubicBezTo>
                  <a:pt x="53" y="47"/>
                  <a:pt x="53" y="47"/>
                  <a:pt x="53" y="47"/>
                </a:cubicBezTo>
                <a:cubicBezTo>
                  <a:pt x="53" y="47"/>
                  <a:pt x="53" y="47"/>
                  <a:pt x="53" y="47"/>
                </a:cubicBezTo>
                <a:cubicBezTo>
                  <a:pt x="53" y="47"/>
                  <a:pt x="53" y="47"/>
                  <a:pt x="53" y="47"/>
                </a:cubicBezTo>
                <a:cubicBezTo>
                  <a:pt x="53" y="47"/>
                  <a:pt x="53" y="47"/>
                  <a:pt x="53" y="47"/>
                </a:cubicBezTo>
                <a:cubicBezTo>
                  <a:pt x="53" y="47"/>
                  <a:pt x="53" y="47"/>
                  <a:pt x="53" y="47"/>
                </a:cubicBezTo>
                <a:cubicBezTo>
                  <a:pt x="53" y="47"/>
                  <a:pt x="53" y="47"/>
                  <a:pt x="53" y="47"/>
                </a:cubicBezTo>
                <a:cubicBezTo>
                  <a:pt x="53" y="47"/>
                  <a:pt x="53" y="47"/>
                  <a:pt x="53" y="47"/>
                </a:cubicBezTo>
                <a:cubicBezTo>
                  <a:pt x="53" y="47"/>
                  <a:pt x="53" y="47"/>
                  <a:pt x="53" y="47"/>
                </a:cubicBezTo>
                <a:cubicBezTo>
                  <a:pt x="53" y="47"/>
                  <a:pt x="53" y="47"/>
                  <a:pt x="53" y="47"/>
                </a:cubicBezTo>
                <a:cubicBezTo>
                  <a:pt x="53" y="47"/>
                  <a:pt x="53" y="47"/>
                  <a:pt x="53" y="47"/>
                </a:cubicBezTo>
                <a:cubicBezTo>
                  <a:pt x="53" y="47"/>
                  <a:pt x="53" y="47"/>
                  <a:pt x="53" y="47"/>
                </a:cubicBezTo>
                <a:cubicBezTo>
                  <a:pt x="53" y="47"/>
                  <a:pt x="53" y="47"/>
                  <a:pt x="53" y="47"/>
                </a:cubicBezTo>
                <a:cubicBezTo>
                  <a:pt x="53" y="47"/>
                  <a:pt x="53" y="47"/>
                  <a:pt x="53" y="47"/>
                </a:cubicBezTo>
                <a:cubicBezTo>
                  <a:pt x="53" y="47"/>
                  <a:pt x="53" y="47"/>
                  <a:pt x="53" y="47"/>
                </a:cubicBezTo>
                <a:close/>
                <a:moveTo>
                  <a:pt x="52" y="47"/>
                </a:moveTo>
                <a:cubicBezTo>
                  <a:pt x="52" y="47"/>
                  <a:pt x="52" y="47"/>
                  <a:pt x="52" y="47"/>
                </a:cubicBezTo>
                <a:cubicBezTo>
                  <a:pt x="52" y="47"/>
                  <a:pt x="52" y="47"/>
                  <a:pt x="52" y="47"/>
                </a:cubicBezTo>
                <a:cubicBezTo>
                  <a:pt x="52" y="47"/>
                  <a:pt x="52" y="47"/>
                  <a:pt x="52" y="47"/>
                </a:cubicBezTo>
                <a:cubicBezTo>
                  <a:pt x="52" y="47"/>
                  <a:pt x="52" y="47"/>
                  <a:pt x="52" y="47"/>
                </a:cubicBezTo>
                <a:cubicBezTo>
                  <a:pt x="52" y="47"/>
                  <a:pt x="52" y="47"/>
                  <a:pt x="52" y="47"/>
                </a:cubicBezTo>
                <a:cubicBezTo>
                  <a:pt x="52" y="47"/>
                  <a:pt x="52" y="47"/>
                  <a:pt x="52" y="47"/>
                </a:cubicBezTo>
                <a:close/>
                <a:moveTo>
                  <a:pt x="51" y="51"/>
                </a:moveTo>
                <a:cubicBezTo>
                  <a:pt x="51" y="51"/>
                  <a:pt x="51" y="51"/>
                  <a:pt x="51" y="51"/>
                </a:cubicBezTo>
                <a:cubicBezTo>
                  <a:pt x="51" y="51"/>
                  <a:pt x="51" y="51"/>
                  <a:pt x="51" y="51"/>
                </a:cubicBezTo>
                <a:cubicBezTo>
                  <a:pt x="51" y="51"/>
                  <a:pt x="51" y="51"/>
                  <a:pt x="51" y="51"/>
                </a:cubicBezTo>
                <a:cubicBezTo>
                  <a:pt x="51" y="51"/>
                  <a:pt x="51" y="51"/>
                  <a:pt x="51" y="51"/>
                </a:cubicBezTo>
                <a:cubicBezTo>
                  <a:pt x="51" y="51"/>
                  <a:pt x="51" y="51"/>
                  <a:pt x="51" y="51"/>
                </a:cubicBezTo>
                <a:cubicBezTo>
                  <a:pt x="51" y="51"/>
                  <a:pt x="51" y="51"/>
                  <a:pt x="51" y="51"/>
                </a:cubicBezTo>
                <a:cubicBezTo>
                  <a:pt x="51" y="51"/>
                  <a:pt x="51" y="51"/>
                  <a:pt x="51" y="51"/>
                </a:cubicBezTo>
                <a:cubicBezTo>
                  <a:pt x="51" y="51"/>
                  <a:pt x="51" y="51"/>
                  <a:pt x="51" y="51"/>
                </a:cubicBezTo>
                <a:cubicBezTo>
                  <a:pt x="51" y="51"/>
                  <a:pt x="51" y="51"/>
                  <a:pt x="51" y="51"/>
                </a:cubicBezTo>
                <a:cubicBezTo>
                  <a:pt x="51" y="51"/>
                  <a:pt x="51" y="51"/>
                  <a:pt x="51" y="51"/>
                </a:cubicBezTo>
                <a:cubicBezTo>
                  <a:pt x="51" y="51"/>
                  <a:pt x="51" y="51"/>
                  <a:pt x="51" y="51"/>
                </a:cubicBezTo>
                <a:cubicBezTo>
                  <a:pt x="51" y="51"/>
                  <a:pt x="51" y="51"/>
                  <a:pt x="51" y="51"/>
                </a:cubicBezTo>
                <a:cubicBezTo>
                  <a:pt x="51" y="51"/>
                  <a:pt x="51" y="51"/>
                  <a:pt x="51" y="51"/>
                </a:cubicBezTo>
                <a:cubicBezTo>
                  <a:pt x="51" y="51"/>
                  <a:pt x="51" y="51"/>
                  <a:pt x="51" y="51"/>
                </a:cubicBezTo>
                <a:cubicBezTo>
                  <a:pt x="51" y="51"/>
                  <a:pt x="51" y="51"/>
                  <a:pt x="51" y="51"/>
                </a:cubicBezTo>
                <a:close/>
                <a:moveTo>
                  <a:pt x="33" y="39"/>
                </a:moveTo>
                <a:cubicBezTo>
                  <a:pt x="33" y="39"/>
                  <a:pt x="33" y="39"/>
                  <a:pt x="33" y="39"/>
                </a:cubicBezTo>
                <a:cubicBezTo>
                  <a:pt x="33" y="39"/>
                  <a:pt x="33" y="39"/>
                  <a:pt x="33" y="39"/>
                </a:cubicBezTo>
                <a:cubicBezTo>
                  <a:pt x="33" y="39"/>
                  <a:pt x="33" y="39"/>
                  <a:pt x="33" y="39"/>
                </a:cubicBezTo>
                <a:cubicBezTo>
                  <a:pt x="33" y="39"/>
                  <a:pt x="33" y="39"/>
                  <a:pt x="33" y="39"/>
                </a:cubicBezTo>
                <a:cubicBezTo>
                  <a:pt x="33" y="39"/>
                  <a:pt x="33" y="39"/>
                  <a:pt x="33" y="39"/>
                </a:cubicBezTo>
                <a:cubicBezTo>
                  <a:pt x="33" y="39"/>
                  <a:pt x="33" y="39"/>
                  <a:pt x="33" y="39"/>
                </a:cubicBezTo>
                <a:cubicBezTo>
                  <a:pt x="33" y="39"/>
                  <a:pt x="33" y="39"/>
                  <a:pt x="33" y="39"/>
                </a:cubicBezTo>
                <a:cubicBezTo>
                  <a:pt x="33" y="39"/>
                  <a:pt x="33" y="39"/>
                  <a:pt x="33" y="39"/>
                </a:cubicBezTo>
                <a:cubicBezTo>
                  <a:pt x="33" y="39"/>
                  <a:pt x="33" y="39"/>
                  <a:pt x="33" y="39"/>
                </a:cubicBezTo>
                <a:cubicBezTo>
                  <a:pt x="33" y="39"/>
                  <a:pt x="33" y="39"/>
                  <a:pt x="33" y="39"/>
                </a:cubicBezTo>
                <a:close/>
                <a:moveTo>
                  <a:pt x="52" y="47"/>
                </a:moveTo>
                <a:cubicBezTo>
                  <a:pt x="52" y="47"/>
                  <a:pt x="52" y="47"/>
                  <a:pt x="52" y="47"/>
                </a:cubicBezTo>
                <a:cubicBezTo>
                  <a:pt x="52" y="47"/>
                  <a:pt x="52" y="47"/>
                  <a:pt x="52" y="47"/>
                </a:cubicBezTo>
                <a:cubicBezTo>
                  <a:pt x="52" y="47"/>
                  <a:pt x="52" y="47"/>
                  <a:pt x="52" y="47"/>
                </a:cubicBezTo>
                <a:cubicBezTo>
                  <a:pt x="52" y="47"/>
                  <a:pt x="52" y="47"/>
                  <a:pt x="52" y="47"/>
                </a:cubicBezTo>
                <a:cubicBezTo>
                  <a:pt x="52" y="47"/>
                  <a:pt x="52" y="47"/>
                  <a:pt x="52" y="47"/>
                </a:cubicBezTo>
                <a:cubicBezTo>
                  <a:pt x="52" y="47"/>
                  <a:pt x="52" y="47"/>
                  <a:pt x="52" y="47"/>
                </a:cubicBezTo>
                <a:cubicBezTo>
                  <a:pt x="52" y="47"/>
                  <a:pt x="52" y="47"/>
                  <a:pt x="52" y="47"/>
                </a:cubicBezTo>
                <a:cubicBezTo>
                  <a:pt x="52" y="47"/>
                  <a:pt x="52" y="47"/>
                  <a:pt x="52" y="47"/>
                </a:cubicBezTo>
                <a:cubicBezTo>
                  <a:pt x="52" y="47"/>
                  <a:pt x="52" y="47"/>
                  <a:pt x="52" y="47"/>
                </a:cubicBezTo>
                <a:cubicBezTo>
                  <a:pt x="52" y="47"/>
                  <a:pt x="52" y="47"/>
                  <a:pt x="52" y="47"/>
                </a:cubicBezTo>
                <a:cubicBezTo>
                  <a:pt x="52" y="47"/>
                  <a:pt x="52" y="47"/>
                  <a:pt x="52" y="47"/>
                </a:cubicBezTo>
                <a:cubicBezTo>
                  <a:pt x="52" y="47"/>
                  <a:pt x="52" y="47"/>
                  <a:pt x="52" y="47"/>
                </a:cubicBezTo>
                <a:cubicBezTo>
                  <a:pt x="52" y="47"/>
                  <a:pt x="52" y="47"/>
                  <a:pt x="52" y="47"/>
                </a:cubicBezTo>
                <a:close/>
                <a:moveTo>
                  <a:pt x="53" y="47"/>
                </a:moveTo>
                <a:cubicBezTo>
                  <a:pt x="53" y="47"/>
                  <a:pt x="53" y="47"/>
                  <a:pt x="53" y="47"/>
                </a:cubicBezTo>
                <a:cubicBezTo>
                  <a:pt x="53" y="47"/>
                  <a:pt x="53" y="47"/>
                  <a:pt x="53" y="47"/>
                </a:cubicBezTo>
                <a:cubicBezTo>
                  <a:pt x="53" y="47"/>
                  <a:pt x="53" y="47"/>
                  <a:pt x="53" y="47"/>
                </a:cubicBezTo>
                <a:cubicBezTo>
                  <a:pt x="53" y="47"/>
                  <a:pt x="53" y="47"/>
                  <a:pt x="52" y="47"/>
                </a:cubicBezTo>
                <a:cubicBezTo>
                  <a:pt x="52" y="47"/>
                  <a:pt x="52" y="47"/>
                  <a:pt x="52" y="47"/>
                </a:cubicBezTo>
                <a:cubicBezTo>
                  <a:pt x="52" y="47"/>
                  <a:pt x="52" y="47"/>
                  <a:pt x="52" y="47"/>
                </a:cubicBezTo>
                <a:cubicBezTo>
                  <a:pt x="52" y="47"/>
                  <a:pt x="52" y="47"/>
                  <a:pt x="52" y="47"/>
                </a:cubicBezTo>
                <a:cubicBezTo>
                  <a:pt x="52" y="47"/>
                  <a:pt x="52" y="47"/>
                  <a:pt x="52" y="47"/>
                </a:cubicBezTo>
                <a:cubicBezTo>
                  <a:pt x="52" y="47"/>
                  <a:pt x="52" y="47"/>
                  <a:pt x="52" y="47"/>
                </a:cubicBezTo>
                <a:cubicBezTo>
                  <a:pt x="52" y="47"/>
                  <a:pt x="52" y="47"/>
                  <a:pt x="52" y="47"/>
                </a:cubicBezTo>
                <a:cubicBezTo>
                  <a:pt x="52" y="47"/>
                  <a:pt x="52" y="47"/>
                  <a:pt x="52" y="47"/>
                </a:cubicBezTo>
                <a:cubicBezTo>
                  <a:pt x="52" y="47"/>
                  <a:pt x="52" y="47"/>
                  <a:pt x="52" y="47"/>
                </a:cubicBezTo>
                <a:cubicBezTo>
                  <a:pt x="52" y="47"/>
                  <a:pt x="52" y="47"/>
                  <a:pt x="52" y="47"/>
                </a:cubicBezTo>
                <a:cubicBezTo>
                  <a:pt x="52" y="47"/>
                  <a:pt x="52" y="47"/>
                  <a:pt x="52" y="47"/>
                </a:cubicBezTo>
                <a:cubicBezTo>
                  <a:pt x="52" y="47"/>
                  <a:pt x="52" y="47"/>
                  <a:pt x="52" y="47"/>
                </a:cubicBezTo>
                <a:cubicBezTo>
                  <a:pt x="52" y="47"/>
                  <a:pt x="52" y="47"/>
                  <a:pt x="52" y="47"/>
                </a:cubicBezTo>
                <a:cubicBezTo>
                  <a:pt x="52" y="47"/>
                  <a:pt x="52" y="47"/>
                  <a:pt x="52" y="47"/>
                </a:cubicBezTo>
                <a:cubicBezTo>
                  <a:pt x="52" y="47"/>
                  <a:pt x="52" y="47"/>
                  <a:pt x="53" y="47"/>
                </a:cubicBezTo>
                <a:cubicBezTo>
                  <a:pt x="53" y="47"/>
                  <a:pt x="53" y="47"/>
                  <a:pt x="53" y="47"/>
                </a:cubicBezTo>
                <a:cubicBezTo>
                  <a:pt x="53" y="47"/>
                  <a:pt x="53" y="47"/>
                  <a:pt x="53" y="47"/>
                </a:cubicBezTo>
                <a:cubicBezTo>
                  <a:pt x="53" y="47"/>
                  <a:pt x="53" y="47"/>
                  <a:pt x="53" y="47"/>
                </a:cubicBezTo>
                <a:cubicBezTo>
                  <a:pt x="53" y="47"/>
                  <a:pt x="53" y="48"/>
                  <a:pt x="53" y="48"/>
                </a:cubicBezTo>
                <a:cubicBezTo>
                  <a:pt x="53" y="48"/>
                  <a:pt x="53" y="48"/>
                  <a:pt x="53" y="48"/>
                </a:cubicBezTo>
                <a:cubicBezTo>
                  <a:pt x="53" y="48"/>
                  <a:pt x="53" y="48"/>
                  <a:pt x="53" y="48"/>
                </a:cubicBezTo>
                <a:cubicBezTo>
                  <a:pt x="53" y="48"/>
                  <a:pt x="53" y="48"/>
                  <a:pt x="53" y="48"/>
                </a:cubicBezTo>
                <a:cubicBezTo>
                  <a:pt x="53" y="48"/>
                  <a:pt x="53" y="48"/>
                  <a:pt x="53" y="48"/>
                </a:cubicBezTo>
                <a:cubicBezTo>
                  <a:pt x="53" y="48"/>
                  <a:pt x="53" y="48"/>
                  <a:pt x="53" y="48"/>
                </a:cubicBezTo>
                <a:cubicBezTo>
                  <a:pt x="53" y="47"/>
                  <a:pt x="53" y="47"/>
                  <a:pt x="53" y="47"/>
                </a:cubicBezTo>
                <a:cubicBezTo>
                  <a:pt x="53" y="47"/>
                  <a:pt x="53" y="47"/>
                  <a:pt x="53" y="47"/>
                </a:cubicBezTo>
                <a:cubicBezTo>
                  <a:pt x="53" y="47"/>
                  <a:pt x="53" y="47"/>
                  <a:pt x="53" y="47"/>
                </a:cubicBezTo>
                <a:close/>
                <a:moveTo>
                  <a:pt x="53" y="47"/>
                </a:moveTo>
                <a:cubicBezTo>
                  <a:pt x="53" y="47"/>
                  <a:pt x="53" y="47"/>
                  <a:pt x="53" y="47"/>
                </a:cubicBezTo>
                <a:cubicBezTo>
                  <a:pt x="53" y="47"/>
                  <a:pt x="53" y="47"/>
                  <a:pt x="53" y="47"/>
                </a:cubicBezTo>
                <a:cubicBezTo>
                  <a:pt x="53" y="47"/>
                  <a:pt x="53" y="47"/>
                  <a:pt x="53" y="47"/>
                </a:cubicBezTo>
                <a:cubicBezTo>
                  <a:pt x="53" y="47"/>
                  <a:pt x="53" y="47"/>
                  <a:pt x="53" y="47"/>
                </a:cubicBezTo>
                <a:cubicBezTo>
                  <a:pt x="53" y="47"/>
                  <a:pt x="53" y="47"/>
                  <a:pt x="53" y="47"/>
                </a:cubicBezTo>
                <a:cubicBezTo>
                  <a:pt x="53" y="47"/>
                  <a:pt x="53" y="47"/>
                  <a:pt x="53" y="47"/>
                </a:cubicBezTo>
                <a:cubicBezTo>
                  <a:pt x="53" y="47"/>
                  <a:pt x="53" y="47"/>
                  <a:pt x="53" y="47"/>
                </a:cubicBezTo>
                <a:cubicBezTo>
                  <a:pt x="53" y="47"/>
                  <a:pt x="53" y="47"/>
                  <a:pt x="53" y="47"/>
                </a:cubicBezTo>
                <a:cubicBezTo>
                  <a:pt x="53" y="47"/>
                  <a:pt x="53" y="47"/>
                  <a:pt x="53" y="47"/>
                </a:cubicBezTo>
                <a:cubicBezTo>
                  <a:pt x="53" y="47"/>
                  <a:pt x="53" y="47"/>
                  <a:pt x="53" y="47"/>
                </a:cubicBezTo>
                <a:cubicBezTo>
                  <a:pt x="53" y="47"/>
                  <a:pt x="53" y="47"/>
                  <a:pt x="53" y="47"/>
                </a:cubicBezTo>
                <a:cubicBezTo>
                  <a:pt x="53" y="47"/>
                  <a:pt x="53" y="47"/>
                  <a:pt x="53" y="47"/>
                </a:cubicBezTo>
                <a:cubicBezTo>
                  <a:pt x="53" y="47"/>
                  <a:pt x="53" y="47"/>
                  <a:pt x="53" y="47"/>
                </a:cubicBezTo>
                <a:close/>
                <a:moveTo>
                  <a:pt x="53" y="47"/>
                </a:moveTo>
                <a:cubicBezTo>
                  <a:pt x="53" y="47"/>
                  <a:pt x="53" y="47"/>
                  <a:pt x="53" y="47"/>
                </a:cubicBezTo>
                <a:cubicBezTo>
                  <a:pt x="53" y="47"/>
                  <a:pt x="53" y="46"/>
                  <a:pt x="53" y="46"/>
                </a:cubicBezTo>
                <a:cubicBezTo>
                  <a:pt x="53" y="46"/>
                  <a:pt x="53" y="46"/>
                  <a:pt x="53" y="46"/>
                </a:cubicBezTo>
                <a:cubicBezTo>
                  <a:pt x="53" y="46"/>
                  <a:pt x="53" y="46"/>
                  <a:pt x="53" y="46"/>
                </a:cubicBezTo>
                <a:cubicBezTo>
                  <a:pt x="53" y="46"/>
                  <a:pt x="53" y="46"/>
                  <a:pt x="53" y="46"/>
                </a:cubicBezTo>
                <a:cubicBezTo>
                  <a:pt x="53" y="46"/>
                  <a:pt x="53" y="46"/>
                  <a:pt x="53" y="46"/>
                </a:cubicBezTo>
                <a:cubicBezTo>
                  <a:pt x="53" y="46"/>
                  <a:pt x="53" y="46"/>
                  <a:pt x="53" y="46"/>
                </a:cubicBezTo>
                <a:cubicBezTo>
                  <a:pt x="53" y="46"/>
                  <a:pt x="53" y="46"/>
                  <a:pt x="53" y="47"/>
                </a:cubicBezTo>
                <a:cubicBezTo>
                  <a:pt x="53" y="47"/>
                  <a:pt x="53" y="47"/>
                  <a:pt x="53" y="47"/>
                </a:cubicBezTo>
                <a:close/>
                <a:moveTo>
                  <a:pt x="49" y="49"/>
                </a:moveTo>
                <a:cubicBezTo>
                  <a:pt x="49" y="49"/>
                  <a:pt x="49" y="49"/>
                  <a:pt x="49" y="49"/>
                </a:cubicBezTo>
                <a:cubicBezTo>
                  <a:pt x="49" y="49"/>
                  <a:pt x="49" y="49"/>
                  <a:pt x="49" y="49"/>
                </a:cubicBezTo>
                <a:cubicBezTo>
                  <a:pt x="49" y="49"/>
                  <a:pt x="49" y="49"/>
                  <a:pt x="49" y="49"/>
                </a:cubicBezTo>
                <a:cubicBezTo>
                  <a:pt x="49" y="49"/>
                  <a:pt x="49" y="49"/>
                  <a:pt x="49" y="49"/>
                </a:cubicBezTo>
                <a:cubicBezTo>
                  <a:pt x="49" y="49"/>
                  <a:pt x="49" y="49"/>
                  <a:pt x="49" y="49"/>
                </a:cubicBezTo>
                <a:cubicBezTo>
                  <a:pt x="49" y="49"/>
                  <a:pt x="49" y="49"/>
                  <a:pt x="49" y="49"/>
                </a:cubicBezTo>
                <a:close/>
                <a:moveTo>
                  <a:pt x="56" y="45"/>
                </a:moveTo>
                <a:cubicBezTo>
                  <a:pt x="56" y="45"/>
                  <a:pt x="56" y="45"/>
                  <a:pt x="56" y="45"/>
                </a:cubicBezTo>
                <a:cubicBezTo>
                  <a:pt x="56" y="45"/>
                  <a:pt x="56" y="45"/>
                  <a:pt x="56" y="45"/>
                </a:cubicBezTo>
                <a:cubicBezTo>
                  <a:pt x="56" y="45"/>
                  <a:pt x="56" y="45"/>
                  <a:pt x="56" y="45"/>
                </a:cubicBezTo>
                <a:cubicBezTo>
                  <a:pt x="56" y="45"/>
                  <a:pt x="56" y="45"/>
                  <a:pt x="56" y="45"/>
                </a:cubicBezTo>
                <a:cubicBezTo>
                  <a:pt x="56" y="45"/>
                  <a:pt x="56" y="45"/>
                  <a:pt x="56" y="45"/>
                </a:cubicBezTo>
                <a:cubicBezTo>
                  <a:pt x="56" y="45"/>
                  <a:pt x="56" y="45"/>
                  <a:pt x="56" y="45"/>
                </a:cubicBezTo>
                <a:cubicBezTo>
                  <a:pt x="56" y="45"/>
                  <a:pt x="56" y="45"/>
                  <a:pt x="56" y="45"/>
                </a:cubicBezTo>
                <a:cubicBezTo>
                  <a:pt x="56" y="45"/>
                  <a:pt x="56" y="45"/>
                  <a:pt x="56" y="45"/>
                </a:cubicBezTo>
                <a:cubicBezTo>
                  <a:pt x="56" y="45"/>
                  <a:pt x="56" y="45"/>
                  <a:pt x="56" y="45"/>
                </a:cubicBezTo>
                <a:cubicBezTo>
                  <a:pt x="56" y="45"/>
                  <a:pt x="56" y="45"/>
                  <a:pt x="56" y="45"/>
                </a:cubicBezTo>
                <a:cubicBezTo>
                  <a:pt x="56" y="45"/>
                  <a:pt x="56" y="45"/>
                  <a:pt x="56" y="45"/>
                </a:cubicBezTo>
                <a:cubicBezTo>
                  <a:pt x="56" y="45"/>
                  <a:pt x="56" y="45"/>
                  <a:pt x="56" y="45"/>
                </a:cubicBezTo>
                <a:cubicBezTo>
                  <a:pt x="56" y="45"/>
                  <a:pt x="56" y="45"/>
                  <a:pt x="56" y="45"/>
                </a:cubicBezTo>
                <a:cubicBezTo>
                  <a:pt x="56" y="45"/>
                  <a:pt x="56" y="45"/>
                  <a:pt x="56" y="45"/>
                </a:cubicBezTo>
                <a:close/>
                <a:moveTo>
                  <a:pt x="28" y="24"/>
                </a:moveTo>
                <a:cubicBezTo>
                  <a:pt x="28" y="24"/>
                  <a:pt x="28" y="24"/>
                  <a:pt x="28" y="24"/>
                </a:cubicBezTo>
                <a:cubicBezTo>
                  <a:pt x="28" y="24"/>
                  <a:pt x="28" y="24"/>
                  <a:pt x="28" y="24"/>
                </a:cubicBezTo>
                <a:cubicBezTo>
                  <a:pt x="28" y="24"/>
                  <a:pt x="28" y="24"/>
                  <a:pt x="28" y="24"/>
                </a:cubicBezTo>
                <a:cubicBezTo>
                  <a:pt x="28" y="24"/>
                  <a:pt x="28" y="24"/>
                  <a:pt x="28" y="24"/>
                </a:cubicBezTo>
                <a:cubicBezTo>
                  <a:pt x="28" y="24"/>
                  <a:pt x="28" y="24"/>
                  <a:pt x="28" y="24"/>
                </a:cubicBezTo>
                <a:cubicBezTo>
                  <a:pt x="28" y="24"/>
                  <a:pt x="28" y="24"/>
                  <a:pt x="28" y="24"/>
                </a:cubicBezTo>
                <a:cubicBezTo>
                  <a:pt x="28" y="24"/>
                  <a:pt x="27" y="24"/>
                  <a:pt x="27" y="24"/>
                </a:cubicBezTo>
                <a:cubicBezTo>
                  <a:pt x="28" y="24"/>
                  <a:pt x="28" y="24"/>
                  <a:pt x="28" y="24"/>
                </a:cubicBezTo>
                <a:cubicBezTo>
                  <a:pt x="28" y="24"/>
                  <a:pt x="28" y="24"/>
                  <a:pt x="28" y="24"/>
                </a:cubicBezTo>
                <a:close/>
                <a:moveTo>
                  <a:pt x="28" y="24"/>
                </a:moveTo>
                <a:cubicBezTo>
                  <a:pt x="28" y="24"/>
                  <a:pt x="28" y="24"/>
                  <a:pt x="28" y="24"/>
                </a:cubicBezTo>
                <a:cubicBezTo>
                  <a:pt x="28" y="24"/>
                  <a:pt x="28" y="24"/>
                  <a:pt x="28" y="24"/>
                </a:cubicBezTo>
                <a:cubicBezTo>
                  <a:pt x="28" y="24"/>
                  <a:pt x="28" y="24"/>
                  <a:pt x="28" y="24"/>
                </a:cubicBezTo>
                <a:cubicBezTo>
                  <a:pt x="28" y="24"/>
                  <a:pt x="28" y="24"/>
                  <a:pt x="28" y="24"/>
                </a:cubicBezTo>
                <a:cubicBezTo>
                  <a:pt x="28" y="24"/>
                  <a:pt x="28" y="24"/>
                  <a:pt x="28" y="24"/>
                </a:cubicBezTo>
                <a:close/>
                <a:moveTo>
                  <a:pt x="28" y="24"/>
                </a:moveTo>
                <a:cubicBezTo>
                  <a:pt x="28" y="24"/>
                  <a:pt x="28" y="24"/>
                  <a:pt x="28" y="24"/>
                </a:cubicBezTo>
                <a:cubicBezTo>
                  <a:pt x="27" y="24"/>
                  <a:pt x="27" y="24"/>
                  <a:pt x="27" y="24"/>
                </a:cubicBezTo>
                <a:cubicBezTo>
                  <a:pt x="28" y="24"/>
                  <a:pt x="28" y="24"/>
                  <a:pt x="28" y="24"/>
                </a:cubicBezTo>
                <a:cubicBezTo>
                  <a:pt x="28" y="24"/>
                  <a:pt x="28" y="24"/>
                  <a:pt x="28" y="24"/>
                </a:cubicBezTo>
                <a:cubicBezTo>
                  <a:pt x="28" y="24"/>
                  <a:pt x="28" y="24"/>
                  <a:pt x="28" y="24"/>
                </a:cubicBezTo>
                <a:cubicBezTo>
                  <a:pt x="28" y="24"/>
                  <a:pt x="28" y="24"/>
                  <a:pt x="28" y="24"/>
                </a:cubicBezTo>
                <a:cubicBezTo>
                  <a:pt x="28" y="24"/>
                  <a:pt x="28" y="24"/>
                  <a:pt x="28" y="24"/>
                </a:cubicBezTo>
                <a:cubicBezTo>
                  <a:pt x="28" y="24"/>
                  <a:pt x="28" y="24"/>
                  <a:pt x="28" y="24"/>
                </a:cubicBezTo>
                <a:cubicBezTo>
                  <a:pt x="28" y="24"/>
                  <a:pt x="28" y="24"/>
                  <a:pt x="28" y="24"/>
                </a:cubicBezTo>
                <a:close/>
                <a:moveTo>
                  <a:pt x="27" y="22"/>
                </a:moveTo>
                <a:cubicBezTo>
                  <a:pt x="27" y="22"/>
                  <a:pt x="27" y="22"/>
                  <a:pt x="27" y="22"/>
                </a:cubicBezTo>
                <a:cubicBezTo>
                  <a:pt x="27" y="22"/>
                  <a:pt x="27" y="22"/>
                  <a:pt x="27" y="22"/>
                </a:cubicBezTo>
                <a:cubicBezTo>
                  <a:pt x="27" y="22"/>
                  <a:pt x="27" y="22"/>
                  <a:pt x="27" y="22"/>
                </a:cubicBezTo>
                <a:cubicBezTo>
                  <a:pt x="27" y="22"/>
                  <a:pt x="27" y="22"/>
                  <a:pt x="27" y="22"/>
                </a:cubicBezTo>
                <a:cubicBezTo>
                  <a:pt x="27" y="22"/>
                  <a:pt x="27" y="22"/>
                  <a:pt x="27" y="22"/>
                </a:cubicBezTo>
                <a:cubicBezTo>
                  <a:pt x="27" y="22"/>
                  <a:pt x="27" y="22"/>
                  <a:pt x="27" y="22"/>
                </a:cubicBezTo>
                <a:cubicBezTo>
                  <a:pt x="27" y="22"/>
                  <a:pt x="27" y="22"/>
                  <a:pt x="27" y="22"/>
                </a:cubicBezTo>
                <a:cubicBezTo>
                  <a:pt x="27" y="22"/>
                  <a:pt x="27" y="22"/>
                  <a:pt x="27" y="22"/>
                </a:cubicBezTo>
                <a:cubicBezTo>
                  <a:pt x="27" y="22"/>
                  <a:pt x="27" y="22"/>
                  <a:pt x="27" y="22"/>
                </a:cubicBezTo>
                <a:cubicBezTo>
                  <a:pt x="27" y="22"/>
                  <a:pt x="27" y="22"/>
                  <a:pt x="27" y="22"/>
                </a:cubicBezTo>
                <a:cubicBezTo>
                  <a:pt x="27" y="22"/>
                  <a:pt x="27" y="22"/>
                  <a:pt x="27" y="22"/>
                </a:cubicBezTo>
                <a:close/>
                <a:moveTo>
                  <a:pt x="39" y="28"/>
                </a:moveTo>
                <a:cubicBezTo>
                  <a:pt x="39" y="28"/>
                  <a:pt x="39" y="28"/>
                  <a:pt x="39" y="28"/>
                </a:cubicBezTo>
                <a:cubicBezTo>
                  <a:pt x="39" y="28"/>
                  <a:pt x="39" y="28"/>
                  <a:pt x="39" y="28"/>
                </a:cubicBezTo>
                <a:cubicBezTo>
                  <a:pt x="39" y="28"/>
                  <a:pt x="39" y="28"/>
                  <a:pt x="39" y="28"/>
                </a:cubicBezTo>
                <a:cubicBezTo>
                  <a:pt x="39" y="28"/>
                  <a:pt x="39" y="28"/>
                  <a:pt x="39" y="28"/>
                </a:cubicBezTo>
                <a:cubicBezTo>
                  <a:pt x="39" y="28"/>
                  <a:pt x="39" y="28"/>
                  <a:pt x="39" y="28"/>
                </a:cubicBezTo>
                <a:cubicBezTo>
                  <a:pt x="39" y="28"/>
                  <a:pt x="39" y="28"/>
                  <a:pt x="39" y="28"/>
                </a:cubicBezTo>
                <a:cubicBezTo>
                  <a:pt x="39" y="28"/>
                  <a:pt x="39" y="28"/>
                  <a:pt x="39" y="28"/>
                </a:cubicBezTo>
                <a:cubicBezTo>
                  <a:pt x="39" y="28"/>
                  <a:pt x="39" y="28"/>
                  <a:pt x="39" y="28"/>
                </a:cubicBezTo>
                <a:close/>
                <a:moveTo>
                  <a:pt x="27" y="22"/>
                </a:moveTo>
                <a:cubicBezTo>
                  <a:pt x="27" y="22"/>
                  <a:pt x="27" y="22"/>
                  <a:pt x="27" y="22"/>
                </a:cubicBezTo>
                <a:cubicBezTo>
                  <a:pt x="27" y="22"/>
                  <a:pt x="27" y="22"/>
                  <a:pt x="27" y="22"/>
                </a:cubicBezTo>
                <a:cubicBezTo>
                  <a:pt x="27" y="22"/>
                  <a:pt x="27" y="22"/>
                  <a:pt x="27" y="22"/>
                </a:cubicBezTo>
                <a:cubicBezTo>
                  <a:pt x="27" y="22"/>
                  <a:pt x="27" y="22"/>
                  <a:pt x="27" y="22"/>
                </a:cubicBezTo>
                <a:cubicBezTo>
                  <a:pt x="27" y="22"/>
                  <a:pt x="27" y="22"/>
                  <a:pt x="27" y="22"/>
                </a:cubicBezTo>
                <a:cubicBezTo>
                  <a:pt x="27" y="22"/>
                  <a:pt x="27" y="22"/>
                  <a:pt x="27" y="22"/>
                </a:cubicBezTo>
                <a:cubicBezTo>
                  <a:pt x="27" y="22"/>
                  <a:pt x="27" y="22"/>
                  <a:pt x="27" y="22"/>
                </a:cubicBezTo>
                <a:cubicBezTo>
                  <a:pt x="27" y="22"/>
                  <a:pt x="27" y="22"/>
                  <a:pt x="27" y="22"/>
                </a:cubicBezTo>
                <a:close/>
                <a:moveTo>
                  <a:pt x="27" y="23"/>
                </a:moveTo>
                <a:cubicBezTo>
                  <a:pt x="27" y="23"/>
                  <a:pt x="27" y="23"/>
                  <a:pt x="27" y="23"/>
                </a:cubicBezTo>
                <a:cubicBezTo>
                  <a:pt x="27" y="23"/>
                  <a:pt x="27" y="23"/>
                  <a:pt x="27" y="23"/>
                </a:cubicBezTo>
                <a:cubicBezTo>
                  <a:pt x="27" y="23"/>
                  <a:pt x="27" y="23"/>
                  <a:pt x="27" y="23"/>
                </a:cubicBezTo>
                <a:cubicBezTo>
                  <a:pt x="27" y="23"/>
                  <a:pt x="27" y="23"/>
                  <a:pt x="27" y="23"/>
                </a:cubicBezTo>
                <a:cubicBezTo>
                  <a:pt x="27" y="23"/>
                  <a:pt x="27" y="23"/>
                  <a:pt x="27" y="23"/>
                </a:cubicBezTo>
                <a:cubicBezTo>
                  <a:pt x="27" y="23"/>
                  <a:pt x="27" y="23"/>
                  <a:pt x="27" y="23"/>
                </a:cubicBezTo>
                <a:cubicBezTo>
                  <a:pt x="27" y="23"/>
                  <a:pt x="27" y="23"/>
                  <a:pt x="27" y="23"/>
                </a:cubicBezTo>
                <a:cubicBezTo>
                  <a:pt x="27" y="23"/>
                  <a:pt x="27" y="23"/>
                  <a:pt x="27" y="23"/>
                </a:cubicBezTo>
                <a:cubicBezTo>
                  <a:pt x="27" y="23"/>
                  <a:pt x="27" y="23"/>
                  <a:pt x="27" y="23"/>
                </a:cubicBezTo>
                <a:close/>
                <a:moveTo>
                  <a:pt x="27" y="23"/>
                </a:moveTo>
                <a:cubicBezTo>
                  <a:pt x="27" y="23"/>
                  <a:pt x="27" y="23"/>
                  <a:pt x="27" y="23"/>
                </a:cubicBezTo>
                <a:cubicBezTo>
                  <a:pt x="27" y="23"/>
                  <a:pt x="27" y="23"/>
                  <a:pt x="27" y="23"/>
                </a:cubicBezTo>
                <a:cubicBezTo>
                  <a:pt x="27" y="23"/>
                  <a:pt x="27" y="23"/>
                  <a:pt x="27" y="23"/>
                </a:cubicBezTo>
                <a:cubicBezTo>
                  <a:pt x="27" y="23"/>
                  <a:pt x="27" y="23"/>
                  <a:pt x="27" y="23"/>
                </a:cubicBezTo>
                <a:cubicBezTo>
                  <a:pt x="27" y="23"/>
                  <a:pt x="27" y="23"/>
                  <a:pt x="27" y="23"/>
                </a:cubicBezTo>
                <a:cubicBezTo>
                  <a:pt x="27" y="23"/>
                  <a:pt x="27" y="23"/>
                  <a:pt x="27" y="23"/>
                </a:cubicBezTo>
                <a:close/>
                <a:moveTo>
                  <a:pt x="27" y="24"/>
                </a:moveTo>
                <a:cubicBezTo>
                  <a:pt x="27" y="24"/>
                  <a:pt x="27" y="24"/>
                  <a:pt x="27" y="24"/>
                </a:cubicBezTo>
                <a:cubicBezTo>
                  <a:pt x="27" y="24"/>
                  <a:pt x="27" y="24"/>
                  <a:pt x="27" y="24"/>
                </a:cubicBezTo>
                <a:cubicBezTo>
                  <a:pt x="27" y="24"/>
                  <a:pt x="27" y="24"/>
                  <a:pt x="27" y="24"/>
                </a:cubicBezTo>
                <a:cubicBezTo>
                  <a:pt x="27" y="24"/>
                  <a:pt x="27" y="24"/>
                  <a:pt x="27" y="24"/>
                </a:cubicBezTo>
                <a:cubicBezTo>
                  <a:pt x="27" y="24"/>
                  <a:pt x="27" y="24"/>
                  <a:pt x="27" y="24"/>
                </a:cubicBezTo>
                <a:cubicBezTo>
                  <a:pt x="27" y="24"/>
                  <a:pt x="27" y="24"/>
                  <a:pt x="27" y="24"/>
                </a:cubicBezTo>
                <a:cubicBezTo>
                  <a:pt x="27" y="24"/>
                  <a:pt x="27" y="24"/>
                  <a:pt x="27" y="24"/>
                </a:cubicBezTo>
                <a:close/>
                <a:moveTo>
                  <a:pt x="27" y="24"/>
                </a:moveTo>
                <a:cubicBezTo>
                  <a:pt x="27" y="24"/>
                  <a:pt x="27" y="24"/>
                  <a:pt x="27" y="24"/>
                </a:cubicBezTo>
                <a:cubicBezTo>
                  <a:pt x="27" y="24"/>
                  <a:pt x="27" y="24"/>
                  <a:pt x="27" y="24"/>
                </a:cubicBezTo>
                <a:cubicBezTo>
                  <a:pt x="27" y="24"/>
                  <a:pt x="27" y="24"/>
                  <a:pt x="27" y="24"/>
                </a:cubicBezTo>
                <a:cubicBezTo>
                  <a:pt x="27" y="24"/>
                  <a:pt x="27" y="24"/>
                  <a:pt x="27" y="24"/>
                </a:cubicBezTo>
                <a:close/>
                <a:moveTo>
                  <a:pt x="27" y="22"/>
                </a:moveTo>
                <a:cubicBezTo>
                  <a:pt x="27" y="22"/>
                  <a:pt x="27" y="22"/>
                  <a:pt x="27" y="22"/>
                </a:cubicBezTo>
                <a:cubicBezTo>
                  <a:pt x="27" y="22"/>
                  <a:pt x="27" y="22"/>
                  <a:pt x="27" y="22"/>
                </a:cubicBezTo>
                <a:cubicBezTo>
                  <a:pt x="27" y="22"/>
                  <a:pt x="27" y="23"/>
                  <a:pt x="27" y="23"/>
                </a:cubicBezTo>
                <a:cubicBezTo>
                  <a:pt x="27" y="23"/>
                  <a:pt x="27" y="23"/>
                  <a:pt x="27" y="23"/>
                </a:cubicBezTo>
                <a:cubicBezTo>
                  <a:pt x="27" y="23"/>
                  <a:pt x="27" y="23"/>
                  <a:pt x="27" y="23"/>
                </a:cubicBezTo>
                <a:cubicBezTo>
                  <a:pt x="27" y="23"/>
                  <a:pt x="27" y="23"/>
                  <a:pt x="27" y="23"/>
                </a:cubicBezTo>
                <a:cubicBezTo>
                  <a:pt x="27" y="23"/>
                  <a:pt x="27" y="23"/>
                  <a:pt x="27" y="23"/>
                </a:cubicBezTo>
                <a:cubicBezTo>
                  <a:pt x="27" y="23"/>
                  <a:pt x="27" y="22"/>
                  <a:pt x="27" y="22"/>
                </a:cubicBezTo>
                <a:close/>
                <a:moveTo>
                  <a:pt x="33" y="25"/>
                </a:moveTo>
                <a:cubicBezTo>
                  <a:pt x="33" y="25"/>
                  <a:pt x="33" y="26"/>
                  <a:pt x="32" y="26"/>
                </a:cubicBezTo>
                <a:cubicBezTo>
                  <a:pt x="32" y="26"/>
                  <a:pt x="32" y="26"/>
                  <a:pt x="32" y="26"/>
                </a:cubicBezTo>
                <a:cubicBezTo>
                  <a:pt x="32" y="26"/>
                  <a:pt x="32" y="26"/>
                  <a:pt x="32" y="26"/>
                </a:cubicBezTo>
                <a:cubicBezTo>
                  <a:pt x="32" y="26"/>
                  <a:pt x="32" y="26"/>
                  <a:pt x="32" y="26"/>
                </a:cubicBezTo>
                <a:cubicBezTo>
                  <a:pt x="32" y="26"/>
                  <a:pt x="32" y="26"/>
                  <a:pt x="32" y="26"/>
                </a:cubicBezTo>
                <a:cubicBezTo>
                  <a:pt x="32" y="26"/>
                  <a:pt x="32" y="26"/>
                  <a:pt x="32" y="26"/>
                </a:cubicBezTo>
                <a:cubicBezTo>
                  <a:pt x="32" y="26"/>
                  <a:pt x="32" y="26"/>
                  <a:pt x="32" y="26"/>
                </a:cubicBezTo>
                <a:cubicBezTo>
                  <a:pt x="32" y="26"/>
                  <a:pt x="32" y="26"/>
                  <a:pt x="32" y="26"/>
                </a:cubicBezTo>
                <a:cubicBezTo>
                  <a:pt x="32" y="26"/>
                  <a:pt x="32" y="26"/>
                  <a:pt x="32" y="26"/>
                </a:cubicBezTo>
                <a:cubicBezTo>
                  <a:pt x="32" y="26"/>
                  <a:pt x="32" y="26"/>
                  <a:pt x="32" y="26"/>
                </a:cubicBezTo>
                <a:cubicBezTo>
                  <a:pt x="32" y="26"/>
                  <a:pt x="32" y="26"/>
                  <a:pt x="32" y="26"/>
                </a:cubicBezTo>
                <a:cubicBezTo>
                  <a:pt x="32" y="26"/>
                  <a:pt x="32" y="26"/>
                  <a:pt x="32" y="26"/>
                </a:cubicBezTo>
                <a:cubicBezTo>
                  <a:pt x="32" y="26"/>
                  <a:pt x="32" y="26"/>
                  <a:pt x="32" y="26"/>
                </a:cubicBezTo>
                <a:cubicBezTo>
                  <a:pt x="32" y="26"/>
                  <a:pt x="32" y="26"/>
                  <a:pt x="32" y="26"/>
                </a:cubicBezTo>
                <a:cubicBezTo>
                  <a:pt x="32" y="26"/>
                  <a:pt x="32" y="26"/>
                  <a:pt x="32" y="26"/>
                </a:cubicBezTo>
                <a:cubicBezTo>
                  <a:pt x="32" y="26"/>
                  <a:pt x="32" y="26"/>
                  <a:pt x="32" y="26"/>
                </a:cubicBezTo>
                <a:cubicBezTo>
                  <a:pt x="32" y="26"/>
                  <a:pt x="32" y="26"/>
                  <a:pt x="32" y="26"/>
                </a:cubicBezTo>
                <a:cubicBezTo>
                  <a:pt x="32" y="26"/>
                  <a:pt x="32" y="26"/>
                  <a:pt x="32" y="26"/>
                </a:cubicBezTo>
                <a:cubicBezTo>
                  <a:pt x="31" y="26"/>
                  <a:pt x="31" y="26"/>
                  <a:pt x="31" y="26"/>
                </a:cubicBezTo>
                <a:cubicBezTo>
                  <a:pt x="31" y="26"/>
                  <a:pt x="31" y="26"/>
                  <a:pt x="31" y="26"/>
                </a:cubicBezTo>
                <a:cubicBezTo>
                  <a:pt x="31" y="26"/>
                  <a:pt x="31" y="26"/>
                  <a:pt x="31" y="26"/>
                </a:cubicBezTo>
                <a:cubicBezTo>
                  <a:pt x="31" y="26"/>
                  <a:pt x="31" y="26"/>
                  <a:pt x="31" y="26"/>
                </a:cubicBezTo>
                <a:cubicBezTo>
                  <a:pt x="31" y="26"/>
                  <a:pt x="31" y="26"/>
                  <a:pt x="31" y="26"/>
                </a:cubicBezTo>
                <a:cubicBezTo>
                  <a:pt x="31" y="26"/>
                  <a:pt x="31" y="26"/>
                  <a:pt x="31" y="26"/>
                </a:cubicBezTo>
                <a:cubicBezTo>
                  <a:pt x="31" y="26"/>
                  <a:pt x="31" y="26"/>
                  <a:pt x="31" y="26"/>
                </a:cubicBezTo>
                <a:cubicBezTo>
                  <a:pt x="31" y="26"/>
                  <a:pt x="31" y="26"/>
                  <a:pt x="31" y="26"/>
                </a:cubicBezTo>
                <a:cubicBezTo>
                  <a:pt x="31" y="26"/>
                  <a:pt x="31" y="26"/>
                  <a:pt x="31" y="26"/>
                </a:cubicBezTo>
                <a:cubicBezTo>
                  <a:pt x="31" y="26"/>
                  <a:pt x="31" y="26"/>
                  <a:pt x="31" y="26"/>
                </a:cubicBezTo>
                <a:cubicBezTo>
                  <a:pt x="31" y="26"/>
                  <a:pt x="31" y="26"/>
                  <a:pt x="31" y="26"/>
                </a:cubicBezTo>
                <a:cubicBezTo>
                  <a:pt x="31" y="26"/>
                  <a:pt x="31" y="26"/>
                  <a:pt x="31" y="26"/>
                </a:cubicBezTo>
                <a:cubicBezTo>
                  <a:pt x="31" y="26"/>
                  <a:pt x="31" y="26"/>
                  <a:pt x="31" y="26"/>
                </a:cubicBezTo>
                <a:cubicBezTo>
                  <a:pt x="31" y="26"/>
                  <a:pt x="31" y="26"/>
                  <a:pt x="31" y="26"/>
                </a:cubicBezTo>
                <a:cubicBezTo>
                  <a:pt x="31" y="26"/>
                  <a:pt x="31" y="26"/>
                  <a:pt x="31" y="26"/>
                </a:cubicBezTo>
                <a:cubicBezTo>
                  <a:pt x="31" y="26"/>
                  <a:pt x="31" y="26"/>
                  <a:pt x="31" y="26"/>
                </a:cubicBezTo>
                <a:cubicBezTo>
                  <a:pt x="31" y="26"/>
                  <a:pt x="31" y="26"/>
                  <a:pt x="31" y="26"/>
                </a:cubicBezTo>
                <a:cubicBezTo>
                  <a:pt x="31" y="26"/>
                  <a:pt x="31" y="26"/>
                  <a:pt x="31" y="26"/>
                </a:cubicBezTo>
                <a:cubicBezTo>
                  <a:pt x="31" y="26"/>
                  <a:pt x="31" y="26"/>
                  <a:pt x="31" y="26"/>
                </a:cubicBezTo>
                <a:cubicBezTo>
                  <a:pt x="31" y="26"/>
                  <a:pt x="31" y="26"/>
                  <a:pt x="31" y="27"/>
                </a:cubicBezTo>
                <a:cubicBezTo>
                  <a:pt x="31" y="27"/>
                  <a:pt x="31" y="27"/>
                  <a:pt x="31" y="27"/>
                </a:cubicBezTo>
                <a:cubicBezTo>
                  <a:pt x="31" y="27"/>
                  <a:pt x="30" y="27"/>
                  <a:pt x="30" y="27"/>
                </a:cubicBezTo>
                <a:cubicBezTo>
                  <a:pt x="30" y="27"/>
                  <a:pt x="30" y="27"/>
                  <a:pt x="30" y="27"/>
                </a:cubicBezTo>
                <a:cubicBezTo>
                  <a:pt x="30" y="27"/>
                  <a:pt x="30" y="27"/>
                  <a:pt x="30" y="27"/>
                </a:cubicBezTo>
                <a:cubicBezTo>
                  <a:pt x="30" y="27"/>
                  <a:pt x="30" y="27"/>
                  <a:pt x="30" y="27"/>
                </a:cubicBezTo>
                <a:cubicBezTo>
                  <a:pt x="30" y="27"/>
                  <a:pt x="30" y="27"/>
                  <a:pt x="30" y="27"/>
                </a:cubicBezTo>
                <a:cubicBezTo>
                  <a:pt x="30" y="27"/>
                  <a:pt x="30" y="27"/>
                  <a:pt x="30" y="27"/>
                </a:cubicBezTo>
                <a:cubicBezTo>
                  <a:pt x="30" y="27"/>
                  <a:pt x="30" y="27"/>
                  <a:pt x="30" y="27"/>
                </a:cubicBezTo>
                <a:cubicBezTo>
                  <a:pt x="30" y="27"/>
                  <a:pt x="30" y="27"/>
                  <a:pt x="30" y="27"/>
                </a:cubicBezTo>
                <a:cubicBezTo>
                  <a:pt x="30" y="27"/>
                  <a:pt x="30" y="27"/>
                  <a:pt x="30" y="27"/>
                </a:cubicBezTo>
                <a:cubicBezTo>
                  <a:pt x="30" y="27"/>
                  <a:pt x="30" y="27"/>
                  <a:pt x="30" y="27"/>
                </a:cubicBezTo>
                <a:cubicBezTo>
                  <a:pt x="30" y="27"/>
                  <a:pt x="30" y="27"/>
                  <a:pt x="30" y="27"/>
                </a:cubicBezTo>
                <a:cubicBezTo>
                  <a:pt x="30" y="27"/>
                  <a:pt x="30" y="27"/>
                  <a:pt x="30" y="27"/>
                </a:cubicBezTo>
                <a:cubicBezTo>
                  <a:pt x="30" y="27"/>
                  <a:pt x="30" y="27"/>
                  <a:pt x="30" y="27"/>
                </a:cubicBezTo>
                <a:cubicBezTo>
                  <a:pt x="30" y="27"/>
                  <a:pt x="30" y="26"/>
                  <a:pt x="30" y="27"/>
                </a:cubicBezTo>
                <a:cubicBezTo>
                  <a:pt x="30" y="27"/>
                  <a:pt x="30" y="27"/>
                  <a:pt x="30" y="27"/>
                </a:cubicBezTo>
                <a:cubicBezTo>
                  <a:pt x="30" y="27"/>
                  <a:pt x="30" y="27"/>
                  <a:pt x="30" y="27"/>
                </a:cubicBezTo>
                <a:cubicBezTo>
                  <a:pt x="30" y="27"/>
                  <a:pt x="30" y="27"/>
                  <a:pt x="30" y="27"/>
                </a:cubicBezTo>
                <a:cubicBezTo>
                  <a:pt x="30" y="27"/>
                  <a:pt x="30" y="27"/>
                  <a:pt x="30" y="27"/>
                </a:cubicBezTo>
                <a:cubicBezTo>
                  <a:pt x="30" y="27"/>
                  <a:pt x="30" y="27"/>
                  <a:pt x="30" y="27"/>
                </a:cubicBezTo>
                <a:cubicBezTo>
                  <a:pt x="30" y="27"/>
                  <a:pt x="30" y="27"/>
                  <a:pt x="30" y="27"/>
                </a:cubicBezTo>
                <a:cubicBezTo>
                  <a:pt x="30" y="27"/>
                  <a:pt x="30" y="27"/>
                  <a:pt x="30" y="27"/>
                </a:cubicBezTo>
                <a:cubicBezTo>
                  <a:pt x="29" y="27"/>
                  <a:pt x="29" y="27"/>
                  <a:pt x="29" y="27"/>
                </a:cubicBezTo>
                <a:cubicBezTo>
                  <a:pt x="29" y="27"/>
                  <a:pt x="29" y="27"/>
                  <a:pt x="29" y="27"/>
                </a:cubicBezTo>
                <a:cubicBezTo>
                  <a:pt x="29" y="27"/>
                  <a:pt x="29" y="27"/>
                  <a:pt x="29" y="27"/>
                </a:cubicBezTo>
                <a:cubicBezTo>
                  <a:pt x="29" y="27"/>
                  <a:pt x="29" y="27"/>
                  <a:pt x="29" y="27"/>
                </a:cubicBezTo>
                <a:cubicBezTo>
                  <a:pt x="29" y="27"/>
                  <a:pt x="29" y="27"/>
                  <a:pt x="29" y="27"/>
                </a:cubicBezTo>
                <a:cubicBezTo>
                  <a:pt x="29" y="27"/>
                  <a:pt x="29" y="27"/>
                  <a:pt x="29" y="27"/>
                </a:cubicBezTo>
                <a:cubicBezTo>
                  <a:pt x="29" y="27"/>
                  <a:pt x="29" y="27"/>
                  <a:pt x="29" y="27"/>
                </a:cubicBezTo>
                <a:cubicBezTo>
                  <a:pt x="29" y="27"/>
                  <a:pt x="29" y="27"/>
                  <a:pt x="29" y="27"/>
                </a:cubicBezTo>
                <a:cubicBezTo>
                  <a:pt x="29" y="27"/>
                  <a:pt x="29" y="27"/>
                  <a:pt x="29" y="27"/>
                </a:cubicBezTo>
                <a:cubicBezTo>
                  <a:pt x="29" y="27"/>
                  <a:pt x="29" y="27"/>
                  <a:pt x="29" y="27"/>
                </a:cubicBezTo>
                <a:cubicBezTo>
                  <a:pt x="29" y="27"/>
                  <a:pt x="29" y="27"/>
                  <a:pt x="29" y="27"/>
                </a:cubicBezTo>
                <a:cubicBezTo>
                  <a:pt x="29" y="27"/>
                  <a:pt x="29" y="27"/>
                  <a:pt x="29" y="27"/>
                </a:cubicBezTo>
                <a:cubicBezTo>
                  <a:pt x="29" y="27"/>
                  <a:pt x="29" y="28"/>
                  <a:pt x="29" y="28"/>
                </a:cubicBezTo>
                <a:cubicBezTo>
                  <a:pt x="29" y="28"/>
                  <a:pt x="29" y="28"/>
                  <a:pt x="29" y="28"/>
                </a:cubicBezTo>
                <a:cubicBezTo>
                  <a:pt x="29" y="28"/>
                  <a:pt x="29" y="28"/>
                  <a:pt x="29" y="28"/>
                </a:cubicBezTo>
                <a:cubicBezTo>
                  <a:pt x="29" y="28"/>
                  <a:pt x="29" y="28"/>
                  <a:pt x="29" y="28"/>
                </a:cubicBezTo>
                <a:cubicBezTo>
                  <a:pt x="29" y="28"/>
                  <a:pt x="29" y="28"/>
                  <a:pt x="29" y="28"/>
                </a:cubicBezTo>
                <a:cubicBezTo>
                  <a:pt x="29" y="28"/>
                  <a:pt x="29" y="28"/>
                  <a:pt x="29" y="28"/>
                </a:cubicBezTo>
                <a:cubicBezTo>
                  <a:pt x="29" y="28"/>
                  <a:pt x="29" y="28"/>
                  <a:pt x="29" y="28"/>
                </a:cubicBezTo>
                <a:cubicBezTo>
                  <a:pt x="29" y="28"/>
                  <a:pt x="29" y="28"/>
                  <a:pt x="29" y="28"/>
                </a:cubicBezTo>
                <a:cubicBezTo>
                  <a:pt x="29" y="28"/>
                  <a:pt x="29" y="28"/>
                  <a:pt x="29" y="28"/>
                </a:cubicBezTo>
                <a:cubicBezTo>
                  <a:pt x="29" y="28"/>
                  <a:pt x="29" y="28"/>
                  <a:pt x="29" y="28"/>
                </a:cubicBezTo>
                <a:cubicBezTo>
                  <a:pt x="29" y="28"/>
                  <a:pt x="29" y="28"/>
                  <a:pt x="29" y="28"/>
                </a:cubicBezTo>
                <a:cubicBezTo>
                  <a:pt x="29" y="28"/>
                  <a:pt x="29" y="28"/>
                  <a:pt x="29" y="28"/>
                </a:cubicBezTo>
                <a:cubicBezTo>
                  <a:pt x="29" y="28"/>
                  <a:pt x="29" y="28"/>
                  <a:pt x="29" y="28"/>
                </a:cubicBezTo>
                <a:cubicBezTo>
                  <a:pt x="29" y="28"/>
                  <a:pt x="29" y="28"/>
                  <a:pt x="29" y="28"/>
                </a:cubicBezTo>
                <a:cubicBezTo>
                  <a:pt x="29" y="28"/>
                  <a:pt x="29" y="28"/>
                  <a:pt x="29" y="28"/>
                </a:cubicBezTo>
                <a:cubicBezTo>
                  <a:pt x="29" y="28"/>
                  <a:pt x="29" y="28"/>
                  <a:pt x="29" y="28"/>
                </a:cubicBezTo>
                <a:cubicBezTo>
                  <a:pt x="29" y="28"/>
                  <a:pt x="29" y="28"/>
                  <a:pt x="29" y="28"/>
                </a:cubicBezTo>
                <a:cubicBezTo>
                  <a:pt x="29" y="28"/>
                  <a:pt x="29" y="28"/>
                  <a:pt x="29" y="28"/>
                </a:cubicBezTo>
                <a:cubicBezTo>
                  <a:pt x="29" y="28"/>
                  <a:pt x="29" y="28"/>
                  <a:pt x="29" y="28"/>
                </a:cubicBezTo>
                <a:cubicBezTo>
                  <a:pt x="29" y="28"/>
                  <a:pt x="29" y="28"/>
                  <a:pt x="29" y="28"/>
                </a:cubicBezTo>
                <a:cubicBezTo>
                  <a:pt x="29" y="28"/>
                  <a:pt x="29" y="28"/>
                  <a:pt x="29" y="28"/>
                </a:cubicBezTo>
                <a:cubicBezTo>
                  <a:pt x="29" y="28"/>
                  <a:pt x="29" y="28"/>
                  <a:pt x="29" y="28"/>
                </a:cubicBezTo>
                <a:cubicBezTo>
                  <a:pt x="29" y="28"/>
                  <a:pt x="29" y="28"/>
                  <a:pt x="29" y="28"/>
                </a:cubicBezTo>
                <a:cubicBezTo>
                  <a:pt x="29" y="28"/>
                  <a:pt x="29" y="28"/>
                  <a:pt x="29" y="28"/>
                </a:cubicBezTo>
                <a:cubicBezTo>
                  <a:pt x="29" y="28"/>
                  <a:pt x="29" y="28"/>
                  <a:pt x="29" y="29"/>
                </a:cubicBezTo>
                <a:cubicBezTo>
                  <a:pt x="29" y="29"/>
                  <a:pt x="29" y="29"/>
                  <a:pt x="28" y="29"/>
                </a:cubicBezTo>
                <a:cubicBezTo>
                  <a:pt x="28" y="29"/>
                  <a:pt x="28" y="29"/>
                  <a:pt x="28" y="29"/>
                </a:cubicBezTo>
                <a:cubicBezTo>
                  <a:pt x="29" y="29"/>
                  <a:pt x="29" y="29"/>
                  <a:pt x="29" y="29"/>
                </a:cubicBezTo>
                <a:cubicBezTo>
                  <a:pt x="29" y="29"/>
                  <a:pt x="29" y="29"/>
                  <a:pt x="29" y="29"/>
                </a:cubicBezTo>
                <a:cubicBezTo>
                  <a:pt x="29" y="29"/>
                  <a:pt x="29" y="29"/>
                  <a:pt x="29" y="29"/>
                </a:cubicBezTo>
                <a:cubicBezTo>
                  <a:pt x="28" y="29"/>
                  <a:pt x="28" y="29"/>
                  <a:pt x="28" y="29"/>
                </a:cubicBezTo>
                <a:cubicBezTo>
                  <a:pt x="28" y="29"/>
                  <a:pt x="28" y="29"/>
                  <a:pt x="28" y="29"/>
                </a:cubicBezTo>
                <a:cubicBezTo>
                  <a:pt x="28" y="29"/>
                  <a:pt x="28" y="29"/>
                  <a:pt x="28" y="29"/>
                </a:cubicBezTo>
                <a:cubicBezTo>
                  <a:pt x="28" y="29"/>
                  <a:pt x="28" y="29"/>
                  <a:pt x="28" y="29"/>
                </a:cubicBezTo>
                <a:cubicBezTo>
                  <a:pt x="28" y="29"/>
                  <a:pt x="28" y="29"/>
                  <a:pt x="28" y="29"/>
                </a:cubicBezTo>
                <a:cubicBezTo>
                  <a:pt x="28" y="29"/>
                  <a:pt x="28" y="29"/>
                  <a:pt x="28" y="29"/>
                </a:cubicBezTo>
                <a:cubicBezTo>
                  <a:pt x="28" y="29"/>
                  <a:pt x="29" y="29"/>
                  <a:pt x="28" y="29"/>
                </a:cubicBezTo>
                <a:cubicBezTo>
                  <a:pt x="28" y="29"/>
                  <a:pt x="28" y="29"/>
                  <a:pt x="28" y="29"/>
                </a:cubicBezTo>
                <a:cubicBezTo>
                  <a:pt x="28" y="29"/>
                  <a:pt x="28" y="29"/>
                  <a:pt x="28" y="29"/>
                </a:cubicBezTo>
                <a:cubicBezTo>
                  <a:pt x="28" y="29"/>
                  <a:pt x="28" y="29"/>
                  <a:pt x="28" y="29"/>
                </a:cubicBezTo>
                <a:cubicBezTo>
                  <a:pt x="28" y="29"/>
                  <a:pt x="28" y="29"/>
                  <a:pt x="28" y="29"/>
                </a:cubicBezTo>
                <a:cubicBezTo>
                  <a:pt x="28" y="29"/>
                  <a:pt x="28" y="29"/>
                  <a:pt x="28" y="29"/>
                </a:cubicBezTo>
                <a:cubicBezTo>
                  <a:pt x="28" y="29"/>
                  <a:pt x="28" y="29"/>
                  <a:pt x="28" y="29"/>
                </a:cubicBezTo>
                <a:cubicBezTo>
                  <a:pt x="28" y="29"/>
                  <a:pt x="28" y="29"/>
                  <a:pt x="28" y="29"/>
                </a:cubicBezTo>
                <a:cubicBezTo>
                  <a:pt x="28" y="29"/>
                  <a:pt x="28" y="29"/>
                  <a:pt x="28" y="29"/>
                </a:cubicBezTo>
                <a:cubicBezTo>
                  <a:pt x="28" y="29"/>
                  <a:pt x="28" y="29"/>
                  <a:pt x="28" y="29"/>
                </a:cubicBezTo>
                <a:cubicBezTo>
                  <a:pt x="28" y="29"/>
                  <a:pt x="28" y="29"/>
                  <a:pt x="28" y="29"/>
                </a:cubicBezTo>
                <a:cubicBezTo>
                  <a:pt x="28" y="29"/>
                  <a:pt x="28" y="29"/>
                  <a:pt x="28" y="29"/>
                </a:cubicBezTo>
                <a:cubicBezTo>
                  <a:pt x="28" y="29"/>
                  <a:pt x="28" y="29"/>
                  <a:pt x="28" y="29"/>
                </a:cubicBezTo>
                <a:cubicBezTo>
                  <a:pt x="28" y="29"/>
                  <a:pt x="28" y="29"/>
                  <a:pt x="28" y="29"/>
                </a:cubicBezTo>
                <a:cubicBezTo>
                  <a:pt x="28" y="29"/>
                  <a:pt x="28" y="29"/>
                  <a:pt x="28" y="29"/>
                </a:cubicBezTo>
                <a:cubicBezTo>
                  <a:pt x="28" y="29"/>
                  <a:pt x="28" y="29"/>
                  <a:pt x="28" y="29"/>
                </a:cubicBezTo>
                <a:cubicBezTo>
                  <a:pt x="28" y="29"/>
                  <a:pt x="28" y="29"/>
                  <a:pt x="28" y="29"/>
                </a:cubicBezTo>
                <a:cubicBezTo>
                  <a:pt x="28" y="29"/>
                  <a:pt x="28" y="29"/>
                  <a:pt x="28" y="29"/>
                </a:cubicBezTo>
                <a:cubicBezTo>
                  <a:pt x="28" y="29"/>
                  <a:pt x="28" y="29"/>
                  <a:pt x="28" y="29"/>
                </a:cubicBezTo>
                <a:cubicBezTo>
                  <a:pt x="28" y="29"/>
                  <a:pt x="28" y="29"/>
                  <a:pt x="28" y="29"/>
                </a:cubicBezTo>
                <a:cubicBezTo>
                  <a:pt x="28" y="29"/>
                  <a:pt x="28" y="29"/>
                  <a:pt x="28" y="29"/>
                </a:cubicBezTo>
                <a:cubicBezTo>
                  <a:pt x="28" y="29"/>
                  <a:pt x="28" y="29"/>
                  <a:pt x="28" y="29"/>
                </a:cubicBezTo>
                <a:cubicBezTo>
                  <a:pt x="28" y="29"/>
                  <a:pt x="28" y="29"/>
                  <a:pt x="28" y="29"/>
                </a:cubicBezTo>
                <a:cubicBezTo>
                  <a:pt x="28" y="29"/>
                  <a:pt x="28" y="29"/>
                  <a:pt x="28" y="29"/>
                </a:cubicBezTo>
                <a:cubicBezTo>
                  <a:pt x="28" y="29"/>
                  <a:pt x="28" y="29"/>
                  <a:pt x="28" y="29"/>
                </a:cubicBezTo>
                <a:cubicBezTo>
                  <a:pt x="28" y="29"/>
                  <a:pt x="28" y="29"/>
                  <a:pt x="28" y="29"/>
                </a:cubicBezTo>
                <a:cubicBezTo>
                  <a:pt x="28" y="29"/>
                  <a:pt x="28" y="29"/>
                  <a:pt x="28" y="29"/>
                </a:cubicBezTo>
                <a:cubicBezTo>
                  <a:pt x="28" y="29"/>
                  <a:pt x="28" y="29"/>
                  <a:pt x="28" y="29"/>
                </a:cubicBezTo>
                <a:cubicBezTo>
                  <a:pt x="28" y="29"/>
                  <a:pt x="28" y="29"/>
                  <a:pt x="28" y="29"/>
                </a:cubicBezTo>
                <a:cubicBezTo>
                  <a:pt x="28" y="29"/>
                  <a:pt x="28" y="29"/>
                  <a:pt x="28" y="29"/>
                </a:cubicBezTo>
                <a:cubicBezTo>
                  <a:pt x="28" y="29"/>
                  <a:pt x="28" y="29"/>
                  <a:pt x="28" y="29"/>
                </a:cubicBezTo>
                <a:cubicBezTo>
                  <a:pt x="28" y="29"/>
                  <a:pt x="28" y="29"/>
                  <a:pt x="27" y="29"/>
                </a:cubicBezTo>
                <a:cubicBezTo>
                  <a:pt x="27" y="29"/>
                  <a:pt x="27" y="29"/>
                  <a:pt x="27" y="29"/>
                </a:cubicBezTo>
                <a:cubicBezTo>
                  <a:pt x="27" y="29"/>
                  <a:pt x="27" y="29"/>
                  <a:pt x="27" y="29"/>
                </a:cubicBezTo>
                <a:cubicBezTo>
                  <a:pt x="27" y="29"/>
                  <a:pt x="27" y="29"/>
                  <a:pt x="27" y="29"/>
                </a:cubicBezTo>
                <a:cubicBezTo>
                  <a:pt x="27" y="29"/>
                  <a:pt x="27" y="29"/>
                  <a:pt x="27" y="28"/>
                </a:cubicBezTo>
                <a:cubicBezTo>
                  <a:pt x="27" y="28"/>
                  <a:pt x="27" y="28"/>
                  <a:pt x="27" y="28"/>
                </a:cubicBezTo>
                <a:cubicBezTo>
                  <a:pt x="27" y="28"/>
                  <a:pt x="27" y="28"/>
                  <a:pt x="27" y="28"/>
                </a:cubicBezTo>
                <a:cubicBezTo>
                  <a:pt x="27" y="28"/>
                  <a:pt x="27" y="28"/>
                  <a:pt x="27" y="28"/>
                </a:cubicBezTo>
                <a:cubicBezTo>
                  <a:pt x="27" y="28"/>
                  <a:pt x="27" y="28"/>
                  <a:pt x="27" y="28"/>
                </a:cubicBezTo>
                <a:cubicBezTo>
                  <a:pt x="27" y="28"/>
                  <a:pt x="27" y="28"/>
                  <a:pt x="27" y="28"/>
                </a:cubicBezTo>
                <a:cubicBezTo>
                  <a:pt x="27" y="28"/>
                  <a:pt x="27" y="28"/>
                  <a:pt x="27" y="28"/>
                </a:cubicBezTo>
                <a:cubicBezTo>
                  <a:pt x="27" y="28"/>
                  <a:pt x="27" y="28"/>
                  <a:pt x="27" y="28"/>
                </a:cubicBezTo>
                <a:cubicBezTo>
                  <a:pt x="27" y="28"/>
                  <a:pt x="27" y="28"/>
                  <a:pt x="27" y="28"/>
                </a:cubicBezTo>
                <a:cubicBezTo>
                  <a:pt x="27" y="28"/>
                  <a:pt x="27" y="28"/>
                  <a:pt x="27" y="28"/>
                </a:cubicBezTo>
                <a:cubicBezTo>
                  <a:pt x="27" y="28"/>
                  <a:pt x="27" y="28"/>
                  <a:pt x="27" y="28"/>
                </a:cubicBezTo>
                <a:cubicBezTo>
                  <a:pt x="27" y="28"/>
                  <a:pt x="27" y="28"/>
                  <a:pt x="27" y="28"/>
                </a:cubicBezTo>
                <a:cubicBezTo>
                  <a:pt x="27" y="28"/>
                  <a:pt x="27" y="28"/>
                  <a:pt x="27" y="28"/>
                </a:cubicBezTo>
                <a:cubicBezTo>
                  <a:pt x="27" y="28"/>
                  <a:pt x="27" y="28"/>
                  <a:pt x="27" y="28"/>
                </a:cubicBezTo>
                <a:cubicBezTo>
                  <a:pt x="27" y="28"/>
                  <a:pt x="27" y="28"/>
                  <a:pt x="27" y="28"/>
                </a:cubicBezTo>
                <a:cubicBezTo>
                  <a:pt x="27" y="28"/>
                  <a:pt x="27" y="28"/>
                  <a:pt x="27" y="28"/>
                </a:cubicBezTo>
                <a:cubicBezTo>
                  <a:pt x="27" y="28"/>
                  <a:pt x="27" y="28"/>
                  <a:pt x="27" y="27"/>
                </a:cubicBezTo>
                <a:cubicBezTo>
                  <a:pt x="27" y="27"/>
                  <a:pt x="27" y="27"/>
                  <a:pt x="27" y="27"/>
                </a:cubicBezTo>
                <a:cubicBezTo>
                  <a:pt x="27" y="27"/>
                  <a:pt x="27" y="27"/>
                  <a:pt x="27" y="27"/>
                </a:cubicBezTo>
                <a:cubicBezTo>
                  <a:pt x="27" y="27"/>
                  <a:pt x="27" y="27"/>
                  <a:pt x="27" y="27"/>
                </a:cubicBezTo>
                <a:cubicBezTo>
                  <a:pt x="27" y="27"/>
                  <a:pt x="27" y="27"/>
                  <a:pt x="27" y="27"/>
                </a:cubicBezTo>
                <a:cubicBezTo>
                  <a:pt x="27" y="27"/>
                  <a:pt x="27" y="27"/>
                  <a:pt x="27" y="27"/>
                </a:cubicBezTo>
                <a:cubicBezTo>
                  <a:pt x="27" y="27"/>
                  <a:pt x="27" y="27"/>
                  <a:pt x="27" y="27"/>
                </a:cubicBezTo>
                <a:cubicBezTo>
                  <a:pt x="27" y="27"/>
                  <a:pt x="27" y="27"/>
                  <a:pt x="27" y="27"/>
                </a:cubicBezTo>
                <a:cubicBezTo>
                  <a:pt x="27" y="27"/>
                  <a:pt x="27" y="27"/>
                  <a:pt x="27" y="27"/>
                </a:cubicBezTo>
                <a:cubicBezTo>
                  <a:pt x="27" y="27"/>
                  <a:pt x="27" y="27"/>
                  <a:pt x="27" y="27"/>
                </a:cubicBezTo>
                <a:cubicBezTo>
                  <a:pt x="27" y="27"/>
                  <a:pt x="27" y="27"/>
                  <a:pt x="27" y="27"/>
                </a:cubicBezTo>
                <a:cubicBezTo>
                  <a:pt x="27" y="27"/>
                  <a:pt x="27" y="27"/>
                  <a:pt x="27" y="27"/>
                </a:cubicBezTo>
                <a:cubicBezTo>
                  <a:pt x="27" y="27"/>
                  <a:pt x="27" y="27"/>
                  <a:pt x="27" y="27"/>
                </a:cubicBezTo>
                <a:cubicBezTo>
                  <a:pt x="27" y="27"/>
                  <a:pt x="27" y="27"/>
                  <a:pt x="27" y="27"/>
                </a:cubicBezTo>
                <a:cubicBezTo>
                  <a:pt x="27" y="27"/>
                  <a:pt x="27" y="27"/>
                  <a:pt x="27" y="27"/>
                </a:cubicBezTo>
                <a:cubicBezTo>
                  <a:pt x="27" y="27"/>
                  <a:pt x="27" y="27"/>
                  <a:pt x="27" y="27"/>
                </a:cubicBezTo>
                <a:cubicBezTo>
                  <a:pt x="27" y="27"/>
                  <a:pt x="27" y="27"/>
                  <a:pt x="27" y="27"/>
                </a:cubicBezTo>
                <a:cubicBezTo>
                  <a:pt x="27" y="27"/>
                  <a:pt x="27" y="27"/>
                  <a:pt x="27" y="27"/>
                </a:cubicBezTo>
                <a:cubicBezTo>
                  <a:pt x="27" y="27"/>
                  <a:pt x="27" y="27"/>
                  <a:pt x="27" y="27"/>
                </a:cubicBezTo>
                <a:cubicBezTo>
                  <a:pt x="27" y="27"/>
                  <a:pt x="27" y="27"/>
                  <a:pt x="27" y="27"/>
                </a:cubicBezTo>
                <a:cubicBezTo>
                  <a:pt x="27" y="27"/>
                  <a:pt x="27" y="27"/>
                  <a:pt x="27" y="27"/>
                </a:cubicBezTo>
                <a:cubicBezTo>
                  <a:pt x="27" y="27"/>
                  <a:pt x="27" y="27"/>
                  <a:pt x="27" y="27"/>
                </a:cubicBezTo>
                <a:cubicBezTo>
                  <a:pt x="27" y="27"/>
                  <a:pt x="27" y="27"/>
                  <a:pt x="27" y="27"/>
                </a:cubicBezTo>
                <a:cubicBezTo>
                  <a:pt x="27" y="27"/>
                  <a:pt x="27" y="27"/>
                  <a:pt x="27" y="27"/>
                </a:cubicBezTo>
                <a:cubicBezTo>
                  <a:pt x="27" y="27"/>
                  <a:pt x="27" y="27"/>
                  <a:pt x="27" y="27"/>
                </a:cubicBezTo>
                <a:cubicBezTo>
                  <a:pt x="27" y="27"/>
                  <a:pt x="27" y="27"/>
                  <a:pt x="27" y="27"/>
                </a:cubicBezTo>
                <a:cubicBezTo>
                  <a:pt x="27" y="27"/>
                  <a:pt x="27" y="27"/>
                  <a:pt x="27" y="27"/>
                </a:cubicBezTo>
                <a:cubicBezTo>
                  <a:pt x="27" y="27"/>
                  <a:pt x="27" y="27"/>
                  <a:pt x="27" y="27"/>
                </a:cubicBezTo>
                <a:cubicBezTo>
                  <a:pt x="27" y="27"/>
                  <a:pt x="27" y="27"/>
                  <a:pt x="27" y="27"/>
                </a:cubicBezTo>
                <a:cubicBezTo>
                  <a:pt x="27" y="27"/>
                  <a:pt x="27" y="27"/>
                  <a:pt x="27" y="27"/>
                </a:cubicBezTo>
                <a:cubicBezTo>
                  <a:pt x="27" y="27"/>
                  <a:pt x="27" y="27"/>
                  <a:pt x="27" y="27"/>
                </a:cubicBezTo>
                <a:cubicBezTo>
                  <a:pt x="27" y="27"/>
                  <a:pt x="27" y="27"/>
                  <a:pt x="27" y="27"/>
                </a:cubicBezTo>
                <a:cubicBezTo>
                  <a:pt x="27" y="27"/>
                  <a:pt x="27" y="26"/>
                  <a:pt x="27" y="26"/>
                </a:cubicBezTo>
                <a:cubicBezTo>
                  <a:pt x="27" y="26"/>
                  <a:pt x="27" y="26"/>
                  <a:pt x="27" y="26"/>
                </a:cubicBezTo>
                <a:cubicBezTo>
                  <a:pt x="27" y="26"/>
                  <a:pt x="27" y="26"/>
                  <a:pt x="27" y="26"/>
                </a:cubicBezTo>
                <a:cubicBezTo>
                  <a:pt x="27" y="26"/>
                  <a:pt x="27" y="26"/>
                  <a:pt x="27" y="26"/>
                </a:cubicBezTo>
                <a:cubicBezTo>
                  <a:pt x="27" y="26"/>
                  <a:pt x="27" y="26"/>
                  <a:pt x="27" y="26"/>
                </a:cubicBezTo>
                <a:cubicBezTo>
                  <a:pt x="27" y="26"/>
                  <a:pt x="27" y="26"/>
                  <a:pt x="27" y="26"/>
                </a:cubicBezTo>
                <a:cubicBezTo>
                  <a:pt x="27" y="26"/>
                  <a:pt x="27" y="26"/>
                  <a:pt x="27" y="26"/>
                </a:cubicBezTo>
                <a:cubicBezTo>
                  <a:pt x="27" y="26"/>
                  <a:pt x="27" y="26"/>
                  <a:pt x="27" y="26"/>
                </a:cubicBezTo>
                <a:cubicBezTo>
                  <a:pt x="27" y="26"/>
                  <a:pt x="27" y="26"/>
                  <a:pt x="27" y="26"/>
                </a:cubicBezTo>
                <a:cubicBezTo>
                  <a:pt x="27" y="26"/>
                  <a:pt x="27" y="26"/>
                  <a:pt x="27" y="26"/>
                </a:cubicBezTo>
                <a:cubicBezTo>
                  <a:pt x="27" y="26"/>
                  <a:pt x="27" y="26"/>
                  <a:pt x="27" y="26"/>
                </a:cubicBezTo>
                <a:cubicBezTo>
                  <a:pt x="27" y="26"/>
                  <a:pt x="27" y="26"/>
                  <a:pt x="27" y="26"/>
                </a:cubicBezTo>
                <a:cubicBezTo>
                  <a:pt x="27" y="26"/>
                  <a:pt x="27" y="26"/>
                  <a:pt x="27" y="26"/>
                </a:cubicBezTo>
                <a:cubicBezTo>
                  <a:pt x="27" y="26"/>
                  <a:pt x="27" y="26"/>
                  <a:pt x="27" y="26"/>
                </a:cubicBezTo>
                <a:cubicBezTo>
                  <a:pt x="27" y="26"/>
                  <a:pt x="27" y="26"/>
                  <a:pt x="27" y="26"/>
                </a:cubicBezTo>
                <a:cubicBezTo>
                  <a:pt x="27" y="26"/>
                  <a:pt x="27" y="26"/>
                  <a:pt x="27" y="26"/>
                </a:cubicBezTo>
                <a:cubicBezTo>
                  <a:pt x="27" y="26"/>
                  <a:pt x="27" y="26"/>
                  <a:pt x="27" y="26"/>
                </a:cubicBezTo>
                <a:cubicBezTo>
                  <a:pt x="27" y="26"/>
                  <a:pt x="27" y="26"/>
                  <a:pt x="27" y="26"/>
                </a:cubicBezTo>
                <a:cubicBezTo>
                  <a:pt x="27" y="26"/>
                  <a:pt x="27" y="26"/>
                  <a:pt x="27" y="26"/>
                </a:cubicBezTo>
                <a:cubicBezTo>
                  <a:pt x="27" y="26"/>
                  <a:pt x="27" y="26"/>
                  <a:pt x="27" y="26"/>
                </a:cubicBezTo>
                <a:cubicBezTo>
                  <a:pt x="27" y="26"/>
                  <a:pt x="27" y="26"/>
                  <a:pt x="27" y="26"/>
                </a:cubicBezTo>
                <a:cubicBezTo>
                  <a:pt x="27" y="26"/>
                  <a:pt x="27" y="26"/>
                  <a:pt x="27" y="26"/>
                </a:cubicBezTo>
                <a:cubicBezTo>
                  <a:pt x="27" y="26"/>
                  <a:pt x="27" y="26"/>
                  <a:pt x="27" y="26"/>
                </a:cubicBezTo>
                <a:cubicBezTo>
                  <a:pt x="27" y="26"/>
                  <a:pt x="27" y="26"/>
                  <a:pt x="27" y="26"/>
                </a:cubicBezTo>
                <a:cubicBezTo>
                  <a:pt x="27" y="26"/>
                  <a:pt x="27" y="26"/>
                  <a:pt x="27" y="26"/>
                </a:cubicBezTo>
                <a:cubicBezTo>
                  <a:pt x="27" y="26"/>
                  <a:pt x="27" y="26"/>
                  <a:pt x="27" y="26"/>
                </a:cubicBezTo>
                <a:cubicBezTo>
                  <a:pt x="27" y="26"/>
                  <a:pt x="27" y="26"/>
                  <a:pt x="27" y="26"/>
                </a:cubicBezTo>
                <a:cubicBezTo>
                  <a:pt x="27" y="26"/>
                  <a:pt x="27" y="26"/>
                  <a:pt x="27" y="26"/>
                </a:cubicBezTo>
                <a:cubicBezTo>
                  <a:pt x="27" y="26"/>
                  <a:pt x="27" y="26"/>
                  <a:pt x="27" y="26"/>
                </a:cubicBezTo>
                <a:cubicBezTo>
                  <a:pt x="27" y="26"/>
                  <a:pt x="27" y="26"/>
                  <a:pt x="27" y="26"/>
                </a:cubicBezTo>
                <a:cubicBezTo>
                  <a:pt x="27" y="26"/>
                  <a:pt x="27" y="26"/>
                  <a:pt x="27" y="26"/>
                </a:cubicBezTo>
                <a:cubicBezTo>
                  <a:pt x="27" y="26"/>
                  <a:pt x="27" y="26"/>
                  <a:pt x="27" y="26"/>
                </a:cubicBezTo>
                <a:cubicBezTo>
                  <a:pt x="27" y="26"/>
                  <a:pt x="27" y="26"/>
                  <a:pt x="27" y="26"/>
                </a:cubicBezTo>
                <a:cubicBezTo>
                  <a:pt x="27" y="26"/>
                  <a:pt x="28" y="26"/>
                  <a:pt x="28" y="26"/>
                </a:cubicBezTo>
                <a:cubicBezTo>
                  <a:pt x="28" y="26"/>
                  <a:pt x="28" y="26"/>
                  <a:pt x="28" y="26"/>
                </a:cubicBezTo>
                <a:cubicBezTo>
                  <a:pt x="28" y="26"/>
                  <a:pt x="27" y="26"/>
                  <a:pt x="27" y="26"/>
                </a:cubicBezTo>
                <a:cubicBezTo>
                  <a:pt x="27" y="26"/>
                  <a:pt x="27" y="26"/>
                  <a:pt x="27" y="26"/>
                </a:cubicBezTo>
                <a:cubicBezTo>
                  <a:pt x="27" y="26"/>
                  <a:pt x="27" y="26"/>
                  <a:pt x="27" y="26"/>
                </a:cubicBezTo>
                <a:cubicBezTo>
                  <a:pt x="27" y="26"/>
                  <a:pt x="27" y="26"/>
                  <a:pt x="27" y="26"/>
                </a:cubicBezTo>
                <a:cubicBezTo>
                  <a:pt x="27" y="26"/>
                  <a:pt x="27" y="26"/>
                  <a:pt x="27" y="26"/>
                </a:cubicBezTo>
                <a:cubicBezTo>
                  <a:pt x="27" y="26"/>
                  <a:pt x="27" y="26"/>
                  <a:pt x="27" y="26"/>
                </a:cubicBezTo>
                <a:cubicBezTo>
                  <a:pt x="27" y="26"/>
                  <a:pt x="27" y="26"/>
                  <a:pt x="27" y="26"/>
                </a:cubicBezTo>
                <a:cubicBezTo>
                  <a:pt x="27" y="26"/>
                  <a:pt x="27" y="26"/>
                  <a:pt x="27" y="26"/>
                </a:cubicBezTo>
                <a:cubicBezTo>
                  <a:pt x="27" y="26"/>
                  <a:pt x="27" y="26"/>
                  <a:pt x="27" y="26"/>
                </a:cubicBezTo>
                <a:cubicBezTo>
                  <a:pt x="27" y="26"/>
                  <a:pt x="27" y="26"/>
                  <a:pt x="27" y="26"/>
                </a:cubicBezTo>
                <a:cubicBezTo>
                  <a:pt x="27" y="26"/>
                  <a:pt x="27" y="26"/>
                  <a:pt x="27" y="26"/>
                </a:cubicBezTo>
                <a:cubicBezTo>
                  <a:pt x="27" y="26"/>
                  <a:pt x="27" y="26"/>
                  <a:pt x="27" y="26"/>
                </a:cubicBezTo>
                <a:cubicBezTo>
                  <a:pt x="27" y="26"/>
                  <a:pt x="27" y="26"/>
                  <a:pt x="27" y="26"/>
                </a:cubicBezTo>
                <a:cubicBezTo>
                  <a:pt x="27" y="26"/>
                  <a:pt x="27" y="26"/>
                  <a:pt x="27" y="26"/>
                </a:cubicBezTo>
                <a:cubicBezTo>
                  <a:pt x="27" y="26"/>
                  <a:pt x="27" y="26"/>
                  <a:pt x="27" y="26"/>
                </a:cubicBezTo>
                <a:cubicBezTo>
                  <a:pt x="27" y="26"/>
                  <a:pt x="27" y="26"/>
                  <a:pt x="27" y="26"/>
                </a:cubicBezTo>
                <a:cubicBezTo>
                  <a:pt x="27" y="26"/>
                  <a:pt x="27" y="26"/>
                  <a:pt x="27" y="26"/>
                </a:cubicBezTo>
                <a:cubicBezTo>
                  <a:pt x="27" y="26"/>
                  <a:pt x="27" y="26"/>
                  <a:pt x="27" y="25"/>
                </a:cubicBezTo>
                <a:cubicBezTo>
                  <a:pt x="27" y="25"/>
                  <a:pt x="27" y="25"/>
                  <a:pt x="27" y="25"/>
                </a:cubicBezTo>
                <a:cubicBezTo>
                  <a:pt x="27" y="25"/>
                  <a:pt x="27" y="25"/>
                  <a:pt x="27" y="25"/>
                </a:cubicBezTo>
                <a:cubicBezTo>
                  <a:pt x="27" y="25"/>
                  <a:pt x="27" y="26"/>
                  <a:pt x="27" y="26"/>
                </a:cubicBezTo>
                <a:cubicBezTo>
                  <a:pt x="27" y="26"/>
                  <a:pt x="27" y="26"/>
                  <a:pt x="27" y="26"/>
                </a:cubicBezTo>
                <a:cubicBezTo>
                  <a:pt x="27" y="26"/>
                  <a:pt x="27" y="26"/>
                  <a:pt x="27" y="26"/>
                </a:cubicBezTo>
                <a:cubicBezTo>
                  <a:pt x="27" y="26"/>
                  <a:pt x="27" y="26"/>
                  <a:pt x="27" y="26"/>
                </a:cubicBezTo>
                <a:cubicBezTo>
                  <a:pt x="27" y="26"/>
                  <a:pt x="27" y="26"/>
                  <a:pt x="28" y="26"/>
                </a:cubicBezTo>
                <a:cubicBezTo>
                  <a:pt x="27" y="26"/>
                  <a:pt x="28" y="26"/>
                  <a:pt x="27" y="26"/>
                </a:cubicBezTo>
                <a:cubicBezTo>
                  <a:pt x="27" y="26"/>
                  <a:pt x="27" y="26"/>
                  <a:pt x="27" y="26"/>
                </a:cubicBezTo>
                <a:cubicBezTo>
                  <a:pt x="27" y="25"/>
                  <a:pt x="28" y="25"/>
                  <a:pt x="27" y="25"/>
                </a:cubicBezTo>
                <a:cubicBezTo>
                  <a:pt x="27" y="25"/>
                  <a:pt x="27" y="25"/>
                  <a:pt x="27" y="25"/>
                </a:cubicBezTo>
                <a:cubicBezTo>
                  <a:pt x="27" y="25"/>
                  <a:pt x="27" y="25"/>
                  <a:pt x="27" y="25"/>
                </a:cubicBezTo>
                <a:cubicBezTo>
                  <a:pt x="27" y="25"/>
                  <a:pt x="27" y="25"/>
                  <a:pt x="27" y="25"/>
                </a:cubicBezTo>
                <a:cubicBezTo>
                  <a:pt x="27" y="25"/>
                  <a:pt x="27" y="25"/>
                  <a:pt x="27" y="25"/>
                </a:cubicBezTo>
                <a:cubicBezTo>
                  <a:pt x="27" y="25"/>
                  <a:pt x="27" y="25"/>
                  <a:pt x="27" y="25"/>
                </a:cubicBezTo>
                <a:cubicBezTo>
                  <a:pt x="27" y="25"/>
                  <a:pt x="27" y="25"/>
                  <a:pt x="28" y="25"/>
                </a:cubicBezTo>
                <a:cubicBezTo>
                  <a:pt x="28" y="25"/>
                  <a:pt x="28" y="25"/>
                  <a:pt x="28" y="25"/>
                </a:cubicBezTo>
                <a:cubicBezTo>
                  <a:pt x="28" y="25"/>
                  <a:pt x="28" y="25"/>
                  <a:pt x="28" y="25"/>
                </a:cubicBezTo>
                <a:cubicBezTo>
                  <a:pt x="28" y="25"/>
                  <a:pt x="28" y="25"/>
                  <a:pt x="28" y="25"/>
                </a:cubicBezTo>
                <a:cubicBezTo>
                  <a:pt x="28" y="25"/>
                  <a:pt x="28" y="25"/>
                  <a:pt x="28" y="25"/>
                </a:cubicBezTo>
                <a:cubicBezTo>
                  <a:pt x="28" y="25"/>
                  <a:pt x="28" y="25"/>
                  <a:pt x="28" y="25"/>
                </a:cubicBezTo>
                <a:cubicBezTo>
                  <a:pt x="28" y="25"/>
                  <a:pt x="28" y="25"/>
                  <a:pt x="28" y="25"/>
                </a:cubicBezTo>
                <a:cubicBezTo>
                  <a:pt x="28" y="25"/>
                  <a:pt x="28" y="25"/>
                  <a:pt x="28" y="25"/>
                </a:cubicBezTo>
                <a:cubicBezTo>
                  <a:pt x="28" y="25"/>
                  <a:pt x="28" y="25"/>
                  <a:pt x="28" y="25"/>
                </a:cubicBezTo>
                <a:cubicBezTo>
                  <a:pt x="28" y="25"/>
                  <a:pt x="28" y="25"/>
                  <a:pt x="28" y="25"/>
                </a:cubicBezTo>
                <a:cubicBezTo>
                  <a:pt x="28" y="25"/>
                  <a:pt x="28" y="25"/>
                  <a:pt x="28" y="25"/>
                </a:cubicBezTo>
                <a:cubicBezTo>
                  <a:pt x="28" y="25"/>
                  <a:pt x="28" y="25"/>
                  <a:pt x="28" y="25"/>
                </a:cubicBezTo>
                <a:cubicBezTo>
                  <a:pt x="28" y="25"/>
                  <a:pt x="28" y="25"/>
                  <a:pt x="28" y="25"/>
                </a:cubicBezTo>
                <a:cubicBezTo>
                  <a:pt x="28" y="25"/>
                  <a:pt x="28" y="25"/>
                  <a:pt x="28" y="25"/>
                </a:cubicBezTo>
                <a:cubicBezTo>
                  <a:pt x="28" y="25"/>
                  <a:pt x="28" y="25"/>
                  <a:pt x="28" y="25"/>
                </a:cubicBezTo>
                <a:cubicBezTo>
                  <a:pt x="28" y="25"/>
                  <a:pt x="28" y="25"/>
                  <a:pt x="28" y="25"/>
                </a:cubicBezTo>
                <a:cubicBezTo>
                  <a:pt x="28" y="25"/>
                  <a:pt x="28" y="25"/>
                  <a:pt x="28" y="25"/>
                </a:cubicBezTo>
                <a:cubicBezTo>
                  <a:pt x="28" y="25"/>
                  <a:pt x="28" y="25"/>
                  <a:pt x="28" y="25"/>
                </a:cubicBezTo>
                <a:cubicBezTo>
                  <a:pt x="28" y="25"/>
                  <a:pt x="28" y="25"/>
                  <a:pt x="28" y="25"/>
                </a:cubicBezTo>
                <a:cubicBezTo>
                  <a:pt x="28" y="25"/>
                  <a:pt x="28" y="25"/>
                  <a:pt x="28" y="25"/>
                </a:cubicBezTo>
                <a:cubicBezTo>
                  <a:pt x="28" y="25"/>
                  <a:pt x="28" y="25"/>
                  <a:pt x="28" y="25"/>
                </a:cubicBezTo>
                <a:cubicBezTo>
                  <a:pt x="28" y="25"/>
                  <a:pt x="28" y="25"/>
                  <a:pt x="28" y="25"/>
                </a:cubicBezTo>
                <a:cubicBezTo>
                  <a:pt x="28" y="25"/>
                  <a:pt x="28" y="25"/>
                  <a:pt x="28" y="25"/>
                </a:cubicBezTo>
                <a:cubicBezTo>
                  <a:pt x="28" y="25"/>
                  <a:pt x="28" y="25"/>
                  <a:pt x="28" y="25"/>
                </a:cubicBezTo>
                <a:cubicBezTo>
                  <a:pt x="28" y="25"/>
                  <a:pt x="28" y="25"/>
                  <a:pt x="28" y="25"/>
                </a:cubicBezTo>
                <a:cubicBezTo>
                  <a:pt x="28" y="25"/>
                  <a:pt x="28" y="25"/>
                  <a:pt x="28" y="25"/>
                </a:cubicBezTo>
                <a:cubicBezTo>
                  <a:pt x="28" y="25"/>
                  <a:pt x="28" y="25"/>
                  <a:pt x="28" y="25"/>
                </a:cubicBezTo>
                <a:cubicBezTo>
                  <a:pt x="28" y="25"/>
                  <a:pt x="28" y="25"/>
                  <a:pt x="28" y="25"/>
                </a:cubicBezTo>
                <a:cubicBezTo>
                  <a:pt x="28" y="25"/>
                  <a:pt x="27" y="25"/>
                  <a:pt x="27" y="25"/>
                </a:cubicBezTo>
                <a:cubicBezTo>
                  <a:pt x="27" y="25"/>
                  <a:pt x="27" y="24"/>
                  <a:pt x="27" y="24"/>
                </a:cubicBezTo>
                <a:cubicBezTo>
                  <a:pt x="27" y="24"/>
                  <a:pt x="27" y="24"/>
                  <a:pt x="27" y="24"/>
                </a:cubicBezTo>
                <a:cubicBezTo>
                  <a:pt x="27" y="24"/>
                  <a:pt x="27" y="24"/>
                  <a:pt x="27" y="24"/>
                </a:cubicBezTo>
                <a:cubicBezTo>
                  <a:pt x="27" y="24"/>
                  <a:pt x="27" y="24"/>
                  <a:pt x="27" y="24"/>
                </a:cubicBezTo>
                <a:cubicBezTo>
                  <a:pt x="27" y="24"/>
                  <a:pt x="27" y="24"/>
                  <a:pt x="27" y="24"/>
                </a:cubicBezTo>
                <a:cubicBezTo>
                  <a:pt x="27" y="24"/>
                  <a:pt x="27" y="24"/>
                  <a:pt x="28" y="24"/>
                </a:cubicBezTo>
                <a:cubicBezTo>
                  <a:pt x="28" y="24"/>
                  <a:pt x="28" y="24"/>
                  <a:pt x="28" y="24"/>
                </a:cubicBezTo>
                <a:cubicBezTo>
                  <a:pt x="28" y="24"/>
                  <a:pt x="28" y="24"/>
                  <a:pt x="28" y="24"/>
                </a:cubicBezTo>
                <a:cubicBezTo>
                  <a:pt x="28" y="24"/>
                  <a:pt x="28" y="24"/>
                  <a:pt x="28" y="24"/>
                </a:cubicBezTo>
                <a:cubicBezTo>
                  <a:pt x="28" y="25"/>
                  <a:pt x="28" y="24"/>
                  <a:pt x="28" y="24"/>
                </a:cubicBezTo>
                <a:cubicBezTo>
                  <a:pt x="28" y="24"/>
                  <a:pt x="28" y="24"/>
                  <a:pt x="28" y="24"/>
                </a:cubicBezTo>
                <a:cubicBezTo>
                  <a:pt x="28" y="24"/>
                  <a:pt x="28" y="24"/>
                  <a:pt x="28" y="24"/>
                </a:cubicBezTo>
                <a:cubicBezTo>
                  <a:pt x="28" y="24"/>
                  <a:pt x="28" y="24"/>
                  <a:pt x="28" y="24"/>
                </a:cubicBezTo>
                <a:cubicBezTo>
                  <a:pt x="28" y="24"/>
                  <a:pt x="28" y="24"/>
                  <a:pt x="28" y="24"/>
                </a:cubicBezTo>
                <a:cubicBezTo>
                  <a:pt x="28" y="24"/>
                  <a:pt x="28" y="24"/>
                  <a:pt x="28" y="24"/>
                </a:cubicBezTo>
                <a:cubicBezTo>
                  <a:pt x="28" y="24"/>
                  <a:pt x="28" y="24"/>
                  <a:pt x="28" y="24"/>
                </a:cubicBezTo>
                <a:cubicBezTo>
                  <a:pt x="28" y="24"/>
                  <a:pt x="28" y="24"/>
                  <a:pt x="28" y="24"/>
                </a:cubicBezTo>
                <a:cubicBezTo>
                  <a:pt x="28" y="24"/>
                  <a:pt x="28" y="24"/>
                  <a:pt x="28" y="24"/>
                </a:cubicBezTo>
                <a:cubicBezTo>
                  <a:pt x="28" y="24"/>
                  <a:pt x="28" y="24"/>
                  <a:pt x="28" y="24"/>
                </a:cubicBezTo>
                <a:cubicBezTo>
                  <a:pt x="28" y="24"/>
                  <a:pt x="28" y="24"/>
                  <a:pt x="28" y="24"/>
                </a:cubicBezTo>
                <a:cubicBezTo>
                  <a:pt x="28" y="24"/>
                  <a:pt x="28" y="24"/>
                  <a:pt x="28" y="24"/>
                </a:cubicBezTo>
                <a:cubicBezTo>
                  <a:pt x="28" y="24"/>
                  <a:pt x="28" y="24"/>
                  <a:pt x="28" y="24"/>
                </a:cubicBezTo>
                <a:cubicBezTo>
                  <a:pt x="28" y="24"/>
                  <a:pt x="28" y="24"/>
                  <a:pt x="28" y="24"/>
                </a:cubicBezTo>
                <a:cubicBezTo>
                  <a:pt x="28" y="24"/>
                  <a:pt x="28" y="24"/>
                  <a:pt x="28" y="24"/>
                </a:cubicBezTo>
                <a:cubicBezTo>
                  <a:pt x="28" y="24"/>
                  <a:pt x="28" y="24"/>
                  <a:pt x="28" y="24"/>
                </a:cubicBezTo>
                <a:cubicBezTo>
                  <a:pt x="28" y="24"/>
                  <a:pt x="28" y="24"/>
                  <a:pt x="28" y="24"/>
                </a:cubicBezTo>
                <a:cubicBezTo>
                  <a:pt x="28" y="24"/>
                  <a:pt x="28" y="24"/>
                  <a:pt x="28" y="24"/>
                </a:cubicBezTo>
                <a:cubicBezTo>
                  <a:pt x="28" y="24"/>
                  <a:pt x="28" y="24"/>
                  <a:pt x="28" y="24"/>
                </a:cubicBezTo>
                <a:cubicBezTo>
                  <a:pt x="28" y="24"/>
                  <a:pt x="28" y="24"/>
                  <a:pt x="27" y="24"/>
                </a:cubicBezTo>
                <a:cubicBezTo>
                  <a:pt x="27" y="24"/>
                  <a:pt x="27" y="24"/>
                  <a:pt x="27" y="24"/>
                </a:cubicBezTo>
                <a:cubicBezTo>
                  <a:pt x="27" y="24"/>
                  <a:pt x="27" y="24"/>
                  <a:pt x="27" y="24"/>
                </a:cubicBezTo>
                <a:cubicBezTo>
                  <a:pt x="27" y="24"/>
                  <a:pt x="27" y="24"/>
                  <a:pt x="27" y="24"/>
                </a:cubicBezTo>
                <a:cubicBezTo>
                  <a:pt x="27" y="24"/>
                  <a:pt x="27" y="24"/>
                  <a:pt x="27" y="24"/>
                </a:cubicBezTo>
                <a:cubicBezTo>
                  <a:pt x="27" y="24"/>
                  <a:pt x="27" y="24"/>
                  <a:pt x="27" y="24"/>
                </a:cubicBezTo>
                <a:cubicBezTo>
                  <a:pt x="27" y="24"/>
                  <a:pt x="27" y="24"/>
                  <a:pt x="27" y="24"/>
                </a:cubicBezTo>
                <a:cubicBezTo>
                  <a:pt x="27" y="24"/>
                  <a:pt x="27" y="24"/>
                  <a:pt x="27" y="24"/>
                </a:cubicBezTo>
                <a:cubicBezTo>
                  <a:pt x="27" y="24"/>
                  <a:pt x="27" y="24"/>
                  <a:pt x="27" y="24"/>
                </a:cubicBezTo>
                <a:cubicBezTo>
                  <a:pt x="27" y="23"/>
                  <a:pt x="27" y="23"/>
                  <a:pt x="27" y="23"/>
                </a:cubicBezTo>
                <a:cubicBezTo>
                  <a:pt x="27" y="23"/>
                  <a:pt x="27" y="23"/>
                  <a:pt x="27" y="23"/>
                </a:cubicBezTo>
                <a:cubicBezTo>
                  <a:pt x="27" y="23"/>
                  <a:pt x="27" y="23"/>
                  <a:pt x="27" y="23"/>
                </a:cubicBezTo>
                <a:cubicBezTo>
                  <a:pt x="27" y="23"/>
                  <a:pt x="27" y="23"/>
                  <a:pt x="27" y="23"/>
                </a:cubicBezTo>
                <a:cubicBezTo>
                  <a:pt x="27" y="23"/>
                  <a:pt x="27" y="23"/>
                  <a:pt x="27" y="23"/>
                </a:cubicBezTo>
                <a:cubicBezTo>
                  <a:pt x="27" y="23"/>
                  <a:pt x="27" y="23"/>
                  <a:pt x="27" y="23"/>
                </a:cubicBezTo>
                <a:cubicBezTo>
                  <a:pt x="27" y="23"/>
                  <a:pt x="27" y="23"/>
                  <a:pt x="27" y="23"/>
                </a:cubicBezTo>
                <a:cubicBezTo>
                  <a:pt x="27" y="23"/>
                  <a:pt x="27" y="23"/>
                  <a:pt x="27" y="23"/>
                </a:cubicBezTo>
                <a:cubicBezTo>
                  <a:pt x="27" y="23"/>
                  <a:pt x="27" y="23"/>
                  <a:pt x="27" y="23"/>
                </a:cubicBezTo>
                <a:cubicBezTo>
                  <a:pt x="27" y="23"/>
                  <a:pt x="27" y="23"/>
                  <a:pt x="27" y="23"/>
                </a:cubicBezTo>
                <a:cubicBezTo>
                  <a:pt x="27" y="23"/>
                  <a:pt x="27" y="23"/>
                  <a:pt x="27" y="23"/>
                </a:cubicBezTo>
                <a:cubicBezTo>
                  <a:pt x="27" y="23"/>
                  <a:pt x="27" y="23"/>
                  <a:pt x="27" y="23"/>
                </a:cubicBezTo>
                <a:cubicBezTo>
                  <a:pt x="27" y="23"/>
                  <a:pt x="27" y="23"/>
                  <a:pt x="27" y="23"/>
                </a:cubicBezTo>
                <a:cubicBezTo>
                  <a:pt x="27" y="23"/>
                  <a:pt x="27" y="23"/>
                  <a:pt x="27" y="23"/>
                </a:cubicBezTo>
                <a:cubicBezTo>
                  <a:pt x="27" y="23"/>
                  <a:pt x="27" y="23"/>
                  <a:pt x="27" y="23"/>
                </a:cubicBezTo>
                <a:cubicBezTo>
                  <a:pt x="27" y="23"/>
                  <a:pt x="27" y="23"/>
                  <a:pt x="27" y="23"/>
                </a:cubicBezTo>
                <a:cubicBezTo>
                  <a:pt x="27" y="23"/>
                  <a:pt x="27" y="23"/>
                  <a:pt x="27" y="23"/>
                </a:cubicBezTo>
                <a:cubicBezTo>
                  <a:pt x="27" y="23"/>
                  <a:pt x="27" y="23"/>
                  <a:pt x="27" y="23"/>
                </a:cubicBezTo>
                <a:cubicBezTo>
                  <a:pt x="27" y="23"/>
                  <a:pt x="27" y="23"/>
                  <a:pt x="27" y="23"/>
                </a:cubicBezTo>
                <a:cubicBezTo>
                  <a:pt x="27" y="23"/>
                  <a:pt x="27" y="23"/>
                  <a:pt x="27" y="23"/>
                </a:cubicBezTo>
                <a:cubicBezTo>
                  <a:pt x="27" y="23"/>
                  <a:pt x="27" y="23"/>
                  <a:pt x="27" y="23"/>
                </a:cubicBezTo>
                <a:cubicBezTo>
                  <a:pt x="27" y="23"/>
                  <a:pt x="27" y="23"/>
                  <a:pt x="27" y="23"/>
                </a:cubicBezTo>
                <a:cubicBezTo>
                  <a:pt x="27" y="23"/>
                  <a:pt x="27" y="23"/>
                  <a:pt x="27" y="23"/>
                </a:cubicBezTo>
                <a:cubicBezTo>
                  <a:pt x="27" y="23"/>
                  <a:pt x="27" y="23"/>
                  <a:pt x="27" y="23"/>
                </a:cubicBezTo>
                <a:cubicBezTo>
                  <a:pt x="27" y="23"/>
                  <a:pt x="27" y="23"/>
                  <a:pt x="27" y="23"/>
                </a:cubicBezTo>
                <a:cubicBezTo>
                  <a:pt x="27" y="23"/>
                  <a:pt x="27" y="22"/>
                  <a:pt x="27" y="22"/>
                </a:cubicBezTo>
                <a:cubicBezTo>
                  <a:pt x="27" y="22"/>
                  <a:pt x="27" y="22"/>
                  <a:pt x="27" y="22"/>
                </a:cubicBezTo>
                <a:cubicBezTo>
                  <a:pt x="27" y="22"/>
                  <a:pt x="27" y="22"/>
                  <a:pt x="27" y="22"/>
                </a:cubicBezTo>
                <a:cubicBezTo>
                  <a:pt x="27" y="22"/>
                  <a:pt x="27" y="22"/>
                  <a:pt x="27" y="22"/>
                </a:cubicBezTo>
                <a:cubicBezTo>
                  <a:pt x="27" y="22"/>
                  <a:pt x="27" y="22"/>
                  <a:pt x="27" y="22"/>
                </a:cubicBezTo>
                <a:cubicBezTo>
                  <a:pt x="27" y="22"/>
                  <a:pt x="27" y="22"/>
                  <a:pt x="27" y="22"/>
                </a:cubicBezTo>
                <a:cubicBezTo>
                  <a:pt x="27" y="22"/>
                  <a:pt x="27" y="22"/>
                  <a:pt x="27" y="22"/>
                </a:cubicBezTo>
                <a:cubicBezTo>
                  <a:pt x="27" y="22"/>
                  <a:pt x="27" y="22"/>
                  <a:pt x="27" y="22"/>
                </a:cubicBezTo>
                <a:cubicBezTo>
                  <a:pt x="27" y="22"/>
                  <a:pt x="27" y="22"/>
                  <a:pt x="27" y="22"/>
                </a:cubicBezTo>
                <a:cubicBezTo>
                  <a:pt x="27" y="22"/>
                  <a:pt x="27" y="22"/>
                  <a:pt x="27" y="22"/>
                </a:cubicBezTo>
                <a:cubicBezTo>
                  <a:pt x="27" y="22"/>
                  <a:pt x="27" y="22"/>
                  <a:pt x="27" y="22"/>
                </a:cubicBezTo>
                <a:cubicBezTo>
                  <a:pt x="27" y="22"/>
                  <a:pt x="27" y="22"/>
                  <a:pt x="27" y="22"/>
                </a:cubicBezTo>
                <a:cubicBezTo>
                  <a:pt x="27" y="22"/>
                  <a:pt x="27" y="22"/>
                  <a:pt x="27" y="22"/>
                </a:cubicBezTo>
                <a:cubicBezTo>
                  <a:pt x="27" y="22"/>
                  <a:pt x="27" y="22"/>
                  <a:pt x="27" y="22"/>
                </a:cubicBezTo>
                <a:cubicBezTo>
                  <a:pt x="27" y="22"/>
                  <a:pt x="27" y="22"/>
                  <a:pt x="27" y="22"/>
                </a:cubicBezTo>
                <a:cubicBezTo>
                  <a:pt x="27" y="22"/>
                  <a:pt x="27" y="22"/>
                  <a:pt x="27" y="22"/>
                </a:cubicBezTo>
                <a:cubicBezTo>
                  <a:pt x="27" y="22"/>
                  <a:pt x="27" y="22"/>
                  <a:pt x="27" y="21"/>
                </a:cubicBezTo>
                <a:cubicBezTo>
                  <a:pt x="27" y="21"/>
                  <a:pt x="27" y="21"/>
                  <a:pt x="27" y="21"/>
                </a:cubicBezTo>
                <a:cubicBezTo>
                  <a:pt x="27" y="21"/>
                  <a:pt x="27" y="21"/>
                  <a:pt x="27" y="21"/>
                </a:cubicBezTo>
                <a:cubicBezTo>
                  <a:pt x="27" y="21"/>
                  <a:pt x="27" y="21"/>
                  <a:pt x="27" y="21"/>
                </a:cubicBezTo>
                <a:cubicBezTo>
                  <a:pt x="27" y="21"/>
                  <a:pt x="27" y="21"/>
                  <a:pt x="27" y="21"/>
                </a:cubicBezTo>
                <a:cubicBezTo>
                  <a:pt x="27" y="21"/>
                  <a:pt x="27" y="21"/>
                  <a:pt x="27" y="21"/>
                </a:cubicBezTo>
                <a:cubicBezTo>
                  <a:pt x="27" y="21"/>
                  <a:pt x="27" y="21"/>
                  <a:pt x="27" y="21"/>
                </a:cubicBezTo>
                <a:cubicBezTo>
                  <a:pt x="27" y="21"/>
                  <a:pt x="27" y="21"/>
                  <a:pt x="27" y="21"/>
                </a:cubicBezTo>
                <a:cubicBezTo>
                  <a:pt x="27" y="21"/>
                  <a:pt x="27" y="21"/>
                  <a:pt x="27" y="21"/>
                </a:cubicBezTo>
                <a:cubicBezTo>
                  <a:pt x="27" y="21"/>
                  <a:pt x="27" y="21"/>
                  <a:pt x="27" y="21"/>
                </a:cubicBezTo>
                <a:cubicBezTo>
                  <a:pt x="27" y="21"/>
                  <a:pt x="27" y="21"/>
                  <a:pt x="27" y="21"/>
                </a:cubicBezTo>
                <a:cubicBezTo>
                  <a:pt x="27" y="21"/>
                  <a:pt x="27" y="21"/>
                  <a:pt x="27" y="21"/>
                </a:cubicBezTo>
                <a:cubicBezTo>
                  <a:pt x="27" y="21"/>
                  <a:pt x="26" y="21"/>
                  <a:pt x="26" y="21"/>
                </a:cubicBezTo>
                <a:cubicBezTo>
                  <a:pt x="26" y="21"/>
                  <a:pt x="26" y="21"/>
                  <a:pt x="26" y="21"/>
                </a:cubicBezTo>
                <a:cubicBezTo>
                  <a:pt x="26" y="21"/>
                  <a:pt x="26" y="21"/>
                  <a:pt x="26" y="21"/>
                </a:cubicBezTo>
                <a:cubicBezTo>
                  <a:pt x="26" y="21"/>
                  <a:pt x="26" y="21"/>
                  <a:pt x="26" y="21"/>
                </a:cubicBezTo>
                <a:cubicBezTo>
                  <a:pt x="26" y="21"/>
                  <a:pt x="26" y="21"/>
                  <a:pt x="26" y="21"/>
                </a:cubicBezTo>
                <a:cubicBezTo>
                  <a:pt x="26" y="21"/>
                  <a:pt x="26" y="21"/>
                  <a:pt x="26" y="21"/>
                </a:cubicBezTo>
                <a:cubicBezTo>
                  <a:pt x="26" y="21"/>
                  <a:pt x="26" y="21"/>
                  <a:pt x="26" y="21"/>
                </a:cubicBezTo>
                <a:cubicBezTo>
                  <a:pt x="26" y="21"/>
                  <a:pt x="26" y="21"/>
                  <a:pt x="26" y="21"/>
                </a:cubicBezTo>
                <a:cubicBezTo>
                  <a:pt x="26" y="21"/>
                  <a:pt x="26" y="21"/>
                  <a:pt x="26" y="21"/>
                </a:cubicBezTo>
                <a:cubicBezTo>
                  <a:pt x="26" y="21"/>
                  <a:pt x="26" y="21"/>
                  <a:pt x="26" y="21"/>
                </a:cubicBezTo>
                <a:cubicBezTo>
                  <a:pt x="26" y="21"/>
                  <a:pt x="26" y="21"/>
                  <a:pt x="26" y="21"/>
                </a:cubicBezTo>
                <a:cubicBezTo>
                  <a:pt x="26" y="21"/>
                  <a:pt x="26" y="21"/>
                  <a:pt x="26" y="21"/>
                </a:cubicBezTo>
                <a:cubicBezTo>
                  <a:pt x="26" y="21"/>
                  <a:pt x="26" y="21"/>
                  <a:pt x="26" y="21"/>
                </a:cubicBezTo>
                <a:cubicBezTo>
                  <a:pt x="26" y="21"/>
                  <a:pt x="26" y="21"/>
                  <a:pt x="26" y="21"/>
                </a:cubicBezTo>
                <a:cubicBezTo>
                  <a:pt x="26" y="21"/>
                  <a:pt x="26" y="21"/>
                  <a:pt x="26" y="21"/>
                </a:cubicBezTo>
                <a:cubicBezTo>
                  <a:pt x="26" y="21"/>
                  <a:pt x="26" y="21"/>
                  <a:pt x="26" y="21"/>
                </a:cubicBezTo>
                <a:cubicBezTo>
                  <a:pt x="26" y="21"/>
                  <a:pt x="26" y="21"/>
                  <a:pt x="26" y="21"/>
                </a:cubicBezTo>
                <a:cubicBezTo>
                  <a:pt x="26" y="21"/>
                  <a:pt x="26" y="21"/>
                  <a:pt x="26" y="21"/>
                </a:cubicBezTo>
                <a:cubicBezTo>
                  <a:pt x="26" y="21"/>
                  <a:pt x="26" y="21"/>
                  <a:pt x="26" y="21"/>
                </a:cubicBezTo>
                <a:cubicBezTo>
                  <a:pt x="26" y="21"/>
                  <a:pt x="26" y="21"/>
                  <a:pt x="26" y="21"/>
                </a:cubicBezTo>
                <a:cubicBezTo>
                  <a:pt x="26" y="21"/>
                  <a:pt x="26" y="21"/>
                  <a:pt x="26" y="21"/>
                </a:cubicBezTo>
                <a:cubicBezTo>
                  <a:pt x="26" y="21"/>
                  <a:pt x="26" y="21"/>
                  <a:pt x="26" y="21"/>
                </a:cubicBezTo>
                <a:cubicBezTo>
                  <a:pt x="26" y="21"/>
                  <a:pt x="26" y="21"/>
                  <a:pt x="26" y="21"/>
                </a:cubicBezTo>
                <a:cubicBezTo>
                  <a:pt x="26" y="21"/>
                  <a:pt x="26" y="21"/>
                  <a:pt x="26" y="21"/>
                </a:cubicBezTo>
                <a:cubicBezTo>
                  <a:pt x="26" y="21"/>
                  <a:pt x="26" y="21"/>
                  <a:pt x="26" y="21"/>
                </a:cubicBezTo>
                <a:cubicBezTo>
                  <a:pt x="26" y="21"/>
                  <a:pt x="26" y="21"/>
                  <a:pt x="26" y="21"/>
                </a:cubicBezTo>
                <a:cubicBezTo>
                  <a:pt x="26" y="21"/>
                  <a:pt x="26" y="21"/>
                  <a:pt x="26" y="20"/>
                </a:cubicBezTo>
                <a:cubicBezTo>
                  <a:pt x="26" y="20"/>
                  <a:pt x="26" y="20"/>
                  <a:pt x="26" y="20"/>
                </a:cubicBezTo>
                <a:cubicBezTo>
                  <a:pt x="26" y="20"/>
                  <a:pt x="26" y="20"/>
                  <a:pt x="26" y="20"/>
                </a:cubicBezTo>
                <a:cubicBezTo>
                  <a:pt x="26" y="20"/>
                  <a:pt x="26" y="20"/>
                  <a:pt x="26" y="20"/>
                </a:cubicBezTo>
                <a:cubicBezTo>
                  <a:pt x="26" y="20"/>
                  <a:pt x="26" y="20"/>
                  <a:pt x="26" y="20"/>
                </a:cubicBezTo>
                <a:cubicBezTo>
                  <a:pt x="26" y="20"/>
                  <a:pt x="26" y="20"/>
                  <a:pt x="26" y="20"/>
                </a:cubicBezTo>
                <a:cubicBezTo>
                  <a:pt x="26" y="20"/>
                  <a:pt x="26" y="20"/>
                  <a:pt x="26" y="20"/>
                </a:cubicBezTo>
                <a:cubicBezTo>
                  <a:pt x="26" y="20"/>
                  <a:pt x="26" y="20"/>
                  <a:pt x="26" y="20"/>
                </a:cubicBezTo>
                <a:cubicBezTo>
                  <a:pt x="25" y="20"/>
                  <a:pt x="26" y="20"/>
                  <a:pt x="26" y="20"/>
                </a:cubicBezTo>
                <a:cubicBezTo>
                  <a:pt x="25" y="20"/>
                  <a:pt x="26" y="20"/>
                  <a:pt x="26" y="20"/>
                </a:cubicBezTo>
                <a:cubicBezTo>
                  <a:pt x="26" y="20"/>
                  <a:pt x="26" y="20"/>
                  <a:pt x="26" y="20"/>
                </a:cubicBezTo>
                <a:cubicBezTo>
                  <a:pt x="26" y="20"/>
                  <a:pt x="26" y="20"/>
                  <a:pt x="26" y="20"/>
                </a:cubicBezTo>
                <a:cubicBezTo>
                  <a:pt x="26" y="20"/>
                  <a:pt x="26" y="20"/>
                  <a:pt x="26" y="20"/>
                </a:cubicBezTo>
                <a:cubicBezTo>
                  <a:pt x="26" y="20"/>
                  <a:pt x="26" y="20"/>
                  <a:pt x="26" y="20"/>
                </a:cubicBezTo>
                <a:cubicBezTo>
                  <a:pt x="26" y="20"/>
                  <a:pt x="26" y="20"/>
                  <a:pt x="26" y="20"/>
                </a:cubicBezTo>
                <a:cubicBezTo>
                  <a:pt x="26" y="20"/>
                  <a:pt x="26" y="20"/>
                  <a:pt x="26" y="20"/>
                </a:cubicBezTo>
                <a:cubicBezTo>
                  <a:pt x="26" y="20"/>
                  <a:pt x="26" y="20"/>
                  <a:pt x="26" y="20"/>
                </a:cubicBezTo>
                <a:cubicBezTo>
                  <a:pt x="26" y="20"/>
                  <a:pt x="26" y="20"/>
                  <a:pt x="26" y="20"/>
                </a:cubicBezTo>
                <a:cubicBezTo>
                  <a:pt x="26" y="20"/>
                  <a:pt x="26" y="20"/>
                  <a:pt x="26" y="20"/>
                </a:cubicBezTo>
                <a:cubicBezTo>
                  <a:pt x="26" y="20"/>
                  <a:pt x="26" y="20"/>
                  <a:pt x="26" y="20"/>
                </a:cubicBezTo>
                <a:cubicBezTo>
                  <a:pt x="26" y="20"/>
                  <a:pt x="26" y="20"/>
                  <a:pt x="26" y="20"/>
                </a:cubicBezTo>
                <a:cubicBezTo>
                  <a:pt x="26" y="20"/>
                  <a:pt x="26" y="20"/>
                  <a:pt x="26" y="20"/>
                </a:cubicBezTo>
                <a:cubicBezTo>
                  <a:pt x="26" y="20"/>
                  <a:pt x="26" y="20"/>
                  <a:pt x="26" y="20"/>
                </a:cubicBezTo>
                <a:cubicBezTo>
                  <a:pt x="26" y="20"/>
                  <a:pt x="26" y="20"/>
                  <a:pt x="26" y="20"/>
                </a:cubicBezTo>
                <a:cubicBezTo>
                  <a:pt x="26" y="20"/>
                  <a:pt x="26" y="20"/>
                  <a:pt x="26" y="20"/>
                </a:cubicBezTo>
                <a:cubicBezTo>
                  <a:pt x="26" y="20"/>
                  <a:pt x="26" y="20"/>
                  <a:pt x="26" y="20"/>
                </a:cubicBezTo>
                <a:cubicBezTo>
                  <a:pt x="26" y="20"/>
                  <a:pt x="26" y="20"/>
                  <a:pt x="26" y="20"/>
                </a:cubicBezTo>
                <a:cubicBezTo>
                  <a:pt x="26" y="20"/>
                  <a:pt x="26" y="20"/>
                  <a:pt x="26" y="20"/>
                </a:cubicBezTo>
                <a:cubicBezTo>
                  <a:pt x="26" y="20"/>
                  <a:pt x="26" y="20"/>
                  <a:pt x="26" y="20"/>
                </a:cubicBezTo>
                <a:cubicBezTo>
                  <a:pt x="26" y="20"/>
                  <a:pt x="26" y="20"/>
                  <a:pt x="26" y="20"/>
                </a:cubicBezTo>
                <a:cubicBezTo>
                  <a:pt x="26" y="20"/>
                  <a:pt x="26" y="20"/>
                  <a:pt x="26" y="20"/>
                </a:cubicBezTo>
                <a:cubicBezTo>
                  <a:pt x="26" y="20"/>
                  <a:pt x="26" y="20"/>
                  <a:pt x="26" y="20"/>
                </a:cubicBezTo>
                <a:cubicBezTo>
                  <a:pt x="26" y="20"/>
                  <a:pt x="26" y="20"/>
                  <a:pt x="26" y="20"/>
                </a:cubicBezTo>
                <a:cubicBezTo>
                  <a:pt x="26" y="20"/>
                  <a:pt x="26" y="20"/>
                  <a:pt x="26" y="20"/>
                </a:cubicBezTo>
                <a:cubicBezTo>
                  <a:pt x="26" y="20"/>
                  <a:pt x="26" y="20"/>
                  <a:pt x="26" y="20"/>
                </a:cubicBezTo>
                <a:cubicBezTo>
                  <a:pt x="26" y="20"/>
                  <a:pt x="26" y="20"/>
                  <a:pt x="26" y="20"/>
                </a:cubicBezTo>
                <a:cubicBezTo>
                  <a:pt x="26" y="20"/>
                  <a:pt x="26" y="20"/>
                  <a:pt x="26" y="20"/>
                </a:cubicBezTo>
                <a:cubicBezTo>
                  <a:pt x="26" y="20"/>
                  <a:pt x="26" y="20"/>
                  <a:pt x="26" y="20"/>
                </a:cubicBezTo>
                <a:cubicBezTo>
                  <a:pt x="26" y="20"/>
                  <a:pt x="26" y="20"/>
                  <a:pt x="26" y="20"/>
                </a:cubicBezTo>
                <a:cubicBezTo>
                  <a:pt x="26" y="20"/>
                  <a:pt x="26" y="20"/>
                  <a:pt x="26" y="20"/>
                </a:cubicBezTo>
                <a:cubicBezTo>
                  <a:pt x="26" y="20"/>
                  <a:pt x="26" y="20"/>
                  <a:pt x="26" y="20"/>
                </a:cubicBezTo>
                <a:cubicBezTo>
                  <a:pt x="26" y="20"/>
                  <a:pt x="26" y="20"/>
                  <a:pt x="26" y="20"/>
                </a:cubicBezTo>
                <a:cubicBezTo>
                  <a:pt x="26" y="20"/>
                  <a:pt x="26" y="20"/>
                  <a:pt x="26" y="20"/>
                </a:cubicBezTo>
                <a:cubicBezTo>
                  <a:pt x="26" y="20"/>
                  <a:pt x="26" y="20"/>
                  <a:pt x="26" y="20"/>
                </a:cubicBezTo>
                <a:cubicBezTo>
                  <a:pt x="26" y="20"/>
                  <a:pt x="26" y="20"/>
                  <a:pt x="26" y="20"/>
                </a:cubicBezTo>
                <a:cubicBezTo>
                  <a:pt x="26" y="20"/>
                  <a:pt x="26" y="20"/>
                  <a:pt x="26" y="20"/>
                </a:cubicBezTo>
                <a:cubicBezTo>
                  <a:pt x="26" y="20"/>
                  <a:pt x="26" y="20"/>
                  <a:pt x="26" y="20"/>
                </a:cubicBezTo>
                <a:cubicBezTo>
                  <a:pt x="26" y="20"/>
                  <a:pt x="26" y="20"/>
                  <a:pt x="26" y="20"/>
                </a:cubicBezTo>
                <a:cubicBezTo>
                  <a:pt x="26" y="20"/>
                  <a:pt x="26" y="20"/>
                  <a:pt x="26" y="20"/>
                </a:cubicBezTo>
                <a:cubicBezTo>
                  <a:pt x="26" y="20"/>
                  <a:pt x="26" y="20"/>
                  <a:pt x="26" y="20"/>
                </a:cubicBezTo>
                <a:cubicBezTo>
                  <a:pt x="26" y="19"/>
                  <a:pt x="26" y="19"/>
                  <a:pt x="26" y="19"/>
                </a:cubicBezTo>
                <a:cubicBezTo>
                  <a:pt x="26" y="19"/>
                  <a:pt x="26" y="19"/>
                  <a:pt x="25" y="19"/>
                </a:cubicBezTo>
                <a:cubicBezTo>
                  <a:pt x="25" y="19"/>
                  <a:pt x="25" y="19"/>
                  <a:pt x="25" y="19"/>
                </a:cubicBezTo>
                <a:cubicBezTo>
                  <a:pt x="25" y="19"/>
                  <a:pt x="25" y="19"/>
                  <a:pt x="26" y="19"/>
                </a:cubicBezTo>
                <a:cubicBezTo>
                  <a:pt x="26" y="19"/>
                  <a:pt x="26" y="19"/>
                  <a:pt x="26" y="19"/>
                </a:cubicBezTo>
                <a:cubicBezTo>
                  <a:pt x="26" y="19"/>
                  <a:pt x="26" y="19"/>
                  <a:pt x="26" y="19"/>
                </a:cubicBezTo>
                <a:cubicBezTo>
                  <a:pt x="26" y="19"/>
                  <a:pt x="26" y="19"/>
                  <a:pt x="26" y="19"/>
                </a:cubicBezTo>
                <a:cubicBezTo>
                  <a:pt x="26" y="19"/>
                  <a:pt x="26" y="19"/>
                  <a:pt x="26" y="19"/>
                </a:cubicBezTo>
                <a:cubicBezTo>
                  <a:pt x="26" y="19"/>
                  <a:pt x="26" y="19"/>
                  <a:pt x="26" y="19"/>
                </a:cubicBezTo>
                <a:cubicBezTo>
                  <a:pt x="26" y="19"/>
                  <a:pt x="26" y="19"/>
                  <a:pt x="26" y="19"/>
                </a:cubicBezTo>
                <a:cubicBezTo>
                  <a:pt x="26" y="19"/>
                  <a:pt x="26" y="19"/>
                  <a:pt x="26" y="19"/>
                </a:cubicBezTo>
                <a:cubicBezTo>
                  <a:pt x="26" y="19"/>
                  <a:pt x="26" y="19"/>
                  <a:pt x="26" y="19"/>
                </a:cubicBezTo>
                <a:cubicBezTo>
                  <a:pt x="26" y="19"/>
                  <a:pt x="26" y="19"/>
                  <a:pt x="26" y="19"/>
                </a:cubicBezTo>
                <a:cubicBezTo>
                  <a:pt x="26" y="19"/>
                  <a:pt x="26" y="19"/>
                  <a:pt x="26" y="19"/>
                </a:cubicBezTo>
                <a:cubicBezTo>
                  <a:pt x="26" y="19"/>
                  <a:pt x="26" y="19"/>
                  <a:pt x="26" y="19"/>
                </a:cubicBezTo>
                <a:cubicBezTo>
                  <a:pt x="26" y="19"/>
                  <a:pt x="26" y="19"/>
                  <a:pt x="26" y="19"/>
                </a:cubicBezTo>
                <a:cubicBezTo>
                  <a:pt x="26" y="19"/>
                  <a:pt x="26" y="19"/>
                  <a:pt x="26" y="19"/>
                </a:cubicBezTo>
                <a:cubicBezTo>
                  <a:pt x="26" y="19"/>
                  <a:pt x="26" y="19"/>
                  <a:pt x="26" y="19"/>
                </a:cubicBezTo>
                <a:cubicBezTo>
                  <a:pt x="26" y="19"/>
                  <a:pt x="26" y="19"/>
                  <a:pt x="26" y="19"/>
                </a:cubicBezTo>
                <a:cubicBezTo>
                  <a:pt x="26" y="19"/>
                  <a:pt x="26" y="19"/>
                  <a:pt x="27" y="19"/>
                </a:cubicBezTo>
                <a:cubicBezTo>
                  <a:pt x="27" y="19"/>
                  <a:pt x="27" y="19"/>
                  <a:pt x="27" y="19"/>
                </a:cubicBezTo>
                <a:cubicBezTo>
                  <a:pt x="27" y="19"/>
                  <a:pt x="27" y="19"/>
                  <a:pt x="27" y="19"/>
                </a:cubicBezTo>
                <a:cubicBezTo>
                  <a:pt x="27" y="19"/>
                  <a:pt x="27" y="19"/>
                  <a:pt x="27" y="19"/>
                </a:cubicBezTo>
                <a:cubicBezTo>
                  <a:pt x="27" y="19"/>
                  <a:pt x="27" y="19"/>
                  <a:pt x="27" y="19"/>
                </a:cubicBezTo>
                <a:cubicBezTo>
                  <a:pt x="27" y="19"/>
                  <a:pt x="27" y="19"/>
                  <a:pt x="27" y="19"/>
                </a:cubicBezTo>
                <a:cubicBezTo>
                  <a:pt x="27" y="19"/>
                  <a:pt x="27" y="19"/>
                  <a:pt x="27" y="19"/>
                </a:cubicBezTo>
                <a:cubicBezTo>
                  <a:pt x="27" y="19"/>
                  <a:pt x="27" y="19"/>
                  <a:pt x="27" y="19"/>
                </a:cubicBezTo>
                <a:cubicBezTo>
                  <a:pt x="27" y="19"/>
                  <a:pt x="27" y="19"/>
                  <a:pt x="27" y="19"/>
                </a:cubicBezTo>
                <a:cubicBezTo>
                  <a:pt x="27" y="19"/>
                  <a:pt x="27" y="19"/>
                  <a:pt x="27" y="19"/>
                </a:cubicBezTo>
                <a:cubicBezTo>
                  <a:pt x="27" y="19"/>
                  <a:pt x="27" y="19"/>
                  <a:pt x="27" y="19"/>
                </a:cubicBezTo>
                <a:cubicBezTo>
                  <a:pt x="27" y="19"/>
                  <a:pt x="27" y="19"/>
                  <a:pt x="27" y="19"/>
                </a:cubicBezTo>
                <a:cubicBezTo>
                  <a:pt x="27" y="19"/>
                  <a:pt x="27" y="18"/>
                  <a:pt x="27" y="18"/>
                </a:cubicBezTo>
                <a:cubicBezTo>
                  <a:pt x="27" y="18"/>
                  <a:pt x="27" y="18"/>
                  <a:pt x="27" y="18"/>
                </a:cubicBezTo>
                <a:cubicBezTo>
                  <a:pt x="27" y="18"/>
                  <a:pt x="27" y="18"/>
                  <a:pt x="27" y="18"/>
                </a:cubicBezTo>
                <a:cubicBezTo>
                  <a:pt x="27" y="18"/>
                  <a:pt x="27" y="18"/>
                  <a:pt x="27" y="18"/>
                </a:cubicBezTo>
                <a:cubicBezTo>
                  <a:pt x="27" y="18"/>
                  <a:pt x="27" y="18"/>
                  <a:pt x="27" y="18"/>
                </a:cubicBezTo>
                <a:cubicBezTo>
                  <a:pt x="27" y="18"/>
                  <a:pt x="27" y="18"/>
                  <a:pt x="27" y="18"/>
                </a:cubicBezTo>
                <a:cubicBezTo>
                  <a:pt x="27" y="18"/>
                  <a:pt x="27" y="18"/>
                  <a:pt x="27" y="18"/>
                </a:cubicBezTo>
                <a:cubicBezTo>
                  <a:pt x="27" y="18"/>
                  <a:pt x="27" y="18"/>
                  <a:pt x="27" y="18"/>
                </a:cubicBezTo>
                <a:cubicBezTo>
                  <a:pt x="27" y="18"/>
                  <a:pt x="27" y="18"/>
                  <a:pt x="27" y="18"/>
                </a:cubicBezTo>
                <a:cubicBezTo>
                  <a:pt x="27" y="18"/>
                  <a:pt x="27" y="18"/>
                  <a:pt x="27" y="18"/>
                </a:cubicBezTo>
                <a:cubicBezTo>
                  <a:pt x="27" y="18"/>
                  <a:pt x="28" y="18"/>
                  <a:pt x="28" y="18"/>
                </a:cubicBezTo>
                <a:cubicBezTo>
                  <a:pt x="28" y="18"/>
                  <a:pt x="28" y="18"/>
                  <a:pt x="28" y="18"/>
                </a:cubicBezTo>
                <a:cubicBezTo>
                  <a:pt x="28" y="18"/>
                  <a:pt x="28" y="18"/>
                  <a:pt x="28" y="18"/>
                </a:cubicBezTo>
                <a:cubicBezTo>
                  <a:pt x="28" y="18"/>
                  <a:pt x="28" y="18"/>
                  <a:pt x="28" y="18"/>
                </a:cubicBezTo>
                <a:cubicBezTo>
                  <a:pt x="28" y="18"/>
                  <a:pt x="28" y="18"/>
                  <a:pt x="28" y="18"/>
                </a:cubicBezTo>
                <a:cubicBezTo>
                  <a:pt x="28" y="18"/>
                  <a:pt x="27" y="18"/>
                  <a:pt x="27" y="18"/>
                </a:cubicBezTo>
                <a:cubicBezTo>
                  <a:pt x="27" y="18"/>
                  <a:pt x="27" y="18"/>
                  <a:pt x="27" y="18"/>
                </a:cubicBezTo>
                <a:cubicBezTo>
                  <a:pt x="27" y="18"/>
                  <a:pt x="27" y="18"/>
                  <a:pt x="27" y="18"/>
                </a:cubicBezTo>
                <a:cubicBezTo>
                  <a:pt x="27" y="18"/>
                  <a:pt x="27" y="18"/>
                  <a:pt x="27" y="18"/>
                </a:cubicBezTo>
                <a:cubicBezTo>
                  <a:pt x="27" y="18"/>
                  <a:pt x="27" y="18"/>
                  <a:pt x="27" y="18"/>
                </a:cubicBezTo>
                <a:cubicBezTo>
                  <a:pt x="27" y="18"/>
                  <a:pt x="27" y="18"/>
                  <a:pt x="27" y="18"/>
                </a:cubicBezTo>
                <a:cubicBezTo>
                  <a:pt x="27" y="18"/>
                  <a:pt x="27" y="18"/>
                  <a:pt x="27" y="18"/>
                </a:cubicBezTo>
                <a:cubicBezTo>
                  <a:pt x="27" y="18"/>
                  <a:pt x="27" y="18"/>
                  <a:pt x="27" y="18"/>
                </a:cubicBezTo>
                <a:cubicBezTo>
                  <a:pt x="27" y="18"/>
                  <a:pt x="27" y="18"/>
                  <a:pt x="27" y="18"/>
                </a:cubicBezTo>
                <a:cubicBezTo>
                  <a:pt x="27" y="18"/>
                  <a:pt x="27" y="18"/>
                  <a:pt x="27" y="18"/>
                </a:cubicBezTo>
                <a:cubicBezTo>
                  <a:pt x="27" y="18"/>
                  <a:pt x="27" y="18"/>
                  <a:pt x="27" y="18"/>
                </a:cubicBezTo>
                <a:cubicBezTo>
                  <a:pt x="27" y="18"/>
                  <a:pt x="27" y="18"/>
                  <a:pt x="27" y="18"/>
                </a:cubicBezTo>
                <a:cubicBezTo>
                  <a:pt x="27" y="18"/>
                  <a:pt x="27" y="18"/>
                  <a:pt x="27" y="18"/>
                </a:cubicBezTo>
                <a:cubicBezTo>
                  <a:pt x="27" y="18"/>
                  <a:pt x="27" y="18"/>
                  <a:pt x="27" y="18"/>
                </a:cubicBezTo>
                <a:cubicBezTo>
                  <a:pt x="27" y="18"/>
                  <a:pt x="27" y="18"/>
                  <a:pt x="27" y="18"/>
                </a:cubicBezTo>
                <a:cubicBezTo>
                  <a:pt x="27" y="18"/>
                  <a:pt x="28" y="18"/>
                  <a:pt x="28" y="18"/>
                </a:cubicBezTo>
                <a:cubicBezTo>
                  <a:pt x="28" y="18"/>
                  <a:pt x="28" y="18"/>
                  <a:pt x="28" y="18"/>
                </a:cubicBezTo>
                <a:cubicBezTo>
                  <a:pt x="28" y="18"/>
                  <a:pt x="28" y="18"/>
                  <a:pt x="28" y="18"/>
                </a:cubicBezTo>
                <a:cubicBezTo>
                  <a:pt x="28" y="18"/>
                  <a:pt x="28" y="18"/>
                  <a:pt x="28" y="18"/>
                </a:cubicBezTo>
                <a:cubicBezTo>
                  <a:pt x="28" y="18"/>
                  <a:pt x="28" y="18"/>
                  <a:pt x="28" y="18"/>
                </a:cubicBezTo>
                <a:cubicBezTo>
                  <a:pt x="28" y="18"/>
                  <a:pt x="28" y="18"/>
                  <a:pt x="28" y="18"/>
                </a:cubicBezTo>
                <a:cubicBezTo>
                  <a:pt x="28" y="18"/>
                  <a:pt x="28" y="18"/>
                  <a:pt x="28" y="18"/>
                </a:cubicBezTo>
                <a:cubicBezTo>
                  <a:pt x="28" y="18"/>
                  <a:pt x="28" y="18"/>
                  <a:pt x="28" y="18"/>
                </a:cubicBezTo>
                <a:cubicBezTo>
                  <a:pt x="28" y="18"/>
                  <a:pt x="28" y="18"/>
                  <a:pt x="28" y="18"/>
                </a:cubicBezTo>
                <a:cubicBezTo>
                  <a:pt x="28" y="18"/>
                  <a:pt x="28" y="18"/>
                  <a:pt x="28" y="18"/>
                </a:cubicBezTo>
                <a:cubicBezTo>
                  <a:pt x="28" y="18"/>
                  <a:pt x="28" y="18"/>
                  <a:pt x="28" y="18"/>
                </a:cubicBezTo>
                <a:cubicBezTo>
                  <a:pt x="28" y="18"/>
                  <a:pt x="28" y="18"/>
                  <a:pt x="28" y="18"/>
                </a:cubicBezTo>
                <a:cubicBezTo>
                  <a:pt x="28" y="18"/>
                  <a:pt x="28" y="18"/>
                  <a:pt x="28" y="18"/>
                </a:cubicBezTo>
                <a:cubicBezTo>
                  <a:pt x="28" y="18"/>
                  <a:pt x="28" y="18"/>
                  <a:pt x="28" y="18"/>
                </a:cubicBezTo>
                <a:cubicBezTo>
                  <a:pt x="28" y="18"/>
                  <a:pt x="28" y="17"/>
                  <a:pt x="28" y="17"/>
                </a:cubicBezTo>
                <a:cubicBezTo>
                  <a:pt x="28" y="17"/>
                  <a:pt x="28" y="17"/>
                  <a:pt x="28" y="17"/>
                </a:cubicBezTo>
                <a:cubicBezTo>
                  <a:pt x="28" y="17"/>
                  <a:pt x="28" y="17"/>
                  <a:pt x="28" y="17"/>
                </a:cubicBezTo>
                <a:cubicBezTo>
                  <a:pt x="28" y="17"/>
                  <a:pt x="28" y="17"/>
                  <a:pt x="28" y="17"/>
                </a:cubicBezTo>
                <a:cubicBezTo>
                  <a:pt x="28" y="17"/>
                  <a:pt x="28" y="17"/>
                  <a:pt x="28" y="17"/>
                </a:cubicBezTo>
                <a:cubicBezTo>
                  <a:pt x="28" y="17"/>
                  <a:pt x="28" y="17"/>
                  <a:pt x="28" y="17"/>
                </a:cubicBezTo>
                <a:cubicBezTo>
                  <a:pt x="28" y="17"/>
                  <a:pt x="29" y="17"/>
                  <a:pt x="29" y="17"/>
                </a:cubicBezTo>
                <a:cubicBezTo>
                  <a:pt x="29" y="17"/>
                  <a:pt x="29" y="17"/>
                  <a:pt x="29" y="17"/>
                </a:cubicBezTo>
                <a:cubicBezTo>
                  <a:pt x="29" y="17"/>
                  <a:pt x="29" y="17"/>
                  <a:pt x="29" y="17"/>
                </a:cubicBezTo>
                <a:cubicBezTo>
                  <a:pt x="29" y="17"/>
                  <a:pt x="29" y="17"/>
                  <a:pt x="29" y="17"/>
                </a:cubicBezTo>
                <a:cubicBezTo>
                  <a:pt x="29" y="17"/>
                  <a:pt x="29" y="17"/>
                  <a:pt x="29" y="17"/>
                </a:cubicBezTo>
                <a:cubicBezTo>
                  <a:pt x="29" y="18"/>
                  <a:pt x="29" y="18"/>
                  <a:pt x="29" y="18"/>
                </a:cubicBezTo>
                <a:cubicBezTo>
                  <a:pt x="29" y="18"/>
                  <a:pt x="29" y="18"/>
                  <a:pt x="29" y="18"/>
                </a:cubicBezTo>
                <a:cubicBezTo>
                  <a:pt x="29" y="17"/>
                  <a:pt x="29" y="17"/>
                  <a:pt x="29" y="17"/>
                </a:cubicBezTo>
                <a:cubicBezTo>
                  <a:pt x="29" y="17"/>
                  <a:pt x="29" y="17"/>
                  <a:pt x="29" y="17"/>
                </a:cubicBezTo>
                <a:cubicBezTo>
                  <a:pt x="29" y="17"/>
                  <a:pt x="29" y="17"/>
                  <a:pt x="29" y="17"/>
                </a:cubicBezTo>
                <a:cubicBezTo>
                  <a:pt x="29" y="17"/>
                  <a:pt x="29" y="17"/>
                  <a:pt x="29" y="17"/>
                </a:cubicBezTo>
                <a:cubicBezTo>
                  <a:pt x="29" y="17"/>
                  <a:pt x="29" y="17"/>
                  <a:pt x="29" y="17"/>
                </a:cubicBezTo>
                <a:cubicBezTo>
                  <a:pt x="29" y="17"/>
                  <a:pt x="29" y="17"/>
                  <a:pt x="29" y="17"/>
                </a:cubicBezTo>
                <a:cubicBezTo>
                  <a:pt x="29" y="17"/>
                  <a:pt x="29" y="17"/>
                  <a:pt x="29" y="17"/>
                </a:cubicBezTo>
                <a:cubicBezTo>
                  <a:pt x="29" y="17"/>
                  <a:pt x="29" y="17"/>
                  <a:pt x="29" y="17"/>
                </a:cubicBezTo>
                <a:cubicBezTo>
                  <a:pt x="29" y="17"/>
                  <a:pt x="29" y="17"/>
                  <a:pt x="29" y="17"/>
                </a:cubicBezTo>
                <a:cubicBezTo>
                  <a:pt x="29" y="17"/>
                  <a:pt x="29" y="17"/>
                  <a:pt x="29" y="17"/>
                </a:cubicBezTo>
                <a:cubicBezTo>
                  <a:pt x="29" y="17"/>
                  <a:pt x="29" y="17"/>
                  <a:pt x="29" y="17"/>
                </a:cubicBezTo>
                <a:cubicBezTo>
                  <a:pt x="29" y="17"/>
                  <a:pt x="29" y="17"/>
                  <a:pt x="29" y="17"/>
                </a:cubicBezTo>
                <a:cubicBezTo>
                  <a:pt x="29" y="17"/>
                  <a:pt x="29" y="17"/>
                  <a:pt x="29" y="17"/>
                </a:cubicBezTo>
                <a:cubicBezTo>
                  <a:pt x="29" y="17"/>
                  <a:pt x="29" y="17"/>
                  <a:pt x="29" y="17"/>
                </a:cubicBezTo>
                <a:cubicBezTo>
                  <a:pt x="29" y="17"/>
                  <a:pt x="29" y="17"/>
                  <a:pt x="29" y="17"/>
                </a:cubicBezTo>
                <a:cubicBezTo>
                  <a:pt x="29" y="17"/>
                  <a:pt x="29" y="17"/>
                  <a:pt x="29" y="17"/>
                </a:cubicBezTo>
                <a:cubicBezTo>
                  <a:pt x="29" y="17"/>
                  <a:pt x="29" y="17"/>
                  <a:pt x="29" y="17"/>
                </a:cubicBezTo>
                <a:cubicBezTo>
                  <a:pt x="29" y="17"/>
                  <a:pt x="30" y="17"/>
                  <a:pt x="30" y="17"/>
                </a:cubicBezTo>
                <a:cubicBezTo>
                  <a:pt x="30" y="17"/>
                  <a:pt x="30" y="17"/>
                  <a:pt x="30" y="17"/>
                </a:cubicBezTo>
                <a:cubicBezTo>
                  <a:pt x="30" y="17"/>
                  <a:pt x="30" y="17"/>
                  <a:pt x="30" y="17"/>
                </a:cubicBezTo>
                <a:cubicBezTo>
                  <a:pt x="30" y="17"/>
                  <a:pt x="30" y="17"/>
                  <a:pt x="30" y="17"/>
                </a:cubicBezTo>
                <a:cubicBezTo>
                  <a:pt x="30" y="17"/>
                  <a:pt x="30" y="17"/>
                  <a:pt x="30" y="17"/>
                </a:cubicBezTo>
                <a:cubicBezTo>
                  <a:pt x="30" y="17"/>
                  <a:pt x="30" y="17"/>
                  <a:pt x="30" y="17"/>
                </a:cubicBezTo>
                <a:cubicBezTo>
                  <a:pt x="30" y="17"/>
                  <a:pt x="30" y="17"/>
                  <a:pt x="30" y="17"/>
                </a:cubicBezTo>
                <a:cubicBezTo>
                  <a:pt x="30" y="17"/>
                  <a:pt x="29" y="17"/>
                  <a:pt x="29" y="17"/>
                </a:cubicBezTo>
                <a:cubicBezTo>
                  <a:pt x="29" y="18"/>
                  <a:pt x="29" y="18"/>
                  <a:pt x="29" y="18"/>
                </a:cubicBezTo>
                <a:cubicBezTo>
                  <a:pt x="29" y="18"/>
                  <a:pt x="29" y="18"/>
                  <a:pt x="29" y="18"/>
                </a:cubicBezTo>
                <a:cubicBezTo>
                  <a:pt x="29" y="18"/>
                  <a:pt x="29" y="18"/>
                  <a:pt x="29" y="18"/>
                </a:cubicBezTo>
                <a:cubicBezTo>
                  <a:pt x="30" y="18"/>
                  <a:pt x="30" y="18"/>
                  <a:pt x="30" y="17"/>
                </a:cubicBezTo>
                <a:cubicBezTo>
                  <a:pt x="30" y="17"/>
                  <a:pt x="30" y="17"/>
                  <a:pt x="30" y="17"/>
                </a:cubicBezTo>
                <a:cubicBezTo>
                  <a:pt x="30" y="17"/>
                  <a:pt x="30" y="17"/>
                  <a:pt x="30" y="17"/>
                </a:cubicBezTo>
                <a:cubicBezTo>
                  <a:pt x="30" y="17"/>
                  <a:pt x="30" y="17"/>
                  <a:pt x="30" y="17"/>
                </a:cubicBezTo>
                <a:cubicBezTo>
                  <a:pt x="30" y="17"/>
                  <a:pt x="30" y="17"/>
                  <a:pt x="30" y="17"/>
                </a:cubicBezTo>
                <a:cubicBezTo>
                  <a:pt x="30" y="17"/>
                  <a:pt x="30" y="17"/>
                  <a:pt x="30" y="17"/>
                </a:cubicBezTo>
                <a:cubicBezTo>
                  <a:pt x="30" y="17"/>
                  <a:pt x="30" y="17"/>
                  <a:pt x="30" y="17"/>
                </a:cubicBezTo>
                <a:cubicBezTo>
                  <a:pt x="30" y="17"/>
                  <a:pt x="30" y="17"/>
                  <a:pt x="30" y="17"/>
                </a:cubicBezTo>
                <a:cubicBezTo>
                  <a:pt x="30" y="18"/>
                  <a:pt x="30" y="18"/>
                  <a:pt x="30" y="18"/>
                </a:cubicBezTo>
                <a:cubicBezTo>
                  <a:pt x="30" y="18"/>
                  <a:pt x="30" y="18"/>
                  <a:pt x="30" y="17"/>
                </a:cubicBezTo>
                <a:cubicBezTo>
                  <a:pt x="30" y="17"/>
                  <a:pt x="30" y="17"/>
                  <a:pt x="30" y="17"/>
                </a:cubicBezTo>
                <a:cubicBezTo>
                  <a:pt x="30" y="17"/>
                  <a:pt x="30" y="17"/>
                  <a:pt x="30" y="18"/>
                </a:cubicBezTo>
                <a:cubicBezTo>
                  <a:pt x="30" y="18"/>
                  <a:pt x="30" y="18"/>
                  <a:pt x="30" y="18"/>
                </a:cubicBezTo>
                <a:cubicBezTo>
                  <a:pt x="30" y="18"/>
                  <a:pt x="30" y="17"/>
                  <a:pt x="30" y="17"/>
                </a:cubicBezTo>
                <a:cubicBezTo>
                  <a:pt x="30" y="17"/>
                  <a:pt x="30" y="17"/>
                  <a:pt x="30" y="17"/>
                </a:cubicBezTo>
                <a:cubicBezTo>
                  <a:pt x="30" y="17"/>
                  <a:pt x="30" y="17"/>
                  <a:pt x="30" y="17"/>
                </a:cubicBezTo>
                <a:cubicBezTo>
                  <a:pt x="30" y="17"/>
                  <a:pt x="30" y="17"/>
                  <a:pt x="30" y="17"/>
                </a:cubicBezTo>
                <a:cubicBezTo>
                  <a:pt x="30" y="17"/>
                  <a:pt x="30" y="17"/>
                  <a:pt x="30" y="17"/>
                </a:cubicBezTo>
                <a:cubicBezTo>
                  <a:pt x="30" y="17"/>
                  <a:pt x="30" y="17"/>
                  <a:pt x="30" y="17"/>
                </a:cubicBezTo>
                <a:cubicBezTo>
                  <a:pt x="30" y="17"/>
                  <a:pt x="30" y="17"/>
                  <a:pt x="30" y="17"/>
                </a:cubicBezTo>
                <a:cubicBezTo>
                  <a:pt x="30" y="17"/>
                  <a:pt x="30" y="17"/>
                  <a:pt x="30" y="17"/>
                </a:cubicBezTo>
                <a:cubicBezTo>
                  <a:pt x="30" y="17"/>
                  <a:pt x="30" y="17"/>
                  <a:pt x="30" y="17"/>
                </a:cubicBezTo>
                <a:cubicBezTo>
                  <a:pt x="30" y="17"/>
                  <a:pt x="30" y="17"/>
                  <a:pt x="30" y="17"/>
                </a:cubicBezTo>
                <a:cubicBezTo>
                  <a:pt x="30" y="17"/>
                  <a:pt x="30" y="17"/>
                  <a:pt x="30" y="17"/>
                </a:cubicBezTo>
                <a:cubicBezTo>
                  <a:pt x="30" y="17"/>
                  <a:pt x="30" y="17"/>
                  <a:pt x="31" y="17"/>
                </a:cubicBezTo>
                <a:cubicBezTo>
                  <a:pt x="31" y="17"/>
                  <a:pt x="31" y="17"/>
                  <a:pt x="31" y="17"/>
                </a:cubicBezTo>
                <a:cubicBezTo>
                  <a:pt x="30" y="17"/>
                  <a:pt x="30" y="17"/>
                  <a:pt x="31" y="18"/>
                </a:cubicBezTo>
                <a:cubicBezTo>
                  <a:pt x="31" y="18"/>
                  <a:pt x="31" y="18"/>
                  <a:pt x="31" y="18"/>
                </a:cubicBezTo>
                <a:cubicBezTo>
                  <a:pt x="31" y="18"/>
                  <a:pt x="31" y="18"/>
                  <a:pt x="31" y="18"/>
                </a:cubicBezTo>
                <a:cubicBezTo>
                  <a:pt x="31" y="18"/>
                  <a:pt x="31" y="18"/>
                  <a:pt x="31" y="18"/>
                </a:cubicBezTo>
                <a:cubicBezTo>
                  <a:pt x="31" y="18"/>
                  <a:pt x="31" y="18"/>
                  <a:pt x="31" y="18"/>
                </a:cubicBezTo>
                <a:cubicBezTo>
                  <a:pt x="31" y="18"/>
                  <a:pt x="31" y="18"/>
                  <a:pt x="31" y="18"/>
                </a:cubicBezTo>
                <a:cubicBezTo>
                  <a:pt x="31" y="18"/>
                  <a:pt x="31" y="18"/>
                  <a:pt x="31" y="18"/>
                </a:cubicBezTo>
                <a:cubicBezTo>
                  <a:pt x="31" y="18"/>
                  <a:pt x="31" y="18"/>
                  <a:pt x="31" y="18"/>
                </a:cubicBezTo>
                <a:cubicBezTo>
                  <a:pt x="31" y="18"/>
                  <a:pt x="31" y="18"/>
                  <a:pt x="31" y="18"/>
                </a:cubicBezTo>
                <a:cubicBezTo>
                  <a:pt x="31" y="18"/>
                  <a:pt x="31" y="18"/>
                  <a:pt x="31" y="18"/>
                </a:cubicBezTo>
                <a:cubicBezTo>
                  <a:pt x="31" y="18"/>
                  <a:pt x="31" y="18"/>
                  <a:pt x="31" y="18"/>
                </a:cubicBezTo>
                <a:cubicBezTo>
                  <a:pt x="31" y="18"/>
                  <a:pt x="31" y="18"/>
                  <a:pt x="31" y="18"/>
                </a:cubicBezTo>
                <a:cubicBezTo>
                  <a:pt x="31" y="17"/>
                  <a:pt x="31" y="17"/>
                  <a:pt x="31" y="17"/>
                </a:cubicBezTo>
                <a:cubicBezTo>
                  <a:pt x="31" y="17"/>
                  <a:pt x="31" y="17"/>
                  <a:pt x="31" y="17"/>
                </a:cubicBezTo>
                <a:cubicBezTo>
                  <a:pt x="31" y="17"/>
                  <a:pt x="31" y="17"/>
                  <a:pt x="31" y="17"/>
                </a:cubicBezTo>
                <a:cubicBezTo>
                  <a:pt x="31" y="17"/>
                  <a:pt x="31" y="17"/>
                  <a:pt x="31" y="17"/>
                </a:cubicBezTo>
                <a:cubicBezTo>
                  <a:pt x="31" y="17"/>
                  <a:pt x="31" y="17"/>
                  <a:pt x="31" y="17"/>
                </a:cubicBezTo>
                <a:cubicBezTo>
                  <a:pt x="31" y="17"/>
                  <a:pt x="31" y="17"/>
                  <a:pt x="31" y="17"/>
                </a:cubicBezTo>
                <a:cubicBezTo>
                  <a:pt x="31" y="17"/>
                  <a:pt x="31" y="17"/>
                  <a:pt x="31" y="17"/>
                </a:cubicBezTo>
                <a:cubicBezTo>
                  <a:pt x="31" y="17"/>
                  <a:pt x="31" y="17"/>
                  <a:pt x="31" y="17"/>
                </a:cubicBezTo>
                <a:cubicBezTo>
                  <a:pt x="31" y="17"/>
                  <a:pt x="31" y="17"/>
                  <a:pt x="31" y="17"/>
                </a:cubicBezTo>
                <a:cubicBezTo>
                  <a:pt x="31" y="17"/>
                  <a:pt x="31" y="17"/>
                  <a:pt x="31" y="17"/>
                </a:cubicBezTo>
                <a:cubicBezTo>
                  <a:pt x="31" y="17"/>
                  <a:pt x="31" y="17"/>
                  <a:pt x="31" y="17"/>
                </a:cubicBezTo>
                <a:cubicBezTo>
                  <a:pt x="31" y="17"/>
                  <a:pt x="31" y="17"/>
                  <a:pt x="31" y="17"/>
                </a:cubicBezTo>
                <a:cubicBezTo>
                  <a:pt x="31" y="17"/>
                  <a:pt x="31" y="17"/>
                  <a:pt x="31" y="17"/>
                </a:cubicBezTo>
                <a:cubicBezTo>
                  <a:pt x="31" y="17"/>
                  <a:pt x="31" y="17"/>
                  <a:pt x="31" y="17"/>
                </a:cubicBezTo>
                <a:cubicBezTo>
                  <a:pt x="31" y="17"/>
                  <a:pt x="31" y="17"/>
                  <a:pt x="31" y="17"/>
                </a:cubicBezTo>
                <a:cubicBezTo>
                  <a:pt x="31" y="17"/>
                  <a:pt x="31" y="17"/>
                  <a:pt x="31" y="17"/>
                </a:cubicBezTo>
                <a:cubicBezTo>
                  <a:pt x="31" y="17"/>
                  <a:pt x="31" y="17"/>
                  <a:pt x="31" y="17"/>
                </a:cubicBezTo>
                <a:cubicBezTo>
                  <a:pt x="31" y="17"/>
                  <a:pt x="31" y="17"/>
                  <a:pt x="31" y="17"/>
                </a:cubicBezTo>
                <a:cubicBezTo>
                  <a:pt x="31" y="17"/>
                  <a:pt x="31" y="17"/>
                  <a:pt x="31" y="17"/>
                </a:cubicBezTo>
                <a:cubicBezTo>
                  <a:pt x="31" y="17"/>
                  <a:pt x="31" y="17"/>
                  <a:pt x="31" y="17"/>
                </a:cubicBezTo>
                <a:cubicBezTo>
                  <a:pt x="31" y="17"/>
                  <a:pt x="31" y="17"/>
                  <a:pt x="31" y="17"/>
                </a:cubicBezTo>
                <a:cubicBezTo>
                  <a:pt x="31" y="17"/>
                  <a:pt x="31" y="17"/>
                  <a:pt x="31" y="17"/>
                </a:cubicBezTo>
                <a:cubicBezTo>
                  <a:pt x="31" y="17"/>
                  <a:pt x="31" y="17"/>
                  <a:pt x="31" y="17"/>
                </a:cubicBezTo>
                <a:cubicBezTo>
                  <a:pt x="31" y="17"/>
                  <a:pt x="31" y="17"/>
                  <a:pt x="31" y="17"/>
                </a:cubicBezTo>
                <a:cubicBezTo>
                  <a:pt x="31" y="17"/>
                  <a:pt x="31" y="17"/>
                  <a:pt x="31" y="17"/>
                </a:cubicBezTo>
                <a:cubicBezTo>
                  <a:pt x="31" y="17"/>
                  <a:pt x="31" y="17"/>
                  <a:pt x="31" y="17"/>
                </a:cubicBezTo>
                <a:cubicBezTo>
                  <a:pt x="32" y="17"/>
                  <a:pt x="32" y="17"/>
                  <a:pt x="32" y="17"/>
                </a:cubicBezTo>
                <a:cubicBezTo>
                  <a:pt x="32" y="17"/>
                  <a:pt x="32" y="17"/>
                  <a:pt x="32" y="17"/>
                </a:cubicBezTo>
                <a:cubicBezTo>
                  <a:pt x="32" y="17"/>
                  <a:pt x="32" y="17"/>
                  <a:pt x="32" y="17"/>
                </a:cubicBezTo>
                <a:cubicBezTo>
                  <a:pt x="32" y="17"/>
                  <a:pt x="32" y="17"/>
                  <a:pt x="31" y="17"/>
                </a:cubicBezTo>
                <a:cubicBezTo>
                  <a:pt x="31" y="17"/>
                  <a:pt x="31" y="17"/>
                  <a:pt x="31" y="17"/>
                </a:cubicBezTo>
                <a:cubicBezTo>
                  <a:pt x="31" y="17"/>
                  <a:pt x="31" y="17"/>
                  <a:pt x="31" y="17"/>
                </a:cubicBezTo>
                <a:cubicBezTo>
                  <a:pt x="31" y="17"/>
                  <a:pt x="31" y="17"/>
                  <a:pt x="31" y="17"/>
                </a:cubicBezTo>
                <a:cubicBezTo>
                  <a:pt x="31" y="17"/>
                  <a:pt x="31" y="17"/>
                  <a:pt x="31" y="17"/>
                </a:cubicBezTo>
                <a:cubicBezTo>
                  <a:pt x="31" y="17"/>
                  <a:pt x="31" y="17"/>
                  <a:pt x="31" y="17"/>
                </a:cubicBezTo>
                <a:cubicBezTo>
                  <a:pt x="31" y="17"/>
                  <a:pt x="31" y="17"/>
                  <a:pt x="31" y="17"/>
                </a:cubicBezTo>
                <a:cubicBezTo>
                  <a:pt x="31" y="17"/>
                  <a:pt x="31" y="17"/>
                  <a:pt x="31" y="17"/>
                </a:cubicBezTo>
                <a:cubicBezTo>
                  <a:pt x="31" y="17"/>
                  <a:pt x="31" y="17"/>
                  <a:pt x="31" y="17"/>
                </a:cubicBezTo>
                <a:cubicBezTo>
                  <a:pt x="31" y="17"/>
                  <a:pt x="31" y="16"/>
                  <a:pt x="31" y="16"/>
                </a:cubicBezTo>
                <a:cubicBezTo>
                  <a:pt x="31" y="16"/>
                  <a:pt x="31" y="16"/>
                  <a:pt x="31" y="16"/>
                </a:cubicBezTo>
                <a:cubicBezTo>
                  <a:pt x="31" y="16"/>
                  <a:pt x="31" y="16"/>
                  <a:pt x="31" y="16"/>
                </a:cubicBezTo>
                <a:cubicBezTo>
                  <a:pt x="31" y="16"/>
                  <a:pt x="31" y="16"/>
                  <a:pt x="31" y="16"/>
                </a:cubicBezTo>
                <a:cubicBezTo>
                  <a:pt x="31" y="16"/>
                  <a:pt x="31" y="16"/>
                  <a:pt x="31" y="16"/>
                </a:cubicBezTo>
                <a:cubicBezTo>
                  <a:pt x="31" y="16"/>
                  <a:pt x="32" y="16"/>
                  <a:pt x="32" y="16"/>
                </a:cubicBezTo>
                <a:cubicBezTo>
                  <a:pt x="32" y="16"/>
                  <a:pt x="32" y="16"/>
                  <a:pt x="32" y="16"/>
                </a:cubicBezTo>
                <a:cubicBezTo>
                  <a:pt x="32" y="16"/>
                  <a:pt x="32" y="16"/>
                  <a:pt x="32" y="16"/>
                </a:cubicBezTo>
                <a:cubicBezTo>
                  <a:pt x="32" y="16"/>
                  <a:pt x="32" y="16"/>
                  <a:pt x="32" y="16"/>
                </a:cubicBezTo>
                <a:cubicBezTo>
                  <a:pt x="32" y="17"/>
                  <a:pt x="32" y="17"/>
                  <a:pt x="32" y="16"/>
                </a:cubicBezTo>
                <a:cubicBezTo>
                  <a:pt x="32" y="16"/>
                  <a:pt x="32" y="16"/>
                  <a:pt x="32" y="16"/>
                </a:cubicBezTo>
                <a:cubicBezTo>
                  <a:pt x="32" y="16"/>
                  <a:pt x="32" y="16"/>
                  <a:pt x="32" y="16"/>
                </a:cubicBezTo>
                <a:cubicBezTo>
                  <a:pt x="32" y="16"/>
                  <a:pt x="32" y="17"/>
                  <a:pt x="32" y="17"/>
                </a:cubicBezTo>
                <a:cubicBezTo>
                  <a:pt x="32" y="17"/>
                  <a:pt x="32" y="17"/>
                  <a:pt x="32" y="17"/>
                </a:cubicBezTo>
                <a:cubicBezTo>
                  <a:pt x="32" y="17"/>
                  <a:pt x="32" y="17"/>
                  <a:pt x="32" y="17"/>
                </a:cubicBezTo>
                <a:cubicBezTo>
                  <a:pt x="32" y="17"/>
                  <a:pt x="32" y="17"/>
                  <a:pt x="32" y="17"/>
                </a:cubicBezTo>
                <a:cubicBezTo>
                  <a:pt x="32" y="17"/>
                  <a:pt x="32" y="17"/>
                  <a:pt x="32" y="17"/>
                </a:cubicBezTo>
                <a:cubicBezTo>
                  <a:pt x="32" y="17"/>
                  <a:pt x="32" y="17"/>
                  <a:pt x="32" y="17"/>
                </a:cubicBezTo>
                <a:cubicBezTo>
                  <a:pt x="32" y="17"/>
                  <a:pt x="32" y="17"/>
                  <a:pt x="32" y="17"/>
                </a:cubicBezTo>
                <a:cubicBezTo>
                  <a:pt x="32" y="17"/>
                  <a:pt x="32" y="17"/>
                  <a:pt x="32" y="17"/>
                </a:cubicBezTo>
                <a:cubicBezTo>
                  <a:pt x="32" y="17"/>
                  <a:pt x="32" y="17"/>
                  <a:pt x="32" y="17"/>
                </a:cubicBezTo>
                <a:cubicBezTo>
                  <a:pt x="32" y="17"/>
                  <a:pt x="32" y="17"/>
                  <a:pt x="32" y="17"/>
                </a:cubicBezTo>
                <a:cubicBezTo>
                  <a:pt x="32" y="17"/>
                  <a:pt x="32" y="17"/>
                  <a:pt x="32" y="17"/>
                </a:cubicBezTo>
                <a:cubicBezTo>
                  <a:pt x="32" y="17"/>
                  <a:pt x="32" y="17"/>
                  <a:pt x="32" y="17"/>
                </a:cubicBezTo>
                <a:cubicBezTo>
                  <a:pt x="32" y="17"/>
                  <a:pt x="32" y="17"/>
                  <a:pt x="32" y="17"/>
                </a:cubicBezTo>
                <a:cubicBezTo>
                  <a:pt x="32" y="17"/>
                  <a:pt x="32" y="17"/>
                  <a:pt x="32" y="17"/>
                </a:cubicBezTo>
                <a:cubicBezTo>
                  <a:pt x="32" y="17"/>
                  <a:pt x="32" y="17"/>
                  <a:pt x="32" y="17"/>
                </a:cubicBezTo>
                <a:cubicBezTo>
                  <a:pt x="32" y="17"/>
                  <a:pt x="32" y="16"/>
                  <a:pt x="32" y="16"/>
                </a:cubicBezTo>
                <a:cubicBezTo>
                  <a:pt x="32" y="16"/>
                  <a:pt x="32" y="16"/>
                  <a:pt x="32" y="16"/>
                </a:cubicBezTo>
                <a:cubicBezTo>
                  <a:pt x="32" y="16"/>
                  <a:pt x="32" y="16"/>
                  <a:pt x="32" y="16"/>
                </a:cubicBezTo>
                <a:cubicBezTo>
                  <a:pt x="32" y="16"/>
                  <a:pt x="32" y="16"/>
                  <a:pt x="32" y="16"/>
                </a:cubicBezTo>
                <a:cubicBezTo>
                  <a:pt x="32" y="16"/>
                  <a:pt x="32" y="16"/>
                  <a:pt x="32" y="16"/>
                </a:cubicBezTo>
                <a:cubicBezTo>
                  <a:pt x="32" y="16"/>
                  <a:pt x="32" y="16"/>
                  <a:pt x="32" y="16"/>
                </a:cubicBezTo>
                <a:cubicBezTo>
                  <a:pt x="32" y="16"/>
                  <a:pt x="32" y="16"/>
                  <a:pt x="32" y="16"/>
                </a:cubicBezTo>
                <a:cubicBezTo>
                  <a:pt x="32" y="16"/>
                  <a:pt x="32" y="16"/>
                  <a:pt x="32" y="16"/>
                </a:cubicBezTo>
                <a:cubicBezTo>
                  <a:pt x="32" y="16"/>
                  <a:pt x="32" y="16"/>
                  <a:pt x="32" y="16"/>
                </a:cubicBezTo>
                <a:cubicBezTo>
                  <a:pt x="32" y="16"/>
                  <a:pt x="32" y="16"/>
                  <a:pt x="32" y="16"/>
                </a:cubicBezTo>
                <a:cubicBezTo>
                  <a:pt x="32" y="16"/>
                  <a:pt x="32" y="16"/>
                  <a:pt x="32" y="16"/>
                </a:cubicBezTo>
                <a:cubicBezTo>
                  <a:pt x="32" y="16"/>
                  <a:pt x="32" y="16"/>
                  <a:pt x="32" y="16"/>
                </a:cubicBezTo>
                <a:cubicBezTo>
                  <a:pt x="32" y="16"/>
                  <a:pt x="32" y="16"/>
                  <a:pt x="32" y="16"/>
                </a:cubicBezTo>
                <a:cubicBezTo>
                  <a:pt x="32" y="16"/>
                  <a:pt x="33" y="16"/>
                  <a:pt x="33" y="16"/>
                </a:cubicBezTo>
                <a:cubicBezTo>
                  <a:pt x="33" y="16"/>
                  <a:pt x="33" y="16"/>
                  <a:pt x="33" y="16"/>
                </a:cubicBezTo>
                <a:cubicBezTo>
                  <a:pt x="33" y="16"/>
                  <a:pt x="33" y="16"/>
                  <a:pt x="33" y="16"/>
                </a:cubicBezTo>
                <a:cubicBezTo>
                  <a:pt x="33" y="16"/>
                  <a:pt x="33" y="16"/>
                  <a:pt x="33" y="16"/>
                </a:cubicBezTo>
                <a:cubicBezTo>
                  <a:pt x="33" y="16"/>
                  <a:pt x="33" y="16"/>
                  <a:pt x="33" y="16"/>
                </a:cubicBezTo>
                <a:cubicBezTo>
                  <a:pt x="33" y="16"/>
                  <a:pt x="33" y="16"/>
                  <a:pt x="33" y="16"/>
                </a:cubicBezTo>
                <a:cubicBezTo>
                  <a:pt x="33" y="16"/>
                  <a:pt x="33" y="16"/>
                  <a:pt x="33" y="16"/>
                </a:cubicBezTo>
                <a:cubicBezTo>
                  <a:pt x="33" y="16"/>
                  <a:pt x="33" y="16"/>
                  <a:pt x="33" y="16"/>
                </a:cubicBezTo>
                <a:cubicBezTo>
                  <a:pt x="33" y="16"/>
                  <a:pt x="33" y="16"/>
                  <a:pt x="33" y="16"/>
                </a:cubicBezTo>
                <a:cubicBezTo>
                  <a:pt x="33" y="16"/>
                  <a:pt x="33" y="16"/>
                  <a:pt x="33" y="16"/>
                </a:cubicBezTo>
                <a:cubicBezTo>
                  <a:pt x="33" y="16"/>
                  <a:pt x="33" y="16"/>
                  <a:pt x="33" y="16"/>
                </a:cubicBezTo>
                <a:cubicBezTo>
                  <a:pt x="33" y="16"/>
                  <a:pt x="34" y="16"/>
                  <a:pt x="34" y="16"/>
                </a:cubicBezTo>
                <a:cubicBezTo>
                  <a:pt x="34" y="16"/>
                  <a:pt x="34" y="16"/>
                  <a:pt x="34" y="16"/>
                </a:cubicBezTo>
                <a:cubicBezTo>
                  <a:pt x="34" y="16"/>
                  <a:pt x="34" y="16"/>
                  <a:pt x="34" y="17"/>
                </a:cubicBezTo>
                <a:cubicBezTo>
                  <a:pt x="34" y="17"/>
                  <a:pt x="34" y="17"/>
                  <a:pt x="34" y="17"/>
                </a:cubicBezTo>
                <a:cubicBezTo>
                  <a:pt x="34" y="17"/>
                  <a:pt x="34" y="17"/>
                  <a:pt x="34" y="17"/>
                </a:cubicBezTo>
                <a:cubicBezTo>
                  <a:pt x="34" y="17"/>
                  <a:pt x="34" y="17"/>
                  <a:pt x="34" y="17"/>
                </a:cubicBezTo>
                <a:cubicBezTo>
                  <a:pt x="33" y="17"/>
                  <a:pt x="33" y="17"/>
                  <a:pt x="33" y="17"/>
                </a:cubicBezTo>
                <a:cubicBezTo>
                  <a:pt x="33" y="17"/>
                  <a:pt x="33" y="17"/>
                  <a:pt x="33" y="17"/>
                </a:cubicBezTo>
                <a:cubicBezTo>
                  <a:pt x="33" y="17"/>
                  <a:pt x="33" y="17"/>
                  <a:pt x="33" y="17"/>
                </a:cubicBezTo>
                <a:cubicBezTo>
                  <a:pt x="33" y="17"/>
                  <a:pt x="33" y="17"/>
                  <a:pt x="33" y="17"/>
                </a:cubicBezTo>
                <a:cubicBezTo>
                  <a:pt x="33" y="17"/>
                  <a:pt x="33" y="17"/>
                  <a:pt x="33" y="17"/>
                </a:cubicBezTo>
                <a:cubicBezTo>
                  <a:pt x="33" y="17"/>
                  <a:pt x="33" y="17"/>
                  <a:pt x="33" y="17"/>
                </a:cubicBezTo>
                <a:cubicBezTo>
                  <a:pt x="33" y="17"/>
                  <a:pt x="33" y="17"/>
                  <a:pt x="33" y="17"/>
                </a:cubicBezTo>
                <a:cubicBezTo>
                  <a:pt x="33" y="17"/>
                  <a:pt x="33" y="17"/>
                  <a:pt x="33" y="17"/>
                </a:cubicBezTo>
                <a:cubicBezTo>
                  <a:pt x="33" y="17"/>
                  <a:pt x="33" y="17"/>
                  <a:pt x="33" y="17"/>
                </a:cubicBezTo>
                <a:cubicBezTo>
                  <a:pt x="33" y="17"/>
                  <a:pt x="33" y="16"/>
                  <a:pt x="33" y="16"/>
                </a:cubicBezTo>
                <a:cubicBezTo>
                  <a:pt x="33" y="16"/>
                  <a:pt x="33" y="17"/>
                  <a:pt x="33" y="17"/>
                </a:cubicBezTo>
                <a:cubicBezTo>
                  <a:pt x="33" y="17"/>
                  <a:pt x="33" y="17"/>
                  <a:pt x="33" y="17"/>
                </a:cubicBezTo>
                <a:cubicBezTo>
                  <a:pt x="33" y="17"/>
                  <a:pt x="33" y="17"/>
                  <a:pt x="33" y="17"/>
                </a:cubicBezTo>
                <a:cubicBezTo>
                  <a:pt x="33" y="17"/>
                  <a:pt x="33" y="17"/>
                  <a:pt x="33" y="17"/>
                </a:cubicBezTo>
                <a:cubicBezTo>
                  <a:pt x="33" y="17"/>
                  <a:pt x="33" y="17"/>
                  <a:pt x="32" y="17"/>
                </a:cubicBezTo>
                <a:cubicBezTo>
                  <a:pt x="32" y="17"/>
                  <a:pt x="32" y="17"/>
                  <a:pt x="32" y="17"/>
                </a:cubicBezTo>
                <a:cubicBezTo>
                  <a:pt x="32" y="17"/>
                  <a:pt x="32" y="17"/>
                  <a:pt x="32" y="17"/>
                </a:cubicBezTo>
                <a:cubicBezTo>
                  <a:pt x="32" y="17"/>
                  <a:pt x="32" y="17"/>
                  <a:pt x="32" y="17"/>
                </a:cubicBezTo>
                <a:cubicBezTo>
                  <a:pt x="32" y="17"/>
                  <a:pt x="32" y="17"/>
                  <a:pt x="32" y="17"/>
                </a:cubicBezTo>
                <a:cubicBezTo>
                  <a:pt x="32" y="17"/>
                  <a:pt x="32" y="17"/>
                  <a:pt x="32" y="17"/>
                </a:cubicBezTo>
                <a:cubicBezTo>
                  <a:pt x="32" y="17"/>
                  <a:pt x="32" y="17"/>
                  <a:pt x="32" y="17"/>
                </a:cubicBezTo>
                <a:cubicBezTo>
                  <a:pt x="32" y="17"/>
                  <a:pt x="32" y="17"/>
                  <a:pt x="32" y="17"/>
                </a:cubicBezTo>
                <a:cubicBezTo>
                  <a:pt x="32" y="17"/>
                  <a:pt x="32" y="17"/>
                  <a:pt x="32" y="17"/>
                </a:cubicBezTo>
                <a:cubicBezTo>
                  <a:pt x="32" y="17"/>
                  <a:pt x="32" y="17"/>
                  <a:pt x="32" y="17"/>
                </a:cubicBezTo>
                <a:cubicBezTo>
                  <a:pt x="32" y="17"/>
                  <a:pt x="32" y="17"/>
                  <a:pt x="32" y="17"/>
                </a:cubicBezTo>
                <a:cubicBezTo>
                  <a:pt x="32" y="17"/>
                  <a:pt x="32" y="17"/>
                  <a:pt x="32" y="17"/>
                </a:cubicBezTo>
                <a:cubicBezTo>
                  <a:pt x="32" y="17"/>
                  <a:pt x="33" y="17"/>
                  <a:pt x="33" y="17"/>
                </a:cubicBezTo>
                <a:cubicBezTo>
                  <a:pt x="33" y="17"/>
                  <a:pt x="33" y="17"/>
                  <a:pt x="33" y="17"/>
                </a:cubicBezTo>
                <a:cubicBezTo>
                  <a:pt x="33" y="17"/>
                  <a:pt x="33" y="17"/>
                  <a:pt x="33" y="17"/>
                </a:cubicBezTo>
                <a:cubicBezTo>
                  <a:pt x="33" y="17"/>
                  <a:pt x="33" y="17"/>
                  <a:pt x="33" y="17"/>
                </a:cubicBezTo>
                <a:cubicBezTo>
                  <a:pt x="33" y="17"/>
                  <a:pt x="33" y="17"/>
                  <a:pt x="33" y="17"/>
                </a:cubicBezTo>
                <a:cubicBezTo>
                  <a:pt x="33" y="17"/>
                  <a:pt x="33" y="17"/>
                  <a:pt x="33" y="17"/>
                </a:cubicBezTo>
                <a:cubicBezTo>
                  <a:pt x="33" y="17"/>
                  <a:pt x="33" y="17"/>
                  <a:pt x="33" y="17"/>
                </a:cubicBezTo>
                <a:cubicBezTo>
                  <a:pt x="33" y="17"/>
                  <a:pt x="33" y="17"/>
                  <a:pt x="33" y="17"/>
                </a:cubicBezTo>
                <a:cubicBezTo>
                  <a:pt x="33" y="17"/>
                  <a:pt x="33" y="17"/>
                  <a:pt x="33" y="17"/>
                </a:cubicBezTo>
                <a:cubicBezTo>
                  <a:pt x="33" y="17"/>
                  <a:pt x="33" y="17"/>
                  <a:pt x="33" y="17"/>
                </a:cubicBezTo>
                <a:cubicBezTo>
                  <a:pt x="33" y="17"/>
                  <a:pt x="33" y="17"/>
                  <a:pt x="33" y="17"/>
                </a:cubicBezTo>
                <a:cubicBezTo>
                  <a:pt x="34" y="17"/>
                  <a:pt x="34" y="17"/>
                  <a:pt x="34" y="17"/>
                </a:cubicBezTo>
                <a:cubicBezTo>
                  <a:pt x="34" y="17"/>
                  <a:pt x="34" y="17"/>
                  <a:pt x="34" y="17"/>
                </a:cubicBezTo>
                <a:cubicBezTo>
                  <a:pt x="34" y="17"/>
                  <a:pt x="34" y="17"/>
                  <a:pt x="34" y="17"/>
                </a:cubicBezTo>
                <a:cubicBezTo>
                  <a:pt x="34" y="17"/>
                  <a:pt x="34" y="17"/>
                  <a:pt x="34" y="17"/>
                </a:cubicBezTo>
                <a:cubicBezTo>
                  <a:pt x="34" y="17"/>
                  <a:pt x="34" y="17"/>
                  <a:pt x="34" y="17"/>
                </a:cubicBezTo>
                <a:cubicBezTo>
                  <a:pt x="34" y="17"/>
                  <a:pt x="34" y="17"/>
                  <a:pt x="34" y="17"/>
                </a:cubicBezTo>
                <a:cubicBezTo>
                  <a:pt x="34" y="17"/>
                  <a:pt x="34" y="17"/>
                  <a:pt x="34" y="17"/>
                </a:cubicBezTo>
                <a:cubicBezTo>
                  <a:pt x="34" y="17"/>
                  <a:pt x="34" y="17"/>
                  <a:pt x="34" y="17"/>
                </a:cubicBezTo>
                <a:cubicBezTo>
                  <a:pt x="34" y="17"/>
                  <a:pt x="34" y="17"/>
                  <a:pt x="34" y="17"/>
                </a:cubicBezTo>
                <a:cubicBezTo>
                  <a:pt x="34" y="17"/>
                  <a:pt x="34" y="17"/>
                  <a:pt x="34" y="17"/>
                </a:cubicBezTo>
                <a:cubicBezTo>
                  <a:pt x="34" y="17"/>
                  <a:pt x="34" y="17"/>
                  <a:pt x="34" y="17"/>
                </a:cubicBezTo>
                <a:cubicBezTo>
                  <a:pt x="34" y="17"/>
                  <a:pt x="34" y="17"/>
                  <a:pt x="34" y="17"/>
                </a:cubicBezTo>
                <a:cubicBezTo>
                  <a:pt x="34" y="17"/>
                  <a:pt x="34" y="17"/>
                  <a:pt x="34" y="17"/>
                </a:cubicBezTo>
                <a:cubicBezTo>
                  <a:pt x="34" y="17"/>
                  <a:pt x="34" y="17"/>
                  <a:pt x="34" y="17"/>
                </a:cubicBezTo>
                <a:cubicBezTo>
                  <a:pt x="34" y="17"/>
                  <a:pt x="34" y="17"/>
                  <a:pt x="34" y="17"/>
                </a:cubicBezTo>
                <a:cubicBezTo>
                  <a:pt x="34" y="17"/>
                  <a:pt x="34" y="17"/>
                  <a:pt x="34" y="17"/>
                </a:cubicBezTo>
                <a:cubicBezTo>
                  <a:pt x="34" y="17"/>
                  <a:pt x="34" y="17"/>
                  <a:pt x="34" y="17"/>
                </a:cubicBezTo>
                <a:cubicBezTo>
                  <a:pt x="34" y="17"/>
                  <a:pt x="34" y="17"/>
                  <a:pt x="34" y="17"/>
                </a:cubicBezTo>
                <a:cubicBezTo>
                  <a:pt x="34" y="17"/>
                  <a:pt x="34" y="17"/>
                  <a:pt x="34" y="17"/>
                </a:cubicBezTo>
                <a:cubicBezTo>
                  <a:pt x="34" y="17"/>
                  <a:pt x="34" y="17"/>
                  <a:pt x="34" y="17"/>
                </a:cubicBezTo>
                <a:cubicBezTo>
                  <a:pt x="34" y="17"/>
                  <a:pt x="34" y="17"/>
                  <a:pt x="34" y="17"/>
                </a:cubicBezTo>
                <a:cubicBezTo>
                  <a:pt x="34" y="17"/>
                  <a:pt x="34" y="17"/>
                  <a:pt x="34" y="17"/>
                </a:cubicBezTo>
                <a:cubicBezTo>
                  <a:pt x="34" y="17"/>
                  <a:pt x="34" y="17"/>
                  <a:pt x="34" y="18"/>
                </a:cubicBezTo>
                <a:cubicBezTo>
                  <a:pt x="34" y="18"/>
                  <a:pt x="34" y="18"/>
                  <a:pt x="34" y="18"/>
                </a:cubicBezTo>
                <a:cubicBezTo>
                  <a:pt x="34" y="18"/>
                  <a:pt x="34" y="18"/>
                  <a:pt x="34" y="18"/>
                </a:cubicBezTo>
                <a:cubicBezTo>
                  <a:pt x="34" y="18"/>
                  <a:pt x="34" y="18"/>
                  <a:pt x="34" y="18"/>
                </a:cubicBezTo>
                <a:cubicBezTo>
                  <a:pt x="34" y="18"/>
                  <a:pt x="34" y="18"/>
                  <a:pt x="34" y="18"/>
                </a:cubicBezTo>
                <a:cubicBezTo>
                  <a:pt x="34" y="18"/>
                  <a:pt x="34" y="18"/>
                  <a:pt x="34" y="18"/>
                </a:cubicBezTo>
                <a:cubicBezTo>
                  <a:pt x="34" y="18"/>
                  <a:pt x="34" y="18"/>
                  <a:pt x="34" y="18"/>
                </a:cubicBezTo>
                <a:cubicBezTo>
                  <a:pt x="33" y="18"/>
                  <a:pt x="33" y="18"/>
                  <a:pt x="33" y="18"/>
                </a:cubicBezTo>
                <a:cubicBezTo>
                  <a:pt x="33" y="18"/>
                  <a:pt x="33" y="18"/>
                  <a:pt x="33" y="18"/>
                </a:cubicBezTo>
                <a:cubicBezTo>
                  <a:pt x="33" y="17"/>
                  <a:pt x="33" y="18"/>
                  <a:pt x="33" y="18"/>
                </a:cubicBezTo>
                <a:cubicBezTo>
                  <a:pt x="33" y="18"/>
                  <a:pt x="33" y="18"/>
                  <a:pt x="33" y="18"/>
                </a:cubicBezTo>
                <a:cubicBezTo>
                  <a:pt x="33" y="18"/>
                  <a:pt x="33" y="18"/>
                  <a:pt x="33" y="18"/>
                </a:cubicBezTo>
                <a:cubicBezTo>
                  <a:pt x="33" y="18"/>
                  <a:pt x="33" y="18"/>
                  <a:pt x="33" y="18"/>
                </a:cubicBezTo>
                <a:cubicBezTo>
                  <a:pt x="33" y="18"/>
                  <a:pt x="33" y="18"/>
                  <a:pt x="33" y="18"/>
                </a:cubicBezTo>
                <a:cubicBezTo>
                  <a:pt x="33" y="18"/>
                  <a:pt x="33" y="18"/>
                  <a:pt x="33" y="18"/>
                </a:cubicBezTo>
                <a:cubicBezTo>
                  <a:pt x="33" y="18"/>
                  <a:pt x="33" y="18"/>
                  <a:pt x="33" y="18"/>
                </a:cubicBezTo>
                <a:cubicBezTo>
                  <a:pt x="33" y="18"/>
                  <a:pt x="32" y="18"/>
                  <a:pt x="32" y="18"/>
                </a:cubicBezTo>
                <a:cubicBezTo>
                  <a:pt x="32" y="18"/>
                  <a:pt x="32" y="18"/>
                  <a:pt x="32" y="18"/>
                </a:cubicBezTo>
                <a:cubicBezTo>
                  <a:pt x="32" y="18"/>
                  <a:pt x="32" y="18"/>
                  <a:pt x="32" y="18"/>
                </a:cubicBezTo>
                <a:cubicBezTo>
                  <a:pt x="32" y="18"/>
                  <a:pt x="32" y="18"/>
                  <a:pt x="32" y="18"/>
                </a:cubicBezTo>
                <a:cubicBezTo>
                  <a:pt x="32" y="18"/>
                  <a:pt x="32" y="18"/>
                  <a:pt x="32" y="18"/>
                </a:cubicBezTo>
                <a:cubicBezTo>
                  <a:pt x="32" y="18"/>
                  <a:pt x="32" y="18"/>
                  <a:pt x="32" y="18"/>
                </a:cubicBezTo>
                <a:cubicBezTo>
                  <a:pt x="32" y="18"/>
                  <a:pt x="32" y="18"/>
                  <a:pt x="33" y="18"/>
                </a:cubicBezTo>
                <a:cubicBezTo>
                  <a:pt x="33" y="18"/>
                  <a:pt x="33" y="18"/>
                  <a:pt x="33" y="18"/>
                </a:cubicBezTo>
                <a:cubicBezTo>
                  <a:pt x="33" y="18"/>
                  <a:pt x="33" y="18"/>
                  <a:pt x="33" y="18"/>
                </a:cubicBezTo>
                <a:cubicBezTo>
                  <a:pt x="33" y="18"/>
                  <a:pt x="33" y="18"/>
                  <a:pt x="33" y="18"/>
                </a:cubicBezTo>
                <a:cubicBezTo>
                  <a:pt x="33" y="18"/>
                  <a:pt x="33" y="18"/>
                  <a:pt x="33" y="18"/>
                </a:cubicBezTo>
                <a:cubicBezTo>
                  <a:pt x="33" y="18"/>
                  <a:pt x="33" y="18"/>
                  <a:pt x="33" y="18"/>
                </a:cubicBezTo>
                <a:cubicBezTo>
                  <a:pt x="33" y="18"/>
                  <a:pt x="33" y="18"/>
                  <a:pt x="33" y="18"/>
                </a:cubicBezTo>
                <a:cubicBezTo>
                  <a:pt x="33" y="18"/>
                  <a:pt x="33" y="18"/>
                  <a:pt x="33" y="18"/>
                </a:cubicBezTo>
                <a:cubicBezTo>
                  <a:pt x="34" y="18"/>
                  <a:pt x="34" y="18"/>
                  <a:pt x="34" y="18"/>
                </a:cubicBezTo>
                <a:cubicBezTo>
                  <a:pt x="34" y="18"/>
                  <a:pt x="34" y="18"/>
                  <a:pt x="34" y="18"/>
                </a:cubicBezTo>
                <a:cubicBezTo>
                  <a:pt x="34" y="18"/>
                  <a:pt x="34" y="18"/>
                  <a:pt x="34" y="18"/>
                </a:cubicBezTo>
                <a:cubicBezTo>
                  <a:pt x="33" y="18"/>
                  <a:pt x="33" y="18"/>
                  <a:pt x="33" y="18"/>
                </a:cubicBezTo>
                <a:cubicBezTo>
                  <a:pt x="33" y="18"/>
                  <a:pt x="33" y="18"/>
                  <a:pt x="33" y="18"/>
                </a:cubicBezTo>
                <a:cubicBezTo>
                  <a:pt x="33" y="18"/>
                  <a:pt x="33" y="18"/>
                  <a:pt x="33" y="18"/>
                </a:cubicBezTo>
                <a:cubicBezTo>
                  <a:pt x="33" y="18"/>
                  <a:pt x="34" y="18"/>
                  <a:pt x="34" y="18"/>
                </a:cubicBezTo>
                <a:cubicBezTo>
                  <a:pt x="34" y="18"/>
                  <a:pt x="34" y="18"/>
                  <a:pt x="34" y="18"/>
                </a:cubicBezTo>
                <a:cubicBezTo>
                  <a:pt x="34" y="18"/>
                  <a:pt x="34" y="18"/>
                  <a:pt x="34" y="18"/>
                </a:cubicBezTo>
                <a:cubicBezTo>
                  <a:pt x="34" y="18"/>
                  <a:pt x="34" y="18"/>
                  <a:pt x="34" y="18"/>
                </a:cubicBezTo>
                <a:cubicBezTo>
                  <a:pt x="34" y="18"/>
                  <a:pt x="34" y="18"/>
                  <a:pt x="34" y="18"/>
                </a:cubicBezTo>
                <a:cubicBezTo>
                  <a:pt x="34" y="18"/>
                  <a:pt x="34" y="18"/>
                  <a:pt x="34" y="18"/>
                </a:cubicBezTo>
                <a:cubicBezTo>
                  <a:pt x="34" y="18"/>
                  <a:pt x="34" y="18"/>
                  <a:pt x="34" y="18"/>
                </a:cubicBezTo>
                <a:cubicBezTo>
                  <a:pt x="34" y="18"/>
                  <a:pt x="34" y="18"/>
                  <a:pt x="34" y="18"/>
                </a:cubicBezTo>
                <a:cubicBezTo>
                  <a:pt x="34" y="18"/>
                  <a:pt x="34" y="18"/>
                  <a:pt x="34" y="18"/>
                </a:cubicBezTo>
                <a:cubicBezTo>
                  <a:pt x="34" y="18"/>
                  <a:pt x="34" y="18"/>
                  <a:pt x="34" y="18"/>
                </a:cubicBezTo>
                <a:cubicBezTo>
                  <a:pt x="34" y="18"/>
                  <a:pt x="34" y="18"/>
                  <a:pt x="34" y="18"/>
                </a:cubicBezTo>
                <a:cubicBezTo>
                  <a:pt x="34" y="18"/>
                  <a:pt x="34" y="18"/>
                  <a:pt x="34" y="18"/>
                </a:cubicBezTo>
                <a:cubicBezTo>
                  <a:pt x="34" y="18"/>
                  <a:pt x="34" y="18"/>
                  <a:pt x="34" y="18"/>
                </a:cubicBezTo>
                <a:cubicBezTo>
                  <a:pt x="34" y="18"/>
                  <a:pt x="34" y="18"/>
                  <a:pt x="34" y="18"/>
                </a:cubicBezTo>
                <a:cubicBezTo>
                  <a:pt x="34" y="18"/>
                  <a:pt x="34" y="18"/>
                  <a:pt x="34" y="18"/>
                </a:cubicBezTo>
                <a:cubicBezTo>
                  <a:pt x="34" y="18"/>
                  <a:pt x="34" y="18"/>
                  <a:pt x="34" y="18"/>
                </a:cubicBezTo>
                <a:cubicBezTo>
                  <a:pt x="34" y="18"/>
                  <a:pt x="34" y="18"/>
                  <a:pt x="34" y="18"/>
                </a:cubicBezTo>
                <a:cubicBezTo>
                  <a:pt x="34" y="18"/>
                  <a:pt x="34" y="18"/>
                  <a:pt x="34" y="18"/>
                </a:cubicBezTo>
                <a:cubicBezTo>
                  <a:pt x="34" y="18"/>
                  <a:pt x="34" y="18"/>
                  <a:pt x="34" y="18"/>
                </a:cubicBezTo>
                <a:cubicBezTo>
                  <a:pt x="34" y="18"/>
                  <a:pt x="34" y="18"/>
                  <a:pt x="34" y="18"/>
                </a:cubicBezTo>
                <a:cubicBezTo>
                  <a:pt x="34" y="19"/>
                  <a:pt x="34" y="18"/>
                  <a:pt x="34" y="19"/>
                </a:cubicBezTo>
                <a:cubicBezTo>
                  <a:pt x="34" y="19"/>
                  <a:pt x="34" y="19"/>
                  <a:pt x="34" y="19"/>
                </a:cubicBezTo>
                <a:cubicBezTo>
                  <a:pt x="34" y="19"/>
                  <a:pt x="34" y="19"/>
                  <a:pt x="33" y="19"/>
                </a:cubicBezTo>
                <a:cubicBezTo>
                  <a:pt x="33" y="19"/>
                  <a:pt x="33" y="19"/>
                  <a:pt x="33" y="19"/>
                </a:cubicBezTo>
                <a:cubicBezTo>
                  <a:pt x="33" y="19"/>
                  <a:pt x="33" y="19"/>
                  <a:pt x="33" y="19"/>
                </a:cubicBezTo>
                <a:cubicBezTo>
                  <a:pt x="33" y="19"/>
                  <a:pt x="33" y="19"/>
                  <a:pt x="33" y="19"/>
                </a:cubicBezTo>
                <a:cubicBezTo>
                  <a:pt x="33" y="19"/>
                  <a:pt x="33" y="19"/>
                  <a:pt x="33" y="19"/>
                </a:cubicBezTo>
                <a:cubicBezTo>
                  <a:pt x="33" y="19"/>
                  <a:pt x="33" y="19"/>
                  <a:pt x="33" y="19"/>
                </a:cubicBezTo>
                <a:cubicBezTo>
                  <a:pt x="33" y="19"/>
                  <a:pt x="33" y="19"/>
                  <a:pt x="33" y="19"/>
                </a:cubicBezTo>
                <a:cubicBezTo>
                  <a:pt x="33" y="19"/>
                  <a:pt x="33" y="19"/>
                  <a:pt x="33" y="19"/>
                </a:cubicBezTo>
                <a:cubicBezTo>
                  <a:pt x="33" y="19"/>
                  <a:pt x="34" y="19"/>
                  <a:pt x="34" y="19"/>
                </a:cubicBezTo>
                <a:cubicBezTo>
                  <a:pt x="34" y="19"/>
                  <a:pt x="34" y="19"/>
                  <a:pt x="34" y="19"/>
                </a:cubicBezTo>
                <a:cubicBezTo>
                  <a:pt x="34" y="19"/>
                  <a:pt x="34" y="19"/>
                  <a:pt x="34" y="19"/>
                </a:cubicBezTo>
                <a:cubicBezTo>
                  <a:pt x="34" y="19"/>
                  <a:pt x="34" y="19"/>
                  <a:pt x="34" y="19"/>
                </a:cubicBezTo>
                <a:cubicBezTo>
                  <a:pt x="34" y="19"/>
                  <a:pt x="34" y="19"/>
                  <a:pt x="34" y="19"/>
                </a:cubicBezTo>
                <a:cubicBezTo>
                  <a:pt x="34" y="19"/>
                  <a:pt x="34" y="19"/>
                  <a:pt x="34" y="19"/>
                </a:cubicBezTo>
                <a:cubicBezTo>
                  <a:pt x="34" y="18"/>
                  <a:pt x="34" y="18"/>
                  <a:pt x="34" y="18"/>
                </a:cubicBezTo>
                <a:cubicBezTo>
                  <a:pt x="34" y="18"/>
                  <a:pt x="34" y="18"/>
                  <a:pt x="34" y="18"/>
                </a:cubicBezTo>
                <a:cubicBezTo>
                  <a:pt x="34" y="18"/>
                  <a:pt x="34" y="18"/>
                  <a:pt x="34" y="18"/>
                </a:cubicBezTo>
                <a:cubicBezTo>
                  <a:pt x="34" y="18"/>
                  <a:pt x="34" y="18"/>
                  <a:pt x="34" y="18"/>
                </a:cubicBezTo>
                <a:cubicBezTo>
                  <a:pt x="34" y="18"/>
                  <a:pt x="34" y="18"/>
                  <a:pt x="34" y="18"/>
                </a:cubicBezTo>
                <a:cubicBezTo>
                  <a:pt x="34" y="18"/>
                  <a:pt x="34" y="18"/>
                  <a:pt x="34" y="18"/>
                </a:cubicBezTo>
                <a:cubicBezTo>
                  <a:pt x="34" y="18"/>
                  <a:pt x="34" y="18"/>
                  <a:pt x="34" y="18"/>
                </a:cubicBezTo>
                <a:cubicBezTo>
                  <a:pt x="34" y="18"/>
                  <a:pt x="34" y="18"/>
                  <a:pt x="34" y="18"/>
                </a:cubicBezTo>
                <a:cubicBezTo>
                  <a:pt x="34" y="18"/>
                  <a:pt x="34" y="18"/>
                  <a:pt x="34" y="18"/>
                </a:cubicBezTo>
                <a:cubicBezTo>
                  <a:pt x="34" y="18"/>
                  <a:pt x="35" y="18"/>
                  <a:pt x="35" y="18"/>
                </a:cubicBezTo>
                <a:cubicBezTo>
                  <a:pt x="35" y="18"/>
                  <a:pt x="35" y="18"/>
                  <a:pt x="35" y="18"/>
                </a:cubicBezTo>
                <a:cubicBezTo>
                  <a:pt x="35" y="18"/>
                  <a:pt x="35" y="18"/>
                  <a:pt x="35" y="18"/>
                </a:cubicBezTo>
                <a:cubicBezTo>
                  <a:pt x="35" y="18"/>
                  <a:pt x="35" y="18"/>
                  <a:pt x="35" y="18"/>
                </a:cubicBezTo>
                <a:cubicBezTo>
                  <a:pt x="35" y="18"/>
                  <a:pt x="35" y="18"/>
                  <a:pt x="35" y="18"/>
                </a:cubicBezTo>
                <a:cubicBezTo>
                  <a:pt x="35" y="18"/>
                  <a:pt x="35" y="18"/>
                  <a:pt x="35" y="18"/>
                </a:cubicBezTo>
                <a:cubicBezTo>
                  <a:pt x="35" y="18"/>
                  <a:pt x="35" y="18"/>
                  <a:pt x="35" y="18"/>
                </a:cubicBezTo>
                <a:cubicBezTo>
                  <a:pt x="35" y="18"/>
                  <a:pt x="35" y="18"/>
                  <a:pt x="35" y="18"/>
                </a:cubicBezTo>
                <a:cubicBezTo>
                  <a:pt x="35" y="18"/>
                  <a:pt x="35" y="18"/>
                  <a:pt x="35" y="18"/>
                </a:cubicBezTo>
                <a:cubicBezTo>
                  <a:pt x="35" y="18"/>
                  <a:pt x="35" y="18"/>
                  <a:pt x="35" y="18"/>
                </a:cubicBezTo>
                <a:cubicBezTo>
                  <a:pt x="35" y="18"/>
                  <a:pt x="35" y="18"/>
                  <a:pt x="35" y="18"/>
                </a:cubicBezTo>
                <a:cubicBezTo>
                  <a:pt x="35" y="18"/>
                  <a:pt x="35" y="18"/>
                  <a:pt x="35" y="18"/>
                </a:cubicBezTo>
                <a:cubicBezTo>
                  <a:pt x="35" y="18"/>
                  <a:pt x="35" y="18"/>
                  <a:pt x="35" y="18"/>
                </a:cubicBezTo>
                <a:cubicBezTo>
                  <a:pt x="35" y="18"/>
                  <a:pt x="35" y="18"/>
                  <a:pt x="35" y="18"/>
                </a:cubicBezTo>
                <a:cubicBezTo>
                  <a:pt x="35" y="18"/>
                  <a:pt x="35" y="18"/>
                  <a:pt x="35" y="18"/>
                </a:cubicBezTo>
                <a:cubicBezTo>
                  <a:pt x="35" y="18"/>
                  <a:pt x="35" y="18"/>
                  <a:pt x="35" y="18"/>
                </a:cubicBezTo>
                <a:cubicBezTo>
                  <a:pt x="35" y="18"/>
                  <a:pt x="35" y="18"/>
                  <a:pt x="35" y="18"/>
                </a:cubicBezTo>
                <a:cubicBezTo>
                  <a:pt x="35" y="18"/>
                  <a:pt x="35" y="18"/>
                  <a:pt x="36" y="18"/>
                </a:cubicBezTo>
                <a:cubicBezTo>
                  <a:pt x="36" y="18"/>
                  <a:pt x="36" y="18"/>
                  <a:pt x="35" y="18"/>
                </a:cubicBezTo>
                <a:cubicBezTo>
                  <a:pt x="35" y="18"/>
                  <a:pt x="35" y="19"/>
                  <a:pt x="35" y="19"/>
                </a:cubicBezTo>
                <a:cubicBezTo>
                  <a:pt x="35" y="19"/>
                  <a:pt x="35" y="19"/>
                  <a:pt x="35" y="19"/>
                </a:cubicBezTo>
                <a:cubicBezTo>
                  <a:pt x="35" y="19"/>
                  <a:pt x="35" y="19"/>
                  <a:pt x="35" y="19"/>
                </a:cubicBezTo>
                <a:cubicBezTo>
                  <a:pt x="35" y="19"/>
                  <a:pt x="35" y="19"/>
                  <a:pt x="35" y="19"/>
                </a:cubicBezTo>
                <a:cubicBezTo>
                  <a:pt x="35" y="19"/>
                  <a:pt x="35" y="19"/>
                  <a:pt x="35" y="19"/>
                </a:cubicBezTo>
                <a:cubicBezTo>
                  <a:pt x="35" y="19"/>
                  <a:pt x="35" y="19"/>
                  <a:pt x="35" y="19"/>
                </a:cubicBezTo>
                <a:cubicBezTo>
                  <a:pt x="35" y="19"/>
                  <a:pt x="35" y="19"/>
                  <a:pt x="35" y="19"/>
                </a:cubicBezTo>
                <a:cubicBezTo>
                  <a:pt x="35" y="19"/>
                  <a:pt x="35" y="19"/>
                  <a:pt x="35" y="19"/>
                </a:cubicBezTo>
                <a:cubicBezTo>
                  <a:pt x="35" y="19"/>
                  <a:pt x="35" y="19"/>
                  <a:pt x="35" y="19"/>
                </a:cubicBezTo>
                <a:cubicBezTo>
                  <a:pt x="35" y="19"/>
                  <a:pt x="35" y="19"/>
                  <a:pt x="35" y="19"/>
                </a:cubicBezTo>
                <a:cubicBezTo>
                  <a:pt x="35" y="19"/>
                  <a:pt x="35" y="19"/>
                  <a:pt x="35" y="19"/>
                </a:cubicBezTo>
                <a:cubicBezTo>
                  <a:pt x="35" y="19"/>
                  <a:pt x="35" y="19"/>
                  <a:pt x="35" y="19"/>
                </a:cubicBezTo>
                <a:cubicBezTo>
                  <a:pt x="35" y="19"/>
                  <a:pt x="35" y="19"/>
                  <a:pt x="35" y="19"/>
                </a:cubicBezTo>
                <a:cubicBezTo>
                  <a:pt x="35" y="19"/>
                  <a:pt x="35" y="19"/>
                  <a:pt x="34" y="19"/>
                </a:cubicBezTo>
                <a:cubicBezTo>
                  <a:pt x="34" y="19"/>
                  <a:pt x="34" y="19"/>
                  <a:pt x="34" y="19"/>
                </a:cubicBezTo>
                <a:cubicBezTo>
                  <a:pt x="34" y="19"/>
                  <a:pt x="34" y="19"/>
                  <a:pt x="34" y="19"/>
                </a:cubicBezTo>
                <a:cubicBezTo>
                  <a:pt x="34" y="19"/>
                  <a:pt x="34" y="19"/>
                  <a:pt x="34" y="19"/>
                </a:cubicBezTo>
                <a:cubicBezTo>
                  <a:pt x="34" y="19"/>
                  <a:pt x="34" y="19"/>
                  <a:pt x="34" y="19"/>
                </a:cubicBezTo>
                <a:cubicBezTo>
                  <a:pt x="34" y="19"/>
                  <a:pt x="34" y="19"/>
                  <a:pt x="34" y="19"/>
                </a:cubicBezTo>
                <a:cubicBezTo>
                  <a:pt x="34" y="19"/>
                  <a:pt x="35" y="19"/>
                  <a:pt x="35" y="19"/>
                </a:cubicBezTo>
                <a:cubicBezTo>
                  <a:pt x="35" y="19"/>
                  <a:pt x="35" y="19"/>
                  <a:pt x="35" y="19"/>
                </a:cubicBezTo>
                <a:cubicBezTo>
                  <a:pt x="35" y="19"/>
                  <a:pt x="35" y="19"/>
                  <a:pt x="35" y="19"/>
                </a:cubicBezTo>
                <a:cubicBezTo>
                  <a:pt x="35" y="19"/>
                  <a:pt x="35" y="19"/>
                  <a:pt x="35" y="19"/>
                </a:cubicBezTo>
                <a:cubicBezTo>
                  <a:pt x="35" y="19"/>
                  <a:pt x="35" y="19"/>
                  <a:pt x="35" y="19"/>
                </a:cubicBezTo>
                <a:cubicBezTo>
                  <a:pt x="35" y="19"/>
                  <a:pt x="35" y="19"/>
                  <a:pt x="35" y="19"/>
                </a:cubicBezTo>
                <a:cubicBezTo>
                  <a:pt x="35" y="19"/>
                  <a:pt x="35" y="19"/>
                  <a:pt x="35" y="19"/>
                </a:cubicBezTo>
                <a:cubicBezTo>
                  <a:pt x="34" y="19"/>
                  <a:pt x="34" y="19"/>
                  <a:pt x="34" y="19"/>
                </a:cubicBezTo>
                <a:cubicBezTo>
                  <a:pt x="34" y="19"/>
                  <a:pt x="34" y="19"/>
                  <a:pt x="34" y="19"/>
                </a:cubicBezTo>
                <a:cubicBezTo>
                  <a:pt x="34" y="19"/>
                  <a:pt x="34" y="19"/>
                  <a:pt x="34" y="19"/>
                </a:cubicBezTo>
                <a:cubicBezTo>
                  <a:pt x="34" y="19"/>
                  <a:pt x="34" y="19"/>
                  <a:pt x="34" y="19"/>
                </a:cubicBezTo>
                <a:cubicBezTo>
                  <a:pt x="34" y="19"/>
                  <a:pt x="34" y="19"/>
                  <a:pt x="34" y="19"/>
                </a:cubicBezTo>
                <a:cubicBezTo>
                  <a:pt x="34" y="19"/>
                  <a:pt x="34" y="19"/>
                  <a:pt x="34" y="19"/>
                </a:cubicBezTo>
                <a:cubicBezTo>
                  <a:pt x="34" y="19"/>
                  <a:pt x="34" y="19"/>
                  <a:pt x="34" y="19"/>
                </a:cubicBezTo>
                <a:cubicBezTo>
                  <a:pt x="34" y="19"/>
                  <a:pt x="34" y="19"/>
                  <a:pt x="34" y="19"/>
                </a:cubicBezTo>
                <a:cubicBezTo>
                  <a:pt x="34" y="19"/>
                  <a:pt x="34" y="19"/>
                  <a:pt x="35" y="19"/>
                </a:cubicBezTo>
                <a:cubicBezTo>
                  <a:pt x="35" y="19"/>
                  <a:pt x="35" y="19"/>
                  <a:pt x="35" y="19"/>
                </a:cubicBezTo>
                <a:cubicBezTo>
                  <a:pt x="35" y="19"/>
                  <a:pt x="35" y="19"/>
                  <a:pt x="35" y="19"/>
                </a:cubicBezTo>
                <a:cubicBezTo>
                  <a:pt x="35" y="19"/>
                  <a:pt x="35" y="20"/>
                  <a:pt x="35" y="20"/>
                </a:cubicBezTo>
                <a:cubicBezTo>
                  <a:pt x="35" y="20"/>
                  <a:pt x="35" y="20"/>
                  <a:pt x="35" y="20"/>
                </a:cubicBezTo>
                <a:cubicBezTo>
                  <a:pt x="34" y="20"/>
                  <a:pt x="34" y="20"/>
                  <a:pt x="34" y="20"/>
                </a:cubicBezTo>
                <a:cubicBezTo>
                  <a:pt x="34" y="20"/>
                  <a:pt x="34" y="20"/>
                  <a:pt x="34" y="20"/>
                </a:cubicBezTo>
                <a:cubicBezTo>
                  <a:pt x="34" y="20"/>
                  <a:pt x="34" y="20"/>
                  <a:pt x="34" y="20"/>
                </a:cubicBezTo>
                <a:cubicBezTo>
                  <a:pt x="34" y="20"/>
                  <a:pt x="34" y="20"/>
                  <a:pt x="34" y="20"/>
                </a:cubicBezTo>
                <a:cubicBezTo>
                  <a:pt x="34" y="20"/>
                  <a:pt x="34" y="20"/>
                  <a:pt x="34" y="20"/>
                </a:cubicBezTo>
                <a:cubicBezTo>
                  <a:pt x="34" y="20"/>
                  <a:pt x="34" y="20"/>
                  <a:pt x="34" y="20"/>
                </a:cubicBezTo>
                <a:cubicBezTo>
                  <a:pt x="34" y="20"/>
                  <a:pt x="34" y="20"/>
                  <a:pt x="34" y="20"/>
                </a:cubicBezTo>
                <a:cubicBezTo>
                  <a:pt x="34" y="20"/>
                  <a:pt x="34" y="20"/>
                  <a:pt x="34" y="20"/>
                </a:cubicBezTo>
                <a:cubicBezTo>
                  <a:pt x="34" y="21"/>
                  <a:pt x="34" y="21"/>
                  <a:pt x="34" y="21"/>
                </a:cubicBezTo>
                <a:cubicBezTo>
                  <a:pt x="34" y="21"/>
                  <a:pt x="34" y="21"/>
                  <a:pt x="34" y="21"/>
                </a:cubicBezTo>
                <a:cubicBezTo>
                  <a:pt x="34" y="21"/>
                  <a:pt x="34" y="21"/>
                  <a:pt x="34" y="21"/>
                </a:cubicBezTo>
                <a:cubicBezTo>
                  <a:pt x="34" y="21"/>
                  <a:pt x="34" y="21"/>
                  <a:pt x="34" y="21"/>
                </a:cubicBezTo>
                <a:cubicBezTo>
                  <a:pt x="34" y="21"/>
                  <a:pt x="34" y="21"/>
                  <a:pt x="34" y="21"/>
                </a:cubicBezTo>
                <a:cubicBezTo>
                  <a:pt x="34" y="21"/>
                  <a:pt x="34" y="21"/>
                  <a:pt x="34" y="21"/>
                </a:cubicBezTo>
                <a:cubicBezTo>
                  <a:pt x="34" y="21"/>
                  <a:pt x="34" y="21"/>
                  <a:pt x="34" y="21"/>
                </a:cubicBezTo>
                <a:cubicBezTo>
                  <a:pt x="34" y="21"/>
                  <a:pt x="34" y="21"/>
                  <a:pt x="34" y="21"/>
                </a:cubicBezTo>
                <a:cubicBezTo>
                  <a:pt x="34" y="21"/>
                  <a:pt x="34" y="21"/>
                  <a:pt x="34" y="21"/>
                </a:cubicBezTo>
                <a:cubicBezTo>
                  <a:pt x="34" y="21"/>
                  <a:pt x="34" y="21"/>
                  <a:pt x="34" y="21"/>
                </a:cubicBezTo>
                <a:cubicBezTo>
                  <a:pt x="34" y="21"/>
                  <a:pt x="34" y="21"/>
                  <a:pt x="34" y="21"/>
                </a:cubicBezTo>
                <a:cubicBezTo>
                  <a:pt x="34" y="21"/>
                  <a:pt x="34" y="21"/>
                  <a:pt x="34" y="21"/>
                </a:cubicBezTo>
                <a:cubicBezTo>
                  <a:pt x="34" y="21"/>
                  <a:pt x="34" y="21"/>
                  <a:pt x="34" y="21"/>
                </a:cubicBezTo>
                <a:cubicBezTo>
                  <a:pt x="34" y="21"/>
                  <a:pt x="34" y="21"/>
                  <a:pt x="34" y="21"/>
                </a:cubicBezTo>
                <a:cubicBezTo>
                  <a:pt x="34" y="21"/>
                  <a:pt x="34" y="21"/>
                  <a:pt x="34" y="21"/>
                </a:cubicBezTo>
                <a:cubicBezTo>
                  <a:pt x="34" y="21"/>
                  <a:pt x="34" y="21"/>
                  <a:pt x="34" y="21"/>
                </a:cubicBezTo>
                <a:cubicBezTo>
                  <a:pt x="34" y="21"/>
                  <a:pt x="34" y="21"/>
                  <a:pt x="34" y="21"/>
                </a:cubicBezTo>
                <a:cubicBezTo>
                  <a:pt x="34" y="21"/>
                  <a:pt x="34" y="21"/>
                  <a:pt x="34" y="21"/>
                </a:cubicBezTo>
                <a:cubicBezTo>
                  <a:pt x="34" y="21"/>
                  <a:pt x="34" y="21"/>
                  <a:pt x="34" y="21"/>
                </a:cubicBezTo>
                <a:cubicBezTo>
                  <a:pt x="34" y="21"/>
                  <a:pt x="34" y="21"/>
                  <a:pt x="34" y="21"/>
                </a:cubicBezTo>
                <a:cubicBezTo>
                  <a:pt x="34" y="22"/>
                  <a:pt x="34" y="22"/>
                  <a:pt x="34" y="22"/>
                </a:cubicBezTo>
                <a:cubicBezTo>
                  <a:pt x="34" y="22"/>
                  <a:pt x="34" y="22"/>
                  <a:pt x="34" y="22"/>
                </a:cubicBezTo>
                <a:cubicBezTo>
                  <a:pt x="34" y="22"/>
                  <a:pt x="34" y="22"/>
                  <a:pt x="34" y="21"/>
                </a:cubicBezTo>
                <a:cubicBezTo>
                  <a:pt x="34" y="21"/>
                  <a:pt x="34" y="21"/>
                  <a:pt x="34" y="21"/>
                </a:cubicBezTo>
                <a:cubicBezTo>
                  <a:pt x="34" y="21"/>
                  <a:pt x="34" y="21"/>
                  <a:pt x="34" y="21"/>
                </a:cubicBezTo>
                <a:cubicBezTo>
                  <a:pt x="34" y="21"/>
                  <a:pt x="34" y="21"/>
                  <a:pt x="34" y="21"/>
                </a:cubicBezTo>
                <a:cubicBezTo>
                  <a:pt x="34" y="21"/>
                  <a:pt x="34" y="21"/>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3" y="22"/>
                  <a:pt x="33" y="22"/>
                  <a:pt x="34" y="22"/>
                </a:cubicBezTo>
                <a:cubicBezTo>
                  <a:pt x="34" y="22"/>
                  <a:pt x="34" y="22"/>
                  <a:pt x="34" y="22"/>
                </a:cubicBezTo>
                <a:cubicBezTo>
                  <a:pt x="34" y="22"/>
                  <a:pt x="34" y="22"/>
                  <a:pt x="34" y="22"/>
                </a:cubicBezTo>
                <a:cubicBezTo>
                  <a:pt x="34" y="22"/>
                  <a:pt x="34" y="22"/>
                  <a:pt x="34" y="22"/>
                </a:cubicBezTo>
                <a:cubicBezTo>
                  <a:pt x="33" y="22"/>
                  <a:pt x="33" y="22"/>
                  <a:pt x="33" y="22"/>
                </a:cubicBezTo>
                <a:cubicBezTo>
                  <a:pt x="33" y="22"/>
                  <a:pt x="33" y="22"/>
                  <a:pt x="33" y="22"/>
                </a:cubicBezTo>
                <a:cubicBezTo>
                  <a:pt x="33" y="23"/>
                  <a:pt x="34" y="22"/>
                  <a:pt x="34" y="22"/>
                </a:cubicBezTo>
                <a:cubicBezTo>
                  <a:pt x="34" y="22"/>
                  <a:pt x="34" y="22"/>
                  <a:pt x="34" y="23"/>
                </a:cubicBezTo>
                <a:cubicBezTo>
                  <a:pt x="34" y="23"/>
                  <a:pt x="34" y="23"/>
                  <a:pt x="34" y="23"/>
                </a:cubicBezTo>
                <a:cubicBezTo>
                  <a:pt x="34" y="23"/>
                  <a:pt x="34" y="23"/>
                  <a:pt x="34" y="23"/>
                </a:cubicBezTo>
                <a:cubicBezTo>
                  <a:pt x="34" y="23"/>
                  <a:pt x="34" y="23"/>
                  <a:pt x="34" y="23"/>
                </a:cubicBezTo>
                <a:cubicBezTo>
                  <a:pt x="34" y="23"/>
                  <a:pt x="34" y="23"/>
                  <a:pt x="34" y="23"/>
                </a:cubicBezTo>
                <a:cubicBezTo>
                  <a:pt x="34" y="23"/>
                  <a:pt x="34" y="23"/>
                  <a:pt x="34" y="23"/>
                </a:cubicBezTo>
                <a:cubicBezTo>
                  <a:pt x="34" y="23"/>
                  <a:pt x="34" y="23"/>
                  <a:pt x="34" y="23"/>
                </a:cubicBezTo>
                <a:cubicBezTo>
                  <a:pt x="34" y="23"/>
                  <a:pt x="34" y="23"/>
                  <a:pt x="34" y="23"/>
                </a:cubicBezTo>
                <a:cubicBezTo>
                  <a:pt x="34" y="23"/>
                  <a:pt x="34" y="23"/>
                  <a:pt x="34" y="23"/>
                </a:cubicBezTo>
                <a:cubicBezTo>
                  <a:pt x="34" y="23"/>
                  <a:pt x="34" y="23"/>
                  <a:pt x="34" y="23"/>
                </a:cubicBezTo>
                <a:cubicBezTo>
                  <a:pt x="34" y="23"/>
                  <a:pt x="34" y="23"/>
                  <a:pt x="34" y="23"/>
                </a:cubicBezTo>
                <a:cubicBezTo>
                  <a:pt x="34" y="23"/>
                  <a:pt x="34" y="23"/>
                  <a:pt x="34" y="23"/>
                </a:cubicBezTo>
                <a:cubicBezTo>
                  <a:pt x="34" y="23"/>
                  <a:pt x="33" y="23"/>
                  <a:pt x="33" y="23"/>
                </a:cubicBezTo>
                <a:cubicBezTo>
                  <a:pt x="33" y="23"/>
                  <a:pt x="33" y="23"/>
                  <a:pt x="33" y="23"/>
                </a:cubicBezTo>
                <a:cubicBezTo>
                  <a:pt x="33" y="23"/>
                  <a:pt x="33" y="23"/>
                  <a:pt x="33" y="23"/>
                </a:cubicBezTo>
                <a:cubicBezTo>
                  <a:pt x="33" y="23"/>
                  <a:pt x="33" y="23"/>
                  <a:pt x="33" y="23"/>
                </a:cubicBezTo>
                <a:cubicBezTo>
                  <a:pt x="33" y="23"/>
                  <a:pt x="33" y="23"/>
                  <a:pt x="33" y="23"/>
                </a:cubicBezTo>
                <a:cubicBezTo>
                  <a:pt x="33" y="23"/>
                  <a:pt x="33" y="23"/>
                  <a:pt x="33" y="23"/>
                </a:cubicBezTo>
                <a:cubicBezTo>
                  <a:pt x="33" y="23"/>
                  <a:pt x="33" y="23"/>
                  <a:pt x="33" y="23"/>
                </a:cubicBezTo>
                <a:cubicBezTo>
                  <a:pt x="33" y="23"/>
                  <a:pt x="33" y="23"/>
                  <a:pt x="33" y="23"/>
                </a:cubicBezTo>
                <a:cubicBezTo>
                  <a:pt x="33" y="23"/>
                  <a:pt x="33" y="23"/>
                  <a:pt x="33" y="23"/>
                </a:cubicBezTo>
                <a:cubicBezTo>
                  <a:pt x="33" y="23"/>
                  <a:pt x="34" y="23"/>
                  <a:pt x="34" y="23"/>
                </a:cubicBezTo>
                <a:cubicBezTo>
                  <a:pt x="34" y="23"/>
                  <a:pt x="34" y="23"/>
                  <a:pt x="34" y="23"/>
                </a:cubicBezTo>
                <a:cubicBezTo>
                  <a:pt x="34" y="23"/>
                  <a:pt x="34" y="23"/>
                  <a:pt x="34" y="23"/>
                </a:cubicBezTo>
                <a:cubicBezTo>
                  <a:pt x="34" y="23"/>
                  <a:pt x="34" y="23"/>
                  <a:pt x="34" y="23"/>
                </a:cubicBezTo>
                <a:cubicBezTo>
                  <a:pt x="34" y="23"/>
                  <a:pt x="34" y="23"/>
                  <a:pt x="34" y="23"/>
                </a:cubicBezTo>
                <a:cubicBezTo>
                  <a:pt x="34" y="23"/>
                  <a:pt x="34" y="23"/>
                  <a:pt x="34" y="23"/>
                </a:cubicBezTo>
                <a:cubicBezTo>
                  <a:pt x="33" y="23"/>
                  <a:pt x="33" y="23"/>
                  <a:pt x="33" y="23"/>
                </a:cubicBezTo>
                <a:cubicBezTo>
                  <a:pt x="33" y="23"/>
                  <a:pt x="33" y="23"/>
                  <a:pt x="33" y="23"/>
                </a:cubicBezTo>
                <a:cubicBezTo>
                  <a:pt x="33" y="23"/>
                  <a:pt x="33" y="23"/>
                  <a:pt x="33" y="23"/>
                </a:cubicBezTo>
                <a:cubicBezTo>
                  <a:pt x="33" y="23"/>
                  <a:pt x="33" y="23"/>
                  <a:pt x="33" y="23"/>
                </a:cubicBezTo>
                <a:cubicBezTo>
                  <a:pt x="33" y="23"/>
                  <a:pt x="33" y="23"/>
                  <a:pt x="33" y="23"/>
                </a:cubicBezTo>
                <a:cubicBezTo>
                  <a:pt x="33" y="23"/>
                  <a:pt x="33" y="23"/>
                  <a:pt x="33" y="23"/>
                </a:cubicBezTo>
                <a:cubicBezTo>
                  <a:pt x="33" y="23"/>
                  <a:pt x="33" y="23"/>
                  <a:pt x="33" y="23"/>
                </a:cubicBezTo>
                <a:cubicBezTo>
                  <a:pt x="33" y="23"/>
                  <a:pt x="33" y="23"/>
                  <a:pt x="33" y="23"/>
                </a:cubicBezTo>
                <a:cubicBezTo>
                  <a:pt x="33" y="23"/>
                  <a:pt x="33" y="23"/>
                  <a:pt x="33" y="23"/>
                </a:cubicBezTo>
                <a:cubicBezTo>
                  <a:pt x="33" y="23"/>
                  <a:pt x="33" y="23"/>
                  <a:pt x="33" y="23"/>
                </a:cubicBezTo>
                <a:cubicBezTo>
                  <a:pt x="33" y="23"/>
                  <a:pt x="33" y="23"/>
                  <a:pt x="33" y="23"/>
                </a:cubicBezTo>
                <a:cubicBezTo>
                  <a:pt x="33" y="23"/>
                  <a:pt x="33" y="23"/>
                  <a:pt x="33" y="23"/>
                </a:cubicBezTo>
                <a:cubicBezTo>
                  <a:pt x="33" y="23"/>
                  <a:pt x="33" y="23"/>
                  <a:pt x="33" y="23"/>
                </a:cubicBezTo>
                <a:cubicBezTo>
                  <a:pt x="33" y="23"/>
                  <a:pt x="33" y="23"/>
                  <a:pt x="33" y="23"/>
                </a:cubicBezTo>
                <a:cubicBezTo>
                  <a:pt x="33" y="23"/>
                  <a:pt x="33" y="23"/>
                  <a:pt x="33" y="23"/>
                </a:cubicBezTo>
                <a:cubicBezTo>
                  <a:pt x="33" y="23"/>
                  <a:pt x="33" y="23"/>
                  <a:pt x="33" y="23"/>
                </a:cubicBezTo>
                <a:cubicBezTo>
                  <a:pt x="33" y="23"/>
                  <a:pt x="33" y="23"/>
                  <a:pt x="33" y="23"/>
                </a:cubicBezTo>
                <a:cubicBezTo>
                  <a:pt x="33" y="23"/>
                  <a:pt x="33" y="23"/>
                  <a:pt x="33" y="23"/>
                </a:cubicBezTo>
                <a:cubicBezTo>
                  <a:pt x="33" y="23"/>
                  <a:pt x="33" y="23"/>
                  <a:pt x="33" y="23"/>
                </a:cubicBezTo>
                <a:cubicBezTo>
                  <a:pt x="33" y="23"/>
                  <a:pt x="33" y="23"/>
                  <a:pt x="33" y="23"/>
                </a:cubicBezTo>
                <a:cubicBezTo>
                  <a:pt x="32" y="23"/>
                  <a:pt x="32" y="23"/>
                  <a:pt x="32" y="23"/>
                </a:cubicBezTo>
                <a:cubicBezTo>
                  <a:pt x="32" y="23"/>
                  <a:pt x="32" y="23"/>
                  <a:pt x="32" y="23"/>
                </a:cubicBezTo>
                <a:cubicBezTo>
                  <a:pt x="32" y="23"/>
                  <a:pt x="32" y="23"/>
                  <a:pt x="32" y="24"/>
                </a:cubicBezTo>
                <a:cubicBezTo>
                  <a:pt x="32" y="23"/>
                  <a:pt x="32" y="23"/>
                  <a:pt x="32" y="23"/>
                </a:cubicBezTo>
                <a:cubicBezTo>
                  <a:pt x="32" y="23"/>
                  <a:pt x="32" y="23"/>
                  <a:pt x="33" y="23"/>
                </a:cubicBezTo>
                <a:cubicBezTo>
                  <a:pt x="33" y="23"/>
                  <a:pt x="33" y="23"/>
                  <a:pt x="33" y="23"/>
                </a:cubicBezTo>
                <a:cubicBezTo>
                  <a:pt x="33" y="23"/>
                  <a:pt x="33" y="23"/>
                  <a:pt x="33" y="24"/>
                </a:cubicBezTo>
                <a:cubicBezTo>
                  <a:pt x="33" y="24"/>
                  <a:pt x="33" y="24"/>
                  <a:pt x="33" y="24"/>
                </a:cubicBezTo>
                <a:cubicBezTo>
                  <a:pt x="33" y="24"/>
                  <a:pt x="33" y="24"/>
                  <a:pt x="33" y="24"/>
                </a:cubicBezTo>
                <a:cubicBezTo>
                  <a:pt x="33" y="24"/>
                  <a:pt x="33" y="24"/>
                  <a:pt x="32" y="24"/>
                </a:cubicBezTo>
                <a:cubicBezTo>
                  <a:pt x="32" y="24"/>
                  <a:pt x="32" y="24"/>
                  <a:pt x="32" y="24"/>
                </a:cubicBezTo>
                <a:cubicBezTo>
                  <a:pt x="32" y="24"/>
                  <a:pt x="32" y="24"/>
                  <a:pt x="32" y="24"/>
                </a:cubicBezTo>
                <a:cubicBezTo>
                  <a:pt x="33" y="24"/>
                  <a:pt x="33" y="24"/>
                  <a:pt x="33" y="24"/>
                </a:cubicBezTo>
                <a:cubicBezTo>
                  <a:pt x="33" y="24"/>
                  <a:pt x="33" y="24"/>
                  <a:pt x="33" y="24"/>
                </a:cubicBezTo>
                <a:cubicBezTo>
                  <a:pt x="33" y="24"/>
                  <a:pt x="33" y="24"/>
                  <a:pt x="33" y="24"/>
                </a:cubicBezTo>
                <a:cubicBezTo>
                  <a:pt x="33" y="24"/>
                  <a:pt x="33" y="24"/>
                  <a:pt x="33" y="24"/>
                </a:cubicBezTo>
                <a:cubicBezTo>
                  <a:pt x="33" y="24"/>
                  <a:pt x="33" y="24"/>
                  <a:pt x="33" y="24"/>
                </a:cubicBezTo>
                <a:cubicBezTo>
                  <a:pt x="33" y="24"/>
                  <a:pt x="33" y="24"/>
                  <a:pt x="33" y="24"/>
                </a:cubicBezTo>
                <a:cubicBezTo>
                  <a:pt x="33" y="24"/>
                  <a:pt x="33" y="24"/>
                  <a:pt x="33" y="24"/>
                </a:cubicBezTo>
                <a:cubicBezTo>
                  <a:pt x="33" y="24"/>
                  <a:pt x="33" y="24"/>
                  <a:pt x="33" y="24"/>
                </a:cubicBezTo>
                <a:cubicBezTo>
                  <a:pt x="33" y="24"/>
                  <a:pt x="33" y="24"/>
                  <a:pt x="33" y="24"/>
                </a:cubicBezTo>
                <a:cubicBezTo>
                  <a:pt x="33" y="24"/>
                  <a:pt x="33" y="24"/>
                  <a:pt x="33" y="24"/>
                </a:cubicBezTo>
                <a:cubicBezTo>
                  <a:pt x="33" y="24"/>
                  <a:pt x="33" y="24"/>
                  <a:pt x="33" y="24"/>
                </a:cubicBezTo>
                <a:cubicBezTo>
                  <a:pt x="33" y="24"/>
                  <a:pt x="33" y="24"/>
                  <a:pt x="33" y="24"/>
                </a:cubicBezTo>
                <a:cubicBezTo>
                  <a:pt x="33" y="24"/>
                  <a:pt x="33" y="24"/>
                  <a:pt x="33" y="24"/>
                </a:cubicBezTo>
                <a:cubicBezTo>
                  <a:pt x="33" y="24"/>
                  <a:pt x="33" y="24"/>
                  <a:pt x="33" y="24"/>
                </a:cubicBezTo>
                <a:cubicBezTo>
                  <a:pt x="33" y="24"/>
                  <a:pt x="33" y="24"/>
                  <a:pt x="33" y="24"/>
                </a:cubicBezTo>
                <a:cubicBezTo>
                  <a:pt x="33" y="24"/>
                  <a:pt x="33" y="24"/>
                  <a:pt x="33" y="24"/>
                </a:cubicBezTo>
                <a:cubicBezTo>
                  <a:pt x="33" y="24"/>
                  <a:pt x="33" y="24"/>
                  <a:pt x="33" y="24"/>
                </a:cubicBezTo>
                <a:cubicBezTo>
                  <a:pt x="33" y="24"/>
                  <a:pt x="33" y="24"/>
                  <a:pt x="33" y="24"/>
                </a:cubicBezTo>
                <a:cubicBezTo>
                  <a:pt x="33" y="24"/>
                  <a:pt x="33" y="24"/>
                  <a:pt x="33" y="24"/>
                </a:cubicBezTo>
                <a:cubicBezTo>
                  <a:pt x="33" y="24"/>
                  <a:pt x="33" y="24"/>
                  <a:pt x="33" y="24"/>
                </a:cubicBezTo>
                <a:cubicBezTo>
                  <a:pt x="33" y="24"/>
                  <a:pt x="33" y="24"/>
                  <a:pt x="33" y="24"/>
                </a:cubicBezTo>
                <a:cubicBezTo>
                  <a:pt x="33" y="24"/>
                  <a:pt x="33" y="24"/>
                  <a:pt x="33" y="24"/>
                </a:cubicBezTo>
                <a:cubicBezTo>
                  <a:pt x="33" y="24"/>
                  <a:pt x="33" y="24"/>
                  <a:pt x="33" y="24"/>
                </a:cubicBezTo>
                <a:cubicBezTo>
                  <a:pt x="33" y="24"/>
                  <a:pt x="33" y="24"/>
                  <a:pt x="33" y="24"/>
                </a:cubicBezTo>
                <a:cubicBezTo>
                  <a:pt x="33" y="24"/>
                  <a:pt x="33" y="24"/>
                  <a:pt x="33" y="24"/>
                </a:cubicBezTo>
                <a:cubicBezTo>
                  <a:pt x="33" y="24"/>
                  <a:pt x="33" y="24"/>
                  <a:pt x="33" y="24"/>
                </a:cubicBezTo>
                <a:cubicBezTo>
                  <a:pt x="33" y="24"/>
                  <a:pt x="33" y="24"/>
                  <a:pt x="33" y="24"/>
                </a:cubicBezTo>
                <a:cubicBezTo>
                  <a:pt x="33" y="24"/>
                  <a:pt x="33" y="24"/>
                  <a:pt x="33" y="24"/>
                </a:cubicBezTo>
                <a:cubicBezTo>
                  <a:pt x="33" y="24"/>
                  <a:pt x="33" y="24"/>
                  <a:pt x="33" y="24"/>
                </a:cubicBezTo>
                <a:cubicBezTo>
                  <a:pt x="33" y="24"/>
                  <a:pt x="33" y="24"/>
                  <a:pt x="33" y="24"/>
                </a:cubicBezTo>
                <a:cubicBezTo>
                  <a:pt x="33" y="24"/>
                  <a:pt x="33" y="24"/>
                  <a:pt x="33" y="24"/>
                </a:cubicBezTo>
                <a:cubicBezTo>
                  <a:pt x="33" y="24"/>
                  <a:pt x="33" y="24"/>
                  <a:pt x="33" y="24"/>
                </a:cubicBezTo>
                <a:cubicBezTo>
                  <a:pt x="33" y="25"/>
                  <a:pt x="33" y="25"/>
                  <a:pt x="33" y="25"/>
                </a:cubicBezTo>
                <a:cubicBezTo>
                  <a:pt x="33" y="25"/>
                  <a:pt x="33" y="25"/>
                  <a:pt x="33" y="25"/>
                </a:cubicBezTo>
                <a:cubicBezTo>
                  <a:pt x="33" y="25"/>
                  <a:pt x="33" y="25"/>
                  <a:pt x="33" y="25"/>
                </a:cubicBezTo>
                <a:cubicBezTo>
                  <a:pt x="33" y="25"/>
                  <a:pt x="33" y="25"/>
                  <a:pt x="33" y="25"/>
                </a:cubicBezTo>
                <a:cubicBezTo>
                  <a:pt x="33" y="25"/>
                  <a:pt x="33" y="25"/>
                  <a:pt x="33" y="25"/>
                </a:cubicBezTo>
                <a:cubicBezTo>
                  <a:pt x="33" y="25"/>
                  <a:pt x="33" y="25"/>
                  <a:pt x="33" y="25"/>
                </a:cubicBezTo>
                <a:cubicBezTo>
                  <a:pt x="33" y="25"/>
                  <a:pt x="33" y="25"/>
                  <a:pt x="33" y="25"/>
                </a:cubicBezTo>
                <a:cubicBezTo>
                  <a:pt x="33" y="25"/>
                  <a:pt x="33" y="25"/>
                  <a:pt x="33" y="25"/>
                </a:cubicBezTo>
                <a:cubicBezTo>
                  <a:pt x="33" y="25"/>
                  <a:pt x="33" y="25"/>
                  <a:pt x="33" y="25"/>
                </a:cubicBezTo>
                <a:cubicBezTo>
                  <a:pt x="33" y="25"/>
                  <a:pt x="33" y="25"/>
                  <a:pt x="33" y="25"/>
                </a:cubicBezTo>
                <a:cubicBezTo>
                  <a:pt x="33" y="25"/>
                  <a:pt x="33" y="25"/>
                  <a:pt x="33" y="25"/>
                </a:cubicBezTo>
                <a:cubicBezTo>
                  <a:pt x="33" y="25"/>
                  <a:pt x="33" y="25"/>
                  <a:pt x="33" y="25"/>
                </a:cubicBezTo>
                <a:cubicBezTo>
                  <a:pt x="33" y="25"/>
                  <a:pt x="33" y="25"/>
                  <a:pt x="33" y="25"/>
                </a:cubicBezTo>
                <a:cubicBezTo>
                  <a:pt x="33" y="25"/>
                  <a:pt x="33" y="25"/>
                  <a:pt x="33" y="25"/>
                </a:cubicBezTo>
                <a:cubicBezTo>
                  <a:pt x="33" y="25"/>
                  <a:pt x="33" y="25"/>
                  <a:pt x="33" y="25"/>
                </a:cubicBezTo>
                <a:cubicBezTo>
                  <a:pt x="33" y="25"/>
                  <a:pt x="33" y="25"/>
                  <a:pt x="33" y="25"/>
                </a:cubicBezTo>
                <a:cubicBezTo>
                  <a:pt x="33" y="25"/>
                  <a:pt x="33" y="25"/>
                  <a:pt x="33" y="25"/>
                </a:cubicBezTo>
                <a:cubicBezTo>
                  <a:pt x="33" y="25"/>
                  <a:pt x="33" y="25"/>
                  <a:pt x="33" y="25"/>
                </a:cubicBezTo>
                <a:cubicBezTo>
                  <a:pt x="33" y="25"/>
                  <a:pt x="33" y="25"/>
                  <a:pt x="33" y="25"/>
                </a:cubicBezTo>
                <a:cubicBezTo>
                  <a:pt x="33" y="25"/>
                  <a:pt x="33" y="25"/>
                  <a:pt x="33" y="24"/>
                </a:cubicBezTo>
                <a:cubicBezTo>
                  <a:pt x="33" y="24"/>
                  <a:pt x="33" y="24"/>
                  <a:pt x="33" y="24"/>
                </a:cubicBezTo>
                <a:cubicBezTo>
                  <a:pt x="33" y="24"/>
                  <a:pt x="33" y="24"/>
                  <a:pt x="33" y="24"/>
                </a:cubicBezTo>
                <a:cubicBezTo>
                  <a:pt x="33" y="24"/>
                  <a:pt x="33" y="24"/>
                  <a:pt x="33" y="24"/>
                </a:cubicBezTo>
                <a:cubicBezTo>
                  <a:pt x="33" y="24"/>
                  <a:pt x="33" y="24"/>
                  <a:pt x="32" y="24"/>
                </a:cubicBezTo>
                <a:cubicBezTo>
                  <a:pt x="32" y="24"/>
                  <a:pt x="32" y="24"/>
                  <a:pt x="32" y="24"/>
                </a:cubicBezTo>
                <a:cubicBezTo>
                  <a:pt x="32" y="24"/>
                  <a:pt x="32" y="24"/>
                  <a:pt x="32" y="24"/>
                </a:cubicBezTo>
                <a:cubicBezTo>
                  <a:pt x="32" y="24"/>
                  <a:pt x="32" y="24"/>
                  <a:pt x="32" y="24"/>
                </a:cubicBezTo>
                <a:cubicBezTo>
                  <a:pt x="32" y="24"/>
                  <a:pt x="32" y="24"/>
                  <a:pt x="32" y="24"/>
                </a:cubicBezTo>
                <a:cubicBezTo>
                  <a:pt x="32" y="24"/>
                  <a:pt x="32" y="24"/>
                  <a:pt x="32" y="24"/>
                </a:cubicBezTo>
                <a:cubicBezTo>
                  <a:pt x="32" y="24"/>
                  <a:pt x="32" y="24"/>
                  <a:pt x="32" y="24"/>
                </a:cubicBezTo>
                <a:cubicBezTo>
                  <a:pt x="32" y="24"/>
                  <a:pt x="32" y="24"/>
                  <a:pt x="32" y="24"/>
                </a:cubicBezTo>
                <a:cubicBezTo>
                  <a:pt x="32" y="24"/>
                  <a:pt x="32" y="24"/>
                  <a:pt x="32" y="24"/>
                </a:cubicBezTo>
                <a:cubicBezTo>
                  <a:pt x="32" y="24"/>
                  <a:pt x="32" y="24"/>
                  <a:pt x="32" y="24"/>
                </a:cubicBezTo>
                <a:cubicBezTo>
                  <a:pt x="32" y="24"/>
                  <a:pt x="32" y="24"/>
                  <a:pt x="32" y="24"/>
                </a:cubicBezTo>
                <a:cubicBezTo>
                  <a:pt x="32" y="24"/>
                  <a:pt x="32" y="24"/>
                  <a:pt x="32" y="24"/>
                </a:cubicBezTo>
                <a:cubicBezTo>
                  <a:pt x="32" y="24"/>
                  <a:pt x="32" y="24"/>
                  <a:pt x="32" y="24"/>
                </a:cubicBezTo>
                <a:cubicBezTo>
                  <a:pt x="32" y="24"/>
                  <a:pt x="32" y="24"/>
                  <a:pt x="32" y="24"/>
                </a:cubicBezTo>
                <a:cubicBezTo>
                  <a:pt x="32" y="24"/>
                  <a:pt x="32" y="24"/>
                  <a:pt x="32" y="24"/>
                </a:cubicBezTo>
                <a:cubicBezTo>
                  <a:pt x="32" y="24"/>
                  <a:pt x="32" y="24"/>
                  <a:pt x="32" y="24"/>
                </a:cubicBezTo>
                <a:cubicBezTo>
                  <a:pt x="32" y="24"/>
                  <a:pt x="32" y="24"/>
                  <a:pt x="33" y="24"/>
                </a:cubicBezTo>
                <a:cubicBezTo>
                  <a:pt x="33" y="24"/>
                  <a:pt x="33" y="24"/>
                  <a:pt x="33" y="24"/>
                </a:cubicBezTo>
                <a:cubicBezTo>
                  <a:pt x="33" y="24"/>
                  <a:pt x="33" y="24"/>
                  <a:pt x="33" y="25"/>
                </a:cubicBezTo>
                <a:cubicBezTo>
                  <a:pt x="33" y="25"/>
                  <a:pt x="33" y="25"/>
                  <a:pt x="33" y="25"/>
                </a:cubicBezTo>
                <a:cubicBezTo>
                  <a:pt x="33" y="25"/>
                  <a:pt x="32" y="25"/>
                  <a:pt x="32" y="25"/>
                </a:cubicBezTo>
                <a:cubicBezTo>
                  <a:pt x="32" y="25"/>
                  <a:pt x="32" y="25"/>
                  <a:pt x="32" y="25"/>
                </a:cubicBezTo>
                <a:cubicBezTo>
                  <a:pt x="32" y="25"/>
                  <a:pt x="32" y="25"/>
                  <a:pt x="32" y="25"/>
                </a:cubicBezTo>
                <a:cubicBezTo>
                  <a:pt x="32" y="25"/>
                  <a:pt x="32" y="25"/>
                  <a:pt x="32" y="25"/>
                </a:cubicBezTo>
                <a:cubicBezTo>
                  <a:pt x="32" y="25"/>
                  <a:pt x="32" y="25"/>
                  <a:pt x="32" y="25"/>
                </a:cubicBezTo>
                <a:cubicBezTo>
                  <a:pt x="32" y="25"/>
                  <a:pt x="32" y="25"/>
                  <a:pt x="32" y="25"/>
                </a:cubicBezTo>
                <a:cubicBezTo>
                  <a:pt x="32" y="25"/>
                  <a:pt x="32" y="25"/>
                  <a:pt x="32" y="25"/>
                </a:cubicBezTo>
                <a:cubicBezTo>
                  <a:pt x="32" y="25"/>
                  <a:pt x="32" y="25"/>
                  <a:pt x="32" y="25"/>
                </a:cubicBezTo>
                <a:cubicBezTo>
                  <a:pt x="32" y="25"/>
                  <a:pt x="32" y="25"/>
                  <a:pt x="32" y="25"/>
                </a:cubicBezTo>
                <a:cubicBezTo>
                  <a:pt x="32" y="25"/>
                  <a:pt x="32" y="25"/>
                  <a:pt x="32" y="25"/>
                </a:cubicBezTo>
                <a:cubicBezTo>
                  <a:pt x="32" y="25"/>
                  <a:pt x="32" y="25"/>
                  <a:pt x="32" y="25"/>
                </a:cubicBezTo>
                <a:cubicBezTo>
                  <a:pt x="32" y="25"/>
                  <a:pt x="32" y="25"/>
                  <a:pt x="32" y="25"/>
                </a:cubicBezTo>
                <a:cubicBezTo>
                  <a:pt x="32" y="25"/>
                  <a:pt x="32" y="25"/>
                  <a:pt x="32" y="25"/>
                </a:cubicBezTo>
                <a:cubicBezTo>
                  <a:pt x="32" y="25"/>
                  <a:pt x="32" y="25"/>
                  <a:pt x="32" y="25"/>
                </a:cubicBezTo>
                <a:cubicBezTo>
                  <a:pt x="32" y="25"/>
                  <a:pt x="32" y="25"/>
                  <a:pt x="32" y="25"/>
                </a:cubicBezTo>
                <a:cubicBezTo>
                  <a:pt x="32" y="25"/>
                  <a:pt x="32" y="25"/>
                  <a:pt x="32" y="25"/>
                </a:cubicBezTo>
                <a:cubicBezTo>
                  <a:pt x="32" y="25"/>
                  <a:pt x="32" y="25"/>
                  <a:pt x="32" y="25"/>
                </a:cubicBezTo>
                <a:cubicBezTo>
                  <a:pt x="32" y="25"/>
                  <a:pt x="32" y="25"/>
                  <a:pt x="32" y="25"/>
                </a:cubicBezTo>
                <a:cubicBezTo>
                  <a:pt x="32" y="25"/>
                  <a:pt x="32" y="25"/>
                  <a:pt x="32" y="25"/>
                </a:cubicBezTo>
                <a:cubicBezTo>
                  <a:pt x="32" y="25"/>
                  <a:pt x="32" y="25"/>
                  <a:pt x="32" y="25"/>
                </a:cubicBezTo>
                <a:cubicBezTo>
                  <a:pt x="32" y="25"/>
                  <a:pt x="32" y="25"/>
                  <a:pt x="32" y="25"/>
                </a:cubicBezTo>
                <a:cubicBezTo>
                  <a:pt x="32" y="25"/>
                  <a:pt x="32" y="25"/>
                  <a:pt x="32" y="25"/>
                </a:cubicBezTo>
                <a:cubicBezTo>
                  <a:pt x="32" y="25"/>
                  <a:pt x="32" y="25"/>
                  <a:pt x="32" y="25"/>
                </a:cubicBezTo>
                <a:cubicBezTo>
                  <a:pt x="32" y="25"/>
                  <a:pt x="32" y="25"/>
                  <a:pt x="32" y="25"/>
                </a:cubicBezTo>
                <a:cubicBezTo>
                  <a:pt x="32" y="25"/>
                  <a:pt x="32" y="25"/>
                  <a:pt x="33" y="25"/>
                </a:cubicBezTo>
                <a:cubicBezTo>
                  <a:pt x="33" y="25"/>
                  <a:pt x="33" y="25"/>
                  <a:pt x="33" y="25"/>
                </a:cubicBezTo>
                <a:cubicBezTo>
                  <a:pt x="33" y="25"/>
                  <a:pt x="33" y="25"/>
                  <a:pt x="33" y="25"/>
                </a:cubicBezTo>
                <a:cubicBezTo>
                  <a:pt x="33" y="25"/>
                  <a:pt x="33" y="25"/>
                  <a:pt x="33" y="25"/>
                </a:cubicBezTo>
                <a:cubicBezTo>
                  <a:pt x="33" y="25"/>
                  <a:pt x="33" y="25"/>
                  <a:pt x="33" y="25"/>
                </a:cubicBezTo>
                <a:cubicBezTo>
                  <a:pt x="33" y="25"/>
                  <a:pt x="33" y="25"/>
                  <a:pt x="33" y="25"/>
                </a:cubicBezTo>
                <a:cubicBezTo>
                  <a:pt x="33" y="25"/>
                  <a:pt x="33" y="25"/>
                  <a:pt x="33" y="25"/>
                </a:cubicBezTo>
                <a:cubicBezTo>
                  <a:pt x="33" y="25"/>
                  <a:pt x="33" y="25"/>
                  <a:pt x="33" y="25"/>
                </a:cubicBezTo>
                <a:cubicBezTo>
                  <a:pt x="33" y="25"/>
                  <a:pt x="33" y="25"/>
                  <a:pt x="33" y="25"/>
                </a:cubicBezTo>
                <a:cubicBezTo>
                  <a:pt x="33" y="25"/>
                  <a:pt x="33" y="25"/>
                  <a:pt x="33" y="25"/>
                </a:cubicBezTo>
                <a:cubicBezTo>
                  <a:pt x="33" y="25"/>
                  <a:pt x="33" y="25"/>
                  <a:pt x="33" y="25"/>
                </a:cubicBezTo>
                <a:cubicBezTo>
                  <a:pt x="33" y="25"/>
                  <a:pt x="33" y="25"/>
                  <a:pt x="33" y="25"/>
                </a:cubicBezTo>
                <a:cubicBezTo>
                  <a:pt x="33" y="25"/>
                  <a:pt x="33" y="25"/>
                  <a:pt x="33" y="25"/>
                </a:cubicBezTo>
                <a:cubicBezTo>
                  <a:pt x="33" y="25"/>
                  <a:pt x="33" y="25"/>
                  <a:pt x="33" y="25"/>
                </a:cubicBezTo>
                <a:cubicBezTo>
                  <a:pt x="33" y="25"/>
                  <a:pt x="33" y="25"/>
                  <a:pt x="33" y="25"/>
                </a:cubicBezTo>
                <a:cubicBezTo>
                  <a:pt x="33" y="25"/>
                  <a:pt x="33" y="25"/>
                  <a:pt x="33" y="25"/>
                </a:cubicBezTo>
                <a:cubicBezTo>
                  <a:pt x="33" y="25"/>
                  <a:pt x="33" y="25"/>
                  <a:pt x="33" y="25"/>
                </a:cubicBezTo>
                <a:cubicBezTo>
                  <a:pt x="33" y="25"/>
                  <a:pt x="33" y="25"/>
                  <a:pt x="33" y="25"/>
                </a:cubicBezTo>
                <a:cubicBezTo>
                  <a:pt x="33" y="25"/>
                  <a:pt x="33" y="25"/>
                  <a:pt x="33" y="25"/>
                </a:cubicBezTo>
                <a:cubicBezTo>
                  <a:pt x="33" y="25"/>
                  <a:pt x="33" y="25"/>
                  <a:pt x="33" y="25"/>
                </a:cubicBezTo>
                <a:cubicBezTo>
                  <a:pt x="33" y="25"/>
                  <a:pt x="33" y="25"/>
                  <a:pt x="33" y="25"/>
                </a:cubicBezTo>
                <a:cubicBezTo>
                  <a:pt x="33" y="25"/>
                  <a:pt x="33" y="25"/>
                  <a:pt x="33" y="25"/>
                </a:cubicBezTo>
                <a:cubicBezTo>
                  <a:pt x="33" y="25"/>
                  <a:pt x="33" y="25"/>
                  <a:pt x="33" y="25"/>
                </a:cubicBezTo>
                <a:close/>
                <a:moveTo>
                  <a:pt x="34" y="17"/>
                </a:moveTo>
                <a:cubicBezTo>
                  <a:pt x="34" y="17"/>
                  <a:pt x="34" y="17"/>
                  <a:pt x="34" y="17"/>
                </a:cubicBezTo>
                <a:cubicBezTo>
                  <a:pt x="34" y="17"/>
                  <a:pt x="34" y="17"/>
                  <a:pt x="34" y="17"/>
                </a:cubicBezTo>
                <a:cubicBezTo>
                  <a:pt x="34" y="17"/>
                  <a:pt x="34" y="17"/>
                  <a:pt x="34" y="17"/>
                </a:cubicBezTo>
                <a:close/>
                <a:moveTo>
                  <a:pt x="31" y="18"/>
                </a:moveTo>
                <a:cubicBezTo>
                  <a:pt x="31" y="18"/>
                  <a:pt x="31" y="18"/>
                  <a:pt x="31" y="18"/>
                </a:cubicBezTo>
                <a:cubicBezTo>
                  <a:pt x="31" y="18"/>
                  <a:pt x="31" y="18"/>
                  <a:pt x="31" y="18"/>
                </a:cubicBezTo>
                <a:cubicBezTo>
                  <a:pt x="31" y="18"/>
                  <a:pt x="31" y="18"/>
                  <a:pt x="31" y="18"/>
                </a:cubicBezTo>
                <a:close/>
                <a:moveTo>
                  <a:pt x="28" y="25"/>
                </a:moveTo>
                <a:cubicBezTo>
                  <a:pt x="28" y="25"/>
                  <a:pt x="28" y="25"/>
                  <a:pt x="28" y="25"/>
                </a:cubicBezTo>
                <a:cubicBezTo>
                  <a:pt x="28" y="25"/>
                  <a:pt x="28" y="25"/>
                  <a:pt x="28" y="25"/>
                </a:cubicBezTo>
                <a:cubicBezTo>
                  <a:pt x="28" y="25"/>
                  <a:pt x="28" y="25"/>
                  <a:pt x="28" y="25"/>
                </a:cubicBezTo>
                <a:cubicBezTo>
                  <a:pt x="28" y="25"/>
                  <a:pt x="28" y="25"/>
                  <a:pt x="28" y="25"/>
                </a:cubicBezTo>
                <a:close/>
                <a:moveTo>
                  <a:pt x="28" y="29"/>
                </a:moveTo>
                <a:cubicBezTo>
                  <a:pt x="28" y="29"/>
                  <a:pt x="28" y="29"/>
                  <a:pt x="28" y="29"/>
                </a:cubicBezTo>
                <a:cubicBezTo>
                  <a:pt x="28" y="29"/>
                  <a:pt x="28" y="29"/>
                  <a:pt x="28" y="29"/>
                </a:cubicBezTo>
                <a:cubicBezTo>
                  <a:pt x="28" y="29"/>
                  <a:pt x="28" y="29"/>
                  <a:pt x="28" y="29"/>
                </a:cubicBezTo>
                <a:cubicBezTo>
                  <a:pt x="28" y="29"/>
                  <a:pt x="28" y="29"/>
                  <a:pt x="28" y="29"/>
                </a:cubicBezTo>
                <a:cubicBezTo>
                  <a:pt x="28" y="29"/>
                  <a:pt x="28" y="29"/>
                  <a:pt x="28" y="29"/>
                </a:cubicBezTo>
                <a:cubicBezTo>
                  <a:pt x="28" y="29"/>
                  <a:pt x="28" y="29"/>
                  <a:pt x="28" y="29"/>
                </a:cubicBezTo>
                <a:cubicBezTo>
                  <a:pt x="28" y="29"/>
                  <a:pt x="28" y="29"/>
                  <a:pt x="28" y="29"/>
                </a:cubicBezTo>
                <a:close/>
                <a:moveTo>
                  <a:pt x="28" y="29"/>
                </a:moveTo>
                <a:cubicBezTo>
                  <a:pt x="28" y="29"/>
                  <a:pt x="28" y="29"/>
                  <a:pt x="28" y="29"/>
                </a:cubicBezTo>
                <a:cubicBezTo>
                  <a:pt x="28" y="29"/>
                  <a:pt x="28" y="29"/>
                  <a:pt x="28" y="29"/>
                </a:cubicBezTo>
                <a:cubicBezTo>
                  <a:pt x="28" y="29"/>
                  <a:pt x="28" y="29"/>
                  <a:pt x="28" y="29"/>
                </a:cubicBezTo>
                <a:cubicBezTo>
                  <a:pt x="28" y="29"/>
                  <a:pt x="28" y="29"/>
                  <a:pt x="28" y="29"/>
                </a:cubicBezTo>
                <a:close/>
                <a:moveTo>
                  <a:pt x="29" y="17"/>
                </a:moveTo>
                <a:cubicBezTo>
                  <a:pt x="29" y="17"/>
                  <a:pt x="29" y="17"/>
                  <a:pt x="29" y="17"/>
                </a:cubicBezTo>
                <a:cubicBezTo>
                  <a:pt x="29" y="17"/>
                  <a:pt x="29" y="17"/>
                  <a:pt x="29" y="17"/>
                </a:cubicBezTo>
                <a:cubicBezTo>
                  <a:pt x="29" y="17"/>
                  <a:pt x="29" y="17"/>
                  <a:pt x="29" y="17"/>
                </a:cubicBezTo>
                <a:close/>
                <a:moveTo>
                  <a:pt x="27" y="24"/>
                </a:moveTo>
                <a:cubicBezTo>
                  <a:pt x="27" y="24"/>
                  <a:pt x="27" y="24"/>
                  <a:pt x="27" y="24"/>
                </a:cubicBezTo>
                <a:cubicBezTo>
                  <a:pt x="27" y="24"/>
                  <a:pt x="27" y="24"/>
                  <a:pt x="27" y="24"/>
                </a:cubicBezTo>
                <a:cubicBezTo>
                  <a:pt x="27" y="24"/>
                  <a:pt x="27" y="24"/>
                  <a:pt x="27" y="24"/>
                </a:cubicBezTo>
                <a:cubicBezTo>
                  <a:pt x="27" y="24"/>
                  <a:pt x="27" y="24"/>
                  <a:pt x="27" y="24"/>
                </a:cubicBezTo>
                <a:cubicBezTo>
                  <a:pt x="27" y="24"/>
                  <a:pt x="27" y="24"/>
                  <a:pt x="27" y="24"/>
                </a:cubicBezTo>
                <a:cubicBezTo>
                  <a:pt x="27" y="24"/>
                  <a:pt x="27" y="24"/>
                  <a:pt x="27" y="24"/>
                </a:cubicBezTo>
                <a:cubicBezTo>
                  <a:pt x="27" y="24"/>
                  <a:pt x="27" y="24"/>
                  <a:pt x="27" y="24"/>
                </a:cubicBezTo>
                <a:cubicBezTo>
                  <a:pt x="27" y="24"/>
                  <a:pt x="27" y="24"/>
                  <a:pt x="27" y="24"/>
                </a:cubicBezTo>
                <a:cubicBezTo>
                  <a:pt x="27" y="24"/>
                  <a:pt x="27" y="24"/>
                  <a:pt x="27" y="24"/>
                </a:cubicBezTo>
                <a:cubicBezTo>
                  <a:pt x="27" y="24"/>
                  <a:pt x="27" y="24"/>
                  <a:pt x="27" y="24"/>
                </a:cubicBezTo>
                <a:close/>
                <a:moveTo>
                  <a:pt x="27" y="25"/>
                </a:moveTo>
                <a:cubicBezTo>
                  <a:pt x="27" y="25"/>
                  <a:pt x="27" y="25"/>
                  <a:pt x="27" y="25"/>
                </a:cubicBezTo>
                <a:cubicBezTo>
                  <a:pt x="27" y="25"/>
                  <a:pt x="27" y="25"/>
                  <a:pt x="27" y="25"/>
                </a:cubicBezTo>
                <a:cubicBezTo>
                  <a:pt x="27" y="25"/>
                  <a:pt x="27" y="25"/>
                  <a:pt x="27" y="25"/>
                </a:cubicBezTo>
                <a:cubicBezTo>
                  <a:pt x="27" y="25"/>
                  <a:pt x="27" y="25"/>
                  <a:pt x="27" y="25"/>
                </a:cubicBezTo>
                <a:cubicBezTo>
                  <a:pt x="27" y="25"/>
                  <a:pt x="27" y="25"/>
                  <a:pt x="27" y="25"/>
                </a:cubicBezTo>
                <a:cubicBezTo>
                  <a:pt x="27" y="25"/>
                  <a:pt x="27" y="25"/>
                  <a:pt x="27" y="25"/>
                </a:cubicBezTo>
                <a:cubicBezTo>
                  <a:pt x="27" y="25"/>
                  <a:pt x="27" y="25"/>
                  <a:pt x="27" y="25"/>
                </a:cubicBezTo>
                <a:cubicBezTo>
                  <a:pt x="27" y="25"/>
                  <a:pt x="27" y="25"/>
                  <a:pt x="27" y="25"/>
                </a:cubicBezTo>
                <a:cubicBezTo>
                  <a:pt x="27" y="25"/>
                  <a:pt x="27" y="25"/>
                  <a:pt x="27" y="25"/>
                </a:cubicBezTo>
                <a:cubicBezTo>
                  <a:pt x="27" y="25"/>
                  <a:pt x="27" y="25"/>
                  <a:pt x="27" y="25"/>
                </a:cubicBezTo>
                <a:cubicBezTo>
                  <a:pt x="27" y="25"/>
                  <a:pt x="27" y="25"/>
                  <a:pt x="27" y="25"/>
                </a:cubicBezTo>
                <a:cubicBezTo>
                  <a:pt x="27" y="25"/>
                  <a:pt x="27" y="25"/>
                  <a:pt x="27" y="25"/>
                </a:cubicBezTo>
                <a:cubicBezTo>
                  <a:pt x="27" y="25"/>
                  <a:pt x="27" y="25"/>
                  <a:pt x="27" y="25"/>
                </a:cubicBezTo>
                <a:cubicBezTo>
                  <a:pt x="27" y="25"/>
                  <a:pt x="28" y="25"/>
                  <a:pt x="28" y="25"/>
                </a:cubicBezTo>
                <a:cubicBezTo>
                  <a:pt x="28" y="25"/>
                  <a:pt x="28" y="25"/>
                  <a:pt x="28" y="25"/>
                </a:cubicBezTo>
                <a:cubicBezTo>
                  <a:pt x="28" y="25"/>
                  <a:pt x="28" y="25"/>
                  <a:pt x="27" y="25"/>
                </a:cubicBezTo>
                <a:cubicBezTo>
                  <a:pt x="27" y="25"/>
                  <a:pt x="27" y="25"/>
                  <a:pt x="27" y="25"/>
                </a:cubicBezTo>
                <a:cubicBezTo>
                  <a:pt x="27" y="25"/>
                  <a:pt x="27" y="25"/>
                  <a:pt x="27" y="25"/>
                </a:cubicBezTo>
                <a:cubicBezTo>
                  <a:pt x="27" y="25"/>
                  <a:pt x="27" y="25"/>
                  <a:pt x="27" y="25"/>
                </a:cubicBezTo>
                <a:cubicBezTo>
                  <a:pt x="27" y="25"/>
                  <a:pt x="27" y="25"/>
                  <a:pt x="27" y="25"/>
                </a:cubicBezTo>
                <a:cubicBezTo>
                  <a:pt x="27" y="25"/>
                  <a:pt x="27" y="25"/>
                  <a:pt x="27" y="24"/>
                </a:cubicBezTo>
                <a:cubicBezTo>
                  <a:pt x="27" y="24"/>
                  <a:pt x="27" y="24"/>
                  <a:pt x="27" y="24"/>
                </a:cubicBezTo>
                <a:cubicBezTo>
                  <a:pt x="27" y="24"/>
                  <a:pt x="27" y="24"/>
                  <a:pt x="27" y="24"/>
                </a:cubicBezTo>
                <a:cubicBezTo>
                  <a:pt x="27" y="24"/>
                  <a:pt x="27" y="24"/>
                  <a:pt x="27" y="24"/>
                </a:cubicBezTo>
                <a:cubicBezTo>
                  <a:pt x="27" y="24"/>
                  <a:pt x="27" y="24"/>
                  <a:pt x="27" y="25"/>
                </a:cubicBezTo>
                <a:cubicBezTo>
                  <a:pt x="27" y="25"/>
                  <a:pt x="27" y="25"/>
                  <a:pt x="27" y="25"/>
                </a:cubicBezTo>
                <a:cubicBezTo>
                  <a:pt x="27" y="25"/>
                  <a:pt x="27" y="25"/>
                  <a:pt x="27" y="25"/>
                </a:cubicBezTo>
                <a:cubicBezTo>
                  <a:pt x="27" y="25"/>
                  <a:pt x="27" y="25"/>
                  <a:pt x="27" y="25"/>
                </a:cubicBezTo>
                <a:cubicBezTo>
                  <a:pt x="27" y="25"/>
                  <a:pt x="27" y="25"/>
                  <a:pt x="27" y="25"/>
                </a:cubicBezTo>
                <a:close/>
                <a:moveTo>
                  <a:pt x="57" y="44"/>
                </a:moveTo>
                <a:cubicBezTo>
                  <a:pt x="57" y="44"/>
                  <a:pt x="57" y="44"/>
                  <a:pt x="57" y="44"/>
                </a:cubicBezTo>
                <a:cubicBezTo>
                  <a:pt x="57" y="44"/>
                  <a:pt x="57" y="44"/>
                  <a:pt x="57" y="44"/>
                </a:cubicBezTo>
                <a:cubicBezTo>
                  <a:pt x="57" y="44"/>
                  <a:pt x="57" y="44"/>
                  <a:pt x="57" y="44"/>
                </a:cubicBezTo>
                <a:cubicBezTo>
                  <a:pt x="57" y="44"/>
                  <a:pt x="57" y="44"/>
                  <a:pt x="57" y="44"/>
                </a:cubicBezTo>
                <a:cubicBezTo>
                  <a:pt x="57" y="44"/>
                  <a:pt x="57" y="44"/>
                  <a:pt x="57" y="44"/>
                </a:cubicBezTo>
                <a:cubicBezTo>
                  <a:pt x="57" y="44"/>
                  <a:pt x="57" y="44"/>
                  <a:pt x="57" y="44"/>
                </a:cubicBezTo>
                <a:cubicBezTo>
                  <a:pt x="57" y="44"/>
                  <a:pt x="57" y="44"/>
                  <a:pt x="57" y="44"/>
                </a:cubicBezTo>
                <a:cubicBezTo>
                  <a:pt x="57" y="44"/>
                  <a:pt x="57" y="44"/>
                  <a:pt x="57" y="44"/>
                </a:cubicBezTo>
                <a:close/>
                <a:moveTo>
                  <a:pt x="57" y="44"/>
                </a:moveTo>
                <a:cubicBezTo>
                  <a:pt x="57" y="44"/>
                  <a:pt x="57" y="44"/>
                  <a:pt x="57" y="44"/>
                </a:cubicBezTo>
                <a:cubicBezTo>
                  <a:pt x="57" y="44"/>
                  <a:pt x="57" y="44"/>
                  <a:pt x="57" y="44"/>
                </a:cubicBezTo>
                <a:cubicBezTo>
                  <a:pt x="57" y="44"/>
                  <a:pt x="57" y="44"/>
                  <a:pt x="57" y="44"/>
                </a:cubicBezTo>
                <a:cubicBezTo>
                  <a:pt x="57" y="44"/>
                  <a:pt x="57" y="44"/>
                  <a:pt x="57" y="44"/>
                </a:cubicBezTo>
                <a:cubicBezTo>
                  <a:pt x="57" y="44"/>
                  <a:pt x="57" y="44"/>
                  <a:pt x="57" y="44"/>
                </a:cubicBezTo>
                <a:cubicBezTo>
                  <a:pt x="57" y="44"/>
                  <a:pt x="57" y="44"/>
                  <a:pt x="57" y="44"/>
                </a:cubicBezTo>
                <a:cubicBezTo>
                  <a:pt x="57" y="44"/>
                  <a:pt x="57" y="44"/>
                  <a:pt x="57" y="44"/>
                </a:cubicBezTo>
                <a:cubicBezTo>
                  <a:pt x="57" y="44"/>
                  <a:pt x="57" y="44"/>
                  <a:pt x="57" y="44"/>
                </a:cubicBezTo>
                <a:cubicBezTo>
                  <a:pt x="57" y="44"/>
                  <a:pt x="57" y="44"/>
                  <a:pt x="57" y="44"/>
                </a:cubicBezTo>
                <a:close/>
                <a:moveTo>
                  <a:pt x="33" y="39"/>
                </a:moveTo>
                <a:cubicBezTo>
                  <a:pt x="33" y="39"/>
                  <a:pt x="33" y="39"/>
                  <a:pt x="33" y="39"/>
                </a:cubicBezTo>
                <a:cubicBezTo>
                  <a:pt x="33" y="39"/>
                  <a:pt x="33" y="39"/>
                  <a:pt x="33" y="39"/>
                </a:cubicBezTo>
                <a:cubicBezTo>
                  <a:pt x="33" y="39"/>
                  <a:pt x="33" y="39"/>
                  <a:pt x="33" y="39"/>
                </a:cubicBezTo>
                <a:cubicBezTo>
                  <a:pt x="33" y="39"/>
                  <a:pt x="33" y="39"/>
                  <a:pt x="33" y="39"/>
                </a:cubicBezTo>
                <a:cubicBezTo>
                  <a:pt x="33" y="39"/>
                  <a:pt x="33" y="39"/>
                  <a:pt x="33" y="39"/>
                </a:cubicBezTo>
                <a:cubicBezTo>
                  <a:pt x="33" y="39"/>
                  <a:pt x="33" y="39"/>
                  <a:pt x="33" y="39"/>
                </a:cubicBezTo>
                <a:close/>
                <a:moveTo>
                  <a:pt x="27" y="25"/>
                </a:moveTo>
                <a:cubicBezTo>
                  <a:pt x="27" y="25"/>
                  <a:pt x="27" y="25"/>
                  <a:pt x="27" y="25"/>
                </a:cubicBezTo>
                <a:cubicBezTo>
                  <a:pt x="27" y="25"/>
                  <a:pt x="27" y="25"/>
                  <a:pt x="27" y="25"/>
                </a:cubicBezTo>
                <a:cubicBezTo>
                  <a:pt x="27" y="25"/>
                  <a:pt x="27" y="25"/>
                  <a:pt x="27" y="25"/>
                </a:cubicBezTo>
                <a:cubicBezTo>
                  <a:pt x="27" y="25"/>
                  <a:pt x="27" y="25"/>
                  <a:pt x="27" y="25"/>
                </a:cubicBezTo>
                <a:cubicBezTo>
                  <a:pt x="27" y="25"/>
                  <a:pt x="27" y="25"/>
                  <a:pt x="27" y="25"/>
                </a:cubicBezTo>
                <a:cubicBezTo>
                  <a:pt x="27" y="25"/>
                  <a:pt x="27" y="25"/>
                  <a:pt x="27" y="25"/>
                </a:cubicBezTo>
                <a:cubicBezTo>
                  <a:pt x="27" y="25"/>
                  <a:pt x="27" y="25"/>
                  <a:pt x="27" y="25"/>
                </a:cubicBezTo>
                <a:cubicBezTo>
                  <a:pt x="27" y="25"/>
                  <a:pt x="27" y="25"/>
                  <a:pt x="27" y="25"/>
                </a:cubicBezTo>
                <a:close/>
                <a:moveTo>
                  <a:pt x="27" y="25"/>
                </a:moveTo>
                <a:cubicBezTo>
                  <a:pt x="27" y="25"/>
                  <a:pt x="27" y="25"/>
                  <a:pt x="27" y="25"/>
                </a:cubicBezTo>
                <a:cubicBezTo>
                  <a:pt x="27" y="25"/>
                  <a:pt x="27" y="25"/>
                  <a:pt x="27" y="25"/>
                </a:cubicBezTo>
                <a:cubicBezTo>
                  <a:pt x="27" y="25"/>
                  <a:pt x="27" y="25"/>
                  <a:pt x="27" y="25"/>
                </a:cubicBezTo>
                <a:cubicBezTo>
                  <a:pt x="27" y="25"/>
                  <a:pt x="27" y="25"/>
                  <a:pt x="27" y="25"/>
                </a:cubicBezTo>
                <a:cubicBezTo>
                  <a:pt x="27" y="25"/>
                  <a:pt x="27" y="25"/>
                  <a:pt x="27" y="25"/>
                </a:cubicBezTo>
                <a:cubicBezTo>
                  <a:pt x="27" y="25"/>
                  <a:pt x="27" y="25"/>
                  <a:pt x="27" y="25"/>
                </a:cubicBezTo>
                <a:cubicBezTo>
                  <a:pt x="27" y="25"/>
                  <a:pt x="27" y="25"/>
                  <a:pt x="27" y="25"/>
                </a:cubicBezTo>
                <a:close/>
                <a:moveTo>
                  <a:pt x="28" y="25"/>
                </a:moveTo>
                <a:cubicBezTo>
                  <a:pt x="28" y="25"/>
                  <a:pt x="28" y="25"/>
                  <a:pt x="28" y="25"/>
                </a:cubicBezTo>
                <a:cubicBezTo>
                  <a:pt x="28" y="25"/>
                  <a:pt x="28" y="25"/>
                  <a:pt x="28" y="25"/>
                </a:cubicBezTo>
                <a:cubicBezTo>
                  <a:pt x="28" y="25"/>
                  <a:pt x="28" y="25"/>
                  <a:pt x="28" y="25"/>
                </a:cubicBezTo>
                <a:cubicBezTo>
                  <a:pt x="28" y="25"/>
                  <a:pt x="28" y="25"/>
                  <a:pt x="28" y="25"/>
                </a:cubicBezTo>
                <a:cubicBezTo>
                  <a:pt x="28" y="25"/>
                  <a:pt x="28" y="25"/>
                  <a:pt x="28" y="25"/>
                </a:cubicBezTo>
                <a:cubicBezTo>
                  <a:pt x="28" y="25"/>
                  <a:pt x="28" y="25"/>
                  <a:pt x="28" y="25"/>
                </a:cubicBezTo>
                <a:cubicBezTo>
                  <a:pt x="28" y="25"/>
                  <a:pt x="28" y="25"/>
                  <a:pt x="28" y="25"/>
                </a:cubicBezTo>
                <a:cubicBezTo>
                  <a:pt x="28" y="25"/>
                  <a:pt x="28" y="25"/>
                  <a:pt x="28" y="25"/>
                </a:cubicBezTo>
                <a:cubicBezTo>
                  <a:pt x="28" y="25"/>
                  <a:pt x="28" y="25"/>
                  <a:pt x="28" y="25"/>
                </a:cubicBezTo>
                <a:cubicBezTo>
                  <a:pt x="28" y="25"/>
                  <a:pt x="28" y="25"/>
                  <a:pt x="28" y="25"/>
                </a:cubicBezTo>
                <a:close/>
                <a:moveTo>
                  <a:pt x="34" y="23"/>
                </a:moveTo>
                <a:cubicBezTo>
                  <a:pt x="34" y="23"/>
                  <a:pt x="34" y="23"/>
                  <a:pt x="33" y="23"/>
                </a:cubicBezTo>
                <a:cubicBezTo>
                  <a:pt x="33" y="23"/>
                  <a:pt x="33" y="23"/>
                  <a:pt x="33" y="23"/>
                </a:cubicBezTo>
                <a:cubicBezTo>
                  <a:pt x="33" y="23"/>
                  <a:pt x="33" y="23"/>
                  <a:pt x="33" y="23"/>
                </a:cubicBezTo>
                <a:cubicBezTo>
                  <a:pt x="33" y="23"/>
                  <a:pt x="33" y="23"/>
                  <a:pt x="33" y="23"/>
                </a:cubicBezTo>
                <a:cubicBezTo>
                  <a:pt x="33" y="23"/>
                  <a:pt x="33" y="23"/>
                  <a:pt x="33" y="23"/>
                </a:cubicBezTo>
                <a:cubicBezTo>
                  <a:pt x="33" y="23"/>
                  <a:pt x="33" y="23"/>
                  <a:pt x="34" y="23"/>
                </a:cubicBezTo>
                <a:cubicBezTo>
                  <a:pt x="34" y="23"/>
                  <a:pt x="34" y="23"/>
                  <a:pt x="34" y="23"/>
                </a:cubicBezTo>
                <a:cubicBezTo>
                  <a:pt x="34" y="23"/>
                  <a:pt x="34" y="23"/>
                  <a:pt x="34" y="23"/>
                </a:cubicBezTo>
                <a:cubicBezTo>
                  <a:pt x="34" y="23"/>
                  <a:pt x="34" y="23"/>
                  <a:pt x="34" y="23"/>
                </a:cubicBezTo>
                <a:cubicBezTo>
                  <a:pt x="34" y="23"/>
                  <a:pt x="34" y="23"/>
                  <a:pt x="34" y="23"/>
                </a:cubicBezTo>
                <a:cubicBezTo>
                  <a:pt x="34" y="23"/>
                  <a:pt x="34" y="23"/>
                  <a:pt x="34" y="23"/>
                </a:cubicBezTo>
                <a:cubicBezTo>
                  <a:pt x="34" y="23"/>
                  <a:pt x="34" y="23"/>
                  <a:pt x="34" y="23"/>
                </a:cubicBezTo>
                <a:close/>
                <a:moveTo>
                  <a:pt x="34" y="23"/>
                </a:moveTo>
                <a:cubicBezTo>
                  <a:pt x="34" y="23"/>
                  <a:pt x="34" y="23"/>
                  <a:pt x="34" y="23"/>
                </a:cubicBezTo>
                <a:cubicBezTo>
                  <a:pt x="34" y="23"/>
                  <a:pt x="34" y="23"/>
                  <a:pt x="34" y="23"/>
                </a:cubicBezTo>
                <a:cubicBezTo>
                  <a:pt x="34" y="23"/>
                  <a:pt x="34" y="23"/>
                  <a:pt x="34" y="23"/>
                </a:cubicBezTo>
                <a:cubicBezTo>
                  <a:pt x="34" y="23"/>
                  <a:pt x="34" y="23"/>
                  <a:pt x="34" y="23"/>
                </a:cubicBezTo>
                <a:cubicBezTo>
                  <a:pt x="34" y="23"/>
                  <a:pt x="34" y="23"/>
                  <a:pt x="34" y="23"/>
                </a:cubicBezTo>
                <a:cubicBezTo>
                  <a:pt x="34" y="23"/>
                  <a:pt x="34" y="22"/>
                  <a:pt x="34" y="23"/>
                </a:cubicBezTo>
                <a:cubicBezTo>
                  <a:pt x="34" y="23"/>
                  <a:pt x="34" y="23"/>
                  <a:pt x="34" y="23"/>
                </a:cubicBezTo>
                <a:cubicBezTo>
                  <a:pt x="34" y="23"/>
                  <a:pt x="34" y="23"/>
                  <a:pt x="34" y="23"/>
                </a:cubicBezTo>
                <a:cubicBezTo>
                  <a:pt x="34" y="23"/>
                  <a:pt x="34" y="23"/>
                  <a:pt x="34" y="23"/>
                </a:cubicBezTo>
                <a:cubicBezTo>
                  <a:pt x="34" y="23"/>
                  <a:pt x="34" y="23"/>
                  <a:pt x="34" y="23"/>
                </a:cubicBezTo>
                <a:cubicBezTo>
                  <a:pt x="34" y="23"/>
                  <a:pt x="34" y="23"/>
                  <a:pt x="34" y="23"/>
                </a:cubicBezTo>
                <a:close/>
                <a:moveTo>
                  <a:pt x="33" y="24"/>
                </a:moveTo>
                <a:cubicBezTo>
                  <a:pt x="33" y="24"/>
                  <a:pt x="33" y="24"/>
                  <a:pt x="33" y="24"/>
                </a:cubicBezTo>
                <a:cubicBezTo>
                  <a:pt x="33" y="24"/>
                  <a:pt x="33" y="24"/>
                  <a:pt x="33" y="24"/>
                </a:cubicBezTo>
                <a:cubicBezTo>
                  <a:pt x="33" y="24"/>
                  <a:pt x="33" y="24"/>
                  <a:pt x="33" y="24"/>
                </a:cubicBezTo>
                <a:cubicBezTo>
                  <a:pt x="33" y="24"/>
                  <a:pt x="33" y="24"/>
                  <a:pt x="33" y="24"/>
                </a:cubicBezTo>
                <a:cubicBezTo>
                  <a:pt x="33" y="24"/>
                  <a:pt x="33" y="24"/>
                  <a:pt x="33" y="24"/>
                </a:cubicBezTo>
                <a:cubicBezTo>
                  <a:pt x="33" y="24"/>
                  <a:pt x="33" y="24"/>
                  <a:pt x="33" y="24"/>
                </a:cubicBezTo>
                <a:cubicBezTo>
                  <a:pt x="33" y="24"/>
                  <a:pt x="33" y="24"/>
                  <a:pt x="33" y="24"/>
                </a:cubicBezTo>
                <a:cubicBezTo>
                  <a:pt x="33" y="24"/>
                  <a:pt x="33" y="24"/>
                  <a:pt x="33" y="24"/>
                </a:cubicBezTo>
                <a:cubicBezTo>
                  <a:pt x="33" y="24"/>
                  <a:pt x="33" y="24"/>
                  <a:pt x="33" y="24"/>
                </a:cubicBezTo>
                <a:cubicBezTo>
                  <a:pt x="33" y="24"/>
                  <a:pt x="33" y="24"/>
                  <a:pt x="33" y="24"/>
                </a:cubicBezTo>
                <a:cubicBezTo>
                  <a:pt x="33" y="24"/>
                  <a:pt x="33" y="24"/>
                  <a:pt x="33" y="24"/>
                </a:cubicBezTo>
                <a:cubicBezTo>
                  <a:pt x="33" y="24"/>
                  <a:pt x="33" y="24"/>
                  <a:pt x="33" y="24"/>
                </a:cubicBezTo>
                <a:cubicBezTo>
                  <a:pt x="33" y="24"/>
                  <a:pt x="33" y="24"/>
                  <a:pt x="33" y="24"/>
                </a:cubicBezTo>
                <a:cubicBezTo>
                  <a:pt x="33" y="24"/>
                  <a:pt x="33" y="24"/>
                  <a:pt x="33" y="24"/>
                </a:cubicBezTo>
                <a:cubicBezTo>
                  <a:pt x="33" y="24"/>
                  <a:pt x="33" y="24"/>
                  <a:pt x="33" y="24"/>
                </a:cubicBezTo>
                <a:cubicBezTo>
                  <a:pt x="33" y="24"/>
                  <a:pt x="33" y="24"/>
                  <a:pt x="33" y="24"/>
                </a:cubicBezTo>
                <a:cubicBezTo>
                  <a:pt x="33" y="24"/>
                  <a:pt x="33" y="24"/>
                  <a:pt x="33" y="24"/>
                </a:cubicBezTo>
                <a:cubicBezTo>
                  <a:pt x="33" y="24"/>
                  <a:pt x="33" y="24"/>
                  <a:pt x="33" y="24"/>
                </a:cubicBezTo>
                <a:cubicBezTo>
                  <a:pt x="33" y="24"/>
                  <a:pt x="33" y="24"/>
                  <a:pt x="33" y="24"/>
                </a:cubicBezTo>
                <a:cubicBezTo>
                  <a:pt x="33" y="24"/>
                  <a:pt x="33" y="24"/>
                  <a:pt x="33" y="24"/>
                </a:cubicBezTo>
                <a:cubicBezTo>
                  <a:pt x="33" y="24"/>
                  <a:pt x="33" y="24"/>
                  <a:pt x="33" y="24"/>
                </a:cubicBezTo>
                <a:cubicBezTo>
                  <a:pt x="33" y="24"/>
                  <a:pt x="33" y="24"/>
                  <a:pt x="33" y="24"/>
                </a:cubicBezTo>
                <a:cubicBezTo>
                  <a:pt x="33" y="24"/>
                  <a:pt x="33" y="24"/>
                  <a:pt x="33" y="24"/>
                </a:cubicBezTo>
                <a:cubicBezTo>
                  <a:pt x="33" y="24"/>
                  <a:pt x="33" y="24"/>
                  <a:pt x="33" y="24"/>
                </a:cubicBezTo>
                <a:cubicBezTo>
                  <a:pt x="33" y="24"/>
                  <a:pt x="33" y="24"/>
                  <a:pt x="33" y="24"/>
                </a:cubicBezTo>
                <a:cubicBezTo>
                  <a:pt x="33" y="24"/>
                  <a:pt x="33" y="24"/>
                  <a:pt x="33" y="24"/>
                </a:cubicBezTo>
                <a:close/>
                <a:moveTo>
                  <a:pt x="34" y="22"/>
                </a:moveTo>
                <a:cubicBezTo>
                  <a:pt x="34" y="22"/>
                  <a:pt x="34" y="22"/>
                  <a:pt x="34" y="22"/>
                </a:cubicBezTo>
                <a:cubicBezTo>
                  <a:pt x="34" y="22"/>
                  <a:pt x="34" y="22"/>
                  <a:pt x="34" y="22"/>
                </a:cubicBezTo>
                <a:cubicBezTo>
                  <a:pt x="34" y="22"/>
                  <a:pt x="34" y="22"/>
                  <a:pt x="34" y="22"/>
                </a:cubicBezTo>
                <a:cubicBezTo>
                  <a:pt x="34" y="22"/>
                  <a:pt x="34" y="22"/>
                  <a:pt x="34" y="22"/>
                </a:cubicBezTo>
                <a:close/>
                <a:moveTo>
                  <a:pt x="33" y="23"/>
                </a:moveTo>
                <a:cubicBezTo>
                  <a:pt x="33" y="23"/>
                  <a:pt x="33" y="23"/>
                  <a:pt x="33" y="23"/>
                </a:cubicBezTo>
                <a:cubicBezTo>
                  <a:pt x="33" y="23"/>
                  <a:pt x="33" y="23"/>
                  <a:pt x="33" y="23"/>
                </a:cubicBezTo>
                <a:cubicBezTo>
                  <a:pt x="33" y="23"/>
                  <a:pt x="33" y="23"/>
                  <a:pt x="33" y="23"/>
                </a:cubicBezTo>
                <a:cubicBezTo>
                  <a:pt x="33" y="23"/>
                  <a:pt x="33" y="23"/>
                  <a:pt x="33" y="23"/>
                </a:cubicBezTo>
                <a:cubicBezTo>
                  <a:pt x="33" y="23"/>
                  <a:pt x="33" y="23"/>
                  <a:pt x="33" y="23"/>
                </a:cubicBezTo>
                <a:cubicBezTo>
                  <a:pt x="33" y="24"/>
                  <a:pt x="33" y="24"/>
                  <a:pt x="33" y="24"/>
                </a:cubicBezTo>
                <a:cubicBezTo>
                  <a:pt x="33" y="24"/>
                  <a:pt x="33" y="24"/>
                  <a:pt x="33" y="24"/>
                </a:cubicBezTo>
                <a:cubicBezTo>
                  <a:pt x="33" y="24"/>
                  <a:pt x="33" y="24"/>
                  <a:pt x="33" y="24"/>
                </a:cubicBezTo>
                <a:cubicBezTo>
                  <a:pt x="33" y="24"/>
                  <a:pt x="33" y="24"/>
                  <a:pt x="33" y="24"/>
                </a:cubicBezTo>
                <a:cubicBezTo>
                  <a:pt x="33" y="24"/>
                  <a:pt x="33" y="24"/>
                  <a:pt x="33" y="24"/>
                </a:cubicBezTo>
                <a:cubicBezTo>
                  <a:pt x="33" y="24"/>
                  <a:pt x="33" y="24"/>
                  <a:pt x="33" y="24"/>
                </a:cubicBezTo>
                <a:cubicBezTo>
                  <a:pt x="33" y="24"/>
                  <a:pt x="33" y="24"/>
                  <a:pt x="33" y="24"/>
                </a:cubicBezTo>
                <a:cubicBezTo>
                  <a:pt x="33" y="24"/>
                  <a:pt x="33" y="24"/>
                  <a:pt x="33" y="24"/>
                </a:cubicBezTo>
                <a:cubicBezTo>
                  <a:pt x="33" y="24"/>
                  <a:pt x="33" y="24"/>
                  <a:pt x="33" y="24"/>
                </a:cubicBezTo>
                <a:cubicBezTo>
                  <a:pt x="33" y="24"/>
                  <a:pt x="33" y="24"/>
                  <a:pt x="33" y="24"/>
                </a:cubicBezTo>
                <a:cubicBezTo>
                  <a:pt x="33" y="24"/>
                  <a:pt x="33" y="23"/>
                  <a:pt x="33" y="23"/>
                </a:cubicBezTo>
                <a:cubicBezTo>
                  <a:pt x="33" y="23"/>
                  <a:pt x="33" y="23"/>
                  <a:pt x="33" y="23"/>
                </a:cubicBezTo>
                <a:cubicBezTo>
                  <a:pt x="33" y="23"/>
                  <a:pt x="33" y="23"/>
                  <a:pt x="33" y="23"/>
                </a:cubicBezTo>
                <a:cubicBezTo>
                  <a:pt x="33" y="23"/>
                  <a:pt x="33" y="23"/>
                  <a:pt x="33" y="23"/>
                </a:cubicBezTo>
                <a:cubicBezTo>
                  <a:pt x="33" y="23"/>
                  <a:pt x="33" y="23"/>
                  <a:pt x="33" y="23"/>
                </a:cubicBezTo>
                <a:cubicBezTo>
                  <a:pt x="33" y="23"/>
                  <a:pt x="33" y="23"/>
                  <a:pt x="33" y="23"/>
                </a:cubicBezTo>
                <a:cubicBezTo>
                  <a:pt x="33" y="23"/>
                  <a:pt x="33" y="23"/>
                  <a:pt x="33" y="23"/>
                </a:cubicBezTo>
                <a:close/>
                <a:moveTo>
                  <a:pt x="34" y="22"/>
                </a:move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lose/>
                <a:moveTo>
                  <a:pt x="27" y="23"/>
                </a:moveTo>
                <a:cubicBezTo>
                  <a:pt x="27" y="24"/>
                  <a:pt x="27" y="23"/>
                  <a:pt x="27" y="23"/>
                </a:cubicBezTo>
                <a:cubicBezTo>
                  <a:pt x="27" y="23"/>
                  <a:pt x="27" y="23"/>
                  <a:pt x="27" y="23"/>
                </a:cubicBezTo>
                <a:cubicBezTo>
                  <a:pt x="27" y="23"/>
                  <a:pt x="27" y="23"/>
                  <a:pt x="27" y="23"/>
                </a:cubicBezTo>
                <a:cubicBezTo>
                  <a:pt x="27" y="23"/>
                  <a:pt x="27" y="23"/>
                  <a:pt x="27" y="23"/>
                </a:cubicBezTo>
                <a:cubicBezTo>
                  <a:pt x="27" y="23"/>
                  <a:pt x="27" y="23"/>
                  <a:pt x="27" y="23"/>
                </a:cubicBezTo>
                <a:cubicBezTo>
                  <a:pt x="27" y="23"/>
                  <a:pt x="27" y="23"/>
                  <a:pt x="27" y="23"/>
                </a:cubicBezTo>
                <a:close/>
                <a:moveTo>
                  <a:pt x="32" y="25"/>
                </a:moveTo>
                <a:cubicBezTo>
                  <a:pt x="32" y="25"/>
                  <a:pt x="32" y="25"/>
                  <a:pt x="32" y="25"/>
                </a:cubicBezTo>
                <a:cubicBezTo>
                  <a:pt x="32" y="25"/>
                  <a:pt x="32" y="25"/>
                  <a:pt x="32" y="25"/>
                </a:cubicBezTo>
                <a:cubicBezTo>
                  <a:pt x="32" y="25"/>
                  <a:pt x="32" y="25"/>
                  <a:pt x="32" y="25"/>
                </a:cubicBezTo>
                <a:cubicBezTo>
                  <a:pt x="32" y="25"/>
                  <a:pt x="32" y="25"/>
                  <a:pt x="32" y="25"/>
                </a:cubicBezTo>
                <a:cubicBezTo>
                  <a:pt x="32" y="25"/>
                  <a:pt x="32" y="25"/>
                  <a:pt x="32" y="25"/>
                </a:cubicBezTo>
                <a:cubicBezTo>
                  <a:pt x="32" y="25"/>
                  <a:pt x="32" y="25"/>
                  <a:pt x="32" y="25"/>
                </a:cubicBezTo>
                <a:cubicBezTo>
                  <a:pt x="32" y="25"/>
                  <a:pt x="32" y="25"/>
                  <a:pt x="32" y="25"/>
                </a:cubicBezTo>
                <a:cubicBezTo>
                  <a:pt x="32" y="25"/>
                  <a:pt x="32" y="25"/>
                  <a:pt x="32" y="25"/>
                </a:cubicBezTo>
                <a:cubicBezTo>
                  <a:pt x="32" y="25"/>
                  <a:pt x="32" y="25"/>
                  <a:pt x="32" y="25"/>
                </a:cubicBezTo>
                <a:cubicBezTo>
                  <a:pt x="32" y="25"/>
                  <a:pt x="32" y="25"/>
                  <a:pt x="32" y="25"/>
                </a:cubicBezTo>
                <a:cubicBezTo>
                  <a:pt x="32" y="25"/>
                  <a:pt x="32" y="25"/>
                  <a:pt x="32" y="25"/>
                </a:cubicBezTo>
                <a:cubicBezTo>
                  <a:pt x="32" y="25"/>
                  <a:pt x="32" y="25"/>
                  <a:pt x="33" y="25"/>
                </a:cubicBezTo>
                <a:cubicBezTo>
                  <a:pt x="33" y="25"/>
                  <a:pt x="33" y="25"/>
                  <a:pt x="33" y="25"/>
                </a:cubicBezTo>
                <a:cubicBezTo>
                  <a:pt x="33" y="25"/>
                  <a:pt x="33" y="25"/>
                  <a:pt x="33" y="25"/>
                </a:cubicBezTo>
                <a:cubicBezTo>
                  <a:pt x="33" y="25"/>
                  <a:pt x="33" y="25"/>
                  <a:pt x="33" y="25"/>
                </a:cubicBezTo>
                <a:cubicBezTo>
                  <a:pt x="33" y="25"/>
                  <a:pt x="33" y="25"/>
                  <a:pt x="32" y="25"/>
                </a:cubicBezTo>
                <a:close/>
                <a:moveTo>
                  <a:pt x="33" y="24"/>
                </a:moveTo>
                <a:cubicBezTo>
                  <a:pt x="33" y="24"/>
                  <a:pt x="33" y="24"/>
                  <a:pt x="33" y="24"/>
                </a:cubicBezTo>
                <a:cubicBezTo>
                  <a:pt x="33" y="24"/>
                  <a:pt x="33" y="24"/>
                  <a:pt x="33" y="24"/>
                </a:cubicBezTo>
                <a:cubicBezTo>
                  <a:pt x="33" y="24"/>
                  <a:pt x="33" y="24"/>
                  <a:pt x="33" y="24"/>
                </a:cubicBezTo>
                <a:cubicBezTo>
                  <a:pt x="33" y="24"/>
                  <a:pt x="33" y="24"/>
                  <a:pt x="33" y="24"/>
                </a:cubicBezTo>
                <a:cubicBezTo>
                  <a:pt x="33" y="24"/>
                  <a:pt x="33" y="24"/>
                  <a:pt x="33" y="24"/>
                </a:cubicBezTo>
                <a:cubicBezTo>
                  <a:pt x="33" y="24"/>
                  <a:pt x="33" y="24"/>
                  <a:pt x="33" y="24"/>
                </a:cubicBezTo>
                <a:cubicBezTo>
                  <a:pt x="33" y="24"/>
                  <a:pt x="33" y="24"/>
                  <a:pt x="33" y="24"/>
                </a:cubicBezTo>
                <a:cubicBezTo>
                  <a:pt x="33" y="24"/>
                  <a:pt x="33" y="24"/>
                  <a:pt x="33" y="24"/>
                </a:cubicBezTo>
                <a:cubicBezTo>
                  <a:pt x="33" y="24"/>
                  <a:pt x="33" y="24"/>
                  <a:pt x="33" y="24"/>
                </a:cubicBezTo>
                <a:cubicBezTo>
                  <a:pt x="33" y="24"/>
                  <a:pt x="33" y="24"/>
                  <a:pt x="33" y="24"/>
                </a:cubicBezTo>
                <a:cubicBezTo>
                  <a:pt x="33" y="24"/>
                  <a:pt x="33" y="24"/>
                  <a:pt x="33" y="24"/>
                </a:cubicBezTo>
                <a:cubicBezTo>
                  <a:pt x="33" y="24"/>
                  <a:pt x="33" y="24"/>
                  <a:pt x="33" y="24"/>
                </a:cubicBezTo>
                <a:cubicBezTo>
                  <a:pt x="33" y="24"/>
                  <a:pt x="33" y="24"/>
                  <a:pt x="33" y="24"/>
                </a:cubicBezTo>
                <a:cubicBezTo>
                  <a:pt x="33" y="24"/>
                  <a:pt x="33" y="24"/>
                  <a:pt x="33" y="24"/>
                </a:cubicBezTo>
                <a:cubicBezTo>
                  <a:pt x="33" y="24"/>
                  <a:pt x="33" y="24"/>
                  <a:pt x="33" y="24"/>
                </a:cubicBezTo>
                <a:cubicBezTo>
                  <a:pt x="33" y="24"/>
                  <a:pt x="33" y="24"/>
                  <a:pt x="33" y="24"/>
                </a:cubicBezTo>
                <a:cubicBezTo>
                  <a:pt x="33" y="24"/>
                  <a:pt x="33" y="24"/>
                  <a:pt x="33" y="24"/>
                </a:cubicBezTo>
                <a:cubicBezTo>
                  <a:pt x="33" y="24"/>
                  <a:pt x="33" y="24"/>
                  <a:pt x="33" y="24"/>
                </a:cubicBezTo>
                <a:cubicBezTo>
                  <a:pt x="33" y="24"/>
                  <a:pt x="33" y="24"/>
                  <a:pt x="33" y="24"/>
                </a:cubicBezTo>
                <a:cubicBezTo>
                  <a:pt x="33" y="24"/>
                  <a:pt x="33" y="24"/>
                  <a:pt x="33" y="24"/>
                </a:cubicBezTo>
                <a:close/>
                <a:moveTo>
                  <a:pt x="33" y="28"/>
                </a:moveTo>
                <a:cubicBezTo>
                  <a:pt x="33" y="28"/>
                  <a:pt x="33" y="28"/>
                  <a:pt x="33" y="28"/>
                </a:cubicBezTo>
                <a:cubicBezTo>
                  <a:pt x="33" y="28"/>
                  <a:pt x="33" y="28"/>
                  <a:pt x="33" y="28"/>
                </a:cubicBezTo>
                <a:cubicBezTo>
                  <a:pt x="33" y="28"/>
                  <a:pt x="33" y="28"/>
                  <a:pt x="33" y="28"/>
                </a:cubicBezTo>
                <a:cubicBezTo>
                  <a:pt x="33" y="28"/>
                  <a:pt x="33" y="28"/>
                  <a:pt x="33" y="28"/>
                </a:cubicBezTo>
                <a:cubicBezTo>
                  <a:pt x="33" y="28"/>
                  <a:pt x="33" y="28"/>
                  <a:pt x="33" y="28"/>
                </a:cubicBezTo>
                <a:cubicBezTo>
                  <a:pt x="33" y="28"/>
                  <a:pt x="33" y="28"/>
                  <a:pt x="33" y="28"/>
                </a:cubicBezTo>
                <a:cubicBezTo>
                  <a:pt x="33" y="28"/>
                  <a:pt x="33" y="28"/>
                  <a:pt x="33" y="28"/>
                </a:cubicBezTo>
                <a:cubicBezTo>
                  <a:pt x="33" y="28"/>
                  <a:pt x="33" y="28"/>
                  <a:pt x="33" y="28"/>
                </a:cubicBezTo>
                <a:cubicBezTo>
                  <a:pt x="33" y="28"/>
                  <a:pt x="33" y="28"/>
                  <a:pt x="34" y="28"/>
                </a:cubicBezTo>
                <a:cubicBezTo>
                  <a:pt x="34" y="28"/>
                  <a:pt x="34" y="28"/>
                  <a:pt x="34" y="28"/>
                </a:cubicBezTo>
                <a:cubicBezTo>
                  <a:pt x="34" y="28"/>
                  <a:pt x="34" y="28"/>
                  <a:pt x="34" y="28"/>
                </a:cubicBezTo>
                <a:cubicBezTo>
                  <a:pt x="34" y="28"/>
                  <a:pt x="34" y="28"/>
                  <a:pt x="34" y="28"/>
                </a:cubicBezTo>
                <a:cubicBezTo>
                  <a:pt x="34" y="28"/>
                  <a:pt x="34" y="28"/>
                  <a:pt x="34" y="28"/>
                </a:cubicBezTo>
                <a:cubicBezTo>
                  <a:pt x="34" y="28"/>
                  <a:pt x="34" y="28"/>
                  <a:pt x="34" y="28"/>
                </a:cubicBezTo>
                <a:cubicBezTo>
                  <a:pt x="34" y="28"/>
                  <a:pt x="34" y="28"/>
                  <a:pt x="34" y="28"/>
                </a:cubicBezTo>
                <a:cubicBezTo>
                  <a:pt x="34" y="28"/>
                  <a:pt x="34" y="28"/>
                  <a:pt x="34" y="28"/>
                </a:cubicBezTo>
                <a:cubicBezTo>
                  <a:pt x="34" y="28"/>
                  <a:pt x="34" y="28"/>
                  <a:pt x="34" y="28"/>
                </a:cubicBezTo>
                <a:cubicBezTo>
                  <a:pt x="34" y="28"/>
                  <a:pt x="34" y="28"/>
                  <a:pt x="34" y="28"/>
                </a:cubicBezTo>
                <a:cubicBezTo>
                  <a:pt x="34" y="28"/>
                  <a:pt x="34" y="28"/>
                  <a:pt x="34" y="28"/>
                </a:cubicBezTo>
                <a:cubicBezTo>
                  <a:pt x="34" y="28"/>
                  <a:pt x="34" y="28"/>
                  <a:pt x="34" y="28"/>
                </a:cubicBezTo>
                <a:cubicBezTo>
                  <a:pt x="34" y="28"/>
                  <a:pt x="34" y="28"/>
                  <a:pt x="34" y="28"/>
                </a:cubicBezTo>
                <a:cubicBezTo>
                  <a:pt x="34" y="28"/>
                  <a:pt x="34" y="28"/>
                  <a:pt x="34" y="28"/>
                </a:cubicBezTo>
                <a:cubicBezTo>
                  <a:pt x="34" y="28"/>
                  <a:pt x="34" y="28"/>
                  <a:pt x="34" y="28"/>
                </a:cubicBezTo>
                <a:cubicBezTo>
                  <a:pt x="34" y="28"/>
                  <a:pt x="34" y="28"/>
                  <a:pt x="34" y="28"/>
                </a:cubicBezTo>
                <a:cubicBezTo>
                  <a:pt x="34" y="28"/>
                  <a:pt x="34" y="28"/>
                  <a:pt x="34" y="28"/>
                </a:cubicBezTo>
                <a:cubicBezTo>
                  <a:pt x="34" y="28"/>
                  <a:pt x="34" y="28"/>
                  <a:pt x="34" y="28"/>
                </a:cubicBezTo>
                <a:cubicBezTo>
                  <a:pt x="34" y="28"/>
                  <a:pt x="34" y="28"/>
                  <a:pt x="34" y="28"/>
                </a:cubicBezTo>
                <a:cubicBezTo>
                  <a:pt x="34" y="28"/>
                  <a:pt x="34" y="28"/>
                  <a:pt x="34" y="28"/>
                </a:cubicBezTo>
                <a:cubicBezTo>
                  <a:pt x="34" y="28"/>
                  <a:pt x="34" y="28"/>
                  <a:pt x="34" y="28"/>
                </a:cubicBezTo>
                <a:cubicBezTo>
                  <a:pt x="34" y="28"/>
                  <a:pt x="34" y="28"/>
                  <a:pt x="34" y="28"/>
                </a:cubicBezTo>
                <a:cubicBezTo>
                  <a:pt x="34" y="28"/>
                  <a:pt x="34" y="28"/>
                  <a:pt x="34" y="28"/>
                </a:cubicBezTo>
                <a:cubicBezTo>
                  <a:pt x="34" y="28"/>
                  <a:pt x="34" y="28"/>
                  <a:pt x="34" y="28"/>
                </a:cubicBezTo>
                <a:cubicBezTo>
                  <a:pt x="34" y="28"/>
                  <a:pt x="34" y="28"/>
                  <a:pt x="34" y="28"/>
                </a:cubicBezTo>
                <a:cubicBezTo>
                  <a:pt x="34" y="28"/>
                  <a:pt x="34" y="28"/>
                  <a:pt x="34" y="28"/>
                </a:cubicBezTo>
                <a:cubicBezTo>
                  <a:pt x="34" y="28"/>
                  <a:pt x="34" y="28"/>
                  <a:pt x="34" y="28"/>
                </a:cubicBezTo>
                <a:cubicBezTo>
                  <a:pt x="34" y="28"/>
                  <a:pt x="34" y="28"/>
                  <a:pt x="34" y="28"/>
                </a:cubicBezTo>
                <a:cubicBezTo>
                  <a:pt x="34" y="28"/>
                  <a:pt x="34" y="28"/>
                  <a:pt x="34" y="28"/>
                </a:cubicBezTo>
                <a:cubicBezTo>
                  <a:pt x="34" y="28"/>
                  <a:pt x="34" y="27"/>
                  <a:pt x="34" y="27"/>
                </a:cubicBezTo>
                <a:cubicBezTo>
                  <a:pt x="34" y="27"/>
                  <a:pt x="34" y="27"/>
                  <a:pt x="34" y="27"/>
                </a:cubicBezTo>
                <a:cubicBezTo>
                  <a:pt x="34" y="27"/>
                  <a:pt x="34" y="27"/>
                  <a:pt x="34" y="27"/>
                </a:cubicBezTo>
                <a:cubicBezTo>
                  <a:pt x="34" y="27"/>
                  <a:pt x="34" y="27"/>
                  <a:pt x="34" y="27"/>
                </a:cubicBezTo>
                <a:cubicBezTo>
                  <a:pt x="34" y="27"/>
                  <a:pt x="34" y="27"/>
                  <a:pt x="34" y="27"/>
                </a:cubicBezTo>
                <a:cubicBezTo>
                  <a:pt x="34" y="27"/>
                  <a:pt x="34" y="27"/>
                  <a:pt x="34" y="27"/>
                </a:cubicBezTo>
                <a:cubicBezTo>
                  <a:pt x="34" y="27"/>
                  <a:pt x="34" y="27"/>
                  <a:pt x="34" y="27"/>
                </a:cubicBezTo>
                <a:cubicBezTo>
                  <a:pt x="35" y="27"/>
                  <a:pt x="35" y="27"/>
                  <a:pt x="35" y="27"/>
                </a:cubicBezTo>
                <a:cubicBezTo>
                  <a:pt x="35" y="27"/>
                  <a:pt x="35" y="27"/>
                  <a:pt x="35" y="27"/>
                </a:cubicBezTo>
                <a:cubicBezTo>
                  <a:pt x="35" y="27"/>
                  <a:pt x="35" y="27"/>
                  <a:pt x="34" y="27"/>
                </a:cubicBezTo>
                <a:cubicBezTo>
                  <a:pt x="34" y="27"/>
                  <a:pt x="34" y="27"/>
                  <a:pt x="34" y="27"/>
                </a:cubicBezTo>
                <a:cubicBezTo>
                  <a:pt x="34" y="27"/>
                  <a:pt x="34" y="27"/>
                  <a:pt x="34" y="27"/>
                </a:cubicBezTo>
                <a:cubicBezTo>
                  <a:pt x="34" y="27"/>
                  <a:pt x="34" y="27"/>
                  <a:pt x="34" y="27"/>
                </a:cubicBezTo>
                <a:cubicBezTo>
                  <a:pt x="34" y="27"/>
                  <a:pt x="34" y="27"/>
                  <a:pt x="35" y="27"/>
                </a:cubicBezTo>
                <a:cubicBezTo>
                  <a:pt x="35" y="27"/>
                  <a:pt x="35" y="27"/>
                  <a:pt x="35" y="27"/>
                </a:cubicBezTo>
                <a:cubicBezTo>
                  <a:pt x="35" y="27"/>
                  <a:pt x="35" y="27"/>
                  <a:pt x="35" y="27"/>
                </a:cubicBezTo>
                <a:cubicBezTo>
                  <a:pt x="35" y="27"/>
                  <a:pt x="35" y="27"/>
                  <a:pt x="35" y="27"/>
                </a:cubicBezTo>
                <a:cubicBezTo>
                  <a:pt x="35" y="27"/>
                  <a:pt x="35" y="27"/>
                  <a:pt x="35" y="27"/>
                </a:cubicBezTo>
                <a:cubicBezTo>
                  <a:pt x="35" y="27"/>
                  <a:pt x="35" y="27"/>
                  <a:pt x="34" y="27"/>
                </a:cubicBezTo>
                <a:cubicBezTo>
                  <a:pt x="34" y="27"/>
                  <a:pt x="34" y="27"/>
                  <a:pt x="34" y="27"/>
                </a:cubicBezTo>
                <a:cubicBezTo>
                  <a:pt x="34" y="27"/>
                  <a:pt x="34" y="27"/>
                  <a:pt x="34" y="27"/>
                </a:cubicBezTo>
                <a:cubicBezTo>
                  <a:pt x="34" y="27"/>
                  <a:pt x="34" y="27"/>
                  <a:pt x="34" y="27"/>
                </a:cubicBezTo>
                <a:cubicBezTo>
                  <a:pt x="34" y="27"/>
                  <a:pt x="34" y="27"/>
                  <a:pt x="34" y="27"/>
                </a:cubicBezTo>
                <a:cubicBezTo>
                  <a:pt x="34" y="27"/>
                  <a:pt x="34" y="27"/>
                  <a:pt x="34" y="27"/>
                </a:cubicBezTo>
                <a:cubicBezTo>
                  <a:pt x="34" y="27"/>
                  <a:pt x="34" y="27"/>
                  <a:pt x="34" y="27"/>
                </a:cubicBezTo>
                <a:cubicBezTo>
                  <a:pt x="34" y="27"/>
                  <a:pt x="34" y="27"/>
                  <a:pt x="34" y="27"/>
                </a:cubicBezTo>
                <a:cubicBezTo>
                  <a:pt x="34" y="27"/>
                  <a:pt x="34" y="27"/>
                  <a:pt x="34" y="27"/>
                </a:cubicBezTo>
                <a:cubicBezTo>
                  <a:pt x="34" y="27"/>
                  <a:pt x="34" y="27"/>
                  <a:pt x="34" y="27"/>
                </a:cubicBezTo>
                <a:cubicBezTo>
                  <a:pt x="34" y="27"/>
                  <a:pt x="34" y="27"/>
                  <a:pt x="34" y="27"/>
                </a:cubicBezTo>
                <a:cubicBezTo>
                  <a:pt x="34" y="27"/>
                  <a:pt x="34" y="27"/>
                  <a:pt x="34" y="27"/>
                </a:cubicBezTo>
                <a:cubicBezTo>
                  <a:pt x="34" y="27"/>
                  <a:pt x="34" y="27"/>
                  <a:pt x="34" y="27"/>
                </a:cubicBezTo>
                <a:cubicBezTo>
                  <a:pt x="34" y="27"/>
                  <a:pt x="34" y="27"/>
                  <a:pt x="34" y="27"/>
                </a:cubicBezTo>
                <a:cubicBezTo>
                  <a:pt x="34" y="27"/>
                  <a:pt x="34" y="27"/>
                  <a:pt x="34" y="27"/>
                </a:cubicBezTo>
                <a:cubicBezTo>
                  <a:pt x="34" y="27"/>
                  <a:pt x="34" y="27"/>
                  <a:pt x="34" y="27"/>
                </a:cubicBezTo>
                <a:cubicBezTo>
                  <a:pt x="34" y="27"/>
                  <a:pt x="34" y="27"/>
                  <a:pt x="34" y="27"/>
                </a:cubicBezTo>
                <a:cubicBezTo>
                  <a:pt x="34" y="27"/>
                  <a:pt x="34" y="27"/>
                  <a:pt x="34" y="27"/>
                </a:cubicBezTo>
                <a:cubicBezTo>
                  <a:pt x="34" y="27"/>
                  <a:pt x="34" y="27"/>
                  <a:pt x="34" y="27"/>
                </a:cubicBezTo>
                <a:cubicBezTo>
                  <a:pt x="34" y="27"/>
                  <a:pt x="34" y="27"/>
                  <a:pt x="34" y="27"/>
                </a:cubicBezTo>
                <a:cubicBezTo>
                  <a:pt x="34" y="27"/>
                  <a:pt x="34" y="27"/>
                  <a:pt x="34" y="27"/>
                </a:cubicBezTo>
                <a:cubicBezTo>
                  <a:pt x="34" y="27"/>
                  <a:pt x="34" y="27"/>
                  <a:pt x="34" y="27"/>
                </a:cubicBezTo>
                <a:cubicBezTo>
                  <a:pt x="34" y="27"/>
                  <a:pt x="34" y="27"/>
                  <a:pt x="34" y="27"/>
                </a:cubicBezTo>
                <a:cubicBezTo>
                  <a:pt x="34" y="27"/>
                  <a:pt x="34" y="27"/>
                  <a:pt x="34" y="27"/>
                </a:cubicBezTo>
                <a:cubicBezTo>
                  <a:pt x="34" y="27"/>
                  <a:pt x="34" y="27"/>
                  <a:pt x="34" y="27"/>
                </a:cubicBezTo>
                <a:cubicBezTo>
                  <a:pt x="34" y="27"/>
                  <a:pt x="34" y="27"/>
                  <a:pt x="34" y="27"/>
                </a:cubicBezTo>
                <a:cubicBezTo>
                  <a:pt x="34" y="27"/>
                  <a:pt x="34" y="27"/>
                  <a:pt x="34" y="27"/>
                </a:cubicBezTo>
                <a:cubicBezTo>
                  <a:pt x="34" y="27"/>
                  <a:pt x="34" y="27"/>
                  <a:pt x="34" y="27"/>
                </a:cubicBezTo>
                <a:cubicBezTo>
                  <a:pt x="34" y="27"/>
                  <a:pt x="34" y="27"/>
                  <a:pt x="34" y="27"/>
                </a:cubicBezTo>
                <a:cubicBezTo>
                  <a:pt x="34" y="27"/>
                  <a:pt x="34" y="27"/>
                  <a:pt x="34" y="27"/>
                </a:cubicBezTo>
                <a:cubicBezTo>
                  <a:pt x="34" y="27"/>
                  <a:pt x="34" y="27"/>
                  <a:pt x="34" y="27"/>
                </a:cubicBezTo>
                <a:cubicBezTo>
                  <a:pt x="34" y="27"/>
                  <a:pt x="34" y="27"/>
                  <a:pt x="34" y="27"/>
                </a:cubicBezTo>
                <a:cubicBezTo>
                  <a:pt x="34" y="27"/>
                  <a:pt x="34" y="27"/>
                  <a:pt x="34" y="27"/>
                </a:cubicBezTo>
                <a:cubicBezTo>
                  <a:pt x="34" y="27"/>
                  <a:pt x="34" y="27"/>
                  <a:pt x="34" y="27"/>
                </a:cubicBezTo>
                <a:cubicBezTo>
                  <a:pt x="34" y="27"/>
                  <a:pt x="34" y="27"/>
                  <a:pt x="34" y="27"/>
                </a:cubicBezTo>
                <a:cubicBezTo>
                  <a:pt x="34" y="27"/>
                  <a:pt x="34" y="27"/>
                  <a:pt x="34" y="27"/>
                </a:cubicBezTo>
                <a:cubicBezTo>
                  <a:pt x="34" y="27"/>
                  <a:pt x="34" y="27"/>
                  <a:pt x="34" y="27"/>
                </a:cubicBezTo>
                <a:cubicBezTo>
                  <a:pt x="34" y="27"/>
                  <a:pt x="34" y="27"/>
                  <a:pt x="34" y="27"/>
                </a:cubicBezTo>
                <a:cubicBezTo>
                  <a:pt x="34" y="27"/>
                  <a:pt x="34" y="27"/>
                  <a:pt x="34" y="27"/>
                </a:cubicBezTo>
                <a:cubicBezTo>
                  <a:pt x="34" y="27"/>
                  <a:pt x="34" y="27"/>
                  <a:pt x="34" y="27"/>
                </a:cubicBezTo>
                <a:cubicBezTo>
                  <a:pt x="34" y="27"/>
                  <a:pt x="34" y="27"/>
                  <a:pt x="34" y="27"/>
                </a:cubicBezTo>
                <a:cubicBezTo>
                  <a:pt x="34" y="27"/>
                  <a:pt x="34" y="27"/>
                  <a:pt x="34" y="27"/>
                </a:cubicBezTo>
                <a:cubicBezTo>
                  <a:pt x="34" y="27"/>
                  <a:pt x="34" y="27"/>
                  <a:pt x="34" y="27"/>
                </a:cubicBezTo>
                <a:cubicBezTo>
                  <a:pt x="34" y="27"/>
                  <a:pt x="34" y="27"/>
                  <a:pt x="34" y="27"/>
                </a:cubicBezTo>
                <a:cubicBezTo>
                  <a:pt x="34" y="27"/>
                  <a:pt x="34" y="27"/>
                  <a:pt x="34" y="27"/>
                </a:cubicBezTo>
                <a:cubicBezTo>
                  <a:pt x="34" y="27"/>
                  <a:pt x="34" y="27"/>
                  <a:pt x="34" y="27"/>
                </a:cubicBezTo>
                <a:cubicBezTo>
                  <a:pt x="34" y="27"/>
                  <a:pt x="34" y="27"/>
                  <a:pt x="34" y="27"/>
                </a:cubicBezTo>
                <a:cubicBezTo>
                  <a:pt x="34" y="27"/>
                  <a:pt x="34" y="27"/>
                  <a:pt x="34" y="27"/>
                </a:cubicBezTo>
                <a:cubicBezTo>
                  <a:pt x="34" y="27"/>
                  <a:pt x="34" y="27"/>
                  <a:pt x="34" y="27"/>
                </a:cubicBezTo>
                <a:cubicBezTo>
                  <a:pt x="34" y="27"/>
                  <a:pt x="34" y="27"/>
                  <a:pt x="34" y="27"/>
                </a:cubicBezTo>
                <a:cubicBezTo>
                  <a:pt x="34" y="27"/>
                  <a:pt x="33" y="27"/>
                  <a:pt x="33" y="27"/>
                </a:cubicBezTo>
                <a:cubicBezTo>
                  <a:pt x="33" y="27"/>
                  <a:pt x="33" y="27"/>
                  <a:pt x="33" y="27"/>
                </a:cubicBezTo>
                <a:cubicBezTo>
                  <a:pt x="34" y="27"/>
                  <a:pt x="33" y="27"/>
                  <a:pt x="33" y="27"/>
                </a:cubicBezTo>
                <a:cubicBezTo>
                  <a:pt x="33" y="27"/>
                  <a:pt x="33" y="27"/>
                  <a:pt x="33" y="27"/>
                </a:cubicBezTo>
                <a:cubicBezTo>
                  <a:pt x="33" y="27"/>
                  <a:pt x="33" y="27"/>
                  <a:pt x="33" y="27"/>
                </a:cubicBezTo>
                <a:cubicBezTo>
                  <a:pt x="33" y="27"/>
                  <a:pt x="33" y="27"/>
                  <a:pt x="33" y="27"/>
                </a:cubicBezTo>
                <a:cubicBezTo>
                  <a:pt x="33" y="27"/>
                  <a:pt x="33" y="27"/>
                  <a:pt x="33" y="27"/>
                </a:cubicBezTo>
                <a:cubicBezTo>
                  <a:pt x="33" y="27"/>
                  <a:pt x="33" y="27"/>
                  <a:pt x="33" y="27"/>
                </a:cubicBezTo>
                <a:cubicBezTo>
                  <a:pt x="33" y="27"/>
                  <a:pt x="33" y="27"/>
                  <a:pt x="33" y="27"/>
                </a:cubicBezTo>
                <a:cubicBezTo>
                  <a:pt x="33" y="27"/>
                  <a:pt x="33" y="27"/>
                  <a:pt x="33" y="27"/>
                </a:cubicBezTo>
                <a:cubicBezTo>
                  <a:pt x="33" y="27"/>
                  <a:pt x="33" y="27"/>
                  <a:pt x="33" y="27"/>
                </a:cubicBezTo>
                <a:cubicBezTo>
                  <a:pt x="33" y="27"/>
                  <a:pt x="33" y="27"/>
                  <a:pt x="33" y="27"/>
                </a:cubicBezTo>
                <a:cubicBezTo>
                  <a:pt x="33" y="27"/>
                  <a:pt x="33" y="27"/>
                  <a:pt x="33" y="27"/>
                </a:cubicBezTo>
                <a:cubicBezTo>
                  <a:pt x="33" y="27"/>
                  <a:pt x="33" y="27"/>
                  <a:pt x="33" y="27"/>
                </a:cubicBezTo>
                <a:cubicBezTo>
                  <a:pt x="33" y="27"/>
                  <a:pt x="33" y="27"/>
                  <a:pt x="33" y="27"/>
                </a:cubicBezTo>
                <a:cubicBezTo>
                  <a:pt x="33" y="27"/>
                  <a:pt x="33" y="27"/>
                  <a:pt x="33" y="27"/>
                </a:cubicBezTo>
                <a:cubicBezTo>
                  <a:pt x="33" y="27"/>
                  <a:pt x="33" y="27"/>
                  <a:pt x="33" y="27"/>
                </a:cubicBezTo>
                <a:cubicBezTo>
                  <a:pt x="33" y="27"/>
                  <a:pt x="33" y="27"/>
                  <a:pt x="33" y="27"/>
                </a:cubicBezTo>
                <a:cubicBezTo>
                  <a:pt x="33" y="27"/>
                  <a:pt x="33" y="27"/>
                  <a:pt x="33" y="27"/>
                </a:cubicBezTo>
                <a:cubicBezTo>
                  <a:pt x="33" y="27"/>
                  <a:pt x="33" y="27"/>
                  <a:pt x="33" y="27"/>
                </a:cubicBezTo>
                <a:cubicBezTo>
                  <a:pt x="33" y="27"/>
                  <a:pt x="33" y="27"/>
                  <a:pt x="33" y="27"/>
                </a:cubicBezTo>
                <a:cubicBezTo>
                  <a:pt x="33" y="27"/>
                  <a:pt x="33" y="27"/>
                  <a:pt x="33" y="27"/>
                </a:cubicBezTo>
                <a:cubicBezTo>
                  <a:pt x="33" y="27"/>
                  <a:pt x="33" y="27"/>
                  <a:pt x="33" y="27"/>
                </a:cubicBezTo>
                <a:cubicBezTo>
                  <a:pt x="33" y="27"/>
                  <a:pt x="33" y="27"/>
                  <a:pt x="33" y="27"/>
                </a:cubicBezTo>
                <a:cubicBezTo>
                  <a:pt x="33" y="27"/>
                  <a:pt x="33" y="27"/>
                  <a:pt x="33" y="27"/>
                </a:cubicBezTo>
                <a:cubicBezTo>
                  <a:pt x="33" y="27"/>
                  <a:pt x="33" y="27"/>
                  <a:pt x="33" y="27"/>
                </a:cubicBezTo>
                <a:cubicBezTo>
                  <a:pt x="33" y="27"/>
                  <a:pt x="33" y="27"/>
                  <a:pt x="33" y="27"/>
                </a:cubicBezTo>
                <a:cubicBezTo>
                  <a:pt x="33" y="27"/>
                  <a:pt x="33" y="27"/>
                  <a:pt x="33" y="27"/>
                </a:cubicBezTo>
                <a:cubicBezTo>
                  <a:pt x="33" y="27"/>
                  <a:pt x="33" y="27"/>
                  <a:pt x="33" y="27"/>
                </a:cubicBezTo>
                <a:cubicBezTo>
                  <a:pt x="33" y="27"/>
                  <a:pt x="33" y="27"/>
                  <a:pt x="33" y="27"/>
                </a:cubicBezTo>
                <a:cubicBezTo>
                  <a:pt x="33" y="27"/>
                  <a:pt x="33" y="27"/>
                  <a:pt x="33" y="27"/>
                </a:cubicBezTo>
                <a:cubicBezTo>
                  <a:pt x="33" y="27"/>
                  <a:pt x="33" y="27"/>
                  <a:pt x="33" y="27"/>
                </a:cubicBezTo>
                <a:cubicBezTo>
                  <a:pt x="33" y="27"/>
                  <a:pt x="33" y="27"/>
                  <a:pt x="33" y="27"/>
                </a:cubicBezTo>
                <a:cubicBezTo>
                  <a:pt x="33" y="27"/>
                  <a:pt x="33" y="27"/>
                  <a:pt x="33" y="27"/>
                </a:cubicBezTo>
                <a:cubicBezTo>
                  <a:pt x="33" y="27"/>
                  <a:pt x="33" y="27"/>
                  <a:pt x="33" y="27"/>
                </a:cubicBezTo>
                <a:cubicBezTo>
                  <a:pt x="33" y="27"/>
                  <a:pt x="33" y="27"/>
                  <a:pt x="33" y="27"/>
                </a:cubicBezTo>
                <a:cubicBezTo>
                  <a:pt x="33" y="27"/>
                  <a:pt x="33" y="27"/>
                  <a:pt x="33" y="27"/>
                </a:cubicBezTo>
                <a:cubicBezTo>
                  <a:pt x="33" y="27"/>
                  <a:pt x="33" y="27"/>
                  <a:pt x="33" y="27"/>
                </a:cubicBezTo>
                <a:cubicBezTo>
                  <a:pt x="33" y="27"/>
                  <a:pt x="33" y="27"/>
                  <a:pt x="33" y="27"/>
                </a:cubicBezTo>
                <a:cubicBezTo>
                  <a:pt x="33" y="27"/>
                  <a:pt x="33" y="27"/>
                  <a:pt x="33" y="27"/>
                </a:cubicBezTo>
                <a:cubicBezTo>
                  <a:pt x="33" y="27"/>
                  <a:pt x="33" y="27"/>
                  <a:pt x="33" y="27"/>
                </a:cubicBezTo>
                <a:cubicBezTo>
                  <a:pt x="33" y="27"/>
                  <a:pt x="33" y="27"/>
                  <a:pt x="33" y="27"/>
                </a:cubicBezTo>
                <a:cubicBezTo>
                  <a:pt x="33" y="27"/>
                  <a:pt x="33" y="27"/>
                  <a:pt x="33" y="27"/>
                </a:cubicBezTo>
                <a:cubicBezTo>
                  <a:pt x="33" y="27"/>
                  <a:pt x="33" y="27"/>
                  <a:pt x="33" y="27"/>
                </a:cubicBezTo>
                <a:cubicBezTo>
                  <a:pt x="33" y="27"/>
                  <a:pt x="33" y="27"/>
                  <a:pt x="33" y="27"/>
                </a:cubicBezTo>
                <a:cubicBezTo>
                  <a:pt x="33" y="27"/>
                  <a:pt x="33" y="27"/>
                  <a:pt x="33" y="27"/>
                </a:cubicBezTo>
                <a:cubicBezTo>
                  <a:pt x="33" y="27"/>
                  <a:pt x="33" y="27"/>
                  <a:pt x="33" y="27"/>
                </a:cubicBezTo>
                <a:cubicBezTo>
                  <a:pt x="33" y="27"/>
                  <a:pt x="33" y="27"/>
                  <a:pt x="33" y="27"/>
                </a:cubicBezTo>
                <a:cubicBezTo>
                  <a:pt x="33" y="27"/>
                  <a:pt x="33" y="27"/>
                  <a:pt x="33" y="27"/>
                </a:cubicBezTo>
                <a:cubicBezTo>
                  <a:pt x="33" y="27"/>
                  <a:pt x="33" y="27"/>
                  <a:pt x="33" y="27"/>
                </a:cubicBezTo>
                <a:cubicBezTo>
                  <a:pt x="33" y="27"/>
                  <a:pt x="33" y="27"/>
                  <a:pt x="33" y="27"/>
                </a:cubicBezTo>
                <a:cubicBezTo>
                  <a:pt x="33" y="27"/>
                  <a:pt x="33" y="27"/>
                  <a:pt x="33" y="27"/>
                </a:cubicBezTo>
                <a:cubicBezTo>
                  <a:pt x="33" y="27"/>
                  <a:pt x="33" y="27"/>
                  <a:pt x="33" y="27"/>
                </a:cubicBezTo>
                <a:cubicBezTo>
                  <a:pt x="33" y="27"/>
                  <a:pt x="33" y="27"/>
                  <a:pt x="33" y="27"/>
                </a:cubicBezTo>
                <a:cubicBezTo>
                  <a:pt x="33" y="27"/>
                  <a:pt x="33" y="27"/>
                  <a:pt x="33" y="27"/>
                </a:cubicBezTo>
                <a:cubicBezTo>
                  <a:pt x="33" y="27"/>
                  <a:pt x="33" y="27"/>
                  <a:pt x="33" y="27"/>
                </a:cubicBezTo>
                <a:cubicBezTo>
                  <a:pt x="33" y="27"/>
                  <a:pt x="33" y="27"/>
                  <a:pt x="33" y="27"/>
                </a:cubicBezTo>
                <a:cubicBezTo>
                  <a:pt x="33" y="27"/>
                  <a:pt x="33" y="27"/>
                  <a:pt x="33" y="27"/>
                </a:cubicBezTo>
                <a:cubicBezTo>
                  <a:pt x="33" y="27"/>
                  <a:pt x="33" y="27"/>
                  <a:pt x="33" y="27"/>
                </a:cubicBezTo>
                <a:cubicBezTo>
                  <a:pt x="33" y="27"/>
                  <a:pt x="33" y="27"/>
                  <a:pt x="33" y="27"/>
                </a:cubicBezTo>
                <a:cubicBezTo>
                  <a:pt x="33" y="27"/>
                  <a:pt x="33" y="27"/>
                  <a:pt x="33" y="27"/>
                </a:cubicBezTo>
                <a:cubicBezTo>
                  <a:pt x="33" y="27"/>
                  <a:pt x="33" y="27"/>
                  <a:pt x="33" y="27"/>
                </a:cubicBezTo>
                <a:cubicBezTo>
                  <a:pt x="33" y="27"/>
                  <a:pt x="33" y="27"/>
                  <a:pt x="33" y="27"/>
                </a:cubicBezTo>
                <a:cubicBezTo>
                  <a:pt x="33" y="27"/>
                  <a:pt x="33" y="27"/>
                  <a:pt x="33" y="27"/>
                </a:cubicBezTo>
                <a:cubicBezTo>
                  <a:pt x="33" y="27"/>
                  <a:pt x="33" y="27"/>
                  <a:pt x="33" y="27"/>
                </a:cubicBezTo>
                <a:cubicBezTo>
                  <a:pt x="33" y="27"/>
                  <a:pt x="33" y="27"/>
                  <a:pt x="33" y="27"/>
                </a:cubicBezTo>
                <a:cubicBezTo>
                  <a:pt x="33" y="27"/>
                  <a:pt x="33" y="27"/>
                  <a:pt x="33" y="27"/>
                </a:cubicBezTo>
                <a:cubicBezTo>
                  <a:pt x="33" y="27"/>
                  <a:pt x="33" y="27"/>
                  <a:pt x="33" y="27"/>
                </a:cubicBezTo>
                <a:cubicBezTo>
                  <a:pt x="33" y="27"/>
                  <a:pt x="33" y="27"/>
                  <a:pt x="33" y="27"/>
                </a:cubicBezTo>
                <a:cubicBezTo>
                  <a:pt x="33" y="27"/>
                  <a:pt x="33" y="27"/>
                  <a:pt x="33" y="27"/>
                </a:cubicBezTo>
                <a:cubicBezTo>
                  <a:pt x="33" y="27"/>
                  <a:pt x="33" y="27"/>
                  <a:pt x="33" y="27"/>
                </a:cubicBezTo>
                <a:cubicBezTo>
                  <a:pt x="33" y="27"/>
                  <a:pt x="33" y="27"/>
                  <a:pt x="33" y="27"/>
                </a:cubicBezTo>
                <a:cubicBezTo>
                  <a:pt x="33" y="27"/>
                  <a:pt x="33" y="27"/>
                  <a:pt x="33" y="27"/>
                </a:cubicBezTo>
                <a:cubicBezTo>
                  <a:pt x="33" y="27"/>
                  <a:pt x="33" y="27"/>
                  <a:pt x="33" y="27"/>
                </a:cubicBezTo>
                <a:cubicBezTo>
                  <a:pt x="33" y="27"/>
                  <a:pt x="33" y="27"/>
                  <a:pt x="33" y="27"/>
                </a:cubicBezTo>
                <a:cubicBezTo>
                  <a:pt x="33" y="27"/>
                  <a:pt x="33" y="27"/>
                  <a:pt x="33" y="27"/>
                </a:cubicBezTo>
                <a:cubicBezTo>
                  <a:pt x="33" y="27"/>
                  <a:pt x="33" y="27"/>
                  <a:pt x="33" y="27"/>
                </a:cubicBezTo>
                <a:cubicBezTo>
                  <a:pt x="32" y="27"/>
                  <a:pt x="32" y="27"/>
                  <a:pt x="33" y="27"/>
                </a:cubicBezTo>
                <a:cubicBezTo>
                  <a:pt x="33" y="27"/>
                  <a:pt x="33" y="27"/>
                  <a:pt x="33" y="27"/>
                </a:cubicBezTo>
                <a:cubicBezTo>
                  <a:pt x="33" y="27"/>
                  <a:pt x="33" y="27"/>
                  <a:pt x="33" y="27"/>
                </a:cubicBezTo>
                <a:cubicBezTo>
                  <a:pt x="33" y="27"/>
                  <a:pt x="33" y="27"/>
                  <a:pt x="33" y="27"/>
                </a:cubicBezTo>
                <a:cubicBezTo>
                  <a:pt x="33" y="27"/>
                  <a:pt x="33" y="27"/>
                  <a:pt x="33" y="27"/>
                </a:cubicBezTo>
                <a:cubicBezTo>
                  <a:pt x="33" y="27"/>
                  <a:pt x="33" y="27"/>
                  <a:pt x="33" y="27"/>
                </a:cubicBezTo>
                <a:cubicBezTo>
                  <a:pt x="33" y="27"/>
                  <a:pt x="33" y="27"/>
                  <a:pt x="33" y="27"/>
                </a:cubicBezTo>
                <a:cubicBezTo>
                  <a:pt x="33" y="27"/>
                  <a:pt x="33" y="27"/>
                  <a:pt x="33" y="27"/>
                </a:cubicBezTo>
                <a:cubicBezTo>
                  <a:pt x="33" y="27"/>
                  <a:pt x="33" y="27"/>
                  <a:pt x="33" y="27"/>
                </a:cubicBezTo>
                <a:cubicBezTo>
                  <a:pt x="33" y="27"/>
                  <a:pt x="33" y="27"/>
                  <a:pt x="33" y="27"/>
                </a:cubicBezTo>
                <a:cubicBezTo>
                  <a:pt x="33" y="27"/>
                  <a:pt x="33" y="27"/>
                  <a:pt x="33" y="27"/>
                </a:cubicBezTo>
                <a:cubicBezTo>
                  <a:pt x="33" y="27"/>
                  <a:pt x="33" y="27"/>
                  <a:pt x="33" y="27"/>
                </a:cubicBezTo>
                <a:cubicBezTo>
                  <a:pt x="33" y="27"/>
                  <a:pt x="33" y="27"/>
                  <a:pt x="33" y="27"/>
                </a:cubicBezTo>
                <a:cubicBezTo>
                  <a:pt x="33" y="27"/>
                  <a:pt x="33" y="27"/>
                  <a:pt x="33" y="27"/>
                </a:cubicBezTo>
                <a:cubicBezTo>
                  <a:pt x="33" y="27"/>
                  <a:pt x="33" y="27"/>
                  <a:pt x="33" y="27"/>
                </a:cubicBezTo>
                <a:cubicBezTo>
                  <a:pt x="33" y="27"/>
                  <a:pt x="33" y="27"/>
                  <a:pt x="33" y="27"/>
                </a:cubicBezTo>
                <a:cubicBezTo>
                  <a:pt x="33" y="27"/>
                  <a:pt x="33" y="27"/>
                  <a:pt x="33" y="27"/>
                </a:cubicBezTo>
                <a:cubicBezTo>
                  <a:pt x="33" y="27"/>
                  <a:pt x="33" y="27"/>
                  <a:pt x="33" y="27"/>
                </a:cubicBezTo>
                <a:cubicBezTo>
                  <a:pt x="33" y="27"/>
                  <a:pt x="33" y="27"/>
                  <a:pt x="33" y="27"/>
                </a:cubicBezTo>
                <a:cubicBezTo>
                  <a:pt x="33" y="27"/>
                  <a:pt x="33" y="27"/>
                  <a:pt x="33" y="27"/>
                </a:cubicBezTo>
                <a:cubicBezTo>
                  <a:pt x="33" y="27"/>
                  <a:pt x="33" y="27"/>
                  <a:pt x="33" y="27"/>
                </a:cubicBezTo>
                <a:cubicBezTo>
                  <a:pt x="33" y="27"/>
                  <a:pt x="33" y="27"/>
                  <a:pt x="33" y="27"/>
                </a:cubicBezTo>
                <a:cubicBezTo>
                  <a:pt x="33" y="27"/>
                  <a:pt x="33" y="27"/>
                  <a:pt x="33" y="27"/>
                </a:cubicBezTo>
                <a:cubicBezTo>
                  <a:pt x="33" y="27"/>
                  <a:pt x="33" y="27"/>
                  <a:pt x="33" y="27"/>
                </a:cubicBezTo>
                <a:cubicBezTo>
                  <a:pt x="33" y="27"/>
                  <a:pt x="33" y="27"/>
                  <a:pt x="33" y="27"/>
                </a:cubicBezTo>
                <a:cubicBezTo>
                  <a:pt x="33" y="27"/>
                  <a:pt x="33" y="27"/>
                  <a:pt x="33" y="27"/>
                </a:cubicBezTo>
                <a:cubicBezTo>
                  <a:pt x="33" y="27"/>
                  <a:pt x="33" y="27"/>
                  <a:pt x="33" y="27"/>
                </a:cubicBezTo>
                <a:cubicBezTo>
                  <a:pt x="33" y="27"/>
                  <a:pt x="33" y="27"/>
                  <a:pt x="33" y="27"/>
                </a:cubicBezTo>
                <a:cubicBezTo>
                  <a:pt x="33" y="27"/>
                  <a:pt x="33" y="27"/>
                  <a:pt x="33" y="27"/>
                </a:cubicBezTo>
                <a:cubicBezTo>
                  <a:pt x="33" y="27"/>
                  <a:pt x="33" y="27"/>
                  <a:pt x="33" y="27"/>
                </a:cubicBezTo>
                <a:cubicBezTo>
                  <a:pt x="33" y="27"/>
                  <a:pt x="33" y="27"/>
                  <a:pt x="33" y="27"/>
                </a:cubicBezTo>
                <a:cubicBezTo>
                  <a:pt x="33" y="27"/>
                  <a:pt x="33" y="27"/>
                  <a:pt x="33" y="27"/>
                </a:cubicBezTo>
                <a:cubicBezTo>
                  <a:pt x="33" y="27"/>
                  <a:pt x="33" y="27"/>
                  <a:pt x="33" y="27"/>
                </a:cubicBezTo>
                <a:cubicBezTo>
                  <a:pt x="33" y="27"/>
                  <a:pt x="33" y="27"/>
                  <a:pt x="33" y="27"/>
                </a:cubicBezTo>
                <a:cubicBezTo>
                  <a:pt x="33" y="27"/>
                  <a:pt x="33" y="27"/>
                  <a:pt x="33" y="27"/>
                </a:cubicBezTo>
                <a:cubicBezTo>
                  <a:pt x="33" y="27"/>
                  <a:pt x="33" y="27"/>
                  <a:pt x="33" y="27"/>
                </a:cubicBezTo>
                <a:cubicBezTo>
                  <a:pt x="33" y="27"/>
                  <a:pt x="33" y="27"/>
                  <a:pt x="33" y="27"/>
                </a:cubicBezTo>
                <a:cubicBezTo>
                  <a:pt x="33" y="27"/>
                  <a:pt x="33" y="27"/>
                  <a:pt x="33" y="27"/>
                </a:cubicBezTo>
                <a:cubicBezTo>
                  <a:pt x="33" y="27"/>
                  <a:pt x="33" y="27"/>
                  <a:pt x="33" y="27"/>
                </a:cubicBezTo>
                <a:cubicBezTo>
                  <a:pt x="33" y="27"/>
                  <a:pt x="33" y="27"/>
                  <a:pt x="33" y="27"/>
                </a:cubicBezTo>
                <a:cubicBezTo>
                  <a:pt x="33" y="27"/>
                  <a:pt x="33" y="27"/>
                  <a:pt x="33" y="27"/>
                </a:cubicBezTo>
                <a:cubicBezTo>
                  <a:pt x="33" y="27"/>
                  <a:pt x="33" y="27"/>
                  <a:pt x="33" y="27"/>
                </a:cubicBezTo>
                <a:cubicBezTo>
                  <a:pt x="33" y="27"/>
                  <a:pt x="33" y="27"/>
                  <a:pt x="33" y="27"/>
                </a:cubicBezTo>
                <a:cubicBezTo>
                  <a:pt x="33" y="27"/>
                  <a:pt x="33" y="27"/>
                  <a:pt x="33" y="27"/>
                </a:cubicBezTo>
                <a:cubicBezTo>
                  <a:pt x="33" y="27"/>
                  <a:pt x="33" y="27"/>
                  <a:pt x="33" y="27"/>
                </a:cubicBezTo>
                <a:cubicBezTo>
                  <a:pt x="33" y="27"/>
                  <a:pt x="33" y="27"/>
                  <a:pt x="33" y="27"/>
                </a:cubicBezTo>
                <a:cubicBezTo>
                  <a:pt x="33" y="27"/>
                  <a:pt x="33" y="27"/>
                  <a:pt x="33" y="28"/>
                </a:cubicBezTo>
                <a:cubicBezTo>
                  <a:pt x="33" y="28"/>
                  <a:pt x="33" y="28"/>
                  <a:pt x="33" y="28"/>
                </a:cubicBezTo>
                <a:cubicBezTo>
                  <a:pt x="33" y="28"/>
                  <a:pt x="33" y="28"/>
                  <a:pt x="33" y="28"/>
                </a:cubicBezTo>
                <a:cubicBezTo>
                  <a:pt x="33" y="28"/>
                  <a:pt x="33" y="28"/>
                  <a:pt x="33" y="28"/>
                </a:cubicBezTo>
                <a:cubicBezTo>
                  <a:pt x="33" y="28"/>
                  <a:pt x="33" y="28"/>
                  <a:pt x="33" y="28"/>
                </a:cubicBezTo>
                <a:cubicBezTo>
                  <a:pt x="33" y="28"/>
                  <a:pt x="33" y="28"/>
                  <a:pt x="33" y="28"/>
                </a:cubicBezTo>
                <a:cubicBezTo>
                  <a:pt x="33" y="28"/>
                  <a:pt x="33" y="28"/>
                  <a:pt x="33" y="28"/>
                </a:cubicBezTo>
                <a:cubicBezTo>
                  <a:pt x="33" y="28"/>
                  <a:pt x="33" y="28"/>
                  <a:pt x="33" y="28"/>
                </a:cubicBezTo>
                <a:cubicBezTo>
                  <a:pt x="33" y="28"/>
                  <a:pt x="33" y="28"/>
                  <a:pt x="33" y="28"/>
                </a:cubicBezTo>
                <a:cubicBezTo>
                  <a:pt x="33" y="28"/>
                  <a:pt x="33" y="28"/>
                  <a:pt x="33" y="28"/>
                </a:cubicBezTo>
                <a:cubicBezTo>
                  <a:pt x="33" y="28"/>
                  <a:pt x="33" y="28"/>
                  <a:pt x="33" y="28"/>
                </a:cubicBezTo>
                <a:cubicBezTo>
                  <a:pt x="33" y="28"/>
                  <a:pt x="33" y="28"/>
                  <a:pt x="33" y="28"/>
                </a:cubicBezTo>
                <a:cubicBezTo>
                  <a:pt x="33" y="28"/>
                  <a:pt x="33" y="28"/>
                  <a:pt x="33" y="28"/>
                </a:cubicBezTo>
                <a:cubicBezTo>
                  <a:pt x="33" y="28"/>
                  <a:pt x="33" y="28"/>
                  <a:pt x="33" y="28"/>
                </a:cubicBezTo>
                <a:cubicBezTo>
                  <a:pt x="33" y="28"/>
                  <a:pt x="33" y="28"/>
                  <a:pt x="33" y="28"/>
                </a:cubicBezTo>
                <a:cubicBezTo>
                  <a:pt x="33" y="28"/>
                  <a:pt x="33" y="28"/>
                  <a:pt x="33" y="28"/>
                </a:cubicBezTo>
                <a:cubicBezTo>
                  <a:pt x="33" y="28"/>
                  <a:pt x="33" y="28"/>
                  <a:pt x="33" y="28"/>
                </a:cubicBezTo>
                <a:cubicBezTo>
                  <a:pt x="33" y="28"/>
                  <a:pt x="33" y="28"/>
                  <a:pt x="33" y="28"/>
                </a:cubicBezTo>
                <a:cubicBezTo>
                  <a:pt x="33" y="28"/>
                  <a:pt x="33" y="28"/>
                  <a:pt x="33" y="28"/>
                </a:cubicBezTo>
                <a:cubicBezTo>
                  <a:pt x="33" y="28"/>
                  <a:pt x="33" y="28"/>
                  <a:pt x="33" y="28"/>
                </a:cubicBezTo>
                <a:cubicBezTo>
                  <a:pt x="33" y="28"/>
                  <a:pt x="33" y="28"/>
                  <a:pt x="33" y="28"/>
                </a:cubicBezTo>
                <a:cubicBezTo>
                  <a:pt x="33" y="28"/>
                  <a:pt x="33" y="28"/>
                  <a:pt x="33" y="28"/>
                </a:cubicBezTo>
                <a:cubicBezTo>
                  <a:pt x="33" y="28"/>
                  <a:pt x="33" y="28"/>
                  <a:pt x="33" y="28"/>
                </a:cubicBezTo>
                <a:cubicBezTo>
                  <a:pt x="33" y="28"/>
                  <a:pt x="33" y="28"/>
                  <a:pt x="33" y="28"/>
                </a:cubicBezTo>
                <a:cubicBezTo>
                  <a:pt x="33" y="28"/>
                  <a:pt x="33" y="28"/>
                  <a:pt x="33" y="28"/>
                </a:cubicBezTo>
                <a:cubicBezTo>
                  <a:pt x="33" y="28"/>
                  <a:pt x="33" y="28"/>
                  <a:pt x="33" y="28"/>
                </a:cubicBezTo>
                <a:cubicBezTo>
                  <a:pt x="33" y="28"/>
                  <a:pt x="33" y="28"/>
                  <a:pt x="33" y="28"/>
                </a:cubicBezTo>
                <a:cubicBezTo>
                  <a:pt x="33" y="28"/>
                  <a:pt x="33" y="28"/>
                  <a:pt x="33" y="28"/>
                </a:cubicBezTo>
                <a:cubicBezTo>
                  <a:pt x="33" y="28"/>
                  <a:pt x="33" y="28"/>
                  <a:pt x="33" y="28"/>
                </a:cubicBezTo>
                <a:cubicBezTo>
                  <a:pt x="33" y="28"/>
                  <a:pt x="33" y="28"/>
                  <a:pt x="33" y="28"/>
                </a:cubicBezTo>
                <a:cubicBezTo>
                  <a:pt x="33" y="28"/>
                  <a:pt x="33" y="28"/>
                  <a:pt x="33" y="28"/>
                </a:cubicBezTo>
                <a:close/>
                <a:moveTo>
                  <a:pt x="34" y="20"/>
                </a:moveTo>
                <a:cubicBezTo>
                  <a:pt x="34" y="20"/>
                  <a:pt x="34" y="20"/>
                  <a:pt x="34" y="20"/>
                </a:cubicBezTo>
                <a:cubicBezTo>
                  <a:pt x="34" y="20"/>
                  <a:pt x="34" y="20"/>
                  <a:pt x="34" y="20"/>
                </a:cubicBezTo>
                <a:cubicBezTo>
                  <a:pt x="34" y="20"/>
                  <a:pt x="34" y="20"/>
                  <a:pt x="34" y="20"/>
                </a:cubicBezTo>
                <a:cubicBezTo>
                  <a:pt x="34" y="20"/>
                  <a:pt x="34" y="20"/>
                  <a:pt x="34" y="20"/>
                </a:cubicBezTo>
                <a:cubicBezTo>
                  <a:pt x="34" y="20"/>
                  <a:pt x="34" y="20"/>
                  <a:pt x="34" y="20"/>
                </a:cubicBezTo>
                <a:cubicBezTo>
                  <a:pt x="34" y="20"/>
                  <a:pt x="34" y="20"/>
                  <a:pt x="34" y="20"/>
                </a:cubicBezTo>
                <a:close/>
                <a:moveTo>
                  <a:pt x="31" y="18"/>
                </a:moveTo>
                <a:cubicBezTo>
                  <a:pt x="31" y="18"/>
                  <a:pt x="31" y="18"/>
                  <a:pt x="31" y="18"/>
                </a:cubicBezTo>
                <a:cubicBezTo>
                  <a:pt x="31" y="18"/>
                  <a:pt x="31" y="18"/>
                  <a:pt x="31" y="18"/>
                </a:cubicBezTo>
                <a:cubicBezTo>
                  <a:pt x="31" y="18"/>
                  <a:pt x="31" y="18"/>
                  <a:pt x="31" y="18"/>
                </a:cubicBezTo>
                <a:cubicBezTo>
                  <a:pt x="31" y="18"/>
                  <a:pt x="31" y="18"/>
                  <a:pt x="31" y="18"/>
                </a:cubicBezTo>
                <a:cubicBezTo>
                  <a:pt x="31" y="18"/>
                  <a:pt x="31" y="18"/>
                  <a:pt x="31" y="18"/>
                </a:cubicBezTo>
                <a:cubicBezTo>
                  <a:pt x="31" y="18"/>
                  <a:pt x="31" y="18"/>
                  <a:pt x="31" y="18"/>
                </a:cubicBezTo>
                <a:cubicBezTo>
                  <a:pt x="31" y="18"/>
                  <a:pt x="31" y="18"/>
                  <a:pt x="31" y="18"/>
                </a:cubicBezTo>
                <a:cubicBezTo>
                  <a:pt x="31" y="18"/>
                  <a:pt x="31" y="18"/>
                  <a:pt x="31" y="18"/>
                </a:cubicBezTo>
                <a:close/>
                <a:moveTo>
                  <a:pt x="34" y="23"/>
                </a:moveTo>
                <a:cubicBezTo>
                  <a:pt x="34" y="23"/>
                  <a:pt x="34" y="23"/>
                  <a:pt x="34" y="23"/>
                </a:cubicBezTo>
                <a:cubicBezTo>
                  <a:pt x="34" y="23"/>
                  <a:pt x="34" y="23"/>
                  <a:pt x="34" y="23"/>
                </a:cubicBezTo>
                <a:cubicBezTo>
                  <a:pt x="34" y="23"/>
                  <a:pt x="34" y="23"/>
                  <a:pt x="34" y="23"/>
                </a:cubicBezTo>
                <a:cubicBezTo>
                  <a:pt x="34" y="23"/>
                  <a:pt x="34" y="23"/>
                  <a:pt x="34" y="23"/>
                </a:cubicBezTo>
                <a:cubicBezTo>
                  <a:pt x="34" y="23"/>
                  <a:pt x="34" y="23"/>
                  <a:pt x="34" y="23"/>
                </a:cubicBezTo>
                <a:cubicBezTo>
                  <a:pt x="34" y="23"/>
                  <a:pt x="34" y="23"/>
                  <a:pt x="34" y="23"/>
                </a:cubicBezTo>
                <a:cubicBezTo>
                  <a:pt x="34" y="23"/>
                  <a:pt x="34" y="23"/>
                  <a:pt x="34" y="23"/>
                </a:cubicBezTo>
                <a:cubicBezTo>
                  <a:pt x="34" y="23"/>
                  <a:pt x="34" y="23"/>
                  <a:pt x="34" y="23"/>
                </a:cubicBezTo>
                <a:close/>
                <a:moveTo>
                  <a:pt x="26" y="20"/>
                </a:moveTo>
                <a:cubicBezTo>
                  <a:pt x="26" y="20"/>
                  <a:pt x="26" y="20"/>
                  <a:pt x="26" y="20"/>
                </a:cubicBezTo>
                <a:cubicBezTo>
                  <a:pt x="26" y="20"/>
                  <a:pt x="26" y="20"/>
                  <a:pt x="26" y="20"/>
                </a:cubicBezTo>
                <a:cubicBezTo>
                  <a:pt x="26" y="20"/>
                  <a:pt x="26" y="20"/>
                  <a:pt x="26" y="20"/>
                </a:cubicBezTo>
                <a:cubicBezTo>
                  <a:pt x="26" y="20"/>
                  <a:pt x="26" y="20"/>
                  <a:pt x="26" y="20"/>
                </a:cubicBezTo>
                <a:cubicBezTo>
                  <a:pt x="26" y="20"/>
                  <a:pt x="26" y="20"/>
                  <a:pt x="26" y="20"/>
                </a:cubicBezTo>
                <a:cubicBezTo>
                  <a:pt x="26" y="20"/>
                  <a:pt x="26" y="20"/>
                  <a:pt x="26" y="20"/>
                </a:cubicBezTo>
                <a:cubicBezTo>
                  <a:pt x="26" y="20"/>
                  <a:pt x="26" y="20"/>
                  <a:pt x="26" y="20"/>
                </a:cubicBezTo>
                <a:cubicBezTo>
                  <a:pt x="26" y="20"/>
                  <a:pt x="26" y="20"/>
                  <a:pt x="26" y="20"/>
                </a:cubicBezTo>
                <a:cubicBezTo>
                  <a:pt x="26" y="20"/>
                  <a:pt x="26" y="20"/>
                  <a:pt x="26" y="20"/>
                </a:cubicBezTo>
                <a:close/>
                <a:moveTo>
                  <a:pt x="34" y="19"/>
                </a:moveTo>
                <a:cubicBezTo>
                  <a:pt x="34" y="19"/>
                  <a:pt x="34" y="19"/>
                  <a:pt x="34" y="19"/>
                </a:cubicBezTo>
                <a:cubicBezTo>
                  <a:pt x="34" y="19"/>
                  <a:pt x="34" y="19"/>
                  <a:pt x="34" y="19"/>
                </a:cubicBezTo>
                <a:cubicBezTo>
                  <a:pt x="34" y="19"/>
                  <a:pt x="34" y="19"/>
                  <a:pt x="34" y="19"/>
                </a:cubicBezTo>
                <a:cubicBezTo>
                  <a:pt x="34" y="19"/>
                  <a:pt x="34" y="19"/>
                  <a:pt x="34" y="19"/>
                </a:cubicBezTo>
                <a:cubicBezTo>
                  <a:pt x="34" y="19"/>
                  <a:pt x="34" y="19"/>
                  <a:pt x="34" y="19"/>
                </a:cubicBezTo>
                <a:cubicBezTo>
                  <a:pt x="34" y="19"/>
                  <a:pt x="34" y="19"/>
                  <a:pt x="34" y="19"/>
                </a:cubicBezTo>
                <a:cubicBezTo>
                  <a:pt x="34" y="19"/>
                  <a:pt x="34" y="19"/>
                  <a:pt x="34" y="19"/>
                </a:cubicBezTo>
                <a:cubicBezTo>
                  <a:pt x="34" y="19"/>
                  <a:pt x="34" y="19"/>
                  <a:pt x="34" y="19"/>
                </a:cubicBezTo>
                <a:cubicBezTo>
                  <a:pt x="34" y="19"/>
                  <a:pt x="34" y="19"/>
                  <a:pt x="34" y="19"/>
                </a:cubicBezTo>
                <a:cubicBezTo>
                  <a:pt x="34" y="19"/>
                  <a:pt x="34" y="19"/>
                  <a:pt x="34" y="19"/>
                </a:cubicBezTo>
                <a:close/>
                <a:moveTo>
                  <a:pt x="34" y="22"/>
                </a:moveTo>
                <a:cubicBezTo>
                  <a:pt x="34" y="22"/>
                  <a:pt x="34" y="22"/>
                  <a:pt x="34" y="22"/>
                </a:cubicBezTo>
                <a:cubicBezTo>
                  <a:pt x="34" y="22"/>
                  <a:pt x="34" y="23"/>
                  <a:pt x="34" y="23"/>
                </a:cubicBezTo>
                <a:cubicBezTo>
                  <a:pt x="34" y="23"/>
                  <a:pt x="34" y="23"/>
                  <a:pt x="34" y="23"/>
                </a:cubicBezTo>
                <a:cubicBezTo>
                  <a:pt x="34" y="23"/>
                  <a:pt x="34" y="23"/>
                  <a:pt x="34" y="23"/>
                </a:cubicBezTo>
                <a:cubicBezTo>
                  <a:pt x="34" y="23"/>
                  <a:pt x="34" y="23"/>
                  <a:pt x="34" y="23"/>
                </a:cubicBezTo>
                <a:cubicBezTo>
                  <a:pt x="34" y="23"/>
                  <a:pt x="34" y="23"/>
                  <a:pt x="34" y="23"/>
                </a:cubicBezTo>
                <a:cubicBezTo>
                  <a:pt x="34" y="23"/>
                  <a:pt x="34" y="23"/>
                  <a:pt x="34" y="23"/>
                </a:cubicBezTo>
                <a:cubicBezTo>
                  <a:pt x="34" y="23"/>
                  <a:pt x="34" y="23"/>
                  <a:pt x="34" y="23"/>
                </a:cubicBezTo>
                <a:cubicBezTo>
                  <a:pt x="34" y="23"/>
                  <a:pt x="34" y="23"/>
                  <a:pt x="34" y="23"/>
                </a:cubicBezTo>
                <a:cubicBezTo>
                  <a:pt x="34" y="23"/>
                  <a:pt x="34" y="23"/>
                  <a:pt x="34" y="23"/>
                </a:cubicBezTo>
                <a:cubicBezTo>
                  <a:pt x="34" y="23"/>
                  <a:pt x="34" y="23"/>
                  <a:pt x="34" y="23"/>
                </a:cubicBezTo>
                <a:cubicBezTo>
                  <a:pt x="34" y="23"/>
                  <a:pt x="34" y="23"/>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lose/>
                <a:moveTo>
                  <a:pt x="34" y="22"/>
                </a:move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lose/>
                <a:moveTo>
                  <a:pt x="34" y="21"/>
                </a:moveTo>
                <a:cubicBezTo>
                  <a:pt x="34" y="21"/>
                  <a:pt x="34" y="21"/>
                  <a:pt x="34" y="21"/>
                </a:cubicBezTo>
                <a:cubicBezTo>
                  <a:pt x="34" y="21"/>
                  <a:pt x="34" y="21"/>
                  <a:pt x="34" y="21"/>
                </a:cubicBezTo>
                <a:cubicBezTo>
                  <a:pt x="34" y="21"/>
                  <a:pt x="34" y="21"/>
                  <a:pt x="34" y="21"/>
                </a:cubicBezTo>
                <a:cubicBezTo>
                  <a:pt x="34" y="21"/>
                  <a:pt x="34" y="21"/>
                  <a:pt x="34" y="21"/>
                </a:cubicBezTo>
                <a:cubicBezTo>
                  <a:pt x="34" y="21"/>
                  <a:pt x="34" y="21"/>
                  <a:pt x="34" y="21"/>
                </a:cubicBezTo>
                <a:cubicBezTo>
                  <a:pt x="34" y="21"/>
                  <a:pt x="34" y="21"/>
                  <a:pt x="34" y="21"/>
                </a:cubicBezTo>
                <a:cubicBezTo>
                  <a:pt x="34" y="21"/>
                  <a:pt x="34" y="21"/>
                  <a:pt x="34" y="21"/>
                </a:cubicBezTo>
                <a:cubicBezTo>
                  <a:pt x="34" y="21"/>
                  <a:pt x="34" y="21"/>
                  <a:pt x="34" y="21"/>
                </a:cubicBezTo>
                <a:close/>
                <a:moveTo>
                  <a:pt x="27" y="23"/>
                </a:moveTo>
                <a:cubicBezTo>
                  <a:pt x="27" y="23"/>
                  <a:pt x="27" y="23"/>
                  <a:pt x="27" y="23"/>
                </a:cubicBezTo>
                <a:cubicBezTo>
                  <a:pt x="27" y="23"/>
                  <a:pt x="27" y="23"/>
                  <a:pt x="27" y="23"/>
                </a:cubicBezTo>
                <a:cubicBezTo>
                  <a:pt x="27" y="23"/>
                  <a:pt x="27" y="23"/>
                  <a:pt x="27" y="23"/>
                </a:cubicBezTo>
                <a:cubicBezTo>
                  <a:pt x="27" y="23"/>
                  <a:pt x="27" y="23"/>
                  <a:pt x="27" y="23"/>
                </a:cubicBezTo>
                <a:cubicBezTo>
                  <a:pt x="27" y="23"/>
                  <a:pt x="27" y="23"/>
                  <a:pt x="27" y="23"/>
                </a:cubicBezTo>
                <a:cubicBezTo>
                  <a:pt x="27" y="23"/>
                  <a:pt x="27" y="23"/>
                  <a:pt x="27" y="23"/>
                </a:cubicBezTo>
                <a:cubicBezTo>
                  <a:pt x="27" y="23"/>
                  <a:pt x="27" y="23"/>
                  <a:pt x="27" y="23"/>
                </a:cubicBezTo>
                <a:cubicBezTo>
                  <a:pt x="27" y="23"/>
                  <a:pt x="27" y="23"/>
                  <a:pt x="27" y="23"/>
                </a:cubicBezTo>
                <a:close/>
                <a:moveTo>
                  <a:pt x="18" y="41"/>
                </a:moveTo>
                <a:cubicBezTo>
                  <a:pt x="18" y="41"/>
                  <a:pt x="18" y="41"/>
                  <a:pt x="18" y="41"/>
                </a:cubicBezTo>
                <a:cubicBezTo>
                  <a:pt x="18" y="41"/>
                  <a:pt x="18" y="41"/>
                  <a:pt x="18" y="41"/>
                </a:cubicBezTo>
                <a:cubicBezTo>
                  <a:pt x="18" y="41"/>
                  <a:pt x="18" y="41"/>
                  <a:pt x="18" y="41"/>
                </a:cubicBezTo>
                <a:cubicBezTo>
                  <a:pt x="18" y="41"/>
                  <a:pt x="18" y="41"/>
                  <a:pt x="18" y="41"/>
                </a:cubicBezTo>
                <a:cubicBezTo>
                  <a:pt x="18" y="41"/>
                  <a:pt x="18" y="41"/>
                  <a:pt x="18" y="41"/>
                </a:cubicBezTo>
                <a:cubicBezTo>
                  <a:pt x="18" y="41"/>
                  <a:pt x="18" y="41"/>
                  <a:pt x="18" y="41"/>
                </a:cubicBezTo>
                <a:cubicBezTo>
                  <a:pt x="18" y="41"/>
                  <a:pt x="18" y="41"/>
                  <a:pt x="18" y="41"/>
                </a:cubicBezTo>
                <a:cubicBezTo>
                  <a:pt x="18" y="41"/>
                  <a:pt x="18" y="41"/>
                  <a:pt x="18" y="41"/>
                </a:cubicBezTo>
                <a:cubicBezTo>
                  <a:pt x="18" y="41"/>
                  <a:pt x="18" y="41"/>
                  <a:pt x="18" y="41"/>
                </a:cubicBezTo>
                <a:close/>
                <a:moveTo>
                  <a:pt x="18" y="41"/>
                </a:moveTo>
                <a:cubicBezTo>
                  <a:pt x="18" y="41"/>
                  <a:pt x="18" y="41"/>
                  <a:pt x="18" y="41"/>
                </a:cubicBezTo>
                <a:cubicBezTo>
                  <a:pt x="18" y="41"/>
                  <a:pt x="18" y="41"/>
                  <a:pt x="18" y="41"/>
                </a:cubicBezTo>
                <a:cubicBezTo>
                  <a:pt x="18" y="41"/>
                  <a:pt x="18" y="41"/>
                  <a:pt x="18" y="41"/>
                </a:cubicBezTo>
                <a:cubicBezTo>
                  <a:pt x="18" y="41"/>
                  <a:pt x="18" y="41"/>
                  <a:pt x="18" y="41"/>
                </a:cubicBezTo>
                <a:close/>
                <a:moveTo>
                  <a:pt x="18" y="41"/>
                </a:moveTo>
                <a:cubicBezTo>
                  <a:pt x="18" y="41"/>
                  <a:pt x="18" y="41"/>
                  <a:pt x="18" y="41"/>
                </a:cubicBezTo>
                <a:cubicBezTo>
                  <a:pt x="18" y="41"/>
                  <a:pt x="18" y="41"/>
                  <a:pt x="18" y="41"/>
                </a:cubicBezTo>
                <a:cubicBezTo>
                  <a:pt x="18" y="41"/>
                  <a:pt x="18" y="41"/>
                  <a:pt x="18" y="41"/>
                </a:cubicBezTo>
                <a:cubicBezTo>
                  <a:pt x="18" y="41"/>
                  <a:pt x="18" y="41"/>
                  <a:pt x="18" y="41"/>
                </a:cubicBezTo>
                <a:cubicBezTo>
                  <a:pt x="18" y="41"/>
                  <a:pt x="18" y="41"/>
                  <a:pt x="18" y="41"/>
                </a:cubicBezTo>
                <a:cubicBezTo>
                  <a:pt x="18" y="41"/>
                  <a:pt x="18" y="41"/>
                  <a:pt x="18" y="41"/>
                </a:cubicBezTo>
                <a:cubicBezTo>
                  <a:pt x="18" y="41"/>
                  <a:pt x="18" y="41"/>
                  <a:pt x="18" y="41"/>
                </a:cubicBezTo>
                <a:cubicBezTo>
                  <a:pt x="18" y="41"/>
                  <a:pt x="18" y="41"/>
                  <a:pt x="18" y="41"/>
                </a:cubicBezTo>
                <a:cubicBezTo>
                  <a:pt x="18" y="41"/>
                  <a:pt x="18" y="41"/>
                  <a:pt x="18" y="41"/>
                </a:cubicBezTo>
                <a:cubicBezTo>
                  <a:pt x="18" y="41"/>
                  <a:pt x="18" y="41"/>
                  <a:pt x="18" y="41"/>
                </a:cubicBezTo>
                <a:cubicBezTo>
                  <a:pt x="18" y="41"/>
                  <a:pt x="18" y="41"/>
                  <a:pt x="18" y="41"/>
                </a:cubicBezTo>
                <a:cubicBezTo>
                  <a:pt x="18" y="41"/>
                  <a:pt x="18" y="41"/>
                  <a:pt x="18" y="41"/>
                </a:cubicBezTo>
                <a:cubicBezTo>
                  <a:pt x="18" y="41"/>
                  <a:pt x="18" y="41"/>
                  <a:pt x="18" y="41"/>
                </a:cubicBezTo>
                <a:cubicBezTo>
                  <a:pt x="18" y="41"/>
                  <a:pt x="18" y="41"/>
                  <a:pt x="18" y="41"/>
                </a:cubicBezTo>
                <a:cubicBezTo>
                  <a:pt x="18" y="41"/>
                  <a:pt x="18" y="41"/>
                  <a:pt x="18" y="41"/>
                </a:cubicBezTo>
                <a:cubicBezTo>
                  <a:pt x="18" y="41"/>
                  <a:pt x="18" y="41"/>
                  <a:pt x="18" y="41"/>
                </a:cubicBezTo>
                <a:cubicBezTo>
                  <a:pt x="18" y="41"/>
                  <a:pt x="18" y="41"/>
                  <a:pt x="18" y="41"/>
                </a:cubicBezTo>
                <a:cubicBezTo>
                  <a:pt x="18" y="41"/>
                  <a:pt x="18" y="41"/>
                  <a:pt x="18" y="41"/>
                </a:cubicBezTo>
                <a:cubicBezTo>
                  <a:pt x="18" y="41"/>
                  <a:pt x="18" y="41"/>
                  <a:pt x="18" y="41"/>
                </a:cubicBezTo>
                <a:cubicBezTo>
                  <a:pt x="18" y="41"/>
                  <a:pt x="18" y="41"/>
                  <a:pt x="18" y="41"/>
                </a:cubicBezTo>
                <a:cubicBezTo>
                  <a:pt x="18" y="41"/>
                  <a:pt x="18" y="41"/>
                  <a:pt x="18" y="41"/>
                </a:cubicBezTo>
                <a:cubicBezTo>
                  <a:pt x="18" y="41"/>
                  <a:pt x="18" y="41"/>
                  <a:pt x="18" y="41"/>
                </a:cubicBezTo>
                <a:cubicBezTo>
                  <a:pt x="18" y="41"/>
                  <a:pt x="18" y="41"/>
                  <a:pt x="18" y="41"/>
                </a:cubicBezTo>
                <a:cubicBezTo>
                  <a:pt x="18" y="41"/>
                  <a:pt x="18" y="41"/>
                  <a:pt x="18" y="41"/>
                </a:cubicBezTo>
                <a:cubicBezTo>
                  <a:pt x="18" y="41"/>
                  <a:pt x="18" y="41"/>
                  <a:pt x="18" y="41"/>
                </a:cubicBezTo>
                <a:cubicBezTo>
                  <a:pt x="18" y="41"/>
                  <a:pt x="18" y="41"/>
                  <a:pt x="18" y="41"/>
                </a:cubicBezTo>
                <a:close/>
                <a:moveTo>
                  <a:pt x="18" y="41"/>
                </a:moveTo>
                <a:cubicBezTo>
                  <a:pt x="18" y="41"/>
                  <a:pt x="18" y="41"/>
                  <a:pt x="18" y="41"/>
                </a:cubicBezTo>
                <a:cubicBezTo>
                  <a:pt x="18" y="41"/>
                  <a:pt x="18" y="41"/>
                  <a:pt x="18" y="41"/>
                </a:cubicBezTo>
                <a:cubicBezTo>
                  <a:pt x="18" y="41"/>
                  <a:pt x="18" y="41"/>
                  <a:pt x="18" y="41"/>
                </a:cubicBezTo>
                <a:cubicBezTo>
                  <a:pt x="18" y="41"/>
                  <a:pt x="18" y="41"/>
                  <a:pt x="18" y="41"/>
                </a:cubicBezTo>
                <a:cubicBezTo>
                  <a:pt x="18" y="41"/>
                  <a:pt x="18" y="41"/>
                  <a:pt x="18" y="41"/>
                </a:cubicBezTo>
                <a:cubicBezTo>
                  <a:pt x="18" y="41"/>
                  <a:pt x="18" y="41"/>
                  <a:pt x="18" y="41"/>
                </a:cubicBezTo>
                <a:cubicBezTo>
                  <a:pt x="18" y="41"/>
                  <a:pt x="18" y="41"/>
                  <a:pt x="18" y="41"/>
                </a:cubicBezTo>
                <a:cubicBezTo>
                  <a:pt x="18" y="41"/>
                  <a:pt x="18" y="41"/>
                  <a:pt x="18" y="41"/>
                </a:cubicBezTo>
                <a:cubicBezTo>
                  <a:pt x="18" y="41"/>
                  <a:pt x="18" y="41"/>
                  <a:pt x="18" y="41"/>
                </a:cubicBezTo>
                <a:close/>
                <a:moveTo>
                  <a:pt x="21" y="43"/>
                </a:moveTo>
                <a:cubicBezTo>
                  <a:pt x="21" y="43"/>
                  <a:pt x="21" y="43"/>
                  <a:pt x="21" y="43"/>
                </a:cubicBezTo>
                <a:cubicBezTo>
                  <a:pt x="21" y="43"/>
                  <a:pt x="21" y="43"/>
                  <a:pt x="21" y="43"/>
                </a:cubicBezTo>
                <a:cubicBezTo>
                  <a:pt x="21" y="43"/>
                  <a:pt x="21" y="43"/>
                  <a:pt x="21" y="43"/>
                </a:cubicBezTo>
                <a:cubicBezTo>
                  <a:pt x="21" y="43"/>
                  <a:pt x="21" y="43"/>
                  <a:pt x="21" y="43"/>
                </a:cubicBezTo>
                <a:cubicBezTo>
                  <a:pt x="21" y="43"/>
                  <a:pt x="21" y="43"/>
                  <a:pt x="21" y="43"/>
                </a:cubicBezTo>
                <a:cubicBezTo>
                  <a:pt x="21" y="43"/>
                  <a:pt x="21" y="43"/>
                  <a:pt x="21" y="43"/>
                </a:cubicBezTo>
                <a:cubicBezTo>
                  <a:pt x="21" y="43"/>
                  <a:pt x="21" y="43"/>
                  <a:pt x="21" y="43"/>
                </a:cubicBezTo>
                <a:cubicBezTo>
                  <a:pt x="21" y="43"/>
                  <a:pt x="21" y="43"/>
                  <a:pt x="21" y="43"/>
                </a:cubicBezTo>
                <a:cubicBezTo>
                  <a:pt x="21" y="43"/>
                  <a:pt x="21" y="43"/>
                  <a:pt x="21" y="43"/>
                </a:cubicBezTo>
                <a:close/>
                <a:moveTo>
                  <a:pt x="20" y="42"/>
                </a:move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2"/>
                </a:cubicBezTo>
                <a:close/>
                <a:moveTo>
                  <a:pt x="20" y="41"/>
                </a:moveTo>
                <a:cubicBezTo>
                  <a:pt x="20" y="41"/>
                  <a:pt x="20" y="41"/>
                  <a:pt x="20" y="41"/>
                </a:cubicBezTo>
                <a:cubicBezTo>
                  <a:pt x="20" y="41"/>
                  <a:pt x="20" y="41"/>
                  <a:pt x="20" y="41"/>
                </a:cubicBezTo>
                <a:cubicBezTo>
                  <a:pt x="20" y="41"/>
                  <a:pt x="20" y="41"/>
                  <a:pt x="20" y="41"/>
                </a:cubicBezTo>
                <a:cubicBezTo>
                  <a:pt x="20" y="41"/>
                  <a:pt x="20" y="41"/>
                  <a:pt x="20" y="41"/>
                </a:cubicBezTo>
                <a:cubicBezTo>
                  <a:pt x="20" y="41"/>
                  <a:pt x="20" y="41"/>
                  <a:pt x="20" y="41"/>
                </a:cubicBezTo>
                <a:cubicBezTo>
                  <a:pt x="20" y="41"/>
                  <a:pt x="20" y="41"/>
                  <a:pt x="20" y="41"/>
                </a:cubicBezTo>
                <a:cubicBezTo>
                  <a:pt x="20" y="41"/>
                  <a:pt x="20" y="41"/>
                  <a:pt x="20" y="41"/>
                </a:cubicBezTo>
                <a:cubicBezTo>
                  <a:pt x="20" y="41"/>
                  <a:pt x="20" y="41"/>
                  <a:pt x="20" y="41"/>
                </a:cubicBezTo>
                <a:cubicBezTo>
                  <a:pt x="19" y="41"/>
                  <a:pt x="19" y="41"/>
                  <a:pt x="19" y="41"/>
                </a:cubicBezTo>
                <a:cubicBezTo>
                  <a:pt x="19" y="41"/>
                  <a:pt x="19" y="41"/>
                  <a:pt x="19" y="41"/>
                </a:cubicBezTo>
                <a:cubicBezTo>
                  <a:pt x="19" y="41"/>
                  <a:pt x="19" y="41"/>
                  <a:pt x="19" y="41"/>
                </a:cubicBezTo>
                <a:cubicBezTo>
                  <a:pt x="19" y="41"/>
                  <a:pt x="19" y="41"/>
                  <a:pt x="19" y="41"/>
                </a:cubicBezTo>
                <a:cubicBezTo>
                  <a:pt x="19" y="41"/>
                  <a:pt x="19" y="41"/>
                  <a:pt x="19" y="41"/>
                </a:cubicBezTo>
                <a:cubicBezTo>
                  <a:pt x="19" y="41"/>
                  <a:pt x="19" y="41"/>
                  <a:pt x="19" y="41"/>
                </a:cubicBezTo>
                <a:cubicBezTo>
                  <a:pt x="19" y="41"/>
                  <a:pt x="19" y="41"/>
                  <a:pt x="19" y="41"/>
                </a:cubicBezTo>
                <a:cubicBezTo>
                  <a:pt x="19" y="41"/>
                  <a:pt x="19" y="41"/>
                  <a:pt x="19" y="41"/>
                </a:cubicBezTo>
                <a:cubicBezTo>
                  <a:pt x="19" y="41"/>
                  <a:pt x="19" y="41"/>
                  <a:pt x="19" y="41"/>
                </a:cubicBezTo>
                <a:cubicBezTo>
                  <a:pt x="19" y="41"/>
                  <a:pt x="19" y="41"/>
                  <a:pt x="19" y="41"/>
                </a:cubicBezTo>
                <a:cubicBezTo>
                  <a:pt x="19" y="41"/>
                  <a:pt x="19" y="41"/>
                  <a:pt x="19" y="41"/>
                </a:cubicBezTo>
                <a:cubicBezTo>
                  <a:pt x="19" y="41"/>
                  <a:pt x="19" y="41"/>
                  <a:pt x="19" y="41"/>
                </a:cubicBezTo>
                <a:cubicBezTo>
                  <a:pt x="19" y="41"/>
                  <a:pt x="19" y="41"/>
                  <a:pt x="19" y="41"/>
                </a:cubicBezTo>
                <a:cubicBezTo>
                  <a:pt x="19" y="41"/>
                  <a:pt x="19" y="41"/>
                  <a:pt x="19" y="41"/>
                </a:cubicBezTo>
                <a:cubicBezTo>
                  <a:pt x="19" y="41"/>
                  <a:pt x="19" y="41"/>
                  <a:pt x="19" y="41"/>
                </a:cubicBezTo>
                <a:cubicBezTo>
                  <a:pt x="19" y="41"/>
                  <a:pt x="19" y="41"/>
                  <a:pt x="19" y="41"/>
                </a:cubicBezTo>
                <a:cubicBezTo>
                  <a:pt x="19" y="41"/>
                  <a:pt x="19" y="41"/>
                  <a:pt x="19" y="41"/>
                </a:cubicBezTo>
                <a:cubicBezTo>
                  <a:pt x="19" y="41"/>
                  <a:pt x="19" y="41"/>
                  <a:pt x="19" y="41"/>
                </a:cubicBezTo>
                <a:cubicBezTo>
                  <a:pt x="19" y="41"/>
                  <a:pt x="19" y="41"/>
                  <a:pt x="19" y="41"/>
                </a:cubicBezTo>
                <a:cubicBezTo>
                  <a:pt x="19" y="41"/>
                  <a:pt x="19" y="41"/>
                  <a:pt x="19" y="41"/>
                </a:cubicBezTo>
                <a:cubicBezTo>
                  <a:pt x="19" y="41"/>
                  <a:pt x="19" y="41"/>
                  <a:pt x="19" y="41"/>
                </a:cubicBezTo>
                <a:cubicBezTo>
                  <a:pt x="19" y="41"/>
                  <a:pt x="19" y="41"/>
                  <a:pt x="19" y="41"/>
                </a:cubicBezTo>
                <a:cubicBezTo>
                  <a:pt x="19" y="41"/>
                  <a:pt x="19" y="41"/>
                  <a:pt x="19" y="41"/>
                </a:cubicBezTo>
                <a:cubicBezTo>
                  <a:pt x="19" y="41"/>
                  <a:pt x="19" y="41"/>
                  <a:pt x="19" y="41"/>
                </a:cubicBezTo>
                <a:cubicBezTo>
                  <a:pt x="19" y="41"/>
                  <a:pt x="19" y="41"/>
                  <a:pt x="19" y="41"/>
                </a:cubicBezTo>
                <a:cubicBezTo>
                  <a:pt x="19" y="41"/>
                  <a:pt x="19" y="41"/>
                  <a:pt x="19" y="41"/>
                </a:cubicBezTo>
                <a:cubicBezTo>
                  <a:pt x="19" y="41"/>
                  <a:pt x="19" y="41"/>
                  <a:pt x="19" y="41"/>
                </a:cubicBezTo>
                <a:cubicBezTo>
                  <a:pt x="19" y="41"/>
                  <a:pt x="19" y="41"/>
                  <a:pt x="19" y="41"/>
                </a:cubicBezTo>
                <a:cubicBezTo>
                  <a:pt x="19" y="41"/>
                  <a:pt x="19" y="41"/>
                  <a:pt x="19" y="41"/>
                </a:cubicBezTo>
                <a:cubicBezTo>
                  <a:pt x="19" y="41"/>
                  <a:pt x="19" y="41"/>
                  <a:pt x="19" y="41"/>
                </a:cubicBezTo>
                <a:cubicBezTo>
                  <a:pt x="19" y="41"/>
                  <a:pt x="19" y="41"/>
                  <a:pt x="19" y="41"/>
                </a:cubicBezTo>
                <a:cubicBezTo>
                  <a:pt x="19" y="41"/>
                  <a:pt x="19" y="41"/>
                  <a:pt x="19" y="41"/>
                </a:cubicBezTo>
                <a:cubicBezTo>
                  <a:pt x="19" y="41"/>
                  <a:pt x="19" y="41"/>
                  <a:pt x="19" y="41"/>
                </a:cubicBezTo>
                <a:cubicBezTo>
                  <a:pt x="19" y="41"/>
                  <a:pt x="19" y="41"/>
                  <a:pt x="19" y="41"/>
                </a:cubicBezTo>
                <a:cubicBezTo>
                  <a:pt x="19" y="41"/>
                  <a:pt x="19" y="41"/>
                  <a:pt x="19" y="41"/>
                </a:cubicBezTo>
                <a:cubicBezTo>
                  <a:pt x="19" y="41"/>
                  <a:pt x="19" y="41"/>
                  <a:pt x="19" y="41"/>
                </a:cubicBezTo>
                <a:cubicBezTo>
                  <a:pt x="19" y="41"/>
                  <a:pt x="19" y="41"/>
                  <a:pt x="19" y="41"/>
                </a:cubicBezTo>
                <a:cubicBezTo>
                  <a:pt x="18" y="41"/>
                  <a:pt x="18" y="41"/>
                  <a:pt x="18" y="41"/>
                </a:cubicBezTo>
                <a:cubicBezTo>
                  <a:pt x="18" y="41"/>
                  <a:pt x="18" y="41"/>
                  <a:pt x="18" y="41"/>
                </a:cubicBezTo>
                <a:cubicBezTo>
                  <a:pt x="18" y="41"/>
                  <a:pt x="18" y="41"/>
                  <a:pt x="18" y="41"/>
                </a:cubicBezTo>
                <a:cubicBezTo>
                  <a:pt x="18" y="41"/>
                  <a:pt x="18" y="41"/>
                  <a:pt x="18" y="41"/>
                </a:cubicBezTo>
                <a:cubicBezTo>
                  <a:pt x="18" y="41"/>
                  <a:pt x="18" y="41"/>
                  <a:pt x="18" y="41"/>
                </a:cubicBezTo>
                <a:cubicBezTo>
                  <a:pt x="18" y="41"/>
                  <a:pt x="18" y="41"/>
                  <a:pt x="18" y="41"/>
                </a:cubicBezTo>
                <a:cubicBezTo>
                  <a:pt x="18" y="41"/>
                  <a:pt x="18" y="41"/>
                  <a:pt x="18" y="41"/>
                </a:cubicBezTo>
                <a:cubicBezTo>
                  <a:pt x="18" y="41"/>
                  <a:pt x="18" y="41"/>
                  <a:pt x="18" y="41"/>
                </a:cubicBezTo>
                <a:cubicBezTo>
                  <a:pt x="18" y="41"/>
                  <a:pt x="18" y="41"/>
                  <a:pt x="18" y="41"/>
                </a:cubicBezTo>
                <a:cubicBezTo>
                  <a:pt x="18" y="41"/>
                  <a:pt x="18" y="41"/>
                  <a:pt x="18" y="41"/>
                </a:cubicBezTo>
                <a:cubicBezTo>
                  <a:pt x="18" y="41"/>
                  <a:pt x="18" y="41"/>
                  <a:pt x="18" y="40"/>
                </a:cubicBezTo>
                <a:cubicBezTo>
                  <a:pt x="18" y="40"/>
                  <a:pt x="18" y="40"/>
                  <a:pt x="18" y="40"/>
                </a:cubicBezTo>
                <a:cubicBezTo>
                  <a:pt x="18" y="40"/>
                  <a:pt x="18" y="40"/>
                  <a:pt x="18" y="40"/>
                </a:cubicBezTo>
                <a:cubicBezTo>
                  <a:pt x="18" y="40"/>
                  <a:pt x="18" y="40"/>
                  <a:pt x="18" y="40"/>
                </a:cubicBezTo>
                <a:cubicBezTo>
                  <a:pt x="18" y="40"/>
                  <a:pt x="18" y="40"/>
                  <a:pt x="18" y="40"/>
                </a:cubicBezTo>
                <a:cubicBezTo>
                  <a:pt x="18" y="40"/>
                  <a:pt x="18" y="40"/>
                  <a:pt x="18" y="40"/>
                </a:cubicBezTo>
                <a:cubicBezTo>
                  <a:pt x="18" y="40"/>
                  <a:pt x="18" y="40"/>
                  <a:pt x="18" y="40"/>
                </a:cubicBezTo>
                <a:cubicBezTo>
                  <a:pt x="18" y="40"/>
                  <a:pt x="18" y="40"/>
                  <a:pt x="18" y="40"/>
                </a:cubicBezTo>
                <a:cubicBezTo>
                  <a:pt x="18" y="40"/>
                  <a:pt x="18" y="40"/>
                  <a:pt x="18" y="40"/>
                </a:cubicBezTo>
                <a:cubicBezTo>
                  <a:pt x="18" y="40"/>
                  <a:pt x="18" y="40"/>
                  <a:pt x="18" y="40"/>
                </a:cubicBezTo>
                <a:cubicBezTo>
                  <a:pt x="18" y="40"/>
                  <a:pt x="18" y="40"/>
                  <a:pt x="18" y="40"/>
                </a:cubicBezTo>
                <a:cubicBezTo>
                  <a:pt x="18" y="40"/>
                  <a:pt x="18" y="40"/>
                  <a:pt x="18" y="40"/>
                </a:cubicBezTo>
                <a:cubicBezTo>
                  <a:pt x="18" y="40"/>
                  <a:pt x="18" y="40"/>
                  <a:pt x="18" y="40"/>
                </a:cubicBezTo>
                <a:cubicBezTo>
                  <a:pt x="18" y="40"/>
                  <a:pt x="18" y="40"/>
                  <a:pt x="18" y="40"/>
                </a:cubicBezTo>
                <a:cubicBezTo>
                  <a:pt x="18" y="40"/>
                  <a:pt x="18" y="40"/>
                  <a:pt x="18" y="40"/>
                </a:cubicBezTo>
                <a:cubicBezTo>
                  <a:pt x="18" y="40"/>
                  <a:pt x="18" y="40"/>
                  <a:pt x="18" y="40"/>
                </a:cubicBezTo>
                <a:cubicBezTo>
                  <a:pt x="18" y="40"/>
                  <a:pt x="18" y="40"/>
                  <a:pt x="18" y="40"/>
                </a:cubicBezTo>
                <a:cubicBezTo>
                  <a:pt x="18" y="40"/>
                  <a:pt x="18" y="40"/>
                  <a:pt x="18" y="40"/>
                </a:cubicBezTo>
                <a:cubicBezTo>
                  <a:pt x="18" y="40"/>
                  <a:pt x="18" y="40"/>
                  <a:pt x="18" y="40"/>
                </a:cubicBezTo>
                <a:cubicBezTo>
                  <a:pt x="18" y="40"/>
                  <a:pt x="18" y="40"/>
                  <a:pt x="18" y="40"/>
                </a:cubicBezTo>
                <a:cubicBezTo>
                  <a:pt x="18" y="40"/>
                  <a:pt x="18" y="40"/>
                  <a:pt x="18" y="40"/>
                </a:cubicBezTo>
                <a:cubicBezTo>
                  <a:pt x="18" y="40"/>
                  <a:pt x="18" y="40"/>
                  <a:pt x="18" y="40"/>
                </a:cubicBezTo>
                <a:cubicBezTo>
                  <a:pt x="18" y="40"/>
                  <a:pt x="18" y="40"/>
                  <a:pt x="18" y="40"/>
                </a:cubicBezTo>
                <a:cubicBezTo>
                  <a:pt x="18" y="40"/>
                  <a:pt x="18" y="40"/>
                  <a:pt x="18" y="40"/>
                </a:cubicBezTo>
                <a:cubicBezTo>
                  <a:pt x="18" y="40"/>
                  <a:pt x="18" y="40"/>
                  <a:pt x="18" y="40"/>
                </a:cubicBezTo>
                <a:cubicBezTo>
                  <a:pt x="18" y="40"/>
                  <a:pt x="18" y="40"/>
                  <a:pt x="18" y="40"/>
                </a:cubicBezTo>
                <a:cubicBezTo>
                  <a:pt x="18" y="40"/>
                  <a:pt x="18" y="40"/>
                  <a:pt x="18" y="40"/>
                </a:cubicBezTo>
                <a:cubicBezTo>
                  <a:pt x="18" y="40"/>
                  <a:pt x="18" y="40"/>
                  <a:pt x="18" y="40"/>
                </a:cubicBezTo>
                <a:cubicBezTo>
                  <a:pt x="18" y="40"/>
                  <a:pt x="18" y="40"/>
                  <a:pt x="18" y="40"/>
                </a:cubicBezTo>
                <a:cubicBezTo>
                  <a:pt x="18" y="40"/>
                  <a:pt x="18" y="40"/>
                  <a:pt x="18" y="40"/>
                </a:cubicBezTo>
                <a:cubicBezTo>
                  <a:pt x="18" y="40"/>
                  <a:pt x="18" y="40"/>
                  <a:pt x="18" y="41"/>
                </a:cubicBezTo>
                <a:cubicBezTo>
                  <a:pt x="18" y="41"/>
                  <a:pt x="17" y="40"/>
                  <a:pt x="17" y="41"/>
                </a:cubicBezTo>
                <a:cubicBezTo>
                  <a:pt x="17" y="41"/>
                  <a:pt x="17" y="41"/>
                  <a:pt x="17" y="41"/>
                </a:cubicBezTo>
                <a:cubicBezTo>
                  <a:pt x="17" y="41"/>
                  <a:pt x="17" y="41"/>
                  <a:pt x="17" y="41"/>
                </a:cubicBezTo>
                <a:cubicBezTo>
                  <a:pt x="17" y="41"/>
                  <a:pt x="17" y="41"/>
                  <a:pt x="17" y="41"/>
                </a:cubicBezTo>
                <a:cubicBezTo>
                  <a:pt x="17" y="41"/>
                  <a:pt x="17" y="41"/>
                  <a:pt x="17" y="41"/>
                </a:cubicBezTo>
                <a:cubicBezTo>
                  <a:pt x="17" y="41"/>
                  <a:pt x="17" y="41"/>
                  <a:pt x="17" y="41"/>
                </a:cubicBezTo>
                <a:cubicBezTo>
                  <a:pt x="17" y="41"/>
                  <a:pt x="17" y="41"/>
                  <a:pt x="17" y="41"/>
                </a:cubicBezTo>
                <a:cubicBezTo>
                  <a:pt x="17" y="41"/>
                  <a:pt x="17" y="41"/>
                  <a:pt x="17" y="41"/>
                </a:cubicBezTo>
                <a:cubicBezTo>
                  <a:pt x="17" y="41"/>
                  <a:pt x="17" y="41"/>
                  <a:pt x="17" y="41"/>
                </a:cubicBezTo>
                <a:cubicBezTo>
                  <a:pt x="17" y="41"/>
                  <a:pt x="17" y="40"/>
                  <a:pt x="17" y="40"/>
                </a:cubicBezTo>
                <a:cubicBezTo>
                  <a:pt x="17" y="40"/>
                  <a:pt x="17" y="40"/>
                  <a:pt x="17" y="40"/>
                </a:cubicBezTo>
                <a:cubicBezTo>
                  <a:pt x="17" y="40"/>
                  <a:pt x="17" y="40"/>
                  <a:pt x="17" y="40"/>
                </a:cubicBezTo>
                <a:cubicBezTo>
                  <a:pt x="17" y="40"/>
                  <a:pt x="17" y="40"/>
                  <a:pt x="17" y="40"/>
                </a:cubicBezTo>
                <a:cubicBezTo>
                  <a:pt x="17" y="40"/>
                  <a:pt x="17" y="40"/>
                  <a:pt x="17" y="40"/>
                </a:cubicBezTo>
                <a:cubicBezTo>
                  <a:pt x="17" y="40"/>
                  <a:pt x="17" y="40"/>
                  <a:pt x="17" y="40"/>
                </a:cubicBezTo>
                <a:cubicBezTo>
                  <a:pt x="17" y="40"/>
                  <a:pt x="17" y="40"/>
                  <a:pt x="17" y="40"/>
                </a:cubicBezTo>
                <a:cubicBezTo>
                  <a:pt x="17" y="40"/>
                  <a:pt x="17" y="40"/>
                  <a:pt x="17" y="40"/>
                </a:cubicBezTo>
                <a:cubicBezTo>
                  <a:pt x="17" y="40"/>
                  <a:pt x="17" y="40"/>
                  <a:pt x="17" y="40"/>
                </a:cubicBezTo>
                <a:cubicBezTo>
                  <a:pt x="17" y="40"/>
                  <a:pt x="17" y="40"/>
                  <a:pt x="18" y="40"/>
                </a:cubicBezTo>
                <a:cubicBezTo>
                  <a:pt x="18" y="40"/>
                  <a:pt x="18" y="40"/>
                  <a:pt x="18" y="40"/>
                </a:cubicBezTo>
                <a:cubicBezTo>
                  <a:pt x="18" y="40"/>
                  <a:pt x="18" y="40"/>
                  <a:pt x="18" y="40"/>
                </a:cubicBezTo>
                <a:cubicBezTo>
                  <a:pt x="18" y="40"/>
                  <a:pt x="18" y="40"/>
                  <a:pt x="18" y="40"/>
                </a:cubicBezTo>
                <a:cubicBezTo>
                  <a:pt x="18" y="40"/>
                  <a:pt x="18" y="40"/>
                  <a:pt x="18" y="40"/>
                </a:cubicBezTo>
                <a:cubicBezTo>
                  <a:pt x="18" y="40"/>
                  <a:pt x="18" y="40"/>
                  <a:pt x="18" y="40"/>
                </a:cubicBezTo>
                <a:cubicBezTo>
                  <a:pt x="18" y="40"/>
                  <a:pt x="18" y="40"/>
                  <a:pt x="18" y="40"/>
                </a:cubicBezTo>
                <a:cubicBezTo>
                  <a:pt x="18" y="40"/>
                  <a:pt x="18" y="40"/>
                  <a:pt x="18" y="40"/>
                </a:cubicBezTo>
                <a:cubicBezTo>
                  <a:pt x="18" y="40"/>
                  <a:pt x="18" y="40"/>
                  <a:pt x="18" y="40"/>
                </a:cubicBezTo>
                <a:cubicBezTo>
                  <a:pt x="18" y="40"/>
                  <a:pt x="18" y="40"/>
                  <a:pt x="18" y="40"/>
                </a:cubicBezTo>
                <a:cubicBezTo>
                  <a:pt x="18" y="40"/>
                  <a:pt x="18" y="40"/>
                  <a:pt x="18" y="40"/>
                </a:cubicBezTo>
                <a:cubicBezTo>
                  <a:pt x="18" y="40"/>
                  <a:pt x="18" y="40"/>
                  <a:pt x="18" y="40"/>
                </a:cubicBezTo>
                <a:cubicBezTo>
                  <a:pt x="18" y="40"/>
                  <a:pt x="18" y="40"/>
                  <a:pt x="18" y="40"/>
                </a:cubicBezTo>
                <a:cubicBezTo>
                  <a:pt x="18" y="40"/>
                  <a:pt x="18" y="40"/>
                  <a:pt x="18" y="40"/>
                </a:cubicBezTo>
                <a:cubicBezTo>
                  <a:pt x="18" y="40"/>
                  <a:pt x="18" y="40"/>
                  <a:pt x="18" y="40"/>
                </a:cubicBezTo>
                <a:cubicBezTo>
                  <a:pt x="18" y="40"/>
                  <a:pt x="18" y="40"/>
                  <a:pt x="18" y="40"/>
                </a:cubicBezTo>
                <a:cubicBezTo>
                  <a:pt x="18" y="40"/>
                  <a:pt x="18" y="40"/>
                  <a:pt x="18" y="40"/>
                </a:cubicBezTo>
                <a:cubicBezTo>
                  <a:pt x="18" y="40"/>
                  <a:pt x="18" y="40"/>
                  <a:pt x="18" y="40"/>
                </a:cubicBezTo>
                <a:cubicBezTo>
                  <a:pt x="18" y="40"/>
                  <a:pt x="18" y="40"/>
                  <a:pt x="18" y="40"/>
                </a:cubicBezTo>
                <a:cubicBezTo>
                  <a:pt x="18" y="40"/>
                  <a:pt x="18" y="40"/>
                  <a:pt x="18" y="40"/>
                </a:cubicBezTo>
                <a:cubicBezTo>
                  <a:pt x="18" y="40"/>
                  <a:pt x="18" y="40"/>
                  <a:pt x="18" y="40"/>
                </a:cubicBezTo>
                <a:cubicBezTo>
                  <a:pt x="18" y="40"/>
                  <a:pt x="18" y="40"/>
                  <a:pt x="18" y="40"/>
                </a:cubicBezTo>
                <a:cubicBezTo>
                  <a:pt x="18" y="40"/>
                  <a:pt x="18" y="40"/>
                  <a:pt x="18" y="40"/>
                </a:cubicBezTo>
                <a:cubicBezTo>
                  <a:pt x="18" y="40"/>
                  <a:pt x="18" y="40"/>
                  <a:pt x="18" y="40"/>
                </a:cubicBezTo>
                <a:cubicBezTo>
                  <a:pt x="18" y="40"/>
                  <a:pt x="18" y="40"/>
                  <a:pt x="18" y="40"/>
                </a:cubicBezTo>
                <a:cubicBezTo>
                  <a:pt x="18" y="40"/>
                  <a:pt x="18" y="40"/>
                  <a:pt x="19" y="40"/>
                </a:cubicBezTo>
                <a:cubicBezTo>
                  <a:pt x="19" y="40"/>
                  <a:pt x="19" y="40"/>
                  <a:pt x="19" y="40"/>
                </a:cubicBezTo>
                <a:cubicBezTo>
                  <a:pt x="19" y="40"/>
                  <a:pt x="19" y="40"/>
                  <a:pt x="19" y="40"/>
                </a:cubicBezTo>
                <a:cubicBezTo>
                  <a:pt x="19" y="40"/>
                  <a:pt x="19" y="40"/>
                  <a:pt x="19" y="40"/>
                </a:cubicBezTo>
                <a:cubicBezTo>
                  <a:pt x="19" y="40"/>
                  <a:pt x="19" y="40"/>
                  <a:pt x="19" y="40"/>
                </a:cubicBezTo>
                <a:cubicBezTo>
                  <a:pt x="19" y="40"/>
                  <a:pt x="19" y="40"/>
                  <a:pt x="19" y="40"/>
                </a:cubicBezTo>
                <a:cubicBezTo>
                  <a:pt x="19" y="40"/>
                  <a:pt x="19" y="40"/>
                  <a:pt x="19" y="40"/>
                </a:cubicBezTo>
                <a:cubicBezTo>
                  <a:pt x="19" y="40"/>
                  <a:pt x="19" y="40"/>
                  <a:pt x="19" y="40"/>
                </a:cubicBezTo>
                <a:cubicBezTo>
                  <a:pt x="19" y="40"/>
                  <a:pt x="19" y="40"/>
                  <a:pt x="19" y="40"/>
                </a:cubicBezTo>
                <a:cubicBezTo>
                  <a:pt x="19" y="40"/>
                  <a:pt x="19" y="40"/>
                  <a:pt x="19" y="40"/>
                </a:cubicBezTo>
                <a:cubicBezTo>
                  <a:pt x="19" y="40"/>
                  <a:pt x="19" y="40"/>
                  <a:pt x="19" y="40"/>
                </a:cubicBezTo>
                <a:cubicBezTo>
                  <a:pt x="19" y="40"/>
                  <a:pt x="19" y="41"/>
                  <a:pt x="19" y="41"/>
                </a:cubicBezTo>
                <a:cubicBezTo>
                  <a:pt x="19" y="41"/>
                  <a:pt x="19" y="41"/>
                  <a:pt x="19" y="41"/>
                </a:cubicBezTo>
                <a:cubicBezTo>
                  <a:pt x="19" y="41"/>
                  <a:pt x="19" y="41"/>
                  <a:pt x="19" y="41"/>
                </a:cubicBezTo>
                <a:cubicBezTo>
                  <a:pt x="19" y="41"/>
                  <a:pt x="19" y="41"/>
                  <a:pt x="19" y="41"/>
                </a:cubicBezTo>
                <a:cubicBezTo>
                  <a:pt x="19" y="41"/>
                  <a:pt x="19" y="41"/>
                  <a:pt x="19" y="41"/>
                </a:cubicBezTo>
                <a:cubicBezTo>
                  <a:pt x="19" y="41"/>
                  <a:pt x="19" y="41"/>
                  <a:pt x="19" y="41"/>
                </a:cubicBezTo>
                <a:cubicBezTo>
                  <a:pt x="19" y="41"/>
                  <a:pt x="19" y="40"/>
                  <a:pt x="19" y="40"/>
                </a:cubicBezTo>
                <a:cubicBezTo>
                  <a:pt x="19" y="40"/>
                  <a:pt x="19" y="40"/>
                  <a:pt x="19" y="40"/>
                </a:cubicBezTo>
                <a:cubicBezTo>
                  <a:pt x="19" y="40"/>
                  <a:pt x="19" y="40"/>
                  <a:pt x="19" y="40"/>
                </a:cubicBezTo>
                <a:cubicBezTo>
                  <a:pt x="19" y="40"/>
                  <a:pt x="19" y="40"/>
                  <a:pt x="19" y="40"/>
                </a:cubicBezTo>
                <a:cubicBezTo>
                  <a:pt x="19" y="40"/>
                  <a:pt x="19" y="40"/>
                  <a:pt x="19" y="40"/>
                </a:cubicBezTo>
                <a:cubicBezTo>
                  <a:pt x="19" y="40"/>
                  <a:pt x="19" y="40"/>
                  <a:pt x="19" y="40"/>
                </a:cubicBezTo>
                <a:cubicBezTo>
                  <a:pt x="19" y="40"/>
                  <a:pt x="19" y="40"/>
                  <a:pt x="19" y="40"/>
                </a:cubicBezTo>
                <a:cubicBezTo>
                  <a:pt x="19" y="40"/>
                  <a:pt x="19" y="40"/>
                  <a:pt x="19" y="40"/>
                </a:cubicBezTo>
                <a:cubicBezTo>
                  <a:pt x="19" y="40"/>
                  <a:pt x="19" y="40"/>
                  <a:pt x="19" y="40"/>
                </a:cubicBezTo>
                <a:cubicBezTo>
                  <a:pt x="19" y="40"/>
                  <a:pt x="19" y="40"/>
                  <a:pt x="19" y="40"/>
                </a:cubicBezTo>
                <a:cubicBezTo>
                  <a:pt x="19" y="40"/>
                  <a:pt x="19" y="40"/>
                  <a:pt x="19" y="40"/>
                </a:cubicBezTo>
                <a:cubicBezTo>
                  <a:pt x="19" y="40"/>
                  <a:pt x="19" y="40"/>
                  <a:pt x="19" y="40"/>
                </a:cubicBezTo>
                <a:cubicBezTo>
                  <a:pt x="19" y="40"/>
                  <a:pt x="19" y="40"/>
                  <a:pt x="19" y="40"/>
                </a:cubicBezTo>
                <a:cubicBezTo>
                  <a:pt x="19" y="40"/>
                  <a:pt x="19" y="40"/>
                  <a:pt x="19" y="40"/>
                </a:cubicBezTo>
                <a:cubicBezTo>
                  <a:pt x="19" y="41"/>
                  <a:pt x="19" y="41"/>
                  <a:pt x="19" y="41"/>
                </a:cubicBezTo>
                <a:cubicBezTo>
                  <a:pt x="19" y="41"/>
                  <a:pt x="19" y="41"/>
                  <a:pt x="19" y="41"/>
                </a:cubicBezTo>
                <a:cubicBezTo>
                  <a:pt x="19" y="41"/>
                  <a:pt x="19" y="41"/>
                  <a:pt x="19" y="41"/>
                </a:cubicBezTo>
                <a:cubicBezTo>
                  <a:pt x="19" y="41"/>
                  <a:pt x="19" y="41"/>
                  <a:pt x="19" y="41"/>
                </a:cubicBezTo>
                <a:cubicBezTo>
                  <a:pt x="19" y="41"/>
                  <a:pt x="19" y="41"/>
                  <a:pt x="19" y="41"/>
                </a:cubicBezTo>
                <a:cubicBezTo>
                  <a:pt x="19" y="41"/>
                  <a:pt x="19" y="41"/>
                  <a:pt x="19" y="41"/>
                </a:cubicBezTo>
                <a:cubicBezTo>
                  <a:pt x="19" y="41"/>
                  <a:pt x="19" y="41"/>
                  <a:pt x="19" y="41"/>
                </a:cubicBezTo>
                <a:cubicBezTo>
                  <a:pt x="19" y="41"/>
                  <a:pt x="19" y="41"/>
                  <a:pt x="19" y="41"/>
                </a:cubicBezTo>
                <a:cubicBezTo>
                  <a:pt x="19" y="41"/>
                  <a:pt x="19" y="41"/>
                  <a:pt x="19" y="41"/>
                </a:cubicBezTo>
                <a:cubicBezTo>
                  <a:pt x="19" y="41"/>
                  <a:pt x="19" y="41"/>
                  <a:pt x="19" y="41"/>
                </a:cubicBezTo>
                <a:cubicBezTo>
                  <a:pt x="19" y="41"/>
                  <a:pt x="19" y="41"/>
                  <a:pt x="19" y="41"/>
                </a:cubicBezTo>
                <a:cubicBezTo>
                  <a:pt x="19" y="41"/>
                  <a:pt x="19" y="41"/>
                  <a:pt x="19" y="41"/>
                </a:cubicBezTo>
                <a:cubicBezTo>
                  <a:pt x="19" y="41"/>
                  <a:pt x="19" y="41"/>
                  <a:pt x="19" y="41"/>
                </a:cubicBezTo>
                <a:cubicBezTo>
                  <a:pt x="19" y="41"/>
                  <a:pt x="19" y="41"/>
                  <a:pt x="19" y="41"/>
                </a:cubicBezTo>
                <a:cubicBezTo>
                  <a:pt x="19" y="41"/>
                  <a:pt x="19" y="41"/>
                  <a:pt x="19" y="41"/>
                </a:cubicBezTo>
                <a:cubicBezTo>
                  <a:pt x="19" y="41"/>
                  <a:pt x="19" y="41"/>
                  <a:pt x="19" y="41"/>
                </a:cubicBezTo>
                <a:cubicBezTo>
                  <a:pt x="20" y="41"/>
                  <a:pt x="20" y="41"/>
                  <a:pt x="19" y="41"/>
                </a:cubicBezTo>
                <a:cubicBezTo>
                  <a:pt x="19" y="41"/>
                  <a:pt x="19" y="41"/>
                  <a:pt x="19" y="41"/>
                </a:cubicBezTo>
                <a:cubicBezTo>
                  <a:pt x="19" y="41"/>
                  <a:pt x="19" y="41"/>
                  <a:pt x="20" y="41"/>
                </a:cubicBezTo>
                <a:cubicBezTo>
                  <a:pt x="20" y="41"/>
                  <a:pt x="20" y="41"/>
                  <a:pt x="20" y="41"/>
                </a:cubicBezTo>
                <a:cubicBezTo>
                  <a:pt x="20" y="41"/>
                  <a:pt x="20" y="41"/>
                  <a:pt x="20" y="41"/>
                </a:cubicBezTo>
                <a:cubicBezTo>
                  <a:pt x="20" y="41"/>
                  <a:pt x="20" y="41"/>
                  <a:pt x="20" y="41"/>
                </a:cubicBezTo>
                <a:cubicBezTo>
                  <a:pt x="20" y="41"/>
                  <a:pt x="20" y="41"/>
                  <a:pt x="20" y="41"/>
                </a:cubicBezTo>
                <a:cubicBezTo>
                  <a:pt x="20" y="41"/>
                  <a:pt x="20" y="41"/>
                  <a:pt x="20" y="41"/>
                </a:cubicBezTo>
                <a:cubicBezTo>
                  <a:pt x="20" y="41"/>
                  <a:pt x="20" y="41"/>
                  <a:pt x="20" y="41"/>
                </a:cubicBezTo>
                <a:cubicBezTo>
                  <a:pt x="20" y="41"/>
                  <a:pt x="20" y="41"/>
                  <a:pt x="20" y="41"/>
                </a:cubicBezTo>
                <a:cubicBezTo>
                  <a:pt x="20" y="41"/>
                  <a:pt x="20" y="41"/>
                  <a:pt x="20" y="41"/>
                </a:cubicBezTo>
                <a:cubicBezTo>
                  <a:pt x="20" y="41"/>
                  <a:pt x="20" y="41"/>
                  <a:pt x="20" y="41"/>
                </a:cubicBezTo>
                <a:cubicBezTo>
                  <a:pt x="20" y="41"/>
                  <a:pt x="20" y="41"/>
                  <a:pt x="20" y="41"/>
                </a:cubicBezTo>
                <a:close/>
                <a:moveTo>
                  <a:pt x="19" y="41"/>
                </a:moveTo>
                <a:cubicBezTo>
                  <a:pt x="19" y="41"/>
                  <a:pt x="19" y="41"/>
                  <a:pt x="19" y="41"/>
                </a:cubicBezTo>
                <a:cubicBezTo>
                  <a:pt x="19" y="41"/>
                  <a:pt x="19" y="41"/>
                  <a:pt x="19" y="41"/>
                </a:cubicBezTo>
                <a:cubicBezTo>
                  <a:pt x="19" y="41"/>
                  <a:pt x="19" y="41"/>
                  <a:pt x="19" y="41"/>
                </a:cubicBezTo>
                <a:cubicBezTo>
                  <a:pt x="19" y="41"/>
                  <a:pt x="19" y="41"/>
                  <a:pt x="19" y="41"/>
                </a:cubicBezTo>
                <a:cubicBezTo>
                  <a:pt x="19" y="41"/>
                  <a:pt x="19" y="41"/>
                  <a:pt x="19" y="41"/>
                </a:cubicBezTo>
                <a:cubicBezTo>
                  <a:pt x="19" y="41"/>
                  <a:pt x="19" y="41"/>
                  <a:pt x="19" y="41"/>
                </a:cubicBezTo>
                <a:close/>
                <a:moveTo>
                  <a:pt x="19" y="40"/>
                </a:moveTo>
                <a:cubicBezTo>
                  <a:pt x="19" y="40"/>
                  <a:pt x="19" y="40"/>
                  <a:pt x="19" y="40"/>
                </a:cubicBezTo>
                <a:cubicBezTo>
                  <a:pt x="19" y="40"/>
                  <a:pt x="19" y="40"/>
                  <a:pt x="19" y="40"/>
                </a:cubicBezTo>
                <a:cubicBezTo>
                  <a:pt x="19" y="40"/>
                  <a:pt x="19" y="40"/>
                  <a:pt x="19" y="40"/>
                </a:cubicBezTo>
                <a:cubicBezTo>
                  <a:pt x="19" y="40"/>
                  <a:pt x="19" y="40"/>
                  <a:pt x="19" y="40"/>
                </a:cubicBezTo>
                <a:cubicBezTo>
                  <a:pt x="19" y="40"/>
                  <a:pt x="19" y="40"/>
                  <a:pt x="19" y="40"/>
                </a:cubicBezTo>
                <a:cubicBezTo>
                  <a:pt x="19" y="40"/>
                  <a:pt x="19" y="40"/>
                  <a:pt x="19" y="40"/>
                </a:cubicBezTo>
                <a:cubicBezTo>
                  <a:pt x="19" y="40"/>
                  <a:pt x="19" y="40"/>
                  <a:pt x="19" y="40"/>
                </a:cubicBezTo>
                <a:cubicBezTo>
                  <a:pt x="19" y="40"/>
                  <a:pt x="19" y="40"/>
                  <a:pt x="19" y="40"/>
                </a:cubicBezTo>
                <a:cubicBezTo>
                  <a:pt x="19" y="40"/>
                  <a:pt x="19" y="40"/>
                  <a:pt x="19" y="40"/>
                </a:cubicBezTo>
                <a:cubicBezTo>
                  <a:pt x="19" y="40"/>
                  <a:pt x="19" y="40"/>
                  <a:pt x="19" y="40"/>
                </a:cubicBezTo>
                <a:cubicBezTo>
                  <a:pt x="19" y="40"/>
                  <a:pt x="19" y="40"/>
                  <a:pt x="19" y="40"/>
                </a:cubicBezTo>
                <a:cubicBezTo>
                  <a:pt x="19" y="40"/>
                  <a:pt x="19" y="40"/>
                  <a:pt x="19" y="40"/>
                </a:cubicBezTo>
                <a:cubicBezTo>
                  <a:pt x="19" y="40"/>
                  <a:pt x="19" y="40"/>
                  <a:pt x="19" y="40"/>
                </a:cubicBezTo>
                <a:cubicBezTo>
                  <a:pt x="19" y="40"/>
                  <a:pt x="19" y="40"/>
                  <a:pt x="19" y="40"/>
                </a:cubicBezTo>
                <a:cubicBezTo>
                  <a:pt x="19" y="40"/>
                  <a:pt x="19" y="40"/>
                  <a:pt x="19" y="40"/>
                </a:cubicBezTo>
                <a:cubicBezTo>
                  <a:pt x="19" y="40"/>
                  <a:pt x="19" y="40"/>
                  <a:pt x="19" y="40"/>
                </a:cubicBezTo>
                <a:cubicBezTo>
                  <a:pt x="19" y="40"/>
                  <a:pt x="19" y="40"/>
                  <a:pt x="19" y="40"/>
                </a:cubicBezTo>
                <a:cubicBezTo>
                  <a:pt x="19" y="40"/>
                  <a:pt x="19" y="40"/>
                  <a:pt x="19" y="40"/>
                </a:cubicBezTo>
                <a:cubicBezTo>
                  <a:pt x="19" y="40"/>
                  <a:pt x="19" y="40"/>
                  <a:pt x="19" y="40"/>
                </a:cubicBezTo>
                <a:cubicBezTo>
                  <a:pt x="19" y="40"/>
                  <a:pt x="19" y="40"/>
                  <a:pt x="19" y="40"/>
                </a:cubicBezTo>
                <a:cubicBezTo>
                  <a:pt x="19" y="40"/>
                  <a:pt x="19" y="40"/>
                  <a:pt x="19" y="40"/>
                </a:cubicBezTo>
                <a:cubicBezTo>
                  <a:pt x="19" y="40"/>
                  <a:pt x="19" y="40"/>
                  <a:pt x="19" y="40"/>
                </a:cubicBezTo>
                <a:cubicBezTo>
                  <a:pt x="19" y="40"/>
                  <a:pt x="19" y="40"/>
                  <a:pt x="19" y="40"/>
                </a:cubicBezTo>
                <a:cubicBezTo>
                  <a:pt x="19" y="40"/>
                  <a:pt x="19" y="40"/>
                  <a:pt x="19" y="40"/>
                </a:cubicBezTo>
                <a:cubicBezTo>
                  <a:pt x="19" y="40"/>
                  <a:pt x="19" y="40"/>
                  <a:pt x="19" y="40"/>
                </a:cubicBezTo>
                <a:cubicBezTo>
                  <a:pt x="19" y="40"/>
                  <a:pt x="19" y="40"/>
                  <a:pt x="19" y="40"/>
                </a:cubicBezTo>
                <a:cubicBezTo>
                  <a:pt x="19" y="40"/>
                  <a:pt x="19" y="40"/>
                  <a:pt x="19" y="40"/>
                </a:cubicBezTo>
                <a:cubicBezTo>
                  <a:pt x="19" y="40"/>
                  <a:pt x="19" y="40"/>
                  <a:pt x="19" y="40"/>
                </a:cubicBezTo>
                <a:cubicBezTo>
                  <a:pt x="19" y="40"/>
                  <a:pt x="19" y="40"/>
                  <a:pt x="19" y="40"/>
                </a:cubicBezTo>
                <a:cubicBezTo>
                  <a:pt x="19" y="40"/>
                  <a:pt x="19" y="40"/>
                  <a:pt x="19" y="40"/>
                </a:cubicBezTo>
                <a:close/>
                <a:moveTo>
                  <a:pt x="19" y="41"/>
                </a:moveTo>
                <a:cubicBezTo>
                  <a:pt x="19" y="41"/>
                  <a:pt x="19" y="41"/>
                  <a:pt x="19" y="41"/>
                </a:cubicBezTo>
                <a:cubicBezTo>
                  <a:pt x="19" y="41"/>
                  <a:pt x="19" y="41"/>
                  <a:pt x="19" y="41"/>
                </a:cubicBezTo>
                <a:cubicBezTo>
                  <a:pt x="19" y="41"/>
                  <a:pt x="19" y="41"/>
                  <a:pt x="19" y="41"/>
                </a:cubicBezTo>
                <a:cubicBezTo>
                  <a:pt x="19" y="41"/>
                  <a:pt x="19" y="41"/>
                  <a:pt x="19" y="41"/>
                </a:cubicBezTo>
                <a:cubicBezTo>
                  <a:pt x="19" y="41"/>
                  <a:pt x="19" y="41"/>
                  <a:pt x="19" y="41"/>
                </a:cubicBezTo>
                <a:cubicBezTo>
                  <a:pt x="19" y="41"/>
                  <a:pt x="19" y="41"/>
                  <a:pt x="19" y="41"/>
                </a:cubicBezTo>
                <a:cubicBezTo>
                  <a:pt x="19" y="41"/>
                  <a:pt x="19" y="41"/>
                  <a:pt x="19" y="41"/>
                </a:cubicBezTo>
                <a:cubicBezTo>
                  <a:pt x="19" y="41"/>
                  <a:pt x="19" y="41"/>
                  <a:pt x="19" y="41"/>
                </a:cubicBezTo>
                <a:cubicBezTo>
                  <a:pt x="19" y="41"/>
                  <a:pt x="19" y="41"/>
                  <a:pt x="19" y="41"/>
                </a:cubicBezTo>
                <a:cubicBezTo>
                  <a:pt x="19" y="41"/>
                  <a:pt x="19" y="41"/>
                  <a:pt x="19" y="41"/>
                </a:cubicBezTo>
                <a:cubicBezTo>
                  <a:pt x="19" y="41"/>
                  <a:pt x="19" y="41"/>
                  <a:pt x="19" y="41"/>
                </a:cubicBezTo>
                <a:cubicBezTo>
                  <a:pt x="19" y="41"/>
                  <a:pt x="19" y="41"/>
                  <a:pt x="19" y="41"/>
                </a:cubicBezTo>
                <a:cubicBezTo>
                  <a:pt x="19" y="41"/>
                  <a:pt x="19" y="41"/>
                  <a:pt x="19" y="41"/>
                </a:cubicBezTo>
                <a:cubicBezTo>
                  <a:pt x="19" y="41"/>
                  <a:pt x="19" y="41"/>
                  <a:pt x="19" y="41"/>
                </a:cubicBezTo>
                <a:cubicBezTo>
                  <a:pt x="19" y="41"/>
                  <a:pt x="19" y="41"/>
                  <a:pt x="19" y="41"/>
                </a:cubicBezTo>
                <a:cubicBezTo>
                  <a:pt x="19" y="41"/>
                  <a:pt x="19" y="41"/>
                  <a:pt x="19" y="41"/>
                </a:cubicBezTo>
                <a:cubicBezTo>
                  <a:pt x="19" y="41"/>
                  <a:pt x="19" y="41"/>
                  <a:pt x="19" y="41"/>
                </a:cubicBezTo>
                <a:cubicBezTo>
                  <a:pt x="19" y="41"/>
                  <a:pt x="19" y="41"/>
                  <a:pt x="19" y="41"/>
                </a:cubicBezTo>
                <a:cubicBezTo>
                  <a:pt x="19" y="41"/>
                  <a:pt x="19" y="41"/>
                  <a:pt x="19" y="41"/>
                </a:cubicBezTo>
                <a:cubicBezTo>
                  <a:pt x="19" y="41"/>
                  <a:pt x="19" y="41"/>
                  <a:pt x="19" y="41"/>
                </a:cubicBezTo>
                <a:cubicBezTo>
                  <a:pt x="19" y="42"/>
                  <a:pt x="19" y="42"/>
                  <a:pt x="19" y="42"/>
                </a:cubicBezTo>
                <a:cubicBezTo>
                  <a:pt x="19" y="42"/>
                  <a:pt x="19" y="42"/>
                  <a:pt x="19" y="42"/>
                </a:cubicBezTo>
                <a:cubicBezTo>
                  <a:pt x="19" y="42"/>
                  <a:pt x="19" y="42"/>
                  <a:pt x="19" y="42"/>
                </a:cubicBezTo>
                <a:cubicBezTo>
                  <a:pt x="19" y="42"/>
                  <a:pt x="19" y="42"/>
                  <a:pt x="19" y="42"/>
                </a:cubicBezTo>
                <a:cubicBezTo>
                  <a:pt x="19" y="42"/>
                  <a:pt x="19" y="42"/>
                  <a:pt x="19" y="42"/>
                </a:cubicBezTo>
                <a:cubicBezTo>
                  <a:pt x="19" y="42"/>
                  <a:pt x="19" y="42"/>
                  <a:pt x="19" y="42"/>
                </a:cubicBezTo>
                <a:cubicBezTo>
                  <a:pt x="19" y="42"/>
                  <a:pt x="19" y="42"/>
                  <a:pt x="19" y="42"/>
                </a:cubicBezTo>
                <a:cubicBezTo>
                  <a:pt x="19" y="42"/>
                  <a:pt x="19" y="42"/>
                  <a:pt x="19" y="42"/>
                </a:cubicBezTo>
                <a:cubicBezTo>
                  <a:pt x="19" y="42"/>
                  <a:pt x="19" y="42"/>
                  <a:pt x="19" y="42"/>
                </a:cubicBezTo>
                <a:cubicBezTo>
                  <a:pt x="19" y="42"/>
                  <a:pt x="19" y="42"/>
                  <a:pt x="19" y="42"/>
                </a:cubicBezTo>
                <a:cubicBezTo>
                  <a:pt x="19" y="42"/>
                  <a:pt x="19" y="42"/>
                  <a:pt x="19" y="42"/>
                </a:cubicBezTo>
                <a:cubicBezTo>
                  <a:pt x="19" y="42"/>
                  <a:pt x="19" y="42"/>
                  <a:pt x="19" y="42"/>
                </a:cubicBezTo>
                <a:cubicBezTo>
                  <a:pt x="19" y="42"/>
                  <a:pt x="19" y="42"/>
                  <a:pt x="19" y="42"/>
                </a:cubicBezTo>
                <a:cubicBezTo>
                  <a:pt x="19" y="42"/>
                  <a:pt x="19" y="42"/>
                  <a:pt x="19" y="42"/>
                </a:cubicBezTo>
                <a:cubicBezTo>
                  <a:pt x="19" y="42"/>
                  <a:pt x="19" y="42"/>
                  <a:pt x="19" y="42"/>
                </a:cubicBezTo>
                <a:cubicBezTo>
                  <a:pt x="19" y="42"/>
                  <a:pt x="19" y="42"/>
                  <a:pt x="19" y="42"/>
                </a:cubicBezTo>
                <a:cubicBezTo>
                  <a:pt x="19" y="42"/>
                  <a:pt x="19" y="42"/>
                  <a:pt x="19" y="42"/>
                </a:cubicBezTo>
                <a:cubicBezTo>
                  <a:pt x="19" y="42"/>
                  <a:pt x="19" y="42"/>
                  <a:pt x="19" y="42"/>
                </a:cubicBezTo>
                <a:cubicBezTo>
                  <a:pt x="19" y="42"/>
                  <a:pt x="19" y="42"/>
                  <a:pt x="19" y="41"/>
                </a:cubicBezTo>
                <a:cubicBezTo>
                  <a:pt x="19" y="41"/>
                  <a:pt x="19" y="41"/>
                  <a:pt x="19" y="41"/>
                </a:cubicBezTo>
                <a:close/>
                <a:moveTo>
                  <a:pt x="18" y="41"/>
                </a:moveTo>
                <a:cubicBezTo>
                  <a:pt x="18" y="41"/>
                  <a:pt x="18" y="41"/>
                  <a:pt x="18" y="41"/>
                </a:cubicBezTo>
                <a:cubicBezTo>
                  <a:pt x="18" y="41"/>
                  <a:pt x="18" y="41"/>
                  <a:pt x="18" y="41"/>
                </a:cubicBezTo>
                <a:cubicBezTo>
                  <a:pt x="18" y="41"/>
                  <a:pt x="18" y="41"/>
                  <a:pt x="18" y="41"/>
                </a:cubicBezTo>
                <a:cubicBezTo>
                  <a:pt x="18" y="41"/>
                  <a:pt x="18" y="41"/>
                  <a:pt x="18" y="41"/>
                </a:cubicBezTo>
                <a:cubicBezTo>
                  <a:pt x="18" y="41"/>
                  <a:pt x="18" y="41"/>
                  <a:pt x="18" y="41"/>
                </a:cubicBezTo>
                <a:cubicBezTo>
                  <a:pt x="18" y="41"/>
                  <a:pt x="18" y="41"/>
                  <a:pt x="18" y="41"/>
                </a:cubicBezTo>
                <a:cubicBezTo>
                  <a:pt x="18" y="41"/>
                  <a:pt x="18" y="41"/>
                  <a:pt x="18" y="41"/>
                </a:cubicBezTo>
                <a:cubicBezTo>
                  <a:pt x="18" y="41"/>
                  <a:pt x="18" y="41"/>
                  <a:pt x="18" y="41"/>
                </a:cubicBezTo>
                <a:cubicBezTo>
                  <a:pt x="18" y="41"/>
                  <a:pt x="18" y="41"/>
                  <a:pt x="18" y="41"/>
                </a:cubicBezTo>
                <a:cubicBezTo>
                  <a:pt x="18" y="41"/>
                  <a:pt x="18" y="41"/>
                  <a:pt x="18" y="41"/>
                </a:cubicBezTo>
                <a:cubicBezTo>
                  <a:pt x="18" y="41"/>
                  <a:pt x="18" y="41"/>
                  <a:pt x="18" y="41"/>
                </a:cubicBezTo>
                <a:close/>
                <a:moveTo>
                  <a:pt x="19" y="39"/>
                </a:moveTo>
                <a:cubicBezTo>
                  <a:pt x="19" y="39"/>
                  <a:pt x="19" y="39"/>
                  <a:pt x="19" y="39"/>
                </a:cubicBezTo>
                <a:cubicBezTo>
                  <a:pt x="19" y="39"/>
                  <a:pt x="19" y="39"/>
                  <a:pt x="19" y="39"/>
                </a:cubicBezTo>
                <a:cubicBezTo>
                  <a:pt x="19" y="39"/>
                  <a:pt x="19" y="39"/>
                  <a:pt x="19" y="39"/>
                </a:cubicBezTo>
                <a:cubicBezTo>
                  <a:pt x="19" y="39"/>
                  <a:pt x="19" y="39"/>
                  <a:pt x="19" y="39"/>
                </a:cubicBezTo>
                <a:close/>
                <a:moveTo>
                  <a:pt x="19" y="40"/>
                </a:moveTo>
                <a:cubicBezTo>
                  <a:pt x="19" y="40"/>
                  <a:pt x="19" y="40"/>
                  <a:pt x="19" y="40"/>
                </a:cubicBezTo>
                <a:cubicBezTo>
                  <a:pt x="19" y="39"/>
                  <a:pt x="19" y="39"/>
                  <a:pt x="19" y="39"/>
                </a:cubicBezTo>
                <a:cubicBezTo>
                  <a:pt x="19" y="39"/>
                  <a:pt x="19" y="39"/>
                  <a:pt x="19" y="39"/>
                </a:cubicBezTo>
                <a:cubicBezTo>
                  <a:pt x="19" y="39"/>
                  <a:pt x="19" y="39"/>
                  <a:pt x="19" y="39"/>
                </a:cubicBezTo>
                <a:cubicBezTo>
                  <a:pt x="19" y="39"/>
                  <a:pt x="19" y="39"/>
                  <a:pt x="19" y="39"/>
                </a:cubicBezTo>
                <a:cubicBezTo>
                  <a:pt x="19" y="39"/>
                  <a:pt x="19" y="39"/>
                  <a:pt x="19" y="39"/>
                </a:cubicBezTo>
                <a:cubicBezTo>
                  <a:pt x="19" y="39"/>
                  <a:pt x="19" y="39"/>
                  <a:pt x="19" y="39"/>
                </a:cubicBezTo>
                <a:cubicBezTo>
                  <a:pt x="19" y="39"/>
                  <a:pt x="19" y="39"/>
                  <a:pt x="19" y="39"/>
                </a:cubicBezTo>
                <a:cubicBezTo>
                  <a:pt x="19" y="40"/>
                  <a:pt x="19" y="40"/>
                  <a:pt x="19" y="40"/>
                </a:cubicBezTo>
                <a:cubicBezTo>
                  <a:pt x="19" y="40"/>
                  <a:pt x="19" y="40"/>
                  <a:pt x="19" y="40"/>
                </a:cubicBezTo>
                <a:close/>
                <a:moveTo>
                  <a:pt x="19" y="40"/>
                </a:moveTo>
                <a:cubicBezTo>
                  <a:pt x="19" y="40"/>
                  <a:pt x="19" y="40"/>
                  <a:pt x="19" y="40"/>
                </a:cubicBezTo>
                <a:cubicBezTo>
                  <a:pt x="19" y="40"/>
                  <a:pt x="19" y="40"/>
                  <a:pt x="19" y="40"/>
                </a:cubicBezTo>
                <a:cubicBezTo>
                  <a:pt x="19" y="40"/>
                  <a:pt x="19" y="40"/>
                  <a:pt x="19" y="40"/>
                </a:cubicBezTo>
                <a:cubicBezTo>
                  <a:pt x="19" y="40"/>
                  <a:pt x="19" y="40"/>
                  <a:pt x="19" y="40"/>
                </a:cubicBezTo>
                <a:cubicBezTo>
                  <a:pt x="19" y="40"/>
                  <a:pt x="19" y="40"/>
                  <a:pt x="19" y="40"/>
                </a:cubicBezTo>
                <a:cubicBezTo>
                  <a:pt x="19" y="40"/>
                  <a:pt x="19" y="40"/>
                  <a:pt x="19" y="40"/>
                </a:cubicBezTo>
                <a:cubicBezTo>
                  <a:pt x="19" y="40"/>
                  <a:pt x="19" y="40"/>
                  <a:pt x="19" y="40"/>
                </a:cubicBezTo>
                <a:close/>
                <a:moveTo>
                  <a:pt x="19" y="39"/>
                </a:moveTo>
                <a:cubicBezTo>
                  <a:pt x="19" y="39"/>
                  <a:pt x="19" y="39"/>
                  <a:pt x="19" y="39"/>
                </a:cubicBezTo>
                <a:cubicBezTo>
                  <a:pt x="19" y="39"/>
                  <a:pt x="19" y="39"/>
                  <a:pt x="19" y="39"/>
                </a:cubicBezTo>
                <a:cubicBezTo>
                  <a:pt x="19" y="39"/>
                  <a:pt x="19" y="39"/>
                  <a:pt x="19" y="39"/>
                </a:cubicBezTo>
                <a:cubicBezTo>
                  <a:pt x="19" y="39"/>
                  <a:pt x="19" y="39"/>
                  <a:pt x="19" y="39"/>
                </a:cubicBezTo>
                <a:cubicBezTo>
                  <a:pt x="19" y="39"/>
                  <a:pt x="19" y="39"/>
                  <a:pt x="19" y="39"/>
                </a:cubicBezTo>
                <a:cubicBezTo>
                  <a:pt x="19" y="39"/>
                  <a:pt x="19" y="39"/>
                  <a:pt x="19" y="39"/>
                </a:cubicBezTo>
                <a:cubicBezTo>
                  <a:pt x="19" y="39"/>
                  <a:pt x="19" y="39"/>
                  <a:pt x="19" y="39"/>
                </a:cubicBezTo>
                <a:cubicBezTo>
                  <a:pt x="19" y="39"/>
                  <a:pt x="19" y="39"/>
                  <a:pt x="19" y="39"/>
                </a:cubicBezTo>
                <a:cubicBezTo>
                  <a:pt x="19" y="39"/>
                  <a:pt x="19" y="39"/>
                  <a:pt x="19" y="39"/>
                </a:cubicBezTo>
                <a:cubicBezTo>
                  <a:pt x="19" y="39"/>
                  <a:pt x="19" y="39"/>
                  <a:pt x="19" y="39"/>
                </a:cubicBezTo>
                <a:cubicBezTo>
                  <a:pt x="19" y="39"/>
                  <a:pt x="19" y="39"/>
                  <a:pt x="19" y="39"/>
                </a:cubicBezTo>
                <a:cubicBezTo>
                  <a:pt x="19" y="39"/>
                  <a:pt x="19" y="39"/>
                  <a:pt x="19" y="39"/>
                </a:cubicBezTo>
                <a:cubicBezTo>
                  <a:pt x="19" y="39"/>
                  <a:pt x="19" y="39"/>
                  <a:pt x="19" y="39"/>
                </a:cubicBezTo>
                <a:cubicBezTo>
                  <a:pt x="19" y="39"/>
                  <a:pt x="19" y="39"/>
                  <a:pt x="19" y="39"/>
                </a:cubicBezTo>
                <a:cubicBezTo>
                  <a:pt x="19" y="39"/>
                  <a:pt x="19" y="39"/>
                  <a:pt x="19" y="39"/>
                </a:cubicBezTo>
                <a:cubicBezTo>
                  <a:pt x="19" y="39"/>
                  <a:pt x="19" y="39"/>
                  <a:pt x="19" y="39"/>
                </a:cubicBezTo>
                <a:cubicBezTo>
                  <a:pt x="19" y="39"/>
                  <a:pt x="19" y="39"/>
                  <a:pt x="19" y="39"/>
                </a:cubicBezTo>
                <a:cubicBezTo>
                  <a:pt x="19" y="39"/>
                  <a:pt x="19" y="39"/>
                  <a:pt x="19" y="39"/>
                </a:cubicBezTo>
                <a:cubicBezTo>
                  <a:pt x="19" y="39"/>
                  <a:pt x="19" y="39"/>
                  <a:pt x="19" y="39"/>
                </a:cubicBezTo>
                <a:cubicBezTo>
                  <a:pt x="19" y="39"/>
                  <a:pt x="19" y="39"/>
                  <a:pt x="19" y="39"/>
                </a:cubicBezTo>
                <a:cubicBezTo>
                  <a:pt x="19" y="39"/>
                  <a:pt x="19" y="39"/>
                  <a:pt x="19" y="39"/>
                </a:cubicBezTo>
                <a:cubicBezTo>
                  <a:pt x="19" y="39"/>
                  <a:pt x="19" y="39"/>
                  <a:pt x="19" y="40"/>
                </a:cubicBezTo>
                <a:cubicBezTo>
                  <a:pt x="19" y="40"/>
                  <a:pt x="19" y="40"/>
                  <a:pt x="19" y="40"/>
                </a:cubicBezTo>
                <a:cubicBezTo>
                  <a:pt x="19" y="40"/>
                  <a:pt x="19" y="40"/>
                  <a:pt x="19" y="40"/>
                </a:cubicBezTo>
                <a:cubicBezTo>
                  <a:pt x="19" y="40"/>
                  <a:pt x="19" y="40"/>
                  <a:pt x="19" y="40"/>
                </a:cubicBezTo>
                <a:cubicBezTo>
                  <a:pt x="19" y="40"/>
                  <a:pt x="19" y="40"/>
                  <a:pt x="19" y="40"/>
                </a:cubicBezTo>
                <a:cubicBezTo>
                  <a:pt x="19" y="40"/>
                  <a:pt x="19" y="40"/>
                  <a:pt x="19" y="40"/>
                </a:cubicBezTo>
                <a:cubicBezTo>
                  <a:pt x="19" y="40"/>
                  <a:pt x="19" y="40"/>
                  <a:pt x="19" y="40"/>
                </a:cubicBezTo>
                <a:cubicBezTo>
                  <a:pt x="19" y="40"/>
                  <a:pt x="19" y="40"/>
                  <a:pt x="19" y="40"/>
                </a:cubicBezTo>
                <a:cubicBezTo>
                  <a:pt x="19" y="40"/>
                  <a:pt x="19" y="40"/>
                  <a:pt x="19" y="40"/>
                </a:cubicBezTo>
                <a:cubicBezTo>
                  <a:pt x="19" y="40"/>
                  <a:pt x="19" y="40"/>
                  <a:pt x="19" y="40"/>
                </a:cubicBezTo>
                <a:cubicBezTo>
                  <a:pt x="19" y="39"/>
                  <a:pt x="19" y="39"/>
                  <a:pt x="19" y="39"/>
                </a:cubicBezTo>
                <a:cubicBezTo>
                  <a:pt x="19" y="39"/>
                  <a:pt x="19" y="39"/>
                  <a:pt x="19" y="39"/>
                </a:cubicBezTo>
                <a:cubicBezTo>
                  <a:pt x="19" y="39"/>
                  <a:pt x="19" y="39"/>
                  <a:pt x="19" y="39"/>
                </a:cubicBezTo>
                <a:cubicBezTo>
                  <a:pt x="19" y="39"/>
                  <a:pt x="19" y="39"/>
                  <a:pt x="19" y="39"/>
                </a:cubicBezTo>
                <a:cubicBezTo>
                  <a:pt x="19" y="39"/>
                  <a:pt x="19" y="39"/>
                  <a:pt x="19" y="39"/>
                </a:cubicBezTo>
                <a:cubicBezTo>
                  <a:pt x="19" y="39"/>
                  <a:pt x="19" y="39"/>
                  <a:pt x="19" y="39"/>
                </a:cubicBezTo>
                <a:cubicBezTo>
                  <a:pt x="19" y="39"/>
                  <a:pt x="19" y="39"/>
                  <a:pt x="19" y="39"/>
                </a:cubicBezTo>
                <a:cubicBezTo>
                  <a:pt x="19" y="39"/>
                  <a:pt x="19" y="39"/>
                  <a:pt x="19" y="39"/>
                </a:cubicBezTo>
                <a:cubicBezTo>
                  <a:pt x="19" y="39"/>
                  <a:pt x="19" y="39"/>
                  <a:pt x="19" y="39"/>
                </a:cubicBezTo>
                <a:cubicBezTo>
                  <a:pt x="19" y="39"/>
                  <a:pt x="19" y="39"/>
                  <a:pt x="19" y="39"/>
                </a:cubicBezTo>
                <a:cubicBezTo>
                  <a:pt x="19" y="39"/>
                  <a:pt x="19" y="39"/>
                  <a:pt x="19" y="39"/>
                </a:cubicBezTo>
                <a:cubicBezTo>
                  <a:pt x="19" y="39"/>
                  <a:pt x="19" y="39"/>
                  <a:pt x="19" y="39"/>
                </a:cubicBezTo>
                <a:cubicBezTo>
                  <a:pt x="19" y="39"/>
                  <a:pt x="19" y="39"/>
                  <a:pt x="19" y="39"/>
                </a:cubicBezTo>
                <a:cubicBezTo>
                  <a:pt x="19" y="39"/>
                  <a:pt x="19" y="39"/>
                  <a:pt x="19" y="39"/>
                </a:cubicBezTo>
                <a:cubicBezTo>
                  <a:pt x="19" y="39"/>
                  <a:pt x="19" y="39"/>
                  <a:pt x="19" y="39"/>
                </a:cubicBezTo>
                <a:cubicBezTo>
                  <a:pt x="19" y="39"/>
                  <a:pt x="19" y="39"/>
                  <a:pt x="19" y="39"/>
                </a:cubicBezTo>
                <a:cubicBezTo>
                  <a:pt x="19" y="39"/>
                  <a:pt x="19" y="39"/>
                  <a:pt x="19" y="39"/>
                </a:cubicBezTo>
                <a:cubicBezTo>
                  <a:pt x="19" y="39"/>
                  <a:pt x="19" y="39"/>
                  <a:pt x="19" y="39"/>
                </a:cubicBezTo>
                <a:cubicBezTo>
                  <a:pt x="19" y="39"/>
                  <a:pt x="19" y="39"/>
                  <a:pt x="19" y="39"/>
                </a:cubicBezTo>
                <a:cubicBezTo>
                  <a:pt x="19" y="39"/>
                  <a:pt x="19" y="39"/>
                  <a:pt x="19" y="39"/>
                </a:cubicBezTo>
                <a:cubicBezTo>
                  <a:pt x="19" y="39"/>
                  <a:pt x="19" y="39"/>
                  <a:pt x="19" y="39"/>
                </a:cubicBezTo>
                <a:cubicBezTo>
                  <a:pt x="19" y="39"/>
                  <a:pt x="19" y="39"/>
                  <a:pt x="19" y="39"/>
                </a:cubicBezTo>
                <a:close/>
                <a:moveTo>
                  <a:pt x="19" y="40"/>
                </a:moveTo>
                <a:cubicBezTo>
                  <a:pt x="19" y="40"/>
                  <a:pt x="19" y="40"/>
                  <a:pt x="19" y="40"/>
                </a:cubicBezTo>
                <a:cubicBezTo>
                  <a:pt x="19" y="40"/>
                  <a:pt x="19" y="40"/>
                  <a:pt x="19" y="40"/>
                </a:cubicBezTo>
                <a:cubicBezTo>
                  <a:pt x="19" y="40"/>
                  <a:pt x="19" y="40"/>
                  <a:pt x="19" y="40"/>
                </a:cubicBezTo>
                <a:close/>
                <a:moveTo>
                  <a:pt x="18" y="41"/>
                </a:moveTo>
                <a:cubicBezTo>
                  <a:pt x="18" y="41"/>
                  <a:pt x="18" y="41"/>
                  <a:pt x="18" y="41"/>
                </a:cubicBezTo>
                <a:cubicBezTo>
                  <a:pt x="18" y="41"/>
                  <a:pt x="18" y="41"/>
                  <a:pt x="18" y="41"/>
                </a:cubicBezTo>
                <a:cubicBezTo>
                  <a:pt x="18" y="41"/>
                  <a:pt x="18" y="41"/>
                  <a:pt x="18" y="41"/>
                </a:cubicBezTo>
                <a:cubicBezTo>
                  <a:pt x="18" y="41"/>
                  <a:pt x="18" y="41"/>
                  <a:pt x="18" y="41"/>
                </a:cubicBezTo>
                <a:cubicBezTo>
                  <a:pt x="18" y="41"/>
                  <a:pt x="18" y="41"/>
                  <a:pt x="18" y="41"/>
                </a:cubicBezTo>
                <a:cubicBezTo>
                  <a:pt x="18" y="41"/>
                  <a:pt x="18" y="41"/>
                  <a:pt x="18" y="41"/>
                </a:cubicBezTo>
                <a:cubicBezTo>
                  <a:pt x="18" y="41"/>
                  <a:pt x="18" y="41"/>
                  <a:pt x="18" y="41"/>
                </a:cubicBezTo>
                <a:cubicBezTo>
                  <a:pt x="18" y="41"/>
                  <a:pt x="18" y="41"/>
                  <a:pt x="18" y="41"/>
                </a:cubicBezTo>
                <a:cubicBezTo>
                  <a:pt x="18" y="41"/>
                  <a:pt x="18" y="41"/>
                  <a:pt x="18" y="41"/>
                </a:cubicBezTo>
                <a:cubicBezTo>
                  <a:pt x="18" y="41"/>
                  <a:pt x="18" y="41"/>
                  <a:pt x="18" y="41"/>
                </a:cubicBezTo>
                <a:cubicBezTo>
                  <a:pt x="18" y="41"/>
                  <a:pt x="18" y="41"/>
                  <a:pt x="18" y="41"/>
                </a:cubicBezTo>
                <a:cubicBezTo>
                  <a:pt x="18" y="41"/>
                  <a:pt x="18" y="41"/>
                  <a:pt x="18" y="41"/>
                </a:cubicBezTo>
                <a:cubicBezTo>
                  <a:pt x="18" y="41"/>
                  <a:pt x="18" y="41"/>
                  <a:pt x="18" y="41"/>
                </a:cubicBezTo>
                <a:cubicBezTo>
                  <a:pt x="18" y="41"/>
                  <a:pt x="18" y="41"/>
                  <a:pt x="18" y="41"/>
                </a:cubicBezTo>
                <a:cubicBezTo>
                  <a:pt x="18" y="41"/>
                  <a:pt x="18" y="41"/>
                  <a:pt x="18" y="41"/>
                </a:cubicBezTo>
                <a:cubicBezTo>
                  <a:pt x="18" y="41"/>
                  <a:pt x="18" y="41"/>
                  <a:pt x="18" y="41"/>
                </a:cubicBezTo>
                <a:cubicBezTo>
                  <a:pt x="18" y="41"/>
                  <a:pt x="18" y="41"/>
                  <a:pt x="18" y="41"/>
                </a:cubicBezTo>
                <a:cubicBezTo>
                  <a:pt x="18" y="41"/>
                  <a:pt x="18" y="41"/>
                  <a:pt x="18" y="41"/>
                </a:cubicBezTo>
                <a:cubicBezTo>
                  <a:pt x="18" y="41"/>
                  <a:pt x="18" y="41"/>
                  <a:pt x="18" y="41"/>
                </a:cubicBezTo>
                <a:cubicBezTo>
                  <a:pt x="18" y="41"/>
                  <a:pt x="18" y="41"/>
                  <a:pt x="18" y="41"/>
                </a:cubicBezTo>
                <a:cubicBezTo>
                  <a:pt x="18" y="41"/>
                  <a:pt x="18" y="41"/>
                  <a:pt x="18" y="41"/>
                </a:cubicBezTo>
                <a:cubicBezTo>
                  <a:pt x="18" y="41"/>
                  <a:pt x="18" y="41"/>
                  <a:pt x="18" y="41"/>
                </a:cubicBezTo>
                <a:cubicBezTo>
                  <a:pt x="18" y="41"/>
                  <a:pt x="18" y="41"/>
                  <a:pt x="18" y="41"/>
                </a:cubicBezTo>
                <a:cubicBezTo>
                  <a:pt x="18" y="41"/>
                  <a:pt x="18" y="41"/>
                  <a:pt x="18" y="41"/>
                </a:cubicBezTo>
                <a:cubicBezTo>
                  <a:pt x="18" y="41"/>
                  <a:pt x="18" y="41"/>
                  <a:pt x="18" y="41"/>
                </a:cubicBezTo>
                <a:cubicBezTo>
                  <a:pt x="18" y="41"/>
                  <a:pt x="18" y="41"/>
                  <a:pt x="18" y="41"/>
                </a:cubicBezTo>
                <a:cubicBezTo>
                  <a:pt x="18" y="41"/>
                  <a:pt x="18" y="41"/>
                  <a:pt x="18" y="41"/>
                </a:cubicBezTo>
                <a:cubicBezTo>
                  <a:pt x="18" y="41"/>
                  <a:pt x="18" y="41"/>
                  <a:pt x="18" y="41"/>
                </a:cubicBezTo>
                <a:cubicBezTo>
                  <a:pt x="18" y="41"/>
                  <a:pt x="18" y="41"/>
                  <a:pt x="18" y="41"/>
                </a:cubicBezTo>
                <a:cubicBezTo>
                  <a:pt x="18" y="41"/>
                  <a:pt x="18" y="41"/>
                  <a:pt x="18" y="41"/>
                </a:cubicBezTo>
                <a:cubicBezTo>
                  <a:pt x="18" y="41"/>
                  <a:pt x="18" y="41"/>
                  <a:pt x="18" y="41"/>
                </a:cubicBezTo>
                <a:close/>
                <a:moveTo>
                  <a:pt x="19" y="39"/>
                </a:moveTo>
                <a:cubicBezTo>
                  <a:pt x="19" y="39"/>
                  <a:pt x="19" y="39"/>
                  <a:pt x="19" y="39"/>
                </a:cubicBezTo>
                <a:cubicBezTo>
                  <a:pt x="19" y="39"/>
                  <a:pt x="19" y="39"/>
                  <a:pt x="19" y="39"/>
                </a:cubicBezTo>
                <a:cubicBezTo>
                  <a:pt x="19" y="39"/>
                  <a:pt x="19" y="39"/>
                  <a:pt x="19" y="39"/>
                </a:cubicBezTo>
                <a:cubicBezTo>
                  <a:pt x="19" y="39"/>
                  <a:pt x="19" y="39"/>
                  <a:pt x="19" y="39"/>
                </a:cubicBezTo>
                <a:cubicBezTo>
                  <a:pt x="19" y="39"/>
                  <a:pt x="19" y="39"/>
                  <a:pt x="19" y="39"/>
                </a:cubicBezTo>
                <a:cubicBezTo>
                  <a:pt x="19" y="39"/>
                  <a:pt x="19" y="39"/>
                  <a:pt x="19" y="39"/>
                </a:cubicBezTo>
                <a:cubicBezTo>
                  <a:pt x="19" y="39"/>
                  <a:pt x="19" y="39"/>
                  <a:pt x="19" y="39"/>
                </a:cubicBezTo>
                <a:cubicBezTo>
                  <a:pt x="19" y="39"/>
                  <a:pt x="19" y="39"/>
                  <a:pt x="19" y="39"/>
                </a:cubicBezTo>
                <a:cubicBezTo>
                  <a:pt x="19" y="39"/>
                  <a:pt x="19" y="39"/>
                  <a:pt x="19" y="39"/>
                </a:cubicBezTo>
                <a:cubicBezTo>
                  <a:pt x="19" y="39"/>
                  <a:pt x="19" y="39"/>
                  <a:pt x="19" y="39"/>
                </a:cubicBezTo>
                <a:cubicBezTo>
                  <a:pt x="19" y="39"/>
                  <a:pt x="19" y="39"/>
                  <a:pt x="19" y="39"/>
                </a:cubicBezTo>
                <a:cubicBezTo>
                  <a:pt x="19" y="39"/>
                  <a:pt x="19" y="39"/>
                  <a:pt x="19" y="39"/>
                </a:cubicBezTo>
                <a:cubicBezTo>
                  <a:pt x="19" y="39"/>
                  <a:pt x="19" y="39"/>
                  <a:pt x="19" y="39"/>
                </a:cubicBezTo>
                <a:cubicBezTo>
                  <a:pt x="19" y="39"/>
                  <a:pt x="19" y="39"/>
                  <a:pt x="19" y="39"/>
                </a:cubicBezTo>
                <a:cubicBezTo>
                  <a:pt x="19" y="39"/>
                  <a:pt x="19" y="39"/>
                  <a:pt x="19" y="39"/>
                </a:cubicBezTo>
                <a:cubicBezTo>
                  <a:pt x="19" y="39"/>
                  <a:pt x="19" y="39"/>
                  <a:pt x="19" y="39"/>
                </a:cubicBezTo>
                <a:cubicBezTo>
                  <a:pt x="19" y="39"/>
                  <a:pt x="19" y="39"/>
                  <a:pt x="19" y="39"/>
                </a:cubicBezTo>
                <a:cubicBezTo>
                  <a:pt x="19" y="39"/>
                  <a:pt x="19" y="39"/>
                  <a:pt x="19" y="39"/>
                </a:cubicBezTo>
                <a:cubicBezTo>
                  <a:pt x="19" y="39"/>
                  <a:pt x="19" y="39"/>
                  <a:pt x="19" y="39"/>
                </a:cubicBezTo>
                <a:cubicBezTo>
                  <a:pt x="19" y="39"/>
                  <a:pt x="19" y="39"/>
                  <a:pt x="19" y="39"/>
                </a:cubicBezTo>
                <a:cubicBezTo>
                  <a:pt x="19" y="39"/>
                  <a:pt x="19" y="39"/>
                  <a:pt x="19" y="39"/>
                </a:cubicBezTo>
                <a:cubicBezTo>
                  <a:pt x="19" y="39"/>
                  <a:pt x="19" y="39"/>
                  <a:pt x="19" y="39"/>
                </a:cubicBezTo>
                <a:cubicBezTo>
                  <a:pt x="19" y="39"/>
                  <a:pt x="19" y="39"/>
                  <a:pt x="19" y="39"/>
                </a:cubicBezTo>
                <a:cubicBezTo>
                  <a:pt x="19" y="39"/>
                  <a:pt x="19" y="39"/>
                  <a:pt x="19" y="39"/>
                </a:cubicBezTo>
                <a:cubicBezTo>
                  <a:pt x="19" y="39"/>
                  <a:pt x="19" y="39"/>
                  <a:pt x="19" y="39"/>
                </a:cubicBezTo>
                <a:cubicBezTo>
                  <a:pt x="19" y="39"/>
                  <a:pt x="19" y="39"/>
                  <a:pt x="19" y="39"/>
                </a:cubicBezTo>
                <a:cubicBezTo>
                  <a:pt x="19" y="39"/>
                  <a:pt x="19" y="39"/>
                  <a:pt x="19" y="39"/>
                </a:cubicBezTo>
                <a:cubicBezTo>
                  <a:pt x="19" y="39"/>
                  <a:pt x="19" y="39"/>
                  <a:pt x="19" y="39"/>
                </a:cubicBezTo>
                <a:cubicBezTo>
                  <a:pt x="19" y="39"/>
                  <a:pt x="19" y="39"/>
                  <a:pt x="19" y="39"/>
                </a:cubicBezTo>
                <a:cubicBezTo>
                  <a:pt x="19" y="39"/>
                  <a:pt x="19" y="39"/>
                  <a:pt x="19" y="39"/>
                </a:cubicBezTo>
                <a:close/>
                <a:moveTo>
                  <a:pt x="19" y="40"/>
                </a:moveTo>
                <a:cubicBezTo>
                  <a:pt x="19" y="40"/>
                  <a:pt x="19" y="40"/>
                  <a:pt x="19" y="40"/>
                </a:cubicBezTo>
                <a:cubicBezTo>
                  <a:pt x="19" y="40"/>
                  <a:pt x="19" y="40"/>
                  <a:pt x="19" y="40"/>
                </a:cubicBezTo>
                <a:cubicBezTo>
                  <a:pt x="19" y="40"/>
                  <a:pt x="19" y="40"/>
                  <a:pt x="19" y="40"/>
                </a:cubicBezTo>
                <a:cubicBezTo>
                  <a:pt x="19" y="40"/>
                  <a:pt x="19" y="40"/>
                  <a:pt x="19" y="40"/>
                </a:cubicBezTo>
                <a:cubicBezTo>
                  <a:pt x="19" y="40"/>
                  <a:pt x="19" y="40"/>
                  <a:pt x="19" y="40"/>
                </a:cubicBezTo>
                <a:cubicBezTo>
                  <a:pt x="19" y="40"/>
                  <a:pt x="19" y="40"/>
                  <a:pt x="19" y="40"/>
                </a:cubicBezTo>
                <a:cubicBezTo>
                  <a:pt x="19" y="40"/>
                  <a:pt x="19" y="40"/>
                  <a:pt x="19" y="40"/>
                </a:cubicBezTo>
                <a:cubicBezTo>
                  <a:pt x="19" y="40"/>
                  <a:pt x="19" y="40"/>
                  <a:pt x="19" y="40"/>
                </a:cubicBezTo>
                <a:cubicBezTo>
                  <a:pt x="19" y="40"/>
                  <a:pt x="19" y="40"/>
                  <a:pt x="19" y="40"/>
                </a:cubicBezTo>
                <a:cubicBezTo>
                  <a:pt x="19" y="40"/>
                  <a:pt x="19" y="40"/>
                  <a:pt x="19" y="40"/>
                </a:cubicBezTo>
                <a:cubicBezTo>
                  <a:pt x="19" y="40"/>
                  <a:pt x="19" y="40"/>
                  <a:pt x="19" y="40"/>
                </a:cubicBezTo>
                <a:cubicBezTo>
                  <a:pt x="19" y="40"/>
                  <a:pt x="19" y="40"/>
                  <a:pt x="19" y="40"/>
                </a:cubicBezTo>
                <a:cubicBezTo>
                  <a:pt x="19" y="40"/>
                  <a:pt x="19" y="40"/>
                  <a:pt x="19" y="40"/>
                </a:cubicBezTo>
                <a:cubicBezTo>
                  <a:pt x="19" y="40"/>
                  <a:pt x="19" y="40"/>
                  <a:pt x="19" y="40"/>
                </a:cubicBezTo>
                <a:cubicBezTo>
                  <a:pt x="19" y="40"/>
                  <a:pt x="19" y="40"/>
                  <a:pt x="19" y="40"/>
                </a:cubicBezTo>
                <a:cubicBezTo>
                  <a:pt x="19" y="40"/>
                  <a:pt x="19" y="40"/>
                  <a:pt x="19" y="40"/>
                </a:cubicBezTo>
                <a:cubicBezTo>
                  <a:pt x="19" y="40"/>
                  <a:pt x="19" y="40"/>
                  <a:pt x="19" y="40"/>
                </a:cubicBezTo>
                <a:cubicBezTo>
                  <a:pt x="19" y="40"/>
                  <a:pt x="19" y="40"/>
                  <a:pt x="19" y="40"/>
                </a:cubicBezTo>
                <a:cubicBezTo>
                  <a:pt x="19" y="40"/>
                  <a:pt x="19" y="40"/>
                  <a:pt x="19" y="40"/>
                </a:cubicBezTo>
                <a:cubicBezTo>
                  <a:pt x="19" y="40"/>
                  <a:pt x="19" y="40"/>
                  <a:pt x="19" y="40"/>
                </a:cubicBezTo>
                <a:cubicBezTo>
                  <a:pt x="19" y="40"/>
                  <a:pt x="19" y="40"/>
                  <a:pt x="19" y="40"/>
                </a:cubicBezTo>
                <a:cubicBezTo>
                  <a:pt x="19" y="40"/>
                  <a:pt x="19" y="40"/>
                  <a:pt x="19" y="40"/>
                </a:cubicBezTo>
                <a:cubicBezTo>
                  <a:pt x="19" y="40"/>
                  <a:pt x="19" y="40"/>
                  <a:pt x="19" y="40"/>
                </a:cubicBezTo>
                <a:cubicBezTo>
                  <a:pt x="19" y="40"/>
                  <a:pt x="19" y="40"/>
                  <a:pt x="19" y="40"/>
                </a:cubicBezTo>
                <a:cubicBezTo>
                  <a:pt x="19" y="40"/>
                  <a:pt x="19" y="40"/>
                  <a:pt x="19" y="40"/>
                </a:cubicBezTo>
                <a:cubicBezTo>
                  <a:pt x="19" y="40"/>
                  <a:pt x="19" y="40"/>
                  <a:pt x="19" y="40"/>
                </a:cubicBezTo>
                <a:cubicBezTo>
                  <a:pt x="19" y="40"/>
                  <a:pt x="19" y="40"/>
                  <a:pt x="19" y="40"/>
                </a:cubicBezTo>
                <a:cubicBezTo>
                  <a:pt x="19" y="40"/>
                  <a:pt x="19" y="40"/>
                  <a:pt x="19" y="40"/>
                </a:cubicBezTo>
                <a:cubicBezTo>
                  <a:pt x="19" y="40"/>
                  <a:pt x="19" y="40"/>
                  <a:pt x="19" y="40"/>
                </a:cubicBezTo>
                <a:cubicBezTo>
                  <a:pt x="19" y="40"/>
                  <a:pt x="19" y="40"/>
                  <a:pt x="19" y="40"/>
                </a:cubicBezTo>
                <a:cubicBezTo>
                  <a:pt x="19" y="40"/>
                  <a:pt x="19" y="40"/>
                  <a:pt x="19" y="40"/>
                </a:cubicBezTo>
                <a:cubicBezTo>
                  <a:pt x="19" y="40"/>
                  <a:pt x="19" y="40"/>
                  <a:pt x="19" y="40"/>
                </a:cubicBezTo>
                <a:cubicBezTo>
                  <a:pt x="19" y="40"/>
                  <a:pt x="19" y="40"/>
                  <a:pt x="19" y="40"/>
                </a:cubicBezTo>
                <a:cubicBezTo>
                  <a:pt x="19" y="40"/>
                  <a:pt x="19" y="40"/>
                  <a:pt x="19" y="40"/>
                </a:cubicBezTo>
                <a:cubicBezTo>
                  <a:pt x="19" y="40"/>
                  <a:pt x="19" y="40"/>
                  <a:pt x="19" y="40"/>
                </a:cubicBezTo>
                <a:cubicBezTo>
                  <a:pt x="19" y="40"/>
                  <a:pt x="19" y="40"/>
                  <a:pt x="19" y="40"/>
                </a:cubicBezTo>
                <a:cubicBezTo>
                  <a:pt x="19" y="40"/>
                  <a:pt x="19" y="40"/>
                  <a:pt x="19" y="40"/>
                </a:cubicBezTo>
                <a:cubicBezTo>
                  <a:pt x="19" y="40"/>
                  <a:pt x="19" y="40"/>
                  <a:pt x="19" y="40"/>
                </a:cubicBezTo>
                <a:cubicBezTo>
                  <a:pt x="19" y="40"/>
                  <a:pt x="19" y="40"/>
                  <a:pt x="19" y="40"/>
                </a:cubicBezTo>
                <a:cubicBezTo>
                  <a:pt x="19" y="40"/>
                  <a:pt x="19" y="40"/>
                  <a:pt x="19" y="40"/>
                </a:cubicBezTo>
                <a:cubicBezTo>
                  <a:pt x="19" y="40"/>
                  <a:pt x="19" y="40"/>
                  <a:pt x="19" y="40"/>
                </a:cubicBezTo>
                <a:cubicBezTo>
                  <a:pt x="19" y="40"/>
                  <a:pt x="19" y="40"/>
                  <a:pt x="19" y="40"/>
                </a:cubicBezTo>
                <a:cubicBezTo>
                  <a:pt x="19" y="40"/>
                  <a:pt x="19" y="40"/>
                  <a:pt x="19" y="40"/>
                </a:cubicBezTo>
                <a:cubicBezTo>
                  <a:pt x="19" y="40"/>
                  <a:pt x="19" y="40"/>
                  <a:pt x="19" y="40"/>
                </a:cubicBezTo>
                <a:cubicBezTo>
                  <a:pt x="19" y="40"/>
                  <a:pt x="19" y="40"/>
                  <a:pt x="19" y="40"/>
                </a:cubicBezTo>
                <a:cubicBezTo>
                  <a:pt x="19" y="40"/>
                  <a:pt x="19" y="40"/>
                  <a:pt x="19" y="40"/>
                </a:cubicBezTo>
                <a:cubicBezTo>
                  <a:pt x="19" y="40"/>
                  <a:pt x="19" y="40"/>
                  <a:pt x="19" y="40"/>
                </a:cubicBezTo>
                <a:cubicBezTo>
                  <a:pt x="19" y="40"/>
                  <a:pt x="19" y="40"/>
                  <a:pt x="19" y="40"/>
                </a:cubicBezTo>
                <a:cubicBezTo>
                  <a:pt x="19" y="40"/>
                  <a:pt x="19" y="40"/>
                  <a:pt x="19" y="40"/>
                </a:cubicBezTo>
                <a:cubicBezTo>
                  <a:pt x="19" y="40"/>
                  <a:pt x="19" y="40"/>
                  <a:pt x="19" y="40"/>
                </a:cubicBezTo>
                <a:cubicBezTo>
                  <a:pt x="19" y="40"/>
                  <a:pt x="19" y="40"/>
                  <a:pt x="19" y="40"/>
                </a:cubicBezTo>
                <a:cubicBezTo>
                  <a:pt x="19" y="40"/>
                  <a:pt x="19" y="40"/>
                  <a:pt x="19" y="40"/>
                </a:cubicBezTo>
                <a:cubicBezTo>
                  <a:pt x="19" y="40"/>
                  <a:pt x="19" y="40"/>
                  <a:pt x="19" y="40"/>
                </a:cubicBezTo>
                <a:cubicBezTo>
                  <a:pt x="19" y="40"/>
                  <a:pt x="19" y="40"/>
                  <a:pt x="19" y="40"/>
                </a:cubicBezTo>
                <a:cubicBezTo>
                  <a:pt x="19" y="40"/>
                  <a:pt x="19" y="40"/>
                  <a:pt x="19" y="40"/>
                </a:cubicBezTo>
                <a:cubicBezTo>
                  <a:pt x="19" y="40"/>
                  <a:pt x="19" y="40"/>
                  <a:pt x="19" y="40"/>
                </a:cubicBezTo>
                <a:cubicBezTo>
                  <a:pt x="19" y="40"/>
                  <a:pt x="19" y="40"/>
                  <a:pt x="19" y="40"/>
                </a:cubicBezTo>
                <a:cubicBezTo>
                  <a:pt x="19" y="40"/>
                  <a:pt x="19" y="40"/>
                  <a:pt x="19" y="40"/>
                </a:cubicBezTo>
                <a:close/>
                <a:moveTo>
                  <a:pt x="19" y="40"/>
                </a:moveTo>
                <a:cubicBezTo>
                  <a:pt x="19" y="40"/>
                  <a:pt x="19" y="40"/>
                  <a:pt x="19" y="40"/>
                </a:cubicBezTo>
                <a:cubicBezTo>
                  <a:pt x="19" y="40"/>
                  <a:pt x="19" y="40"/>
                  <a:pt x="19" y="40"/>
                </a:cubicBezTo>
                <a:cubicBezTo>
                  <a:pt x="19" y="40"/>
                  <a:pt x="19" y="40"/>
                  <a:pt x="19" y="40"/>
                </a:cubicBezTo>
                <a:cubicBezTo>
                  <a:pt x="19" y="40"/>
                  <a:pt x="19" y="40"/>
                  <a:pt x="19" y="40"/>
                </a:cubicBezTo>
                <a:close/>
                <a:moveTo>
                  <a:pt x="18" y="41"/>
                </a:moveTo>
                <a:cubicBezTo>
                  <a:pt x="18" y="41"/>
                  <a:pt x="18" y="41"/>
                  <a:pt x="18" y="41"/>
                </a:cubicBezTo>
                <a:cubicBezTo>
                  <a:pt x="18" y="41"/>
                  <a:pt x="18" y="41"/>
                  <a:pt x="18" y="41"/>
                </a:cubicBezTo>
                <a:cubicBezTo>
                  <a:pt x="18" y="41"/>
                  <a:pt x="18" y="41"/>
                  <a:pt x="18" y="41"/>
                </a:cubicBezTo>
                <a:cubicBezTo>
                  <a:pt x="18" y="41"/>
                  <a:pt x="18" y="41"/>
                  <a:pt x="18" y="41"/>
                </a:cubicBezTo>
                <a:cubicBezTo>
                  <a:pt x="18" y="41"/>
                  <a:pt x="18" y="41"/>
                  <a:pt x="18" y="41"/>
                </a:cubicBezTo>
                <a:cubicBezTo>
                  <a:pt x="18" y="41"/>
                  <a:pt x="18" y="41"/>
                  <a:pt x="18" y="41"/>
                </a:cubicBezTo>
                <a:cubicBezTo>
                  <a:pt x="18" y="41"/>
                  <a:pt x="18" y="41"/>
                  <a:pt x="18" y="41"/>
                </a:cubicBezTo>
                <a:cubicBezTo>
                  <a:pt x="18" y="41"/>
                  <a:pt x="18" y="41"/>
                  <a:pt x="18" y="41"/>
                </a:cubicBezTo>
                <a:cubicBezTo>
                  <a:pt x="18" y="41"/>
                  <a:pt x="18" y="41"/>
                  <a:pt x="18" y="41"/>
                </a:cubicBezTo>
                <a:cubicBezTo>
                  <a:pt x="18" y="41"/>
                  <a:pt x="18" y="41"/>
                  <a:pt x="18" y="41"/>
                </a:cubicBezTo>
                <a:close/>
                <a:moveTo>
                  <a:pt x="22" y="42"/>
                </a:moveTo>
                <a:cubicBezTo>
                  <a:pt x="22" y="42"/>
                  <a:pt x="22" y="42"/>
                  <a:pt x="22" y="42"/>
                </a:cubicBezTo>
                <a:cubicBezTo>
                  <a:pt x="22" y="42"/>
                  <a:pt x="22" y="42"/>
                  <a:pt x="22" y="42"/>
                </a:cubicBezTo>
                <a:cubicBezTo>
                  <a:pt x="22" y="42"/>
                  <a:pt x="22" y="42"/>
                  <a:pt x="22" y="42"/>
                </a:cubicBezTo>
                <a:cubicBezTo>
                  <a:pt x="22" y="42"/>
                  <a:pt x="22" y="42"/>
                  <a:pt x="22" y="42"/>
                </a:cubicBezTo>
                <a:cubicBezTo>
                  <a:pt x="22" y="42"/>
                  <a:pt x="22" y="42"/>
                  <a:pt x="22" y="42"/>
                </a:cubicBezTo>
                <a:cubicBezTo>
                  <a:pt x="22" y="42"/>
                  <a:pt x="22" y="42"/>
                  <a:pt x="22" y="42"/>
                </a:cubicBezTo>
                <a:cubicBezTo>
                  <a:pt x="22" y="42"/>
                  <a:pt x="22" y="42"/>
                  <a:pt x="22" y="42"/>
                </a:cubicBezTo>
                <a:cubicBezTo>
                  <a:pt x="22" y="42"/>
                  <a:pt x="22" y="42"/>
                  <a:pt x="22" y="42"/>
                </a:cubicBezTo>
                <a:cubicBezTo>
                  <a:pt x="22" y="42"/>
                  <a:pt x="22" y="42"/>
                  <a:pt x="22" y="42"/>
                </a:cubicBezTo>
                <a:cubicBezTo>
                  <a:pt x="22" y="42"/>
                  <a:pt x="22" y="42"/>
                  <a:pt x="22" y="42"/>
                </a:cubicBezTo>
                <a:cubicBezTo>
                  <a:pt x="22" y="42"/>
                  <a:pt x="22" y="42"/>
                  <a:pt x="22" y="42"/>
                </a:cubicBezTo>
                <a:cubicBezTo>
                  <a:pt x="22" y="42"/>
                  <a:pt x="22" y="42"/>
                  <a:pt x="22" y="42"/>
                </a:cubicBezTo>
                <a:cubicBezTo>
                  <a:pt x="22" y="42"/>
                  <a:pt x="22" y="42"/>
                  <a:pt x="22" y="42"/>
                </a:cubicBezTo>
                <a:cubicBezTo>
                  <a:pt x="22" y="42"/>
                  <a:pt x="22" y="42"/>
                  <a:pt x="22" y="42"/>
                </a:cubicBezTo>
                <a:cubicBezTo>
                  <a:pt x="22" y="42"/>
                  <a:pt x="22" y="42"/>
                  <a:pt x="22" y="42"/>
                </a:cubicBezTo>
                <a:cubicBezTo>
                  <a:pt x="22" y="42"/>
                  <a:pt x="22" y="42"/>
                  <a:pt x="22" y="42"/>
                </a:cubicBezTo>
                <a:close/>
                <a:moveTo>
                  <a:pt x="22" y="42"/>
                </a:moveTo>
                <a:cubicBezTo>
                  <a:pt x="22" y="42"/>
                  <a:pt x="22" y="42"/>
                  <a:pt x="22" y="42"/>
                </a:cubicBezTo>
                <a:cubicBezTo>
                  <a:pt x="22" y="42"/>
                  <a:pt x="22" y="42"/>
                  <a:pt x="22" y="42"/>
                </a:cubicBezTo>
                <a:cubicBezTo>
                  <a:pt x="22" y="42"/>
                  <a:pt x="22" y="42"/>
                  <a:pt x="22" y="42"/>
                </a:cubicBezTo>
                <a:cubicBezTo>
                  <a:pt x="22" y="42"/>
                  <a:pt x="22" y="42"/>
                  <a:pt x="22" y="42"/>
                </a:cubicBezTo>
                <a:cubicBezTo>
                  <a:pt x="22" y="42"/>
                  <a:pt x="22" y="42"/>
                  <a:pt x="22" y="42"/>
                </a:cubicBezTo>
                <a:cubicBezTo>
                  <a:pt x="22" y="42"/>
                  <a:pt x="22" y="42"/>
                  <a:pt x="22" y="42"/>
                </a:cubicBezTo>
                <a:cubicBezTo>
                  <a:pt x="22" y="42"/>
                  <a:pt x="22" y="42"/>
                  <a:pt x="22" y="42"/>
                </a:cubicBezTo>
                <a:cubicBezTo>
                  <a:pt x="22" y="42"/>
                  <a:pt x="22" y="42"/>
                  <a:pt x="22" y="42"/>
                </a:cubicBezTo>
                <a:cubicBezTo>
                  <a:pt x="22" y="42"/>
                  <a:pt x="22" y="42"/>
                  <a:pt x="22" y="42"/>
                </a:cubicBezTo>
                <a:cubicBezTo>
                  <a:pt x="22" y="42"/>
                  <a:pt x="22" y="42"/>
                  <a:pt x="22" y="42"/>
                </a:cubicBezTo>
                <a:cubicBezTo>
                  <a:pt x="22" y="42"/>
                  <a:pt x="22" y="42"/>
                  <a:pt x="22" y="42"/>
                </a:cubicBezTo>
                <a:cubicBezTo>
                  <a:pt x="22" y="42"/>
                  <a:pt x="22" y="42"/>
                  <a:pt x="22" y="42"/>
                </a:cubicBezTo>
                <a:cubicBezTo>
                  <a:pt x="22" y="42"/>
                  <a:pt x="22" y="42"/>
                  <a:pt x="22" y="42"/>
                </a:cubicBezTo>
                <a:cubicBezTo>
                  <a:pt x="22" y="42"/>
                  <a:pt x="22" y="42"/>
                  <a:pt x="22" y="42"/>
                </a:cubicBezTo>
                <a:cubicBezTo>
                  <a:pt x="22" y="42"/>
                  <a:pt x="22" y="42"/>
                  <a:pt x="22" y="42"/>
                </a:cubicBezTo>
                <a:cubicBezTo>
                  <a:pt x="22" y="42"/>
                  <a:pt x="22" y="42"/>
                  <a:pt x="22" y="42"/>
                </a:cubicBezTo>
                <a:cubicBezTo>
                  <a:pt x="22" y="42"/>
                  <a:pt x="22" y="42"/>
                  <a:pt x="22" y="42"/>
                </a:cubicBezTo>
                <a:cubicBezTo>
                  <a:pt x="22" y="42"/>
                  <a:pt x="22" y="42"/>
                  <a:pt x="22" y="42"/>
                </a:cubicBezTo>
                <a:cubicBezTo>
                  <a:pt x="22" y="42"/>
                  <a:pt x="22" y="42"/>
                  <a:pt x="22" y="42"/>
                </a:cubicBezTo>
                <a:close/>
                <a:moveTo>
                  <a:pt x="22" y="42"/>
                </a:moveTo>
                <a:cubicBezTo>
                  <a:pt x="22" y="42"/>
                  <a:pt x="22" y="42"/>
                  <a:pt x="22" y="42"/>
                </a:cubicBezTo>
                <a:cubicBezTo>
                  <a:pt x="22" y="42"/>
                  <a:pt x="22" y="42"/>
                  <a:pt x="22" y="42"/>
                </a:cubicBezTo>
                <a:cubicBezTo>
                  <a:pt x="22" y="42"/>
                  <a:pt x="22" y="42"/>
                  <a:pt x="22" y="42"/>
                </a:cubicBezTo>
                <a:cubicBezTo>
                  <a:pt x="22" y="42"/>
                  <a:pt x="22" y="42"/>
                  <a:pt x="22" y="42"/>
                </a:cubicBezTo>
                <a:cubicBezTo>
                  <a:pt x="22" y="42"/>
                  <a:pt x="22" y="42"/>
                  <a:pt x="22" y="42"/>
                </a:cubicBezTo>
                <a:close/>
                <a:moveTo>
                  <a:pt x="22" y="42"/>
                </a:moveTo>
                <a:cubicBezTo>
                  <a:pt x="22" y="42"/>
                  <a:pt x="22" y="42"/>
                  <a:pt x="22" y="42"/>
                </a:cubicBezTo>
                <a:cubicBezTo>
                  <a:pt x="22" y="42"/>
                  <a:pt x="22" y="42"/>
                  <a:pt x="22" y="42"/>
                </a:cubicBezTo>
                <a:close/>
                <a:moveTo>
                  <a:pt x="22" y="42"/>
                </a:moveTo>
                <a:cubicBezTo>
                  <a:pt x="22" y="42"/>
                  <a:pt x="22" y="42"/>
                  <a:pt x="22" y="42"/>
                </a:cubicBezTo>
                <a:cubicBezTo>
                  <a:pt x="22" y="42"/>
                  <a:pt x="22" y="42"/>
                  <a:pt x="22" y="42"/>
                </a:cubicBezTo>
                <a:cubicBezTo>
                  <a:pt x="22" y="42"/>
                  <a:pt x="22" y="42"/>
                  <a:pt x="22" y="42"/>
                </a:cubicBezTo>
                <a:close/>
                <a:moveTo>
                  <a:pt x="22" y="42"/>
                </a:moveTo>
                <a:cubicBezTo>
                  <a:pt x="22" y="42"/>
                  <a:pt x="22" y="42"/>
                  <a:pt x="22" y="42"/>
                </a:cubicBezTo>
                <a:cubicBezTo>
                  <a:pt x="22" y="42"/>
                  <a:pt x="22" y="42"/>
                  <a:pt x="22" y="42"/>
                </a:cubicBezTo>
                <a:cubicBezTo>
                  <a:pt x="22" y="42"/>
                  <a:pt x="22" y="42"/>
                  <a:pt x="22" y="42"/>
                </a:cubicBezTo>
                <a:cubicBezTo>
                  <a:pt x="22" y="42"/>
                  <a:pt x="22" y="42"/>
                  <a:pt x="22" y="42"/>
                </a:cubicBezTo>
                <a:cubicBezTo>
                  <a:pt x="22" y="42"/>
                  <a:pt x="22" y="42"/>
                  <a:pt x="22" y="42"/>
                </a:cubicBezTo>
                <a:cubicBezTo>
                  <a:pt x="22" y="42"/>
                  <a:pt x="22" y="42"/>
                  <a:pt x="22" y="42"/>
                </a:cubicBezTo>
                <a:cubicBezTo>
                  <a:pt x="22" y="42"/>
                  <a:pt x="22" y="42"/>
                  <a:pt x="22" y="42"/>
                </a:cubicBezTo>
                <a:cubicBezTo>
                  <a:pt x="22" y="42"/>
                  <a:pt x="22" y="42"/>
                  <a:pt x="22" y="42"/>
                </a:cubicBezTo>
                <a:cubicBezTo>
                  <a:pt x="22" y="42"/>
                  <a:pt x="22" y="42"/>
                  <a:pt x="22" y="42"/>
                </a:cubicBezTo>
                <a:cubicBezTo>
                  <a:pt x="22" y="41"/>
                  <a:pt x="22" y="41"/>
                  <a:pt x="22" y="41"/>
                </a:cubicBezTo>
                <a:cubicBezTo>
                  <a:pt x="22" y="41"/>
                  <a:pt x="22" y="42"/>
                  <a:pt x="22" y="42"/>
                </a:cubicBezTo>
                <a:cubicBezTo>
                  <a:pt x="22" y="42"/>
                  <a:pt x="22" y="42"/>
                  <a:pt x="22" y="42"/>
                </a:cubicBezTo>
                <a:close/>
                <a:moveTo>
                  <a:pt x="22" y="41"/>
                </a:move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lose/>
                <a:moveTo>
                  <a:pt x="22" y="41"/>
                </a:moveTo>
                <a:cubicBezTo>
                  <a:pt x="22" y="41"/>
                  <a:pt x="22" y="41"/>
                  <a:pt x="22" y="41"/>
                </a:cubicBezTo>
                <a:cubicBezTo>
                  <a:pt x="22" y="41"/>
                  <a:pt x="22" y="41"/>
                  <a:pt x="22" y="41"/>
                </a:cubicBezTo>
                <a:cubicBezTo>
                  <a:pt x="22" y="41"/>
                  <a:pt x="22" y="41"/>
                  <a:pt x="22" y="41"/>
                </a:cubicBezTo>
                <a:cubicBezTo>
                  <a:pt x="22" y="41"/>
                  <a:pt x="22" y="41"/>
                  <a:pt x="22" y="41"/>
                </a:cubicBezTo>
                <a:close/>
                <a:moveTo>
                  <a:pt x="22" y="38"/>
                </a:moveTo>
                <a:cubicBezTo>
                  <a:pt x="22" y="38"/>
                  <a:pt x="22" y="38"/>
                  <a:pt x="22" y="38"/>
                </a:cubicBezTo>
                <a:cubicBezTo>
                  <a:pt x="22" y="38"/>
                  <a:pt x="22" y="38"/>
                  <a:pt x="22" y="38"/>
                </a:cubicBezTo>
                <a:cubicBezTo>
                  <a:pt x="22" y="38"/>
                  <a:pt x="22" y="38"/>
                  <a:pt x="22" y="38"/>
                </a:cubicBezTo>
                <a:cubicBezTo>
                  <a:pt x="22" y="38"/>
                  <a:pt x="22" y="38"/>
                  <a:pt x="22" y="38"/>
                </a:cubicBezTo>
                <a:cubicBezTo>
                  <a:pt x="22" y="38"/>
                  <a:pt x="22" y="38"/>
                  <a:pt x="22" y="38"/>
                </a:cubicBezTo>
                <a:cubicBezTo>
                  <a:pt x="22" y="38"/>
                  <a:pt x="22" y="38"/>
                  <a:pt x="22" y="38"/>
                </a:cubicBezTo>
                <a:cubicBezTo>
                  <a:pt x="22" y="38"/>
                  <a:pt x="22" y="38"/>
                  <a:pt x="22" y="38"/>
                </a:cubicBezTo>
                <a:cubicBezTo>
                  <a:pt x="22" y="38"/>
                  <a:pt x="22" y="38"/>
                  <a:pt x="22" y="38"/>
                </a:cubicBezTo>
                <a:cubicBezTo>
                  <a:pt x="22" y="38"/>
                  <a:pt x="22" y="38"/>
                  <a:pt x="22" y="38"/>
                </a:cubicBezTo>
                <a:cubicBezTo>
                  <a:pt x="22" y="38"/>
                  <a:pt x="22" y="38"/>
                  <a:pt x="22" y="38"/>
                </a:cubicBezTo>
                <a:cubicBezTo>
                  <a:pt x="22" y="38"/>
                  <a:pt x="22" y="38"/>
                  <a:pt x="22" y="38"/>
                </a:cubicBezTo>
                <a:cubicBezTo>
                  <a:pt x="22" y="38"/>
                  <a:pt x="22" y="38"/>
                  <a:pt x="22" y="38"/>
                </a:cubicBezTo>
                <a:cubicBezTo>
                  <a:pt x="22" y="38"/>
                  <a:pt x="22" y="38"/>
                  <a:pt x="22" y="38"/>
                </a:cubicBezTo>
                <a:cubicBezTo>
                  <a:pt x="22" y="38"/>
                  <a:pt x="22" y="38"/>
                  <a:pt x="22" y="38"/>
                </a:cubicBezTo>
                <a:cubicBezTo>
                  <a:pt x="22" y="38"/>
                  <a:pt x="22" y="38"/>
                  <a:pt x="22" y="38"/>
                </a:cubicBezTo>
                <a:cubicBezTo>
                  <a:pt x="22" y="38"/>
                  <a:pt x="22" y="38"/>
                  <a:pt x="22" y="38"/>
                </a:cubicBezTo>
                <a:cubicBezTo>
                  <a:pt x="22" y="38"/>
                  <a:pt x="22" y="38"/>
                  <a:pt x="22" y="38"/>
                </a:cubicBezTo>
                <a:cubicBezTo>
                  <a:pt x="22" y="38"/>
                  <a:pt x="22" y="38"/>
                  <a:pt x="22" y="38"/>
                </a:cubicBezTo>
                <a:cubicBezTo>
                  <a:pt x="22" y="38"/>
                  <a:pt x="22" y="38"/>
                  <a:pt x="22" y="38"/>
                </a:cubicBezTo>
                <a:close/>
                <a:moveTo>
                  <a:pt x="22" y="38"/>
                </a:moveTo>
                <a:cubicBezTo>
                  <a:pt x="22" y="38"/>
                  <a:pt x="22" y="38"/>
                  <a:pt x="22" y="38"/>
                </a:cubicBezTo>
                <a:cubicBezTo>
                  <a:pt x="22" y="38"/>
                  <a:pt x="22" y="38"/>
                  <a:pt x="22" y="38"/>
                </a:cubicBezTo>
                <a:cubicBezTo>
                  <a:pt x="22" y="38"/>
                  <a:pt x="22" y="38"/>
                  <a:pt x="22" y="38"/>
                </a:cubicBezTo>
                <a:cubicBezTo>
                  <a:pt x="22" y="38"/>
                  <a:pt x="22" y="38"/>
                  <a:pt x="22" y="38"/>
                </a:cubicBezTo>
                <a:cubicBezTo>
                  <a:pt x="22" y="38"/>
                  <a:pt x="22" y="38"/>
                  <a:pt x="22" y="38"/>
                </a:cubicBezTo>
                <a:cubicBezTo>
                  <a:pt x="22" y="38"/>
                  <a:pt x="22" y="38"/>
                  <a:pt x="22" y="38"/>
                </a:cubicBezTo>
                <a:cubicBezTo>
                  <a:pt x="22" y="38"/>
                  <a:pt x="22" y="38"/>
                  <a:pt x="22" y="38"/>
                </a:cubicBezTo>
                <a:cubicBezTo>
                  <a:pt x="22" y="38"/>
                  <a:pt x="22" y="38"/>
                  <a:pt x="22" y="38"/>
                </a:cubicBezTo>
                <a:cubicBezTo>
                  <a:pt x="22" y="38"/>
                  <a:pt x="22" y="38"/>
                  <a:pt x="22" y="38"/>
                </a:cubicBezTo>
                <a:cubicBezTo>
                  <a:pt x="22" y="38"/>
                  <a:pt x="22" y="38"/>
                  <a:pt x="22" y="38"/>
                </a:cubicBezTo>
                <a:cubicBezTo>
                  <a:pt x="22" y="38"/>
                  <a:pt x="22" y="38"/>
                  <a:pt x="22" y="38"/>
                </a:cubicBezTo>
                <a:cubicBezTo>
                  <a:pt x="22" y="38"/>
                  <a:pt x="22" y="38"/>
                  <a:pt x="22" y="38"/>
                </a:cubicBezTo>
                <a:cubicBezTo>
                  <a:pt x="22" y="38"/>
                  <a:pt x="22" y="38"/>
                  <a:pt x="22" y="38"/>
                </a:cubicBezTo>
                <a:cubicBezTo>
                  <a:pt x="22" y="38"/>
                  <a:pt x="22" y="38"/>
                  <a:pt x="22" y="38"/>
                </a:cubicBezTo>
                <a:cubicBezTo>
                  <a:pt x="22" y="38"/>
                  <a:pt x="22" y="38"/>
                  <a:pt x="22" y="38"/>
                </a:cubicBezTo>
                <a:cubicBezTo>
                  <a:pt x="22" y="38"/>
                  <a:pt x="22" y="38"/>
                  <a:pt x="22" y="38"/>
                </a:cubicBezTo>
                <a:cubicBezTo>
                  <a:pt x="22" y="38"/>
                  <a:pt x="22" y="38"/>
                  <a:pt x="22" y="38"/>
                </a:cubicBezTo>
                <a:cubicBezTo>
                  <a:pt x="22" y="38"/>
                  <a:pt x="22" y="38"/>
                  <a:pt x="22" y="38"/>
                </a:cubicBezTo>
                <a:cubicBezTo>
                  <a:pt x="22" y="38"/>
                  <a:pt x="22" y="38"/>
                  <a:pt x="22" y="38"/>
                </a:cubicBezTo>
                <a:cubicBezTo>
                  <a:pt x="22" y="38"/>
                  <a:pt x="22" y="38"/>
                  <a:pt x="22" y="38"/>
                </a:cubicBezTo>
                <a:cubicBezTo>
                  <a:pt x="22" y="38"/>
                  <a:pt x="22" y="38"/>
                  <a:pt x="22" y="38"/>
                </a:cubicBezTo>
                <a:cubicBezTo>
                  <a:pt x="22" y="38"/>
                  <a:pt x="22" y="38"/>
                  <a:pt x="22" y="38"/>
                </a:cubicBezTo>
                <a:cubicBezTo>
                  <a:pt x="22" y="38"/>
                  <a:pt x="22" y="38"/>
                  <a:pt x="22" y="38"/>
                </a:cubicBezTo>
                <a:cubicBezTo>
                  <a:pt x="22" y="38"/>
                  <a:pt x="22" y="38"/>
                  <a:pt x="22" y="38"/>
                </a:cubicBezTo>
                <a:cubicBezTo>
                  <a:pt x="22" y="38"/>
                  <a:pt x="22" y="38"/>
                  <a:pt x="22" y="38"/>
                </a:cubicBezTo>
                <a:cubicBezTo>
                  <a:pt x="22" y="38"/>
                  <a:pt x="22" y="38"/>
                  <a:pt x="22" y="38"/>
                </a:cubicBezTo>
                <a:cubicBezTo>
                  <a:pt x="22" y="38"/>
                  <a:pt x="22" y="38"/>
                  <a:pt x="22" y="38"/>
                </a:cubicBezTo>
                <a:cubicBezTo>
                  <a:pt x="22" y="38"/>
                  <a:pt x="22" y="38"/>
                  <a:pt x="22" y="38"/>
                </a:cubicBezTo>
                <a:cubicBezTo>
                  <a:pt x="22" y="38"/>
                  <a:pt x="22" y="38"/>
                  <a:pt x="22" y="38"/>
                </a:cubicBezTo>
                <a:cubicBezTo>
                  <a:pt x="22" y="38"/>
                  <a:pt x="22" y="38"/>
                  <a:pt x="22" y="38"/>
                </a:cubicBezTo>
                <a:cubicBezTo>
                  <a:pt x="22" y="38"/>
                  <a:pt x="22" y="38"/>
                  <a:pt x="22" y="38"/>
                </a:cubicBezTo>
                <a:cubicBezTo>
                  <a:pt x="22" y="38"/>
                  <a:pt x="22" y="38"/>
                  <a:pt x="22" y="38"/>
                </a:cubicBezTo>
                <a:cubicBezTo>
                  <a:pt x="22" y="38"/>
                  <a:pt x="22" y="38"/>
                  <a:pt x="22" y="38"/>
                </a:cubicBezTo>
                <a:cubicBezTo>
                  <a:pt x="22" y="38"/>
                  <a:pt x="22" y="38"/>
                  <a:pt x="22" y="38"/>
                </a:cubicBezTo>
                <a:cubicBezTo>
                  <a:pt x="22" y="38"/>
                  <a:pt x="22" y="38"/>
                  <a:pt x="22" y="38"/>
                </a:cubicBezTo>
                <a:cubicBezTo>
                  <a:pt x="22" y="38"/>
                  <a:pt x="22" y="38"/>
                  <a:pt x="22" y="38"/>
                </a:cubicBezTo>
                <a:cubicBezTo>
                  <a:pt x="22" y="38"/>
                  <a:pt x="22" y="38"/>
                  <a:pt x="22" y="38"/>
                </a:cubicBezTo>
                <a:cubicBezTo>
                  <a:pt x="22" y="38"/>
                  <a:pt x="22" y="38"/>
                  <a:pt x="22" y="38"/>
                </a:cubicBezTo>
                <a:cubicBezTo>
                  <a:pt x="22" y="38"/>
                  <a:pt x="22" y="38"/>
                  <a:pt x="22" y="38"/>
                </a:cubicBezTo>
                <a:cubicBezTo>
                  <a:pt x="22" y="38"/>
                  <a:pt x="22" y="38"/>
                  <a:pt x="22" y="38"/>
                </a:cubicBezTo>
                <a:cubicBezTo>
                  <a:pt x="22" y="38"/>
                  <a:pt x="22" y="38"/>
                  <a:pt x="22" y="38"/>
                </a:cubicBezTo>
                <a:cubicBezTo>
                  <a:pt x="22" y="38"/>
                  <a:pt x="22" y="38"/>
                  <a:pt x="22" y="38"/>
                </a:cubicBezTo>
                <a:cubicBezTo>
                  <a:pt x="22" y="38"/>
                  <a:pt x="22" y="38"/>
                  <a:pt x="22" y="38"/>
                </a:cubicBezTo>
                <a:cubicBezTo>
                  <a:pt x="22" y="38"/>
                  <a:pt x="22" y="38"/>
                  <a:pt x="22" y="38"/>
                </a:cubicBezTo>
                <a:cubicBezTo>
                  <a:pt x="22" y="38"/>
                  <a:pt x="22" y="38"/>
                  <a:pt x="22" y="38"/>
                </a:cubicBezTo>
                <a:cubicBezTo>
                  <a:pt x="22" y="38"/>
                  <a:pt x="22" y="38"/>
                  <a:pt x="22" y="38"/>
                </a:cubicBezTo>
                <a:cubicBezTo>
                  <a:pt x="22" y="38"/>
                  <a:pt x="22" y="38"/>
                  <a:pt x="22" y="38"/>
                </a:cubicBezTo>
                <a:cubicBezTo>
                  <a:pt x="22" y="38"/>
                  <a:pt x="22" y="38"/>
                  <a:pt x="22" y="38"/>
                </a:cubicBezTo>
                <a:cubicBezTo>
                  <a:pt x="22" y="38"/>
                  <a:pt x="22" y="38"/>
                  <a:pt x="22" y="38"/>
                </a:cubicBezTo>
                <a:cubicBezTo>
                  <a:pt x="22" y="38"/>
                  <a:pt x="22" y="38"/>
                  <a:pt x="22" y="38"/>
                </a:cubicBezTo>
                <a:cubicBezTo>
                  <a:pt x="22" y="38"/>
                  <a:pt x="22" y="38"/>
                  <a:pt x="22" y="38"/>
                </a:cubicBezTo>
                <a:cubicBezTo>
                  <a:pt x="22" y="38"/>
                  <a:pt x="22" y="38"/>
                  <a:pt x="22" y="38"/>
                </a:cubicBezTo>
                <a:cubicBezTo>
                  <a:pt x="22" y="38"/>
                  <a:pt x="22" y="38"/>
                  <a:pt x="22" y="38"/>
                </a:cubicBezTo>
                <a:cubicBezTo>
                  <a:pt x="22" y="38"/>
                  <a:pt x="22" y="38"/>
                  <a:pt x="22" y="38"/>
                </a:cubicBezTo>
                <a:cubicBezTo>
                  <a:pt x="22" y="38"/>
                  <a:pt x="22" y="38"/>
                  <a:pt x="22" y="38"/>
                </a:cubicBezTo>
                <a:cubicBezTo>
                  <a:pt x="22" y="38"/>
                  <a:pt x="22" y="38"/>
                  <a:pt x="22" y="38"/>
                </a:cubicBezTo>
                <a:cubicBezTo>
                  <a:pt x="22" y="38"/>
                  <a:pt x="22" y="38"/>
                  <a:pt x="22" y="38"/>
                </a:cubicBezTo>
                <a:cubicBezTo>
                  <a:pt x="22" y="38"/>
                  <a:pt x="22" y="38"/>
                  <a:pt x="22" y="38"/>
                </a:cubicBezTo>
                <a:cubicBezTo>
                  <a:pt x="22" y="38"/>
                  <a:pt x="22" y="38"/>
                  <a:pt x="22" y="38"/>
                </a:cubicBezTo>
                <a:cubicBezTo>
                  <a:pt x="22" y="38"/>
                  <a:pt x="22" y="38"/>
                  <a:pt x="22" y="38"/>
                </a:cubicBezTo>
                <a:cubicBezTo>
                  <a:pt x="22" y="38"/>
                  <a:pt x="22" y="38"/>
                  <a:pt x="22" y="38"/>
                </a:cubicBezTo>
                <a:cubicBezTo>
                  <a:pt x="22" y="38"/>
                  <a:pt x="22" y="38"/>
                  <a:pt x="22" y="38"/>
                </a:cubicBezTo>
                <a:cubicBezTo>
                  <a:pt x="22" y="38"/>
                  <a:pt x="22" y="38"/>
                  <a:pt x="22" y="38"/>
                </a:cubicBezTo>
                <a:cubicBezTo>
                  <a:pt x="22" y="38"/>
                  <a:pt x="22" y="38"/>
                  <a:pt x="22" y="38"/>
                </a:cubicBezTo>
                <a:cubicBezTo>
                  <a:pt x="22" y="38"/>
                  <a:pt x="22" y="38"/>
                  <a:pt x="22" y="38"/>
                </a:cubicBezTo>
                <a:cubicBezTo>
                  <a:pt x="22" y="38"/>
                  <a:pt x="22" y="38"/>
                  <a:pt x="22" y="38"/>
                </a:cubicBezTo>
                <a:cubicBezTo>
                  <a:pt x="22" y="38"/>
                  <a:pt x="22" y="38"/>
                  <a:pt x="22" y="38"/>
                </a:cubicBezTo>
                <a:cubicBezTo>
                  <a:pt x="22" y="38"/>
                  <a:pt x="22" y="38"/>
                  <a:pt x="22" y="38"/>
                </a:cubicBezTo>
                <a:cubicBezTo>
                  <a:pt x="22" y="38"/>
                  <a:pt x="22" y="38"/>
                  <a:pt x="22" y="38"/>
                </a:cubicBezTo>
                <a:cubicBezTo>
                  <a:pt x="22" y="38"/>
                  <a:pt x="22" y="38"/>
                  <a:pt x="22" y="38"/>
                </a:cubicBezTo>
                <a:cubicBezTo>
                  <a:pt x="22" y="38"/>
                  <a:pt x="22" y="38"/>
                  <a:pt x="22" y="38"/>
                </a:cubicBezTo>
                <a:cubicBezTo>
                  <a:pt x="22" y="38"/>
                  <a:pt x="22" y="38"/>
                  <a:pt x="22" y="38"/>
                </a:cubicBezTo>
                <a:cubicBezTo>
                  <a:pt x="22" y="38"/>
                  <a:pt x="22" y="38"/>
                  <a:pt x="22" y="38"/>
                </a:cubicBezTo>
                <a:cubicBezTo>
                  <a:pt x="22" y="38"/>
                  <a:pt x="22" y="38"/>
                  <a:pt x="22" y="38"/>
                </a:cubicBezTo>
                <a:cubicBezTo>
                  <a:pt x="22" y="38"/>
                  <a:pt x="22" y="38"/>
                  <a:pt x="22" y="38"/>
                </a:cubicBezTo>
                <a:cubicBezTo>
                  <a:pt x="22" y="38"/>
                  <a:pt x="22" y="38"/>
                  <a:pt x="22" y="38"/>
                </a:cubicBezTo>
                <a:cubicBezTo>
                  <a:pt x="22" y="38"/>
                  <a:pt x="22" y="38"/>
                  <a:pt x="22" y="38"/>
                </a:cubicBezTo>
                <a:cubicBezTo>
                  <a:pt x="22" y="38"/>
                  <a:pt x="22" y="38"/>
                  <a:pt x="22" y="38"/>
                </a:cubicBezTo>
                <a:cubicBezTo>
                  <a:pt x="22" y="38"/>
                  <a:pt x="22" y="38"/>
                  <a:pt x="22" y="38"/>
                </a:cubicBezTo>
                <a:cubicBezTo>
                  <a:pt x="22" y="38"/>
                  <a:pt x="22" y="38"/>
                  <a:pt x="22" y="38"/>
                </a:cubicBezTo>
                <a:cubicBezTo>
                  <a:pt x="22" y="38"/>
                  <a:pt x="22" y="38"/>
                  <a:pt x="22" y="38"/>
                </a:cubicBezTo>
                <a:cubicBezTo>
                  <a:pt x="22" y="38"/>
                  <a:pt x="22" y="38"/>
                  <a:pt x="22" y="38"/>
                </a:cubicBezTo>
                <a:cubicBezTo>
                  <a:pt x="22" y="38"/>
                  <a:pt x="22" y="38"/>
                  <a:pt x="22" y="38"/>
                </a:cubicBezTo>
                <a:cubicBezTo>
                  <a:pt x="22" y="38"/>
                  <a:pt x="22" y="38"/>
                  <a:pt x="22" y="38"/>
                </a:cubicBezTo>
                <a:cubicBezTo>
                  <a:pt x="22" y="38"/>
                  <a:pt x="22" y="38"/>
                  <a:pt x="22" y="38"/>
                </a:cubicBezTo>
                <a:cubicBezTo>
                  <a:pt x="22" y="38"/>
                  <a:pt x="22" y="38"/>
                  <a:pt x="22" y="38"/>
                </a:cubicBezTo>
                <a:cubicBezTo>
                  <a:pt x="22" y="38"/>
                  <a:pt x="22" y="38"/>
                  <a:pt x="22" y="38"/>
                </a:cubicBezTo>
                <a:cubicBezTo>
                  <a:pt x="22" y="38"/>
                  <a:pt x="22" y="38"/>
                  <a:pt x="22" y="38"/>
                </a:cubicBezTo>
                <a:cubicBezTo>
                  <a:pt x="22" y="38"/>
                  <a:pt x="22" y="38"/>
                  <a:pt x="22" y="38"/>
                </a:cubicBezTo>
                <a:cubicBezTo>
                  <a:pt x="22" y="38"/>
                  <a:pt x="22" y="38"/>
                  <a:pt x="22" y="38"/>
                </a:cubicBezTo>
                <a:cubicBezTo>
                  <a:pt x="22" y="38"/>
                  <a:pt x="22" y="38"/>
                  <a:pt x="22" y="38"/>
                </a:cubicBezTo>
                <a:cubicBezTo>
                  <a:pt x="22" y="38"/>
                  <a:pt x="22" y="38"/>
                  <a:pt x="22" y="38"/>
                </a:cubicBezTo>
                <a:cubicBezTo>
                  <a:pt x="22" y="38"/>
                  <a:pt x="22" y="38"/>
                  <a:pt x="22" y="38"/>
                </a:cubicBezTo>
                <a:cubicBezTo>
                  <a:pt x="22" y="38"/>
                  <a:pt x="22" y="38"/>
                  <a:pt x="22" y="38"/>
                </a:cubicBezTo>
                <a:cubicBezTo>
                  <a:pt x="22" y="38"/>
                  <a:pt x="22" y="38"/>
                  <a:pt x="22" y="38"/>
                </a:cubicBezTo>
                <a:cubicBezTo>
                  <a:pt x="22" y="38"/>
                  <a:pt x="22" y="38"/>
                  <a:pt x="22" y="38"/>
                </a:cubicBezTo>
                <a:cubicBezTo>
                  <a:pt x="22" y="38"/>
                  <a:pt x="22" y="38"/>
                  <a:pt x="22" y="38"/>
                </a:cubicBezTo>
                <a:cubicBezTo>
                  <a:pt x="22" y="38"/>
                  <a:pt x="22" y="38"/>
                  <a:pt x="22" y="38"/>
                </a:cubicBezTo>
                <a:cubicBezTo>
                  <a:pt x="22" y="38"/>
                  <a:pt x="22" y="38"/>
                  <a:pt x="22" y="38"/>
                </a:cubicBezTo>
                <a:cubicBezTo>
                  <a:pt x="22" y="38"/>
                  <a:pt x="22" y="38"/>
                  <a:pt x="22" y="38"/>
                </a:cubicBezTo>
                <a:cubicBezTo>
                  <a:pt x="22" y="38"/>
                  <a:pt x="22" y="38"/>
                  <a:pt x="22" y="38"/>
                </a:cubicBezTo>
                <a:cubicBezTo>
                  <a:pt x="22" y="38"/>
                  <a:pt x="22" y="38"/>
                  <a:pt x="22" y="38"/>
                </a:cubicBezTo>
                <a:cubicBezTo>
                  <a:pt x="22" y="38"/>
                  <a:pt x="22" y="38"/>
                  <a:pt x="22" y="38"/>
                </a:cubicBezTo>
                <a:cubicBezTo>
                  <a:pt x="22" y="38"/>
                  <a:pt x="22" y="38"/>
                  <a:pt x="22" y="38"/>
                </a:cubicBezTo>
                <a:cubicBezTo>
                  <a:pt x="22" y="38"/>
                  <a:pt x="22" y="38"/>
                  <a:pt x="22" y="38"/>
                </a:cubicBezTo>
                <a:cubicBezTo>
                  <a:pt x="22" y="38"/>
                  <a:pt x="22" y="38"/>
                  <a:pt x="22" y="38"/>
                </a:cubicBezTo>
                <a:cubicBezTo>
                  <a:pt x="22" y="38"/>
                  <a:pt x="22" y="38"/>
                  <a:pt x="22" y="38"/>
                </a:cubicBezTo>
                <a:cubicBezTo>
                  <a:pt x="22" y="38"/>
                  <a:pt x="22" y="38"/>
                  <a:pt x="22" y="38"/>
                </a:cubicBezTo>
                <a:cubicBezTo>
                  <a:pt x="22" y="38"/>
                  <a:pt x="22" y="38"/>
                  <a:pt x="22" y="38"/>
                </a:cubicBezTo>
                <a:cubicBezTo>
                  <a:pt x="22" y="38"/>
                  <a:pt x="22" y="38"/>
                  <a:pt x="22" y="38"/>
                </a:cubicBezTo>
                <a:close/>
                <a:moveTo>
                  <a:pt x="23" y="32"/>
                </a:moveTo>
                <a:cubicBezTo>
                  <a:pt x="23" y="32"/>
                  <a:pt x="23" y="32"/>
                  <a:pt x="23" y="33"/>
                </a:cubicBezTo>
                <a:cubicBezTo>
                  <a:pt x="23" y="33"/>
                  <a:pt x="23" y="33"/>
                  <a:pt x="23" y="33"/>
                </a:cubicBezTo>
                <a:cubicBezTo>
                  <a:pt x="23" y="33"/>
                  <a:pt x="23" y="33"/>
                  <a:pt x="23" y="33"/>
                </a:cubicBezTo>
                <a:cubicBezTo>
                  <a:pt x="23" y="33"/>
                  <a:pt x="23" y="33"/>
                  <a:pt x="23" y="33"/>
                </a:cubicBezTo>
                <a:cubicBezTo>
                  <a:pt x="23" y="33"/>
                  <a:pt x="23" y="33"/>
                  <a:pt x="23" y="33"/>
                </a:cubicBezTo>
                <a:cubicBezTo>
                  <a:pt x="23" y="33"/>
                  <a:pt x="23" y="33"/>
                  <a:pt x="23" y="33"/>
                </a:cubicBezTo>
                <a:cubicBezTo>
                  <a:pt x="23" y="33"/>
                  <a:pt x="23" y="33"/>
                  <a:pt x="23" y="33"/>
                </a:cubicBezTo>
                <a:cubicBezTo>
                  <a:pt x="23" y="33"/>
                  <a:pt x="23" y="33"/>
                  <a:pt x="23" y="33"/>
                </a:cubicBezTo>
                <a:cubicBezTo>
                  <a:pt x="23" y="33"/>
                  <a:pt x="23" y="33"/>
                  <a:pt x="23" y="33"/>
                </a:cubicBezTo>
                <a:cubicBezTo>
                  <a:pt x="23" y="33"/>
                  <a:pt x="24" y="33"/>
                  <a:pt x="24" y="33"/>
                </a:cubicBezTo>
                <a:cubicBezTo>
                  <a:pt x="24" y="33"/>
                  <a:pt x="24" y="33"/>
                  <a:pt x="24" y="33"/>
                </a:cubicBezTo>
                <a:cubicBezTo>
                  <a:pt x="24" y="33"/>
                  <a:pt x="24" y="33"/>
                  <a:pt x="24" y="33"/>
                </a:cubicBezTo>
                <a:cubicBezTo>
                  <a:pt x="24" y="33"/>
                  <a:pt x="24" y="33"/>
                  <a:pt x="24" y="33"/>
                </a:cubicBezTo>
                <a:cubicBezTo>
                  <a:pt x="24" y="33"/>
                  <a:pt x="24" y="33"/>
                  <a:pt x="24" y="33"/>
                </a:cubicBezTo>
                <a:cubicBezTo>
                  <a:pt x="24" y="33"/>
                  <a:pt x="24" y="33"/>
                  <a:pt x="24" y="33"/>
                </a:cubicBezTo>
                <a:cubicBezTo>
                  <a:pt x="24" y="33"/>
                  <a:pt x="24" y="33"/>
                  <a:pt x="24" y="33"/>
                </a:cubicBezTo>
                <a:cubicBezTo>
                  <a:pt x="24" y="33"/>
                  <a:pt x="24" y="33"/>
                  <a:pt x="24" y="33"/>
                </a:cubicBezTo>
                <a:cubicBezTo>
                  <a:pt x="24" y="33"/>
                  <a:pt x="24" y="33"/>
                  <a:pt x="24" y="33"/>
                </a:cubicBezTo>
                <a:cubicBezTo>
                  <a:pt x="24" y="33"/>
                  <a:pt x="23" y="33"/>
                  <a:pt x="23" y="32"/>
                </a:cubicBezTo>
                <a:cubicBezTo>
                  <a:pt x="23" y="32"/>
                  <a:pt x="23" y="32"/>
                  <a:pt x="23" y="32"/>
                </a:cubicBezTo>
                <a:cubicBezTo>
                  <a:pt x="23" y="32"/>
                  <a:pt x="23" y="32"/>
                  <a:pt x="23" y="32"/>
                </a:cubicBezTo>
                <a:cubicBezTo>
                  <a:pt x="23" y="32"/>
                  <a:pt x="23" y="32"/>
                  <a:pt x="23" y="32"/>
                </a:cubicBezTo>
                <a:cubicBezTo>
                  <a:pt x="23" y="32"/>
                  <a:pt x="23" y="32"/>
                  <a:pt x="23" y="32"/>
                </a:cubicBezTo>
                <a:cubicBezTo>
                  <a:pt x="23" y="32"/>
                  <a:pt x="23" y="32"/>
                  <a:pt x="23" y="32"/>
                </a:cubicBezTo>
                <a:cubicBezTo>
                  <a:pt x="23" y="32"/>
                  <a:pt x="23" y="32"/>
                  <a:pt x="23" y="32"/>
                </a:cubicBezTo>
                <a:cubicBezTo>
                  <a:pt x="23" y="32"/>
                  <a:pt x="23" y="32"/>
                  <a:pt x="23" y="32"/>
                </a:cubicBezTo>
                <a:cubicBezTo>
                  <a:pt x="23" y="32"/>
                  <a:pt x="23" y="32"/>
                  <a:pt x="23" y="32"/>
                </a:cubicBezTo>
                <a:close/>
                <a:moveTo>
                  <a:pt x="21" y="43"/>
                </a:moveTo>
                <a:cubicBezTo>
                  <a:pt x="21" y="43"/>
                  <a:pt x="21" y="43"/>
                  <a:pt x="21" y="43"/>
                </a:cubicBezTo>
                <a:cubicBezTo>
                  <a:pt x="21" y="43"/>
                  <a:pt x="21" y="43"/>
                  <a:pt x="21" y="43"/>
                </a:cubicBezTo>
                <a:cubicBezTo>
                  <a:pt x="21" y="43"/>
                  <a:pt x="21" y="43"/>
                  <a:pt x="21" y="43"/>
                </a:cubicBezTo>
                <a:cubicBezTo>
                  <a:pt x="21" y="43"/>
                  <a:pt x="21" y="43"/>
                  <a:pt x="21" y="43"/>
                </a:cubicBezTo>
                <a:cubicBezTo>
                  <a:pt x="21" y="43"/>
                  <a:pt x="21" y="43"/>
                  <a:pt x="21" y="43"/>
                </a:cubicBezTo>
                <a:cubicBezTo>
                  <a:pt x="21" y="43"/>
                  <a:pt x="21" y="43"/>
                  <a:pt x="21" y="43"/>
                </a:cubicBezTo>
                <a:cubicBezTo>
                  <a:pt x="21" y="43"/>
                  <a:pt x="21" y="43"/>
                  <a:pt x="21" y="43"/>
                </a:cubicBezTo>
                <a:cubicBezTo>
                  <a:pt x="21" y="43"/>
                  <a:pt x="21" y="43"/>
                  <a:pt x="21" y="43"/>
                </a:cubicBezTo>
                <a:cubicBezTo>
                  <a:pt x="21" y="43"/>
                  <a:pt x="21" y="43"/>
                  <a:pt x="21" y="43"/>
                </a:cubicBezTo>
                <a:cubicBezTo>
                  <a:pt x="21" y="43"/>
                  <a:pt x="21" y="43"/>
                  <a:pt x="21" y="43"/>
                </a:cubicBezTo>
                <a:cubicBezTo>
                  <a:pt x="21" y="43"/>
                  <a:pt x="21" y="43"/>
                  <a:pt x="21" y="43"/>
                </a:cubicBezTo>
                <a:cubicBezTo>
                  <a:pt x="21" y="43"/>
                  <a:pt x="21" y="43"/>
                  <a:pt x="21" y="43"/>
                </a:cubicBezTo>
                <a:cubicBezTo>
                  <a:pt x="21" y="43"/>
                  <a:pt x="21" y="43"/>
                  <a:pt x="21" y="43"/>
                </a:cubicBezTo>
                <a:cubicBezTo>
                  <a:pt x="21" y="43"/>
                  <a:pt x="21" y="43"/>
                  <a:pt x="21" y="43"/>
                </a:cubicBezTo>
                <a:cubicBezTo>
                  <a:pt x="21" y="43"/>
                  <a:pt x="21" y="43"/>
                  <a:pt x="21" y="43"/>
                </a:cubicBezTo>
                <a:close/>
                <a:moveTo>
                  <a:pt x="22" y="43"/>
                </a:moveTo>
                <a:cubicBezTo>
                  <a:pt x="22" y="43"/>
                  <a:pt x="22" y="43"/>
                  <a:pt x="22" y="43"/>
                </a:cubicBezTo>
                <a:cubicBezTo>
                  <a:pt x="22" y="43"/>
                  <a:pt x="22" y="43"/>
                  <a:pt x="22" y="43"/>
                </a:cubicBezTo>
                <a:cubicBezTo>
                  <a:pt x="22" y="43"/>
                  <a:pt x="22" y="43"/>
                  <a:pt x="22" y="43"/>
                </a:cubicBezTo>
                <a:cubicBezTo>
                  <a:pt x="22" y="43"/>
                  <a:pt x="22" y="43"/>
                  <a:pt x="22" y="43"/>
                </a:cubicBezTo>
                <a:cubicBezTo>
                  <a:pt x="22" y="43"/>
                  <a:pt x="22" y="43"/>
                  <a:pt x="22" y="43"/>
                </a:cubicBezTo>
                <a:cubicBezTo>
                  <a:pt x="22" y="43"/>
                  <a:pt x="22" y="43"/>
                  <a:pt x="22" y="43"/>
                </a:cubicBezTo>
                <a:cubicBezTo>
                  <a:pt x="22" y="43"/>
                  <a:pt x="22" y="43"/>
                  <a:pt x="22" y="43"/>
                </a:cubicBezTo>
                <a:close/>
                <a:moveTo>
                  <a:pt x="22" y="42"/>
                </a:moveTo>
                <a:cubicBezTo>
                  <a:pt x="22" y="42"/>
                  <a:pt x="22" y="42"/>
                  <a:pt x="22" y="42"/>
                </a:cubicBezTo>
                <a:cubicBezTo>
                  <a:pt x="22" y="42"/>
                  <a:pt x="22" y="42"/>
                  <a:pt x="22" y="42"/>
                </a:cubicBezTo>
                <a:cubicBezTo>
                  <a:pt x="22" y="42"/>
                  <a:pt x="22" y="42"/>
                  <a:pt x="22" y="42"/>
                </a:cubicBezTo>
                <a:cubicBezTo>
                  <a:pt x="22" y="42"/>
                  <a:pt x="22" y="42"/>
                  <a:pt x="22" y="42"/>
                </a:cubicBezTo>
                <a:cubicBezTo>
                  <a:pt x="22" y="42"/>
                  <a:pt x="22" y="42"/>
                  <a:pt x="22" y="42"/>
                </a:cubicBezTo>
                <a:cubicBezTo>
                  <a:pt x="22" y="42"/>
                  <a:pt x="22" y="42"/>
                  <a:pt x="22" y="42"/>
                </a:cubicBezTo>
                <a:cubicBezTo>
                  <a:pt x="22" y="42"/>
                  <a:pt x="22" y="42"/>
                  <a:pt x="22" y="42"/>
                </a:cubicBezTo>
                <a:cubicBezTo>
                  <a:pt x="22" y="42"/>
                  <a:pt x="22" y="42"/>
                  <a:pt x="22" y="42"/>
                </a:cubicBezTo>
                <a:cubicBezTo>
                  <a:pt x="22" y="42"/>
                  <a:pt x="22" y="42"/>
                  <a:pt x="22" y="42"/>
                </a:cubicBezTo>
                <a:cubicBezTo>
                  <a:pt x="22" y="42"/>
                  <a:pt x="22" y="42"/>
                  <a:pt x="22" y="42"/>
                </a:cubicBezTo>
                <a:cubicBezTo>
                  <a:pt x="22" y="42"/>
                  <a:pt x="22" y="42"/>
                  <a:pt x="22" y="42"/>
                </a:cubicBezTo>
                <a:cubicBezTo>
                  <a:pt x="22" y="42"/>
                  <a:pt x="22" y="42"/>
                  <a:pt x="22" y="42"/>
                </a:cubicBezTo>
                <a:cubicBezTo>
                  <a:pt x="22" y="42"/>
                  <a:pt x="22" y="42"/>
                  <a:pt x="22" y="42"/>
                </a:cubicBezTo>
                <a:cubicBezTo>
                  <a:pt x="22" y="42"/>
                  <a:pt x="22" y="42"/>
                  <a:pt x="22" y="42"/>
                </a:cubicBezTo>
                <a:cubicBezTo>
                  <a:pt x="22" y="42"/>
                  <a:pt x="22" y="42"/>
                  <a:pt x="22" y="42"/>
                </a:cubicBezTo>
                <a:cubicBezTo>
                  <a:pt x="22" y="42"/>
                  <a:pt x="22" y="42"/>
                  <a:pt x="22" y="42"/>
                </a:cubicBezTo>
                <a:close/>
                <a:moveTo>
                  <a:pt x="22" y="42"/>
                </a:moveTo>
                <a:cubicBezTo>
                  <a:pt x="22" y="42"/>
                  <a:pt x="22" y="42"/>
                  <a:pt x="22" y="42"/>
                </a:cubicBezTo>
                <a:cubicBezTo>
                  <a:pt x="22" y="42"/>
                  <a:pt x="22" y="42"/>
                  <a:pt x="22" y="42"/>
                </a:cubicBezTo>
                <a:cubicBezTo>
                  <a:pt x="22" y="42"/>
                  <a:pt x="22" y="42"/>
                  <a:pt x="22" y="42"/>
                </a:cubicBezTo>
                <a:cubicBezTo>
                  <a:pt x="22" y="42"/>
                  <a:pt x="22" y="42"/>
                  <a:pt x="22" y="42"/>
                </a:cubicBezTo>
                <a:close/>
                <a:moveTo>
                  <a:pt x="21" y="35"/>
                </a:moveTo>
                <a:cubicBezTo>
                  <a:pt x="21" y="35"/>
                  <a:pt x="21" y="35"/>
                  <a:pt x="21" y="35"/>
                </a:cubicBezTo>
                <a:cubicBezTo>
                  <a:pt x="21" y="35"/>
                  <a:pt x="21" y="35"/>
                  <a:pt x="21" y="35"/>
                </a:cubicBezTo>
                <a:cubicBezTo>
                  <a:pt x="21" y="35"/>
                  <a:pt x="21" y="35"/>
                  <a:pt x="21" y="35"/>
                </a:cubicBezTo>
                <a:cubicBezTo>
                  <a:pt x="21" y="35"/>
                  <a:pt x="21" y="35"/>
                  <a:pt x="21" y="35"/>
                </a:cubicBezTo>
                <a:cubicBezTo>
                  <a:pt x="21" y="35"/>
                  <a:pt x="21" y="35"/>
                  <a:pt x="21" y="35"/>
                </a:cubicBezTo>
                <a:cubicBezTo>
                  <a:pt x="21" y="35"/>
                  <a:pt x="21" y="35"/>
                  <a:pt x="21" y="35"/>
                </a:cubicBezTo>
                <a:cubicBezTo>
                  <a:pt x="21" y="35"/>
                  <a:pt x="21" y="35"/>
                  <a:pt x="21" y="35"/>
                </a:cubicBezTo>
                <a:cubicBezTo>
                  <a:pt x="21" y="35"/>
                  <a:pt x="21" y="35"/>
                  <a:pt x="21" y="35"/>
                </a:cubicBezTo>
                <a:cubicBezTo>
                  <a:pt x="21" y="35"/>
                  <a:pt x="21" y="35"/>
                  <a:pt x="21" y="35"/>
                </a:cubicBezTo>
                <a:close/>
                <a:moveTo>
                  <a:pt x="20" y="41"/>
                </a:moveTo>
                <a:cubicBezTo>
                  <a:pt x="20" y="41"/>
                  <a:pt x="20" y="41"/>
                  <a:pt x="20" y="41"/>
                </a:cubicBezTo>
                <a:cubicBezTo>
                  <a:pt x="20" y="41"/>
                  <a:pt x="20" y="41"/>
                  <a:pt x="20" y="41"/>
                </a:cubicBezTo>
                <a:cubicBezTo>
                  <a:pt x="20" y="41"/>
                  <a:pt x="20" y="41"/>
                  <a:pt x="20" y="41"/>
                </a:cubicBezTo>
                <a:cubicBezTo>
                  <a:pt x="20" y="41"/>
                  <a:pt x="20" y="41"/>
                  <a:pt x="20" y="41"/>
                </a:cubicBezTo>
                <a:cubicBezTo>
                  <a:pt x="20" y="41"/>
                  <a:pt x="20" y="41"/>
                  <a:pt x="20" y="41"/>
                </a:cubicBezTo>
                <a:cubicBezTo>
                  <a:pt x="20" y="41"/>
                  <a:pt x="20" y="41"/>
                  <a:pt x="20" y="41"/>
                </a:cubicBezTo>
                <a:cubicBezTo>
                  <a:pt x="20" y="41"/>
                  <a:pt x="20" y="41"/>
                  <a:pt x="20" y="41"/>
                </a:cubicBezTo>
                <a:cubicBezTo>
                  <a:pt x="20" y="41"/>
                  <a:pt x="20" y="41"/>
                  <a:pt x="20" y="41"/>
                </a:cubicBezTo>
                <a:cubicBezTo>
                  <a:pt x="20" y="41"/>
                  <a:pt x="20" y="41"/>
                  <a:pt x="20" y="41"/>
                </a:cubicBezTo>
                <a:close/>
                <a:moveTo>
                  <a:pt x="21" y="41"/>
                </a:moveTo>
                <a:cubicBezTo>
                  <a:pt x="21" y="41"/>
                  <a:pt x="21" y="41"/>
                  <a:pt x="21" y="41"/>
                </a:cubicBezTo>
                <a:cubicBezTo>
                  <a:pt x="21" y="41"/>
                  <a:pt x="21" y="41"/>
                  <a:pt x="21" y="41"/>
                </a:cubicBezTo>
                <a:cubicBezTo>
                  <a:pt x="21" y="41"/>
                  <a:pt x="21" y="41"/>
                  <a:pt x="21" y="41"/>
                </a:cubicBezTo>
                <a:cubicBezTo>
                  <a:pt x="21" y="41"/>
                  <a:pt x="21" y="41"/>
                  <a:pt x="21" y="41"/>
                </a:cubicBezTo>
                <a:cubicBezTo>
                  <a:pt x="21" y="41"/>
                  <a:pt x="21" y="41"/>
                  <a:pt x="21" y="41"/>
                </a:cubicBezTo>
                <a:cubicBezTo>
                  <a:pt x="21" y="41"/>
                  <a:pt x="21" y="41"/>
                  <a:pt x="21" y="41"/>
                </a:cubicBezTo>
                <a:cubicBezTo>
                  <a:pt x="21" y="41"/>
                  <a:pt x="21" y="41"/>
                  <a:pt x="21" y="41"/>
                </a:cubicBezTo>
                <a:cubicBezTo>
                  <a:pt x="21" y="41"/>
                  <a:pt x="21" y="41"/>
                  <a:pt x="21" y="41"/>
                </a:cubicBezTo>
                <a:cubicBezTo>
                  <a:pt x="21" y="41"/>
                  <a:pt x="21" y="41"/>
                  <a:pt x="21" y="41"/>
                </a:cubicBezTo>
                <a:cubicBezTo>
                  <a:pt x="21" y="41"/>
                  <a:pt x="21" y="41"/>
                  <a:pt x="21" y="41"/>
                </a:cubicBezTo>
                <a:cubicBezTo>
                  <a:pt x="21" y="41"/>
                  <a:pt x="21" y="41"/>
                  <a:pt x="21" y="41"/>
                </a:cubicBezTo>
                <a:cubicBezTo>
                  <a:pt x="21" y="41"/>
                  <a:pt x="21" y="41"/>
                  <a:pt x="21" y="41"/>
                </a:cubicBezTo>
                <a:cubicBezTo>
                  <a:pt x="21" y="41"/>
                  <a:pt x="21" y="41"/>
                  <a:pt x="21" y="41"/>
                </a:cubicBezTo>
                <a:cubicBezTo>
                  <a:pt x="21" y="41"/>
                  <a:pt x="21" y="41"/>
                  <a:pt x="21" y="41"/>
                </a:cubicBezTo>
                <a:cubicBezTo>
                  <a:pt x="21" y="41"/>
                  <a:pt x="21" y="41"/>
                  <a:pt x="21" y="41"/>
                </a:cubicBezTo>
                <a:cubicBezTo>
                  <a:pt x="21" y="41"/>
                  <a:pt x="21" y="41"/>
                  <a:pt x="21" y="41"/>
                </a:cubicBezTo>
                <a:cubicBezTo>
                  <a:pt x="21" y="41"/>
                  <a:pt x="21" y="41"/>
                  <a:pt x="21" y="41"/>
                </a:cubicBezTo>
                <a:cubicBezTo>
                  <a:pt x="21" y="41"/>
                  <a:pt x="21" y="41"/>
                  <a:pt x="21" y="41"/>
                </a:cubicBezTo>
                <a:cubicBezTo>
                  <a:pt x="21" y="41"/>
                  <a:pt x="21" y="41"/>
                  <a:pt x="21" y="41"/>
                </a:cubicBezTo>
                <a:cubicBezTo>
                  <a:pt x="21" y="41"/>
                  <a:pt x="21" y="41"/>
                  <a:pt x="21" y="41"/>
                </a:cubicBezTo>
                <a:cubicBezTo>
                  <a:pt x="21" y="41"/>
                  <a:pt x="21" y="41"/>
                  <a:pt x="21" y="41"/>
                </a:cubicBezTo>
                <a:cubicBezTo>
                  <a:pt x="21" y="41"/>
                  <a:pt x="21" y="41"/>
                  <a:pt x="21" y="41"/>
                </a:cubicBezTo>
                <a:cubicBezTo>
                  <a:pt x="21" y="41"/>
                  <a:pt x="21" y="41"/>
                  <a:pt x="21" y="41"/>
                </a:cubicBezTo>
                <a:cubicBezTo>
                  <a:pt x="21" y="41"/>
                  <a:pt x="21" y="41"/>
                  <a:pt x="21" y="41"/>
                </a:cubicBezTo>
                <a:cubicBezTo>
                  <a:pt x="21" y="41"/>
                  <a:pt x="20" y="41"/>
                  <a:pt x="20" y="41"/>
                </a:cubicBezTo>
                <a:cubicBezTo>
                  <a:pt x="20" y="41"/>
                  <a:pt x="20" y="41"/>
                  <a:pt x="20" y="41"/>
                </a:cubicBezTo>
                <a:cubicBezTo>
                  <a:pt x="20" y="41"/>
                  <a:pt x="20" y="41"/>
                  <a:pt x="20" y="41"/>
                </a:cubicBezTo>
                <a:cubicBezTo>
                  <a:pt x="20" y="41"/>
                  <a:pt x="20" y="41"/>
                  <a:pt x="20" y="41"/>
                </a:cubicBezTo>
                <a:cubicBezTo>
                  <a:pt x="20" y="41"/>
                  <a:pt x="20" y="41"/>
                  <a:pt x="20" y="41"/>
                </a:cubicBezTo>
                <a:cubicBezTo>
                  <a:pt x="20" y="41"/>
                  <a:pt x="20" y="41"/>
                  <a:pt x="20" y="41"/>
                </a:cubicBezTo>
                <a:cubicBezTo>
                  <a:pt x="20" y="41"/>
                  <a:pt x="20" y="41"/>
                  <a:pt x="20" y="41"/>
                </a:cubicBezTo>
                <a:cubicBezTo>
                  <a:pt x="20" y="41"/>
                  <a:pt x="20" y="41"/>
                  <a:pt x="20" y="41"/>
                </a:cubicBezTo>
                <a:cubicBezTo>
                  <a:pt x="20" y="41"/>
                  <a:pt x="20" y="41"/>
                  <a:pt x="20" y="41"/>
                </a:cubicBezTo>
                <a:cubicBezTo>
                  <a:pt x="20" y="41"/>
                  <a:pt x="20" y="41"/>
                  <a:pt x="20" y="41"/>
                </a:cubicBezTo>
                <a:cubicBezTo>
                  <a:pt x="20" y="41"/>
                  <a:pt x="20" y="41"/>
                  <a:pt x="20" y="41"/>
                </a:cubicBezTo>
                <a:cubicBezTo>
                  <a:pt x="20" y="41"/>
                  <a:pt x="20" y="41"/>
                  <a:pt x="20" y="41"/>
                </a:cubicBezTo>
                <a:cubicBezTo>
                  <a:pt x="20" y="41"/>
                  <a:pt x="20" y="41"/>
                  <a:pt x="20" y="41"/>
                </a:cubicBezTo>
                <a:cubicBezTo>
                  <a:pt x="20" y="41"/>
                  <a:pt x="20" y="41"/>
                  <a:pt x="20" y="41"/>
                </a:cubicBezTo>
                <a:cubicBezTo>
                  <a:pt x="20" y="41"/>
                  <a:pt x="20" y="41"/>
                  <a:pt x="20" y="41"/>
                </a:cubicBezTo>
                <a:cubicBezTo>
                  <a:pt x="20" y="41"/>
                  <a:pt x="20" y="41"/>
                  <a:pt x="20" y="41"/>
                </a:cubicBezTo>
                <a:cubicBezTo>
                  <a:pt x="20" y="41"/>
                  <a:pt x="20" y="41"/>
                  <a:pt x="20" y="41"/>
                </a:cubicBezTo>
                <a:cubicBezTo>
                  <a:pt x="20" y="41"/>
                  <a:pt x="20" y="41"/>
                  <a:pt x="20" y="41"/>
                </a:cubicBezTo>
                <a:cubicBezTo>
                  <a:pt x="20" y="41"/>
                  <a:pt x="20" y="41"/>
                  <a:pt x="20" y="41"/>
                </a:cubicBezTo>
                <a:cubicBezTo>
                  <a:pt x="20" y="41"/>
                  <a:pt x="20" y="41"/>
                  <a:pt x="20" y="41"/>
                </a:cubicBezTo>
                <a:cubicBezTo>
                  <a:pt x="20" y="41"/>
                  <a:pt x="20" y="41"/>
                  <a:pt x="20" y="41"/>
                </a:cubicBezTo>
                <a:cubicBezTo>
                  <a:pt x="20" y="41"/>
                  <a:pt x="20" y="41"/>
                  <a:pt x="20" y="41"/>
                </a:cubicBezTo>
                <a:cubicBezTo>
                  <a:pt x="20" y="41"/>
                  <a:pt x="20" y="41"/>
                  <a:pt x="20" y="41"/>
                </a:cubicBezTo>
                <a:cubicBezTo>
                  <a:pt x="20" y="41"/>
                  <a:pt x="20" y="41"/>
                  <a:pt x="20" y="41"/>
                </a:cubicBezTo>
                <a:cubicBezTo>
                  <a:pt x="20" y="41"/>
                  <a:pt x="20" y="41"/>
                  <a:pt x="20" y="41"/>
                </a:cubicBezTo>
                <a:cubicBezTo>
                  <a:pt x="20" y="41"/>
                  <a:pt x="20" y="41"/>
                  <a:pt x="20" y="41"/>
                </a:cubicBezTo>
                <a:cubicBezTo>
                  <a:pt x="20" y="41"/>
                  <a:pt x="20" y="41"/>
                  <a:pt x="20" y="41"/>
                </a:cubicBezTo>
                <a:cubicBezTo>
                  <a:pt x="20" y="41"/>
                  <a:pt x="20" y="41"/>
                  <a:pt x="20" y="41"/>
                </a:cubicBezTo>
                <a:cubicBezTo>
                  <a:pt x="20" y="41"/>
                  <a:pt x="20" y="41"/>
                  <a:pt x="20" y="41"/>
                </a:cubicBezTo>
                <a:cubicBezTo>
                  <a:pt x="20" y="41"/>
                  <a:pt x="20" y="41"/>
                  <a:pt x="20" y="41"/>
                </a:cubicBezTo>
                <a:cubicBezTo>
                  <a:pt x="20" y="41"/>
                  <a:pt x="20" y="41"/>
                  <a:pt x="20" y="41"/>
                </a:cubicBezTo>
                <a:cubicBezTo>
                  <a:pt x="20" y="41"/>
                  <a:pt x="20" y="41"/>
                  <a:pt x="20" y="41"/>
                </a:cubicBezTo>
                <a:cubicBezTo>
                  <a:pt x="20" y="41"/>
                  <a:pt x="20" y="41"/>
                  <a:pt x="20" y="41"/>
                </a:cubicBezTo>
                <a:cubicBezTo>
                  <a:pt x="20" y="41"/>
                  <a:pt x="20" y="41"/>
                  <a:pt x="20" y="41"/>
                </a:cubicBezTo>
                <a:cubicBezTo>
                  <a:pt x="20" y="41"/>
                  <a:pt x="20" y="41"/>
                  <a:pt x="20" y="41"/>
                </a:cubicBezTo>
                <a:cubicBezTo>
                  <a:pt x="20" y="41"/>
                  <a:pt x="20" y="41"/>
                  <a:pt x="20" y="41"/>
                </a:cubicBezTo>
                <a:cubicBezTo>
                  <a:pt x="20" y="41"/>
                  <a:pt x="20" y="41"/>
                  <a:pt x="20" y="41"/>
                </a:cubicBezTo>
                <a:cubicBezTo>
                  <a:pt x="20" y="41"/>
                  <a:pt x="20" y="41"/>
                  <a:pt x="20" y="41"/>
                </a:cubicBezTo>
                <a:cubicBezTo>
                  <a:pt x="20" y="41"/>
                  <a:pt x="20" y="41"/>
                  <a:pt x="20" y="41"/>
                </a:cubicBezTo>
                <a:cubicBezTo>
                  <a:pt x="20" y="41"/>
                  <a:pt x="20" y="41"/>
                  <a:pt x="20" y="41"/>
                </a:cubicBezTo>
                <a:cubicBezTo>
                  <a:pt x="20" y="41"/>
                  <a:pt x="20" y="41"/>
                  <a:pt x="20" y="41"/>
                </a:cubicBezTo>
                <a:cubicBezTo>
                  <a:pt x="20" y="41"/>
                  <a:pt x="20" y="41"/>
                  <a:pt x="20" y="41"/>
                </a:cubicBezTo>
                <a:cubicBezTo>
                  <a:pt x="20" y="41"/>
                  <a:pt x="20" y="41"/>
                  <a:pt x="20" y="41"/>
                </a:cubicBezTo>
                <a:cubicBezTo>
                  <a:pt x="20" y="41"/>
                  <a:pt x="20" y="41"/>
                  <a:pt x="20" y="41"/>
                </a:cubicBezTo>
                <a:cubicBezTo>
                  <a:pt x="20" y="41"/>
                  <a:pt x="20" y="41"/>
                  <a:pt x="20" y="41"/>
                </a:cubicBezTo>
                <a:cubicBezTo>
                  <a:pt x="20" y="41"/>
                  <a:pt x="20" y="41"/>
                  <a:pt x="20" y="41"/>
                </a:cubicBezTo>
                <a:cubicBezTo>
                  <a:pt x="20" y="41"/>
                  <a:pt x="20" y="41"/>
                  <a:pt x="20" y="41"/>
                </a:cubicBezTo>
                <a:cubicBezTo>
                  <a:pt x="20" y="41"/>
                  <a:pt x="20" y="41"/>
                  <a:pt x="20" y="41"/>
                </a:cubicBezTo>
                <a:cubicBezTo>
                  <a:pt x="20" y="41"/>
                  <a:pt x="20" y="41"/>
                  <a:pt x="20" y="41"/>
                </a:cubicBezTo>
                <a:cubicBezTo>
                  <a:pt x="20" y="41"/>
                  <a:pt x="20" y="41"/>
                  <a:pt x="20" y="41"/>
                </a:cubicBezTo>
                <a:cubicBezTo>
                  <a:pt x="20" y="41"/>
                  <a:pt x="20" y="41"/>
                  <a:pt x="20" y="41"/>
                </a:cubicBezTo>
                <a:cubicBezTo>
                  <a:pt x="20" y="41"/>
                  <a:pt x="20" y="41"/>
                  <a:pt x="20" y="41"/>
                </a:cubicBezTo>
                <a:cubicBezTo>
                  <a:pt x="20" y="41"/>
                  <a:pt x="20" y="41"/>
                  <a:pt x="20" y="41"/>
                </a:cubicBezTo>
                <a:cubicBezTo>
                  <a:pt x="20" y="41"/>
                  <a:pt x="20" y="41"/>
                  <a:pt x="20" y="41"/>
                </a:cubicBezTo>
                <a:cubicBezTo>
                  <a:pt x="20" y="41"/>
                  <a:pt x="20" y="41"/>
                  <a:pt x="20" y="41"/>
                </a:cubicBezTo>
                <a:cubicBezTo>
                  <a:pt x="20" y="41"/>
                  <a:pt x="20" y="41"/>
                  <a:pt x="20" y="41"/>
                </a:cubicBezTo>
                <a:cubicBezTo>
                  <a:pt x="20" y="41"/>
                  <a:pt x="20" y="41"/>
                  <a:pt x="20" y="41"/>
                </a:cubicBezTo>
                <a:cubicBezTo>
                  <a:pt x="20" y="41"/>
                  <a:pt x="20" y="41"/>
                  <a:pt x="20" y="41"/>
                </a:cubicBezTo>
                <a:cubicBezTo>
                  <a:pt x="20" y="41"/>
                  <a:pt x="20" y="41"/>
                  <a:pt x="20" y="42"/>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1"/>
                  <a:pt x="20" y="42"/>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1" y="42"/>
                  <a:pt x="21" y="42"/>
                </a:cubicBezTo>
                <a:cubicBezTo>
                  <a:pt x="21" y="42"/>
                  <a:pt x="20" y="42"/>
                  <a:pt x="21" y="42"/>
                </a:cubicBezTo>
                <a:cubicBezTo>
                  <a:pt x="21" y="42"/>
                  <a:pt x="21" y="42"/>
                  <a:pt x="21" y="42"/>
                </a:cubicBezTo>
                <a:cubicBezTo>
                  <a:pt x="21" y="42"/>
                  <a:pt x="21" y="42"/>
                  <a:pt x="21" y="42"/>
                </a:cubicBezTo>
                <a:cubicBezTo>
                  <a:pt x="21" y="42"/>
                  <a:pt x="21" y="42"/>
                  <a:pt x="21" y="42"/>
                </a:cubicBezTo>
                <a:cubicBezTo>
                  <a:pt x="21" y="42"/>
                  <a:pt x="21" y="42"/>
                  <a:pt x="21" y="42"/>
                </a:cubicBezTo>
                <a:cubicBezTo>
                  <a:pt x="21" y="42"/>
                  <a:pt x="21" y="42"/>
                  <a:pt x="21" y="42"/>
                </a:cubicBezTo>
                <a:cubicBezTo>
                  <a:pt x="21" y="42"/>
                  <a:pt x="21" y="42"/>
                  <a:pt x="21" y="41"/>
                </a:cubicBezTo>
                <a:cubicBezTo>
                  <a:pt x="21" y="42"/>
                  <a:pt x="21" y="42"/>
                  <a:pt x="21" y="42"/>
                </a:cubicBezTo>
                <a:cubicBezTo>
                  <a:pt x="21" y="42"/>
                  <a:pt x="21" y="42"/>
                  <a:pt x="21" y="42"/>
                </a:cubicBezTo>
                <a:cubicBezTo>
                  <a:pt x="21" y="42"/>
                  <a:pt x="21" y="42"/>
                  <a:pt x="21" y="42"/>
                </a:cubicBezTo>
                <a:cubicBezTo>
                  <a:pt x="21" y="42"/>
                  <a:pt x="21" y="42"/>
                  <a:pt x="21" y="42"/>
                </a:cubicBezTo>
                <a:cubicBezTo>
                  <a:pt x="21" y="42"/>
                  <a:pt x="21" y="42"/>
                  <a:pt x="21" y="42"/>
                </a:cubicBezTo>
                <a:cubicBezTo>
                  <a:pt x="21" y="42"/>
                  <a:pt x="21" y="42"/>
                  <a:pt x="21" y="42"/>
                </a:cubicBezTo>
                <a:cubicBezTo>
                  <a:pt x="21" y="42"/>
                  <a:pt x="21" y="42"/>
                  <a:pt x="21" y="42"/>
                </a:cubicBezTo>
                <a:cubicBezTo>
                  <a:pt x="21" y="41"/>
                  <a:pt x="21" y="41"/>
                  <a:pt x="21" y="41"/>
                </a:cubicBezTo>
                <a:cubicBezTo>
                  <a:pt x="21" y="41"/>
                  <a:pt x="21" y="41"/>
                  <a:pt x="21" y="41"/>
                </a:cubicBezTo>
                <a:cubicBezTo>
                  <a:pt x="21" y="41"/>
                  <a:pt x="21" y="41"/>
                  <a:pt x="21" y="41"/>
                </a:cubicBezTo>
                <a:cubicBezTo>
                  <a:pt x="21" y="42"/>
                  <a:pt x="21" y="42"/>
                  <a:pt x="21" y="42"/>
                </a:cubicBezTo>
                <a:cubicBezTo>
                  <a:pt x="21" y="41"/>
                  <a:pt x="21" y="41"/>
                  <a:pt x="21" y="42"/>
                </a:cubicBezTo>
                <a:cubicBezTo>
                  <a:pt x="21" y="42"/>
                  <a:pt x="21" y="42"/>
                  <a:pt x="21" y="42"/>
                </a:cubicBezTo>
                <a:cubicBezTo>
                  <a:pt x="21" y="41"/>
                  <a:pt x="21" y="42"/>
                  <a:pt x="21" y="42"/>
                </a:cubicBezTo>
                <a:cubicBezTo>
                  <a:pt x="21" y="42"/>
                  <a:pt x="21" y="41"/>
                  <a:pt x="21" y="41"/>
                </a:cubicBezTo>
                <a:cubicBezTo>
                  <a:pt x="21" y="41"/>
                  <a:pt x="21" y="42"/>
                  <a:pt x="21" y="42"/>
                </a:cubicBezTo>
                <a:cubicBezTo>
                  <a:pt x="21" y="42"/>
                  <a:pt x="21" y="42"/>
                  <a:pt x="21" y="42"/>
                </a:cubicBezTo>
                <a:cubicBezTo>
                  <a:pt x="21" y="42"/>
                  <a:pt x="21" y="42"/>
                  <a:pt x="21" y="42"/>
                </a:cubicBezTo>
                <a:cubicBezTo>
                  <a:pt x="21" y="42"/>
                  <a:pt x="21" y="42"/>
                  <a:pt x="21" y="42"/>
                </a:cubicBezTo>
                <a:cubicBezTo>
                  <a:pt x="21" y="42"/>
                  <a:pt x="21" y="42"/>
                  <a:pt x="21" y="42"/>
                </a:cubicBezTo>
                <a:cubicBezTo>
                  <a:pt x="21" y="42"/>
                  <a:pt x="21" y="42"/>
                  <a:pt x="21" y="42"/>
                </a:cubicBezTo>
                <a:cubicBezTo>
                  <a:pt x="21" y="42"/>
                  <a:pt x="21" y="42"/>
                  <a:pt x="21" y="41"/>
                </a:cubicBezTo>
                <a:cubicBezTo>
                  <a:pt x="21" y="41"/>
                  <a:pt x="21" y="41"/>
                  <a:pt x="21" y="41"/>
                </a:cubicBezTo>
                <a:cubicBezTo>
                  <a:pt x="21" y="41"/>
                  <a:pt x="21" y="41"/>
                  <a:pt x="21" y="41"/>
                </a:cubicBezTo>
                <a:cubicBezTo>
                  <a:pt x="21" y="41"/>
                  <a:pt x="21" y="41"/>
                  <a:pt x="21" y="41"/>
                </a:cubicBezTo>
                <a:close/>
                <a:moveTo>
                  <a:pt x="21" y="43"/>
                </a:moveTo>
                <a:cubicBezTo>
                  <a:pt x="21" y="43"/>
                  <a:pt x="21" y="43"/>
                  <a:pt x="21" y="43"/>
                </a:cubicBezTo>
                <a:cubicBezTo>
                  <a:pt x="21" y="43"/>
                  <a:pt x="21" y="43"/>
                  <a:pt x="21" y="43"/>
                </a:cubicBezTo>
                <a:cubicBezTo>
                  <a:pt x="21" y="43"/>
                  <a:pt x="21" y="43"/>
                  <a:pt x="21" y="43"/>
                </a:cubicBezTo>
                <a:cubicBezTo>
                  <a:pt x="21" y="43"/>
                  <a:pt x="21" y="43"/>
                  <a:pt x="21" y="43"/>
                </a:cubicBezTo>
                <a:cubicBezTo>
                  <a:pt x="21" y="43"/>
                  <a:pt x="21" y="43"/>
                  <a:pt x="21" y="43"/>
                </a:cubicBezTo>
                <a:cubicBezTo>
                  <a:pt x="21" y="43"/>
                  <a:pt x="21" y="43"/>
                  <a:pt x="21" y="43"/>
                </a:cubicBezTo>
                <a:cubicBezTo>
                  <a:pt x="21" y="43"/>
                  <a:pt x="21" y="43"/>
                  <a:pt x="21" y="43"/>
                </a:cubicBezTo>
                <a:cubicBezTo>
                  <a:pt x="21" y="43"/>
                  <a:pt x="21" y="43"/>
                  <a:pt x="21" y="43"/>
                </a:cubicBezTo>
                <a:cubicBezTo>
                  <a:pt x="21" y="43"/>
                  <a:pt x="21" y="43"/>
                  <a:pt x="21" y="43"/>
                </a:cubicBezTo>
                <a:cubicBezTo>
                  <a:pt x="21" y="43"/>
                  <a:pt x="21" y="43"/>
                  <a:pt x="21" y="43"/>
                </a:cubicBezTo>
                <a:cubicBezTo>
                  <a:pt x="21" y="43"/>
                  <a:pt x="21" y="43"/>
                  <a:pt x="21" y="43"/>
                </a:cubicBezTo>
                <a:cubicBezTo>
                  <a:pt x="21" y="43"/>
                  <a:pt x="21" y="43"/>
                  <a:pt x="21" y="43"/>
                </a:cubicBezTo>
                <a:cubicBezTo>
                  <a:pt x="21" y="43"/>
                  <a:pt x="21" y="43"/>
                  <a:pt x="21" y="43"/>
                </a:cubicBezTo>
                <a:cubicBezTo>
                  <a:pt x="21" y="43"/>
                  <a:pt x="21" y="43"/>
                  <a:pt x="21" y="43"/>
                </a:cubicBezTo>
                <a:close/>
                <a:moveTo>
                  <a:pt x="22" y="38"/>
                </a:moveTo>
                <a:cubicBezTo>
                  <a:pt x="22" y="38"/>
                  <a:pt x="22" y="38"/>
                  <a:pt x="22" y="38"/>
                </a:cubicBezTo>
                <a:cubicBezTo>
                  <a:pt x="22" y="38"/>
                  <a:pt x="22" y="38"/>
                  <a:pt x="22" y="38"/>
                </a:cubicBezTo>
                <a:cubicBezTo>
                  <a:pt x="22" y="38"/>
                  <a:pt x="22" y="38"/>
                  <a:pt x="22" y="38"/>
                </a:cubicBezTo>
                <a:cubicBezTo>
                  <a:pt x="22" y="38"/>
                  <a:pt x="22" y="38"/>
                  <a:pt x="22" y="38"/>
                </a:cubicBezTo>
                <a:cubicBezTo>
                  <a:pt x="22" y="38"/>
                  <a:pt x="22" y="38"/>
                  <a:pt x="22" y="38"/>
                </a:cubicBezTo>
                <a:cubicBezTo>
                  <a:pt x="22" y="38"/>
                  <a:pt x="22" y="38"/>
                  <a:pt x="22" y="38"/>
                </a:cubicBezTo>
                <a:cubicBezTo>
                  <a:pt x="22" y="38"/>
                  <a:pt x="22" y="38"/>
                  <a:pt x="22" y="38"/>
                </a:cubicBezTo>
                <a:cubicBezTo>
                  <a:pt x="22" y="38"/>
                  <a:pt x="22" y="38"/>
                  <a:pt x="22" y="38"/>
                </a:cubicBezTo>
                <a:cubicBezTo>
                  <a:pt x="22" y="38"/>
                  <a:pt x="22" y="38"/>
                  <a:pt x="22" y="38"/>
                </a:cubicBezTo>
                <a:close/>
                <a:moveTo>
                  <a:pt x="22" y="42"/>
                </a:moveTo>
                <a:cubicBezTo>
                  <a:pt x="22" y="42"/>
                  <a:pt x="22" y="42"/>
                  <a:pt x="22" y="42"/>
                </a:cubicBezTo>
                <a:cubicBezTo>
                  <a:pt x="22" y="42"/>
                  <a:pt x="22" y="42"/>
                  <a:pt x="22" y="42"/>
                </a:cubicBezTo>
                <a:cubicBezTo>
                  <a:pt x="22" y="42"/>
                  <a:pt x="22" y="42"/>
                  <a:pt x="22" y="42"/>
                </a:cubicBezTo>
                <a:cubicBezTo>
                  <a:pt x="22" y="42"/>
                  <a:pt x="22" y="42"/>
                  <a:pt x="22" y="42"/>
                </a:cubicBezTo>
                <a:cubicBezTo>
                  <a:pt x="22" y="42"/>
                  <a:pt x="22" y="42"/>
                  <a:pt x="22" y="42"/>
                </a:cubicBezTo>
                <a:cubicBezTo>
                  <a:pt x="22" y="42"/>
                  <a:pt x="22" y="42"/>
                  <a:pt x="22" y="42"/>
                </a:cubicBezTo>
                <a:cubicBezTo>
                  <a:pt x="22" y="42"/>
                  <a:pt x="22" y="42"/>
                  <a:pt x="22" y="42"/>
                </a:cubicBezTo>
                <a:cubicBezTo>
                  <a:pt x="22" y="41"/>
                  <a:pt x="22" y="41"/>
                  <a:pt x="22" y="41"/>
                </a:cubicBezTo>
                <a:cubicBezTo>
                  <a:pt x="22" y="42"/>
                  <a:pt x="22" y="41"/>
                  <a:pt x="22" y="41"/>
                </a:cubicBezTo>
                <a:cubicBezTo>
                  <a:pt x="22" y="41"/>
                  <a:pt x="21" y="41"/>
                  <a:pt x="21" y="41"/>
                </a:cubicBezTo>
                <a:cubicBezTo>
                  <a:pt x="21" y="41"/>
                  <a:pt x="21" y="41"/>
                  <a:pt x="21" y="41"/>
                </a:cubicBezTo>
                <a:cubicBezTo>
                  <a:pt x="21" y="41"/>
                  <a:pt x="21" y="41"/>
                  <a:pt x="21" y="41"/>
                </a:cubicBezTo>
                <a:cubicBezTo>
                  <a:pt x="21" y="41"/>
                  <a:pt x="21" y="42"/>
                  <a:pt x="21" y="42"/>
                </a:cubicBezTo>
                <a:cubicBezTo>
                  <a:pt x="21" y="42"/>
                  <a:pt x="21" y="42"/>
                  <a:pt x="21" y="42"/>
                </a:cubicBezTo>
                <a:cubicBezTo>
                  <a:pt x="21" y="42"/>
                  <a:pt x="21" y="42"/>
                  <a:pt x="21" y="42"/>
                </a:cubicBezTo>
                <a:cubicBezTo>
                  <a:pt x="21" y="42"/>
                  <a:pt x="21" y="42"/>
                  <a:pt x="21" y="42"/>
                </a:cubicBezTo>
                <a:cubicBezTo>
                  <a:pt x="21" y="42"/>
                  <a:pt x="21" y="42"/>
                  <a:pt x="21" y="42"/>
                </a:cubicBezTo>
                <a:cubicBezTo>
                  <a:pt x="21" y="42"/>
                  <a:pt x="21" y="42"/>
                  <a:pt x="21" y="42"/>
                </a:cubicBezTo>
                <a:cubicBezTo>
                  <a:pt x="21" y="42"/>
                  <a:pt x="22" y="42"/>
                  <a:pt x="22" y="42"/>
                </a:cubicBezTo>
                <a:cubicBezTo>
                  <a:pt x="22" y="42"/>
                  <a:pt x="22" y="42"/>
                  <a:pt x="22" y="42"/>
                </a:cubicBezTo>
                <a:cubicBezTo>
                  <a:pt x="22" y="42"/>
                  <a:pt x="22" y="42"/>
                  <a:pt x="22" y="42"/>
                </a:cubicBezTo>
                <a:cubicBezTo>
                  <a:pt x="22" y="42"/>
                  <a:pt x="22" y="42"/>
                  <a:pt x="22" y="42"/>
                </a:cubicBezTo>
                <a:cubicBezTo>
                  <a:pt x="22" y="42"/>
                  <a:pt x="22" y="42"/>
                  <a:pt x="22" y="42"/>
                </a:cubicBezTo>
                <a:cubicBezTo>
                  <a:pt x="22" y="42"/>
                  <a:pt x="22" y="42"/>
                  <a:pt x="22" y="42"/>
                </a:cubicBezTo>
                <a:cubicBezTo>
                  <a:pt x="22" y="42"/>
                  <a:pt x="22" y="42"/>
                  <a:pt x="22" y="42"/>
                </a:cubicBezTo>
                <a:cubicBezTo>
                  <a:pt x="22" y="42"/>
                  <a:pt x="22" y="42"/>
                  <a:pt x="22" y="42"/>
                </a:cubicBezTo>
                <a:cubicBezTo>
                  <a:pt x="22" y="42"/>
                  <a:pt x="22" y="42"/>
                  <a:pt x="22" y="42"/>
                </a:cubicBezTo>
                <a:cubicBezTo>
                  <a:pt x="22" y="42"/>
                  <a:pt x="22" y="42"/>
                  <a:pt x="22" y="42"/>
                </a:cubicBezTo>
                <a:cubicBezTo>
                  <a:pt x="22" y="42"/>
                  <a:pt x="22" y="42"/>
                  <a:pt x="22" y="42"/>
                </a:cubicBezTo>
                <a:close/>
                <a:moveTo>
                  <a:pt x="22" y="42"/>
                </a:moveTo>
                <a:cubicBezTo>
                  <a:pt x="22" y="42"/>
                  <a:pt x="22" y="42"/>
                  <a:pt x="22" y="42"/>
                </a:cubicBezTo>
                <a:cubicBezTo>
                  <a:pt x="22" y="42"/>
                  <a:pt x="22" y="42"/>
                  <a:pt x="22" y="42"/>
                </a:cubicBezTo>
                <a:cubicBezTo>
                  <a:pt x="22" y="42"/>
                  <a:pt x="22" y="42"/>
                  <a:pt x="22" y="42"/>
                </a:cubicBezTo>
                <a:cubicBezTo>
                  <a:pt x="22" y="42"/>
                  <a:pt x="22" y="42"/>
                  <a:pt x="22" y="42"/>
                </a:cubicBezTo>
                <a:cubicBezTo>
                  <a:pt x="22" y="42"/>
                  <a:pt x="22" y="42"/>
                  <a:pt x="22" y="42"/>
                </a:cubicBezTo>
                <a:cubicBezTo>
                  <a:pt x="22" y="42"/>
                  <a:pt x="22" y="42"/>
                  <a:pt x="22" y="42"/>
                </a:cubicBezTo>
                <a:cubicBezTo>
                  <a:pt x="22" y="42"/>
                  <a:pt x="22" y="42"/>
                  <a:pt x="22" y="42"/>
                </a:cubicBezTo>
                <a:cubicBezTo>
                  <a:pt x="22" y="42"/>
                  <a:pt x="22" y="42"/>
                  <a:pt x="22" y="42"/>
                </a:cubicBezTo>
                <a:cubicBezTo>
                  <a:pt x="22" y="42"/>
                  <a:pt x="22" y="42"/>
                  <a:pt x="22" y="42"/>
                </a:cubicBezTo>
                <a:cubicBezTo>
                  <a:pt x="22" y="42"/>
                  <a:pt x="22" y="42"/>
                  <a:pt x="22" y="42"/>
                </a:cubicBezTo>
                <a:cubicBezTo>
                  <a:pt x="22" y="42"/>
                  <a:pt x="22" y="42"/>
                  <a:pt x="22" y="42"/>
                </a:cubicBezTo>
                <a:cubicBezTo>
                  <a:pt x="22" y="42"/>
                  <a:pt x="22" y="42"/>
                  <a:pt x="22" y="42"/>
                </a:cubicBezTo>
                <a:close/>
                <a:moveTo>
                  <a:pt x="22" y="42"/>
                </a:moveTo>
                <a:cubicBezTo>
                  <a:pt x="22" y="42"/>
                  <a:pt x="22" y="42"/>
                  <a:pt x="22" y="42"/>
                </a:cubicBezTo>
                <a:cubicBezTo>
                  <a:pt x="22" y="42"/>
                  <a:pt x="22" y="42"/>
                  <a:pt x="22" y="42"/>
                </a:cubicBezTo>
                <a:cubicBezTo>
                  <a:pt x="22" y="42"/>
                  <a:pt x="22" y="42"/>
                  <a:pt x="22" y="42"/>
                </a:cubicBezTo>
                <a:cubicBezTo>
                  <a:pt x="22" y="42"/>
                  <a:pt x="22" y="42"/>
                  <a:pt x="22" y="42"/>
                </a:cubicBezTo>
                <a:cubicBezTo>
                  <a:pt x="22" y="42"/>
                  <a:pt x="22" y="42"/>
                  <a:pt x="22" y="42"/>
                </a:cubicBezTo>
                <a:cubicBezTo>
                  <a:pt x="22" y="42"/>
                  <a:pt x="22" y="42"/>
                  <a:pt x="22" y="42"/>
                </a:cubicBezTo>
                <a:cubicBezTo>
                  <a:pt x="22" y="42"/>
                  <a:pt x="22" y="42"/>
                  <a:pt x="22" y="42"/>
                </a:cubicBezTo>
                <a:cubicBezTo>
                  <a:pt x="22" y="42"/>
                  <a:pt x="22" y="42"/>
                  <a:pt x="22" y="42"/>
                </a:cubicBezTo>
                <a:cubicBezTo>
                  <a:pt x="22" y="42"/>
                  <a:pt x="22" y="42"/>
                  <a:pt x="22" y="42"/>
                </a:cubicBezTo>
                <a:cubicBezTo>
                  <a:pt x="22" y="42"/>
                  <a:pt x="22" y="42"/>
                  <a:pt x="22" y="42"/>
                </a:cubicBezTo>
                <a:cubicBezTo>
                  <a:pt x="22" y="42"/>
                  <a:pt x="22" y="42"/>
                  <a:pt x="22" y="42"/>
                </a:cubicBezTo>
                <a:cubicBezTo>
                  <a:pt x="22" y="42"/>
                  <a:pt x="22" y="42"/>
                  <a:pt x="22" y="42"/>
                </a:cubicBezTo>
                <a:cubicBezTo>
                  <a:pt x="22" y="42"/>
                  <a:pt x="22" y="42"/>
                  <a:pt x="22" y="42"/>
                </a:cubicBezTo>
                <a:close/>
                <a:moveTo>
                  <a:pt x="20" y="40"/>
                </a:moveTo>
                <a:cubicBezTo>
                  <a:pt x="20" y="40"/>
                  <a:pt x="20" y="40"/>
                  <a:pt x="20" y="40"/>
                </a:cubicBezTo>
                <a:cubicBezTo>
                  <a:pt x="20" y="40"/>
                  <a:pt x="20" y="40"/>
                  <a:pt x="20" y="40"/>
                </a:cubicBezTo>
                <a:cubicBezTo>
                  <a:pt x="20" y="40"/>
                  <a:pt x="20" y="40"/>
                  <a:pt x="20" y="40"/>
                </a:cubicBezTo>
                <a:cubicBezTo>
                  <a:pt x="20" y="40"/>
                  <a:pt x="20" y="40"/>
                  <a:pt x="20" y="40"/>
                </a:cubicBezTo>
                <a:cubicBezTo>
                  <a:pt x="20" y="40"/>
                  <a:pt x="20" y="40"/>
                  <a:pt x="20" y="40"/>
                </a:cubicBezTo>
                <a:cubicBezTo>
                  <a:pt x="20" y="40"/>
                  <a:pt x="20" y="40"/>
                  <a:pt x="20" y="40"/>
                </a:cubicBezTo>
                <a:cubicBezTo>
                  <a:pt x="20" y="40"/>
                  <a:pt x="20" y="40"/>
                  <a:pt x="20" y="40"/>
                </a:cubicBezTo>
                <a:cubicBezTo>
                  <a:pt x="20" y="40"/>
                  <a:pt x="20" y="40"/>
                  <a:pt x="20" y="40"/>
                </a:cubicBezTo>
                <a:cubicBezTo>
                  <a:pt x="20" y="40"/>
                  <a:pt x="20" y="40"/>
                  <a:pt x="20" y="40"/>
                </a:cubicBezTo>
                <a:cubicBezTo>
                  <a:pt x="20" y="40"/>
                  <a:pt x="20" y="40"/>
                  <a:pt x="20" y="40"/>
                </a:cubicBezTo>
                <a:close/>
                <a:moveTo>
                  <a:pt x="21" y="26"/>
                </a:moveTo>
                <a:cubicBezTo>
                  <a:pt x="21" y="26"/>
                  <a:pt x="21" y="26"/>
                  <a:pt x="21" y="26"/>
                </a:cubicBezTo>
                <a:cubicBezTo>
                  <a:pt x="21" y="26"/>
                  <a:pt x="21" y="26"/>
                  <a:pt x="21" y="26"/>
                </a:cubicBezTo>
                <a:cubicBezTo>
                  <a:pt x="21" y="26"/>
                  <a:pt x="21" y="26"/>
                  <a:pt x="21" y="26"/>
                </a:cubicBezTo>
                <a:cubicBezTo>
                  <a:pt x="21" y="26"/>
                  <a:pt x="21" y="26"/>
                  <a:pt x="21" y="26"/>
                </a:cubicBezTo>
                <a:cubicBezTo>
                  <a:pt x="21" y="26"/>
                  <a:pt x="21" y="26"/>
                  <a:pt x="21" y="26"/>
                </a:cubicBezTo>
                <a:cubicBezTo>
                  <a:pt x="21" y="26"/>
                  <a:pt x="21" y="26"/>
                  <a:pt x="21" y="26"/>
                </a:cubicBezTo>
                <a:cubicBezTo>
                  <a:pt x="21" y="26"/>
                  <a:pt x="21" y="26"/>
                  <a:pt x="21" y="26"/>
                </a:cubicBezTo>
                <a:cubicBezTo>
                  <a:pt x="21" y="26"/>
                  <a:pt x="21" y="26"/>
                  <a:pt x="21" y="26"/>
                </a:cubicBezTo>
                <a:cubicBezTo>
                  <a:pt x="21" y="26"/>
                  <a:pt x="21" y="26"/>
                  <a:pt x="21" y="26"/>
                </a:cubicBezTo>
                <a:cubicBezTo>
                  <a:pt x="21" y="26"/>
                  <a:pt x="21" y="26"/>
                  <a:pt x="21" y="26"/>
                </a:cubicBezTo>
                <a:cubicBezTo>
                  <a:pt x="21" y="26"/>
                  <a:pt x="21" y="26"/>
                  <a:pt x="21" y="26"/>
                </a:cubicBezTo>
                <a:cubicBezTo>
                  <a:pt x="21" y="26"/>
                  <a:pt x="21" y="26"/>
                  <a:pt x="21" y="26"/>
                </a:cubicBezTo>
                <a:cubicBezTo>
                  <a:pt x="21" y="26"/>
                  <a:pt x="21" y="26"/>
                  <a:pt x="21" y="26"/>
                </a:cubicBezTo>
                <a:cubicBezTo>
                  <a:pt x="21" y="26"/>
                  <a:pt x="21" y="26"/>
                  <a:pt x="21" y="26"/>
                </a:cubicBezTo>
                <a:cubicBezTo>
                  <a:pt x="21" y="26"/>
                  <a:pt x="21" y="26"/>
                  <a:pt x="21" y="26"/>
                </a:cubicBezTo>
                <a:cubicBezTo>
                  <a:pt x="21" y="26"/>
                  <a:pt x="21" y="26"/>
                  <a:pt x="21" y="26"/>
                </a:cubicBezTo>
                <a:cubicBezTo>
                  <a:pt x="21" y="26"/>
                  <a:pt x="21" y="26"/>
                  <a:pt x="21" y="26"/>
                </a:cubicBezTo>
                <a:cubicBezTo>
                  <a:pt x="21" y="26"/>
                  <a:pt x="21" y="26"/>
                  <a:pt x="21" y="26"/>
                </a:cubicBezTo>
                <a:close/>
                <a:moveTo>
                  <a:pt x="20" y="24"/>
                </a:moveTo>
                <a:cubicBezTo>
                  <a:pt x="20" y="24"/>
                  <a:pt x="20" y="24"/>
                  <a:pt x="20" y="24"/>
                </a:cubicBezTo>
                <a:cubicBezTo>
                  <a:pt x="20" y="24"/>
                  <a:pt x="20" y="24"/>
                  <a:pt x="20" y="24"/>
                </a:cubicBezTo>
                <a:cubicBezTo>
                  <a:pt x="20" y="24"/>
                  <a:pt x="20" y="24"/>
                  <a:pt x="20" y="24"/>
                </a:cubicBezTo>
                <a:cubicBezTo>
                  <a:pt x="20" y="24"/>
                  <a:pt x="20" y="24"/>
                  <a:pt x="20" y="24"/>
                </a:cubicBezTo>
                <a:cubicBezTo>
                  <a:pt x="20" y="24"/>
                  <a:pt x="20" y="24"/>
                  <a:pt x="20" y="24"/>
                </a:cubicBezTo>
                <a:close/>
                <a:moveTo>
                  <a:pt x="20" y="31"/>
                </a:moveTo>
                <a:cubicBezTo>
                  <a:pt x="20" y="31"/>
                  <a:pt x="20" y="31"/>
                  <a:pt x="20" y="31"/>
                </a:cubicBezTo>
                <a:cubicBezTo>
                  <a:pt x="20" y="31"/>
                  <a:pt x="20" y="31"/>
                  <a:pt x="20" y="31"/>
                </a:cubicBezTo>
                <a:cubicBezTo>
                  <a:pt x="20" y="31"/>
                  <a:pt x="20" y="31"/>
                  <a:pt x="20" y="31"/>
                </a:cubicBezTo>
                <a:cubicBezTo>
                  <a:pt x="20" y="31"/>
                  <a:pt x="20" y="31"/>
                  <a:pt x="20" y="31"/>
                </a:cubicBezTo>
                <a:cubicBezTo>
                  <a:pt x="20" y="31"/>
                  <a:pt x="20" y="31"/>
                  <a:pt x="20" y="31"/>
                </a:cubicBezTo>
                <a:cubicBezTo>
                  <a:pt x="20" y="31"/>
                  <a:pt x="20" y="31"/>
                  <a:pt x="20" y="31"/>
                </a:cubicBezTo>
                <a:cubicBezTo>
                  <a:pt x="20" y="31"/>
                  <a:pt x="20" y="31"/>
                  <a:pt x="20" y="31"/>
                </a:cubicBezTo>
                <a:cubicBezTo>
                  <a:pt x="20" y="31"/>
                  <a:pt x="20" y="31"/>
                  <a:pt x="20" y="31"/>
                </a:cubicBezTo>
                <a:cubicBezTo>
                  <a:pt x="20" y="31"/>
                  <a:pt x="20" y="31"/>
                  <a:pt x="20" y="31"/>
                </a:cubicBezTo>
                <a:cubicBezTo>
                  <a:pt x="20" y="31"/>
                  <a:pt x="20" y="31"/>
                  <a:pt x="20" y="31"/>
                </a:cubicBezTo>
                <a:cubicBezTo>
                  <a:pt x="20" y="31"/>
                  <a:pt x="20" y="31"/>
                  <a:pt x="20" y="31"/>
                </a:cubicBezTo>
                <a:cubicBezTo>
                  <a:pt x="20" y="31"/>
                  <a:pt x="20" y="31"/>
                  <a:pt x="20" y="31"/>
                </a:cubicBezTo>
                <a:cubicBezTo>
                  <a:pt x="20" y="31"/>
                  <a:pt x="20" y="31"/>
                  <a:pt x="20" y="31"/>
                </a:cubicBezTo>
                <a:close/>
                <a:moveTo>
                  <a:pt x="21" y="26"/>
                </a:moveTo>
                <a:cubicBezTo>
                  <a:pt x="21" y="26"/>
                  <a:pt x="21" y="26"/>
                  <a:pt x="21" y="26"/>
                </a:cubicBezTo>
                <a:cubicBezTo>
                  <a:pt x="21" y="26"/>
                  <a:pt x="21" y="26"/>
                  <a:pt x="21" y="26"/>
                </a:cubicBezTo>
                <a:cubicBezTo>
                  <a:pt x="21" y="26"/>
                  <a:pt x="21" y="26"/>
                  <a:pt x="21" y="26"/>
                </a:cubicBezTo>
                <a:cubicBezTo>
                  <a:pt x="21" y="26"/>
                  <a:pt x="21" y="26"/>
                  <a:pt x="21" y="26"/>
                </a:cubicBezTo>
                <a:cubicBezTo>
                  <a:pt x="21" y="26"/>
                  <a:pt x="21" y="26"/>
                  <a:pt x="21" y="26"/>
                </a:cubicBezTo>
                <a:cubicBezTo>
                  <a:pt x="21" y="26"/>
                  <a:pt x="21" y="26"/>
                  <a:pt x="21" y="26"/>
                </a:cubicBezTo>
                <a:cubicBezTo>
                  <a:pt x="21" y="26"/>
                  <a:pt x="21" y="26"/>
                  <a:pt x="21" y="26"/>
                </a:cubicBezTo>
                <a:cubicBezTo>
                  <a:pt x="21" y="26"/>
                  <a:pt x="21" y="26"/>
                  <a:pt x="21" y="26"/>
                </a:cubicBezTo>
                <a:cubicBezTo>
                  <a:pt x="21" y="26"/>
                  <a:pt x="20" y="26"/>
                  <a:pt x="21" y="26"/>
                </a:cubicBezTo>
                <a:cubicBezTo>
                  <a:pt x="21" y="26"/>
                  <a:pt x="21" y="26"/>
                  <a:pt x="21" y="26"/>
                </a:cubicBezTo>
                <a:close/>
                <a:moveTo>
                  <a:pt x="21" y="26"/>
                </a:moveTo>
                <a:cubicBezTo>
                  <a:pt x="21" y="26"/>
                  <a:pt x="21" y="26"/>
                  <a:pt x="21" y="26"/>
                </a:cubicBezTo>
                <a:cubicBezTo>
                  <a:pt x="21" y="26"/>
                  <a:pt x="21" y="26"/>
                  <a:pt x="21" y="26"/>
                </a:cubicBezTo>
                <a:cubicBezTo>
                  <a:pt x="21" y="26"/>
                  <a:pt x="21" y="26"/>
                  <a:pt x="21" y="26"/>
                </a:cubicBezTo>
                <a:cubicBezTo>
                  <a:pt x="21" y="26"/>
                  <a:pt x="21" y="26"/>
                  <a:pt x="21" y="26"/>
                </a:cubicBezTo>
                <a:cubicBezTo>
                  <a:pt x="21" y="26"/>
                  <a:pt x="21" y="26"/>
                  <a:pt x="21" y="26"/>
                </a:cubicBezTo>
                <a:cubicBezTo>
                  <a:pt x="21" y="26"/>
                  <a:pt x="21" y="26"/>
                  <a:pt x="21" y="26"/>
                </a:cubicBezTo>
                <a:cubicBezTo>
                  <a:pt x="21" y="26"/>
                  <a:pt x="21" y="26"/>
                  <a:pt x="21" y="26"/>
                </a:cubicBezTo>
                <a:cubicBezTo>
                  <a:pt x="21" y="26"/>
                  <a:pt x="21" y="26"/>
                  <a:pt x="21" y="26"/>
                </a:cubicBezTo>
                <a:cubicBezTo>
                  <a:pt x="21" y="26"/>
                  <a:pt x="21" y="26"/>
                  <a:pt x="21" y="26"/>
                </a:cubicBezTo>
                <a:cubicBezTo>
                  <a:pt x="21" y="26"/>
                  <a:pt x="21" y="26"/>
                  <a:pt x="21" y="26"/>
                </a:cubicBezTo>
                <a:cubicBezTo>
                  <a:pt x="21" y="26"/>
                  <a:pt x="21" y="26"/>
                  <a:pt x="21" y="26"/>
                </a:cubicBezTo>
                <a:close/>
                <a:moveTo>
                  <a:pt x="21" y="27"/>
                </a:moveTo>
                <a:cubicBezTo>
                  <a:pt x="21" y="27"/>
                  <a:pt x="21" y="27"/>
                  <a:pt x="21" y="27"/>
                </a:cubicBezTo>
                <a:cubicBezTo>
                  <a:pt x="21" y="27"/>
                  <a:pt x="21" y="27"/>
                  <a:pt x="20" y="27"/>
                </a:cubicBezTo>
                <a:cubicBezTo>
                  <a:pt x="20" y="27"/>
                  <a:pt x="20" y="27"/>
                  <a:pt x="20" y="27"/>
                </a:cubicBezTo>
                <a:cubicBezTo>
                  <a:pt x="20" y="27"/>
                  <a:pt x="20" y="27"/>
                  <a:pt x="20" y="27"/>
                </a:cubicBezTo>
                <a:cubicBezTo>
                  <a:pt x="20" y="27"/>
                  <a:pt x="20" y="27"/>
                  <a:pt x="20" y="27"/>
                </a:cubicBezTo>
                <a:cubicBezTo>
                  <a:pt x="20" y="27"/>
                  <a:pt x="20" y="27"/>
                  <a:pt x="20" y="27"/>
                </a:cubicBezTo>
                <a:cubicBezTo>
                  <a:pt x="20" y="27"/>
                  <a:pt x="20" y="27"/>
                  <a:pt x="20" y="27"/>
                </a:cubicBezTo>
                <a:cubicBezTo>
                  <a:pt x="20" y="27"/>
                  <a:pt x="20" y="27"/>
                  <a:pt x="20" y="27"/>
                </a:cubicBezTo>
                <a:cubicBezTo>
                  <a:pt x="20" y="27"/>
                  <a:pt x="20" y="27"/>
                  <a:pt x="20" y="27"/>
                </a:cubicBezTo>
                <a:cubicBezTo>
                  <a:pt x="20" y="27"/>
                  <a:pt x="20" y="27"/>
                  <a:pt x="20" y="27"/>
                </a:cubicBezTo>
                <a:cubicBezTo>
                  <a:pt x="20" y="27"/>
                  <a:pt x="20" y="27"/>
                  <a:pt x="20" y="27"/>
                </a:cubicBezTo>
                <a:cubicBezTo>
                  <a:pt x="20" y="27"/>
                  <a:pt x="20" y="27"/>
                  <a:pt x="20" y="27"/>
                </a:cubicBezTo>
                <a:cubicBezTo>
                  <a:pt x="20" y="27"/>
                  <a:pt x="20" y="27"/>
                  <a:pt x="20" y="27"/>
                </a:cubicBezTo>
                <a:cubicBezTo>
                  <a:pt x="20" y="27"/>
                  <a:pt x="20" y="27"/>
                  <a:pt x="20" y="27"/>
                </a:cubicBezTo>
                <a:cubicBezTo>
                  <a:pt x="20" y="27"/>
                  <a:pt x="20" y="27"/>
                  <a:pt x="20" y="27"/>
                </a:cubicBezTo>
                <a:cubicBezTo>
                  <a:pt x="20" y="27"/>
                  <a:pt x="20" y="27"/>
                  <a:pt x="20" y="27"/>
                </a:cubicBezTo>
                <a:cubicBezTo>
                  <a:pt x="20" y="27"/>
                  <a:pt x="20" y="27"/>
                  <a:pt x="20" y="27"/>
                </a:cubicBezTo>
                <a:cubicBezTo>
                  <a:pt x="20" y="27"/>
                  <a:pt x="20" y="27"/>
                  <a:pt x="20" y="27"/>
                </a:cubicBezTo>
                <a:cubicBezTo>
                  <a:pt x="20" y="27"/>
                  <a:pt x="20" y="27"/>
                  <a:pt x="20" y="27"/>
                </a:cubicBezTo>
                <a:cubicBezTo>
                  <a:pt x="20" y="27"/>
                  <a:pt x="20" y="27"/>
                  <a:pt x="20" y="27"/>
                </a:cubicBezTo>
                <a:cubicBezTo>
                  <a:pt x="20" y="27"/>
                  <a:pt x="20" y="27"/>
                  <a:pt x="20" y="27"/>
                </a:cubicBezTo>
                <a:cubicBezTo>
                  <a:pt x="20" y="27"/>
                  <a:pt x="20" y="27"/>
                  <a:pt x="20" y="27"/>
                </a:cubicBezTo>
                <a:cubicBezTo>
                  <a:pt x="20" y="27"/>
                  <a:pt x="20" y="27"/>
                  <a:pt x="20" y="27"/>
                </a:cubicBezTo>
                <a:cubicBezTo>
                  <a:pt x="20" y="27"/>
                  <a:pt x="20" y="27"/>
                  <a:pt x="20" y="27"/>
                </a:cubicBezTo>
                <a:cubicBezTo>
                  <a:pt x="20" y="27"/>
                  <a:pt x="20" y="27"/>
                  <a:pt x="20" y="27"/>
                </a:cubicBezTo>
                <a:cubicBezTo>
                  <a:pt x="21" y="27"/>
                  <a:pt x="21" y="27"/>
                  <a:pt x="21" y="27"/>
                </a:cubicBezTo>
                <a:cubicBezTo>
                  <a:pt x="21" y="27"/>
                  <a:pt x="21" y="27"/>
                  <a:pt x="21" y="27"/>
                </a:cubicBezTo>
                <a:cubicBezTo>
                  <a:pt x="21" y="27"/>
                  <a:pt x="21" y="27"/>
                  <a:pt x="21" y="27"/>
                </a:cubicBezTo>
                <a:cubicBezTo>
                  <a:pt x="21" y="27"/>
                  <a:pt x="21" y="27"/>
                  <a:pt x="21" y="27"/>
                </a:cubicBezTo>
                <a:cubicBezTo>
                  <a:pt x="21" y="27"/>
                  <a:pt x="21" y="27"/>
                  <a:pt x="21" y="27"/>
                </a:cubicBezTo>
                <a:cubicBezTo>
                  <a:pt x="21" y="27"/>
                  <a:pt x="21" y="27"/>
                  <a:pt x="21" y="27"/>
                </a:cubicBezTo>
                <a:cubicBezTo>
                  <a:pt x="21" y="27"/>
                  <a:pt x="21" y="27"/>
                  <a:pt x="21" y="27"/>
                </a:cubicBezTo>
                <a:cubicBezTo>
                  <a:pt x="21" y="27"/>
                  <a:pt x="21" y="27"/>
                  <a:pt x="21" y="27"/>
                </a:cubicBezTo>
                <a:close/>
                <a:moveTo>
                  <a:pt x="21" y="30"/>
                </a:moveTo>
                <a:cubicBezTo>
                  <a:pt x="21" y="30"/>
                  <a:pt x="20" y="30"/>
                  <a:pt x="20" y="30"/>
                </a:cubicBezTo>
                <a:cubicBezTo>
                  <a:pt x="20" y="30"/>
                  <a:pt x="20" y="30"/>
                  <a:pt x="20" y="30"/>
                </a:cubicBezTo>
                <a:cubicBezTo>
                  <a:pt x="20" y="30"/>
                  <a:pt x="20" y="30"/>
                  <a:pt x="20" y="30"/>
                </a:cubicBezTo>
                <a:cubicBezTo>
                  <a:pt x="20" y="30"/>
                  <a:pt x="20" y="30"/>
                  <a:pt x="20" y="30"/>
                </a:cubicBezTo>
                <a:cubicBezTo>
                  <a:pt x="20" y="30"/>
                  <a:pt x="20" y="30"/>
                  <a:pt x="20" y="30"/>
                </a:cubicBezTo>
                <a:cubicBezTo>
                  <a:pt x="20" y="30"/>
                  <a:pt x="20" y="30"/>
                  <a:pt x="20" y="30"/>
                </a:cubicBezTo>
                <a:cubicBezTo>
                  <a:pt x="20" y="30"/>
                  <a:pt x="20" y="30"/>
                  <a:pt x="20" y="30"/>
                </a:cubicBezTo>
                <a:cubicBezTo>
                  <a:pt x="20" y="30"/>
                  <a:pt x="20" y="30"/>
                  <a:pt x="20" y="30"/>
                </a:cubicBezTo>
                <a:cubicBezTo>
                  <a:pt x="20" y="30"/>
                  <a:pt x="20" y="30"/>
                  <a:pt x="20" y="30"/>
                </a:cubicBezTo>
                <a:cubicBezTo>
                  <a:pt x="20" y="30"/>
                  <a:pt x="20" y="30"/>
                  <a:pt x="20" y="30"/>
                </a:cubicBezTo>
                <a:cubicBezTo>
                  <a:pt x="20" y="30"/>
                  <a:pt x="20" y="30"/>
                  <a:pt x="20" y="30"/>
                </a:cubicBezTo>
                <a:cubicBezTo>
                  <a:pt x="20" y="30"/>
                  <a:pt x="20" y="30"/>
                  <a:pt x="20" y="30"/>
                </a:cubicBezTo>
                <a:cubicBezTo>
                  <a:pt x="20" y="30"/>
                  <a:pt x="20" y="30"/>
                  <a:pt x="20" y="30"/>
                </a:cubicBezTo>
                <a:cubicBezTo>
                  <a:pt x="20" y="30"/>
                  <a:pt x="20" y="30"/>
                  <a:pt x="20" y="30"/>
                </a:cubicBezTo>
                <a:cubicBezTo>
                  <a:pt x="20" y="30"/>
                  <a:pt x="20" y="30"/>
                  <a:pt x="20" y="30"/>
                </a:cubicBezTo>
                <a:cubicBezTo>
                  <a:pt x="20" y="30"/>
                  <a:pt x="20" y="30"/>
                  <a:pt x="20" y="30"/>
                </a:cubicBezTo>
                <a:cubicBezTo>
                  <a:pt x="20" y="30"/>
                  <a:pt x="20" y="30"/>
                  <a:pt x="20" y="30"/>
                </a:cubicBezTo>
                <a:cubicBezTo>
                  <a:pt x="20" y="30"/>
                  <a:pt x="20" y="30"/>
                  <a:pt x="20" y="30"/>
                </a:cubicBezTo>
                <a:cubicBezTo>
                  <a:pt x="20" y="30"/>
                  <a:pt x="21" y="30"/>
                  <a:pt x="21" y="30"/>
                </a:cubicBezTo>
                <a:cubicBezTo>
                  <a:pt x="21" y="30"/>
                  <a:pt x="21" y="30"/>
                  <a:pt x="21" y="30"/>
                </a:cubicBezTo>
                <a:cubicBezTo>
                  <a:pt x="21" y="30"/>
                  <a:pt x="21" y="30"/>
                  <a:pt x="21" y="30"/>
                </a:cubicBezTo>
                <a:cubicBezTo>
                  <a:pt x="21" y="30"/>
                  <a:pt x="21" y="30"/>
                  <a:pt x="21" y="30"/>
                </a:cubicBezTo>
                <a:close/>
                <a:moveTo>
                  <a:pt x="20" y="30"/>
                </a:moveTo>
                <a:cubicBezTo>
                  <a:pt x="20" y="30"/>
                  <a:pt x="20" y="30"/>
                  <a:pt x="20" y="30"/>
                </a:cubicBezTo>
                <a:cubicBezTo>
                  <a:pt x="20" y="30"/>
                  <a:pt x="20" y="30"/>
                  <a:pt x="20" y="30"/>
                </a:cubicBezTo>
                <a:cubicBezTo>
                  <a:pt x="20" y="30"/>
                  <a:pt x="20" y="30"/>
                  <a:pt x="20" y="30"/>
                </a:cubicBezTo>
                <a:cubicBezTo>
                  <a:pt x="20" y="30"/>
                  <a:pt x="20" y="30"/>
                  <a:pt x="20" y="30"/>
                </a:cubicBezTo>
                <a:cubicBezTo>
                  <a:pt x="20" y="30"/>
                  <a:pt x="20" y="30"/>
                  <a:pt x="20" y="30"/>
                </a:cubicBezTo>
                <a:cubicBezTo>
                  <a:pt x="20" y="30"/>
                  <a:pt x="20" y="30"/>
                  <a:pt x="20" y="30"/>
                </a:cubicBezTo>
                <a:cubicBezTo>
                  <a:pt x="20" y="30"/>
                  <a:pt x="20" y="30"/>
                  <a:pt x="20" y="30"/>
                </a:cubicBezTo>
                <a:cubicBezTo>
                  <a:pt x="20" y="30"/>
                  <a:pt x="20" y="30"/>
                  <a:pt x="20" y="30"/>
                </a:cubicBezTo>
                <a:cubicBezTo>
                  <a:pt x="20" y="30"/>
                  <a:pt x="20" y="30"/>
                  <a:pt x="20" y="30"/>
                </a:cubicBezTo>
                <a:cubicBezTo>
                  <a:pt x="20" y="30"/>
                  <a:pt x="20" y="30"/>
                  <a:pt x="20" y="30"/>
                </a:cubicBezTo>
                <a:close/>
                <a:moveTo>
                  <a:pt x="20" y="31"/>
                </a:moveTo>
                <a:cubicBezTo>
                  <a:pt x="20" y="31"/>
                  <a:pt x="20" y="31"/>
                  <a:pt x="20" y="31"/>
                </a:cubicBezTo>
                <a:cubicBezTo>
                  <a:pt x="20" y="31"/>
                  <a:pt x="20" y="31"/>
                  <a:pt x="20" y="31"/>
                </a:cubicBezTo>
                <a:cubicBezTo>
                  <a:pt x="20" y="31"/>
                  <a:pt x="20" y="31"/>
                  <a:pt x="20" y="31"/>
                </a:cubicBezTo>
                <a:cubicBezTo>
                  <a:pt x="20" y="31"/>
                  <a:pt x="20" y="32"/>
                  <a:pt x="20" y="32"/>
                </a:cubicBezTo>
                <a:cubicBezTo>
                  <a:pt x="20" y="32"/>
                  <a:pt x="20" y="32"/>
                  <a:pt x="20" y="31"/>
                </a:cubicBezTo>
                <a:cubicBezTo>
                  <a:pt x="20" y="31"/>
                  <a:pt x="20" y="31"/>
                  <a:pt x="20" y="31"/>
                </a:cubicBezTo>
                <a:cubicBezTo>
                  <a:pt x="20" y="31"/>
                  <a:pt x="20" y="31"/>
                  <a:pt x="20" y="31"/>
                </a:cubicBezTo>
                <a:close/>
                <a:moveTo>
                  <a:pt x="38" y="29"/>
                </a:moveTo>
                <a:cubicBezTo>
                  <a:pt x="38" y="29"/>
                  <a:pt x="38" y="29"/>
                  <a:pt x="38" y="29"/>
                </a:cubicBezTo>
                <a:cubicBezTo>
                  <a:pt x="38" y="29"/>
                  <a:pt x="38" y="29"/>
                  <a:pt x="38" y="29"/>
                </a:cubicBezTo>
                <a:cubicBezTo>
                  <a:pt x="38" y="29"/>
                  <a:pt x="38" y="29"/>
                  <a:pt x="38" y="29"/>
                </a:cubicBezTo>
                <a:cubicBezTo>
                  <a:pt x="38" y="29"/>
                  <a:pt x="38" y="29"/>
                  <a:pt x="38" y="29"/>
                </a:cubicBezTo>
                <a:close/>
                <a:moveTo>
                  <a:pt x="38" y="28"/>
                </a:moveTo>
                <a:cubicBezTo>
                  <a:pt x="38" y="28"/>
                  <a:pt x="38" y="28"/>
                  <a:pt x="38" y="28"/>
                </a:cubicBezTo>
                <a:cubicBezTo>
                  <a:pt x="38" y="28"/>
                  <a:pt x="38" y="28"/>
                  <a:pt x="38" y="28"/>
                </a:cubicBezTo>
                <a:cubicBezTo>
                  <a:pt x="38" y="28"/>
                  <a:pt x="38" y="28"/>
                  <a:pt x="38" y="28"/>
                </a:cubicBezTo>
                <a:cubicBezTo>
                  <a:pt x="38" y="28"/>
                  <a:pt x="38" y="28"/>
                  <a:pt x="38" y="28"/>
                </a:cubicBezTo>
                <a:cubicBezTo>
                  <a:pt x="38" y="28"/>
                  <a:pt x="38" y="28"/>
                  <a:pt x="38" y="28"/>
                </a:cubicBezTo>
                <a:cubicBezTo>
                  <a:pt x="38" y="28"/>
                  <a:pt x="38" y="29"/>
                  <a:pt x="38" y="29"/>
                </a:cubicBezTo>
                <a:cubicBezTo>
                  <a:pt x="38" y="29"/>
                  <a:pt x="38" y="29"/>
                  <a:pt x="38" y="29"/>
                </a:cubicBezTo>
                <a:cubicBezTo>
                  <a:pt x="38" y="29"/>
                  <a:pt x="38" y="29"/>
                  <a:pt x="38" y="28"/>
                </a:cubicBezTo>
                <a:close/>
                <a:moveTo>
                  <a:pt x="21" y="27"/>
                </a:moveTo>
                <a:cubicBezTo>
                  <a:pt x="21" y="27"/>
                  <a:pt x="21" y="27"/>
                  <a:pt x="21" y="27"/>
                </a:cubicBezTo>
                <a:cubicBezTo>
                  <a:pt x="21" y="27"/>
                  <a:pt x="21" y="27"/>
                  <a:pt x="21" y="27"/>
                </a:cubicBezTo>
                <a:cubicBezTo>
                  <a:pt x="21" y="27"/>
                  <a:pt x="21" y="27"/>
                  <a:pt x="21" y="27"/>
                </a:cubicBezTo>
                <a:cubicBezTo>
                  <a:pt x="21" y="27"/>
                  <a:pt x="21" y="27"/>
                  <a:pt x="21" y="27"/>
                </a:cubicBezTo>
                <a:cubicBezTo>
                  <a:pt x="21" y="27"/>
                  <a:pt x="21" y="27"/>
                  <a:pt x="21" y="27"/>
                </a:cubicBezTo>
                <a:cubicBezTo>
                  <a:pt x="21" y="27"/>
                  <a:pt x="21" y="27"/>
                  <a:pt x="21" y="27"/>
                </a:cubicBezTo>
                <a:cubicBezTo>
                  <a:pt x="21" y="27"/>
                  <a:pt x="21" y="27"/>
                  <a:pt x="21" y="27"/>
                </a:cubicBezTo>
                <a:cubicBezTo>
                  <a:pt x="21" y="27"/>
                  <a:pt x="21" y="27"/>
                  <a:pt x="21" y="27"/>
                </a:cubicBezTo>
                <a:cubicBezTo>
                  <a:pt x="21" y="27"/>
                  <a:pt x="21" y="27"/>
                  <a:pt x="21" y="27"/>
                </a:cubicBezTo>
                <a:cubicBezTo>
                  <a:pt x="21" y="27"/>
                  <a:pt x="21" y="27"/>
                  <a:pt x="21" y="27"/>
                </a:cubicBezTo>
                <a:cubicBezTo>
                  <a:pt x="21" y="27"/>
                  <a:pt x="21" y="27"/>
                  <a:pt x="21" y="27"/>
                </a:cubicBezTo>
                <a:cubicBezTo>
                  <a:pt x="21" y="27"/>
                  <a:pt x="21" y="27"/>
                  <a:pt x="21" y="27"/>
                </a:cubicBezTo>
                <a:cubicBezTo>
                  <a:pt x="21" y="27"/>
                  <a:pt x="21" y="27"/>
                  <a:pt x="21" y="27"/>
                </a:cubicBezTo>
                <a:cubicBezTo>
                  <a:pt x="21" y="27"/>
                  <a:pt x="21" y="27"/>
                  <a:pt x="21" y="27"/>
                </a:cubicBezTo>
                <a:cubicBezTo>
                  <a:pt x="21" y="27"/>
                  <a:pt x="21" y="27"/>
                  <a:pt x="21" y="27"/>
                </a:cubicBezTo>
                <a:cubicBezTo>
                  <a:pt x="21" y="27"/>
                  <a:pt x="21" y="27"/>
                  <a:pt x="21" y="27"/>
                </a:cubicBezTo>
                <a:cubicBezTo>
                  <a:pt x="21" y="27"/>
                  <a:pt x="21" y="27"/>
                  <a:pt x="21" y="27"/>
                </a:cubicBezTo>
                <a:cubicBezTo>
                  <a:pt x="21" y="27"/>
                  <a:pt x="21" y="27"/>
                  <a:pt x="21" y="27"/>
                </a:cubicBezTo>
                <a:cubicBezTo>
                  <a:pt x="21" y="27"/>
                  <a:pt x="21" y="27"/>
                  <a:pt x="21" y="27"/>
                </a:cubicBezTo>
                <a:cubicBezTo>
                  <a:pt x="21" y="27"/>
                  <a:pt x="21" y="27"/>
                  <a:pt x="21" y="27"/>
                </a:cubicBezTo>
                <a:cubicBezTo>
                  <a:pt x="21" y="27"/>
                  <a:pt x="21" y="27"/>
                  <a:pt x="21" y="27"/>
                </a:cubicBezTo>
                <a:cubicBezTo>
                  <a:pt x="21" y="27"/>
                  <a:pt x="21" y="27"/>
                  <a:pt x="21" y="27"/>
                </a:cubicBezTo>
                <a:cubicBezTo>
                  <a:pt x="21" y="27"/>
                  <a:pt x="21" y="27"/>
                  <a:pt x="21" y="27"/>
                </a:cubicBezTo>
                <a:cubicBezTo>
                  <a:pt x="21" y="27"/>
                  <a:pt x="21" y="27"/>
                  <a:pt x="21" y="27"/>
                </a:cubicBezTo>
                <a:cubicBezTo>
                  <a:pt x="21" y="27"/>
                  <a:pt x="21" y="26"/>
                  <a:pt x="21" y="26"/>
                </a:cubicBezTo>
                <a:cubicBezTo>
                  <a:pt x="21" y="26"/>
                  <a:pt x="21" y="26"/>
                  <a:pt x="21" y="26"/>
                </a:cubicBezTo>
                <a:cubicBezTo>
                  <a:pt x="21" y="26"/>
                  <a:pt x="21" y="26"/>
                  <a:pt x="21" y="26"/>
                </a:cubicBezTo>
                <a:cubicBezTo>
                  <a:pt x="21" y="26"/>
                  <a:pt x="21" y="26"/>
                  <a:pt x="21" y="26"/>
                </a:cubicBezTo>
                <a:cubicBezTo>
                  <a:pt x="21" y="26"/>
                  <a:pt x="21" y="26"/>
                  <a:pt x="21" y="26"/>
                </a:cubicBezTo>
                <a:cubicBezTo>
                  <a:pt x="21" y="26"/>
                  <a:pt x="21" y="26"/>
                  <a:pt x="21" y="26"/>
                </a:cubicBezTo>
                <a:cubicBezTo>
                  <a:pt x="21" y="26"/>
                  <a:pt x="21" y="26"/>
                  <a:pt x="21" y="26"/>
                </a:cubicBezTo>
                <a:cubicBezTo>
                  <a:pt x="21" y="26"/>
                  <a:pt x="21" y="26"/>
                  <a:pt x="21" y="26"/>
                </a:cubicBezTo>
                <a:cubicBezTo>
                  <a:pt x="21" y="26"/>
                  <a:pt x="21" y="26"/>
                  <a:pt x="21" y="26"/>
                </a:cubicBezTo>
                <a:cubicBezTo>
                  <a:pt x="21" y="26"/>
                  <a:pt x="21" y="26"/>
                  <a:pt x="21" y="26"/>
                </a:cubicBezTo>
                <a:cubicBezTo>
                  <a:pt x="21" y="26"/>
                  <a:pt x="21" y="26"/>
                  <a:pt x="21" y="26"/>
                </a:cubicBezTo>
                <a:cubicBezTo>
                  <a:pt x="21" y="26"/>
                  <a:pt x="21" y="26"/>
                  <a:pt x="21" y="26"/>
                </a:cubicBezTo>
                <a:cubicBezTo>
                  <a:pt x="21" y="26"/>
                  <a:pt x="21" y="26"/>
                  <a:pt x="21" y="26"/>
                </a:cubicBezTo>
                <a:cubicBezTo>
                  <a:pt x="21" y="26"/>
                  <a:pt x="21" y="26"/>
                  <a:pt x="21" y="26"/>
                </a:cubicBezTo>
                <a:cubicBezTo>
                  <a:pt x="21" y="26"/>
                  <a:pt x="21" y="26"/>
                  <a:pt x="21" y="26"/>
                </a:cubicBezTo>
                <a:cubicBezTo>
                  <a:pt x="21" y="26"/>
                  <a:pt x="21" y="26"/>
                  <a:pt x="21" y="26"/>
                </a:cubicBezTo>
                <a:cubicBezTo>
                  <a:pt x="21" y="26"/>
                  <a:pt x="21" y="26"/>
                  <a:pt x="21" y="26"/>
                </a:cubicBezTo>
                <a:cubicBezTo>
                  <a:pt x="21" y="26"/>
                  <a:pt x="21" y="26"/>
                  <a:pt x="21" y="26"/>
                </a:cubicBezTo>
                <a:cubicBezTo>
                  <a:pt x="21" y="26"/>
                  <a:pt x="21" y="26"/>
                  <a:pt x="21" y="26"/>
                </a:cubicBezTo>
                <a:cubicBezTo>
                  <a:pt x="21" y="26"/>
                  <a:pt x="21" y="26"/>
                  <a:pt x="21" y="26"/>
                </a:cubicBezTo>
                <a:cubicBezTo>
                  <a:pt x="20" y="26"/>
                  <a:pt x="20" y="26"/>
                  <a:pt x="20" y="26"/>
                </a:cubicBezTo>
                <a:cubicBezTo>
                  <a:pt x="20" y="26"/>
                  <a:pt x="20" y="26"/>
                  <a:pt x="20" y="26"/>
                </a:cubicBezTo>
                <a:cubicBezTo>
                  <a:pt x="20" y="26"/>
                  <a:pt x="20" y="26"/>
                  <a:pt x="20" y="26"/>
                </a:cubicBezTo>
                <a:cubicBezTo>
                  <a:pt x="20" y="26"/>
                  <a:pt x="20" y="26"/>
                  <a:pt x="20" y="26"/>
                </a:cubicBezTo>
                <a:cubicBezTo>
                  <a:pt x="20" y="26"/>
                  <a:pt x="20" y="26"/>
                  <a:pt x="20" y="26"/>
                </a:cubicBezTo>
                <a:cubicBezTo>
                  <a:pt x="20" y="26"/>
                  <a:pt x="20" y="26"/>
                  <a:pt x="20" y="26"/>
                </a:cubicBezTo>
                <a:cubicBezTo>
                  <a:pt x="20" y="26"/>
                  <a:pt x="20" y="26"/>
                  <a:pt x="20" y="26"/>
                </a:cubicBezTo>
                <a:cubicBezTo>
                  <a:pt x="20" y="26"/>
                  <a:pt x="20" y="26"/>
                  <a:pt x="20" y="26"/>
                </a:cubicBezTo>
                <a:cubicBezTo>
                  <a:pt x="20" y="26"/>
                  <a:pt x="20" y="26"/>
                  <a:pt x="20" y="26"/>
                </a:cubicBezTo>
                <a:cubicBezTo>
                  <a:pt x="20" y="26"/>
                  <a:pt x="20" y="26"/>
                  <a:pt x="20" y="26"/>
                </a:cubicBezTo>
                <a:cubicBezTo>
                  <a:pt x="20" y="26"/>
                  <a:pt x="20" y="26"/>
                  <a:pt x="20" y="26"/>
                </a:cubicBezTo>
                <a:cubicBezTo>
                  <a:pt x="20" y="26"/>
                  <a:pt x="20" y="26"/>
                  <a:pt x="20" y="26"/>
                </a:cubicBezTo>
                <a:cubicBezTo>
                  <a:pt x="20" y="26"/>
                  <a:pt x="20" y="26"/>
                  <a:pt x="20" y="26"/>
                </a:cubicBezTo>
                <a:cubicBezTo>
                  <a:pt x="20" y="26"/>
                  <a:pt x="20" y="26"/>
                  <a:pt x="20" y="26"/>
                </a:cubicBezTo>
                <a:cubicBezTo>
                  <a:pt x="20" y="26"/>
                  <a:pt x="20" y="26"/>
                  <a:pt x="20" y="26"/>
                </a:cubicBezTo>
                <a:cubicBezTo>
                  <a:pt x="20" y="26"/>
                  <a:pt x="20" y="26"/>
                  <a:pt x="20" y="26"/>
                </a:cubicBezTo>
                <a:cubicBezTo>
                  <a:pt x="20" y="26"/>
                  <a:pt x="20" y="26"/>
                  <a:pt x="20" y="26"/>
                </a:cubicBezTo>
                <a:cubicBezTo>
                  <a:pt x="20" y="26"/>
                  <a:pt x="20" y="26"/>
                  <a:pt x="20" y="26"/>
                </a:cubicBezTo>
                <a:cubicBezTo>
                  <a:pt x="20" y="26"/>
                  <a:pt x="20" y="26"/>
                  <a:pt x="20" y="26"/>
                </a:cubicBezTo>
                <a:cubicBezTo>
                  <a:pt x="20" y="26"/>
                  <a:pt x="20" y="26"/>
                  <a:pt x="20" y="26"/>
                </a:cubicBezTo>
                <a:cubicBezTo>
                  <a:pt x="20" y="26"/>
                  <a:pt x="20" y="26"/>
                  <a:pt x="20" y="26"/>
                </a:cubicBezTo>
                <a:cubicBezTo>
                  <a:pt x="20" y="26"/>
                  <a:pt x="20" y="26"/>
                  <a:pt x="20" y="26"/>
                </a:cubicBezTo>
                <a:cubicBezTo>
                  <a:pt x="20" y="26"/>
                  <a:pt x="20" y="26"/>
                  <a:pt x="20" y="26"/>
                </a:cubicBezTo>
                <a:cubicBezTo>
                  <a:pt x="20" y="26"/>
                  <a:pt x="20" y="26"/>
                  <a:pt x="20" y="26"/>
                </a:cubicBezTo>
                <a:cubicBezTo>
                  <a:pt x="20" y="26"/>
                  <a:pt x="20" y="26"/>
                  <a:pt x="20" y="26"/>
                </a:cubicBezTo>
                <a:cubicBezTo>
                  <a:pt x="20" y="26"/>
                  <a:pt x="20" y="26"/>
                  <a:pt x="20" y="26"/>
                </a:cubicBezTo>
                <a:cubicBezTo>
                  <a:pt x="20" y="26"/>
                  <a:pt x="20" y="26"/>
                  <a:pt x="20" y="26"/>
                </a:cubicBezTo>
                <a:cubicBezTo>
                  <a:pt x="20" y="26"/>
                  <a:pt x="20" y="26"/>
                  <a:pt x="20" y="26"/>
                </a:cubicBezTo>
                <a:cubicBezTo>
                  <a:pt x="20" y="26"/>
                  <a:pt x="20" y="26"/>
                  <a:pt x="20" y="26"/>
                </a:cubicBezTo>
                <a:cubicBezTo>
                  <a:pt x="20" y="26"/>
                  <a:pt x="20" y="26"/>
                  <a:pt x="20" y="26"/>
                </a:cubicBezTo>
                <a:cubicBezTo>
                  <a:pt x="20" y="26"/>
                  <a:pt x="20" y="26"/>
                  <a:pt x="20" y="26"/>
                </a:cubicBezTo>
                <a:cubicBezTo>
                  <a:pt x="20" y="26"/>
                  <a:pt x="20" y="26"/>
                  <a:pt x="20" y="26"/>
                </a:cubicBezTo>
                <a:cubicBezTo>
                  <a:pt x="20" y="26"/>
                  <a:pt x="20" y="26"/>
                  <a:pt x="20" y="26"/>
                </a:cubicBezTo>
                <a:cubicBezTo>
                  <a:pt x="20" y="26"/>
                  <a:pt x="20" y="26"/>
                  <a:pt x="20" y="26"/>
                </a:cubicBezTo>
                <a:cubicBezTo>
                  <a:pt x="20" y="26"/>
                  <a:pt x="20" y="27"/>
                  <a:pt x="20" y="27"/>
                </a:cubicBezTo>
                <a:cubicBezTo>
                  <a:pt x="20" y="27"/>
                  <a:pt x="20" y="27"/>
                  <a:pt x="20" y="27"/>
                </a:cubicBezTo>
                <a:cubicBezTo>
                  <a:pt x="20" y="27"/>
                  <a:pt x="20" y="27"/>
                  <a:pt x="20" y="27"/>
                </a:cubicBezTo>
                <a:cubicBezTo>
                  <a:pt x="20" y="27"/>
                  <a:pt x="20" y="27"/>
                  <a:pt x="20" y="27"/>
                </a:cubicBezTo>
                <a:cubicBezTo>
                  <a:pt x="20" y="27"/>
                  <a:pt x="20" y="27"/>
                  <a:pt x="20" y="27"/>
                </a:cubicBezTo>
                <a:cubicBezTo>
                  <a:pt x="20" y="27"/>
                  <a:pt x="20" y="27"/>
                  <a:pt x="20" y="27"/>
                </a:cubicBezTo>
                <a:cubicBezTo>
                  <a:pt x="20" y="27"/>
                  <a:pt x="20" y="27"/>
                  <a:pt x="20" y="27"/>
                </a:cubicBezTo>
                <a:cubicBezTo>
                  <a:pt x="20" y="27"/>
                  <a:pt x="20" y="27"/>
                  <a:pt x="20" y="27"/>
                </a:cubicBezTo>
                <a:cubicBezTo>
                  <a:pt x="20" y="27"/>
                  <a:pt x="20" y="27"/>
                  <a:pt x="20" y="27"/>
                </a:cubicBezTo>
                <a:cubicBezTo>
                  <a:pt x="20" y="27"/>
                  <a:pt x="20" y="27"/>
                  <a:pt x="20" y="27"/>
                </a:cubicBezTo>
                <a:cubicBezTo>
                  <a:pt x="20" y="27"/>
                  <a:pt x="20" y="27"/>
                  <a:pt x="20" y="27"/>
                </a:cubicBezTo>
                <a:cubicBezTo>
                  <a:pt x="20" y="27"/>
                  <a:pt x="20" y="27"/>
                  <a:pt x="20" y="27"/>
                </a:cubicBezTo>
                <a:cubicBezTo>
                  <a:pt x="20" y="27"/>
                  <a:pt x="20" y="27"/>
                  <a:pt x="20" y="27"/>
                </a:cubicBezTo>
                <a:cubicBezTo>
                  <a:pt x="20" y="27"/>
                  <a:pt x="20" y="27"/>
                  <a:pt x="20" y="27"/>
                </a:cubicBezTo>
                <a:cubicBezTo>
                  <a:pt x="20" y="27"/>
                  <a:pt x="20" y="27"/>
                  <a:pt x="20" y="27"/>
                </a:cubicBezTo>
                <a:cubicBezTo>
                  <a:pt x="20" y="27"/>
                  <a:pt x="20" y="27"/>
                  <a:pt x="20" y="27"/>
                </a:cubicBezTo>
                <a:cubicBezTo>
                  <a:pt x="20" y="27"/>
                  <a:pt x="20" y="27"/>
                  <a:pt x="20" y="27"/>
                </a:cubicBezTo>
                <a:cubicBezTo>
                  <a:pt x="20" y="27"/>
                  <a:pt x="20" y="27"/>
                  <a:pt x="20" y="27"/>
                </a:cubicBezTo>
                <a:cubicBezTo>
                  <a:pt x="20" y="27"/>
                  <a:pt x="20" y="27"/>
                  <a:pt x="20" y="27"/>
                </a:cubicBezTo>
                <a:cubicBezTo>
                  <a:pt x="20" y="27"/>
                  <a:pt x="20" y="27"/>
                  <a:pt x="20" y="27"/>
                </a:cubicBezTo>
                <a:cubicBezTo>
                  <a:pt x="20" y="27"/>
                  <a:pt x="20" y="27"/>
                  <a:pt x="20" y="27"/>
                </a:cubicBezTo>
                <a:cubicBezTo>
                  <a:pt x="20" y="27"/>
                  <a:pt x="20" y="27"/>
                  <a:pt x="20" y="27"/>
                </a:cubicBezTo>
                <a:cubicBezTo>
                  <a:pt x="20" y="27"/>
                  <a:pt x="20" y="27"/>
                  <a:pt x="20" y="27"/>
                </a:cubicBezTo>
                <a:cubicBezTo>
                  <a:pt x="20" y="27"/>
                  <a:pt x="20" y="27"/>
                  <a:pt x="20" y="27"/>
                </a:cubicBezTo>
                <a:cubicBezTo>
                  <a:pt x="20" y="27"/>
                  <a:pt x="20" y="27"/>
                  <a:pt x="20" y="27"/>
                </a:cubicBezTo>
                <a:cubicBezTo>
                  <a:pt x="20" y="27"/>
                  <a:pt x="20" y="27"/>
                  <a:pt x="20" y="27"/>
                </a:cubicBezTo>
                <a:cubicBezTo>
                  <a:pt x="20" y="27"/>
                  <a:pt x="20" y="27"/>
                  <a:pt x="20" y="27"/>
                </a:cubicBezTo>
                <a:cubicBezTo>
                  <a:pt x="20" y="27"/>
                  <a:pt x="20" y="27"/>
                  <a:pt x="20" y="27"/>
                </a:cubicBezTo>
                <a:cubicBezTo>
                  <a:pt x="20" y="27"/>
                  <a:pt x="20" y="27"/>
                  <a:pt x="20" y="27"/>
                </a:cubicBezTo>
                <a:cubicBezTo>
                  <a:pt x="20" y="27"/>
                  <a:pt x="20" y="27"/>
                  <a:pt x="20" y="27"/>
                </a:cubicBezTo>
                <a:cubicBezTo>
                  <a:pt x="20" y="27"/>
                  <a:pt x="20" y="27"/>
                  <a:pt x="20" y="27"/>
                </a:cubicBezTo>
                <a:cubicBezTo>
                  <a:pt x="20" y="27"/>
                  <a:pt x="20" y="27"/>
                  <a:pt x="20" y="27"/>
                </a:cubicBezTo>
                <a:cubicBezTo>
                  <a:pt x="20" y="27"/>
                  <a:pt x="20" y="27"/>
                  <a:pt x="20" y="27"/>
                </a:cubicBezTo>
                <a:cubicBezTo>
                  <a:pt x="20" y="27"/>
                  <a:pt x="20" y="27"/>
                  <a:pt x="20" y="27"/>
                </a:cubicBezTo>
                <a:cubicBezTo>
                  <a:pt x="20" y="27"/>
                  <a:pt x="20" y="27"/>
                  <a:pt x="20" y="27"/>
                </a:cubicBezTo>
                <a:cubicBezTo>
                  <a:pt x="20" y="27"/>
                  <a:pt x="20" y="27"/>
                  <a:pt x="20" y="27"/>
                </a:cubicBezTo>
                <a:cubicBezTo>
                  <a:pt x="20" y="27"/>
                  <a:pt x="20" y="27"/>
                  <a:pt x="20" y="27"/>
                </a:cubicBezTo>
                <a:cubicBezTo>
                  <a:pt x="20" y="27"/>
                  <a:pt x="20" y="27"/>
                  <a:pt x="20" y="27"/>
                </a:cubicBezTo>
                <a:cubicBezTo>
                  <a:pt x="21" y="27"/>
                  <a:pt x="21" y="27"/>
                  <a:pt x="21" y="27"/>
                </a:cubicBezTo>
                <a:cubicBezTo>
                  <a:pt x="21" y="27"/>
                  <a:pt x="21" y="27"/>
                  <a:pt x="21" y="27"/>
                </a:cubicBezTo>
                <a:cubicBezTo>
                  <a:pt x="21" y="27"/>
                  <a:pt x="21" y="27"/>
                  <a:pt x="21" y="27"/>
                </a:cubicBezTo>
                <a:cubicBezTo>
                  <a:pt x="21" y="27"/>
                  <a:pt x="21" y="27"/>
                  <a:pt x="21" y="27"/>
                </a:cubicBezTo>
                <a:cubicBezTo>
                  <a:pt x="21" y="27"/>
                  <a:pt x="21" y="27"/>
                  <a:pt x="21" y="27"/>
                </a:cubicBezTo>
                <a:cubicBezTo>
                  <a:pt x="21" y="27"/>
                  <a:pt x="21" y="27"/>
                  <a:pt x="21" y="27"/>
                </a:cubicBezTo>
                <a:cubicBezTo>
                  <a:pt x="21" y="27"/>
                  <a:pt x="21" y="27"/>
                  <a:pt x="21" y="27"/>
                </a:cubicBezTo>
                <a:cubicBezTo>
                  <a:pt x="21" y="27"/>
                  <a:pt x="21" y="27"/>
                  <a:pt x="21" y="27"/>
                </a:cubicBezTo>
                <a:cubicBezTo>
                  <a:pt x="21" y="27"/>
                  <a:pt x="21" y="27"/>
                  <a:pt x="21" y="27"/>
                </a:cubicBezTo>
                <a:cubicBezTo>
                  <a:pt x="21" y="27"/>
                  <a:pt x="21" y="27"/>
                  <a:pt x="21" y="27"/>
                </a:cubicBezTo>
                <a:cubicBezTo>
                  <a:pt x="21" y="27"/>
                  <a:pt x="21" y="27"/>
                  <a:pt x="21" y="27"/>
                </a:cubicBezTo>
                <a:cubicBezTo>
                  <a:pt x="21" y="27"/>
                  <a:pt x="21" y="27"/>
                  <a:pt x="21" y="27"/>
                </a:cubicBezTo>
                <a:cubicBezTo>
                  <a:pt x="21" y="27"/>
                  <a:pt x="21" y="27"/>
                  <a:pt x="21" y="27"/>
                </a:cubicBezTo>
                <a:cubicBezTo>
                  <a:pt x="21" y="27"/>
                  <a:pt x="21" y="27"/>
                  <a:pt x="21" y="27"/>
                </a:cubicBezTo>
                <a:cubicBezTo>
                  <a:pt x="21" y="27"/>
                  <a:pt x="21" y="27"/>
                  <a:pt x="21" y="27"/>
                </a:cubicBezTo>
                <a:cubicBezTo>
                  <a:pt x="21" y="27"/>
                  <a:pt x="21" y="27"/>
                  <a:pt x="21" y="27"/>
                </a:cubicBezTo>
                <a:cubicBezTo>
                  <a:pt x="21" y="27"/>
                  <a:pt x="21" y="27"/>
                  <a:pt x="21" y="27"/>
                </a:cubicBezTo>
                <a:cubicBezTo>
                  <a:pt x="21" y="27"/>
                  <a:pt x="21" y="27"/>
                  <a:pt x="21" y="27"/>
                </a:cubicBezTo>
                <a:cubicBezTo>
                  <a:pt x="21" y="27"/>
                  <a:pt x="21" y="27"/>
                  <a:pt x="21" y="27"/>
                </a:cubicBezTo>
                <a:cubicBezTo>
                  <a:pt x="21" y="27"/>
                  <a:pt x="21" y="27"/>
                  <a:pt x="21" y="27"/>
                </a:cubicBezTo>
                <a:close/>
                <a:moveTo>
                  <a:pt x="38" y="29"/>
                </a:moveTo>
                <a:cubicBezTo>
                  <a:pt x="38" y="29"/>
                  <a:pt x="38" y="29"/>
                  <a:pt x="38" y="29"/>
                </a:cubicBezTo>
                <a:cubicBezTo>
                  <a:pt x="38" y="29"/>
                  <a:pt x="38" y="29"/>
                  <a:pt x="38" y="29"/>
                </a:cubicBezTo>
                <a:cubicBezTo>
                  <a:pt x="38" y="29"/>
                  <a:pt x="38" y="29"/>
                  <a:pt x="38" y="29"/>
                </a:cubicBezTo>
                <a:cubicBezTo>
                  <a:pt x="38" y="29"/>
                  <a:pt x="38" y="29"/>
                  <a:pt x="38" y="29"/>
                </a:cubicBezTo>
                <a:cubicBezTo>
                  <a:pt x="38" y="29"/>
                  <a:pt x="38" y="29"/>
                  <a:pt x="38" y="29"/>
                </a:cubicBezTo>
                <a:cubicBezTo>
                  <a:pt x="38" y="29"/>
                  <a:pt x="38" y="29"/>
                  <a:pt x="38" y="29"/>
                </a:cubicBezTo>
                <a:cubicBezTo>
                  <a:pt x="38" y="29"/>
                  <a:pt x="38" y="29"/>
                  <a:pt x="38" y="29"/>
                </a:cubicBezTo>
                <a:cubicBezTo>
                  <a:pt x="38" y="29"/>
                  <a:pt x="38" y="29"/>
                  <a:pt x="38" y="29"/>
                </a:cubicBezTo>
                <a:cubicBezTo>
                  <a:pt x="38" y="29"/>
                  <a:pt x="38" y="29"/>
                  <a:pt x="38" y="29"/>
                </a:cubicBezTo>
                <a:cubicBezTo>
                  <a:pt x="38" y="29"/>
                  <a:pt x="38" y="29"/>
                  <a:pt x="38" y="29"/>
                </a:cubicBezTo>
                <a:cubicBezTo>
                  <a:pt x="38" y="29"/>
                  <a:pt x="38" y="29"/>
                  <a:pt x="38" y="29"/>
                </a:cubicBezTo>
                <a:cubicBezTo>
                  <a:pt x="38" y="29"/>
                  <a:pt x="38" y="29"/>
                  <a:pt x="38" y="29"/>
                </a:cubicBezTo>
                <a:cubicBezTo>
                  <a:pt x="38" y="29"/>
                  <a:pt x="38" y="29"/>
                  <a:pt x="38" y="29"/>
                </a:cubicBezTo>
                <a:close/>
                <a:moveTo>
                  <a:pt x="39" y="28"/>
                </a:moveTo>
                <a:cubicBezTo>
                  <a:pt x="39" y="28"/>
                  <a:pt x="39" y="28"/>
                  <a:pt x="39" y="28"/>
                </a:cubicBezTo>
                <a:cubicBezTo>
                  <a:pt x="39" y="28"/>
                  <a:pt x="39" y="28"/>
                  <a:pt x="39" y="28"/>
                </a:cubicBezTo>
                <a:cubicBezTo>
                  <a:pt x="39" y="28"/>
                  <a:pt x="39" y="28"/>
                  <a:pt x="39" y="28"/>
                </a:cubicBezTo>
                <a:cubicBezTo>
                  <a:pt x="39" y="28"/>
                  <a:pt x="39" y="28"/>
                  <a:pt x="39" y="28"/>
                </a:cubicBezTo>
                <a:cubicBezTo>
                  <a:pt x="39" y="28"/>
                  <a:pt x="39" y="28"/>
                  <a:pt x="39" y="28"/>
                </a:cubicBezTo>
                <a:cubicBezTo>
                  <a:pt x="39" y="28"/>
                  <a:pt x="39" y="28"/>
                  <a:pt x="39" y="28"/>
                </a:cubicBezTo>
                <a:cubicBezTo>
                  <a:pt x="39" y="28"/>
                  <a:pt x="39" y="28"/>
                  <a:pt x="39" y="28"/>
                </a:cubicBezTo>
                <a:cubicBezTo>
                  <a:pt x="39" y="28"/>
                  <a:pt x="39" y="28"/>
                  <a:pt x="39" y="28"/>
                </a:cubicBezTo>
                <a:cubicBezTo>
                  <a:pt x="39" y="28"/>
                  <a:pt x="39" y="28"/>
                  <a:pt x="39" y="28"/>
                </a:cubicBezTo>
                <a:close/>
                <a:moveTo>
                  <a:pt x="38" y="29"/>
                </a:moveTo>
                <a:cubicBezTo>
                  <a:pt x="38" y="29"/>
                  <a:pt x="38" y="29"/>
                  <a:pt x="38" y="29"/>
                </a:cubicBezTo>
                <a:cubicBezTo>
                  <a:pt x="38" y="29"/>
                  <a:pt x="38" y="29"/>
                  <a:pt x="38" y="29"/>
                </a:cubicBezTo>
                <a:cubicBezTo>
                  <a:pt x="38" y="29"/>
                  <a:pt x="38" y="29"/>
                  <a:pt x="38" y="29"/>
                </a:cubicBezTo>
                <a:cubicBezTo>
                  <a:pt x="38" y="29"/>
                  <a:pt x="38" y="29"/>
                  <a:pt x="38" y="29"/>
                </a:cubicBezTo>
                <a:cubicBezTo>
                  <a:pt x="38" y="29"/>
                  <a:pt x="38" y="29"/>
                  <a:pt x="38" y="29"/>
                </a:cubicBezTo>
                <a:cubicBezTo>
                  <a:pt x="38" y="29"/>
                  <a:pt x="38" y="29"/>
                  <a:pt x="38" y="29"/>
                </a:cubicBezTo>
                <a:cubicBezTo>
                  <a:pt x="38" y="29"/>
                  <a:pt x="38" y="29"/>
                  <a:pt x="38" y="29"/>
                </a:cubicBezTo>
                <a:cubicBezTo>
                  <a:pt x="38" y="29"/>
                  <a:pt x="38" y="29"/>
                  <a:pt x="38" y="29"/>
                </a:cubicBezTo>
                <a:cubicBezTo>
                  <a:pt x="38" y="29"/>
                  <a:pt x="38" y="29"/>
                  <a:pt x="38" y="29"/>
                </a:cubicBezTo>
                <a:cubicBezTo>
                  <a:pt x="38" y="29"/>
                  <a:pt x="38" y="29"/>
                  <a:pt x="38" y="29"/>
                </a:cubicBezTo>
                <a:cubicBezTo>
                  <a:pt x="38" y="29"/>
                  <a:pt x="38" y="29"/>
                  <a:pt x="38" y="29"/>
                </a:cubicBezTo>
                <a:cubicBezTo>
                  <a:pt x="38" y="29"/>
                  <a:pt x="38" y="29"/>
                  <a:pt x="38" y="29"/>
                </a:cubicBezTo>
                <a:close/>
                <a:moveTo>
                  <a:pt x="20" y="24"/>
                </a:moveTo>
                <a:cubicBezTo>
                  <a:pt x="20" y="24"/>
                  <a:pt x="20" y="24"/>
                  <a:pt x="20" y="24"/>
                </a:cubicBezTo>
                <a:cubicBezTo>
                  <a:pt x="20" y="24"/>
                  <a:pt x="20" y="24"/>
                  <a:pt x="20" y="24"/>
                </a:cubicBezTo>
                <a:cubicBezTo>
                  <a:pt x="20" y="24"/>
                  <a:pt x="20" y="24"/>
                  <a:pt x="20" y="24"/>
                </a:cubicBezTo>
                <a:cubicBezTo>
                  <a:pt x="20" y="24"/>
                  <a:pt x="20" y="24"/>
                  <a:pt x="20" y="24"/>
                </a:cubicBezTo>
                <a:close/>
                <a:moveTo>
                  <a:pt x="20" y="24"/>
                </a:moveTo>
                <a:cubicBezTo>
                  <a:pt x="20" y="24"/>
                  <a:pt x="20" y="24"/>
                  <a:pt x="20" y="24"/>
                </a:cubicBezTo>
                <a:cubicBezTo>
                  <a:pt x="20" y="24"/>
                  <a:pt x="20" y="24"/>
                  <a:pt x="20" y="24"/>
                </a:cubicBezTo>
                <a:cubicBezTo>
                  <a:pt x="20" y="24"/>
                  <a:pt x="20" y="24"/>
                  <a:pt x="20" y="24"/>
                </a:cubicBezTo>
                <a:cubicBezTo>
                  <a:pt x="20" y="24"/>
                  <a:pt x="20" y="24"/>
                  <a:pt x="20" y="24"/>
                </a:cubicBezTo>
                <a:cubicBezTo>
                  <a:pt x="20" y="24"/>
                  <a:pt x="20" y="24"/>
                  <a:pt x="20" y="24"/>
                </a:cubicBezTo>
                <a:cubicBezTo>
                  <a:pt x="20" y="24"/>
                  <a:pt x="20" y="24"/>
                  <a:pt x="20" y="24"/>
                </a:cubicBezTo>
                <a:cubicBezTo>
                  <a:pt x="20" y="24"/>
                  <a:pt x="20" y="24"/>
                  <a:pt x="20" y="24"/>
                </a:cubicBezTo>
                <a:close/>
                <a:moveTo>
                  <a:pt x="38" y="29"/>
                </a:moveTo>
                <a:cubicBezTo>
                  <a:pt x="38" y="29"/>
                  <a:pt x="38" y="29"/>
                  <a:pt x="38" y="29"/>
                </a:cubicBezTo>
                <a:cubicBezTo>
                  <a:pt x="38" y="29"/>
                  <a:pt x="38" y="29"/>
                  <a:pt x="38" y="29"/>
                </a:cubicBezTo>
                <a:cubicBezTo>
                  <a:pt x="38" y="29"/>
                  <a:pt x="38" y="29"/>
                  <a:pt x="38" y="29"/>
                </a:cubicBezTo>
                <a:cubicBezTo>
                  <a:pt x="38" y="29"/>
                  <a:pt x="38" y="29"/>
                  <a:pt x="38" y="29"/>
                </a:cubicBezTo>
                <a:cubicBezTo>
                  <a:pt x="38" y="29"/>
                  <a:pt x="38" y="29"/>
                  <a:pt x="38" y="29"/>
                </a:cubicBezTo>
                <a:cubicBezTo>
                  <a:pt x="38" y="29"/>
                  <a:pt x="38" y="29"/>
                  <a:pt x="38" y="29"/>
                </a:cubicBezTo>
                <a:close/>
                <a:moveTo>
                  <a:pt x="20" y="40"/>
                </a:moveTo>
                <a:cubicBezTo>
                  <a:pt x="20" y="40"/>
                  <a:pt x="20" y="40"/>
                  <a:pt x="20" y="40"/>
                </a:cubicBezTo>
                <a:cubicBezTo>
                  <a:pt x="20" y="40"/>
                  <a:pt x="20" y="40"/>
                  <a:pt x="20" y="40"/>
                </a:cubicBezTo>
                <a:cubicBezTo>
                  <a:pt x="20" y="40"/>
                  <a:pt x="20" y="40"/>
                  <a:pt x="20" y="40"/>
                </a:cubicBezTo>
                <a:cubicBezTo>
                  <a:pt x="20" y="40"/>
                  <a:pt x="20" y="40"/>
                  <a:pt x="20" y="40"/>
                </a:cubicBezTo>
                <a:cubicBezTo>
                  <a:pt x="20" y="40"/>
                  <a:pt x="20" y="40"/>
                  <a:pt x="20" y="40"/>
                </a:cubicBezTo>
                <a:cubicBezTo>
                  <a:pt x="20" y="40"/>
                  <a:pt x="20" y="40"/>
                  <a:pt x="20" y="40"/>
                </a:cubicBezTo>
                <a:cubicBezTo>
                  <a:pt x="20" y="40"/>
                  <a:pt x="20" y="40"/>
                  <a:pt x="20" y="40"/>
                </a:cubicBezTo>
                <a:cubicBezTo>
                  <a:pt x="20" y="40"/>
                  <a:pt x="20" y="40"/>
                  <a:pt x="20" y="40"/>
                </a:cubicBezTo>
                <a:cubicBezTo>
                  <a:pt x="20" y="40"/>
                  <a:pt x="20" y="40"/>
                  <a:pt x="20" y="40"/>
                </a:cubicBezTo>
                <a:cubicBezTo>
                  <a:pt x="20" y="40"/>
                  <a:pt x="20" y="40"/>
                  <a:pt x="20" y="40"/>
                </a:cubicBezTo>
                <a:cubicBezTo>
                  <a:pt x="20" y="40"/>
                  <a:pt x="20" y="40"/>
                  <a:pt x="20" y="40"/>
                </a:cubicBezTo>
                <a:close/>
                <a:moveTo>
                  <a:pt x="20" y="40"/>
                </a:moveTo>
                <a:cubicBezTo>
                  <a:pt x="20" y="40"/>
                  <a:pt x="20" y="40"/>
                  <a:pt x="20" y="40"/>
                </a:cubicBezTo>
                <a:cubicBezTo>
                  <a:pt x="20" y="40"/>
                  <a:pt x="20" y="40"/>
                  <a:pt x="20" y="40"/>
                </a:cubicBezTo>
                <a:cubicBezTo>
                  <a:pt x="20" y="40"/>
                  <a:pt x="20" y="40"/>
                  <a:pt x="20" y="40"/>
                </a:cubicBezTo>
                <a:cubicBezTo>
                  <a:pt x="20" y="40"/>
                  <a:pt x="20" y="40"/>
                  <a:pt x="20" y="40"/>
                </a:cubicBezTo>
                <a:close/>
                <a:moveTo>
                  <a:pt x="20" y="40"/>
                </a:moveTo>
                <a:cubicBezTo>
                  <a:pt x="20" y="40"/>
                  <a:pt x="20" y="40"/>
                  <a:pt x="20" y="40"/>
                </a:cubicBezTo>
                <a:cubicBezTo>
                  <a:pt x="20" y="40"/>
                  <a:pt x="20" y="40"/>
                  <a:pt x="20" y="40"/>
                </a:cubicBezTo>
                <a:cubicBezTo>
                  <a:pt x="20" y="40"/>
                  <a:pt x="20" y="40"/>
                  <a:pt x="20" y="40"/>
                </a:cubicBezTo>
                <a:cubicBezTo>
                  <a:pt x="20" y="40"/>
                  <a:pt x="20" y="40"/>
                  <a:pt x="20" y="40"/>
                </a:cubicBezTo>
                <a:cubicBezTo>
                  <a:pt x="20" y="40"/>
                  <a:pt x="20" y="40"/>
                  <a:pt x="20" y="40"/>
                </a:cubicBezTo>
                <a:cubicBezTo>
                  <a:pt x="20" y="40"/>
                  <a:pt x="20" y="40"/>
                  <a:pt x="20" y="40"/>
                </a:cubicBezTo>
                <a:cubicBezTo>
                  <a:pt x="20" y="40"/>
                  <a:pt x="20" y="40"/>
                  <a:pt x="20" y="40"/>
                </a:cubicBezTo>
                <a:cubicBezTo>
                  <a:pt x="20" y="40"/>
                  <a:pt x="20" y="40"/>
                  <a:pt x="20" y="40"/>
                </a:cubicBezTo>
                <a:cubicBezTo>
                  <a:pt x="20" y="40"/>
                  <a:pt x="20" y="40"/>
                  <a:pt x="20" y="40"/>
                </a:cubicBezTo>
                <a:cubicBezTo>
                  <a:pt x="20" y="40"/>
                  <a:pt x="20" y="40"/>
                  <a:pt x="20" y="40"/>
                </a:cubicBezTo>
                <a:cubicBezTo>
                  <a:pt x="20" y="40"/>
                  <a:pt x="20" y="40"/>
                  <a:pt x="20" y="40"/>
                </a:cubicBezTo>
                <a:cubicBezTo>
                  <a:pt x="20" y="40"/>
                  <a:pt x="20" y="40"/>
                  <a:pt x="20" y="40"/>
                </a:cubicBezTo>
                <a:cubicBezTo>
                  <a:pt x="20" y="40"/>
                  <a:pt x="20" y="40"/>
                  <a:pt x="20" y="40"/>
                </a:cubicBezTo>
                <a:cubicBezTo>
                  <a:pt x="20" y="40"/>
                  <a:pt x="20" y="40"/>
                  <a:pt x="20" y="40"/>
                </a:cubicBezTo>
                <a:close/>
                <a:moveTo>
                  <a:pt x="20" y="40"/>
                </a:moveTo>
                <a:cubicBezTo>
                  <a:pt x="20" y="40"/>
                  <a:pt x="20" y="40"/>
                  <a:pt x="20" y="40"/>
                </a:cubicBezTo>
                <a:cubicBezTo>
                  <a:pt x="20" y="40"/>
                  <a:pt x="20" y="40"/>
                  <a:pt x="20" y="40"/>
                </a:cubicBezTo>
                <a:cubicBezTo>
                  <a:pt x="20" y="40"/>
                  <a:pt x="20" y="40"/>
                  <a:pt x="20" y="40"/>
                </a:cubicBezTo>
                <a:cubicBezTo>
                  <a:pt x="20" y="40"/>
                  <a:pt x="20" y="40"/>
                  <a:pt x="20" y="40"/>
                </a:cubicBezTo>
                <a:close/>
                <a:moveTo>
                  <a:pt x="20" y="41"/>
                </a:moveTo>
                <a:cubicBezTo>
                  <a:pt x="20" y="41"/>
                  <a:pt x="20" y="41"/>
                  <a:pt x="20" y="41"/>
                </a:cubicBezTo>
                <a:cubicBezTo>
                  <a:pt x="20" y="41"/>
                  <a:pt x="20" y="41"/>
                  <a:pt x="20" y="41"/>
                </a:cubicBezTo>
                <a:cubicBezTo>
                  <a:pt x="20" y="41"/>
                  <a:pt x="20" y="41"/>
                  <a:pt x="20" y="41"/>
                </a:cubicBezTo>
                <a:cubicBezTo>
                  <a:pt x="20" y="41"/>
                  <a:pt x="20" y="41"/>
                  <a:pt x="20" y="41"/>
                </a:cubicBezTo>
                <a:cubicBezTo>
                  <a:pt x="20" y="41"/>
                  <a:pt x="20" y="41"/>
                  <a:pt x="20" y="41"/>
                </a:cubicBezTo>
                <a:cubicBezTo>
                  <a:pt x="20" y="41"/>
                  <a:pt x="20" y="41"/>
                  <a:pt x="20" y="41"/>
                </a:cubicBezTo>
                <a:cubicBezTo>
                  <a:pt x="20" y="41"/>
                  <a:pt x="20" y="41"/>
                  <a:pt x="20" y="41"/>
                </a:cubicBezTo>
                <a:cubicBezTo>
                  <a:pt x="20" y="41"/>
                  <a:pt x="20" y="41"/>
                  <a:pt x="20" y="41"/>
                </a:cubicBezTo>
                <a:cubicBezTo>
                  <a:pt x="20" y="41"/>
                  <a:pt x="20" y="41"/>
                  <a:pt x="20" y="41"/>
                </a:cubicBezTo>
                <a:cubicBezTo>
                  <a:pt x="20" y="41"/>
                  <a:pt x="20" y="41"/>
                  <a:pt x="20" y="41"/>
                </a:cubicBezTo>
                <a:cubicBezTo>
                  <a:pt x="20" y="41"/>
                  <a:pt x="20" y="41"/>
                  <a:pt x="20" y="41"/>
                </a:cubicBezTo>
                <a:cubicBezTo>
                  <a:pt x="20" y="41"/>
                  <a:pt x="20" y="41"/>
                  <a:pt x="20" y="41"/>
                </a:cubicBezTo>
                <a:cubicBezTo>
                  <a:pt x="20" y="41"/>
                  <a:pt x="20" y="41"/>
                  <a:pt x="20" y="41"/>
                </a:cubicBezTo>
                <a:cubicBezTo>
                  <a:pt x="20" y="41"/>
                  <a:pt x="20" y="41"/>
                  <a:pt x="20" y="41"/>
                </a:cubicBezTo>
                <a:cubicBezTo>
                  <a:pt x="20" y="41"/>
                  <a:pt x="20" y="41"/>
                  <a:pt x="20" y="41"/>
                </a:cubicBezTo>
                <a:close/>
                <a:moveTo>
                  <a:pt x="19" y="40"/>
                </a:moveTo>
                <a:cubicBezTo>
                  <a:pt x="19" y="40"/>
                  <a:pt x="19" y="40"/>
                  <a:pt x="19" y="40"/>
                </a:cubicBezTo>
                <a:cubicBezTo>
                  <a:pt x="19" y="40"/>
                  <a:pt x="19" y="40"/>
                  <a:pt x="19" y="40"/>
                </a:cubicBezTo>
                <a:cubicBezTo>
                  <a:pt x="19" y="40"/>
                  <a:pt x="19" y="40"/>
                  <a:pt x="20" y="40"/>
                </a:cubicBezTo>
                <a:cubicBezTo>
                  <a:pt x="20" y="40"/>
                  <a:pt x="20" y="40"/>
                  <a:pt x="20" y="40"/>
                </a:cubicBezTo>
                <a:cubicBezTo>
                  <a:pt x="20" y="40"/>
                  <a:pt x="20" y="40"/>
                  <a:pt x="20" y="40"/>
                </a:cubicBezTo>
                <a:cubicBezTo>
                  <a:pt x="20" y="40"/>
                  <a:pt x="20" y="40"/>
                  <a:pt x="20" y="40"/>
                </a:cubicBezTo>
                <a:cubicBezTo>
                  <a:pt x="20" y="40"/>
                  <a:pt x="20" y="40"/>
                  <a:pt x="20" y="40"/>
                </a:cubicBezTo>
                <a:cubicBezTo>
                  <a:pt x="20" y="40"/>
                  <a:pt x="20" y="40"/>
                  <a:pt x="20" y="40"/>
                </a:cubicBezTo>
                <a:cubicBezTo>
                  <a:pt x="20" y="40"/>
                  <a:pt x="20" y="40"/>
                  <a:pt x="20" y="40"/>
                </a:cubicBezTo>
                <a:cubicBezTo>
                  <a:pt x="19" y="40"/>
                  <a:pt x="19" y="40"/>
                  <a:pt x="19" y="40"/>
                </a:cubicBezTo>
                <a:cubicBezTo>
                  <a:pt x="19" y="40"/>
                  <a:pt x="19" y="40"/>
                  <a:pt x="19" y="40"/>
                </a:cubicBezTo>
                <a:cubicBezTo>
                  <a:pt x="19" y="40"/>
                  <a:pt x="19" y="40"/>
                  <a:pt x="19" y="40"/>
                </a:cubicBezTo>
                <a:cubicBezTo>
                  <a:pt x="19" y="40"/>
                  <a:pt x="19" y="40"/>
                  <a:pt x="19" y="40"/>
                </a:cubicBezTo>
                <a:cubicBezTo>
                  <a:pt x="19" y="40"/>
                  <a:pt x="19" y="40"/>
                  <a:pt x="19" y="40"/>
                </a:cubicBezTo>
                <a:cubicBezTo>
                  <a:pt x="19" y="40"/>
                  <a:pt x="19" y="40"/>
                  <a:pt x="19" y="40"/>
                </a:cubicBezTo>
                <a:cubicBezTo>
                  <a:pt x="19" y="40"/>
                  <a:pt x="19" y="40"/>
                  <a:pt x="19" y="40"/>
                </a:cubicBezTo>
                <a:cubicBezTo>
                  <a:pt x="19" y="40"/>
                  <a:pt x="19" y="40"/>
                  <a:pt x="19" y="40"/>
                </a:cubicBezTo>
                <a:cubicBezTo>
                  <a:pt x="19" y="40"/>
                  <a:pt x="19" y="40"/>
                  <a:pt x="19" y="40"/>
                </a:cubicBezTo>
                <a:close/>
                <a:moveTo>
                  <a:pt x="20" y="40"/>
                </a:moveTo>
                <a:cubicBezTo>
                  <a:pt x="20" y="40"/>
                  <a:pt x="20" y="40"/>
                  <a:pt x="20" y="40"/>
                </a:cubicBezTo>
                <a:cubicBezTo>
                  <a:pt x="20" y="40"/>
                  <a:pt x="20" y="40"/>
                  <a:pt x="20" y="40"/>
                </a:cubicBezTo>
                <a:cubicBezTo>
                  <a:pt x="20" y="40"/>
                  <a:pt x="20" y="40"/>
                  <a:pt x="20" y="40"/>
                </a:cubicBezTo>
                <a:cubicBezTo>
                  <a:pt x="20" y="40"/>
                  <a:pt x="20" y="40"/>
                  <a:pt x="20" y="40"/>
                </a:cubicBezTo>
                <a:cubicBezTo>
                  <a:pt x="20" y="40"/>
                  <a:pt x="20" y="40"/>
                  <a:pt x="20" y="40"/>
                </a:cubicBezTo>
                <a:cubicBezTo>
                  <a:pt x="20" y="40"/>
                  <a:pt x="20" y="40"/>
                  <a:pt x="20" y="40"/>
                </a:cubicBezTo>
                <a:cubicBezTo>
                  <a:pt x="20" y="40"/>
                  <a:pt x="20" y="40"/>
                  <a:pt x="20" y="40"/>
                </a:cubicBezTo>
                <a:cubicBezTo>
                  <a:pt x="20" y="40"/>
                  <a:pt x="20" y="40"/>
                  <a:pt x="20" y="40"/>
                </a:cubicBezTo>
                <a:cubicBezTo>
                  <a:pt x="20" y="40"/>
                  <a:pt x="20" y="40"/>
                  <a:pt x="20" y="40"/>
                </a:cubicBezTo>
                <a:cubicBezTo>
                  <a:pt x="20" y="40"/>
                  <a:pt x="20" y="40"/>
                  <a:pt x="20" y="40"/>
                </a:cubicBezTo>
                <a:cubicBezTo>
                  <a:pt x="20" y="40"/>
                  <a:pt x="20" y="40"/>
                  <a:pt x="20" y="40"/>
                </a:cubicBezTo>
                <a:cubicBezTo>
                  <a:pt x="20" y="40"/>
                  <a:pt x="20" y="40"/>
                  <a:pt x="20" y="40"/>
                </a:cubicBezTo>
                <a:cubicBezTo>
                  <a:pt x="20" y="40"/>
                  <a:pt x="20" y="40"/>
                  <a:pt x="20" y="40"/>
                </a:cubicBezTo>
                <a:cubicBezTo>
                  <a:pt x="20" y="40"/>
                  <a:pt x="20" y="40"/>
                  <a:pt x="20" y="40"/>
                </a:cubicBezTo>
                <a:cubicBezTo>
                  <a:pt x="20" y="40"/>
                  <a:pt x="20" y="40"/>
                  <a:pt x="20" y="40"/>
                </a:cubicBezTo>
                <a:cubicBezTo>
                  <a:pt x="20" y="40"/>
                  <a:pt x="20" y="40"/>
                  <a:pt x="20" y="40"/>
                </a:cubicBezTo>
                <a:cubicBezTo>
                  <a:pt x="20" y="41"/>
                  <a:pt x="20" y="41"/>
                  <a:pt x="20" y="41"/>
                </a:cubicBezTo>
                <a:cubicBezTo>
                  <a:pt x="20" y="41"/>
                  <a:pt x="20" y="41"/>
                  <a:pt x="20" y="41"/>
                </a:cubicBezTo>
                <a:cubicBezTo>
                  <a:pt x="20" y="41"/>
                  <a:pt x="20" y="41"/>
                  <a:pt x="20" y="41"/>
                </a:cubicBezTo>
                <a:cubicBezTo>
                  <a:pt x="20" y="41"/>
                  <a:pt x="20" y="41"/>
                  <a:pt x="20" y="41"/>
                </a:cubicBezTo>
                <a:cubicBezTo>
                  <a:pt x="20" y="41"/>
                  <a:pt x="20" y="41"/>
                  <a:pt x="20" y="40"/>
                </a:cubicBezTo>
                <a:cubicBezTo>
                  <a:pt x="20" y="40"/>
                  <a:pt x="20" y="40"/>
                  <a:pt x="20" y="40"/>
                </a:cubicBezTo>
                <a:cubicBezTo>
                  <a:pt x="20" y="40"/>
                  <a:pt x="20" y="40"/>
                  <a:pt x="20" y="40"/>
                </a:cubicBezTo>
                <a:cubicBezTo>
                  <a:pt x="20" y="40"/>
                  <a:pt x="20" y="40"/>
                  <a:pt x="20" y="40"/>
                </a:cubicBezTo>
                <a:cubicBezTo>
                  <a:pt x="20" y="40"/>
                  <a:pt x="20" y="40"/>
                  <a:pt x="20" y="40"/>
                </a:cubicBezTo>
                <a:cubicBezTo>
                  <a:pt x="20" y="40"/>
                  <a:pt x="20" y="40"/>
                  <a:pt x="20" y="40"/>
                </a:cubicBezTo>
                <a:cubicBezTo>
                  <a:pt x="20" y="40"/>
                  <a:pt x="20" y="40"/>
                  <a:pt x="20" y="40"/>
                </a:cubicBezTo>
                <a:cubicBezTo>
                  <a:pt x="20" y="40"/>
                  <a:pt x="20" y="40"/>
                  <a:pt x="20" y="40"/>
                </a:cubicBezTo>
                <a:cubicBezTo>
                  <a:pt x="20" y="40"/>
                  <a:pt x="20" y="40"/>
                  <a:pt x="20" y="40"/>
                </a:cubicBezTo>
                <a:cubicBezTo>
                  <a:pt x="20" y="40"/>
                  <a:pt x="20" y="40"/>
                  <a:pt x="20" y="40"/>
                </a:cubicBezTo>
                <a:close/>
                <a:moveTo>
                  <a:pt x="20" y="40"/>
                </a:moveTo>
                <a:cubicBezTo>
                  <a:pt x="20" y="40"/>
                  <a:pt x="20" y="40"/>
                  <a:pt x="20" y="40"/>
                </a:cubicBezTo>
                <a:cubicBezTo>
                  <a:pt x="20" y="40"/>
                  <a:pt x="20" y="40"/>
                  <a:pt x="20" y="40"/>
                </a:cubicBezTo>
                <a:cubicBezTo>
                  <a:pt x="20" y="40"/>
                  <a:pt x="20" y="40"/>
                  <a:pt x="20" y="40"/>
                </a:cubicBezTo>
                <a:cubicBezTo>
                  <a:pt x="20" y="40"/>
                  <a:pt x="20" y="40"/>
                  <a:pt x="20" y="40"/>
                </a:cubicBezTo>
                <a:cubicBezTo>
                  <a:pt x="20" y="40"/>
                  <a:pt x="20" y="40"/>
                  <a:pt x="20" y="40"/>
                </a:cubicBezTo>
                <a:cubicBezTo>
                  <a:pt x="20" y="40"/>
                  <a:pt x="20" y="40"/>
                  <a:pt x="20" y="40"/>
                </a:cubicBezTo>
                <a:cubicBezTo>
                  <a:pt x="20" y="40"/>
                  <a:pt x="20" y="40"/>
                  <a:pt x="20" y="40"/>
                </a:cubicBezTo>
                <a:cubicBezTo>
                  <a:pt x="20" y="40"/>
                  <a:pt x="20" y="40"/>
                  <a:pt x="20" y="40"/>
                </a:cubicBezTo>
                <a:cubicBezTo>
                  <a:pt x="20" y="40"/>
                  <a:pt x="20" y="40"/>
                  <a:pt x="20" y="40"/>
                </a:cubicBezTo>
                <a:cubicBezTo>
                  <a:pt x="20" y="40"/>
                  <a:pt x="20" y="40"/>
                  <a:pt x="20" y="40"/>
                </a:cubicBezTo>
                <a:cubicBezTo>
                  <a:pt x="20" y="40"/>
                  <a:pt x="20" y="40"/>
                  <a:pt x="20" y="40"/>
                </a:cubicBezTo>
                <a:cubicBezTo>
                  <a:pt x="20" y="40"/>
                  <a:pt x="20" y="40"/>
                  <a:pt x="20" y="40"/>
                </a:cubicBezTo>
                <a:cubicBezTo>
                  <a:pt x="20" y="40"/>
                  <a:pt x="20" y="40"/>
                  <a:pt x="20" y="40"/>
                </a:cubicBezTo>
                <a:cubicBezTo>
                  <a:pt x="20" y="40"/>
                  <a:pt x="20" y="40"/>
                  <a:pt x="20" y="40"/>
                </a:cubicBezTo>
                <a:cubicBezTo>
                  <a:pt x="20" y="40"/>
                  <a:pt x="20" y="40"/>
                  <a:pt x="20" y="40"/>
                </a:cubicBezTo>
                <a:cubicBezTo>
                  <a:pt x="20" y="40"/>
                  <a:pt x="20" y="40"/>
                  <a:pt x="20" y="40"/>
                </a:cubicBezTo>
                <a:cubicBezTo>
                  <a:pt x="20" y="40"/>
                  <a:pt x="20" y="40"/>
                  <a:pt x="20" y="40"/>
                </a:cubicBezTo>
                <a:cubicBezTo>
                  <a:pt x="20" y="40"/>
                  <a:pt x="20" y="40"/>
                  <a:pt x="20" y="40"/>
                </a:cubicBezTo>
                <a:cubicBezTo>
                  <a:pt x="20" y="40"/>
                  <a:pt x="20" y="40"/>
                  <a:pt x="20" y="40"/>
                </a:cubicBezTo>
                <a:cubicBezTo>
                  <a:pt x="20" y="40"/>
                  <a:pt x="20" y="40"/>
                  <a:pt x="20" y="40"/>
                </a:cubicBezTo>
                <a:cubicBezTo>
                  <a:pt x="20" y="40"/>
                  <a:pt x="20" y="40"/>
                  <a:pt x="20" y="40"/>
                </a:cubicBezTo>
                <a:close/>
                <a:moveTo>
                  <a:pt x="20" y="40"/>
                </a:moveTo>
                <a:cubicBezTo>
                  <a:pt x="20" y="40"/>
                  <a:pt x="20" y="40"/>
                  <a:pt x="20" y="40"/>
                </a:cubicBezTo>
                <a:cubicBezTo>
                  <a:pt x="20" y="40"/>
                  <a:pt x="20" y="40"/>
                  <a:pt x="20" y="40"/>
                </a:cubicBezTo>
                <a:close/>
                <a:moveTo>
                  <a:pt x="21" y="27"/>
                </a:moveTo>
                <a:cubicBezTo>
                  <a:pt x="21" y="27"/>
                  <a:pt x="21" y="27"/>
                  <a:pt x="21" y="27"/>
                </a:cubicBezTo>
                <a:cubicBezTo>
                  <a:pt x="21" y="27"/>
                  <a:pt x="21" y="27"/>
                  <a:pt x="21" y="27"/>
                </a:cubicBezTo>
                <a:cubicBezTo>
                  <a:pt x="21" y="27"/>
                  <a:pt x="21" y="27"/>
                  <a:pt x="21" y="27"/>
                </a:cubicBezTo>
                <a:cubicBezTo>
                  <a:pt x="21" y="27"/>
                  <a:pt x="21" y="27"/>
                  <a:pt x="21" y="27"/>
                </a:cubicBezTo>
                <a:cubicBezTo>
                  <a:pt x="21" y="27"/>
                  <a:pt x="21" y="27"/>
                  <a:pt x="21" y="27"/>
                </a:cubicBezTo>
                <a:cubicBezTo>
                  <a:pt x="21" y="27"/>
                  <a:pt x="21" y="27"/>
                  <a:pt x="21" y="27"/>
                </a:cubicBezTo>
                <a:cubicBezTo>
                  <a:pt x="21" y="28"/>
                  <a:pt x="21" y="28"/>
                  <a:pt x="21" y="28"/>
                </a:cubicBezTo>
                <a:cubicBezTo>
                  <a:pt x="21" y="28"/>
                  <a:pt x="21" y="28"/>
                  <a:pt x="21" y="28"/>
                </a:cubicBezTo>
                <a:cubicBezTo>
                  <a:pt x="21" y="28"/>
                  <a:pt x="21" y="28"/>
                  <a:pt x="21" y="28"/>
                </a:cubicBezTo>
                <a:cubicBezTo>
                  <a:pt x="21" y="28"/>
                  <a:pt x="21" y="28"/>
                  <a:pt x="21" y="28"/>
                </a:cubicBezTo>
                <a:cubicBezTo>
                  <a:pt x="21" y="28"/>
                  <a:pt x="21" y="28"/>
                  <a:pt x="21" y="28"/>
                </a:cubicBezTo>
                <a:cubicBezTo>
                  <a:pt x="21" y="28"/>
                  <a:pt x="21" y="28"/>
                  <a:pt x="21" y="28"/>
                </a:cubicBezTo>
                <a:cubicBezTo>
                  <a:pt x="21" y="28"/>
                  <a:pt x="21" y="28"/>
                  <a:pt x="21" y="28"/>
                </a:cubicBezTo>
                <a:cubicBezTo>
                  <a:pt x="21" y="28"/>
                  <a:pt x="21" y="28"/>
                  <a:pt x="21" y="28"/>
                </a:cubicBezTo>
                <a:cubicBezTo>
                  <a:pt x="21" y="28"/>
                  <a:pt x="21" y="28"/>
                  <a:pt x="21" y="28"/>
                </a:cubicBezTo>
                <a:cubicBezTo>
                  <a:pt x="21" y="28"/>
                  <a:pt x="21" y="27"/>
                  <a:pt x="21" y="27"/>
                </a:cubicBezTo>
                <a:cubicBezTo>
                  <a:pt x="21" y="27"/>
                  <a:pt x="21" y="27"/>
                  <a:pt x="21" y="27"/>
                </a:cubicBezTo>
                <a:cubicBezTo>
                  <a:pt x="21" y="27"/>
                  <a:pt x="21" y="27"/>
                  <a:pt x="21" y="27"/>
                </a:cubicBezTo>
                <a:close/>
                <a:moveTo>
                  <a:pt x="24" y="33"/>
                </a:moveTo>
                <a:cubicBezTo>
                  <a:pt x="24" y="33"/>
                  <a:pt x="24" y="33"/>
                  <a:pt x="24" y="33"/>
                </a:cubicBezTo>
                <a:cubicBezTo>
                  <a:pt x="24" y="33"/>
                  <a:pt x="24" y="33"/>
                  <a:pt x="24" y="33"/>
                </a:cubicBezTo>
                <a:cubicBezTo>
                  <a:pt x="24" y="33"/>
                  <a:pt x="24" y="33"/>
                  <a:pt x="24" y="33"/>
                </a:cubicBezTo>
                <a:cubicBezTo>
                  <a:pt x="24" y="33"/>
                  <a:pt x="24" y="33"/>
                  <a:pt x="24" y="33"/>
                </a:cubicBezTo>
                <a:cubicBezTo>
                  <a:pt x="24" y="33"/>
                  <a:pt x="24" y="33"/>
                  <a:pt x="24" y="33"/>
                </a:cubicBezTo>
                <a:cubicBezTo>
                  <a:pt x="24" y="33"/>
                  <a:pt x="24" y="33"/>
                  <a:pt x="24" y="33"/>
                </a:cubicBezTo>
                <a:cubicBezTo>
                  <a:pt x="24" y="33"/>
                  <a:pt x="24" y="33"/>
                  <a:pt x="24" y="33"/>
                </a:cubicBezTo>
                <a:cubicBezTo>
                  <a:pt x="24" y="33"/>
                  <a:pt x="24" y="33"/>
                  <a:pt x="24" y="33"/>
                </a:cubicBezTo>
                <a:cubicBezTo>
                  <a:pt x="24" y="33"/>
                  <a:pt x="24" y="33"/>
                  <a:pt x="24" y="33"/>
                </a:cubicBezTo>
                <a:cubicBezTo>
                  <a:pt x="24" y="33"/>
                  <a:pt x="24" y="33"/>
                  <a:pt x="24" y="33"/>
                </a:cubicBezTo>
                <a:close/>
                <a:moveTo>
                  <a:pt x="20" y="40"/>
                </a:moveTo>
                <a:cubicBezTo>
                  <a:pt x="20" y="40"/>
                  <a:pt x="20" y="40"/>
                  <a:pt x="20" y="40"/>
                </a:cubicBezTo>
                <a:cubicBezTo>
                  <a:pt x="20" y="40"/>
                  <a:pt x="20" y="40"/>
                  <a:pt x="20" y="40"/>
                </a:cubicBezTo>
                <a:cubicBezTo>
                  <a:pt x="20" y="40"/>
                  <a:pt x="20" y="40"/>
                  <a:pt x="20" y="40"/>
                </a:cubicBezTo>
                <a:cubicBezTo>
                  <a:pt x="20" y="40"/>
                  <a:pt x="20" y="40"/>
                  <a:pt x="20" y="40"/>
                </a:cubicBezTo>
                <a:cubicBezTo>
                  <a:pt x="20" y="40"/>
                  <a:pt x="20" y="40"/>
                  <a:pt x="20" y="40"/>
                </a:cubicBezTo>
                <a:cubicBezTo>
                  <a:pt x="20" y="40"/>
                  <a:pt x="20" y="40"/>
                  <a:pt x="20" y="40"/>
                </a:cubicBezTo>
                <a:cubicBezTo>
                  <a:pt x="20" y="40"/>
                  <a:pt x="20" y="40"/>
                  <a:pt x="20" y="40"/>
                </a:cubicBezTo>
                <a:cubicBezTo>
                  <a:pt x="20" y="40"/>
                  <a:pt x="20" y="40"/>
                  <a:pt x="20" y="40"/>
                </a:cubicBezTo>
                <a:cubicBezTo>
                  <a:pt x="20" y="40"/>
                  <a:pt x="20" y="40"/>
                  <a:pt x="20" y="40"/>
                </a:cubicBezTo>
                <a:cubicBezTo>
                  <a:pt x="20" y="40"/>
                  <a:pt x="20" y="40"/>
                  <a:pt x="20" y="40"/>
                </a:cubicBezTo>
                <a:cubicBezTo>
                  <a:pt x="20" y="40"/>
                  <a:pt x="20" y="40"/>
                  <a:pt x="20" y="40"/>
                </a:cubicBezTo>
                <a:cubicBezTo>
                  <a:pt x="20" y="40"/>
                  <a:pt x="20" y="40"/>
                  <a:pt x="20" y="40"/>
                </a:cubicBezTo>
                <a:cubicBezTo>
                  <a:pt x="20" y="40"/>
                  <a:pt x="20" y="40"/>
                  <a:pt x="20" y="40"/>
                </a:cubicBezTo>
                <a:cubicBezTo>
                  <a:pt x="20" y="40"/>
                  <a:pt x="20" y="40"/>
                  <a:pt x="20" y="40"/>
                </a:cubicBezTo>
                <a:cubicBezTo>
                  <a:pt x="20" y="40"/>
                  <a:pt x="20" y="40"/>
                  <a:pt x="20" y="40"/>
                </a:cubicBezTo>
                <a:cubicBezTo>
                  <a:pt x="20" y="40"/>
                  <a:pt x="20" y="40"/>
                  <a:pt x="20" y="40"/>
                </a:cubicBezTo>
                <a:cubicBezTo>
                  <a:pt x="20" y="40"/>
                  <a:pt x="20" y="40"/>
                  <a:pt x="20" y="40"/>
                </a:cubicBezTo>
                <a:cubicBezTo>
                  <a:pt x="20" y="40"/>
                  <a:pt x="20" y="40"/>
                  <a:pt x="20" y="40"/>
                </a:cubicBezTo>
                <a:close/>
                <a:moveTo>
                  <a:pt x="19" y="40"/>
                </a:moveTo>
                <a:cubicBezTo>
                  <a:pt x="19" y="40"/>
                  <a:pt x="19" y="40"/>
                  <a:pt x="19" y="40"/>
                </a:cubicBezTo>
                <a:cubicBezTo>
                  <a:pt x="19" y="40"/>
                  <a:pt x="20" y="40"/>
                  <a:pt x="20" y="40"/>
                </a:cubicBezTo>
                <a:cubicBezTo>
                  <a:pt x="20" y="40"/>
                  <a:pt x="20" y="40"/>
                  <a:pt x="20" y="40"/>
                </a:cubicBezTo>
                <a:cubicBezTo>
                  <a:pt x="20" y="40"/>
                  <a:pt x="20" y="40"/>
                  <a:pt x="20" y="40"/>
                </a:cubicBezTo>
                <a:cubicBezTo>
                  <a:pt x="20" y="40"/>
                  <a:pt x="20" y="40"/>
                  <a:pt x="20" y="40"/>
                </a:cubicBezTo>
                <a:cubicBezTo>
                  <a:pt x="20" y="40"/>
                  <a:pt x="20" y="40"/>
                  <a:pt x="20" y="40"/>
                </a:cubicBezTo>
                <a:cubicBezTo>
                  <a:pt x="20" y="40"/>
                  <a:pt x="20" y="40"/>
                  <a:pt x="20" y="40"/>
                </a:cubicBezTo>
                <a:cubicBezTo>
                  <a:pt x="20" y="40"/>
                  <a:pt x="20" y="40"/>
                  <a:pt x="20" y="40"/>
                </a:cubicBezTo>
                <a:cubicBezTo>
                  <a:pt x="20" y="40"/>
                  <a:pt x="20" y="40"/>
                  <a:pt x="20" y="40"/>
                </a:cubicBezTo>
                <a:cubicBezTo>
                  <a:pt x="20" y="40"/>
                  <a:pt x="20" y="40"/>
                  <a:pt x="20" y="40"/>
                </a:cubicBezTo>
                <a:cubicBezTo>
                  <a:pt x="20" y="40"/>
                  <a:pt x="20" y="40"/>
                  <a:pt x="20" y="40"/>
                </a:cubicBezTo>
                <a:cubicBezTo>
                  <a:pt x="20" y="40"/>
                  <a:pt x="20" y="40"/>
                  <a:pt x="20" y="40"/>
                </a:cubicBezTo>
                <a:cubicBezTo>
                  <a:pt x="20" y="40"/>
                  <a:pt x="20" y="40"/>
                  <a:pt x="20" y="40"/>
                </a:cubicBezTo>
                <a:cubicBezTo>
                  <a:pt x="20" y="40"/>
                  <a:pt x="20" y="40"/>
                  <a:pt x="20" y="40"/>
                </a:cubicBezTo>
                <a:cubicBezTo>
                  <a:pt x="20" y="40"/>
                  <a:pt x="20" y="40"/>
                  <a:pt x="20" y="40"/>
                </a:cubicBezTo>
                <a:cubicBezTo>
                  <a:pt x="20" y="40"/>
                  <a:pt x="20" y="40"/>
                  <a:pt x="20" y="40"/>
                </a:cubicBezTo>
                <a:cubicBezTo>
                  <a:pt x="20" y="40"/>
                  <a:pt x="20" y="40"/>
                  <a:pt x="20" y="40"/>
                </a:cubicBezTo>
                <a:cubicBezTo>
                  <a:pt x="20" y="40"/>
                  <a:pt x="20" y="40"/>
                  <a:pt x="20" y="40"/>
                </a:cubicBezTo>
                <a:cubicBezTo>
                  <a:pt x="20" y="40"/>
                  <a:pt x="20" y="40"/>
                  <a:pt x="20" y="40"/>
                </a:cubicBezTo>
                <a:cubicBezTo>
                  <a:pt x="20" y="40"/>
                  <a:pt x="20" y="40"/>
                  <a:pt x="20" y="40"/>
                </a:cubicBezTo>
                <a:cubicBezTo>
                  <a:pt x="20" y="40"/>
                  <a:pt x="20" y="40"/>
                  <a:pt x="20" y="40"/>
                </a:cubicBezTo>
                <a:cubicBezTo>
                  <a:pt x="20" y="40"/>
                  <a:pt x="20" y="40"/>
                  <a:pt x="20" y="40"/>
                </a:cubicBezTo>
                <a:cubicBezTo>
                  <a:pt x="20" y="40"/>
                  <a:pt x="20" y="40"/>
                  <a:pt x="20" y="40"/>
                </a:cubicBezTo>
                <a:cubicBezTo>
                  <a:pt x="20" y="40"/>
                  <a:pt x="20" y="40"/>
                  <a:pt x="20" y="40"/>
                </a:cubicBezTo>
                <a:cubicBezTo>
                  <a:pt x="20" y="40"/>
                  <a:pt x="20" y="40"/>
                  <a:pt x="20" y="40"/>
                </a:cubicBezTo>
                <a:cubicBezTo>
                  <a:pt x="20" y="40"/>
                  <a:pt x="20" y="40"/>
                  <a:pt x="20" y="40"/>
                </a:cubicBezTo>
                <a:cubicBezTo>
                  <a:pt x="20" y="40"/>
                  <a:pt x="20" y="40"/>
                  <a:pt x="20" y="40"/>
                </a:cubicBezTo>
                <a:cubicBezTo>
                  <a:pt x="20" y="40"/>
                  <a:pt x="20" y="40"/>
                  <a:pt x="20" y="40"/>
                </a:cubicBezTo>
                <a:cubicBezTo>
                  <a:pt x="20" y="40"/>
                  <a:pt x="20" y="40"/>
                  <a:pt x="20" y="40"/>
                </a:cubicBezTo>
                <a:cubicBezTo>
                  <a:pt x="20" y="40"/>
                  <a:pt x="20" y="40"/>
                  <a:pt x="20" y="40"/>
                </a:cubicBezTo>
                <a:cubicBezTo>
                  <a:pt x="20" y="40"/>
                  <a:pt x="20" y="40"/>
                  <a:pt x="20" y="40"/>
                </a:cubicBezTo>
                <a:cubicBezTo>
                  <a:pt x="20" y="40"/>
                  <a:pt x="20" y="40"/>
                  <a:pt x="20" y="40"/>
                </a:cubicBezTo>
                <a:cubicBezTo>
                  <a:pt x="20" y="40"/>
                  <a:pt x="20" y="40"/>
                  <a:pt x="20" y="40"/>
                </a:cubicBezTo>
                <a:cubicBezTo>
                  <a:pt x="20" y="40"/>
                  <a:pt x="20" y="40"/>
                  <a:pt x="20" y="40"/>
                </a:cubicBezTo>
                <a:cubicBezTo>
                  <a:pt x="20" y="40"/>
                  <a:pt x="20" y="40"/>
                  <a:pt x="20" y="40"/>
                </a:cubicBezTo>
                <a:cubicBezTo>
                  <a:pt x="20" y="40"/>
                  <a:pt x="20" y="40"/>
                  <a:pt x="20" y="40"/>
                </a:cubicBezTo>
                <a:cubicBezTo>
                  <a:pt x="20" y="40"/>
                  <a:pt x="20" y="40"/>
                  <a:pt x="20" y="40"/>
                </a:cubicBezTo>
                <a:cubicBezTo>
                  <a:pt x="20" y="40"/>
                  <a:pt x="20" y="40"/>
                  <a:pt x="20" y="40"/>
                </a:cubicBezTo>
                <a:cubicBezTo>
                  <a:pt x="20" y="40"/>
                  <a:pt x="20" y="40"/>
                  <a:pt x="20" y="40"/>
                </a:cubicBezTo>
                <a:cubicBezTo>
                  <a:pt x="20" y="40"/>
                  <a:pt x="20" y="40"/>
                  <a:pt x="20" y="40"/>
                </a:cubicBezTo>
                <a:cubicBezTo>
                  <a:pt x="20" y="40"/>
                  <a:pt x="20" y="40"/>
                  <a:pt x="20" y="40"/>
                </a:cubicBezTo>
                <a:cubicBezTo>
                  <a:pt x="20" y="40"/>
                  <a:pt x="20" y="40"/>
                  <a:pt x="20" y="40"/>
                </a:cubicBezTo>
                <a:cubicBezTo>
                  <a:pt x="20" y="40"/>
                  <a:pt x="20" y="40"/>
                  <a:pt x="20" y="40"/>
                </a:cubicBezTo>
                <a:cubicBezTo>
                  <a:pt x="20" y="40"/>
                  <a:pt x="20" y="40"/>
                  <a:pt x="20" y="40"/>
                </a:cubicBezTo>
                <a:cubicBezTo>
                  <a:pt x="20" y="40"/>
                  <a:pt x="20" y="40"/>
                  <a:pt x="20" y="40"/>
                </a:cubicBezTo>
                <a:cubicBezTo>
                  <a:pt x="20" y="40"/>
                  <a:pt x="20" y="40"/>
                  <a:pt x="20" y="40"/>
                </a:cubicBezTo>
                <a:cubicBezTo>
                  <a:pt x="20" y="40"/>
                  <a:pt x="20" y="40"/>
                  <a:pt x="20" y="40"/>
                </a:cubicBezTo>
                <a:cubicBezTo>
                  <a:pt x="20" y="40"/>
                  <a:pt x="20" y="40"/>
                  <a:pt x="20" y="40"/>
                </a:cubicBezTo>
                <a:cubicBezTo>
                  <a:pt x="19" y="40"/>
                  <a:pt x="19" y="40"/>
                  <a:pt x="19" y="40"/>
                </a:cubicBezTo>
                <a:cubicBezTo>
                  <a:pt x="19" y="40"/>
                  <a:pt x="19" y="40"/>
                  <a:pt x="19" y="40"/>
                </a:cubicBezTo>
                <a:cubicBezTo>
                  <a:pt x="19" y="40"/>
                  <a:pt x="19" y="40"/>
                  <a:pt x="19" y="40"/>
                </a:cubicBezTo>
                <a:close/>
                <a:moveTo>
                  <a:pt x="20" y="40"/>
                </a:moveTo>
                <a:cubicBezTo>
                  <a:pt x="20" y="40"/>
                  <a:pt x="20" y="40"/>
                  <a:pt x="20" y="40"/>
                </a:cubicBezTo>
                <a:cubicBezTo>
                  <a:pt x="20" y="40"/>
                  <a:pt x="20" y="40"/>
                  <a:pt x="20" y="40"/>
                </a:cubicBezTo>
                <a:close/>
                <a:moveTo>
                  <a:pt x="20" y="41"/>
                </a:moveTo>
                <a:cubicBezTo>
                  <a:pt x="20" y="41"/>
                  <a:pt x="20" y="41"/>
                  <a:pt x="20" y="41"/>
                </a:cubicBezTo>
                <a:cubicBezTo>
                  <a:pt x="20" y="41"/>
                  <a:pt x="20" y="41"/>
                  <a:pt x="20" y="41"/>
                </a:cubicBezTo>
                <a:cubicBezTo>
                  <a:pt x="20" y="41"/>
                  <a:pt x="20" y="41"/>
                  <a:pt x="20" y="41"/>
                </a:cubicBezTo>
                <a:cubicBezTo>
                  <a:pt x="20" y="41"/>
                  <a:pt x="20" y="41"/>
                  <a:pt x="20" y="41"/>
                </a:cubicBezTo>
                <a:cubicBezTo>
                  <a:pt x="20" y="41"/>
                  <a:pt x="20" y="41"/>
                  <a:pt x="20" y="41"/>
                </a:cubicBezTo>
                <a:cubicBezTo>
                  <a:pt x="20" y="41"/>
                  <a:pt x="20" y="41"/>
                  <a:pt x="20" y="41"/>
                </a:cubicBezTo>
                <a:close/>
                <a:moveTo>
                  <a:pt x="20" y="41"/>
                </a:moveTo>
                <a:cubicBezTo>
                  <a:pt x="20" y="41"/>
                  <a:pt x="20" y="41"/>
                  <a:pt x="20" y="41"/>
                </a:cubicBezTo>
                <a:cubicBezTo>
                  <a:pt x="20" y="41"/>
                  <a:pt x="20" y="41"/>
                  <a:pt x="20" y="41"/>
                </a:cubicBezTo>
                <a:cubicBezTo>
                  <a:pt x="20" y="41"/>
                  <a:pt x="20" y="41"/>
                  <a:pt x="20" y="41"/>
                </a:cubicBezTo>
                <a:cubicBezTo>
                  <a:pt x="20" y="41"/>
                  <a:pt x="20" y="41"/>
                  <a:pt x="20" y="41"/>
                </a:cubicBezTo>
                <a:cubicBezTo>
                  <a:pt x="20" y="41"/>
                  <a:pt x="20" y="41"/>
                  <a:pt x="20" y="41"/>
                </a:cubicBezTo>
                <a:cubicBezTo>
                  <a:pt x="20" y="41"/>
                  <a:pt x="20" y="41"/>
                  <a:pt x="20" y="41"/>
                </a:cubicBezTo>
                <a:cubicBezTo>
                  <a:pt x="20" y="41"/>
                  <a:pt x="20" y="41"/>
                  <a:pt x="20" y="41"/>
                </a:cubicBezTo>
                <a:cubicBezTo>
                  <a:pt x="20" y="41"/>
                  <a:pt x="20" y="41"/>
                  <a:pt x="20" y="41"/>
                </a:cubicBezTo>
                <a:cubicBezTo>
                  <a:pt x="20" y="41"/>
                  <a:pt x="20" y="41"/>
                  <a:pt x="20" y="41"/>
                </a:cubicBezTo>
                <a:cubicBezTo>
                  <a:pt x="20" y="41"/>
                  <a:pt x="20" y="41"/>
                  <a:pt x="20" y="41"/>
                </a:cubicBezTo>
                <a:cubicBezTo>
                  <a:pt x="20" y="41"/>
                  <a:pt x="20" y="41"/>
                  <a:pt x="20" y="41"/>
                </a:cubicBezTo>
                <a:cubicBezTo>
                  <a:pt x="20" y="41"/>
                  <a:pt x="20" y="41"/>
                  <a:pt x="20" y="41"/>
                </a:cubicBezTo>
                <a:cubicBezTo>
                  <a:pt x="20" y="41"/>
                  <a:pt x="20" y="41"/>
                  <a:pt x="20" y="41"/>
                </a:cubicBezTo>
                <a:cubicBezTo>
                  <a:pt x="20" y="41"/>
                  <a:pt x="20" y="41"/>
                  <a:pt x="20" y="41"/>
                </a:cubicBezTo>
                <a:cubicBezTo>
                  <a:pt x="20" y="41"/>
                  <a:pt x="20" y="41"/>
                  <a:pt x="20" y="41"/>
                </a:cubicBezTo>
                <a:cubicBezTo>
                  <a:pt x="20" y="41"/>
                  <a:pt x="20" y="41"/>
                  <a:pt x="20" y="41"/>
                </a:cubicBezTo>
                <a:cubicBezTo>
                  <a:pt x="20" y="41"/>
                  <a:pt x="20" y="41"/>
                  <a:pt x="20" y="41"/>
                </a:cubicBezTo>
                <a:cubicBezTo>
                  <a:pt x="20" y="41"/>
                  <a:pt x="20" y="41"/>
                  <a:pt x="20" y="41"/>
                </a:cubicBezTo>
                <a:close/>
                <a:moveTo>
                  <a:pt x="21" y="35"/>
                </a:moveTo>
                <a:cubicBezTo>
                  <a:pt x="21" y="35"/>
                  <a:pt x="21" y="35"/>
                  <a:pt x="21" y="35"/>
                </a:cubicBezTo>
                <a:cubicBezTo>
                  <a:pt x="21" y="35"/>
                  <a:pt x="21" y="35"/>
                  <a:pt x="21" y="35"/>
                </a:cubicBezTo>
                <a:cubicBezTo>
                  <a:pt x="21" y="35"/>
                  <a:pt x="21" y="35"/>
                  <a:pt x="21" y="35"/>
                </a:cubicBezTo>
                <a:cubicBezTo>
                  <a:pt x="21" y="35"/>
                  <a:pt x="21" y="35"/>
                  <a:pt x="21" y="35"/>
                </a:cubicBezTo>
                <a:cubicBezTo>
                  <a:pt x="21" y="35"/>
                  <a:pt x="21" y="35"/>
                  <a:pt x="21" y="35"/>
                </a:cubicBezTo>
                <a:cubicBezTo>
                  <a:pt x="21" y="35"/>
                  <a:pt x="21" y="35"/>
                  <a:pt x="21" y="35"/>
                </a:cubicBezTo>
                <a:cubicBezTo>
                  <a:pt x="21" y="35"/>
                  <a:pt x="21" y="35"/>
                  <a:pt x="21" y="35"/>
                </a:cubicBezTo>
                <a:cubicBezTo>
                  <a:pt x="21" y="35"/>
                  <a:pt x="21" y="35"/>
                  <a:pt x="21" y="35"/>
                </a:cubicBezTo>
                <a:cubicBezTo>
                  <a:pt x="21" y="35"/>
                  <a:pt x="21" y="35"/>
                  <a:pt x="21" y="35"/>
                </a:cubicBezTo>
                <a:cubicBezTo>
                  <a:pt x="21" y="35"/>
                  <a:pt x="21" y="35"/>
                  <a:pt x="21" y="35"/>
                </a:cubicBezTo>
                <a:cubicBezTo>
                  <a:pt x="21" y="35"/>
                  <a:pt x="21" y="35"/>
                  <a:pt x="21" y="35"/>
                </a:cubicBezTo>
                <a:cubicBezTo>
                  <a:pt x="21" y="35"/>
                  <a:pt x="21" y="35"/>
                  <a:pt x="21" y="35"/>
                </a:cubicBezTo>
                <a:cubicBezTo>
                  <a:pt x="21" y="35"/>
                  <a:pt x="21" y="35"/>
                  <a:pt x="21" y="35"/>
                </a:cubicBezTo>
                <a:cubicBezTo>
                  <a:pt x="21" y="35"/>
                  <a:pt x="21" y="35"/>
                  <a:pt x="21" y="35"/>
                </a:cubicBezTo>
                <a:cubicBezTo>
                  <a:pt x="21" y="35"/>
                  <a:pt x="21" y="35"/>
                  <a:pt x="21" y="35"/>
                </a:cubicBezTo>
                <a:cubicBezTo>
                  <a:pt x="21" y="35"/>
                  <a:pt x="21" y="35"/>
                  <a:pt x="21" y="35"/>
                </a:cubicBezTo>
                <a:cubicBezTo>
                  <a:pt x="21" y="35"/>
                  <a:pt x="21" y="35"/>
                  <a:pt x="21" y="35"/>
                </a:cubicBezTo>
                <a:cubicBezTo>
                  <a:pt x="21" y="35"/>
                  <a:pt x="21" y="35"/>
                  <a:pt x="21" y="35"/>
                </a:cubicBezTo>
                <a:cubicBezTo>
                  <a:pt x="21" y="35"/>
                  <a:pt x="21" y="35"/>
                  <a:pt x="21" y="35"/>
                </a:cubicBezTo>
                <a:cubicBezTo>
                  <a:pt x="21" y="35"/>
                  <a:pt x="21" y="35"/>
                  <a:pt x="21" y="35"/>
                </a:cubicBezTo>
                <a:cubicBezTo>
                  <a:pt x="21" y="35"/>
                  <a:pt x="21" y="35"/>
                  <a:pt x="21" y="35"/>
                </a:cubicBezTo>
                <a:cubicBezTo>
                  <a:pt x="21" y="35"/>
                  <a:pt x="21" y="35"/>
                  <a:pt x="21" y="35"/>
                </a:cubicBezTo>
                <a:cubicBezTo>
                  <a:pt x="21" y="35"/>
                  <a:pt x="21" y="35"/>
                  <a:pt x="21" y="35"/>
                </a:cubicBezTo>
                <a:cubicBezTo>
                  <a:pt x="21" y="35"/>
                  <a:pt x="21" y="35"/>
                  <a:pt x="21" y="35"/>
                </a:cubicBezTo>
                <a:cubicBezTo>
                  <a:pt x="21" y="35"/>
                  <a:pt x="21" y="35"/>
                  <a:pt x="21" y="35"/>
                </a:cubicBezTo>
                <a:cubicBezTo>
                  <a:pt x="21" y="35"/>
                  <a:pt x="21" y="35"/>
                  <a:pt x="21" y="35"/>
                </a:cubicBezTo>
                <a:cubicBezTo>
                  <a:pt x="21" y="35"/>
                  <a:pt x="21" y="35"/>
                  <a:pt x="21" y="35"/>
                </a:cubicBezTo>
                <a:cubicBezTo>
                  <a:pt x="21" y="35"/>
                  <a:pt x="21" y="35"/>
                  <a:pt x="21" y="35"/>
                </a:cubicBezTo>
                <a:cubicBezTo>
                  <a:pt x="21" y="35"/>
                  <a:pt x="21" y="35"/>
                  <a:pt x="21" y="35"/>
                </a:cubicBezTo>
                <a:close/>
                <a:moveTo>
                  <a:pt x="22" y="27"/>
                </a:moveTo>
                <a:cubicBezTo>
                  <a:pt x="22" y="27"/>
                  <a:pt x="22" y="27"/>
                  <a:pt x="22" y="27"/>
                </a:cubicBezTo>
                <a:cubicBezTo>
                  <a:pt x="21" y="27"/>
                  <a:pt x="21" y="27"/>
                  <a:pt x="21" y="27"/>
                </a:cubicBezTo>
                <a:cubicBezTo>
                  <a:pt x="21" y="27"/>
                  <a:pt x="21" y="27"/>
                  <a:pt x="21" y="27"/>
                </a:cubicBezTo>
                <a:cubicBezTo>
                  <a:pt x="21" y="27"/>
                  <a:pt x="21" y="27"/>
                  <a:pt x="21" y="27"/>
                </a:cubicBezTo>
                <a:cubicBezTo>
                  <a:pt x="21" y="27"/>
                  <a:pt x="21" y="27"/>
                  <a:pt x="21" y="27"/>
                </a:cubicBezTo>
                <a:cubicBezTo>
                  <a:pt x="21" y="27"/>
                  <a:pt x="21" y="27"/>
                  <a:pt x="21" y="27"/>
                </a:cubicBezTo>
                <a:cubicBezTo>
                  <a:pt x="21" y="27"/>
                  <a:pt x="21" y="27"/>
                  <a:pt x="22" y="27"/>
                </a:cubicBezTo>
                <a:cubicBezTo>
                  <a:pt x="22" y="27"/>
                  <a:pt x="22" y="27"/>
                  <a:pt x="22" y="27"/>
                </a:cubicBezTo>
                <a:cubicBezTo>
                  <a:pt x="22" y="27"/>
                  <a:pt x="22" y="27"/>
                  <a:pt x="22" y="27"/>
                </a:cubicBezTo>
                <a:cubicBezTo>
                  <a:pt x="22" y="27"/>
                  <a:pt x="22" y="27"/>
                  <a:pt x="22" y="27"/>
                </a:cubicBezTo>
                <a:close/>
                <a:moveTo>
                  <a:pt x="15" y="39"/>
                </a:moveTo>
                <a:cubicBezTo>
                  <a:pt x="15" y="39"/>
                  <a:pt x="15" y="39"/>
                  <a:pt x="15" y="39"/>
                </a:cubicBezTo>
                <a:cubicBezTo>
                  <a:pt x="15" y="39"/>
                  <a:pt x="15" y="39"/>
                  <a:pt x="15" y="39"/>
                </a:cubicBezTo>
                <a:cubicBezTo>
                  <a:pt x="15" y="39"/>
                  <a:pt x="15" y="39"/>
                  <a:pt x="15" y="39"/>
                </a:cubicBezTo>
                <a:cubicBezTo>
                  <a:pt x="15" y="39"/>
                  <a:pt x="15" y="39"/>
                  <a:pt x="15" y="39"/>
                </a:cubicBezTo>
                <a:close/>
                <a:moveTo>
                  <a:pt x="30" y="17"/>
                </a:moveTo>
                <a:cubicBezTo>
                  <a:pt x="30" y="17"/>
                  <a:pt x="30" y="17"/>
                  <a:pt x="30" y="17"/>
                </a:cubicBezTo>
                <a:cubicBezTo>
                  <a:pt x="30" y="17"/>
                  <a:pt x="30" y="17"/>
                  <a:pt x="30" y="17"/>
                </a:cubicBezTo>
                <a:cubicBezTo>
                  <a:pt x="30" y="17"/>
                  <a:pt x="30" y="17"/>
                  <a:pt x="30" y="17"/>
                </a:cubicBezTo>
                <a:cubicBezTo>
                  <a:pt x="30" y="17"/>
                  <a:pt x="30" y="17"/>
                  <a:pt x="30" y="17"/>
                </a:cubicBezTo>
                <a:cubicBezTo>
                  <a:pt x="30" y="17"/>
                  <a:pt x="30" y="17"/>
                  <a:pt x="30" y="17"/>
                </a:cubicBezTo>
                <a:cubicBezTo>
                  <a:pt x="30" y="17"/>
                  <a:pt x="30" y="17"/>
                  <a:pt x="30" y="17"/>
                </a:cubicBezTo>
                <a:cubicBezTo>
                  <a:pt x="30" y="17"/>
                  <a:pt x="30" y="17"/>
                  <a:pt x="30" y="17"/>
                </a:cubicBezTo>
                <a:cubicBezTo>
                  <a:pt x="30" y="17"/>
                  <a:pt x="30" y="17"/>
                  <a:pt x="30" y="17"/>
                </a:cubicBezTo>
                <a:cubicBezTo>
                  <a:pt x="30" y="17"/>
                  <a:pt x="30" y="17"/>
                  <a:pt x="30" y="17"/>
                </a:cubicBezTo>
                <a:cubicBezTo>
                  <a:pt x="30" y="17"/>
                  <a:pt x="30" y="17"/>
                  <a:pt x="30" y="17"/>
                </a:cubicBezTo>
                <a:cubicBezTo>
                  <a:pt x="30" y="17"/>
                  <a:pt x="30" y="17"/>
                  <a:pt x="30" y="17"/>
                </a:cubicBezTo>
                <a:cubicBezTo>
                  <a:pt x="30" y="17"/>
                  <a:pt x="30" y="17"/>
                  <a:pt x="30" y="17"/>
                </a:cubicBezTo>
                <a:cubicBezTo>
                  <a:pt x="30" y="17"/>
                  <a:pt x="30" y="17"/>
                  <a:pt x="30" y="17"/>
                </a:cubicBezTo>
                <a:cubicBezTo>
                  <a:pt x="30" y="17"/>
                  <a:pt x="30" y="17"/>
                  <a:pt x="30" y="17"/>
                </a:cubicBezTo>
                <a:cubicBezTo>
                  <a:pt x="30" y="17"/>
                  <a:pt x="30" y="17"/>
                  <a:pt x="30" y="17"/>
                </a:cubicBezTo>
                <a:close/>
                <a:moveTo>
                  <a:pt x="20" y="40"/>
                </a:moveTo>
                <a:cubicBezTo>
                  <a:pt x="20" y="40"/>
                  <a:pt x="20" y="40"/>
                  <a:pt x="20" y="40"/>
                </a:cubicBezTo>
                <a:cubicBezTo>
                  <a:pt x="20" y="40"/>
                  <a:pt x="20" y="40"/>
                  <a:pt x="20" y="40"/>
                </a:cubicBezTo>
                <a:cubicBezTo>
                  <a:pt x="20" y="40"/>
                  <a:pt x="20" y="40"/>
                  <a:pt x="20" y="41"/>
                </a:cubicBezTo>
                <a:cubicBezTo>
                  <a:pt x="20" y="41"/>
                  <a:pt x="20" y="41"/>
                  <a:pt x="20" y="41"/>
                </a:cubicBezTo>
                <a:cubicBezTo>
                  <a:pt x="20" y="41"/>
                  <a:pt x="20" y="41"/>
                  <a:pt x="20" y="41"/>
                </a:cubicBezTo>
                <a:cubicBezTo>
                  <a:pt x="20" y="41"/>
                  <a:pt x="20" y="41"/>
                  <a:pt x="20" y="41"/>
                </a:cubicBezTo>
                <a:cubicBezTo>
                  <a:pt x="20" y="41"/>
                  <a:pt x="20" y="41"/>
                  <a:pt x="20" y="41"/>
                </a:cubicBezTo>
                <a:cubicBezTo>
                  <a:pt x="20" y="41"/>
                  <a:pt x="20" y="41"/>
                  <a:pt x="20" y="41"/>
                </a:cubicBezTo>
                <a:cubicBezTo>
                  <a:pt x="20" y="40"/>
                  <a:pt x="20" y="40"/>
                  <a:pt x="20" y="40"/>
                </a:cubicBezTo>
                <a:cubicBezTo>
                  <a:pt x="20" y="40"/>
                  <a:pt x="20" y="40"/>
                  <a:pt x="20" y="40"/>
                </a:cubicBezTo>
                <a:cubicBezTo>
                  <a:pt x="20" y="40"/>
                  <a:pt x="20" y="40"/>
                  <a:pt x="20" y="40"/>
                </a:cubicBezTo>
                <a:cubicBezTo>
                  <a:pt x="20" y="40"/>
                  <a:pt x="20" y="40"/>
                  <a:pt x="20" y="40"/>
                </a:cubicBezTo>
                <a:cubicBezTo>
                  <a:pt x="20" y="40"/>
                  <a:pt x="20" y="40"/>
                  <a:pt x="20" y="40"/>
                </a:cubicBezTo>
                <a:cubicBezTo>
                  <a:pt x="20" y="40"/>
                  <a:pt x="20" y="40"/>
                  <a:pt x="20" y="40"/>
                </a:cubicBezTo>
                <a:cubicBezTo>
                  <a:pt x="20" y="40"/>
                  <a:pt x="20" y="40"/>
                  <a:pt x="20" y="40"/>
                </a:cubicBezTo>
                <a:close/>
                <a:moveTo>
                  <a:pt x="20" y="41"/>
                </a:moveTo>
                <a:cubicBezTo>
                  <a:pt x="20" y="41"/>
                  <a:pt x="20" y="41"/>
                  <a:pt x="20" y="41"/>
                </a:cubicBezTo>
                <a:cubicBezTo>
                  <a:pt x="20" y="41"/>
                  <a:pt x="20" y="41"/>
                  <a:pt x="20" y="41"/>
                </a:cubicBezTo>
                <a:cubicBezTo>
                  <a:pt x="20" y="41"/>
                  <a:pt x="20" y="41"/>
                  <a:pt x="20" y="41"/>
                </a:cubicBezTo>
                <a:cubicBezTo>
                  <a:pt x="20" y="41"/>
                  <a:pt x="20" y="41"/>
                  <a:pt x="20" y="41"/>
                </a:cubicBezTo>
                <a:cubicBezTo>
                  <a:pt x="20" y="41"/>
                  <a:pt x="20" y="41"/>
                  <a:pt x="20" y="41"/>
                </a:cubicBezTo>
                <a:cubicBezTo>
                  <a:pt x="20" y="41"/>
                  <a:pt x="20" y="41"/>
                  <a:pt x="20" y="41"/>
                </a:cubicBezTo>
                <a:cubicBezTo>
                  <a:pt x="20" y="41"/>
                  <a:pt x="20" y="41"/>
                  <a:pt x="20" y="41"/>
                </a:cubicBezTo>
                <a:cubicBezTo>
                  <a:pt x="20" y="41"/>
                  <a:pt x="20" y="41"/>
                  <a:pt x="20" y="41"/>
                </a:cubicBezTo>
                <a:cubicBezTo>
                  <a:pt x="20" y="41"/>
                  <a:pt x="20" y="41"/>
                  <a:pt x="20" y="41"/>
                </a:cubicBezTo>
                <a:close/>
                <a:moveTo>
                  <a:pt x="20" y="41"/>
                </a:moveTo>
                <a:cubicBezTo>
                  <a:pt x="20" y="41"/>
                  <a:pt x="20" y="41"/>
                  <a:pt x="20" y="41"/>
                </a:cubicBezTo>
                <a:cubicBezTo>
                  <a:pt x="20" y="41"/>
                  <a:pt x="20" y="41"/>
                  <a:pt x="20" y="41"/>
                </a:cubicBezTo>
                <a:cubicBezTo>
                  <a:pt x="20" y="41"/>
                  <a:pt x="20" y="41"/>
                  <a:pt x="20" y="41"/>
                </a:cubicBezTo>
                <a:cubicBezTo>
                  <a:pt x="20" y="41"/>
                  <a:pt x="20" y="41"/>
                  <a:pt x="20" y="41"/>
                </a:cubicBezTo>
                <a:cubicBezTo>
                  <a:pt x="20" y="41"/>
                  <a:pt x="20" y="41"/>
                  <a:pt x="20" y="41"/>
                </a:cubicBezTo>
                <a:cubicBezTo>
                  <a:pt x="20" y="41"/>
                  <a:pt x="20" y="41"/>
                  <a:pt x="20" y="41"/>
                </a:cubicBezTo>
                <a:cubicBezTo>
                  <a:pt x="20" y="41"/>
                  <a:pt x="20" y="41"/>
                  <a:pt x="20" y="41"/>
                </a:cubicBezTo>
                <a:cubicBezTo>
                  <a:pt x="20" y="41"/>
                  <a:pt x="20" y="41"/>
                  <a:pt x="20" y="41"/>
                </a:cubicBezTo>
                <a:cubicBezTo>
                  <a:pt x="20" y="41"/>
                  <a:pt x="20" y="41"/>
                  <a:pt x="20" y="41"/>
                </a:cubicBezTo>
                <a:cubicBezTo>
                  <a:pt x="20" y="41"/>
                  <a:pt x="20" y="41"/>
                  <a:pt x="20" y="41"/>
                </a:cubicBezTo>
                <a:close/>
                <a:moveTo>
                  <a:pt x="36" y="30"/>
                </a:moveTo>
                <a:cubicBezTo>
                  <a:pt x="36" y="30"/>
                  <a:pt x="36" y="30"/>
                  <a:pt x="36" y="30"/>
                </a:cubicBezTo>
                <a:cubicBezTo>
                  <a:pt x="36" y="30"/>
                  <a:pt x="36" y="30"/>
                  <a:pt x="36" y="30"/>
                </a:cubicBezTo>
                <a:cubicBezTo>
                  <a:pt x="36" y="30"/>
                  <a:pt x="36" y="30"/>
                  <a:pt x="36" y="30"/>
                </a:cubicBezTo>
                <a:cubicBezTo>
                  <a:pt x="36" y="30"/>
                  <a:pt x="36" y="30"/>
                  <a:pt x="36" y="30"/>
                </a:cubicBezTo>
                <a:cubicBezTo>
                  <a:pt x="36" y="30"/>
                  <a:pt x="36" y="30"/>
                  <a:pt x="36" y="30"/>
                </a:cubicBezTo>
                <a:cubicBezTo>
                  <a:pt x="36" y="30"/>
                  <a:pt x="36" y="30"/>
                  <a:pt x="36" y="30"/>
                </a:cubicBezTo>
                <a:cubicBezTo>
                  <a:pt x="36" y="30"/>
                  <a:pt x="36" y="30"/>
                  <a:pt x="36" y="30"/>
                </a:cubicBezTo>
                <a:cubicBezTo>
                  <a:pt x="36" y="30"/>
                  <a:pt x="36" y="30"/>
                  <a:pt x="36" y="30"/>
                </a:cubicBezTo>
                <a:cubicBezTo>
                  <a:pt x="36" y="30"/>
                  <a:pt x="36" y="30"/>
                  <a:pt x="36" y="30"/>
                </a:cubicBezTo>
                <a:cubicBezTo>
                  <a:pt x="36" y="30"/>
                  <a:pt x="36" y="30"/>
                  <a:pt x="36" y="30"/>
                </a:cubicBezTo>
                <a:cubicBezTo>
                  <a:pt x="36" y="30"/>
                  <a:pt x="36" y="30"/>
                  <a:pt x="36" y="30"/>
                </a:cubicBezTo>
                <a:cubicBezTo>
                  <a:pt x="36" y="30"/>
                  <a:pt x="36" y="30"/>
                  <a:pt x="36" y="30"/>
                </a:cubicBezTo>
                <a:cubicBezTo>
                  <a:pt x="36" y="30"/>
                  <a:pt x="36" y="30"/>
                  <a:pt x="36" y="30"/>
                </a:cubicBezTo>
                <a:cubicBezTo>
                  <a:pt x="36" y="30"/>
                  <a:pt x="36" y="30"/>
                  <a:pt x="36" y="30"/>
                </a:cubicBezTo>
                <a:cubicBezTo>
                  <a:pt x="36" y="30"/>
                  <a:pt x="36" y="30"/>
                  <a:pt x="36" y="30"/>
                </a:cubicBezTo>
                <a:close/>
                <a:moveTo>
                  <a:pt x="36" y="30"/>
                </a:moveTo>
                <a:cubicBezTo>
                  <a:pt x="36" y="30"/>
                  <a:pt x="36" y="30"/>
                  <a:pt x="36" y="30"/>
                </a:cubicBezTo>
                <a:cubicBezTo>
                  <a:pt x="36" y="30"/>
                  <a:pt x="36" y="30"/>
                  <a:pt x="36" y="30"/>
                </a:cubicBezTo>
                <a:cubicBezTo>
                  <a:pt x="36" y="30"/>
                  <a:pt x="36" y="30"/>
                  <a:pt x="36" y="30"/>
                </a:cubicBezTo>
                <a:close/>
                <a:moveTo>
                  <a:pt x="36" y="30"/>
                </a:moveTo>
                <a:cubicBezTo>
                  <a:pt x="36" y="30"/>
                  <a:pt x="36" y="30"/>
                  <a:pt x="36" y="30"/>
                </a:cubicBezTo>
                <a:cubicBezTo>
                  <a:pt x="36" y="30"/>
                  <a:pt x="36" y="30"/>
                  <a:pt x="36" y="30"/>
                </a:cubicBezTo>
                <a:cubicBezTo>
                  <a:pt x="36" y="30"/>
                  <a:pt x="36" y="30"/>
                  <a:pt x="36" y="30"/>
                </a:cubicBezTo>
                <a:close/>
                <a:moveTo>
                  <a:pt x="36" y="31"/>
                </a:moveTo>
                <a:cubicBezTo>
                  <a:pt x="36" y="31"/>
                  <a:pt x="36" y="31"/>
                  <a:pt x="36" y="31"/>
                </a:cubicBezTo>
                <a:cubicBezTo>
                  <a:pt x="36" y="31"/>
                  <a:pt x="36" y="31"/>
                  <a:pt x="36" y="31"/>
                </a:cubicBezTo>
                <a:cubicBezTo>
                  <a:pt x="36" y="31"/>
                  <a:pt x="36" y="31"/>
                  <a:pt x="36" y="31"/>
                </a:cubicBezTo>
                <a:cubicBezTo>
                  <a:pt x="36" y="31"/>
                  <a:pt x="36" y="31"/>
                  <a:pt x="36" y="31"/>
                </a:cubicBezTo>
                <a:cubicBezTo>
                  <a:pt x="36" y="31"/>
                  <a:pt x="36" y="31"/>
                  <a:pt x="36" y="31"/>
                </a:cubicBezTo>
                <a:cubicBezTo>
                  <a:pt x="36" y="31"/>
                  <a:pt x="36" y="31"/>
                  <a:pt x="36" y="31"/>
                </a:cubicBezTo>
                <a:cubicBezTo>
                  <a:pt x="36" y="31"/>
                  <a:pt x="36" y="31"/>
                  <a:pt x="36" y="31"/>
                </a:cubicBezTo>
                <a:cubicBezTo>
                  <a:pt x="36" y="31"/>
                  <a:pt x="36" y="31"/>
                  <a:pt x="36" y="31"/>
                </a:cubicBezTo>
                <a:cubicBezTo>
                  <a:pt x="36" y="31"/>
                  <a:pt x="36" y="31"/>
                  <a:pt x="36" y="31"/>
                </a:cubicBezTo>
                <a:cubicBezTo>
                  <a:pt x="36" y="31"/>
                  <a:pt x="36" y="31"/>
                  <a:pt x="36" y="31"/>
                </a:cubicBezTo>
                <a:cubicBezTo>
                  <a:pt x="36" y="31"/>
                  <a:pt x="36" y="31"/>
                  <a:pt x="36" y="31"/>
                </a:cubicBezTo>
                <a:cubicBezTo>
                  <a:pt x="36" y="31"/>
                  <a:pt x="36" y="31"/>
                  <a:pt x="36" y="31"/>
                </a:cubicBezTo>
                <a:cubicBezTo>
                  <a:pt x="36" y="31"/>
                  <a:pt x="36" y="31"/>
                  <a:pt x="36" y="31"/>
                </a:cubicBezTo>
                <a:cubicBezTo>
                  <a:pt x="36" y="31"/>
                  <a:pt x="36" y="31"/>
                  <a:pt x="36" y="31"/>
                </a:cubicBezTo>
                <a:cubicBezTo>
                  <a:pt x="36" y="31"/>
                  <a:pt x="36" y="31"/>
                  <a:pt x="36" y="31"/>
                </a:cubicBezTo>
                <a:cubicBezTo>
                  <a:pt x="36" y="31"/>
                  <a:pt x="36" y="31"/>
                  <a:pt x="36" y="31"/>
                </a:cubicBezTo>
                <a:close/>
                <a:moveTo>
                  <a:pt x="36" y="31"/>
                </a:moveTo>
                <a:cubicBezTo>
                  <a:pt x="36" y="31"/>
                  <a:pt x="36" y="31"/>
                  <a:pt x="36" y="31"/>
                </a:cubicBezTo>
                <a:cubicBezTo>
                  <a:pt x="36" y="31"/>
                  <a:pt x="36" y="31"/>
                  <a:pt x="36" y="31"/>
                </a:cubicBezTo>
                <a:cubicBezTo>
                  <a:pt x="36" y="31"/>
                  <a:pt x="36" y="31"/>
                  <a:pt x="36" y="31"/>
                </a:cubicBezTo>
                <a:cubicBezTo>
                  <a:pt x="36" y="31"/>
                  <a:pt x="36" y="31"/>
                  <a:pt x="36" y="31"/>
                </a:cubicBezTo>
                <a:cubicBezTo>
                  <a:pt x="36" y="31"/>
                  <a:pt x="36" y="31"/>
                  <a:pt x="36" y="31"/>
                </a:cubicBezTo>
                <a:cubicBezTo>
                  <a:pt x="36" y="31"/>
                  <a:pt x="36" y="31"/>
                  <a:pt x="36" y="31"/>
                </a:cubicBezTo>
                <a:cubicBezTo>
                  <a:pt x="36" y="31"/>
                  <a:pt x="36" y="31"/>
                  <a:pt x="36" y="31"/>
                </a:cubicBezTo>
                <a:cubicBezTo>
                  <a:pt x="36" y="31"/>
                  <a:pt x="36" y="31"/>
                  <a:pt x="36" y="31"/>
                </a:cubicBezTo>
                <a:cubicBezTo>
                  <a:pt x="36" y="31"/>
                  <a:pt x="36" y="31"/>
                  <a:pt x="36" y="31"/>
                </a:cubicBezTo>
                <a:cubicBezTo>
                  <a:pt x="36" y="31"/>
                  <a:pt x="36" y="31"/>
                  <a:pt x="36" y="31"/>
                </a:cubicBezTo>
                <a:cubicBezTo>
                  <a:pt x="36" y="31"/>
                  <a:pt x="36" y="31"/>
                  <a:pt x="36" y="31"/>
                </a:cubicBezTo>
                <a:cubicBezTo>
                  <a:pt x="36" y="31"/>
                  <a:pt x="36" y="31"/>
                  <a:pt x="36" y="31"/>
                </a:cubicBezTo>
                <a:cubicBezTo>
                  <a:pt x="36" y="31"/>
                  <a:pt x="36" y="31"/>
                  <a:pt x="36" y="31"/>
                </a:cubicBezTo>
                <a:cubicBezTo>
                  <a:pt x="36" y="31"/>
                  <a:pt x="36" y="31"/>
                  <a:pt x="36" y="31"/>
                </a:cubicBezTo>
                <a:cubicBezTo>
                  <a:pt x="36" y="31"/>
                  <a:pt x="36" y="31"/>
                  <a:pt x="36" y="31"/>
                </a:cubicBezTo>
                <a:cubicBezTo>
                  <a:pt x="36" y="31"/>
                  <a:pt x="36" y="31"/>
                  <a:pt x="36" y="31"/>
                </a:cubicBezTo>
                <a:cubicBezTo>
                  <a:pt x="36" y="31"/>
                  <a:pt x="36" y="31"/>
                  <a:pt x="36" y="31"/>
                </a:cubicBezTo>
                <a:cubicBezTo>
                  <a:pt x="36" y="31"/>
                  <a:pt x="36" y="31"/>
                  <a:pt x="36" y="31"/>
                </a:cubicBezTo>
                <a:cubicBezTo>
                  <a:pt x="36" y="31"/>
                  <a:pt x="36" y="31"/>
                  <a:pt x="36" y="31"/>
                </a:cubicBezTo>
                <a:cubicBezTo>
                  <a:pt x="36" y="31"/>
                  <a:pt x="36" y="31"/>
                  <a:pt x="36" y="31"/>
                </a:cubicBezTo>
                <a:cubicBezTo>
                  <a:pt x="36" y="31"/>
                  <a:pt x="36" y="31"/>
                  <a:pt x="36" y="31"/>
                </a:cubicBezTo>
                <a:cubicBezTo>
                  <a:pt x="36" y="31"/>
                  <a:pt x="36" y="31"/>
                  <a:pt x="36" y="31"/>
                </a:cubicBezTo>
                <a:close/>
                <a:moveTo>
                  <a:pt x="36" y="32"/>
                </a:moveTo>
                <a:cubicBezTo>
                  <a:pt x="36" y="32"/>
                  <a:pt x="36" y="32"/>
                  <a:pt x="36" y="32"/>
                </a:cubicBezTo>
                <a:cubicBezTo>
                  <a:pt x="36" y="32"/>
                  <a:pt x="36" y="32"/>
                  <a:pt x="36" y="32"/>
                </a:cubicBezTo>
                <a:cubicBezTo>
                  <a:pt x="36" y="32"/>
                  <a:pt x="36" y="32"/>
                  <a:pt x="36" y="32"/>
                </a:cubicBezTo>
                <a:cubicBezTo>
                  <a:pt x="36" y="32"/>
                  <a:pt x="36" y="32"/>
                  <a:pt x="36" y="32"/>
                </a:cubicBezTo>
                <a:cubicBezTo>
                  <a:pt x="36" y="32"/>
                  <a:pt x="36" y="32"/>
                  <a:pt x="36" y="32"/>
                </a:cubicBezTo>
                <a:cubicBezTo>
                  <a:pt x="36" y="32"/>
                  <a:pt x="36" y="32"/>
                  <a:pt x="36" y="32"/>
                </a:cubicBezTo>
                <a:cubicBezTo>
                  <a:pt x="36" y="32"/>
                  <a:pt x="36" y="32"/>
                  <a:pt x="36" y="32"/>
                </a:cubicBezTo>
                <a:cubicBezTo>
                  <a:pt x="36" y="32"/>
                  <a:pt x="36" y="32"/>
                  <a:pt x="36" y="32"/>
                </a:cubicBezTo>
                <a:cubicBezTo>
                  <a:pt x="36" y="32"/>
                  <a:pt x="36" y="32"/>
                  <a:pt x="36" y="32"/>
                </a:cubicBezTo>
                <a:cubicBezTo>
                  <a:pt x="36" y="32"/>
                  <a:pt x="36" y="32"/>
                  <a:pt x="36" y="32"/>
                </a:cubicBezTo>
                <a:cubicBezTo>
                  <a:pt x="36" y="32"/>
                  <a:pt x="36" y="32"/>
                  <a:pt x="36" y="32"/>
                </a:cubicBezTo>
                <a:cubicBezTo>
                  <a:pt x="36" y="32"/>
                  <a:pt x="36" y="32"/>
                  <a:pt x="36" y="32"/>
                </a:cubicBezTo>
                <a:cubicBezTo>
                  <a:pt x="36" y="32"/>
                  <a:pt x="36" y="32"/>
                  <a:pt x="36" y="32"/>
                </a:cubicBezTo>
                <a:cubicBezTo>
                  <a:pt x="36" y="32"/>
                  <a:pt x="36" y="32"/>
                  <a:pt x="36" y="32"/>
                </a:cubicBezTo>
                <a:cubicBezTo>
                  <a:pt x="36" y="32"/>
                  <a:pt x="36" y="32"/>
                  <a:pt x="36" y="32"/>
                </a:cubicBezTo>
                <a:close/>
                <a:moveTo>
                  <a:pt x="36" y="30"/>
                </a:moveTo>
                <a:cubicBezTo>
                  <a:pt x="36" y="30"/>
                  <a:pt x="36" y="30"/>
                  <a:pt x="36" y="30"/>
                </a:cubicBezTo>
                <a:cubicBezTo>
                  <a:pt x="36" y="30"/>
                  <a:pt x="36" y="30"/>
                  <a:pt x="36" y="30"/>
                </a:cubicBezTo>
                <a:cubicBezTo>
                  <a:pt x="36" y="30"/>
                  <a:pt x="36" y="30"/>
                  <a:pt x="36" y="30"/>
                </a:cubicBezTo>
                <a:cubicBezTo>
                  <a:pt x="36" y="30"/>
                  <a:pt x="36" y="30"/>
                  <a:pt x="36" y="30"/>
                </a:cubicBezTo>
                <a:cubicBezTo>
                  <a:pt x="36" y="30"/>
                  <a:pt x="36" y="30"/>
                  <a:pt x="36" y="30"/>
                </a:cubicBezTo>
                <a:cubicBezTo>
                  <a:pt x="36" y="30"/>
                  <a:pt x="36" y="30"/>
                  <a:pt x="36" y="30"/>
                </a:cubicBezTo>
                <a:cubicBezTo>
                  <a:pt x="36" y="30"/>
                  <a:pt x="36" y="30"/>
                  <a:pt x="36" y="30"/>
                </a:cubicBezTo>
                <a:cubicBezTo>
                  <a:pt x="36" y="30"/>
                  <a:pt x="36" y="30"/>
                  <a:pt x="36" y="30"/>
                </a:cubicBezTo>
                <a:cubicBezTo>
                  <a:pt x="36" y="30"/>
                  <a:pt x="36" y="30"/>
                  <a:pt x="36" y="30"/>
                </a:cubicBezTo>
                <a:cubicBezTo>
                  <a:pt x="36" y="30"/>
                  <a:pt x="36" y="30"/>
                  <a:pt x="36" y="30"/>
                </a:cubicBezTo>
                <a:cubicBezTo>
                  <a:pt x="36" y="30"/>
                  <a:pt x="36" y="30"/>
                  <a:pt x="36" y="30"/>
                </a:cubicBezTo>
                <a:cubicBezTo>
                  <a:pt x="36" y="30"/>
                  <a:pt x="36" y="30"/>
                  <a:pt x="36" y="30"/>
                </a:cubicBezTo>
                <a:cubicBezTo>
                  <a:pt x="36" y="30"/>
                  <a:pt x="36" y="30"/>
                  <a:pt x="36" y="30"/>
                </a:cubicBezTo>
                <a:cubicBezTo>
                  <a:pt x="36" y="30"/>
                  <a:pt x="36" y="30"/>
                  <a:pt x="36" y="30"/>
                </a:cubicBezTo>
                <a:cubicBezTo>
                  <a:pt x="36" y="30"/>
                  <a:pt x="36" y="30"/>
                  <a:pt x="36" y="30"/>
                </a:cubicBezTo>
                <a:cubicBezTo>
                  <a:pt x="36" y="30"/>
                  <a:pt x="36" y="30"/>
                  <a:pt x="36" y="30"/>
                </a:cubicBezTo>
                <a:cubicBezTo>
                  <a:pt x="36" y="30"/>
                  <a:pt x="36" y="30"/>
                  <a:pt x="36" y="30"/>
                </a:cubicBezTo>
                <a:cubicBezTo>
                  <a:pt x="36" y="30"/>
                  <a:pt x="36" y="30"/>
                  <a:pt x="36" y="30"/>
                </a:cubicBezTo>
                <a:cubicBezTo>
                  <a:pt x="36" y="30"/>
                  <a:pt x="36" y="30"/>
                  <a:pt x="36" y="30"/>
                </a:cubicBezTo>
                <a:cubicBezTo>
                  <a:pt x="36" y="30"/>
                  <a:pt x="36" y="30"/>
                  <a:pt x="36" y="30"/>
                </a:cubicBezTo>
                <a:cubicBezTo>
                  <a:pt x="36" y="30"/>
                  <a:pt x="36" y="30"/>
                  <a:pt x="36" y="30"/>
                </a:cubicBezTo>
                <a:cubicBezTo>
                  <a:pt x="36" y="30"/>
                  <a:pt x="36" y="30"/>
                  <a:pt x="36" y="30"/>
                </a:cubicBezTo>
                <a:cubicBezTo>
                  <a:pt x="36" y="30"/>
                  <a:pt x="36" y="30"/>
                  <a:pt x="36" y="30"/>
                </a:cubicBezTo>
                <a:close/>
                <a:moveTo>
                  <a:pt x="36" y="29"/>
                </a:moveTo>
                <a:cubicBezTo>
                  <a:pt x="36" y="29"/>
                  <a:pt x="36" y="29"/>
                  <a:pt x="36" y="29"/>
                </a:cubicBezTo>
                <a:cubicBezTo>
                  <a:pt x="36" y="29"/>
                  <a:pt x="36" y="29"/>
                  <a:pt x="36" y="29"/>
                </a:cubicBezTo>
                <a:cubicBezTo>
                  <a:pt x="36" y="29"/>
                  <a:pt x="36" y="29"/>
                  <a:pt x="36" y="29"/>
                </a:cubicBezTo>
                <a:cubicBezTo>
                  <a:pt x="36" y="29"/>
                  <a:pt x="36" y="29"/>
                  <a:pt x="36" y="29"/>
                </a:cubicBezTo>
                <a:cubicBezTo>
                  <a:pt x="36" y="29"/>
                  <a:pt x="36" y="29"/>
                  <a:pt x="36" y="29"/>
                </a:cubicBezTo>
                <a:cubicBezTo>
                  <a:pt x="36" y="29"/>
                  <a:pt x="36" y="29"/>
                  <a:pt x="36" y="29"/>
                </a:cubicBezTo>
                <a:cubicBezTo>
                  <a:pt x="36" y="29"/>
                  <a:pt x="36" y="29"/>
                  <a:pt x="36" y="29"/>
                </a:cubicBezTo>
                <a:cubicBezTo>
                  <a:pt x="36" y="29"/>
                  <a:pt x="36" y="29"/>
                  <a:pt x="36" y="29"/>
                </a:cubicBezTo>
                <a:cubicBezTo>
                  <a:pt x="36" y="29"/>
                  <a:pt x="36" y="29"/>
                  <a:pt x="36" y="29"/>
                </a:cubicBezTo>
                <a:cubicBezTo>
                  <a:pt x="36" y="29"/>
                  <a:pt x="36" y="29"/>
                  <a:pt x="36" y="29"/>
                </a:cubicBezTo>
                <a:cubicBezTo>
                  <a:pt x="36" y="29"/>
                  <a:pt x="36" y="29"/>
                  <a:pt x="36" y="29"/>
                </a:cubicBezTo>
                <a:cubicBezTo>
                  <a:pt x="36" y="29"/>
                  <a:pt x="36" y="29"/>
                  <a:pt x="36" y="28"/>
                </a:cubicBezTo>
                <a:cubicBezTo>
                  <a:pt x="36" y="28"/>
                  <a:pt x="36" y="28"/>
                  <a:pt x="36" y="29"/>
                </a:cubicBezTo>
                <a:cubicBezTo>
                  <a:pt x="36" y="29"/>
                  <a:pt x="36" y="29"/>
                  <a:pt x="36" y="29"/>
                </a:cubicBezTo>
                <a:cubicBezTo>
                  <a:pt x="36" y="29"/>
                  <a:pt x="36" y="29"/>
                  <a:pt x="36" y="29"/>
                </a:cubicBezTo>
                <a:close/>
                <a:moveTo>
                  <a:pt x="36" y="31"/>
                </a:moveTo>
                <a:cubicBezTo>
                  <a:pt x="36" y="31"/>
                  <a:pt x="36" y="31"/>
                  <a:pt x="36" y="31"/>
                </a:cubicBezTo>
                <a:cubicBezTo>
                  <a:pt x="36" y="31"/>
                  <a:pt x="36" y="31"/>
                  <a:pt x="36" y="31"/>
                </a:cubicBezTo>
                <a:cubicBezTo>
                  <a:pt x="36" y="31"/>
                  <a:pt x="36" y="31"/>
                  <a:pt x="36" y="31"/>
                </a:cubicBezTo>
                <a:cubicBezTo>
                  <a:pt x="36" y="31"/>
                  <a:pt x="36" y="31"/>
                  <a:pt x="36" y="31"/>
                </a:cubicBezTo>
                <a:cubicBezTo>
                  <a:pt x="36" y="31"/>
                  <a:pt x="36" y="31"/>
                  <a:pt x="36" y="31"/>
                </a:cubicBezTo>
                <a:cubicBezTo>
                  <a:pt x="36" y="31"/>
                  <a:pt x="36" y="31"/>
                  <a:pt x="36" y="31"/>
                </a:cubicBezTo>
                <a:cubicBezTo>
                  <a:pt x="36" y="31"/>
                  <a:pt x="36" y="31"/>
                  <a:pt x="36" y="31"/>
                </a:cubicBezTo>
                <a:close/>
                <a:moveTo>
                  <a:pt x="36" y="29"/>
                </a:moveTo>
                <a:cubicBezTo>
                  <a:pt x="36" y="29"/>
                  <a:pt x="36" y="29"/>
                  <a:pt x="36" y="29"/>
                </a:cubicBezTo>
                <a:cubicBezTo>
                  <a:pt x="36" y="29"/>
                  <a:pt x="36" y="29"/>
                  <a:pt x="36" y="29"/>
                </a:cubicBezTo>
                <a:cubicBezTo>
                  <a:pt x="36" y="29"/>
                  <a:pt x="36" y="29"/>
                  <a:pt x="36" y="29"/>
                </a:cubicBezTo>
                <a:cubicBezTo>
                  <a:pt x="36" y="29"/>
                  <a:pt x="36" y="29"/>
                  <a:pt x="36" y="29"/>
                </a:cubicBezTo>
                <a:cubicBezTo>
                  <a:pt x="36" y="29"/>
                  <a:pt x="36" y="29"/>
                  <a:pt x="36" y="29"/>
                </a:cubicBezTo>
                <a:close/>
                <a:moveTo>
                  <a:pt x="36" y="32"/>
                </a:moveTo>
                <a:cubicBezTo>
                  <a:pt x="36" y="32"/>
                  <a:pt x="36" y="32"/>
                  <a:pt x="36" y="32"/>
                </a:cubicBezTo>
                <a:cubicBezTo>
                  <a:pt x="36" y="32"/>
                  <a:pt x="36" y="32"/>
                  <a:pt x="36" y="32"/>
                </a:cubicBezTo>
                <a:cubicBezTo>
                  <a:pt x="36" y="32"/>
                  <a:pt x="36" y="32"/>
                  <a:pt x="36" y="32"/>
                </a:cubicBezTo>
                <a:cubicBezTo>
                  <a:pt x="36" y="32"/>
                  <a:pt x="36" y="32"/>
                  <a:pt x="36" y="32"/>
                </a:cubicBezTo>
                <a:cubicBezTo>
                  <a:pt x="36" y="32"/>
                  <a:pt x="36" y="32"/>
                  <a:pt x="36" y="32"/>
                </a:cubicBezTo>
                <a:cubicBezTo>
                  <a:pt x="36" y="32"/>
                  <a:pt x="36" y="32"/>
                  <a:pt x="36" y="32"/>
                </a:cubicBezTo>
                <a:cubicBezTo>
                  <a:pt x="36" y="32"/>
                  <a:pt x="36" y="32"/>
                  <a:pt x="36" y="32"/>
                </a:cubicBezTo>
                <a:cubicBezTo>
                  <a:pt x="36" y="32"/>
                  <a:pt x="36" y="32"/>
                  <a:pt x="36" y="32"/>
                </a:cubicBezTo>
                <a:cubicBezTo>
                  <a:pt x="36" y="32"/>
                  <a:pt x="36" y="32"/>
                  <a:pt x="36" y="32"/>
                </a:cubicBezTo>
                <a:cubicBezTo>
                  <a:pt x="36" y="32"/>
                  <a:pt x="36" y="32"/>
                  <a:pt x="36" y="32"/>
                </a:cubicBezTo>
                <a:cubicBezTo>
                  <a:pt x="36" y="32"/>
                  <a:pt x="36" y="32"/>
                  <a:pt x="36" y="32"/>
                </a:cubicBezTo>
                <a:cubicBezTo>
                  <a:pt x="36" y="32"/>
                  <a:pt x="36" y="32"/>
                  <a:pt x="36" y="32"/>
                </a:cubicBezTo>
                <a:cubicBezTo>
                  <a:pt x="36" y="32"/>
                  <a:pt x="36" y="32"/>
                  <a:pt x="36" y="32"/>
                </a:cubicBezTo>
                <a:cubicBezTo>
                  <a:pt x="36" y="32"/>
                  <a:pt x="36" y="32"/>
                  <a:pt x="36" y="32"/>
                </a:cubicBezTo>
                <a:cubicBezTo>
                  <a:pt x="36" y="32"/>
                  <a:pt x="36" y="32"/>
                  <a:pt x="36" y="32"/>
                </a:cubicBezTo>
                <a:cubicBezTo>
                  <a:pt x="36" y="32"/>
                  <a:pt x="36" y="32"/>
                  <a:pt x="36" y="32"/>
                </a:cubicBezTo>
                <a:cubicBezTo>
                  <a:pt x="36" y="32"/>
                  <a:pt x="36" y="32"/>
                  <a:pt x="36" y="32"/>
                </a:cubicBezTo>
                <a:cubicBezTo>
                  <a:pt x="36" y="32"/>
                  <a:pt x="36" y="32"/>
                  <a:pt x="36" y="32"/>
                </a:cubicBezTo>
                <a:cubicBezTo>
                  <a:pt x="36" y="32"/>
                  <a:pt x="36" y="32"/>
                  <a:pt x="36" y="32"/>
                </a:cubicBezTo>
                <a:cubicBezTo>
                  <a:pt x="36" y="32"/>
                  <a:pt x="36" y="32"/>
                  <a:pt x="36" y="32"/>
                </a:cubicBezTo>
                <a:cubicBezTo>
                  <a:pt x="36" y="32"/>
                  <a:pt x="36" y="32"/>
                  <a:pt x="36" y="32"/>
                </a:cubicBezTo>
                <a:cubicBezTo>
                  <a:pt x="36" y="32"/>
                  <a:pt x="36" y="32"/>
                  <a:pt x="36" y="32"/>
                </a:cubicBezTo>
                <a:cubicBezTo>
                  <a:pt x="36" y="32"/>
                  <a:pt x="36" y="32"/>
                  <a:pt x="36" y="32"/>
                </a:cubicBezTo>
                <a:cubicBezTo>
                  <a:pt x="36" y="32"/>
                  <a:pt x="36" y="32"/>
                  <a:pt x="36" y="32"/>
                </a:cubicBezTo>
                <a:cubicBezTo>
                  <a:pt x="36" y="32"/>
                  <a:pt x="36" y="32"/>
                  <a:pt x="36" y="32"/>
                </a:cubicBezTo>
                <a:cubicBezTo>
                  <a:pt x="36" y="32"/>
                  <a:pt x="36" y="32"/>
                  <a:pt x="36" y="32"/>
                </a:cubicBezTo>
                <a:cubicBezTo>
                  <a:pt x="36" y="32"/>
                  <a:pt x="36" y="32"/>
                  <a:pt x="36" y="32"/>
                </a:cubicBezTo>
                <a:cubicBezTo>
                  <a:pt x="36" y="32"/>
                  <a:pt x="36" y="32"/>
                  <a:pt x="36" y="32"/>
                </a:cubicBezTo>
                <a:cubicBezTo>
                  <a:pt x="36" y="32"/>
                  <a:pt x="36" y="32"/>
                  <a:pt x="36" y="32"/>
                </a:cubicBezTo>
                <a:cubicBezTo>
                  <a:pt x="36" y="32"/>
                  <a:pt x="36" y="32"/>
                  <a:pt x="36" y="32"/>
                </a:cubicBezTo>
                <a:cubicBezTo>
                  <a:pt x="36" y="32"/>
                  <a:pt x="36" y="32"/>
                  <a:pt x="36" y="32"/>
                </a:cubicBezTo>
                <a:cubicBezTo>
                  <a:pt x="36" y="32"/>
                  <a:pt x="36" y="32"/>
                  <a:pt x="36" y="32"/>
                </a:cubicBezTo>
                <a:cubicBezTo>
                  <a:pt x="36" y="32"/>
                  <a:pt x="36" y="32"/>
                  <a:pt x="36" y="32"/>
                </a:cubicBezTo>
                <a:cubicBezTo>
                  <a:pt x="36" y="31"/>
                  <a:pt x="36" y="31"/>
                  <a:pt x="36" y="31"/>
                </a:cubicBezTo>
                <a:cubicBezTo>
                  <a:pt x="36" y="31"/>
                  <a:pt x="36" y="31"/>
                  <a:pt x="36" y="31"/>
                </a:cubicBezTo>
                <a:cubicBezTo>
                  <a:pt x="36" y="31"/>
                  <a:pt x="36" y="31"/>
                  <a:pt x="36" y="31"/>
                </a:cubicBezTo>
                <a:cubicBezTo>
                  <a:pt x="36" y="31"/>
                  <a:pt x="36" y="31"/>
                  <a:pt x="36" y="31"/>
                </a:cubicBezTo>
                <a:cubicBezTo>
                  <a:pt x="36" y="31"/>
                  <a:pt x="36" y="31"/>
                  <a:pt x="36" y="31"/>
                </a:cubicBezTo>
                <a:cubicBezTo>
                  <a:pt x="36" y="31"/>
                  <a:pt x="36" y="31"/>
                  <a:pt x="36" y="31"/>
                </a:cubicBezTo>
                <a:cubicBezTo>
                  <a:pt x="36" y="31"/>
                  <a:pt x="36" y="31"/>
                  <a:pt x="36" y="31"/>
                </a:cubicBezTo>
                <a:cubicBezTo>
                  <a:pt x="36" y="31"/>
                  <a:pt x="36" y="31"/>
                  <a:pt x="36" y="31"/>
                </a:cubicBezTo>
                <a:cubicBezTo>
                  <a:pt x="36" y="31"/>
                  <a:pt x="36" y="31"/>
                  <a:pt x="36" y="31"/>
                </a:cubicBezTo>
                <a:cubicBezTo>
                  <a:pt x="36" y="31"/>
                  <a:pt x="36" y="31"/>
                  <a:pt x="36" y="31"/>
                </a:cubicBezTo>
                <a:cubicBezTo>
                  <a:pt x="36" y="31"/>
                  <a:pt x="36" y="31"/>
                  <a:pt x="36" y="31"/>
                </a:cubicBezTo>
                <a:cubicBezTo>
                  <a:pt x="36" y="31"/>
                  <a:pt x="36" y="31"/>
                  <a:pt x="36" y="31"/>
                </a:cubicBezTo>
                <a:cubicBezTo>
                  <a:pt x="36" y="31"/>
                  <a:pt x="36" y="31"/>
                  <a:pt x="36" y="31"/>
                </a:cubicBezTo>
                <a:cubicBezTo>
                  <a:pt x="36" y="31"/>
                  <a:pt x="36" y="31"/>
                  <a:pt x="36" y="31"/>
                </a:cubicBezTo>
                <a:cubicBezTo>
                  <a:pt x="36" y="31"/>
                  <a:pt x="36" y="31"/>
                  <a:pt x="36" y="31"/>
                </a:cubicBezTo>
                <a:cubicBezTo>
                  <a:pt x="36" y="31"/>
                  <a:pt x="36" y="31"/>
                  <a:pt x="36" y="31"/>
                </a:cubicBezTo>
                <a:cubicBezTo>
                  <a:pt x="36" y="31"/>
                  <a:pt x="36" y="31"/>
                  <a:pt x="36" y="31"/>
                </a:cubicBezTo>
                <a:cubicBezTo>
                  <a:pt x="36" y="31"/>
                  <a:pt x="36" y="31"/>
                  <a:pt x="36" y="31"/>
                </a:cubicBezTo>
                <a:cubicBezTo>
                  <a:pt x="36" y="31"/>
                  <a:pt x="36" y="31"/>
                  <a:pt x="36" y="31"/>
                </a:cubicBezTo>
                <a:cubicBezTo>
                  <a:pt x="36" y="31"/>
                  <a:pt x="36" y="31"/>
                  <a:pt x="36" y="31"/>
                </a:cubicBezTo>
                <a:cubicBezTo>
                  <a:pt x="36" y="31"/>
                  <a:pt x="36" y="31"/>
                  <a:pt x="36" y="31"/>
                </a:cubicBezTo>
                <a:cubicBezTo>
                  <a:pt x="36" y="31"/>
                  <a:pt x="36" y="31"/>
                  <a:pt x="36" y="31"/>
                </a:cubicBezTo>
                <a:cubicBezTo>
                  <a:pt x="36" y="31"/>
                  <a:pt x="36" y="31"/>
                  <a:pt x="36" y="31"/>
                </a:cubicBezTo>
                <a:cubicBezTo>
                  <a:pt x="36" y="31"/>
                  <a:pt x="36" y="31"/>
                  <a:pt x="36" y="31"/>
                </a:cubicBezTo>
                <a:cubicBezTo>
                  <a:pt x="36" y="31"/>
                  <a:pt x="36" y="31"/>
                  <a:pt x="36" y="31"/>
                </a:cubicBezTo>
                <a:cubicBezTo>
                  <a:pt x="36" y="31"/>
                  <a:pt x="36" y="31"/>
                  <a:pt x="36" y="31"/>
                </a:cubicBezTo>
                <a:cubicBezTo>
                  <a:pt x="36" y="31"/>
                  <a:pt x="36" y="31"/>
                  <a:pt x="36" y="31"/>
                </a:cubicBezTo>
                <a:cubicBezTo>
                  <a:pt x="36" y="31"/>
                  <a:pt x="36" y="31"/>
                  <a:pt x="36" y="31"/>
                </a:cubicBezTo>
                <a:cubicBezTo>
                  <a:pt x="36" y="31"/>
                  <a:pt x="36" y="31"/>
                  <a:pt x="36" y="31"/>
                </a:cubicBezTo>
                <a:cubicBezTo>
                  <a:pt x="36" y="31"/>
                  <a:pt x="36" y="31"/>
                  <a:pt x="36" y="31"/>
                </a:cubicBezTo>
                <a:cubicBezTo>
                  <a:pt x="36" y="31"/>
                  <a:pt x="36" y="31"/>
                  <a:pt x="36" y="31"/>
                </a:cubicBezTo>
                <a:cubicBezTo>
                  <a:pt x="36" y="31"/>
                  <a:pt x="36" y="31"/>
                  <a:pt x="36" y="31"/>
                </a:cubicBezTo>
                <a:cubicBezTo>
                  <a:pt x="36" y="31"/>
                  <a:pt x="36" y="31"/>
                  <a:pt x="36" y="31"/>
                </a:cubicBezTo>
                <a:cubicBezTo>
                  <a:pt x="36" y="31"/>
                  <a:pt x="36" y="31"/>
                  <a:pt x="36" y="31"/>
                </a:cubicBezTo>
                <a:cubicBezTo>
                  <a:pt x="36" y="31"/>
                  <a:pt x="36" y="31"/>
                  <a:pt x="36" y="31"/>
                </a:cubicBezTo>
                <a:cubicBezTo>
                  <a:pt x="36" y="31"/>
                  <a:pt x="36" y="31"/>
                  <a:pt x="36" y="31"/>
                </a:cubicBezTo>
                <a:cubicBezTo>
                  <a:pt x="36" y="31"/>
                  <a:pt x="36" y="31"/>
                  <a:pt x="36" y="31"/>
                </a:cubicBezTo>
                <a:cubicBezTo>
                  <a:pt x="36" y="31"/>
                  <a:pt x="36" y="31"/>
                  <a:pt x="36" y="31"/>
                </a:cubicBezTo>
                <a:cubicBezTo>
                  <a:pt x="36" y="31"/>
                  <a:pt x="36" y="31"/>
                  <a:pt x="36" y="31"/>
                </a:cubicBezTo>
                <a:cubicBezTo>
                  <a:pt x="36" y="31"/>
                  <a:pt x="36" y="31"/>
                  <a:pt x="36" y="31"/>
                </a:cubicBezTo>
                <a:cubicBezTo>
                  <a:pt x="36" y="31"/>
                  <a:pt x="36" y="31"/>
                  <a:pt x="36" y="31"/>
                </a:cubicBezTo>
                <a:cubicBezTo>
                  <a:pt x="36" y="31"/>
                  <a:pt x="36" y="31"/>
                  <a:pt x="36" y="31"/>
                </a:cubicBezTo>
                <a:cubicBezTo>
                  <a:pt x="36" y="31"/>
                  <a:pt x="36" y="31"/>
                  <a:pt x="36" y="31"/>
                </a:cubicBezTo>
                <a:cubicBezTo>
                  <a:pt x="36" y="32"/>
                  <a:pt x="36" y="32"/>
                  <a:pt x="36" y="32"/>
                </a:cubicBezTo>
                <a:cubicBezTo>
                  <a:pt x="36" y="32"/>
                  <a:pt x="36" y="32"/>
                  <a:pt x="36" y="32"/>
                </a:cubicBezTo>
                <a:cubicBezTo>
                  <a:pt x="36" y="32"/>
                  <a:pt x="36" y="32"/>
                  <a:pt x="36" y="32"/>
                </a:cubicBezTo>
                <a:cubicBezTo>
                  <a:pt x="36" y="32"/>
                  <a:pt x="36" y="32"/>
                  <a:pt x="36" y="32"/>
                </a:cubicBezTo>
                <a:cubicBezTo>
                  <a:pt x="36" y="32"/>
                  <a:pt x="36" y="32"/>
                  <a:pt x="36" y="32"/>
                </a:cubicBezTo>
                <a:cubicBezTo>
                  <a:pt x="36" y="32"/>
                  <a:pt x="36" y="32"/>
                  <a:pt x="36" y="32"/>
                </a:cubicBezTo>
                <a:cubicBezTo>
                  <a:pt x="36" y="32"/>
                  <a:pt x="36" y="32"/>
                  <a:pt x="36" y="32"/>
                </a:cubicBezTo>
                <a:cubicBezTo>
                  <a:pt x="36" y="32"/>
                  <a:pt x="36" y="32"/>
                  <a:pt x="36" y="32"/>
                </a:cubicBezTo>
                <a:cubicBezTo>
                  <a:pt x="36" y="32"/>
                  <a:pt x="36" y="32"/>
                  <a:pt x="36" y="32"/>
                </a:cubicBezTo>
                <a:cubicBezTo>
                  <a:pt x="36" y="32"/>
                  <a:pt x="36" y="32"/>
                  <a:pt x="36" y="32"/>
                </a:cubicBezTo>
                <a:cubicBezTo>
                  <a:pt x="36" y="32"/>
                  <a:pt x="36" y="32"/>
                  <a:pt x="36" y="32"/>
                </a:cubicBezTo>
                <a:cubicBezTo>
                  <a:pt x="36" y="32"/>
                  <a:pt x="36" y="32"/>
                  <a:pt x="36" y="32"/>
                </a:cubicBezTo>
                <a:cubicBezTo>
                  <a:pt x="36" y="32"/>
                  <a:pt x="36" y="32"/>
                  <a:pt x="36" y="32"/>
                </a:cubicBezTo>
                <a:cubicBezTo>
                  <a:pt x="36" y="32"/>
                  <a:pt x="36" y="32"/>
                  <a:pt x="36" y="32"/>
                </a:cubicBezTo>
                <a:cubicBezTo>
                  <a:pt x="36" y="32"/>
                  <a:pt x="36" y="32"/>
                  <a:pt x="36" y="32"/>
                </a:cubicBezTo>
                <a:cubicBezTo>
                  <a:pt x="36" y="32"/>
                  <a:pt x="36" y="32"/>
                  <a:pt x="36" y="32"/>
                </a:cubicBezTo>
                <a:cubicBezTo>
                  <a:pt x="36" y="32"/>
                  <a:pt x="36" y="32"/>
                  <a:pt x="36" y="32"/>
                </a:cubicBezTo>
                <a:close/>
                <a:moveTo>
                  <a:pt x="36" y="30"/>
                </a:moveTo>
                <a:cubicBezTo>
                  <a:pt x="36" y="30"/>
                  <a:pt x="36" y="30"/>
                  <a:pt x="36" y="30"/>
                </a:cubicBezTo>
                <a:cubicBezTo>
                  <a:pt x="36" y="30"/>
                  <a:pt x="36" y="31"/>
                  <a:pt x="36" y="31"/>
                </a:cubicBezTo>
                <a:cubicBezTo>
                  <a:pt x="36" y="31"/>
                  <a:pt x="36" y="31"/>
                  <a:pt x="36" y="31"/>
                </a:cubicBezTo>
                <a:cubicBezTo>
                  <a:pt x="36" y="31"/>
                  <a:pt x="36" y="31"/>
                  <a:pt x="36" y="31"/>
                </a:cubicBezTo>
                <a:cubicBezTo>
                  <a:pt x="36" y="31"/>
                  <a:pt x="36" y="31"/>
                  <a:pt x="36" y="31"/>
                </a:cubicBezTo>
                <a:cubicBezTo>
                  <a:pt x="36" y="30"/>
                  <a:pt x="36" y="30"/>
                  <a:pt x="36" y="30"/>
                </a:cubicBezTo>
                <a:cubicBezTo>
                  <a:pt x="36" y="30"/>
                  <a:pt x="36" y="30"/>
                  <a:pt x="36" y="30"/>
                </a:cubicBezTo>
                <a:cubicBezTo>
                  <a:pt x="36" y="30"/>
                  <a:pt x="36" y="30"/>
                  <a:pt x="36" y="30"/>
                </a:cubicBezTo>
                <a:close/>
                <a:moveTo>
                  <a:pt x="37" y="29"/>
                </a:moveTo>
                <a:cubicBezTo>
                  <a:pt x="37" y="29"/>
                  <a:pt x="37" y="29"/>
                  <a:pt x="37" y="29"/>
                </a:cubicBezTo>
                <a:cubicBezTo>
                  <a:pt x="37" y="29"/>
                  <a:pt x="37" y="29"/>
                  <a:pt x="37" y="29"/>
                </a:cubicBezTo>
                <a:cubicBezTo>
                  <a:pt x="37" y="29"/>
                  <a:pt x="37" y="29"/>
                  <a:pt x="37" y="29"/>
                </a:cubicBezTo>
                <a:cubicBezTo>
                  <a:pt x="37" y="29"/>
                  <a:pt x="37" y="29"/>
                  <a:pt x="37" y="29"/>
                </a:cubicBezTo>
                <a:cubicBezTo>
                  <a:pt x="37" y="29"/>
                  <a:pt x="37" y="29"/>
                  <a:pt x="37" y="29"/>
                </a:cubicBezTo>
                <a:cubicBezTo>
                  <a:pt x="37" y="29"/>
                  <a:pt x="37" y="29"/>
                  <a:pt x="37" y="29"/>
                </a:cubicBezTo>
                <a:cubicBezTo>
                  <a:pt x="37" y="29"/>
                  <a:pt x="37" y="29"/>
                  <a:pt x="37" y="29"/>
                </a:cubicBezTo>
                <a:cubicBezTo>
                  <a:pt x="37" y="29"/>
                  <a:pt x="37" y="29"/>
                  <a:pt x="37" y="29"/>
                </a:cubicBezTo>
                <a:cubicBezTo>
                  <a:pt x="37" y="29"/>
                  <a:pt x="37" y="29"/>
                  <a:pt x="37" y="29"/>
                </a:cubicBezTo>
                <a:cubicBezTo>
                  <a:pt x="37" y="29"/>
                  <a:pt x="37" y="29"/>
                  <a:pt x="37" y="29"/>
                </a:cubicBezTo>
                <a:cubicBezTo>
                  <a:pt x="37" y="29"/>
                  <a:pt x="37" y="29"/>
                  <a:pt x="37" y="29"/>
                </a:cubicBezTo>
                <a:cubicBezTo>
                  <a:pt x="37" y="29"/>
                  <a:pt x="37" y="29"/>
                  <a:pt x="37" y="29"/>
                </a:cubicBezTo>
                <a:cubicBezTo>
                  <a:pt x="37" y="29"/>
                  <a:pt x="37" y="29"/>
                  <a:pt x="37" y="29"/>
                </a:cubicBezTo>
                <a:cubicBezTo>
                  <a:pt x="37" y="29"/>
                  <a:pt x="37" y="29"/>
                  <a:pt x="37" y="29"/>
                </a:cubicBezTo>
                <a:close/>
                <a:moveTo>
                  <a:pt x="37" y="29"/>
                </a:moveTo>
                <a:cubicBezTo>
                  <a:pt x="37" y="29"/>
                  <a:pt x="37" y="29"/>
                  <a:pt x="37" y="29"/>
                </a:cubicBezTo>
                <a:cubicBezTo>
                  <a:pt x="37" y="29"/>
                  <a:pt x="37" y="29"/>
                  <a:pt x="37" y="29"/>
                </a:cubicBezTo>
                <a:cubicBezTo>
                  <a:pt x="37" y="29"/>
                  <a:pt x="37" y="29"/>
                  <a:pt x="37" y="29"/>
                </a:cubicBezTo>
                <a:cubicBezTo>
                  <a:pt x="37" y="29"/>
                  <a:pt x="37" y="29"/>
                  <a:pt x="37" y="29"/>
                </a:cubicBezTo>
                <a:cubicBezTo>
                  <a:pt x="37" y="29"/>
                  <a:pt x="37" y="29"/>
                  <a:pt x="37" y="29"/>
                </a:cubicBezTo>
                <a:cubicBezTo>
                  <a:pt x="37" y="29"/>
                  <a:pt x="37" y="29"/>
                  <a:pt x="37" y="29"/>
                </a:cubicBezTo>
                <a:cubicBezTo>
                  <a:pt x="37" y="29"/>
                  <a:pt x="37" y="29"/>
                  <a:pt x="37" y="29"/>
                </a:cubicBezTo>
                <a:close/>
                <a:moveTo>
                  <a:pt x="37" y="30"/>
                </a:moveTo>
                <a:cubicBezTo>
                  <a:pt x="37" y="30"/>
                  <a:pt x="37" y="30"/>
                  <a:pt x="37" y="30"/>
                </a:cubicBezTo>
                <a:cubicBezTo>
                  <a:pt x="37" y="30"/>
                  <a:pt x="37" y="30"/>
                  <a:pt x="37" y="30"/>
                </a:cubicBezTo>
                <a:cubicBezTo>
                  <a:pt x="37" y="30"/>
                  <a:pt x="37" y="30"/>
                  <a:pt x="37" y="30"/>
                </a:cubicBezTo>
                <a:cubicBezTo>
                  <a:pt x="37" y="30"/>
                  <a:pt x="37" y="30"/>
                  <a:pt x="37" y="30"/>
                </a:cubicBezTo>
                <a:cubicBezTo>
                  <a:pt x="37" y="30"/>
                  <a:pt x="37" y="30"/>
                  <a:pt x="37" y="30"/>
                </a:cubicBezTo>
                <a:cubicBezTo>
                  <a:pt x="37" y="30"/>
                  <a:pt x="37" y="30"/>
                  <a:pt x="37" y="30"/>
                </a:cubicBezTo>
                <a:cubicBezTo>
                  <a:pt x="37" y="30"/>
                  <a:pt x="37" y="30"/>
                  <a:pt x="37" y="30"/>
                </a:cubicBezTo>
                <a:cubicBezTo>
                  <a:pt x="37" y="30"/>
                  <a:pt x="37" y="30"/>
                  <a:pt x="37" y="30"/>
                </a:cubicBezTo>
                <a:cubicBezTo>
                  <a:pt x="37" y="30"/>
                  <a:pt x="37" y="30"/>
                  <a:pt x="37" y="30"/>
                </a:cubicBezTo>
                <a:cubicBezTo>
                  <a:pt x="37" y="30"/>
                  <a:pt x="37" y="30"/>
                  <a:pt x="37" y="30"/>
                </a:cubicBezTo>
                <a:cubicBezTo>
                  <a:pt x="37" y="30"/>
                  <a:pt x="37" y="30"/>
                  <a:pt x="37" y="30"/>
                </a:cubicBezTo>
                <a:cubicBezTo>
                  <a:pt x="37" y="30"/>
                  <a:pt x="37" y="30"/>
                  <a:pt x="37" y="30"/>
                </a:cubicBezTo>
                <a:cubicBezTo>
                  <a:pt x="37" y="30"/>
                  <a:pt x="37" y="30"/>
                  <a:pt x="37" y="30"/>
                </a:cubicBezTo>
                <a:cubicBezTo>
                  <a:pt x="37" y="30"/>
                  <a:pt x="37" y="30"/>
                  <a:pt x="37" y="30"/>
                </a:cubicBezTo>
                <a:cubicBezTo>
                  <a:pt x="37" y="30"/>
                  <a:pt x="37" y="30"/>
                  <a:pt x="37" y="30"/>
                </a:cubicBezTo>
                <a:cubicBezTo>
                  <a:pt x="37" y="30"/>
                  <a:pt x="37" y="30"/>
                  <a:pt x="37" y="30"/>
                </a:cubicBezTo>
                <a:cubicBezTo>
                  <a:pt x="37" y="30"/>
                  <a:pt x="37" y="30"/>
                  <a:pt x="37" y="30"/>
                </a:cubicBezTo>
                <a:close/>
                <a:moveTo>
                  <a:pt x="37" y="29"/>
                </a:moveTo>
                <a:cubicBezTo>
                  <a:pt x="37" y="29"/>
                  <a:pt x="37" y="29"/>
                  <a:pt x="37" y="29"/>
                </a:cubicBezTo>
                <a:cubicBezTo>
                  <a:pt x="37" y="29"/>
                  <a:pt x="37" y="29"/>
                  <a:pt x="37" y="29"/>
                </a:cubicBezTo>
                <a:cubicBezTo>
                  <a:pt x="37" y="29"/>
                  <a:pt x="37" y="29"/>
                  <a:pt x="37" y="29"/>
                </a:cubicBezTo>
                <a:cubicBezTo>
                  <a:pt x="37" y="29"/>
                  <a:pt x="37" y="29"/>
                  <a:pt x="37" y="29"/>
                </a:cubicBezTo>
                <a:cubicBezTo>
                  <a:pt x="37" y="29"/>
                  <a:pt x="37" y="29"/>
                  <a:pt x="37" y="29"/>
                </a:cubicBezTo>
                <a:cubicBezTo>
                  <a:pt x="37" y="29"/>
                  <a:pt x="37" y="29"/>
                  <a:pt x="37" y="29"/>
                </a:cubicBezTo>
                <a:cubicBezTo>
                  <a:pt x="37" y="29"/>
                  <a:pt x="37" y="29"/>
                  <a:pt x="37" y="29"/>
                </a:cubicBezTo>
                <a:cubicBezTo>
                  <a:pt x="37" y="29"/>
                  <a:pt x="37" y="29"/>
                  <a:pt x="37" y="29"/>
                </a:cubicBezTo>
                <a:cubicBezTo>
                  <a:pt x="37" y="29"/>
                  <a:pt x="37" y="29"/>
                  <a:pt x="37" y="29"/>
                </a:cubicBezTo>
                <a:cubicBezTo>
                  <a:pt x="37" y="29"/>
                  <a:pt x="37" y="29"/>
                  <a:pt x="37" y="29"/>
                </a:cubicBezTo>
                <a:cubicBezTo>
                  <a:pt x="37" y="29"/>
                  <a:pt x="37" y="29"/>
                  <a:pt x="37" y="29"/>
                </a:cubicBezTo>
                <a:close/>
                <a:moveTo>
                  <a:pt x="36" y="31"/>
                </a:moveTo>
                <a:cubicBezTo>
                  <a:pt x="36" y="31"/>
                  <a:pt x="36" y="31"/>
                  <a:pt x="36" y="31"/>
                </a:cubicBezTo>
                <a:cubicBezTo>
                  <a:pt x="36" y="31"/>
                  <a:pt x="36" y="31"/>
                  <a:pt x="36" y="31"/>
                </a:cubicBezTo>
                <a:cubicBezTo>
                  <a:pt x="36" y="31"/>
                  <a:pt x="36" y="31"/>
                  <a:pt x="36" y="31"/>
                </a:cubicBezTo>
                <a:cubicBezTo>
                  <a:pt x="36" y="31"/>
                  <a:pt x="36" y="31"/>
                  <a:pt x="36" y="31"/>
                </a:cubicBezTo>
                <a:cubicBezTo>
                  <a:pt x="36" y="31"/>
                  <a:pt x="36" y="31"/>
                  <a:pt x="36" y="31"/>
                </a:cubicBezTo>
                <a:cubicBezTo>
                  <a:pt x="36" y="31"/>
                  <a:pt x="36" y="31"/>
                  <a:pt x="36" y="31"/>
                </a:cubicBezTo>
                <a:cubicBezTo>
                  <a:pt x="36" y="31"/>
                  <a:pt x="36" y="31"/>
                  <a:pt x="36" y="31"/>
                </a:cubicBezTo>
                <a:cubicBezTo>
                  <a:pt x="36" y="31"/>
                  <a:pt x="36" y="31"/>
                  <a:pt x="36" y="31"/>
                </a:cubicBezTo>
                <a:close/>
                <a:moveTo>
                  <a:pt x="36" y="32"/>
                </a:moveTo>
                <a:cubicBezTo>
                  <a:pt x="36" y="32"/>
                  <a:pt x="36" y="32"/>
                  <a:pt x="36" y="32"/>
                </a:cubicBezTo>
                <a:cubicBezTo>
                  <a:pt x="36" y="32"/>
                  <a:pt x="36" y="32"/>
                  <a:pt x="36" y="32"/>
                </a:cubicBezTo>
                <a:cubicBezTo>
                  <a:pt x="36" y="32"/>
                  <a:pt x="36" y="32"/>
                  <a:pt x="36" y="32"/>
                </a:cubicBezTo>
                <a:cubicBezTo>
                  <a:pt x="36" y="32"/>
                  <a:pt x="36" y="32"/>
                  <a:pt x="36" y="32"/>
                </a:cubicBezTo>
                <a:cubicBezTo>
                  <a:pt x="36" y="32"/>
                  <a:pt x="36" y="32"/>
                  <a:pt x="36" y="32"/>
                </a:cubicBezTo>
                <a:cubicBezTo>
                  <a:pt x="36" y="32"/>
                  <a:pt x="36" y="32"/>
                  <a:pt x="36" y="32"/>
                </a:cubicBezTo>
                <a:cubicBezTo>
                  <a:pt x="36" y="32"/>
                  <a:pt x="36" y="32"/>
                  <a:pt x="36" y="32"/>
                </a:cubicBezTo>
                <a:close/>
                <a:moveTo>
                  <a:pt x="37" y="30"/>
                </a:moveTo>
                <a:cubicBezTo>
                  <a:pt x="37" y="30"/>
                  <a:pt x="37" y="30"/>
                  <a:pt x="37" y="30"/>
                </a:cubicBezTo>
                <a:cubicBezTo>
                  <a:pt x="37" y="30"/>
                  <a:pt x="37" y="30"/>
                  <a:pt x="37" y="30"/>
                </a:cubicBezTo>
                <a:cubicBezTo>
                  <a:pt x="37" y="30"/>
                  <a:pt x="37" y="30"/>
                  <a:pt x="37" y="30"/>
                </a:cubicBezTo>
                <a:cubicBezTo>
                  <a:pt x="37" y="30"/>
                  <a:pt x="37" y="30"/>
                  <a:pt x="37" y="30"/>
                </a:cubicBezTo>
                <a:cubicBezTo>
                  <a:pt x="37" y="30"/>
                  <a:pt x="37" y="30"/>
                  <a:pt x="37" y="30"/>
                </a:cubicBezTo>
                <a:close/>
                <a:moveTo>
                  <a:pt x="36" y="30"/>
                </a:moveTo>
                <a:cubicBezTo>
                  <a:pt x="36" y="30"/>
                  <a:pt x="36" y="30"/>
                  <a:pt x="36" y="30"/>
                </a:cubicBezTo>
                <a:cubicBezTo>
                  <a:pt x="36" y="30"/>
                  <a:pt x="36" y="30"/>
                  <a:pt x="36" y="30"/>
                </a:cubicBezTo>
                <a:cubicBezTo>
                  <a:pt x="36" y="30"/>
                  <a:pt x="36" y="30"/>
                  <a:pt x="36" y="30"/>
                </a:cubicBezTo>
                <a:cubicBezTo>
                  <a:pt x="36" y="30"/>
                  <a:pt x="36" y="30"/>
                  <a:pt x="36" y="30"/>
                </a:cubicBezTo>
                <a:cubicBezTo>
                  <a:pt x="36" y="30"/>
                  <a:pt x="36" y="30"/>
                  <a:pt x="36" y="30"/>
                </a:cubicBezTo>
                <a:cubicBezTo>
                  <a:pt x="36" y="30"/>
                  <a:pt x="36" y="30"/>
                  <a:pt x="36" y="30"/>
                </a:cubicBezTo>
                <a:cubicBezTo>
                  <a:pt x="36" y="30"/>
                  <a:pt x="36" y="30"/>
                  <a:pt x="36" y="30"/>
                </a:cubicBezTo>
                <a:cubicBezTo>
                  <a:pt x="36" y="30"/>
                  <a:pt x="36" y="30"/>
                  <a:pt x="36" y="31"/>
                </a:cubicBezTo>
                <a:cubicBezTo>
                  <a:pt x="36" y="30"/>
                  <a:pt x="36" y="30"/>
                  <a:pt x="36" y="30"/>
                </a:cubicBezTo>
                <a:cubicBezTo>
                  <a:pt x="36" y="30"/>
                  <a:pt x="36" y="30"/>
                  <a:pt x="36" y="30"/>
                </a:cubicBezTo>
                <a:cubicBezTo>
                  <a:pt x="36" y="30"/>
                  <a:pt x="36" y="30"/>
                  <a:pt x="36" y="30"/>
                </a:cubicBezTo>
                <a:cubicBezTo>
                  <a:pt x="36" y="31"/>
                  <a:pt x="36" y="31"/>
                  <a:pt x="36" y="31"/>
                </a:cubicBezTo>
                <a:cubicBezTo>
                  <a:pt x="36" y="31"/>
                  <a:pt x="36" y="31"/>
                  <a:pt x="36" y="31"/>
                </a:cubicBezTo>
                <a:cubicBezTo>
                  <a:pt x="36" y="31"/>
                  <a:pt x="36" y="31"/>
                  <a:pt x="36" y="31"/>
                </a:cubicBezTo>
                <a:cubicBezTo>
                  <a:pt x="36" y="31"/>
                  <a:pt x="36" y="31"/>
                  <a:pt x="36" y="31"/>
                </a:cubicBezTo>
                <a:cubicBezTo>
                  <a:pt x="36" y="31"/>
                  <a:pt x="36" y="31"/>
                  <a:pt x="36" y="31"/>
                </a:cubicBezTo>
                <a:cubicBezTo>
                  <a:pt x="36" y="31"/>
                  <a:pt x="36" y="31"/>
                  <a:pt x="36" y="31"/>
                </a:cubicBezTo>
                <a:cubicBezTo>
                  <a:pt x="36" y="31"/>
                  <a:pt x="36" y="31"/>
                  <a:pt x="36" y="31"/>
                </a:cubicBezTo>
                <a:cubicBezTo>
                  <a:pt x="36" y="31"/>
                  <a:pt x="36" y="31"/>
                  <a:pt x="36" y="31"/>
                </a:cubicBezTo>
                <a:cubicBezTo>
                  <a:pt x="36" y="31"/>
                  <a:pt x="36" y="31"/>
                  <a:pt x="36" y="31"/>
                </a:cubicBezTo>
                <a:cubicBezTo>
                  <a:pt x="36" y="31"/>
                  <a:pt x="36" y="31"/>
                  <a:pt x="36" y="31"/>
                </a:cubicBezTo>
                <a:cubicBezTo>
                  <a:pt x="36" y="31"/>
                  <a:pt x="36" y="31"/>
                  <a:pt x="36" y="31"/>
                </a:cubicBezTo>
                <a:cubicBezTo>
                  <a:pt x="36" y="31"/>
                  <a:pt x="36" y="31"/>
                  <a:pt x="36" y="31"/>
                </a:cubicBezTo>
                <a:cubicBezTo>
                  <a:pt x="36" y="31"/>
                  <a:pt x="36" y="31"/>
                  <a:pt x="36" y="31"/>
                </a:cubicBezTo>
                <a:cubicBezTo>
                  <a:pt x="36" y="31"/>
                  <a:pt x="36" y="31"/>
                  <a:pt x="36" y="31"/>
                </a:cubicBezTo>
                <a:cubicBezTo>
                  <a:pt x="36" y="31"/>
                  <a:pt x="36" y="31"/>
                  <a:pt x="36" y="31"/>
                </a:cubicBezTo>
                <a:cubicBezTo>
                  <a:pt x="36" y="31"/>
                  <a:pt x="36" y="31"/>
                  <a:pt x="36" y="31"/>
                </a:cubicBezTo>
                <a:cubicBezTo>
                  <a:pt x="36" y="31"/>
                  <a:pt x="36" y="31"/>
                  <a:pt x="36" y="31"/>
                </a:cubicBezTo>
                <a:cubicBezTo>
                  <a:pt x="36" y="31"/>
                  <a:pt x="36" y="31"/>
                  <a:pt x="36" y="31"/>
                </a:cubicBezTo>
                <a:cubicBezTo>
                  <a:pt x="36" y="31"/>
                  <a:pt x="36" y="31"/>
                  <a:pt x="36" y="31"/>
                </a:cubicBezTo>
                <a:cubicBezTo>
                  <a:pt x="36" y="31"/>
                  <a:pt x="36" y="31"/>
                  <a:pt x="36" y="31"/>
                </a:cubicBezTo>
                <a:cubicBezTo>
                  <a:pt x="36" y="31"/>
                  <a:pt x="36" y="31"/>
                  <a:pt x="36" y="31"/>
                </a:cubicBezTo>
                <a:cubicBezTo>
                  <a:pt x="36" y="31"/>
                  <a:pt x="36" y="31"/>
                  <a:pt x="36" y="31"/>
                </a:cubicBezTo>
                <a:cubicBezTo>
                  <a:pt x="36" y="31"/>
                  <a:pt x="36" y="31"/>
                  <a:pt x="36" y="31"/>
                </a:cubicBezTo>
                <a:cubicBezTo>
                  <a:pt x="36" y="31"/>
                  <a:pt x="36" y="31"/>
                  <a:pt x="36" y="31"/>
                </a:cubicBezTo>
                <a:cubicBezTo>
                  <a:pt x="36" y="31"/>
                  <a:pt x="36" y="31"/>
                  <a:pt x="36" y="31"/>
                </a:cubicBezTo>
                <a:cubicBezTo>
                  <a:pt x="36" y="31"/>
                  <a:pt x="36" y="31"/>
                  <a:pt x="36" y="31"/>
                </a:cubicBezTo>
                <a:cubicBezTo>
                  <a:pt x="36" y="31"/>
                  <a:pt x="36" y="31"/>
                  <a:pt x="36" y="31"/>
                </a:cubicBezTo>
                <a:cubicBezTo>
                  <a:pt x="36" y="31"/>
                  <a:pt x="36" y="31"/>
                  <a:pt x="36" y="31"/>
                </a:cubicBezTo>
                <a:cubicBezTo>
                  <a:pt x="36" y="31"/>
                  <a:pt x="36" y="31"/>
                  <a:pt x="36" y="31"/>
                </a:cubicBezTo>
                <a:cubicBezTo>
                  <a:pt x="36" y="31"/>
                  <a:pt x="36" y="31"/>
                  <a:pt x="36" y="31"/>
                </a:cubicBezTo>
                <a:cubicBezTo>
                  <a:pt x="36" y="31"/>
                  <a:pt x="36" y="31"/>
                  <a:pt x="36" y="31"/>
                </a:cubicBezTo>
                <a:cubicBezTo>
                  <a:pt x="36" y="31"/>
                  <a:pt x="36" y="31"/>
                  <a:pt x="36" y="31"/>
                </a:cubicBezTo>
                <a:cubicBezTo>
                  <a:pt x="36" y="31"/>
                  <a:pt x="36" y="31"/>
                  <a:pt x="36" y="31"/>
                </a:cubicBezTo>
                <a:cubicBezTo>
                  <a:pt x="36" y="31"/>
                  <a:pt x="36" y="31"/>
                  <a:pt x="36" y="31"/>
                </a:cubicBezTo>
                <a:cubicBezTo>
                  <a:pt x="36" y="31"/>
                  <a:pt x="36" y="31"/>
                  <a:pt x="36" y="31"/>
                </a:cubicBezTo>
                <a:cubicBezTo>
                  <a:pt x="36" y="31"/>
                  <a:pt x="36" y="31"/>
                  <a:pt x="36" y="31"/>
                </a:cubicBezTo>
                <a:cubicBezTo>
                  <a:pt x="36" y="31"/>
                  <a:pt x="36" y="31"/>
                  <a:pt x="36" y="31"/>
                </a:cubicBezTo>
                <a:cubicBezTo>
                  <a:pt x="36" y="31"/>
                  <a:pt x="36" y="31"/>
                  <a:pt x="36" y="31"/>
                </a:cubicBezTo>
                <a:cubicBezTo>
                  <a:pt x="36" y="31"/>
                  <a:pt x="36" y="31"/>
                  <a:pt x="36" y="31"/>
                </a:cubicBezTo>
                <a:cubicBezTo>
                  <a:pt x="36" y="31"/>
                  <a:pt x="36" y="31"/>
                  <a:pt x="36" y="31"/>
                </a:cubicBezTo>
                <a:cubicBezTo>
                  <a:pt x="36" y="31"/>
                  <a:pt x="36" y="31"/>
                  <a:pt x="36" y="31"/>
                </a:cubicBezTo>
                <a:cubicBezTo>
                  <a:pt x="36" y="31"/>
                  <a:pt x="36" y="31"/>
                  <a:pt x="36" y="31"/>
                </a:cubicBezTo>
                <a:cubicBezTo>
                  <a:pt x="36" y="31"/>
                  <a:pt x="36" y="31"/>
                  <a:pt x="36" y="31"/>
                </a:cubicBezTo>
                <a:cubicBezTo>
                  <a:pt x="36" y="31"/>
                  <a:pt x="36" y="31"/>
                  <a:pt x="36" y="31"/>
                </a:cubicBezTo>
                <a:cubicBezTo>
                  <a:pt x="36" y="31"/>
                  <a:pt x="36" y="31"/>
                  <a:pt x="36" y="31"/>
                </a:cubicBezTo>
                <a:cubicBezTo>
                  <a:pt x="36" y="31"/>
                  <a:pt x="36" y="31"/>
                  <a:pt x="36" y="31"/>
                </a:cubicBezTo>
                <a:cubicBezTo>
                  <a:pt x="36" y="31"/>
                  <a:pt x="36" y="31"/>
                  <a:pt x="36" y="31"/>
                </a:cubicBezTo>
                <a:cubicBezTo>
                  <a:pt x="36" y="31"/>
                  <a:pt x="36" y="31"/>
                  <a:pt x="36" y="31"/>
                </a:cubicBezTo>
                <a:cubicBezTo>
                  <a:pt x="36" y="31"/>
                  <a:pt x="36" y="31"/>
                  <a:pt x="36" y="31"/>
                </a:cubicBezTo>
                <a:cubicBezTo>
                  <a:pt x="36" y="31"/>
                  <a:pt x="36" y="31"/>
                  <a:pt x="36" y="31"/>
                </a:cubicBezTo>
                <a:cubicBezTo>
                  <a:pt x="36" y="31"/>
                  <a:pt x="36" y="31"/>
                  <a:pt x="36" y="31"/>
                </a:cubicBezTo>
                <a:cubicBezTo>
                  <a:pt x="36" y="31"/>
                  <a:pt x="36" y="31"/>
                  <a:pt x="36" y="31"/>
                </a:cubicBezTo>
                <a:cubicBezTo>
                  <a:pt x="36" y="31"/>
                  <a:pt x="36" y="31"/>
                  <a:pt x="36" y="31"/>
                </a:cubicBezTo>
                <a:cubicBezTo>
                  <a:pt x="36" y="31"/>
                  <a:pt x="36" y="31"/>
                  <a:pt x="36" y="31"/>
                </a:cubicBezTo>
                <a:cubicBezTo>
                  <a:pt x="36" y="31"/>
                  <a:pt x="36" y="31"/>
                  <a:pt x="36" y="31"/>
                </a:cubicBezTo>
                <a:cubicBezTo>
                  <a:pt x="36" y="31"/>
                  <a:pt x="36" y="31"/>
                  <a:pt x="36" y="31"/>
                </a:cubicBezTo>
                <a:cubicBezTo>
                  <a:pt x="36" y="31"/>
                  <a:pt x="36" y="31"/>
                  <a:pt x="36" y="31"/>
                </a:cubicBezTo>
                <a:cubicBezTo>
                  <a:pt x="36" y="31"/>
                  <a:pt x="36" y="31"/>
                  <a:pt x="36" y="31"/>
                </a:cubicBezTo>
                <a:cubicBezTo>
                  <a:pt x="36" y="31"/>
                  <a:pt x="36" y="31"/>
                  <a:pt x="36" y="31"/>
                </a:cubicBezTo>
                <a:cubicBezTo>
                  <a:pt x="36" y="31"/>
                  <a:pt x="36" y="31"/>
                  <a:pt x="36" y="31"/>
                </a:cubicBezTo>
                <a:cubicBezTo>
                  <a:pt x="36" y="31"/>
                  <a:pt x="36" y="31"/>
                  <a:pt x="36" y="31"/>
                </a:cubicBezTo>
                <a:cubicBezTo>
                  <a:pt x="36" y="31"/>
                  <a:pt x="36" y="31"/>
                  <a:pt x="36" y="31"/>
                </a:cubicBezTo>
                <a:cubicBezTo>
                  <a:pt x="36" y="31"/>
                  <a:pt x="37" y="31"/>
                  <a:pt x="37" y="31"/>
                </a:cubicBezTo>
                <a:cubicBezTo>
                  <a:pt x="37" y="31"/>
                  <a:pt x="37" y="31"/>
                  <a:pt x="37" y="31"/>
                </a:cubicBezTo>
                <a:cubicBezTo>
                  <a:pt x="37" y="31"/>
                  <a:pt x="37" y="31"/>
                  <a:pt x="37" y="31"/>
                </a:cubicBezTo>
                <a:cubicBezTo>
                  <a:pt x="37" y="31"/>
                  <a:pt x="37" y="31"/>
                  <a:pt x="37" y="31"/>
                </a:cubicBezTo>
                <a:cubicBezTo>
                  <a:pt x="37" y="31"/>
                  <a:pt x="37" y="31"/>
                  <a:pt x="37" y="31"/>
                </a:cubicBezTo>
                <a:cubicBezTo>
                  <a:pt x="37" y="31"/>
                  <a:pt x="37" y="31"/>
                  <a:pt x="36" y="31"/>
                </a:cubicBezTo>
                <a:cubicBezTo>
                  <a:pt x="36" y="31"/>
                  <a:pt x="36" y="31"/>
                  <a:pt x="36" y="31"/>
                </a:cubicBezTo>
                <a:cubicBezTo>
                  <a:pt x="36" y="31"/>
                  <a:pt x="37" y="31"/>
                  <a:pt x="37" y="31"/>
                </a:cubicBezTo>
                <a:cubicBezTo>
                  <a:pt x="37" y="31"/>
                  <a:pt x="37" y="31"/>
                  <a:pt x="37" y="31"/>
                </a:cubicBezTo>
                <a:cubicBezTo>
                  <a:pt x="37" y="31"/>
                  <a:pt x="37" y="31"/>
                  <a:pt x="37" y="31"/>
                </a:cubicBezTo>
                <a:cubicBezTo>
                  <a:pt x="37" y="31"/>
                  <a:pt x="37" y="31"/>
                  <a:pt x="37" y="31"/>
                </a:cubicBezTo>
                <a:cubicBezTo>
                  <a:pt x="37" y="31"/>
                  <a:pt x="37" y="31"/>
                  <a:pt x="37" y="31"/>
                </a:cubicBezTo>
                <a:cubicBezTo>
                  <a:pt x="37" y="31"/>
                  <a:pt x="37" y="31"/>
                  <a:pt x="37" y="31"/>
                </a:cubicBezTo>
                <a:cubicBezTo>
                  <a:pt x="37" y="31"/>
                  <a:pt x="37" y="31"/>
                  <a:pt x="37" y="31"/>
                </a:cubicBezTo>
                <a:cubicBezTo>
                  <a:pt x="37" y="31"/>
                  <a:pt x="37" y="31"/>
                  <a:pt x="37" y="31"/>
                </a:cubicBezTo>
                <a:cubicBezTo>
                  <a:pt x="37" y="31"/>
                  <a:pt x="37" y="31"/>
                  <a:pt x="37" y="31"/>
                </a:cubicBezTo>
                <a:cubicBezTo>
                  <a:pt x="37" y="31"/>
                  <a:pt x="37" y="32"/>
                  <a:pt x="37" y="32"/>
                </a:cubicBezTo>
                <a:cubicBezTo>
                  <a:pt x="37" y="32"/>
                  <a:pt x="37" y="32"/>
                  <a:pt x="37" y="32"/>
                </a:cubicBezTo>
                <a:cubicBezTo>
                  <a:pt x="37" y="32"/>
                  <a:pt x="37" y="32"/>
                  <a:pt x="37" y="32"/>
                </a:cubicBezTo>
                <a:cubicBezTo>
                  <a:pt x="37" y="32"/>
                  <a:pt x="37" y="32"/>
                  <a:pt x="37" y="32"/>
                </a:cubicBezTo>
                <a:cubicBezTo>
                  <a:pt x="37" y="32"/>
                  <a:pt x="37" y="32"/>
                  <a:pt x="37" y="32"/>
                </a:cubicBezTo>
                <a:cubicBezTo>
                  <a:pt x="37" y="32"/>
                  <a:pt x="37" y="32"/>
                  <a:pt x="37" y="32"/>
                </a:cubicBezTo>
                <a:cubicBezTo>
                  <a:pt x="37" y="32"/>
                  <a:pt x="37" y="32"/>
                  <a:pt x="37" y="32"/>
                </a:cubicBezTo>
                <a:cubicBezTo>
                  <a:pt x="37" y="32"/>
                  <a:pt x="37" y="32"/>
                  <a:pt x="37" y="32"/>
                </a:cubicBezTo>
                <a:cubicBezTo>
                  <a:pt x="37" y="32"/>
                  <a:pt x="37" y="32"/>
                  <a:pt x="37" y="32"/>
                </a:cubicBezTo>
                <a:cubicBezTo>
                  <a:pt x="37" y="32"/>
                  <a:pt x="37" y="32"/>
                  <a:pt x="37" y="32"/>
                </a:cubicBezTo>
                <a:cubicBezTo>
                  <a:pt x="37" y="32"/>
                  <a:pt x="37" y="32"/>
                  <a:pt x="37" y="32"/>
                </a:cubicBezTo>
                <a:cubicBezTo>
                  <a:pt x="37" y="32"/>
                  <a:pt x="37" y="32"/>
                  <a:pt x="37" y="32"/>
                </a:cubicBezTo>
                <a:cubicBezTo>
                  <a:pt x="37" y="32"/>
                  <a:pt x="36" y="32"/>
                  <a:pt x="36" y="32"/>
                </a:cubicBezTo>
                <a:cubicBezTo>
                  <a:pt x="36" y="32"/>
                  <a:pt x="36" y="32"/>
                  <a:pt x="36" y="32"/>
                </a:cubicBezTo>
                <a:cubicBezTo>
                  <a:pt x="36" y="32"/>
                  <a:pt x="36" y="32"/>
                  <a:pt x="36" y="32"/>
                </a:cubicBezTo>
                <a:cubicBezTo>
                  <a:pt x="36" y="32"/>
                  <a:pt x="36" y="32"/>
                  <a:pt x="36" y="32"/>
                </a:cubicBezTo>
                <a:cubicBezTo>
                  <a:pt x="36" y="32"/>
                  <a:pt x="36" y="32"/>
                  <a:pt x="36" y="32"/>
                </a:cubicBezTo>
                <a:cubicBezTo>
                  <a:pt x="36" y="32"/>
                  <a:pt x="36" y="32"/>
                  <a:pt x="36" y="32"/>
                </a:cubicBezTo>
                <a:cubicBezTo>
                  <a:pt x="36" y="32"/>
                  <a:pt x="36" y="32"/>
                  <a:pt x="36" y="32"/>
                </a:cubicBezTo>
                <a:cubicBezTo>
                  <a:pt x="36" y="32"/>
                  <a:pt x="36" y="32"/>
                  <a:pt x="36" y="32"/>
                </a:cubicBezTo>
                <a:cubicBezTo>
                  <a:pt x="36" y="32"/>
                  <a:pt x="36" y="32"/>
                  <a:pt x="36" y="32"/>
                </a:cubicBezTo>
                <a:cubicBezTo>
                  <a:pt x="36" y="32"/>
                  <a:pt x="36" y="32"/>
                  <a:pt x="36" y="32"/>
                </a:cubicBezTo>
                <a:cubicBezTo>
                  <a:pt x="36" y="32"/>
                  <a:pt x="36" y="32"/>
                  <a:pt x="36" y="32"/>
                </a:cubicBezTo>
                <a:cubicBezTo>
                  <a:pt x="36" y="32"/>
                  <a:pt x="36" y="32"/>
                  <a:pt x="36" y="32"/>
                </a:cubicBezTo>
                <a:cubicBezTo>
                  <a:pt x="36" y="32"/>
                  <a:pt x="36" y="32"/>
                  <a:pt x="36" y="32"/>
                </a:cubicBezTo>
                <a:cubicBezTo>
                  <a:pt x="36" y="32"/>
                  <a:pt x="36" y="32"/>
                  <a:pt x="36" y="32"/>
                </a:cubicBezTo>
                <a:cubicBezTo>
                  <a:pt x="36" y="32"/>
                  <a:pt x="36" y="32"/>
                  <a:pt x="36" y="32"/>
                </a:cubicBezTo>
                <a:cubicBezTo>
                  <a:pt x="36" y="32"/>
                  <a:pt x="36" y="32"/>
                  <a:pt x="36" y="32"/>
                </a:cubicBezTo>
                <a:cubicBezTo>
                  <a:pt x="36" y="32"/>
                  <a:pt x="36" y="32"/>
                  <a:pt x="36" y="32"/>
                </a:cubicBezTo>
                <a:cubicBezTo>
                  <a:pt x="36" y="32"/>
                  <a:pt x="36" y="32"/>
                  <a:pt x="36" y="32"/>
                </a:cubicBezTo>
                <a:cubicBezTo>
                  <a:pt x="36" y="32"/>
                  <a:pt x="36" y="32"/>
                  <a:pt x="36" y="32"/>
                </a:cubicBezTo>
                <a:cubicBezTo>
                  <a:pt x="36" y="32"/>
                  <a:pt x="36" y="32"/>
                  <a:pt x="36" y="32"/>
                </a:cubicBezTo>
                <a:cubicBezTo>
                  <a:pt x="36" y="32"/>
                  <a:pt x="36" y="32"/>
                  <a:pt x="36" y="32"/>
                </a:cubicBezTo>
                <a:cubicBezTo>
                  <a:pt x="36" y="32"/>
                  <a:pt x="36" y="32"/>
                  <a:pt x="36" y="32"/>
                </a:cubicBezTo>
                <a:cubicBezTo>
                  <a:pt x="36" y="32"/>
                  <a:pt x="36" y="32"/>
                  <a:pt x="36" y="32"/>
                </a:cubicBezTo>
                <a:cubicBezTo>
                  <a:pt x="36" y="32"/>
                  <a:pt x="36" y="32"/>
                  <a:pt x="36" y="32"/>
                </a:cubicBezTo>
                <a:cubicBezTo>
                  <a:pt x="36" y="32"/>
                  <a:pt x="36" y="32"/>
                  <a:pt x="36" y="32"/>
                </a:cubicBezTo>
                <a:cubicBezTo>
                  <a:pt x="36" y="32"/>
                  <a:pt x="36" y="32"/>
                  <a:pt x="36" y="32"/>
                </a:cubicBezTo>
                <a:cubicBezTo>
                  <a:pt x="36" y="32"/>
                  <a:pt x="36" y="32"/>
                  <a:pt x="36" y="32"/>
                </a:cubicBezTo>
                <a:cubicBezTo>
                  <a:pt x="36" y="32"/>
                  <a:pt x="36" y="32"/>
                  <a:pt x="36" y="32"/>
                </a:cubicBezTo>
                <a:cubicBezTo>
                  <a:pt x="36" y="32"/>
                  <a:pt x="36" y="32"/>
                  <a:pt x="36" y="32"/>
                </a:cubicBezTo>
                <a:cubicBezTo>
                  <a:pt x="36" y="32"/>
                  <a:pt x="36" y="32"/>
                  <a:pt x="36" y="32"/>
                </a:cubicBezTo>
                <a:cubicBezTo>
                  <a:pt x="36" y="32"/>
                  <a:pt x="36" y="32"/>
                  <a:pt x="36" y="32"/>
                </a:cubicBezTo>
                <a:cubicBezTo>
                  <a:pt x="36" y="32"/>
                  <a:pt x="36" y="32"/>
                  <a:pt x="36" y="32"/>
                </a:cubicBezTo>
                <a:cubicBezTo>
                  <a:pt x="36" y="32"/>
                  <a:pt x="36" y="32"/>
                  <a:pt x="36" y="32"/>
                </a:cubicBezTo>
                <a:cubicBezTo>
                  <a:pt x="36" y="32"/>
                  <a:pt x="36" y="32"/>
                  <a:pt x="36" y="32"/>
                </a:cubicBezTo>
                <a:cubicBezTo>
                  <a:pt x="36" y="32"/>
                  <a:pt x="36" y="32"/>
                  <a:pt x="36" y="32"/>
                </a:cubicBezTo>
                <a:cubicBezTo>
                  <a:pt x="36" y="32"/>
                  <a:pt x="36" y="32"/>
                  <a:pt x="36" y="32"/>
                </a:cubicBezTo>
                <a:cubicBezTo>
                  <a:pt x="36" y="32"/>
                  <a:pt x="36" y="32"/>
                  <a:pt x="36" y="32"/>
                </a:cubicBezTo>
                <a:cubicBezTo>
                  <a:pt x="36" y="32"/>
                  <a:pt x="36" y="32"/>
                  <a:pt x="36" y="32"/>
                </a:cubicBezTo>
                <a:cubicBezTo>
                  <a:pt x="36" y="32"/>
                  <a:pt x="36" y="32"/>
                  <a:pt x="36" y="32"/>
                </a:cubicBezTo>
                <a:cubicBezTo>
                  <a:pt x="36" y="32"/>
                  <a:pt x="36" y="32"/>
                  <a:pt x="37" y="32"/>
                </a:cubicBezTo>
                <a:cubicBezTo>
                  <a:pt x="37" y="32"/>
                  <a:pt x="37" y="32"/>
                  <a:pt x="37" y="32"/>
                </a:cubicBezTo>
                <a:cubicBezTo>
                  <a:pt x="37" y="32"/>
                  <a:pt x="37" y="32"/>
                  <a:pt x="37" y="32"/>
                </a:cubicBezTo>
                <a:cubicBezTo>
                  <a:pt x="37" y="32"/>
                  <a:pt x="37" y="32"/>
                  <a:pt x="37" y="32"/>
                </a:cubicBezTo>
                <a:cubicBezTo>
                  <a:pt x="37" y="32"/>
                  <a:pt x="37" y="32"/>
                  <a:pt x="37" y="32"/>
                </a:cubicBezTo>
                <a:cubicBezTo>
                  <a:pt x="37" y="32"/>
                  <a:pt x="37" y="32"/>
                  <a:pt x="37" y="32"/>
                </a:cubicBezTo>
                <a:cubicBezTo>
                  <a:pt x="37" y="32"/>
                  <a:pt x="37" y="32"/>
                  <a:pt x="37" y="32"/>
                </a:cubicBezTo>
                <a:cubicBezTo>
                  <a:pt x="37" y="32"/>
                  <a:pt x="37" y="32"/>
                  <a:pt x="37" y="32"/>
                </a:cubicBezTo>
                <a:cubicBezTo>
                  <a:pt x="37" y="32"/>
                  <a:pt x="37" y="32"/>
                  <a:pt x="37" y="32"/>
                </a:cubicBezTo>
                <a:cubicBezTo>
                  <a:pt x="37" y="32"/>
                  <a:pt x="37" y="32"/>
                  <a:pt x="37" y="32"/>
                </a:cubicBezTo>
                <a:cubicBezTo>
                  <a:pt x="37" y="32"/>
                  <a:pt x="37" y="32"/>
                  <a:pt x="37" y="32"/>
                </a:cubicBezTo>
                <a:cubicBezTo>
                  <a:pt x="37" y="32"/>
                  <a:pt x="37" y="32"/>
                  <a:pt x="37" y="32"/>
                </a:cubicBezTo>
                <a:cubicBezTo>
                  <a:pt x="37" y="32"/>
                  <a:pt x="37" y="32"/>
                  <a:pt x="37" y="32"/>
                </a:cubicBezTo>
                <a:cubicBezTo>
                  <a:pt x="37" y="32"/>
                  <a:pt x="37" y="32"/>
                  <a:pt x="37" y="32"/>
                </a:cubicBezTo>
                <a:cubicBezTo>
                  <a:pt x="37" y="32"/>
                  <a:pt x="37" y="32"/>
                  <a:pt x="37" y="32"/>
                </a:cubicBezTo>
                <a:cubicBezTo>
                  <a:pt x="37" y="32"/>
                  <a:pt x="37" y="32"/>
                  <a:pt x="37" y="32"/>
                </a:cubicBezTo>
                <a:cubicBezTo>
                  <a:pt x="37" y="32"/>
                  <a:pt x="37" y="32"/>
                  <a:pt x="37" y="32"/>
                </a:cubicBezTo>
                <a:cubicBezTo>
                  <a:pt x="37" y="32"/>
                  <a:pt x="37" y="32"/>
                  <a:pt x="37" y="32"/>
                </a:cubicBezTo>
                <a:cubicBezTo>
                  <a:pt x="37" y="32"/>
                  <a:pt x="37" y="32"/>
                  <a:pt x="37" y="32"/>
                </a:cubicBezTo>
                <a:cubicBezTo>
                  <a:pt x="36" y="32"/>
                  <a:pt x="36" y="32"/>
                  <a:pt x="36" y="32"/>
                </a:cubicBezTo>
                <a:cubicBezTo>
                  <a:pt x="36" y="32"/>
                  <a:pt x="36" y="32"/>
                  <a:pt x="36" y="32"/>
                </a:cubicBezTo>
                <a:cubicBezTo>
                  <a:pt x="36" y="32"/>
                  <a:pt x="36" y="33"/>
                  <a:pt x="36" y="33"/>
                </a:cubicBezTo>
                <a:cubicBezTo>
                  <a:pt x="36" y="33"/>
                  <a:pt x="36" y="33"/>
                  <a:pt x="36" y="33"/>
                </a:cubicBezTo>
                <a:cubicBezTo>
                  <a:pt x="36" y="33"/>
                  <a:pt x="36" y="33"/>
                  <a:pt x="36" y="33"/>
                </a:cubicBezTo>
                <a:cubicBezTo>
                  <a:pt x="36" y="33"/>
                  <a:pt x="36" y="33"/>
                  <a:pt x="36" y="33"/>
                </a:cubicBezTo>
                <a:cubicBezTo>
                  <a:pt x="36" y="33"/>
                  <a:pt x="36" y="33"/>
                  <a:pt x="36" y="33"/>
                </a:cubicBezTo>
                <a:cubicBezTo>
                  <a:pt x="36" y="33"/>
                  <a:pt x="36" y="33"/>
                  <a:pt x="36" y="33"/>
                </a:cubicBezTo>
                <a:cubicBezTo>
                  <a:pt x="36" y="33"/>
                  <a:pt x="36" y="33"/>
                  <a:pt x="36" y="33"/>
                </a:cubicBezTo>
                <a:cubicBezTo>
                  <a:pt x="36" y="33"/>
                  <a:pt x="36" y="33"/>
                  <a:pt x="36" y="33"/>
                </a:cubicBezTo>
                <a:cubicBezTo>
                  <a:pt x="36" y="33"/>
                  <a:pt x="36" y="33"/>
                  <a:pt x="36" y="33"/>
                </a:cubicBezTo>
                <a:cubicBezTo>
                  <a:pt x="36" y="33"/>
                  <a:pt x="36" y="33"/>
                  <a:pt x="36" y="33"/>
                </a:cubicBezTo>
                <a:cubicBezTo>
                  <a:pt x="36" y="33"/>
                  <a:pt x="36" y="33"/>
                  <a:pt x="36" y="33"/>
                </a:cubicBezTo>
                <a:cubicBezTo>
                  <a:pt x="36" y="33"/>
                  <a:pt x="36" y="33"/>
                  <a:pt x="36" y="33"/>
                </a:cubicBezTo>
                <a:cubicBezTo>
                  <a:pt x="36" y="33"/>
                  <a:pt x="36" y="33"/>
                  <a:pt x="36" y="33"/>
                </a:cubicBezTo>
                <a:cubicBezTo>
                  <a:pt x="36" y="33"/>
                  <a:pt x="36" y="33"/>
                  <a:pt x="36" y="33"/>
                </a:cubicBezTo>
                <a:cubicBezTo>
                  <a:pt x="36" y="33"/>
                  <a:pt x="36" y="33"/>
                  <a:pt x="36" y="33"/>
                </a:cubicBezTo>
                <a:cubicBezTo>
                  <a:pt x="36" y="33"/>
                  <a:pt x="36" y="33"/>
                  <a:pt x="36" y="33"/>
                </a:cubicBezTo>
                <a:cubicBezTo>
                  <a:pt x="36" y="33"/>
                  <a:pt x="36" y="33"/>
                  <a:pt x="36" y="33"/>
                </a:cubicBezTo>
                <a:cubicBezTo>
                  <a:pt x="36" y="33"/>
                  <a:pt x="36" y="33"/>
                  <a:pt x="36" y="33"/>
                </a:cubicBezTo>
                <a:cubicBezTo>
                  <a:pt x="36" y="33"/>
                  <a:pt x="36" y="33"/>
                  <a:pt x="36" y="33"/>
                </a:cubicBezTo>
                <a:cubicBezTo>
                  <a:pt x="36" y="33"/>
                  <a:pt x="36" y="33"/>
                  <a:pt x="36" y="33"/>
                </a:cubicBezTo>
                <a:cubicBezTo>
                  <a:pt x="36" y="33"/>
                  <a:pt x="36" y="33"/>
                  <a:pt x="36" y="33"/>
                </a:cubicBezTo>
                <a:cubicBezTo>
                  <a:pt x="36" y="33"/>
                  <a:pt x="36" y="33"/>
                  <a:pt x="36" y="33"/>
                </a:cubicBezTo>
                <a:cubicBezTo>
                  <a:pt x="36" y="33"/>
                  <a:pt x="36" y="33"/>
                  <a:pt x="36" y="33"/>
                </a:cubicBezTo>
                <a:cubicBezTo>
                  <a:pt x="36" y="33"/>
                  <a:pt x="36" y="33"/>
                  <a:pt x="36" y="33"/>
                </a:cubicBezTo>
                <a:cubicBezTo>
                  <a:pt x="36" y="33"/>
                  <a:pt x="36" y="33"/>
                  <a:pt x="36" y="33"/>
                </a:cubicBezTo>
                <a:cubicBezTo>
                  <a:pt x="36" y="33"/>
                  <a:pt x="36" y="33"/>
                  <a:pt x="36" y="33"/>
                </a:cubicBezTo>
                <a:cubicBezTo>
                  <a:pt x="36" y="33"/>
                  <a:pt x="37" y="33"/>
                  <a:pt x="37" y="33"/>
                </a:cubicBezTo>
                <a:cubicBezTo>
                  <a:pt x="37" y="33"/>
                  <a:pt x="37" y="33"/>
                  <a:pt x="37" y="33"/>
                </a:cubicBezTo>
                <a:cubicBezTo>
                  <a:pt x="37" y="33"/>
                  <a:pt x="37" y="33"/>
                  <a:pt x="37" y="33"/>
                </a:cubicBezTo>
                <a:cubicBezTo>
                  <a:pt x="37" y="33"/>
                  <a:pt x="37" y="33"/>
                  <a:pt x="37" y="33"/>
                </a:cubicBezTo>
                <a:cubicBezTo>
                  <a:pt x="37" y="33"/>
                  <a:pt x="37" y="33"/>
                  <a:pt x="37" y="33"/>
                </a:cubicBezTo>
                <a:cubicBezTo>
                  <a:pt x="37" y="33"/>
                  <a:pt x="37" y="33"/>
                  <a:pt x="37" y="33"/>
                </a:cubicBezTo>
                <a:cubicBezTo>
                  <a:pt x="37" y="33"/>
                  <a:pt x="37" y="33"/>
                  <a:pt x="37" y="33"/>
                </a:cubicBezTo>
                <a:cubicBezTo>
                  <a:pt x="37" y="33"/>
                  <a:pt x="37" y="33"/>
                  <a:pt x="37" y="33"/>
                </a:cubicBezTo>
                <a:cubicBezTo>
                  <a:pt x="37" y="33"/>
                  <a:pt x="37" y="33"/>
                  <a:pt x="37" y="33"/>
                </a:cubicBezTo>
                <a:cubicBezTo>
                  <a:pt x="37" y="33"/>
                  <a:pt x="37" y="33"/>
                  <a:pt x="37" y="33"/>
                </a:cubicBezTo>
                <a:cubicBezTo>
                  <a:pt x="37" y="33"/>
                  <a:pt x="37" y="33"/>
                  <a:pt x="37" y="33"/>
                </a:cubicBezTo>
                <a:cubicBezTo>
                  <a:pt x="37" y="33"/>
                  <a:pt x="37" y="33"/>
                  <a:pt x="37" y="33"/>
                </a:cubicBezTo>
                <a:cubicBezTo>
                  <a:pt x="37" y="33"/>
                  <a:pt x="37" y="33"/>
                  <a:pt x="37" y="33"/>
                </a:cubicBezTo>
                <a:cubicBezTo>
                  <a:pt x="37" y="33"/>
                  <a:pt x="37" y="33"/>
                  <a:pt x="37" y="33"/>
                </a:cubicBezTo>
                <a:cubicBezTo>
                  <a:pt x="37" y="33"/>
                  <a:pt x="37" y="33"/>
                  <a:pt x="37" y="33"/>
                </a:cubicBezTo>
                <a:cubicBezTo>
                  <a:pt x="37" y="33"/>
                  <a:pt x="37" y="33"/>
                  <a:pt x="37" y="33"/>
                </a:cubicBezTo>
                <a:cubicBezTo>
                  <a:pt x="37" y="33"/>
                  <a:pt x="37" y="33"/>
                  <a:pt x="37" y="33"/>
                </a:cubicBezTo>
                <a:cubicBezTo>
                  <a:pt x="37" y="33"/>
                  <a:pt x="37" y="33"/>
                  <a:pt x="37" y="33"/>
                </a:cubicBezTo>
                <a:cubicBezTo>
                  <a:pt x="37" y="33"/>
                  <a:pt x="37" y="33"/>
                  <a:pt x="37" y="33"/>
                </a:cubicBezTo>
                <a:cubicBezTo>
                  <a:pt x="37" y="33"/>
                  <a:pt x="37" y="33"/>
                  <a:pt x="37" y="33"/>
                </a:cubicBezTo>
                <a:cubicBezTo>
                  <a:pt x="37" y="33"/>
                  <a:pt x="37" y="33"/>
                  <a:pt x="37" y="33"/>
                </a:cubicBezTo>
                <a:cubicBezTo>
                  <a:pt x="37" y="33"/>
                  <a:pt x="37" y="33"/>
                  <a:pt x="37" y="33"/>
                </a:cubicBezTo>
                <a:cubicBezTo>
                  <a:pt x="37" y="33"/>
                  <a:pt x="37" y="33"/>
                  <a:pt x="37" y="33"/>
                </a:cubicBezTo>
                <a:cubicBezTo>
                  <a:pt x="37" y="33"/>
                  <a:pt x="37" y="33"/>
                  <a:pt x="37" y="33"/>
                </a:cubicBezTo>
                <a:cubicBezTo>
                  <a:pt x="37" y="33"/>
                  <a:pt x="37" y="33"/>
                  <a:pt x="37" y="33"/>
                </a:cubicBezTo>
                <a:cubicBezTo>
                  <a:pt x="37" y="33"/>
                  <a:pt x="37" y="33"/>
                  <a:pt x="37" y="33"/>
                </a:cubicBezTo>
                <a:cubicBezTo>
                  <a:pt x="37" y="33"/>
                  <a:pt x="38" y="32"/>
                  <a:pt x="38" y="33"/>
                </a:cubicBezTo>
                <a:cubicBezTo>
                  <a:pt x="38" y="33"/>
                  <a:pt x="38" y="33"/>
                  <a:pt x="38" y="33"/>
                </a:cubicBezTo>
                <a:cubicBezTo>
                  <a:pt x="38" y="32"/>
                  <a:pt x="38" y="32"/>
                  <a:pt x="38" y="32"/>
                </a:cubicBezTo>
                <a:cubicBezTo>
                  <a:pt x="38" y="32"/>
                  <a:pt x="38" y="32"/>
                  <a:pt x="38" y="32"/>
                </a:cubicBezTo>
                <a:cubicBezTo>
                  <a:pt x="38" y="32"/>
                  <a:pt x="38" y="32"/>
                  <a:pt x="38" y="32"/>
                </a:cubicBezTo>
                <a:cubicBezTo>
                  <a:pt x="38" y="32"/>
                  <a:pt x="38" y="32"/>
                  <a:pt x="38" y="32"/>
                </a:cubicBezTo>
                <a:cubicBezTo>
                  <a:pt x="38" y="32"/>
                  <a:pt x="38" y="32"/>
                  <a:pt x="38" y="32"/>
                </a:cubicBezTo>
                <a:cubicBezTo>
                  <a:pt x="38" y="32"/>
                  <a:pt x="38" y="32"/>
                  <a:pt x="38" y="32"/>
                </a:cubicBezTo>
                <a:cubicBezTo>
                  <a:pt x="38" y="32"/>
                  <a:pt x="38" y="32"/>
                  <a:pt x="38" y="32"/>
                </a:cubicBezTo>
                <a:cubicBezTo>
                  <a:pt x="38" y="32"/>
                  <a:pt x="38" y="32"/>
                  <a:pt x="38" y="32"/>
                </a:cubicBezTo>
                <a:cubicBezTo>
                  <a:pt x="38" y="32"/>
                  <a:pt x="38" y="32"/>
                  <a:pt x="38" y="32"/>
                </a:cubicBezTo>
                <a:cubicBezTo>
                  <a:pt x="38" y="32"/>
                  <a:pt x="38" y="32"/>
                  <a:pt x="38" y="32"/>
                </a:cubicBezTo>
                <a:cubicBezTo>
                  <a:pt x="37" y="32"/>
                  <a:pt x="37" y="32"/>
                  <a:pt x="37" y="32"/>
                </a:cubicBezTo>
                <a:cubicBezTo>
                  <a:pt x="37" y="32"/>
                  <a:pt x="37" y="32"/>
                  <a:pt x="37" y="32"/>
                </a:cubicBezTo>
                <a:cubicBezTo>
                  <a:pt x="37" y="32"/>
                  <a:pt x="37" y="32"/>
                  <a:pt x="37" y="32"/>
                </a:cubicBezTo>
                <a:cubicBezTo>
                  <a:pt x="37" y="32"/>
                  <a:pt x="37" y="32"/>
                  <a:pt x="37" y="32"/>
                </a:cubicBezTo>
                <a:cubicBezTo>
                  <a:pt x="37" y="32"/>
                  <a:pt x="37" y="32"/>
                  <a:pt x="37" y="32"/>
                </a:cubicBezTo>
                <a:cubicBezTo>
                  <a:pt x="37" y="32"/>
                  <a:pt x="38" y="32"/>
                  <a:pt x="38" y="32"/>
                </a:cubicBezTo>
                <a:cubicBezTo>
                  <a:pt x="38" y="32"/>
                  <a:pt x="38" y="32"/>
                  <a:pt x="38" y="32"/>
                </a:cubicBezTo>
                <a:cubicBezTo>
                  <a:pt x="37" y="32"/>
                  <a:pt x="37" y="32"/>
                  <a:pt x="37" y="32"/>
                </a:cubicBezTo>
                <a:cubicBezTo>
                  <a:pt x="37" y="32"/>
                  <a:pt x="37" y="32"/>
                  <a:pt x="37" y="32"/>
                </a:cubicBezTo>
                <a:cubicBezTo>
                  <a:pt x="37" y="32"/>
                  <a:pt x="37" y="32"/>
                  <a:pt x="37" y="32"/>
                </a:cubicBezTo>
                <a:cubicBezTo>
                  <a:pt x="38" y="32"/>
                  <a:pt x="38" y="32"/>
                  <a:pt x="38" y="32"/>
                </a:cubicBezTo>
                <a:cubicBezTo>
                  <a:pt x="38" y="32"/>
                  <a:pt x="38" y="32"/>
                  <a:pt x="38" y="32"/>
                </a:cubicBezTo>
                <a:cubicBezTo>
                  <a:pt x="38" y="32"/>
                  <a:pt x="38" y="32"/>
                  <a:pt x="38" y="32"/>
                </a:cubicBezTo>
                <a:cubicBezTo>
                  <a:pt x="38" y="32"/>
                  <a:pt x="38" y="32"/>
                  <a:pt x="38" y="32"/>
                </a:cubicBezTo>
                <a:cubicBezTo>
                  <a:pt x="38" y="32"/>
                  <a:pt x="38" y="32"/>
                  <a:pt x="38" y="32"/>
                </a:cubicBezTo>
                <a:cubicBezTo>
                  <a:pt x="38" y="32"/>
                  <a:pt x="38" y="32"/>
                  <a:pt x="38" y="32"/>
                </a:cubicBezTo>
                <a:cubicBezTo>
                  <a:pt x="38" y="32"/>
                  <a:pt x="38" y="32"/>
                  <a:pt x="38" y="32"/>
                </a:cubicBezTo>
                <a:cubicBezTo>
                  <a:pt x="38" y="32"/>
                  <a:pt x="38" y="32"/>
                  <a:pt x="38" y="32"/>
                </a:cubicBezTo>
                <a:cubicBezTo>
                  <a:pt x="38" y="32"/>
                  <a:pt x="38" y="32"/>
                  <a:pt x="38" y="32"/>
                </a:cubicBezTo>
                <a:cubicBezTo>
                  <a:pt x="38" y="32"/>
                  <a:pt x="38" y="32"/>
                  <a:pt x="38" y="32"/>
                </a:cubicBezTo>
                <a:cubicBezTo>
                  <a:pt x="38" y="32"/>
                  <a:pt x="38" y="32"/>
                  <a:pt x="38" y="32"/>
                </a:cubicBezTo>
                <a:cubicBezTo>
                  <a:pt x="38" y="32"/>
                  <a:pt x="38" y="32"/>
                  <a:pt x="38" y="32"/>
                </a:cubicBezTo>
                <a:cubicBezTo>
                  <a:pt x="38" y="32"/>
                  <a:pt x="38" y="32"/>
                  <a:pt x="38" y="32"/>
                </a:cubicBezTo>
                <a:cubicBezTo>
                  <a:pt x="38" y="32"/>
                  <a:pt x="38" y="32"/>
                  <a:pt x="38" y="32"/>
                </a:cubicBezTo>
                <a:cubicBezTo>
                  <a:pt x="38" y="32"/>
                  <a:pt x="38" y="32"/>
                  <a:pt x="38" y="32"/>
                </a:cubicBezTo>
                <a:cubicBezTo>
                  <a:pt x="38" y="32"/>
                  <a:pt x="38" y="32"/>
                  <a:pt x="38" y="32"/>
                </a:cubicBezTo>
                <a:cubicBezTo>
                  <a:pt x="38" y="32"/>
                  <a:pt x="37" y="32"/>
                  <a:pt x="37" y="32"/>
                </a:cubicBezTo>
                <a:cubicBezTo>
                  <a:pt x="37" y="32"/>
                  <a:pt x="37" y="32"/>
                  <a:pt x="37" y="32"/>
                </a:cubicBezTo>
                <a:cubicBezTo>
                  <a:pt x="37" y="32"/>
                  <a:pt x="37" y="32"/>
                  <a:pt x="37" y="32"/>
                </a:cubicBezTo>
                <a:cubicBezTo>
                  <a:pt x="37" y="32"/>
                  <a:pt x="37" y="32"/>
                  <a:pt x="37" y="32"/>
                </a:cubicBezTo>
                <a:cubicBezTo>
                  <a:pt x="37" y="32"/>
                  <a:pt x="37" y="32"/>
                  <a:pt x="37" y="32"/>
                </a:cubicBezTo>
                <a:cubicBezTo>
                  <a:pt x="37" y="32"/>
                  <a:pt x="37" y="32"/>
                  <a:pt x="37" y="32"/>
                </a:cubicBezTo>
                <a:cubicBezTo>
                  <a:pt x="37" y="32"/>
                  <a:pt x="37" y="32"/>
                  <a:pt x="37" y="32"/>
                </a:cubicBezTo>
                <a:cubicBezTo>
                  <a:pt x="37" y="32"/>
                  <a:pt x="37" y="32"/>
                  <a:pt x="37" y="32"/>
                </a:cubicBezTo>
                <a:cubicBezTo>
                  <a:pt x="37" y="32"/>
                  <a:pt x="37" y="32"/>
                  <a:pt x="37" y="32"/>
                </a:cubicBezTo>
                <a:cubicBezTo>
                  <a:pt x="37" y="32"/>
                  <a:pt x="37" y="32"/>
                  <a:pt x="37" y="32"/>
                </a:cubicBezTo>
                <a:cubicBezTo>
                  <a:pt x="37" y="32"/>
                  <a:pt x="37" y="32"/>
                  <a:pt x="37" y="32"/>
                </a:cubicBezTo>
                <a:cubicBezTo>
                  <a:pt x="37" y="32"/>
                  <a:pt x="37" y="32"/>
                  <a:pt x="37" y="32"/>
                </a:cubicBezTo>
                <a:cubicBezTo>
                  <a:pt x="37" y="32"/>
                  <a:pt x="37" y="32"/>
                  <a:pt x="37" y="32"/>
                </a:cubicBezTo>
                <a:cubicBezTo>
                  <a:pt x="37" y="32"/>
                  <a:pt x="37" y="32"/>
                  <a:pt x="37" y="32"/>
                </a:cubicBezTo>
                <a:cubicBezTo>
                  <a:pt x="37" y="32"/>
                  <a:pt x="37" y="32"/>
                  <a:pt x="37" y="32"/>
                </a:cubicBezTo>
                <a:cubicBezTo>
                  <a:pt x="37" y="32"/>
                  <a:pt x="37" y="32"/>
                  <a:pt x="37" y="32"/>
                </a:cubicBezTo>
                <a:cubicBezTo>
                  <a:pt x="37" y="32"/>
                  <a:pt x="37" y="32"/>
                  <a:pt x="37" y="32"/>
                </a:cubicBezTo>
                <a:cubicBezTo>
                  <a:pt x="37" y="32"/>
                  <a:pt x="37" y="32"/>
                  <a:pt x="37" y="32"/>
                </a:cubicBezTo>
                <a:cubicBezTo>
                  <a:pt x="37" y="32"/>
                  <a:pt x="37" y="32"/>
                  <a:pt x="37" y="32"/>
                </a:cubicBezTo>
                <a:cubicBezTo>
                  <a:pt x="37" y="32"/>
                  <a:pt x="37" y="32"/>
                  <a:pt x="37" y="32"/>
                </a:cubicBezTo>
                <a:cubicBezTo>
                  <a:pt x="37" y="32"/>
                  <a:pt x="37" y="32"/>
                  <a:pt x="37" y="32"/>
                </a:cubicBezTo>
                <a:cubicBezTo>
                  <a:pt x="37" y="32"/>
                  <a:pt x="37" y="32"/>
                  <a:pt x="37" y="32"/>
                </a:cubicBezTo>
                <a:cubicBezTo>
                  <a:pt x="37" y="32"/>
                  <a:pt x="37" y="32"/>
                  <a:pt x="37" y="31"/>
                </a:cubicBezTo>
                <a:cubicBezTo>
                  <a:pt x="37" y="31"/>
                  <a:pt x="37" y="31"/>
                  <a:pt x="37" y="31"/>
                </a:cubicBezTo>
                <a:cubicBezTo>
                  <a:pt x="37" y="31"/>
                  <a:pt x="37" y="31"/>
                  <a:pt x="37" y="31"/>
                </a:cubicBezTo>
                <a:cubicBezTo>
                  <a:pt x="37" y="31"/>
                  <a:pt x="37" y="31"/>
                  <a:pt x="37" y="31"/>
                </a:cubicBezTo>
                <a:cubicBezTo>
                  <a:pt x="37" y="31"/>
                  <a:pt x="37" y="31"/>
                  <a:pt x="37" y="31"/>
                </a:cubicBezTo>
                <a:cubicBezTo>
                  <a:pt x="37" y="31"/>
                  <a:pt x="37" y="31"/>
                  <a:pt x="37" y="31"/>
                </a:cubicBezTo>
                <a:cubicBezTo>
                  <a:pt x="37" y="31"/>
                  <a:pt x="37" y="31"/>
                  <a:pt x="37" y="31"/>
                </a:cubicBezTo>
                <a:cubicBezTo>
                  <a:pt x="37" y="31"/>
                  <a:pt x="37" y="31"/>
                  <a:pt x="37" y="31"/>
                </a:cubicBezTo>
                <a:cubicBezTo>
                  <a:pt x="37" y="31"/>
                  <a:pt x="37" y="31"/>
                  <a:pt x="37" y="31"/>
                </a:cubicBezTo>
                <a:cubicBezTo>
                  <a:pt x="37" y="31"/>
                  <a:pt x="37" y="31"/>
                  <a:pt x="37" y="31"/>
                </a:cubicBezTo>
                <a:cubicBezTo>
                  <a:pt x="37" y="31"/>
                  <a:pt x="37" y="31"/>
                  <a:pt x="37" y="31"/>
                </a:cubicBezTo>
                <a:cubicBezTo>
                  <a:pt x="37" y="31"/>
                  <a:pt x="37" y="31"/>
                  <a:pt x="37" y="31"/>
                </a:cubicBezTo>
                <a:cubicBezTo>
                  <a:pt x="37" y="31"/>
                  <a:pt x="37" y="31"/>
                  <a:pt x="37" y="31"/>
                </a:cubicBezTo>
                <a:cubicBezTo>
                  <a:pt x="37" y="31"/>
                  <a:pt x="37" y="31"/>
                  <a:pt x="37" y="31"/>
                </a:cubicBezTo>
                <a:cubicBezTo>
                  <a:pt x="37" y="31"/>
                  <a:pt x="37" y="31"/>
                  <a:pt x="37" y="31"/>
                </a:cubicBezTo>
                <a:cubicBezTo>
                  <a:pt x="37" y="31"/>
                  <a:pt x="37" y="31"/>
                  <a:pt x="37" y="31"/>
                </a:cubicBezTo>
                <a:cubicBezTo>
                  <a:pt x="37" y="31"/>
                  <a:pt x="37" y="31"/>
                  <a:pt x="37" y="31"/>
                </a:cubicBezTo>
                <a:cubicBezTo>
                  <a:pt x="37" y="31"/>
                  <a:pt x="37" y="31"/>
                  <a:pt x="37" y="31"/>
                </a:cubicBezTo>
                <a:cubicBezTo>
                  <a:pt x="37" y="31"/>
                  <a:pt x="37" y="31"/>
                  <a:pt x="37" y="31"/>
                </a:cubicBezTo>
                <a:cubicBezTo>
                  <a:pt x="37" y="31"/>
                  <a:pt x="37" y="31"/>
                  <a:pt x="37" y="31"/>
                </a:cubicBezTo>
                <a:cubicBezTo>
                  <a:pt x="37" y="31"/>
                  <a:pt x="37" y="31"/>
                  <a:pt x="37" y="31"/>
                </a:cubicBezTo>
                <a:cubicBezTo>
                  <a:pt x="37" y="31"/>
                  <a:pt x="37" y="31"/>
                  <a:pt x="37" y="31"/>
                </a:cubicBezTo>
                <a:cubicBezTo>
                  <a:pt x="37" y="31"/>
                  <a:pt x="36" y="31"/>
                  <a:pt x="36" y="31"/>
                </a:cubicBezTo>
                <a:cubicBezTo>
                  <a:pt x="36" y="31"/>
                  <a:pt x="36" y="31"/>
                  <a:pt x="36" y="31"/>
                </a:cubicBezTo>
                <a:cubicBezTo>
                  <a:pt x="36" y="31"/>
                  <a:pt x="36" y="31"/>
                  <a:pt x="36" y="31"/>
                </a:cubicBezTo>
                <a:cubicBezTo>
                  <a:pt x="36" y="31"/>
                  <a:pt x="37" y="31"/>
                  <a:pt x="37" y="31"/>
                </a:cubicBezTo>
                <a:cubicBezTo>
                  <a:pt x="37" y="31"/>
                  <a:pt x="37" y="31"/>
                  <a:pt x="37" y="31"/>
                </a:cubicBezTo>
                <a:cubicBezTo>
                  <a:pt x="37" y="31"/>
                  <a:pt x="37" y="31"/>
                  <a:pt x="37" y="31"/>
                </a:cubicBezTo>
                <a:cubicBezTo>
                  <a:pt x="37" y="31"/>
                  <a:pt x="37" y="31"/>
                  <a:pt x="37" y="31"/>
                </a:cubicBezTo>
                <a:cubicBezTo>
                  <a:pt x="37" y="31"/>
                  <a:pt x="37" y="31"/>
                  <a:pt x="37" y="31"/>
                </a:cubicBezTo>
                <a:cubicBezTo>
                  <a:pt x="37" y="31"/>
                  <a:pt x="37" y="31"/>
                  <a:pt x="37" y="31"/>
                </a:cubicBezTo>
                <a:cubicBezTo>
                  <a:pt x="37" y="31"/>
                  <a:pt x="37" y="31"/>
                  <a:pt x="37" y="31"/>
                </a:cubicBezTo>
                <a:cubicBezTo>
                  <a:pt x="37" y="31"/>
                  <a:pt x="37" y="31"/>
                  <a:pt x="37" y="31"/>
                </a:cubicBezTo>
                <a:cubicBezTo>
                  <a:pt x="37" y="31"/>
                  <a:pt x="37" y="31"/>
                  <a:pt x="37" y="31"/>
                </a:cubicBezTo>
                <a:cubicBezTo>
                  <a:pt x="37" y="31"/>
                  <a:pt x="37" y="31"/>
                  <a:pt x="37" y="31"/>
                </a:cubicBezTo>
                <a:cubicBezTo>
                  <a:pt x="37" y="31"/>
                  <a:pt x="37" y="31"/>
                  <a:pt x="37" y="31"/>
                </a:cubicBezTo>
                <a:cubicBezTo>
                  <a:pt x="37" y="31"/>
                  <a:pt x="37" y="31"/>
                  <a:pt x="37" y="31"/>
                </a:cubicBezTo>
                <a:cubicBezTo>
                  <a:pt x="37" y="31"/>
                  <a:pt x="37" y="31"/>
                  <a:pt x="37" y="31"/>
                </a:cubicBezTo>
                <a:cubicBezTo>
                  <a:pt x="37" y="31"/>
                  <a:pt x="37" y="31"/>
                  <a:pt x="37" y="31"/>
                </a:cubicBezTo>
                <a:cubicBezTo>
                  <a:pt x="37" y="31"/>
                  <a:pt x="37" y="31"/>
                  <a:pt x="37" y="31"/>
                </a:cubicBezTo>
                <a:cubicBezTo>
                  <a:pt x="37" y="31"/>
                  <a:pt x="37" y="31"/>
                  <a:pt x="37" y="31"/>
                </a:cubicBezTo>
                <a:cubicBezTo>
                  <a:pt x="37" y="31"/>
                  <a:pt x="37" y="30"/>
                  <a:pt x="37" y="30"/>
                </a:cubicBezTo>
                <a:cubicBezTo>
                  <a:pt x="37" y="30"/>
                  <a:pt x="37" y="30"/>
                  <a:pt x="37" y="30"/>
                </a:cubicBezTo>
                <a:cubicBezTo>
                  <a:pt x="37" y="30"/>
                  <a:pt x="37" y="30"/>
                  <a:pt x="37" y="30"/>
                </a:cubicBezTo>
                <a:cubicBezTo>
                  <a:pt x="37" y="30"/>
                  <a:pt x="37" y="30"/>
                  <a:pt x="37" y="30"/>
                </a:cubicBezTo>
                <a:cubicBezTo>
                  <a:pt x="37" y="30"/>
                  <a:pt x="37" y="30"/>
                  <a:pt x="37" y="30"/>
                </a:cubicBezTo>
                <a:cubicBezTo>
                  <a:pt x="37" y="30"/>
                  <a:pt x="37" y="30"/>
                  <a:pt x="37" y="30"/>
                </a:cubicBezTo>
                <a:cubicBezTo>
                  <a:pt x="37" y="30"/>
                  <a:pt x="37" y="30"/>
                  <a:pt x="37" y="30"/>
                </a:cubicBezTo>
                <a:cubicBezTo>
                  <a:pt x="37" y="30"/>
                  <a:pt x="37" y="30"/>
                  <a:pt x="37" y="30"/>
                </a:cubicBezTo>
                <a:cubicBezTo>
                  <a:pt x="37" y="30"/>
                  <a:pt x="37" y="30"/>
                  <a:pt x="37" y="30"/>
                </a:cubicBezTo>
                <a:cubicBezTo>
                  <a:pt x="37" y="30"/>
                  <a:pt x="37" y="30"/>
                  <a:pt x="37" y="30"/>
                </a:cubicBezTo>
                <a:cubicBezTo>
                  <a:pt x="37" y="30"/>
                  <a:pt x="37" y="30"/>
                  <a:pt x="37" y="30"/>
                </a:cubicBezTo>
                <a:cubicBezTo>
                  <a:pt x="37" y="30"/>
                  <a:pt x="37" y="30"/>
                  <a:pt x="37" y="30"/>
                </a:cubicBezTo>
                <a:cubicBezTo>
                  <a:pt x="37" y="30"/>
                  <a:pt x="37" y="30"/>
                  <a:pt x="37" y="30"/>
                </a:cubicBezTo>
                <a:cubicBezTo>
                  <a:pt x="37" y="30"/>
                  <a:pt x="36" y="30"/>
                  <a:pt x="36" y="30"/>
                </a:cubicBezTo>
                <a:cubicBezTo>
                  <a:pt x="36" y="30"/>
                  <a:pt x="36" y="30"/>
                  <a:pt x="36" y="30"/>
                </a:cubicBezTo>
                <a:cubicBezTo>
                  <a:pt x="36" y="30"/>
                  <a:pt x="36" y="30"/>
                  <a:pt x="36" y="30"/>
                </a:cubicBezTo>
                <a:cubicBezTo>
                  <a:pt x="36" y="30"/>
                  <a:pt x="36" y="30"/>
                  <a:pt x="36" y="30"/>
                </a:cubicBezTo>
                <a:cubicBezTo>
                  <a:pt x="36" y="30"/>
                  <a:pt x="36" y="30"/>
                  <a:pt x="36" y="30"/>
                </a:cubicBezTo>
                <a:cubicBezTo>
                  <a:pt x="36" y="30"/>
                  <a:pt x="36" y="30"/>
                  <a:pt x="36" y="30"/>
                </a:cubicBezTo>
                <a:cubicBezTo>
                  <a:pt x="36" y="30"/>
                  <a:pt x="36" y="30"/>
                  <a:pt x="36" y="30"/>
                </a:cubicBezTo>
                <a:cubicBezTo>
                  <a:pt x="36" y="30"/>
                  <a:pt x="36" y="30"/>
                  <a:pt x="36" y="30"/>
                </a:cubicBezTo>
                <a:cubicBezTo>
                  <a:pt x="36" y="30"/>
                  <a:pt x="36" y="30"/>
                  <a:pt x="36" y="30"/>
                </a:cubicBezTo>
                <a:cubicBezTo>
                  <a:pt x="36" y="30"/>
                  <a:pt x="36" y="30"/>
                  <a:pt x="36" y="30"/>
                </a:cubicBezTo>
                <a:cubicBezTo>
                  <a:pt x="37" y="30"/>
                  <a:pt x="37" y="30"/>
                  <a:pt x="37" y="30"/>
                </a:cubicBezTo>
                <a:cubicBezTo>
                  <a:pt x="37" y="30"/>
                  <a:pt x="37" y="30"/>
                  <a:pt x="37" y="30"/>
                </a:cubicBezTo>
                <a:cubicBezTo>
                  <a:pt x="37" y="30"/>
                  <a:pt x="37" y="30"/>
                  <a:pt x="37" y="30"/>
                </a:cubicBezTo>
                <a:cubicBezTo>
                  <a:pt x="37" y="30"/>
                  <a:pt x="37" y="30"/>
                  <a:pt x="37" y="30"/>
                </a:cubicBezTo>
                <a:cubicBezTo>
                  <a:pt x="37" y="30"/>
                  <a:pt x="37" y="30"/>
                  <a:pt x="37" y="30"/>
                </a:cubicBezTo>
                <a:cubicBezTo>
                  <a:pt x="37" y="30"/>
                  <a:pt x="37" y="30"/>
                  <a:pt x="37" y="30"/>
                </a:cubicBezTo>
                <a:cubicBezTo>
                  <a:pt x="37" y="30"/>
                  <a:pt x="37" y="30"/>
                  <a:pt x="37" y="30"/>
                </a:cubicBezTo>
                <a:cubicBezTo>
                  <a:pt x="37" y="30"/>
                  <a:pt x="37" y="30"/>
                  <a:pt x="37" y="30"/>
                </a:cubicBezTo>
                <a:cubicBezTo>
                  <a:pt x="37" y="30"/>
                  <a:pt x="37" y="30"/>
                  <a:pt x="37" y="30"/>
                </a:cubicBezTo>
                <a:cubicBezTo>
                  <a:pt x="37" y="30"/>
                  <a:pt x="37" y="30"/>
                  <a:pt x="37" y="30"/>
                </a:cubicBezTo>
                <a:cubicBezTo>
                  <a:pt x="37" y="30"/>
                  <a:pt x="36" y="30"/>
                  <a:pt x="36" y="30"/>
                </a:cubicBezTo>
                <a:cubicBezTo>
                  <a:pt x="36" y="30"/>
                  <a:pt x="36" y="30"/>
                  <a:pt x="36" y="30"/>
                </a:cubicBezTo>
                <a:cubicBezTo>
                  <a:pt x="36" y="30"/>
                  <a:pt x="36" y="30"/>
                  <a:pt x="36" y="30"/>
                </a:cubicBezTo>
                <a:cubicBezTo>
                  <a:pt x="36" y="30"/>
                  <a:pt x="36" y="30"/>
                  <a:pt x="36" y="30"/>
                </a:cubicBezTo>
                <a:cubicBezTo>
                  <a:pt x="36" y="30"/>
                  <a:pt x="36" y="30"/>
                  <a:pt x="36" y="30"/>
                </a:cubicBezTo>
                <a:cubicBezTo>
                  <a:pt x="36" y="30"/>
                  <a:pt x="36" y="30"/>
                  <a:pt x="36" y="30"/>
                </a:cubicBezTo>
                <a:cubicBezTo>
                  <a:pt x="36" y="30"/>
                  <a:pt x="36" y="30"/>
                  <a:pt x="36" y="30"/>
                </a:cubicBezTo>
                <a:cubicBezTo>
                  <a:pt x="36" y="30"/>
                  <a:pt x="36" y="30"/>
                  <a:pt x="36" y="30"/>
                </a:cubicBezTo>
                <a:cubicBezTo>
                  <a:pt x="36" y="30"/>
                  <a:pt x="36" y="30"/>
                  <a:pt x="36" y="30"/>
                </a:cubicBezTo>
                <a:cubicBezTo>
                  <a:pt x="36" y="30"/>
                  <a:pt x="36" y="30"/>
                  <a:pt x="36" y="30"/>
                </a:cubicBezTo>
                <a:cubicBezTo>
                  <a:pt x="36" y="30"/>
                  <a:pt x="36" y="30"/>
                  <a:pt x="36" y="30"/>
                </a:cubicBezTo>
                <a:cubicBezTo>
                  <a:pt x="36" y="30"/>
                  <a:pt x="36" y="30"/>
                  <a:pt x="36" y="30"/>
                </a:cubicBezTo>
                <a:cubicBezTo>
                  <a:pt x="36" y="30"/>
                  <a:pt x="36" y="30"/>
                  <a:pt x="36" y="30"/>
                </a:cubicBezTo>
                <a:cubicBezTo>
                  <a:pt x="36" y="30"/>
                  <a:pt x="36" y="30"/>
                  <a:pt x="36" y="30"/>
                </a:cubicBezTo>
                <a:cubicBezTo>
                  <a:pt x="36" y="30"/>
                  <a:pt x="36" y="30"/>
                  <a:pt x="36" y="30"/>
                </a:cubicBezTo>
                <a:cubicBezTo>
                  <a:pt x="36" y="30"/>
                  <a:pt x="36" y="30"/>
                  <a:pt x="36" y="30"/>
                </a:cubicBezTo>
                <a:cubicBezTo>
                  <a:pt x="36" y="30"/>
                  <a:pt x="36" y="30"/>
                  <a:pt x="36" y="30"/>
                </a:cubicBezTo>
                <a:cubicBezTo>
                  <a:pt x="36" y="30"/>
                  <a:pt x="36" y="30"/>
                  <a:pt x="36" y="30"/>
                </a:cubicBezTo>
                <a:cubicBezTo>
                  <a:pt x="36" y="30"/>
                  <a:pt x="36" y="30"/>
                  <a:pt x="36" y="30"/>
                </a:cubicBezTo>
                <a:cubicBezTo>
                  <a:pt x="36" y="30"/>
                  <a:pt x="36" y="30"/>
                  <a:pt x="36" y="30"/>
                </a:cubicBezTo>
                <a:cubicBezTo>
                  <a:pt x="36" y="30"/>
                  <a:pt x="36" y="30"/>
                  <a:pt x="36" y="30"/>
                </a:cubicBezTo>
                <a:cubicBezTo>
                  <a:pt x="36" y="30"/>
                  <a:pt x="36" y="30"/>
                  <a:pt x="36" y="30"/>
                </a:cubicBezTo>
                <a:cubicBezTo>
                  <a:pt x="36" y="30"/>
                  <a:pt x="36" y="30"/>
                  <a:pt x="36" y="30"/>
                </a:cubicBezTo>
                <a:cubicBezTo>
                  <a:pt x="36" y="30"/>
                  <a:pt x="36" y="30"/>
                  <a:pt x="36" y="30"/>
                </a:cubicBezTo>
                <a:cubicBezTo>
                  <a:pt x="36" y="30"/>
                  <a:pt x="36" y="30"/>
                  <a:pt x="36" y="30"/>
                </a:cubicBezTo>
                <a:cubicBezTo>
                  <a:pt x="36" y="30"/>
                  <a:pt x="36" y="30"/>
                  <a:pt x="36" y="30"/>
                </a:cubicBezTo>
                <a:cubicBezTo>
                  <a:pt x="36" y="30"/>
                  <a:pt x="36" y="30"/>
                  <a:pt x="36" y="30"/>
                </a:cubicBezTo>
                <a:cubicBezTo>
                  <a:pt x="36" y="30"/>
                  <a:pt x="36" y="30"/>
                  <a:pt x="36" y="30"/>
                </a:cubicBezTo>
                <a:cubicBezTo>
                  <a:pt x="36" y="30"/>
                  <a:pt x="36" y="30"/>
                  <a:pt x="36" y="30"/>
                </a:cubicBezTo>
                <a:cubicBezTo>
                  <a:pt x="36" y="30"/>
                  <a:pt x="36" y="30"/>
                  <a:pt x="36" y="30"/>
                </a:cubicBezTo>
                <a:cubicBezTo>
                  <a:pt x="36" y="30"/>
                  <a:pt x="36" y="30"/>
                  <a:pt x="36" y="30"/>
                </a:cubicBezTo>
                <a:close/>
                <a:moveTo>
                  <a:pt x="32" y="16"/>
                </a:moveTo>
                <a:cubicBezTo>
                  <a:pt x="32" y="16"/>
                  <a:pt x="32" y="16"/>
                  <a:pt x="32" y="16"/>
                </a:cubicBezTo>
                <a:cubicBezTo>
                  <a:pt x="32" y="16"/>
                  <a:pt x="32" y="16"/>
                  <a:pt x="32" y="16"/>
                </a:cubicBezTo>
                <a:cubicBezTo>
                  <a:pt x="32" y="16"/>
                  <a:pt x="32" y="16"/>
                  <a:pt x="32" y="16"/>
                </a:cubicBezTo>
                <a:cubicBezTo>
                  <a:pt x="32" y="16"/>
                  <a:pt x="32" y="16"/>
                  <a:pt x="32" y="16"/>
                </a:cubicBezTo>
                <a:cubicBezTo>
                  <a:pt x="32" y="16"/>
                  <a:pt x="32" y="16"/>
                  <a:pt x="32" y="16"/>
                </a:cubicBezTo>
                <a:cubicBezTo>
                  <a:pt x="32" y="16"/>
                  <a:pt x="32" y="16"/>
                  <a:pt x="32" y="16"/>
                </a:cubicBezTo>
                <a:cubicBezTo>
                  <a:pt x="32" y="16"/>
                  <a:pt x="32" y="16"/>
                  <a:pt x="32" y="16"/>
                </a:cubicBezTo>
                <a:cubicBezTo>
                  <a:pt x="32" y="16"/>
                  <a:pt x="32" y="16"/>
                  <a:pt x="32" y="16"/>
                </a:cubicBezTo>
                <a:cubicBezTo>
                  <a:pt x="32" y="16"/>
                  <a:pt x="32" y="16"/>
                  <a:pt x="32" y="16"/>
                </a:cubicBezTo>
                <a:close/>
                <a:moveTo>
                  <a:pt x="31" y="17"/>
                </a:moveTo>
                <a:cubicBezTo>
                  <a:pt x="31" y="17"/>
                  <a:pt x="31" y="17"/>
                  <a:pt x="31" y="17"/>
                </a:cubicBezTo>
                <a:cubicBezTo>
                  <a:pt x="31" y="17"/>
                  <a:pt x="31" y="17"/>
                  <a:pt x="31" y="17"/>
                </a:cubicBezTo>
                <a:cubicBezTo>
                  <a:pt x="31" y="17"/>
                  <a:pt x="31" y="17"/>
                  <a:pt x="31" y="17"/>
                </a:cubicBezTo>
                <a:cubicBezTo>
                  <a:pt x="31" y="17"/>
                  <a:pt x="31" y="17"/>
                  <a:pt x="31" y="17"/>
                </a:cubicBezTo>
                <a:cubicBezTo>
                  <a:pt x="31" y="17"/>
                  <a:pt x="31" y="17"/>
                  <a:pt x="31" y="17"/>
                </a:cubicBezTo>
                <a:cubicBezTo>
                  <a:pt x="31" y="17"/>
                  <a:pt x="31" y="17"/>
                  <a:pt x="31" y="17"/>
                </a:cubicBezTo>
                <a:cubicBezTo>
                  <a:pt x="31" y="17"/>
                  <a:pt x="31" y="17"/>
                  <a:pt x="31" y="17"/>
                </a:cubicBezTo>
                <a:cubicBezTo>
                  <a:pt x="31" y="17"/>
                  <a:pt x="31" y="17"/>
                  <a:pt x="31" y="17"/>
                </a:cubicBezTo>
                <a:close/>
                <a:moveTo>
                  <a:pt x="31" y="17"/>
                </a:moveTo>
                <a:cubicBezTo>
                  <a:pt x="31" y="17"/>
                  <a:pt x="31" y="17"/>
                  <a:pt x="31" y="17"/>
                </a:cubicBezTo>
                <a:cubicBezTo>
                  <a:pt x="31" y="17"/>
                  <a:pt x="31" y="17"/>
                  <a:pt x="31" y="17"/>
                </a:cubicBezTo>
                <a:cubicBezTo>
                  <a:pt x="31" y="17"/>
                  <a:pt x="31" y="17"/>
                  <a:pt x="31" y="17"/>
                </a:cubicBezTo>
                <a:cubicBezTo>
                  <a:pt x="31" y="17"/>
                  <a:pt x="31" y="17"/>
                  <a:pt x="31" y="17"/>
                </a:cubicBezTo>
                <a:cubicBezTo>
                  <a:pt x="31" y="17"/>
                  <a:pt x="31" y="17"/>
                  <a:pt x="31" y="17"/>
                </a:cubicBezTo>
                <a:cubicBezTo>
                  <a:pt x="31" y="17"/>
                  <a:pt x="31" y="17"/>
                  <a:pt x="31" y="17"/>
                </a:cubicBezTo>
                <a:cubicBezTo>
                  <a:pt x="31" y="17"/>
                  <a:pt x="31" y="17"/>
                  <a:pt x="31" y="17"/>
                </a:cubicBezTo>
                <a:cubicBezTo>
                  <a:pt x="31" y="17"/>
                  <a:pt x="31" y="17"/>
                  <a:pt x="31" y="17"/>
                </a:cubicBezTo>
                <a:cubicBezTo>
                  <a:pt x="31" y="16"/>
                  <a:pt x="31" y="17"/>
                  <a:pt x="31" y="17"/>
                </a:cubicBezTo>
                <a:cubicBezTo>
                  <a:pt x="31" y="17"/>
                  <a:pt x="31" y="17"/>
                  <a:pt x="31" y="17"/>
                </a:cubicBezTo>
                <a:cubicBezTo>
                  <a:pt x="31" y="17"/>
                  <a:pt x="31" y="17"/>
                  <a:pt x="31" y="17"/>
                </a:cubicBezTo>
                <a:cubicBezTo>
                  <a:pt x="31" y="17"/>
                  <a:pt x="31" y="17"/>
                  <a:pt x="31" y="17"/>
                </a:cubicBezTo>
                <a:cubicBezTo>
                  <a:pt x="31" y="17"/>
                  <a:pt x="31" y="17"/>
                  <a:pt x="31" y="17"/>
                </a:cubicBezTo>
                <a:cubicBezTo>
                  <a:pt x="31" y="17"/>
                  <a:pt x="31" y="17"/>
                  <a:pt x="31" y="17"/>
                </a:cubicBezTo>
                <a:cubicBezTo>
                  <a:pt x="31" y="17"/>
                  <a:pt x="31" y="17"/>
                  <a:pt x="31" y="17"/>
                </a:cubicBezTo>
                <a:close/>
                <a:moveTo>
                  <a:pt x="32" y="16"/>
                </a:moveTo>
                <a:cubicBezTo>
                  <a:pt x="32" y="16"/>
                  <a:pt x="32" y="16"/>
                  <a:pt x="32" y="16"/>
                </a:cubicBezTo>
                <a:cubicBezTo>
                  <a:pt x="32" y="16"/>
                  <a:pt x="32" y="16"/>
                  <a:pt x="32" y="16"/>
                </a:cubicBezTo>
                <a:cubicBezTo>
                  <a:pt x="32" y="16"/>
                  <a:pt x="32" y="16"/>
                  <a:pt x="32" y="16"/>
                </a:cubicBezTo>
                <a:cubicBezTo>
                  <a:pt x="32" y="16"/>
                  <a:pt x="32" y="16"/>
                  <a:pt x="32" y="16"/>
                </a:cubicBezTo>
                <a:cubicBezTo>
                  <a:pt x="32" y="16"/>
                  <a:pt x="32" y="16"/>
                  <a:pt x="32" y="16"/>
                </a:cubicBezTo>
                <a:cubicBezTo>
                  <a:pt x="32" y="16"/>
                  <a:pt x="32" y="16"/>
                  <a:pt x="32" y="16"/>
                </a:cubicBezTo>
                <a:cubicBezTo>
                  <a:pt x="32" y="16"/>
                  <a:pt x="32" y="16"/>
                  <a:pt x="32" y="16"/>
                </a:cubicBezTo>
                <a:cubicBezTo>
                  <a:pt x="32" y="16"/>
                  <a:pt x="32" y="16"/>
                  <a:pt x="32" y="16"/>
                </a:cubicBezTo>
                <a:cubicBezTo>
                  <a:pt x="32" y="16"/>
                  <a:pt x="32" y="16"/>
                  <a:pt x="32" y="16"/>
                </a:cubicBezTo>
                <a:cubicBezTo>
                  <a:pt x="32" y="16"/>
                  <a:pt x="32" y="16"/>
                  <a:pt x="32" y="16"/>
                </a:cubicBezTo>
                <a:cubicBezTo>
                  <a:pt x="32" y="16"/>
                  <a:pt x="32" y="16"/>
                  <a:pt x="32" y="16"/>
                </a:cubicBezTo>
                <a:cubicBezTo>
                  <a:pt x="32" y="16"/>
                  <a:pt x="32" y="16"/>
                  <a:pt x="32" y="16"/>
                </a:cubicBezTo>
                <a:close/>
                <a:moveTo>
                  <a:pt x="37" y="33"/>
                </a:moveTo>
                <a:cubicBezTo>
                  <a:pt x="37" y="33"/>
                  <a:pt x="37" y="33"/>
                  <a:pt x="37" y="33"/>
                </a:cubicBezTo>
                <a:cubicBezTo>
                  <a:pt x="37" y="33"/>
                  <a:pt x="37" y="33"/>
                  <a:pt x="37" y="33"/>
                </a:cubicBezTo>
                <a:cubicBezTo>
                  <a:pt x="37" y="33"/>
                  <a:pt x="37" y="33"/>
                  <a:pt x="37" y="33"/>
                </a:cubicBezTo>
                <a:cubicBezTo>
                  <a:pt x="37" y="33"/>
                  <a:pt x="37" y="33"/>
                  <a:pt x="37" y="33"/>
                </a:cubicBezTo>
                <a:cubicBezTo>
                  <a:pt x="37" y="33"/>
                  <a:pt x="37" y="33"/>
                  <a:pt x="37" y="33"/>
                </a:cubicBezTo>
                <a:cubicBezTo>
                  <a:pt x="37" y="33"/>
                  <a:pt x="37" y="33"/>
                  <a:pt x="37" y="33"/>
                </a:cubicBezTo>
                <a:cubicBezTo>
                  <a:pt x="37" y="33"/>
                  <a:pt x="37" y="33"/>
                  <a:pt x="37" y="33"/>
                </a:cubicBezTo>
                <a:cubicBezTo>
                  <a:pt x="37" y="33"/>
                  <a:pt x="37" y="33"/>
                  <a:pt x="37" y="33"/>
                </a:cubicBezTo>
                <a:cubicBezTo>
                  <a:pt x="37" y="33"/>
                  <a:pt x="37" y="33"/>
                  <a:pt x="37" y="33"/>
                </a:cubicBezTo>
                <a:cubicBezTo>
                  <a:pt x="37" y="33"/>
                  <a:pt x="37" y="33"/>
                  <a:pt x="37" y="33"/>
                </a:cubicBezTo>
                <a:close/>
                <a:moveTo>
                  <a:pt x="32" y="16"/>
                </a:moveTo>
                <a:cubicBezTo>
                  <a:pt x="32" y="16"/>
                  <a:pt x="32" y="16"/>
                  <a:pt x="32" y="16"/>
                </a:cubicBezTo>
                <a:cubicBezTo>
                  <a:pt x="32" y="16"/>
                  <a:pt x="32" y="16"/>
                  <a:pt x="32" y="16"/>
                </a:cubicBezTo>
                <a:cubicBezTo>
                  <a:pt x="32" y="16"/>
                  <a:pt x="32" y="16"/>
                  <a:pt x="32" y="16"/>
                </a:cubicBezTo>
                <a:cubicBezTo>
                  <a:pt x="32" y="16"/>
                  <a:pt x="32" y="16"/>
                  <a:pt x="32" y="16"/>
                </a:cubicBezTo>
                <a:cubicBezTo>
                  <a:pt x="32" y="16"/>
                  <a:pt x="32" y="16"/>
                  <a:pt x="32" y="16"/>
                </a:cubicBezTo>
                <a:cubicBezTo>
                  <a:pt x="32" y="16"/>
                  <a:pt x="32" y="16"/>
                  <a:pt x="32" y="16"/>
                </a:cubicBezTo>
                <a:cubicBezTo>
                  <a:pt x="32" y="16"/>
                  <a:pt x="32" y="16"/>
                  <a:pt x="32" y="16"/>
                </a:cubicBezTo>
                <a:cubicBezTo>
                  <a:pt x="32" y="16"/>
                  <a:pt x="32" y="16"/>
                  <a:pt x="32" y="16"/>
                </a:cubicBezTo>
                <a:cubicBezTo>
                  <a:pt x="32" y="16"/>
                  <a:pt x="32" y="16"/>
                  <a:pt x="32" y="16"/>
                </a:cubicBezTo>
                <a:cubicBezTo>
                  <a:pt x="32" y="16"/>
                  <a:pt x="32" y="16"/>
                  <a:pt x="32" y="16"/>
                </a:cubicBezTo>
                <a:cubicBezTo>
                  <a:pt x="32" y="16"/>
                  <a:pt x="32" y="16"/>
                  <a:pt x="32" y="16"/>
                </a:cubicBezTo>
                <a:cubicBezTo>
                  <a:pt x="32" y="16"/>
                  <a:pt x="32" y="16"/>
                  <a:pt x="32" y="16"/>
                </a:cubicBezTo>
                <a:close/>
                <a:moveTo>
                  <a:pt x="36" y="30"/>
                </a:moveTo>
                <a:cubicBezTo>
                  <a:pt x="36" y="30"/>
                  <a:pt x="36" y="30"/>
                  <a:pt x="36" y="30"/>
                </a:cubicBezTo>
                <a:cubicBezTo>
                  <a:pt x="36" y="30"/>
                  <a:pt x="36" y="30"/>
                  <a:pt x="36" y="30"/>
                </a:cubicBezTo>
                <a:cubicBezTo>
                  <a:pt x="36" y="30"/>
                  <a:pt x="36" y="30"/>
                  <a:pt x="36" y="30"/>
                </a:cubicBezTo>
                <a:cubicBezTo>
                  <a:pt x="36" y="30"/>
                  <a:pt x="36" y="30"/>
                  <a:pt x="36" y="30"/>
                </a:cubicBezTo>
                <a:cubicBezTo>
                  <a:pt x="36" y="30"/>
                  <a:pt x="36" y="30"/>
                  <a:pt x="36" y="30"/>
                </a:cubicBezTo>
                <a:cubicBezTo>
                  <a:pt x="36" y="30"/>
                  <a:pt x="36" y="30"/>
                  <a:pt x="36" y="30"/>
                </a:cubicBezTo>
                <a:cubicBezTo>
                  <a:pt x="36" y="30"/>
                  <a:pt x="36" y="30"/>
                  <a:pt x="36" y="30"/>
                </a:cubicBezTo>
                <a:cubicBezTo>
                  <a:pt x="36" y="30"/>
                  <a:pt x="36" y="30"/>
                  <a:pt x="36" y="30"/>
                </a:cubicBezTo>
                <a:cubicBezTo>
                  <a:pt x="36" y="30"/>
                  <a:pt x="36" y="30"/>
                  <a:pt x="36" y="30"/>
                </a:cubicBezTo>
                <a:close/>
                <a:moveTo>
                  <a:pt x="30" y="17"/>
                </a:moveTo>
                <a:cubicBezTo>
                  <a:pt x="30" y="17"/>
                  <a:pt x="30" y="17"/>
                  <a:pt x="31" y="17"/>
                </a:cubicBezTo>
                <a:cubicBezTo>
                  <a:pt x="31" y="17"/>
                  <a:pt x="31" y="17"/>
                  <a:pt x="31" y="17"/>
                </a:cubicBezTo>
                <a:cubicBezTo>
                  <a:pt x="31" y="17"/>
                  <a:pt x="31" y="17"/>
                  <a:pt x="31" y="17"/>
                </a:cubicBezTo>
                <a:cubicBezTo>
                  <a:pt x="31" y="17"/>
                  <a:pt x="31" y="17"/>
                  <a:pt x="31" y="17"/>
                </a:cubicBezTo>
                <a:cubicBezTo>
                  <a:pt x="31" y="17"/>
                  <a:pt x="31" y="17"/>
                  <a:pt x="31" y="17"/>
                </a:cubicBezTo>
                <a:cubicBezTo>
                  <a:pt x="31" y="17"/>
                  <a:pt x="30" y="17"/>
                  <a:pt x="30" y="17"/>
                </a:cubicBezTo>
                <a:cubicBezTo>
                  <a:pt x="30" y="17"/>
                  <a:pt x="30" y="17"/>
                  <a:pt x="30" y="17"/>
                </a:cubicBezTo>
                <a:cubicBezTo>
                  <a:pt x="30" y="17"/>
                  <a:pt x="30" y="17"/>
                  <a:pt x="30" y="17"/>
                </a:cubicBezTo>
                <a:close/>
                <a:moveTo>
                  <a:pt x="31" y="17"/>
                </a:moveTo>
                <a:cubicBezTo>
                  <a:pt x="31" y="17"/>
                  <a:pt x="31" y="17"/>
                  <a:pt x="31" y="17"/>
                </a:cubicBezTo>
                <a:cubicBezTo>
                  <a:pt x="31" y="17"/>
                  <a:pt x="31" y="17"/>
                  <a:pt x="31" y="17"/>
                </a:cubicBezTo>
                <a:cubicBezTo>
                  <a:pt x="31" y="17"/>
                  <a:pt x="31" y="17"/>
                  <a:pt x="31" y="17"/>
                </a:cubicBezTo>
                <a:cubicBezTo>
                  <a:pt x="31" y="17"/>
                  <a:pt x="31" y="17"/>
                  <a:pt x="31" y="17"/>
                </a:cubicBezTo>
                <a:cubicBezTo>
                  <a:pt x="31" y="17"/>
                  <a:pt x="31" y="17"/>
                  <a:pt x="31" y="17"/>
                </a:cubicBezTo>
                <a:cubicBezTo>
                  <a:pt x="31" y="17"/>
                  <a:pt x="31" y="17"/>
                  <a:pt x="31" y="17"/>
                </a:cubicBezTo>
                <a:cubicBezTo>
                  <a:pt x="31" y="17"/>
                  <a:pt x="31" y="17"/>
                  <a:pt x="31" y="17"/>
                </a:cubicBezTo>
                <a:cubicBezTo>
                  <a:pt x="31" y="17"/>
                  <a:pt x="31" y="17"/>
                  <a:pt x="31" y="17"/>
                </a:cubicBezTo>
                <a:cubicBezTo>
                  <a:pt x="31" y="17"/>
                  <a:pt x="31" y="17"/>
                  <a:pt x="31" y="17"/>
                </a:cubicBezTo>
                <a:cubicBezTo>
                  <a:pt x="31" y="17"/>
                  <a:pt x="31" y="17"/>
                  <a:pt x="31" y="17"/>
                </a:cubicBezTo>
                <a:cubicBezTo>
                  <a:pt x="31" y="17"/>
                  <a:pt x="31" y="17"/>
                  <a:pt x="31" y="17"/>
                </a:cubicBezTo>
                <a:close/>
                <a:moveTo>
                  <a:pt x="31" y="18"/>
                </a:moveTo>
                <a:cubicBezTo>
                  <a:pt x="31" y="18"/>
                  <a:pt x="31" y="18"/>
                  <a:pt x="31" y="18"/>
                </a:cubicBezTo>
                <a:cubicBezTo>
                  <a:pt x="31" y="18"/>
                  <a:pt x="31" y="18"/>
                  <a:pt x="31" y="18"/>
                </a:cubicBezTo>
                <a:cubicBezTo>
                  <a:pt x="31" y="18"/>
                  <a:pt x="31" y="18"/>
                  <a:pt x="31" y="18"/>
                </a:cubicBezTo>
                <a:cubicBezTo>
                  <a:pt x="31" y="18"/>
                  <a:pt x="31" y="18"/>
                  <a:pt x="31" y="18"/>
                </a:cubicBezTo>
                <a:cubicBezTo>
                  <a:pt x="31" y="18"/>
                  <a:pt x="31" y="18"/>
                  <a:pt x="31" y="18"/>
                </a:cubicBezTo>
                <a:cubicBezTo>
                  <a:pt x="31" y="18"/>
                  <a:pt x="31" y="18"/>
                  <a:pt x="31" y="18"/>
                </a:cubicBezTo>
                <a:cubicBezTo>
                  <a:pt x="31" y="18"/>
                  <a:pt x="31" y="18"/>
                  <a:pt x="31" y="18"/>
                </a:cubicBezTo>
                <a:cubicBezTo>
                  <a:pt x="31" y="18"/>
                  <a:pt x="31" y="18"/>
                  <a:pt x="31" y="18"/>
                </a:cubicBezTo>
                <a:cubicBezTo>
                  <a:pt x="31" y="18"/>
                  <a:pt x="31" y="18"/>
                  <a:pt x="31" y="18"/>
                </a:cubicBezTo>
                <a:close/>
                <a:moveTo>
                  <a:pt x="31" y="17"/>
                </a:moveTo>
                <a:cubicBezTo>
                  <a:pt x="31" y="17"/>
                  <a:pt x="31" y="17"/>
                  <a:pt x="31" y="17"/>
                </a:cubicBezTo>
                <a:cubicBezTo>
                  <a:pt x="31" y="17"/>
                  <a:pt x="31" y="17"/>
                  <a:pt x="31" y="17"/>
                </a:cubicBezTo>
                <a:cubicBezTo>
                  <a:pt x="31" y="17"/>
                  <a:pt x="31" y="17"/>
                  <a:pt x="31" y="17"/>
                </a:cubicBezTo>
                <a:cubicBezTo>
                  <a:pt x="31" y="17"/>
                  <a:pt x="31" y="17"/>
                  <a:pt x="31" y="17"/>
                </a:cubicBezTo>
                <a:cubicBezTo>
                  <a:pt x="31" y="17"/>
                  <a:pt x="31" y="17"/>
                  <a:pt x="31" y="17"/>
                </a:cubicBezTo>
                <a:cubicBezTo>
                  <a:pt x="31" y="17"/>
                  <a:pt x="31" y="17"/>
                  <a:pt x="31" y="17"/>
                </a:cubicBezTo>
                <a:cubicBezTo>
                  <a:pt x="31" y="17"/>
                  <a:pt x="31" y="17"/>
                  <a:pt x="31" y="17"/>
                </a:cubicBezTo>
                <a:cubicBezTo>
                  <a:pt x="31" y="17"/>
                  <a:pt x="31" y="17"/>
                  <a:pt x="31" y="17"/>
                </a:cubicBezTo>
                <a:cubicBezTo>
                  <a:pt x="31" y="17"/>
                  <a:pt x="31" y="17"/>
                  <a:pt x="31" y="17"/>
                </a:cubicBezTo>
                <a:cubicBezTo>
                  <a:pt x="31" y="17"/>
                  <a:pt x="31" y="17"/>
                  <a:pt x="31" y="17"/>
                </a:cubicBezTo>
                <a:cubicBezTo>
                  <a:pt x="31" y="17"/>
                  <a:pt x="31" y="17"/>
                  <a:pt x="31" y="17"/>
                </a:cubicBezTo>
                <a:cubicBezTo>
                  <a:pt x="31" y="17"/>
                  <a:pt x="31" y="17"/>
                  <a:pt x="31" y="17"/>
                </a:cubicBezTo>
                <a:cubicBezTo>
                  <a:pt x="31" y="17"/>
                  <a:pt x="31" y="17"/>
                  <a:pt x="31" y="17"/>
                </a:cubicBezTo>
                <a:cubicBezTo>
                  <a:pt x="31" y="17"/>
                  <a:pt x="31" y="17"/>
                  <a:pt x="31" y="17"/>
                </a:cubicBezTo>
                <a:cubicBezTo>
                  <a:pt x="31" y="17"/>
                  <a:pt x="31" y="17"/>
                  <a:pt x="31" y="17"/>
                </a:cubicBezTo>
                <a:close/>
                <a:moveTo>
                  <a:pt x="36" y="30"/>
                </a:moveTo>
                <a:cubicBezTo>
                  <a:pt x="36" y="30"/>
                  <a:pt x="36" y="30"/>
                  <a:pt x="36" y="30"/>
                </a:cubicBezTo>
                <a:cubicBezTo>
                  <a:pt x="36" y="30"/>
                  <a:pt x="36" y="30"/>
                  <a:pt x="36" y="30"/>
                </a:cubicBezTo>
                <a:cubicBezTo>
                  <a:pt x="36" y="30"/>
                  <a:pt x="36" y="30"/>
                  <a:pt x="36" y="30"/>
                </a:cubicBezTo>
                <a:cubicBezTo>
                  <a:pt x="36" y="30"/>
                  <a:pt x="36" y="30"/>
                  <a:pt x="36" y="30"/>
                </a:cubicBezTo>
                <a:cubicBezTo>
                  <a:pt x="36" y="30"/>
                  <a:pt x="36" y="30"/>
                  <a:pt x="36" y="30"/>
                </a:cubicBezTo>
                <a:cubicBezTo>
                  <a:pt x="36" y="30"/>
                  <a:pt x="36" y="30"/>
                  <a:pt x="36" y="30"/>
                </a:cubicBezTo>
                <a:close/>
                <a:moveTo>
                  <a:pt x="36" y="30"/>
                </a:moveTo>
                <a:cubicBezTo>
                  <a:pt x="36" y="30"/>
                  <a:pt x="36" y="30"/>
                  <a:pt x="36" y="30"/>
                </a:cubicBezTo>
                <a:cubicBezTo>
                  <a:pt x="36" y="30"/>
                  <a:pt x="36" y="30"/>
                  <a:pt x="36" y="30"/>
                </a:cubicBezTo>
                <a:cubicBezTo>
                  <a:pt x="36" y="30"/>
                  <a:pt x="36" y="30"/>
                  <a:pt x="36" y="30"/>
                </a:cubicBezTo>
                <a:cubicBezTo>
                  <a:pt x="36" y="30"/>
                  <a:pt x="36" y="30"/>
                  <a:pt x="36" y="30"/>
                </a:cubicBezTo>
                <a:cubicBezTo>
                  <a:pt x="36" y="30"/>
                  <a:pt x="36" y="30"/>
                  <a:pt x="36" y="30"/>
                </a:cubicBezTo>
                <a:cubicBezTo>
                  <a:pt x="36" y="30"/>
                  <a:pt x="36" y="30"/>
                  <a:pt x="36" y="30"/>
                </a:cubicBezTo>
                <a:cubicBezTo>
                  <a:pt x="36" y="30"/>
                  <a:pt x="36" y="30"/>
                  <a:pt x="36" y="30"/>
                </a:cubicBezTo>
                <a:cubicBezTo>
                  <a:pt x="36" y="30"/>
                  <a:pt x="36" y="30"/>
                  <a:pt x="36" y="30"/>
                </a:cubicBezTo>
                <a:cubicBezTo>
                  <a:pt x="36" y="30"/>
                  <a:pt x="36" y="30"/>
                  <a:pt x="36" y="30"/>
                </a:cubicBezTo>
                <a:close/>
                <a:moveTo>
                  <a:pt x="36" y="31"/>
                </a:moveTo>
                <a:cubicBezTo>
                  <a:pt x="36" y="31"/>
                  <a:pt x="36" y="31"/>
                  <a:pt x="36" y="31"/>
                </a:cubicBezTo>
                <a:cubicBezTo>
                  <a:pt x="36" y="31"/>
                  <a:pt x="36" y="31"/>
                  <a:pt x="36" y="31"/>
                </a:cubicBezTo>
                <a:cubicBezTo>
                  <a:pt x="36" y="31"/>
                  <a:pt x="36" y="31"/>
                  <a:pt x="36" y="31"/>
                </a:cubicBezTo>
                <a:cubicBezTo>
                  <a:pt x="36" y="31"/>
                  <a:pt x="36" y="31"/>
                  <a:pt x="36" y="31"/>
                </a:cubicBezTo>
                <a:cubicBezTo>
                  <a:pt x="35" y="31"/>
                  <a:pt x="35" y="31"/>
                  <a:pt x="35" y="31"/>
                </a:cubicBezTo>
                <a:cubicBezTo>
                  <a:pt x="35" y="31"/>
                  <a:pt x="35" y="31"/>
                  <a:pt x="35" y="31"/>
                </a:cubicBezTo>
                <a:cubicBezTo>
                  <a:pt x="35" y="31"/>
                  <a:pt x="36" y="31"/>
                  <a:pt x="36" y="31"/>
                </a:cubicBezTo>
                <a:cubicBezTo>
                  <a:pt x="36" y="31"/>
                  <a:pt x="36" y="31"/>
                  <a:pt x="36" y="31"/>
                </a:cubicBezTo>
                <a:cubicBezTo>
                  <a:pt x="36" y="31"/>
                  <a:pt x="36" y="31"/>
                  <a:pt x="36" y="31"/>
                </a:cubicBezTo>
                <a:cubicBezTo>
                  <a:pt x="36" y="31"/>
                  <a:pt x="36" y="31"/>
                  <a:pt x="36" y="31"/>
                </a:cubicBezTo>
                <a:cubicBezTo>
                  <a:pt x="36" y="31"/>
                  <a:pt x="36" y="31"/>
                  <a:pt x="36" y="31"/>
                </a:cubicBezTo>
                <a:cubicBezTo>
                  <a:pt x="36" y="31"/>
                  <a:pt x="36" y="31"/>
                  <a:pt x="36" y="31"/>
                </a:cubicBezTo>
                <a:cubicBezTo>
                  <a:pt x="36" y="31"/>
                  <a:pt x="36" y="31"/>
                  <a:pt x="36" y="31"/>
                </a:cubicBezTo>
                <a:cubicBezTo>
                  <a:pt x="36" y="31"/>
                  <a:pt x="36" y="31"/>
                  <a:pt x="35" y="31"/>
                </a:cubicBezTo>
                <a:cubicBezTo>
                  <a:pt x="35" y="31"/>
                  <a:pt x="35" y="31"/>
                  <a:pt x="35" y="31"/>
                </a:cubicBezTo>
                <a:cubicBezTo>
                  <a:pt x="35" y="31"/>
                  <a:pt x="35" y="31"/>
                  <a:pt x="35" y="31"/>
                </a:cubicBezTo>
                <a:cubicBezTo>
                  <a:pt x="35" y="31"/>
                  <a:pt x="35" y="31"/>
                  <a:pt x="35" y="31"/>
                </a:cubicBezTo>
                <a:cubicBezTo>
                  <a:pt x="35" y="31"/>
                  <a:pt x="35" y="31"/>
                  <a:pt x="35" y="31"/>
                </a:cubicBezTo>
                <a:cubicBezTo>
                  <a:pt x="35" y="31"/>
                  <a:pt x="35" y="31"/>
                  <a:pt x="35" y="31"/>
                </a:cubicBezTo>
                <a:cubicBezTo>
                  <a:pt x="35" y="31"/>
                  <a:pt x="35" y="31"/>
                  <a:pt x="35" y="31"/>
                </a:cubicBezTo>
                <a:cubicBezTo>
                  <a:pt x="35" y="31"/>
                  <a:pt x="35" y="31"/>
                  <a:pt x="35" y="31"/>
                </a:cubicBezTo>
                <a:cubicBezTo>
                  <a:pt x="35" y="31"/>
                  <a:pt x="35" y="31"/>
                  <a:pt x="35" y="31"/>
                </a:cubicBezTo>
                <a:cubicBezTo>
                  <a:pt x="35" y="31"/>
                  <a:pt x="35" y="31"/>
                  <a:pt x="35" y="31"/>
                </a:cubicBezTo>
                <a:cubicBezTo>
                  <a:pt x="35" y="31"/>
                  <a:pt x="35" y="31"/>
                  <a:pt x="35" y="31"/>
                </a:cubicBezTo>
                <a:cubicBezTo>
                  <a:pt x="35" y="31"/>
                  <a:pt x="35" y="31"/>
                  <a:pt x="35" y="31"/>
                </a:cubicBezTo>
                <a:cubicBezTo>
                  <a:pt x="35" y="31"/>
                  <a:pt x="35" y="31"/>
                  <a:pt x="35" y="31"/>
                </a:cubicBezTo>
                <a:cubicBezTo>
                  <a:pt x="35" y="31"/>
                  <a:pt x="35" y="31"/>
                  <a:pt x="35" y="31"/>
                </a:cubicBezTo>
                <a:cubicBezTo>
                  <a:pt x="35" y="31"/>
                  <a:pt x="35" y="31"/>
                  <a:pt x="35" y="31"/>
                </a:cubicBezTo>
                <a:cubicBezTo>
                  <a:pt x="35" y="31"/>
                  <a:pt x="35" y="31"/>
                  <a:pt x="35" y="31"/>
                </a:cubicBezTo>
                <a:cubicBezTo>
                  <a:pt x="35" y="31"/>
                  <a:pt x="35" y="31"/>
                  <a:pt x="35" y="31"/>
                </a:cubicBezTo>
                <a:cubicBezTo>
                  <a:pt x="35" y="31"/>
                  <a:pt x="35" y="31"/>
                  <a:pt x="35" y="31"/>
                </a:cubicBezTo>
                <a:cubicBezTo>
                  <a:pt x="35" y="31"/>
                  <a:pt x="35" y="31"/>
                  <a:pt x="35" y="31"/>
                </a:cubicBezTo>
                <a:cubicBezTo>
                  <a:pt x="35" y="31"/>
                  <a:pt x="35" y="31"/>
                  <a:pt x="35" y="31"/>
                </a:cubicBezTo>
                <a:cubicBezTo>
                  <a:pt x="35" y="31"/>
                  <a:pt x="35" y="31"/>
                  <a:pt x="35" y="31"/>
                </a:cubicBezTo>
                <a:cubicBezTo>
                  <a:pt x="35" y="31"/>
                  <a:pt x="35" y="32"/>
                  <a:pt x="35" y="32"/>
                </a:cubicBezTo>
                <a:cubicBezTo>
                  <a:pt x="35" y="32"/>
                  <a:pt x="35" y="32"/>
                  <a:pt x="35" y="32"/>
                </a:cubicBezTo>
                <a:cubicBezTo>
                  <a:pt x="35" y="32"/>
                  <a:pt x="35" y="32"/>
                  <a:pt x="35" y="32"/>
                </a:cubicBezTo>
                <a:cubicBezTo>
                  <a:pt x="35" y="32"/>
                  <a:pt x="35" y="32"/>
                  <a:pt x="35" y="32"/>
                </a:cubicBezTo>
                <a:cubicBezTo>
                  <a:pt x="35" y="32"/>
                  <a:pt x="35" y="32"/>
                  <a:pt x="35" y="32"/>
                </a:cubicBezTo>
                <a:cubicBezTo>
                  <a:pt x="35" y="32"/>
                  <a:pt x="35" y="32"/>
                  <a:pt x="35" y="32"/>
                </a:cubicBezTo>
                <a:cubicBezTo>
                  <a:pt x="35" y="32"/>
                  <a:pt x="35" y="32"/>
                  <a:pt x="35" y="32"/>
                </a:cubicBezTo>
                <a:cubicBezTo>
                  <a:pt x="35" y="32"/>
                  <a:pt x="35" y="32"/>
                  <a:pt x="35" y="32"/>
                </a:cubicBezTo>
                <a:cubicBezTo>
                  <a:pt x="35" y="32"/>
                  <a:pt x="35" y="32"/>
                  <a:pt x="35" y="32"/>
                </a:cubicBezTo>
                <a:cubicBezTo>
                  <a:pt x="35" y="32"/>
                  <a:pt x="35" y="32"/>
                  <a:pt x="35" y="32"/>
                </a:cubicBezTo>
                <a:cubicBezTo>
                  <a:pt x="35" y="32"/>
                  <a:pt x="35" y="32"/>
                  <a:pt x="35" y="32"/>
                </a:cubicBezTo>
                <a:cubicBezTo>
                  <a:pt x="35" y="32"/>
                  <a:pt x="35" y="32"/>
                  <a:pt x="35" y="32"/>
                </a:cubicBezTo>
                <a:cubicBezTo>
                  <a:pt x="35" y="32"/>
                  <a:pt x="35" y="32"/>
                  <a:pt x="35" y="32"/>
                </a:cubicBezTo>
                <a:cubicBezTo>
                  <a:pt x="35" y="32"/>
                  <a:pt x="35" y="32"/>
                  <a:pt x="35" y="32"/>
                </a:cubicBezTo>
                <a:cubicBezTo>
                  <a:pt x="35" y="32"/>
                  <a:pt x="35" y="32"/>
                  <a:pt x="35" y="32"/>
                </a:cubicBezTo>
                <a:cubicBezTo>
                  <a:pt x="35" y="32"/>
                  <a:pt x="35" y="32"/>
                  <a:pt x="35" y="32"/>
                </a:cubicBezTo>
                <a:cubicBezTo>
                  <a:pt x="35" y="32"/>
                  <a:pt x="35" y="32"/>
                  <a:pt x="35" y="32"/>
                </a:cubicBezTo>
                <a:cubicBezTo>
                  <a:pt x="35" y="32"/>
                  <a:pt x="35" y="32"/>
                  <a:pt x="35" y="32"/>
                </a:cubicBezTo>
                <a:cubicBezTo>
                  <a:pt x="35" y="32"/>
                  <a:pt x="35" y="32"/>
                  <a:pt x="35" y="32"/>
                </a:cubicBezTo>
                <a:cubicBezTo>
                  <a:pt x="35" y="32"/>
                  <a:pt x="35" y="32"/>
                  <a:pt x="35" y="32"/>
                </a:cubicBezTo>
                <a:cubicBezTo>
                  <a:pt x="35" y="32"/>
                  <a:pt x="35" y="32"/>
                  <a:pt x="35" y="32"/>
                </a:cubicBezTo>
                <a:cubicBezTo>
                  <a:pt x="35" y="32"/>
                  <a:pt x="35" y="32"/>
                  <a:pt x="35" y="32"/>
                </a:cubicBezTo>
                <a:cubicBezTo>
                  <a:pt x="35" y="32"/>
                  <a:pt x="35" y="32"/>
                  <a:pt x="35" y="32"/>
                </a:cubicBezTo>
                <a:cubicBezTo>
                  <a:pt x="35" y="32"/>
                  <a:pt x="35" y="32"/>
                  <a:pt x="35" y="32"/>
                </a:cubicBezTo>
                <a:cubicBezTo>
                  <a:pt x="35" y="32"/>
                  <a:pt x="35" y="32"/>
                  <a:pt x="35" y="32"/>
                </a:cubicBezTo>
                <a:cubicBezTo>
                  <a:pt x="35" y="32"/>
                  <a:pt x="35" y="32"/>
                  <a:pt x="35" y="32"/>
                </a:cubicBezTo>
                <a:cubicBezTo>
                  <a:pt x="35" y="32"/>
                  <a:pt x="35" y="32"/>
                  <a:pt x="35" y="32"/>
                </a:cubicBezTo>
                <a:cubicBezTo>
                  <a:pt x="35" y="32"/>
                  <a:pt x="35" y="32"/>
                  <a:pt x="35" y="32"/>
                </a:cubicBezTo>
                <a:cubicBezTo>
                  <a:pt x="35" y="32"/>
                  <a:pt x="35" y="32"/>
                  <a:pt x="35" y="32"/>
                </a:cubicBezTo>
                <a:cubicBezTo>
                  <a:pt x="35" y="32"/>
                  <a:pt x="35" y="32"/>
                  <a:pt x="35" y="32"/>
                </a:cubicBezTo>
                <a:cubicBezTo>
                  <a:pt x="35" y="32"/>
                  <a:pt x="35" y="32"/>
                  <a:pt x="35" y="32"/>
                </a:cubicBezTo>
                <a:cubicBezTo>
                  <a:pt x="35" y="32"/>
                  <a:pt x="35" y="32"/>
                  <a:pt x="35" y="32"/>
                </a:cubicBezTo>
                <a:cubicBezTo>
                  <a:pt x="35" y="32"/>
                  <a:pt x="35" y="32"/>
                  <a:pt x="35" y="32"/>
                </a:cubicBezTo>
                <a:cubicBezTo>
                  <a:pt x="35" y="32"/>
                  <a:pt x="35" y="32"/>
                  <a:pt x="35" y="32"/>
                </a:cubicBezTo>
                <a:cubicBezTo>
                  <a:pt x="35" y="32"/>
                  <a:pt x="35" y="32"/>
                  <a:pt x="35" y="32"/>
                </a:cubicBezTo>
                <a:cubicBezTo>
                  <a:pt x="35" y="32"/>
                  <a:pt x="35" y="32"/>
                  <a:pt x="35" y="32"/>
                </a:cubicBezTo>
                <a:cubicBezTo>
                  <a:pt x="35" y="32"/>
                  <a:pt x="35" y="32"/>
                  <a:pt x="35" y="32"/>
                </a:cubicBezTo>
                <a:cubicBezTo>
                  <a:pt x="35" y="32"/>
                  <a:pt x="35" y="32"/>
                  <a:pt x="35" y="32"/>
                </a:cubicBezTo>
                <a:cubicBezTo>
                  <a:pt x="35" y="32"/>
                  <a:pt x="35" y="32"/>
                  <a:pt x="35" y="32"/>
                </a:cubicBezTo>
                <a:cubicBezTo>
                  <a:pt x="35" y="32"/>
                  <a:pt x="35" y="32"/>
                  <a:pt x="35" y="32"/>
                </a:cubicBezTo>
                <a:cubicBezTo>
                  <a:pt x="35" y="32"/>
                  <a:pt x="35" y="32"/>
                  <a:pt x="35" y="32"/>
                </a:cubicBezTo>
                <a:cubicBezTo>
                  <a:pt x="35" y="32"/>
                  <a:pt x="35" y="32"/>
                  <a:pt x="35" y="32"/>
                </a:cubicBezTo>
                <a:cubicBezTo>
                  <a:pt x="35" y="32"/>
                  <a:pt x="35" y="32"/>
                  <a:pt x="35" y="32"/>
                </a:cubicBezTo>
                <a:cubicBezTo>
                  <a:pt x="35" y="32"/>
                  <a:pt x="35" y="32"/>
                  <a:pt x="35" y="32"/>
                </a:cubicBezTo>
                <a:cubicBezTo>
                  <a:pt x="35" y="32"/>
                  <a:pt x="35" y="32"/>
                  <a:pt x="35" y="32"/>
                </a:cubicBezTo>
                <a:cubicBezTo>
                  <a:pt x="35" y="32"/>
                  <a:pt x="35" y="32"/>
                  <a:pt x="35" y="32"/>
                </a:cubicBezTo>
                <a:cubicBezTo>
                  <a:pt x="35" y="32"/>
                  <a:pt x="35" y="32"/>
                  <a:pt x="35" y="32"/>
                </a:cubicBezTo>
                <a:cubicBezTo>
                  <a:pt x="35" y="32"/>
                  <a:pt x="35" y="32"/>
                  <a:pt x="35" y="32"/>
                </a:cubicBezTo>
                <a:cubicBezTo>
                  <a:pt x="35" y="32"/>
                  <a:pt x="35" y="32"/>
                  <a:pt x="35" y="32"/>
                </a:cubicBezTo>
                <a:cubicBezTo>
                  <a:pt x="35" y="32"/>
                  <a:pt x="35" y="32"/>
                  <a:pt x="35" y="32"/>
                </a:cubicBezTo>
                <a:cubicBezTo>
                  <a:pt x="35" y="32"/>
                  <a:pt x="35" y="32"/>
                  <a:pt x="35" y="32"/>
                </a:cubicBezTo>
                <a:cubicBezTo>
                  <a:pt x="35" y="32"/>
                  <a:pt x="35" y="32"/>
                  <a:pt x="35" y="32"/>
                </a:cubicBezTo>
                <a:cubicBezTo>
                  <a:pt x="35" y="32"/>
                  <a:pt x="35" y="32"/>
                  <a:pt x="35" y="32"/>
                </a:cubicBezTo>
                <a:cubicBezTo>
                  <a:pt x="35" y="32"/>
                  <a:pt x="35" y="32"/>
                  <a:pt x="35" y="32"/>
                </a:cubicBezTo>
                <a:cubicBezTo>
                  <a:pt x="35" y="32"/>
                  <a:pt x="35" y="32"/>
                  <a:pt x="35" y="32"/>
                </a:cubicBezTo>
                <a:cubicBezTo>
                  <a:pt x="35" y="32"/>
                  <a:pt x="35" y="32"/>
                  <a:pt x="35" y="32"/>
                </a:cubicBezTo>
                <a:cubicBezTo>
                  <a:pt x="35" y="32"/>
                  <a:pt x="35" y="32"/>
                  <a:pt x="35" y="32"/>
                </a:cubicBezTo>
                <a:cubicBezTo>
                  <a:pt x="35" y="32"/>
                  <a:pt x="35" y="32"/>
                  <a:pt x="35" y="32"/>
                </a:cubicBezTo>
                <a:cubicBezTo>
                  <a:pt x="35" y="32"/>
                  <a:pt x="35" y="32"/>
                  <a:pt x="35" y="32"/>
                </a:cubicBezTo>
                <a:cubicBezTo>
                  <a:pt x="35" y="32"/>
                  <a:pt x="35" y="32"/>
                  <a:pt x="35" y="32"/>
                </a:cubicBezTo>
                <a:cubicBezTo>
                  <a:pt x="35" y="32"/>
                  <a:pt x="35" y="32"/>
                  <a:pt x="35" y="32"/>
                </a:cubicBezTo>
                <a:cubicBezTo>
                  <a:pt x="35" y="32"/>
                  <a:pt x="35" y="32"/>
                  <a:pt x="35" y="32"/>
                </a:cubicBezTo>
                <a:cubicBezTo>
                  <a:pt x="35" y="32"/>
                  <a:pt x="35" y="32"/>
                  <a:pt x="35" y="32"/>
                </a:cubicBezTo>
                <a:cubicBezTo>
                  <a:pt x="35" y="32"/>
                  <a:pt x="35" y="32"/>
                  <a:pt x="36" y="32"/>
                </a:cubicBezTo>
                <a:cubicBezTo>
                  <a:pt x="36" y="32"/>
                  <a:pt x="36" y="32"/>
                  <a:pt x="36" y="32"/>
                </a:cubicBezTo>
                <a:cubicBezTo>
                  <a:pt x="36" y="32"/>
                  <a:pt x="36" y="32"/>
                  <a:pt x="36" y="32"/>
                </a:cubicBezTo>
                <a:cubicBezTo>
                  <a:pt x="36" y="32"/>
                  <a:pt x="36" y="32"/>
                  <a:pt x="36" y="32"/>
                </a:cubicBezTo>
                <a:cubicBezTo>
                  <a:pt x="36" y="32"/>
                  <a:pt x="36" y="32"/>
                  <a:pt x="36" y="32"/>
                </a:cubicBezTo>
                <a:cubicBezTo>
                  <a:pt x="36" y="32"/>
                  <a:pt x="36" y="32"/>
                  <a:pt x="36" y="32"/>
                </a:cubicBezTo>
                <a:cubicBezTo>
                  <a:pt x="36" y="32"/>
                  <a:pt x="36" y="32"/>
                  <a:pt x="36" y="32"/>
                </a:cubicBezTo>
                <a:cubicBezTo>
                  <a:pt x="36" y="32"/>
                  <a:pt x="36" y="32"/>
                  <a:pt x="36" y="32"/>
                </a:cubicBezTo>
                <a:cubicBezTo>
                  <a:pt x="36" y="32"/>
                  <a:pt x="36" y="32"/>
                  <a:pt x="36" y="32"/>
                </a:cubicBezTo>
                <a:cubicBezTo>
                  <a:pt x="36" y="32"/>
                  <a:pt x="36" y="32"/>
                  <a:pt x="36" y="32"/>
                </a:cubicBezTo>
                <a:cubicBezTo>
                  <a:pt x="36" y="32"/>
                  <a:pt x="36" y="32"/>
                  <a:pt x="36" y="32"/>
                </a:cubicBezTo>
                <a:cubicBezTo>
                  <a:pt x="36" y="32"/>
                  <a:pt x="36" y="32"/>
                  <a:pt x="36" y="32"/>
                </a:cubicBezTo>
                <a:cubicBezTo>
                  <a:pt x="36" y="32"/>
                  <a:pt x="36" y="32"/>
                  <a:pt x="36" y="32"/>
                </a:cubicBezTo>
                <a:cubicBezTo>
                  <a:pt x="36" y="32"/>
                  <a:pt x="36" y="32"/>
                  <a:pt x="36" y="32"/>
                </a:cubicBezTo>
                <a:cubicBezTo>
                  <a:pt x="36" y="32"/>
                  <a:pt x="36" y="32"/>
                  <a:pt x="36" y="32"/>
                </a:cubicBezTo>
                <a:cubicBezTo>
                  <a:pt x="36" y="32"/>
                  <a:pt x="36" y="32"/>
                  <a:pt x="36" y="32"/>
                </a:cubicBezTo>
                <a:cubicBezTo>
                  <a:pt x="36" y="32"/>
                  <a:pt x="36" y="32"/>
                  <a:pt x="36" y="32"/>
                </a:cubicBezTo>
                <a:cubicBezTo>
                  <a:pt x="36" y="32"/>
                  <a:pt x="36" y="32"/>
                  <a:pt x="36" y="32"/>
                </a:cubicBezTo>
                <a:cubicBezTo>
                  <a:pt x="36" y="32"/>
                  <a:pt x="36" y="32"/>
                  <a:pt x="36" y="32"/>
                </a:cubicBezTo>
                <a:cubicBezTo>
                  <a:pt x="36" y="32"/>
                  <a:pt x="36" y="32"/>
                  <a:pt x="36" y="32"/>
                </a:cubicBezTo>
                <a:cubicBezTo>
                  <a:pt x="36" y="32"/>
                  <a:pt x="36" y="32"/>
                  <a:pt x="36" y="32"/>
                </a:cubicBezTo>
                <a:cubicBezTo>
                  <a:pt x="36" y="32"/>
                  <a:pt x="36" y="32"/>
                  <a:pt x="36" y="32"/>
                </a:cubicBezTo>
                <a:cubicBezTo>
                  <a:pt x="36" y="32"/>
                  <a:pt x="36" y="32"/>
                  <a:pt x="36" y="32"/>
                </a:cubicBezTo>
                <a:cubicBezTo>
                  <a:pt x="36" y="32"/>
                  <a:pt x="36" y="32"/>
                  <a:pt x="36" y="32"/>
                </a:cubicBezTo>
                <a:cubicBezTo>
                  <a:pt x="36" y="32"/>
                  <a:pt x="36" y="32"/>
                  <a:pt x="36" y="32"/>
                </a:cubicBezTo>
                <a:cubicBezTo>
                  <a:pt x="36" y="32"/>
                  <a:pt x="36" y="32"/>
                  <a:pt x="36" y="32"/>
                </a:cubicBezTo>
                <a:cubicBezTo>
                  <a:pt x="36" y="32"/>
                  <a:pt x="36" y="32"/>
                  <a:pt x="36" y="32"/>
                </a:cubicBezTo>
                <a:cubicBezTo>
                  <a:pt x="36" y="32"/>
                  <a:pt x="36" y="32"/>
                  <a:pt x="36" y="32"/>
                </a:cubicBezTo>
                <a:cubicBezTo>
                  <a:pt x="36" y="32"/>
                  <a:pt x="36" y="32"/>
                  <a:pt x="36" y="32"/>
                </a:cubicBezTo>
                <a:cubicBezTo>
                  <a:pt x="36" y="32"/>
                  <a:pt x="36" y="32"/>
                  <a:pt x="36" y="32"/>
                </a:cubicBezTo>
                <a:cubicBezTo>
                  <a:pt x="36" y="32"/>
                  <a:pt x="36" y="32"/>
                  <a:pt x="36" y="32"/>
                </a:cubicBezTo>
                <a:cubicBezTo>
                  <a:pt x="36" y="32"/>
                  <a:pt x="36" y="32"/>
                  <a:pt x="36" y="32"/>
                </a:cubicBezTo>
                <a:cubicBezTo>
                  <a:pt x="36" y="32"/>
                  <a:pt x="36" y="32"/>
                  <a:pt x="36" y="32"/>
                </a:cubicBezTo>
                <a:cubicBezTo>
                  <a:pt x="36" y="32"/>
                  <a:pt x="36" y="32"/>
                  <a:pt x="36" y="32"/>
                </a:cubicBezTo>
                <a:cubicBezTo>
                  <a:pt x="36" y="32"/>
                  <a:pt x="36" y="32"/>
                  <a:pt x="36" y="32"/>
                </a:cubicBezTo>
                <a:cubicBezTo>
                  <a:pt x="36" y="32"/>
                  <a:pt x="36" y="32"/>
                  <a:pt x="36" y="32"/>
                </a:cubicBezTo>
                <a:cubicBezTo>
                  <a:pt x="36" y="32"/>
                  <a:pt x="36" y="32"/>
                  <a:pt x="36" y="32"/>
                </a:cubicBezTo>
                <a:cubicBezTo>
                  <a:pt x="36" y="32"/>
                  <a:pt x="36" y="32"/>
                  <a:pt x="36" y="32"/>
                </a:cubicBezTo>
                <a:cubicBezTo>
                  <a:pt x="36" y="32"/>
                  <a:pt x="36" y="32"/>
                  <a:pt x="36" y="32"/>
                </a:cubicBezTo>
                <a:cubicBezTo>
                  <a:pt x="36" y="32"/>
                  <a:pt x="36" y="32"/>
                  <a:pt x="36" y="32"/>
                </a:cubicBezTo>
                <a:cubicBezTo>
                  <a:pt x="36" y="32"/>
                  <a:pt x="36" y="32"/>
                  <a:pt x="36" y="31"/>
                </a:cubicBezTo>
                <a:cubicBezTo>
                  <a:pt x="36" y="31"/>
                  <a:pt x="36" y="31"/>
                  <a:pt x="36" y="31"/>
                </a:cubicBezTo>
                <a:cubicBezTo>
                  <a:pt x="36" y="31"/>
                  <a:pt x="36" y="31"/>
                  <a:pt x="36" y="31"/>
                </a:cubicBezTo>
                <a:cubicBezTo>
                  <a:pt x="36" y="31"/>
                  <a:pt x="36" y="31"/>
                  <a:pt x="36" y="31"/>
                </a:cubicBezTo>
                <a:cubicBezTo>
                  <a:pt x="36" y="31"/>
                  <a:pt x="36" y="31"/>
                  <a:pt x="36" y="31"/>
                </a:cubicBezTo>
                <a:cubicBezTo>
                  <a:pt x="36" y="31"/>
                  <a:pt x="36" y="31"/>
                  <a:pt x="36" y="31"/>
                </a:cubicBezTo>
                <a:cubicBezTo>
                  <a:pt x="36" y="31"/>
                  <a:pt x="36" y="31"/>
                  <a:pt x="36" y="31"/>
                </a:cubicBezTo>
                <a:cubicBezTo>
                  <a:pt x="36" y="31"/>
                  <a:pt x="36" y="31"/>
                  <a:pt x="36" y="31"/>
                </a:cubicBezTo>
                <a:cubicBezTo>
                  <a:pt x="36" y="31"/>
                  <a:pt x="36" y="31"/>
                  <a:pt x="36" y="31"/>
                </a:cubicBezTo>
                <a:cubicBezTo>
                  <a:pt x="36" y="31"/>
                  <a:pt x="36" y="31"/>
                  <a:pt x="36" y="31"/>
                </a:cubicBezTo>
                <a:cubicBezTo>
                  <a:pt x="36" y="31"/>
                  <a:pt x="36" y="31"/>
                  <a:pt x="36" y="31"/>
                </a:cubicBezTo>
                <a:cubicBezTo>
                  <a:pt x="36" y="31"/>
                  <a:pt x="36" y="31"/>
                  <a:pt x="36" y="31"/>
                </a:cubicBezTo>
                <a:cubicBezTo>
                  <a:pt x="36" y="31"/>
                  <a:pt x="36" y="31"/>
                  <a:pt x="36" y="31"/>
                </a:cubicBezTo>
                <a:cubicBezTo>
                  <a:pt x="36" y="31"/>
                  <a:pt x="36" y="31"/>
                  <a:pt x="36" y="31"/>
                </a:cubicBezTo>
                <a:cubicBezTo>
                  <a:pt x="36" y="31"/>
                  <a:pt x="36" y="31"/>
                  <a:pt x="36" y="31"/>
                </a:cubicBezTo>
                <a:cubicBezTo>
                  <a:pt x="36" y="31"/>
                  <a:pt x="36" y="31"/>
                  <a:pt x="36" y="31"/>
                </a:cubicBezTo>
                <a:cubicBezTo>
                  <a:pt x="36" y="31"/>
                  <a:pt x="36" y="31"/>
                  <a:pt x="36" y="31"/>
                </a:cubicBezTo>
                <a:cubicBezTo>
                  <a:pt x="36" y="31"/>
                  <a:pt x="36" y="31"/>
                  <a:pt x="36" y="31"/>
                </a:cubicBezTo>
                <a:cubicBezTo>
                  <a:pt x="36" y="31"/>
                  <a:pt x="36" y="31"/>
                  <a:pt x="36" y="31"/>
                </a:cubicBezTo>
                <a:cubicBezTo>
                  <a:pt x="36" y="31"/>
                  <a:pt x="36" y="31"/>
                  <a:pt x="36" y="31"/>
                </a:cubicBezTo>
                <a:cubicBezTo>
                  <a:pt x="36" y="31"/>
                  <a:pt x="36" y="31"/>
                  <a:pt x="36" y="31"/>
                </a:cubicBezTo>
                <a:cubicBezTo>
                  <a:pt x="36" y="31"/>
                  <a:pt x="36" y="31"/>
                  <a:pt x="36" y="31"/>
                </a:cubicBezTo>
                <a:cubicBezTo>
                  <a:pt x="36" y="31"/>
                  <a:pt x="36" y="31"/>
                  <a:pt x="36" y="31"/>
                </a:cubicBezTo>
                <a:cubicBezTo>
                  <a:pt x="36" y="31"/>
                  <a:pt x="36" y="31"/>
                  <a:pt x="36" y="31"/>
                </a:cubicBezTo>
                <a:cubicBezTo>
                  <a:pt x="36" y="31"/>
                  <a:pt x="36" y="31"/>
                  <a:pt x="36" y="31"/>
                </a:cubicBezTo>
                <a:cubicBezTo>
                  <a:pt x="36" y="31"/>
                  <a:pt x="36" y="31"/>
                  <a:pt x="36" y="31"/>
                </a:cubicBezTo>
                <a:cubicBezTo>
                  <a:pt x="36" y="31"/>
                  <a:pt x="36" y="31"/>
                  <a:pt x="36" y="31"/>
                </a:cubicBezTo>
                <a:cubicBezTo>
                  <a:pt x="36" y="31"/>
                  <a:pt x="36" y="31"/>
                  <a:pt x="36" y="31"/>
                </a:cubicBezTo>
                <a:cubicBezTo>
                  <a:pt x="36" y="31"/>
                  <a:pt x="36" y="31"/>
                  <a:pt x="36" y="31"/>
                </a:cubicBezTo>
                <a:cubicBezTo>
                  <a:pt x="36" y="31"/>
                  <a:pt x="36" y="31"/>
                  <a:pt x="36" y="31"/>
                </a:cubicBezTo>
                <a:cubicBezTo>
                  <a:pt x="36" y="31"/>
                  <a:pt x="36" y="31"/>
                  <a:pt x="36" y="31"/>
                </a:cubicBezTo>
                <a:cubicBezTo>
                  <a:pt x="36" y="31"/>
                  <a:pt x="36" y="31"/>
                  <a:pt x="36" y="31"/>
                </a:cubicBezTo>
                <a:cubicBezTo>
                  <a:pt x="36" y="31"/>
                  <a:pt x="36" y="31"/>
                  <a:pt x="36" y="31"/>
                </a:cubicBezTo>
                <a:cubicBezTo>
                  <a:pt x="36" y="31"/>
                  <a:pt x="36" y="31"/>
                  <a:pt x="36" y="31"/>
                </a:cubicBezTo>
                <a:cubicBezTo>
                  <a:pt x="36" y="31"/>
                  <a:pt x="36" y="31"/>
                  <a:pt x="36" y="31"/>
                </a:cubicBezTo>
                <a:cubicBezTo>
                  <a:pt x="36" y="31"/>
                  <a:pt x="36" y="31"/>
                  <a:pt x="36" y="31"/>
                </a:cubicBezTo>
                <a:cubicBezTo>
                  <a:pt x="36" y="31"/>
                  <a:pt x="36" y="31"/>
                  <a:pt x="36" y="31"/>
                </a:cubicBezTo>
                <a:cubicBezTo>
                  <a:pt x="36" y="31"/>
                  <a:pt x="36" y="31"/>
                  <a:pt x="36" y="31"/>
                </a:cubicBezTo>
                <a:cubicBezTo>
                  <a:pt x="36" y="31"/>
                  <a:pt x="36" y="31"/>
                  <a:pt x="36" y="31"/>
                </a:cubicBezTo>
                <a:cubicBezTo>
                  <a:pt x="36" y="31"/>
                  <a:pt x="36" y="31"/>
                  <a:pt x="36" y="31"/>
                </a:cubicBezTo>
                <a:cubicBezTo>
                  <a:pt x="36" y="31"/>
                  <a:pt x="36" y="31"/>
                  <a:pt x="36" y="31"/>
                </a:cubicBezTo>
                <a:cubicBezTo>
                  <a:pt x="36" y="31"/>
                  <a:pt x="36" y="31"/>
                  <a:pt x="36" y="31"/>
                </a:cubicBezTo>
                <a:cubicBezTo>
                  <a:pt x="36" y="31"/>
                  <a:pt x="36" y="31"/>
                  <a:pt x="36" y="31"/>
                </a:cubicBezTo>
                <a:close/>
                <a:moveTo>
                  <a:pt x="35" y="18"/>
                </a:moveTo>
                <a:cubicBezTo>
                  <a:pt x="35" y="18"/>
                  <a:pt x="35" y="18"/>
                  <a:pt x="35" y="18"/>
                </a:cubicBezTo>
                <a:cubicBezTo>
                  <a:pt x="35" y="18"/>
                  <a:pt x="35" y="18"/>
                  <a:pt x="35" y="18"/>
                </a:cubicBezTo>
                <a:cubicBezTo>
                  <a:pt x="35" y="18"/>
                  <a:pt x="35" y="18"/>
                  <a:pt x="35" y="18"/>
                </a:cubicBezTo>
                <a:cubicBezTo>
                  <a:pt x="35" y="18"/>
                  <a:pt x="35" y="18"/>
                  <a:pt x="35" y="18"/>
                </a:cubicBezTo>
                <a:cubicBezTo>
                  <a:pt x="35" y="18"/>
                  <a:pt x="35" y="18"/>
                  <a:pt x="35" y="18"/>
                </a:cubicBezTo>
                <a:cubicBezTo>
                  <a:pt x="35" y="18"/>
                  <a:pt x="35" y="18"/>
                  <a:pt x="35" y="18"/>
                </a:cubicBezTo>
                <a:close/>
                <a:moveTo>
                  <a:pt x="36" y="29"/>
                </a:moveTo>
                <a:cubicBezTo>
                  <a:pt x="36" y="29"/>
                  <a:pt x="36" y="29"/>
                  <a:pt x="36" y="29"/>
                </a:cubicBezTo>
                <a:cubicBezTo>
                  <a:pt x="36" y="29"/>
                  <a:pt x="36" y="29"/>
                  <a:pt x="36" y="29"/>
                </a:cubicBezTo>
                <a:cubicBezTo>
                  <a:pt x="36" y="29"/>
                  <a:pt x="36" y="29"/>
                  <a:pt x="36" y="29"/>
                </a:cubicBezTo>
                <a:cubicBezTo>
                  <a:pt x="36" y="29"/>
                  <a:pt x="36" y="29"/>
                  <a:pt x="36" y="29"/>
                </a:cubicBezTo>
                <a:cubicBezTo>
                  <a:pt x="36" y="29"/>
                  <a:pt x="36" y="29"/>
                  <a:pt x="36" y="29"/>
                </a:cubicBezTo>
                <a:cubicBezTo>
                  <a:pt x="36" y="29"/>
                  <a:pt x="36" y="29"/>
                  <a:pt x="36" y="29"/>
                </a:cubicBezTo>
                <a:cubicBezTo>
                  <a:pt x="36" y="29"/>
                  <a:pt x="36" y="29"/>
                  <a:pt x="36" y="29"/>
                </a:cubicBezTo>
                <a:cubicBezTo>
                  <a:pt x="36" y="29"/>
                  <a:pt x="36" y="29"/>
                  <a:pt x="36" y="29"/>
                </a:cubicBezTo>
                <a:close/>
                <a:moveTo>
                  <a:pt x="35" y="18"/>
                </a:moveTo>
                <a:cubicBezTo>
                  <a:pt x="35" y="18"/>
                  <a:pt x="35" y="18"/>
                  <a:pt x="35" y="18"/>
                </a:cubicBezTo>
                <a:cubicBezTo>
                  <a:pt x="35" y="18"/>
                  <a:pt x="35" y="18"/>
                  <a:pt x="35" y="18"/>
                </a:cubicBezTo>
                <a:cubicBezTo>
                  <a:pt x="35" y="18"/>
                  <a:pt x="35" y="18"/>
                  <a:pt x="35" y="18"/>
                </a:cubicBezTo>
                <a:cubicBezTo>
                  <a:pt x="35" y="18"/>
                  <a:pt x="35" y="18"/>
                  <a:pt x="35" y="18"/>
                </a:cubicBezTo>
                <a:cubicBezTo>
                  <a:pt x="35" y="18"/>
                  <a:pt x="35" y="18"/>
                  <a:pt x="35" y="18"/>
                </a:cubicBezTo>
                <a:cubicBezTo>
                  <a:pt x="35" y="18"/>
                  <a:pt x="35" y="18"/>
                  <a:pt x="35" y="18"/>
                </a:cubicBezTo>
                <a:cubicBezTo>
                  <a:pt x="35" y="18"/>
                  <a:pt x="35" y="18"/>
                  <a:pt x="35" y="18"/>
                </a:cubicBezTo>
                <a:cubicBezTo>
                  <a:pt x="35" y="18"/>
                  <a:pt x="35" y="18"/>
                  <a:pt x="35" y="18"/>
                </a:cubicBezTo>
                <a:cubicBezTo>
                  <a:pt x="35" y="18"/>
                  <a:pt x="35" y="18"/>
                  <a:pt x="35" y="18"/>
                </a:cubicBezTo>
                <a:cubicBezTo>
                  <a:pt x="35" y="18"/>
                  <a:pt x="35" y="18"/>
                  <a:pt x="35" y="18"/>
                </a:cubicBezTo>
                <a:cubicBezTo>
                  <a:pt x="35" y="18"/>
                  <a:pt x="35" y="18"/>
                  <a:pt x="35" y="18"/>
                </a:cubicBezTo>
                <a:cubicBezTo>
                  <a:pt x="35" y="18"/>
                  <a:pt x="35" y="18"/>
                  <a:pt x="35" y="18"/>
                </a:cubicBezTo>
                <a:cubicBezTo>
                  <a:pt x="35" y="18"/>
                  <a:pt x="35" y="18"/>
                  <a:pt x="35" y="18"/>
                </a:cubicBezTo>
                <a:close/>
                <a:moveTo>
                  <a:pt x="36" y="25"/>
                </a:moveTo>
                <a:cubicBezTo>
                  <a:pt x="36" y="25"/>
                  <a:pt x="36" y="25"/>
                  <a:pt x="36" y="25"/>
                </a:cubicBezTo>
                <a:cubicBezTo>
                  <a:pt x="36" y="25"/>
                  <a:pt x="36" y="25"/>
                  <a:pt x="36" y="25"/>
                </a:cubicBezTo>
                <a:cubicBezTo>
                  <a:pt x="36" y="25"/>
                  <a:pt x="36" y="25"/>
                  <a:pt x="36" y="25"/>
                </a:cubicBezTo>
                <a:cubicBezTo>
                  <a:pt x="36" y="25"/>
                  <a:pt x="36" y="25"/>
                  <a:pt x="36" y="25"/>
                </a:cubicBezTo>
                <a:cubicBezTo>
                  <a:pt x="36" y="25"/>
                  <a:pt x="36" y="25"/>
                  <a:pt x="36" y="25"/>
                </a:cubicBezTo>
                <a:cubicBezTo>
                  <a:pt x="36" y="25"/>
                  <a:pt x="36" y="25"/>
                  <a:pt x="36" y="25"/>
                </a:cubicBezTo>
                <a:cubicBezTo>
                  <a:pt x="36" y="25"/>
                  <a:pt x="36" y="25"/>
                  <a:pt x="36" y="25"/>
                </a:cubicBezTo>
                <a:cubicBezTo>
                  <a:pt x="36" y="25"/>
                  <a:pt x="36" y="25"/>
                  <a:pt x="36" y="25"/>
                </a:cubicBezTo>
                <a:cubicBezTo>
                  <a:pt x="36" y="25"/>
                  <a:pt x="36" y="25"/>
                  <a:pt x="36" y="25"/>
                </a:cubicBezTo>
                <a:cubicBezTo>
                  <a:pt x="36" y="25"/>
                  <a:pt x="36" y="25"/>
                  <a:pt x="36" y="25"/>
                </a:cubicBezTo>
                <a:cubicBezTo>
                  <a:pt x="36" y="25"/>
                  <a:pt x="36" y="25"/>
                  <a:pt x="36" y="25"/>
                </a:cubicBezTo>
                <a:cubicBezTo>
                  <a:pt x="36" y="25"/>
                  <a:pt x="36" y="25"/>
                  <a:pt x="36" y="25"/>
                </a:cubicBezTo>
                <a:cubicBezTo>
                  <a:pt x="36" y="25"/>
                  <a:pt x="36" y="25"/>
                  <a:pt x="36" y="25"/>
                </a:cubicBezTo>
                <a:cubicBezTo>
                  <a:pt x="36" y="25"/>
                  <a:pt x="36" y="25"/>
                  <a:pt x="36" y="25"/>
                </a:cubicBezTo>
                <a:cubicBezTo>
                  <a:pt x="36" y="25"/>
                  <a:pt x="36" y="25"/>
                  <a:pt x="36" y="25"/>
                </a:cubicBezTo>
                <a:cubicBezTo>
                  <a:pt x="36" y="25"/>
                  <a:pt x="36" y="25"/>
                  <a:pt x="36" y="25"/>
                </a:cubicBezTo>
                <a:cubicBezTo>
                  <a:pt x="36" y="25"/>
                  <a:pt x="36" y="25"/>
                  <a:pt x="36" y="25"/>
                </a:cubicBezTo>
                <a:cubicBezTo>
                  <a:pt x="36" y="25"/>
                  <a:pt x="36" y="25"/>
                  <a:pt x="36" y="25"/>
                </a:cubicBezTo>
                <a:cubicBezTo>
                  <a:pt x="36" y="25"/>
                  <a:pt x="36" y="25"/>
                  <a:pt x="36" y="25"/>
                </a:cubicBezTo>
                <a:cubicBezTo>
                  <a:pt x="36" y="25"/>
                  <a:pt x="36" y="25"/>
                  <a:pt x="36" y="25"/>
                </a:cubicBezTo>
                <a:cubicBezTo>
                  <a:pt x="36" y="25"/>
                  <a:pt x="36" y="25"/>
                  <a:pt x="36" y="25"/>
                </a:cubicBezTo>
                <a:cubicBezTo>
                  <a:pt x="36" y="25"/>
                  <a:pt x="36" y="25"/>
                  <a:pt x="36" y="25"/>
                </a:cubicBezTo>
                <a:cubicBezTo>
                  <a:pt x="36" y="25"/>
                  <a:pt x="36" y="25"/>
                  <a:pt x="35" y="25"/>
                </a:cubicBezTo>
                <a:cubicBezTo>
                  <a:pt x="35" y="25"/>
                  <a:pt x="35" y="25"/>
                  <a:pt x="35" y="25"/>
                </a:cubicBezTo>
                <a:cubicBezTo>
                  <a:pt x="35" y="25"/>
                  <a:pt x="35" y="25"/>
                  <a:pt x="35" y="25"/>
                </a:cubicBezTo>
                <a:cubicBezTo>
                  <a:pt x="35" y="25"/>
                  <a:pt x="35" y="25"/>
                  <a:pt x="35" y="25"/>
                </a:cubicBezTo>
                <a:cubicBezTo>
                  <a:pt x="35" y="25"/>
                  <a:pt x="35" y="25"/>
                  <a:pt x="35" y="25"/>
                </a:cubicBezTo>
                <a:cubicBezTo>
                  <a:pt x="35" y="25"/>
                  <a:pt x="35" y="25"/>
                  <a:pt x="35" y="25"/>
                </a:cubicBezTo>
                <a:cubicBezTo>
                  <a:pt x="35" y="25"/>
                  <a:pt x="35" y="25"/>
                  <a:pt x="35" y="25"/>
                </a:cubicBezTo>
                <a:cubicBezTo>
                  <a:pt x="35" y="25"/>
                  <a:pt x="35" y="25"/>
                  <a:pt x="35" y="25"/>
                </a:cubicBezTo>
                <a:cubicBezTo>
                  <a:pt x="35" y="25"/>
                  <a:pt x="35" y="25"/>
                  <a:pt x="35" y="25"/>
                </a:cubicBezTo>
                <a:cubicBezTo>
                  <a:pt x="35" y="25"/>
                  <a:pt x="35" y="25"/>
                  <a:pt x="35" y="25"/>
                </a:cubicBezTo>
                <a:cubicBezTo>
                  <a:pt x="35" y="25"/>
                  <a:pt x="35" y="25"/>
                  <a:pt x="35" y="25"/>
                </a:cubicBezTo>
                <a:cubicBezTo>
                  <a:pt x="35" y="25"/>
                  <a:pt x="35" y="25"/>
                  <a:pt x="35" y="25"/>
                </a:cubicBezTo>
                <a:cubicBezTo>
                  <a:pt x="35" y="25"/>
                  <a:pt x="35" y="25"/>
                  <a:pt x="35" y="25"/>
                </a:cubicBezTo>
                <a:cubicBezTo>
                  <a:pt x="35" y="25"/>
                  <a:pt x="35" y="25"/>
                  <a:pt x="35" y="25"/>
                </a:cubicBezTo>
                <a:cubicBezTo>
                  <a:pt x="35" y="25"/>
                  <a:pt x="35" y="25"/>
                  <a:pt x="35" y="25"/>
                </a:cubicBezTo>
                <a:cubicBezTo>
                  <a:pt x="35" y="25"/>
                  <a:pt x="35" y="25"/>
                  <a:pt x="35" y="25"/>
                </a:cubicBezTo>
                <a:cubicBezTo>
                  <a:pt x="35" y="25"/>
                  <a:pt x="35" y="25"/>
                  <a:pt x="35" y="25"/>
                </a:cubicBezTo>
                <a:cubicBezTo>
                  <a:pt x="35" y="25"/>
                  <a:pt x="35" y="25"/>
                  <a:pt x="35" y="25"/>
                </a:cubicBezTo>
                <a:cubicBezTo>
                  <a:pt x="35" y="25"/>
                  <a:pt x="35" y="25"/>
                  <a:pt x="35" y="25"/>
                </a:cubicBezTo>
                <a:cubicBezTo>
                  <a:pt x="35" y="25"/>
                  <a:pt x="35" y="25"/>
                  <a:pt x="35" y="25"/>
                </a:cubicBezTo>
                <a:cubicBezTo>
                  <a:pt x="35" y="25"/>
                  <a:pt x="35" y="25"/>
                  <a:pt x="35" y="25"/>
                </a:cubicBezTo>
                <a:cubicBezTo>
                  <a:pt x="35" y="25"/>
                  <a:pt x="35" y="25"/>
                  <a:pt x="35" y="25"/>
                </a:cubicBezTo>
                <a:cubicBezTo>
                  <a:pt x="35" y="25"/>
                  <a:pt x="35" y="25"/>
                  <a:pt x="35" y="25"/>
                </a:cubicBezTo>
                <a:cubicBezTo>
                  <a:pt x="35" y="25"/>
                  <a:pt x="35" y="25"/>
                  <a:pt x="35" y="25"/>
                </a:cubicBezTo>
                <a:cubicBezTo>
                  <a:pt x="35" y="25"/>
                  <a:pt x="35" y="25"/>
                  <a:pt x="35" y="25"/>
                </a:cubicBezTo>
                <a:cubicBezTo>
                  <a:pt x="35" y="25"/>
                  <a:pt x="35" y="25"/>
                  <a:pt x="35" y="25"/>
                </a:cubicBezTo>
                <a:cubicBezTo>
                  <a:pt x="35" y="25"/>
                  <a:pt x="35" y="25"/>
                  <a:pt x="35" y="25"/>
                </a:cubicBezTo>
                <a:cubicBezTo>
                  <a:pt x="35" y="25"/>
                  <a:pt x="35" y="25"/>
                  <a:pt x="35" y="25"/>
                </a:cubicBezTo>
                <a:cubicBezTo>
                  <a:pt x="35" y="25"/>
                  <a:pt x="35" y="25"/>
                  <a:pt x="35" y="25"/>
                </a:cubicBezTo>
                <a:cubicBezTo>
                  <a:pt x="35" y="25"/>
                  <a:pt x="35" y="25"/>
                  <a:pt x="35" y="25"/>
                </a:cubicBezTo>
                <a:cubicBezTo>
                  <a:pt x="35" y="25"/>
                  <a:pt x="35" y="25"/>
                  <a:pt x="35" y="25"/>
                </a:cubicBezTo>
                <a:cubicBezTo>
                  <a:pt x="35" y="25"/>
                  <a:pt x="35" y="25"/>
                  <a:pt x="35" y="25"/>
                </a:cubicBezTo>
                <a:cubicBezTo>
                  <a:pt x="35" y="25"/>
                  <a:pt x="35" y="25"/>
                  <a:pt x="35" y="25"/>
                </a:cubicBezTo>
                <a:cubicBezTo>
                  <a:pt x="35" y="25"/>
                  <a:pt x="35" y="25"/>
                  <a:pt x="35" y="25"/>
                </a:cubicBezTo>
                <a:cubicBezTo>
                  <a:pt x="35" y="25"/>
                  <a:pt x="35" y="25"/>
                  <a:pt x="35" y="25"/>
                </a:cubicBezTo>
                <a:cubicBezTo>
                  <a:pt x="35" y="25"/>
                  <a:pt x="35" y="25"/>
                  <a:pt x="35" y="25"/>
                </a:cubicBezTo>
                <a:cubicBezTo>
                  <a:pt x="35" y="25"/>
                  <a:pt x="35" y="25"/>
                  <a:pt x="35" y="25"/>
                </a:cubicBezTo>
                <a:cubicBezTo>
                  <a:pt x="35" y="25"/>
                  <a:pt x="35" y="25"/>
                  <a:pt x="35" y="25"/>
                </a:cubicBezTo>
                <a:cubicBezTo>
                  <a:pt x="35" y="25"/>
                  <a:pt x="35" y="25"/>
                  <a:pt x="35" y="25"/>
                </a:cubicBezTo>
                <a:cubicBezTo>
                  <a:pt x="35" y="25"/>
                  <a:pt x="35" y="25"/>
                  <a:pt x="35" y="25"/>
                </a:cubicBezTo>
                <a:cubicBezTo>
                  <a:pt x="35" y="25"/>
                  <a:pt x="35" y="25"/>
                  <a:pt x="35" y="25"/>
                </a:cubicBezTo>
                <a:cubicBezTo>
                  <a:pt x="35" y="25"/>
                  <a:pt x="35" y="25"/>
                  <a:pt x="35" y="25"/>
                </a:cubicBezTo>
                <a:cubicBezTo>
                  <a:pt x="35" y="25"/>
                  <a:pt x="35" y="25"/>
                  <a:pt x="35" y="25"/>
                </a:cubicBezTo>
                <a:cubicBezTo>
                  <a:pt x="35" y="25"/>
                  <a:pt x="35" y="25"/>
                  <a:pt x="35" y="25"/>
                </a:cubicBezTo>
                <a:cubicBezTo>
                  <a:pt x="35" y="25"/>
                  <a:pt x="35" y="25"/>
                  <a:pt x="35" y="25"/>
                </a:cubicBezTo>
                <a:cubicBezTo>
                  <a:pt x="35" y="25"/>
                  <a:pt x="35" y="25"/>
                  <a:pt x="35" y="25"/>
                </a:cubicBezTo>
                <a:cubicBezTo>
                  <a:pt x="35" y="25"/>
                  <a:pt x="35" y="25"/>
                  <a:pt x="35" y="25"/>
                </a:cubicBezTo>
                <a:cubicBezTo>
                  <a:pt x="36" y="25"/>
                  <a:pt x="36" y="25"/>
                  <a:pt x="36" y="25"/>
                </a:cubicBezTo>
                <a:cubicBezTo>
                  <a:pt x="36" y="25"/>
                  <a:pt x="36" y="25"/>
                  <a:pt x="36" y="25"/>
                </a:cubicBezTo>
                <a:cubicBezTo>
                  <a:pt x="36" y="25"/>
                  <a:pt x="36" y="25"/>
                  <a:pt x="36" y="25"/>
                </a:cubicBezTo>
                <a:cubicBezTo>
                  <a:pt x="36" y="25"/>
                  <a:pt x="36" y="25"/>
                  <a:pt x="36" y="25"/>
                </a:cubicBezTo>
                <a:cubicBezTo>
                  <a:pt x="36" y="25"/>
                  <a:pt x="36" y="25"/>
                  <a:pt x="36" y="25"/>
                </a:cubicBezTo>
                <a:cubicBezTo>
                  <a:pt x="36" y="25"/>
                  <a:pt x="36" y="25"/>
                  <a:pt x="36" y="25"/>
                </a:cubicBezTo>
                <a:cubicBezTo>
                  <a:pt x="36" y="25"/>
                  <a:pt x="36" y="25"/>
                  <a:pt x="36" y="25"/>
                </a:cubicBezTo>
                <a:cubicBezTo>
                  <a:pt x="36" y="25"/>
                  <a:pt x="36" y="25"/>
                  <a:pt x="36" y="25"/>
                </a:cubicBezTo>
                <a:close/>
                <a:moveTo>
                  <a:pt x="36" y="25"/>
                </a:moveTo>
                <a:cubicBezTo>
                  <a:pt x="36" y="25"/>
                  <a:pt x="36" y="25"/>
                  <a:pt x="36" y="25"/>
                </a:cubicBezTo>
                <a:cubicBezTo>
                  <a:pt x="36" y="25"/>
                  <a:pt x="36" y="25"/>
                  <a:pt x="36" y="25"/>
                </a:cubicBezTo>
                <a:cubicBezTo>
                  <a:pt x="36" y="25"/>
                  <a:pt x="36" y="25"/>
                  <a:pt x="36" y="25"/>
                </a:cubicBezTo>
                <a:cubicBezTo>
                  <a:pt x="36" y="25"/>
                  <a:pt x="36" y="25"/>
                  <a:pt x="36" y="25"/>
                </a:cubicBezTo>
                <a:cubicBezTo>
                  <a:pt x="36" y="25"/>
                  <a:pt x="36" y="25"/>
                  <a:pt x="36" y="25"/>
                </a:cubicBezTo>
                <a:close/>
                <a:moveTo>
                  <a:pt x="35" y="18"/>
                </a:moveTo>
                <a:cubicBezTo>
                  <a:pt x="35" y="18"/>
                  <a:pt x="35" y="18"/>
                  <a:pt x="35" y="18"/>
                </a:cubicBezTo>
                <a:cubicBezTo>
                  <a:pt x="35" y="18"/>
                  <a:pt x="35" y="18"/>
                  <a:pt x="35" y="18"/>
                </a:cubicBezTo>
                <a:cubicBezTo>
                  <a:pt x="35" y="18"/>
                  <a:pt x="35" y="18"/>
                  <a:pt x="35" y="18"/>
                </a:cubicBezTo>
                <a:cubicBezTo>
                  <a:pt x="35" y="18"/>
                  <a:pt x="35" y="18"/>
                  <a:pt x="35" y="18"/>
                </a:cubicBezTo>
                <a:cubicBezTo>
                  <a:pt x="35" y="18"/>
                  <a:pt x="35" y="18"/>
                  <a:pt x="35" y="18"/>
                </a:cubicBezTo>
                <a:cubicBezTo>
                  <a:pt x="35" y="18"/>
                  <a:pt x="35" y="18"/>
                  <a:pt x="35" y="18"/>
                </a:cubicBezTo>
                <a:cubicBezTo>
                  <a:pt x="35" y="18"/>
                  <a:pt x="35" y="18"/>
                  <a:pt x="35" y="18"/>
                </a:cubicBezTo>
                <a:cubicBezTo>
                  <a:pt x="35" y="18"/>
                  <a:pt x="35" y="18"/>
                  <a:pt x="35" y="18"/>
                </a:cubicBezTo>
                <a:cubicBezTo>
                  <a:pt x="35" y="18"/>
                  <a:pt x="35" y="18"/>
                  <a:pt x="35" y="18"/>
                </a:cubicBezTo>
                <a:cubicBezTo>
                  <a:pt x="35" y="18"/>
                  <a:pt x="35" y="18"/>
                  <a:pt x="35" y="18"/>
                </a:cubicBezTo>
                <a:close/>
                <a:moveTo>
                  <a:pt x="34" y="39"/>
                </a:moveTo>
                <a:cubicBezTo>
                  <a:pt x="34" y="39"/>
                  <a:pt x="34" y="39"/>
                  <a:pt x="34" y="39"/>
                </a:cubicBezTo>
                <a:cubicBezTo>
                  <a:pt x="34" y="39"/>
                  <a:pt x="34" y="39"/>
                  <a:pt x="34" y="39"/>
                </a:cubicBezTo>
                <a:cubicBezTo>
                  <a:pt x="34" y="39"/>
                  <a:pt x="34" y="39"/>
                  <a:pt x="34" y="39"/>
                </a:cubicBezTo>
                <a:cubicBezTo>
                  <a:pt x="34" y="39"/>
                  <a:pt x="34" y="39"/>
                  <a:pt x="34" y="39"/>
                </a:cubicBezTo>
                <a:cubicBezTo>
                  <a:pt x="34" y="39"/>
                  <a:pt x="34" y="39"/>
                  <a:pt x="34" y="39"/>
                </a:cubicBezTo>
                <a:cubicBezTo>
                  <a:pt x="34" y="39"/>
                  <a:pt x="34" y="39"/>
                  <a:pt x="34" y="39"/>
                </a:cubicBezTo>
                <a:cubicBezTo>
                  <a:pt x="34" y="39"/>
                  <a:pt x="34" y="39"/>
                  <a:pt x="34" y="39"/>
                </a:cubicBezTo>
                <a:cubicBezTo>
                  <a:pt x="34" y="39"/>
                  <a:pt x="34" y="39"/>
                  <a:pt x="34" y="39"/>
                </a:cubicBezTo>
                <a:close/>
                <a:moveTo>
                  <a:pt x="23" y="43"/>
                </a:moveTo>
                <a:cubicBezTo>
                  <a:pt x="23" y="43"/>
                  <a:pt x="23" y="43"/>
                  <a:pt x="23" y="43"/>
                </a:cubicBezTo>
                <a:cubicBezTo>
                  <a:pt x="23" y="43"/>
                  <a:pt x="23" y="43"/>
                  <a:pt x="23" y="43"/>
                </a:cubicBezTo>
                <a:cubicBezTo>
                  <a:pt x="23" y="43"/>
                  <a:pt x="23" y="43"/>
                  <a:pt x="23" y="43"/>
                </a:cubicBezTo>
                <a:cubicBezTo>
                  <a:pt x="23" y="43"/>
                  <a:pt x="23" y="43"/>
                  <a:pt x="23" y="43"/>
                </a:cubicBezTo>
                <a:cubicBezTo>
                  <a:pt x="23" y="43"/>
                  <a:pt x="23" y="43"/>
                  <a:pt x="23" y="43"/>
                </a:cubicBezTo>
                <a:cubicBezTo>
                  <a:pt x="23" y="43"/>
                  <a:pt x="23" y="43"/>
                  <a:pt x="23" y="43"/>
                </a:cubicBezTo>
                <a:cubicBezTo>
                  <a:pt x="23" y="43"/>
                  <a:pt x="23" y="43"/>
                  <a:pt x="23" y="43"/>
                </a:cubicBezTo>
                <a:cubicBezTo>
                  <a:pt x="23" y="43"/>
                  <a:pt x="23" y="43"/>
                  <a:pt x="23" y="43"/>
                </a:cubicBezTo>
                <a:cubicBezTo>
                  <a:pt x="23" y="43"/>
                  <a:pt x="23" y="43"/>
                  <a:pt x="23" y="43"/>
                </a:cubicBezTo>
                <a:cubicBezTo>
                  <a:pt x="23" y="43"/>
                  <a:pt x="23" y="43"/>
                  <a:pt x="23" y="43"/>
                </a:cubicBezTo>
                <a:cubicBezTo>
                  <a:pt x="23" y="43"/>
                  <a:pt x="23" y="43"/>
                  <a:pt x="23" y="43"/>
                </a:cubicBezTo>
                <a:close/>
                <a:moveTo>
                  <a:pt x="23" y="43"/>
                </a:moveTo>
                <a:cubicBezTo>
                  <a:pt x="23" y="43"/>
                  <a:pt x="23" y="43"/>
                  <a:pt x="23" y="43"/>
                </a:cubicBezTo>
                <a:cubicBezTo>
                  <a:pt x="23" y="43"/>
                  <a:pt x="23" y="43"/>
                  <a:pt x="23" y="43"/>
                </a:cubicBezTo>
                <a:cubicBezTo>
                  <a:pt x="23" y="43"/>
                  <a:pt x="23" y="43"/>
                  <a:pt x="23" y="43"/>
                </a:cubicBezTo>
                <a:cubicBezTo>
                  <a:pt x="23" y="43"/>
                  <a:pt x="23" y="43"/>
                  <a:pt x="23" y="43"/>
                </a:cubicBezTo>
                <a:cubicBezTo>
                  <a:pt x="23" y="43"/>
                  <a:pt x="23" y="43"/>
                  <a:pt x="23" y="43"/>
                </a:cubicBezTo>
                <a:cubicBezTo>
                  <a:pt x="23" y="43"/>
                  <a:pt x="23" y="43"/>
                  <a:pt x="23" y="43"/>
                </a:cubicBezTo>
                <a:cubicBezTo>
                  <a:pt x="23" y="43"/>
                  <a:pt x="23" y="43"/>
                  <a:pt x="23" y="43"/>
                </a:cubicBezTo>
                <a:cubicBezTo>
                  <a:pt x="23" y="43"/>
                  <a:pt x="23" y="43"/>
                  <a:pt x="23" y="43"/>
                </a:cubicBezTo>
                <a:close/>
                <a:moveTo>
                  <a:pt x="23" y="43"/>
                </a:moveTo>
                <a:cubicBezTo>
                  <a:pt x="23" y="43"/>
                  <a:pt x="23" y="43"/>
                  <a:pt x="23" y="43"/>
                </a:cubicBezTo>
                <a:cubicBezTo>
                  <a:pt x="23" y="43"/>
                  <a:pt x="23" y="43"/>
                  <a:pt x="23" y="43"/>
                </a:cubicBezTo>
                <a:cubicBezTo>
                  <a:pt x="23" y="43"/>
                  <a:pt x="23" y="43"/>
                  <a:pt x="23" y="43"/>
                </a:cubicBezTo>
                <a:cubicBezTo>
                  <a:pt x="23" y="43"/>
                  <a:pt x="23" y="43"/>
                  <a:pt x="23" y="43"/>
                </a:cubicBezTo>
                <a:cubicBezTo>
                  <a:pt x="23" y="43"/>
                  <a:pt x="23" y="43"/>
                  <a:pt x="23" y="43"/>
                </a:cubicBezTo>
                <a:cubicBezTo>
                  <a:pt x="23" y="43"/>
                  <a:pt x="23" y="43"/>
                  <a:pt x="23" y="43"/>
                </a:cubicBezTo>
                <a:cubicBezTo>
                  <a:pt x="23" y="43"/>
                  <a:pt x="23" y="43"/>
                  <a:pt x="23" y="43"/>
                </a:cubicBezTo>
                <a:cubicBezTo>
                  <a:pt x="23" y="43"/>
                  <a:pt x="23" y="43"/>
                  <a:pt x="23" y="43"/>
                </a:cubicBezTo>
                <a:cubicBezTo>
                  <a:pt x="23" y="43"/>
                  <a:pt x="23" y="43"/>
                  <a:pt x="23" y="43"/>
                </a:cubicBezTo>
                <a:cubicBezTo>
                  <a:pt x="23" y="43"/>
                  <a:pt x="23" y="43"/>
                  <a:pt x="23" y="43"/>
                </a:cubicBezTo>
                <a:cubicBezTo>
                  <a:pt x="23" y="43"/>
                  <a:pt x="23" y="43"/>
                  <a:pt x="23" y="43"/>
                </a:cubicBezTo>
                <a:close/>
                <a:moveTo>
                  <a:pt x="23" y="42"/>
                </a:moveTo>
                <a:cubicBezTo>
                  <a:pt x="23" y="42"/>
                  <a:pt x="23" y="42"/>
                  <a:pt x="23" y="42"/>
                </a:cubicBezTo>
                <a:cubicBezTo>
                  <a:pt x="23" y="42"/>
                  <a:pt x="23" y="42"/>
                  <a:pt x="23" y="42"/>
                </a:cubicBezTo>
                <a:cubicBezTo>
                  <a:pt x="23" y="42"/>
                  <a:pt x="23" y="42"/>
                  <a:pt x="23" y="42"/>
                </a:cubicBezTo>
                <a:cubicBezTo>
                  <a:pt x="23" y="42"/>
                  <a:pt x="23" y="42"/>
                  <a:pt x="23" y="42"/>
                </a:cubicBezTo>
                <a:cubicBezTo>
                  <a:pt x="23" y="42"/>
                  <a:pt x="23" y="42"/>
                  <a:pt x="23" y="42"/>
                </a:cubicBezTo>
                <a:cubicBezTo>
                  <a:pt x="23" y="42"/>
                  <a:pt x="23" y="42"/>
                  <a:pt x="23" y="42"/>
                </a:cubicBezTo>
                <a:cubicBezTo>
                  <a:pt x="23" y="42"/>
                  <a:pt x="23" y="42"/>
                  <a:pt x="23" y="42"/>
                </a:cubicBezTo>
                <a:cubicBezTo>
                  <a:pt x="23" y="42"/>
                  <a:pt x="23" y="42"/>
                  <a:pt x="23" y="42"/>
                </a:cubicBezTo>
                <a:cubicBezTo>
                  <a:pt x="23" y="42"/>
                  <a:pt x="23" y="42"/>
                  <a:pt x="23" y="42"/>
                </a:cubicBezTo>
                <a:cubicBezTo>
                  <a:pt x="23" y="42"/>
                  <a:pt x="23" y="42"/>
                  <a:pt x="23" y="42"/>
                </a:cubicBezTo>
                <a:cubicBezTo>
                  <a:pt x="23" y="42"/>
                  <a:pt x="23" y="42"/>
                  <a:pt x="23" y="42"/>
                </a:cubicBezTo>
                <a:close/>
                <a:moveTo>
                  <a:pt x="23" y="43"/>
                </a:moveTo>
                <a:cubicBezTo>
                  <a:pt x="23" y="43"/>
                  <a:pt x="23" y="43"/>
                  <a:pt x="23" y="43"/>
                </a:cubicBezTo>
                <a:cubicBezTo>
                  <a:pt x="23" y="43"/>
                  <a:pt x="23" y="43"/>
                  <a:pt x="23" y="43"/>
                </a:cubicBezTo>
                <a:cubicBezTo>
                  <a:pt x="23" y="43"/>
                  <a:pt x="23" y="43"/>
                  <a:pt x="23" y="43"/>
                </a:cubicBezTo>
                <a:cubicBezTo>
                  <a:pt x="23" y="43"/>
                  <a:pt x="23" y="43"/>
                  <a:pt x="23" y="43"/>
                </a:cubicBezTo>
                <a:cubicBezTo>
                  <a:pt x="23" y="43"/>
                  <a:pt x="23" y="43"/>
                  <a:pt x="23" y="43"/>
                </a:cubicBezTo>
                <a:cubicBezTo>
                  <a:pt x="23" y="43"/>
                  <a:pt x="23" y="43"/>
                  <a:pt x="23" y="43"/>
                </a:cubicBezTo>
                <a:cubicBezTo>
                  <a:pt x="23" y="43"/>
                  <a:pt x="23" y="43"/>
                  <a:pt x="23" y="43"/>
                </a:cubicBezTo>
                <a:cubicBezTo>
                  <a:pt x="23" y="43"/>
                  <a:pt x="23" y="43"/>
                  <a:pt x="23" y="43"/>
                </a:cubicBezTo>
                <a:cubicBezTo>
                  <a:pt x="23" y="43"/>
                  <a:pt x="23" y="43"/>
                  <a:pt x="23" y="43"/>
                </a:cubicBezTo>
                <a:cubicBezTo>
                  <a:pt x="23" y="43"/>
                  <a:pt x="23" y="43"/>
                  <a:pt x="23" y="43"/>
                </a:cubicBezTo>
                <a:cubicBezTo>
                  <a:pt x="23" y="43"/>
                  <a:pt x="23" y="43"/>
                  <a:pt x="23" y="43"/>
                </a:cubicBezTo>
                <a:cubicBezTo>
                  <a:pt x="23" y="43"/>
                  <a:pt x="23" y="43"/>
                  <a:pt x="23" y="43"/>
                </a:cubicBezTo>
                <a:cubicBezTo>
                  <a:pt x="23" y="43"/>
                  <a:pt x="23" y="43"/>
                  <a:pt x="23" y="43"/>
                </a:cubicBezTo>
                <a:cubicBezTo>
                  <a:pt x="23" y="43"/>
                  <a:pt x="23" y="43"/>
                  <a:pt x="23" y="43"/>
                </a:cubicBezTo>
                <a:cubicBezTo>
                  <a:pt x="23" y="43"/>
                  <a:pt x="23" y="43"/>
                  <a:pt x="23" y="43"/>
                </a:cubicBezTo>
                <a:close/>
                <a:moveTo>
                  <a:pt x="23" y="42"/>
                </a:moveTo>
                <a:cubicBezTo>
                  <a:pt x="23" y="42"/>
                  <a:pt x="23" y="42"/>
                  <a:pt x="23" y="42"/>
                </a:cubicBezTo>
                <a:cubicBezTo>
                  <a:pt x="23" y="42"/>
                  <a:pt x="23" y="42"/>
                  <a:pt x="23" y="42"/>
                </a:cubicBezTo>
                <a:cubicBezTo>
                  <a:pt x="23" y="42"/>
                  <a:pt x="23" y="42"/>
                  <a:pt x="23" y="42"/>
                </a:cubicBezTo>
                <a:cubicBezTo>
                  <a:pt x="23" y="42"/>
                  <a:pt x="23" y="42"/>
                  <a:pt x="23" y="42"/>
                </a:cubicBezTo>
                <a:cubicBezTo>
                  <a:pt x="23" y="42"/>
                  <a:pt x="23" y="42"/>
                  <a:pt x="23" y="42"/>
                </a:cubicBezTo>
                <a:cubicBezTo>
                  <a:pt x="23" y="42"/>
                  <a:pt x="23" y="42"/>
                  <a:pt x="23" y="42"/>
                </a:cubicBezTo>
                <a:cubicBezTo>
                  <a:pt x="23" y="42"/>
                  <a:pt x="23" y="42"/>
                  <a:pt x="23" y="42"/>
                </a:cubicBezTo>
                <a:cubicBezTo>
                  <a:pt x="23" y="42"/>
                  <a:pt x="23" y="42"/>
                  <a:pt x="23" y="42"/>
                </a:cubicBezTo>
                <a:cubicBezTo>
                  <a:pt x="23" y="42"/>
                  <a:pt x="23" y="42"/>
                  <a:pt x="23" y="42"/>
                </a:cubicBezTo>
                <a:cubicBezTo>
                  <a:pt x="23" y="42"/>
                  <a:pt x="23" y="42"/>
                  <a:pt x="23" y="42"/>
                </a:cubicBezTo>
                <a:cubicBezTo>
                  <a:pt x="23" y="42"/>
                  <a:pt x="23" y="42"/>
                  <a:pt x="23" y="42"/>
                </a:cubicBezTo>
                <a:cubicBezTo>
                  <a:pt x="23" y="42"/>
                  <a:pt x="23" y="42"/>
                  <a:pt x="23" y="42"/>
                </a:cubicBezTo>
                <a:cubicBezTo>
                  <a:pt x="23" y="42"/>
                  <a:pt x="23" y="42"/>
                  <a:pt x="23" y="42"/>
                </a:cubicBezTo>
                <a:cubicBezTo>
                  <a:pt x="23" y="42"/>
                  <a:pt x="23" y="42"/>
                  <a:pt x="23" y="42"/>
                </a:cubicBezTo>
                <a:cubicBezTo>
                  <a:pt x="23" y="42"/>
                  <a:pt x="23" y="42"/>
                  <a:pt x="23" y="42"/>
                </a:cubicBezTo>
                <a:close/>
                <a:moveTo>
                  <a:pt x="23" y="42"/>
                </a:moveTo>
                <a:cubicBezTo>
                  <a:pt x="23" y="42"/>
                  <a:pt x="23" y="42"/>
                  <a:pt x="23" y="42"/>
                </a:cubicBezTo>
                <a:cubicBezTo>
                  <a:pt x="23" y="42"/>
                  <a:pt x="23" y="42"/>
                  <a:pt x="23" y="42"/>
                </a:cubicBezTo>
                <a:cubicBezTo>
                  <a:pt x="23" y="42"/>
                  <a:pt x="23" y="42"/>
                  <a:pt x="23" y="42"/>
                </a:cubicBezTo>
                <a:cubicBezTo>
                  <a:pt x="23" y="42"/>
                  <a:pt x="23" y="42"/>
                  <a:pt x="23" y="42"/>
                </a:cubicBezTo>
                <a:cubicBezTo>
                  <a:pt x="23" y="42"/>
                  <a:pt x="23" y="42"/>
                  <a:pt x="23" y="42"/>
                </a:cubicBezTo>
                <a:cubicBezTo>
                  <a:pt x="23" y="42"/>
                  <a:pt x="23" y="42"/>
                  <a:pt x="23" y="42"/>
                </a:cubicBezTo>
                <a:cubicBezTo>
                  <a:pt x="23" y="42"/>
                  <a:pt x="23" y="42"/>
                  <a:pt x="23" y="42"/>
                </a:cubicBezTo>
                <a:cubicBezTo>
                  <a:pt x="23" y="42"/>
                  <a:pt x="23" y="42"/>
                  <a:pt x="23" y="42"/>
                </a:cubicBezTo>
                <a:cubicBezTo>
                  <a:pt x="23" y="42"/>
                  <a:pt x="23" y="42"/>
                  <a:pt x="23" y="42"/>
                </a:cubicBezTo>
                <a:cubicBezTo>
                  <a:pt x="23" y="42"/>
                  <a:pt x="23" y="42"/>
                  <a:pt x="23" y="42"/>
                </a:cubicBezTo>
                <a:cubicBezTo>
                  <a:pt x="23" y="42"/>
                  <a:pt x="23" y="42"/>
                  <a:pt x="23" y="43"/>
                </a:cubicBezTo>
                <a:cubicBezTo>
                  <a:pt x="23" y="43"/>
                  <a:pt x="23" y="43"/>
                  <a:pt x="23" y="43"/>
                </a:cubicBezTo>
                <a:cubicBezTo>
                  <a:pt x="23" y="43"/>
                  <a:pt x="23" y="43"/>
                  <a:pt x="23" y="43"/>
                </a:cubicBezTo>
                <a:cubicBezTo>
                  <a:pt x="23" y="43"/>
                  <a:pt x="23" y="43"/>
                  <a:pt x="23" y="43"/>
                </a:cubicBezTo>
                <a:cubicBezTo>
                  <a:pt x="23" y="43"/>
                  <a:pt x="23" y="43"/>
                  <a:pt x="23" y="43"/>
                </a:cubicBezTo>
                <a:cubicBezTo>
                  <a:pt x="23" y="43"/>
                  <a:pt x="23" y="43"/>
                  <a:pt x="23" y="43"/>
                </a:cubicBezTo>
                <a:cubicBezTo>
                  <a:pt x="23" y="43"/>
                  <a:pt x="23" y="43"/>
                  <a:pt x="23" y="42"/>
                </a:cubicBezTo>
                <a:close/>
                <a:moveTo>
                  <a:pt x="23" y="43"/>
                </a:moveTo>
                <a:cubicBezTo>
                  <a:pt x="23" y="43"/>
                  <a:pt x="23" y="43"/>
                  <a:pt x="23" y="43"/>
                </a:cubicBezTo>
                <a:cubicBezTo>
                  <a:pt x="23" y="43"/>
                  <a:pt x="23" y="43"/>
                  <a:pt x="23" y="43"/>
                </a:cubicBezTo>
                <a:cubicBezTo>
                  <a:pt x="23" y="43"/>
                  <a:pt x="23" y="43"/>
                  <a:pt x="23" y="43"/>
                </a:cubicBezTo>
                <a:cubicBezTo>
                  <a:pt x="23" y="43"/>
                  <a:pt x="23" y="43"/>
                  <a:pt x="23" y="43"/>
                </a:cubicBezTo>
                <a:cubicBezTo>
                  <a:pt x="23" y="43"/>
                  <a:pt x="23" y="43"/>
                  <a:pt x="23" y="43"/>
                </a:cubicBezTo>
                <a:cubicBezTo>
                  <a:pt x="23" y="43"/>
                  <a:pt x="23" y="43"/>
                  <a:pt x="23" y="43"/>
                </a:cubicBezTo>
                <a:cubicBezTo>
                  <a:pt x="23" y="43"/>
                  <a:pt x="23" y="43"/>
                  <a:pt x="23" y="43"/>
                </a:cubicBezTo>
                <a:cubicBezTo>
                  <a:pt x="23" y="43"/>
                  <a:pt x="23" y="43"/>
                  <a:pt x="23" y="43"/>
                </a:cubicBezTo>
                <a:cubicBezTo>
                  <a:pt x="23" y="43"/>
                  <a:pt x="23" y="43"/>
                  <a:pt x="23" y="43"/>
                </a:cubicBezTo>
                <a:close/>
                <a:moveTo>
                  <a:pt x="23" y="42"/>
                </a:moveTo>
                <a:cubicBezTo>
                  <a:pt x="23" y="42"/>
                  <a:pt x="23" y="42"/>
                  <a:pt x="23" y="42"/>
                </a:cubicBezTo>
                <a:cubicBezTo>
                  <a:pt x="23" y="42"/>
                  <a:pt x="23" y="42"/>
                  <a:pt x="23" y="42"/>
                </a:cubicBezTo>
                <a:cubicBezTo>
                  <a:pt x="23" y="42"/>
                  <a:pt x="23" y="42"/>
                  <a:pt x="23" y="42"/>
                </a:cubicBezTo>
                <a:cubicBezTo>
                  <a:pt x="23" y="42"/>
                  <a:pt x="23" y="42"/>
                  <a:pt x="23" y="42"/>
                </a:cubicBezTo>
                <a:cubicBezTo>
                  <a:pt x="23" y="42"/>
                  <a:pt x="23" y="42"/>
                  <a:pt x="23" y="42"/>
                </a:cubicBezTo>
                <a:cubicBezTo>
                  <a:pt x="23" y="42"/>
                  <a:pt x="23" y="42"/>
                  <a:pt x="23" y="42"/>
                </a:cubicBezTo>
                <a:cubicBezTo>
                  <a:pt x="23" y="42"/>
                  <a:pt x="23" y="42"/>
                  <a:pt x="23" y="42"/>
                </a:cubicBezTo>
                <a:cubicBezTo>
                  <a:pt x="23" y="42"/>
                  <a:pt x="23" y="42"/>
                  <a:pt x="23" y="42"/>
                </a:cubicBezTo>
                <a:cubicBezTo>
                  <a:pt x="23" y="42"/>
                  <a:pt x="23" y="42"/>
                  <a:pt x="23" y="42"/>
                </a:cubicBezTo>
                <a:cubicBezTo>
                  <a:pt x="23" y="42"/>
                  <a:pt x="23" y="42"/>
                  <a:pt x="23" y="42"/>
                </a:cubicBezTo>
                <a:cubicBezTo>
                  <a:pt x="23" y="42"/>
                  <a:pt x="23" y="42"/>
                  <a:pt x="23" y="42"/>
                </a:cubicBezTo>
                <a:cubicBezTo>
                  <a:pt x="23" y="42"/>
                  <a:pt x="23" y="42"/>
                  <a:pt x="23" y="42"/>
                </a:cubicBezTo>
                <a:cubicBezTo>
                  <a:pt x="23" y="42"/>
                  <a:pt x="23" y="42"/>
                  <a:pt x="23" y="42"/>
                </a:cubicBezTo>
                <a:cubicBezTo>
                  <a:pt x="23" y="42"/>
                  <a:pt x="23" y="42"/>
                  <a:pt x="23" y="42"/>
                </a:cubicBezTo>
                <a:cubicBezTo>
                  <a:pt x="23" y="42"/>
                  <a:pt x="23" y="42"/>
                  <a:pt x="23" y="42"/>
                </a:cubicBezTo>
                <a:close/>
                <a:moveTo>
                  <a:pt x="22" y="42"/>
                </a:moveTo>
                <a:cubicBezTo>
                  <a:pt x="22" y="42"/>
                  <a:pt x="22" y="42"/>
                  <a:pt x="22" y="42"/>
                </a:cubicBezTo>
                <a:cubicBezTo>
                  <a:pt x="22" y="42"/>
                  <a:pt x="22" y="42"/>
                  <a:pt x="22" y="42"/>
                </a:cubicBezTo>
                <a:cubicBezTo>
                  <a:pt x="22" y="42"/>
                  <a:pt x="22" y="42"/>
                  <a:pt x="22" y="42"/>
                </a:cubicBezTo>
                <a:cubicBezTo>
                  <a:pt x="22" y="42"/>
                  <a:pt x="22" y="42"/>
                  <a:pt x="22" y="42"/>
                </a:cubicBezTo>
                <a:close/>
                <a:moveTo>
                  <a:pt x="23" y="43"/>
                </a:moveTo>
                <a:cubicBezTo>
                  <a:pt x="23" y="43"/>
                  <a:pt x="23" y="43"/>
                  <a:pt x="23" y="43"/>
                </a:cubicBezTo>
                <a:cubicBezTo>
                  <a:pt x="23" y="43"/>
                  <a:pt x="23" y="43"/>
                  <a:pt x="23" y="43"/>
                </a:cubicBezTo>
                <a:cubicBezTo>
                  <a:pt x="23" y="43"/>
                  <a:pt x="23" y="43"/>
                  <a:pt x="23" y="43"/>
                </a:cubicBezTo>
                <a:cubicBezTo>
                  <a:pt x="23" y="43"/>
                  <a:pt x="23" y="43"/>
                  <a:pt x="23" y="43"/>
                </a:cubicBezTo>
                <a:cubicBezTo>
                  <a:pt x="23" y="43"/>
                  <a:pt x="23" y="43"/>
                  <a:pt x="23" y="43"/>
                </a:cubicBezTo>
                <a:cubicBezTo>
                  <a:pt x="23" y="43"/>
                  <a:pt x="23" y="43"/>
                  <a:pt x="23" y="43"/>
                </a:cubicBezTo>
                <a:cubicBezTo>
                  <a:pt x="23" y="43"/>
                  <a:pt x="23" y="43"/>
                  <a:pt x="23" y="43"/>
                </a:cubicBezTo>
                <a:cubicBezTo>
                  <a:pt x="23" y="43"/>
                  <a:pt x="23" y="43"/>
                  <a:pt x="23" y="43"/>
                </a:cubicBezTo>
                <a:cubicBezTo>
                  <a:pt x="23" y="43"/>
                  <a:pt x="23" y="43"/>
                  <a:pt x="23" y="43"/>
                </a:cubicBezTo>
                <a:cubicBezTo>
                  <a:pt x="23" y="43"/>
                  <a:pt x="23" y="43"/>
                  <a:pt x="23" y="43"/>
                </a:cubicBezTo>
                <a:cubicBezTo>
                  <a:pt x="23" y="43"/>
                  <a:pt x="23" y="43"/>
                  <a:pt x="23" y="43"/>
                </a:cubicBezTo>
                <a:cubicBezTo>
                  <a:pt x="23" y="43"/>
                  <a:pt x="23" y="43"/>
                  <a:pt x="23" y="43"/>
                </a:cubicBezTo>
                <a:close/>
                <a:moveTo>
                  <a:pt x="22" y="42"/>
                </a:moveTo>
                <a:cubicBezTo>
                  <a:pt x="22" y="42"/>
                  <a:pt x="22" y="42"/>
                  <a:pt x="22" y="42"/>
                </a:cubicBezTo>
                <a:cubicBezTo>
                  <a:pt x="22" y="42"/>
                  <a:pt x="22" y="42"/>
                  <a:pt x="22" y="42"/>
                </a:cubicBezTo>
                <a:cubicBezTo>
                  <a:pt x="22" y="42"/>
                  <a:pt x="22" y="42"/>
                  <a:pt x="22" y="42"/>
                </a:cubicBezTo>
                <a:cubicBezTo>
                  <a:pt x="22" y="42"/>
                  <a:pt x="22" y="42"/>
                  <a:pt x="22" y="42"/>
                </a:cubicBezTo>
                <a:cubicBezTo>
                  <a:pt x="22" y="42"/>
                  <a:pt x="22" y="42"/>
                  <a:pt x="22" y="42"/>
                </a:cubicBezTo>
                <a:cubicBezTo>
                  <a:pt x="22" y="42"/>
                  <a:pt x="22" y="42"/>
                  <a:pt x="22" y="42"/>
                </a:cubicBezTo>
                <a:cubicBezTo>
                  <a:pt x="22" y="42"/>
                  <a:pt x="22" y="42"/>
                  <a:pt x="22" y="42"/>
                </a:cubicBezTo>
                <a:cubicBezTo>
                  <a:pt x="22" y="42"/>
                  <a:pt x="22" y="42"/>
                  <a:pt x="22" y="42"/>
                </a:cubicBezTo>
                <a:cubicBezTo>
                  <a:pt x="22" y="42"/>
                  <a:pt x="22" y="42"/>
                  <a:pt x="22" y="42"/>
                </a:cubicBezTo>
                <a:cubicBezTo>
                  <a:pt x="22" y="42"/>
                  <a:pt x="22" y="42"/>
                  <a:pt x="22" y="42"/>
                </a:cubicBezTo>
                <a:cubicBezTo>
                  <a:pt x="22" y="42"/>
                  <a:pt x="22" y="42"/>
                  <a:pt x="22" y="42"/>
                </a:cubicBezTo>
                <a:cubicBezTo>
                  <a:pt x="22" y="42"/>
                  <a:pt x="22" y="42"/>
                  <a:pt x="22" y="42"/>
                </a:cubicBezTo>
                <a:cubicBezTo>
                  <a:pt x="22" y="42"/>
                  <a:pt x="22" y="42"/>
                  <a:pt x="22" y="42"/>
                </a:cubicBezTo>
                <a:close/>
                <a:moveTo>
                  <a:pt x="22" y="42"/>
                </a:moveTo>
                <a:cubicBezTo>
                  <a:pt x="22" y="42"/>
                  <a:pt x="22" y="42"/>
                  <a:pt x="22" y="42"/>
                </a:cubicBezTo>
                <a:cubicBezTo>
                  <a:pt x="22" y="42"/>
                  <a:pt x="22" y="42"/>
                  <a:pt x="22" y="42"/>
                </a:cubicBezTo>
                <a:cubicBezTo>
                  <a:pt x="22" y="42"/>
                  <a:pt x="22" y="42"/>
                  <a:pt x="22" y="42"/>
                </a:cubicBezTo>
                <a:cubicBezTo>
                  <a:pt x="22" y="42"/>
                  <a:pt x="22" y="42"/>
                  <a:pt x="22" y="42"/>
                </a:cubicBezTo>
                <a:cubicBezTo>
                  <a:pt x="22" y="42"/>
                  <a:pt x="22" y="42"/>
                  <a:pt x="22" y="42"/>
                </a:cubicBezTo>
                <a:cubicBezTo>
                  <a:pt x="22" y="42"/>
                  <a:pt x="22" y="42"/>
                  <a:pt x="22" y="42"/>
                </a:cubicBezTo>
                <a:cubicBezTo>
                  <a:pt x="22" y="42"/>
                  <a:pt x="22" y="42"/>
                  <a:pt x="22" y="42"/>
                </a:cubicBezTo>
                <a:cubicBezTo>
                  <a:pt x="22" y="42"/>
                  <a:pt x="22" y="42"/>
                  <a:pt x="22" y="42"/>
                </a:cubicBezTo>
                <a:cubicBezTo>
                  <a:pt x="22" y="42"/>
                  <a:pt x="22" y="42"/>
                  <a:pt x="22" y="42"/>
                </a:cubicBezTo>
                <a:close/>
                <a:moveTo>
                  <a:pt x="37" y="33"/>
                </a:moveTo>
                <a:cubicBezTo>
                  <a:pt x="37" y="33"/>
                  <a:pt x="37" y="33"/>
                  <a:pt x="37" y="33"/>
                </a:cubicBezTo>
                <a:cubicBezTo>
                  <a:pt x="37" y="33"/>
                  <a:pt x="37" y="33"/>
                  <a:pt x="37" y="33"/>
                </a:cubicBezTo>
                <a:cubicBezTo>
                  <a:pt x="37" y="33"/>
                  <a:pt x="37" y="33"/>
                  <a:pt x="37" y="33"/>
                </a:cubicBezTo>
                <a:cubicBezTo>
                  <a:pt x="37" y="33"/>
                  <a:pt x="37" y="33"/>
                  <a:pt x="37" y="33"/>
                </a:cubicBezTo>
                <a:cubicBezTo>
                  <a:pt x="37" y="33"/>
                  <a:pt x="37" y="33"/>
                  <a:pt x="37" y="33"/>
                </a:cubicBezTo>
                <a:cubicBezTo>
                  <a:pt x="37" y="33"/>
                  <a:pt x="37" y="33"/>
                  <a:pt x="37" y="33"/>
                </a:cubicBezTo>
                <a:cubicBezTo>
                  <a:pt x="37" y="33"/>
                  <a:pt x="37" y="33"/>
                  <a:pt x="37" y="33"/>
                </a:cubicBezTo>
                <a:cubicBezTo>
                  <a:pt x="37" y="33"/>
                  <a:pt x="37" y="33"/>
                  <a:pt x="37" y="33"/>
                </a:cubicBezTo>
                <a:cubicBezTo>
                  <a:pt x="37" y="33"/>
                  <a:pt x="37" y="33"/>
                  <a:pt x="37" y="33"/>
                </a:cubicBezTo>
                <a:cubicBezTo>
                  <a:pt x="37" y="33"/>
                  <a:pt x="37" y="33"/>
                  <a:pt x="37" y="33"/>
                </a:cubicBezTo>
                <a:cubicBezTo>
                  <a:pt x="37" y="33"/>
                  <a:pt x="37" y="33"/>
                  <a:pt x="37" y="33"/>
                </a:cubicBezTo>
                <a:cubicBezTo>
                  <a:pt x="37" y="33"/>
                  <a:pt x="37" y="33"/>
                  <a:pt x="37" y="33"/>
                </a:cubicBezTo>
                <a:cubicBezTo>
                  <a:pt x="37" y="33"/>
                  <a:pt x="37" y="33"/>
                  <a:pt x="37" y="33"/>
                </a:cubicBezTo>
                <a:cubicBezTo>
                  <a:pt x="37" y="33"/>
                  <a:pt x="37" y="33"/>
                  <a:pt x="37" y="33"/>
                </a:cubicBezTo>
                <a:cubicBezTo>
                  <a:pt x="37" y="33"/>
                  <a:pt x="37" y="33"/>
                  <a:pt x="37" y="33"/>
                </a:cubicBezTo>
                <a:cubicBezTo>
                  <a:pt x="37" y="33"/>
                  <a:pt x="37" y="33"/>
                  <a:pt x="37" y="33"/>
                </a:cubicBezTo>
                <a:cubicBezTo>
                  <a:pt x="37" y="33"/>
                  <a:pt x="37" y="33"/>
                  <a:pt x="37" y="33"/>
                </a:cubicBezTo>
                <a:cubicBezTo>
                  <a:pt x="37" y="33"/>
                  <a:pt x="37" y="33"/>
                  <a:pt x="37" y="33"/>
                </a:cubicBezTo>
                <a:cubicBezTo>
                  <a:pt x="37" y="33"/>
                  <a:pt x="37" y="33"/>
                  <a:pt x="37" y="33"/>
                </a:cubicBezTo>
                <a:cubicBezTo>
                  <a:pt x="37" y="33"/>
                  <a:pt x="37" y="33"/>
                  <a:pt x="37" y="33"/>
                </a:cubicBezTo>
                <a:cubicBezTo>
                  <a:pt x="37" y="33"/>
                  <a:pt x="37" y="33"/>
                  <a:pt x="37" y="33"/>
                </a:cubicBezTo>
                <a:cubicBezTo>
                  <a:pt x="37" y="33"/>
                  <a:pt x="37" y="33"/>
                  <a:pt x="37" y="33"/>
                </a:cubicBezTo>
                <a:cubicBezTo>
                  <a:pt x="37" y="33"/>
                  <a:pt x="37" y="33"/>
                  <a:pt x="37" y="33"/>
                </a:cubicBezTo>
                <a:cubicBezTo>
                  <a:pt x="37" y="33"/>
                  <a:pt x="37" y="33"/>
                  <a:pt x="37" y="33"/>
                </a:cubicBezTo>
                <a:cubicBezTo>
                  <a:pt x="37" y="33"/>
                  <a:pt x="37" y="33"/>
                  <a:pt x="37" y="33"/>
                </a:cubicBezTo>
                <a:cubicBezTo>
                  <a:pt x="37" y="33"/>
                  <a:pt x="37" y="33"/>
                  <a:pt x="37" y="33"/>
                </a:cubicBezTo>
                <a:cubicBezTo>
                  <a:pt x="37" y="33"/>
                  <a:pt x="37" y="33"/>
                  <a:pt x="37" y="33"/>
                </a:cubicBezTo>
                <a:cubicBezTo>
                  <a:pt x="37" y="33"/>
                  <a:pt x="37" y="33"/>
                  <a:pt x="37" y="33"/>
                </a:cubicBezTo>
                <a:close/>
                <a:moveTo>
                  <a:pt x="22" y="42"/>
                </a:moveTo>
                <a:cubicBezTo>
                  <a:pt x="22" y="42"/>
                  <a:pt x="22" y="42"/>
                  <a:pt x="22" y="42"/>
                </a:cubicBezTo>
                <a:cubicBezTo>
                  <a:pt x="22" y="42"/>
                  <a:pt x="22" y="42"/>
                  <a:pt x="22" y="42"/>
                </a:cubicBezTo>
                <a:cubicBezTo>
                  <a:pt x="22" y="42"/>
                  <a:pt x="22" y="42"/>
                  <a:pt x="22" y="42"/>
                </a:cubicBezTo>
                <a:cubicBezTo>
                  <a:pt x="22" y="42"/>
                  <a:pt x="22" y="42"/>
                  <a:pt x="22" y="42"/>
                </a:cubicBezTo>
                <a:cubicBezTo>
                  <a:pt x="22" y="42"/>
                  <a:pt x="22" y="42"/>
                  <a:pt x="22" y="42"/>
                </a:cubicBezTo>
                <a:cubicBezTo>
                  <a:pt x="22" y="42"/>
                  <a:pt x="22" y="42"/>
                  <a:pt x="22" y="42"/>
                </a:cubicBezTo>
                <a:cubicBezTo>
                  <a:pt x="22" y="42"/>
                  <a:pt x="22" y="42"/>
                  <a:pt x="22" y="42"/>
                </a:cubicBezTo>
                <a:cubicBezTo>
                  <a:pt x="22" y="42"/>
                  <a:pt x="22" y="42"/>
                  <a:pt x="22" y="42"/>
                </a:cubicBezTo>
                <a:cubicBezTo>
                  <a:pt x="22" y="42"/>
                  <a:pt x="22" y="42"/>
                  <a:pt x="22" y="42"/>
                </a:cubicBezTo>
                <a:cubicBezTo>
                  <a:pt x="22" y="42"/>
                  <a:pt x="22" y="42"/>
                  <a:pt x="22" y="42"/>
                </a:cubicBezTo>
                <a:cubicBezTo>
                  <a:pt x="22" y="42"/>
                  <a:pt x="22" y="42"/>
                  <a:pt x="22" y="42"/>
                </a:cubicBezTo>
                <a:cubicBezTo>
                  <a:pt x="22" y="42"/>
                  <a:pt x="22" y="42"/>
                  <a:pt x="22" y="42"/>
                </a:cubicBezTo>
                <a:cubicBezTo>
                  <a:pt x="22" y="42"/>
                  <a:pt x="22" y="42"/>
                  <a:pt x="22" y="42"/>
                </a:cubicBezTo>
                <a:cubicBezTo>
                  <a:pt x="22" y="42"/>
                  <a:pt x="22" y="42"/>
                  <a:pt x="22" y="42"/>
                </a:cubicBezTo>
                <a:cubicBezTo>
                  <a:pt x="22" y="42"/>
                  <a:pt x="22" y="42"/>
                  <a:pt x="22" y="42"/>
                </a:cubicBezTo>
                <a:cubicBezTo>
                  <a:pt x="22" y="42"/>
                  <a:pt x="22" y="42"/>
                  <a:pt x="22" y="42"/>
                </a:cubicBezTo>
                <a:cubicBezTo>
                  <a:pt x="22" y="42"/>
                  <a:pt x="22" y="42"/>
                  <a:pt x="22" y="42"/>
                </a:cubicBezTo>
                <a:cubicBezTo>
                  <a:pt x="22" y="42"/>
                  <a:pt x="22" y="42"/>
                  <a:pt x="22" y="42"/>
                </a:cubicBezTo>
                <a:cubicBezTo>
                  <a:pt x="22" y="42"/>
                  <a:pt x="22" y="42"/>
                  <a:pt x="22" y="42"/>
                </a:cubicBezTo>
                <a:cubicBezTo>
                  <a:pt x="22" y="42"/>
                  <a:pt x="22" y="42"/>
                  <a:pt x="22" y="42"/>
                </a:cubicBezTo>
                <a:cubicBezTo>
                  <a:pt x="22" y="42"/>
                  <a:pt x="22" y="42"/>
                  <a:pt x="22" y="42"/>
                </a:cubicBezTo>
                <a:cubicBezTo>
                  <a:pt x="22" y="42"/>
                  <a:pt x="22" y="42"/>
                  <a:pt x="22" y="42"/>
                </a:cubicBezTo>
                <a:cubicBezTo>
                  <a:pt x="22" y="42"/>
                  <a:pt x="22" y="42"/>
                  <a:pt x="22" y="42"/>
                </a:cubicBezTo>
                <a:cubicBezTo>
                  <a:pt x="22" y="42"/>
                  <a:pt x="22" y="42"/>
                  <a:pt x="22" y="42"/>
                </a:cubicBezTo>
                <a:cubicBezTo>
                  <a:pt x="22" y="42"/>
                  <a:pt x="22" y="42"/>
                  <a:pt x="22" y="42"/>
                </a:cubicBezTo>
                <a:cubicBezTo>
                  <a:pt x="22" y="42"/>
                  <a:pt x="22" y="42"/>
                  <a:pt x="22" y="42"/>
                </a:cubicBezTo>
                <a:cubicBezTo>
                  <a:pt x="22" y="42"/>
                  <a:pt x="22" y="42"/>
                  <a:pt x="22" y="42"/>
                </a:cubicBezTo>
                <a:close/>
                <a:moveTo>
                  <a:pt x="23" y="44"/>
                </a:moveTo>
                <a:cubicBezTo>
                  <a:pt x="23" y="43"/>
                  <a:pt x="23" y="43"/>
                  <a:pt x="23" y="43"/>
                </a:cubicBezTo>
                <a:cubicBezTo>
                  <a:pt x="23" y="43"/>
                  <a:pt x="23" y="43"/>
                  <a:pt x="23" y="43"/>
                </a:cubicBezTo>
                <a:cubicBezTo>
                  <a:pt x="23" y="43"/>
                  <a:pt x="23" y="43"/>
                  <a:pt x="23" y="43"/>
                </a:cubicBezTo>
                <a:cubicBezTo>
                  <a:pt x="23" y="43"/>
                  <a:pt x="23" y="43"/>
                  <a:pt x="23" y="43"/>
                </a:cubicBezTo>
                <a:cubicBezTo>
                  <a:pt x="23" y="43"/>
                  <a:pt x="23" y="43"/>
                  <a:pt x="23" y="43"/>
                </a:cubicBezTo>
                <a:cubicBezTo>
                  <a:pt x="23" y="43"/>
                  <a:pt x="23" y="43"/>
                  <a:pt x="23" y="43"/>
                </a:cubicBezTo>
                <a:cubicBezTo>
                  <a:pt x="23" y="43"/>
                  <a:pt x="23" y="43"/>
                  <a:pt x="23" y="43"/>
                </a:cubicBezTo>
                <a:cubicBezTo>
                  <a:pt x="23" y="43"/>
                  <a:pt x="23" y="43"/>
                  <a:pt x="23" y="43"/>
                </a:cubicBezTo>
                <a:cubicBezTo>
                  <a:pt x="23" y="43"/>
                  <a:pt x="23" y="43"/>
                  <a:pt x="23" y="43"/>
                </a:cubicBezTo>
                <a:cubicBezTo>
                  <a:pt x="23" y="43"/>
                  <a:pt x="23" y="43"/>
                  <a:pt x="23" y="43"/>
                </a:cubicBezTo>
                <a:cubicBezTo>
                  <a:pt x="23" y="43"/>
                  <a:pt x="23" y="43"/>
                  <a:pt x="23" y="43"/>
                </a:cubicBezTo>
                <a:cubicBezTo>
                  <a:pt x="23" y="43"/>
                  <a:pt x="23" y="43"/>
                  <a:pt x="23" y="43"/>
                </a:cubicBezTo>
                <a:cubicBezTo>
                  <a:pt x="23" y="43"/>
                  <a:pt x="23" y="43"/>
                  <a:pt x="23" y="43"/>
                </a:cubicBezTo>
                <a:cubicBezTo>
                  <a:pt x="23" y="43"/>
                  <a:pt x="23" y="43"/>
                  <a:pt x="23" y="43"/>
                </a:cubicBezTo>
                <a:cubicBezTo>
                  <a:pt x="23" y="43"/>
                  <a:pt x="23" y="43"/>
                  <a:pt x="23" y="43"/>
                </a:cubicBezTo>
                <a:cubicBezTo>
                  <a:pt x="23" y="43"/>
                  <a:pt x="23" y="43"/>
                  <a:pt x="23" y="43"/>
                </a:cubicBezTo>
                <a:cubicBezTo>
                  <a:pt x="23" y="43"/>
                  <a:pt x="23" y="43"/>
                  <a:pt x="23" y="43"/>
                </a:cubicBezTo>
                <a:cubicBezTo>
                  <a:pt x="23" y="43"/>
                  <a:pt x="23" y="43"/>
                  <a:pt x="23" y="43"/>
                </a:cubicBezTo>
                <a:cubicBezTo>
                  <a:pt x="23" y="43"/>
                  <a:pt x="23" y="43"/>
                  <a:pt x="23" y="43"/>
                </a:cubicBezTo>
                <a:cubicBezTo>
                  <a:pt x="23" y="43"/>
                  <a:pt x="23" y="43"/>
                  <a:pt x="23" y="43"/>
                </a:cubicBezTo>
                <a:cubicBezTo>
                  <a:pt x="23" y="43"/>
                  <a:pt x="23" y="43"/>
                  <a:pt x="23" y="43"/>
                </a:cubicBezTo>
                <a:cubicBezTo>
                  <a:pt x="23" y="43"/>
                  <a:pt x="23" y="43"/>
                  <a:pt x="23" y="44"/>
                </a:cubicBezTo>
                <a:cubicBezTo>
                  <a:pt x="23" y="44"/>
                  <a:pt x="23" y="44"/>
                  <a:pt x="23" y="44"/>
                </a:cubicBezTo>
                <a:cubicBezTo>
                  <a:pt x="23" y="44"/>
                  <a:pt x="23" y="44"/>
                  <a:pt x="23" y="44"/>
                </a:cubicBezTo>
                <a:cubicBezTo>
                  <a:pt x="23" y="44"/>
                  <a:pt x="23" y="44"/>
                  <a:pt x="23" y="44"/>
                </a:cubicBezTo>
                <a:cubicBezTo>
                  <a:pt x="23" y="44"/>
                  <a:pt x="23" y="44"/>
                  <a:pt x="23" y="44"/>
                </a:cubicBezTo>
                <a:cubicBezTo>
                  <a:pt x="23" y="44"/>
                  <a:pt x="23" y="44"/>
                  <a:pt x="23" y="44"/>
                </a:cubicBezTo>
                <a:cubicBezTo>
                  <a:pt x="23" y="44"/>
                  <a:pt x="23" y="44"/>
                  <a:pt x="23" y="44"/>
                </a:cubicBezTo>
                <a:cubicBezTo>
                  <a:pt x="23" y="44"/>
                  <a:pt x="23" y="44"/>
                  <a:pt x="23" y="44"/>
                </a:cubicBezTo>
                <a:cubicBezTo>
                  <a:pt x="23" y="44"/>
                  <a:pt x="23" y="44"/>
                  <a:pt x="23" y="44"/>
                </a:cubicBezTo>
                <a:cubicBezTo>
                  <a:pt x="23" y="44"/>
                  <a:pt x="23" y="44"/>
                  <a:pt x="23" y="44"/>
                </a:cubicBezTo>
                <a:cubicBezTo>
                  <a:pt x="23" y="44"/>
                  <a:pt x="23" y="44"/>
                  <a:pt x="23" y="44"/>
                </a:cubicBezTo>
                <a:cubicBezTo>
                  <a:pt x="23" y="44"/>
                  <a:pt x="23" y="44"/>
                  <a:pt x="23" y="44"/>
                </a:cubicBezTo>
                <a:cubicBezTo>
                  <a:pt x="23" y="44"/>
                  <a:pt x="23" y="44"/>
                  <a:pt x="23" y="44"/>
                </a:cubicBezTo>
                <a:cubicBezTo>
                  <a:pt x="23" y="44"/>
                  <a:pt x="23" y="44"/>
                  <a:pt x="23" y="44"/>
                </a:cubicBezTo>
                <a:close/>
                <a:moveTo>
                  <a:pt x="23" y="42"/>
                </a:moveTo>
                <a:cubicBezTo>
                  <a:pt x="23" y="42"/>
                  <a:pt x="23" y="42"/>
                  <a:pt x="23" y="42"/>
                </a:cubicBezTo>
                <a:cubicBezTo>
                  <a:pt x="23" y="42"/>
                  <a:pt x="23" y="42"/>
                  <a:pt x="23" y="42"/>
                </a:cubicBezTo>
                <a:cubicBezTo>
                  <a:pt x="23" y="42"/>
                  <a:pt x="23" y="42"/>
                  <a:pt x="23" y="42"/>
                </a:cubicBezTo>
                <a:cubicBezTo>
                  <a:pt x="23" y="42"/>
                  <a:pt x="23" y="42"/>
                  <a:pt x="23" y="42"/>
                </a:cubicBezTo>
                <a:cubicBezTo>
                  <a:pt x="23" y="42"/>
                  <a:pt x="23" y="42"/>
                  <a:pt x="23" y="42"/>
                </a:cubicBezTo>
                <a:cubicBezTo>
                  <a:pt x="23" y="42"/>
                  <a:pt x="23" y="42"/>
                  <a:pt x="23" y="42"/>
                </a:cubicBezTo>
                <a:cubicBezTo>
                  <a:pt x="23" y="42"/>
                  <a:pt x="23" y="42"/>
                  <a:pt x="23" y="42"/>
                </a:cubicBezTo>
                <a:cubicBezTo>
                  <a:pt x="23" y="42"/>
                  <a:pt x="23" y="42"/>
                  <a:pt x="23" y="42"/>
                </a:cubicBezTo>
                <a:cubicBezTo>
                  <a:pt x="23" y="42"/>
                  <a:pt x="23" y="42"/>
                  <a:pt x="23" y="42"/>
                </a:cubicBezTo>
                <a:cubicBezTo>
                  <a:pt x="23" y="42"/>
                  <a:pt x="23" y="42"/>
                  <a:pt x="23" y="42"/>
                </a:cubicBezTo>
                <a:cubicBezTo>
                  <a:pt x="23" y="42"/>
                  <a:pt x="23" y="42"/>
                  <a:pt x="23" y="42"/>
                </a:cubicBezTo>
                <a:cubicBezTo>
                  <a:pt x="23" y="42"/>
                  <a:pt x="23" y="42"/>
                  <a:pt x="23" y="42"/>
                </a:cubicBezTo>
                <a:cubicBezTo>
                  <a:pt x="23" y="42"/>
                  <a:pt x="23" y="42"/>
                  <a:pt x="23" y="42"/>
                </a:cubicBezTo>
                <a:cubicBezTo>
                  <a:pt x="23" y="42"/>
                  <a:pt x="23" y="42"/>
                  <a:pt x="23" y="42"/>
                </a:cubicBezTo>
                <a:cubicBezTo>
                  <a:pt x="23" y="42"/>
                  <a:pt x="23" y="42"/>
                  <a:pt x="23" y="42"/>
                </a:cubicBezTo>
                <a:close/>
                <a:moveTo>
                  <a:pt x="22" y="42"/>
                </a:moveTo>
                <a:cubicBezTo>
                  <a:pt x="22" y="42"/>
                  <a:pt x="22" y="42"/>
                  <a:pt x="22" y="42"/>
                </a:cubicBezTo>
                <a:cubicBezTo>
                  <a:pt x="22" y="42"/>
                  <a:pt x="22" y="42"/>
                  <a:pt x="22" y="42"/>
                </a:cubicBezTo>
                <a:cubicBezTo>
                  <a:pt x="22" y="42"/>
                  <a:pt x="22" y="42"/>
                  <a:pt x="22" y="42"/>
                </a:cubicBezTo>
                <a:cubicBezTo>
                  <a:pt x="22" y="42"/>
                  <a:pt x="22" y="42"/>
                  <a:pt x="22" y="42"/>
                </a:cubicBezTo>
                <a:cubicBezTo>
                  <a:pt x="22" y="42"/>
                  <a:pt x="22" y="42"/>
                  <a:pt x="22" y="42"/>
                </a:cubicBezTo>
                <a:cubicBezTo>
                  <a:pt x="22" y="42"/>
                  <a:pt x="22" y="42"/>
                  <a:pt x="22" y="42"/>
                </a:cubicBezTo>
                <a:cubicBezTo>
                  <a:pt x="22" y="42"/>
                  <a:pt x="22" y="42"/>
                  <a:pt x="22" y="42"/>
                </a:cubicBezTo>
                <a:cubicBezTo>
                  <a:pt x="22" y="42"/>
                  <a:pt x="22" y="42"/>
                  <a:pt x="22" y="42"/>
                </a:cubicBezTo>
                <a:cubicBezTo>
                  <a:pt x="22" y="42"/>
                  <a:pt x="22" y="42"/>
                  <a:pt x="22" y="42"/>
                </a:cubicBezTo>
                <a:cubicBezTo>
                  <a:pt x="22" y="42"/>
                  <a:pt x="22" y="42"/>
                  <a:pt x="22" y="42"/>
                </a:cubicBezTo>
                <a:cubicBezTo>
                  <a:pt x="22" y="42"/>
                  <a:pt x="22" y="42"/>
                  <a:pt x="22" y="42"/>
                </a:cubicBezTo>
                <a:cubicBezTo>
                  <a:pt x="22" y="42"/>
                  <a:pt x="22" y="42"/>
                  <a:pt x="22" y="42"/>
                </a:cubicBezTo>
                <a:cubicBezTo>
                  <a:pt x="22" y="42"/>
                  <a:pt x="22" y="42"/>
                  <a:pt x="22" y="42"/>
                </a:cubicBezTo>
                <a:cubicBezTo>
                  <a:pt x="22" y="42"/>
                  <a:pt x="22" y="42"/>
                  <a:pt x="22" y="42"/>
                </a:cubicBezTo>
                <a:cubicBezTo>
                  <a:pt x="22" y="42"/>
                  <a:pt x="22" y="42"/>
                  <a:pt x="22" y="42"/>
                </a:cubicBezTo>
                <a:cubicBezTo>
                  <a:pt x="23" y="42"/>
                  <a:pt x="23" y="42"/>
                  <a:pt x="22" y="42"/>
                </a:cubicBezTo>
                <a:cubicBezTo>
                  <a:pt x="22" y="42"/>
                  <a:pt x="22" y="42"/>
                  <a:pt x="22" y="42"/>
                </a:cubicBezTo>
                <a:cubicBezTo>
                  <a:pt x="22" y="42"/>
                  <a:pt x="22" y="42"/>
                  <a:pt x="22" y="42"/>
                </a:cubicBezTo>
                <a:cubicBezTo>
                  <a:pt x="22" y="42"/>
                  <a:pt x="22" y="42"/>
                  <a:pt x="22" y="42"/>
                </a:cubicBezTo>
                <a:close/>
                <a:moveTo>
                  <a:pt x="23" y="43"/>
                </a:moveTo>
                <a:cubicBezTo>
                  <a:pt x="23" y="43"/>
                  <a:pt x="23" y="43"/>
                  <a:pt x="23" y="43"/>
                </a:cubicBezTo>
                <a:cubicBezTo>
                  <a:pt x="23" y="43"/>
                  <a:pt x="23" y="43"/>
                  <a:pt x="23" y="43"/>
                </a:cubicBezTo>
                <a:cubicBezTo>
                  <a:pt x="23" y="43"/>
                  <a:pt x="23" y="43"/>
                  <a:pt x="23" y="43"/>
                </a:cubicBezTo>
                <a:cubicBezTo>
                  <a:pt x="23" y="43"/>
                  <a:pt x="23" y="43"/>
                  <a:pt x="23" y="43"/>
                </a:cubicBezTo>
                <a:cubicBezTo>
                  <a:pt x="23" y="43"/>
                  <a:pt x="23" y="43"/>
                  <a:pt x="23" y="43"/>
                </a:cubicBezTo>
                <a:cubicBezTo>
                  <a:pt x="23" y="43"/>
                  <a:pt x="23" y="43"/>
                  <a:pt x="23" y="43"/>
                </a:cubicBezTo>
                <a:cubicBezTo>
                  <a:pt x="23" y="43"/>
                  <a:pt x="23" y="43"/>
                  <a:pt x="23" y="43"/>
                </a:cubicBezTo>
                <a:cubicBezTo>
                  <a:pt x="23" y="43"/>
                  <a:pt x="23" y="43"/>
                  <a:pt x="23" y="43"/>
                </a:cubicBezTo>
                <a:cubicBezTo>
                  <a:pt x="23" y="43"/>
                  <a:pt x="23" y="43"/>
                  <a:pt x="23" y="43"/>
                </a:cubicBezTo>
                <a:cubicBezTo>
                  <a:pt x="23" y="43"/>
                  <a:pt x="23" y="43"/>
                  <a:pt x="23" y="43"/>
                </a:cubicBezTo>
                <a:cubicBezTo>
                  <a:pt x="23" y="43"/>
                  <a:pt x="23" y="43"/>
                  <a:pt x="23" y="43"/>
                </a:cubicBezTo>
                <a:cubicBezTo>
                  <a:pt x="23" y="43"/>
                  <a:pt x="23" y="43"/>
                  <a:pt x="23" y="43"/>
                </a:cubicBezTo>
                <a:close/>
                <a:moveTo>
                  <a:pt x="34" y="39"/>
                </a:moveTo>
                <a:cubicBezTo>
                  <a:pt x="34" y="39"/>
                  <a:pt x="34" y="39"/>
                  <a:pt x="34" y="39"/>
                </a:cubicBezTo>
                <a:cubicBezTo>
                  <a:pt x="34" y="39"/>
                  <a:pt x="34" y="39"/>
                  <a:pt x="34" y="39"/>
                </a:cubicBezTo>
                <a:cubicBezTo>
                  <a:pt x="34" y="39"/>
                  <a:pt x="34" y="39"/>
                  <a:pt x="34" y="39"/>
                </a:cubicBezTo>
                <a:cubicBezTo>
                  <a:pt x="34" y="39"/>
                  <a:pt x="34" y="39"/>
                  <a:pt x="34" y="39"/>
                </a:cubicBezTo>
                <a:cubicBezTo>
                  <a:pt x="34" y="39"/>
                  <a:pt x="34" y="39"/>
                  <a:pt x="34" y="39"/>
                </a:cubicBezTo>
                <a:cubicBezTo>
                  <a:pt x="34" y="39"/>
                  <a:pt x="34" y="39"/>
                  <a:pt x="34" y="39"/>
                </a:cubicBezTo>
                <a:cubicBezTo>
                  <a:pt x="34" y="39"/>
                  <a:pt x="34" y="39"/>
                  <a:pt x="34" y="39"/>
                </a:cubicBezTo>
                <a:cubicBezTo>
                  <a:pt x="34" y="39"/>
                  <a:pt x="34" y="39"/>
                  <a:pt x="34" y="39"/>
                </a:cubicBezTo>
                <a:cubicBezTo>
                  <a:pt x="34" y="39"/>
                  <a:pt x="34" y="39"/>
                  <a:pt x="34" y="39"/>
                </a:cubicBezTo>
                <a:cubicBezTo>
                  <a:pt x="34" y="39"/>
                  <a:pt x="34" y="39"/>
                  <a:pt x="34" y="39"/>
                </a:cubicBezTo>
                <a:cubicBezTo>
                  <a:pt x="34" y="39"/>
                  <a:pt x="34" y="39"/>
                  <a:pt x="34" y="39"/>
                </a:cubicBezTo>
                <a:cubicBezTo>
                  <a:pt x="34" y="39"/>
                  <a:pt x="34" y="39"/>
                  <a:pt x="34" y="39"/>
                </a:cubicBezTo>
                <a:cubicBezTo>
                  <a:pt x="34" y="39"/>
                  <a:pt x="34" y="39"/>
                  <a:pt x="34" y="39"/>
                </a:cubicBezTo>
                <a:cubicBezTo>
                  <a:pt x="34" y="39"/>
                  <a:pt x="34" y="39"/>
                  <a:pt x="34" y="39"/>
                </a:cubicBezTo>
                <a:cubicBezTo>
                  <a:pt x="34" y="39"/>
                  <a:pt x="34" y="39"/>
                  <a:pt x="34" y="39"/>
                </a:cubicBezTo>
                <a:close/>
                <a:moveTo>
                  <a:pt x="23" y="34"/>
                </a:moveTo>
                <a:cubicBezTo>
                  <a:pt x="23" y="34"/>
                  <a:pt x="23" y="34"/>
                  <a:pt x="23" y="34"/>
                </a:cubicBezTo>
                <a:cubicBezTo>
                  <a:pt x="23" y="34"/>
                  <a:pt x="23" y="34"/>
                  <a:pt x="23" y="34"/>
                </a:cubicBezTo>
                <a:cubicBezTo>
                  <a:pt x="23" y="34"/>
                  <a:pt x="23" y="34"/>
                  <a:pt x="23" y="34"/>
                </a:cubicBezTo>
                <a:cubicBezTo>
                  <a:pt x="23" y="34"/>
                  <a:pt x="23" y="34"/>
                  <a:pt x="23" y="34"/>
                </a:cubicBezTo>
                <a:cubicBezTo>
                  <a:pt x="23" y="34"/>
                  <a:pt x="23" y="34"/>
                  <a:pt x="23" y="34"/>
                </a:cubicBezTo>
                <a:cubicBezTo>
                  <a:pt x="23" y="34"/>
                  <a:pt x="23" y="34"/>
                  <a:pt x="23" y="34"/>
                </a:cubicBezTo>
                <a:cubicBezTo>
                  <a:pt x="23" y="34"/>
                  <a:pt x="23" y="34"/>
                  <a:pt x="23" y="34"/>
                </a:cubicBezTo>
                <a:cubicBezTo>
                  <a:pt x="23" y="34"/>
                  <a:pt x="23" y="34"/>
                  <a:pt x="23" y="34"/>
                </a:cubicBezTo>
                <a:cubicBezTo>
                  <a:pt x="23" y="34"/>
                  <a:pt x="23" y="34"/>
                  <a:pt x="23" y="34"/>
                </a:cubicBezTo>
                <a:cubicBezTo>
                  <a:pt x="23" y="34"/>
                  <a:pt x="23" y="34"/>
                  <a:pt x="23" y="34"/>
                </a:cubicBezTo>
                <a:cubicBezTo>
                  <a:pt x="23" y="34"/>
                  <a:pt x="23" y="34"/>
                  <a:pt x="23" y="34"/>
                </a:cubicBezTo>
                <a:cubicBezTo>
                  <a:pt x="23" y="34"/>
                  <a:pt x="23" y="34"/>
                  <a:pt x="23" y="34"/>
                </a:cubicBezTo>
                <a:cubicBezTo>
                  <a:pt x="23" y="34"/>
                  <a:pt x="23" y="34"/>
                  <a:pt x="23" y="34"/>
                </a:cubicBezTo>
                <a:cubicBezTo>
                  <a:pt x="23" y="34"/>
                  <a:pt x="23" y="34"/>
                  <a:pt x="23" y="34"/>
                </a:cubicBezTo>
                <a:cubicBezTo>
                  <a:pt x="23" y="34"/>
                  <a:pt x="23" y="34"/>
                  <a:pt x="23" y="34"/>
                </a:cubicBezTo>
                <a:cubicBezTo>
                  <a:pt x="23" y="34"/>
                  <a:pt x="23" y="34"/>
                  <a:pt x="23" y="34"/>
                </a:cubicBezTo>
                <a:cubicBezTo>
                  <a:pt x="23" y="34"/>
                  <a:pt x="23" y="34"/>
                  <a:pt x="23" y="34"/>
                </a:cubicBezTo>
                <a:cubicBezTo>
                  <a:pt x="23" y="34"/>
                  <a:pt x="23" y="34"/>
                  <a:pt x="23" y="34"/>
                </a:cubicBezTo>
                <a:cubicBezTo>
                  <a:pt x="23" y="33"/>
                  <a:pt x="23" y="33"/>
                  <a:pt x="23" y="33"/>
                </a:cubicBezTo>
                <a:cubicBezTo>
                  <a:pt x="23" y="33"/>
                  <a:pt x="23" y="33"/>
                  <a:pt x="23" y="33"/>
                </a:cubicBezTo>
                <a:cubicBezTo>
                  <a:pt x="23" y="33"/>
                  <a:pt x="23" y="34"/>
                  <a:pt x="23" y="34"/>
                </a:cubicBezTo>
                <a:cubicBezTo>
                  <a:pt x="23" y="34"/>
                  <a:pt x="23" y="33"/>
                  <a:pt x="23" y="33"/>
                </a:cubicBezTo>
                <a:cubicBezTo>
                  <a:pt x="23" y="33"/>
                  <a:pt x="23" y="33"/>
                  <a:pt x="23" y="33"/>
                </a:cubicBezTo>
                <a:cubicBezTo>
                  <a:pt x="23" y="33"/>
                  <a:pt x="23" y="33"/>
                  <a:pt x="23" y="33"/>
                </a:cubicBezTo>
                <a:cubicBezTo>
                  <a:pt x="23" y="33"/>
                  <a:pt x="23" y="33"/>
                  <a:pt x="23" y="33"/>
                </a:cubicBezTo>
                <a:cubicBezTo>
                  <a:pt x="23" y="33"/>
                  <a:pt x="23" y="33"/>
                  <a:pt x="23" y="33"/>
                </a:cubicBezTo>
                <a:cubicBezTo>
                  <a:pt x="23" y="33"/>
                  <a:pt x="23" y="33"/>
                  <a:pt x="23" y="33"/>
                </a:cubicBezTo>
                <a:cubicBezTo>
                  <a:pt x="23" y="33"/>
                  <a:pt x="23" y="33"/>
                  <a:pt x="23" y="33"/>
                </a:cubicBezTo>
                <a:cubicBezTo>
                  <a:pt x="23" y="33"/>
                  <a:pt x="23" y="33"/>
                  <a:pt x="23" y="33"/>
                </a:cubicBezTo>
                <a:cubicBezTo>
                  <a:pt x="23" y="33"/>
                  <a:pt x="23" y="33"/>
                  <a:pt x="23" y="34"/>
                </a:cubicBezTo>
                <a:cubicBezTo>
                  <a:pt x="23" y="34"/>
                  <a:pt x="23" y="34"/>
                  <a:pt x="23" y="34"/>
                </a:cubicBezTo>
                <a:cubicBezTo>
                  <a:pt x="23" y="34"/>
                  <a:pt x="23" y="34"/>
                  <a:pt x="23" y="34"/>
                </a:cubicBezTo>
                <a:close/>
                <a:moveTo>
                  <a:pt x="34" y="39"/>
                </a:moveTo>
                <a:cubicBezTo>
                  <a:pt x="34" y="39"/>
                  <a:pt x="34" y="39"/>
                  <a:pt x="34" y="39"/>
                </a:cubicBezTo>
                <a:cubicBezTo>
                  <a:pt x="34" y="39"/>
                  <a:pt x="34" y="39"/>
                  <a:pt x="33" y="39"/>
                </a:cubicBezTo>
                <a:cubicBezTo>
                  <a:pt x="33" y="39"/>
                  <a:pt x="33" y="39"/>
                  <a:pt x="33" y="39"/>
                </a:cubicBezTo>
                <a:cubicBezTo>
                  <a:pt x="33" y="39"/>
                  <a:pt x="33" y="39"/>
                  <a:pt x="33" y="39"/>
                </a:cubicBezTo>
                <a:cubicBezTo>
                  <a:pt x="33" y="39"/>
                  <a:pt x="33" y="39"/>
                  <a:pt x="33" y="39"/>
                </a:cubicBezTo>
                <a:cubicBezTo>
                  <a:pt x="33" y="39"/>
                  <a:pt x="33" y="39"/>
                  <a:pt x="33" y="39"/>
                </a:cubicBezTo>
                <a:cubicBezTo>
                  <a:pt x="33" y="39"/>
                  <a:pt x="33" y="39"/>
                  <a:pt x="33" y="39"/>
                </a:cubicBezTo>
                <a:cubicBezTo>
                  <a:pt x="33" y="39"/>
                  <a:pt x="34" y="39"/>
                  <a:pt x="34" y="39"/>
                </a:cubicBezTo>
                <a:cubicBezTo>
                  <a:pt x="34" y="39"/>
                  <a:pt x="34" y="39"/>
                  <a:pt x="34" y="39"/>
                </a:cubicBezTo>
                <a:cubicBezTo>
                  <a:pt x="34" y="39"/>
                  <a:pt x="34" y="39"/>
                  <a:pt x="34" y="39"/>
                </a:cubicBezTo>
                <a:cubicBezTo>
                  <a:pt x="34" y="39"/>
                  <a:pt x="34" y="39"/>
                  <a:pt x="34" y="39"/>
                </a:cubicBezTo>
                <a:close/>
                <a:moveTo>
                  <a:pt x="33" y="38"/>
                </a:moveTo>
                <a:cubicBezTo>
                  <a:pt x="33" y="38"/>
                  <a:pt x="33" y="38"/>
                  <a:pt x="33" y="38"/>
                </a:cubicBezTo>
                <a:cubicBezTo>
                  <a:pt x="33" y="38"/>
                  <a:pt x="33" y="38"/>
                  <a:pt x="33" y="38"/>
                </a:cubicBezTo>
                <a:cubicBezTo>
                  <a:pt x="33" y="38"/>
                  <a:pt x="33" y="38"/>
                  <a:pt x="33" y="38"/>
                </a:cubicBezTo>
                <a:cubicBezTo>
                  <a:pt x="33" y="38"/>
                  <a:pt x="33" y="38"/>
                  <a:pt x="33" y="38"/>
                </a:cubicBezTo>
                <a:cubicBezTo>
                  <a:pt x="33" y="38"/>
                  <a:pt x="33" y="38"/>
                  <a:pt x="33" y="38"/>
                </a:cubicBezTo>
                <a:cubicBezTo>
                  <a:pt x="33" y="38"/>
                  <a:pt x="33" y="38"/>
                  <a:pt x="33" y="38"/>
                </a:cubicBezTo>
                <a:cubicBezTo>
                  <a:pt x="33" y="38"/>
                  <a:pt x="33" y="38"/>
                  <a:pt x="33" y="38"/>
                </a:cubicBezTo>
                <a:cubicBezTo>
                  <a:pt x="33" y="38"/>
                  <a:pt x="33" y="38"/>
                  <a:pt x="33" y="38"/>
                </a:cubicBezTo>
                <a:close/>
                <a:moveTo>
                  <a:pt x="34" y="39"/>
                </a:moveTo>
                <a:cubicBezTo>
                  <a:pt x="34" y="39"/>
                  <a:pt x="34" y="39"/>
                  <a:pt x="34" y="39"/>
                </a:cubicBezTo>
                <a:cubicBezTo>
                  <a:pt x="34" y="39"/>
                  <a:pt x="34" y="39"/>
                  <a:pt x="34" y="39"/>
                </a:cubicBezTo>
                <a:cubicBezTo>
                  <a:pt x="34" y="39"/>
                  <a:pt x="34" y="39"/>
                  <a:pt x="34" y="39"/>
                </a:cubicBezTo>
                <a:cubicBezTo>
                  <a:pt x="34" y="39"/>
                  <a:pt x="34" y="39"/>
                  <a:pt x="34" y="39"/>
                </a:cubicBezTo>
                <a:cubicBezTo>
                  <a:pt x="34" y="39"/>
                  <a:pt x="34" y="39"/>
                  <a:pt x="34" y="39"/>
                </a:cubicBezTo>
                <a:cubicBezTo>
                  <a:pt x="34" y="39"/>
                  <a:pt x="34" y="39"/>
                  <a:pt x="34" y="39"/>
                </a:cubicBezTo>
                <a:close/>
                <a:moveTo>
                  <a:pt x="37" y="33"/>
                </a:moveTo>
                <a:cubicBezTo>
                  <a:pt x="37" y="33"/>
                  <a:pt x="37" y="33"/>
                  <a:pt x="37" y="33"/>
                </a:cubicBezTo>
                <a:cubicBezTo>
                  <a:pt x="37" y="33"/>
                  <a:pt x="37" y="33"/>
                  <a:pt x="37" y="33"/>
                </a:cubicBezTo>
                <a:cubicBezTo>
                  <a:pt x="37" y="33"/>
                  <a:pt x="37" y="33"/>
                  <a:pt x="37" y="33"/>
                </a:cubicBezTo>
                <a:cubicBezTo>
                  <a:pt x="37" y="33"/>
                  <a:pt x="37" y="33"/>
                  <a:pt x="37" y="33"/>
                </a:cubicBezTo>
                <a:cubicBezTo>
                  <a:pt x="37" y="33"/>
                  <a:pt x="37" y="33"/>
                  <a:pt x="37" y="33"/>
                </a:cubicBezTo>
                <a:cubicBezTo>
                  <a:pt x="37" y="33"/>
                  <a:pt x="37" y="33"/>
                  <a:pt x="37" y="33"/>
                </a:cubicBezTo>
                <a:cubicBezTo>
                  <a:pt x="37" y="33"/>
                  <a:pt x="37" y="33"/>
                  <a:pt x="37" y="33"/>
                </a:cubicBezTo>
                <a:cubicBezTo>
                  <a:pt x="37" y="33"/>
                  <a:pt x="37" y="33"/>
                  <a:pt x="37" y="33"/>
                </a:cubicBezTo>
                <a:cubicBezTo>
                  <a:pt x="37" y="33"/>
                  <a:pt x="37" y="33"/>
                  <a:pt x="37" y="33"/>
                </a:cubicBezTo>
                <a:cubicBezTo>
                  <a:pt x="37" y="33"/>
                  <a:pt x="37" y="33"/>
                  <a:pt x="37" y="33"/>
                </a:cubicBezTo>
                <a:close/>
                <a:moveTo>
                  <a:pt x="33" y="28"/>
                </a:moveTo>
                <a:cubicBezTo>
                  <a:pt x="33" y="28"/>
                  <a:pt x="33" y="28"/>
                  <a:pt x="33" y="28"/>
                </a:cubicBezTo>
                <a:cubicBezTo>
                  <a:pt x="33" y="28"/>
                  <a:pt x="33" y="28"/>
                  <a:pt x="33" y="28"/>
                </a:cubicBezTo>
                <a:cubicBezTo>
                  <a:pt x="33" y="28"/>
                  <a:pt x="33" y="28"/>
                  <a:pt x="33" y="28"/>
                </a:cubicBezTo>
                <a:cubicBezTo>
                  <a:pt x="33" y="28"/>
                  <a:pt x="33" y="28"/>
                  <a:pt x="33" y="28"/>
                </a:cubicBezTo>
                <a:cubicBezTo>
                  <a:pt x="33" y="28"/>
                  <a:pt x="33" y="28"/>
                  <a:pt x="33" y="28"/>
                </a:cubicBezTo>
                <a:cubicBezTo>
                  <a:pt x="33" y="28"/>
                  <a:pt x="33" y="28"/>
                  <a:pt x="33" y="28"/>
                </a:cubicBezTo>
                <a:cubicBezTo>
                  <a:pt x="33" y="28"/>
                  <a:pt x="33" y="28"/>
                  <a:pt x="33" y="28"/>
                </a:cubicBezTo>
                <a:close/>
                <a:moveTo>
                  <a:pt x="37" y="33"/>
                </a:moveTo>
                <a:cubicBezTo>
                  <a:pt x="37" y="33"/>
                  <a:pt x="37" y="33"/>
                  <a:pt x="37" y="33"/>
                </a:cubicBezTo>
                <a:cubicBezTo>
                  <a:pt x="37" y="33"/>
                  <a:pt x="37" y="33"/>
                  <a:pt x="37" y="33"/>
                </a:cubicBezTo>
                <a:cubicBezTo>
                  <a:pt x="37" y="33"/>
                  <a:pt x="37" y="33"/>
                  <a:pt x="37" y="33"/>
                </a:cubicBezTo>
                <a:cubicBezTo>
                  <a:pt x="37" y="33"/>
                  <a:pt x="37" y="33"/>
                  <a:pt x="37" y="33"/>
                </a:cubicBezTo>
                <a:cubicBezTo>
                  <a:pt x="37" y="33"/>
                  <a:pt x="37" y="33"/>
                  <a:pt x="37" y="33"/>
                </a:cubicBezTo>
                <a:cubicBezTo>
                  <a:pt x="37" y="33"/>
                  <a:pt x="37" y="33"/>
                  <a:pt x="37" y="33"/>
                </a:cubicBezTo>
                <a:cubicBezTo>
                  <a:pt x="37" y="33"/>
                  <a:pt x="37" y="33"/>
                  <a:pt x="37" y="33"/>
                </a:cubicBezTo>
                <a:cubicBezTo>
                  <a:pt x="37" y="33"/>
                  <a:pt x="37" y="33"/>
                  <a:pt x="37" y="33"/>
                </a:cubicBezTo>
                <a:cubicBezTo>
                  <a:pt x="37" y="33"/>
                  <a:pt x="37" y="33"/>
                  <a:pt x="37" y="33"/>
                </a:cubicBezTo>
                <a:cubicBezTo>
                  <a:pt x="37" y="33"/>
                  <a:pt x="37" y="33"/>
                  <a:pt x="37" y="33"/>
                </a:cubicBezTo>
                <a:cubicBezTo>
                  <a:pt x="37" y="33"/>
                  <a:pt x="37" y="33"/>
                  <a:pt x="37" y="33"/>
                </a:cubicBezTo>
                <a:cubicBezTo>
                  <a:pt x="37" y="33"/>
                  <a:pt x="37" y="33"/>
                  <a:pt x="37" y="33"/>
                </a:cubicBezTo>
                <a:cubicBezTo>
                  <a:pt x="37" y="33"/>
                  <a:pt x="37" y="33"/>
                  <a:pt x="37" y="33"/>
                </a:cubicBezTo>
                <a:cubicBezTo>
                  <a:pt x="37" y="33"/>
                  <a:pt x="37" y="33"/>
                  <a:pt x="37" y="33"/>
                </a:cubicBezTo>
                <a:cubicBezTo>
                  <a:pt x="37" y="33"/>
                  <a:pt x="37" y="33"/>
                  <a:pt x="37" y="33"/>
                </a:cubicBezTo>
                <a:cubicBezTo>
                  <a:pt x="37" y="33"/>
                  <a:pt x="37" y="33"/>
                  <a:pt x="37" y="33"/>
                </a:cubicBezTo>
                <a:cubicBezTo>
                  <a:pt x="37" y="33"/>
                  <a:pt x="37" y="33"/>
                  <a:pt x="37" y="33"/>
                </a:cubicBezTo>
                <a:cubicBezTo>
                  <a:pt x="37" y="33"/>
                  <a:pt x="37" y="33"/>
                  <a:pt x="37" y="33"/>
                </a:cubicBezTo>
                <a:close/>
                <a:moveTo>
                  <a:pt x="23" y="43"/>
                </a:moveTo>
                <a:cubicBezTo>
                  <a:pt x="23" y="43"/>
                  <a:pt x="23" y="43"/>
                  <a:pt x="23" y="43"/>
                </a:cubicBezTo>
                <a:cubicBezTo>
                  <a:pt x="23" y="43"/>
                  <a:pt x="23" y="43"/>
                  <a:pt x="23" y="43"/>
                </a:cubicBezTo>
                <a:cubicBezTo>
                  <a:pt x="23" y="43"/>
                  <a:pt x="23" y="43"/>
                  <a:pt x="23" y="43"/>
                </a:cubicBezTo>
                <a:cubicBezTo>
                  <a:pt x="23" y="43"/>
                  <a:pt x="23" y="43"/>
                  <a:pt x="23" y="43"/>
                </a:cubicBezTo>
                <a:cubicBezTo>
                  <a:pt x="23" y="43"/>
                  <a:pt x="23" y="43"/>
                  <a:pt x="23" y="43"/>
                </a:cubicBezTo>
                <a:cubicBezTo>
                  <a:pt x="23" y="43"/>
                  <a:pt x="23" y="43"/>
                  <a:pt x="23" y="43"/>
                </a:cubicBezTo>
                <a:cubicBezTo>
                  <a:pt x="23" y="43"/>
                  <a:pt x="23" y="43"/>
                  <a:pt x="23" y="43"/>
                </a:cubicBezTo>
                <a:cubicBezTo>
                  <a:pt x="23" y="43"/>
                  <a:pt x="23" y="43"/>
                  <a:pt x="23" y="43"/>
                </a:cubicBezTo>
                <a:cubicBezTo>
                  <a:pt x="23" y="43"/>
                  <a:pt x="23" y="43"/>
                  <a:pt x="23" y="43"/>
                </a:cubicBezTo>
                <a:cubicBezTo>
                  <a:pt x="23" y="43"/>
                  <a:pt x="23" y="43"/>
                  <a:pt x="23" y="43"/>
                </a:cubicBezTo>
                <a:cubicBezTo>
                  <a:pt x="23" y="43"/>
                  <a:pt x="23" y="43"/>
                  <a:pt x="23" y="43"/>
                </a:cubicBezTo>
                <a:cubicBezTo>
                  <a:pt x="23" y="43"/>
                  <a:pt x="23" y="43"/>
                  <a:pt x="23" y="43"/>
                </a:cubicBezTo>
                <a:cubicBezTo>
                  <a:pt x="23" y="43"/>
                  <a:pt x="23" y="43"/>
                  <a:pt x="23" y="43"/>
                </a:cubicBezTo>
                <a:close/>
                <a:moveTo>
                  <a:pt x="23" y="42"/>
                </a:moveTo>
                <a:cubicBezTo>
                  <a:pt x="23" y="42"/>
                  <a:pt x="23" y="42"/>
                  <a:pt x="23" y="42"/>
                </a:cubicBezTo>
                <a:cubicBezTo>
                  <a:pt x="23" y="42"/>
                  <a:pt x="23" y="42"/>
                  <a:pt x="23" y="42"/>
                </a:cubicBezTo>
                <a:cubicBezTo>
                  <a:pt x="23" y="42"/>
                  <a:pt x="23" y="42"/>
                  <a:pt x="23" y="42"/>
                </a:cubicBezTo>
                <a:cubicBezTo>
                  <a:pt x="23" y="42"/>
                  <a:pt x="23" y="42"/>
                  <a:pt x="23" y="42"/>
                </a:cubicBezTo>
                <a:cubicBezTo>
                  <a:pt x="23" y="42"/>
                  <a:pt x="23" y="42"/>
                  <a:pt x="23" y="42"/>
                </a:cubicBezTo>
                <a:cubicBezTo>
                  <a:pt x="23" y="42"/>
                  <a:pt x="23" y="42"/>
                  <a:pt x="23" y="42"/>
                </a:cubicBezTo>
                <a:cubicBezTo>
                  <a:pt x="23" y="42"/>
                  <a:pt x="23" y="42"/>
                  <a:pt x="23" y="42"/>
                </a:cubicBezTo>
                <a:cubicBezTo>
                  <a:pt x="23" y="42"/>
                  <a:pt x="23" y="42"/>
                  <a:pt x="23" y="42"/>
                </a:cubicBezTo>
                <a:cubicBezTo>
                  <a:pt x="23" y="42"/>
                  <a:pt x="23" y="42"/>
                  <a:pt x="23" y="42"/>
                </a:cubicBezTo>
                <a:cubicBezTo>
                  <a:pt x="23" y="42"/>
                  <a:pt x="23" y="42"/>
                  <a:pt x="23" y="42"/>
                </a:cubicBezTo>
                <a:cubicBezTo>
                  <a:pt x="23" y="42"/>
                  <a:pt x="23" y="42"/>
                  <a:pt x="23" y="42"/>
                </a:cubicBezTo>
                <a:cubicBezTo>
                  <a:pt x="23" y="42"/>
                  <a:pt x="23" y="42"/>
                  <a:pt x="23" y="42"/>
                </a:cubicBezTo>
                <a:cubicBezTo>
                  <a:pt x="23" y="42"/>
                  <a:pt x="23" y="42"/>
                  <a:pt x="23" y="42"/>
                </a:cubicBezTo>
                <a:cubicBezTo>
                  <a:pt x="23" y="42"/>
                  <a:pt x="23" y="42"/>
                  <a:pt x="23" y="42"/>
                </a:cubicBezTo>
                <a:cubicBezTo>
                  <a:pt x="23" y="42"/>
                  <a:pt x="23" y="42"/>
                  <a:pt x="23" y="42"/>
                </a:cubicBezTo>
                <a:cubicBezTo>
                  <a:pt x="23" y="42"/>
                  <a:pt x="23" y="42"/>
                  <a:pt x="23" y="42"/>
                </a:cubicBezTo>
                <a:cubicBezTo>
                  <a:pt x="23" y="42"/>
                  <a:pt x="23" y="42"/>
                  <a:pt x="23" y="42"/>
                </a:cubicBezTo>
                <a:cubicBezTo>
                  <a:pt x="23" y="42"/>
                  <a:pt x="23" y="42"/>
                  <a:pt x="23" y="42"/>
                </a:cubicBezTo>
                <a:cubicBezTo>
                  <a:pt x="23" y="42"/>
                  <a:pt x="23" y="42"/>
                  <a:pt x="23" y="42"/>
                </a:cubicBezTo>
                <a:cubicBezTo>
                  <a:pt x="23" y="42"/>
                  <a:pt x="23" y="42"/>
                  <a:pt x="23" y="42"/>
                </a:cubicBezTo>
                <a:close/>
                <a:moveTo>
                  <a:pt x="23" y="43"/>
                </a:moveTo>
                <a:cubicBezTo>
                  <a:pt x="23" y="43"/>
                  <a:pt x="23" y="43"/>
                  <a:pt x="23" y="43"/>
                </a:cubicBezTo>
                <a:cubicBezTo>
                  <a:pt x="23" y="43"/>
                  <a:pt x="23" y="43"/>
                  <a:pt x="23" y="43"/>
                </a:cubicBezTo>
                <a:cubicBezTo>
                  <a:pt x="23" y="43"/>
                  <a:pt x="23" y="43"/>
                  <a:pt x="23" y="43"/>
                </a:cubicBezTo>
                <a:cubicBezTo>
                  <a:pt x="23" y="43"/>
                  <a:pt x="23" y="43"/>
                  <a:pt x="23" y="43"/>
                </a:cubicBezTo>
                <a:cubicBezTo>
                  <a:pt x="23" y="43"/>
                  <a:pt x="23" y="43"/>
                  <a:pt x="23" y="43"/>
                </a:cubicBezTo>
                <a:cubicBezTo>
                  <a:pt x="23" y="43"/>
                  <a:pt x="23" y="43"/>
                  <a:pt x="23" y="43"/>
                </a:cubicBezTo>
                <a:cubicBezTo>
                  <a:pt x="23" y="43"/>
                  <a:pt x="23" y="43"/>
                  <a:pt x="23" y="43"/>
                </a:cubicBezTo>
                <a:cubicBezTo>
                  <a:pt x="23" y="43"/>
                  <a:pt x="23" y="43"/>
                  <a:pt x="23" y="43"/>
                </a:cubicBezTo>
                <a:cubicBezTo>
                  <a:pt x="23" y="43"/>
                  <a:pt x="23" y="43"/>
                  <a:pt x="23" y="43"/>
                </a:cubicBezTo>
                <a:cubicBezTo>
                  <a:pt x="23" y="43"/>
                  <a:pt x="23" y="43"/>
                  <a:pt x="23" y="43"/>
                </a:cubicBezTo>
                <a:cubicBezTo>
                  <a:pt x="23" y="43"/>
                  <a:pt x="23" y="43"/>
                  <a:pt x="23" y="43"/>
                </a:cubicBezTo>
                <a:cubicBezTo>
                  <a:pt x="23" y="43"/>
                  <a:pt x="23" y="43"/>
                  <a:pt x="23" y="43"/>
                </a:cubicBezTo>
                <a:cubicBezTo>
                  <a:pt x="23" y="43"/>
                  <a:pt x="23" y="43"/>
                  <a:pt x="23" y="43"/>
                </a:cubicBezTo>
                <a:cubicBezTo>
                  <a:pt x="23" y="43"/>
                  <a:pt x="23" y="43"/>
                  <a:pt x="23" y="43"/>
                </a:cubicBezTo>
                <a:cubicBezTo>
                  <a:pt x="23" y="43"/>
                  <a:pt x="23" y="43"/>
                  <a:pt x="23" y="43"/>
                </a:cubicBezTo>
                <a:close/>
                <a:moveTo>
                  <a:pt x="23" y="42"/>
                </a:moveTo>
                <a:cubicBezTo>
                  <a:pt x="23" y="42"/>
                  <a:pt x="23" y="42"/>
                  <a:pt x="23" y="42"/>
                </a:cubicBezTo>
                <a:cubicBezTo>
                  <a:pt x="23" y="42"/>
                  <a:pt x="23" y="42"/>
                  <a:pt x="23" y="42"/>
                </a:cubicBezTo>
                <a:cubicBezTo>
                  <a:pt x="23" y="42"/>
                  <a:pt x="23" y="42"/>
                  <a:pt x="23" y="42"/>
                </a:cubicBezTo>
                <a:cubicBezTo>
                  <a:pt x="23" y="42"/>
                  <a:pt x="23" y="42"/>
                  <a:pt x="23" y="42"/>
                </a:cubicBezTo>
                <a:cubicBezTo>
                  <a:pt x="23" y="42"/>
                  <a:pt x="23" y="42"/>
                  <a:pt x="23" y="42"/>
                </a:cubicBezTo>
                <a:cubicBezTo>
                  <a:pt x="23" y="42"/>
                  <a:pt x="23" y="42"/>
                  <a:pt x="23" y="42"/>
                </a:cubicBezTo>
                <a:cubicBezTo>
                  <a:pt x="23" y="42"/>
                  <a:pt x="23" y="42"/>
                  <a:pt x="23" y="42"/>
                </a:cubicBezTo>
                <a:cubicBezTo>
                  <a:pt x="23" y="42"/>
                  <a:pt x="23" y="42"/>
                  <a:pt x="23" y="42"/>
                </a:cubicBezTo>
                <a:cubicBezTo>
                  <a:pt x="23" y="42"/>
                  <a:pt x="23" y="42"/>
                  <a:pt x="23" y="42"/>
                </a:cubicBezTo>
                <a:cubicBezTo>
                  <a:pt x="23" y="42"/>
                  <a:pt x="23" y="42"/>
                  <a:pt x="23" y="42"/>
                </a:cubicBezTo>
                <a:close/>
                <a:moveTo>
                  <a:pt x="25" y="46"/>
                </a:moveTo>
                <a:cubicBezTo>
                  <a:pt x="25" y="46"/>
                  <a:pt x="25" y="46"/>
                  <a:pt x="25" y="46"/>
                </a:cubicBezTo>
                <a:cubicBezTo>
                  <a:pt x="25" y="46"/>
                  <a:pt x="25" y="46"/>
                  <a:pt x="25" y="46"/>
                </a:cubicBezTo>
                <a:cubicBezTo>
                  <a:pt x="25" y="46"/>
                  <a:pt x="25" y="46"/>
                  <a:pt x="25" y="46"/>
                </a:cubicBezTo>
                <a:cubicBezTo>
                  <a:pt x="25" y="46"/>
                  <a:pt x="25" y="46"/>
                  <a:pt x="25" y="46"/>
                </a:cubicBezTo>
                <a:cubicBezTo>
                  <a:pt x="25" y="46"/>
                  <a:pt x="25" y="46"/>
                  <a:pt x="25" y="46"/>
                </a:cubicBezTo>
                <a:cubicBezTo>
                  <a:pt x="25" y="46"/>
                  <a:pt x="25" y="46"/>
                  <a:pt x="25" y="46"/>
                </a:cubicBezTo>
                <a:cubicBezTo>
                  <a:pt x="25" y="46"/>
                  <a:pt x="25" y="46"/>
                  <a:pt x="25" y="46"/>
                </a:cubicBezTo>
                <a:cubicBezTo>
                  <a:pt x="25" y="46"/>
                  <a:pt x="25" y="46"/>
                  <a:pt x="25" y="46"/>
                </a:cubicBezTo>
                <a:cubicBezTo>
                  <a:pt x="25" y="46"/>
                  <a:pt x="25" y="46"/>
                  <a:pt x="25" y="46"/>
                </a:cubicBezTo>
                <a:cubicBezTo>
                  <a:pt x="25" y="46"/>
                  <a:pt x="25" y="46"/>
                  <a:pt x="25" y="46"/>
                </a:cubicBezTo>
                <a:cubicBezTo>
                  <a:pt x="25" y="46"/>
                  <a:pt x="25" y="46"/>
                  <a:pt x="25" y="46"/>
                </a:cubicBezTo>
                <a:close/>
                <a:moveTo>
                  <a:pt x="23" y="43"/>
                </a:moveTo>
                <a:cubicBezTo>
                  <a:pt x="23" y="43"/>
                  <a:pt x="23" y="43"/>
                  <a:pt x="23" y="43"/>
                </a:cubicBezTo>
                <a:cubicBezTo>
                  <a:pt x="23" y="43"/>
                  <a:pt x="23" y="43"/>
                  <a:pt x="23" y="43"/>
                </a:cubicBezTo>
                <a:cubicBezTo>
                  <a:pt x="23" y="43"/>
                  <a:pt x="23" y="43"/>
                  <a:pt x="23" y="43"/>
                </a:cubicBezTo>
                <a:cubicBezTo>
                  <a:pt x="23" y="43"/>
                  <a:pt x="23" y="43"/>
                  <a:pt x="23" y="43"/>
                </a:cubicBezTo>
                <a:cubicBezTo>
                  <a:pt x="23" y="43"/>
                  <a:pt x="23" y="43"/>
                  <a:pt x="23" y="43"/>
                </a:cubicBezTo>
                <a:cubicBezTo>
                  <a:pt x="23" y="43"/>
                  <a:pt x="23" y="43"/>
                  <a:pt x="23" y="43"/>
                </a:cubicBezTo>
                <a:cubicBezTo>
                  <a:pt x="23" y="43"/>
                  <a:pt x="23" y="43"/>
                  <a:pt x="23" y="43"/>
                </a:cubicBezTo>
                <a:cubicBezTo>
                  <a:pt x="23" y="43"/>
                  <a:pt x="23" y="43"/>
                  <a:pt x="23" y="43"/>
                </a:cubicBezTo>
                <a:cubicBezTo>
                  <a:pt x="23" y="43"/>
                  <a:pt x="23" y="43"/>
                  <a:pt x="23" y="43"/>
                </a:cubicBezTo>
                <a:cubicBezTo>
                  <a:pt x="23" y="43"/>
                  <a:pt x="23" y="43"/>
                  <a:pt x="23" y="43"/>
                </a:cubicBezTo>
                <a:cubicBezTo>
                  <a:pt x="23" y="43"/>
                  <a:pt x="23" y="43"/>
                  <a:pt x="23" y="43"/>
                </a:cubicBezTo>
                <a:cubicBezTo>
                  <a:pt x="23" y="43"/>
                  <a:pt x="23" y="43"/>
                  <a:pt x="23" y="43"/>
                </a:cubicBezTo>
                <a:cubicBezTo>
                  <a:pt x="23" y="43"/>
                  <a:pt x="23" y="43"/>
                  <a:pt x="23" y="43"/>
                </a:cubicBezTo>
                <a:close/>
                <a:moveTo>
                  <a:pt x="25" y="46"/>
                </a:moveTo>
                <a:cubicBezTo>
                  <a:pt x="25" y="46"/>
                  <a:pt x="25" y="46"/>
                  <a:pt x="25" y="46"/>
                </a:cubicBezTo>
                <a:cubicBezTo>
                  <a:pt x="25" y="46"/>
                  <a:pt x="25" y="46"/>
                  <a:pt x="25" y="46"/>
                </a:cubicBezTo>
                <a:cubicBezTo>
                  <a:pt x="25" y="46"/>
                  <a:pt x="25" y="46"/>
                  <a:pt x="25" y="46"/>
                </a:cubicBezTo>
                <a:cubicBezTo>
                  <a:pt x="25" y="46"/>
                  <a:pt x="25" y="46"/>
                  <a:pt x="25" y="46"/>
                </a:cubicBezTo>
                <a:close/>
                <a:moveTo>
                  <a:pt x="24" y="34"/>
                </a:moveTo>
                <a:cubicBezTo>
                  <a:pt x="24" y="34"/>
                  <a:pt x="24" y="34"/>
                  <a:pt x="24" y="34"/>
                </a:cubicBezTo>
                <a:cubicBezTo>
                  <a:pt x="24" y="34"/>
                  <a:pt x="24" y="34"/>
                  <a:pt x="24" y="34"/>
                </a:cubicBezTo>
                <a:cubicBezTo>
                  <a:pt x="24" y="34"/>
                  <a:pt x="24" y="34"/>
                  <a:pt x="24" y="34"/>
                </a:cubicBezTo>
                <a:cubicBezTo>
                  <a:pt x="24" y="34"/>
                  <a:pt x="24" y="34"/>
                  <a:pt x="24" y="34"/>
                </a:cubicBezTo>
                <a:cubicBezTo>
                  <a:pt x="24" y="34"/>
                  <a:pt x="24" y="34"/>
                  <a:pt x="24" y="34"/>
                </a:cubicBezTo>
                <a:cubicBezTo>
                  <a:pt x="24" y="34"/>
                  <a:pt x="24" y="34"/>
                  <a:pt x="24" y="34"/>
                </a:cubicBezTo>
                <a:cubicBezTo>
                  <a:pt x="23" y="34"/>
                  <a:pt x="23" y="34"/>
                  <a:pt x="23" y="34"/>
                </a:cubicBezTo>
                <a:cubicBezTo>
                  <a:pt x="23" y="34"/>
                  <a:pt x="23" y="34"/>
                  <a:pt x="23" y="34"/>
                </a:cubicBezTo>
                <a:cubicBezTo>
                  <a:pt x="23" y="34"/>
                  <a:pt x="23" y="34"/>
                  <a:pt x="23" y="34"/>
                </a:cubicBezTo>
                <a:cubicBezTo>
                  <a:pt x="23" y="34"/>
                  <a:pt x="23" y="34"/>
                  <a:pt x="23" y="34"/>
                </a:cubicBezTo>
                <a:cubicBezTo>
                  <a:pt x="23" y="34"/>
                  <a:pt x="23" y="34"/>
                  <a:pt x="23" y="34"/>
                </a:cubicBezTo>
                <a:cubicBezTo>
                  <a:pt x="23" y="34"/>
                  <a:pt x="23" y="34"/>
                  <a:pt x="23" y="34"/>
                </a:cubicBezTo>
                <a:cubicBezTo>
                  <a:pt x="23" y="34"/>
                  <a:pt x="23" y="34"/>
                  <a:pt x="23" y="34"/>
                </a:cubicBezTo>
                <a:cubicBezTo>
                  <a:pt x="23" y="34"/>
                  <a:pt x="23" y="34"/>
                  <a:pt x="23" y="34"/>
                </a:cubicBezTo>
                <a:cubicBezTo>
                  <a:pt x="23" y="34"/>
                  <a:pt x="23" y="34"/>
                  <a:pt x="23" y="34"/>
                </a:cubicBezTo>
                <a:cubicBezTo>
                  <a:pt x="23" y="34"/>
                  <a:pt x="23" y="34"/>
                  <a:pt x="23" y="34"/>
                </a:cubicBezTo>
                <a:cubicBezTo>
                  <a:pt x="23" y="34"/>
                  <a:pt x="23" y="34"/>
                  <a:pt x="23" y="34"/>
                </a:cubicBezTo>
                <a:cubicBezTo>
                  <a:pt x="23" y="34"/>
                  <a:pt x="23" y="34"/>
                  <a:pt x="23" y="34"/>
                </a:cubicBezTo>
                <a:cubicBezTo>
                  <a:pt x="23" y="34"/>
                  <a:pt x="23" y="34"/>
                  <a:pt x="23" y="34"/>
                </a:cubicBezTo>
                <a:cubicBezTo>
                  <a:pt x="23" y="34"/>
                  <a:pt x="23" y="34"/>
                  <a:pt x="23" y="34"/>
                </a:cubicBezTo>
                <a:cubicBezTo>
                  <a:pt x="23" y="34"/>
                  <a:pt x="23" y="34"/>
                  <a:pt x="23" y="34"/>
                </a:cubicBezTo>
                <a:cubicBezTo>
                  <a:pt x="23" y="34"/>
                  <a:pt x="23" y="34"/>
                  <a:pt x="23" y="34"/>
                </a:cubicBezTo>
                <a:cubicBezTo>
                  <a:pt x="23" y="34"/>
                  <a:pt x="23" y="34"/>
                  <a:pt x="23" y="34"/>
                </a:cubicBezTo>
                <a:cubicBezTo>
                  <a:pt x="23" y="34"/>
                  <a:pt x="23" y="34"/>
                  <a:pt x="23" y="34"/>
                </a:cubicBezTo>
                <a:cubicBezTo>
                  <a:pt x="23" y="34"/>
                  <a:pt x="23" y="34"/>
                  <a:pt x="23" y="34"/>
                </a:cubicBezTo>
                <a:cubicBezTo>
                  <a:pt x="23" y="34"/>
                  <a:pt x="23" y="34"/>
                  <a:pt x="23" y="34"/>
                </a:cubicBezTo>
                <a:cubicBezTo>
                  <a:pt x="23" y="34"/>
                  <a:pt x="23" y="34"/>
                  <a:pt x="23" y="34"/>
                </a:cubicBezTo>
                <a:cubicBezTo>
                  <a:pt x="23" y="34"/>
                  <a:pt x="23" y="34"/>
                  <a:pt x="23" y="34"/>
                </a:cubicBezTo>
                <a:cubicBezTo>
                  <a:pt x="23" y="34"/>
                  <a:pt x="23" y="34"/>
                  <a:pt x="23" y="34"/>
                </a:cubicBezTo>
                <a:cubicBezTo>
                  <a:pt x="23" y="34"/>
                  <a:pt x="23" y="34"/>
                  <a:pt x="23" y="34"/>
                </a:cubicBezTo>
                <a:cubicBezTo>
                  <a:pt x="23" y="34"/>
                  <a:pt x="23" y="34"/>
                  <a:pt x="23" y="34"/>
                </a:cubicBezTo>
                <a:cubicBezTo>
                  <a:pt x="23" y="34"/>
                  <a:pt x="23" y="34"/>
                  <a:pt x="23" y="34"/>
                </a:cubicBezTo>
                <a:cubicBezTo>
                  <a:pt x="23" y="34"/>
                  <a:pt x="23" y="34"/>
                  <a:pt x="23" y="34"/>
                </a:cubicBezTo>
                <a:cubicBezTo>
                  <a:pt x="23" y="34"/>
                  <a:pt x="23" y="34"/>
                  <a:pt x="23" y="34"/>
                </a:cubicBezTo>
                <a:cubicBezTo>
                  <a:pt x="23" y="34"/>
                  <a:pt x="23" y="34"/>
                  <a:pt x="23" y="34"/>
                </a:cubicBezTo>
                <a:cubicBezTo>
                  <a:pt x="23" y="34"/>
                  <a:pt x="23" y="34"/>
                  <a:pt x="23" y="34"/>
                </a:cubicBezTo>
                <a:cubicBezTo>
                  <a:pt x="23" y="34"/>
                  <a:pt x="23" y="34"/>
                  <a:pt x="23" y="34"/>
                </a:cubicBezTo>
                <a:cubicBezTo>
                  <a:pt x="23" y="34"/>
                  <a:pt x="23" y="34"/>
                  <a:pt x="23" y="34"/>
                </a:cubicBezTo>
                <a:cubicBezTo>
                  <a:pt x="23" y="34"/>
                  <a:pt x="23" y="34"/>
                  <a:pt x="23" y="34"/>
                </a:cubicBezTo>
                <a:cubicBezTo>
                  <a:pt x="23" y="34"/>
                  <a:pt x="23" y="34"/>
                  <a:pt x="23" y="34"/>
                </a:cubicBezTo>
                <a:cubicBezTo>
                  <a:pt x="23" y="34"/>
                  <a:pt x="23" y="34"/>
                  <a:pt x="23" y="34"/>
                </a:cubicBezTo>
                <a:cubicBezTo>
                  <a:pt x="23" y="34"/>
                  <a:pt x="23" y="34"/>
                  <a:pt x="22" y="34"/>
                </a:cubicBezTo>
                <a:cubicBezTo>
                  <a:pt x="22" y="34"/>
                  <a:pt x="22" y="34"/>
                  <a:pt x="22" y="34"/>
                </a:cubicBezTo>
                <a:cubicBezTo>
                  <a:pt x="22" y="34"/>
                  <a:pt x="22" y="34"/>
                  <a:pt x="22" y="34"/>
                </a:cubicBezTo>
                <a:cubicBezTo>
                  <a:pt x="22" y="34"/>
                  <a:pt x="22" y="34"/>
                  <a:pt x="22" y="34"/>
                </a:cubicBezTo>
                <a:cubicBezTo>
                  <a:pt x="22" y="34"/>
                  <a:pt x="22" y="34"/>
                  <a:pt x="22" y="34"/>
                </a:cubicBezTo>
                <a:cubicBezTo>
                  <a:pt x="22" y="34"/>
                  <a:pt x="22" y="34"/>
                  <a:pt x="22" y="34"/>
                </a:cubicBezTo>
                <a:cubicBezTo>
                  <a:pt x="22" y="34"/>
                  <a:pt x="22" y="34"/>
                  <a:pt x="23" y="34"/>
                </a:cubicBezTo>
                <a:cubicBezTo>
                  <a:pt x="23" y="34"/>
                  <a:pt x="23" y="34"/>
                  <a:pt x="23" y="34"/>
                </a:cubicBezTo>
                <a:cubicBezTo>
                  <a:pt x="23" y="34"/>
                  <a:pt x="23" y="34"/>
                  <a:pt x="23" y="34"/>
                </a:cubicBezTo>
                <a:cubicBezTo>
                  <a:pt x="23" y="34"/>
                  <a:pt x="23" y="34"/>
                  <a:pt x="23" y="34"/>
                </a:cubicBezTo>
                <a:cubicBezTo>
                  <a:pt x="23" y="34"/>
                  <a:pt x="23" y="34"/>
                  <a:pt x="23" y="34"/>
                </a:cubicBezTo>
                <a:cubicBezTo>
                  <a:pt x="23" y="34"/>
                  <a:pt x="23" y="34"/>
                  <a:pt x="23" y="34"/>
                </a:cubicBezTo>
                <a:cubicBezTo>
                  <a:pt x="23" y="34"/>
                  <a:pt x="23" y="34"/>
                  <a:pt x="23" y="34"/>
                </a:cubicBezTo>
                <a:cubicBezTo>
                  <a:pt x="23" y="34"/>
                  <a:pt x="23" y="34"/>
                  <a:pt x="23" y="34"/>
                </a:cubicBezTo>
                <a:cubicBezTo>
                  <a:pt x="23" y="34"/>
                  <a:pt x="23" y="34"/>
                  <a:pt x="23" y="34"/>
                </a:cubicBezTo>
                <a:cubicBezTo>
                  <a:pt x="23" y="34"/>
                  <a:pt x="23" y="34"/>
                  <a:pt x="23" y="34"/>
                </a:cubicBezTo>
                <a:cubicBezTo>
                  <a:pt x="23" y="34"/>
                  <a:pt x="23" y="34"/>
                  <a:pt x="23" y="34"/>
                </a:cubicBezTo>
                <a:cubicBezTo>
                  <a:pt x="23" y="34"/>
                  <a:pt x="23" y="34"/>
                  <a:pt x="23" y="34"/>
                </a:cubicBezTo>
                <a:cubicBezTo>
                  <a:pt x="23" y="34"/>
                  <a:pt x="23" y="34"/>
                  <a:pt x="23" y="34"/>
                </a:cubicBezTo>
                <a:cubicBezTo>
                  <a:pt x="23" y="34"/>
                  <a:pt x="23" y="34"/>
                  <a:pt x="23" y="34"/>
                </a:cubicBezTo>
                <a:cubicBezTo>
                  <a:pt x="23" y="34"/>
                  <a:pt x="23" y="34"/>
                  <a:pt x="23" y="34"/>
                </a:cubicBezTo>
                <a:cubicBezTo>
                  <a:pt x="23" y="34"/>
                  <a:pt x="23" y="34"/>
                  <a:pt x="23" y="34"/>
                </a:cubicBezTo>
                <a:cubicBezTo>
                  <a:pt x="23" y="34"/>
                  <a:pt x="23" y="34"/>
                  <a:pt x="23" y="34"/>
                </a:cubicBezTo>
                <a:cubicBezTo>
                  <a:pt x="23" y="34"/>
                  <a:pt x="23" y="34"/>
                  <a:pt x="23" y="34"/>
                </a:cubicBezTo>
                <a:cubicBezTo>
                  <a:pt x="23" y="34"/>
                  <a:pt x="23" y="34"/>
                  <a:pt x="23" y="34"/>
                </a:cubicBezTo>
                <a:cubicBezTo>
                  <a:pt x="23" y="34"/>
                  <a:pt x="23" y="34"/>
                  <a:pt x="23" y="34"/>
                </a:cubicBezTo>
                <a:cubicBezTo>
                  <a:pt x="23" y="34"/>
                  <a:pt x="23" y="34"/>
                  <a:pt x="23" y="34"/>
                </a:cubicBezTo>
                <a:cubicBezTo>
                  <a:pt x="23" y="34"/>
                  <a:pt x="23" y="34"/>
                  <a:pt x="23" y="34"/>
                </a:cubicBezTo>
                <a:cubicBezTo>
                  <a:pt x="23" y="34"/>
                  <a:pt x="23" y="34"/>
                  <a:pt x="23" y="34"/>
                </a:cubicBezTo>
                <a:cubicBezTo>
                  <a:pt x="23" y="34"/>
                  <a:pt x="23" y="34"/>
                  <a:pt x="23" y="34"/>
                </a:cubicBezTo>
                <a:cubicBezTo>
                  <a:pt x="23" y="34"/>
                  <a:pt x="23" y="34"/>
                  <a:pt x="24" y="34"/>
                </a:cubicBezTo>
                <a:cubicBezTo>
                  <a:pt x="24" y="34"/>
                  <a:pt x="24" y="34"/>
                  <a:pt x="24" y="34"/>
                </a:cubicBezTo>
                <a:cubicBezTo>
                  <a:pt x="24" y="34"/>
                  <a:pt x="24" y="34"/>
                  <a:pt x="24" y="34"/>
                </a:cubicBezTo>
                <a:cubicBezTo>
                  <a:pt x="24" y="34"/>
                  <a:pt x="24" y="34"/>
                  <a:pt x="24" y="34"/>
                </a:cubicBezTo>
                <a:cubicBezTo>
                  <a:pt x="24" y="34"/>
                  <a:pt x="24" y="34"/>
                  <a:pt x="24" y="34"/>
                </a:cubicBezTo>
                <a:cubicBezTo>
                  <a:pt x="24" y="34"/>
                  <a:pt x="24" y="34"/>
                  <a:pt x="24" y="34"/>
                </a:cubicBezTo>
                <a:cubicBezTo>
                  <a:pt x="24" y="34"/>
                  <a:pt x="24" y="34"/>
                  <a:pt x="24" y="34"/>
                </a:cubicBezTo>
                <a:cubicBezTo>
                  <a:pt x="24" y="34"/>
                  <a:pt x="24" y="34"/>
                  <a:pt x="24" y="34"/>
                </a:cubicBezTo>
                <a:cubicBezTo>
                  <a:pt x="24" y="34"/>
                  <a:pt x="24" y="34"/>
                  <a:pt x="24" y="34"/>
                </a:cubicBezTo>
                <a:cubicBezTo>
                  <a:pt x="24" y="34"/>
                  <a:pt x="24" y="34"/>
                  <a:pt x="24" y="34"/>
                </a:cubicBezTo>
                <a:close/>
                <a:moveTo>
                  <a:pt x="24" y="34"/>
                </a:moveTo>
                <a:cubicBezTo>
                  <a:pt x="24" y="34"/>
                  <a:pt x="24" y="34"/>
                  <a:pt x="24" y="34"/>
                </a:cubicBezTo>
                <a:cubicBezTo>
                  <a:pt x="24" y="34"/>
                  <a:pt x="24" y="34"/>
                  <a:pt x="24" y="34"/>
                </a:cubicBezTo>
                <a:cubicBezTo>
                  <a:pt x="24" y="34"/>
                  <a:pt x="24" y="34"/>
                  <a:pt x="24" y="34"/>
                </a:cubicBezTo>
                <a:cubicBezTo>
                  <a:pt x="24" y="34"/>
                  <a:pt x="24" y="34"/>
                  <a:pt x="24" y="34"/>
                </a:cubicBezTo>
                <a:cubicBezTo>
                  <a:pt x="24" y="34"/>
                  <a:pt x="24" y="34"/>
                  <a:pt x="24" y="34"/>
                </a:cubicBezTo>
                <a:cubicBezTo>
                  <a:pt x="24" y="34"/>
                  <a:pt x="24" y="34"/>
                  <a:pt x="24" y="34"/>
                </a:cubicBezTo>
                <a:cubicBezTo>
                  <a:pt x="24" y="34"/>
                  <a:pt x="24" y="34"/>
                  <a:pt x="24" y="34"/>
                </a:cubicBezTo>
                <a:cubicBezTo>
                  <a:pt x="24" y="34"/>
                  <a:pt x="24" y="34"/>
                  <a:pt x="24" y="34"/>
                </a:cubicBezTo>
                <a:cubicBezTo>
                  <a:pt x="24" y="34"/>
                  <a:pt x="24" y="34"/>
                  <a:pt x="24" y="34"/>
                </a:cubicBezTo>
                <a:cubicBezTo>
                  <a:pt x="24" y="34"/>
                  <a:pt x="24" y="34"/>
                  <a:pt x="24" y="34"/>
                </a:cubicBezTo>
                <a:cubicBezTo>
                  <a:pt x="24" y="34"/>
                  <a:pt x="24" y="34"/>
                  <a:pt x="24" y="34"/>
                </a:cubicBezTo>
                <a:cubicBezTo>
                  <a:pt x="24" y="34"/>
                  <a:pt x="24" y="34"/>
                  <a:pt x="24" y="34"/>
                </a:cubicBezTo>
                <a:cubicBezTo>
                  <a:pt x="24" y="34"/>
                  <a:pt x="24" y="34"/>
                  <a:pt x="24" y="34"/>
                </a:cubicBezTo>
                <a:cubicBezTo>
                  <a:pt x="24" y="34"/>
                  <a:pt x="24" y="34"/>
                  <a:pt x="24" y="34"/>
                </a:cubicBezTo>
                <a:cubicBezTo>
                  <a:pt x="24" y="34"/>
                  <a:pt x="24" y="34"/>
                  <a:pt x="24" y="34"/>
                </a:cubicBezTo>
                <a:cubicBezTo>
                  <a:pt x="24" y="34"/>
                  <a:pt x="24" y="34"/>
                  <a:pt x="24" y="34"/>
                </a:cubicBezTo>
                <a:cubicBezTo>
                  <a:pt x="24" y="34"/>
                  <a:pt x="24" y="34"/>
                  <a:pt x="24" y="34"/>
                </a:cubicBezTo>
                <a:cubicBezTo>
                  <a:pt x="24" y="34"/>
                  <a:pt x="24" y="34"/>
                  <a:pt x="24" y="34"/>
                </a:cubicBezTo>
                <a:cubicBezTo>
                  <a:pt x="24" y="34"/>
                  <a:pt x="24" y="33"/>
                  <a:pt x="24" y="33"/>
                </a:cubicBezTo>
                <a:cubicBezTo>
                  <a:pt x="24" y="33"/>
                  <a:pt x="24" y="33"/>
                  <a:pt x="24" y="33"/>
                </a:cubicBezTo>
                <a:cubicBezTo>
                  <a:pt x="24" y="33"/>
                  <a:pt x="24" y="33"/>
                  <a:pt x="24" y="33"/>
                </a:cubicBezTo>
                <a:cubicBezTo>
                  <a:pt x="24" y="33"/>
                  <a:pt x="24" y="33"/>
                  <a:pt x="24" y="33"/>
                </a:cubicBezTo>
                <a:cubicBezTo>
                  <a:pt x="24" y="33"/>
                  <a:pt x="24" y="33"/>
                  <a:pt x="24" y="33"/>
                </a:cubicBezTo>
                <a:cubicBezTo>
                  <a:pt x="24" y="33"/>
                  <a:pt x="24" y="33"/>
                  <a:pt x="24" y="33"/>
                </a:cubicBezTo>
                <a:cubicBezTo>
                  <a:pt x="24" y="33"/>
                  <a:pt x="24" y="33"/>
                  <a:pt x="24" y="33"/>
                </a:cubicBezTo>
                <a:cubicBezTo>
                  <a:pt x="24" y="33"/>
                  <a:pt x="24" y="33"/>
                  <a:pt x="24" y="33"/>
                </a:cubicBezTo>
                <a:cubicBezTo>
                  <a:pt x="24" y="33"/>
                  <a:pt x="24" y="33"/>
                  <a:pt x="24" y="33"/>
                </a:cubicBezTo>
                <a:cubicBezTo>
                  <a:pt x="24" y="34"/>
                  <a:pt x="24" y="34"/>
                  <a:pt x="24" y="34"/>
                </a:cubicBezTo>
                <a:cubicBezTo>
                  <a:pt x="24" y="34"/>
                  <a:pt x="24" y="34"/>
                  <a:pt x="24" y="34"/>
                </a:cubicBezTo>
                <a:cubicBezTo>
                  <a:pt x="24" y="34"/>
                  <a:pt x="24" y="34"/>
                  <a:pt x="24" y="34"/>
                </a:cubicBezTo>
                <a:cubicBezTo>
                  <a:pt x="24" y="34"/>
                  <a:pt x="24" y="34"/>
                  <a:pt x="24" y="34"/>
                </a:cubicBezTo>
                <a:cubicBezTo>
                  <a:pt x="24" y="34"/>
                  <a:pt x="24" y="34"/>
                  <a:pt x="24" y="34"/>
                </a:cubicBezTo>
                <a:cubicBezTo>
                  <a:pt x="24" y="34"/>
                  <a:pt x="24" y="34"/>
                  <a:pt x="24" y="34"/>
                </a:cubicBezTo>
                <a:cubicBezTo>
                  <a:pt x="24" y="34"/>
                  <a:pt x="24" y="34"/>
                  <a:pt x="24" y="34"/>
                </a:cubicBezTo>
                <a:cubicBezTo>
                  <a:pt x="24" y="34"/>
                  <a:pt x="24" y="34"/>
                  <a:pt x="24" y="34"/>
                </a:cubicBezTo>
                <a:cubicBezTo>
                  <a:pt x="24" y="34"/>
                  <a:pt x="24" y="34"/>
                  <a:pt x="24" y="34"/>
                </a:cubicBezTo>
                <a:cubicBezTo>
                  <a:pt x="24" y="34"/>
                  <a:pt x="24" y="34"/>
                  <a:pt x="24" y="34"/>
                </a:cubicBezTo>
                <a:close/>
                <a:moveTo>
                  <a:pt x="24" y="34"/>
                </a:moveTo>
                <a:cubicBezTo>
                  <a:pt x="24" y="34"/>
                  <a:pt x="24" y="34"/>
                  <a:pt x="24" y="34"/>
                </a:cubicBezTo>
                <a:cubicBezTo>
                  <a:pt x="24" y="34"/>
                  <a:pt x="24" y="34"/>
                  <a:pt x="24" y="34"/>
                </a:cubicBezTo>
                <a:cubicBezTo>
                  <a:pt x="24" y="34"/>
                  <a:pt x="24" y="34"/>
                  <a:pt x="24" y="34"/>
                </a:cubicBezTo>
                <a:cubicBezTo>
                  <a:pt x="24" y="34"/>
                  <a:pt x="24" y="34"/>
                  <a:pt x="24" y="34"/>
                </a:cubicBezTo>
                <a:cubicBezTo>
                  <a:pt x="24" y="34"/>
                  <a:pt x="24" y="34"/>
                  <a:pt x="24" y="34"/>
                </a:cubicBezTo>
                <a:cubicBezTo>
                  <a:pt x="24" y="34"/>
                  <a:pt x="24" y="34"/>
                  <a:pt x="24" y="34"/>
                </a:cubicBezTo>
                <a:cubicBezTo>
                  <a:pt x="24" y="34"/>
                  <a:pt x="24" y="34"/>
                  <a:pt x="24" y="34"/>
                </a:cubicBezTo>
                <a:cubicBezTo>
                  <a:pt x="24" y="34"/>
                  <a:pt x="24" y="34"/>
                  <a:pt x="24" y="34"/>
                </a:cubicBezTo>
                <a:cubicBezTo>
                  <a:pt x="24" y="34"/>
                  <a:pt x="24" y="34"/>
                  <a:pt x="24" y="34"/>
                </a:cubicBezTo>
                <a:cubicBezTo>
                  <a:pt x="24" y="34"/>
                  <a:pt x="24" y="34"/>
                  <a:pt x="24" y="34"/>
                </a:cubicBezTo>
                <a:cubicBezTo>
                  <a:pt x="24" y="34"/>
                  <a:pt x="24" y="34"/>
                  <a:pt x="24" y="34"/>
                </a:cubicBezTo>
                <a:cubicBezTo>
                  <a:pt x="24" y="34"/>
                  <a:pt x="24" y="34"/>
                  <a:pt x="24" y="34"/>
                </a:cubicBezTo>
                <a:close/>
                <a:moveTo>
                  <a:pt x="63" y="38"/>
                </a:moveTo>
                <a:cubicBezTo>
                  <a:pt x="63" y="52"/>
                  <a:pt x="52" y="64"/>
                  <a:pt x="38" y="64"/>
                </a:cubicBezTo>
                <a:cubicBezTo>
                  <a:pt x="24" y="64"/>
                  <a:pt x="12" y="52"/>
                  <a:pt x="12" y="38"/>
                </a:cubicBezTo>
                <a:cubicBezTo>
                  <a:pt x="12" y="24"/>
                  <a:pt x="24" y="13"/>
                  <a:pt x="38" y="13"/>
                </a:cubicBezTo>
                <a:cubicBezTo>
                  <a:pt x="52" y="13"/>
                  <a:pt x="63" y="24"/>
                  <a:pt x="63" y="38"/>
                </a:cubicBezTo>
                <a:close/>
                <a:moveTo>
                  <a:pt x="55" y="33"/>
                </a:moveTo>
                <a:cubicBezTo>
                  <a:pt x="55" y="33"/>
                  <a:pt x="55" y="33"/>
                  <a:pt x="55" y="33"/>
                </a:cubicBezTo>
                <a:cubicBezTo>
                  <a:pt x="55" y="33"/>
                  <a:pt x="55" y="33"/>
                  <a:pt x="55" y="33"/>
                </a:cubicBezTo>
                <a:cubicBezTo>
                  <a:pt x="55" y="33"/>
                  <a:pt x="55" y="33"/>
                  <a:pt x="55" y="33"/>
                </a:cubicBezTo>
                <a:cubicBezTo>
                  <a:pt x="55" y="33"/>
                  <a:pt x="55" y="33"/>
                  <a:pt x="55" y="33"/>
                </a:cubicBezTo>
                <a:cubicBezTo>
                  <a:pt x="56" y="33"/>
                  <a:pt x="56" y="33"/>
                  <a:pt x="56" y="33"/>
                </a:cubicBezTo>
                <a:cubicBezTo>
                  <a:pt x="56" y="33"/>
                  <a:pt x="56" y="33"/>
                  <a:pt x="56" y="33"/>
                </a:cubicBezTo>
                <a:cubicBezTo>
                  <a:pt x="56" y="33"/>
                  <a:pt x="56" y="33"/>
                  <a:pt x="56" y="33"/>
                </a:cubicBezTo>
                <a:cubicBezTo>
                  <a:pt x="56" y="33"/>
                  <a:pt x="56" y="33"/>
                  <a:pt x="55" y="33"/>
                </a:cubicBezTo>
                <a:cubicBezTo>
                  <a:pt x="55" y="33"/>
                  <a:pt x="55" y="33"/>
                  <a:pt x="55" y="33"/>
                </a:cubicBezTo>
                <a:cubicBezTo>
                  <a:pt x="55" y="33"/>
                  <a:pt x="55" y="33"/>
                  <a:pt x="55" y="33"/>
                </a:cubicBezTo>
                <a:close/>
                <a:moveTo>
                  <a:pt x="55" y="31"/>
                </a:moveTo>
                <a:cubicBezTo>
                  <a:pt x="55" y="31"/>
                  <a:pt x="55" y="31"/>
                  <a:pt x="55" y="31"/>
                </a:cubicBezTo>
                <a:cubicBezTo>
                  <a:pt x="55" y="31"/>
                  <a:pt x="55" y="31"/>
                  <a:pt x="55" y="31"/>
                </a:cubicBezTo>
                <a:cubicBezTo>
                  <a:pt x="55" y="31"/>
                  <a:pt x="55" y="31"/>
                  <a:pt x="55" y="31"/>
                </a:cubicBezTo>
                <a:cubicBezTo>
                  <a:pt x="55" y="31"/>
                  <a:pt x="55" y="31"/>
                  <a:pt x="55" y="31"/>
                </a:cubicBezTo>
                <a:cubicBezTo>
                  <a:pt x="55" y="31"/>
                  <a:pt x="55" y="31"/>
                  <a:pt x="55" y="31"/>
                </a:cubicBezTo>
                <a:cubicBezTo>
                  <a:pt x="55" y="31"/>
                  <a:pt x="55" y="31"/>
                  <a:pt x="55" y="31"/>
                </a:cubicBezTo>
                <a:cubicBezTo>
                  <a:pt x="55" y="31"/>
                  <a:pt x="55" y="31"/>
                  <a:pt x="55" y="31"/>
                </a:cubicBezTo>
                <a:cubicBezTo>
                  <a:pt x="55" y="31"/>
                  <a:pt x="55" y="30"/>
                  <a:pt x="55" y="30"/>
                </a:cubicBezTo>
                <a:cubicBezTo>
                  <a:pt x="55" y="30"/>
                  <a:pt x="55" y="30"/>
                  <a:pt x="55" y="30"/>
                </a:cubicBezTo>
                <a:cubicBezTo>
                  <a:pt x="55" y="30"/>
                  <a:pt x="55" y="30"/>
                  <a:pt x="55" y="30"/>
                </a:cubicBezTo>
                <a:cubicBezTo>
                  <a:pt x="55" y="30"/>
                  <a:pt x="55" y="30"/>
                  <a:pt x="55" y="30"/>
                </a:cubicBezTo>
                <a:cubicBezTo>
                  <a:pt x="55" y="30"/>
                  <a:pt x="55" y="30"/>
                  <a:pt x="55" y="30"/>
                </a:cubicBezTo>
                <a:cubicBezTo>
                  <a:pt x="55" y="30"/>
                  <a:pt x="55" y="30"/>
                  <a:pt x="55" y="30"/>
                </a:cubicBezTo>
                <a:cubicBezTo>
                  <a:pt x="55" y="30"/>
                  <a:pt x="55" y="30"/>
                  <a:pt x="55" y="30"/>
                </a:cubicBezTo>
                <a:cubicBezTo>
                  <a:pt x="55" y="30"/>
                  <a:pt x="55" y="30"/>
                  <a:pt x="55" y="30"/>
                </a:cubicBezTo>
                <a:cubicBezTo>
                  <a:pt x="55" y="30"/>
                  <a:pt x="55" y="30"/>
                  <a:pt x="55" y="30"/>
                </a:cubicBezTo>
                <a:cubicBezTo>
                  <a:pt x="55" y="30"/>
                  <a:pt x="55" y="31"/>
                  <a:pt x="55" y="31"/>
                </a:cubicBezTo>
                <a:cubicBezTo>
                  <a:pt x="55" y="31"/>
                  <a:pt x="55" y="31"/>
                  <a:pt x="55" y="31"/>
                </a:cubicBezTo>
                <a:cubicBezTo>
                  <a:pt x="55" y="31"/>
                  <a:pt x="55" y="31"/>
                  <a:pt x="55" y="31"/>
                </a:cubicBezTo>
                <a:cubicBezTo>
                  <a:pt x="55" y="31"/>
                  <a:pt x="55" y="31"/>
                  <a:pt x="55" y="31"/>
                </a:cubicBezTo>
                <a:cubicBezTo>
                  <a:pt x="55" y="31"/>
                  <a:pt x="55" y="31"/>
                  <a:pt x="55" y="31"/>
                </a:cubicBezTo>
                <a:cubicBezTo>
                  <a:pt x="55" y="31"/>
                  <a:pt x="55" y="31"/>
                  <a:pt x="55" y="31"/>
                </a:cubicBezTo>
                <a:cubicBezTo>
                  <a:pt x="55" y="31"/>
                  <a:pt x="55" y="31"/>
                  <a:pt x="55" y="31"/>
                </a:cubicBezTo>
                <a:cubicBezTo>
                  <a:pt x="55" y="31"/>
                  <a:pt x="55" y="31"/>
                  <a:pt x="55" y="31"/>
                </a:cubicBezTo>
                <a:cubicBezTo>
                  <a:pt x="55" y="31"/>
                  <a:pt x="55" y="31"/>
                  <a:pt x="55" y="31"/>
                </a:cubicBezTo>
                <a:cubicBezTo>
                  <a:pt x="55" y="31"/>
                  <a:pt x="55" y="31"/>
                  <a:pt x="55" y="31"/>
                </a:cubicBezTo>
                <a:cubicBezTo>
                  <a:pt x="55" y="31"/>
                  <a:pt x="55" y="31"/>
                  <a:pt x="55" y="31"/>
                </a:cubicBezTo>
                <a:close/>
                <a:moveTo>
                  <a:pt x="55" y="34"/>
                </a:moveTo>
                <a:cubicBezTo>
                  <a:pt x="55" y="34"/>
                  <a:pt x="55" y="34"/>
                  <a:pt x="55" y="34"/>
                </a:cubicBezTo>
                <a:cubicBezTo>
                  <a:pt x="55" y="34"/>
                  <a:pt x="55" y="34"/>
                  <a:pt x="55" y="34"/>
                </a:cubicBezTo>
                <a:cubicBezTo>
                  <a:pt x="55" y="34"/>
                  <a:pt x="55" y="34"/>
                  <a:pt x="55" y="34"/>
                </a:cubicBezTo>
                <a:cubicBezTo>
                  <a:pt x="55" y="34"/>
                  <a:pt x="55" y="34"/>
                  <a:pt x="55" y="34"/>
                </a:cubicBezTo>
                <a:cubicBezTo>
                  <a:pt x="55" y="34"/>
                  <a:pt x="55" y="34"/>
                  <a:pt x="55" y="34"/>
                </a:cubicBezTo>
                <a:cubicBezTo>
                  <a:pt x="55" y="34"/>
                  <a:pt x="55" y="34"/>
                  <a:pt x="55" y="34"/>
                </a:cubicBezTo>
                <a:cubicBezTo>
                  <a:pt x="55" y="34"/>
                  <a:pt x="55" y="34"/>
                  <a:pt x="55" y="34"/>
                </a:cubicBezTo>
                <a:cubicBezTo>
                  <a:pt x="55" y="34"/>
                  <a:pt x="55" y="34"/>
                  <a:pt x="55" y="34"/>
                </a:cubicBezTo>
                <a:cubicBezTo>
                  <a:pt x="55" y="34"/>
                  <a:pt x="55" y="34"/>
                  <a:pt x="55" y="34"/>
                </a:cubicBezTo>
                <a:cubicBezTo>
                  <a:pt x="55" y="34"/>
                  <a:pt x="55" y="34"/>
                  <a:pt x="55" y="34"/>
                </a:cubicBezTo>
                <a:cubicBezTo>
                  <a:pt x="55" y="34"/>
                  <a:pt x="55" y="34"/>
                  <a:pt x="55" y="34"/>
                </a:cubicBezTo>
                <a:close/>
                <a:moveTo>
                  <a:pt x="54" y="30"/>
                </a:moveTo>
                <a:cubicBezTo>
                  <a:pt x="54" y="30"/>
                  <a:pt x="54" y="30"/>
                  <a:pt x="54" y="30"/>
                </a:cubicBezTo>
                <a:cubicBezTo>
                  <a:pt x="54" y="30"/>
                  <a:pt x="54" y="30"/>
                  <a:pt x="54" y="30"/>
                </a:cubicBezTo>
                <a:cubicBezTo>
                  <a:pt x="54" y="30"/>
                  <a:pt x="54" y="30"/>
                  <a:pt x="55" y="30"/>
                </a:cubicBezTo>
                <a:cubicBezTo>
                  <a:pt x="55" y="30"/>
                  <a:pt x="55" y="30"/>
                  <a:pt x="55" y="30"/>
                </a:cubicBezTo>
                <a:cubicBezTo>
                  <a:pt x="55" y="30"/>
                  <a:pt x="55" y="30"/>
                  <a:pt x="55" y="30"/>
                </a:cubicBezTo>
                <a:cubicBezTo>
                  <a:pt x="55" y="30"/>
                  <a:pt x="55" y="30"/>
                  <a:pt x="55" y="30"/>
                </a:cubicBezTo>
                <a:cubicBezTo>
                  <a:pt x="55" y="30"/>
                  <a:pt x="54" y="30"/>
                  <a:pt x="54" y="30"/>
                </a:cubicBezTo>
                <a:cubicBezTo>
                  <a:pt x="54" y="30"/>
                  <a:pt x="54" y="30"/>
                  <a:pt x="54" y="30"/>
                </a:cubicBezTo>
                <a:cubicBezTo>
                  <a:pt x="54" y="30"/>
                  <a:pt x="54" y="30"/>
                  <a:pt x="54" y="30"/>
                </a:cubicBezTo>
                <a:cubicBezTo>
                  <a:pt x="54" y="30"/>
                  <a:pt x="54" y="30"/>
                  <a:pt x="54" y="30"/>
                </a:cubicBezTo>
                <a:cubicBezTo>
                  <a:pt x="54" y="30"/>
                  <a:pt x="54" y="30"/>
                  <a:pt x="54" y="30"/>
                </a:cubicBezTo>
                <a:close/>
                <a:moveTo>
                  <a:pt x="54" y="30"/>
                </a:moveTo>
                <a:cubicBezTo>
                  <a:pt x="54" y="30"/>
                  <a:pt x="54" y="30"/>
                  <a:pt x="54" y="30"/>
                </a:cubicBezTo>
                <a:cubicBezTo>
                  <a:pt x="54" y="30"/>
                  <a:pt x="54" y="30"/>
                  <a:pt x="54" y="30"/>
                </a:cubicBezTo>
                <a:cubicBezTo>
                  <a:pt x="54" y="30"/>
                  <a:pt x="54" y="30"/>
                  <a:pt x="54" y="30"/>
                </a:cubicBezTo>
                <a:cubicBezTo>
                  <a:pt x="54" y="30"/>
                  <a:pt x="54" y="30"/>
                  <a:pt x="54" y="30"/>
                </a:cubicBezTo>
                <a:cubicBezTo>
                  <a:pt x="54" y="30"/>
                  <a:pt x="54" y="30"/>
                  <a:pt x="54" y="30"/>
                </a:cubicBezTo>
                <a:cubicBezTo>
                  <a:pt x="54" y="30"/>
                  <a:pt x="54" y="30"/>
                  <a:pt x="54" y="30"/>
                </a:cubicBezTo>
                <a:cubicBezTo>
                  <a:pt x="54" y="30"/>
                  <a:pt x="54" y="30"/>
                  <a:pt x="54" y="30"/>
                </a:cubicBezTo>
                <a:cubicBezTo>
                  <a:pt x="54" y="30"/>
                  <a:pt x="54" y="30"/>
                  <a:pt x="54" y="30"/>
                </a:cubicBezTo>
                <a:cubicBezTo>
                  <a:pt x="54" y="30"/>
                  <a:pt x="54" y="30"/>
                  <a:pt x="54" y="30"/>
                </a:cubicBezTo>
                <a:cubicBezTo>
                  <a:pt x="54" y="30"/>
                  <a:pt x="54" y="30"/>
                  <a:pt x="54" y="30"/>
                </a:cubicBezTo>
                <a:close/>
                <a:moveTo>
                  <a:pt x="54" y="31"/>
                </a:moveTo>
                <a:cubicBezTo>
                  <a:pt x="54" y="31"/>
                  <a:pt x="54" y="31"/>
                  <a:pt x="54" y="31"/>
                </a:cubicBezTo>
                <a:cubicBezTo>
                  <a:pt x="54" y="31"/>
                  <a:pt x="54" y="31"/>
                  <a:pt x="54" y="31"/>
                </a:cubicBezTo>
                <a:cubicBezTo>
                  <a:pt x="54" y="31"/>
                  <a:pt x="54" y="31"/>
                  <a:pt x="54" y="31"/>
                </a:cubicBezTo>
                <a:cubicBezTo>
                  <a:pt x="54" y="31"/>
                  <a:pt x="54" y="31"/>
                  <a:pt x="54" y="31"/>
                </a:cubicBezTo>
                <a:cubicBezTo>
                  <a:pt x="54" y="31"/>
                  <a:pt x="54" y="31"/>
                  <a:pt x="54" y="31"/>
                </a:cubicBezTo>
                <a:cubicBezTo>
                  <a:pt x="54" y="31"/>
                  <a:pt x="54" y="31"/>
                  <a:pt x="54" y="31"/>
                </a:cubicBezTo>
                <a:cubicBezTo>
                  <a:pt x="54" y="31"/>
                  <a:pt x="54" y="31"/>
                  <a:pt x="54" y="31"/>
                </a:cubicBezTo>
                <a:cubicBezTo>
                  <a:pt x="54" y="31"/>
                  <a:pt x="54" y="31"/>
                  <a:pt x="54" y="31"/>
                </a:cubicBezTo>
                <a:cubicBezTo>
                  <a:pt x="54" y="31"/>
                  <a:pt x="54" y="31"/>
                  <a:pt x="54" y="31"/>
                </a:cubicBezTo>
                <a:cubicBezTo>
                  <a:pt x="54" y="31"/>
                  <a:pt x="54" y="31"/>
                  <a:pt x="54" y="31"/>
                </a:cubicBezTo>
                <a:cubicBezTo>
                  <a:pt x="54" y="31"/>
                  <a:pt x="54" y="31"/>
                  <a:pt x="54" y="31"/>
                </a:cubicBezTo>
                <a:cubicBezTo>
                  <a:pt x="54" y="31"/>
                  <a:pt x="54" y="31"/>
                  <a:pt x="54" y="30"/>
                </a:cubicBezTo>
                <a:cubicBezTo>
                  <a:pt x="54" y="30"/>
                  <a:pt x="54" y="30"/>
                  <a:pt x="54" y="30"/>
                </a:cubicBezTo>
                <a:cubicBezTo>
                  <a:pt x="54" y="30"/>
                  <a:pt x="54" y="30"/>
                  <a:pt x="54" y="30"/>
                </a:cubicBezTo>
                <a:cubicBezTo>
                  <a:pt x="54" y="30"/>
                  <a:pt x="54" y="30"/>
                  <a:pt x="54" y="30"/>
                </a:cubicBezTo>
                <a:cubicBezTo>
                  <a:pt x="54" y="30"/>
                  <a:pt x="54" y="30"/>
                  <a:pt x="54" y="30"/>
                </a:cubicBezTo>
                <a:cubicBezTo>
                  <a:pt x="54" y="30"/>
                  <a:pt x="54" y="30"/>
                  <a:pt x="54" y="30"/>
                </a:cubicBezTo>
                <a:cubicBezTo>
                  <a:pt x="54" y="30"/>
                  <a:pt x="54" y="30"/>
                  <a:pt x="54" y="30"/>
                </a:cubicBezTo>
                <a:cubicBezTo>
                  <a:pt x="54" y="30"/>
                  <a:pt x="54" y="30"/>
                  <a:pt x="54" y="30"/>
                </a:cubicBezTo>
                <a:cubicBezTo>
                  <a:pt x="54" y="30"/>
                  <a:pt x="54" y="30"/>
                  <a:pt x="54" y="30"/>
                </a:cubicBezTo>
                <a:cubicBezTo>
                  <a:pt x="54" y="30"/>
                  <a:pt x="54" y="30"/>
                  <a:pt x="54" y="30"/>
                </a:cubicBezTo>
                <a:cubicBezTo>
                  <a:pt x="54" y="30"/>
                  <a:pt x="54" y="30"/>
                  <a:pt x="54" y="30"/>
                </a:cubicBezTo>
                <a:cubicBezTo>
                  <a:pt x="54" y="30"/>
                  <a:pt x="54" y="30"/>
                  <a:pt x="54" y="30"/>
                </a:cubicBezTo>
                <a:cubicBezTo>
                  <a:pt x="54" y="30"/>
                  <a:pt x="54" y="30"/>
                  <a:pt x="54" y="30"/>
                </a:cubicBezTo>
                <a:cubicBezTo>
                  <a:pt x="54" y="30"/>
                  <a:pt x="54" y="30"/>
                  <a:pt x="54" y="30"/>
                </a:cubicBezTo>
                <a:cubicBezTo>
                  <a:pt x="54" y="30"/>
                  <a:pt x="54" y="30"/>
                  <a:pt x="54" y="30"/>
                </a:cubicBezTo>
                <a:cubicBezTo>
                  <a:pt x="54" y="30"/>
                  <a:pt x="54" y="30"/>
                  <a:pt x="54" y="30"/>
                </a:cubicBezTo>
                <a:cubicBezTo>
                  <a:pt x="54" y="30"/>
                  <a:pt x="54" y="31"/>
                  <a:pt x="54" y="31"/>
                </a:cubicBezTo>
                <a:close/>
                <a:moveTo>
                  <a:pt x="54" y="34"/>
                </a:moveTo>
                <a:cubicBezTo>
                  <a:pt x="54" y="34"/>
                  <a:pt x="54" y="34"/>
                  <a:pt x="54" y="34"/>
                </a:cubicBezTo>
                <a:cubicBezTo>
                  <a:pt x="54" y="34"/>
                  <a:pt x="54" y="34"/>
                  <a:pt x="54" y="34"/>
                </a:cubicBezTo>
                <a:cubicBezTo>
                  <a:pt x="54" y="34"/>
                  <a:pt x="54" y="34"/>
                  <a:pt x="54" y="34"/>
                </a:cubicBezTo>
                <a:cubicBezTo>
                  <a:pt x="54" y="34"/>
                  <a:pt x="54" y="34"/>
                  <a:pt x="54" y="34"/>
                </a:cubicBezTo>
                <a:cubicBezTo>
                  <a:pt x="54" y="34"/>
                  <a:pt x="54" y="34"/>
                  <a:pt x="54" y="34"/>
                </a:cubicBezTo>
                <a:cubicBezTo>
                  <a:pt x="54" y="34"/>
                  <a:pt x="54" y="34"/>
                  <a:pt x="54" y="34"/>
                </a:cubicBezTo>
                <a:cubicBezTo>
                  <a:pt x="54" y="34"/>
                  <a:pt x="54" y="34"/>
                  <a:pt x="54" y="34"/>
                </a:cubicBezTo>
                <a:cubicBezTo>
                  <a:pt x="54" y="34"/>
                  <a:pt x="54" y="34"/>
                  <a:pt x="54" y="34"/>
                </a:cubicBezTo>
                <a:cubicBezTo>
                  <a:pt x="54" y="34"/>
                  <a:pt x="54" y="34"/>
                  <a:pt x="54" y="34"/>
                </a:cubicBezTo>
                <a:cubicBezTo>
                  <a:pt x="54" y="34"/>
                  <a:pt x="54" y="34"/>
                  <a:pt x="54" y="34"/>
                </a:cubicBezTo>
                <a:cubicBezTo>
                  <a:pt x="54" y="34"/>
                  <a:pt x="54" y="34"/>
                  <a:pt x="54" y="34"/>
                </a:cubicBezTo>
                <a:cubicBezTo>
                  <a:pt x="54" y="34"/>
                  <a:pt x="54" y="34"/>
                  <a:pt x="54" y="34"/>
                </a:cubicBezTo>
                <a:cubicBezTo>
                  <a:pt x="54" y="34"/>
                  <a:pt x="54" y="34"/>
                  <a:pt x="54" y="34"/>
                </a:cubicBezTo>
                <a:cubicBezTo>
                  <a:pt x="54" y="34"/>
                  <a:pt x="54" y="34"/>
                  <a:pt x="54" y="34"/>
                </a:cubicBezTo>
                <a:cubicBezTo>
                  <a:pt x="54" y="34"/>
                  <a:pt x="54" y="34"/>
                  <a:pt x="54" y="34"/>
                </a:cubicBezTo>
                <a:cubicBezTo>
                  <a:pt x="54" y="34"/>
                  <a:pt x="54" y="34"/>
                  <a:pt x="54" y="34"/>
                </a:cubicBezTo>
                <a:cubicBezTo>
                  <a:pt x="54" y="34"/>
                  <a:pt x="54" y="34"/>
                  <a:pt x="54" y="34"/>
                </a:cubicBezTo>
                <a:cubicBezTo>
                  <a:pt x="54" y="34"/>
                  <a:pt x="54" y="34"/>
                  <a:pt x="54" y="34"/>
                </a:cubicBezTo>
                <a:cubicBezTo>
                  <a:pt x="54" y="34"/>
                  <a:pt x="54" y="34"/>
                  <a:pt x="54" y="34"/>
                </a:cubicBezTo>
                <a:cubicBezTo>
                  <a:pt x="54" y="34"/>
                  <a:pt x="54" y="34"/>
                  <a:pt x="54" y="34"/>
                </a:cubicBezTo>
                <a:cubicBezTo>
                  <a:pt x="54" y="34"/>
                  <a:pt x="54" y="34"/>
                  <a:pt x="54" y="34"/>
                </a:cubicBezTo>
                <a:cubicBezTo>
                  <a:pt x="54" y="34"/>
                  <a:pt x="54" y="34"/>
                  <a:pt x="54" y="34"/>
                </a:cubicBezTo>
                <a:cubicBezTo>
                  <a:pt x="54" y="34"/>
                  <a:pt x="54" y="33"/>
                  <a:pt x="54" y="34"/>
                </a:cubicBezTo>
                <a:cubicBezTo>
                  <a:pt x="54" y="34"/>
                  <a:pt x="54" y="34"/>
                  <a:pt x="54" y="34"/>
                </a:cubicBezTo>
                <a:cubicBezTo>
                  <a:pt x="54" y="34"/>
                  <a:pt x="54" y="33"/>
                  <a:pt x="54" y="33"/>
                </a:cubicBezTo>
                <a:cubicBezTo>
                  <a:pt x="54" y="33"/>
                  <a:pt x="54" y="33"/>
                  <a:pt x="54" y="33"/>
                </a:cubicBezTo>
                <a:cubicBezTo>
                  <a:pt x="54" y="33"/>
                  <a:pt x="54" y="33"/>
                  <a:pt x="54" y="33"/>
                </a:cubicBezTo>
                <a:cubicBezTo>
                  <a:pt x="54" y="33"/>
                  <a:pt x="54" y="33"/>
                  <a:pt x="54" y="33"/>
                </a:cubicBezTo>
                <a:cubicBezTo>
                  <a:pt x="54" y="33"/>
                  <a:pt x="54" y="33"/>
                  <a:pt x="54" y="33"/>
                </a:cubicBezTo>
                <a:cubicBezTo>
                  <a:pt x="54" y="33"/>
                  <a:pt x="54" y="33"/>
                  <a:pt x="54" y="33"/>
                </a:cubicBezTo>
                <a:cubicBezTo>
                  <a:pt x="54" y="33"/>
                  <a:pt x="54" y="33"/>
                  <a:pt x="54" y="33"/>
                </a:cubicBezTo>
                <a:cubicBezTo>
                  <a:pt x="54" y="33"/>
                  <a:pt x="54" y="33"/>
                  <a:pt x="54" y="33"/>
                </a:cubicBezTo>
                <a:cubicBezTo>
                  <a:pt x="54" y="33"/>
                  <a:pt x="54" y="33"/>
                  <a:pt x="54" y="33"/>
                </a:cubicBezTo>
                <a:cubicBezTo>
                  <a:pt x="54" y="33"/>
                  <a:pt x="54" y="33"/>
                  <a:pt x="54" y="33"/>
                </a:cubicBezTo>
                <a:cubicBezTo>
                  <a:pt x="54" y="33"/>
                  <a:pt x="54" y="33"/>
                  <a:pt x="54" y="33"/>
                </a:cubicBezTo>
                <a:cubicBezTo>
                  <a:pt x="54" y="33"/>
                  <a:pt x="54" y="33"/>
                  <a:pt x="54" y="33"/>
                </a:cubicBezTo>
                <a:cubicBezTo>
                  <a:pt x="54" y="33"/>
                  <a:pt x="54" y="33"/>
                  <a:pt x="54" y="33"/>
                </a:cubicBezTo>
                <a:cubicBezTo>
                  <a:pt x="54" y="33"/>
                  <a:pt x="54" y="33"/>
                  <a:pt x="54" y="33"/>
                </a:cubicBezTo>
                <a:cubicBezTo>
                  <a:pt x="54" y="33"/>
                  <a:pt x="54" y="33"/>
                  <a:pt x="54" y="33"/>
                </a:cubicBezTo>
                <a:cubicBezTo>
                  <a:pt x="54" y="33"/>
                  <a:pt x="54" y="33"/>
                  <a:pt x="54" y="33"/>
                </a:cubicBezTo>
                <a:cubicBezTo>
                  <a:pt x="54" y="33"/>
                  <a:pt x="54" y="33"/>
                  <a:pt x="54" y="33"/>
                </a:cubicBezTo>
                <a:cubicBezTo>
                  <a:pt x="54" y="33"/>
                  <a:pt x="54" y="33"/>
                  <a:pt x="54" y="33"/>
                </a:cubicBezTo>
                <a:cubicBezTo>
                  <a:pt x="54" y="33"/>
                  <a:pt x="54" y="33"/>
                  <a:pt x="54" y="33"/>
                </a:cubicBezTo>
                <a:cubicBezTo>
                  <a:pt x="54" y="33"/>
                  <a:pt x="54" y="33"/>
                  <a:pt x="54" y="33"/>
                </a:cubicBezTo>
                <a:cubicBezTo>
                  <a:pt x="54" y="33"/>
                  <a:pt x="54" y="33"/>
                  <a:pt x="54" y="33"/>
                </a:cubicBezTo>
                <a:cubicBezTo>
                  <a:pt x="54" y="33"/>
                  <a:pt x="54" y="33"/>
                  <a:pt x="54" y="33"/>
                </a:cubicBezTo>
                <a:cubicBezTo>
                  <a:pt x="54" y="33"/>
                  <a:pt x="54" y="33"/>
                  <a:pt x="54" y="33"/>
                </a:cubicBezTo>
                <a:cubicBezTo>
                  <a:pt x="54" y="33"/>
                  <a:pt x="54" y="33"/>
                  <a:pt x="54" y="33"/>
                </a:cubicBezTo>
                <a:cubicBezTo>
                  <a:pt x="54" y="33"/>
                  <a:pt x="54" y="33"/>
                  <a:pt x="54" y="33"/>
                </a:cubicBezTo>
                <a:cubicBezTo>
                  <a:pt x="54" y="33"/>
                  <a:pt x="54" y="33"/>
                  <a:pt x="54" y="34"/>
                </a:cubicBezTo>
                <a:cubicBezTo>
                  <a:pt x="54" y="34"/>
                  <a:pt x="54" y="34"/>
                  <a:pt x="54" y="34"/>
                </a:cubicBezTo>
                <a:close/>
                <a:moveTo>
                  <a:pt x="21" y="22"/>
                </a:moveTo>
                <a:cubicBezTo>
                  <a:pt x="21" y="22"/>
                  <a:pt x="21" y="22"/>
                  <a:pt x="21" y="22"/>
                </a:cubicBezTo>
                <a:cubicBezTo>
                  <a:pt x="21" y="22"/>
                  <a:pt x="21" y="22"/>
                  <a:pt x="21" y="22"/>
                </a:cubicBezTo>
                <a:cubicBezTo>
                  <a:pt x="21" y="22"/>
                  <a:pt x="21" y="22"/>
                  <a:pt x="21" y="22"/>
                </a:cubicBezTo>
                <a:cubicBezTo>
                  <a:pt x="21" y="22"/>
                  <a:pt x="21" y="22"/>
                  <a:pt x="21" y="22"/>
                </a:cubicBezTo>
                <a:cubicBezTo>
                  <a:pt x="21" y="22"/>
                  <a:pt x="21" y="22"/>
                  <a:pt x="21" y="22"/>
                </a:cubicBezTo>
                <a:cubicBezTo>
                  <a:pt x="21" y="22"/>
                  <a:pt x="21" y="22"/>
                  <a:pt x="21" y="22"/>
                </a:cubicBezTo>
                <a:cubicBezTo>
                  <a:pt x="21" y="22"/>
                  <a:pt x="21" y="22"/>
                  <a:pt x="21" y="22"/>
                </a:cubicBezTo>
                <a:cubicBezTo>
                  <a:pt x="21" y="22"/>
                  <a:pt x="21" y="22"/>
                  <a:pt x="21" y="22"/>
                </a:cubicBezTo>
                <a:cubicBezTo>
                  <a:pt x="21" y="22"/>
                  <a:pt x="21" y="22"/>
                  <a:pt x="21" y="22"/>
                </a:cubicBezTo>
                <a:close/>
                <a:moveTo>
                  <a:pt x="21" y="22"/>
                </a:moveTo>
                <a:cubicBezTo>
                  <a:pt x="21" y="22"/>
                  <a:pt x="21" y="22"/>
                  <a:pt x="21" y="22"/>
                </a:cubicBezTo>
                <a:cubicBezTo>
                  <a:pt x="21" y="22"/>
                  <a:pt x="21" y="22"/>
                  <a:pt x="21" y="22"/>
                </a:cubicBezTo>
                <a:cubicBezTo>
                  <a:pt x="21" y="22"/>
                  <a:pt x="21" y="22"/>
                  <a:pt x="21" y="22"/>
                </a:cubicBezTo>
                <a:cubicBezTo>
                  <a:pt x="21" y="22"/>
                  <a:pt x="21" y="22"/>
                  <a:pt x="21" y="22"/>
                </a:cubicBezTo>
                <a:cubicBezTo>
                  <a:pt x="21" y="22"/>
                  <a:pt x="21" y="22"/>
                  <a:pt x="21" y="22"/>
                </a:cubicBezTo>
                <a:cubicBezTo>
                  <a:pt x="21" y="22"/>
                  <a:pt x="21" y="22"/>
                  <a:pt x="21" y="22"/>
                </a:cubicBezTo>
                <a:close/>
                <a:moveTo>
                  <a:pt x="20" y="24"/>
                </a:moveTo>
                <a:cubicBezTo>
                  <a:pt x="20" y="24"/>
                  <a:pt x="20" y="24"/>
                  <a:pt x="20" y="24"/>
                </a:cubicBezTo>
                <a:cubicBezTo>
                  <a:pt x="20" y="24"/>
                  <a:pt x="20" y="24"/>
                  <a:pt x="20" y="24"/>
                </a:cubicBezTo>
                <a:cubicBezTo>
                  <a:pt x="20" y="24"/>
                  <a:pt x="20" y="24"/>
                  <a:pt x="20" y="24"/>
                </a:cubicBezTo>
                <a:cubicBezTo>
                  <a:pt x="20" y="24"/>
                  <a:pt x="20" y="24"/>
                  <a:pt x="20" y="24"/>
                </a:cubicBezTo>
                <a:cubicBezTo>
                  <a:pt x="20" y="24"/>
                  <a:pt x="20" y="24"/>
                  <a:pt x="20" y="24"/>
                </a:cubicBezTo>
                <a:cubicBezTo>
                  <a:pt x="20" y="24"/>
                  <a:pt x="20" y="24"/>
                  <a:pt x="20" y="24"/>
                </a:cubicBezTo>
                <a:cubicBezTo>
                  <a:pt x="20" y="24"/>
                  <a:pt x="20" y="24"/>
                  <a:pt x="20" y="24"/>
                </a:cubicBezTo>
                <a:cubicBezTo>
                  <a:pt x="20" y="24"/>
                  <a:pt x="20" y="24"/>
                  <a:pt x="20" y="24"/>
                </a:cubicBezTo>
                <a:cubicBezTo>
                  <a:pt x="20" y="24"/>
                  <a:pt x="20" y="24"/>
                  <a:pt x="20" y="24"/>
                </a:cubicBezTo>
                <a:cubicBezTo>
                  <a:pt x="20" y="24"/>
                  <a:pt x="20" y="24"/>
                  <a:pt x="20" y="24"/>
                </a:cubicBezTo>
                <a:cubicBezTo>
                  <a:pt x="20" y="24"/>
                  <a:pt x="20" y="24"/>
                  <a:pt x="20" y="24"/>
                </a:cubicBezTo>
                <a:cubicBezTo>
                  <a:pt x="20" y="24"/>
                  <a:pt x="20" y="24"/>
                  <a:pt x="20" y="24"/>
                </a:cubicBezTo>
                <a:close/>
                <a:moveTo>
                  <a:pt x="20" y="25"/>
                </a:moveTo>
                <a:cubicBezTo>
                  <a:pt x="20" y="25"/>
                  <a:pt x="20" y="25"/>
                  <a:pt x="20" y="25"/>
                </a:cubicBezTo>
                <a:cubicBezTo>
                  <a:pt x="20" y="25"/>
                  <a:pt x="20" y="25"/>
                  <a:pt x="20" y="25"/>
                </a:cubicBezTo>
                <a:cubicBezTo>
                  <a:pt x="20" y="25"/>
                  <a:pt x="20" y="25"/>
                  <a:pt x="20" y="25"/>
                </a:cubicBezTo>
                <a:cubicBezTo>
                  <a:pt x="20" y="25"/>
                  <a:pt x="20" y="25"/>
                  <a:pt x="20" y="25"/>
                </a:cubicBezTo>
                <a:cubicBezTo>
                  <a:pt x="20" y="25"/>
                  <a:pt x="20" y="25"/>
                  <a:pt x="20" y="25"/>
                </a:cubicBezTo>
                <a:cubicBezTo>
                  <a:pt x="20" y="25"/>
                  <a:pt x="20" y="25"/>
                  <a:pt x="20" y="25"/>
                </a:cubicBezTo>
                <a:cubicBezTo>
                  <a:pt x="20" y="25"/>
                  <a:pt x="20" y="25"/>
                  <a:pt x="20" y="25"/>
                </a:cubicBezTo>
                <a:cubicBezTo>
                  <a:pt x="20" y="25"/>
                  <a:pt x="20" y="25"/>
                  <a:pt x="20" y="25"/>
                </a:cubicBezTo>
                <a:cubicBezTo>
                  <a:pt x="20" y="25"/>
                  <a:pt x="20" y="25"/>
                  <a:pt x="20" y="25"/>
                </a:cubicBezTo>
                <a:cubicBezTo>
                  <a:pt x="20" y="25"/>
                  <a:pt x="20" y="25"/>
                  <a:pt x="20" y="25"/>
                </a:cubicBezTo>
                <a:cubicBezTo>
                  <a:pt x="20" y="25"/>
                  <a:pt x="20" y="25"/>
                  <a:pt x="20" y="25"/>
                </a:cubicBezTo>
                <a:cubicBezTo>
                  <a:pt x="20" y="25"/>
                  <a:pt x="20" y="25"/>
                  <a:pt x="20" y="25"/>
                </a:cubicBezTo>
                <a:cubicBezTo>
                  <a:pt x="20" y="25"/>
                  <a:pt x="20" y="25"/>
                  <a:pt x="20" y="25"/>
                </a:cubicBezTo>
                <a:cubicBezTo>
                  <a:pt x="20" y="25"/>
                  <a:pt x="20" y="25"/>
                  <a:pt x="20" y="25"/>
                </a:cubicBezTo>
                <a:close/>
                <a:moveTo>
                  <a:pt x="20" y="25"/>
                </a:moveTo>
                <a:cubicBezTo>
                  <a:pt x="20" y="25"/>
                  <a:pt x="20" y="25"/>
                  <a:pt x="20" y="25"/>
                </a:cubicBezTo>
                <a:cubicBezTo>
                  <a:pt x="20" y="25"/>
                  <a:pt x="20" y="25"/>
                  <a:pt x="20" y="25"/>
                </a:cubicBezTo>
                <a:cubicBezTo>
                  <a:pt x="20" y="25"/>
                  <a:pt x="20" y="25"/>
                  <a:pt x="20" y="25"/>
                </a:cubicBezTo>
                <a:cubicBezTo>
                  <a:pt x="20" y="25"/>
                  <a:pt x="20" y="25"/>
                  <a:pt x="20" y="25"/>
                </a:cubicBezTo>
                <a:cubicBezTo>
                  <a:pt x="20" y="25"/>
                  <a:pt x="20" y="25"/>
                  <a:pt x="20" y="25"/>
                </a:cubicBezTo>
                <a:cubicBezTo>
                  <a:pt x="20" y="25"/>
                  <a:pt x="20" y="25"/>
                  <a:pt x="20" y="25"/>
                </a:cubicBezTo>
                <a:cubicBezTo>
                  <a:pt x="20" y="25"/>
                  <a:pt x="20" y="25"/>
                  <a:pt x="20" y="25"/>
                </a:cubicBezTo>
                <a:cubicBezTo>
                  <a:pt x="20" y="25"/>
                  <a:pt x="20" y="25"/>
                  <a:pt x="20" y="25"/>
                </a:cubicBezTo>
                <a:cubicBezTo>
                  <a:pt x="20" y="25"/>
                  <a:pt x="20" y="25"/>
                  <a:pt x="20" y="25"/>
                </a:cubicBezTo>
                <a:close/>
                <a:moveTo>
                  <a:pt x="20" y="24"/>
                </a:moveTo>
                <a:cubicBezTo>
                  <a:pt x="20" y="24"/>
                  <a:pt x="20" y="24"/>
                  <a:pt x="20" y="24"/>
                </a:cubicBezTo>
                <a:cubicBezTo>
                  <a:pt x="20" y="24"/>
                  <a:pt x="20" y="24"/>
                  <a:pt x="20" y="24"/>
                </a:cubicBezTo>
                <a:cubicBezTo>
                  <a:pt x="20" y="24"/>
                  <a:pt x="20" y="24"/>
                  <a:pt x="20" y="24"/>
                </a:cubicBezTo>
                <a:cubicBezTo>
                  <a:pt x="20" y="24"/>
                  <a:pt x="20" y="24"/>
                  <a:pt x="20" y="24"/>
                </a:cubicBezTo>
                <a:cubicBezTo>
                  <a:pt x="20" y="24"/>
                  <a:pt x="20" y="24"/>
                  <a:pt x="20" y="24"/>
                </a:cubicBezTo>
                <a:cubicBezTo>
                  <a:pt x="20" y="24"/>
                  <a:pt x="20" y="24"/>
                  <a:pt x="20" y="24"/>
                </a:cubicBezTo>
                <a:cubicBezTo>
                  <a:pt x="20" y="24"/>
                  <a:pt x="20" y="24"/>
                  <a:pt x="20" y="24"/>
                </a:cubicBezTo>
                <a:cubicBezTo>
                  <a:pt x="20" y="24"/>
                  <a:pt x="20" y="24"/>
                  <a:pt x="20" y="24"/>
                </a:cubicBezTo>
                <a:cubicBezTo>
                  <a:pt x="20" y="24"/>
                  <a:pt x="20" y="24"/>
                  <a:pt x="20" y="24"/>
                </a:cubicBezTo>
                <a:cubicBezTo>
                  <a:pt x="20" y="24"/>
                  <a:pt x="20" y="24"/>
                  <a:pt x="20" y="24"/>
                </a:cubicBezTo>
                <a:cubicBezTo>
                  <a:pt x="20" y="24"/>
                  <a:pt x="20" y="24"/>
                  <a:pt x="20" y="24"/>
                </a:cubicBezTo>
                <a:cubicBezTo>
                  <a:pt x="20" y="24"/>
                  <a:pt x="20" y="24"/>
                  <a:pt x="20" y="24"/>
                </a:cubicBezTo>
                <a:cubicBezTo>
                  <a:pt x="20" y="24"/>
                  <a:pt x="20" y="24"/>
                  <a:pt x="20" y="24"/>
                </a:cubicBezTo>
                <a:cubicBezTo>
                  <a:pt x="20" y="24"/>
                  <a:pt x="20" y="24"/>
                  <a:pt x="20" y="24"/>
                </a:cubicBezTo>
                <a:cubicBezTo>
                  <a:pt x="20" y="24"/>
                  <a:pt x="20" y="24"/>
                  <a:pt x="20" y="24"/>
                </a:cubicBezTo>
                <a:cubicBezTo>
                  <a:pt x="20" y="24"/>
                  <a:pt x="20" y="24"/>
                  <a:pt x="20" y="24"/>
                </a:cubicBezTo>
                <a:close/>
                <a:moveTo>
                  <a:pt x="20" y="24"/>
                </a:moveTo>
                <a:cubicBezTo>
                  <a:pt x="20" y="24"/>
                  <a:pt x="20" y="24"/>
                  <a:pt x="20" y="24"/>
                </a:cubicBezTo>
                <a:cubicBezTo>
                  <a:pt x="20" y="24"/>
                  <a:pt x="20" y="24"/>
                  <a:pt x="20" y="24"/>
                </a:cubicBezTo>
                <a:cubicBezTo>
                  <a:pt x="20" y="24"/>
                  <a:pt x="20" y="24"/>
                  <a:pt x="20" y="24"/>
                </a:cubicBezTo>
                <a:close/>
                <a:moveTo>
                  <a:pt x="19" y="24"/>
                </a:moveTo>
                <a:cubicBezTo>
                  <a:pt x="19" y="24"/>
                  <a:pt x="19" y="24"/>
                  <a:pt x="19" y="24"/>
                </a:cubicBezTo>
                <a:cubicBezTo>
                  <a:pt x="19" y="24"/>
                  <a:pt x="19" y="24"/>
                  <a:pt x="19" y="24"/>
                </a:cubicBezTo>
                <a:cubicBezTo>
                  <a:pt x="19" y="24"/>
                  <a:pt x="19" y="24"/>
                  <a:pt x="19" y="24"/>
                </a:cubicBezTo>
                <a:cubicBezTo>
                  <a:pt x="19" y="24"/>
                  <a:pt x="19" y="24"/>
                  <a:pt x="19" y="24"/>
                </a:cubicBezTo>
                <a:cubicBezTo>
                  <a:pt x="19" y="24"/>
                  <a:pt x="19" y="24"/>
                  <a:pt x="19" y="24"/>
                </a:cubicBezTo>
                <a:cubicBezTo>
                  <a:pt x="19" y="24"/>
                  <a:pt x="19" y="24"/>
                  <a:pt x="19" y="24"/>
                </a:cubicBezTo>
                <a:cubicBezTo>
                  <a:pt x="19" y="24"/>
                  <a:pt x="19" y="24"/>
                  <a:pt x="19" y="24"/>
                </a:cubicBezTo>
                <a:cubicBezTo>
                  <a:pt x="19" y="24"/>
                  <a:pt x="19" y="24"/>
                  <a:pt x="19" y="24"/>
                </a:cubicBezTo>
                <a:cubicBezTo>
                  <a:pt x="19" y="24"/>
                  <a:pt x="19" y="24"/>
                  <a:pt x="19" y="24"/>
                </a:cubicBezTo>
                <a:cubicBezTo>
                  <a:pt x="19" y="24"/>
                  <a:pt x="19" y="24"/>
                  <a:pt x="19" y="24"/>
                </a:cubicBezTo>
                <a:cubicBezTo>
                  <a:pt x="19" y="24"/>
                  <a:pt x="19" y="24"/>
                  <a:pt x="19" y="24"/>
                </a:cubicBezTo>
                <a:cubicBezTo>
                  <a:pt x="19" y="24"/>
                  <a:pt x="19" y="24"/>
                  <a:pt x="19" y="24"/>
                </a:cubicBezTo>
                <a:close/>
                <a:moveTo>
                  <a:pt x="19" y="26"/>
                </a:moveTo>
                <a:cubicBezTo>
                  <a:pt x="19" y="26"/>
                  <a:pt x="19" y="26"/>
                  <a:pt x="19" y="26"/>
                </a:cubicBezTo>
                <a:cubicBezTo>
                  <a:pt x="19" y="26"/>
                  <a:pt x="19" y="26"/>
                  <a:pt x="19" y="26"/>
                </a:cubicBezTo>
                <a:cubicBezTo>
                  <a:pt x="19" y="26"/>
                  <a:pt x="19" y="26"/>
                  <a:pt x="19" y="26"/>
                </a:cubicBezTo>
                <a:cubicBezTo>
                  <a:pt x="19" y="26"/>
                  <a:pt x="19" y="26"/>
                  <a:pt x="19" y="26"/>
                </a:cubicBezTo>
                <a:cubicBezTo>
                  <a:pt x="19" y="26"/>
                  <a:pt x="19" y="26"/>
                  <a:pt x="19" y="26"/>
                </a:cubicBezTo>
                <a:cubicBezTo>
                  <a:pt x="19" y="26"/>
                  <a:pt x="19" y="26"/>
                  <a:pt x="19" y="26"/>
                </a:cubicBezTo>
                <a:cubicBezTo>
                  <a:pt x="19" y="26"/>
                  <a:pt x="19" y="26"/>
                  <a:pt x="19" y="26"/>
                </a:cubicBezTo>
                <a:cubicBezTo>
                  <a:pt x="19" y="26"/>
                  <a:pt x="19" y="26"/>
                  <a:pt x="19" y="26"/>
                </a:cubicBezTo>
                <a:cubicBezTo>
                  <a:pt x="19" y="26"/>
                  <a:pt x="19" y="26"/>
                  <a:pt x="19" y="26"/>
                </a:cubicBezTo>
                <a:cubicBezTo>
                  <a:pt x="19" y="26"/>
                  <a:pt x="19" y="26"/>
                  <a:pt x="19" y="26"/>
                </a:cubicBezTo>
                <a:cubicBezTo>
                  <a:pt x="19" y="26"/>
                  <a:pt x="19" y="26"/>
                  <a:pt x="19" y="26"/>
                </a:cubicBezTo>
                <a:close/>
                <a:moveTo>
                  <a:pt x="19" y="25"/>
                </a:moveTo>
                <a:cubicBezTo>
                  <a:pt x="19" y="25"/>
                  <a:pt x="19" y="25"/>
                  <a:pt x="19" y="25"/>
                </a:cubicBezTo>
                <a:cubicBezTo>
                  <a:pt x="19" y="25"/>
                  <a:pt x="19" y="25"/>
                  <a:pt x="19" y="25"/>
                </a:cubicBezTo>
                <a:cubicBezTo>
                  <a:pt x="19" y="25"/>
                  <a:pt x="19" y="25"/>
                  <a:pt x="19" y="25"/>
                </a:cubicBezTo>
                <a:cubicBezTo>
                  <a:pt x="19" y="25"/>
                  <a:pt x="19" y="25"/>
                  <a:pt x="19" y="25"/>
                </a:cubicBezTo>
                <a:cubicBezTo>
                  <a:pt x="19" y="25"/>
                  <a:pt x="19" y="25"/>
                  <a:pt x="19" y="25"/>
                </a:cubicBezTo>
                <a:cubicBezTo>
                  <a:pt x="19" y="25"/>
                  <a:pt x="19" y="25"/>
                  <a:pt x="19" y="25"/>
                </a:cubicBezTo>
                <a:cubicBezTo>
                  <a:pt x="19" y="25"/>
                  <a:pt x="19" y="25"/>
                  <a:pt x="19" y="25"/>
                </a:cubicBezTo>
                <a:cubicBezTo>
                  <a:pt x="19" y="25"/>
                  <a:pt x="19" y="25"/>
                  <a:pt x="19" y="25"/>
                </a:cubicBezTo>
                <a:close/>
                <a:moveTo>
                  <a:pt x="18" y="26"/>
                </a:moveTo>
                <a:cubicBezTo>
                  <a:pt x="18" y="26"/>
                  <a:pt x="18" y="26"/>
                  <a:pt x="18" y="26"/>
                </a:cubicBezTo>
                <a:cubicBezTo>
                  <a:pt x="18" y="26"/>
                  <a:pt x="18" y="26"/>
                  <a:pt x="18" y="26"/>
                </a:cubicBezTo>
                <a:cubicBezTo>
                  <a:pt x="18" y="26"/>
                  <a:pt x="18" y="26"/>
                  <a:pt x="18" y="26"/>
                </a:cubicBezTo>
                <a:cubicBezTo>
                  <a:pt x="18" y="26"/>
                  <a:pt x="18" y="26"/>
                  <a:pt x="18" y="26"/>
                </a:cubicBezTo>
                <a:cubicBezTo>
                  <a:pt x="18" y="26"/>
                  <a:pt x="18" y="26"/>
                  <a:pt x="18" y="26"/>
                </a:cubicBezTo>
                <a:cubicBezTo>
                  <a:pt x="18" y="26"/>
                  <a:pt x="18" y="26"/>
                  <a:pt x="18" y="26"/>
                </a:cubicBezTo>
                <a:cubicBezTo>
                  <a:pt x="18" y="26"/>
                  <a:pt x="18" y="26"/>
                  <a:pt x="18" y="26"/>
                </a:cubicBezTo>
                <a:cubicBezTo>
                  <a:pt x="18" y="26"/>
                  <a:pt x="18" y="26"/>
                  <a:pt x="18" y="26"/>
                </a:cubicBezTo>
                <a:cubicBezTo>
                  <a:pt x="18" y="26"/>
                  <a:pt x="18" y="26"/>
                  <a:pt x="18" y="26"/>
                </a:cubicBezTo>
                <a:cubicBezTo>
                  <a:pt x="18" y="26"/>
                  <a:pt x="18" y="26"/>
                  <a:pt x="18" y="26"/>
                </a:cubicBezTo>
                <a:cubicBezTo>
                  <a:pt x="18" y="26"/>
                  <a:pt x="18" y="26"/>
                  <a:pt x="18" y="26"/>
                </a:cubicBezTo>
                <a:close/>
                <a:moveTo>
                  <a:pt x="18" y="26"/>
                </a:moveTo>
                <a:cubicBezTo>
                  <a:pt x="18" y="26"/>
                  <a:pt x="18" y="26"/>
                  <a:pt x="18" y="26"/>
                </a:cubicBezTo>
                <a:cubicBezTo>
                  <a:pt x="18" y="26"/>
                  <a:pt x="18" y="26"/>
                  <a:pt x="18" y="26"/>
                </a:cubicBezTo>
                <a:cubicBezTo>
                  <a:pt x="18" y="26"/>
                  <a:pt x="18" y="26"/>
                  <a:pt x="18" y="26"/>
                </a:cubicBezTo>
                <a:cubicBezTo>
                  <a:pt x="18" y="26"/>
                  <a:pt x="18" y="26"/>
                  <a:pt x="18" y="26"/>
                </a:cubicBezTo>
                <a:cubicBezTo>
                  <a:pt x="18" y="26"/>
                  <a:pt x="18" y="26"/>
                  <a:pt x="18" y="26"/>
                </a:cubicBezTo>
                <a:cubicBezTo>
                  <a:pt x="18" y="26"/>
                  <a:pt x="18" y="26"/>
                  <a:pt x="18" y="26"/>
                </a:cubicBezTo>
                <a:cubicBezTo>
                  <a:pt x="18" y="26"/>
                  <a:pt x="18" y="26"/>
                  <a:pt x="18" y="26"/>
                </a:cubicBezTo>
                <a:cubicBezTo>
                  <a:pt x="18" y="26"/>
                  <a:pt x="18" y="26"/>
                  <a:pt x="18" y="26"/>
                </a:cubicBezTo>
                <a:cubicBezTo>
                  <a:pt x="18" y="26"/>
                  <a:pt x="18" y="26"/>
                  <a:pt x="18" y="26"/>
                </a:cubicBezTo>
                <a:cubicBezTo>
                  <a:pt x="18" y="26"/>
                  <a:pt x="18" y="26"/>
                  <a:pt x="18" y="26"/>
                </a:cubicBezTo>
                <a:cubicBezTo>
                  <a:pt x="18" y="26"/>
                  <a:pt x="18" y="26"/>
                  <a:pt x="18" y="26"/>
                </a:cubicBezTo>
                <a:cubicBezTo>
                  <a:pt x="18" y="26"/>
                  <a:pt x="18" y="26"/>
                  <a:pt x="18" y="26"/>
                </a:cubicBezTo>
                <a:cubicBezTo>
                  <a:pt x="18" y="26"/>
                  <a:pt x="18" y="26"/>
                  <a:pt x="18" y="26"/>
                </a:cubicBezTo>
                <a:cubicBezTo>
                  <a:pt x="18" y="26"/>
                  <a:pt x="18" y="26"/>
                  <a:pt x="18" y="26"/>
                </a:cubicBezTo>
                <a:cubicBezTo>
                  <a:pt x="18" y="26"/>
                  <a:pt x="18" y="26"/>
                  <a:pt x="18" y="26"/>
                </a:cubicBezTo>
                <a:cubicBezTo>
                  <a:pt x="18" y="26"/>
                  <a:pt x="18" y="26"/>
                  <a:pt x="18" y="26"/>
                </a:cubicBezTo>
                <a:cubicBezTo>
                  <a:pt x="18" y="26"/>
                  <a:pt x="18" y="26"/>
                  <a:pt x="18" y="26"/>
                </a:cubicBezTo>
                <a:cubicBezTo>
                  <a:pt x="18" y="26"/>
                  <a:pt x="18" y="26"/>
                  <a:pt x="18" y="26"/>
                </a:cubicBezTo>
                <a:cubicBezTo>
                  <a:pt x="18" y="26"/>
                  <a:pt x="18" y="26"/>
                  <a:pt x="18" y="26"/>
                </a:cubicBezTo>
                <a:cubicBezTo>
                  <a:pt x="18" y="26"/>
                  <a:pt x="18" y="26"/>
                  <a:pt x="18" y="26"/>
                </a:cubicBezTo>
                <a:cubicBezTo>
                  <a:pt x="18" y="26"/>
                  <a:pt x="18" y="26"/>
                  <a:pt x="18" y="26"/>
                </a:cubicBezTo>
                <a:cubicBezTo>
                  <a:pt x="18" y="26"/>
                  <a:pt x="18" y="26"/>
                  <a:pt x="18" y="26"/>
                </a:cubicBezTo>
                <a:cubicBezTo>
                  <a:pt x="18" y="26"/>
                  <a:pt x="18" y="26"/>
                  <a:pt x="18" y="26"/>
                </a:cubicBezTo>
                <a:cubicBezTo>
                  <a:pt x="18" y="26"/>
                  <a:pt x="18" y="26"/>
                  <a:pt x="18" y="26"/>
                </a:cubicBezTo>
                <a:cubicBezTo>
                  <a:pt x="18" y="26"/>
                  <a:pt x="18" y="26"/>
                  <a:pt x="18" y="26"/>
                </a:cubicBezTo>
                <a:close/>
                <a:moveTo>
                  <a:pt x="18" y="27"/>
                </a:moveTo>
                <a:cubicBezTo>
                  <a:pt x="18" y="27"/>
                  <a:pt x="18" y="27"/>
                  <a:pt x="18" y="27"/>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8" y="27"/>
                  <a:pt x="18" y="27"/>
                </a:cubicBezTo>
                <a:close/>
                <a:moveTo>
                  <a:pt x="18" y="27"/>
                </a:moveTo>
                <a:cubicBezTo>
                  <a:pt x="18" y="27"/>
                  <a:pt x="18" y="27"/>
                  <a:pt x="18" y="27"/>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8" y="28"/>
                  <a:pt x="18" y="28"/>
                </a:cubicBezTo>
                <a:cubicBezTo>
                  <a:pt x="18" y="28"/>
                  <a:pt x="18" y="27"/>
                  <a:pt x="18" y="27"/>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8" y="27"/>
                  <a:pt x="18" y="27"/>
                </a:cubicBezTo>
                <a:close/>
                <a:moveTo>
                  <a:pt x="18" y="27"/>
                </a:moveTo>
                <a:cubicBezTo>
                  <a:pt x="18" y="27"/>
                  <a:pt x="18" y="27"/>
                  <a:pt x="18" y="27"/>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8" y="27"/>
                  <a:pt x="18" y="27"/>
                </a:cubicBezTo>
                <a:close/>
                <a:moveTo>
                  <a:pt x="18" y="26"/>
                </a:moveTo>
                <a:cubicBezTo>
                  <a:pt x="18" y="26"/>
                  <a:pt x="18" y="26"/>
                  <a:pt x="18" y="26"/>
                </a:cubicBezTo>
                <a:cubicBezTo>
                  <a:pt x="18" y="26"/>
                  <a:pt x="18" y="26"/>
                  <a:pt x="18" y="26"/>
                </a:cubicBezTo>
                <a:cubicBezTo>
                  <a:pt x="18" y="26"/>
                  <a:pt x="18" y="26"/>
                  <a:pt x="18" y="26"/>
                </a:cubicBezTo>
                <a:cubicBezTo>
                  <a:pt x="18" y="26"/>
                  <a:pt x="18" y="26"/>
                  <a:pt x="18" y="26"/>
                </a:cubicBezTo>
                <a:close/>
                <a:moveTo>
                  <a:pt x="18" y="27"/>
                </a:moveTo>
                <a:cubicBezTo>
                  <a:pt x="18" y="27"/>
                  <a:pt x="18" y="27"/>
                  <a:pt x="18" y="27"/>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8" y="27"/>
                  <a:pt x="18" y="27"/>
                </a:cubicBezTo>
                <a:close/>
                <a:moveTo>
                  <a:pt x="17" y="27"/>
                </a:moveTo>
                <a:cubicBezTo>
                  <a:pt x="17" y="27"/>
                  <a:pt x="17" y="27"/>
                  <a:pt x="17" y="27"/>
                </a:cubicBezTo>
                <a:cubicBezTo>
                  <a:pt x="17" y="27"/>
                  <a:pt x="17" y="27"/>
                  <a:pt x="17" y="27"/>
                </a:cubicBezTo>
                <a:cubicBezTo>
                  <a:pt x="17" y="27"/>
                  <a:pt x="17" y="27"/>
                  <a:pt x="17" y="27"/>
                </a:cubicBezTo>
                <a:cubicBezTo>
                  <a:pt x="17" y="27"/>
                  <a:pt x="17" y="27"/>
                  <a:pt x="17" y="27"/>
                </a:cubicBezTo>
                <a:close/>
                <a:moveTo>
                  <a:pt x="17" y="27"/>
                </a:moveTo>
                <a:cubicBezTo>
                  <a:pt x="17" y="27"/>
                  <a:pt x="17" y="27"/>
                  <a:pt x="17" y="27"/>
                </a:cubicBezTo>
                <a:cubicBezTo>
                  <a:pt x="17" y="27"/>
                  <a:pt x="17" y="27"/>
                  <a:pt x="17" y="27"/>
                </a:cubicBezTo>
                <a:cubicBezTo>
                  <a:pt x="17" y="27"/>
                  <a:pt x="17" y="27"/>
                  <a:pt x="17" y="27"/>
                </a:cubicBezTo>
                <a:cubicBezTo>
                  <a:pt x="17" y="27"/>
                  <a:pt x="17" y="27"/>
                  <a:pt x="17" y="27"/>
                </a:cubicBezTo>
                <a:cubicBezTo>
                  <a:pt x="17" y="27"/>
                  <a:pt x="17" y="27"/>
                  <a:pt x="17" y="27"/>
                </a:cubicBezTo>
                <a:cubicBezTo>
                  <a:pt x="17" y="27"/>
                  <a:pt x="17" y="27"/>
                  <a:pt x="17" y="27"/>
                </a:cubicBezTo>
                <a:cubicBezTo>
                  <a:pt x="17" y="27"/>
                  <a:pt x="17" y="27"/>
                  <a:pt x="17" y="27"/>
                </a:cubicBezTo>
                <a:cubicBezTo>
                  <a:pt x="17" y="27"/>
                  <a:pt x="17" y="27"/>
                  <a:pt x="17" y="27"/>
                </a:cubicBezTo>
                <a:cubicBezTo>
                  <a:pt x="17" y="27"/>
                  <a:pt x="17" y="27"/>
                  <a:pt x="17" y="27"/>
                </a:cubicBezTo>
                <a:cubicBezTo>
                  <a:pt x="17" y="27"/>
                  <a:pt x="17" y="27"/>
                  <a:pt x="17" y="27"/>
                </a:cubicBezTo>
                <a:cubicBezTo>
                  <a:pt x="17" y="27"/>
                  <a:pt x="17" y="27"/>
                  <a:pt x="17" y="27"/>
                </a:cubicBezTo>
                <a:cubicBezTo>
                  <a:pt x="17" y="27"/>
                  <a:pt x="17" y="27"/>
                  <a:pt x="17" y="27"/>
                </a:cubicBezTo>
                <a:cubicBezTo>
                  <a:pt x="17" y="27"/>
                  <a:pt x="17" y="27"/>
                  <a:pt x="17" y="27"/>
                </a:cubicBezTo>
                <a:close/>
                <a:moveTo>
                  <a:pt x="17" y="28"/>
                </a:moveTo>
                <a:cubicBezTo>
                  <a:pt x="17" y="28"/>
                  <a:pt x="17" y="28"/>
                  <a:pt x="17" y="28"/>
                </a:cubicBezTo>
                <a:cubicBezTo>
                  <a:pt x="17" y="28"/>
                  <a:pt x="17" y="28"/>
                  <a:pt x="17" y="28"/>
                </a:cubicBezTo>
                <a:cubicBezTo>
                  <a:pt x="17" y="28"/>
                  <a:pt x="17" y="28"/>
                  <a:pt x="17" y="28"/>
                </a:cubicBezTo>
                <a:cubicBezTo>
                  <a:pt x="17" y="28"/>
                  <a:pt x="17" y="28"/>
                  <a:pt x="17" y="28"/>
                </a:cubicBezTo>
                <a:cubicBezTo>
                  <a:pt x="17" y="28"/>
                  <a:pt x="17" y="28"/>
                  <a:pt x="17" y="28"/>
                </a:cubicBezTo>
                <a:cubicBezTo>
                  <a:pt x="17" y="28"/>
                  <a:pt x="17" y="28"/>
                  <a:pt x="17" y="28"/>
                </a:cubicBezTo>
                <a:cubicBezTo>
                  <a:pt x="17" y="28"/>
                  <a:pt x="17" y="28"/>
                  <a:pt x="17" y="28"/>
                </a:cubicBezTo>
                <a:cubicBezTo>
                  <a:pt x="17" y="28"/>
                  <a:pt x="17" y="28"/>
                  <a:pt x="17" y="28"/>
                </a:cubicBezTo>
                <a:cubicBezTo>
                  <a:pt x="17" y="28"/>
                  <a:pt x="17" y="28"/>
                  <a:pt x="17" y="28"/>
                </a:cubicBezTo>
                <a:cubicBezTo>
                  <a:pt x="17" y="28"/>
                  <a:pt x="17" y="28"/>
                  <a:pt x="17" y="28"/>
                </a:cubicBezTo>
                <a:close/>
                <a:moveTo>
                  <a:pt x="17" y="30"/>
                </a:moveTo>
                <a:cubicBezTo>
                  <a:pt x="17" y="30"/>
                  <a:pt x="17" y="30"/>
                  <a:pt x="17" y="30"/>
                </a:cubicBezTo>
                <a:cubicBezTo>
                  <a:pt x="17" y="30"/>
                  <a:pt x="17" y="30"/>
                  <a:pt x="17" y="30"/>
                </a:cubicBezTo>
                <a:cubicBezTo>
                  <a:pt x="17" y="30"/>
                  <a:pt x="17" y="30"/>
                  <a:pt x="17" y="30"/>
                </a:cubicBezTo>
                <a:cubicBezTo>
                  <a:pt x="17" y="30"/>
                  <a:pt x="17" y="30"/>
                  <a:pt x="17" y="30"/>
                </a:cubicBezTo>
                <a:cubicBezTo>
                  <a:pt x="17" y="30"/>
                  <a:pt x="17" y="30"/>
                  <a:pt x="17" y="30"/>
                </a:cubicBezTo>
                <a:cubicBezTo>
                  <a:pt x="17" y="30"/>
                  <a:pt x="17" y="30"/>
                  <a:pt x="17" y="30"/>
                </a:cubicBezTo>
                <a:close/>
                <a:moveTo>
                  <a:pt x="17" y="31"/>
                </a:moveTo>
                <a:cubicBezTo>
                  <a:pt x="17" y="31"/>
                  <a:pt x="17" y="31"/>
                  <a:pt x="17" y="31"/>
                </a:cubicBezTo>
                <a:cubicBezTo>
                  <a:pt x="17" y="31"/>
                  <a:pt x="17" y="31"/>
                  <a:pt x="17" y="31"/>
                </a:cubicBezTo>
                <a:cubicBezTo>
                  <a:pt x="17" y="31"/>
                  <a:pt x="17" y="31"/>
                  <a:pt x="17" y="31"/>
                </a:cubicBezTo>
                <a:cubicBezTo>
                  <a:pt x="17" y="31"/>
                  <a:pt x="17" y="31"/>
                  <a:pt x="17" y="31"/>
                </a:cubicBezTo>
                <a:cubicBezTo>
                  <a:pt x="17" y="31"/>
                  <a:pt x="17" y="31"/>
                  <a:pt x="17" y="31"/>
                </a:cubicBezTo>
                <a:cubicBezTo>
                  <a:pt x="17" y="31"/>
                  <a:pt x="17" y="31"/>
                  <a:pt x="17" y="31"/>
                </a:cubicBezTo>
                <a:cubicBezTo>
                  <a:pt x="17" y="31"/>
                  <a:pt x="17" y="31"/>
                  <a:pt x="17" y="31"/>
                </a:cubicBezTo>
                <a:cubicBezTo>
                  <a:pt x="17" y="31"/>
                  <a:pt x="17" y="31"/>
                  <a:pt x="17" y="31"/>
                </a:cubicBezTo>
                <a:cubicBezTo>
                  <a:pt x="17" y="31"/>
                  <a:pt x="17" y="31"/>
                  <a:pt x="17" y="31"/>
                </a:cubicBezTo>
                <a:cubicBezTo>
                  <a:pt x="17" y="31"/>
                  <a:pt x="17" y="31"/>
                  <a:pt x="17" y="31"/>
                </a:cubicBezTo>
                <a:cubicBezTo>
                  <a:pt x="17" y="31"/>
                  <a:pt x="17" y="31"/>
                  <a:pt x="17" y="31"/>
                </a:cubicBezTo>
                <a:close/>
                <a:moveTo>
                  <a:pt x="17" y="30"/>
                </a:moveTo>
                <a:cubicBezTo>
                  <a:pt x="17" y="30"/>
                  <a:pt x="17" y="30"/>
                  <a:pt x="17" y="30"/>
                </a:cubicBezTo>
                <a:cubicBezTo>
                  <a:pt x="17" y="30"/>
                  <a:pt x="17" y="30"/>
                  <a:pt x="17" y="30"/>
                </a:cubicBezTo>
                <a:cubicBezTo>
                  <a:pt x="17" y="30"/>
                  <a:pt x="17" y="30"/>
                  <a:pt x="17" y="30"/>
                </a:cubicBezTo>
                <a:cubicBezTo>
                  <a:pt x="17" y="30"/>
                  <a:pt x="17" y="30"/>
                  <a:pt x="17" y="30"/>
                </a:cubicBezTo>
                <a:cubicBezTo>
                  <a:pt x="17" y="30"/>
                  <a:pt x="17" y="30"/>
                  <a:pt x="17" y="30"/>
                </a:cubicBezTo>
                <a:cubicBezTo>
                  <a:pt x="17" y="30"/>
                  <a:pt x="17" y="30"/>
                  <a:pt x="17" y="30"/>
                </a:cubicBezTo>
                <a:cubicBezTo>
                  <a:pt x="17" y="30"/>
                  <a:pt x="17" y="30"/>
                  <a:pt x="17" y="30"/>
                </a:cubicBezTo>
                <a:cubicBezTo>
                  <a:pt x="17" y="30"/>
                  <a:pt x="17" y="30"/>
                  <a:pt x="17" y="30"/>
                </a:cubicBezTo>
                <a:cubicBezTo>
                  <a:pt x="17" y="30"/>
                  <a:pt x="17" y="30"/>
                  <a:pt x="17" y="30"/>
                </a:cubicBezTo>
                <a:cubicBezTo>
                  <a:pt x="17" y="30"/>
                  <a:pt x="17" y="30"/>
                  <a:pt x="17" y="30"/>
                </a:cubicBezTo>
                <a:close/>
                <a:moveTo>
                  <a:pt x="17" y="32"/>
                </a:moveTo>
                <a:cubicBezTo>
                  <a:pt x="17" y="32"/>
                  <a:pt x="17" y="32"/>
                  <a:pt x="17" y="32"/>
                </a:cubicBezTo>
                <a:cubicBezTo>
                  <a:pt x="17" y="32"/>
                  <a:pt x="17" y="32"/>
                  <a:pt x="17" y="32"/>
                </a:cubicBezTo>
                <a:cubicBezTo>
                  <a:pt x="17" y="32"/>
                  <a:pt x="17" y="32"/>
                  <a:pt x="17" y="32"/>
                </a:cubicBezTo>
                <a:cubicBezTo>
                  <a:pt x="17" y="32"/>
                  <a:pt x="17" y="31"/>
                  <a:pt x="17" y="31"/>
                </a:cubicBezTo>
                <a:cubicBezTo>
                  <a:pt x="17" y="31"/>
                  <a:pt x="17" y="31"/>
                  <a:pt x="17" y="31"/>
                </a:cubicBezTo>
                <a:cubicBezTo>
                  <a:pt x="17" y="31"/>
                  <a:pt x="17" y="31"/>
                  <a:pt x="17" y="31"/>
                </a:cubicBezTo>
                <a:cubicBezTo>
                  <a:pt x="17" y="31"/>
                  <a:pt x="17" y="31"/>
                  <a:pt x="17" y="31"/>
                </a:cubicBezTo>
                <a:cubicBezTo>
                  <a:pt x="17" y="31"/>
                  <a:pt x="17" y="31"/>
                  <a:pt x="17" y="31"/>
                </a:cubicBezTo>
                <a:cubicBezTo>
                  <a:pt x="17" y="31"/>
                  <a:pt x="17" y="31"/>
                  <a:pt x="17" y="31"/>
                </a:cubicBezTo>
                <a:cubicBezTo>
                  <a:pt x="17" y="31"/>
                  <a:pt x="17" y="31"/>
                  <a:pt x="17" y="31"/>
                </a:cubicBezTo>
                <a:cubicBezTo>
                  <a:pt x="17" y="31"/>
                  <a:pt x="17" y="31"/>
                  <a:pt x="17" y="31"/>
                </a:cubicBezTo>
                <a:cubicBezTo>
                  <a:pt x="17" y="31"/>
                  <a:pt x="17" y="31"/>
                  <a:pt x="17" y="31"/>
                </a:cubicBezTo>
                <a:cubicBezTo>
                  <a:pt x="17" y="31"/>
                  <a:pt x="17" y="31"/>
                  <a:pt x="17" y="31"/>
                </a:cubicBezTo>
                <a:cubicBezTo>
                  <a:pt x="17" y="31"/>
                  <a:pt x="17" y="31"/>
                  <a:pt x="17" y="31"/>
                </a:cubicBezTo>
                <a:cubicBezTo>
                  <a:pt x="17" y="31"/>
                  <a:pt x="17" y="31"/>
                  <a:pt x="17" y="31"/>
                </a:cubicBezTo>
                <a:cubicBezTo>
                  <a:pt x="17" y="32"/>
                  <a:pt x="17" y="32"/>
                  <a:pt x="17" y="32"/>
                </a:cubicBezTo>
                <a:cubicBezTo>
                  <a:pt x="17" y="32"/>
                  <a:pt x="17" y="32"/>
                  <a:pt x="17" y="32"/>
                </a:cubicBezTo>
                <a:cubicBezTo>
                  <a:pt x="17" y="32"/>
                  <a:pt x="17" y="32"/>
                  <a:pt x="17" y="32"/>
                </a:cubicBezTo>
                <a:cubicBezTo>
                  <a:pt x="17" y="32"/>
                  <a:pt x="17" y="32"/>
                  <a:pt x="17" y="32"/>
                </a:cubicBezTo>
                <a:cubicBezTo>
                  <a:pt x="17" y="32"/>
                  <a:pt x="17" y="32"/>
                  <a:pt x="17" y="32"/>
                </a:cubicBezTo>
                <a:cubicBezTo>
                  <a:pt x="17" y="32"/>
                  <a:pt x="17" y="32"/>
                  <a:pt x="17" y="32"/>
                </a:cubicBezTo>
                <a:cubicBezTo>
                  <a:pt x="17" y="32"/>
                  <a:pt x="17" y="32"/>
                  <a:pt x="17" y="32"/>
                </a:cubicBezTo>
                <a:cubicBezTo>
                  <a:pt x="17" y="32"/>
                  <a:pt x="17" y="32"/>
                  <a:pt x="17" y="32"/>
                </a:cubicBezTo>
                <a:cubicBezTo>
                  <a:pt x="17" y="32"/>
                  <a:pt x="17" y="32"/>
                  <a:pt x="17" y="32"/>
                </a:cubicBezTo>
                <a:cubicBezTo>
                  <a:pt x="17" y="32"/>
                  <a:pt x="17" y="32"/>
                  <a:pt x="17" y="32"/>
                </a:cubicBezTo>
                <a:cubicBezTo>
                  <a:pt x="18" y="32"/>
                  <a:pt x="18" y="32"/>
                  <a:pt x="18" y="32"/>
                </a:cubicBezTo>
                <a:cubicBezTo>
                  <a:pt x="18" y="32"/>
                  <a:pt x="18" y="32"/>
                  <a:pt x="18" y="32"/>
                </a:cubicBezTo>
                <a:cubicBezTo>
                  <a:pt x="18" y="32"/>
                  <a:pt x="18" y="32"/>
                  <a:pt x="18" y="32"/>
                </a:cubicBezTo>
                <a:cubicBezTo>
                  <a:pt x="18" y="32"/>
                  <a:pt x="18" y="32"/>
                  <a:pt x="18" y="32"/>
                </a:cubicBezTo>
                <a:cubicBezTo>
                  <a:pt x="18" y="32"/>
                  <a:pt x="18" y="32"/>
                  <a:pt x="18" y="32"/>
                </a:cubicBezTo>
                <a:cubicBezTo>
                  <a:pt x="18" y="32"/>
                  <a:pt x="18" y="32"/>
                  <a:pt x="18" y="32"/>
                </a:cubicBezTo>
                <a:cubicBezTo>
                  <a:pt x="18" y="32"/>
                  <a:pt x="18" y="32"/>
                  <a:pt x="18" y="32"/>
                </a:cubicBezTo>
                <a:cubicBezTo>
                  <a:pt x="18" y="32"/>
                  <a:pt x="18" y="32"/>
                  <a:pt x="18" y="32"/>
                </a:cubicBezTo>
                <a:cubicBezTo>
                  <a:pt x="18" y="32"/>
                  <a:pt x="18" y="32"/>
                  <a:pt x="18" y="32"/>
                </a:cubicBezTo>
                <a:cubicBezTo>
                  <a:pt x="18" y="32"/>
                  <a:pt x="18" y="32"/>
                  <a:pt x="18" y="32"/>
                </a:cubicBezTo>
                <a:cubicBezTo>
                  <a:pt x="18" y="32"/>
                  <a:pt x="18" y="32"/>
                  <a:pt x="18" y="32"/>
                </a:cubicBezTo>
                <a:cubicBezTo>
                  <a:pt x="18" y="32"/>
                  <a:pt x="18" y="32"/>
                  <a:pt x="18" y="32"/>
                </a:cubicBezTo>
                <a:cubicBezTo>
                  <a:pt x="18" y="32"/>
                  <a:pt x="18" y="32"/>
                  <a:pt x="18" y="32"/>
                </a:cubicBezTo>
                <a:cubicBezTo>
                  <a:pt x="18" y="32"/>
                  <a:pt x="18" y="32"/>
                  <a:pt x="18" y="32"/>
                </a:cubicBezTo>
                <a:cubicBezTo>
                  <a:pt x="18" y="32"/>
                  <a:pt x="18" y="32"/>
                  <a:pt x="18" y="32"/>
                </a:cubicBezTo>
                <a:cubicBezTo>
                  <a:pt x="18" y="32"/>
                  <a:pt x="18" y="32"/>
                  <a:pt x="18" y="32"/>
                </a:cubicBezTo>
                <a:cubicBezTo>
                  <a:pt x="18" y="32"/>
                  <a:pt x="18" y="32"/>
                  <a:pt x="18" y="32"/>
                </a:cubicBezTo>
                <a:cubicBezTo>
                  <a:pt x="18" y="32"/>
                  <a:pt x="18" y="32"/>
                  <a:pt x="18" y="32"/>
                </a:cubicBezTo>
                <a:cubicBezTo>
                  <a:pt x="18" y="32"/>
                  <a:pt x="18" y="32"/>
                  <a:pt x="18" y="32"/>
                </a:cubicBezTo>
                <a:cubicBezTo>
                  <a:pt x="18" y="32"/>
                  <a:pt x="18" y="32"/>
                  <a:pt x="18" y="32"/>
                </a:cubicBezTo>
                <a:cubicBezTo>
                  <a:pt x="18" y="32"/>
                  <a:pt x="18" y="32"/>
                  <a:pt x="18" y="31"/>
                </a:cubicBezTo>
                <a:cubicBezTo>
                  <a:pt x="18" y="31"/>
                  <a:pt x="18" y="31"/>
                  <a:pt x="18" y="31"/>
                </a:cubicBezTo>
                <a:cubicBezTo>
                  <a:pt x="18" y="32"/>
                  <a:pt x="18" y="32"/>
                  <a:pt x="18" y="32"/>
                </a:cubicBezTo>
                <a:cubicBezTo>
                  <a:pt x="18" y="32"/>
                  <a:pt x="18" y="32"/>
                  <a:pt x="18" y="32"/>
                </a:cubicBezTo>
                <a:cubicBezTo>
                  <a:pt x="18" y="32"/>
                  <a:pt x="18" y="32"/>
                  <a:pt x="18" y="32"/>
                </a:cubicBezTo>
                <a:cubicBezTo>
                  <a:pt x="18" y="32"/>
                  <a:pt x="18" y="32"/>
                  <a:pt x="18" y="32"/>
                </a:cubicBezTo>
                <a:cubicBezTo>
                  <a:pt x="18" y="32"/>
                  <a:pt x="18" y="32"/>
                  <a:pt x="18" y="32"/>
                </a:cubicBezTo>
                <a:cubicBezTo>
                  <a:pt x="18" y="32"/>
                  <a:pt x="18" y="32"/>
                  <a:pt x="18" y="32"/>
                </a:cubicBezTo>
                <a:cubicBezTo>
                  <a:pt x="17" y="32"/>
                  <a:pt x="17" y="32"/>
                  <a:pt x="17" y="32"/>
                </a:cubicBezTo>
                <a:cubicBezTo>
                  <a:pt x="17" y="32"/>
                  <a:pt x="17" y="32"/>
                  <a:pt x="17" y="32"/>
                </a:cubicBezTo>
                <a:cubicBezTo>
                  <a:pt x="17" y="32"/>
                  <a:pt x="17" y="32"/>
                  <a:pt x="17" y="32"/>
                </a:cubicBezTo>
                <a:cubicBezTo>
                  <a:pt x="17" y="32"/>
                  <a:pt x="17" y="32"/>
                  <a:pt x="17" y="32"/>
                </a:cubicBezTo>
                <a:cubicBezTo>
                  <a:pt x="17" y="32"/>
                  <a:pt x="17" y="32"/>
                  <a:pt x="17" y="32"/>
                </a:cubicBezTo>
                <a:cubicBezTo>
                  <a:pt x="17" y="32"/>
                  <a:pt x="17" y="32"/>
                  <a:pt x="17" y="32"/>
                </a:cubicBezTo>
                <a:cubicBezTo>
                  <a:pt x="17" y="32"/>
                  <a:pt x="17" y="32"/>
                  <a:pt x="17" y="32"/>
                </a:cubicBezTo>
                <a:close/>
                <a:moveTo>
                  <a:pt x="18" y="31"/>
                </a:moveTo>
                <a:cubicBezTo>
                  <a:pt x="18" y="31"/>
                  <a:pt x="18" y="31"/>
                  <a:pt x="18" y="31"/>
                </a:cubicBezTo>
                <a:cubicBezTo>
                  <a:pt x="17" y="31"/>
                  <a:pt x="17" y="31"/>
                  <a:pt x="17" y="31"/>
                </a:cubicBezTo>
                <a:cubicBezTo>
                  <a:pt x="17" y="31"/>
                  <a:pt x="17" y="31"/>
                  <a:pt x="17" y="31"/>
                </a:cubicBezTo>
                <a:cubicBezTo>
                  <a:pt x="18" y="31"/>
                  <a:pt x="18" y="31"/>
                  <a:pt x="18" y="31"/>
                </a:cubicBezTo>
                <a:cubicBezTo>
                  <a:pt x="18" y="31"/>
                  <a:pt x="18" y="31"/>
                  <a:pt x="18" y="31"/>
                </a:cubicBezTo>
                <a:cubicBezTo>
                  <a:pt x="18" y="31"/>
                  <a:pt x="18" y="31"/>
                  <a:pt x="18" y="31"/>
                </a:cubicBezTo>
                <a:cubicBezTo>
                  <a:pt x="18" y="31"/>
                  <a:pt x="18" y="31"/>
                  <a:pt x="18" y="31"/>
                </a:cubicBezTo>
                <a:cubicBezTo>
                  <a:pt x="18" y="31"/>
                  <a:pt x="18" y="31"/>
                  <a:pt x="18" y="31"/>
                </a:cubicBezTo>
                <a:cubicBezTo>
                  <a:pt x="18" y="31"/>
                  <a:pt x="18" y="31"/>
                  <a:pt x="18" y="31"/>
                </a:cubicBezTo>
                <a:cubicBezTo>
                  <a:pt x="18" y="31"/>
                  <a:pt x="18" y="31"/>
                  <a:pt x="18" y="31"/>
                </a:cubicBezTo>
                <a:cubicBezTo>
                  <a:pt x="18" y="31"/>
                  <a:pt x="18" y="31"/>
                  <a:pt x="18" y="31"/>
                </a:cubicBezTo>
                <a:cubicBezTo>
                  <a:pt x="18" y="31"/>
                  <a:pt x="18" y="31"/>
                  <a:pt x="18" y="31"/>
                </a:cubicBezTo>
                <a:cubicBezTo>
                  <a:pt x="18" y="31"/>
                  <a:pt x="18" y="31"/>
                  <a:pt x="18" y="31"/>
                </a:cubicBezTo>
                <a:close/>
                <a:moveTo>
                  <a:pt x="18" y="31"/>
                </a:moveTo>
                <a:cubicBezTo>
                  <a:pt x="18" y="31"/>
                  <a:pt x="18" y="31"/>
                  <a:pt x="18" y="31"/>
                </a:cubicBezTo>
                <a:cubicBezTo>
                  <a:pt x="18" y="31"/>
                  <a:pt x="18" y="31"/>
                  <a:pt x="18" y="31"/>
                </a:cubicBezTo>
                <a:cubicBezTo>
                  <a:pt x="18" y="31"/>
                  <a:pt x="18" y="31"/>
                  <a:pt x="18" y="31"/>
                </a:cubicBezTo>
                <a:cubicBezTo>
                  <a:pt x="18" y="31"/>
                  <a:pt x="18" y="31"/>
                  <a:pt x="18" y="31"/>
                </a:cubicBezTo>
                <a:cubicBezTo>
                  <a:pt x="18" y="31"/>
                  <a:pt x="18" y="31"/>
                  <a:pt x="18" y="31"/>
                </a:cubicBezTo>
                <a:cubicBezTo>
                  <a:pt x="18" y="31"/>
                  <a:pt x="18" y="31"/>
                  <a:pt x="18" y="31"/>
                </a:cubicBezTo>
                <a:cubicBezTo>
                  <a:pt x="18" y="31"/>
                  <a:pt x="18" y="31"/>
                  <a:pt x="18" y="31"/>
                </a:cubicBezTo>
                <a:cubicBezTo>
                  <a:pt x="18" y="31"/>
                  <a:pt x="18" y="31"/>
                  <a:pt x="18" y="31"/>
                </a:cubicBezTo>
                <a:cubicBezTo>
                  <a:pt x="18" y="31"/>
                  <a:pt x="18" y="31"/>
                  <a:pt x="18" y="31"/>
                </a:cubicBezTo>
                <a:cubicBezTo>
                  <a:pt x="18" y="31"/>
                  <a:pt x="18" y="31"/>
                  <a:pt x="18" y="31"/>
                </a:cubicBezTo>
                <a:cubicBezTo>
                  <a:pt x="18" y="31"/>
                  <a:pt x="18" y="31"/>
                  <a:pt x="18" y="31"/>
                </a:cubicBezTo>
                <a:cubicBezTo>
                  <a:pt x="18" y="31"/>
                  <a:pt x="18" y="31"/>
                  <a:pt x="18" y="31"/>
                </a:cubicBezTo>
                <a:close/>
                <a:moveTo>
                  <a:pt x="18" y="31"/>
                </a:moveTo>
                <a:cubicBezTo>
                  <a:pt x="18" y="31"/>
                  <a:pt x="18" y="31"/>
                  <a:pt x="18" y="31"/>
                </a:cubicBezTo>
                <a:cubicBezTo>
                  <a:pt x="18" y="31"/>
                  <a:pt x="18" y="31"/>
                  <a:pt x="18" y="31"/>
                </a:cubicBezTo>
                <a:cubicBezTo>
                  <a:pt x="18" y="31"/>
                  <a:pt x="18" y="31"/>
                  <a:pt x="18" y="31"/>
                </a:cubicBezTo>
                <a:cubicBezTo>
                  <a:pt x="18" y="31"/>
                  <a:pt x="18" y="31"/>
                  <a:pt x="18" y="31"/>
                </a:cubicBezTo>
                <a:cubicBezTo>
                  <a:pt x="18" y="31"/>
                  <a:pt x="18" y="31"/>
                  <a:pt x="18" y="31"/>
                </a:cubicBezTo>
                <a:cubicBezTo>
                  <a:pt x="18" y="31"/>
                  <a:pt x="18" y="31"/>
                  <a:pt x="18" y="31"/>
                </a:cubicBezTo>
                <a:cubicBezTo>
                  <a:pt x="18" y="31"/>
                  <a:pt x="18" y="31"/>
                  <a:pt x="18" y="31"/>
                </a:cubicBezTo>
                <a:cubicBezTo>
                  <a:pt x="18" y="31"/>
                  <a:pt x="18" y="31"/>
                  <a:pt x="18" y="31"/>
                </a:cubicBezTo>
                <a:cubicBezTo>
                  <a:pt x="18" y="31"/>
                  <a:pt x="18" y="31"/>
                  <a:pt x="18" y="31"/>
                </a:cubicBezTo>
                <a:cubicBezTo>
                  <a:pt x="18" y="31"/>
                  <a:pt x="18" y="31"/>
                  <a:pt x="18" y="31"/>
                </a:cubicBezTo>
                <a:cubicBezTo>
                  <a:pt x="18" y="31"/>
                  <a:pt x="18" y="31"/>
                  <a:pt x="18" y="31"/>
                </a:cubicBezTo>
                <a:close/>
                <a:moveTo>
                  <a:pt x="18" y="31"/>
                </a:moveTo>
                <a:cubicBezTo>
                  <a:pt x="18" y="31"/>
                  <a:pt x="18" y="31"/>
                  <a:pt x="18" y="31"/>
                </a:cubicBezTo>
                <a:cubicBezTo>
                  <a:pt x="18" y="31"/>
                  <a:pt x="18" y="31"/>
                  <a:pt x="18" y="31"/>
                </a:cubicBezTo>
                <a:cubicBezTo>
                  <a:pt x="18" y="31"/>
                  <a:pt x="18" y="31"/>
                  <a:pt x="18" y="31"/>
                </a:cubicBezTo>
                <a:cubicBezTo>
                  <a:pt x="18" y="31"/>
                  <a:pt x="18" y="31"/>
                  <a:pt x="18" y="31"/>
                </a:cubicBezTo>
                <a:cubicBezTo>
                  <a:pt x="18" y="31"/>
                  <a:pt x="18" y="31"/>
                  <a:pt x="18" y="31"/>
                </a:cubicBezTo>
                <a:cubicBezTo>
                  <a:pt x="18" y="31"/>
                  <a:pt x="18" y="31"/>
                  <a:pt x="18" y="31"/>
                </a:cubicBezTo>
                <a:cubicBezTo>
                  <a:pt x="18" y="31"/>
                  <a:pt x="18" y="31"/>
                  <a:pt x="18" y="31"/>
                </a:cubicBezTo>
                <a:cubicBezTo>
                  <a:pt x="18" y="31"/>
                  <a:pt x="18" y="31"/>
                  <a:pt x="18" y="31"/>
                </a:cubicBezTo>
                <a:cubicBezTo>
                  <a:pt x="18" y="31"/>
                  <a:pt x="18" y="31"/>
                  <a:pt x="18" y="31"/>
                </a:cubicBezTo>
                <a:cubicBezTo>
                  <a:pt x="18" y="31"/>
                  <a:pt x="18" y="31"/>
                  <a:pt x="18" y="31"/>
                </a:cubicBezTo>
                <a:cubicBezTo>
                  <a:pt x="18" y="31"/>
                  <a:pt x="18" y="31"/>
                  <a:pt x="18" y="31"/>
                </a:cubicBezTo>
                <a:cubicBezTo>
                  <a:pt x="18" y="31"/>
                  <a:pt x="18" y="31"/>
                  <a:pt x="18" y="31"/>
                </a:cubicBezTo>
                <a:close/>
                <a:moveTo>
                  <a:pt x="18" y="31"/>
                </a:moveTo>
                <a:cubicBezTo>
                  <a:pt x="18" y="31"/>
                  <a:pt x="18" y="31"/>
                  <a:pt x="18" y="31"/>
                </a:cubicBezTo>
                <a:cubicBezTo>
                  <a:pt x="18" y="31"/>
                  <a:pt x="18" y="31"/>
                  <a:pt x="18" y="31"/>
                </a:cubicBezTo>
                <a:cubicBezTo>
                  <a:pt x="18" y="31"/>
                  <a:pt x="18" y="31"/>
                  <a:pt x="18" y="31"/>
                </a:cubicBezTo>
                <a:cubicBezTo>
                  <a:pt x="18" y="31"/>
                  <a:pt x="18" y="31"/>
                  <a:pt x="18" y="31"/>
                </a:cubicBezTo>
                <a:cubicBezTo>
                  <a:pt x="18" y="31"/>
                  <a:pt x="18" y="31"/>
                  <a:pt x="18" y="31"/>
                </a:cubicBezTo>
                <a:cubicBezTo>
                  <a:pt x="18" y="31"/>
                  <a:pt x="18" y="31"/>
                  <a:pt x="18" y="31"/>
                </a:cubicBezTo>
                <a:cubicBezTo>
                  <a:pt x="18" y="31"/>
                  <a:pt x="18" y="31"/>
                  <a:pt x="18" y="31"/>
                </a:cubicBezTo>
                <a:cubicBezTo>
                  <a:pt x="18" y="31"/>
                  <a:pt x="18" y="31"/>
                  <a:pt x="18" y="31"/>
                </a:cubicBezTo>
                <a:cubicBezTo>
                  <a:pt x="18" y="31"/>
                  <a:pt x="18" y="31"/>
                  <a:pt x="18" y="31"/>
                </a:cubicBezTo>
                <a:cubicBezTo>
                  <a:pt x="18" y="31"/>
                  <a:pt x="18" y="31"/>
                  <a:pt x="18" y="31"/>
                </a:cubicBezTo>
                <a:cubicBezTo>
                  <a:pt x="18" y="31"/>
                  <a:pt x="18" y="31"/>
                  <a:pt x="18" y="31"/>
                </a:cubicBezTo>
                <a:close/>
                <a:moveTo>
                  <a:pt x="18" y="31"/>
                </a:moveTo>
                <a:cubicBezTo>
                  <a:pt x="18" y="31"/>
                  <a:pt x="18" y="31"/>
                  <a:pt x="18" y="31"/>
                </a:cubicBezTo>
                <a:cubicBezTo>
                  <a:pt x="18" y="31"/>
                  <a:pt x="18" y="31"/>
                  <a:pt x="18" y="31"/>
                </a:cubicBezTo>
                <a:cubicBezTo>
                  <a:pt x="18" y="31"/>
                  <a:pt x="18" y="31"/>
                  <a:pt x="18" y="31"/>
                </a:cubicBezTo>
                <a:cubicBezTo>
                  <a:pt x="18" y="31"/>
                  <a:pt x="18" y="31"/>
                  <a:pt x="18" y="31"/>
                </a:cubicBezTo>
                <a:cubicBezTo>
                  <a:pt x="18" y="31"/>
                  <a:pt x="18" y="31"/>
                  <a:pt x="18" y="31"/>
                </a:cubicBezTo>
                <a:cubicBezTo>
                  <a:pt x="18" y="31"/>
                  <a:pt x="18" y="31"/>
                  <a:pt x="18" y="31"/>
                </a:cubicBezTo>
                <a:cubicBezTo>
                  <a:pt x="18" y="31"/>
                  <a:pt x="18" y="31"/>
                  <a:pt x="18" y="31"/>
                </a:cubicBezTo>
                <a:cubicBezTo>
                  <a:pt x="18" y="31"/>
                  <a:pt x="18" y="31"/>
                  <a:pt x="18" y="31"/>
                </a:cubicBezTo>
                <a:cubicBezTo>
                  <a:pt x="18" y="31"/>
                  <a:pt x="18" y="31"/>
                  <a:pt x="18" y="31"/>
                </a:cubicBezTo>
                <a:cubicBezTo>
                  <a:pt x="18" y="31"/>
                  <a:pt x="18" y="31"/>
                  <a:pt x="18" y="31"/>
                </a:cubicBezTo>
                <a:cubicBezTo>
                  <a:pt x="18" y="31"/>
                  <a:pt x="18" y="31"/>
                  <a:pt x="18" y="31"/>
                </a:cubicBezTo>
                <a:close/>
                <a:moveTo>
                  <a:pt x="18" y="33"/>
                </a:moveTo>
                <a:cubicBezTo>
                  <a:pt x="18" y="33"/>
                  <a:pt x="18" y="33"/>
                  <a:pt x="18" y="33"/>
                </a:cubicBezTo>
                <a:cubicBezTo>
                  <a:pt x="18" y="33"/>
                  <a:pt x="18" y="33"/>
                  <a:pt x="18" y="33"/>
                </a:cubicBezTo>
                <a:cubicBezTo>
                  <a:pt x="18" y="33"/>
                  <a:pt x="18" y="33"/>
                  <a:pt x="18" y="33"/>
                </a:cubicBezTo>
                <a:cubicBezTo>
                  <a:pt x="18" y="33"/>
                  <a:pt x="18" y="33"/>
                  <a:pt x="18" y="33"/>
                </a:cubicBezTo>
                <a:cubicBezTo>
                  <a:pt x="18" y="33"/>
                  <a:pt x="18" y="33"/>
                  <a:pt x="18" y="33"/>
                </a:cubicBezTo>
                <a:cubicBezTo>
                  <a:pt x="18" y="33"/>
                  <a:pt x="18" y="33"/>
                  <a:pt x="18" y="33"/>
                </a:cubicBezTo>
                <a:cubicBezTo>
                  <a:pt x="18" y="33"/>
                  <a:pt x="18" y="33"/>
                  <a:pt x="18" y="33"/>
                </a:cubicBezTo>
                <a:cubicBezTo>
                  <a:pt x="18" y="33"/>
                  <a:pt x="18" y="33"/>
                  <a:pt x="18" y="32"/>
                </a:cubicBezTo>
                <a:cubicBezTo>
                  <a:pt x="18" y="32"/>
                  <a:pt x="18" y="32"/>
                  <a:pt x="18" y="32"/>
                </a:cubicBezTo>
                <a:cubicBezTo>
                  <a:pt x="18" y="32"/>
                  <a:pt x="18" y="32"/>
                  <a:pt x="18" y="32"/>
                </a:cubicBezTo>
                <a:cubicBezTo>
                  <a:pt x="18" y="32"/>
                  <a:pt x="18" y="32"/>
                  <a:pt x="18" y="32"/>
                </a:cubicBezTo>
                <a:cubicBezTo>
                  <a:pt x="18" y="32"/>
                  <a:pt x="18" y="32"/>
                  <a:pt x="18" y="32"/>
                </a:cubicBezTo>
                <a:cubicBezTo>
                  <a:pt x="18" y="32"/>
                  <a:pt x="18" y="32"/>
                  <a:pt x="18" y="32"/>
                </a:cubicBezTo>
                <a:cubicBezTo>
                  <a:pt x="18" y="32"/>
                  <a:pt x="18" y="32"/>
                  <a:pt x="18" y="32"/>
                </a:cubicBezTo>
                <a:cubicBezTo>
                  <a:pt x="18" y="32"/>
                  <a:pt x="18" y="32"/>
                  <a:pt x="18" y="32"/>
                </a:cubicBezTo>
                <a:cubicBezTo>
                  <a:pt x="18" y="32"/>
                  <a:pt x="18" y="33"/>
                  <a:pt x="18" y="33"/>
                </a:cubicBezTo>
                <a:cubicBezTo>
                  <a:pt x="18" y="33"/>
                  <a:pt x="18" y="33"/>
                  <a:pt x="18" y="33"/>
                </a:cubicBezTo>
                <a:cubicBezTo>
                  <a:pt x="18" y="33"/>
                  <a:pt x="18" y="33"/>
                  <a:pt x="18" y="33"/>
                </a:cubicBezTo>
                <a:cubicBezTo>
                  <a:pt x="18" y="32"/>
                  <a:pt x="18" y="32"/>
                  <a:pt x="18" y="32"/>
                </a:cubicBezTo>
                <a:cubicBezTo>
                  <a:pt x="18" y="32"/>
                  <a:pt x="18" y="32"/>
                  <a:pt x="18" y="32"/>
                </a:cubicBezTo>
                <a:cubicBezTo>
                  <a:pt x="18" y="32"/>
                  <a:pt x="18" y="33"/>
                  <a:pt x="18" y="33"/>
                </a:cubicBezTo>
                <a:cubicBezTo>
                  <a:pt x="18" y="33"/>
                  <a:pt x="18" y="33"/>
                  <a:pt x="18" y="33"/>
                </a:cubicBezTo>
                <a:cubicBezTo>
                  <a:pt x="18" y="33"/>
                  <a:pt x="18" y="33"/>
                  <a:pt x="18" y="33"/>
                </a:cubicBezTo>
                <a:cubicBezTo>
                  <a:pt x="18" y="33"/>
                  <a:pt x="18" y="33"/>
                  <a:pt x="18" y="33"/>
                </a:cubicBezTo>
                <a:cubicBezTo>
                  <a:pt x="18" y="33"/>
                  <a:pt x="18" y="33"/>
                  <a:pt x="18" y="33"/>
                </a:cubicBezTo>
                <a:cubicBezTo>
                  <a:pt x="18" y="33"/>
                  <a:pt x="18" y="33"/>
                  <a:pt x="18" y="33"/>
                </a:cubicBezTo>
                <a:cubicBezTo>
                  <a:pt x="17" y="33"/>
                  <a:pt x="17" y="33"/>
                  <a:pt x="17" y="33"/>
                </a:cubicBezTo>
                <a:cubicBezTo>
                  <a:pt x="17" y="33"/>
                  <a:pt x="17" y="33"/>
                  <a:pt x="17" y="33"/>
                </a:cubicBezTo>
                <a:cubicBezTo>
                  <a:pt x="17" y="33"/>
                  <a:pt x="17" y="33"/>
                  <a:pt x="17" y="33"/>
                </a:cubicBezTo>
                <a:cubicBezTo>
                  <a:pt x="17" y="33"/>
                  <a:pt x="17" y="33"/>
                  <a:pt x="17" y="33"/>
                </a:cubicBezTo>
                <a:cubicBezTo>
                  <a:pt x="17" y="33"/>
                  <a:pt x="17" y="33"/>
                  <a:pt x="17" y="33"/>
                </a:cubicBezTo>
                <a:cubicBezTo>
                  <a:pt x="17" y="33"/>
                  <a:pt x="17" y="33"/>
                  <a:pt x="17" y="33"/>
                </a:cubicBezTo>
                <a:cubicBezTo>
                  <a:pt x="17" y="33"/>
                  <a:pt x="17" y="33"/>
                  <a:pt x="17" y="33"/>
                </a:cubicBezTo>
                <a:cubicBezTo>
                  <a:pt x="17" y="33"/>
                  <a:pt x="17" y="33"/>
                  <a:pt x="17" y="33"/>
                </a:cubicBezTo>
                <a:cubicBezTo>
                  <a:pt x="17" y="33"/>
                  <a:pt x="17" y="33"/>
                  <a:pt x="17" y="33"/>
                </a:cubicBezTo>
                <a:cubicBezTo>
                  <a:pt x="17" y="33"/>
                  <a:pt x="17" y="33"/>
                  <a:pt x="17" y="33"/>
                </a:cubicBezTo>
                <a:cubicBezTo>
                  <a:pt x="17" y="33"/>
                  <a:pt x="17" y="33"/>
                  <a:pt x="17" y="33"/>
                </a:cubicBezTo>
                <a:cubicBezTo>
                  <a:pt x="17" y="33"/>
                  <a:pt x="17" y="33"/>
                  <a:pt x="17" y="33"/>
                </a:cubicBezTo>
                <a:cubicBezTo>
                  <a:pt x="17" y="33"/>
                  <a:pt x="17" y="33"/>
                  <a:pt x="17" y="33"/>
                </a:cubicBezTo>
                <a:cubicBezTo>
                  <a:pt x="17" y="33"/>
                  <a:pt x="17" y="33"/>
                  <a:pt x="17" y="33"/>
                </a:cubicBezTo>
                <a:cubicBezTo>
                  <a:pt x="17" y="33"/>
                  <a:pt x="17" y="33"/>
                  <a:pt x="17" y="33"/>
                </a:cubicBezTo>
                <a:cubicBezTo>
                  <a:pt x="17" y="33"/>
                  <a:pt x="17" y="33"/>
                  <a:pt x="17" y="33"/>
                </a:cubicBezTo>
                <a:cubicBezTo>
                  <a:pt x="17" y="33"/>
                  <a:pt x="17" y="33"/>
                  <a:pt x="17" y="33"/>
                </a:cubicBezTo>
                <a:cubicBezTo>
                  <a:pt x="17" y="33"/>
                  <a:pt x="17" y="33"/>
                  <a:pt x="17" y="33"/>
                </a:cubicBezTo>
                <a:cubicBezTo>
                  <a:pt x="17" y="33"/>
                  <a:pt x="17" y="33"/>
                  <a:pt x="17" y="33"/>
                </a:cubicBezTo>
                <a:cubicBezTo>
                  <a:pt x="17" y="33"/>
                  <a:pt x="17" y="33"/>
                  <a:pt x="17" y="33"/>
                </a:cubicBezTo>
                <a:cubicBezTo>
                  <a:pt x="17" y="33"/>
                  <a:pt x="17" y="33"/>
                  <a:pt x="17" y="33"/>
                </a:cubicBezTo>
                <a:cubicBezTo>
                  <a:pt x="17" y="33"/>
                  <a:pt x="17" y="33"/>
                  <a:pt x="17" y="33"/>
                </a:cubicBezTo>
                <a:cubicBezTo>
                  <a:pt x="17" y="33"/>
                  <a:pt x="17" y="33"/>
                  <a:pt x="17" y="33"/>
                </a:cubicBezTo>
                <a:cubicBezTo>
                  <a:pt x="17" y="33"/>
                  <a:pt x="17" y="33"/>
                  <a:pt x="17" y="33"/>
                </a:cubicBezTo>
                <a:cubicBezTo>
                  <a:pt x="17" y="33"/>
                  <a:pt x="17" y="33"/>
                  <a:pt x="17" y="33"/>
                </a:cubicBezTo>
                <a:cubicBezTo>
                  <a:pt x="17" y="33"/>
                  <a:pt x="17" y="33"/>
                  <a:pt x="17" y="33"/>
                </a:cubicBezTo>
                <a:cubicBezTo>
                  <a:pt x="17" y="33"/>
                  <a:pt x="17" y="33"/>
                  <a:pt x="17" y="33"/>
                </a:cubicBezTo>
                <a:cubicBezTo>
                  <a:pt x="17" y="33"/>
                  <a:pt x="17" y="33"/>
                  <a:pt x="17" y="33"/>
                </a:cubicBezTo>
                <a:cubicBezTo>
                  <a:pt x="17" y="33"/>
                  <a:pt x="17" y="33"/>
                  <a:pt x="17" y="33"/>
                </a:cubicBezTo>
                <a:cubicBezTo>
                  <a:pt x="17" y="33"/>
                  <a:pt x="17" y="33"/>
                  <a:pt x="17" y="33"/>
                </a:cubicBezTo>
                <a:cubicBezTo>
                  <a:pt x="17" y="33"/>
                  <a:pt x="17" y="33"/>
                  <a:pt x="17" y="33"/>
                </a:cubicBezTo>
                <a:cubicBezTo>
                  <a:pt x="17" y="33"/>
                  <a:pt x="17" y="33"/>
                  <a:pt x="17" y="33"/>
                </a:cubicBezTo>
                <a:cubicBezTo>
                  <a:pt x="17" y="33"/>
                  <a:pt x="17" y="33"/>
                  <a:pt x="17" y="33"/>
                </a:cubicBezTo>
                <a:cubicBezTo>
                  <a:pt x="17" y="33"/>
                  <a:pt x="17" y="33"/>
                  <a:pt x="17" y="33"/>
                </a:cubicBezTo>
                <a:cubicBezTo>
                  <a:pt x="17" y="33"/>
                  <a:pt x="17" y="33"/>
                  <a:pt x="17" y="33"/>
                </a:cubicBezTo>
                <a:cubicBezTo>
                  <a:pt x="17" y="33"/>
                  <a:pt x="17" y="33"/>
                  <a:pt x="17" y="33"/>
                </a:cubicBezTo>
                <a:cubicBezTo>
                  <a:pt x="17" y="33"/>
                  <a:pt x="17" y="33"/>
                  <a:pt x="17" y="33"/>
                </a:cubicBezTo>
                <a:cubicBezTo>
                  <a:pt x="17" y="33"/>
                  <a:pt x="17" y="33"/>
                  <a:pt x="17" y="33"/>
                </a:cubicBezTo>
                <a:cubicBezTo>
                  <a:pt x="17" y="33"/>
                  <a:pt x="18" y="33"/>
                  <a:pt x="18" y="33"/>
                </a:cubicBezTo>
                <a:cubicBezTo>
                  <a:pt x="18" y="33"/>
                  <a:pt x="18" y="33"/>
                  <a:pt x="18" y="33"/>
                </a:cubicBezTo>
                <a:cubicBezTo>
                  <a:pt x="18" y="33"/>
                  <a:pt x="18" y="33"/>
                  <a:pt x="18" y="33"/>
                </a:cubicBezTo>
                <a:cubicBezTo>
                  <a:pt x="18" y="33"/>
                  <a:pt x="18" y="33"/>
                  <a:pt x="18" y="33"/>
                </a:cubicBezTo>
                <a:cubicBezTo>
                  <a:pt x="18" y="33"/>
                  <a:pt x="18" y="33"/>
                  <a:pt x="18" y="33"/>
                </a:cubicBezTo>
                <a:cubicBezTo>
                  <a:pt x="18" y="33"/>
                  <a:pt x="18" y="33"/>
                  <a:pt x="18" y="33"/>
                </a:cubicBezTo>
                <a:cubicBezTo>
                  <a:pt x="18" y="33"/>
                  <a:pt x="18" y="33"/>
                  <a:pt x="18" y="33"/>
                </a:cubicBezTo>
                <a:cubicBezTo>
                  <a:pt x="18" y="33"/>
                  <a:pt x="18" y="33"/>
                  <a:pt x="18" y="33"/>
                </a:cubicBezTo>
                <a:cubicBezTo>
                  <a:pt x="18" y="33"/>
                  <a:pt x="18" y="33"/>
                  <a:pt x="18" y="33"/>
                </a:cubicBezTo>
                <a:cubicBezTo>
                  <a:pt x="18" y="33"/>
                  <a:pt x="18" y="33"/>
                  <a:pt x="18" y="33"/>
                </a:cubicBezTo>
                <a:cubicBezTo>
                  <a:pt x="18" y="33"/>
                  <a:pt x="18" y="33"/>
                  <a:pt x="18" y="33"/>
                </a:cubicBezTo>
                <a:cubicBezTo>
                  <a:pt x="18" y="33"/>
                  <a:pt x="18" y="33"/>
                  <a:pt x="18" y="33"/>
                </a:cubicBezTo>
                <a:cubicBezTo>
                  <a:pt x="18" y="33"/>
                  <a:pt x="18" y="33"/>
                  <a:pt x="18" y="33"/>
                </a:cubicBezTo>
                <a:cubicBezTo>
                  <a:pt x="18" y="33"/>
                  <a:pt x="18" y="33"/>
                  <a:pt x="18" y="33"/>
                </a:cubicBezTo>
                <a:cubicBezTo>
                  <a:pt x="18" y="33"/>
                  <a:pt x="18" y="33"/>
                  <a:pt x="18" y="33"/>
                </a:cubicBezTo>
                <a:cubicBezTo>
                  <a:pt x="18" y="33"/>
                  <a:pt x="18" y="33"/>
                  <a:pt x="18" y="33"/>
                </a:cubicBezTo>
                <a:cubicBezTo>
                  <a:pt x="18" y="33"/>
                  <a:pt x="18" y="33"/>
                  <a:pt x="18" y="33"/>
                </a:cubicBezTo>
                <a:cubicBezTo>
                  <a:pt x="18" y="33"/>
                  <a:pt x="18" y="33"/>
                  <a:pt x="18" y="33"/>
                </a:cubicBezTo>
                <a:cubicBezTo>
                  <a:pt x="18" y="33"/>
                  <a:pt x="18" y="33"/>
                  <a:pt x="18" y="33"/>
                </a:cubicBezTo>
                <a:cubicBezTo>
                  <a:pt x="18" y="33"/>
                  <a:pt x="18" y="33"/>
                  <a:pt x="18" y="33"/>
                </a:cubicBezTo>
                <a:cubicBezTo>
                  <a:pt x="18" y="33"/>
                  <a:pt x="18" y="33"/>
                  <a:pt x="18" y="33"/>
                </a:cubicBezTo>
                <a:cubicBezTo>
                  <a:pt x="18" y="33"/>
                  <a:pt x="18" y="33"/>
                  <a:pt x="18" y="33"/>
                </a:cubicBezTo>
                <a:cubicBezTo>
                  <a:pt x="18" y="33"/>
                  <a:pt x="18" y="33"/>
                  <a:pt x="19" y="33"/>
                </a:cubicBezTo>
                <a:cubicBezTo>
                  <a:pt x="19" y="33"/>
                  <a:pt x="18" y="33"/>
                  <a:pt x="18" y="33"/>
                </a:cubicBezTo>
                <a:cubicBezTo>
                  <a:pt x="18" y="33"/>
                  <a:pt x="18" y="33"/>
                  <a:pt x="18" y="33"/>
                </a:cubicBezTo>
                <a:cubicBezTo>
                  <a:pt x="18" y="33"/>
                  <a:pt x="18" y="33"/>
                  <a:pt x="18" y="33"/>
                </a:cubicBezTo>
                <a:cubicBezTo>
                  <a:pt x="18" y="33"/>
                  <a:pt x="18" y="33"/>
                  <a:pt x="18" y="33"/>
                </a:cubicBezTo>
                <a:cubicBezTo>
                  <a:pt x="18" y="33"/>
                  <a:pt x="18" y="33"/>
                  <a:pt x="18" y="33"/>
                </a:cubicBezTo>
                <a:cubicBezTo>
                  <a:pt x="18" y="33"/>
                  <a:pt x="18" y="33"/>
                  <a:pt x="18" y="33"/>
                </a:cubicBezTo>
                <a:cubicBezTo>
                  <a:pt x="18" y="33"/>
                  <a:pt x="18" y="33"/>
                  <a:pt x="18" y="33"/>
                </a:cubicBezTo>
                <a:cubicBezTo>
                  <a:pt x="18" y="33"/>
                  <a:pt x="18" y="33"/>
                  <a:pt x="18" y="33"/>
                </a:cubicBezTo>
                <a:cubicBezTo>
                  <a:pt x="18" y="33"/>
                  <a:pt x="18" y="33"/>
                  <a:pt x="18" y="33"/>
                </a:cubicBezTo>
                <a:cubicBezTo>
                  <a:pt x="18" y="33"/>
                  <a:pt x="18" y="33"/>
                  <a:pt x="18" y="33"/>
                </a:cubicBezTo>
                <a:cubicBezTo>
                  <a:pt x="18" y="33"/>
                  <a:pt x="18" y="33"/>
                  <a:pt x="18" y="33"/>
                </a:cubicBezTo>
                <a:cubicBezTo>
                  <a:pt x="18" y="33"/>
                  <a:pt x="18" y="33"/>
                  <a:pt x="18" y="33"/>
                </a:cubicBezTo>
                <a:cubicBezTo>
                  <a:pt x="18" y="33"/>
                  <a:pt x="18" y="33"/>
                  <a:pt x="18" y="33"/>
                </a:cubicBezTo>
                <a:cubicBezTo>
                  <a:pt x="18" y="33"/>
                  <a:pt x="18" y="33"/>
                  <a:pt x="18" y="33"/>
                </a:cubicBezTo>
                <a:cubicBezTo>
                  <a:pt x="18" y="33"/>
                  <a:pt x="18" y="33"/>
                  <a:pt x="18" y="33"/>
                </a:cubicBezTo>
                <a:cubicBezTo>
                  <a:pt x="18" y="33"/>
                  <a:pt x="18" y="33"/>
                  <a:pt x="18" y="33"/>
                </a:cubicBezTo>
                <a:cubicBezTo>
                  <a:pt x="18" y="33"/>
                  <a:pt x="18" y="33"/>
                  <a:pt x="18" y="33"/>
                </a:cubicBezTo>
                <a:cubicBezTo>
                  <a:pt x="18" y="33"/>
                  <a:pt x="18" y="33"/>
                  <a:pt x="18" y="33"/>
                </a:cubicBezTo>
                <a:cubicBezTo>
                  <a:pt x="18" y="33"/>
                  <a:pt x="18" y="33"/>
                  <a:pt x="18" y="33"/>
                </a:cubicBezTo>
                <a:cubicBezTo>
                  <a:pt x="18" y="33"/>
                  <a:pt x="18" y="33"/>
                  <a:pt x="18" y="33"/>
                </a:cubicBezTo>
                <a:cubicBezTo>
                  <a:pt x="18" y="34"/>
                  <a:pt x="18" y="34"/>
                  <a:pt x="18" y="34"/>
                </a:cubicBezTo>
                <a:cubicBezTo>
                  <a:pt x="18" y="34"/>
                  <a:pt x="18" y="34"/>
                  <a:pt x="18" y="34"/>
                </a:cubicBezTo>
                <a:cubicBezTo>
                  <a:pt x="18" y="34"/>
                  <a:pt x="18" y="34"/>
                  <a:pt x="18" y="34"/>
                </a:cubicBezTo>
                <a:cubicBezTo>
                  <a:pt x="18" y="34"/>
                  <a:pt x="18" y="34"/>
                  <a:pt x="18" y="34"/>
                </a:cubicBezTo>
                <a:cubicBezTo>
                  <a:pt x="18" y="34"/>
                  <a:pt x="18" y="34"/>
                  <a:pt x="18" y="34"/>
                </a:cubicBezTo>
                <a:cubicBezTo>
                  <a:pt x="18" y="34"/>
                  <a:pt x="18" y="34"/>
                  <a:pt x="18" y="34"/>
                </a:cubicBezTo>
                <a:cubicBezTo>
                  <a:pt x="18" y="34"/>
                  <a:pt x="18" y="34"/>
                  <a:pt x="18" y="34"/>
                </a:cubicBezTo>
                <a:cubicBezTo>
                  <a:pt x="18" y="34"/>
                  <a:pt x="18" y="34"/>
                  <a:pt x="18" y="34"/>
                </a:cubicBezTo>
                <a:cubicBezTo>
                  <a:pt x="18" y="34"/>
                  <a:pt x="18" y="34"/>
                  <a:pt x="18" y="34"/>
                </a:cubicBezTo>
                <a:cubicBezTo>
                  <a:pt x="18" y="34"/>
                  <a:pt x="18" y="34"/>
                  <a:pt x="18" y="34"/>
                </a:cubicBezTo>
                <a:cubicBezTo>
                  <a:pt x="18" y="34"/>
                  <a:pt x="18" y="34"/>
                  <a:pt x="18" y="34"/>
                </a:cubicBezTo>
                <a:cubicBezTo>
                  <a:pt x="18" y="34"/>
                  <a:pt x="18" y="34"/>
                  <a:pt x="18" y="34"/>
                </a:cubicBezTo>
                <a:cubicBezTo>
                  <a:pt x="18" y="34"/>
                  <a:pt x="18" y="34"/>
                  <a:pt x="18" y="34"/>
                </a:cubicBezTo>
                <a:cubicBezTo>
                  <a:pt x="18" y="34"/>
                  <a:pt x="18" y="34"/>
                  <a:pt x="18" y="34"/>
                </a:cubicBezTo>
                <a:cubicBezTo>
                  <a:pt x="18" y="34"/>
                  <a:pt x="18" y="34"/>
                  <a:pt x="18" y="34"/>
                </a:cubicBezTo>
                <a:cubicBezTo>
                  <a:pt x="18" y="34"/>
                  <a:pt x="18" y="34"/>
                  <a:pt x="18" y="34"/>
                </a:cubicBezTo>
                <a:cubicBezTo>
                  <a:pt x="18" y="34"/>
                  <a:pt x="18" y="34"/>
                  <a:pt x="18" y="34"/>
                </a:cubicBezTo>
                <a:cubicBezTo>
                  <a:pt x="18" y="34"/>
                  <a:pt x="17" y="34"/>
                  <a:pt x="17" y="34"/>
                </a:cubicBezTo>
                <a:cubicBezTo>
                  <a:pt x="17" y="34"/>
                  <a:pt x="17" y="34"/>
                  <a:pt x="17" y="34"/>
                </a:cubicBezTo>
                <a:cubicBezTo>
                  <a:pt x="17" y="34"/>
                  <a:pt x="17" y="34"/>
                  <a:pt x="17" y="34"/>
                </a:cubicBezTo>
                <a:cubicBezTo>
                  <a:pt x="17" y="34"/>
                  <a:pt x="17" y="34"/>
                  <a:pt x="17" y="34"/>
                </a:cubicBezTo>
                <a:cubicBezTo>
                  <a:pt x="17" y="34"/>
                  <a:pt x="17" y="34"/>
                  <a:pt x="17" y="34"/>
                </a:cubicBezTo>
                <a:cubicBezTo>
                  <a:pt x="17" y="34"/>
                  <a:pt x="17" y="34"/>
                  <a:pt x="17" y="34"/>
                </a:cubicBezTo>
                <a:cubicBezTo>
                  <a:pt x="17" y="34"/>
                  <a:pt x="17" y="35"/>
                  <a:pt x="17" y="35"/>
                </a:cubicBezTo>
                <a:cubicBezTo>
                  <a:pt x="17" y="35"/>
                  <a:pt x="17" y="35"/>
                  <a:pt x="17" y="35"/>
                </a:cubicBezTo>
                <a:cubicBezTo>
                  <a:pt x="17" y="35"/>
                  <a:pt x="17" y="35"/>
                  <a:pt x="17" y="35"/>
                </a:cubicBezTo>
                <a:cubicBezTo>
                  <a:pt x="17" y="35"/>
                  <a:pt x="17" y="35"/>
                  <a:pt x="17" y="35"/>
                </a:cubicBezTo>
                <a:cubicBezTo>
                  <a:pt x="17" y="35"/>
                  <a:pt x="17" y="35"/>
                  <a:pt x="17" y="35"/>
                </a:cubicBezTo>
                <a:cubicBezTo>
                  <a:pt x="17" y="35"/>
                  <a:pt x="17" y="35"/>
                  <a:pt x="17" y="35"/>
                </a:cubicBezTo>
                <a:cubicBezTo>
                  <a:pt x="17" y="35"/>
                  <a:pt x="17" y="35"/>
                  <a:pt x="17" y="35"/>
                </a:cubicBezTo>
                <a:cubicBezTo>
                  <a:pt x="17" y="35"/>
                  <a:pt x="17" y="35"/>
                  <a:pt x="17" y="35"/>
                </a:cubicBezTo>
                <a:cubicBezTo>
                  <a:pt x="17" y="35"/>
                  <a:pt x="17" y="35"/>
                  <a:pt x="17" y="35"/>
                </a:cubicBezTo>
                <a:cubicBezTo>
                  <a:pt x="17" y="35"/>
                  <a:pt x="17" y="35"/>
                  <a:pt x="17" y="35"/>
                </a:cubicBezTo>
                <a:cubicBezTo>
                  <a:pt x="17" y="35"/>
                  <a:pt x="17" y="35"/>
                  <a:pt x="17" y="35"/>
                </a:cubicBezTo>
                <a:cubicBezTo>
                  <a:pt x="17" y="35"/>
                  <a:pt x="17" y="35"/>
                  <a:pt x="17" y="35"/>
                </a:cubicBezTo>
                <a:cubicBezTo>
                  <a:pt x="17" y="35"/>
                  <a:pt x="17" y="35"/>
                  <a:pt x="17" y="35"/>
                </a:cubicBezTo>
                <a:cubicBezTo>
                  <a:pt x="17" y="35"/>
                  <a:pt x="17" y="35"/>
                  <a:pt x="18" y="35"/>
                </a:cubicBezTo>
                <a:cubicBezTo>
                  <a:pt x="18" y="35"/>
                  <a:pt x="18" y="35"/>
                  <a:pt x="18" y="35"/>
                </a:cubicBezTo>
                <a:cubicBezTo>
                  <a:pt x="18" y="35"/>
                  <a:pt x="18" y="35"/>
                  <a:pt x="18" y="35"/>
                </a:cubicBezTo>
                <a:cubicBezTo>
                  <a:pt x="18" y="35"/>
                  <a:pt x="18" y="35"/>
                  <a:pt x="18" y="35"/>
                </a:cubicBezTo>
                <a:cubicBezTo>
                  <a:pt x="18" y="35"/>
                  <a:pt x="18" y="35"/>
                  <a:pt x="18" y="35"/>
                </a:cubicBezTo>
                <a:cubicBezTo>
                  <a:pt x="18" y="35"/>
                  <a:pt x="18" y="35"/>
                  <a:pt x="18" y="35"/>
                </a:cubicBezTo>
                <a:cubicBezTo>
                  <a:pt x="18" y="35"/>
                  <a:pt x="18" y="35"/>
                  <a:pt x="18" y="35"/>
                </a:cubicBezTo>
                <a:cubicBezTo>
                  <a:pt x="18" y="35"/>
                  <a:pt x="18" y="35"/>
                  <a:pt x="18" y="35"/>
                </a:cubicBezTo>
                <a:cubicBezTo>
                  <a:pt x="18" y="35"/>
                  <a:pt x="18" y="35"/>
                  <a:pt x="18" y="35"/>
                </a:cubicBezTo>
                <a:cubicBezTo>
                  <a:pt x="18" y="35"/>
                  <a:pt x="18" y="35"/>
                  <a:pt x="18" y="35"/>
                </a:cubicBezTo>
                <a:cubicBezTo>
                  <a:pt x="18" y="35"/>
                  <a:pt x="18" y="35"/>
                  <a:pt x="18" y="35"/>
                </a:cubicBezTo>
                <a:cubicBezTo>
                  <a:pt x="18" y="35"/>
                  <a:pt x="18" y="35"/>
                  <a:pt x="18" y="34"/>
                </a:cubicBezTo>
                <a:cubicBezTo>
                  <a:pt x="18" y="34"/>
                  <a:pt x="18" y="34"/>
                  <a:pt x="18" y="34"/>
                </a:cubicBezTo>
                <a:cubicBezTo>
                  <a:pt x="18" y="34"/>
                  <a:pt x="18" y="34"/>
                  <a:pt x="18" y="34"/>
                </a:cubicBezTo>
                <a:cubicBezTo>
                  <a:pt x="18" y="34"/>
                  <a:pt x="18" y="34"/>
                  <a:pt x="18" y="34"/>
                </a:cubicBezTo>
                <a:cubicBezTo>
                  <a:pt x="18" y="34"/>
                  <a:pt x="18" y="34"/>
                  <a:pt x="18" y="34"/>
                </a:cubicBezTo>
                <a:cubicBezTo>
                  <a:pt x="18" y="34"/>
                  <a:pt x="18" y="34"/>
                  <a:pt x="18" y="34"/>
                </a:cubicBezTo>
                <a:cubicBezTo>
                  <a:pt x="18" y="34"/>
                  <a:pt x="18" y="34"/>
                  <a:pt x="18" y="34"/>
                </a:cubicBezTo>
                <a:cubicBezTo>
                  <a:pt x="18" y="34"/>
                  <a:pt x="18" y="34"/>
                  <a:pt x="18" y="34"/>
                </a:cubicBezTo>
                <a:cubicBezTo>
                  <a:pt x="18" y="34"/>
                  <a:pt x="18" y="34"/>
                  <a:pt x="18" y="34"/>
                </a:cubicBezTo>
                <a:cubicBezTo>
                  <a:pt x="18" y="34"/>
                  <a:pt x="18" y="34"/>
                  <a:pt x="18" y="34"/>
                </a:cubicBezTo>
                <a:cubicBezTo>
                  <a:pt x="18" y="34"/>
                  <a:pt x="18" y="34"/>
                  <a:pt x="18" y="34"/>
                </a:cubicBezTo>
                <a:cubicBezTo>
                  <a:pt x="18" y="34"/>
                  <a:pt x="18" y="34"/>
                  <a:pt x="18" y="34"/>
                </a:cubicBezTo>
                <a:cubicBezTo>
                  <a:pt x="18" y="34"/>
                  <a:pt x="18" y="34"/>
                  <a:pt x="18" y="34"/>
                </a:cubicBezTo>
                <a:cubicBezTo>
                  <a:pt x="18" y="34"/>
                  <a:pt x="18" y="34"/>
                  <a:pt x="18" y="34"/>
                </a:cubicBezTo>
                <a:cubicBezTo>
                  <a:pt x="18" y="34"/>
                  <a:pt x="18" y="34"/>
                  <a:pt x="18" y="34"/>
                </a:cubicBezTo>
                <a:cubicBezTo>
                  <a:pt x="18" y="34"/>
                  <a:pt x="18" y="34"/>
                  <a:pt x="18" y="34"/>
                </a:cubicBezTo>
                <a:cubicBezTo>
                  <a:pt x="18" y="34"/>
                  <a:pt x="18" y="34"/>
                  <a:pt x="18" y="34"/>
                </a:cubicBezTo>
                <a:cubicBezTo>
                  <a:pt x="18" y="34"/>
                  <a:pt x="18" y="34"/>
                  <a:pt x="18" y="34"/>
                </a:cubicBezTo>
                <a:cubicBezTo>
                  <a:pt x="18" y="34"/>
                  <a:pt x="18" y="34"/>
                  <a:pt x="18" y="34"/>
                </a:cubicBezTo>
                <a:cubicBezTo>
                  <a:pt x="18" y="34"/>
                  <a:pt x="18" y="34"/>
                  <a:pt x="18" y="34"/>
                </a:cubicBezTo>
                <a:cubicBezTo>
                  <a:pt x="18" y="34"/>
                  <a:pt x="18" y="34"/>
                  <a:pt x="18" y="34"/>
                </a:cubicBezTo>
                <a:cubicBezTo>
                  <a:pt x="18" y="34"/>
                  <a:pt x="18" y="34"/>
                  <a:pt x="18" y="34"/>
                </a:cubicBezTo>
                <a:cubicBezTo>
                  <a:pt x="18" y="34"/>
                  <a:pt x="18" y="34"/>
                  <a:pt x="18" y="34"/>
                </a:cubicBezTo>
                <a:cubicBezTo>
                  <a:pt x="18" y="34"/>
                  <a:pt x="18" y="34"/>
                  <a:pt x="18" y="34"/>
                </a:cubicBezTo>
                <a:cubicBezTo>
                  <a:pt x="18" y="34"/>
                  <a:pt x="18" y="34"/>
                  <a:pt x="18" y="34"/>
                </a:cubicBezTo>
                <a:cubicBezTo>
                  <a:pt x="18" y="34"/>
                  <a:pt x="18" y="34"/>
                  <a:pt x="18" y="34"/>
                </a:cubicBezTo>
                <a:cubicBezTo>
                  <a:pt x="18" y="34"/>
                  <a:pt x="18" y="34"/>
                  <a:pt x="18" y="34"/>
                </a:cubicBezTo>
                <a:cubicBezTo>
                  <a:pt x="18" y="34"/>
                  <a:pt x="18" y="34"/>
                  <a:pt x="18" y="34"/>
                </a:cubicBezTo>
                <a:cubicBezTo>
                  <a:pt x="18" y="34"/>
                  <a:pt x="18" y="34"/>
                  <a:pt x="18" y="34"/>
                </a:cubicBezTo>
                <a:cubicBezTo>
                  <a:pt x="18" y="34"/>
                  <a:pt x="18" y="34"/>
                  <a:pt x="18" y="34"/>
                </a:cubicBezTo>
                <a:cubicBezTo>
                  <a:pt x="18" y="34"/>
                  <a:pt x="18" y="34"/>
                  <a:pt x="18" y="34"/>
                </a:cubicBezTo>
                <a:cubicBezTo>
                  <a:pt x="18" y="34"/>
                  <a:pt x="18" y="34"/>
                  <a:pt x="18" y="34"/>
                </a:cubicBezTo>
                <a:cubicBezTo>
                  <a:pt x="18" y="34"/>
                  <a:pt x="18" y="34"/>
                  <a:pt x="18" y="34"/>
                </a:cubicBezTo>
                <a:cubicBezTo>
                  <a:pt x="18" y="34"/>
                  <a:pt x="18" y="34"/>
                  <a:pt x="18" y="34"/>
                </a:cubicBezTo>
                <a:cubicBezTo>
                  <a:pt x="18" y="34"/>
                  <a:pt x="18" y="34"/>
                  <a:pt x="18" y="34"/>
                </a:cubicBezTo>
                <a:cubicBezTo>
                  <a:pt x="18" y="34"/>
                  <a:pt x="19" y="34"/>
                  <a:pt x="19" y="34"/>
                </a:cubicBezTo>
                <a:cubicBezTo>
                  <a:pt x="19" y="34"/>
                  <a:pt x="19" y="34"/>
                  <a:pt x="19" y="34"/>
                </a:cubicBezTo>
                <a:cubicBezTo>
                  <a:pt x="19" y="34"/>
                  <a:pt x="19" y="34"/>
                  <a:pt x="19" y="34"/>
                </a:cubicBezTo>
                <a:cubicBezTo>
                  <a:pt x="19" y="34"/>
                  <a:pt x="19" y="34"/>
                  <a:pt x="19" y="34"/>
                </a:cubicBezTo>
                <a:cubicBezTo>
                  <a:pt x="19" y="34"/>
                  <a:pt x="19" y="34"/>
                  <a:pt x="19" y="34"/>
                </a:cubicBezTo>
                <a:cubicBezTo>
                  <a:pt x="19" y="34"/>
                  <a:pt x="19" y="34"/>
                  <a:pt x="19" y="34"/>
                </a:cubicBezTo>
                <a:cubicBezTo>
                  <a:pt x="19" y="34"/>
                  <a:pt x="19" y="34"/>
                  <a:pt x="18" y="34"/>
                </a:cubicBezTo>
                <a:cubicBezTo>
                  <a:pt x="18" y="34"/>
                  <a:pt x="18" y="34"/>
                  <a:pt x="18" y="34"/>
                </a:cubicBezTo>
                <a:cubicBezTo>
                  <a:pt x="18" y="34"/>
                  <a:pt x="18" y="34"/>
                  <a:pt x="18" y="34"/>
                </a:cubicBezTo>
                <a:cubicBezTo>
                  <a:pt x="18" y="34"/>
                  <a:pt x="18" y="34"/>
                  <a:pt x="18" y="34"/>
                </a:cubicBezTo>
                <a:cubicBezTo>
                  <a:pt x="18" y="34"/>
                  <a:pt x="18" y="34"/>
                  <a:pt x="18" y="34"/>
                </a:cubicBezTo>
                <a:cubicBezTo>
                  <a:pt x="18" y="34"/>
                  <a:pt x="18" y="34"/>
                  <a:pt x="19" y="34"/>
                </a:cubicBezTo>
                <a:cubicBezTo>
                  <a:pt x="19" y="34"/>
                  <a:pt x="19" y="34"/>
                  <a:pt x="19" y="34"/>
                </a:cubicBezTo>
                <a:cubicBezTo>
                  <a:pt x="19" y="34"/>
                  <a:pt x="19" y="34"/>
                  <a:pt x="19" y="34"/>
                </a:cubicBezTo>
                <a:cubicBezTo>
                  <a:pt x="19" y="34"/>
                  <a:pt x="19" y="34"/>
                  <a:pt x="19" y="34"/>
                </a:cubicBezTo>
                <a:cubicBezTo>
                  <a:pt x="19" y="34"/>
                  <a:pt x="19" y="34"/>
                  <a:pt x="19" y="34"/>
                </a:cubicBezTo>
                <a:cubicBezTo>
                  <a:pt x="19" y="34"/>
                  <a:pt x="19" y="34"/>
                  <a:pt x="19" y="34"/>
                </a:cubicBezTo>
                <a:cubicBezTo>
                  <a:pt x="19" y="34"/>
                  <a:pt x="19" y="34"/>
                  <a:pt x="19" y="34"/>
                </a:cubicBezTo>
                <a:cubicBezTo>
                  <a:pt x="19" y="34"/>
                  <a:pt x="19" y="34"/>
                  <a:pt x="19" y="34"/>
                </a:cubicBezTo>
                <a:cubicBezTo>
                  <a:pt x="19" y="34"/>
                  <a:pt x="19" y="34"/>
                  <a:pt x="19" y="34"/>
                </a:cubicBezTo>
                <a:cubicBezTo>
                  <a:pt x="19" y="34"/>
                  <a:pt x="19" y="34"/>
                  <a:pt x="19" y="34"/>
                </a:cubicBezTo>
                <a:cubicBezTo>
                  <a:pt x="19" y="34"/>
                  <a:pt x="19" y="34"/>
                  <a:pt x="19" y="34"/>
                </a:cubicBezTo>
                <a:cubicBezTo>
                  <a:pt x="19" y="34"/>
                  <a:pt x="19" y="34"/>
                  <a:pt x="19" y="34"/>
                </a:cubicBezTo>
                <a:cubicBezTo>
                  <a:pt x="19" y="34"/>
                  <a:pt x="19" y="34"/>
                  <a:pt x="19" y="34"/>
                </a:cubicBezTo>
                <a:cubicBezTo>
                  <a:pt x="19" y="34"/>
                  <a:pt x="19" y="34"/>
                  <a:pt x="19" y="34"/>
                </a:cubicBezTo>
                <a:cubicBezTo>
                  <a:pt x="19" y="34"/>
                  <a:pt x="19" y="34"/>
                  <a:pt x="19" y="34"/>
                </a:cubicBezTo>
                <a:cubicBezTo>
                  <a:pt x="19" y="34"/>
                  <a:pt x="19" y="34"/>
                  <a:pt x="19" y="34"/>
                </a:cubicBezTo>
                <a:cubicBezTo>
                  <a:pt x="19" y="34"/>
                  <a:pt x="19" y="34"/>
                  <a:pt x="19" y="34"/>
                </a:cubicBezTo>
                <a:cubicBezTo>
                  <a:pt x="19" y="34"/>
                  <a:pt x="19" y="34"/>
                  <a:pt x="19" y="34"/>
                </a:cubicBezTo>
                <a:cubicBezTo>
                  <a:pt x="19" y="34"/>
                  <a:pt x="19" y="34"/>
                  <a:pt x="19" y="34"/>
                </a:cubicBezTo>
                <a:cubicBezTo>
                  <a:pt x="19" y="34"/>
                  <a:pt x="19" y="34"/>
                  <a:pt x="19" y="34"/>
                </a:cubicBezTo>
                <a:cubicBezTo>
                  <a:pt x="19" y="34"/>
                  <a:pt x="19" y="34"/>
                  <a:pt x="19" y="34"/>
                </a:cubicBezTo>
                <a:cubicBezTo>
                  <a:pt x="19" y="34"/>
                  <a:pt x="19" y="34"/>
                  <a:pt x="19" y="34"/>
                </a:cubicBezTo>
                <a:cubicBezTo>
                  <a:pt x="19" y="34"/>
                  <a:pt x="19" y="34"/>
                  <a:pt x="19" y="34"/>
                </a:cubicBezTo>
                <a:cubicBezTo>
                  <a:pt x="19" y="34"/>
                  <a:pt x="19" y="34"/>
                  <a:pt x="19" y="34"/>
                </a:cubicBezTo>
                <a:cubicBezTo>
                  <a:pt x="19" y="34"/>
                  <a:pt x="19" y="34"/>
                  <a:pt x="19" y="34"/>
                </a:cubicBezTo>
                <a:cubicBezTo>
                  <a:pt x="19" y="34"/>
                  <a:pt x="19" y="34"/>
                  <a:pt x="19" y="34"/>
                </a:cubicBezTo>
                <a:cubicBezTo>
                  <a:pt x="19" y="34"/>
                  <a:pt x="19" y="34"/>
                  <a:pt x="19" y="34"/>
                </a:cubicBezTo>
                <a:cubicBezTo>
                  <a:pt x="19" y="34"/>
                  <a:pt x="19" y="34"/>
                  <a:pt x="19" y="34"/>
                </a:cubicBezTo>
                <a:cubicBezTo>
                  <a:pt x="19" y="34"/>
                  <a:pt x="19" y="34"/>
                  <a:pt x="19" y="34"/>
                </a:cubicBezTo>
                <a:cubicBezTo>
                  <a:pt x="19" y="34"/>
                  <a:pt x="19" y="34"/>
                  <a:pt x="19" y="34"/>
                </a:cubicBezTo>
                <a:cubicBezTo>
                  <a:pt x="19" y="34"/>
                  <a:pt x="19" y="34"/>
                  <a:pt x="19" y="34"/>
                </a:cubicBezTo>
                <a:cubicBezTo>
                  <a:pt x="19" y="34"/>
                  <a:pt x="19" y="34"/>
                  <a:pt x="19" y="34"/>
                </a:cubicBezTo>
                <a:cubicBezTo>
                  <a:pt x="19" y="34"/>
                  <a:pt x="19" y="34"/>
                  <a:pt x="19" y="34"/>
                </a:cubicBezTo>
                <a:cubicBezTo>
                  <a:pt x="19" y="34"/>
                  <a:pt x="19" y="34"/>
                  <a:pt x="19" y="34"/>
                </a:cubicBezTo>
                <a:cubicBezTo>
                  <a:pt x="19" y="34"/>
                  <a:pt x="19" y="34"/>
                  <a:pt x="19" y="34"/>
                </a:cubicBezTo>
                <a:cubicBezTo>
                  <a:pt x="19" y="34"/>
                  <a:pt x="19" y="34"/>
                  <a:pt x="19" y="34"/>
                </a:cubicBezTo>
                <a:cubicBezTo>
                  <a:pt x="19" y="34"/>
                  <a:pt x="19" y="34"/>
                  <a:pt x="19" y="34"/>
                </a:cubicBezTo>
                <a:cubicBezTo>
                  <a:pt x="19" y="34"/>
                  <a:pt x="19" y="34"/>
                  <a:pt x="19" y="34"/>
                </a:cubicBezTo>
                <a:cubicBezTo>
                  <a:pt x="19" y="34"/>
                  <a:pt x="19" y="34"/>
                  <a:pt x="19" y="34"/>
                </a:cubicBezTo>
                <a:cubicBezTo>
                  <a:pt x="19" y="34"/>
                  <a:pt x="19" y="34"/>
                  <a:pt x="19" y="34"/>
                </a:cubicBezTo>
                <a:cubicBezTo>
                  <a:pt x="19" y="34"/>
                  <a:pt x="19" y="34"/>
                  <a:pt x="19" y="34"/>
                </a:cubicBezTo>
                <a:cubicBezTo>
                  <a:pt x="19" y="34"/>
                  <a:pt x="19" y="34"/>
                  <a:pt x="19" y="34"/>
                </a:cubicBezTo>
                <a:cubicBezTo>
                  <a:pt x="19" y="34"/>
                  <a:pt x="19" y="34"/>
                  <a:pt x="19" y="34"/>
                </a:cubicBezTo>
                <a:cubicBezTo>
                  <a:pt x="19" y="34"/>
                  <a:pt x="19" y="34"/>
                  <a:pt x="19" y="34"/>
                </a:cubicBezTo>
                <a:cubicBezTo>
                  <a:pt x="19" y="34"/>
                  <a:pt x="19" y="34"/>
                  <a:pt x="19" y="34"/>
                </a:cubicBezTo>
                <a:cubicBezTo>
                  <a:pt x="19" y="34"/>
                  <a:pt x="19" y="34"/>
                  <a:pt x="19" y="34"/>
                </a:cubicBezTo>
                <a:cubicBezTo>
                  <a:pt x="19" y="34"/>
                  <a:pt x="19" y="34"/>
                  <a:pt x="19" y="34"/>
                </a:cubicBezTo>
                <a:cubicBezTo>
                  <a:pt x="19" y="34"/>
                  <a:pt x="19" y="34"/>
                  <a:pt x="19" y="34"/>
                </a:cubicBezTo>
                <a:cubicBezTo>
                  <a:pt x="19" y="34"/>
                  <a:pt x="19" y="34"/>
                  <a:pt x="19" y="34"/>
                </a:cubicBezTo>
                <a:cubicBezTo>
                  <a:pt x="19" y="34"/>
                  <a:pt x="19" y="34"/>
                  <a:pt x="19" y="34"/>
                </a:cubicBezTo>
                <a:cubicBezTo>
                  <a:pt x="19" y="34"/>
                  <a:pt x="19" y="34"/>
                  <a:pt x="19" y="34"/>
                </a:cubicBezTo>
                <a:cubicBezTo>
                  <a:pt x="19" y="34"/>
                  <a:pt x="19" y="34"/>
                  <a:pt x="19" y="34"/>
                </a:cubicBezTo>
                <a:cubicBezTo>
                  <a:pt x="19" y="34"/>
                  <a:pt x="19" y="34"/>
                  <a:pt x="19" y="34"/>
                </a:cubicBezTo>
                <a:cubicBezTo>
                  <a:pt x="19" y="34"/>
                  <a:pt x="19" y="34"/>
                  <a:pt x="19" y="34"/>
                </a:cubicBezTo>
                <a:cubicBezTo>
                  <a:pt x="19" y="34"/>
                  <a:pt x="19" y="33"/>
                  <a:pt x="19" y="33"/>
                </a:cubicBezTo>
                <a:cubicBezTo>
                  <a:pt x="19" y="33"/>
                  <a:pt x="19" y="33"/>
                  <a:pt x="19" y="33"/>
                </a:cubicBezTo>
                <a:cubicBezTo>
                  <a:pt x="19" y="33"/>
                  <a:pt x="19" y="33"/>
                  <a:pt x="19" y="33"/>
                </a:cubicBezTo>
                <a:cubicBezTo>
                  <a:pt x="19" y="33"/>
                  <a:pt x="19" y="33"/>
                  <a:pt x="19" y="33"/>
                </a:cubicBezTo>
                <a:cubicBezTo>
                  <a:pt x="19" y="33"/>
                  <a:pt x="19" y="33"/>
                  <a:pt x="19" y="33"/>
                </a:cubicBezTo>
                <a:cubicBezTo>
                  <a:pt x="19" y="33"/>
                  <a:pt x="19" y="33"/>
                  <a:pt x="19" y="33"/>
                </a:cubicBezTo>
                <a:cubicBezTo>
                  <a:pt x="19" y="33"/>
                  <a:pt x="19" y="33"/>
                  <a:pt x="19" y="33"/>
                </a:cubicBezTo>
                <a:cubicBezTo>
                  <a:pt x="19" y="33"/>
                  <a:pt x="19" y="33"/>
                  <a:pt x="19" y="33"/>
                </a:cubicBezTo>
                <a:cubicBezTo>
                  <a:pt x="19" y="33"/>
                  <a:pt x="19" y="33"/>
                  <a:pt x="19" y="33"/>
                </a:cubicBezTo>
                <a:cubicBezTo>
                  <a:pt x="19" y="33"/>
                  <a:pt x="19" y="33"/>
                  <a:pt x="19" y="33"/>
                </a:cubicBezTo>
                <a:cubicBezTo>
                  <a:pt x="19" y="33"/>
                  <a:pt x="19" y="33"/>
                  <a:pt x="19" y="33"/>
                </a:cubicBezTo>
                <a:cubicBezTo>
                  <a:pt x="19" y="33"/>
                  <a:pt x="19" y="33"/>
                  <a:pt x="19" y="33"/>
                </a:cubicBezTo>
                <a:cubicBezTo>
                  <a:pt x="19" y="33"/>
                  <a:pt x="19" y="33"/>
                  <a:pt x="19" y="33"/>
                </a:cubicBezTo>
                <a:cubicBezTo>
                  <a:pt x="19" y="33"/>
                  <a:pt x="19" y="33"/>
                  <a:pt x="18" y="33"/>
                </a:cubicBezTo>
                <a:cubicBezTo>
                  <a:pt x="18" y="33"/>
                  <a:pt x="18" y="33"/>
                  <a:pt x="18" y="33"/>
                </a:cubicBezTo>
                <a:cubicBezTo>
                  <a:pt x="18" y="33"/>
                  <a:pt x="18" y="33"/>
                  <a:pt x="18" y="33"/>
                </a:cubicBezTo>
                <a:cubicBezTo>
                  <a:pt x="18" y="33"/>
                  <a:pt x="18" y="33"/>
                  <a:pt x="18" y="33"/>
                </a:cubicBezTo>
                <a:cubicBezTo>
                  <a:pt x="18" y="33"/>
                  <a:pt x="18" y="33"/>
                  <a:pt x="18" y="33"/>
                </a:cubicBezTo>
                <a:cubicBezTo>
                  <a:pt x="18" y="33"/>
                  <a:pt x="18" y="33"/>
                  <a:pt x="18" y="33"/>
                </a:cubicBezTo>
                <a:cubicBezTo>
                  <a:pt x="18" y="33"/>
                  <a:pt x="18" y="33"/>
                  <a:pt x="18" y="33"/>
                </a:cubicBezTo>
                <a:cubicBezTo>
                  <a:pt x="18" y="33"/>
                  <a:pt x="18" y="33"/>
                  <a:pt x="18" y="33"/>
                </a:cubicBezTo>
                <a:cubicBezTo>
                  <a:pt x="18" y="33"/>
                  <a:pt x="18" y="33"/>
                  <a:pt x="18" y="33"/>
                </a:cubicBezTo>
                <a:cubicBezTo>
                  <a:pt x="18" y="33"/>
                  <a:pt x="18" y="33"/>
                  <a:pt x="18" y="33"/>
                </a:cubicBezTo>
                <a:cubicBezTo>
                  <a:pt x="18" y="33"/>
                  <a:pt x="18" y="33"/>
                  <a:pt x="18" y="33"/>
                </a:cubicBezTo>
                <a:cubicBezTo>
                  <a:pt x="18" y="33"/>
                  <a:pt x="18" y="33"/>
                  <a:pt x="18" y="33"/>
                </a:cubicBezTo>
                <a:cubicBezTo>
                  <a:pt x="18" y="33"/>
                  <a:pt x="18" y="33"/>
                  <a:pt x="18" y="33"/>
                </a:cubicBezTo>
                <a:cubicBezTo>
                  <a:pt x="18" y="33"/>
                  <a:pt x="18" y="33"/>
                  <a:pt x="18" y="33"/>
                </a:cubicBezTo>
                <a:cubicBezTo>
                  <a:pt x="18" y="33"/>
                  <a:pt x="18" y="33"/>
                  <a:pt x="18" y="33"/>
                </a:cubicBezTo>
                <a:cubicBezTo>
                  <a:pt x="18" y="33"/>
                  <a:pt x="18" y="33"/>
                  <a:pt x="18" y="33"/>
                </a:cubicBezTo>
                <a:cubicBezTo>
                  <a:pt x="18" y="33"/>
                  <a:pt x="18" y="33"/>
                  <a:pt x="18" y="33"/>
                </a:cubicBezTo>
                <a:close/>
                <a:moveTo>
                  <a:pt x="18" y="31"/>
                </a:moveTo>
                <a:cubicBezTo>
                  <a:pt x="18" y="31"/>
                  <a:pt x="18" y="31"/>
                  <a:pt x="18" y="31"/>
                </a:cubicBezTo>
                <a:cubicBezTo>
                  <a:pt x="18" y="31"/>
                  <a:pt x="18" y="31"/>
                  <a:pt x="18" y="31"/>
                </a:cubicBezTo>
                <a:cubicBezTo>
                  <a:pt x="18" y="31"/>
                  <a:pt x="18" y="31"/>
                  <a:pt x="18" y="31"/>
                </a:cubicBezTo>
                <a:cubicBezTo>
                  <a:pt x="18" y="31"/>
                  <a:pt x="18" y="31"/>
                  <a:pt x="18" y="31"/>
                </a:cubicBezTo>
                <a:cubicBezTo>
                  <a:pt x="18" y="31"/>
                  <a:pt x="18" y="31"/>
                  <a:pt x="18" y="31"/>
                </a:cubicBezTo>
                <a:cubicBezTo>
                  <a:pt x="18" y="31"/>
                  <a:pt x="18" y="31"/>
                  <a:pt x="18" y="31"/>
                </a:cubicBezTo>
                <a:cubicBezTo>
                  <a:pt x="18" y="31"/>
                  <a:pt x="18" y="31"/>
                  <a:pt x="19" y="31"/>
                </a:cubicBezTo>
                <a:cubicBezTo>
                  <a:pt x="19" y="31"/>
                  <a:pt x="19" y="31"/>
                  <a:pt x="19" y="31"/>
                </a:cubicBezTo>
                <a:cubicBezTo>
                  <a:pt x="19" y="31"/>
                  <a:pt x="19" y="31"/>
                  <a:pt x="19" y="31"/>
                </a:cubicBezTo>
                <a:cubicBezTo>
                  <a:pt x="19" y="31"/>
                  <a:pt x="19" y="31"/>
                  <a:pt x="19" y="31"/>
                </a:cubicBezTo>
                <a:cubicBezTo>
                  <a:pt x="19" y="31"/>
                  <a:pt x="19" y="31"/>
                  <a:pt x="19" y="31"/>
                </a:cubicBezTo>
                <a:cubicBezTo>
                  <a:pt x="19" y="31"/>
                  <a:pt x="19" y="31"/>
                  <a:pt x="19" y="31"/>
                </a:cubicBezTo>
                <a:cubicBezTo>
                  <a:pt x="19" y="31"/>
                  <a:pt x="18" y="31"/>
                  <a:pt x="18" y="31"/>
                </a:cubicBezTo>
                <a:cubicBezTo>
                  <a:pt x="18" y="31"/>
                  <a:pt x="18" y="31"/>
                  <a:pt x="18" y="31"/>
                </a:cubicBezTo>
                <a:cubicBezTo>
                  <a:pt x="18" y="31"/>
                  <a:pt x="18" y="31"/>
                  <a:pt x="18" y="31"/>
                </a:cubicBezTo>
                <a:cubicBezTo>
                  <a:pt x="18" y="31"/>
                  <a:pt x="18" y="31"/>
                  <a:pt x="18" y="31"/>
                </a:cubicBezTo>
                <a:cubicBezTo>
                  <a:pt x="18" y="31"/>
                  <a:pt x="18" y="31"/>
                  <a:pt x="18" y="31"/>
                </a:cubicBezTo>
                <a:cubicBezTo>
                  <a:pt x="18" y="31"/>
                  <a:pt x="18" y="31"/>
                  <a:pt x="18" y="31"/>
                </a:cubicBezTo>
                <a:cubicBezTo>
                  <a:pt x="18" y="31"/>
                  <a:pt x="18" y="31"/>
                  <a:pt x="18" y="31"/>
                </a:cubicBezTo>
                <a:cubicBezTo>
                  <a:pt x="18" y="31"/>
                  <a:pt x="18" y="31"/>
                  <a:pt x="18" y="31"/>
                </a:cubicBezTo>
                <a:cubicBezTo>
                  <a:pt x="18" y="31"/>
                  <a:pt x="18" y="31"/>
                  <a:pt x="18" y="31"/>
                </a:cubicBezTo>
                <a:cubicBezTo>
                  <a:pt x="18" y="31"/>
                  <a:pt x="18" y="31"/>
                  <a:pt x="18" y="31"/>
                </a:cubicBezTo>
                <a:close/>
                <a:moveTo>
                  <a:pt x="20" y="34"/>
                </a:moveTo>
                <a:cubicBezTo>
                  <a:pt x="19" y="34"/>
                  <a:pt x="19" y="34"/>
                  <a:pt x="19" y="34"/>
                </a:cubicBezTo>
                <a:cubicBezTo>
                  <a:pt x="19" y="34"/>
                  <a:pt x="19" y="34"/>
                  <a:pt x="19" y="34"/>
                </a:cubicBezTo>
                <a:cubicBezTo>
                  <a:pt x="19" y="34"/>
                  <a:pt x="19" y="34"/>
                  <a:pt x="19" y="34"/>
                </a:cubicBezTo>
                <a:cubicBezTo>
                  <a:pt x="19" y="34"/>
                  <a:pt x="19" y="34"/>
                  <a:pt x="19" y="34"/>
                </a:cubicBezTo>
                <a:cubicBezTo>
                  <a:pt x="19" y="34"/>
                  <a:pt x="19" y="34"/>
                  <a:pt x="19" y="34"/>
                </a:cubicBezTo>
                <a:cubicBezTo>
                  <a:pt x="19" y="34"/>
                  <a:pt x="19" y="34"/>
                  <a:pt x="19" y="34"/>
                </a:cubicBezTo>
                <a:cubicBezTo>
                  <a:pt x="19" y="34"/>
                  <a:pt x="19" y="34"/>
                  <a:pt x="19" y="34"/>
                </a:cubicBezTo>
                <a:cubicBezTo>
                  <a:pt x="19" y="34"/>
                  <a:pt x="19" y="34"/>
                  <a:pt x="19" y="34"/>
                </a:cubicBezTo>
                <a:cubicBezTo>
                  <a:pt x="19" y="34"/>
                  <a:pt x="19" y="34"/>
                  <a:pt x="19" y="34"/>
                </a:cubicBezTo>
                <a:cubicBezTo>
                  <a:pt x="19" y="34"/>
                  <a:pt x="19" y="34"/>
                  <a:pt x="19" y="34"/>
                </a:cubicBezTo>
                <a:cubicBezTo>
                  <a:pt x="19" y="34"/>
                  <a:pt x="19" y="34"/>
                  <a:pt x="19" y="34"/>
                </a:cubicBezTo>
                <a:cubicBezTo>
                  <a:pt x="19" y="34"/>
                  <a:pt x="20" y="34"/>
                  <a:pt x="20" y="34"/>
                </a:cubicBezTo>
                <a:cubicBezTo>
                  <a:pt x="20" y="34"/>
                  <a:pt x="20" y="34"/>
                  <a:pt x="20" y="34"/>
                </a:cubicBezTo>
                <a:cubicBezTo>
                  <a:pt x="20" y="34"/>
                  <a:pt x="20" y="34"/>
                  <a:pt x="20" y="34"/>
                </a:cubicBezTo>
                <a:cubicBezTo>
                  <a:pt x="20" y="34"/>
                  <a:pt x="20" y="34"/>
                  <a:pt x="20" y="34"/>
                </a:cubicBezTo>
                <a:cubicBezTo>
                  <a:pt x="20" y="34"/>
                  <a:pt x="20" y="34"/>
                  <a:pt x="20" y="34"/>
                </a:cubicBezTo>
                <a:cubicBezTo>
                  <a:pt x="20" y="34"/>
                  <a:pt x="20" y="34"/>
                  <a:pt x="20" y="34"/>
                </a:cubicBezTo>
                <a:cubicBezTo>
                  <a:pt x="20" y="34"/>
                  <a:pt x="20" y="34"/>
                  <a:pt x="20" y="34"/>
                </a:cubicBezTo>
                <a:cubicBezTo>
                  <a:pt x="20" y="34"/>
                  <a:pt x="20" y="34"/>
                  <a:pt x="20" y="34"/>
                </a:cubicBezTo>
                <a:cubicBezTo>
                  <a:pt x="20" y="34"/>
                  <a:pt x="20" y="34"/>
                  <a:pt x="20" y="34"/>
                </a:cubicBezTo>
                <a:cubicBezTo>
                  <a:pt x="20" y="34"/>
                  <a:pt x="20" y="34"/>
                  <a:pt x="20" y="34"/>
                </a:cubicBezTo>
                <a:cubicBezTo>
                  <a:pt x="20" y="34"/>
                  <a:pt x="20" y="34"/>
                  <a:pt x="20" y="34"/>
                </a:cubicBezTo>
                <a:cubicBezTo>
                  <a:pt x="20" y="34"/>
                  <a:pt x="20" y="34"/>
                  <a:pt x="20" y="34"/>
                </a:cubicBezTo>
                <a:cubicBezTo>
                  <a:pt x="20" y="34"/>
                  <a:pt x="20" y="34"/>
                  <a:pt x="20" y="34"/>
                </a:cubicBezTo>
                <a:cubicBezTo>
                  <a:pt x="20" y="34"/>
                  <a:pt x="20" y="34"/>
                  <a:pt x="20" y="34"/>
                </a:cubicBezTo>
                <a:cubicBezTo>
                  <a:pt x="20" y="34"/>
                  <a:pt x="20" y="34"/>
                  <a:pt x="20" y="34"/>
                </a:cubicBezTo>
                <a:cubicBezTo>
                  <a:pt x="20" y="34"/>
                  <a:pt x="20" y="34"/>
                  <a:pt x="20" y="34"/>
                </a:cubicBezTo>
                <a:cubicBezTo>
                  <a:pt x="20" y="34"/>
                  <a:pt x="20" y="34"/>
                  <a:pt x="20" y="34"/>
                </a:cubicBezTo>
                <a:cubicBezTo>
                  <a:pt x="20" y="34"/>
                  <a:pt x="20" y="34"/>
                  <a:pt x="20" y="34"/>
                </a:cubicBezTo>
                <a:cubicBezTo>
                  <a:pt x="20" y="34"/>
                  <a:pt x="20" y="34"/>
                  <a:pt x="20" y="34"/>
                </a:cubicBezTo>
                <a:cubicBezTo>
                  <a:pt x="20" y="34"/>
                  <a:pt x="20" y="34"/>
                  <a:pt x="20" y="34"/>
                </a:cubicBezTo>
                <a:cubicBezTo>
                  <a:pt x="20" y="34"/>
                  <a:pt x="20" y="34"/>
                  <a:pt x="20" y="34"/>
                </a:cubicBezTo>
                <a:cubicBezTo>
                  <a:pt x="20" y="34"/>
                  <a:pt x="20" y="34"/>
                  <a:pt x="21" y="34"/>
                </a:cubicBezTo>
                <a:cubicBezTo>
                  <a:pt x="21" y="34"/>
                  <a:pt x="21" y="34"/>
                  <a:pt x="21" y="34"/>
                </a:cubicBezTo>
                <a:cubicBezTo>
                  <a:pt x="21" y="34"/>
                  <a:pt x="21" y="34"/>
                  <a:pt x="21" y="34"/>
                </a:cubicBezTo>
                <a:cubicBezTo>
                  <a:pt x="21" y="34"/>
                  <a:pt x="21" y="34"/>
                  <a:pt x="21" y="34"/>
                </a:cubicBezTo>
                <a:cubicBezTo>
                  <a:pt x="21" y="34"/>
                  <a:pt x="21" y="34"/>
                  <a:pt x="21" y="34"/>
                </a:cubicBezTo>
                <a:cubicBezTo>
                  <a:pt x="21" y="34"/>
                  <a:pt x="21" y="34"/>
                  <a:pt x="21" y="34"/>
                </a:cubicBezTo>
                <a:cubicBezTo>
                  <a:pt x="21" y="34"/>
                  <a:pt x="21" y="34"/>
                  <a:pt x="21" y="34"/>
                </a:cubicBezTo>
                <a:cubicBezTo>
                  <a:pt x="21" y="34"/>
                  <a:pt x="21" y="34"/>
                  <a:pt x="21" y="34"/>
                </a:cubicBezTo>
                <a:cubicBezTo>
                  <a:pt x="21" y="34"/>
                  <a:pt x="21" y="34"/>
                  <a:pt x="21" y="34"/>
                </a:cubicBezTo>
                <a:cubicBezTo>
                  <a:pt x="21" y="34"/>
                  <a:pt x="21" y="34"/>
                  <a:pt x="21" y="34"/>
                </a:cubicBezTo>
                <a:cubicBezTo>
                  <a:pt x="21" y="34"/>
                  <a:pt x="21" y="34"/>
                  <a:pt x="21" y="34"/>
                </a:cubicBezTo>
                <a:cubicBezTo>
                  <a:pt x="21" y="34"/>
                  <a:pt x="21" y="34"/>
                  <a:pt x="21" y="34"/>
                </a:cubicBezTo>
                <a:cubicBezTo>
                  <a:pt x="21" y="34"/>
                  <a:pt x="21" y="34"/>
                  <a:pt x="21" y="34"/>
                </a:cubicBezTo>
                <a:cubicBezTo>
                  <a:pt x="21" y="34"/>
                  <a:pt x="21" y="34"/>
                  <a:pt x="21" y="34"/>
                </a:cubicBezTo>
                <a:cubicBezTo>
                  <a:pt x="21" y="34"/>
                  <a:pt x="21" y="33"/>
                  <a:pt x="21" y="33"/>
                </a:cubicBezTo>
                <a:cubicBezTo>
                  <a:pt x="21" y="33"/>
                  <a:pt x="21" y="33"/>
                  <a:pt x="21" y="33"/>
                </a:cubicBezTo>
                <a:cubicBezTo>
                  <a:pt x="21" y="33"/>
                  <a:pt x="21" y="33"/>
                  <a:pt x="21" y="34"/>
                </a:cubicBezTo>
                <a:cubicBezTo>
                  <a:pt x="21" y="34"/>
                  <a:pt x="21" y="34"/>
                  <a:pt x="21" y="34"/>
                </a:cubicBezTo>
                <a:cubicBezTo>
                  <a:pt x="21" y="34"/>
                  <a:pt x="21" y="34"/>
                  <a:pt x="21" y="34"/>
                </a:cubicBezTo>
                <a:cubicBezTo>
                  <a:pt x="21" y="34"/>
                  <a:pt x="21" y="34"/>
                  <a:pt x="21" y="34"/>
                </a:cubicBezTo>
                <a:cubicBezTo>
                  <a:pt x="21" y="34"/>
                  <a:pt x="21" y="34"/>
                  <a:pt x="21" y="34"/>
                </a:cubicBezTo>
                <a:cubicBezTo>
                  <a:pt x="21" y="34"/>
                  <a:pt x="21" y="34"/>
                  <a:pt x="21" y="34"/>
                </a:cubicBezTo>
                <a:cubicBezTo>
                  <a:pt x="21" y="34"/>
                  <a:pt x="21" y="34"/>
                  <a:pt x="21" y="34"/>
                </a:cubicBezTo>
                <a:cubicBezTo>
                  <a:pt x="21" y="34"/>
                  <a:pt x="21" y="34"/>
                  <a:pt x="21" y="34"/>
                </a:cubicBezTo>
                <a:cubicBezTo>
                  <a:pt x="21" y="34"/>
                  <a:pt x="21" y="34"/>
                  <a:pt x="21" y="34"/>
                </a:cubicBezTo>
                <a:cubicBezTo>
                  <a:pt x="21" y="34"/>
                  <a:pt x="21" y="34"/>
                  <a:pt x="21" y="34"/>
                </a:cubicBezTo>
                <a:cubicBezTo>
                  <a:pt x="21" y="34"/>
                  <a:pt x="21" y="34"/>
                  <a:pt x="21" y="34"/>
                </a:cubicBezTo>
                <a:cubicBezTo>
                  <a:pt x="21" y="34"/>
                  <a:pt x="21" y="34"/>
                  <a:pt x="21" y="34"/>
                </a:cubicBezTo>
                <a:cubicBezTo>
                  <a:pt x="21" y="34"/>
                  <a:pt x="21" y="34"/>
                  <a:pt x="21" y="34"/>
                </a:cubicBezTo>
                <a:cubicBezTo>
                  <a:pt x="21" y="34"/>
                  <a:pt x="21" y="34"/>
                  <a:pt x="21" y="34"/>
                </a:cubicBezTo>
                <a:cubicBezTo>
                  <a:pt x="21" y="34"/>
                  <a:pt x="21" y="34"/>
                  <a:pt x="21" y="34"/>
                </a:cubicBezTo>
                <a:cubicBezTo>
                  <a:pt x="21" y="34"/>
                  <a:pt x="21" y="34"/>
                  <a:pt x="21" y="34"/>
                </a:cubicBezTo>
                <a:cubicBezTo>
                  <a:pt x="21" y="34"/>
                  <a:pt x="20" y="34"/>
                  <a:pt x="20" y="34"/>
                </a:cubicBezTo>
                <a:cubicBezTo>
                  <a:pt x="20" y="34"/>
                  <a:pt x="20" y="34"/>
                  <a:pt x="20" y="34"/>
                </a:cubicBezTo>
                <a:cubicBezTo>
                  <a:pt x="20" y="34"/>
                  <a:pt x="20" y="34"/>
                  <a:pt x="20" y="34"/>
                </a:cubicBezTo>
                <a:cubicBezTo>
                  <a:pt x="20" y="34"/>
                  <a:pt x="20" y="34"/>
                  <a:pt x="20" y="34"/>
                </a:cubicBezTo>
                <a:cubicBezTo>
                  <a:pt x="20" y="34"/>
                  <a:pt x="20" y="34"/>
                  <a:pt x="20" y="34"/>
                </a:cubicBezTo>
                <a:cubicBezTo>
                  <a:pt x="20" y="34"/>
                  <a:pt x="20" y="34"/>
                  <a:pt x="20" y="34"/>
                </a:cubicBezTo>
                <a:cubicBezTo>
                  <a:pt x="20" y="34"/>
                  <a:pt x="20" y="34"/>
                  <a:pt x="20" y="34"/>
                </a:cubicBezTo>
                <a:cubicBezTo>
                  <a:pt x="20" y="34"/>
                  <a:pt x="20" y="34"/>
                  <a:pt x="20" y="34"/>
                </a:cubicBezTo>
                <a:cubicBezTo>
                  <a:pt x="20" y="34"/>
                  <a:pt x="20" y="34"/>
                  <a:pt x="20" y="34"/>
                </a:cubicBezTo>
                <a:cubicBezTo>
                  <a:pt x="20" y="34"/>
                  <a:pt x="20" y="34"/>
                  <a:pt x="20" y="34"/>
                </a:cubicBezTo>
                <a:cubicBezTo>
                  <a:pt x="20" y="34"/>
                  <a:pt x="20" y="34"/>
                  <a:pt x="20" y="34"/>
                </a:cubicBezTo>
                <a:cubicBezTo>
                  <a:pt x="20" y="34"/>
                  <a:pt x="20" y="34"/>
                  <a:pt x="20" y="34"/>
                </a:cubicBezTo>
                <a:cubicBezTo>
                  <a:pt x="20" y="34"/>
                  <a:pt x="20" y="34"/>
                  <a:pt x="20" y="34"/>
                </a:cubicBezTo>
                <a:cubicBezTo>
                  <a:pt x="20" y="34"/>
                  <a:pt x="20" y="34"/>
                  <a:pt x="20" y="34"/>
                </a:cubicBezTo>
                <a:cubicBezTo>
                  <a:pt x="20" y="34"/>
                  <a:pt x="20" y="34"/>
                  <a:pt x="20" y="34"/>
                </a:cubicBezTo>
                <a:cubicBezTo>
                  <a:pt x="20" y="34"/>
                  <a:pt x="20" y="34"/>
                  <a:pt x="20" y="34"/>
                </a:cubicBezTo>
                <a:cubicBezTo>
                  <a:pt x="20" y="34"/>
                  <a:pt x="20" y="34"/>
                  <a:pt x="20" y="34"/>
                </a:cubicBezTo>
                <a:cubicBezTo>
                  <a:pt x="20" y="34"/>
                  <a:pt x="20" y="34"/>
                  <a:pt x="20" y="34"/>
                </a:cubicBezTo>
                <a:cubicBezTo>
                  <a:pt x="20" y="34"/>
                  <a:pt x="20" y="34"/>
                  <a:pt x="20" y="34"/>
                </a:cubicBezTo>
                <a:cubicBezTo>
                  <a:pt x="20" y="34"/>
                  <a:pt x="20" y="34"/>
                  <a:pt x="20" y="34"/>
                </a:cubicBezTo>
                <a:close/>
                <a:moveTo>
                  <a:pt x="20" y="33"/>
                </a:moveTo>
                <a:cubicBezTo>
                  <a:pt x="20" y="33"/>
                  <a:pt x="20" y="33"/>
                  <a:pt x="20" y="33"/>
                </a:cubicBezTo>
                <a:cubicBezTo>
                  <a:pt x="20" y="33"/>
                  <a:pt x="20" y="33"/>
                  <a:pt x="20" y="33"/>
                </a:cubicBezTo>
                <a:cubicBezTo>
                  <a:pt x="20" y="33"/>
                  <a:pt x="20" y="33"/>
                  <a:pt x="20" y="33"/>
                </a:cubicBezTo>
                <a:cubicBezTo>
                  <a:pt x="20" y="33"/>
                  <a:pt x="20" y="33"/>
                  <a:pt x="20" y="33"/>
                </a:cubicBezTo>
                <a:cubicBezTo>
                  <a:pt x="20" y="33"/>
                  <a:pt x="20" y="33"/>
                  <a:pt x="20" y="33"/>
                </a:cubicBezTo>
                <a:cubicBezTo>
                  <a:pt x="20" y="33"/>
                  <a:pt x="20" y="33"/>
                  <a:pt x="20" y="33"/>
                </a:cubicBezTo>
                <a:cubicBezTo>
                  <a:pt x="20" y="33"/>
                  <a:pt x="20" y="33"/>
                  <a:pt x="20" y="33"/>
                </a:cubicBezTo>
                <a:cubicBezTo>
                  <a:pt x="20" y="33"/>
                  <a:pt x="20" y="33"/>
                  <a:pt x="20" y="33"/>
                </a:cubicBezTo>
                <a:cubicBezTo>
                  <a:pt x="20" y="33"/>
                  <a:pt x="20" y="33"/>
                  <a:pt x="20" y="33"/>
                </a:cubicBezTo>
                <a:cubicBezTo>
                  <a:pt x="20" y="33"/>
                  <a:pt x="20" y="33"/>
                  <a:pt x="20" y="33"/>
                </a:cubicBezTo>
                <a:cubicBezTo>
                  <a:pt x="20" y="33"/>
                  <a:pt x="20" y="33"/>
                  <a:pt x="20" y="33"/>
                </a:cubicBezTo>
                <a:cubicBezTo>
                  <a:pt x="20" y="33"/>
                  <a:pt x="20" y="33"/>
                  <a:pt x="20" y="32"/>
                </a:cubicBezTo>
                <a:cubicBezTo>
                  <a:pt x="20" y="32"/>
                  <a:pt x="20" y="33"/>
                  <a:pt x="20" y="33"/>
                </a:cubicBezTo>
                <a:cubicBezTo>
                  <a:pt x="20" y="33"/>
                  <a:pt x="20" y="33"/>
                  <a:pt x="20" y="33"/>
                </a:cubicBezTo>
                <a:cubicBezTo>
                  <a:pt x="20" y="33"/>
                  <a:pt x="20" y="33"/>
                  <a:pt x="20" y="33"/>
                </a:cubicBezTo>
                <a:close/>
                <a:moveTo>
                  <a:pt x="20" y="32"/>
                </a:moveTo>
                <a:cubicBezTo>
                  <a:pt x="20" y="32"/>
                  <a:pt x="20" y="32"/>
                  <a:pt x="20" y="32"/>
                </a:cubicBezTo>
                <a:cubicBezTo>
                  <a:pt x="20" y="32"/>
                  <a:pt x="20" y="32"/>
                  <a:pt x="20" y="32"/>
                </a:cubicBezTo>
                <a:cubicBezTo>
                  <a:pt x="20" y="32"/>
                  <a:pt x="20" y="32"/>
                  <a:pt x="20" y="32"/>
                </a:cubicBezTo>
                <a:cubicBezTo>
                  <a:pt x="20" y="32"/>
                  <a:pt x="20" y="32"/>
                  <a:pt x="20" y="32"/>
                </a:cubicBezTo>
                <a:cubicBezTo>
                  <a:pt x="20" y="32"/>
                  <a:pt x="20" y="32"/>
                  <a:pt x="20" y="32"/>
                </a:cubicBezTo>
                <a:cubicBezTo>
                  <a:pt x="20" y="32"/>
                  <a:pt x="20" y="32"/>
                  <a:pt x="20" y="32"/>
                </a:cubicBezTo>
                <a:cubicBezTo>
                  <a:pt x="20" y="32"/>
                  <a:pt x="20" y="32"/>
                  <a:pt x="20" y="32"/>
                </a:cubicBezTo>
                <a:cubicBezTo>
                  <a:pt x="20" y="32"/>
                  <a:pt x="20" y="32"/>
                  <a:pt x="20" y="32"/>
                </a:cubicBezTo>
                <a:cubicBezTo>
                  <a:pt x="20" y="32"/>
                  <a:pt x="20" y="32"/>
                  <a:pt x="20" y="32"/>
                </a:cubicBezTo>
                <a:cubicBezTo>
                  <a:pt x="20" y="32"/>
                  <a:pt x="20" y="32"/>
                  <a:pt x="20" y="32"/>
                </a:cubicBezTo>
                <a:cubicBezTo>
                  <a:pt x="20" y="32"/>
                  <a:pt x="20" y="32"/>
                  <a:pt x="20" y="32"/>
                </a:cubicBezTo>
                <a:cubicBezTo>
                  <a:pt x="20" y="32"/>
                  <a:pt x="20" y="32"/>
                  <a:pt x="20" y="32"/>
                </a:cubicBezTo>
                <a:cubicBezTo>
                  <a:pt x="20" y="32"/>
                  <a:pt x="20" y="32"/>
                  <a:pt x="20" y="32"/>
                </a:cubicBezTo>
                <a:cubicBezTo>
                  <a:pt x="20" y="32"/>
                  <a:pt x="20" y="32"/>
                  <a:pt x="20" y="32"/>
                </a:cubicBezTo>
                <a:cubicBezTo>
                  <a:pt x="20" y="32"/>
                  <a:pt x="20" y="32"/>
                  <a:pt x="20" y="32"/>
                </a:cubicBezTo>
                <a:cubicBezTo>
                  <a:pt x="20" y="32"/>
                  <a:pt x="20" y="32"/>
                  <a:pt x="20" y="32"/>
                </a:cubicBezTo>
                <a:cubicBezTo>
                  <a:pt x="20" y="32"/>
                  <a:pt x="20" y="32"/>
                  <a:pt x="20" y="32"/>
                </a:cubicBezTo>
                <a:cubicBezTo>
                  <a:pt x="20" y="32"/>
                  <a:pt x="20" y="32"/>
                  <a:pt x="20" y="32"/>
                </a:cubicBezTo>
                <a:cubicBezTo>
                  <a:pt x="20" y="32"/>
                  <a:pt x="20" y="32"/>
                  <a:pt x="20" y="32"/>
                </a:cubicBezTo>
                <a:cubicBezTo>
                  <a:pt x="20" y="32"/>
                  <a:pt x="20" y="32"/>
                  <a:pt x="20" y="32"/>
                </a:cubicBezTo>
                <a:cubicBezTo>
                  <a:pt x="20" y="32"/>
                  <a:pt x="20" y="32"/>
                  <a:pt x="20" y="32"/>
                </a:cubicBezTo>
                <a:close/>
                <a:moveTo>
                  <a:pt x="20" y="32"/>
                </a:moveTo>
                <a:cubicBezTo>
                  <a:pt x="20" y="32"/>
                  <a:pt x="20" y="32"/>
                  <a:pt x="20" y="32"/>
                </a:cubicBezTo>
                <a:cubicBezTo>
                  <a:pt x="20" y="32"/>
                  <a:pt x="20" y="32"/>
                  <a:pt x="20" y="32"/>
                </a:cubicBezTo>
                <a:cubicBezTo>
                  <a:pt x="20" y="32"/>
                  <a:pt x="21" y="32"/>
                  <a:pt x="20" y="32"/>
                </a:cubicBezTo>
                <a:cubicBezTo>
                  <a:pt x="20" y="32"/>
                  <a:pt x="20" y="32"/>
                  <a:pt x="20" y="32"/>
                </a:cubicBezTo>
                <a:cubicBezTo>
                  <a:pt x="20" y="32"/>
                  <a:pt x="20" y="32"/>
                  <a:pt x="20" y="32"/>
                </a:cubicBezTo>
                <a:cubicBezTo>
                  <a:pt x="20" y="32"/>
                  <a:pt x="20" y="32"/>
                  <a:pt x="20" y="32"/>
                </a:cubicBezTo>
                <a:cubicBezTo>
                  <a:pt x="20" y="32"/>
                  <a:pt x="20" y="32"/>
                  <a:pt x="20" y="32"/>
                </a:cubicBezTo>
                <a:cubicBezTo>
                  <a:pt x="20" y="32"/>
                  <a:pt x="20" y="32"/>
                  <a:pt x="20" y="32"/>
                </a:cubicBezTo>
                <a:close/>
                <a:moveTo>
                  <a:pt x="20" y="33"/>
                </a:moveTo>
                <a:cubicBezTo>
                  <a:pt x="20" y="33"/>
                  <a:pt x="20" y="33"/>
                  <a:pt x="20" y="33"/>
                </a:cubicBezTo>
                <a:cubicBezTo>
                  <a:pt x="20" y="33"/>
                  <a:pt x="20" y="33"/>
                  <a:pt x="20" y="33"/>
                </a:cubicBezTo>
                <a:cubicBezTo>
                  <a:pt x="20" y="33"/>
                  <a:pt x="20" y="33"/>
                  <a:pt x="20" y="33"/>
                </a:cubicBezTo>
                <a:cubicBezTo>
                  <a:pt x="20" y="33"/>
                  <a:pt x="20" y="33"/>
                  <a:pt x="20" y="33"/>
                </a:cubicBezTo>
                <a:cubicBezTo>
                  <a:pt x="20" y="33"/>
                  <a:pt x="20" y="33"/>
                  <a:pt x="20" y="33"/>
                </a:cubicBezTo>
                <a:cubicBezTo>
                  <a:pt x="20" y="33"/>
                  <a:pt x="20" y="33"/>
                  <a:pt x="20" y="33"/>
                </a:cubicBezTo>
                <a:cubicBezTo>
                  <a:pt x="20" y="33"/>
                  <a:pt x="20" y="33"/>
                  <a:pt x="20" y="33"/>
                </a:cubicBezTo>
                <a:close/>
                <a:moveTo>
                  <a:pt x="21" y="32"/>
                </a:moveTo>
                <a:cubicBezTo>
                  <a:pt x="21" y="32"/>
                  <a:pt x="21" y="32"/>
                  <a:pt x="21" y="32"/>
                </a:cubicBezTo>
                <a:cubicBezTo>
                  <a:pt x="21" y="32"/>
                  <a:pt x="21" y="32"/>
                  <a:pt x="21" y="32"/>
                </a:cubicBezTo>
                <a:cubicBezTo>
                  <a:pt x="21" y="32"/>
                  <a:pt x="21" y="32"/>
                  <a:pt x="21" y="32"/>
                </a:cubicBezTo>
                <a:cubicBezTo>
                  <a:pt x="21" y="32"/>
                  <a:pt x="21" y="32"/>
                  <a:pt x="21" y="32"/>
                </a:cubicBezTo>
                <a:cubicBezTo>
                  <a:pt x="21" y="32"/>
                  <a:pt x="21" y="32"/>
                  <a:pt x="21" y="32"/>
                </a:cubicBezTo>
                <a:cubicBezTo>
                  <a:pt x="20" y="32"/>
                  <a:pt x="20" y="32"/>
                  <a:pt x="20" y="32"/>
                </a:cubicBezTo>
                <a:cubicBezTo>
                  <a:pt x="20" y="32"/>
                  <a:pt x="20" y="32"/>
                  <a:pt x="20" y="32"/>
                </a:cubicBezTo>
                <a:cubicBezTo>
                  <a:pt x="20" y="32"/>
                  <a:pt x="20" y="32"/>
                  <a:pt x="20" y="32"/>
                </a:cubicBezTo>
                <a:cubicBezTo>
                  <a:pt x="20" y="32"/>
                  <a:pt x="20" y="32"/>
                  <a:pt x="20" y="32"/>
                </a:cubicBezTo>
                <a:cubicBezTo>
                  <a:pt x="20" y="32"/>
                  <a:pt x="20" y="32"/>
                  <a:pt x="20" y="32"/>
                </a:cubicBezTo>
                <a:cubicBezTo>
                  <a:pt x="20" y="32"/>
                  <a:pt x="20" y="32"/>
                  <a:pt x="20" y="32"/>
                </a:cubicBezTo>
                <a:cubicBezTo>
                  <a:pt x="20" y="32"/>
                  <a:pt x="20" y="32"/>
                  <a:pt x="21" y="32"/>
                </a:cubicBezTo>
                <a:close/>
                <a:moveTo>
                  <a:pt x="20" y="33"/>
                </a:moveTo>
                <a:cubicBezTo>
                  <a:pt x="20" y="33"/>
                  <a:pt x="20" y="33"/>
                  <a:pt x="20" y="33"/>
                </a:cubicBezTo>
                <a:cubicBezTo>
                  <a:pt x="20" y="33"/>
                  <a:pt x="20" y="33"/>
                  <a:pt x="20" y="33"/>
                </a:cubicBezTo>
                <a:cubicBezTo>
                  <a:pt x="20" y="33"/>
                  <a:pt x="20" y="33"/>
                  <a:pt x="20" y="33"/>
                </a:cubicBezTo>
                <a:cubicBezTo>
                  <a:pt x="20" y="33"/>
                  <a:pt x="20" y="33"/>
                  <a:pt x="20" y="33"/>
                </a:cubicBezTo>
                <a:cubicBezTo>
                  <a:pt x="20" y="33"/>
                  <a:pt x="20" y="33"/>
                  <a:pt x="20" y="33"/>
                </a:cubicBezTo>
                <a:cubicBezTo>
                  <a:pt x="20" y="33"/>
                  <a:pt x="20" y="33"/>
                  <a:pt x="20" y="33"/>
                </a:cubicBezTo>
                <a:cubicBezTo>
                  <a:pt x="20" y="33"/>
                  <a:pt x="20" y="33"/>
                  <a:pt x="20" y="33"/>
                </a:cubicBezTo>
                <a:cubicBezTo>
                  <a:pt x="20" y="33"/>
                  <a:pt x="20" y="33"/>
                  <a:pt x="20" y="33"/>
                </a:cubicBezTo>
                <a:cubicBezTo>
                  <a:pt x="20" y="33"/>
                  <a:pt x="20" y="33"/>
                  <a:pt x="20" y="33"/>
                </a:cubicBezTo>
                <a:cubicBezTo>
                  <a:pt x="20" y="33"/>
                  <a:pt x="20" y="33"/>
                  <a:pt x="20" y="33"/>
                </a:cubicBezTo>
                <a:cubicBezTo>
                  <a:pt x="20" y="33"/>
                  <a:pt x="20" y="33"/>
                  <a:pt x="20" y="33"/>
                </a:cubicBezTo>
                <a:cubicBezTo>
                  <a:pt x="20" y="33"/>
                  <a:pt x="20" y="33"/>
                  <a:pt x="20" y="33"/>
                </a:cubicBezTo>
                <a:cubicBezTo>
                  <a:pt x="20" y="33"/>
                  <a:pt x="20" y="33"/>
                  <a:pt x="20" y="33"/>
                </a:cubicBezTo>
                <a:close/>
                <a:moveTo>
                  <a:pt x="21" y="33"/>
                </a:moveTo>
                <a:cubicBezTo>
                  <a:pt x="21" y="33"/>
                  <a:pt x="21" y="33"/>
                  <a:pt x="21" y="33"/>
                </a:cubicBezTo>
                <a:cubicBezTo>
                  <a:pt x="21" y="33"/>
                  <a:pt x="21" y="33"/>
                  <a:pt x="21" y="33"/>
                </a:cubicBezTo>
                <a:cubicBezTo>
                  <a:pt x="21" y="33"/>
                  <a:pt x="21" y="33"/>
                  <a:pt x="21" y="33"/>
                </a:cubicBezTo>
                <a:cubicBezTo>
                  <a:pt x="21" y="33"/>
                  <a:pt x="21" y="33"/>
                  <a:pt x="21" y="33"/>
                </a:cubicBezTo>
                <a:cubicBezTo>
                  <a:pt x="21" y="33"/>
                  <a:pt x="21" y="33"/>
                  <a:pt x="21" y="33"/>
                </a:cubicBezTo>
                <a:cubicBezTo>
                  <a:pt x="21" y="33"/>
                  <a:pt x="21" y="33"/>
                  <a:pt x="21" y="33"/>
                </a:cubicBezTo>
                <a:cubicBezTo>
                  <a:pt x="21" y="33"/>
                  <a:pt x="21" y="33"/>
                  <a:pt x="21" y="33"/>
                </a:cubicBezTo>
                <a:cubicBezTo>
                  <a:pt x="21" y="33"/>
                  <a:pt x="21" y="33"/>
                  <a:pt x="21" y="33"/>
                </a:cubicBezTo>
                <a:cubicBezTo>
                  <a:pt x="21" y="33"/>
                  <a:pt x="21" y="33"/>
                  <a:pt x="21" y="33"/>
                </a:cubicBezTo>
                <a:cubicBezTo>
                  <a:pt x="21" y="33"/>
                  <a:pt x="21" y="33"/>
                  <a:pt x="21" y="33"/>
                </a:cubicBezTo>
                <a:cubicBezTo>
                  <a:pt x="21" y="33"/>
                  <a:pt x="21" y="33"/>
                  <a:pt x="21" y="33"/>
                </a:cubicBezTo>
                <a:cubicBezTo>
                  <a:pt x="21" y="33"/>
                  <a:pt x="21" y="33"/>
                  <a:pt x="21" y="33"/>
                </a:cubicBezTo>
                <a:cubicBezTo>
                  <a:pt x="21" y="33"/>
                  <a:pt x="21" y="33"/>
                  <a:pt x="21" y="33"/>
                </a:cubicBezTo>
                <a:close/>
                <a:moveTo>
                  <a:pt x="22" y="30"/>
                </a:moveTo>
                <a:cubicBezTo>
                  <a:pt x="22" y="30"/>
                  <a:pt x="22" y="30"/>
                  <a:pt x="22" y="30"/>
                </a:cubicBezTo>
                <a:cubicBezTo>
                  <a:pt x="22" y="30"/>
                  <a:pt x="22" y="30"/>
                  <a:pt x="22" y="30"/>
                </a:cubicBezTo>
                <a:cubicBezTo>
                  <a:pt x="22" y="30"/>
                  <a:pt x="22" y="30"/>
                  <a:pt x="22" y="30"/>
                </a:cubicBezTo>
                <a:cubicBezTo>
                  <a:pt x="22" y="30"/>
                  <a:pt x="22" y="30"/>
                  <a:pt x="22" y="30"/>
                </a:cubicBezTo>
                <a:cubicBezTo>
                  <a:pt x="22" y="30"/>
                  <a:pt x="22" y="30"/>
                  <a:pt x="22" y="30"/>
                </a:cubicBezTo>
                <a:cubicBezTo>
                  <a:pt x="22" y="30"/>
                  <a:pt x="22" y="30"/>
                  <a:pt x="22" y="30"/>
                </a:cubicBezTo>
                <a:cubicBezTo>
                  <a:pt x="22" y="31"/>
                  <a:pt x="22" y="31"/>
                  <a:pt x="22" y="31"/>
                </a:cubicBezTo>
                <a:cubicBezTo>
                  <a:pt x="22" y="31"/>
                  <a:pt x="22" y="31"/>
                  <a:pt x="22" y="31"/>
                </a:cubicBezTo>
                <a:cubicBezTo>
                  <a:pt x="22" y="31"/>
                  <a:pt x="22" y="31"/>
                  <a:pt x="22" y="31"/>
                </a:cubicBezTo>
                <a:cubicBezTo>
                  <a:pt x="22" y="31"/>
                  <a:pt x="22" y="31"/>
                  <a:pt x="22" y="31"/>
                </a:cubicBezTo>
                <a:cubicBezTo>
                  <a:pt x="22" y="31"/>
                  <a:pt x="22" y="31"/>
                  <a:pt x="22" y="31"/>
                </a:cubicBezTo>
                <a:cubicBezTo>
                  <a:pt x="22" y="31"/>
                  <a:pt x="22" y="31"/>
                  <a:pt x="22" y="31"/>
                </a:cubicBezTo>
                <a:cubicBezTo>
                  <a:pt x="22" y="31"/>
                  <a:pt x="22" y="30"/>
                  <a:pt x="22" y="30"/>
                </a:cubicBezTo>
                <a:close/>
                <a:moveTo>
                  <a:pt x="22" y="32"/>
                </a:moveTo>
                <a:cubicBezTo>
                  <a:pt x="22" y="32"/>
                  <a:pt x="22" y="32"/>
                  <a:pt x="22" y="32"/>
                </a:cubicBezTo>
                <a:cubicBezTo>
                  <a:pt x="22" y="32"/>
                  <a:pt x="22" y="32"/>
                  <a:pt x="22" y="32"/>
                </a:cubicBezTo>
                <a:cubicBezTo>
                  <a:pt x="22" y="32"/>
                  <a:pt x="22" y="32"/>
                  <a:pt x="22" y="32"/>
                </a:cubicBezTo>
                <a:cubicBezTo>
                  <a:pt x="22" y="32"/>
                  <a:pt x="22" y="32"/>
                  <a:pt x="22" y="32"/>
                </a:cubicBezTo>
                <a:cubicBezTo>
                  <a:pt x="22" y="32"/>
                  <a:pt x="22" y="32"/>
                  <a:pt x="22" y="32"/>
                </a:cubicBezTo>
                <a:cubicBezTo>
                  <a:pt x="22" y="32"/>
                  <a:pt x="22" y="32"/>
                  <a:pt x="22" y="32"/>
                </a:cubicBezTo>
                <a:cubicBezTo>
                  <a:pt x="22" y="32"/>
                  <a:pt x="22" y="32"/>
                  <a:pt x="22" y="32"/>
                </a:cubicBezTo>
                <a:cubicBezTo>
                  <a:pt x="22" y="32"/>
                  <a:pt x="22" y="32"/>
                  <a:pt x="22" y="32"/>
                </a:cubicBezTo>
                <a:cubicBezTo>
                  <a:pt x="22" y="32"/>
                  <a:pt x="22" y="32"/>
                  <a:pt x="22" y="32"/>
                </a:cubicBezTo>
                <a:cubicBezTo>
                  <a:pt x="22" y="32"/>
                  <a:pt x="22" y="32"/>
                  <a:pt x="22" y="32"/>
                </a:cubicBezTo>
                <a:cubicBezTo>
                  <a:pt x="22" y="32"/>
                  <a:pt x="22" y="32"/>
                  <a:pt x="22" y="32"/>
                </a:cubicBezTo>
                <a:close/>
                <a:moveTo>
                  <a:pt x="22" y="30"/>
                </a:moveTo>
                <a:cubicBezTo>
                  <a:pt x="22" y="30"/>
                  <a:pt x="22" y="30"/>
                  <a:pt x="22" y="30"/>
                </a:cubicBezTo>
                <a:cubicBezTo>
                  <a:pt x="22" y="30"/>
                  <a:pt x="22" y="30"/>
                  <a:pt x="22" y="30"/>
                </a:cubicBezTo>
                <a:cubicBezTo>
                  <a:pt x="22" y="30"/>
                  <a:pt x="22" y="30"/>
                  <a:pt x="22" y="30"/>
                </a:cubicBezTo>
                <a:cubicBezTo>
                  <a:pt x="22" y="30"/>
                  <a:pt x="22" y="30"/>
                  <a:pt x="22" y="30"/>
                </a:cubicBezTo>
                <a:cubicBezTo>
                  <a:pt x="22" y="30"/>
                  <a:pt x="22" y="30"/>
                  <a:pt x="22" y="30"/>
                </a:cubicBezTo>
                <a:cubicBezTo>
                  <a:pt x="22" y="30"/>
                  <a:pt x="22" y="30"/>
                  <a:pt x="22" y="30"/>
                </a:cubicBezTo>
                <a:cubicBezTo>
                  <a:pt x="22" y="30"/>
                  <a:pt x="22" y="30"/>
                  <a:pt x="22" y="30"/>
                </a:cubicBezTo>
                <a:cubicBezTo>
                  <a:pt x="22" y="30"/>
                  <a:pt x="22" y="30"/>
                  <a:pt x="22" y="30"/>
                </a:cubicBezTo>
                <a:cubicBezTo>
                  <a:pt x="22" y="30"/>
                  <a:pt x="22" y="30"/>
                  <a:pt x="22" y="30"/>
                </a:cubicBezTo>
                <a:close/>
                <a:moveTo>
                  <a:pt x="21" y="30"/>
                </a:move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2" y="30"/>
                </a:cubicBezTo>
                <a:cubicBezTo>
                  <a:pt x="22" y="30"/>
                  <a:pt x="22" y="30"/>
                  <a:pt x="22" y="30"/>
                </a:cubicBezTo>
                <a:cubicBezTo>
                  <a:pt x="22" y="30"/>
                  <a:pt x="22" y="30"/>
                  <a:pt x="22" y="30"/>
                </a:cubicBezTo>
                <a:cubicBezTo>
                  <a:pt x="22" y="30"/>
                  <a:pt x="22" y="30"/>
                  <a:pt x="22" y="30"/>
                </a:cubicBezTo>
                <a:cubicBezTo>
                  <a:pt x="22" y="30"/>
                  <a:pt x="22" y="30"/>
                  <a:pt x="22" y="30"/>
                </a:cubicBezTo>
                <a:cubicBezTo>
                  <a:pt x="22" y="30"/>
                  <a:pt x="22" y="30"/>
                  <a:pt x="22" y="30"/>
                </a:cubicBezTo>
                <a:cubicBezTo>
                  <a:pt x="22" y="30"/>
                  <a:pt x="22" y="30"/>
                  <a:pt x="21" y="30"/>
                </a:cubicBezTo>
                <a:close/>
                <a:moveTo>
                  <a:pt x="21" y="33"/>
                </a:moveTo>
                <a:cubicBezTo>
                  <a:pt x="21" y="33"/>
                  <a:pt x="21" y="33"/>
                  <a:pt x="21" y="33"/>
                </a:cubicBezTo>
                <a:cubicBezTo>
                  <a:pt x="21" y="33"/>
                  <a:pt x="21" y="33"/>
                  <a:pt x="21" y="33"/>
                </a:cubicBezTo>
                <a:cubicBezTo>
                  <a:pt x="21" y="33"/>
                  <a:pt x="21" y="33"/>
                  <a:pt x="21" y="33"/>
                </a:cubicBezTo>
                <a:cubicBezTo>
                  <a:pt x="21" y="33"/>
                  <a:pt x="21" y="33"/>
                  <a:pt x="21" y="33"/>
                </a:cubicBezTo>
                <a:cubicBezTo>
                  <a:pt x="21" y="33"/>
                  <a:pt x="21" y="33"/>
                  <a:pt x="21" y="33"/>
                </a:cubicBezTo>
                <a:cubicBezTo>
                  <a:pt x="21" y="33"/>
                  <a:pt x="21" y="33"/>
                  <a:pt x="21" y="33"/>
                </a:cubicBezTo>
                <a:cubicBezTo>
                  <a:pt x="21" y="33"/>
                  <a:pt x="21" y="33"/>
                  <a:pt x="21" y="33"/>
                </a:cubicBezTo>
                <a:cubicBezTo>
                  <a:pt x="21" y="33"/>
                  <a:pt x="21" y="33"/>
                  <a:pt x="21" y="33"/>
                </a:cubicBezTo>
                <a:cubicBezTo>
                  <a:pt x="21" y="33"/>
                  <a:pt x="21" y="33"/>
                  <a:pt x="21" y="33"/>
                </a:cubicBezTo>
                <a:close/>
                <a:moveTo>
                  <a:pt x="21" y="32"/>
                </a:moveTo>
                <a:cubicBezTo>
                  <a:pt x="21" y="32"/>
                  <a:pt x="21" y="32"/>
                  <a:pt x="21" y="32"/>
                </a:cubicBezTo>
                <a:cubicBezTo>
                  <a:pt x="21" y="32"/>
                  <a:pt x="21" y="32"/>
                  <a:pt x="21" y="32"/>
                </a:cubicBezTo>
                <a:cubicBezTo>
                  <a:pt x="21" y="32"/>
                  <a:pt x="21" y="32"/>
                  <a:pt x="21" y="32"/>
                </a:cubicBezTo>
                <a:cubicBezTo>
                  <a:pt x="21" y="32"/>
                  <a:pt x="21" y="32"/>
                  <a:pt x="21" y="32"/>
                </a:cubicBezTo>
                <a:cubicBezTo>
                  <a:pt x="21" y="32"/>
                  <a:pt x="21" y="32"/>
                  <a:pt x="21" y="32"/>
                </a:cubicBezTo>
                <a:cubicBezTo>
                  <a:pt x="21" y="32"/>
                  <a:pt x="21" y="32"/>
                  <a:pt x="21" y="32"/>
                </a:cubicBezTo>
                <a:cubicBezTo>
                  <a:pt x="21" y="32"/>
                  <a:pt x="21" y="32"/>
                  <a:pt x="21" y="32"/>
                </a:cubicBezTo>
                <a:cubicBezTo>
                  <a:pt x="21" y="32"/>
                  <a:pt x="21" y="32"/>
                  <a:pt x="21" y="32"/>
                </a:cubicBezTo>
                <a:cubicBezTo>
                  <a:pt x="21" y="32"/>
                  <a:pt x="21" y="32"/>
                  <a:pt x="21" y="32"/>
                </a:cubicBezTo>
                <a:cubicBezTo>
                  <a:pt x="21" y="32"/>
                  <a:pt x="21" y="32"/>
                  <a:pt x="21" y="32"/>
                </a:cubicBezTo>
                <a:cubicBezTo>
                  <a:pt x="21" y="32"/>
                  <a:pt x="21" y="32"/>
                  <a:pt x="21" y="32"/>
                </a:cubicBezTo>
                <a:cubicBezTo>
                  <a:pt x="21" y="32"/>
                  <a:pt x="21" y="32"/>
                  <a:pt x="21" y="32"/>
                </a:cubicBezTo>
                <a:cubicBezTo>
                  <a:pt x="21" y="32"/>
                  <a:pt x="21" y="32"/>
                  <a:pt x="21" y="32"/>
                </a:cubicBezTo>
                <a:cubicBezTo>
                  <a:pt x="21" y="32"/>
                  <a:pt x="21" y="32"/>
                  <a:pt x="21" y="32"/>
                </a:cubicBezTo>
                <a:cubicBezTo>
                  <a:pt x="21" y="32"/>
                  <a:pt x="21" y="32"/>
                  <a:pt x="21" y="32"/>
                </a:cubicBezTo>
                <a:cubicBezTo>
                  <a:pt x="21" y="32"/>
                  <a:pt x="21" y="32"/>
                  <a:pt x="21" y="32"/>
                </a:cubicBezTo>
                <a:cubicBezTo>
                  <a:pt x="21" y="32"/>
                  <a:pt x="21" y="32"/>
                  <a:pt x="21" y="32"/>
                </a:cubicBezTo>
                <a:cubicBezTo>
                  <a:pt x="21" y="32"/>
                  <a:pt x="21" y="32"/>
                  <a:pt x="21" y="32"/>
                </a:cubicBezTo>
                <a:cubicBezTo>
                  <a:pt x="21" y="32"/>
                  <a:pt x="21" y="32"/>
                  <a:pt x="21" y="32"/>
                </a:cubicBezTo>
                <a:cubicBezTo>
                  <a:pt x="21" y="32"/>
                  <a:pt x="21" y="32"/>
                  <a:pt x="21" y="32"/>
                </a:cubicBezTo>
                <a:cubicBezTo>
                  <a:pt x="21" y="32"/>
                  <a:pt x="21" y="32"/>
                  <a:pt x="21" y="32"/>
                </a:cubicBezTo>
                <a:cubicBezTo>
                  <a:pt x="21" y="32"/>
                  <a:pt x="21" y="32"/>
                  <a:pt x="21" y="32"/>
                </a:cubicBezTo>
                <a:close/>
                <a:moveTo>
                  <a:pt x="19" y="35"/>
                </a:moveTo>
                <a:cubicBezTo>
                  <a:pt x="18" y="35"/>
                  <a:pt x="19" y="35"/>
                  <a:pt x="19" y="35"/>
                </a:cubicBezTo>
                <a:cubicBezTo>
                  <a:pt x="19" y="35"/>
                  <a:pt x="19" y="35"/>
                  <a:pt x="19" y="35"/>
                </a:cubicBezTo>
                <a:cubicBezTo>
                  <a:pt x="19" y="35"/>
                  <a:pt x="19" y="35"/>
                  <a:pt x="19" y="35"/>
                </a:cubicBezTo>
                <a:cubicBezTo>
                  <a:pt x="19" y="35"/>
                  <a:pt x="19" y="35"/>
                  <a:pt x="19" y="35"/>
                </a:cubicBezTo>
                <a:cubicBezTo>
                  <a:pt x="19" y="35"/>
                  <a:pt x="19" y="35"/>
                  <a:pt x="19" y="35"/>
                </a:cubicBezTo>
                <a:cubicBezTo>
                  <a:pt x="19" y="35"/>
                  <a:pt x="19" y="35"/>
                  <a:pt x="19" y="35"/>
                </a:cubicBezTo>
                <a:cubicBezTo>
                  <a:pt x="19" y="35"/>
                  <a:pt x="19" y="35"/>
                  <a:pt x="19" y="35"/>
                </a:cubicBezTo>
                <a:cubicBezTo>
                  <a:pt x="19" y="35"/>
                  <a:pt x="19" y="35"/>
                  <a:pt x="19" y="35"/>
                </a:cubicBezTo>
                <a:cubicBezTo>
                  <a:pt x="19" y="35"/>
                  <a:pt x="19" y="35"/>
                  <a:pt x="19" y="35"/>
                </a:cubicBezTo>
                <a:cubicBezTo>
                  <a:pt x="19" y="35"/>
                  <a:pt x="19" y="35"/>
                  <a:pt x="19" y="35"/>
                </a:cubicBezTo>
                <a:cubicBezTo>
                  <a:pt x="19" y="35"/>
                  <a:pt x="19" y="35"/>
                  <a:pt x="19" y="35"/>
                </a:cubicBezTo>
                <a:cubicBezTo>
                  <a:pt x="19" y="35"/>
                  <a:pt x="19" y="35"/>
                  <a:pt x="19" y="35"/>
                </a:cubicBezTo>
                <a:cubicBezTo>
                  <a:pt x="19" y="35"/>
                  <a:pt x="19" y="35"/>
                  <a:pt x="19" y="35"/>
                </a:cubicBezTo>
                <a:cubicBezTo>
                  <a:pt x="19" y="35"/>
                  <a:pt x="18" y="35"/>
                  <a:pt x="18" y="35"/>
                </a:cubicBezTo>
                <a:cubicBezTo>
                  <a:pt x="18" y="35"/>
                  <a:pt x="18" y="35"/>
                  <a:pt x="18" y="35"/>
                </a:cubicBezTo>
                <a:cubicBezTo>
                  <a:pt x="18" y="35"/>
                  <a:pt x="18" y="35"/>
                  <a:pt x="18" y="35"/>
                </a:cubicBezTo>
                <a:cubicBezTo>
                  <a:pt x="18" y="35"/>
                  <a:pt x="18" y="35"/>
                  <a:pt x="18" y="35"/>
                </a:cubicBezTo>
                <a:cubicBezTo>
                  <a:pt x="18" y="35"/>
                  <a:pt x="18" y="35"/>
                  <a:pt x="18" y="35"/>
                </a:cubicBezTo>
                <a:cubicBezTo>
                  <a:pt x="18" y="35"/>
                  <a:pt x="18" y="35"/>
                  <a:pt x="18" y="35"/>
                </a:cubicBezTo>
                <a:cubicBezTo>
                  <a:pt x="18" y="35"/>
                  <a:pt x="18" y="35"/>
                  <a:pt x="18" y="35"/>
                </a:cubicBezTo>
                <a:cubicBezTo>
                  <a:pt x="18" y="35"/>
                  <a:pt x="18" y="35"/>
                  <a:pt x="18" y="35"/>
                </a:cubicBezTo>
                <a:cubicBezTo>
                  <a:pt x="19" y="35"/>
                  <a:pt x="19" y="35"/>
                  <a:pt x="19" y="35"/>
                </a:cubicBezTo>
                <a:cubicBezTo>
                  <a:pt x="19" y="35"/>
                  <a:pt x="19" y="35"/>
                  <a:pt x="19" y="35"/>
                </a:cubicBezTo>
                <a:cubicBezTo>
                  <a:pt x="19" y="35"/>
                  <a:pt x="19" y="35"/>
                  <a:pt x="19" y="35"/>
                </a:cubicBezTo>
                <a:cubicBezTo>
                  <a:pt x="19" y="35"/>
                  <a:pt x="19" y="35"/>
                  <a:pt x="19" y="35"/>
                </a:cubicBezTo>
                <a:cubicBezTo>
                  <a:pt x="19" y="35"/>
                  <a:pt x="19" y="35"/>
                  <a:pt x="19" y="35"/>
                </a:cubicBezTo>
                <a:cubicBezTo>
                  <a:pt x="19" y="35"/>
                  <a:pt x="19" y="35"/>
                  <a:pt x="19" y="35"/>
                </a:cubicBezTo>
                <a:cubicBezTo>
                  <a:pt x="19" y="35"/>
                  <a:pt x="19" y="35"/>
                  <a:pt x="19" y="35"/>
                </a:cubicBezTo>
                <a:cubicBezTo>
                  <a:pt x="19" y="35"/>
                  <a:pt x="19" y="35"/>
                  <a:pt x="19" y="35"/>
                </a:cubicBezTo>
                <a:cubicBezTo>
                  <a:pt x="19" y="35"/>
                  <a:pt x="19" y="35"/>
                  <a:pt x="19" y="35"/>
                </a:cubicBezTo>
                <a:cubicBezTo>
                  <a:pt x="19" y="35"/>
                  <a:pt x="19" y="35"/>
                  <a:pt x="19" y="35"/>
                </a:cubicBezTo>
                <a:cubicBezTo>
                  <a:pt x="19" y="35"/>
                  <a:pt x="19" y="35"/>
                  <a:pt x="19" y="35"/>
                </a:cubicBezTo>
                <a:cubicBezTo>
                  <a:pt x="19" y="35"/>
                  <a:pt x="19" y="35"/>
                  <a:pt x="19" y="35"/>
                </a:cubicBezTo>
                <a:cubicBezTo>
                  <a:pt x="19" y="35"/>
                  <a:pt x="19" y="35"/>
                  <a:pt x="19" y="35"/>
                </a:cubicBezTo>
                <a:cubicBezTo>
                  <a:pt x="19" y="35"/>
                  <a:pt x="19" y="35"/>
                  <a:pt x="19" y="35"/>
                </a:cubicBezTo>
                <a:cubicBezTo>
                  <a:pt x="19" y="35"/>
                  <a:pt x="19" y="35"/>
                  <a:pt x="19" y="35"/>
                </a:cubicBezTo>
                <a:cubicBezTo>
                  <a:pt x="19" y="35"/>
                  <a:pt x="19" y="35"/>
                  <a:pt x="19" y="35"/>
                </a:cubicBezTo>
                <a:cubicBezTo>
                  <a:pt x="19" y="35"/>
                  <a:pt x="19" y="35"/>
                  <a:pt x="19" y="35"/>
                </a:cubicBezTo>
                <a:cubicBezTo>
                  <a:pt x="19" y="35"/>
                  <a:pt x="19" y="35"/>
                  <a:pt x="19" y="35"/>
                </a:cubicBezTo>
                <a:cubicBezTo>
                  <a:pt x="19" y="35"/>
                  <a:pt x="19" y="35"/>
                  <a:pt x="19" y="35"/>
                </a:cubicBezTo>
                <a:cubicBezTo>
                  <a:pt x="19" y="35"/>
                  <a:pt x="19" y="35"/>
                  <a:pt x="19" y="35"/>
                </a:cubicBezTo>
                <a:cubicBezTo>
                  <a:pt x="19" y="35"/>
                  <a:pt x="19" y="35"/>
                  <a:pt x="19" y="35"/>
                </a:cubicBezTo>
                <a:cubicBezTo>
                  <a:pt x="19" y="35"/>
                  <a:pt x="19" y="35"/>
                  <a:pt x="19" y="35"/>
                </a:cubicBezTo>
                <a:cubicBezTo>
                  <a:pt x="19" y="35"/>
                  <a:pt x="19" y="35"/>
                  <a:pt x="19" y="35"/>
                </a:cubicBezTo>
                <a:cubicBezTo>
                  <a:pt x="19" y="34"/>
                  <a:pt x="19" y="34"/>
                  <a:pt x="19" y="35"/>
                </a:cubicBezTo>
                <a:cubicBezTo>
                  <a:pt x="19" y="35"/>
                  <a:pt x="19" y="35"/>
                  <a:pt x="19" y="35"/>
                </a:cubicBezTo>
                <a:cubicBezTo>
                  <a:pt x="19" y="35"/>
                  <a:pt x="19" y="35"/>
                  <a:pt x="19" y="35"/>
                </a:cubicBezTo>
                <a:cubicBezTo>
                  <a:pt x="19" y="35"/>
                  <a:pt x="19" y="35"/>
                  <a:pt x="19" y="35"/>
                </a:cubicBezTo>
                <a:cubicBezTo>
                  <a:pt x="19" y="35"/>
                  <a:pt x="19" y="35"/>
                  <a:pt x="19" y="35"/>
                </a:cubicBezTo>
                <a:cubicBezTo>
                  <a:pt x="19" y="35"/>
                  <a:pt x="19" y="35"/>
                  <a:pt x="19" y="35"/>
                </a:cubicBezTo>
                <a:cubicBezTo>
                  <a:pt x="19" y="35"/>
                  <a:pt x="19" y="35"/>
                  <a:pt x="19" y="35"/>
                </a:cubicBezTo>
                <a:cubicBezTo>
                  <a:pt x="19" y="35"/>
                  <a:pt x="19" y="35"/>
                  <a:pt x="19" y="35"/>
                </a:cubicBezTo>
                <a:cubicBezTo>
                  <a:pt x="19" y="35"/>
                  <a:pt x="19" y="35"/>
                  <a:pt x="19" y="35"/>
                </a:cubicBezTo>
                <a:cubicBezTo>
                  <a:pt x="19" y="35"/>
                  <a:pt x="19" y="35"/>
                  <a:pt x="19" y="35"/>
                </a:cubicBezTo>
                <a:cubicBezTo>
                  <a:pt x="19" y="35"/>
                  <a:pt x="19" y="35"/>
                  <a:pt x="19" y="35"/>
                </a:cubicBezTo>
                <a:cubicBezTo>
                  <a:pt x="19" y="35"/>
                  <a:pt x="19" y="35"/>
                  <a:pt x="19" y="35"/>
                </a:cubicBezTo>
                <a:cubicBezTo>
                  <a:pt x="19" y="35"/>
                  <a:pt x="19" y="35"/>
                  <a:pt x="19" y="35"/>
                </a:cubicBezTo>
                <a:close/>
                <a:moveTo>
                  <a:pt x="20" y="33"/>
                </a:moveTo>
                <a:cubicBezTo>
                  <a:pt x="20" y="33"/>
                  <a:pt x="20" y="33"/>
                  <a:pt x="20" y="33"/>
                </a:cubicBezTo>
                <a:cubicBezTo>
                  <a:pt x="20" y="33"/>
                  <a:pt x="20" y="33"/>
                  <a:pt x="20" y="33"/>
                </a:cubicBezTo>
                <a:cubicBezTo>
                  <a:pt x="19" y="33"/>
                  <a:pt x="19" y="33"/>
                  <a:pt x="19" y="33"/>
                </a:cubicBezTo>
                <a:cubicBezTo>
                  <a:pt x="19" y="33"/>
                  <a:pt x="19" y="33"/>
                  <a:pt x="19" y="33"/>
                </a:cubicBezTo>
                <a:cubicBezTo>
                  <a:pt x="19" y="33"/>
                  <a:pt x="19" y="33"/>
                  <a:pt x="19" y="33"/>
                </a:cubicBezTo>
                <a:cubicBezTo>
                  <a:pt x="20" y="33"/>
                  <a:pt x="20" y="33"/>
                  <a:pt x="20" y="33"/>
                </a:cubicBezTo>
                <a:cubicBezTo>
                  <a:pt x="20" y="33"/>
                  <a:pt x="20" y="33"/>
                  <a:pt x="20" y="33"/>
                </a:cubicBezTo>
                <a:cubicBezTo>
                  <a:pt x="20" y="33"/>
                  <a:pt x="20" y="33"/>
                  <a:pt x="20" y="33"/>
                </a:cubicBezTo>
                <a:cubicBezTo>
                  <a:pt x="20" y="33"/>
                  <a:pt x="20" y="33"/>
                  <a:pt x="20" y="33"/>
                </a:cubicBezTo>
                <a:cubicBezTo>
                  <a:pt x="20" y="33"/>
                  <a:pt x="20" y="33"/>
                  <a:pt x="20" y="33"/>
                </a:cubicBezTo>
                <a:close/>
                <a:moveTo>
                  <a:pt x="16" y="32"/>
                </a:moveTo>
                <a:cubicBezTo>
                  <a:pt x="16" y="32"/>
                  <a:pt x="16" y="32"/>
                  <a:pt x="16" y="32"/>
                </a:cubicBezTo>
                <a:cubicBezTo>
                  <a:pt x="16" y="32"/>
                  <a:pt x="16" y="32"/>
                  <a:pt x="17" y="32"/>
                </a:cubicBezTo>
                <a:cubicBezTo>
                  <a:pt x="17" y="32"/>
                  <a:pt x="17" y="32"/>
                  <a:pt x="17" y="32"/>
                </a:cubicBezTo>
                <a:cubicBezTo>
                  <a:pt x="17" y="32"/>
                  <a:pt x="17" y="32"/>
                  <a:pt x="17" y="32"/>
                </a:cubicBezTo>
                <a:cubicBezTo>
                  <a:pt x="17" y="32"/>
                  <a:pt x="17" y="32"/>
                  <a:pt x="17" y="32"/>
                </a:cubicBezTo>
                <a:cubicBezTo>
                  <a:pt x="17" y="32"/>
                  <a:pt x="17" y="32"/>
                  <a:pt x="17" y="32"/>
                </a:cubicBezTo>
                <a:cubicBezTo>
                  <a:pt x="17" y="32"/>
                  <a:pt x="17" y="32"/>
                  <a:pt x="17" y="32"/>
                </a:cubicBezTo>
                <a:cubicBezTo>
                  <a:pt x="16" y="32"/>
                  <a:pt x="16" y="32"/>
                  <a:pt x="16" y="32"/>
                </a:cubicBezTo>
                <a:cubicBezTo>
                  <a:pt x="16" y="32"/>
                  <a:pt x="16" y="32"/>
                  <a:pt x="16" y="32"/>
                </a:cubicBezTo>
                <a:cubicBezTo>
                  <a:pt x="16" y="32"/>
                  <a:pt x="16" y="32"/>
                  <a:pt x="16" y="32"/>
                </a:cubicBezTo>
                <a:cubicBezTo>
                  <a:pt x="16" y="32"/>
                  <a:pt x="16" y="32"/>
                  <a:pt x="16" y="32"/>
                </a:cubicBezTo>
                <a:cubicBezTo>
                  <a:pt x="17" y="32"/>
                  <a:pt x="17" y="32"/>
                  <a:pt x="17" y="32"/>
                </a:cubicBezTo>
                <a:cubicBezTo>
                  <a:pt x="17" y="32"/>
                  <a:pt x="17" y="32"/>
                  <a:pt x="17" y="32"/>
                </a:cubicBezTo>
                <a:cubicBezTo>
                  <a:pt x="16" y="32"/>
                  <a:pt x="16" y="32"/>
                  <a:pt x="16" y="32"/>
                </a:cubicBezTo>
                <a:cubicBezTo>
                  <a:pt x="16" y="32"/>
                  <a:pt x="16" y="32"/>
                  <a:pt x="16" y="32"/>
                </a:cubicBezTo>
                <a:cubicBezTo>
                  <a:pt x="16" y="32"/>
                  <a:pt x="16" y="32"/>
                  <a:pt x="16" y="32"/>
                </a:cubicBezTo>
                <a:cubicBezTo>
                  <a:pt x="16" y="32"/>
                  <a:pt x="16" y="32"/>
                  <a:pt x="16" y="32"/>
                </a:cubicBezTo>
                <a:cubicBezTo>
                  <a:pt x="16" y="32"/>
                  <a:pt x="16" y="32"/>
                  <a:pt x="16" y="32"/>
                </a:cubicBezTo>
                <a:cubicBezTo>
                  <a:pt x="16" y="32"/>
                  <a:pt x="16" y="32"/>
                  <a:pt x="16" y="32"/>
                </a:cubicBezTo>
                <a:cubicBezTo>
                  <a:pt x="16" y="32"/>
                  <a:pt x="16" y="32"/>
                  <a:pt x="16" y="32"/>
                </a:cubicBezTo>
                <a:cubicBezTo>
                  <a:pt x="16" y="32"/>
                  <a:pt x="16" y="32"/>
                  <a:pt x="16" y="32"/>
                </a:cubicBezTo>
                <a:cubicBezTo>
                  <a:pt x="16" y="32"/>
                  <a:pt x="16" y="32"/>
                  <a:pt x="16" y="32"/>
                </a:cubicBezTo>
                <a:cubicBezTo>
                  <a:pt x="16" y="32"/>
                  <a:pt x="16" y="32"/>
                  <a:pt x="16" y="32"/>
                </a:cubicBezTo>
                <a:cubicBezTo>
                  <a:pt x="16" y="32"/>
                  <a:pt x="16" y="32"/>
                  <a:pt x="16" y="32"/>
                </a:cubicBezTo>
                <a:cubicBezTo>
                  <a:pt x="16" y="32"/>
                  <a:pt x="16" y="32"/>
                  <a:pt x="16" y="32"/>
                </a:cubicBezTo>
                <a:cubicBezTo>
                  <a:pt x="16" y="32"/>
                  <a:pt x="16" y="32"/>
                  <a:pt x="16" y="32"/>
                </a:cubicBezTo>
                <a:cubicBezTo>
                  <a:pt x="16" y="32"/>
                  <a:pt x="16" y="32"/>
                  <a:pt x="16" y="32"/>
                </a:cubicBezTo>
                <a:cubicBezTo>
                  <a:pt x="16" y="32"/>
                  <a:pt x="16" y="32"/>
                  <a:pt x="16" y="32"/>
                </a:cubicBezTo>
                <a:cubicBezTo>
                  <a:pt x="16" y="32"/>
                  <a:pt x="16" y="32"/>
                  <a:pt x="16" y="32"/>
                </a:cubicBezTo>
                <a:cubicBezTo>
                  <a:pt x="16" y="32"/>
                  <a:pt x="16" y="32"/>
                  <a:pt x="16" y="32"/>
                </a:cubicBezTo>
                <a:cubicBezTo>
                  <a:pt x="16" y="32"/>
                  <a:pt x="16" y="32"/>
                  <a:pt x="16" y="32"/>
                </a:cubicBezTo>
                <a:cubicBezTo>
                  <a:pt x="16" y="32"/>
                  <a:pt x="16" y="32"/>
                  <a:pt x="16" y="32"/>
                </a:cubicBezTo>
                <a:cubicBezTo>
                  <a:pt x="16" y="32"/>
                  <a:pt x="16" y="32"/>
                  <a:pt x="16" y="32"/>
                </a:cubicBezTo>
                <a:cubicBezTo>
                  <a:pt x="16" y="32"/>
                  <a:pt x="16" y="32"/>
                  <a:pt x="16" y="32"/>
                </a:cubicBezTo>
                <a:cubicBezTo>
                  <a:pt x="16" y="32"/>
                  <a:pt x="16" y="32"/>
                  <a:pt x="16" y="32"/>
                </a:cubicBezTo>
                <a:cubicBezTo>
                  <a:pt x="16" y="32"/>
                  <a:pt x="16" y="32"/>
                  <a:pt x="16" y="32"/>
                </a:cubicBezTo>
                <a:cubicBezTo>
                  <a:pt x="16" y="32"/>
                  <a:pt x="16" y="32"/>
                  <a:pt x="16" y="32"/>
                </a:cubicBezTo>
                <a:cubicBezTo>
                  <a:pt x="16" y="32"/>
                  <a:pt x="16" y="32"/>
                  <a:pt x="16" y="32"/>
                </a:cubicBezTo>
                <a:cubicBezTo>
                  <a:pt x="16" y="32"/>
                  <a:pt x="16" y="32"/>
                  <a:pt x="16" y="32"/>
                </a:cubicBezTo>
                <a:cubicBezTo>
                  <a:pt x="16" y="32"/>
                  <a:pt x="16" y="32"/>
                  <a:pt x="16" y="32"/>
                </a:cubicBezTo>
                <a:cubicBezTo>
                  <a:pt x="16" y="32"/>
                  <a:pt x="16" y="32"/>
                  <a:pt x="16" y="32"/>
                </a:cubicBezTo>
                <a:cubicBezTo>
                  <a:pt x="16" y="32"/>
                  <a:pt x="16" y="32"/>
                  <a:pt x="16" y="32"/>
                </a:cubicBezTo>
                <a:cubicBezTo>
                  <a:pt x="16" y="32"/>
                  <a:pt x="16" y="32"/>
                  <a:pt x="16" y="32"/>
                </a:cubicBezTo>
                <a:cubicBezTo>
                  <a:pt x="16" y="32"/>
                  <a:pt x="16" y="32"/>
                  <a:pt x="16" y="32"/>
                </a:cubicBezTo>
                <a:cubicBezTo>
                  <a:pt x="16" y="32"/>
                  <a:pt x="16" y="32"/>
                  <a:pt x="16" y="32"/>
                </a:cubicBezTo>
                <a:close/>
                <a:moveTo>
                  <a:pt x="16" y="33"/>
                </a:moveTo>
                <a:cubicBezTo>
                  <a:pt x="16" y="33"/>
                  <a:pt x="16" y="33"/>
                  <a:pt x="16" y="33"/>
                </a:cubicBezTo>
                <a:cubicBezTo>
                  <a:pt x="16" y="33"/>
                  <a:pt x="16" y="33"/>
                  <a:pt x="16" y="33"/>
                </a:cubicBezTo>
                <a:cubicBezTo>
                  <a:pt x="16" y="33"/>
                  <a:pt x="16" y="33"/>
                  <a:pt x="16" y="33"/>
                </a:cubicBezTo>
                <a:cubicBezTo>
                  <a:pt x="16" y="33"/>
                  <a:pt x="16" y="33"/>
                  <a:pt x="16" y="33"/>
                </a:cubicBezTo>
                <a:cubicBezTo>
                  <a:pt x="16" y="33"/>
                  <a:pt x="16" y="33"/>
                  <a:pt x="16" y="33"/>
                </a:cubicBezTo>
                <a:cubicBezTo>
                  <a:pt x="16" y="33"/>
                  <a:pt x="16" y="33"/>
                  <a:pt x="16" y="33"/>
                </a:cubicBezTo>
                <a:cubicBezTo>
                  <a:pt x="16" y="33"/>
                  <a:pt x="16" y="33"/>
                  <a:pt x="16" y="33"/>
                </a:cubicBezTo>
                <a:cubicBezTo>
                  <a:pt x="16" y="33"/>
                  <a:pt x="16" y="33"/>
                  <a:pt x="16" y="33"/>
                </a:cubicBezTo>
                <a:close/>
                <a:moveTo>
                  <a:pt x="17" y="32"/>
                </a:moveTo>
                <a:cubicBezTo>
                  <a:pt x="17" y="32"/>
                  <a:pt x="17" y="32"/>
                  <a:pt x="17" y="32"/>
                </a:cubicBezTo>
                <a:cubicBezTo>
                  <a:pt x="17" y="32"/>
                  <a:pt x="17" y="32"/>
                  <a:pt x="17" y="32"/>
                </a:cubicBezTo>
                <a:cubicBezTo>
                  <a:pt x="17" y="32"/>
                  <a:pt x="17" y="32"/>
                  <a:pt x="17" y="32"/>
                </a:cubicBezTo>
                <a:cubicBezTo>
                  <a:pt x="17" y="32"/>
                  <a:pt x="17" y="32"/>
                  <a:pt x="17" y="32"/>
                </a:cubicBezTo>
                <a:cubicBezTo>
                  <a:pt x="17" y="32"/>
                  <a:pt x="17" y="32"/>
                  <a:pt x="17" y="32"/>
                </a:cubicBezTo>
                <a:cubicBezTo>
                  <a:pt x="17" y="32"/>
                  <a:pt x="17" y="32"/>
                  <a:pt x="17" y="32"/>
                </a:cubicBezTo>
                <a:cubicBezTo>
                  <a:pt x="17" y="32"/>
                  <a:pt x="17" y="32"/>
                  <a:pt x="17" y="32"/>
                </a:cubicBezTo>
                <a:cubicBezTo>
                  <a:pt x="17" y="32"/>
                  <a:pt x="17" y="32"/>
                  <a:pt x="17" y="32"/>
                </a:cubicBezTo>
                <a:cubicBezTo>
                  <a:pt x="17" y="32"/>
                  <a:pt x="17" y="32"/>
                  <a:pt x="17" y="32"/>
                </a:cubicBezTo>
                <a:cubicBezTo>
                  <a:pt x="17" y="32"/>
                  <a:pt x="17" y="32"/>
                  <a:pt x="17" y="32"/>
                </a:cubicBezTo>
                <a:cubicBezTo>
                  <a:pt x="17" y="32"/>
                  <a:pt x="17" y="32"/>
                  <a:pt x="17" y="32"/>
                </a:cubicBezTo>
                <a:cubicBezTo>
                  <a:pt x="17" y="32"/>
                  <a:pt x="17" y="32"/>
                  <a:pt x="17" y="32"/>
                </a:cubicBezTo>
                <a:cubicBezTo>
                  <a:pt x="16" y="32"/>
                  <a:pt x="16" y="32"/>
                  <a:pt x="16" y="32"/>
                </a:cubicBezTo>
                <a:cubicBezTo>
                  <a:pt x="16" y="32"/>
                  <a:pt x="16" y="32"/>
                  <a:pt x="16" y="32"/>
                </a:cubicBezTo>
                <a:cubicBezTo>
                  <a:pt x="16" y="32"/>
                  <a:pt x="16" y="32"/>
                  <a:pt x="16" y="32"/>
                </a:cubicBezTo>
                <a:cubicBezTo>
                  <a:pt x="16" y="32"/>
                  <a:pt x="16" y="32"/>
                  <a:pt x="16" y="32"/>
                </a:cubicBezTo>
                <a:cubicBezTo>
                  <a:pt x="16" y="32"/>
                  <a:pt x="16" y="32"/>
                  <a:pt x="16" y="32"/>
                </a:cubicBezTo>
                <a:cubicBezTo>
                  <a:pt x="16" y="32"/>
                  <a:pt x="16" y="32"/>
                  <a:pt x="16" y="32"/>
                </a:cubicBezTo>
                <a:cubicBezTo>
                  <a:pt x="16" y="32"/>
                  <a:pt x="16" y="32"/>
                  <a:pt x="16" y="32"/>
                </a:cubicBezTo>
                <a:cubicBezTo>
                  <a:pt x="16" y="32"/>
                  <a:pt x="16" y="32"/>
                  <a:pt x="16" y="32"/>
                </a:cubicBezTo>
                <a:cubicBezTo>
                  <a:pt x="16" y="32"/>
                  <a:pt x="16" y="32"/>
                  <a:pt x="16" y="32"/>
                </a:cubicBezTo>
                <a:cubicBezTo>
                  <a:pt x="16" y="32"/>
                  <a:pt x="16" y="32"/>
                  <a:pt x="16" y="32"/>
                </a:cubicBezTo>
                <a:cubicBezTo>
                  <a:pt x="16" y="32"/>
                  <a:pt x="16" y="32"/>
                  <a:pt x="16" y="32"/>
                </a:cubicBezTo>
                <a:cubicBezTo>
                  <a:pt x="16" y="32"/>
                  <a:pt x="16" y="32"/>
                  <a:pt x="16" y="32"/>
                </a:cubicBezTo>
                <a:cubicBezTo>
                  <a:pt x="16" y="32"/>
                  <a:pt x="16" y="32"/>
                  <a:pt x="16" y="32"/>
                </a:cubicBezTo>
                <a:cubicBezTo>
                  <a:pt x="16" y="32"/>
                  <a:pt x="16" y="32"/>
                  <a:pt x="16" y="32"/>
                </a:cubicBezTo>
                <a:cubicBezTo>
                  <a:pt x="16" y="32"/>
                  <a:pt x="16" y="32"/>
                  <a:pt x="16" y="32"/>
                </a:cubicBezTo>
                <a:cubicBezTo>
                  <a:pt x="16" y="32"/>
                  <a:pt x="16" y="32"/>
                  <a:pt x="16" y="32"/>
                </a:cubicBezTo>
                <a:cubicBezTo>
                  <a:pt x="16" y="32"/>
                  <a:pt x="16" y="32"/>
                  <a:pt x="16" y="32"/>
                </a:cubicBezTo>
                <a:cubicBezTo>
                  <a:pt x="16" y="32"/>
                  <a:pt x="16" y="32"/>
                  <a:pt x="17" y="32"/>
                </a:cubicBezTo>
                <a:cubicBezTo>
                  <a:pt x="17" y="32"/>
                  <a:pt x="17" y="32"/>
                  <a:pt x="17" y="32"/>
                </a:cubicBezTo>
                <a:cubicBezTo>
                  <a:pt x="17" y="32"/>
                  <a:pt x="17" y="32"/>
                  <a:pt x="17" y="32"/>
                </a:cubicBezTo>
                <a:close/>
                <a:moveTo>
                  <a:pt x="16" y="30"/>
                </a:moveTo>
                <a:cubicBezTo>
                  <a:pt x="16" y="30"/>
                  <a:pt x="16" y="30"/>
                  <a:pt x="16" y="30"/>
                </a:cubicBezTo>
                <a:cubicBezTo>
                  <a:pt x="16" y="30"/>
                  <a:pt x="16" y="30"/>
                  <a:pt x="16" y="30"/>
                </a:cubicBezTo>
                <a:cubicBezTo>
                  <a:pt x="16" y="30"/>
                  <a:pt x="16" y="30"/>
                  <a:pt x="16" y="30"/>
                </a:cubicBezTo>
                <a:cubicBezTo>
                  <a:pt x="16" y="30"/>
                  <a:pt x="16" y="30"/>
                  <a:pt x="16" y="30"/>
                </a:cubicBezTo>
                <a:cubicBezTo>
                  <a:pt x="16" y="30"/>
                  <a:pt x="16" y="30"/>
                  <a:pt x="16" y="30"/>
                </a:cubicBezTo>
                <a:cubicBezTo>
                  <a:pt x="16" y="30"/>
                  <a:pt x="16" y="30"/>
                  <a:pt x="16" y="30"/>
                </a:cubicBezTo>
                <a:cubicBezTo>
                  <a:pt x="16" y="30"/>
                  <a:pt x="16" y="30"/>
                  <a:pt x="16" y="30"/>
                </a:cubicBezTo>
                <a:close/>
                <a:moveTo>
                  <a:pt x="16" y="30"/>
                </a:moveTo>
                <a:cubicBezTo>
                  <a:pt x="16" y="30"/>
                  <a:pt x="16" y="30"/>
                  <a:pt x="16" y="30"/>
                </a:cubicBezTo>
                <a:cubicBezTo>
                  <a:pt x="16" y="30"/>
                  <a:pt x="16" y="30"/>
                  <a:pt x="16" y="30"/>
                </a:cubicBezTo>
                <a:cubicBezTo>
                  <a:pt x="16" y="30"/>
                  <a:pt x="16" y="30"/>
                  <a:pt x="17" y="30"/>
                </a:cubicBezTo>
                <a:cubicBezTo>
                  <a:pt x="17" y="30"/>
                  <a:pt x="17" y="30"/>
                  <a:pt x="17" y="30"/>
                </a:cubicBezTo>
                <a:cubicBezTo>
                  <a:pt x="17" y="30"/>
                  <a:pt x="17" y="30"/>
                  <a:pt x="17" y="30"/>
                </a:cubicBezTo>
                <a:cubicBezTo>
                  <a:pt x="17" y="30"/>
                  <a:pt x="17" y="30"/>
                  <a:pt x="17" y="30"/>
                </a:cubicBezTo>
                <a:cubicBezTo>
                  <a:pt x="17" y="30"/>
                  <a:pt x="17" y="30"/>
                  <a:pt x="17" y="30"/>
                </a:cubicBezTo>
                <a:cubicBezTo>
                  <a:pt x="17" y="30"/>
                  <a:pt x="17" y="30"/>
                  <a:pt x="17" y="30"/>
                </a:cubicBezTo>
                <a:cubicBezTo>
                  <a:pt x="16" y="30"/>
                  <a:pt x="16" y="30"/>
                  <a:pt x="16" y="30"/>
                </a:cubicBezTo>
                <a:cubicBezTo>
                  <a:pt x="16" y="30"/>
                  <a:pt x="16" y="30"/>
                  <a:pt x="16" y="30"/>
                </a:cubicBezTo>
                <a:close/>
                <a:moveTo>
                  <a:pt x="16" y="29"/>
                </a:moveTo>
                <a:cubicBezTo>
                  <a:pt x="16" y="29"/>
                  <a:pt x="16" y="29"/>
                  <a:pt x="16" y="29"/>
                </a:cubicBezTo>
                <a:cubicBezTo>
                  <a:pt x="16" y="29"/>
                  <a:pt x="17" y="29"/>
                  <a:pt x="17" y="29"/>
                </a:cubicBezTo>
                <a:cubicBezTo>
                  <a:pt x="17" y="29"/>
                  <a:pt x="17" y="29"/>
                  <a:pt x="17" y="29"/>
                </a:cubicBezTo>
                <a:cubicBezTo>
                  <a:pt x="17" y="29"/>
                  <a:pt x="17" y="29"/>
                  <a:pt x="17" y="29"/>
                </a:cubicBezTo>
                <a:cubicBezTo>
                  <a:pt x="17" y="29"/>
                  <a:pt x="17" y="29"/>
                  <a:pt x="17" y="29"/>
                </a:cubicBezTo>
                <a:cubicBezTo>
                  <a:pt x="17" y="29"/>
                  <a:pt x="17" y="29"/>
                  <a:pt x="17" y="29"/>
                </a:cubicBezTo>
                <a:cubicBezTo>
                  <a:pt x="17" y="29"/>
                  <a:pt x="16" y="29"/>
                  <a:pt x="16" y="29"/>
                </a:cubicBezTo>
                <a:cubicBezTo>
                  <a:pt x="16" y="29"/>
                  <a:pt x="16" y="29"/>
                  <a:pt x="16" y="29"/>
                </a:cubicBezTo>
                <a:close/>
                <a:moveTo>
                  <a:pt x="17" y="30"/>
                </a:moveTo>
                <a:cubicBezTo>
                  <a:pt x="17" y="30"/>
                  <a:pt x="17" y="30"/>
                  <a:pt x="16" y="30"/>
                </a:cubicBezTo>
                <a:cubicBezTo>
                  <a:pt x="16" y="30"/>
                  <a:pt x="16" y="30"/>
                  <a:pt x="16" y="30"/>
                </a:cubicBezTo>
                <a:cubicBezTo>
                  <a:pt x="17" y="31"/>
                  <a:pt x="17" y="30"/>
                  <a:pt x="17" y="30"/>
                </a:cubicBezTo>
                <a:cubicBezTo>
                  <a:pt x="17" y="30"/>
                  <a:pt x="17" y="30"/>
                  <a:pt x="17" y="30"/>
                </a:cubicBezTo>
                <a:cubicBezTo>
                  <a:pt x="17" y="30"/>
                  <a:pt x="17" y="30"/>
                  <a:pt x="17" y="30"/>
                </a:cubicBezTo>
                <a:close/>
                <a:moveTo>
                  <a:pt x="16" y="31"/>
                </a:moveTo>
                <a:cubicBezTo>
                  <a:pt x="16" y="31"/>
                  <a:pt x="16" y="31"/>
                  <a:pt x="16" y="31"/>
                </a:cubicBezTo>
                <a:cubicBezTo>
                  <a:pt x="16" y="31"/>
                  <a:pt x="16" y="31"/>
                  <a:pt x="16" y="31"/>
                </a:cubicBezTo>
                <a:cubicBezTo>
                  <a:pt x="16" y="31"/>
                  <a:pt x="16" y="31"/>
                  <a:pt x="16" y="31"/>
                </a:cubicBezTo>
                <a:cubicBezTo>
                  <a:pt x="16" y="31"/>
                  <a:pt x="16" y="31"/>
                  <a:pt x="16" y="31"/>
                </a:cubicBezTo>
                <a:cubicBezTo>
                  <a:pt x="16" y="31"/>
                  <a:pt x="16" y="31"/>
                  <a:pt x="16" y="31"/>
                </a:cubicBezTo>
                <a:cubicBezTo>
                  <a:pt x="16" y="31"/>
                  <a:pt x="17" y="31"/>
                  <a:pt x="17" y="31"/>
                </a:cubicBezTo>
                <a:cubicBezTo>
                  <a:pt x="17" y="31"/>
                  <a:pt x="17" y="31"/>
                  <a:pt x="17" y="31"/>
                </a:cubicBezTo>
                <a:cubicBezTo>
                  <a:pt x="17" y="31"/>
                  <a:pt x="17" y="31"/>
                  <a:pt x="17" y="31"/>
                </a:cubicBezTo>
                <a:cubicBezTo>
                  <a:pt x="17" y="31"/>
                  <a:pt x="17" y="31"/>
                  <a:pt x="17" y="31"/>
                </a:cubicBezTo>
                <a:cubicBezTo>
                  <a:pt x="17" y="31"/>
                  <a:pt x="17" y="31"/>
                  <a:pt x="17" y="31"/>
                </a:cubicBezTo>
                <a:cubicBezTo>
                  <a:pt x="17" y="31"/>
                  <a:pt x="17" y="31"/>
                  <a:pt x="17" y="31"/>
                </a:cubicBezTo>
                <a:cubicBezTo>
                  <a:pt x="17" y="31"/>
                  <a:pt x="17" y="31"/>
                  <a:pt x="17" y="31"/>
                </a:cubicBezTo>
                <a:cubicBezTo>
                  <a:pt x="17" y="31"/>
                  <a:pt x="17" y="31"/>
                  <a:pt x="17" y="31"/>
                </a:cubicBezTo>
                <a:cubicBezTo>
                  <a:pt x="17" y="31"/>
                  <a:pt x="17" y="31"/>
                  <a:pt x="17" y="31"/>
                </a:cubicBezTo>
                <a:cubicBezTo>
                  <a:pt x="17" y="31"/>
                  <a:pt x="17" y="31"/>
                  <a:pt x="17" y="31"/>
                </a:cubicBezTo>
                <a:cubicBezTo>
                  <a:pt x="17" y="31"/>
                  <a:pt x="17" y="31"/>
                  <a:pt x="17" y="31"/>
                </a:cubicBezTo>
                <a:cubicBezTo>
                  <a:pt x="17" y="31"/>
                  <a:pt x="17" y="31"/>
                  <a:pt x="17" y="31"/>
                </a:cubicBezTo>
                <a:cubicBezTo>
                  <a:pt x="17" y="31"/>
                  <a:pt x="17" y="31"/>
                  <a:pt x="17" y="31"/>
                </a:cubicBezTo>
                <a:cubicBezTo>
                  <a:pt x="17" y="31"/>
                  <a:pt x="17" y="31"/>
                  <a:pt x="17" y="31"/>
                </a:cubicBezTo>
                <a:cubicBezTo>
                  <a:pt x="17" y="31"/>
                  <a:pt x="16" y="31"/>
                  <a:pt x="16" y="31"/>
                </a:cubicBezTo>
                <a:close/>
                <a:moveTo>
                  <a:pt x="17" y="32"/>
                </a:moveTo>
                <a:cubicBezTo>
                  <a:pt x="17" y="32"/>
                  <a:pt x="17" y="32"/>
                  <a:pt x="17" y="32"/>
                </a:cubicBezTo>
                <a:cubicBezTo>
                  <a:pt x="17" y="32"/>
                  <a:pt x="17" y="32"/>
                  <a:pt x="17" y="32"/>
                </a:cubicBezTo>
                <a:cubicBezTo>
                  <a:pt x="17" y="32"/>
                  <a:pt x="17" y="32"/>
                  <a:pt x="17" y="32"/>
                </a:cubicBezTo>
                <a:cubicBezTo>
                  <a:pt x="17" y="32"/>
                  <a:pt x="17" y="32"/>
                  <a:pt x="17" y="32"/>
                </a:cubicBezTo>
                <a:cubicBezTo>
                  <a:pt x="17" y="32"/>
                  <a:pt x="17" y="32"/>
                  <a:pt x="17" y="32"/>
                </a:cubicBezTo>
                <a:cubicBezTo>
                  <a:pt x="17" y="32"/>
                  <a:pt x="17" y="32"/>
                  <a:pt x="17" y="32"/>
                </a:cubicBezTo>
                <a:cubicBezTo>
                  <a:pt x="17" y="32"/>
                  <a:pt x="17" y="32"/>
                  <a:pt x="17" y="32"/>
                </a:cubicBezTo>
                <a:cubicBezTo>
                  <a:pt x="17" y="32"/>
                  <a:pt x="17" y="32"/>
                  <a:pt x="17" y="32"/>
                </a:cubicBezTo>
                <a:cubicBezTo>
                  <a:pt x="17" y="32"/>
                  <a:pt x="17" y="32"/>
                  <a:pt x="17" y="32"/>
                </a:cubicBezTo>
                <a:cubicBezTo>
                  <a:pt x="17" y="32"/>
                  <a:pt x="17" y="32"/>
                  <a:pt x="17" y="32"/>
                </a:cubicBezTo>
                <a:cubicBezTo>
                  <a:pt x="17" y="32"/>
                  <a:pt x="17" y="32"/>
                  <a:pt x="17" y="32"/>
                </a:cubicBezTo>
                <a:cubicBezTo>
                  <a:pt x="17" y="32"/>
                  <a:pt x="17" y="32"/>
                  <a:pt x="17" y="32"/>
                </a:cubicBezTo>
                <a:cubicBezTo>
                  <a:pt x="17" y="32"/>
                  <a:pt x="17" y="32"/>
                  <a:pt x="17" y="32"/>
                </a:cubicBezTo>
                <a:cubicBezTo>
                  <a:pt x="17" y="32"/>
                  <a:pt x="17" y="32"/>
                  <a:pt x="17" y="32"/>
                </a:cubicBezTo>
                <a:cubicBezTo>
                  <a:pt x="17" y="32"/>
                  <a:pt x="17" y="32"/>
                  <a:pt x="17" y="32"/>
                </a:cubicBezTo>
                <a:cubicBezTo>
                  <a:pt x="17" y="32"/>
                  <a:pt x="17" y="32"/>
                  <a:pt x="17" y="32"/>
                </a:cubicBezTo>
                <a:cubicBezTo>
                  <a:pt x="17" y="32"/>
                  <a:pt x="17" y="32"/>
                  <a:pt x="17" y="32"/>
                </a:cubicBezTo>
                <a:cubicBezTo>
                  <a:pt x="17" y="32"/>
                  <a:pt x="17" y="32"/>
                  <a:pt x="17" y="32"/>
                </a:cubicBezTo>
                <a:cubicBezTo>
                  <a:pt x="17" y="32"/>
                  <a:pt x="17" y="32"/>
                  <a:pt x="17" y="32"/>
                </a:cubicBezTo>
                <a:cubicBezTo>
                  <a:pt x="17" y="32"/>
                  <a:pt x="17" y="32"/>
                  <a:pt x="17" y="32"/>
                </a:cubicBezTo>
                <a:cubicBezTo>
                  <a:pt x="17" y="32"/>
                  <a:pt x="17" y="32"/>
                  <a:pt x="17" y="32"/>
                </a:cubicBezTo>
                <a:cubicBezTo>
                  <a:pt x="17" y="32"/>
                  <a:pt x="17" y="32"/>
                  <a:pt x="17" y="32"/>
                </a:cubicBezTo>
                <a:cubicBezTo>
                  <a:pt x="17" y="32"/>
                  <a:pt x="17" y="32"/>
                  <a:pt x="17" y="32"/>
                </a:cubicBezTo>
                <a:cubicBezTo>
                  <a:pt x="17" y="32"/>
                  <a:pt x="17" y="32"/>
                  <a:pt x="17" y="32"/>
                </a:cubicBezTo>
                <a:cubicBezTo>
                  <a:pt x="17" y="32"/>
                  <a:pt x="17" y="32"/>
                  <a:pt x="17" y="32"/>
                </a:cubicBezTo>
                <a:cubicBezTo>
                  <a:pt x="17" y="32"/>
                  <a:pt x="17" y="32"/>
                  <a:pt x="17" y="32"/>
                </a:cubicBezTo>
                <a:cubicBezTo>
                  <a:pt x="17" y="32"/>
                  <a:pt x="17" y="32"/>
                  <a:pt x="17" y="32"/>
                </a:cubicBezTo>
                <a:cubicBezTo>
                  <a:pt x="17" y="32"/>
                  <a:pt x="17" y="32"/>
                  <a:pt x="17" y="32"/>
                </a:cubicBezTo>
                <a:cubicBezTo>
                  <a:pt x="17" y="32"/>
                  <a:pt x="17" y="32"/>
                  <a:pt x="17" y="32"/>
                </a:cubicBezTo>
                <a:cubicBezTo>
                  <a:pt x="17" y="32"/>
                  <a:pt x="17" y="32"/>
                  <a:pt x="17" y="32"/>
                </a:cubicBezTo>
                <a:cubicBezTo>
                  <a:pt x="17" y="32"/>
                  <a:pt x="17" y="32"/>
                  <a:pt x="17" y="32"/>
                </a:cubicBezTo>
                <a:close/>
                <a:moveTo>
                  <a:pt x="17" y="31"/>
                </a:moveTo>
                <a:cubicBezTo>
                  <a:pt x="17" y="31"/>
                  <a:pt x="17" y="31"/>
                  <a:pt x="17" y="31"/>
                </a:cubicBezTo>
                <a:cubicBezTo>
                  <a:pt x="17" y="31"/>
                  <a:pt x="17" y="31"/>
                  <a:pt x="17" y="31"/>
                </a:cubicBezTo>
                <a:cubicBezTo>
                  <a:pt x="17" y="31"/>
                  <a:pt x="17" y="31"/>
                  <a:pt x="17" y="31"/>
                </a:cubicBezTo>
                <a:cubicBezTo>
                  <a:pt x="17" y="31"/>
                  <a:pt x="17" y="31"/>
                  <a:pt x="17" y="31"/>
                </a:cubicBezTo>
                <a:cubicBezTo>
                  <a:pt x="17" y="31"/>
                  <a:pt x="17" y="31"/>
                  <a:pt x="17" y="31"/>
                </a:cubicBezTo>
                <a:cubicBezTo>
                  <a:pt x="17" y="31"/>
                  <a:pt x="17" y="31"/>
                  <a:pt x="17" y="31"/>
                </a:cubicBezTo>
                <a:cubicBezTo>
                  <a:pt x="17" y="31"/>
                  <a:pt x="17" y="31"/>
                  <a:pt x="17" y="31"/>
                </a:cubicBezTo>
                <a:cubicBezTo>
                  <a:pt x="17" y="31"/>
                  <a:pt x="17" y="31"/>
                  <a:pt x="17" y="31"/>
                </a:cubicBezTo>
                <a:cubicBezTo>
                  <a:pt x="17" y="31"/>
                  <a:pt x="17" y="31"/>
                  <a:pt x="17" y="31"/>
                </a:cubicBezTo>
                <a:cubicBezTo>
                  <a:pt x="17" y="31"/>
                  <a:pt x="17" y="31"/>
                  <a:pt x="17" y="31"/>
                </a:cubicBezTo>
                <a:cubicBezTo>
                  <a:pt x="17" y="31"/>
                  <a:pt x="17" y="31"/>
                  <a:pt x="17" y="31"/>
                </a:cubicBezTo>
                <a:cubicBezTo>
                  <a:pt x="17" y="31"/>
                  <a:pt x="17" y="31"/>
                  <a:pt x="17" y="31"/>
                </a:cubicBezTo>
                <a:close/>
                <a:moveTo>
                  <a:pt x="17" y="31"/>
                </a:moveTo>
                <a:cubicBezTo>
                  <a:pt x="17" y="31"/>
                  <a:pt x="17" y="31"/>
                  <a:pt x="17" y="31"/>
                </a:cubicBezTo>
                <a:cubicBezTo>
                  <a:pt x="17" y="31"/>
                  <a:pt x="17" y="31"/>
                  <a:pt x="17" y="31"/>
                </a:cubicBezTo>
                <a:cubicBezTo>
                  <a:pt x="17" y="31"/>
                  <a:pt x="17" y="31"/>
                  <a:pt x="17" y="31"/>
                </a:cubicBezTo>
                <a:cubicBezTo>
                  <a:pt x="17" y="31"/>
                  <a:pt x="17" y="31"/>
                  <a:pt x="17" y="31"/>
                </a:cubicBezTo>
                <a:cubicBezTo>
                  <a:pt x="17" y="31"/>
                  <a:pt x="17" y="31"/>
                  <a:pt x="17" y="31"/>
                </a:cubicBezTo>
                <a:cubicBezTo>
                  <a:pt x="17" y="31"/>
                  <a:pt x="17" y="31"/>
                  <a:pt x="17" y="31"/>
                </a:cubicBezTo>
                <a:cubicBezTo>
                  <a:pt x="17" y="31"/>
                  <a:pt x="17" y="31"/>
                  <a:pt x="17" y="31"/>
                </a:cubicBezTo>
                <a:cubicBezTo>
                  <a:pt x="17" y="31"/>
                  <a:pt x="17" y="31"/>
                  <a:pt x="17" y="31"/>
                </a:cubicBezTo>
                <a:cubicBezTo>
                  <a:pt x="17" y="31"/>
                  <a:pt x="17" y="31"/>
                  <a:pt x="17" y="31"/>
                </a:cubicBezTo>
                <a:cubicBezTo>
                  <a:pt x="17" y="31"/>
                  <a:pt x="17" y="31"/>
                  <a:pt x="17" y="31"/>
                </a:cubicBezTo>
                <a:cubicBezTo>
                  <a:pt x="17" y="31"/>
                  <a:pt x="17" y="31"/>
                  <a:pt x="17" y="31"/>
                </a:cubicBezTo>
                <a:cubicBezTo>
                  <a:pt x="17" y="31"/>
                  <a:pt x="17" y="31"/>
                  <a:pt x="17" y="31"/>
                </a:cubicBezTo>
                <a:close/>
                <a:moveTo>
                  <a:pt x="17" y="31"/>
                </a:moveTo>
                <a:cubicBezTo>
                  <a:pt x="17" y="31"/>
                  <a:pt x="17" y="31"/>
                  <a:pt x="17" y="31"/>
                </a:cubicBezTo>
                <a:cubicBezTo>
                  <a:pt x="17" y="31"/>
                  <a:pt x="17" y="31"/>
                  <a:pt x="17" y="31"/>
                </a:cubicBezTo>
                <a:cubicBezTo>
                  <a:pt x="17" y="31"/>
                  <a:pt x="17" y="31"/>
                  <a:pt x="17" y="31"/>
                </a:cubicBezTo>
                <a:cubicBezTo>
                  <a:pt x="17" y="31"/>
                  <a:pt x="17" y="31"/>
                  <a:pt x="17" y="31"/>
                </a:cubicBezTo>
                <a:cubicBezTo>
                  <a:pt x="17" y="31"/>
                  <a:pt x="17" y="31"/>
                  <a:pt x="17" y="31"/>
                </a:cubicBezTo>
                <a:cubicBezTo>
                  <a:pt x="17" y="31"/>
                  <a:pt x="17" y="31"/>
                  <a:pt x="17" y="31"/>
                </a:cubicBezTo>
                <a:cubicBezTo>
                  <a:pt x="17" y="31"/>
                  <a:pt x="17" y="31"/>
                  <a:pt x="17" y="31"/>
                </a:cubicBezTo>
                <a:cubicBezTo>
                  <a:pt x="17" y="31"/>
                  <a:pt x="17" y="31"/>
                  <a:pt x="17" y="31"/>
                </a:cubicBezTo>
                <a:cubicBezTo>
                  <a:pt x="17" y="31"/>
                  <a:pt x="17" y="31"/>
                  <a:pt x="17" y="31"/>
                </a:cubicBezTo>
                <a:cubicBezTo>
                  <a:pt x="17" y="31"/>
                  <a:pt x="17" y="31"/>
                  <a:pt x="17" y="31"/>
                </a:cubicBezTo>
                <a:cubicBezTo>
                  <a:pt x="17" y="31"/>
                  <a:pt x="17" y="31"/>
                  <a:pt x="17" y="31"/>
                </a:cubicBezTo>
                <a:cubicBezTo>
                  <a:pt x="17" y="31"/>
                  <a:pt x="17" y="31"/>
                  <a:pt x="17" y="31"/>
                </a:cubicBezTo>
                <a:cubicBezTo>
                  <a:pt x="17" y="31"/>
                  <a:pt x="17" y="31"/>
                  <a:pt x="17" y="31"/>
                </a:cubicBezTo>
                <a:close/>
                <a:moveTo>
                  <a:pt x="17" y="32"/>
                </a:moveTo>
                <a:cubicBezTo>
                  <a:pt x="17" y="32"/>
                  <a:pt x="17" y="32"/>
                  <a:pt x="17" y="32"/>
                </a:cubicBezTo>
                <a:cubicBezTo>
                  <a:pt x="17" y="32"/>
                  <a:pt x="17" y="31"/>
                  <a:pt x="17" y="31"/>
                </a:cubicBezTo>
                <a:cubicBezTo>
                  <a:pt x="17" y="31"/>
                  <a:pt x="17" y="31"/>
                  <a:pt x="17" y="31"/>
                </a:cubicBezTo>
                <a:cubicBezTo>
                  <a:pt x="17" y="31"/>
                  <a:pt x="17" y="32"/>
                  <a:pt x="17" y="32"/>
                </a:cubicBezTo>
                <a:cubicBezTo>
                  <a:pt x="17" y="32"/>
                  <a:pt x="17" y="32"/>
                  <a:pt x="17" y="32"/>
                </a:cubicBezTo>
                <a:cubicBezTo>
                  <a:pt x="17" y="32"/>
                  <a:pt x="17" y="32"/>
                  <a:pt x="17" y="32"/>
                </a:cubicBezTo>
                <a:cubicBezTo>
                  <a:pt x="17" y="32"/>
                  <a:pt x="17" y="32"/>
                  <a:pt x="17" y="32"/>
                </a:cubicBezTo>
                <a:cubicBezTo>
                  <a:pt x="17" y="32"/>
                  <a:pt x="17" y="32"/>
                  <a:pt x="17" y="32"/>
                </a:cubicBezTo>
                <a:cubicBezTo>
                  <a:pt x="17" y="32"/>
                  <a:pt x="17" y="32"/>
                  <a:pt x="17" y="32"/>
                </a:cubicBezTo>
                <a:cubicBezTo>
                  <a:pt x="17" y="32"/>
                  <a:pt x="17" y="32"/>
                  <a:pt x="17" y="32"/>
                </a:cubicBezTo>
                <a:cubicBezTo>
                  <a:pt x="17" y="32"/>
                  <a:pt x="17" y="32"/>
                  <a:pt x="17" y="32"/>
                </a:cubicBezTo>
                <a:close/>
                <a:moveTo>
                  <a:pt x="17" y="31"/>
                </a:moveTo>
                <a:cubicBezTo>
                  <a:pt x="17" y="31"/>
                  <a:pt x="17" y="31"/>
                  <a:pt x="17" y="31"/>
                </a:cubicBezTo>
                <a:cubicBezTo>
                  <a:pt x="17" y="31"/>
                  <a:pt x="17" y="31"/>
                  <a:pt x="17" y="31"/>
                </a:cubicBezTo>
                <a:cubicBezTo>
                  <a:pt x="17" y="31"/>
                  <a:pt x="17" y="31"/>
                  <a:pt x="17" y="31"/>
                </a:cubicBezTo>
                <a:cubicBezTo>
                  <a:pt x="17" y="31"/>
                  <a:pt x="17" y="31"/>
                  <a:pt x="17" y="31"/>
                </a:cubicBezTo>
                <a:cubicBezTo>
                  <a:pt x="17" y="31"/>
                  <a:pt x="17" y="31"/>
                  <a:pt x="17" y="31"/>
                </a:cubicBezTo>
                <a:cubicBezTo>
                  <a:pt x="17" y="31"/>
                  <a:pt x="17" y="31"/>
                  <a:pt x="17" y="31"/>
                </a:cubicBezTo>
                <a:cubicBezTo>
                  <a:pt x="17" y="31"/>
                  <a:pt x="17" y="31"/>
                  <a:pt x="17" y="31"/>
                </a:cubicBezTo>
                <a:cubicBezTo>
                  <a:pt x="17" y="31"/>
                  <a:pt x="17" y="31"/>
                  <a:pt x="17" y="31"/>
                </a:cubicBezTo>
                <a:cubicBezTo>
                  <a:pt x="17" y="31"/>
                  <a:pt x="17" y="31"/>
                  <a:pt x="17" y="31"/>
                </a:cubicBezTo>
                <a:cubicBezTo>
                  <a:pt x="17" y="31"/>
                  <a:pt x="17" y="30"/>
                  <a:pt x="17" y="30"/>
                </a:cubicBezTo>
                <a:cubicBezTo>
                  <a:pt x="17" y="30"/>
                  <a:pt x="17" y="30"/>
                  <a:pt x="17" y="30"/>
                </a:cubicBezTo>
                <a:cubicBezTo>
                  <a:pt x="17" y="30"/>
                  <a:pt x="17" y="30"/>
                  <a:pt x="17" y="30"/>
                </a:cubicBezTo>
                <a:cubicBezTo>
                  <a:pt x="17" y="30"/>
                  <a:pt x="17" y="30"/>
                  <a:pt x="17" y="30"/>
                </a:cubicBezTo>
                <a:cubicBezTo>
                  <a:pt x="17" y="31"/>
                  <a:pt x="17" y="31"/>
                  <a:pt x="17" y="31"/>
                </a:cubicBezTo>
                <a:cubicBezTo>
                  <a:pt x="17" y="31"/>
                  <a:pt x="17" y="31"/>
                  <a:pt x="17" y="31"/>
                </a:cubicBezTo>
                <a:cubicBezTo>
                  <a:pt x="17" y="31"/>
                  <a:pt x="17" y="31"/>
                  <a:pt x="17" y="31"/>
                </a:cubicBezTo>
                <a:cubicBezTo>
                  <a:pt x="17" y="31"/>
                  <a:pt x="17" y="31"/>
                  <a:pt x="17" y="31"/>
                </a:cubicBezTo>
                <a:cubicBezTo>
                  <a:pt x="17" y="31"/>
                  <a:pt x="17" y="31"/>
                  <a:pt x="17" y="31"/>
                </a:cubicBezTo>
                <a:cubicBezTo>
                  <a:pt x="17" y="31"/>
                  <a:pt x="17" y="31"/>
                  <a:pt x="17" y="31"/>
                </a:cubicBezTo>
                <a:cubicBezTo>
                  <a:pt x="17" y="31"/>
                  <a:pt x="17" y="31"/>
                  <a:pt x="17" y="31"/>
                </a:cubicBezTo>
                <a:close/>
                <a:moveTo>
                  <a:pt x="17" y="30"/>
                </a:moveTo>
                <a:cubicBezTo>
                  <a:pt x="17" y="30"/>
                  <a:pt x="17" y="30"/>
                  <a:pt x="17" y="30"/>
                </a:cubicBezTo>
                <a:cubicBezTo>
                  <a:pt x="17" y="30"/>
                  <a:pt x="17" y="30"/>
                  <a:pt x="17" y="30"/>
                </a:cubicBezTo>
                <a:cubicBezTo>
                  <a:pt x="17" y="30"/>
                  <a:pt x="17" y="30"/>
                  <a:pt x="17" y="30"/>
                </a:cubicBezTo>
                <a:cubicBezTo>
                  <a:pt x="17" y="30"/>
                  <a:pt x="17" y="30"/>
                  <a:pt x="17" y="30"/>
                </a:cubicBezTo>
                <a:cubicBezTo>
                  <a:pt x="17" y="30"/>
                  <a:pt x="17" y="30"/>
                  <a:pt x="17" y="30"/>
                </a:cubicBezTo>
                <a:cubicBezTo>
                  <a:pt x="17" y="30"/>
                  <a:pt x="17" y="30"/>
                  <a:pt x="17" y="30"/>
                </a:cubicBezTo>
                <a:cubicBezTo>
                  <a:pt x="17" y="30"/>
                  <a:pt x="17" y="30"/>
                  <a:pt x="17" y="30"/>
                </a:cubicBezTo>
                <a:cubicBezTo>
                  <a:pt x="17" y="30"/>
                  <a:pt x="17" y="30"/>
                  <a:pt x="17" y="30"/>
                </a:cubicBezTo>
                <a:cubicBezTo>
                  <a:pt x="17" y="30"/>
                  <a:pt x="17" y="30"/>
                  <a:pt x="17" y="30"/>
                </a:cubicBezTo>
                <a:cubicBezTo>
                  <a:pt x="17" y="30"/>
                  <a:pt x="17" y="30"/>
                  <a:pt x="17" y="30"/>
                </a:cubicBezTo>
                <a:cubicBezTo>
                  <a:pt x="17" y="30"/>
                  <a:pt x="17" y="30"/>
                  <a:pt x="17" y="30"/>
                </a:cubicBezTo>
                <a:close/>
                <a:moveTo>
                  <a:pt x="17" y="30"/>
                </a:moveTo>
                <a:cubicBezTo>
                  <a:pt x="17" y="30"/>
                  <a:pt x="17" y="30"/>
                  <a:pt x="17" y="30"/>
                </a:cubicBezTo>
                <a:cubicBezTo>
                  <a:pt x="17" y="30"/>
                  <a:pt x="17" y="30"/>
                  <a:pt x="17" y="30"/>
                </a:cubicBezTo>
                <a:cubicBezTo>
                  <a:pt x="17" y="30"/>
                  <a:pt x="17" y="30"/>
                  <a:pt x="17" y="30"/>
                </a:cubicBezTo>
                <a:cubicBezTo>
                  <a:pt x="17" y="30"/>
                  <a:pt x="17" y="30"/>
                  <a:pt x="17" y="30"/>
                </a:cubicBezTo>
                <a:cubicBezTo>
                  <a:pt x="17" y="30"/>
                  <a:pt x="17" y="30"/>
                  <a:pt x="17" y="30"/>
                </a:cubicBezTo>
                <a:cubicBezTo>
                  <a:pt x="17" y="30"/>
                  <a:pt x="17" y="30"/>
                  <a:pt x="17" y="30"/>
                </a:cubicBezTo>
                <a:cubicBezTo>
                  <a:pt x="17" y="30"/>
                  <a:pt x="17" y="30"/>
                  <a:pt x="17" y="30"/>
                </a:cubicBezTo>
                <a:cubicBezTo>
                  <a:pt x="17" y="30"/>
                  <a:pt x="17" y="30"/>
                  <a:pt x="17" y="30"/>
                </a:cubicBezTo>
                <a:cubicBezTo>
                  <a:pt x="17" y="30"/>
                  <a:pt x="17" y="30"/>
                  <a:pt x="17" y="30"/>
                </a:cubicBezTo>
                <a:cubicBezTo>
                  <a:pt x="17" y="30"/>
                  <a:pt x="17" y="30"/>
                  <a:pt x="17" y="30"/>
                </a:cubicBezTo>
                <a:cubicBezTo>
                  <a:pt x="17" y="30"/>
                  <a:pt x="17" y="30"/>
                  <a:pt x="17" y="30"/>
                </a:cubicBezTo>
                <a:close/>
                <a:moveTo>
                  <a:pt x="17" y="32"/>
                </a:moveTo>
                <a:cubicBezTo>
                  <a:pt x="17" y="32"/>
                  <a:pt x="17" y="32"/>
                  <a:pt x="17" y="32"/>
                </a:cubicBezTo>
                <a:cubicBezTo>
                  <a:pt x="17" y="32"/>
                  <a:pt x="17" y="32"/>
                  <a:pt x="17" y="32"/>
                </a:cubicBezTo>
                <a:cubicBezTo>
                  <a:pt x="17" y="32"/>
                  <a:pt x="17" y="32"/>
                  <a:pt x="17" y="32"/>
                </a:cubicBezTo>
                <a:cubicBezTo>
                  <a:pt x="17" y="32"/>
                  <a:pt x="17" y="32"/>
                  <a:pt x="17" y="32"/>
                </a:cubicBezTo>
                <a:cubicBezTo>
                  <a:pt x="17" y="32"/>
                  <a:pt x="17" y="32"/>
                  <a:pt x="17" y="32"/>
                </a:cubicBezTo>
                <a:cubicBezTo>
                  <a:pt x="17" y="32"/>
                  <a:pt x="17" y="32"/>
                  <a:pt x="17" y="32"/>
                </a:cubicBezTo>
                <a:cubicBezTo>
                  <a:pt x="17" y="32"/>
                  <a:pt x="17" y="32"/>
                  <a:pt x="17" y="32"/>
                </a:cubicBezTo>
                <a:cubicBezTo>
                  <a:pt x="17" y="32"/>
                  <a:pt x="17" y="32"/>
                  <a:pt x="17" y="32"/>
                </a:cubicBezTo>
                <a:cubicBezTo>
                  <a:pt x="17" y="32"/>
                  <a:pt x="17" y="32"/>
                  <a:pt x="17" y="32"/>
                </a:cubicBezTo>
                <a:cubicBezTo>
                  <a:pt x="17" y="32"/>
                  <a:pt x="17" y="32"/>
                  <a:pt x="17" y="32"/>
                </a:cubicBezTo>
                <a:cubicBezTo>
                  <a:pt x="17" y="32"/>
                  <a:pt x="17" y="32"/>
                  <a:pt x="17" y="32"/>
                </a:cubicBezTo>
                <a:cubicBezTo>
                  <a:pt x="17" y="32"/>
                  <a:pt x="17" y="32"/>
                  <a:pt x="17" y="32"/>
                </a:cubicBezTo>
                <a:cubicBezTo>
                  <a:pt x="17" y="32"/>
                  <a:pt x="17" y="32"/>
                  <a:pt x="17" y="32"/>
                </a:cubicBezTo>
                <a:cubicBezTo>
                  <a:pt x="17" y="32"/>
                  <a:pt x="17" y="32"/>
                  <a:pt x="17" y="32"/>
                </a:cubicBezTo>
                <a:cubicBezTo>
                  <a:pt x="17" y="32"/>
                  <a:pt x="17" y="32"/>
                  <a:pt x="17" y="32"/>
                </a:cubicBezTo>
                <a:cubicBezTo>
                  <a:pt x="17" y="32"/>
                  <a:pt x="17" y="32"/>
                  <a:pt x="17" y="32"/>
                </a:cubicBezTo>
                <a:cubicBezTo>
                  <a:pt x="17" y="32"/>
                  <a:pt x="17" y="32"/>
                  <a:pt x="17" y="32"/>
                </a:cubicBezTo>
                <a:close/>
                <a:moveTo>
                  <a:pt x="17" y="32"/>
                </a:moveTo>
                <a:cubicBezTo>
                  <a:pt x="17" y="32"/>
                  <a:pt x="17" y="32"/>
                  <a:pt x="17" y="32"/>
                </a:cubicBezTo>
                <a:cubicBezTo>
                  <a:pt x="17" y="32"/>
                  <a:pt x="17" y="32"/>
                  <a:pt x="17" y="32"/>
                </a:cubicBezTo>
                <a:cubicBezTo>
                  <a:pt x="17" y="32"/>
                  <a:pt x="17" y="32"/>
                  <a:pt x="17" y="32"/>
                </a:cubicBezTo>
                <a:cubicBezTo>
                  <a:pt x="17" y="32"/>
                  <a:pt x="17" y="32"/>
                  <a:pt x="17" y="32"/>
                </a:cubicBezTo>
                <a:cubicBezTo>
                  <a:pt x="17" y="32"/>
                  <a:pt x="17" y="32"/>
                  <a:pt x="17" y="32"/>
                </a:cubicBezTo>
                <a:cubicBezTo>
                  <a:pt x="17" y="32"/>
                  <a:pt x="17" y="32"/>
                  <a:pt x="17" y="32"/>
                </a:cubicBezTo>
                <a:cubicBezTo>
                  <a:pt x="17" y="32"/>
                  <a:pt x="17" y="32"/>
                  <a:pt x="17" y="32"/>
                </a:cubicBezTo>
                <a:cubicBezTo>
                  <a:pt x="17" y="32"/>
                  <a:pt x="17" y="32"/>
                  <a:pt x="17" y="32"/>
                </a:cubicBezTo>
                <a:cubicBezTo>
                  <a:pt x="17" y="32"/>
                  <a:pt x="17" y="32"/>
                  <a:pt x="17" y="32"/>
                </a:cubicBezTo>
                <a:cubicBezTo>
                  <a:pt x="17" y="32"/>
                  <a:pt x="17" y="32"/>
                  <a:pt x="17" y="32"/>
                </a:cubicBezTo>
                <a:cubicBezTo>
                  <a:pt x="17" y="32"/>
                  <a:pt x="17" y="32"/>
                  <a:pt x="17" y="32"/>
                </a:cubicBezTo>
                <a:cubicBezTo>
                  <a:pt x="17" y="32"/>
                  <a:pt x="17" y="32"/>
                  <a:pt x="17" y="32"/>
                </a:cubicBezTo>
                <a:close/>
                <a:moveTo>
                  <a:pt x="17" y="32"/>
                </a:moveTo>
                <a:cubicBezTo>
                  <a:pt x="17" y="32"/>
                  <a:pt x="17" y="32"/>
                  <a:pt x="17" y="32"/>
                </a:cubicBezTo>
                <a:cubicBezTo>
                  <a:pt x="17" y="32"/>
                  <a:pt x="17" y="32"/>
                  <a:pt x="17" y="32"/>
                </a:cubicBezTo>
                <a:cubicBezTo>
                  <a:pt x="17" y="32"/>
                  <a:pt x="17" y="32"/>
                  <a:pt x="17" y="32"/>
                </a:cubicBezTo>
                <a:cubicBezTo>
                  <a:pt x="17" y="32"/>
                  <a:pt x="17" y="32"/>
                  <a:pt x="17" y="32"/>
                </a:cubicBezTo>
                <a:cubicBezTo>
                  <a:pt x="17" y="32"/>
                  <a:pt x="17" y="32"/>
                  <a:pt x="17" y="32"/>
                </a:cubicBezTo>
                <a:cubicBezTo>
                  <a:pt x="17" y="32"/>
                  <a:pt x="17" y="32"/>
                  <a:pt x="17" y="32"/>
                </a:cubicBezTo>
                <a:cubicBezTo>
                  <a:pt x="17" y="32"/>
                  <a:pt x="17" y="32"/>
                  <a:pt x="17" y="32"/>
                </a:cubicBezTo>
                <a:cubicBezTo>
                  <a:pt x="17" y="32"/>
                  <a:pt x="17" y="32"/>
                  <a:pt x="17" y="32"/>
                </a:cubicBezTo>
                <a:cubicBezTo>
                  <a:pt x="17" y="32"/>
                  <a:pt x="17" y="32"/>
                  <a:pt x="17" y="32"/>
                </a:cubicBezTo>
                <a:cubicBezTo>
                  <a:pt x="17" y="32"/>
                  <a:pt x="17" y="32"/>
                  <a:pt x="17" y="32"/>
                </a:cubicBezTo>
                <a:cubicBezTo>
                  <a:pt x="17" y="32"/>
                  <a:pt x="17" y="32"/>
                  <a:pt x="17" y="32"/>
                </a:cubicBezTo>
                <a:cubicBezTo>
                  <a:pt x="17" y="32"/>
                  <a:pt x="17" y="32"/>
                  <a:pt x="17" y="32"/>
                </a:cubicBezTo>
                <a:cubicBezTo>
                  <a:pt x="17" y="32"/>
                  <a:pt x="17" y="32"/>
                  <a:pt x="17" y="32"/>
                </a:cubicBezTo>
                <a:cubicBezTo>
                  <a:pt x="17" y="32"/>
                  <a:pt x="17" y="32"/>
                  <a:pt x="17" y="32"/>
                </a:cubicBezTo>
                <a:close/>
                <a:moveTo>
                  <a:pt x="17" y="32"/>
                </a:moveTo>
                <a:cubicBezTo>
                  <a:pt x="17" y="32"/>
                  <a:pt x="17" y="32"/>
                  <a:pt x="17" y="32"/>
                </a:cubicBezTo>
                <a:cubicBezTo>
                  <a:pt x="17" y="32"/>
                  <a:pt x="17" y="32"/>
                  <a:pt x="17" y="32"/>
                </a:cubicBezTo>
                <a:cubicBezTo>
                  <a:pt x="17" y="32"/>
                  <a:pt x="17" y="32"/>
                  <a:pt x="17" y="32"/>
                </a:cubicBezTo>
                <a:cubicBezTo>
                  <a:pt x="17" y="32"/>
                  <a:pt x="17" y="32"/>
                  <a:pt x="17" y="32"/>
                </a:cubicBezTo>
                <a:cubicBezTo>
                  <a:pt x="17" y="32"/>
                  <a:pt x="17" y="32"/>
                  <a:pt x="17" y="32"/>
                </a:cubicBezTo>
                <a:cubicBezTo>
                  <a:pt x="17" y="32"/>
                  <a:pt x="17" y="32"/>
                  <a:pt x="17" y="32"/>
                </a:cubicBezTo>
                <a:cubicBezTo>
                  <a:pt x="17" y="32"/>
                  <a:pt x="17" y="32"/>
                  <a:pt x="17" y="32"/>
                </a:cubicBezTo>
                <a:cubicBezTo>
                  <a:pt x="17" y="32"/>
                  <a:pt x="17" y="32"/>
                  <a:pt x="17" y="32"/>
                </a:cubicBezTo>
                <a:close/>
                <a:moveTo>
                  <a:pt x="18" y="32"/>
                </a:moveTo>
                <a:cubicBezTo>
                  <a:pt x="18" y="32"/>
                  <a:pt x="18" y="32"/>
                  <a:pt x="18" y="32"/>
                </a:cubicBezTo>
                <a:cubicBezTo>
                  <a:pt x="18" y="32"/>
                  <a:pt x="18" y="32"/>
                  <a:pt x="18" y="32"/>
                </a:cubicBezTo>
                <a:cubicBezTo>
                  <a:pt x="18" y="32"/>
                  <a:pt x="18" y="32"/>
                  <a:pt x="18" y="32"/>
                </a:cubicBezTo>
                <a:cubicBezTo>
                  <a:pt x="18" y="32"/>
                  <a:pt x="18" y="32"/>
                  <a:pt x="18" y="32"/>
                </a:cubicBezTo>
                <a:cubicBezTo>
                  <a:pt x="18" y="32"/>
                  <a:pt x="18" y="32"/>
                  <a:pt x="18" y="32"/>
                </a:cubicBezTo>
                <a:cubicBezTo>
                  <a:pt x="18" y="32"/>
                  <a:pt x="18" y="32"/>
                  <a:pt x="18" y="32"/>
                </a:cubicBezTo>
                <a:cubicBezTo>
                  <a:pt x="18" y="32"/>
                  <a:pt x="18" y="32"/>
                  <a:pt x="18" y="32"/>
                </a:cubicBezTo>
                <a:cubicBezTo>
                  <a:pt x="18" y="32"/>
                  <a:pt x="18" y="32"/>
                  <a:pt x="18" y="32"/>
                </a:cubicBezTo>
                <a:cubicBezTo>
                  <a:pt x="18" y="32"/>
                  <a:pt x="18" y="32"/>
                  <a:pt x="18" y="32"/>
                </a:cubicBezTo>
                <a:cubicBezTo>
                  <a:pt x="18" y="32"/>
                  <a:pt x="18" y="32"/>
                  <a:pt x="18" y="32"/>
                </a:cubicBezTo>
                <a:cubicBezTo>
                  <a:pt x="18" y="32"/>
                  <a:pt x="18" y="32"/>
                  <a:pt x="18" y="32"/>
                </a:cubicBezTo>
                <a:cubicBezTo>
                  <a:pt x="18" y="32"/>
                  <a:pt x="18" y="32"/>
                  <a:pt x="18" y="32"/>
                </a:cubicBezTo>
                <a:cubicBezTo>
                  <a:pt x="18" y="32"/>
                  <a:pt x="18" y="32"/>
                  <a:pt x="18" y="32"/>
                </a:cubicBezTo>
                <a:cubicBezTo>
                  <a:pt x="18" y="32"/>
                  <a:pt x="18" y="32"/>
                  <a:pt x="18" y="32"/>
                </a:cubicBezTo>
                <a:cubicBezTo>
                  <a:pt x="18" y="32"/>
                  <a:pt x="18" y="32"/>
                  <a:pt x="18" y="32"/>
                </a:cubicBezTo>
                <a:cubicBezTo>
                  <a:pt x="18" y="32"/>
                  <a:pt x="18" y="32"/>
                  <a:pt x="18" y="32"/>
                </a:cubicBezTo>
                <a:cubicBezTo>
                  <a:pt x="18" y="32"/>
                  <a:pt x="18" y="32"/>
                  <a:pt x="18" y="32"/>
                </a:cubicBezTo>
                <a:cubicBezTo>
                  <a:pt x="18" y="32"/>
                  <a:pt x="18" y="32"/>
                  <a:pt x="18" y="32"/>
                </a:cubicBezTo>
                <a:cubicBezTo>
                  <a:pt x="18" y="32"/>
                  <a:pt x="18" y="32"/>
                  <a:pt x="18" y="32"/>
                </a:cubicBezTo>
                <a:cubicBezTo>
                  <a:pt x="18" y="32"/>
                  <a:pt x="18" y="32"/>
                  <a:pt x="18" y="32"/>
                </a:cubicBezTo>
                <a:cubicBezTo>
                  <a:pt x="18" y="32"/>
                  <a:pt x="18" y="32"/>
                  <a:pt x="18" y="32"/>
                </a:cubicBezTo>
                <a:cubicBezTo>
                  <a:pt x="18" y="32"/>
                  <a:pt x="18" y="32"/>
                  <a:pt x="18" y="32"/>
                </a:cubicBezTo>
                <a:cubicBezTo>
                  <a:pt x="18" y="32"/>
                  <a:pt x="18" y="32"/>
                  <a:pt x="18" y="32"/>
                </a:cubicBezTo>
                <a:close/>
                <a:moveTo>
                  <a:pt x="18" y="32"/>
                </a:moveTo>
                <a:cubicBezTo>
                  <a:pt x="18" y="32"/>
                  <a:pt x="18" y="32"/>
                  <a:pt x="18" y="32"/>
                </a:cubicBezTo>
                <a:cubicBezTo>
                  <a:pt x="18" y="32"/>
                  <a:pt x="18" y="32"/>
                  <a:pt x="18" y="32"/>
                </a:cubicBezTo>
                <a:cubicBezTo>
                  <a:pt x="18" y="32"/>
                  <a:pt x="18" y="32"/>
                  <a:pt x="18" y="32"/>
                </a:cubicBezTo>
                <a:cubicBezTo>
                  <a:pt x="18" y="32"/>
                  <a:pt x="18" y="32"/>
                  <a:pt x="18" y="32"/>
                </a:cubicBezTo>
                <a:cubicBezTo>
                  <a:pt x="18" y="32"/>
                  <a:pt x="18" y="32"/>
                  <a:pt x="18" y="32"/>
                </a:cubicBezTo>
                <a:cubicBezTo>
                  <a:pt x="18" y="32"/>
                  <a:pt x="18" y="32"/>
                  <a:pt x="18" y="32"/>
                </a:cubicBezTo>
                <a:cubicBezTo>
                  <a:pt x="18" y="32"/>
                  <a:pt x="18" y="32"/>
                  <a:pt x="18" y="32"/>
                </a:cubicBezTo>
                <a:cubicBezTo>
                  <a:pt x="18" y="32"/>
                  <a:pt x="18" y="32"/>
                  <a:pt x="18" y="32"/>
                </a:cubicBezTo>
                <a:cubicBezTo>
                  <a:pt x="18" y="32"/>
                  <a:pt x="18" y="32"/>
                  <a:pt x="18" y="32"/>
                </a:cubicBezTo>
                <a:cubicBezTo>
                  <a:pt x="18" y="32"/>
                  <a:pt x="18" y="32"/>
                  <a:pt x="18" y="32"/>
                </a:cubicBezTo>
                <a:cubicBezTo>
                  <a:pt x="18" y="32"/>
                  <a:pt x="18" y="32"/>
                  <a:pt x="18" y="32"/>
                </a:cubicBezTo>
                <a:cubicBezTo>
                  <a:pt x="18" y="32"/>
                  <a:pt x="18" y="32"/>
                  <a:pt x="18" y="32"/>
                </a:cubicBezTo>
                <a:cubicBezTo>
                  <a:pt x="18" y="32"/>
                  <a:pt x="18" y="32"/>
                  <a:pt x="18" y="32"/>
                </a:cubicBezTo>
                <a:cubicBezTo>
                  <a:pt x="18" y="32"/>
                  <a:pt x="18" y="32"/>
                  <a:pt x="18" y="32"/>
                </a:cubicBezTo>
                <a:cubicBezTo>
                  <a:pt x="18" y="32"/>
                  <a:pt x="18" y="32"/>
                  <a:pt x="18" y="32"/>
                </a:cubicBezTo>
                <a:cubicBezTo>
                  <a:pt x="18" y="32"/>
                  <a:pt x="18" y="32"/>
                  <a:pt x="18" y="32"/>
                </a:cubicBezTo>
                <a:close/>
                <a:moveTo>
                  <a:pt x="18" y="32"/>
                </a:moveTo>
                <a:cubicBezTo>
                  <a:pt x="18" y="32"/>
                  <a:pt x="18" y="32"/>
                  <a:pt x="18" y="32"/>
                </a:cubicBezTo>
                <a:cubicBezTo>
                  <a:pt x="18" y="32"/>
                  <a:pt x="18" y="32"/>
                  <a:pt x="18" y="32"/>
                </a:cubicBezTo>
                <a:cubicBezTo>
                  <a:pt x="18" y="32"/>
                  <a:pt x="18" y="32"/>
                  <a:pt x="18" y="32"/>
                </a:cubicBezTo>
                <a:cubicBezTo>
                  <a:pt x="18" y="32"/>
                  <a:pt x="18" y="32"/>
                  <a:pt x="18" y="32"/>
                </a:cubicBezTo>
                <a:cubicBezTo>
                  <a:pt x="18" y="32"/>
                  <a:pt x="18" y="32"/>
                  <a:pt x="18" y="32"/>
                </a:cubicBezTo>
                <a:cubicBezTo>
                  <a:pt x="18" y="32"/>
                  <a:pt x="18" y="32"/>
                  <a:pt x="18" y="32"/>
                </a:cubicBezTo>
                <a:cubicBezTo>
                  <a:pt x="18" y="32"/>
                  <a:pt x="18" y="32"/>
                  <a:pt x="18" y="32"/>
                </a:cubicBezTo>
                <a:cubicBezTo>
                  <a:pt x="17" y="32"/>
                  <a:pt x="18" y="32"/>
                  <a:pt x="18" y="32"/>
                </a:cubicBezTo>
                <a:cubicBezTo>
                  <a:pt x="18" y="32"/>
                  <a:pt x="18" y="32"/>
                  <a:pt x="18" y="32"/>
                </a:cubicBezTo>
                <a:cubicBezTo>
                  <a:pt x="18" y="32"/>
                  <a:pt x="18" y="32"/>
                  <a:pt x="18" y="32"/>
                </a:cubicBezTo>
                <a:cubicBezTo>
                  <a:pt x="18" y="32"/>
                  <a:pt x="18" y="32"/>
                  <a:pt x="18" y="32"/>
                </a:cubicBezTo>
                <a:cubicBezTo>
                  <a:pt x="18" y="32"/>
                  <a:pt x="18" y="32"/>
                  <a:pt x="18" y="32"/>
                </a:cubicBezTo>
                <a:cubicBezTo>
                  <a:pt x="18" y="32"/>
                  <a:pt x="18" y="32"/>
                  <a:pt x="18" y="32"/>
                </a:cubicBezTo>
                <a:cubicBezTo>
                  <a:pt x="18" y="32"/>
                  <a:pt x="18" y="32"/>
                  <a:pt x="18" y="32"/>
                </a:cubicBezTo>
                <a:cubicBezTo>
                  <a:pt x="18" y="32"/>
                  <a:pt x="18" y="32"/>
                  <a:pt x="18" y="32"/>
                </a:cubicBezTo>
                <a:cubicBezTo>
                  <a:pt x="18" y="32"/>
                  <a:pt x="18" y="32"/>
                  <a:pt x="18" y="32"/>
                </a:cubicBezTo>
                <a:cubicBezTo>
                  <a:pt x="18" y="32"/>
                  <a:pt x="18" y="32"/>
                  <a:pt x="18" y="32"/>
                </a:cubicBezTo>
                <a:cubicBezTo>
                  <a:pt x="18" y="32"/>
                  <a:pt x="18" y="32"/>
                  <a:pt x="18" y="32"/>
                </a:cubicBezTo>
                <a:cubicBezTo>
                  <a:pt x="18" y="32"/>
                  <a:pt x="18" y="32"/>
                  <a:pt x="18" y="32"/>
                </a:cubicBezTo>
                <a:cubicBezTo>
                  <a:pt x="18" y="32"/>
                  <a:pt x="18" y="32"/>
                  <a:pt x="18" y="32"/>
                </a:cubicBezTo>
                <a:cubicBezTo>
                  <a:pt x="18" y="32"/>
                  <a:pt x="18" y="32"/>
                  <a:pt x="18" y="32"/>
                </a:cubicBezTo>
                <a:cubicBezTo>
                  <a:pt x="18" y="32"/>
                  <a:pt x="18" y="32"/>
                  <a:pt x="18" y="32"/>
                </a:cubicBezTo>
                <a:cubicBezTo>
                  <a:pt x="18" y="32"/>
                  <a:pt x="18" y="32"/>
                  <a:pt x="18" y="32"/>
                </a:cubicBezTo>
                <a:close/>
                <a:moveTo>
                  <a:pt x="18" y="32"/>
                </a:moveTo>
                <a:cubicBezTo>
                  <a:pt x="18" y="32"/>
                  <a:pt x="18" y="32"/>
                  <a:pt x="18" y="32"/>
                </a:cubicBezTo>
                <a:cubicBezTo>
                  <a:pt x="18" y="32"/>
                  <a:pt x="18" y="32"/>
                  <a:pt x="18" y="32"/>
                </a:cubicBezTo>
                <a:cubicBezTo>
                  <a:pt x="18" y="32"/>
                  <a:pt x="18" y="32"/>
                  <a:pt x="18" y="32"/>
                </a:cubicBezTo>
                <a:cubicBezTo>
                  <a:pt x="18" y="32"/>
                  <a:pt x="18" y="32"/>
                  <a:pt x="18" y="32"/>
                </a:cubicBezTo>
                <a:cubicBezTo>
                  <a:pt x="18" y="32"/>
                  <a:pt x="18" y="32"/>
                  <a:pt x="18" y="32"/>
                </a:cubicBezTo>
                <a:cubicBezTo>
                  <a:pt x="18" y="32"/>
                  <a:pt x="18" y="32"/>
                  <a:pt x="18" y="32"/>
                </a:cubicBezTo>
                <a:cubicBezTo>
                  <a:pt x="18" y="32"/>
                  <a:pt x="18" y="32"/>
                  <a:pt x="18" y="32"/>
                </a:cubicBezTo>
                <a:close/>
                <a:moveTo>
                  <a:pt x="18" y="32"/>
                </a:moveTo>
                <a:cubicBezTo>
                  <a:pt x="18" y="32"/>
                  <a:pt x="18" y="32"/>
                  <a:pt x="18" y="32"/>
                </a:cubicBezTo>
                <a:cubicBezTo>
                  <a:pt x="18" y="32"/>
                  <a:pt x="18" y="32"/>
                  <a:pt x="18" y="32"/>
                </a:cubicBezTo>
                <a:cubicBezTo>
                  <a:pt x="18" y="32"/>
                  <a:pt x="18" y="32"/>
                  <a:pt x="18" y="32"/>
                </a:cubicBezTo>
                <a:cubicBezTo>
                  <a:pt x="18" y="32"/>
                  <a:pt x="18" y="32"/>
                  <a:pt x="18" y="32"/>
                </a:cubicBezTo>
                <a:cubicBezTo>
                  <a:pt x="18" y="32"/>
                  <a:pt x="18" y="32"/>
                  <a:pt x="18" y="32"/>
                </a:cubicBezTo>
                <a:cubicBezTo>
                  <a:pt x="18" y="32"/>
                  <a:pt x="18" y="32"/>
                  <a:pt x="18" y="32"/>
                </a:cubicBezTo>
                <a:cubicBezTo>
                  <a:pt x="18" y="32"/>
                  <a:pt x="18" y="32"/>
                  <a:pt x="18" y="32"/>
                </a:cubicBezTo>
                <a:cubicBezTo>
                  <a:pt x="18" y="32"/>
                  <a:pt x="18" y="32"/>
                  <a:pt x="18" y="32"/>
                </a:cubicBezTo>
                <a:cubicBezTo>
                  <a:pt x="18" y="32"/>
                  <a:pt x="18" y="32"/>
                  <a:pt x="18" y="32"/>
                </a:cubicBezTo>
                <a:cubicBezTo>
                  <a:pt x="18" y="32"/>
                  <a:pt x="18" y="32"/>
                  <a:pt x="18" y="32"/>
                </a:cubicBezTo>
                <a:cubicBezTo>
                  <a:pt x="18" y="32"/>
                  <a:pt x="18" y="32"/>
                  <a:pt x="18" y="32"/>
                </a:cubicBezTo>
                <a:cubicBezTo>
                  <a:pt x="18" y="32"/>
                  <a:pt x="18" y="32"/>
                  <a:pt x="18" y="32"/>
                </a:cubicBezTo>
                <a:close/>
                <a:moveTo>
                  <a:pt x="17" y="31"/>
                </a:moveTo>
                <a:cubicBezTo>
                  <a:pt x="17" y="31"/>
                  <a:pt x="17" y="31"/>
                  <a:pt x="17" y="31"/>
                </a:cubicBezTo>
                <a:cubicBezTo>
                  <a:pt x="17" y="31"/>
                  <a:pt x="17" y="31"/>
                  <a:pt x="17" y="31"/>
                </a:cubicBezTo>
                <a:cubicBezTo>
                  <a:pt x="17" y="31"/>
                  <a:pt x="17" y="31"/>
                  <a:pt x="17" y="31"/>
                </a:cubicBezTo>
                <a:cubicBezTo>
                  <a:pt x="17" y="31"/>
                  <a:pt x="17" y="31"/>
                  <a:pt x="17" y="31"/>
                </a:cubicBezTo>
                <a:cubicBezTo>
                  <a:pt x="17" y="31"/>
                  <a:pt x="17" y="31"/>
                  <a:pt x="17" y="31"/>
                </a:cubicBezTo>
                <a:cubicBezTo>
                  <a:pt x="17" y="31"/>
                  <a:pt x="17" y="31"/>
                  <a:pt x="17" y="31"/>
                </a:cubicBezTo>
                <a:cubicBezTo>
                  <a:pt x="17" y="31"/>
                  <a:pt x="17" y="31"/>
                  <a:pt x="17" y="31"/>
                </a:cubicBezTo>
                <a:cubicBezTo>
                  <a:pt x="17" y="31"/>
                  <a:pt x="17" y="31"/>
                  <a:pt x="17" y="31"/>
                </a:cubicBezTo>
                <a:cubicBezTo>
                  <a:pt x="17" y="31"/>
                  <a:pt x="17" y="31"/>
                  <a:pt x="17" y="31"/>
                </a:cubicBezTo>
                <a:cubicBezTo>
                  <a:pt x="17" y="31"/>
                  <a:pt x="17" y="31"/>
                  <a:pt x="17" y="31"/>
                </a:cubicBezTo>
                <a:cubicBezTo>
                  <a:pt x="17" y="31"/>
                  <a:pt x="17" y="31"/>
                  <a:pt x="17" y="31"/>
                </a:cubicBezTo>
                <a:cubicBezTo>
                  <a:pt x="17" y="31"/>
                  <a:pt x="17" y="31"/>
                  <a:pt x="17" y="31"/>
                </a:cubicBezTo>
                <a:cubicBezTo>
                  <a:pt x="17" y="31"/>
                  <a:pt x="17" y="31"/>
                  <a:pt x="17" y="31"/>
                </a:cubicBezTo>
                <a:cubicBezTo>
                  <a:pt x="17" y="31"/>
                  <a:pt x="17" y="31"/>
                  <a:pt x="17" y="31"/>
                </a:cubicBezTo>
                <a:cubicBezTo>
                  <a:pt x="17" y="31"/>
                  <a:pt x="17" y="31"/>
                  <a:pt x="17" y="31"/>
                </a:cubicBezTo>
                <a:cubicBezTo>
                  <a:pt x="17" y="31"/>
                  <a:pt x="17" y="31"/>
                  <a:pt x="17" y="31"/>
                </a:cubicBezTo>
                <a:cubicBezTo>
                  <a:pt x="17" y="31"/>
                  <a:pt x="17" y="31"/>
                  <a:pt x="17" y="31"/>
                </a:cubicBezTo>
                <a:cubicBezTo>
                  <a:pt x="17" y="31"/>
                  <a:pt x="17" y="31"/>
                  <a:pt x="17" y="31"/>
                </a:cubicBezTo>
                <a:cubicBezTo>
                  <a:pt x="17" y="31"/>
                  <a:pt x="17" y="31"/>
                  <a:pt x="17" y="31"/>
                </a:cubicBezTo>
                <a:cubicBezTo>
                  <a:pt x="17" y="31"/>
                  <a:pt x="17" y="31"/>
                  <a:pt x="17" y="31"/>
                </a:cubicBezTo>
                <a:cubicBezTo>
                  <a:pt x="17" y="31"/>
                  <a:pt x="17" y="31"/>
                  <a:pt x="17" y="31"/>
                </a:cubicBezTo>
                <a:cubicBezTo>
                  <a:pt x="17" y="31"/>
                  <a:pt x="17" y="31"/>
                  <a:pt x="17" y="31"/>
                </a:cubicBezTo>
                <a:cubicBezTo>
                  <a:pt x="17" y="31"/>
                  <a:pt x="17" y="31"/>
                  <a:pt x="17" y="31"/>
                </a:cubicBezTo>
                <a:close/>
                <a:moveTo>
                  <a:pt x="17" y="30"/>
                </a:moveTo>
                <a:cubicBezTo>
                  <a:pt x="17" y="30"/>
                  <a:pt x="17" y="30"/>
                  <a:pt x="17" y="30"/>
                </a:cubicBezTo>
                <a:cubicBezTo>
                  <a:pt x="17" y="30"/>
                  <a:pt x="17" y="30"/>
                  <a:pt x="17" y="30"/>
                </a:cubicBezTo>
                <a:cubicBezTo>
                  <a:pt x="17" y="30"/>
                  <a:pt x="17" y="30"/>
                  <a:pt x="17" y="30"/>
                </a:cubicBezTo>
                <a:cubicBezTo>
                  <a:pt x="17" y="30"/>
                  <a:pt x="17" y="30"/>
                  <a:pt x="17" y="30"/>
                </a:cubicBezTo>
                <a:cubicBezTo>
                  <a:pt x="17" y="30"/>
                  <a:pt x="17" y="30"/>
                  <a:pt x="17" y="30"/>
                </a:cubicBezTo>
                <a:cubicBezTo>
                  <a:pt x="17" y="30"/>
                  <a:pt x="17" y="30"/>
                  <a:pt x="17" y="30"/>
                </a:cubicBezTo>
                <a:cubicBezTo>
                  <a:pt x="17" y="30"/>
                  <a:pt x="17" y="30"/>
                  <a:pt x="17" y="30"/>
                </a:cubicBezTo>
                <a:cubicBezTo>
                  <a:pt x="17" y="30"/>
                  <a:pt x="17" y="30"/>
                  <a:pt x="17" y="30"/>
                </a:cubicBezTo>
                <a:close/>
                <a:moveTo>
                  <a:pt x="17" y="30"/>
                </a:moveTo>
                <a:cubicBezTo>
                  <a:pt x="17" y="30"/>
                  <a:pt x="17" y="30"/>
                  <a:pt x="17" y="30"/>
                </a:cubicBezTo>
                <a:cubicBezTo>
                  <a:pt x="17" y="30"/>
                  <a:pt x="17" y="30"/>
                  <a:pt x="17" y="30"/>
                </a:cubicBezTo>
                <a:cubicBezTo>
                  <a:pt x="17" y="30"/>
                  <a:pt x="17" y="30"/>
                  <a:pt x="17" y="30"/>
                </a:cubicBezTo>
                <a:cubicBezTo>
                  <a:pt x="17" y="30"/>
                  <a:pt x="17" y="30"/>
                  <a:pt x="17" y="30"/>
                </a:cubicBezTo>
                <a:cubicBezTo>
                  <a:pt x="17" y="30"/>
                  <a:pt x="17" y="30"/>
                  <a:pt x="17" y="30"/>
                </a:cubicBezTo>
                <a:cubicBezTo>
                  <a:pt x="17" y="30"/>
                  <a:pt x="17" y="30"/>
                  <a:pt x="17" y="30"/>
                </a:cubicBezTo>
                <a:cubicBezTo>
                  <a:pt x="17" y="30"/>
                  <a:pt x="17" y="30"/>
                  <a:pt x="17" y="30"/>
                </a:cubicBezTo>
                <a:cubicBezTo>
                  <a:pt x="17" y="30"/>
                  <a:pt x="17" y="30"/>
                  <a:pt x="17" y="30"/>
                </a:cubicBezTo>
                <a:cubicBezTo>
                  <a:pt x="17" y="30"/>
                  <a:pt x="17" y="30"/>
                  <a:pt x="17" y="30"/>
                </a:cubicBezTo>
                <a:close/>
                <a:moveTo>
                  <a:pt x="17" y="30"/>
                </a:moveTo>
                <a:cubicBezTo>
                  <a:pt x="17" y="30"/>
                  <a:pt x="17" y="30"/>
                  <a:pt x="17" y="30"/>
                </a:cubicBezTo>
                <a:cubicBezTo>
                  <a:pt x="17" y="30"/>
                  <a:pt x="17" y="30"/>
                  <a:pt x="17" y="30"/>
                </a:cubicBezTo>
                <a:cubicBezTo>
                  <a:pt x="17" y="30"/>
                  <a:pt x="17" y="30"/>
                  <a:pt x="17" y="30"/>
                </a:cubicBezTo>
                <a:cubicBezTo>
                  <a:pt x="17" y="30"/>
                  <a:pt x="17" y="30"/>
                  <a:pt x="17" y="30"/>
                </a:cubicBezTo>
                <a:cubicBezTo>
                  <a:pt x="17" y="30"/>
                  <a:pt x="17" y="30"/>
                  <a:pt x="17" y="30"/>
                </a:cubicBezTo>
                <a:cubicBezTo>
                  <a:pt x="17" y="30"/>
                  <a:pt x="17" y="30"/>
                  <a:pt x="17" y="30"/>
                </a:cubicBezTo>
                <a:cubicBezTo>
                  <a:pt x="17" y="30"/>
                  <a:pt x="17" y="30"/>
                  <a:pt x="17" y="30"/>
                </a:cubicBezTo>
                <a:cubicBezTo>
                  <a:pt x="17" y="30"/>
                  <a:pt x="17" y="30"/>
                  <a:pt x="17" y="30"/>
                </a:cubicBezTo>
                <a:cubicBezTo>
                  <a:pt x="17" y="30"/>
                  <a:pt x="17" y="30"/>
                  <a:pt x="17" y="30"/>
                </a:cubicBezTo>
                <a:cubicBezTo>
                  <a:pt x="17" y="30"/>
                  <a:pt x="17" y="30"/>
                  <a:pt x="17" y="30"/>
                </a:cubicBezTo>
                <a:close/>
                <a:moveTo>
                  <a:pt x="17" y="30"/>
                </a:moveTo>
                <a:cubicBezTo>
                  <a:pt x="17" y="30"/>
                  <a:pt x="17" y="30"/>
                  <a:pt x="17" y="30"/>
                </a:cubicBezTo>
                <a:cubicBezTo>
                  <a:pt x="17" y="30"/>
                  <a:pt x="17" y="30"/>
                  <a:pt x="17" y="30"/>
                </a:cubicBezTo>
                <a:cubicBezTo>
                  <a:pt x="17" y="30"/>
                  <a:pt x="17" y="30"/>
                  <a:pt x="17" y="30"/>
                </a:cubicBezTo>
                <a:cubicBezTo>
                  <a:pt x="17" y="30"/>
                  <a:pt x="17" y="30"/>
                  <a:pt x="17" y="30"/>
                </a:cubicBezTo>
                <a:cubicBezTo>
                  <a:pt x="17" y="30"/>
                  <a:pt x="17" y="30"/>
                  <a:pt x="17" y="30"/>
                </a:cubicBezTo>
                <a:cubicBezTo>
                  <a:pt x="17" y="30"/>
                  <a:pt x="17" y="30"/>
                  <a:pt x="17" y="30"/>
                </a:cubicBezTo>
                <a:cubicBezTo>
                  <a:pt x="17" y="30"/>
                  <a:pt x="17" y="30"/>
                  <a:pt x="17" y="30"/>
                </a:cubicBezTo>
                <a:cubicBezTo>
                  <a:pt x="17" y="30"/>
                  <a:pt x="17" y="30"/>
                  <a:pt x="17" y="30"/>
                </a:cubicBezTo>
                <a:cubicBezTo>
                  <a:pt x="17" y="30"/>
                  <a:pt x="17" y="30"/>
                  <a:pt x="17" y="30"/>
                </a:cubicBezTo>
                <a:cubicBezTo>
                  <a:pt x="17" y="30"/>
                  <a:pt x="17" y="30"/>
                  <a:pt x="17" y="30"/>
                </a:cubicBezTo>
                <a:close/>
                <a:moveTo>
                  <a:pt x="17" y="30"/>
                </a:moveTo>
                <a:cubicBezTo>
                  <a:pt x="17" y="30"/>
                  <a:pt x="17" y="30"/>
                  <a:pt x="17" y="30"/>
                </a:cubicBezTo>
                <a:cubicBezTo>
                  <a:pt x="17" y="30"/>
                  <a:pt x="17" y="30"/>
                  <a:pt x="17" y="30"/>
                </a:cubicBezTo>
                <a:cubicBezTo>
                  <a:pt x="17" y="30"/>
                  <a:pt x="17" y="30"/>
                  <a:pt x="17" y="30"/>
                </a:cubicBezTo>
                <a:cubicBezTo>
                  <a:pt x="17" y="30"/>
                  <a:pt x="17" y="30"/>
                  <a:pt x="17" y="30"/>
                </a:cubicBezTo>
                <a:cubicBezTo>
                  <a:pt x="17" y="30"/>
                  <a:pt x="17" y="30"/>
                  <a:pt x="17" y="30"/>
                </a:cubicBezTo>
                <a:cubicBezTo>
                  <a:pt x="17" y="30"/>
                  <a:pt x="17" y="30"/>
                  <a:pt x="17" y="30"/>
                </a:cubicBezTo>
                <a:cubicBezTo>
                  <a:pt x="17" y="30"/>
                  <a:pt x="17" y="30"/>
                  <a:pt x="17" y="30"/>
                </a:cubicBezTo>
                <a:cubicBezTo>
                  <a:pt x="17" y="30"/>
                  <a:pt x="17" y="30"/>
                  <a:pt x="17" y="30"/>
                </a:cubicBezTo>
                <a:cubicBezTo>
                  <a:pt x="17" y="30"/>
                  <a:pt x="17" y="30"/>
                  <a:pt x="17" y="30"/>
                </a:cubicBezTo>
                <a:cubicBezTo>
                  <a:pt x="17" y="30"/>
                  <a:pt x="17" y="30"/>
                  <a:pt x="17" y="30"/>
                </a:cubicBezTo>
                <a:cubicBezTo>
                  <a:pt x="17" y="30"/>
                  <a:pt x="17" y="30"/>
                  <a:pt x="17" y="30"/>
                </a:cubicBezTo>
                <a:cubicBezTo>
                  <a:pt x="17" y="30"/>
                  <a:pt x="17" y="30"/>
                  <a:pt x="17" y="30"/>
                </a:cubicBezTo>
                <a:cubicBezTo>
                  <a:pt x="17" y="30"/>
                  <a:pt x="17" y="30"/>
                  <a:pt x="17" y="30"/>
                </a:cubicBezTo>
                <a:cubicBezTo>
                  <a:pt x="17" y="30"/>
                  <a:pt x="17" y="30"/>
                  <a:pt x="17" y="30"/>
                </a:cubicBezTo>
                <a:cubicBezTo>
                  <a:pt x="17" y="30"/>
                  <a:pt x="17" y="30"/>
                  <a:pt x="17" y="30"/>
                </a:cubicBezTo>
                <a:cubicBezTo>
                  <a:pt x="17" y="30"/>
                  <a:pt x="17" y="30"/>
                  <a:pt x="17" y="30"/>
                </a:cubicBezTo>
                <a:close/>
                <a:moveTo>
                  <a:pt x="17" y="30"/>
                </a:moveTo>
                <a:cubicBezTo>
                  <a:pt x="17" y="30"/>
                  <a:pt x="17" y="30"/>
                  <a:pt x="17" y="30"/>
                </a:cubicBezTo>
                <a:cubicBezTo>
                  <a:pt x="17" y="30"/>
                  <a:pt x="17" y="30"/>
                  <a:pt x="17" y="30"/>
                </a:cubicBezTo>
                <a:cubicBezTo>
                  <a:pt x="17" y="30"/>
                  <a:pt x="17" y="30"/>
                  <a:pt x="17" y="30"/>
                </a:cubicBezTo>
                <a:cubicBezTo>
                  <a:pt x="17" y="30"/>
                  <a:pt x="17" y="30"/>
                  <a:pt x="17" y="30"/>
                </a:cubicBezTo>
                <a:cubicBezTo>
                  <a:pt x="17" y="30"/>
                  <a:pt x="17" y="30"/>
                  <a:pt x="17" y="30"/>
                </a:cubicBezTo>
                <a:cubicBezTo>
                  <a:pt x="17" y="30"/>
                  <a:pt x="17" y="30"/>
                  <a:pt x="17" y="30"/>
                </a:cubicBezTo>
                <a:cubicBezTo>
                  <a:pt x="17" y="30"/>
                  <a:pt x="17" y="30"/>
                  <a:pt x="17" y="30"/>
                </a:cubicBezTo>
                <a:cubicBezTo>
                  <a:pt x="17" y="30"/>
                  <a:pt x="17" y="30"/>
                  <a:pt x="17" y="30"/>
                </a:cubicBezTo>
                <a:cubicBezTo>
                  <a:pt x="17" y="30"/>
                  <a:pt x="17" y="30"/>
                  <a:pt x="17" y="30"/>
                </a:cubicBezTo>
                <a:close/>
                <a:moveTo>
                  <a:pt x="17" y="28"/>
                </a:moveTo>
                <a:cubicBezTo>
                  <a:pt x="17" y="28"/>
                  <a:pt x="17" y="28"/>
                  <a:pt x="17" y="28"/>
                </a:cubicBezTo>
                <a:cubicBezTo>
                  <a:pt x="17" y="28"/>
                  <a:pt x="17" y="28"/>
                  <a:pt x="17" y="28"/>
                </a:cubicBezTo>
                <a:cubicBezTo>
                  <a:pt x="17" y="28"/>
                  <a:pt x="17" y="28"/>
                  <a:pt x="17" y="28"/>
                </a:cubicBezTo>
                <a:cubicBezTo>
                  <a:pt x="17" y="28"/>
                  <a:pt x="17" y="28"/>
                  <a:pt x="17" y="28"/>
                </a:cubicBezTo>
                <a:cubicBezTo>
                  <a:pt x="17" y="28"/>
                  <a:pt x="17" y="28"/>
                  <a:pt x="17" y="28"/>
                </a:cubicBezTo>
                <a:close/>
                <a:moveTo>
                  <a:pt x="17" y="28"/>
                </a:moveTo>
                <a:cubicBezTo>
                  <a:pt x="17" y="28"/>
                  <a:pt x="17" y="28"/>
                  <a:pt x="17" y="28"/>
                </a:cubicBezTo>
                <a:cubicBezTo>
                  <a:pt x="17" y="28"/>
                  <a:pt x="17" y="28"/>
                  <a:pt x="17" y="28"/>
                </a:cubicBezTo>
                <a:cubicBezTo>
                  <a:pt x="17" y="28"/>
                  <a:pt x="17" y="28"/>
                  <a:pt x="17" y="28"/>
                </a:cubicBezTo>
                <a:cubicBezTo>
                  <a:pt x="17" y="28"/>
                  <a:pt x="17" y="28"/>
                  <a:pt x="17" y="28"/>
                </a:cubicBezTo>
                <a:cubicBezTo>
                  <a:pt x="17" y="28"/>
                  <a:pt x="17" y="28"/>
                  <a:pt x="17" y="28"/>
                </a:cubicBezTo>
                <a:cubicBezTo>
                  <a:pt x="17" y="28"/>
                  <a:pt x="17" y="28"/>
                  <a:pt x="17" y="28"/>
                </a:cubicBezTo>
                <a:cubicBezTo>
                  <a:pt x="17" y="28"/>
                  <a:pt x="17" y="28"/>
                  <a:pt x="17" y="28"/>
                </a:cubicBezTo>
                <a:cubicBezTo>
                  <a:pt x="17" y="28"/>
                  <a:pt x="17" y="28"/>
                  <a:pt x="17" y="28"/>
                </a:cubicBezTo>
                <a:close/>
                <a:moveTo>
                  <a:pt x="17" y="30"/>
                </a:moveTo>
                <a:cubicBezTo>
                  <a:pt x="17" y="30"/>
                  <a:pt x="17" y="30"/>
                  <a:pt x="17" y="30"/>
                </a:cubicBezTo>
                <a:cubicBezTo>
                  <a:pt x="17" y="30"/>
                  <a:pt x="17" y="30"/>
                  <a:pt x="17" y="30"/>
                </a:cubicBezTo>
                <a:cubicBezTo>
                  <a:pt x="17" y="30"/>
                  <a:pt x="17" y="30"/>
                  <a:pt x="17" y="30"/>
                </a:cubicBezTo>
                <a:cubicBezTo>
                  <a:pt x="17" y="30"/>
                  <a:pt x="17" y="30"/>
                  <a:pt x="17" y="30"/>
                </a:cubicBezTo>
                <a:cubicBezTo>
                  <a:pt x="17" y="30"/>
                  <a:pt x="17" y="30"/>
                  <a:pt x="17" y="30"/>
                </a:cubicBezTo>
                <a:cubicBezTo>
                  <a:pt x="17" y="30"/>
                  <a:pt x="17" y="30"/>
                  <a:pt x="17" y="30"/>
                </a:cubicBezTo>
                <a:cubicBezTo>
                  <a:pt x="17" y="30"/>
                  <a:pt x="17" y="30"/>
                  <a:pt x="17" y="30"/>
                </a:cubicBezTo>
                <a:cubicBezTo>
                  <a:pt x="17" y="30"/>
                  <a:pt x="17" y="30"/>
                  <a:pt x="17" y="30"/>
                </a:cubicBezTo>
                <a:cubicBezTo>
                  <a:pt x="17" y="30"/>
                  <a:pt x="17" y="30"/>
                  <a:pt x="17" y="30"/>
                </a:cubicBezTo>
                <a:cubicBezTo>
                  <a:pt x="17" y="30"/>
                  <a:pt x="17" y="30"/>
                  <a:pt x="17" y="30"/>
                </a:cubicBezTo>
                <a:cubicBezTo>
                  <a:pt x="17" y="30"/>
                  <a:pt x="17" y="30"/>
                  <a:pt x="17" y="30"/>
                </a:cubicBezTo>
                <a:cubicBezTo>
                  <a:pt x="17" y="30"/>
                  <a:pt x="17" y="30"/>
                  <a:pt x="17" y="30"/>
                </a:cubicBezTo>
                <a:close/>
                <a:moveTo>
                  <a:pt x="17" y="29"/>
                </a:moveTo>
                <a:cubicBezTo>
                  <a:pt x="17" y="29"/>
                  <a:pt x="17" y="29"/>
                  <a:pt x="17" y="29"/>
                </a:cubicBezTo>
                <a:cubicBezTo>
                  <a:pt x="17" y="29"/>
                  <a:pt x="17" y="29"/>
                  <a:pt x="17" y="29"/>
                </a:cubicBezTo>
                <a:cubicBezTo>
                  <a:pt x="17" y="29"/>
                  <a:pt x="17" y="29"/>
                  <a:pt x="17" y="29"/>
                </a:cubicBezTo>
                <a:cubicBezTo>
                  <a:pt x="17" y="29"/>
                  <a:pt x="17" y="29"/>
                  <a:pt x="17" y="29"/>
                </a:cubicBezTo>
                <a:cubicBezTo>
                  <a:pt x="17" y="29"/>
                  <a:pt x="17" y="29"/>
                  <a:pt x="17" y="29"/>
                </a:cubicBezTo>
                <a:cubicBezTo>
                  <a:pt x="17" y="29"/>
                  <a:pt x="17" y="29"/>
                  <a:pt x="17" y="29"/>
                </a:cubicBezTo>
                <a:cubicBezTo>
                  <a:pt x="17" y="29"/>
                  <a:pt x="17" y="29"/>
                  <a:pt x="17" y="29"/>
                </a:cubicBezTo>
                <a:cubicBezTo>
                  <a:pt x="17" y="29"/>
                  <a:pt x="17" y="28"/>
                  <a:pt x="17" y="28"/>
                </a:cubicBezTo>
                <a:cubicBezTo>
                  <a:pt x="17" y="28"/>
                  <a:pt x="17" y="28"/>
                  <a:pt x="17" y="28"/>
                </a:cubicBezTo>
                <a:cubicBezTo>
                  <a:pt x="17" y="28"/>
                  <a:pt x="17" y="28"/>
                  <a:pt x="17" y="28"/>
                </a:cubicBezTo>
                <a:cubicBezTo>
                  <a:pt x="17" y="29"/>
                  <a:pt x="17" y="29"/>
                  <a:pt x="17" y="29"/>
                </a:cubicBezTo>
                <a:close/>
                <a:moveTo>
                  <a:pt x="16" y="29"/>
                </a:moveTo>
                <a:cubicBezTo>
                  <a:pt x="16" y="29"/>
                  <a:pt x="16" y="29"/>
                  <a:pt x="16" y="29"/>
                </a:cubicBezTo>
                <a:cubicBezTo>
                  <a:pt x="16" y="29"/>
                  <a:pt x="16" y="29"/>
                  <a:pt x="16" y="29"/>
                </a:cubicBezTo>
                <a:cubicBezTo>
                  <a:pt x="16" y="29"/>
                  <a:pt x="16" y="29"/>
                  <a:pt x="16" y="29"/>
                </a:cubicBezTo>
                <a:cubicBezTo>
                  <a:pt x="16" y="29"/>
                  <a:pt x="16" y="29"/>
                  <a:pt x="16" y="29"/>
                </a:cubicBezTo>
                <a:cubicBezTo>
                  <a:pt x="16" y="29"/>
                  <a:pt x="16" y="29"/>
                  <a:pt x="16" y="29"/>
                </a:cubicBezTo>
                <a:cubicBezTo>
                  <a:pt x="16" y="29"/>
                  <a:pt x="17" y="29"/>
                  <a:pt x="17" y="29"/>
                </a:cubicBezTo>
                <a:cubicBezTo>
                  <a:pt x="17" y="29"/>
                  <a:pt x="17" y="29"/>
                  <a:pt x="17" y="29"/>
                </a:cubicBezTo>
                <a:cubicBezTo>
                  <a:pt x="17" y="29"/>
                  <a:pt x="17" y="29"/>
                  <a:pt x="17" y="29"/>
                </a:cubicBezTo>
                <a:cubicBezTo>
                  <a:pt x="17" y="29"/>
                  <a:pt x="17" y="29"/>
                  <a:pt x="17" y="29"/>
                </a:cubicBezTo>
                <a:cubicBezTo>
                  <a:pt x="17" y="29"/>
                  <a:pt x="17" y="29"/>
                  <a:pt x="17" y="29"/>
                </a:cubicBezTo>
                <a:cubicBezTo>
                  <a:pt x="17" y="29"/>
                  <a:pt x="17" y="29"/>
                  <a:pt x="17" y="29"/>
                </a:cubicBezTo>
                <a:cubicBezTo>
                  <a:pt x="17" y="29"/>
                  <a:pt x="17" y="29"/>
                  <a:pt x="17" y="29"/>
                </a:cubicBezTo>
                <a:cubicBezTo>
                  <a:pt x="17" y="29"/>
                  <a:pt x="17" y="29"/>
                  <a:pt x="17" y="29"/>
                </a:cubicBezTo>
                <a:cubicBezTo>
                  <a:pt x="17" y="29"/>
                  <a:pt x="17" y="29"/>
                  <a:pt x="17" y="29"/>
                </a:cubicBezTo>
                <a:cubicBezTo>
                  <a:pt x="17" y="29"/>
                  <a:pt x="17" y="29"/>
                  <a:pt x="17" y="29"/>
                </a:cubicBezTo>
                <a:cubicBezTo>
                  <a:pt x="17" y="29"/>
                  <a:pt x="17" y="29"/>
                  <a:pt x="17" y="29"/>
                </a:cubicBezTo>
                <a:cubicBezTo>
                  <a:pt x="16" y="29"/>
                  <a:pt x="16" y="29"/>
                  <a:pt x="16" y="29"/>
                </a:cubicBezTo>
                <a:cubicBezTo>
                  <a:pt x="16" y="29"/>
                  <a:pt x="17" y="29"/>
                  <a:pt x="17" y="29"/>
                </a:cubicBezTo>
                <a:cubicBezTo>
                  <a:pt x="17" y="29"/>
                  <a:pt x="17" y="29"/>
                  <a:pt x="17" y="29"/>
                </a:cubicBezTo>
                <a:cubicBezTo>
                  <a:pt x="17" y="29"/>
                  <a:pt x="17" y="29"/>
                  <a:pt x="17" y="29"/>
                </a:cubicBezTo>
                <a:cubicBezTo>
                  <a:pt x="16" y="29"/>
                  <a:pt x="16" y="29"/>
                  <a:pt x="16" y="29"/>
                </a:cubicBezTo>
                <a:cubicBezTo>
                  <a:pt x="16" y="29"/>
                  <a:pt x="16" y="29"/>
                  <a:pt x="16" y="29"/>
                </a:cubicBezTo>
                <a:cubicBezTo>
                  <a:pt x="16" y="29"/>
                  <a:pt x="16" y="29"/>
                  <a:pt x="16" y="29"/>
                </a:cubicBezTo>
                <a:cubicBezTo>
                  <a:pt x="16" y="29"/>
                  <a:pt x="16" y="29"/>
                  <a:pt x="16" y="29"/>
                </a:cubicBezTo>
                <a:cubicBezTo>
                  <a:pt x="16" y="29"/>
                  <a:pt x="16" y="29"/>
                  <a:pt x="16" y="29"/>
                </a:cubicBezTo>
                <a:cubicBezTo>
                  <a:pt x="16" y="29"/>
                  <a:pt x="16" y="29"/>
                  <a:pt x="16" y="29"/>
                </a:cubicBezTo>
                <a:cubicBezTo>
                  <a:pt x="16" y="29"/>
                  <a:pt x="16" y="29"/>
                  <a:pt x="16" y="29"/>
                </a:cubicBezTo>
                <a:cubicBezTo>
                  <a:pt x="16" y="29"/>
                  <a:pt x="16" y="29"/>
                  <a:pt x="16" y="29"/>
                </a:cubicBezTo>
                <a:cubicBezTo>
                  <a:pt x="16" y="29"/>
                  <a:pt x="16" y="29"/>
                  <a:pt x="16" y="29"/>
                </a:cubicBezTo>
                <a:cubicBezTo>
                  <a:pt x="16" y="29"/>
                  <a:pt x="16" y="29"/>
                  <a:pt x="16" y="29"/>
                </a:cubicBezTo>
                <a:cubicBezTo>
                  <a:pt x="16" y="29"/>
                  <a:pt x="16" y="29"/>
                  <a:pt x="16" y="29"/>
                </a:cubicBezTo>
                <a:cubicBezTo>
                  <a:pt x="16" y="29"/>
                  <a:pt x="16" y="29"/>
                  <a:pt x="16" y="29"/>
                </a:cubicBezTo>
                <a:close/>
                <a:moveTo>
                  <a:pt x="16" y="30"/>
                </a:moveTo>
                <a:cubicBezTo>
                  <a:pt x="16" y="30"/>
                  <a:pt x="16" y="30"/>
                  <a:pt x="16" y="30"/>
                </a:cubicBezTo>
                <a:cubicBezTo>
                  <a:pt x="16" y="30"/>
                  <a:pt x="16" y="30"/>
                  <a:pt x="16" y="30"/>
                </a:cubicBezTo>
                <a:cubicBezTo>
                  <a:pt x="16" y="30"/>
                  <a:pt x="16" y="30"/>
                  <a:pt x="16" y="30"/>
                </a:cubicBezTo>
                <a:cubicBezTo>
                  <a:pt x="16" y="30"/>
                  <a:pt x="16" y="30"/>
                  <a:pt x="16" y="30"/>
                </a:cubicBezTo>
                <a:cubicBezTo>
                  <a:pt x="16" y="30"/>
                  <a:pt x="16" y="30"/>
                  <a:pt x="16" y="30"/>
                </a:cubicBezTo>
                <a:cubicBezTo>
                  <a:pt x="16" y="30"/>
                  <a:pt x="16" y="30"/>
                  <a:pt x="16" y="30"/>
                </a:cubicBezTo>
                <a:cubicBezTo>
                  <a:pt x="16" y="30"/>
                  <a:pt x="16" y="30"/>
                  <a:pt x="16" y="30"/>
                </a:cubicBezTo>
                <a:cubicBezTo>
                  <a:pt x="16" y="30"/>
                  <a:pt x="16" y="30"/>
                  <a:pt x="16" y="30"/>
                </a:cubicBezTo>
                <a:cubicBezTo>
                  <a:pt x="16" y="30"/>
                  <a:pt x="16" y="30"/>
                  <a:pt x="16" y="30"/>
                </a:cubicBezTo>
                <a:cubicBezTo>
                  <a:pt x="16" y="30"/>
                  <a:pt x="16" y="30"/>
                  <a:pt x="16" y="30"/>
                </a:cubicBezTo>
                <a:cubicBezTo>
                  <a:pt x="16" y="30"/>
                  <a:pt x="16" y="30"/>
                  <a:pt x="16" y="30"/>
                </a:cubicBezTo>
                <a:cubicBezTo>
                  <a:pt x="16" y="30"/>
                  <a:pt x="16" y="30"/>
                  <a:pt x="16" y="30"/>
                </a:cubicBezTo>
                <a:cubicBezTo>
                  <a:pt x="16" y="30"/>
                  <a:pt x="16" y="30"/>
                  <a:pt x="16" y="30"/>
                </a:cubicBezTo>
                <a:close/>
                <a:moveTo>
                  <a:pt x="16" y="29"/>
                </a:moveTo>
                <a:cubicBezTo>
                  <a:pt x="16" y="29"/>
                  <a:pt x="16" y="29"/>
                  <a:pt x="16" y="29"/>
                </a:cubicBezTo>
                <a:cubicBezTo>
                  <a:pt x="16" y="29"/>
                  <a:pt x="16" y="29"/>
                  <a:pt x="16" y="29"/>
                </a:cubicBezTo>
                <a:cubicBezTo>
                  <a:pt x="16" y="29"/>
                  <a:pt x="16" y="29"/>
                  <a:pt x="16" y="29"/>
                </a:cubicBezTo>
                <a:close/>
                <a:moveTo>
                  <a:pt x="16" y="30"/>
                </a:moveTo>
                <a:cubicBezTo>
                  <a:pt x="16" y="30"/>
                  <a:pt x="16" y="30"/>
                  <a:pt x="16" y="30"/>
                </a:cubicBezTo>
                <a:cubicBezTo>
                  <a:pt x="16" y="30"/>
                  <a:pt x="16" y="30"/>
                  <a:pt x="16" y="30"/>
                </a:cubicBezTo>
                <a:cubicBezTo>
                  <a:pt x="16" y="30"/>
                  <a:pt x="16" y="30"/>
                  <a:pt x="16" y="30"/>
                </a:cubicBezTo>
                <a:cubicBezTo>
                  <a:pt x="16" y="30"/>
                  <a:pt x="16" y="30"/>
                  <a:pt x="16" y="30"/>
                </a:cubicBezTo>
                <a:cubicBezTo>
                  <a:pt x="16" y="30"/>
                  <a:pt x="16" y="30"/>
                  <a:pt x="16" y="30"/>
                </a:cubicBezTo>
                <a:cubicBezTo>
                  <a:pt x="16" y="30"/>
                  <a:pt x="16" y="30"/>
                  <a:pt x="16" y="30"/>
                </a:cubicBezTo>
                <a:cubicBezTo>
                  <a:pt x="16" y="30"/>
                  <a:pt x="16" y="30"/>
                  <a:pt x="16" y="30"/>
                </a:cubicBezTo>
                <a:cubicBezTo>
                  <a:pt x="16" y="30"/>
                  <a:pt x="16" y="30"/>
                  <a:pt x="16" y="30"/>
                </a:cubicBezTo>
                <a:cubicBezTo>
                  <a:pt x="16" y="30"/>
                  <a:pt x="16" y="30"/>
                  <a:pt x="16" y="30"/>
                </a:cubicBezTo>
                <a:cubicBezTo>
                  <a:pt x="16" y="30"/>
                  <a:pt x="16" y="30"/>
                  <a:pt x="16" y="30"/>
                </a:cubicBezTo>
                <a:cubicBezTo>
                  <a:pt x="16" y="30"/>
                  <a:pt x="16" y="30"/>
                  <a:pt x="16" y="30"/>
                </a:cubicBezTo>
                <a:close/>
                <a:moveTo>
                  <a:pt x="16" y="31"/>
                </a:moveTo>
                <a:cubicBezTo>
                  <a:pt x="16" y="31"/>
                  <a:pt x="16" y="31"/>
                  <a:pt x="16" y="31"/>
                </a:cubicBezTo>
                <a:cubicBezTo>
                  <a:pt x="16" y="31"/>
                  <a:pt x="16" y="31"/>
                  <a:pt x="16" y="31"/>
                </a:cubicBezTo>
                <a:cubicBezTo>
                  <a:pt x="16" y="31"/>
                  <a:pt x="16" y="31"/>
                  <a:pt x="16" y="31"/>
                </a:cubicBezTo>
                <a:cubicBezTo>
                  <a:pt x="16" y="31"/>
                  <a:pt x="16" y="31"/>
                  <a:pt x="16" y="31"/>
                </a:cubicBezTo>
                <a:cubicBezTo>
                  <a:pt x="16" y="31"/>
                  <a:pt x="16" y="31"/>
                  <a:pt x="16" y="31"/>
                </a:cubicBezTo>
                <a:cubicBezTo>
                  <a:pt x="16" y="31"/>
                  <a:pt x="16" y="31"/>
                  <a:pt x="16" y="31"/>
                </a:cubicBezTo>
                <a:cubicBezTo>
                  <a:pt x="16" y="31"/>
                  <a:pt x="16" y="31"/>
                  <a:pt x="16" y="31"/>
                </a:cubicBezTo>
                <a:cubicBezTo>
                  <a:pt x="16" y="31"/>
                  <a:pt x="16" y="31"/>
                  <a:pt x="16" y="31"/>
                </a:cubicBezTo>
                <a:cubicBezTo>
                  <a:pt x="16" y="31"/>
                  <a:pt x="16" y="31"/>
                  <a:pt x="16" y="31"/>
                </a:cubicBezTo>
                <a:cubicBezTo>
                  <a:pt x="16" y="31"/>
                  <a:pt x="16" y="31"/>
                  <a:pt x="16" y="31"/>
                </a:cubicBezTo>
                <a:cubicBezTo>
                  <a:pt x="16" y="31"/>
                  <a:pt x="16" y="31"/>
                  <a:pt x="16" y="31"/>
                </a:cubicBezTo>
                <a:cubicBezTo>
                  <a:pt x="16" y="31"/>
                  <a:pt x="16" y="31"/>
                  <a:pt x="16" y="31"/>
                </a:cubicBezTo>
                <a:cubicBezTo>
                  <a:pt x="16" y="31"/>
                  <a:pt x="16" y="31"/>
                  <a:pt x="16" y="31"/>
                </a:cubicBezTo>
                <a:cubicBezTo>
                  <a:pt x="16" y="31"/>
                  <a:pt x="16" y="31"/>
                  <a:pt x="16" y="31"/>
                </a:cubicBezTo>
                <a:cubicBezTo>
                  <a:pt x="16" y="31"/>
                  <a:pt x="16" y="31"/>
                  <a:pt x="16" y="31"/>
                </a:cubicBezTo>
                <a:cubicBezTo>
                  <a:pt x="16" y="31"/>
                  <a:pt x="16" y="31"/>
                  <a:pt x="16" y="31"/>
                </a:cubicBezTo>
                <a:cubicBezTo>
                  <a:pt x="16" y="31"/>
                  <a:pt x="16" y="31"/>
                  <a:pt x="16" y="31"/>
                </a:cubicBezTo>
                <a:cubicBezTo>
                  <a:pt x="16" y="31"/>
                  <a:pt x="16" y="31"/>
                  <a:pt x="16" y="31"/>
                </a:cubicBezTo>
                <a:cubicBezTo>
                  <a:pt x="16" y="31"/>
                  <a:pt x="16" y="31"/>
                  <a:pt x="16" y="31"/>
                </a:cubicBezTo>
                <a:cubicBezTo>
                  <a:pt x="16" y="31"/>
                  <a:pt x="16" y="31"/>
                  <a:pt x="16" y="31"/>
                </a:cubicBezTo>
                <a:cubicBezTo>
                  <a:pt x="16" y="31"/>
                  <a:pt x="16" y="31"/>
                  <a:pt x="16" y="31"/>
                </a:cubicBezTo>
                <a:cubicBezTo>
                  <a:pt x="16" y="31"/>
                  <a:pt x="16" y="31"/>
                  <a:pt x="16" y="31"/>
                </a:cubicBezTo>
                <a:cubicBezTo>
                  <a:pt x="16" y="31"/>
                  <a:pt x="16" y="31"/>
                  <a:pt x="16" y="31"/>
                </a:cubicBezTo>
                <a:cubicBezTo>
                  <a:pt x="16" y="31"/>
                  <a:pt x="16" y="31"/>
                  <a:pt x="16" y="31"/>
                </a:cubicBezTo>
                <a:cubicBezTo>
                  <a:pt x="16" y="31"/>
                  <a:pt x="16" y="31"/>
                  <a:pt x="16" y="31"/>
                </a:cubicBezTo>
                <a:cubicBezTo>
                  <a:pt x="16" y="31"/>
                  <a:pt x="16" y="31"/>
                  <a:pt x="16" y="31"/>
                </a:cubicBezTo>
                <a:cubicBezTo>
                  <a:pt x="16" y="31"/>
                  <a:pt x="16" y="31"/>
                  <a:pt x="16" y="31"/>
                </a:cubicBezTo>
                <a:cubicBezTo>
                  <a:pt x="16" y="31"/>
                  <a:pt x="16" y="31"/>
                  <a:pt x="16" y="31"/>
                </a:cubicBezTo>
                <a:cubicBezTo>
                  <a:pt x="16" y="31"/>
                  <a:pt x="16" y="31"/>
                  <a:pt x="16" y="31"/>
                </a:cubicBezTo>
                <a:cubicBezTo>
                  <a:pt x="16" y="31"/>
                  <a:pt x="16" y="31"/>
                  <a:pt x="16" y="31"/>
                </a:cubicBezTo>
                <a:cubicBezTo>
                  <a:pt x="16" y="31"/>
                  <a:pt x="16" y="32"/>
                  <a:pt x="16" y="32"/>
                </a:cubicBezTo>
                <a:cubicBezTo>
                  <a:pt x="16" y="32"/>
                  <a:pt x="16" y="32"/>
                  <a:pt x="16" y="32"/>
                </a:cubicBezTo>
                <a:cubicBezTo>
                  <a:pt x="16" y="32"/>
                  <a:pt x="16" y="32"/>
                  <a:pt x="16" y="32"/>
                </a:cubicBezTo>
                <a:cubicBezTo>
                  <a:pt x="16" y="32"/>
                  <a:pt x="16" y="32"/>
                  <a:pt x="16" y="32"/>
                </a:cubicBezTo>
                <a:cubicBezTo>
                  <a:pt x="16" y="32"/>
                  <a:pt x="16" y="32"/>
                  <a:pt x="16" y="32"/>
                </a:cubicBezTo>
                <a:cubicBezTo>
                  <a:pt x="16" y="32"/>
                  <a:pt x="16" y="32"/>
                  <a:pt x="16" y="32"/>
                </a:cubicBezTo>
                <a:cubicBezTo>
                  <a:pt x="16" y="32"/>
                  <a:pt x="16" y="32"/>
                  <a:pt x="16" y="32"/>
                </a:cubicBezTo>
                <a:cubicBezTo>
                  <a:pt x="16" y="32"/>
                  <a:pt x="16" y="32"/>
                  <a:pt x="16" y="32"/>
                </a:cubicBezTo>
                <a:cubicBezTo>
                  <a:pt x="16" y="32"/>
                  <a:pt x="16" y="32"/>
                  <a:pt x="16" y="32"/>
                </a:cubicBezTo>
                <a:cubicBezTo>
                  <a:pt x="16" y="32"/>
                  <a:pt x="16" y="32"/>
                  <a:pt x="16" y="32"/>
                </a:cubicBezTo>
                <a:cubicBezTo>
                  <a:pt x="16" y="32"/>
                  <a:pt x="16" y="32"/>
                  <a:pt x="16" y="32"/>
                </a:cubicBezTo>
                <a:cubicBezTo>
                  <a:pt x="16" y="32"/>
                  <a:pt x="16" y="32"/>
                  <a:pt x="16" y="32"/>
                </a:cubicBezTo>
                <a:cubicBezTo>
                  <a:pt x="16" y="32"/>
                  <a:pt x="16" y="32"/>
                  <a:pt x="16" y="32"/>
                </a:cubicBezTo>
                <a:cubicBezTo>
                  <a:pt x="16" y="32"/>
                  <a:pt x="16" y="32"/>
                  <a:pt x="16" y="32"/>
                </a:cubicBezTo>
                <a:cubicBezTo>
                  <a:pt x="16" y="32"/>
                  <a:pt x="16" y="32"/>
                  <a:pt x="16" y="32"/>
                </a:cubicBezTo>
                <a:cubicBezTo>
                  <a:pt x="16" y="32"/>
                  <a:pt x="16" y="32"/>
                  <a:pt x="16" y="32"/>
                </a:cubicBezTo>
                <a:cubicBezTo>
                  <a:pt x="16" y="32"/>
                  <a:pt x="16" y="32"/>
                  <a:pt x="16" y="32"/>
                </a:cubicBezTo>
                <a:cubicBezTo>
                  <a:pt x="16" y="32"/>
                  <a:pt x="16" y="32"/>
                  <a:pt x="16" y="32"/>
                </a:cubicBezTo>
                <a:cubicBezTo>
                  <a:pt x="16" y="32"/>
                  <a:pt x="16" y="32"/>
                  <a:pt x="16" y="32"/>
                </a:cubicBezTo>
                <a:cubicBezTo>
                  <a:pt x="16" y="32"/>
                  <a:pt x="16" y="31"/>
                  <a:pt x="16" y="31"/>
                </a:cubicBezTo>
                <a:cubicBezTo>
                  <a:pt x="16" y="31"/>
                  <a:pt x="16" y="31"/>
                  <a:pt x="16" y="31"/>
                </a:cubicBezTo>
                <a:cubicBezTo>
                  <a:pt x="16" y="31"/>
                  <a:pt x="16" y="31"/>
                  <a:pt x="16" y="31"/>
                </a:cubicBezTo>
                <a:cubicBezTo>
                  <a:pt x="16" y="31"/>
                  <a:pt x="16" y="31"/>
                  <a:pt x="16" y="31"/>
                </a:cubicBezTo>
                <a:cubicBezTo>
                  <a:pt x="16" y="31"/>
                  <a:pt x="16" y="31"/>
                  <a:pt x="16" y="31"/>
                </a:cubicBezTo>
                <a:cubicBezTo>
                  <a:pt x="16" y="31"/>
                  <a:pt x="16" y="31"/>
                  <a:pt x="16" y="31"/>
                </a:cubicBezTo>
                <a:cubicBezTo>
                  <a:pt x="16" y="31"/>
                  <a:pt x="16" y="31"/>
                  <a:pt x="16" y="31"/>
                </a:cubicBezTo>
                <a:cubicBezTo>
                  <a:pt x="16" y="31"/>
                  <a:pt x="16" y="31"/>
                  <a:pt x="16" y="31"/>
                </a:cubicBezTo>
                <a:cubicBezTo>
                  <a:pt x="16" y="31"/>
                  <a:pt x="16" y="31"/>
                  <a:pt x="16" y="31"/>
                </a:cubicBezTo>
                <a:cubicBezTo>
                  <a:pt x="16" y="31"/>
                  <a:pt x="16" y="31"/>
                  <a:pt x="16" y="31"/>
                </a:cubicBezTo>
                <a:cubicBezTo>
                  <a:pt x="16" y="31"/>
                  <a:pt x="16" y="31"/>
                  <a:pt x="16" y="31"/>
                </a:cubicBezTo>
                <a:cubicBezTo>
                  <a:pt x="16" y="31"/>
                  <a:pt x="16" y="31"/>
                  <a:pt x="16" y="31"/>
                </a:cubicBezTo>
                <a:cubicBezTo>
                  <a:pt x="16" y="31"/>
                  <a:pt x="16" y="31"/>
                  <a:pt x="16" y="31"/>
                </a:cubicBezTo>
                <a:cubicBezTo>
                  <a:pt x="16" y="31"/>
                  <a:pt x="16" y="31"/>
                  <a:pt x="16" y="31"/>
                </a:cubicBezTo>
                <a:cubicBezTo>
                  <a:pt x="16" y="31"/>
                  <a:pt x="16" y="31"/>
                  <a:pt x="16" y="31"/>
                </a:cubicBezTo>
                <a:cubicBezTo>
                  <a:pt x="16" y="31"/>
                  <a:pt x="16" y="31"/>
                  <a:pt x="16" y="31"/>
                </a:cubicBezTo>
                <a:cubicBezTo>
                  <a:pt x="16" y="31"/>
                  <a:pt x="16" y="31"/>
                  <a:pt x="16" y="31"/>
                </a:cubicBezTo>
                <a:cubicBezTo>
                  <a:pt x="16" y="31"/>
                  <a:pt x="16" y="31"/>
                  <a:pt x="16" y="31"/>
                </a:cubicBezTo>
                <a:cubicBezTo>
                  <a:pt x="16" y="31"/>
                  <a:pt x="16" y="31"/>
                  <a:pt x="16" y="31"/>
                </a:cubicBezTo>
                <a:cubicBezTo>
                  <a:pt x="16" y="31"/>
                  <a:pt x="16" y="31"/>
                  <a:pt x="16" y="31"/>
                </a:cubicBezTo>
                <a:cubicBezTo>
                  <a:pt x="16" y="31"/>
                  <a:pt x="16" y="30"/>
                  <a:pt x="16" y="30"/>
                </a:cubicBezTo>
                <a:cubicBezTo>
                  <a:pt x="16" y="30"/>
                  <a:pt x="16" y="30"/>
                  <a:pt x="16" y="30"/>
                </a:cubicBezTo>
                <a:cubicBezTo>
                  <a:pt x="16" y="30"/>
                  <a:pt x="16" y="30"/>
                  <a:pt x="16" y="30"/>
                </a:cubicBezTo>
                <a:cubicBezTo>
                  <a:pt x="16" y="30"/>
                  <a:pt x="16" y="30"/>
                  <a:pt x="16" y="30"/>
                </a:cubicBezTo>
                <a:cubicBezTo>
                  <a:pt x="16" y="30"/>
                  <a:pt x="16" y="30"/>
                  <a:pt x="16" y="30"/>
                </a:cubicBezTo>
                <a:cubicBezTo>
                  <a:pt x="16" y="30"/>
                  <a:pt x="16" y="30"/>
                  <a:pt x="16" y="30"/>
                </a:cubicBezTo>
                <a:cubicBezTo>
                  <a:pt x="16" y="30"/>
                  <a:pt x="16" y="30"/>
                  <a:pt x="16" y="30"/>
                </a:cubicBezTo>
                <a:cubicBezTo>
                  <a:pt x="16" y="30"/>
                  <a:pt x="16" y="30"/>
                  <a:pt x="16" y="30"/>
                </a:cubicBezTo>
                <a:cubicBezTo>
                  <a:pt x="16" y="30"/>
                  <a:pt x="16" y="30"/>
                  <a:pt x="16" y="30"/>
                </a:cubicBezTo>
                <a:cubicBezTo>
                  <a:pt x="16" y="30"/>
                  <a:pt x="16" y="30"/>
                  <a:pt x="16" y="30"/>
                </a:cubicBezTo>
                <a:cubicBezTo>
                  <a:pt x="16" y="30"/>
                  <a:pt x="16" y="30"/>
                  <a:pt x="16" y="30"/>
                </a:cubicBezTo>
                <a:cubicBezTo>
                  <a:pt x="16" y="30"/>
                  <a:pt x="16" y="30"/>
                  <a:pt x="16" y="30"/>
                </a:cubicBezTo>
                <a:cubicBezTo>
                  <a:pt x="16" y="30"/>
                  <a:pt x="16" y="30"/>
                  <a:pt x="16" y="30"/>
                </a:cubicBezTo>
                <a:cubicBezTo>
                  <a:pt x="16" y="30"/>
                  <a:pt x="16" y="30"/>
                  <a:pt x="16" y="30"/>
                </a:cubicBezTo>
                <a:cubicBezTo>
                  <a:pt x="16" y="30"/>
                  <a:pt x="16" y="30"/>
                  <a:pt x="16" y="30"/>
                </a:cubicBezTo>
                <a:cubicBezTo>
                  <a:pt x="16" y="30"/>
                  <a:pt x="16" y="30"/>
                  <a:pt x="16" y="30"/>
                </a:cubicBezTo>
                <a:cubicBezTo>
                  <a:pt x="16" y="30"/>
                  <a:pt x="16" y="30"/>
                  <a:pt x="16" y="30"/>
                </a:cubicBezTo>
                <a:cubicBezTo>
                  <a:pt x="16" y="30"/>
                  <a:pt x="16" y="30"/>
                  <a:pt x="16" y="30"/>
                </a:cubicBezTo>
                <a:cubicBezTo>
                  <a:pt x="16" y="30"/>
                  <a:pt x="16" y="30"/>
                  <a:pt x="16" y="30"/>
                </a:cubicBezTo>
                <a:cubicBezTo>
                  <a:pt x="16" y="30"/>
                  <a:pt x="16" y="30"/>
                  <a:pt x="16" y="30"/>
                </a:cubicBezTo>
                <a:cubicBezTo>
                  <a:pt x="16" y="30"/>
                  <a:pt x="16" y="30"/>
                  <a:pt x="16" y="30"/>
                </a:cubicBezTo>
                <a:cubicBezTo>
                  <a:pt x="16" y="30"/>
                  <a:pt x="16" y="30"/>
                  <a:pt x="16" y="30"/>
                </a:cubicBezTo>
                <a:cubicBezTo>
                  <a:pt x="16" y="30"/>
                  <a:pt x="16" y="30"/>
                  <a:pt x="16" y="30"/>
                </a:cubicBezTo>
                <a:cubicBezTo>
                  <a:pt x="16" y="30"/>
                  <a:pt x="16" y="30"/>
                  <a:pt x="16" y="30"/>
                </a:cubicBezTo>
                <a:cubicBezTo>
                  <a:pt x="16" y="30"/>
                  <a:pt x="16" y="30"/>
                  <a:pt x="16" y="30"/>
                </a:cubicBezTo>
                <a:cubicBezTo>
                  <a:pt x="16" y="30"/>
                  <a:pt x="16" y="30"/>
                  <a:pt x="16" y="31"/>
                </a:cubicBezTo>
                <a:cubicBezTo>
                  <a:pt x="16" y="31"/>
                  <a:pt x="16" y="30"/>
                  <a:pt x="16" y="30"/>
                </a:cubicBezTo>
                <a:cubicBezTo>
                  <a:pt x="16" y="30"/>
                  <a:pt x="16" y="30"/>
                  <a:pt x="16" y="30"/>
                </a:cubicBezTo>
                <a:cubicBezTo>
                  <a:pt x="16" y="30"/>
                  <a:pt x="16" y="30"/>
                  <a:pt x="16" y="30"/>
                </a:cubicBezTo>
                <a:cubicBezTo>
                  <a:pt x="16" y="30"/>
                  <a:pt x="16" y="30"/>
                  <a:pt x="16" y="30"/>
                </a:cubicBezTo>
                <a:cubicBezTo>
                  <a:pt x="16" y="30"/>
                  <a:pt x="16" y="30"/>
                  <a:pt x="16" y="30"/>
                </a:cubicBezTo>
                <a:cubicBezTo>
                  <a:pt x="16" y="30"/>
                  <a:pt x="16" y="30"/>
                  <a:pt x="16" y="30"/>
                </a:cubicBezTo>
                <a:cubicBezTo>
                  <a:pt x="16" y="30"/>
                  <a:pt x="16" y="31"/>
                  <a:pt x="16" y="31"/>
                </a:cubicBezTo>
                <a:cubicBezTo>
                  <a:pt x="16" y="31"/>
                  <a:pt x="16" y="31"/>
                  <a:pt x="16" y="31"/>
                </a:cubicBezTo>
                <a:cubicBezTo>
                  <a:pt x="16" y="31"/>
                  <a:pt x="16" y="31"/>
                  <a:pt x="16" y="31"/>
                </a:cubicBezTo>
                <a:cubicBezTo>
                  <a:pt x="16" y="31"/>
                  <a:pt x="16" y="31"/>
                  <a:pt x="16" y="31"/>
                </a:cubicBezTo>
                <a:cubicBezTo>
                  <a:pt x="16" y="31"/>
                  <a:pt x="16" y="31"/>
                  <a:pt x="16" y="31"/>
                </a:cubicBezTo>
                <a:close/>
                <a:moveTo>
                  <a:pt x="16" y="31"/>
                </a:moveTo>
                <a:cubicBezTo>
                  <a:pt x="16" y="31"/>
                  <a:pt x="16" y="31"/>
                  <a:pt x="16" y="31"/>
                </a:cubicBezTo>
                <a:cubicBezTo>
                  <a:pt x="16" y="31"/>
                  <a:pt x="16" y="31"/>
                  <a:pt x="16" y="31"/>
                </a:cubicBezTo>
                <a:cubicBezTo>
                  <a:pt x="16" y="31"/>
                  <a:pt x="16" y="31"/>
                  <a:pt x="16" y="31"/>
                </a:cubicBezTo>
                <a:cubicBezTo>
                  <a:pt x="16" y="31"/>
                  <a:pt x="16" y="31"/>
                  <a:pt x="16" y="31"/>
                </a:cubicBezTo>
                <a:cubicBezTo>
                  <a:pt x="16" y="31"/>
                  <a:pt x="16" y="31"/>
                  <a:pt x="16" y="31"/>
                </a:cubicBezTo>
                <a:cubicBezTo>
                  <a:pt x="16" y="31"/>
                  <a:pt x="16" y="31"/>
                  <a:pt x="16" y="31"/>
                </a:cubicBezTo>
                <a:cubicBezTo>
                  <a:pt x="16" y="31"/>
                  <a:pt x="16" y="31"/>
                  <a:pt x="16" y="31"/>
                </a:cubicBezTo>
                <a:cubicBezTo>
                  <a:pt x="16" y="31"/>
                  <a:pt x="16" y="31"/>
                  <a:pt x="16" y="31"/>
                </a:cubicBezTo>
                <a:cubicBezTo>
                  <a:pt x="16" y="31"/>
                  <a:pt x="16" y="31"/>
                  <a:pt x="16" y="31"/>
                </a:cubicBezTo>
                <a:cubicBezTo>
                  <a:pt x="16" y="31"/>
                  <a:pt x="16" y="31"/>
                  <a:pt x="16" y="31"/>
                </a:cubicBezTo>
                <a:cubicBezTo>
                  <a:pt x="16" y="31"/>
                  <a:pt x="16" y="31"/>
                  <a:pt x="16" y="31"/>
                </a:cubicBezTo>
                <a:cubicBezTo>
                  <a:pt x="16" y="31"/>
                  <a:pt x="16" y="31"/>
                  <a:pt x="16" y="31"/>
                </a:cubicBezTo>
                <a:close/>
                <a:moveTo>
                  <a:pt x="16" y="31"/>
                </a:moveTo>
                <a:cubicBezTo>
                  <a:pt x="16" y="31"/>
                  <a:pt x="16" y="31"/>
                  <a:pt x="16" y="31"/>
                </a:cubicBezTo>
                <a:cubicBezTo>
                  <a:pt x="16" y="31"/>
                  <a:pt x="16" y="31"/>
                  <a:pt x="16" y="31"/>
                </a:cubicBezTo>
                <a:cubicBezTo>
                  <a:pt x="16" y="31"/>
                  <a:pt x="16" y="31"/>
                  <a:pt x="16" y="31"/>
                </a:cubicBezTo>
                <a:cubicBezTo>
                  <a:pt x="16" y="31"/>
                  <a:pt x="16" y="31"/>
                  <a:pt x="16" y="31"/>
                </a:cubicBezTo>
                <a:cubicBezTo>
                  <a:pt x="16" y="32"/>
                  <a:pt x="16" y="32"/>
                  <a:pt x="16" y="32"/>
                </a:cubicBezTo>
                <a:cubicBezTo>
                  <a:pt x="16" y="32"/>
                  <a:pt x="16" y="32"/>
                  <a:pt x="16" y="32"/>
                </a:cubicBezTo>
                <a:cubicBezTo>
                  <a:pt x="16" y="32"/>
                  <a:pt x="16" y="32"/>
                  <a:pt x="16" y="32"/>
                </a:cubicBezTo>
                <a:cubicBezTo>
                  <a:pt x="16" y="32"/>
                  <a:pt x="16" y="32"/>
                  <a:pt x="16" y="32"/>
                </a:cubicBezTo>
                <a:cubicBezTo>
                  <a:pt x="16" y="32"/>
                  <a:pt x="16" y="32"/>
                  <a:pt x="16" y="32"/>
                </a:cubicBezTo>
                <a:cubicBezTo>
                  <a:pt x="16" y="32"/>
                  <a:pt x="16" y="32"/>
                  <a:pt x="16" y="32"/>
                </a:cubicBezTo>
                <a:cubicBezTo>
                  <a:pt x="16" y="32"/>
                  <a:pt x="16" y="32"/>
                  <a:pt x="16" y="32"/>
                </a:cubicBezTo>
                <a:cubicBezTo>
                  <a:pt x="16" y="32"/>
                  <a:pt x="16" y="32"/>
                  <a:pt x="16" y="32"/>
                </a:cubicBezTo>
                <a:cubicBezTo>
                  <a:pt x="16" y="32"/>
                  <a:pt x="16" y="32"/>
                  <a:pt x="16" y="32"/>
                </a:cubicBezTo>
                <a:cubicBezTo>
                  <a:pt x="16" y="32"/>
                  <a:pt x="16" y="32"/>
                  <a:pt x="16" y="32"/>
                </a:cubicBezTo>
                <a:cubicBezTo>
                  <a:pt x="16" y="32"/>
                  <a:pt x="16" y="32"/>
                  <a:pt x="16" y="32"/>
                </a:cubicBezTo>
                <a:cubicBezTo>
                  <a:pt x="16" y="32"/>
                  <a:pt x="16" y="31"/>
                  <a:pt x="16" y="31"/>
                </a:cubicBezTo>
                <a:cubicBezTo>
                  <a:pt x="16" y="31"/>
                  <a:pt x="16" y="31"/>
                  <a:pt x="16" y="31"/>
                </a:cubicBezTo>
                <a:cubicBezTo>
                  <a:pt x="16" y="31"/>
                  <a:pt x="16" y="31"/>
                  <a:pt x="16" y="31"/>
                </a:cubicBezTo>
                <a:cubicBezTo>
                  <a:pt x="16" y="31"/>
                  <a:pt x="16" y="31"/>
                  <a:pt x="16" y="31"/>
                </a:cubicBezTo>
                <a:cubicBezTo>
                  <a:pt x="16" y="31"/>
                  <a:pt x="16" y="31"/>
                  <a:pt x="16" y="31"/>
                </a:cubicBezTo>
                <a:cubicBezTo>
                  <a:pt x="16" y="31"/>
                  <a:pt x="16" y="31"/>
                  <a:pt x="16" y="31"/>
                </a:cubicBezTo>
                <a:cubicBezTo>
                  <a:pt x="16" y="31"/>
                  <a:pt x="16" y="31"/>
                  <a:pt x="16" y="31"/>
                </a:cubicBezTo>
                <a:cubicBezTo>
                  <a:pt x="16" y="31"/>
                  <a:pt x="16" y="31"/>
                  <a:pt x="16" y="31"/>
                </a:cubicBezTo>
                <a:cubicBezTo>
                  <a:pt x="16" y="31"/>
                  <a:pt x="16" y="31"/>
                  <a:pt x="16" y="31"/>
                </a:cubicBezTo>
                <a:cubicBezTo>
                  <a:pt x="16" y="31"/>
                  <a:pt x="16" y="31"/>
                  <a:pt x="16" y="31"/>
                </a:cubicBezTo>
                <a:cubicBezTo>
                  <a:pt x="16" y="31"/>
                  <a:pt x="16" y="31"/>
                  <a:pt x="16" y="31"/>
                </a:cubicBezTo>
                <a:cubicBezTo>
                  <a:pt x="16" y="31"/>
                  <a:pt x="16" y="31"/>
                  <a:pt x="16" y="31"/>
                </a:cubicBezTo>
                <a:cubicBezTo>
                  <a:pt x="16" y="31"/>
                  <a:pt x="16" y="31"/>
                  <a:pt x="16" y="31"/>
                </a:cubicBezTo>
                <a:cubicBezTo>
                  <a:pt x="16" y="31"/>
                  <a:pt x="16" y="31"/>
                  <a:pt x="16" y="31"/>
                </a:cubicBezTo>
                <a:close/>
                <a:moveTo>
                  <a:pt x="15" y="34"/>
                </a:moveTo>
                <a:cubicBezTo>
                  <a:pt x="17" y="34"/>
                  <a:pt x="17" y="34"/>
                  <a:pt x="17" y="34"/>
                </a:cubicBezTo>
                <a:cubicBezTo>
                  <a:pt x="15" y="34"/>
                  <a:pt x="15" y="34"/>
                  <a:pt x="15" y="34"/>
                </a:cubicBezTo>
                <a:cubicBezTo>
                  <a:pt x="15" y="34"/>
                  <a:pt x="15" y="34"/>
                  <a:pt x="15" y="34"/>
                </a:cubicBezTo>
                <a:close/>
                <a:moveTo>
                  <a:pt x="15" y="34"/>
                </a:moveTo>
                <a:cubicBezTo>
                  <a:pt x="15" y="34"/>
                  <a:pt x="15" y="34"/>
                  <a:pt x="15" y="34"/>
                </a:cubicBezTo>
                <a:cubicBezTo>
                  <a:pt x="15" y="34"/>
                  <a:pt x="15" y="34"/>
                  <a:pt x="15" y="34"/>
                </a:cubicBezTo>
                <a:cubicBezTo>
                  <a:pt x="15" y="34"/>
                  <a:pt x="15" y="34"/>
                  <a:pt x="15" y="34"/>
                </a:cubicBezTo>
                <a:cubicBezTo>
                  <a:pt x="15" y="34"/>
                  <a:pt x="15" y="34"/>
                  <a:pt x="15" y="34"/>
                </a:cubicBezTo>
                <a:cubicBezTo>
                  <a:pt x="15" y="34"/>
                  <a:pt x="15" y="34"/>
                  <a:pt x="15" y="34"/>
                </a:cubicBezTo>
                <a:cubicBezTo>
                  <a:pt x="15" y="34"/>
                  <a:pt x="15" y="34"/>
                  <a:pt x="15" y="34"/>
                </a:cubicBezTo>
                <a:cubicBezTo>
                  <a:pt x="15" y="34"/>
                  <a:pt x="15" y="34"/>
                  <a:pt x="15" y="34"/>
                </a:cubicBezTo>
                <a:cubicBezTo>
                  <a:pt x="15" y="34"/>
                  <a:pt x="15" y="34"/>
                  <a:pt x="15" y="34"/>
                </a:cubicBezTo>
                <a:cubicBezTo>
                  <a:pt x="15" y="34"/>
                  <a:pt x="15" y="34"/>
                  <a:pt x="15" y="34"/>
                </a:cubicBezTo>
                <a:cubicBezTo>
                  <a:pt x="15" y="34"/>
                  <a:pt x="15" y="34"/>
                  <a:pt x="15" y="34"/>
                </a:cubicBezTo>
                <a:cubicBezTo>
                  <a:pt x="15" y="34"/>
                  <a:pt x="15" y="34"/>
                  <a:pt x="15" y="34"/>
                </a:cubicBezTo>
                <a:cubicBezTo>
                  <a:pt x="15" y="34"/>
                  <a:pt x="15" y="34"/>
                  <a:pt x="15" y="34"/>
                </a:cubicBezTo>
                <a:cubicBezTo>
                  <a:pt x="15" y="34"/>
                  <a:pt x="15" y="34"/>
                  <a:pt x="15" y="34"/>
                </a:cubicBezTo>
                <a:close/>
                <a:moveTo>
                  <a:pt x="21" y="51"/>
                </a:moveTo>
                <a:cubicBezTo>
                  <a:pt x="21" y="51"/>
                  <a:pt x="21" y="51"/>
                  <a:pt x="21" y="51"/>
                </a:cubicBezTo>
                <a:cubicBezTo>
                  <a:pt x="21" y="51"/>
                  <a:pt x="21" y="51"/>
                  <a:pt x="21" y="51"/>
                </a:cubicBezTo>
                <a:cubicBezTo>
                  <a:pt x="21" y="51"/>
                  <a:pt x="21" y="51"/>
                  <a:pt x="21" y="51"/>
                </a:cubicBezTo>
                <a:cubicBezTo>
                  <a:pt x="21" y="51"/>
                  <a:pt x="21" y="51"/>
                  <a:pt x="21" y="51"/>
                </a:cubicBezTo>
                <a:cubicBezTo>
                  <a:pt x="21" y="51"/>
                  <a:pt x="21" y="51"/>
                  <a:pt x="21" y="51"/>
                </a:cubicBezTo>
                <a:cubicBezTo>
                  <a:pt x="21" y="51"/>
                  <a:pt x="21" y="51"/>
                  <a:pt x="21" y="51"/>
                </a:cubicBezTo>
                <a:cubicBezTo>
                  <a:pt x="21" y="51"/>
                  <a:pt x="21" y="51"/>
                  <a:pt x="21" y="51"/>
                </a:cubicBezTo>
                <a:cubicBezTo>
                  <a:pt x="21" y="51"/>
                  <a:pt x="21" y="51"/>
                  <a:pt x="21" y="51"/>
                </a:cubicBezTo>
                <a:cubicBezTo>
                  <a:pt x="21" y="51"/>
                  <a:pt x="21" y="51"/>
                  <a:pt x="21" y="51"/>
                </a:cubicBezTo>
                <a:cubicBezTo>
                  <a:pt x="21" y="51"/>
                  <a:pt x="21" y="51"/>
                  <a:pt x="21" y="51"/>
                </a:cubicBezTo>
                <a:cubicBezTo>
                  <a:pt x="21" y="51"/>
                  <a:pt x="21" y="51"/>
                  <a:pt x="21" y="51"/>
                </a:cubicBezTo>
                <a:cubicBezTo>
                  <a:pt x="21" y="51"/>
                  <a:pt x="21" y="51"/>
                  <a:pt x="21" y="51"/>
                </a:cubicBezTo>
                <a:cubicBezTo>
                  <a:pt x="21" y="51"/>
                  <a:pt x="21" y="51"/>
                  <a:pt x="21" y="51"/>
                </a:cubicBezTo>
                <a:cubicBezTo>
                  <a:pt x="21" y="51"/>
                  <a:pt x="21" y="51"/>
                  <a:pt x="21" y="51"/>
                </a:cubicBezTo>
                <a:cubicBezTo>
                  <a:pt x="21" y="51"/>
                  <a:pt x="21" y="51"/>
                  <a:pt x="21" y="51"/>
                </a:cubicBezTo>
                <a:cubicBezTo>
                  <a:pt x="21" y="51"/>
                  <a:pt x="21" y="51"/>
                  <a:pt x="21" y="51"/>
                </a:cubicBezTo>
                <a:cubicBezTo>
                  <a:pt x="21" y="51"/>
                  <a:pt x="21" y="51"/>
                  <a:pt x="21" y="51"/>
                </a:cubicBezTo>
                <a:cubicBezTo>
                  <a:pt x="21" y="51"/>
                  <a:pt x="21" y="51"/>
                  <a:pt x="21" y="51"/>
                </a:cubicBezTo>
                <a:cubicBezTo>
                  <a:pt x="21" y="51"/>
                  <a:pt x="21" y="51"/>
                  <a:pt x="21" y="51"/>
                </a:cubicBezTo>
                <a:cubicBezTo>
                  <a:pt x="21" y="51"/>
                  <a:pt x="21" y="51"/>
                  <a:pt x="21" y="51"/>
                </a:cubicBezTo>
                <a:cubicBezTo>
                  <a:pt x="21" y="50"/>
                  <a:pt x="20" y="50"/>
                  <a:pt x="20" y="50"/>
                </a:cubicBezTo>
                <a:cubicBezTo>
                  <a:pt x="20" y="50"/>
                  <a:pt x="20" y="50"/>
                  <a:pt x="20" y="50"/>
                </a:cubicBezTo>
                <a:cubicBezTo>
                  <a:pt x="20" y="50"/>
                  <a:pt x="20" y="50"/>
                  <a:pt x="20" y="50"/>
                </a:cubicBezTo>
                <a:cubicBezTo>
                  <a:pt x="20" y="50"/>
                  <a:pt x="20" y="50"/>
                  <a:pt x="20" y="50"/>
                </a:cubicBezTo>
                <a:cubicBezTo>
                  <a:pt x="20" y="50"/>
                  <a:pt x="20" y="50"/>
                  <a:pt x="20" y="50"/>
                </a:cubicBezTo>
                <a:cubicBezTo>
                  <a:pt x="20" y="50"/>
                  <a:pt x="20" y="50"/>
                  <a:pt x="20" y="50"/>
                </a:cubicBezTo>
                <a:cubicBezTo>
                  <a:pt x="20" y="50"/>
                  <a:pt x="20" y="50"/>
                  <a:pt x="20" y="50"/>
                </a:cubicBezTo>
                <a:cubicBezTo>
                  <a:pt x="20" y="50"/>
                  <a:pt x="20" y="50"/>
                  <a:pt x="20" y="50"/>
                </a:cubicBezTo>
                <a:cubicBezTo>
                  <a:pt x="20" y="50"/>
                  <a:pt x="20" y="50"/>
                  <a:pt x="20" y="50"/>
                </a:cubicBezTo>
                <a:cubicBezTo>
                  <a:pt x="20" y="50"/>
                  <a:pt x="20" y="50"/>
                  <a:pt x="20" y="50"/>
                </a:cubicBezTo>
                <a:cubicBezTo>
                  <a:pt x="20" y="50"/>
                  <a:pt x="20" y="50"/>
                  <a:pt x="20" y="50"/>
                </a:cubicBezTo>
                <a:cubicBezTo>
                  <a:pt x="20" y="50"/>
                  <a:pt x="20" y="50"/>
                  <a:pt x="20" y="50"/>
                </a:cubicBezTo>
                <a:cubicBezTo>
                  <a:pt x="20" y="50"/>
                  <a:pt x="20" y="50"/>
                  <a:pt x="20" y="50"/>
                </a:cubicBezTo>
                <a:cubicBezTo>
                  <a:pt x="20" y="50"/>
                  <a:pt x="20" y="50"/>
                  <a:pt x="20" y="50"/>
                </a:cubicBezTo>
                <a:cubicBezTo>
                  <a:pt x="20" y="50"/>
                  <a:pt x="20" y="50"/>
                  <a:pt x="20" y="50"/>
                </a:cubicBezTo>
                <a:cubicBezTo>
                  <a:pt x="20" y="50"/>
                  <a:pt x="20" y="50"/>
                  <a:pt x="20" y="50"/>
                </a:cubicBezTo>
                <a:cubicBezTo>
                  <a:pt x="20" y="50"/>
                  <a:pt x="20" y="50"/>
                  <a:pt x="20" y="50"/>
                </a:cubicBezTo>
                <a:cubicBezTo>
                  <a:pt x="20" y="50"/>
                  <a:pt x="20" y="50"/>
                  <a:pt x="20" y="50"/>
                </a:cubicBezTo>
                <a:cubicBezTo>
                  <a:pt x="20" y="50"/>
                  <a:pt x="20" y="50"/>
                  <a:pt x="20" y="50"/>
                </a:cubicBezTo>
                <a:cubicBezTo>
                  <a:pt x="20" y="50"/>
                  <a:pt x="20" y="50"/>
                  <a:pt x="20" y="50"/>
                </a:cubicBezTo>
                <a:cubicBezTo>
                  <a:pt x="20" y="50"/>
                  <a:pt x="20" y="50"/>
                  <a:pt x="20" y="50"/>
                </a:cubicBezTo>
                <a:cubicBezTo>
                  <a:pt x="20" y="50"/>
                  <a:pt x="20" y="50"/>
                  <a:pt x="20" y="50"/>
                </a:cubicBezTo>
                <a:cubicBezTo>
                  <a:pt x="20" y="50"/>
                  <a:pt x="20" y="50"/>
                  <a:pt x="20" y="50"/>
                </a:cubicBezTo>
                <a:cubicBezTo>
                  <a:pt x="19" y="50"/>
                  <a:pt x="19" y="50"/>
                  <a:pt x="19" y="50"/>
                </a:cubicBezTo>
                <a:cubicBezTo>
                  <a:pt x="19" y="50"/>
                  <a:pt x="19" y="50"/>
                  <a:pt x="19" y="50"/>
                </a:cubicBezTo>
                <a:cubicBezTo>
                  <a:pt x="19" y="50"/>
                  <a:pt x="19" y="50"/>
                  <a:pt x="19" y="50"/>
                </a:cubicBezTo>
                <a:cubicBezTo>
                  <a:pt x="19" y="50"/>
                  <a:pt x="19" y="50"/>
                  <a:pt x="19" y="50"/>
                </a:cubicBezTo>
                <a:cubicBezTo>
                  <a:pt x="19" y="50"/>
                  <a:pt x="19" y="50"/>
                  <a:pt x="19" y="50"/>
                </a:cubicBezTo>
                <a:cubicBezTo>
                  <a:pt x="19" y="50"/>
                  <a:pt x="19" y="50"/>
                  <a:pt x="19" y="50"/>
                </a:cubicBezTo>
                <a:cubicBezTo>
                  <a:pt x="19" y="50"/>
                  <a:pt x="19" y="50"/>
                  <a:pt x="19" y="50"/>
                </a:cubicBezTo>
                <a:cubicBezTo>
                  <a:pt x="19" y="50"/>
                  <a:pt x="19" y="50"/>
                  <a:pt x="19" y="50"/>
                </a:cubicBezTo>
                <a:cubicBezTo>
                  <a:pt x="19" y="50"/>
                  <a:pt x="19" y="50"/>
                  <a:pt x="19" y="50"/>
                </a:cubicBezTo>
                <a:cubicBezTo>
                  <a:pt x="19" y="50"/>
                  <a:pt x="19" y="50"/>
                  <a:pt x="19" y="50"/>
                </a:cubicBezTo>
                <a:cubicBezTo>
                  <a:pt x="19" y="50"/>
                  <a:pt x="19" y="50"/>
                  <a:pt x="19" y="50"/>
                </a:cubicBezTo>
                <a:cubicBezTo>
                  <a:pt x="19" y="50"/>
                  <a:pt x="19" y="49"/>
                  <a:pt x="19" y="49"/>
                </a:cubicBezTo>
                <a:cubicBezTo>
                  <a:pt x="19" y="49"/>
                  <a:pt x="19" y="49"/>
                  <a:pt x="19" y="49"/>
                </a:cubicBezTo>
                <a:cubicBezTo>
                  <a:pt x="19" y="49"/>
                  <a:pt x="19" y="49"/>
                  <a:pt x="19" y="49"/>
                </a:cubicBezTo>
                <a:cubicBezTo>
                  <a:pt x="19" y="49"/>
                  <a:pt x="19" y="49"/>
                  <a:pt x="19" y="49"/>
                </a:cubicBezTo>
                <a:cubicBezTo>
                  <a:pt x="19" y="49"/>
                  <a:pt x="19" y="49"/>
                  <a:pt x="19" y="49"/>
                </a:cubicBezTo>
                <a:cubicBezTo>
                  <a:pt x="19" y="49"/>
                  <a:pt x="19" y="49"/>
                  <a:pt x="19" y="49"/>
                </a:cubicBezTo>
                <a:cubicBezTo>
                  <a:pt x="19" y="49"/>
                  <a:pt x="19" y="49"/>
                  <a:pt x="19" y="49"/>
                </a:cubicBezTo>
                <a:cubicBezTo>
                  <a:pt x="19" y="49"/>
                  <a:pt x="19" y="49"/>
                  <a:pt x="19" y="49"/>
                </a:cubicBezTo>
                <a:cubicBezTo>
                  <a:pt x="19" y="49"/>
                  <a:pt x="19" y="49"/>
                  <a:pt x="19" y="49"/>
                </a:cubicBezTo>
                <a:cubicBezTo>
                  <a:pt x="19" y="49"/>
                  <a:pt x="19" y="49"/>
                  <a:pt x="19" y="49"/>
                </a:cubicBezTo>
                <a:cubicBezTo>
                  <a:pt x="19" y="49"/>
                  <a:pt x="19" y="49"/>
                  <a:pt x="19" y="49"/>
                </a:cubicBezTo>
                <a:cubicBezTo>
                  <a:pt x="19" y="49"/>
                  <a:pt x="19" y="49"/>
                  <a:pt x="19" y="49"/>
                </a:cubicBezTo>
                <a:cubicBezTo>
                  <a:pt x="19" y="49"/>
                  <a:pt x="19" y="49"/>
                  <a:pt x="19" y="49"/>
                </a:cubicBezTo>
                <a:cubicBezTo>
                  <a:pt x="19" y="49"/>
                  <a:pt x="19" y="49"/>
                  <a:pt x="19" y="49"/>
                </a:cubicBezTo>
                <a:cubicBezTo>
                  <a:pt x="19" y="49"/>
                  <a:pt x="19" y="49"/>
                  <a:pt x="19" y="49"/>
                </a:cubicBezTo>
                <a:cubicBezTo>
                  <a:pt x="19" y="49"/>
                  <a:pt x="19" y="49"/>
                  <a:pt x="19" y="49"/>
                </a:cubicBezTo>
                <a:cubicBezTo>
                  <a:pt x="19" y="49"/>
                  <a:pt x="19" y="49"/>
                  <a:pt x="19" y="49"/>
                </a:cubicBezTo>
                <a:cubicBezTo>
                  <a:pt x="19" y="49"/>
                  <a:pt x="19" y="49"/>
                  <a:pt x="19" y="49"/>
                </a:cubicBezTo>
                <a:cubicBezTo>
                  <a:pt x="19" y="49"/>
                  <a:pt x="19" y="49"/>
                  <a:pt x="19" y="49"/>
                </a:cubicBezTo>
                <a:cubicBezTo>
                  <a:pt x="19" y="49"/>
                  <a:pt x="19" y="49"/>
                  <a:pt x="19" y="49"/>
                </a:cubicBezTo>
                <a:cubicBezTo>
                  <a:pt x="19" y="49"/>
                  <a:pt x="19" y="48"/>
                  <a:pt x="19" y="48"/>
                </a:cubicBezTo>
                <a:cubicBezTo>
                  <a:pt x="19" y="48"/>
                  <a:pt x="19" y="48"/>
                  <a:pt x="19" y="48"/>
                </a:cubicBezTo>
                <a:cubicBezTo>
                  <a:pt x="19" y="48"/>
                  <a:pt x="19" y="48"/>
                  <a:pt x="19" y="48"/>
                </a:cubicBezTo>
                <a:cubicBezTo>
                  <a:pt x="19" y="48"/>
                  <a:pt x="19" y="48"/>
                  <a:pt x="19" y="48"/>
                </a:cubicBezTo>
                <a:cubicBezTo>
                  <a:pt x="19" y="48"/>
                  <a:pt x="19" y="48"/>
                  <a:pt x="19" y="48"/>
                </a:cubicBezTo>
                <a:cubicBezTo>
                  <a:pt x="19" y="48"/>
                  <a:pt x="19" y="48"/>
                  <a:pt x="19" y="48"/>
                </a:cubicBezTo>
                <a:cubicBezTo>
                  <a:pt x="19" y="48"/>
                  <a:pt x="19" y="48"/>
                  <a:pt x="19" y="48"/>
                </a:cubicBezTo>
                <a:cubicBezTo>
                  <a:pt x="19" y="48"/>
                  <a:pt x="19" y="48"/>
                  <a:pt x="19" y="48"/>
                </a:cubicBezTo>
                <a:cubicBezTo>
                  <a:pt x="19" y="48"/>
                  <a:pt x="19" y="48"/>
                  <a:pt x="19" y="48"/>
                </a:cubicBezTo>
                <a:cubicBezTo>
                  <a:pt x="19" y="48"/>
                  <a:pt x="19" y="48"/>
                  <a:pt x="18" y="48"/>
                </a:cubicBezTo>
                <a:cubicBezTo>
                  <a:pt x="18" y="48"/>
                  <a:pt x="18" y="48"/>
                  <a:pt x="18" y="48"/>
                </a:cubicBezTo>
                <a:cubicBezTo>
                  <a:pt x="18" y="48"/>
                  <a:pt x="18" y="48"/>
                  <a:pt x="18" y="48"/>
                </a:cubicBezTo>
                <a:cubicBezTo>
                  <a:pt x="18" y="48"/>
                  <a:pt x="18" y="48"/>
                  <a:pt x="18" y="48"/>
                </a:cubicBezTo>
                <a:cubicBezTo>
                  <a:pt x="18" y="48"/>
                  <a:pt x="18" y="48"/>
                  <a:pt x="18" y="48"/>
                </a:cubicBezTo>
                <a:cubicBezTo>
                  <a:pt x="18" y="48"/>
                  <a:pt x="18" y="48"/>
                  <a:pt x="18" y="48"/>
                </a:cubicBezTo>
                <a:cubicBezTo>
                  <a:pt x="18" y="48"/>
                  <a:pt x="18" y="48"/>
                  <a:pt x="18" y="48"/>
                </a:cubicBezTo>
                <a:cubicBezTo>
                  <a:pt x="18" y="48"/>
                  <a:pt x="18" y="48"/>
                  <a:pt x="18" y="48"/>
                </a:cubicBezTo>
                <a:cubicBezTo>
                  <a:pt x="18" y="48"/>
                  <a:pt x="18" y="48"/>
                  <a:pt x="18" y="48"/>
                </a:cubicBezTo>
                <a:cubicBezTo>
                  <a:pt x="18" y="48"/>
                  <a:pt x="18" y="48"/>
                  <a:pt x="18" y="48"/>
                </a:cubicBezTo>
                <a:cubicBezTo>
                  <a:pt x="18" y="48"/>
                  <a:pt x="18" y="48"/>
                  <a:pt x="18" y="48"/>
                </a:cubicBezTo>
                <a:cubicBezTo>
                  <a:pt x="18" y="48"/>
                  <a:pt x="18" y="48"/>
                  <a:pt x="18" y="48"/>
                </a:cubicBezTo>
                <a:cubicBezTo>
                  <a:pt x="18" y="48"/>
                  <a:pt x="18" y="48"/>
                  <a:pt x="18" y="48"/>
                </a:cubicBezTo>
                <a:cubicBezTo>
                  <a:pt x="18" y="48"/>
                  <a:pt x="18" y="48"/>
                  <a:pt x="18" y="48"/>
                </a:cubicBezTo>
                <a:cubicBezTo>
                  <a:pt x="18" y="48"/>
                  <a:pt x="18" y="48"/>
                  <a:pt x="18" y="48"/>
                </a:cubicBezTo>
                <a:cubicBezTo>
                  <a:pt x="18" y="48"/>
                  <a:pt x="18" y="48"/>
                  <a:pt x="18" y="48"/>
                </a:cubicBezTo>
                <a:cubicBezTo>
                  <a:pt x="18" y="48"/>
                  <a:pt x="18" y="48"/>
                  <a:pt x="18" y="48"/>
                </a:cubicBezTo>
                <a:cubicBezTo>
                  <a:pt x="18" y="48"/>
                  <a:pt x="18" y="48"/>
                  <a:pt x="18" y="48"/>
                </a:cubicBezTo>
                <a:cubicBezTo>
                  <a:pt x="18" y="47"/>
                  <a:pt x="18" y="47"/>
                  <a:pt x="18" y="47"/>
                </a:cubicBezTo>
                <a:cubicBezTo>
                  <a:pt x="18" y="47"/>
                  <a:pt x="18" y="47"/>
                  <a:pt x="18" y="47"/>
                </a:cubicBezTo>
                <a:cubicBezTo>
                  <a:pt x="18" y="47"/>
                  <a:pt x="18" y="47"/>
                  <a:pt x="18" y="47"/>
                </a:cubicBezTo>
                <a:cubicBezTo>
                  <a:pt x="18" y="47"/>
                  <a:pt x="18" y="47"/>
                  <a:pt x="18" y="47"/>
                </a:cubicBezTo>
                <a:cubicBezTo>
                  <a:pt x="18" y="47"/>
                  <a:pt x="18" y="47"/>
                  <a:pt x="18" y="47"/>
                </a:cubicBezTo>
                <a:cubicBezTo>
                  <a:pt x="18" y="47"/>
                  <a:pt x="18" y="47"/>
                  <a:pt x="18" y="47"/>
                </a:cubicBezTo>
                <a:cubicBezTo>
                  <a:pt x="18" y="47"/>
                  <a:pt x="18" y="47"/>
                  <a:pt x="18" y="47"/>
                </a:cubicBezTo>
                <a:cubicBezTo>
                  <a:pt x="18" y="47"/>
                  <a:pt x="18" y="47"/>
                  <a:pt x="18" y="47"/>
                </a:cubicBezTo>
                <a:cubicBezTo>
                  <a:pt x="18" y="47"/>
                  <a:pt x="18" y="47"/>
                  <a:pt x="18" y="47"/>
                </a:cubicBezTo>
                <a:cubicBezTo>
                  <a:pt x="18" y="47"/>
                  <a:pt x="18" y="47"/>
                  <a:pt x="18" y="47"/>
                </a:cubicBezTo>
                <a:cubicBezTo>
                  <a:pt x="18" y="47"/>
                  <a:pt x="18" y="47"/>
                  <a:pt x="18" y="47"/>
                </a:cubicBezTo>
                <a:cubicBezTo>
                  <a:pt x="18" y="47"/>
                  <a:pt x="18" y="47"/>
                  <a:pt x="18" y="47"/>
                </a:cubicBezTo>
                <a:cubicBezTo>
                  <a:pt x="18" y="47"/>
                  <a:pt x="18" y="47"/>
                  <a:pt x="18" y="47"/>
                </a:cubicBezTo>
                <a:cubicBezTo>
                  <a:pt x="18" y="47"/>
                  <a:pt x="18" y="47"/>
                  <a:pt x="18" y="47"/>
                </a:cubicBezTo>
                <a:cubicBezTo>
                  <a:pt x="18" y="47"/>
                  <a:pt x="18" y="47"/>
                  <a:pt x="18" y="47"/>
                </a:cubicBezTo>
                <a:cubicBezTo>
                  <a:pt x="18" y="47"/>
                  <a:pt x="18" y="47"/>
                  <a:pt x="18" y="47"/>
                </a:cubicBezTo>
                <a:cubicBezTo>
                  <a:pt x="18" y="47"/>
                  <a:pt x="18" y="47"/>
                  <a:pt x="18" y="47"/>
                </a:cubicBezTo>
                <a:cubicBezTo>
                  <a:pt x="18" y="47"/>
                  <a:pt x="18" y="47"/>
                  <a:pt x="18" y="47"/>
                </a:cubicBezTo>
                <a:cubicBezTo>
                  <a:pt x="18" y="47"/>
                  <a:pt x="18" y="47"/>
                  <a:pt x="18" y="47"/>
                </a:cubicBezTo>
                <a:cubicBezTo>
                  <a:pt x="18" y="47"/>
                  <a:pt x="18" y="47"/>
                  <a:pt x="18" y="47"/>
                </a:cubicBezTo>
                <a:cubicBezTo>
                  <a:pt x="18" y="47"/>
                  <a:pt x="18" y="47"/>
                  <a:pt x="18" y="47"/>
                </a:cubicBezTo>
                <a:cubicBezTo>
                  <a:pt x="18" y="47"/>
                  <a:pt x="18" y="47"/>
                  <a:pt x="18" y="47"/>
                </a:cubicBezTo>
                <a:cubicBezTo>
                  <a:pt x="18" y="47"/>
                  <a:pt x="18" y="47"/>
                  <a:pt x="18" y="47"/>
                </a:cubicBezTo>
                <a:cubicBezTo>
                  <a:pt x="18" y="47"/>
                  <a:pt x="18" y="47"/>
                  <a:pt x="18" y="47"/>
                </a:cubicBezTo>
                <a:cubicBezTo>
                  <a:pt x="18" y="47"/>
                  <a:pt x="18" y="47"/>
                  <a:pt x="18" y="47"/>
                </a:cubicBezTo>
                <a:cubicBezTo>
                  <a:pt x="18" y="47"/>
                  <a:pt x="18" y="47"/>
                  <a:pt x="18" y="47"/>
                </a:cubicBezTo>
                <a:cubicBezTo>
                  <a:pt x="18" y="47"/>
                  <a:pt x="18" y="47"/>
                  <a:pt x="18" y="47"/>
                </a:cubicBezTo>
                <a:cubicBezTo>
                  <a:pt x="18" y="47"/>
                  <a:pt x="18" y="47"/>
                  <a:pt x="18" y="47"/>
                </a:cubicBezTo>
                <a:cubicBezTo>
                  <a:pt x="18" y="47"/>
                  <a:pt x="18" y="47"/>
                  <a:pt x="18" y="47"/>
                </a:cubicBezTo>
                <a:cubicBezTo>
                  <a:pt x="18" y="47"/>
                  <a:pt x="18" y="47"/>
                  <a:pt x="18" y="47"/>
                </a:cubicBezTo>
                <a:cubicBezTo>
                  <a:pt x="18" y="46"/>
                  <a:pt x="18" y="46"/>
                  <a:pt x="18" y="46"/>
                </a:cubicBezTo>
                <a:cubicBezTo>
                  <a:pt x="18" y="46"/>
                  <a:pt x="18" y="46"/>
                  <a:pt x="18" y="46"/>
                </a:cubicBezTo>
                <a:cubicBezTo>
                  <a:pt x="18" y="46"/>
                  <a:pt x="18" y="46"/>
                  <a:pt x="18" y="46"/>
                </a:cubicBezTo>
                <a:cubicBezTo>
                  <a:pt x="18" y="46"/>
                  <a:pt x="18" y="46"/>
                  <a:pt x="18" y="46"/>
                </a:cubicBezTo>
                <a:cubicBezTo>
                  <a:pt x="18" y="46"/>
                  <a:pt x="18" y="46"/>
                  <a:pt x="18" y="46"/>
                </a:cubicBezTo>
                <a:cubicBezTo>
                  <a:pt x="18" y="46"/>
                  <a:pt x="18" y="46"/>
                  <a:pt x="18" y="46"/>
                </a:cubicBezTo>
                <a:cubicBezTo>
                  <a:pt x="18" y="46"/>
                  <a:pt x="18" y="46"/>
                  <a:pt x="18" y="46"/>
                </a:cubicBezTo>
                <a:cubicBezTo>
                  <a:pt x="18" y="46"/>
                  <a:pt x="18" y="46"/>
                  <a:pt x="18" y="46"/>
                </a:cubicBezTo>
                <a:cubicBezTo>
                  <a:pt x="18" y="46"/>
                  <a:pt x="18" y="46"/>
                  <a:pt x="18" y="46"/>
                </a:cubicBezTo>
                <a:cubicBezTo>
                  <a:pt x="18" y="46"/>
                  <a:pt x="18" y="46"/>
                  <a:pt x="18" y="46"/>
                </a:cubicBezTo>
                <a:cubicBezTo>
                  <a:pt x="18" y="46"/>
                  <a:pt x="18" y="46"/>
                  <a:pt x="18" y="46"/>
                </a:cubicBezTo>
                <a:cubicBezTo>
                  <a:pt x="18" y="46"/>
                  <a:pt x="18" y="46"/>
                  <a:pt x="18" y="46"/>
                </a:cubicBezTo>
                <a:cubicBezTo>
                  <a:pt x="18" y="46"/>
                  <a:pt x="18" y="46"/>
                  <a:pt x="18" y="46"/>
                </a:cubicBezTo>
                <a:cubicBezTo>
                  <a:pt x="18" y="46"/>
                  <a:pt x="18" y="46"/>
                  <a:pt x="18" y="46"/>
                </a:cubicBezTo>
                <a:cubicBezTo>
                  <a:pt x="18" y="46"/>
                  <a:pt x="18" y="46"/>
                  <a:pt x="18" y="46"/>
                </a:cubicBezTo>
                <a:cubicBezTo>
                  <a:pt x="18" y="46"/>
                  <a:pt x="18" y="46"/>
                  <a:pt x="18" y="46"/>
                </a:cubicBezTo>
                <a:cubicBezTo>
                  <a:pt x="18" y="46"/>
                  <a:pt x="18" y="46"/>
                  <a:pt x="18" y="46"/>
                </a:cubicBezTo>
                <a:cubicBezTo>
                  <a:pt x="18" y="46"/>
                  <a:pt x="18" y="46"/>
                  <a:pt x="18" y="46"/>
                </a:cubicBezTo>
                <a:cubicBezTo>
                  <a:pt x="18" y="46"/>
                  <a:pt x="18" y="46"/>
                  <a:pt x="18" y="46"/>
                </a:cubicBezTo>
                <a:cubicBezTo>
                  <a:pt x="18" y="46"/>
                  <a:pt x="18" y="46"/>
                  <a:pt x="18" y="46"/>
                </a:cubicBezTo>
                <a:cubicBezTo>
                  <a:pt x="18" y="46"/>
                  <a:pt x="18" y="46"/>
                  <a:pt x="18" y="46"/>
                </a:cubicBezTo>
                <a:cubicBezTo>
                  <a:pt x="18" y="46"/>
                  <a:pt x="18" y="46"/>
                  <a:pt x="18" y="46"/>
                </a:cubicBezTo>
                <a:cubicBezTo>
                  <a:pt x="18" y="46"/>
                  <a:pt x="18" y="46"/>
                  <a:pt x="18" y="46"/>
                </a:cubicBezTo>
                <a:cubicBezTo>
                  <a:pt x="18" y="46"/>
                  <a:pt x="18" y="46"/>
                  <a:pt x="18" y="46"/>
                </a:cubicBezTo>
                <a:cubicBezTo>
                  <a:pt x="18" y="46"/>
                  <a:pt x="18" y="46"/>
                  <a:pt x="18" y="46"/>
                </a:cubicBezTo>
                <a:cubicBezTo>
                  <a:pt x="18" y="46"/>
                  <a:pt x="18" y="46"/>
                  <a:pt x="18" y="46"/>
                </a:cubicBezTo>
                <a:cubicBezTo>
                  <a:pt x="18" y="46"/>
                  <a:pt x="18" y="46"/>
                  <a:pt x="18" y="46"/>
                </a:cubicBezTo>
                <a:cubicBezTo>
                  <a:pt x="18" y="46"/>
                  <a:pt x="18" y="46"/>
                  <a:pt x="18" y="46"/>
                </a:cubicBezTo>
                <a:cubicBezTo>
                  <a:pt x="19" y="46"/>
                  <a:pt x="19" y="46"/>
                  <a:pt x="19" y="46"/>
                </a:cubicBezTo>
                <a:cubicBezTo>
                  <a:pt x="19" y="46"/>
                  <a:pt x="19" y="46"/>
                  <a:pt x="19" y="46"/>
                </a:cubicBezTo>
                <a:cubicBezTo>
                  <a:pt x="19" y="45"/>
                  <a:pt x="19" y="45"/>
                  <a:pt x="19" y="45"/>
                </a:cubicBezTo>
                <a:cubicBezTo>
                  <a:pt x="19" y="45"/>
                  <a:pt x="19" y="45"/>
                  <a:pt x="19" y="45"/>
                </a:cubicBezTo>
                <a:cubicBezTo>
                  <a:pt x="19" y="45"/>
                  <a:pt x="19" y="45"/>
                  <a:pt x="19" y="45"/>
                </a:cubicBezTo>
                <a:cubicBezTo>
                  <a:pt x="19" y="45"/>
                  <a:pt x="19" y="45"/>
                  <a:pt x="19" y="45"/>
                </a:cubicBezTo>
                <a:cubicBezTo>
                  <a:pt x="19" y="45"/>
                  <a:pt x="19" y="45"/>
                  <a:pt x="19" y="45"/>
                </a:cubicBezTo>
                <a:cubicBezTo>
                  <a:pt x="19" y="45"/>
                  <a:pt x="19" y="45"/>
                  <a:pt x="19" y="45"/>
                </a:cubicBezTo>
                <a:cubicBezTo>
                  <a:pt x="19" y="45"/>
                  <a:pt x="19" y="45"/>
                  <a:pt x="19" y="45"/>
                </a:cubicBezTo>
                <a:cubicBezTo>
                  <a:pt x="19" y="45"/>
                  <a:pt x="19" y="45"/>
                  <a:pt x="19" y="45"/>
                </a:cubicBezTo>
                <a:cubicBezTo>
                  <a:pt x="19" y="45"/>
                  <a:pt x="19" y="45"/>
                  <a:pt x="19" y="45"/>
                </a:cubicBezTo>
                <a:cubicBezTo>
                  <a:pt x="19" y="45"/>
                  <a:pt x="19" y="45"/>
                  <a:pt x="19" y="45"/>
                </a:cubicBezTo>
                <a:cubicBezTo>
                  <a:pt x="19" y="45"/>
                  <a:pt x="19" y="45"/>
                  <a:pt x="19" y="45"/>
                </a:cubicBezTo>
                <a:cubicBezTo>
                  <a:pt x="19" y="45"/>
                  <a:pt x="19" y="45"/>
                  <a:pt x="19" y="45"/>
                </a:cubicBezTo>
                <a:cubicBezTo>
                  <a:pt x="19" y="45"/>
                  <a:pt x="19" y="45"/>
                  <a:pt x="19" y="45"/>
                </a:cubicBezTo>
                <a:cubicBezTo>
                  <a:pt x="19" y="45"/>
                  <a:pt x="19" y="45"/>
                  <a:pt x="19" y="45"/>
                </a:cubicBezTo>
                <a:cubicBezTo>
                  <a:pt x="19" y="45"/>
                  <a:pt x="19" y="45"/>
                  <a:pt x="19" y="45"/>
                </a:cubicBezTo>
                <a:cubicBezTo>
                  <a:pt x="19" y="45"/>
                  <a:pt x="19" y="45"/>
                  <a:pt x="19" y="45"/>
                </a:cubicBezTo>
                <a:cubicBezTo>
                  <a:pt x="19" y="45"/>
                  <a:pt x="19" y="45"/>
                  <a:pt x="19" y="45"/>
                </a:cubicBezTo>
                <a:cubicBezTo>
                  <a:pt x="19" y="45"/>
                  <a:pt x="19" y="45"/>
                  <a:pt x="19" y="45"/>
                </a:cubicBezTo>
                <a:cubicBezTo>
                  <a:pt x="19" y="45"/>
                  <a:pt x="19" y="45"/>
                  <a:pt x="19" y="45"/>
                </a:cubicBezTo>
                <a:cubicBezTo>
                  <a:pt x="19" y="45"/>
                  <a:pt x="19" y="45"/>
                  <a:pt x="19" y="45"/>
                </a:cubicBezTo>
                <a:cubicBezTo>
                  <a:pt x="19" y="45"/>
                  <a:pt x="19" y="45"/>
                  <a:pt x="19" y="45"/>
                </a:cubicBezTo>
                <a:cubicBezTo>
                  <a:pt x="19" y="45"/>
                  <a:pt x="19" y="45"/>
                  <a:pt x="19" y="44"/>
                </a:cubicBezTo>
                <a:cubicBezTo>
                  <a:pt x="19" y="44"/>
                  <a:pt x="19" y="44"/>
                  <a:pt x="19" y="44"/>
                </a:cubicBezTo>
                <a:cubicBezTo>
                  <a:pt x="19" y="44"/>
                  <a:pt x="19" y="44"/>
                  <a:pt x="19" y="44"/>
                </a:cubicBezTo>
                <a:cubicBezTo>
                  <a:pt x="19" y="44"/>
                  <a:pt x="19" y="44"/>
                  <a:pt x="19" y="44"/>
                </a:cubicBezTo>
                <a:cubicBezTo>
                  <a:pt x="19" y="44"/>
                  <a:pt x="19" y="44"/>
                  <a:pt x="19" y="44"/>
                </a:cubicBezTo>
                <a:cubicBezTo>
                  <a:pt x="19" y="44"/>
                  <a:pt x="19" y="44"/>
                  <a:pt x="19" y="44"/>
                </a:cubicBezTo>
                <a:cubicBezTo>
                  <a:pt x="19" y="44"/>
                  <a:pt x="19" y="44"/>
                  <a:pt x="19" y="44"/>
                </a:cubicBezTo>
                <a:cubicBezTo>
                  <a:pt x="19" y="44"/>
                  <a:pt x="19" y="44"/>
                  <a:pt x="19" y="44"/>
                </a:cubicBezTo>
                <a:cubicBezTo>
                  <a:pt x="19" y="44"/>
                  <a:pt x="19" y="44"/>
                  <a:pt x="19" y="44"/>
                </a:cubicBezTo>
                <a:cubicBezTo>
                  <a:pt x="19" y="44"/>
                  <a:pt x="19" y="44"/>
                  <a:pt x="19" y="44"/>
                </a:cubicBezTo>
                <a:cubicBezTo>
                  <a:pt x="19" y="44"/>
                  <a:pt x="19" y="44"/>
                  <a:pt x="19" y="44"/>
                </a:cubicBezTo>
                <a:cubicBezTo>
                  <a:pt x="19" y="44"/>
                  <a:pt x="19" y="44"/>
                  <a:pt x="19" y="44"/>
                </a:cubicBezTo>
                <a:cubicBezTo>
                  <a:pt x="19" y="44"/>
                  <a:pt x="19" y="44"/>
                  <a:pt x="19" y="44"/>
                </a:cubicBezTo>
                <a:cubicBezTo>
                  <a:pt x="19" y="44"/>
                  <a:pt x="19" y="44"/>
                  <a:pt x="19" y="44"/>
                </a:cubicBezTo>
                <a:cubicBezTo>
                  <a:pt x="19" y="44"/>
                  <a:pt x="19" y="44"/>
                  <a:pt x="19" y="44"/>
                </a:cubicBezTo>
                <a:cubicBezTo>
                  <a:pt x="19" y="44"/>
                  <a:pt x="19" y="44"/>
                  <a:pt x="19" y="44"/>
                </a:cubicBezTo>
                <a:cubicBezTo>
                  <a:pt x="19" y="44"/>
                  <a:pt x="19" y="44"/>
                  <a:pt x="19" y="44"/>
                </a:cubicBezTo>
                <a:cubicBezTo>
                  <a:pt x="19" y="44"/>
                  <a:pt x="19" y="44"/>
                  <a:pt x="19" y="44"/>
                </a:cubicBezTo>
                <a:cubicBezTo>
                  <a:pt x="19" y="44"/>
                  <a:pt x="19" y="44"/>
                  <a:pt x="19" y="44"/>
                </a:cubicBezTo>
                <a:cubicBezTo>
                  <a:pt x="19" y="44"/>
                  <a:pt x="19" y="44"/>
                  <a:pt x="19" y="44"/>
                </a:cubicBezTo>
                <a:cubicBezTo>
                  <a:pt x="19" y="44"/>
                  <a:pt x="19" y="44"/>
                  <a:pt x="19" y="44"/>
                </a:cubicBezTo>
                <a:cubicBezTo>
                  <a:pt x="19" y="44"/>
                  <a:pt x="19" y="44"/>
                  <a:pt x="19" y="44"/>
                </a:cubicBezTo>
                <a:cubicBezTo>
                  <a:pt x="19" y="44"/>
                  <a:pt x="19" y="44"/>
                  <a:pt x="19" y="44"/>
                </a:cubicBezTo>
                <a:cubicBezTo>
                  <a:pt x="19" y="44"/>
                  <a:pt x="19" y="44"/>
                  <a:pt x="19" y="44"/>
                </a:cubicBezTo>
                <a:cubicBezTo>
                  <a:pt x="19" y="44"/>
                  <a:pt x="19" y="44"/>
                  <a:pt x="19" y="44"/>
                </a:cubicBezTo>
                <a:cubicBezTo>
                  <a:pt x="19" y="44"/>
                  <a:pt x="19" y="44"/>
                  <a:pt x="19" y="44"/>
                </a:cubicBezTo>
                <a:cubicBezTo>
                  <a:pt x="19" y="44"/>
                  <a:pt x="19" y="44"/>
                  <a:pt x="19" y="44"/>
                </a:cubicBezTo>
                <a:cubicBezTo>
                  <a:pt x="19" y="44"/>
                  <a:pt x="18" y="44"/>
                  <a:pt x="18" y="44"/>
                </a:cubicBezTo>
                <a:cubicBezTo>
                  <a:pt x="18" y="44"/>
                  <a:pt x="18" y="44"/>
                  <a:pt x="18" y="44"/>
                </a:cubicBezTo>
                <a:cubicBezTo>
                  <a:pt x="18" y="44"/>
                  <a:pt x="18" y="44"/>
                  <a:pt x="18" y="44"/>
                </a:cubicBezTo>
                <a:cubicBezTo>
                  <a:pt x="18" y="44"/>
                  <a:pt x="18" y="44"/>
                  <a:pt x="18" y="44"/>
                </a:cubicBezTo>
                <a:cubicBezTo>
                  <a:pt x="18" y="44"/>
                  <a:pt x="18" y="44"/>
                  <a:pt x="18" y="44"/>
                </a:cubicBezTo>
                <a:cubicBezTo>
                  <a:pt x="18" y="44"/>
                  <a:pt x="18" y="44"/>
                  <a:pt x="18" y="44"/>
                </a:cubicBezTo>
                <a:cubicBezTo>
                  <a:pt x="18" y="44"/>
                  <a:pt x="18" y="44"/>
                  <a:pt x="18" y="44"/>
                </a:cubicBezTo>
                <a:cubicBezTo>
                  <a:pt x="18" y="44"/>
                  <a:pt x="18" y="44"/>
                  <a:pt x="18" y="44"/>
                </a:cubicBezTo>
                <a:cubicBezTo>
                  <a:pt x="18" y="44"/>
                  <a:pt x="18" y="44"/>
                  <a:pt x="18" y="44"/>
                </a:cubicBezTo>
                <a:cubicBezTo>
                  <a:pt x="18" y="44"/>
                  <a:pt x="18" y="44"/>
                  <a:pt x="18" y="44"/>
                </a:cubicBezTo>
                <a:cubicBezTo>
                  <a:pt x="18" y="44"/>
                  <a:pt x="18" y="44"/>
                  <a:pt x="18" y="44"/>
                </a:cubicBezTo>
                <a:cubicBezTo>
                  <a:pt x="18" y="44"/>
                  <a:pt x="18" y="44"/>
                  <a:pt x="18" y="44"/>
                </a:cubicBezTo>
                <a:cubicBezTo>
                  <a:pt x="18" y="44"/>
                  <a:pt x="18" y="44"/>
                  <a:pt x="18" y="44"/>
                </a:cubicBezTo>
                <a:cubicBezTo>
                  <a:pt x="18" y="44"/>
                  <a:pt x="18" y="44"/>
                  <a:pt x="18" y="44"/>
                </a:cubicBezTo>
                <a:cubicBezTo>
                  <a:pt x="18" y="44"/>
                  <a:pt x="18" y="44"/>
                  <a:pt x="18" y="44"/>
                </a:cubicBezTo>
                <a:cubicBezTo>
                  <a:pt x="18" y="44"/>
                  <a:pt x="18" y="44"/>
                  <a:pt x="18" y="44"/>
                </a:cubicBezTo>
                <a:cubicBezTo>
                  <a:pt x="18" y="44"/>
                  <a:pt x="18" y="44"/>
                  <a:pt x="18" y="44"/>
                </a:cubicBezTo>
                <a:cubicBezTo>
                  <a:pt x="18" y="44"/>
                  <a:pt x="18" y="44"/>
                  <a:pt x="18" y="44"/>
                </a:cubicBezTo>
                <a:cubicBezTo>
                  <a:pt x="18" y="44"/>
                  <a:pt x="18" y="44"/>
                  <a:pt x="18" y="44"/>
                </a:cubicBezTo>
                <a:cubicBezTo>
                  <a:pt x="18" y="44"/>
                  <a:pt x="18" y="44"/>
                  <a:pt x="18" y="44"/>
                </a:cubicBezTo>
                <a:cubicBezTo>
                  <a:pt x="18" y="44"/>
                  <a:pt x="18" y="44"/>
                  <a:pt x="18" y="44"/>
                </a:cubicBezTo>
                <a:cubicBezTo>
                  <a:pt x="18" y="44"/>
                  <a:pt x="18" y="44"/>
                  <a:pt x="18" y="44"/>
                </a:cubicBezTo>
                <a:cubicBezTo>
                  <a:pt x="18" y="44"/>
                  <a:pt x="18" y="44"/>
                  <a:pt x="18" y="44"/>
                </a:cubicBezTo>
                <a:cubicBezTo>
                  <a:pt x="18" y="44"/>
                  <a:pt x="18" y="44"/>
                  <a:pt x="18" y="44"/>
                </a:cubicBezTo>
                <a:cubicBezTo>
                  <a:pt x="18" y="44"/>
                  <a:pt x="18" y="44"/>
                  <a:pt x="18" y="44"/>
                </a:cubicBezTo>
                <a:cubicBezTo>
                  <a:pt x="18" y="44"/>
                  <a:pt x="18" y="44"/>
                  <a:pt x="18" y="44"/>
                </a:cubicBezTo>
                <a:cubicBezTo>
                  <a:pt x="18" y="44"/>
                  <a:pt x="18" y="44"/>
                  <a:pt x="18" y="44"/>
                </a:cubicBezTo>
                <a:cubicBezTo>
                  <a:pt x="18" y="44"/>
                  <a:pt x="18" y="44"/>
                  <a:pt x="18" y="44"/>
                </a:cubicBezTo>
                <a:cubicBezTo>
                  <a:pt x="18" y="44"/>
                  <a:pt x="18" y="44"/>
                  <a:pt x="18" y="44"/>
                </a:cubicBezTo>
                <a:cubicBezTo>
                  <a:pt x="18" y="44"/>
                  <a:pt x="18" y="44"/>
                  <a:pt x="18" y="44"/>
                </a:cubicBezTo>
                <a:cubicBezTo>
                  <a:pt x="18" y="44"/>
                  <a:pt x="18" y="44"/>
                  <a:pt x="18" y="44"/>
                </a:cubicBezTo>
                <a:cubicBezTo>
                  <a:pt x="18" y="44"/>
                  <a:pt x="18" y="44"/>
                  <a:pt x="18" y="44"/>
                </a:cubicBezTo>
                <a:cubicBezTo>
                  <a:pt x="18" y="44"/>
                  <a:pt x="18" y="44"/>
                  <a:pt x="18" y="44"/>
                </a:cubicBezTo>
                <a:cubicBezTo>
                  <a:pt x="18" y="44"/>
                  <a:pt x="18" y="44"/>
                  <a:pt x="18" y="44"/>
                </a:cubicBezTo>
                <a:cubicBezTo>
                  <a:pt x="17" y="44"/>
                  <a:pt x="17" y="44"/>
                  <a:pt x="17" y="44"/>
                </a:cubicBezTo>
                <a:cubicBezTo>
                  <a:pt x="17" y="44"/>
                  <a:pt x="17" y="44"/>
                  <a:pt x="17" y="44"/>
                </a:cubicBezTo>
                <a:cubicBezTo>
                  <a:pt x="17" y="44"/>
                  <a:pt x="17" y="44"/>
                  <a:pt x="17" y="44"/>
                </a:cubicBezTo>
                <a:cubicBezTo>
                  <a:pt x="17" y="44"/>
                  <a:pt x="17" y="44"/>
                  <a:pt x="17" y="44"/>
                </a:cubicBezTo>
                <a:cubicBezTo>
                  <a:pt x="17" y="44"/>
                  <a:pt x="17" y="44"/>
                  <a:pt x="17" y="44"/>
                </a:cubicBezTo>
                <a:cubicBezTo>
                  <a:pt x="17" y="44"/>
                  <a:pt x="17" y="44"/>
                  <a:pt x="17" y="44"/>
                </a:cubicBezTo>
                <a:cubicBezTo>
                  <a:pt x="17" y="44"/>
                  <a:pt x="17" y="44"/>
                  <a:pt x="17" y="44"/>
                </a:cubicBezTo>
                <a:cubicBezTo>
                  <a:pt x="17" y="44"/>
                  <a:pt x="17" y="44"/>
                  <a:pt x="17" y="44"/>
                </a:cubicBezTo>
                <a:cubicBezTo>
                  <a:pt x="17" y="44"/>
                  <a:pt x="17" y="44"/>
                  <a:pt x="17" y="44"/>
                </a:cubicBezTo>
                <a:cubicBezTo>
                  <a:pt x="17" y="44"/>
                  <a:pt x="17" y="44"/>
                  <a:pt x="17" y="44"/>
                </a:cubicBezTo>
                <a:cubicBezTo>
                  <a:pt x="17" y="44"/>
                  <a:pt x="17" y="44"/>
                  <a:pt x="17" y="44"/>
                </a:cubicBezTo>
                <a:cubicBezTo>
                  <a:pt x="17" y="44"/>
                  <a:pt x="17" y="44"/>
                  <a:pt x="17" y="44"/>
                </a:cubicBezTo>
                <a:cubicBezTo>
                  <a:pt x="17" y="44"/>
                  <a:pt x="17" y="44"/>
                  <a:pt x="17" y="44"/>
                </a:cubicBezTo>
                <a:cubicBezTo>
                  <a:pt x="17" y="44"/>
                  <a:pt x="17" y="44"/>
                  <a:pt x="17" y="44"/>
                </a:cubicBezTo>
                <a:cubicBezTo>
                  <a:pt x="17" y="44"/>
                  <a:pt x="17" y="44"/>
                  <a:pt x="17" y="44"/>
                </a:cubicBezTo>
                <a:cubicBezTo>
                  <a:pt x="17" y="44"/>
                  <a:pt x="17" y="44"/>
                  <a:pt x="17" y="44"/>
                </a:cubicBezTo>
                <a:cubicBezTo>
                  <a:pt x="17" y="44"/>
                  <a:pt x="17" y="44"/>
                  <a:pt x="17" y="44"/>
                </a:cubicBezTo>
                <a:cubicBezTo>
                  <a:pt x="17" y="44"/>
                  <a:pt x="17" y="44"/>
                  <a:pt x="17" y="44"/>
                </a:cubicBezTo>
                <a:cubicBezTo>
                  <a:pt x="17" y="44"/>
                  <a:pt x="17" y="44"/>
                  <a:pt x="17" y="44"/>
                </a:cubicBezTo>
                <a:cubicBezTo>
                  <a:pt x="17" y="44"/>
                  <a:pt x="17" y="44"/>
                  <a:pt x="17" y="44"/>
                </a:cubicBezTo>
                <a:cubicBezTo>
                  <a:pt x="17" y="44"/>
                  <a:pt x="17" y="44"/>
                  <a:pt x="17" y="44"/>
                </a:cubicBezTo>
                <a:cubicBezTo>
                  <a:pt x="17" y="44"/>
                  <a:pt x="17" y="44"/>
                  <a:pt x="17" y="44"/>
                </a:cubicBezTo>
                <a:cubicBezTo>
                  <a:pt x="17" y="44"/>
                  <a:pt x="17" y="44"/>
                  <a:pt x="17" y="44"/>
                </a:cubicBezTo>
                <a:cubicBezTo>
                  <a:pt x="17" y="44"/>
                  <a:pt x="17" y="44"/>
                  <a:pt x="17" y="44"/>
                </a:cubicBezTo>
                <a:cubicBezTo>
                  <a:pt x="17" y="44"/>
                  <a:pt x="17" y="44"/>
                  <a:pt x="17" y="44"/>
                </a:cubicBezTo>
                <a:cubicBezTo>
                  <a:pt x="17" y="44"/>
                  <a:pt x="17" y="44"/>
                  <a:pt x="17" y="44"/>
                </a:cubicBezTo>
                <a:cubicBezTo>
                  <a:pt x="17" y="44"/>
                  <a:pt x="17" y="44"/>
                  <a:pt x="17" y="44"/>
                </a:cubicBezTo>
                <a:cubicBezTo>
                  <a:pt x="17" y="44"/>
                  <a:pt x="17" y="44"/>
                  <a:pt x="17" y="43"/>
                </a:cubicBezTo>
                <a:cubicBezTo>
                  <a:pt x="17" y="43"/>
                  <a:pt x="17" y="43"/>
                  <a:pt x="17" y="43"/>
                </a:cubicBezTo>
                <a:cubicBezTo>
                  <a:pt x="17" y="43"/>
                  <a:pt x="17" y="43"/>
                  <a:pt x="17" y="43"/>
                </a:cubicBezTo>
                <a:cubicBezTo>
                  <a:pt x="17" y="43"/>
                  <a:pt x="17" y="43"/>
                  <a:pt x="17" y="43"/>
                </a:cubicBezTo>
                <a:cubicBezTo>
                  <a:pt x="17" y="43"/>
                  <a:pt x="17" y="43"/>
                  <a:pt x="17" y="43"/>
                </a:cubicBezTo>
                <a:cubicBezTo>
                  <a:pt x="17" y="43"/>
                  <a:pt x="17" y="43"/>
                  <a:pt x="17" y="43"/>
                </a:cubicBezTo>
                <a:cubicBezTo>
                  <a:pt x="17" y="43"/>
                  <a:pt x="17" y="43"/>
                  <a:pt x="17" y="43"/>
                </a:cubicBezTo>
                <a:cubicBezTo>
                  <a:pt x="17" y="43"/>
                  <a:pt x="17" y="43"/>
                  <a:pt x="17" y="43"/>
                </a:cubicBezTo>
                <a:cubicBezTo>
                  <a:pt x="17" y="43"/>
                  <a:pt x="17" y="43"/>
                  <a:pt x="17" y="43"/>
                </a:cubicBezTo>
                <a:cubicBezTo>
                  <a:pt x="17" y="43"/>
                  <a:pt x="17" y="43"/>
                  <a:pt x="17" y="43"/>
                </a:cubicBezTo>
                <a:cubicBezTo>
                  <a:pt x="17" y="43"/>
                  <a:pt x="17" y="43"/>
                  <a:pt x="17" y="43"/>
                </a:cubicBezTo>
                <a:cubicBezTo>
                  <a:pt x="17" y="43"/>
                  <a:pt x="17" y="43"/>
                  <a:pt x="17" y="43"/>
                </a:cubicBezTo>
                <a:cubicBezTo>
                  <a:pt x="17" y="43"/>
                  <a:pt x="17" y="43"/>
                  <a:pt x="17" y="43"/>
                </a:cubicBezTo>
                <a:cubicBezTo>
                  <a:pt x="17" y="43"/>
                  <a:pt x="17" y="43"/>
                  <a:pt x="17" y="43"/>
                </a:cubicBezTo>
                <a:cubicBezTo>
                  <a:pt x="17" y="43"/>
                  <a:pt x="17" y="43"/>
                  <a:pt x="17" y="43"/>
                </a:cubicBezTo>
                <a:cubicBezTo>
                  <a:pt x="17" y="43"/>
                  <a:pt x="17" y="43"/>
                  <a:pt x="17" y="43"/>
                </a:cubicBezTo>
                <a:cubicBezTo>
                  <a:pt x="17" y="43"/>
                  <a:pt x="17" y="43"/>
                  <a:pt x="17" y="43"/>
                </a:cubicBezTo>
                <a:cubicBezTo>
                  <a:pt x="17" y="43"/>
                  <a:pt x="17" y="43"/>
                  <a:pt x="17" y="43"/>
                </a:cubicBezTo>
                <a:cubicBezTo>
                  <a:pt x="17" y="43"/>
                  <a:pt x="17" y="43"/>
                  <a:pt x="17" y="43"/>
                </a:cubicBezTo>
                <a:cubicBezTo>
                  <a:pt x="17" y="43"/>
                  <a:pt x="17" y="43"/>
                  <a:pt x="17" y="43"/>
                </a:cubicBezTo>
                <a:cubicBezTo>
                  <a:pt x="17" y="43"/>
                  <a:pt x="17" y="43"/>
                  <a:pt x="17" y="43"/>
                </a:cubicBezTo>
                <a:cubicBezTo>
                  <a:pt x="17" y="43"/>
                  <a:pt x="16" y="43"/>
                  <a:pt x="16" y="43"/>
                </a:cubicBezTo>
                <a:cubicBezTo>
                  <a:pt x="16" y="43"/>
                  <a:pt x="16" y="43"/>
                  <a:pt x="17" y="43"/>
                </a:cubicBezTo>
                <a:cubicBezTo>
                  <a:pt x="17" y="43"/>
                  <a:pt x="17" y="43"/>
                  <a:pt x="17" y="43"/>
                </a:cubicBezTo>
                <a:cubicBezTo>
                  <a:pt x="17" y="43"/>
                  <a:pt x="17" y="43"/>
                  <a:pt x="17" y="43"/>
                </a:cubicBezTo>
                <a:cubicBezTo>
                  <a:pt x="17" y="43"/>
                  <a:pt x="17" y="43"/>
                  <a:pt x="17" y="43"/>
                </a:cubicBezTo>
                <a:cubicBezTo>
                  <a:pt x="17" y="43"/>
                  <a:pt x="17" y="43"/>
                  <a:pt x="16" y="43"/>
                </a:cubicBezTo>
                <a:cubicBezTo>
                  <a:pt x="16" y="43"/>
                  <a:pt x="16" y="43"/>
                  <a:pt x="16" y="43"/>
                </a:cubicBezTo>
                <a:cubicBezTo>
                  <a:pt x="16" y="43"/>
                  <a:pt x="16" y="43"/>
                  <a:pt x="16" y="43"/>
                </a:cubicBezTo>
                <a:cubicBezTo>
                  <a:pt x="16" y="43"/>
                  <a:pt x="16" y="43"/>
                  <a:pt x="16" y="43"/>
                </a:cubicBezTo>
                <a:cubicBezTo>
                  <a:pt x="16" y="43"/>
                  <a:pt x="16" y="43"/>
                  <a:pt x="16" y="43"/>
                </a:cubicBezTo>
                <a:cubicBezTo>
                  <a:pt x="16" y="43"/>
                  <a:pt x="16" y="43"/>
                  <a:pt x="16" y="43"/>
                </a:cubicBezTo>
                <a:cubicBezTo>
                  <a:pt x="16" y="43"/>
                  <a:pt x="16" y="43"/>
                  <a:pt x="16" y="43"/>
                </a:cubicBezTo>
                <a:cubicBezTo>
                  <a:pt x="16" y="43"/>
                  <a:pt x="16" y="43"/>
                  <a:pt x="16" y="43"/>
                </a:cubicBezTo>
                <a:cubicBezTo>
                  <a:pt x="16" y="43"/>
                  <a:pt x="16" y="43"/>
                  <a:pt x="16" y="43"/>
                </a:cubicBezTo>
                <a:cubicBezTo>
                  <a:pt x="16" y="43"/>
                  <a:pt x="16" y="43"/>
                  <a:pt x="16" y="43"/>
                </a:cubicBezTo>
                <a:cubicBezTo>
                  <a:pt x="16" y="43"/>
                  <a:pt x="16" y="43"/>
                  <a:pt x="16" y="43"/>
                </a:cubicBezTo>
                <a:cubicBezTo>
                  <a:pt x="16" y="43"/>
                  <a:pt x="16" y="43"/>
                  <a:pt x="16" y="43"/>
                </a:cubicBezTo>
                <a:cubicBezTo>
                  <a:pt x="16" y="43"/>
                  <a:pt x="16" y="43"/>
                  <a:pt x="16" y="43"/>
                </a:cubicBezTo>
                <a:cubicBezTo>
                  <a:pt x="16" y="43"/>
                  <a:pt x="16" y="43"/>
                  <a:pt x="16" y="43"/>
                </a:cubicBezTo>
                <a:cubicBezTo>
                  <a:pt x="16" y="43"/>
                  <a:pt x="16" y="43"/>
                  <a:pt x="16" y="43"/>
                </a:cubicBezTo>
                <a:cubicBezTo>
                  <a:pt x="16" y="43"/>
                  <a:pt x="16" y="43"/>
                  <a:pt x="16" y="43"/>
                </a:cubicBezTo>
                <a:cubicBezTo>
                  <a:pt x="16" y="43"/>
                  <a:pt x="16" y="43"/>
                  <a:pt x="16" y="43"/>
                </a:cubicBezTo>
                <a:cubicBezTo>
                  <a:pt x="16" y="43"/>
                  <a:pt x="16" y="43"/>
                  <a:pt x="16" y="43"/>
                </a:cubicBezTo>
                <a:cubicBezTo>
                  <a:pt x="16" y="43"/>
                  <a:pt x="16" y="43"/>
                  <a:pt x="16" y="43"/>
                </a:cubicBezTo>
                <a:cubicBezTo>
                  <a:pt x="16" y="43"/>
                  <a:pt x="16" y="43"/>
                  <a:pt x="16" y="43"/>
                </a:cubicBezTo>
                <a:cubicBezTo>
                  <a:pt x="16" y="43"/>
                  <a:pt x="16" y="43"/>
                  <a:pt x="16" y="43"/>
                </a:cubicBezTo>
                <a:cubicBezTo>
                  <a:pt x="16" y="43"/>
                  <a:pt x="16" y="43"/>
                  <a:pt x="16" y="43"/>
                </a:cubicBezTo>
                <a:cubicBezTo>
                  <a:pt x="16" y="43"/>
                  <a:pt x="16" y="43"/>
                  <a:pt x="16" y="43"/>
                </a:cubicBezTo>
                <a:cubicBezTo>
                  <a:pt x="16" y="43"/>
                  <a:pt x="16" y="43"/>
                  <a:pt x="16" y="43"/>
                </a:cubicBezTo>
                <a:cubicBezTo>
                  <a:pt x="16" y="43"/>
                  <a:pt x="16" y="43"/>
                  <a:pt x="16" y="43"/>
                </a:cubicBezTo>
                <a:cubicBezTo>
                  <a:pt x="16" y="43"/>
                  <a:pt x="16" y="43"/>
                  <a:pt x="16" y="43"/>
                </a:cubicBezTo>
                <a:cubicBezTo>
                  <a:pt x="16" y="43"/>
                  <a:pt x="16" y="43"/>
                  <a:pt x="16" y="43"/>
                </a:cubicBezTo>
                <a:cubicBezTo>
                  <a:pt x="15" y="43"/>
                  <a:pt x="15" y="43"/>
                  <a:pt x="15" y="43"/>
                </a:cubicBezTo>
                <a:cubicBezTo>
                  <a:pt x="15" y="43"/>
                  <a:pt x="15" y="43"/>
                  <a:pt x="15" y="43"/>
                </a:cubicBezTo>
                <a:cubicBezTo>
                  <a:pt x="15" y="42"/>
                  <a:pt x="15" y="42"/>
                  <a:pt x="15" y="42"/>
                </a:cubicBezTo>
                <a:cubicBezTo>
                  <a:pt x="15" y="42"/>
                  <a:pt x="15" y="42"/>
                  <a:pt x="15" y="42"/>
                </a:cubicBezTo>
                <a:cubicBezTo>
                  <a:pt x="15" y="42"/>
                  <a:pt x="15" y="42"/>
                  <a:pt x="15" y="42"/>
                </a:cubicBezTo>
                <a:cubicBezTo>
                  <a:pt x="15" y="42"/>
                  <a:pt x="15" y="42"/>
                  <a:pt x="15" y="42"/>
                </a:cubicBezTo>
                <a:cubicBezTo>
                  <a:pt x="15" y="42"/>
                  <a:pt x="15" y="42"/>
                  <a:pt x="15" y="42"/>
                </a:cubicBezTo>
                <a:cubicBezTo>
                  <a:pt x="15" y="42"/>
                  <a:pt x="15" y="42"/>
                  <a:pt x="15" y="42"/>
                </a:cubicBezTo>
                <a:cubicBezTo>
                  <a:pt x="15" y="42"/>
                  <a:pt x="15" y="42"/>
                  <a:pt x="15" y="42"/>
                </a:cubicBezTo>
                <a:cubicBezTo>
                  <a:pt x="15" y="42"/>
                  <a:pt x="15" y="42"/>
                  <a:pt x="15" y="42"/>
                </a:cubicBezTo>
                <a:cubicBezTo>
                  <a:pt x="15" y="42"/>
                  <a:pt x="15" y="42"/>
                  <a:pt x="15" y="42"/>
                </a:cubicBezTo>
                <a:cubicBezTo>
                  <a:pt x="15" y="42"/>
                  <a:pt x="15" y="42"/>
                  <a:pt x="15" y="42"/>
                </a:cubicBezTo>
                <a:cubicBezTo>
                  <a:pt x="15" y="42"/>
                  <a:pt x="15" y="42"/>
                  <a:pt x="15" y="42"/>
                </a:cubicBezTo>
                <a:cubicBezTo>
                  <a:pt x="15" y="42"/>
                  <a:pt x="15" y="42"/>
                  <a:pt x="15" y="42"/>
                </a:cubicBezTo>
                <a:cubicBezTo>
                  <a:pt x="15" y="42"/>
                  <a:pt x="15" y="42"/>
                  <a:pt x="15" y="42"/>
                </a:cubicBezTo>
                <a:cubicBezTo>
                  <a:pt x="15" y="42"/>
                  <a:pt x="15" y="42"/>
                  <a:pt x="15" y="42"/>
                </a:cubicBezTo>
                <a:cubicBezTo>
                  <a:pt x="15" y="42"/>
                  <a:pt x="15" y="42"/>
                  <a:pt x="15" y="42"/>
                </a:cubicBezTo>
                <a:cubicBezTo>
                  <a:pt x="15" y="42"/>
                  <a:pt x="15" y="42"/>
                  <a:pt x="15" y="42"/>
                </a:cubicBezTo>
                <a:cubicBezTo>
                  <a:pt x="15" y="42"/>
                  <a:pt x="15" y="42"/>
                  <a:pt x="15" y="42"/>
                </a:cubicBezTo>
                <a:cubicBezTo>
                  <a:pt x="15" y="42"/>
                  <a:pt x="15" y="42"/>
                  <a:pt x="15" y="42"/>
                </a:cubicBezTo>
                <a:cubicBezTo>
                  <a:pt x="15" y="42"/>
                  <a:pt x="15" y="42"/>
                  <a:pt x="15" y="42"/>
                </a:cubicBezTo>
                <a:cubicBezTo>
                  <a:pt x="15" y="42"/>
                  <a:pt x="15" y="42"/>
                  <a:pt x="15" y="42"/>
                </a:cubicBezTo>
                <a:cubicBezTo>
                  <a:pt x="15" y="42"/>
                  <a:pt x="15" y="42"/>
                  <a:pt x="15" y="42"/>
                </a:cubicBezTo>
                <a:cubicBezTo>
                  <a:pt x="15" y="42"/>
                  <a:pt x="15" y="42"/>
                  <a:pt x="15" y="42"/>
                </a:cubicBezTo>
                <a:cubicBezTo>
                  <a:pt x="15" y="42"/>
                  <a:pt x="15" y="42"/>
                  <a:pt x="15" y="42"/>
                </a:cubicBezTo>
                <a:cubicBezTo>
                  <a:pt x="15" y="42"/>
                  <a:pt x="15" y="42"/>
                  <a:pt x="15" y="42"/>
                </a:cubicBezTo>
                <a:cubicBezTo>
                  <a:pt x="15" y="42"/>
                  <a:pt x="15" y="42"/>
                  <a:pt x="15" y="42"/>
                </a:cubicBezTo>
                <a:cubicBezTo>
                  <a:pt x="15" y="42"/>
                  <a:pt x="15" y="42"/>
                  <a:pt x="15" y="42"/>
                </a:cubicBezTo>
                <a:cubicBezTo>
                  <a:pt x="15" y="42"/>
                  <a:pt x="15" y="42"/>
                  <a:pt x="15" y="42"/>
                </a:cubicBezTo>
                <a:cubicBezTo>
                  <a:pt x="15" y="42"/>
                  <a:pt x="15" y="42"/>
                  <a:pt x="15" y="42"/>
                </a:cubicBezTo>
                <a:cubicBezTo>
                  <a:pt x="15" y="42"/>
                  <a:pt x="15" y="42"/>
                  <a:pt x="15" y="42"/>
                </a:cubicBezTo>
                <a:cubicBezTo>
                  <a:pt x="15" y="42"/>
                  <a:pt x="15" y="42"/>
                  <a:pt x="15" y="42"/>
                </a:cubicBezTo>
                <a:cubicBezTo>
                  <a:pt x="15" y="42"/>
                  <a:pt x="15" y="42"/>
                  <a:pt x="15" y="42"/>
                </a:cubicBezTo>
                <a:cubicBezTo>
                  <a:pt x="16" y="47"/>
                  <a:pt x="18" y="51"/>
                  <a:pt x="21" y="54"/>
                </a:cubicBezTo>
                <a:cubicBezTo>
                  <a:pt x="21" y="54"/>
                  <a:pt x="21" y="54"/>
                  <a:pt x="21" y="54"/>
                </a:cubicBezTo>
                <a:cubicBezTo>
                  <a:pt x="21" y="54"/>
                  <a:pt x="21" y="54"/>
                  <a:pt x="21" y="54"/>
                </a:cubicBezTo>
                <a:cubicBezTo>
                  <a:pt x="21" y="54"/>
                  <a:pt x="21" y="54"/>
                  <a:pt x="21" y="54"/>
                </a:cubicBezTo>
                <a:cubicBezTo>
                  <a:pt x="21" y="54"/>
                  <a:pt x="21" y="54"/>
                  <a:pt x="21" y="54"/>
                </a:cubicBezTo>
                <a:cubicBezTo>
                  <a:pt x="21" y="54"/>
                  <a:pt x="21" y="54"/>
                  <a:pt x="21" y="54"/>
                </a:cubicBezTo>
                <a:cubicBezTo>
                  <a:pt x="21" y="54"/>
                  <a:pt x="21" y="54"/>
                  <a:pt x="21" y="54"/>
                </a:cubicBezTo>
                <a:cubicBezTo>
                  <a:pt x="21" y="54"/>
                  <a:pt x="21" y="54"/>
                  <a:pt x="21" y="54"/>
                </a:cubicBezTo>
                <a:cubicBezTo>
                  <a:pt x="21" y="54"/>
                  <a:pt x="21" y="54"/>
                  <a:pt x="21" y="54"/>
                </a:cubicBezTo>
                <a:cubicBezTo>
                  <a:pt x="21" y="54"/>
                  <a:pt x="21" y="54"/>
                  <a:pt x="21" y="54"/>
                </a:cubicBezTo>
                <a:cubicBezTo>
                  <a:pt x="21" y="54"/>
                  <a:pt x="21" y="53"/>
                  <a:pt x="21" y="53"/>
                </a:cubicBezTo>
                <a:cubicBezTo>
                  <a:pt x="21" y="53"/>
                  <a:pt x="21" y="53"/>
                  <a:pt x="21" y="53"/>
                </a:cubicBezTo>
                <a:cubicBezTo>
                  <a:pt x="21" y="53"/>
                  <a:pt x="21" y="53"/>
                  <a:pt x="21" y="53"/>
                </a:cubicBezTo>
                <a:cubicBezTo>
                  <a:pt x="21" y="53"/>
                  <a:pt x="21" y="53"/>
                  <a:pt x="21" y="53"/>
                </a:cubicBezTo>
                <a:cubicBezTo>
                  <a:pt x="21" y="53"/>
                  <a:pt x="21" y="53"/>
                  <a:pt x="21" y="53"/>
                </a:cubicBezTo>
                <a:cubicBezTo>
                  <a:pt x="21" y="53"/>
                  <a:pt x="21" y="53"/>
                  <a:pt x="21" y="53"/>
                </a:cubicBezTo>
                <a:cubicBezTo>
                  <a:pt x="21" y="53"/>
                  <a:pt x="21" y="53"/>
                  <a:pt x="21" y="53"/>
                </a:cubicBezTo>
                <a:cubicBezTo>
                  <a:pt x="21" y="53"/>
                  <a:pt x="21" y="53"/>
                  <a:pt x="21" y="53"/>
                </a:cubicBezTo>
                <a:cubicBezTo>
                  <a:pt x="21" y="53"/>
                  <a:pt x="21" y="53"/>
                  <a:pt x="21" y="53"/>
                </a:cubicBezTo>
                <a:cubicBezTo>
                  <a:pt x="21" y="53"/>
                  <a:pt x="21" y="53"/>
                  <a:pt x="21" y="53"/>
                </a:cubicBezTo>
                <a:cubicBezTo>
                  <a:pt x="21" y="53"/>
                  <a:pt x="21" y="53"/>
                  <a:pt x="21" y="53"/>
                </a:cubicBezTo>
                <a:cubicBezTo>
                  <a:pt x="21" y="53"/>
                  <a:pt x="21" y="53"/>
                  <a:pt x="21" y="53"/>
                </a:cubicBezTo>
                <a:cubicBezTo>
                  <a:pt x="21" y="53"/>
                  <a:pt x="21" y="53"/>
                  <a:pt x="21" y="53"/>
                </a:cubicBezTo>
                <a:cubicBezTo>
                  <a:pt x="21" y="53"/>
                  <a:pt x="21" y="53"/>
                  <a:pt x="21" y="53"/>
                </a:cubicBezTo>
                <a:cubicBezTo>
                  <a:pt x="21" y="53"/>
                  <a:pt x="21" y="53"/>
                  <a:pt x="21" y="53"/>
                </a:cubicBezTo>
                <a:cubicBezTo>
                  <a:pt x="21" y="53"/>
                  <a:pt x="21" y="53"/>
                  <a:pt x="21" y="53"/>
                </a:cubicBezTo>
                <a:cubicBezTo>
                  <a:pt x="21" y="53"/>
                  <a:pt x="21" y="53"/>
                  <a:pt x="21" y="53"/>
                </a:cubicBezTo>
                <a:cubicBezTo>
                  <a:pt x="21" y="53"/>
                  <a:pt x="21" y="53"/>
                  <a:pt x="21" y="53"/>
                </a:cubicBezTo>
                <a:cubicBezTo>
                  <a:pt x="21" y="53"/>
                  <a:pt x="21" y="53"/>
                  <a:pt x="21" y="53"/>
                </a:cubicBezTo>
                <a:cubicBezTo>
                  <a:pt x="21" y="53"/>
                  <a:pt x="21" y="53"/>
                  <a:pt x="21" y="53"/>
                </a:cubicBezTo>
                <a:cubicBezTo>
                  <a:pt x="21" y="52"/>
                  <a:pt x="21" y="52"/>
                  <a:pt x="21" y="52"/>
                </a:cubicBezTo>
                <a:cubicBezTo>
                  <a:pt x="21" y="52"/>
                  <a:pt x="21" y="52"/>
                  <a:pt x="21" y="52"/>
                </a:cubicBezTo>
                <a:cubicBezTo>
                  <a:pt x="21" y="52"/>
                  <a:pt x="21" y="52"/>
                  <a:pt x="21" y="52"/>
                </a:cubicBezTo>
                <a:cubicBezTo>
                  <a:pt x="21" y="52"/>
                  <a:pt x="21" y="52"/>
                  <a:pt x="21" y="52"/>
                </a:cubicBezTo>
                <a:cubicBezTo>
                  <a:pt x="21" y="52"/>
                  <a:pt x="21" y="52"/>
                  <a:pt x="21" y="52"/>
                </a:cubicBezTo>
                <a:cubicBezTo>
                  <a:pt x="21" y="52"/>
                  <a:pt x="21" y="52"/>
                  <a:pt x="21" y="52"/>
                </a:cubicBezTo>
                <a:cubicBezTo>
                  <a:pt x="21" y="52"/>
                  <a:pt x="21" y="52"/>
                  <a:pt x="21" y="52"/>
                </a:cubicBezTo>
                <a:cubicBezTo>
                  <a:pt x="21" y="52"/>
                  <a:pt x="21" y="52"/>
                  <a:pt x="21" y="52"/>
                </a:cubicBezTo>
                <a:cubicBezTo>
                  <a:pt x="21" y="52"/>
                  <a:pt x="21" y="52"/>
                  <a:pt x="21" y="52"/>
                </a:cubicBezTo>
                <a:cubicBezTo>
                  <a:pt x="21" y="52"/>
                  <a:pt x="21" y="52"/>
                  <a:pt x="21" y="52"/>
                </a:cubicBezTo>
                <a:cubicBezTo>
                  <a:pt x="21" y="52"/>
                  <a:pt x="21" y="52"/>
                  <a:pt x="21" y="52"/>
                </a:cubicBezTo>
                <a:cubicBezTo>
                  <a:pt x="21" y="52"/>
                  <a:pt x="21" y="52"/>
                  <a:pt x="21" y="52"/>
                </a:cubicBezTo>
                <a:cubicBezTo>
                  <a:pt x="21" y="52"/>
                  <a:pt x="21" y="52"/>
                  <a:pt x="21" y="52"/>
                </a:cubicBezTo>
                <a:cubicBezTo>
                  <a:pt x="21" y="52"/>
                  <a:pt x="21" y="52"/>
                  <a:pt x="21" y="52"/>
                </a:cubicBezTo>
                <a:cubicBezTo>
                  <a:pt x="21" y="52"/>
                  <a:pt x="21" y="52"/>
                  <a:pt x="21" y="52"/>
                </a:cubicBezTo>
                <a:cubicBezTo>
                  <a:pt x="21" y="52"/>
                  <a:pt x="21" y="52"/>
                  <a:pt x="21" y="52"/>
                </a:cubicBezTo>
                <a:cubicBezTo>
                  <a:pt x="21" y="52"/>
                  <a:pt x="21" y="52"/>
                  <a:pt x="21" y="52"/>
                </a:cubicBezTo>
                <a:cubicBezTo>
                  <a:pt x="21" y="52"/>
                  <a:pt x="21" y="52"/>
                  <a:pt x="21" y="52"/>
                </a:cubicBezTo>
                <a:cubicBezTo>
                  <a:pt x="21" y="52"/>
                  <a:pt x="21" y="52"/>
                  <a:pt x="21" y="52"/>
                </a:cubicBezTo>
                <a:cubicBezTo>
                  <a:pt x="21" y="52"/>
                  <a:pt x="21" y="51"/>
                  <a:pt x="21" y="51"/>
                </a:cubicBezTo>
                <a:close/>
                <a:moveTo>
                  <a:pt x="17" y="43"/>
                </a:moveTo>
                <a:cubicBezTo>
                  <a:pt x="17" y="43"/>
                  <a:pt x="17" y="43"/>
                  <a:pt x="17" y="43"/>
                </a:cubicBezTo>
                <a:cubicBezTo>
                  <a:pt x="17" y="43"/>
                  <a:pt x="17" y="43"/>
                  <a:pt x="17" y="43"/>
                </a:cubicBezTo>
                <a:cubicBezTo>
                  <a:pt x="17" y="43"/>
                  <a:pt x="17" y="43"/>
                  <a:pt x="17" y="43"/>
                </a:cubicBezTo>
                <a:cubicBezTo>
                  <a:pt x="17" y="43"/>
                  <a:pt x="17" y="43"/>
                  <a:pt x="17" y="43"/>
                </a:cubicBezTo>
                <a:cubicBezTo>
                  <a:pt x="17" y="43"/>
                  <a:pt x="17" y="43"/>
                  <a:pt x="17" y="43"/>
                </a:cubicBezTo>
                <a:cubicBezTo>
                  <a:pt x="17" y="43"/>
                  <a:pt x="17" y="43"/>
                  <a:pt x="17" y="43"/>
                </a:cubicBezTo>
                <a:cubicBezTo>
                  <a:pt x="17" y="43"/>
                  <a:pt x="17" y="43"/>
                  <a:pt x="17" y="43"/>
                </a:cubicBezTo>
                <a:cubicBezTo>
                  <a:pt x="17" y="43"/>
                  <a:pt x="17" y="43"/>
                  <a:pt x="17" y="43"/>
                </a:cubicBezTo>
                <a:cubicBezTo>
                  <a:pt x="17" y="43"/>
                  <a:pt x="17" y="43"/>
                  <a:pt x="17" y="43"/>
                </a:cubicBezTo>
                <a:cubicBezTo>
                  <a:pt x="17" y="43"/>
                  <a:pt x="17" y="43"/>
                  <a:pt x="17" y="43"/>
                </a:cubicBezTo>
                <a:cubicBezTo>
                  <a:pt x="17" y="43"/>
                  <a:pt x="17" y="43"/>
                  <a:pt x="17" y="43"/>
                </a:cubicBezTo>
                <a:cubicBezTo>
                  <a:pt x="17" y="43"/>
                  <a:pt x="17" y="43"/>
                  <a:pt x="17" y="43"/>
                </a:cubicBezTo>
                <a:cubicBezTo>
                  <a:pt x="17" y="43"/>
                  <a:pt x="17" y="43"/>
                  <a:pt x="17" y="43"/>
                </a:cubicBezTo>
                <a:cubicBezTo>
                  <a:pt x="17" y="43"/>
                  <a:pt x="17" y="43"/>
                  <a:pt x="17" y="43"/>
                </a:cubicBezTo>
                <a:cubicBezTo>
                  <a:pt x="17" y="43"/>
                  <a:pt x="17" y="43"/>
                  <a:pt x="17" y="43"/>
                </a:cubicBezTo>
                <a:cubicBezTo>
                  <a:pt x="17" y="43"/>
                  <a:pt x="17" y="43"/>
                  <a:pt x="17" y="43"/>
                </a:cubicBezTo>
                <a:cubicBezTo>
                  <a:pt x="17" y="43"/>
                  <a:pt x="17" y="43"/>
                  <a:pt x="17" y="43"/>
                </a:cubicBezTo>
                <a:cubicBezTo>
                  <a:pt x="17" y="43"/>
                  <a:pt x="17" y="43"/>
                  <a:pt x="17" y="43"/>
                </a:cubicBezTo>
                <a:cubicBezTo>
                  <a:pt x="17" y="43"/>
                  <a:pt x="17" y="43"/>
                  <a:pt x="17" y="43"/>
                </a:cubicBezTo>
                <a:cubicBezTo>
                  <a:pt x="17" y="43"/>
                  <a:pt x="17" y="43"/>
                  <a:pt x="17" y="43"/>
                </a:cubicBezTo>
                <a:close/>
                <a:moveTo>
                  <a:pt x="21" y="50"/>
                </a:moveTo>
                <a:cubicBezTo>
                  <a:pt x="21" y="50"/>
                  <a:pt x="21" y="50"/>
                  <a:pt x="21" y="50"/>
                </a:cubicBezTo>
                <a:cubicBezTo>
                  <a:pt x="21" y="50"/>
                  <a:pt x="21" y="50"/>
                  <a:pt x="21" y="50"/>
                </a:cubicBezTo>
                <a:cubicBezTo>
                  <a:pt x="21" y="50"/>
                  <a:pt x="21" y="50"/>
                  <a:pt x="21" y="50"/>
                </a:cubicBezTo>
                <a:cubicBezTo>
                  <a:pt x="21" y="50"/>
                  <a:pt x="21" y="50"/>
                  <a:pt x="21" y="50"/>
                </a:cubicBezTo>
                <a:cubicBezTo>
                  <a:pt x="21" y="50"/>
                  <a:pt x="21" y="50"/>
                  <a:pt x="21" y="50"/>
                </a:cubicBezTo>
                <a:cubicBezTo>
                  <a:pt x="21" y="50"/>
                  <a:pt x="21" y="50"/>
                  <a:pt x="21" y="50"/>
                </a:cubicBezTo>
                <a:cubicBezTo>
                  <a:pt x="21" y="50"/>
                  <a:pt x="21" y="50"/>
                  <a:pt x="21" y="50"/>
                </a:cubicBezTo>
                <a:cubicBezTo>
                  <a:pt x="21" y="50"/>
                  <a:pt x="21" y="50"/>
                  <a:pt x="21" y="50"/>
                </a:cubicBezTo>
                <a:cubicBezTo>
                  <a:pt x="21" y="50"/>
                  <a:pt x="21" y="50"/>
                  <a:pt x="21" y="50"/>
                </a:cubicBezTo>
                <a:cubicBezTo>
                  <a:pt x="21" y="50"/>
                  <a:pt x="21" y="50"/>
                  <a:pt x="21" y="50"/>
                </a:cubicBezTo>
                <a:cubicBezTo>
                  <a:pt x="21" y="50"/>
                  <a:pt x="21" y="50"/>
                  <a:pt x="21" y="50"/>
                </a:cubicBezTo>
                <a:cubicBezTo>
                  <a:pt x="21" y="50"/>
                  <a:pt x="21" y="50"/>
                  <a:pt x="21" y="50"/>
                </a:cubicBezTo>
                <a:cubicBezTo>
                  <a:pt x="21" y="50"/>
                  <a:pt x="21" y="50"/>
                  <a:pt x="21" y="50"/>
                </a:cubicBezTo>
                <a:cubicBezTo>
                  <a:pt x="21" y="50"/>
                  <a:pt x="21" y="50"/>
                  <a:pt x="21" y="50"/>
                </a:cubicBezTo>
                <a:cubicBezTo>
                  <a:pt x="21" y="50"/>
                  <a:pt x="21" y="50"/>
                  <a:pt x="21" y="50"/>
                </a:cubicBezTo>
                <a:cubicBezTo>
                  <a:pt x="21" y="50"/>
                  <a:pt x="21" y="50"/>
                  <a:pt x="21" y="50"/>
                </a:cubicBezTo>
                <a:cubicBezTo>
                  <a:pt x="21" y="50"/>
                  <a:pt x="21" y="50"/>
                  <a:pt x="21" y="50"/>
                </a:cubicBezTo>
                <a:cubicBezTo>
                  <a:pt x="21" y="50"/>
                  <a:pt x="21" y="50"/>
                  <a:pt x="21" y="50"/>
                </a:cubicBezTo>
                <a:cubicBezTo>
                  <a:pt x="21" y="50"/>
                  <a:pt x="21" y="50"/>
                  <a:pt x="21" y="50"/>
                </a:cubicBezTo>
                <a:cubicBezTo>
                  <a:pt x="21" y="50"/>
                  <a:pt x="21" y="50"/>
                  <a:pt x="21" y="50"/>
                </a:cubicBezTo>
                <a:cubicBezTo>
                  <a:pt x="21" y="50"/>
                  <a:pt x="21" y="50"/>
                  <a:pt x="21" y="50"/>
                </a:cubicBezTo>
                <a:cubicBezTo>
                  <a:pt x="21" y="50"/>
                  <a:pt x="21" y="50"/>
                  <a:pt x="21" y="50"/>
                </a:cubicBezTo>
                <a:cubicBezTo>
                  <a:pt x="21" y="50"/>
                  <a:pt x="21" y="50"/>
                  <a:pt x="21" y="50"/>
                </a:cubicBezTo>
                <a:cubicBezTo>
                  <a:pt x="21" y="50"/>
                  <a:pt x="21" y="50"/>
                  <a:pt x="21" y="50"/>
                </a:cubicBezTo>
                <a:cubicBezTo>
                  <a:pt x="21" y="50"/>
                  <a:pt x="21" y="50"/>
                  <a:pt x="21" y="50"/>
                </a:cubicBezTo>
                <a:cubicBezTo>
                  <a:pt x="21" y="50"/>
                  <a:pt x="21" y="50"/>
                  <a:pt x="21" y="50"/>
                </a:cubicBezTo>
                <a:cubicBezTo>
                  <a:pt x="21" y="50"/>
                  <a:pt x="21" y="50"/>
                  <a:pt x="21" y="50"/>
                </a:cubicBezTo>
                <a:cubicBezTo>
                  <a:pt x="21" y="50"/>
                  <a:pt x="21" y="50"/>
                  <a:pt x="21" y="50"/>
                </a:cubicBezTo>
                <a:cubicBezTo>
                  <a:pt x="21" y="50"/>
                  <a:pt x="21" y="50"/>
                  <a:pt x="21" y="50"/>
                </a:cubicBezTo>
                <a:cubicBezTo>
                  <a:pt x="21" y="50"/>
                  <a:pt x="21" y="50"/>
                  <a:pt x="21" y="50"/>
                </a:cubicBezTo>
                <a:cubicBezTo>
                  <a:pt x="21" y="50"/>
                  <a:pt x="21" y="50"/>
                  <a:pt x="21" y="50"/>
                </a:cubicBezTo>
                <a:cubicBezTo>
                  <a:pt x="21" y="50"/>
                  <a:pt x="21" y="50"/>
                  <a:pt x="21" y="50"/>
                </a:cubicBezTo>
                <a:cubicBezTo>
                  <a:pt x="21" y="50"/>
                  <a:pt x="21" y="50"/>
                  <a:pt x="21" y="50"/>
                </a:cubicBezTo>
                <a:cubicBezTo>
                  <a:pt x="21" y="50"/>
                  <a:pt x="21" y="50"/>
                  <a:pt x="21" y="50"/>
                </a:cubicBezTo>
                <a:cubicBezTo>
                  <a:pt x="21" y="50"/>
                  <a:pt x="21" y="50"/>
                  <a:pt x="21" y="50"/>
                </a:cubicBezTo>
                <a:cubicBezTo>
                  <a:pt x="21" y="50"/>
                  <a:pt x="21" y="50"/>
                  <a:pt x="21" y="50"/>
                </a:cubicBezTo>
                <a:close/>
                <a:moveTo>
                  <a:pt x="21" y="52"/>
                </a:moveTo>
                <a:cubicBezTo>
                  <a:pt x="21" y="52"/>
                  <a:pt x="21" y="52"/>
                  <a:pt x="21" y="52"/>
                </a:cubicBezTo>
                <a:cubicBezTo>
                  <a:pt x="21" y="52"/>
                  <a:pt x="21" y="52"/>
                  <a:pt x="21" y="52"/>
                </a:cubicBezTo>
                <a:cubicBezTo>
                  <a:pt x="21" y="52"/>
                  <a:pt x="21" y="52"/>
                  <a:pt x="21" y="52"/>
                </a:cubicBezTo>
                <a:cubicBezTo>
                  <a:pt x="21" y="52"/>
                  <a:pt x="21" y="52"/>
                  <a:pt x="21" y="52"/>
                </a:cubicBezTo>
                <a:cubicBezTo>
                  <a:pt x="21" y="52"/>
                  <a:pt x="21" y="52"/>
                  <a:pt x="21" y="52"/>
                </a:cubicBezTo>
                <a:cubicBezTo>
                  <a:pt x="21" y="52"/>
                  <a:pt x="21" y="52"/>
                  <a:pt x="21" y="52"/>
                </a:cubicBezTo>
                <a:cubicBezTo>
                  <a:pt x="21" y="52"/>
                  <a:pt x="21" y="52"/>
                  <a:pt x="21" y="52"/>
                </a:cubicBezTo>
                <a:cubicBezTo>
                  <a:pt x="21" y="52"/>
                  <a:pt x="21" y="52"/>
                  <a:pt x="21" y="52"/>
                </a:cubicBezTo>
                <a:cubicBezTo>
                  <a:pt x="21" y="52"/>
                  <a:pt x="21" y="52"/>
                  <a:pt x="21" y="52"/>
                </a:cubicBezTo>
                <a:cubicBezTo>
                  <a:pt x="21" y="52"/>
                  <a:pt x="21" y="52"/>
                  <a:pt x="21" y="52"/>
                </a:cubicBezTo>
                <a:cubicBezTo>
                  <a:pt x="21" y="52"/>
                  <a:pt x="21" y="52"/>
                  <a:pt x="21" y="52"/>
                </a:cubicBezTo>
                <a:cubicBezTo>
                  <a:pt x="21" y="52"/>
                  <a:pt x="21" y="52"/>
                  <a:pt x="21" y="52"/>
                </a:cubicBezTo>
                <a:close/>
                <a:moveTo>
                  <a:pt x="22" y="51"/>
                </a:moveTo>
                <a:cubicBezTo>
                  <a:pt x="22" y="51"/>
                  <a:pt x="22" y="51"/>
                  <a:pt x="22" y="51"/>
                </a:cubicBezTo>
                <a:cubicBezTo>
                  <a:pt x="22" y="51"/>
                  <a:pt x="22" y="51"/>
                  <a:pt x="22" y="51"/>
                </a:cubicBezTo>
                <a:cubicBezTo>
                  <a:pt x="22" y="51"/>
                  <a:pt x="22" y="51"/>
                  <a:pt x="22" y="51"/>
                </a:cubicBezTo>
                <a:cubicBezTo>
                  <a:pt x="22" y="51"/>
                  <a:pt x="22" y="51"/>
                  <a:pt x="22" y="51"/>
                </a:cubicBezTo>
                <a:cubicBezTo>
                  <a:pt x="22" y="51"/>
                  <a:pt x="22" y="51"/>
                  <a:pt x="22" y="51"/>
                </a:cubicBezTo>
                <a:cubicBezTo>
                  <a:pt x="22" y="51"/>
                  <a:pt x="22" y="51"/>
                  <a:pt x="22" y="51"/>
                </a:cubicBezTo>
                <a:cubicBezTo>
                  <a:pt x="22" y="51"/>
                  <a:pt x="22" y="51"/>
                  <a:pt x="22" y="51"/>
                </a:cubicBezTo>
                <a:cubicBezTo>
                  <a:pt x="22" y="51"/>
                  <a:pt x="22" y="51"/>
                  <a:pt x="22" y="51"/>
                </a:cubicBezTo>
                <a:cubicBezTo>
                  <a:pt x="22" y="51"/>
                  <a:pt x="22" y="51"/>
                  <a:pt x="22" y="51"/>
                </a:cubicBezTo>
                <a:cubicBezTo>
                  <a:pt x="22" y="51"/>
                  <a:pt x="22" y="51"/>
                  <a:pt x="22" y="51"/>
                </a:cubicBezTo>
                <a:cubicBezTo>
                  <a:pt x="22" y="51"/>
                  <a:pt x="22" y="51"/>
                  <a:pt x="22" y="51"/>
                </a:cubicBezTo>
                <a:cubicBezTo>
                  <a:pt x="22" y="51"/>
                  <a:pt x="22" y="51"/>
                  <a:pt x="22" y="51"/>
                </a:cubicBezTo>
                <a:cubicBezTo>
                  <a:pt x="22" y="51"/>
                  <a:pt x="22" y="51"/>
                  <a:pt x="22" y="51"/>
                </a:cubicBezTo>
                <a:cubicBezTo>
                  <a:pt x="21" y="51"/>
                  <a:pt x="21" y="51"/>
                  <a:pt x="21" y="51"/>
                </a:cubicBezTo>
                <a:cubicBezTo>
                  <a:pt x="21" y="51"/>
                  <a:pt x="21" y="51"/>
                  <a:pt x="22" y="51"/>
                </a:cubicBezTo>
                <a:cubicBezTo>
                  <a:pt x="22" y="51"/>
                  <a:pt x="21" y="51"/>
                  <a:pt x="21" y="51"/>
                </a:cubicBezTo>
                <a:cubicBezTo>
                  <a:pt x="21" y="51"/>
                  <a:pt x="21" y="51"/>
                  <a:pt x="21" y="51"/>
                </a:cubicBezTo>
                <a:cubicBezTo>
                  <a:pt x="21" y="51"/>
                  <a:pt x="22" y="51"/>
                  <a:pt x="22" y="51"/>
                </a:cubicBezTo>
                <a:cubicBezTo>
                  <a:pt x="22" y="51"/>
                  <a:pt x="22" y="51"/>
                  <a:pt x="21" y="51"/>
                </a:cubicBezTo>
                <a:cubicBezTo>
                  <a:pt x="21" y="51"/>
                  <a:pt x="21" y="51"/>
                  <a:pt x="21" y="51"/>
                </a:cubicBezTo>
                <a:cubicBezTo>
                  <a:pt x="22" y="51"/>
                  <a:pt x="22" y="51"/>
                  <a:pt x="22" y="51"/>
                </a:cubicBezTo>
                <a:cubicBezTo>
                  <a:pt x="22" y="51"/>
                  <a:pt x="22" y="51"/>
                  <a:pt x="22" y="51"/>
                </a:cubicBezTo>
                <a:cubicBezTo>
                  <a:pt x="22" y="51"/>
                  <a:pt x="22" y="51"/>
                  <a:pt x="22" y="51"/>
                </a:cubicBezTo>
                <a:cubicBezTo>
                  <a:pt x="22" y="51"/>
                  <a:pt x="22" y="51"/>
                  <a:pt x="22" y="51"/>
                </a:cubicBezTo>
                <a:close/>
                <a:moveTo>
                  <a:pt x="22" y="45"/>
                </a:moveTo>
                <a:cubicBezTo>
                  <a:pt x="22" y="45"/>
                  <a:pt x="22" y="44"/>
                  <a:pt x="22" y="44"/>
                </a:cubicBezTo>
                <a:cubicBezTo>
                  <a:pt x="22" y="44"/>
                  <a:pt x="22" y="44"/>
                  <a:pt x="22" y="44"/>
                </a:cubicBezTo>
                <a:cubicBezTo>
                  <a:pt x="22" y="44"/>
                  <a:pt x="22" y="44"/>
                  <a:pt x="22" y="44"/>
                </a:cubicBezTo>
                <a:cubicBezTo>
                  <a:pt x="22" y="44"/>
                  <a:pt x="22" y="44"/>
                  <a:pt x="22" y="44"/>
                </a:cubicBezTo>
                <a:cubicBezTo>
                  <a:pt x="22" y="44"/>
                  <a:pt x="22" y="44"/>
                  <a:pt x="22" y="44"/>
                </a:cubicBezTo>
                <a:cubicBezTo>
                  <a:pt x="22" y="44"/>
                  <a:pt x="22" y="44"/>
                  <a:pt x="22" y="44"/>
                </a:cubicBezTo>
                <a:cubicBezTo>
                  <a:pt x="22" y="44"/>
                  <a:pt x="22" y="44"/>
                  <a:pt x="22" y="44"/>
                </a:cubicBezTo>
                <a:cubicBezTo>
                  <a:pt x="22" y="44"/>
                  <a:pt x="22" y="44"/>
                  <a:pt x="22" y="44"/>
                </a:cubicBezTo>
                <a:cubicBezTo>
                  <a:pt x="22" y="44"/>
                  <a:pt x="22" y="44"/>
                  <a:pt x="22" y="44"/>
                </a:cubicBezTo>
                <a:cubicBezTo>
                  <a:pt x="22" y="44"/>
                  <a:pt x="22" y="44"/>
                  <a:pt x="22" y="44"/>
                </a:cubicBezTo>
                <a:cubicBezTo>
                  <a:pt x="22" y="44"/>
                  <a:pt x="22" y="44"/>
                  <a:pt x="22" y="44"/>
                </a:cubicBezTo>
                <a:cubicBezTo>
                  <a:pt x="22" y="44"/>
                  <a:pt x="22" y="44"/>
                  <a:pt x="22" y="44"/>
                </a:cubicBezTo>
                <a:cubicBezTo>
                  <a:pt x="22" y="44"/>
                  <a:pt x="22" y="45"/>
                  <a:pt x="22" y="45"/>
                </a:cubicBezTo>
                <a:cubicBezTo>
                  <a:pt x="22" y="45"/>
                  <a:pt x="22" y="45"/>
                  <a:pt x="22" y="45"/>
                </a:cubicBezTo>
                <a:cubicBezTo>
                  <a:pt x="22" y="45"/>
                  <a:pt x="22" y="45"/>
                  <a:pt x="22" y="45"/>
                </a:cubicBezTo>
                <a:cubicBezTo>
                  <a:pt x="22" y="45"/>
                  <a:pt x="22" y="45"/>
                  <a:pt x="22" y="45"/>
                </a:cubicBezTo>
                <a:cubicBezTo>
                  <a:pt x="22" y="45"/>
                  <a:pt x="22" y="45"/>
                  <a:pt x="22" y="45"/>
                </a:cubicBezTo>
                <a:cubicBezTo>
                  <a:pt x="22" y="45"/>
                  <a:pt x="22" y="45"/>
                  <a:pt x="22" y="45"/>
                </a:cubicBezTo>
                <a:cubicBezTo>
                  <a:pt x="22" y="45"/>
                  <a:pt x="22" y="45"/>
                  <a:pt x="22" y="45"/>
                </a:cubicBezTo>
                <a:cubicBezTo>
                  <a:pt x="22" y="45"/>
                  <a:pt x="22" y="45"/>
                  <a:pt x="22" y="45"/>
                </a:cubicBezTo>
                <a:cubicBezTo>
                  <a:pt x="22" y="45"/>
                  <a:pt x="22" y="45"/>
                  <a:pt x="22" y="45"/>
                </a:cubicBezTo>
                <a:cubicBezTo>
                  <a:pt x="22" y="45"/>
                  <a:pt x="22" y="45"/>
                  <a:pt x="22" y="45"/>
                </a:cubicBezTo>
                <a:cubicBezTo>
                  <a:pt x="22" y="45"/>
                  <a:pt x="22" y="45"/>
                  <a:pt x="22" y="45"/>
                </a:cubicBezTo>
                <a:close/>
                <a:moveTo>
                  <a:pt x="23" y="54"/>
                </a:moveTo>
                <a:cubicBezTo>
                  <a:pt x="23" y="54"/>
                  <a:pt x="23" y="54"/>
                  <a:pt x="23" y="54"/>
                </a:cubicBezTo>
                <a:cubicBezTo>
                  <a:pt x="23" y="54"/>
                  <a:pt x="23" y="54"/>
                  <a:pt x="23" y="54"/>
                </a:cubicBezTo>
                <a:cubicBezTo>
                  <a:pt x="23" y="54"/>
                  <a:pt x="23" y="54"/>
                  <a:pt x="23" y="54"/>
                </a:cubicBezTo>
                <a:cubicBezTo>
                  <a:pt x="23" y="54"/>
                  <a:pt x="23" y="54"/>
                  <a:pt x="23" y="54"/>
                </a:cubicBezTo>
                <a:cubicBezTo>
                  <a:pt x="23" y="54"/>
                  <a:pt x="23" y="54"/>
                  <a:pt x="23" y="54"/>
                </a:cubicBezTo>
                <a:cubicBezTo>
                  <a:pt x="23" y="54"/>
                  <a:pt x="23" y="54"/>
                  <a:pt x="23" y="54"/>
                </a:cubicBezTo>
                <a:cubicBezTo>
                  <a:pt x="23" y="54"/>
                  <a:pt x="23" y="54"/>
                  <a:pt x="23" y="54"/>
                </a:cubicBezTo>
                <a:cubicBezTo>
                  <a:pt x="23" y="54"/>
                  <a:pt x="23" y="54"/>
                  <a:pt x="23" y="54"/>
                </a:cubicBezTo>
                <a:cubicBezTo>
                  <a:pt x="23" y="54"/>
                  <a:pt x="23" y="54"/>
                  <a:pt x="23" y="54"/>
                </a:cubicBezTo>
                <a:cubicBezTo>
                  <a:pt x="23" y="54"/>
                  <a:pt x="23" y="54"/>
                  <a:pt x="23" y="54"/>
                </a:cubicBezTo>
                <a:cubicBezTo>
                  <a:pt x="23" y="54"/>
                  <a:pt x="23" y="54"/>
                  <a:pt x="23" y="54"/>
                </a:cubicBezTo>
                <a:cubicBezTo>
                  <a:pt x="23" y="54"/>
                  <a:pt x="23" y="54"/>
                  <a:pt x="23" y="54"/>
                </a:cubicBezTo>
                <a:cubicBezTo>
                  <a:pt x="23" y="54"/>
                  <a:pt x="23" y="54"/>
                  <a:pt x="23" y="54"/>
                </a:cubicBezTo>
                <a:cubicBezTo>
                  <a:pt x="23" y="54"/>
                  <a:pt x="23" y="54"/>
                  <a:pt x="23" y="54"/>
                </a:cubicBezTo>
                <a:cubicBezTo>
                  <a:pt x="23" y="54"/>
                  <a:pt x="23" y="54"/>
                  <a:pt x="23" y="54"/>
                </a:cubicBezTo>
                <a:cubicBezTo>
                  <a:pt x="23" y="54"/>
                  <a:pt x="23" y="54"/>
                  <a:pt x="23" y="54"/>
                </a:cubicBezTo>
                <a:close/>
                <a:moveTo>
                  <a:pt x="60" y="37"/>
                </a:moveTo>
                <a:cubicBezTo>
                  <a:pt x="60" y="37"/>
                  <a:pt x="60" y="37"/>
                  <a:pt x="60" y="37"/>
                </a:cubicBezTo>
                <a:cubicBezTo>
                  <a:pt x="60" y="37"/>
                  <a:pt x="60" y="37"/>
                  <a:pt x="60" y="37"/>
                </a:cubicBezTo>
                <a:cubicBezTo>
                  <a:pt x="60" y="37"/>
                  <a:pt x="60" y="37"/>
                  <a:pt x="60" y="37"/>
                </a:cubicBezTo>
                <a:cubicBezTo>
                  <a:pt x="60" y="37"/>
                  <a:pt x="60" y="37"/>
                  <a:pt x="60" y="37"/>
                </a:cubicBezTo>
                <a:cubicBezTo>
                  <a:pt x="60" y="37"/>
                  <a:pt x="60" y="37"/>
                  <a:pt x="60" y="37"/>
                </a:cubicBezTo>
                <a:cubicBezTo>
                  <a:pt x="60" y="37"/>
                  <a:pt x="60" y="37"/>
                  <a:pt x="60" y="37"/>
                </a:cubicBezTo>
                <a:cubicBezTo>
                  <a:pt x="60" y="37"/>
                  <a:pt x="60" y="37"/>
                  <a:pt x="60" y="37"/>
                </a:cubicBezTo>
                <a:cubicBezTo>
                  <a:pt x="60" y="37"/>
                  <a:pt x="60" y="37"/>
                  <a:pt x="60" y="37"/>
                </a:cubicBezTo>
                <a:cubicBezTo>
                  <a:pt x="60" y="37"/>
                  <a:pt x="60" y="37"/>
                  <a:pt x="60" y="37"/>
                </a:cubicBezTo>
                <a:cubicBezTo>
                  <a:pt x="60" y="37"/>
                  <a:pt x="60" y="37"/>
                  <a:pt x="60" y="37"/>
                </a:cubicBezTo>
                <a:cubicBezTo>
                  <a:pt x="60" y="37"/>
                  <a:pt x="60" y="37"/>
                  <a:pt x="60" y="37"/>
                </a:cubicBezTo>
                <a:cubicBezTo>
                  <a:pt x="60" y="37"/>
                  <a:pt x="60" y="37"/>
                  <a:pt x="60" y="37"/>
                </a:cubicBezTo>
                <a:cubicBezTo>
                  <a:pt x="60" y="37"/>
                  <a:pt x="60" y="37"/>
                  <a:pt x="60" y="37"/>
                </a:cubicBezTo>
                <a:close/>
                <a:moveTo>
                  <a:pt x="60" y="37"/>
                </a:moveTo>
                <a:cubicBezTo>
                  <a:pt x="60" y="37"/>
                  <a:pt x="60" y="37"/>
                  <a:pt x="60" y="37"/>
                </a:cubicBezTo>
                <a:cubicBezTo>
                  <a:pt x="60" y="37"/>
                  <a:pt x="60" y="37"/>
                  <a:pt x="60" y="37"/>
                </a:cubicBezTo>
                <a:cubicBezTo>
                  <a:pt x="60" y="37"/>
                  <a:pt x="60" y="37"/>
                  <a:pt x="60" y="37"/>
                </a:cubicBezTo>
                <a:cubicBezTo>
                  <a:pt x="60" y="37"/>
                  <a:pt x="60" y="37"/>
                  <a:pt x="60" y="37"/>
                </a:cubicBezTo>
                <a:cubicBezTo>
                  <a:pt x="60" y="37"/>
                  <a:pt x="60" y="37"/>
                  <a:pt x="60" y="37"/>
                </a:cubicBezTo>
                <a:cubicBezTo>
                  <a:pt x="60" y="37"/>
                  <a:pt x="60" y="37"/>
                  <a:pt x="60" y="37"/>
                </a:cubicBezTo>
                <a:cubicBezTo>
                  <a:pt x="60" y="37"/>
                  <a:pt x="60" y="37"/>
                  <a:pt x="60" y="37"/>
                </a:cubicBezTo>
                <a:cubicBezTo>
                  <a:pt x="60" y="37"/>
                  <a:pt x="60" y="37"/>
                  <a:pt x="60" y="37"/>
                </a:cubicBezTo>
                <a:cubicBezTo>
                  <a:pt x="60" y="37"/>
                  <a:pt x="60" y="37"/>
                  <a:pt x="60" y="37"/>
                </a:cubicBezTo>
                <a:cubicBezTo>
                  <a:pt x="60" y="37"/>
                  <a:pt x="60" y="37"/>
                  <a:pt x="60" y="37"/>
                </a:cubicBezTo>
                <a:cubicBezTo>
                  <a:pt x="60" y="37"/>
                  <a:pt x="60" y="37"/>
                  <a:pt x="60" y="37"/>
                </a:cubicBezTo>
                <a:cubicBezTo>
                  <a:pt x="60" y="37"/>
                  <a:pt x="60" y="37"/>
                  <a:pt x="60" y="37"/>
                </a:cubicBezTo>
                <a:close/>
                <a:moveTo>
                  <a:pt x="60" y="36"/>
                </a:moveTo>
                <a:cubicBezTo>
                  <a:pt x="60" y="36"/>
                  <a:pt x="60" y="36"/>
                  <a:pt x="60" y="36"/>
                </a:cubicBezTo>
                <a:cubicBezTo>
                  <a:pt x="60" y="36"/>
                  <a:pt x="60" y="36"/>
                  <a:pt x="60" y="36"/>
                </a:cubicBezTo>
                <a:cubicBezTo>
                  <a:pt x="60" y="36"/>
                  <a:pt x="60" y="36"/>
                  <a:pt x="60" y="36"/>
                </a:cubicBezTo>
                <a:cubicBezTo>
                  <a:pt x="60" y="36"/>
                  <a:pt x="60" y="36"/>
                  <a:pt x="60" y="36"/>
                </a:cubicBezTo>
                <a:cubicBezTo>
                  <a:pt x="60" y="36"/>
                  <a:pt x="60" y="36"/>
                  <a:pt x="60" y="36"/>
                </a:cubicBezTo>
                <a:cubicBezTo>
                  <a:pt x="60" y="36"/>
                  <a:pt x="60" y="36"/>
                  <a:pt x="60" y="36"/>
                </a:cubicBezTo>
                <a:cubicBezTo>
                  <a:pt x="60" y="36"/>
                  <a:pt x="60" y="36"/>
                  <a:pt x="60" y="36"/>
                </a:cubicBezTo>
                <a:cubicBezTo>
                  <a:pt x="60" y="36"/>
                  <a:pt x="60" y="36"/>
                  <a:pt x="60" y="36"/>
                </a:cubicBezTo>
                <a:cubicBezTo>
                  <a:pt x="60" y="36"/>
                  <a:pt x="60" y="36"/>
                  <a:pt x="60" y="36"/>
                </a:cubicBezTo>
                <a:cubicBezTo>
                  <a:pt x="60" y="36"/>
                  <a:pt x="60" y="36"/>
                  <a:pt x="60" y="36"/>
                </a:cubicBezTo>
                <a:cubicBezTo>
                  <a:pt x="60" y="36"/>
                  <a:pt x="60" y="36"/>
                  <a:pt x="60" y="36"/>
                </a:cubicBezTo>
                <a:cubicBezTo>
                  <a:pt x="60" y="36"/>
                  <a:pt x="60" y="36"/>
                  <a:pt x="60" y="36"/>
                </a:cubicBezTo>
                <a:cubicBezTo>
                  <a:pt x="60" y="36"/>
                  <a:pt x="60" y="36"/>
                  <a:pt x="60" y="36"/>
                </a:cubicBezTo>
                <a:cubicBezTo>
                  <a:pt x="60" y="36"/>
                  <a:pt x="60" y="36"/>
                  <a:pt x="60" y="36"/>
                </a:cubicBezTo>
                <a:close/>
                <a:moveTo>
                  <a:pt x="59" y="31"/>
                </a:moveTo>
                <a:cubicBezTo>
                  <a:pt x="59" y="31"/>
                  <a:pt x="59" y="31"/>
                  <a:pt x="59" y="31"/>
                </a:cubicBezTo>
                <a:cubicBezTo>
                  <a:pt x="59" y="31"/>
                  <a:pt x="59" y="31"/>
                  <a:pt x="59" y="31"/>
                </a:cubicBezTo>
                <a:cubicBezTo>
                  <a:pt x="59" y="31"/>
                  <a:pt x="59" y="31"/>
                  <a:pt x="59" y="31"/>
                </a:cubicBezTo>
                <a:cubicBezTo>
                  <a:pt x="59" y="31"/>
                  <a:pt x="59" y="31"/>
                  <a:pt x="59" y="31"/>
                </a:cubicBezTo>
                <a:cubicBezTo>
                  <a:pt x="59" y="31"/>
                  <a:pt x="59" y="31"/>
                  <a:pt x="59" y="31"/>
                </a:cubicBezTo>
                <a:cubicBezTo>
                  <a:pt x="59" y="31"/>
                  <a:pt x="59" y="31"/>
                  <a:pt x="59" y="31"/>
                </a:cubicBezTo>
                <a:cubicBezTo>
                  <a:pt x="59" y="31"/>
                  <a:pt x="59" y="31"/>
                  <a:pt x="59" y="31"/>
                </a:cubicBezTo>
                <a:cubicBezTo>
                  <a:pt x="59" y="31"/>
                  <a:pt x="59" y="31"/>
                  <a:pt x="59" y="31"/>
                </a:cubicBezTo>
                <a:cubicBezTo>
                  <a:pt x="59" y="31"/>
                  <a:pt x="59" y="31"/>
                  <a:pt x="59" y="31"/>
                </a:cubicBezTo>
                <a:cubicBezTo>
                  <a:pt x="59" y="31"/>
                  <a:pt x="59" y="31"/>
                  <a:pt x="59" y="31"/>
                </a:cubicBezTo>
                <a:cubicBezTo>
                  <a:pt x="59" y="31"/>
                  <a:pt x="59" y="31"/>
                  <a:pt x="59" y="31"/>
                </a:cubicBezTo>
                <a:cubicBezTo>
                  <a:pt x="59" y="31"/>
                  <a:pt x="59" y="31"/>
                  <a:pt x="59" y="31"/>
                </a:cubicBezTo>
                <a:cubicBezTo>
                  <a:pt x="59" y="32"/>
                  <a:pt x="59" y="32"/>
                  <a:pt x="59" y="32"/>
                </a:cubicBezTo>
                <a:cubicBezTo>
                  <a:pt x="59" y="32"/>
                  <a:pt x="59" y="32"/>
                  <a:pt x="59" y="32"/>
                </a:cubicBezTo>
                <a:cubicBezTo>
                  <a:pt x="59" y="32"/>
                  <a:pt x="59" y="32"/>
                  <a:pt x="59" y="32"/>
                </a:cubicBezTo>
                <a:cubicBezTo>
                  <a:pt x="59" y="32"/>
                  <a:pt x="59" y="32"/>
                  <a:pt x="59" y="32"/>
                </a:cubicBezTo>
                <a:cubicBezTo>
                  <a:pt x="59" y="32"/>
                  <a:pt x="59" y="32"/>
                  <a:pt x="59" y="32"/>
                </a:cubicBezTo>
                <a:cubicBezTo>
                  <a:pt x="59" y="32"/>
                  <a:pt x="59" y="32"/>
                  <a:pt x="59" y="32"/>
                </a:cubicBezTo>
                <a:cubicBezTo>
                  <a:pt x="59" y="32"/>
                  <a:pt x="59" y="32"/>
                  <a:pt x="60" y="32"/>
                </a:cubicBezTo>
                <a:cubicBezTo>
                  <a:pt x="60" y="32"/>
                  <a:pt x="60" y="32"/>
                  <a:pt x="60" y="32"/>
                </a:cubicBezTo>
                <a:cubicBezTo>
                  <a:pt x="59" y="32"/>
                  <a:pt x="59" y="32"/>
                  <a:pt x="59" y="32"/>
                </a:cubicBezTo>
                <a:cubicBezTo>
                  <a:pt x="59" y="32"/>
                  <a:pt x="59" y="32"/>
                  <a:pt x="59" y="32"/>
                </a:cubicBezTo>
                <a:cubicBezTo>
                  <a:pt x="59" y="32"/>
                  <a:pt x="59" y="32"/>
                  <a:pt x="59" y="32"/>
                </a:cubicBezTo>
                <a:cubicBezTo>
                  <a:pt x="59" y="31"/>
                  <a:pt x="59" y="31"/>
                  <a:pt x="59" y="31"/>
                </a:cubicBezTo>
                <a:cubicBezTo>
                  <a:pt x="59" y="31"/>
                  <a:pt x="59" y="31"/>
                  <a:pt x="59" y="31"/>
                </a:cubicBezTo>
                <a:cubicBezTo>
                  <a:pt x="59" y="31"/>
                  <a:pt x="59" y="31"/>
                  <a:pt x="59" y="31"/>
                </a:cubicBezTo>
                <a:cubicBezTo>
                  <a:pt x="59" y="31"/>
                  <a:pt x="59" y="31"/>
                  <a:pt x="59" y="31"/>
                </a:cubicBezTo>
                <a:cubicBezTo>
                  <a:pt x="59" y="31"/>
                  <a:pt x="59" y="31"/>
                  <a:pt x="59" y="31"/>
                </a:cubicBezTo>
                <a:cubicBezTo>
                  <a:pt x="59" y="31"/>
                  <a:pt x="59" y="31"/>
                  <a:pt x="59" y="31"/>
                </a:cubicBezTo>
                <a:cubicBezTo>
                  <a:pt x="59" y="31"/>
                  <a:pt x="59" y="31"/>
                  <a:pt x="59" y="31"/>
                </a:cubicBezTo>
                <a:cubicBezTo>
                  <a:pt x="59" y="31"/>
                  <a:pt x="59" y="31"/>
                  <a:pt x="59" y="31"/>
                </a:cubicBezTo>
                <a:close/>
                <a:moveTo>
                  <a:pt x="59" y="40"/>
                </a:moveTo>
                <a:cubicBezTo>
                  <a:pt x="59" y="40"/>
                  <a:pt x="59" y="40"/>
                  <a:pt x="59" y="40"/>
                </a:cubicBezTo>
                <a:cubicBezTo>
                  <a:pt x="59" y="40"/>
                  <a:pt x="59" y="40"/>
                  <a:pt x="59" y="40"/>
                </a:cubicBezTo>
                <a:cubicBezTo>
                  <a:pt x="59" y="40"/>
                  <a:pt x="59" y="40"/>
                  <a:pt x="59" y="40"/>
                </a:cubicBezTo>
                <a:cubicBezTo>
                  <a:pt x="59" y="40"/>
                  <a:pt x="59" y="40"/>
                  <a:pt x="59" y="40"/>
                </a:cubicBezTo>
                <a:cubicBezTo>
                  <a:pt x="59" y="40"/>
                  <a:pt x="59" y="40"/>
                  <a:pt x="59" y="40"/>
                </a:cubicBezTo>
                <a:cubicBezTo>
                  <a:pt x="59" y="40"/>
                  <a:pt x="59" y="40"/>
                  <a:pt x="59" y="40"/>
                </a:cubicBezTo>
                <a:cubicBezTo>
                  <a:pt x="59" y="40"/>
                  <a:pt x="59" y="40"/>
                  <a:pt x="59" y="40"/>
                </a:cubicBezTo>
                <a:cubicBezTo>
                  <a:pt x="59" y="40"/>
                  <a:pt x="59" y="40"/>
                  <a:pt x="59" y="40"/>
                </a:cubicBezTo>
                <a:cubicBezTo>
                  <a:pt x="59" y="40"/>
                  <a:pt x="59" y="40"/>
                  <a:pt x="59" y="40"/>
                </a:cubicBezTo>
                <a:cubicBezTo>
                  <a:pt x="59" y="40"/>
                  <a:pt x="59" y="40"/>
                  <a:pt x="59" y="40"/>
                </a:cubicBezTo>
                <a:cubicBezTo>
                  <a:pt x="59" y="40"/>
                  <a:pt x="59" y="40"/>
                  <a:pt x="59" y="40"/>
                </a:cubicBezTo>
                <a:cubicBezTo>
                  <a:pt x="59" y="40"/>
                  <a:pt x="59" y="40"/>
                  <a:pt x="59" y="40"/>
                </a:cubicBezTo>
                <a:cubicBezTo>
                  <a:pt x="59" y="40"/>
                  <a:pt x="59" y="40"/>
                  <a:pt x="59" y="40"/>
                </a:cubicBezTo>
                <a:cubicBezTo>
                  <a:pt x="59" y="40"/>
                  <a:pt x="59" y="40"/>
                  <a:pt x="59" y="40"/>
                </a:cubicBezTo>
                <a:cubicBezTo>
                  <a:pt x="59" y="40"/>
                  <a:pt x="59" y="40"/>
                  <a:pt x="59" y="40"/>
                </a:cubicBezTo>
                <a:cubicBezTo>
                  <a:pt x="59" y="40"/>
                  <a:pt x="59" y="40"/>
                  <a:pt x="59" y="40"/>
                </a:cubicBezTo>
                <a:cubicBezTo>
                  <a:pt x="59" y="40"/>
                  <a:pt x="59" y="40"/>
                  <a:pt x="59" y="40"/>
                </a:cubicBezTo>
                <a:close/>
                <a:moveTo>
                  <a:pt x="59" y="29"/>
                </a:moveTo>
                <a:cubicBezTo>
                  <a:pt x="59" y="29"/>
                  <a:pt x="59" y="29"/>
                  <a:pt x="59" y="29"/>
                </a:cubicBezTo>
                <a:cubicBezTo>
                  <a:pt x="59" y="29"/>
                  <a:pt x="59" y="29"/>
                  <a:pt x="59" y="29"/>
                </a:cubicBezTo>
                <a:cubicBezTo>
                  <a:pt x="59" y="29"/>
                  <a:pt x="59" y="29"/>
                  <a:pt x="59" y="29"/>
                </a:cubicBezTo>
                <a:cubicBezTo>
                  <a:pt x="59" y="29"/>
                  <a:pt x="59" y="29"/>
                  <a:pt x="59" y="29"/>
                </a:cubicBezTo>
                <a:cubicBezTo>
                  <a:pt x="59" y="29"/>
                  <a:pt x="59" y="29"/>
                  <a:pt x="59" y="29"/>
                </a:cubicBezTo>
                <a:cubicBezTo>
                  <a:pt x="59" y="29"/>
                  <a:pt x="59" y="29"/>
                  <a:pt x="59" y="29"/>
                </a:cubicBezTo>
                <a:cubicBezTo>
                  <a:pt x="59" y="29"/>
                  <a:pt x="59" y="29"/>
                  <a:pt x="59" y="29"/>
                </a:cubicBezTo>
                <a:cubicBezTo>
                  <a:pt x="59" y="29"/>
                  <a:pt x="59" y="29"/>
                  <a:pt x="59" y="29"/>
                </a:cubicBezTo>
                <a:cubicBezTo>
                  <a:pt x="59" y="29"/>
                  <a:pt x="59" y="29"/>
                  <a:pt x="59" y="29"/>
                </a:cubicBezTo>
                <a:cubicBezTo>
                  <a:pt x="59" y="29"/>
                  <a:pt x="59" y="29"/>
                  <a:pt x="59" y="29"/>
                </a:cubicBezTo>
                <a:cubicBezTo>
                  <a:pt x="59" y="29"/>
                  <a:pt x="59" y="29"/>
                  <a:pt x="59" y="29"/>
                </a:cubicBezTo>
                <a:cubicBezTo>
                  <a:pt x="59" y="30"/>
                  <a:pt x="59" y="30"/>
                  <a:pt x="59" y="30"/>
                </a:cubicBezTo>
                <a:cubicBezTo>
                  <a:pt x="59" y="30"/>
                  <a:pt x="59" y="30"/>
                  <a:pt x="59" y="30"/>
                </a:cubicBezTo>
                <a:cubicBezTo>
                  <a:pt x="59" y="30"/>
                  <a:pt x="59" y="30"/>
                  <a:pt x="59" y="30"/>
                </a:cubicBezTo>
                <a:cubicBezTo>
                  <a:pt x="59" y="30"/>
                  <a:pt x="59" y="30"/>
                  <a:pt x="59" y="30"/>
                </a:cubicBezTo>
                <a:cubicBezTo>
                  <a:pt x="59" y="30"/>
                  <a:pt x="59" y="30"/>
                  <a:pt x="59" y="30"/>
                </a:cubicBezTo>
                <a:cubicBezTo>
                  <a:pt x="59" y="30"/>
                  <a:pt x="59" y="30"/>
                  <a:pt x="59" y="30"/>
                </a:cubicBezTo>
                <a:cubicBezTo>
                  <a:pt x="59" y="30"/>
                  <a:pt x="59" y="30"/>
                  <a:pt x="59" y="30"/>
                </a:cubicBezTo>
                <a:cubicBezTo>
                  <a:pt x="59" y="30"/>
                  <a:pt x="59" y="30"/>
                  <a:pt x="59" y="30"/>
                </a:cubicBezTo>
                <a:cubicBezTo>
                  <a:pt x="59" y="30"/>
                  <a:pt x="59" y="30"/>
                  <a:pt x="59" y="30"/>
                </a:cubicBezTo>
                <a:cubicBezTo>
                  <a:pt x="59" y="30"/>
                  <a:pt x="59" y="30"/>
                  <a:pt x="59" y="30"/>
                </a:cubicBezTo>
                <a:cubicBezTo>
                  <a:pt x="59" y="30"/>
                  <a:pt x="59" y="30"/>
                  <a:pt x="59" y="30"/>
                </a:cubicBezTo>
                <a:cubicBezTo>
                  <a:pt x="59" y="30"/>
                  <a:pt x="59" y="30"/>
                  <a:pt x="59" y="30"/>
                </a:cubicBezTo>
                <a:cubicBezTo>
                  <a:pt x="59" y="30"/>
                  <a:pt x="59" y="30"/>
                  <a:pt x="59" y="30"/>
                </a:cubicBezTo>
                <a:cubicBezTo>
                  <a:pt x="59" y="30"/>
                  <a:pt x="59" y="30"/>
                  <a:pt x="59" y="30"/>
                </a:cubicBezTo>
                <a:cubicBezTo>
                  <a:pt x="59" y="30"/>
                  <a:pt x="59" y="30"/>
                  <a:pt x="59" y="30"/>
                </a:cubicBezTo>
                <a:cubicBezTo>
                  <a:pt x="59" y="30"/>
                  <a:pt x="59" y="30"/>
                  <a:pt x="59" y="30"/>
                </a:cubicBezTo>
                <a:cubicBezTo>
                  <a:pt x="59" y="30"/>
                  <a:pt x="59" y="30"/>
                  <a:pt x="59" y="30"/>
                </a:cubicBezTo>
                <a:cubicBezTo>
                  <a:pt x="59" y="30"/>
                  <a:pt x="59" y="30"/>
                  <a:pt x="59" y="30"/>
                </a:cubicBezTo>
                <a:cubicBezTo>
                  <a:pt x="59" y="30"/>
                  <a:pt x="59" y="30"/>
                  <a:pt x="59" y="30"/>
                </a:cubicBezTo>
                <a:cubicBezTo>
                  <a:pt x="59" y="30"/>
                  <a:pt x="59" y="30"/>
                  <a:pt x="59" y="30"/>
                </a:cubicBezTo>
                <a:cubicBezTo>
                  <a:pt x="59" y="30"/>
                  <a:pt x="59" y="30"/>
                  <a:pt x="59" y="30"/>
                </a:cubicBezTo>
                <a:cubicBezTo>
                  <a:pt x="59" y="30"/>
                  <a:pt x="59" y="30"/>
                  <a:pt x="59" y="30"/>
                </a:cubicBezTo>
                <a:cubicBezTo>
                  <a:pt x="59" y="30"/>
                  <a:pt x="59" y="30"/>
                  <a:pt x="59" y="30"/>
                </a:cubicBezTo>
                <a:cubicBezTo>
                  <a:pt x="59" y="30"/>
                  <a:pt x="59" y="30"/>
                  <a:pt x="59" y="30"/>
                </a:cubicBezTo>
                <a:cubicBezTo>
                  <a:pt x="59" y="30"/>
                  <a:pt x="59" y="30"/>
                  <a:pt x="59" y="30"/>
                </a:cubicBezTo>
                <a:cubicBezTo>
                  <a:pt x="59" y="30"/>
                  <a:pt x="59" y="30"/>
                  <a:pt x="59" y="30"/>
                </a:cubicBezTo>
                <a:cubicBezTo>
                  <a:pt x="59" y="30"/>
                  <a:pt x="59" y="30"/>
                  <a:pt x="59" y="30"/>
                </a:cubicBezTo>
                <a:cubicBezTo>
                  <a:pt x="59" y="30"/>
                  <a:pt x="59" y="30"/>
                  <a:pt x="59" y="30"/>
                </a:cubicBezTo>
                <a:cubicBezTo>
                  <a:pt x="59" y="30"/>
                  <a:pt x="59" y="30"/>
                  <a:pt x="59" y="30"/>
                </a:cubicBezTo>
                <a:cubicBezTo>
                  <a:pt x="59" y="30"/>
                  <a:pt x="59" y="30"/>
                  <a:pt x="59" y="30"/>
                </a:cubicBezTo>
                <a:cubicBezTo>
                  <a:pt x="59" y="30"/>
                  <a:pt x="59" y="30"/>
                  <a:pt x="59" y="30"/>
                </a:cubicBezTo>
                <a:cubicBezTo>
                  <a:pt x="59" y="30"/>
                  <a:pt x="59" y="30"/>
                  <a:pt x="59" y="30"/>
                </a:cubicBezTo>
                <a:cubicBezTo>
                  <a:pt x="59" y="30"/>
                  <a:pt x="59" y="30"/>
                  <a:pt x="59" y="30"/>
                </a:cubicBezTo>
                <a:cubicBezTo>
                  <a:pt x="59" y="30"/>
                  <a:pt x="59" y="30"/>
                  <a:pt x="59" y="30"/>
                </a:cubicBezTo>
                <a:cubicBezTo>
                  <a:pt x="59" y="30"/>
                  <a:pt x="59" y="30"/>
                  <a:pt x="59" y="30"/>
                </a:cubicBezTo>
                <a:cubicBezTo>
                  <a:pt x="59" y="30"/>
                  <a:pt x="59" y="30"/>
                  <a:pt x="59" y="30"/>
                </a:cubicBezTo>
                <a:cubicBezTo>
                  <a:pt x="59" y="30"/>
                  <a:pt x="59" y="30"/>
                  <a:pt x="59" y="30"/>
                </a:cubicBezTo>
                <a:cubicBezTo>
                  <a:pt x="59" y="30"/>
                  <a:pt x="59" y="30"/>
                  <a:pt x="59" y="30"/>
                </a:cubicBezTo>
                <a:cubicBezTo>
                  <a:pt x="59" y="30"/>
                  <a:pt x="59" y="30"/>
                  <a:pt x="59" y="30"/>
                </a:cubicBezTo>
                <a:cubicBezTo>
                  <a:pt x="59" y="30"/>
                  <a:pt x="59" y="30"/>
                  <a:pt x="59" y="30"/>
                </a:cubicBezTo>
                <a:cubicBezTo>
                  <a:pt x="59" y="30"/>
                  <a:pt x="59" y="30"/>
                  <a:pt x="59" y="30"/>
                </a:cubicBezTo>
                <a:cubicBezTo>
                  <a:pt x="59" y="30"/>
                  <a:pt x="59" y="30"/>
                  <a:pt x="59" y="30"/>
                </a:cubicBezTo>
                <a:cubicBezTo>
                  <a:pt x="59" y="30"/>
                  <a:pt x="59" y="30"/>
                  <a:pt x="59" y="30"/>
                </a:cubicBezTo>
                <a:cubicBezTo>
                  <a:pt x="59" y="30"/>
                  <a:pt x="59" y="30"/>
                  <a:pt x="59" y="30"/>
                </a:cubicBezTo>
                <a:cubicBezTo>
                  <a:pt x="59" y="30"/>
                  <a:pt x="59" y="30"/>
                  <a:pt x="59" y="30"/>
                </a:cubicBezTo>
                <a:cubicBezTo>
                  <a:pt x="59" y="30"/>
                  <a:pt x="59" y="30"/>
                  <a:pt x="59" y="30"/>
                </a:cubicBezTo>
                <a:cubicBezTo>
                  <a:pt x="59" y="30"/>
                  <a:pt x="59" y="30"/>
                  <a:pt x="59" y="30"/>
                </a:cubicBezTo>
                <a:cubicBezTo>
                  <a:pt x="59" y="30"/>
                  <a:pt x="59" y="30"/>
                  <a:pt x="59" y="30"/>
                </a:cubicBezTo>
                <a:cubicBezTo>
                  <a:pt x="59" y="30"/>
                  <a:pt x="59" y="30"/>
                  <a:pt x="59" y="30"/>
                </a:cubicBezTo>
                <a:cubicBezTo>
                  <a:pt x="59" y="30"/>
                  <a:pt x="59" y="30"/>
                  <a:pt x="59" y="30"/>
                </a:cubicBezTo>
                <a:cubicBezTo>
                  <a:pt x="59" y="30"/>
                  <a:pt x="59" y="30"/>
                  <a:pt x="59" y="30"/>
                </a:cubicBezTo>
                <a:cubicBezTo>
                  <a:pt x="59" y="30"/>
                  <a:pt x="59" y="30"/>
                  <a:pt x="59" y="30"/>
                </a:cubicBezTo>
                <a:cubicBezTo>
                  <a:pt x="59" y="30"/>
                  <a:pt x="59" y="30"/>
                  <a:pt x="59" y="30"/>
                </a:cubicBezTo>
                <a:cubicBezTo>
                  <a:pt x="59" y="30"/>
                  <a:pt x="59" y="30"/>
                  <a:pt x="59" y="30"/>
                </a:cubicBezTo>
                <a:cubicBezTo>
                  <a:pt x="59" y="30"/>
                  <a:pt x="59" y="30"/>
                  <a:pt x="59" y="30"/>
                </a:cubicBezTo>
                <a:cubicBezTo>
                  <a:pt x="59" y="30"/>
                  <a:pt x="59" y="30"/>
                  <a:pt x="59" y="30"/>
                </a:cubicBezTo>
                <a:cubicBezTo>
                  <a:pt x="59" y="30"/>
                  <a:pt x="59" y="30"/>
                  <a:pt x="59" y="30"/>
                </a:cubicBezTo>
                <a:cubicBezTo>
                  <a:pt x="59" y="30"/>
                  <a:pt x="59" y="30"/>
                  <a:pt x="59" y="30"/>
                </a:cubicBezTo>
                <a:cubicBezTo>
                  <a:pt x="59" y="30"/>
                  <a:pt x="59" y="30"/>
                  <a:pt x="59" y="30"/>
                </a:cubicBezTo>
                <a:cubicBezTo>
                  <a:pt x="59" y="30"/>
                  <a:pt x="59" y="29"/>
                  <a:pt x="59" y="29"/>
                </a:cubicBezTo>
                <a:cubicBezTo>
                  <a:pt x="59" y="29"/>
                  <a:pt x="59" y="29"/>
                  <a:pt x="59" y="29"/>
                </a:cubicBezTo>
                <a:cubicBezTo>
                  <a:pt x="59" y="29"/>
                  <a:pt x="59" y="29"/>
                  <a:pt x="59" y="29"/>
                </a:cubicBezTo>
                <a:cubicBezTo>
                  <a:pt x="59" y="29"/>
                  <a:pt x="59" y="29"/>
                  <a:pt x="59" y="29"/>
                </a:cubicBezTo>
                <a:cubicBezTo>
                  <a:pt x="59" y="29"/>
                  <a:pt x="59" y="29"/>
                  <a:pt x="59" y="29"/>
                </a:cubicBezTo>
                <a:cubicBezTo>
                  <a:pt x="59" y="29"/>
                  <a:pt x="59" y="29"/>
                  <a:pt x="59" y="29"/>
                </a:cubicBezTo>
                <a:cubicBezTo>
                  <a:pt x="59" y="29"/>
                  <a:pt x="59" y="29"/>
                  <a:pt x="59" y="29"/>
                </a:cubicBezTo>
                <a:cubicBezTo>
                  <a:pt x="59" y="29"/>
                  <a:pt x="59" y="29"/>
                  <a:pt x="59" y="29"/>
                </a:cubicBezTo>
                <a:cubicBezTo>
                  <a:pt x="59" y="29"/>
                  <a:pt x="59" y="29"/>
                  <a:pt x="59" y="29"/>
                </a:cubicBezTo>
                <a:cubicBezTo>
                  <a:pt x="59" y="29"/>
                  <a:pt x="59" y="29"/>
                  <a:pt x="59" y="29"/>
                </a:cubicBezTo>
                <a:cubicBezTo>
                  <a:pt x="59" y="29"/>
                  <a:pt x="59" y="29"/>
                  <a:pt x="59" y="29"/>
                </a:cubicBezTo>
                <a:cubicBezTo>
                  <a:pt x="59" y="29"/>
                  <a:pt x="59" y="29"/>
                  <a:pt x="59" y="29"/>
                </a:cubicBezTo>
                <a:cubicBezTo>
                  <a:pt x="59" y="29"/>
                  <a:pt x="59" y="29"/>
                  <a:pt x="59" y="29"/>
                </a:cubicBezTo>
                <a:cubicBezTo>
                  <a:pt x="59" y="29"/>
                  <a:pt x="59" y="29"/>
                  <a:pt x="59" y="29"/>
                </a:cubicBezTo>
                <a:cubicBezTo>
                  <a:pt x="59" y="29"/>
                  <a:pt x="59" y="29"/>
                  <a:pt x="59" y="29"/>
                </a:cubicBezTo>
                <a:cubicBezTo>
                  <a:pt x="59" y="29"/>
                  <a:pt x="59" y="29"/>
                  <a:pt x="59" y="29"/>
                </a:cubicBezTo>
                <a:cubicBezTo>
                  <a:pt x="59" y="29"/>
                  <a:pt x="59" y="29"/>
                  <a:pt x="59" y="29"/>
                </a:cubicBezTo>
                <a:cubicBezTo>
                  <a:pt x="59" y="29"/>
                  <a:pt x="59" y="29"/>
                  <a:pt x="59" y="29"/>
                </a:cubicBezTo>
                <a:cubicBezTo>
                  <a:pt x="59" y="29"/>
                  <a:pt x="59" y="29"/>
                  <a:pt x="59" y="29"/>
                </a:cubicBezTo>
                <a:cubicBezTo>
                  <a:pt x="59" y="29"/>
                  <a:pt x="59" y="29"/>
                  <a:pt x="59" y="29"/>
                </a:cubicBezTo>
                <a:cubicBezTo>
                  <a:pt x="59" y="29"/>
                  <a:pt x="59" y="29"/>
                  <a:pt x="59" y="29"/>
                </a:cubicBezTo>
                <a:cubicBezTo>
                  <a:pt x="59" y="29"/>
                  <a:pt x="59" y="29"/>
                  <a:pt x="59" y="29"/>
                </a:cubicBezTo>
                <a:cubicBezTo>
                  <a:pt x="59" y="29"/>
                  <a:pt x="59" y="29"/>
                  <a:pt x="59" y="29"/>
                </a:cubicBezTo>
                <a:cubicBezTo>
                  <a:pt x="59" y="29"/>
                  <a:pt x="59" y="29"/>
                  <a:pt x="59" y="29"/>
                </a:cubicBezTo>
                <a:cubicBezTo>
                  <a:pt x="59" y="29"/>
                  <a:pt x="59" y="29"/>
                  <a:pt x="59" y="29"/>
                </a:cubicBezTo>
                <a:cubicBezTo>
                  <a:pt x="59" y="29"/>
                  <a:pt x="59" y="29"/>
                  <a:pt x="59" y="29"/>
                </a:cubicBezTo>
                <a:cubicBezTo>
                  <a:pt x="59" y="29"/>
                  <a:pt x="59" y="29"/>
                  <a:pt x="59" y="29"/>
                </a:cubicBezTo>
                <a:cubicBezTo>
                  <a:pt x="59" y="29"/>
                  <a:pt x="59" y="29"/>
                  <a:pt x="59" y="29"/>
                </a:cubicBezTo>
                <a:cubicBezTo>
                  <a:pt x="59" y="29"/>
                  <a:pt x="59" y="29"/>
                  <a:pt x="59" y="29"/>
                </a:cubicBezTo>
                <a:cubicBezTo>
                  <a:pt x="59" y="29"/>
                  <a:pt x="59" y="29"/>
                  <a:pt x="59" y="29"/>
                </a:cubicBezTo>
                <a:cubicBezTo>
                  <a:pt x="59" y="29"/>
                  <a:pt x="59" y="29"/>
                  <a:pt x="59" y="29"/>
                </a:cubicBezTo>
                <a:cubicBezTo>
                  <a:pt x="59" y="29"/>
                  <a:pt x="59" y="29"/>
                  <a:pt x="59" y="29"/>
                </a:cubicBezTo>
                <a:cubicBezTo>
                  <a:pt x="59" y="29"/>
                  <a:pt x="59" y="29"/>
                  <a:pt x="59" y="29"/>
                </a:cubicBezTo>
                <a:cubicBezTo>
                  <a:pt x="59" y="29"/>
                  <a:pt x="59" y="29"/>
                  <a:pt x="59" y="29"/>
                </a:cubicBezTo>
                <a:cubicBezTo>
                  <a:pt x="59" y="29"/>
                  <a:pt x="59" y="29"/>
                  <a:pt x="59" y="29"/>
                </a:cubicBezTo>
                <a:cubicBezTo>
                  <a:pt x="59" y="29"/>
                  <a:pt x="59" y="29"/>
                  <a:pt x="59" y="29"/>
                </a:cubicBezTo>
                <a:cubicBezTo>
                  <a:pt x="59" y="29"/>
                  <a:pt x="59" y="29"/>
                  <a:pt x="59" y="29"/>
                </a:cubicBezTo>
                <a:cubicBezTo>
                  <a:pt x="59" y="29"/>
                  <a:pt x="59" y="29"/>
                  <a:pt x="59" y="29"/>
                </a:cubicBezTo>
                <a:cubicBezTo>
                  <a:pt x="59" y="29"/>
                  <a:pt x="59" y="29"/>
                  <a:pt x="59" y="29"/>
                </a:cubicBezTo>
                <a:cubicBezTo>
                  <a:pt x="59" y="29"/>
                  <a:pt x="59" y="29"/>
                  <a:pt x="59" y="29"/>
                </a:cubicBezTo>
                <a:cubicBezTo>
                  <a:pt x="59" y="29"/>
                  <a:pt x="59" y="29"/>
                  <a:pt x="59" y="29"/>
                </a:cubicBezTo>
                <a:cubicBezTo>
                  <a:pt x="59" y="29"/>
                  <a:pt x="59" y="29"/>
                  <a:pt x="59" y="29"/>
                </a:cubicBezTo>
                <a:cubicBezTo>
                  <a:pt x="59" y="29"/>
                  <a:pt x="59" y="29"/>
                  <a:pt x="59" y="29"/>
                </a:cubicBezTo>
                <a:cubicBezTo>
                  <a:pt x="59" y="29"/>
                  <a:pt x="59" y="29"/>
                  <a:pt x="59" y="29"/>
                </a:cubicBezTo>
                <a:cubicBezTo>
                  <a:pt x="59" y="29"/>
                  <a:pt x="59" y="29"/>
                  <a:pt x="59" y="29"/>
                </a:cubicBezTo>
                <a:cubicBezTo>
                  <a:pt x="59" y="29"/>
                  <a:pt x="59" y="29"/>
                  <a:pt x="59" y="29"/>
                </a:cubicBezTo>
                <a:cubicBezTo>
                  <a:pt x="59" y="29"/>
                  <a:pt x="59" y="29"/>
                  <a:pt x="59" y="29"/>
                </a:cubicBezTo>
                <a:cubicBezTo>
                  <a:pt x="59" y="29"/>
                  <a:pt x="59" y="29"/>
                  <a:pt x="59" y="29"/>
                </a:cubicBezTo>
                <a:cubicBezTo>
                  <a:pt x="59" y="29"/>
                  <a:pt x="59" y="29"/>
                  <a:pt x="59" y="29"/>
                </a:cubicBezTo>
                <a:cubicBezTo>
                  <a:pt x="59" y="29"/>
                  <a:pt x="59" y="29"/>
                  <a:pt x="59" y="29"/>
                </a:cubicBezTo>
                <a:close/>
                <a:moveTo>
                  <a:pt x="58" y="33"/>
                </a:moveTo>
                <a:cubicBezTo>
                  <a:pt x="58" y="33"/>
                  <a:pt x="58" y="33"/>
                  <a:pt x="58" y="33"/>
                </a:cubicBezTo>
                <a:cubicBezTo>
                  <a:pt x="58" y="33"/>
                  <a:pt x="58" y="33"/>
                  <a:pt x="58" y="33"/>
                </a:cubicBezTo>
                <a:cubicBezTo>
                  <a:pt x="58" y="33"/>
                  <a:pt x="58" y="33"/>
                  <a:pt x="58" y="33"/>
                </a:cubicBezTo>
                <a:cubicBezTo>
                  <a:pt x="58" y="33"/>
                  <a:pt x="58" y="33"/>
                  <a:pt x="58" y="33"/>
                </a:cubicBezTo>
                <a:cubicBezTo>
                  <a:pt x="58" y="33"/>
                  <a:pt x="58" y="33"/>
                  <a:pt x="58" y="33"/>
                </a:cubicBezTo>
                <a:cubicBezTo>
                  <a:pt x="58" y="33"/>
                  <a:pt x="58" y="33"/>
                  <a:pt x="58" y="33"/>
                </a:cubicBezTo>
                <a:cubicBezTo>
                  <a:pt x="58" y="33"/>
                  <a:pt x="58" y="33"/>
                  <a:pt x="58" y="33"/>
                </a:cubicBezTo>
                <a:cubicBezTo>
                  <a:pt x="58" y="33"/>
                  <a:pt x="58" y="33"/>
                  <a:pt x="58" y="33"/>
                </a:cubicBezTo>
                <a:cubicBezTo>
                  <a:pt x="58" y="33"/>
                  <a:pt x="58" y="33"/>
                  <a:pt x="58" y="33"/>
                </a:cubicBezTo>
                <a:cubicBezTo>
                  <a:pt x="58" y="33"/>
                  <a:pt x="58" y="33"/>
                  <a:pt x="58" y="33"/>
                </a:cubicBezTo>
                <a:close/>
                <a:moveTo>
                  <a:pt x="58" y="33"/>
                </a:moveTo>
                <a:cubicBezTo>
                  <a:pt x="58" y="33"/>
                  <a:pt x="58" y="33"/>
                  <a:pt x="58" y="33"/>
                </a:cubicBezTo>
                <a:cubicBezTo>
                  <a:pt x="58" y="33"/>
                  <a:pt x="58" y="33"/>
                  <a:pt x="58" y="33"/>
                </a:cubicBezTo>
                <a:cubicBezTo>
                  <a:pt x="58" y="33"/>
                  <a:pt x="58" y="33"/>
                  <a:pt x="58" y="33"/>
                </a:cubicBezTo>
                <a:cubicBezTo>
                  <a:pt x="58" y="33"/>
                  <a:pt x="58" y="33"/>
                  <a:pt x="58" y="33"/>
                </a:cubicBezTo>
                <a:cubicBezTo>
                  <a:pt x="58" y="33"/>
                  <a:pt x="58" y="33"/>
                  <a:pt x="58" y="33"/>
                </a:cubicBezTo>
                <a:cubicBezTo>
                  <a:pt x="58" y="33"/>
                  <a:pt x="58" y="33"/>
                  <a:pt x="58" y="33"/>
                </a:cubicBezTo>
                <a:cubicBezTo>
                  <a:pt x="58" y="33"/>
                  <a:pt x="58" y="33"/>
                  <a:pt x="58" y="33"/>
                </a:cubicBezTo>
                <a:cubicBezTo>
                  <a:pt x="58" y="33"/>
                  <a:pt x="58" y="33"/>
                  <a:pt x="58" y="33"/>
                </a:cubicBezTo>
                <a:cubicBezTo>
                  <a:pt x="58" y="33"/>
                  <a:pt x="58" y="33"/>
                  <a:pt x="58" y="33"/>
                </a:cubicBezTo>
                <a:cubicBezTo>
                  <a:pt x="58" y="33"/>
                  <a:pt x="58" y="33"/>
                  <a:pt x="58" y="33"/>
                </a:cubicBezTo>
                <a:close/>
                <a:moveTo>
                  <a:pt x="58" y="32"/>
                </a:moveTo>
                <a:cubicBezTo>
                  <a:pt x="58" y="32"/>
                  <a:pt x="58" y="32"/>
                  <a:pt x="58" y="32"/>
                </a:cubicBezTo>
                <a:cubicBezTo>
                  <a:pt x="58" y="32"/>
                  <a:pt x="58" y="32"/>
                  <a:pt x="58" y="32"/>
                </a:cubicBezTo>
                <a:cubicBezTo>
                  <a:pt x="58" y="32"/>
                  <a:pt x="58" y="32"/>
                  <a:pt x="58" y="32"/>
                </a:cubicBezTo>
                <a:cubicBezTo>
                  <a:pt x="58" y="32"/>
                  <a:pt x="58" y="32"/>
                  <a:pt x="58" y="32"/>
                </a:cubicBezTo>
                <a:cubicBezTo>
                  <a:pt x="58" y="32"/>
                  <a:pt x="58" y="32"/>
                  <a:pt x="58" y="32"/>
                </a:cubicBezTo>
                <a:cubicBezTo>
                  <a:pt x="58" y="32"/>
                  <a:pt x="58" y="32"/>
                  <a:pt x="58" y="32"/>
                </a:cubicBezTo>
                <a:cubicBezTo>
                  <a:pt x="58" y="32"/>
                  <a:pt x="58" y="32"/>
                  <a:pt x="58" y="32"/>
                </a:cubicBezTo>
                <a:cubicBezTo>
                  <a:pt x="58" y="32"/>
                  <a:pt x="58" y="32"/>
                  <a:pt x="58" y="32"/>
                </a:cubicBezTo>
                <a:cubicBezTo>
                  <a:pt x="58" y="32"/>
                  <a:pt x="58" y="32"/>
                  <a:pt x="58" y="32"/>
                </a:cubicBezTo>
                <a:cubicBezTo>
                  <a:pt x="58" y="32"/>
                  <a:pt x="58" y="32"/>
                  <a:pt x="58" y="32"/>
                </a:cubicBezTo>
                <a:cubicBezTo>
                  <a:pt x="58" y="32"/>
                  <a:pt x="58" y="32"/>
                  <a:pt x="58" y="32"/>
                </a:cubicBezTo>
                <a:cubicBezTo>
                  <a:pt x="58" y="32"/>
                  <a:pt x="58" y="32"/>
                  <a:pt x="58" y="32"/>
                </a:cubicBezTo>
                <a:cubicBezTo>
                  <a:pt x="58" y="32"/>
                  <a:pt x="58" y="32"/>
                  <a:pt x="58" y="32"/>
                </a:cubicBezTo>
                <a:cubicBezTo>
                  <a:pt x="58" y="32"/>
                  <a:pt x="58" y="32"/>
                  <a:pt x="58" y="32"/>
                </a:cubicBezTo>
                <a:cubicBezTo>
                  <a:pt x="58" y="32"/>
                  <a:pt x="58" y="32"/>
                  <a:pt x="58" y="32"/>
                </a:cubicBezTo>
                <a:cubicBezTo>
                  <a:pt x="58" y="32"/>
                  <a:pt x="58" y="32"/>
                  <a:pt x="58" y="32"/>
                </a:cubicBezTo>
                <a:cubicBezTo>
                  <a:pt x="58" y="32"/>
                  <a:pt x="58" y="32"/>
                  <a:pt x="58" y="32"/>
                </a:cubicBezTo>
                <a:close/>
                <a:moveTo>
                  <a:pt x="58" y="33"/>
                </a:moveTo>
                <a:cubicBezTo>
                  <a:pt x="58" y="33"/>
                  <a:pt x="58" y="33"/>
                  <a:pt x="58" y="33"/>
                </a:cubicBezTo>
                <a:cubicBezTo>
                  <a:pt x="58" y="33"/>
                  <a:pt x="58" y="33"/>
                  <a:pt x="58" y="33"/>
                </a:cubicBezTo>
                <a:cubicBezTo>
                  <a:pt x="58" y="33"/>
                  <a:pt x="58" y="33"/>
                  <a:pt x="58" y="33"/>
                </a:cubicBezTo>
                <a:cubicBezTo>
                  <a:pt x="58" y="33"/>
                  <a:pt x="58" y="33"/>
                  <a:pt x="58" y="33"/>
                </a:cubicBezTo>
                <a:cubicBezTo>
                  <a:pt x="58" y="33"/>
                  <a:pt x="58" y="33"/>
                  <a:pt x="58" y="33"/>
                </a:cubicBezTo>
                <a:cubicBezTo>
                  <a:pt x="58" y="33"/>
                  <a:pt x="58" y="33"/>
                  <a:pt x="58" y="33"/>
                </a:cubicBezTo>
                <a:cubicBezTo>
                  <a:pt x="58" y="33"/>
                  <a:pt x="58" y="33"/>
                  <a:pt x="58" y="33"/>
                </a:cubicBezTo>
                <a:cubicBezTo>
                  <a:pt x="58" y="33"/>
                  <a:pt x="58" y="33"/>
                  <a:pt x="58" y="33"/>
                </a:cubicBezTo>
                <a:cubicBezTo>
                  <a:pt x="58" y="33"/>
                  <a:pt x="58" y="33"/>
                  <a:pt x="58" y="33"/>
                </a:cubicBezTo>
                <a:cubicBezTo>
                  <a:pt x="58" y="33"/>
                  <a:pt x="58" y="33"/>
                  <a:pt x="58" y="33"/>
                </a:cubicBezTo>
                <a:cubicBezTo>
                  <a:pt x="58" y="33"/>
                  <a:pt x="58" y="33"/>
                  <a:pt x="58" y="33"/>
                </a:cubicBezTo>
                <a:cubicBezTo>
                  <a:pt x="58" y="33"/>
                  <a:pt x="58" y="33"/>
                  <a:pt x="58" y="33"/>
                </a:cubicBezTo>
                <a:cubicBezTo>
                  <a:pt x="58" y="33"/>
                  <a:pt x="58" y="33"/>
                  <a:pt x="58" y="33"/>
                </a:cubicBezTo>
                <a:cubicBezTo>
                  <a:pt x="58" y="32"/>
                  <a:pt x="58" y="33"/>
                  <a:pt x="58" y="32"/>
                </a:cubicBezTo>
                <a:cubicBezTo>
                  <a:pt x="58" y="32"/>
                  <a:pt x="58" y="32"/>
                  <a:pt x="58" y="32"/>
                </a:cubicBezTo>
                <a:cubicBezTo>
                  <a:pt x="58" y="32"/>
                  <a:pt x="58" y="32"/>
                  <a:pt x="58" y="33"/>
                </a:cubicBezTo>
                <a:cubicBezTo>
                  <a:pt x="58" y="33"/>
                  <a:pt x="58" y="33"/>
                  <a:pt x="58" y="33"/>
                </a:cubicBezTo>
                <a:close/>
                <a:moveTo>
                  <a:pt x="58" y="39"/>
                </a:moveTo>
                <a:cubicBezTo>
                  <a:pt x="58" y="39"/>
                  <a:pt x="58" y="39"/>
                  <a:pt x="58" y="39"/>
                </a:cubicBezTo>
                <a:cubicBezTo>
                  <a:pt x="58" y="39"/>
                  <a:pt x="58" y="39"/>
                  <a:pt x="58" y="39"/>
                </a:cubicBezTo>
                <a:cubicBezTo>
                  <a:pt x="58" y="39"/>
                  <a:pt x="58" y="39"/>
                  <a:pt x="58" y="39"/>
                </a:cubicBezTo>
                <a:cubicBezTo>
                  <a:pt x="58" y="39"/>
                  <a:pt x="58" y="39"/>
                  <a:pt x="58" y="39"/>
                </a:cubicBezTo>
                <a:cubicBezTo>
                  <a:pt x="58" y="39"/>
                  <a:pt x="58" y="39"/>
                  <a:pt x="58" y="39"/>
                </a:cubicBezTo>
                <a:cubicBezTo>
                  <a:pt x="58" y="39"/>
                  <a:pt x="58" y="39"/>
                  <a:pt x="58" y="39"/>
                </a:cubicBezTo>
                <a:cubicBezTo>
                  <a:pt x="58" y="39"/>
                  <a:pt x="58" y="39"/>
                  <a:pt x="58" y="39"/>
                </a:cubicBezTo>
                <a:cubicBezTo>
                  <a:pt x="58" y="39"/>
                  <a:pt x="58" y="39"/>
                  <a:pt x="58" y="39"/>
                </a:cubicBezTo>
                <a:cubicBezTo>
                  <a:pt x="58" y="39"/>
                  <a:pt x="58" y="39"/>
                  <a:pt x="58" y="39"/>
                </a:cubicBezTo>
                <a:cubicBezTo>
                  <a:pt x="58" y="39"/>
                  <a:pt x="58" y="39"/>
                  <a:pt x="58" y="39"/>
                </a:cubicBezTo>
                <a:cubicBezTo>
                  <a:pt x="58" y="39"/>
                  <a:pt x="58" y="39"/>
                  <a:pt x="58" y="39"/>
                </a:cubicBezTo>
                <a:cubicBezTo>
                  <a:pt x="58" y="39"/>
                  <a:pt x="58" y="39"/>
                  <a:pt x="58" y="39"/>
                </a:cubicBezTo>
                <a:cubicBezTo>
                  <a:pt x="58" y="39"/>
                  <a:pt x="58" y="39"/>
                  <a:pt x="58" y="39"/>
                </a:cubicBezTo>
                <a:cubicBezTo>
                  <a:pt x="58" y="39"/>
                  <a:pt x="58" y="39"/>
                  <a:pt x="58" y="39"/>
                </a:cubicBezTo>
                <a:cubicBezTo>
                  <a:pt x="58" y="39"/>
                  <a:pt x="58" y="39"/>
                  <a:pt x="58" y="39"/>
                </a:cubicBezTo>
                <a:cubicBezTo>
                  <a:pt x="58" y="39"/>
                  <a:pt x="58" y="39"/>
                  <a:pt x="58" y="39"/>
                </a:cubicBezTo>
                <a:cubicBezTo>
                  <a:pt x="58" y="39"/>
                  <a:pt x="58" y="39"/>
                  <a:pt x="58" y="39"/>
                </a:cubicBezTo>
                <a:close/>
                <a:moveTo>
                  <a:pt x="58" y="32"/>
                </a:moveTo>
                <a:cubicBezTo>
                  <a:pt x="58" y="32"/>
                  <a:pt x="58" y="32"/>
                  <a:pt x="58" y="32"/>
                </a:cubicBezTo>
                <a:cubicBezTo>
                  <a:pt x="58" y="32"/>
                  <a:pt x="58" y="32"/>
                  <a:pt x="58" y="32"/>
                </a:cubicBezTo>
                <a:cubicBezTo>
                  <a:pt x="58" y="32"/>
                  <a:pt x="58" y="32"/>
                  <a:pt x="58" y="32"/>
                </a:cubicBezTo>
                <a:cubicBezTo>
                  <a:pt x="58" y="32"/>
                  <a:pt x="58" y="32"/>
                  <a:pt x="58" y="32"/>
                </a:cubicBezTo>
                <a:cubicBezTo>
                  <a:pt x="58" y="32"/>
                  <a:pt x="58" y="32"/>
                  <a:pt x="58" y="32"/>
                </a:cubicBezTo>
                <a:cubicBezTo>
                  <a:pt x="58" y="32"/>
                  <a:pt x="58" y="32"/>
                  <a:pt x="58" y="32"/>
                </a:cubicBezTo>
                <a:cubicBezTo>
                  <a:pt x="58" y="32"/>
                  <a:pt x="58" y="32"/>
                  <a:pt x="58" y="32"/>
                </a:cubicBezTo>
                <a:cubicBezTo>
                  <a:pt x="58" y="32"/>
                  <a:pt x="58" y="32"/>
                  <a:pt x="58" y="32"/>
                </a:cubicBezTo>
                <a:cubicBezTo>
                  <a:pt x="58" y="32"/>
                  <a:pt x="58" y="32"/>
                  <a:pt x="58" y="32"/>
                </a:cubicBezTo>
                <a:cubicBezTo>
                  <a:pt x="58" y="32"/>
                  <a:pt x="58" y="32"/>
                  <a:pt x="58" y="32"/>
                </a:cubicBezTo>
                <a:cubicBezTo>
                  <a:pt x="58" y="32"/>
                  <a:pt x="58" y="32"/>
                  <a:pt x="58" y="32"/>
                </a:cubicBezTo>
                <a:cubicBezTo>
                  <a:pt x="58" y="32"/>
                  <a:pt x="58" y="32"/>
                  <a:pt x="58" y="32"/>
                </a:cubicBezTo>
                <a:cubicBezTo>
                  <a:pt x="58" y="32"/>
                  <a:pt x="58" y="32"/>
                  <a:pt x="58" y="32"/>
                </a:cubicBezTo>
                <a:cubicBezTo>
                  <a:pt x="58" y="32"/>
                  <a:pt x="58" y="32"/>
                  <a:pt x="58" y="32"/>
                </a:cubicBezTo>
                <a:cubicBezTo>
                  <a:pt x="58" y="32"/>
                  <a:pt x="58" y="32"/>
                  <a:pt x="58" y="32"/>
                </a:cubicBezTo>
                <a:cubicBezTo>
                  <a:pt x="58" y="32"/>
                  <a:pt x="58" y="32"/>
                  <a:pt x="58" y="32"/>
                </a:cubicBezTo>
                <a:cubicBezTo>
                  <a:pt x="58" y="32"/>
                  <a:pt x="58" y="32"/>
                  <a:pt x="58" y="32"/>
                </a:cubicBezTo>
                <a:cubicBezTo>
                  <a:pt x="58" y="32"/>
                  <a:pt x="58" y="32"/>
                  <a:pt x="58" y="32"/>
                </a:cubicBezTo>
                <a:cubicBezTo>
                  <a:pt x="58" y="32"/>
                  <a:pt x="58" y="32"/>
                  <a:pt x="58" y="32"/>
                </a:cubicBezTo>
                <a:cubicBezTo>
                  <a:pt x="58" y="32"/>
                  <a:pt x="58" y="32"/>
                  <a:pt x="58" y="32"/>
                </a:cubicBezTo>
                <a:cubicBezTo>
                  <a:pt x="58" y="32"/>
                  <a:pt x="58" y="32"/>
                  <a:pt x="58" y="32"/>
                </a:cubicBezTo>
                <a:cubicBezTo>
                  <a:pt x="58" y="32"/>
                  <a:pt x="58" y="32"/>
                  <a:pt x="58" y="32"/>
                </a:cubicBezTo>
                <a:cubicBezTo>
                  <a:pt x="58" y="32"/>
                  <a:pt x="58" y="32"/>
                  <a:pt x="58" y="32"/>
                </a:cubicBezTo>
                <a:close/>
                <a:moveTo>
                  <a:pt x="57" y="31"/>
                </a:moveTo>
                <a:cubicBezTo>
                  <a:pt x="57" y="31"/>
                  <a:pt x="57" y="31"/>
                  <a:pt x="57" y="31"/>
                </a:cubicBezTo>
                <a:cubicBezTo>
                  <a:pt x="57" y="31"/>
                  <a:pt x="57" y="31"/>
                  <a:pt x="57" y="31"/>
                </a:cubicBezTo>
                <a:cubicBezTo>
                  <a:pt x="57" y="31"/>
                  <a:pt x="57" y="31"/>
                  <a:pt x="57" y="31"/>
                </a:cubicBezTo>
                <a:cubicBezTo>
                  <a:pt x="57" y="31"/>
                  <a:pt x="57" y="31"/>
                  <a:pt x="57" y="31"/>
                </a:cubicBezTo>
                <a:cubicBezTo>
                  <a:pt x="57" y="31"/>
                  <a:pt x="57" y="31"/>
                  <a:pt x="57" y="31"/>
                </a:cubicBezTo>
                <a:cubicBezTo>
                  <a:pt x="57" y="31"/>
                  <a:pt x="57" y="31"/>
                  <a:pt x="57" y="31"/>
                </a:cubicBezTo>
                <a:cubicBezTo>
                  <a:pt x="57" y="31"/>
                  <a:pt x="57" y="31"/>
                  <a:pt x="57" y="31"/>
                </a:cubicBezTo>
                <a:cubicBezTo>
                  <a:pt x="58" y="31"/>
                  <a:pt x="57" y="31"/>
                  <a:pt x="57" y="31"/>
                </a:cubicBezTo>
                <a:cubicBezTo>
                  <a:pt x="57" y="31"/>
                  <a:pt x="57" y="31"/>
                  <a:pt x="57" y="31"/>
                </a:cubicBezTo>
                <a:cubicBezTo>
                  <a:pt x="57" y="31"/>
                  <a:pt x="57" y="31"/>
                  <a:pt x="57" y="31"/>
                </a:cubicBezTo>
                <a:cubicBezTo>
                  <a:pt x="57" y="31"/>
                  <a:pt x="57" y="31"/>
                  <a:pt x="57" y="31"/>
                </a:cubicBezTo>
                <a:cubicBezTo>
                  <a:pt x="57" y="31"/>
                  <a:pt x="57" y="31"/>
                  <a:pt x="57" y="31"/>
                </a:cubicBezTo>
                <a:cubicBezTo>
                  <a:pt x="57" y="31"/>
                  <a:pt x="57" y="31"/>
                  <a:pt x="57" y="31"/>
                </a:cubicBezTo>
                <a:cubicBezTo>
                  <a:pt x="58" y="31"/>
                  <a:pt x="58" y="31"/>
                  <a:pt x="58" y="31"/>
                </a:cubicBezTo>
                <a:cubicBezTo>
                  <a:pt x="58" y="31"/>
                  <a:pt x="58" y="31"/>
                  <a:pt x="58" y="31"/>
                </a:cubicBezTo>
                <a:cubicBezTo>
                  <a:pt x="58" y="31"/>
                  <a:pt x="58" y="31"/>
                  <a:pt x="58" y="31"/>
                </a:cubicBezTo>
                <a:cubicBezTo>
                  <a:pt x="58" y="31"/>
                  <a:pt x="58" y="31"/>
                  <a:pt x="58" y="31"/>
                </a:cubicBezTo>
                <a:cubicBezTo>
                  <a:pt x="58" y="31"/>
                  <a:pt x="58" y="31"/>
                  <a:pt x="58" y="31"/>
                </a:cubicBezTo>
                <a:cubicBezTo>
                  <a:pt x="58" y="31"/>
                  <a:pt x="58" y="31"/>
                  <a:pt x="58" y="31"/>
                </a:cubicBezTo>
                <a:cubicBezTo>
                  <a:pt x="58" y="31"/>
                  <a:pt x="58" y="31"/>
                  <a:pt x="58" y="31"/>
                </a:cubicBezTo>
                <a:cubicBezTo>
                  <a:pt x="58" y="31"/>
                  <a:pt x="58" y="31"/>
                  <a:pt x="58" y="31"/>
                </a:cubicBezTo>
                <a:cubicBezTo>
                  <a:pt x="58" y="31"/>
                  <a:pt x="58" y="31"/>
                  <a:pt x="58" y="31"/>
                </a:cubicBezTo>
                <a:cubicBezTo>
                  <a:pt x="58" y="31"/>
                  <a:pt x="58" y="31"/>
                  <a:pt x="58" y="31"/>
                </a:cubicBezTo>
                <a:cubicBezTo>
                  <a:pt x="58" y="31"/>
                  <a:pt x="58" y="31"/>
                  <a:pt x="58" y="31"/>
                </a:cubicBezTo>
                <a:cubicBezTo>
                  <a:pt x="58" y="31"/>
                  <a:pt x="58" y="31"/>
                  <a:pt x="58" y="31"/>
                </a:cubicBezTo>
                <a:cubicBezTo>
                  <a:pt x="58" y="31"/>
                  <a:pt x="58" y="31"/>
                  <a:pt x="58" y="31"/>
                </a:cubicBezTo>
                <a:cubicBezTo>
                  <a:pt x="57" y="31"/>
                  <a:pt x="57" y="31"/>
                  <a:pt x="57" y="31"/>
                </a:cubicBezTo>
                <a:cubicBezTo>
                  <a:pt x="57" y="31"/>
                  <a:pt x="57" y="31"/>
                  <a:pt x="58" y="31"/>
                </a:cubicBezTo>
                <a:cubicBezTo>
                  <a:pt x="58" y="31"/>
                  <a:pt x="58" y="31"/>
                  <a:pt x="58" y="31"/>
                </a:cubicBezTo>
                <a:cubicBezTo>
                  <a:pt x="58" y="31"/>
                  <a:pt x="57" y="31"/>
                  <a:pt x="57" y="31"/>
                </a:cubicBezTo>
                <a:cubicBezTo>
                  <a:pt x="57" y="31"/>
                  <a:pt x="57" y="31"/>
                  <a:pt x="57" y="31"/>
                </a:cubicBezTo>
                <a:cubicBezTo>
                  <a:pt x="57" y="31"/>
                  <a:pt x="57" y="31"/>
                  <a:pt x="57" y="31"/>
                </a:cubicBezTo>
                <a:cubicBezTo>
                  <a:pt x="57" y="31"/>
                  <a:pt x="57" y="31"/>
                  <a:pt x="57" y="31"/>
                </a:cubicBezTo>
                <a:cubicBezTo>
                  <a:pt x="57" y="31"/>
                  <a:pt x="57" y="31"/>
                  <a:pt x="57" y="31"/>
                </a:cubicBezTo>
                <a:cubicBezTo>
                  <a:pt x="57" y="31"/>
                  <a:pt x="57" y="31"/>
                  <a:pt x="57" y="31"/>
                </a:cubicBezTo>
                <a:cubicBezTo>
                  <a:pt x="57" y="31"/>
                  <a:pt x="57" y="31"/>
                  <a:pt x="57" y="31"/>
                </a:cubicBezTo>
                <a:cubicBezTo>
                  <a:pt x="57" y="31"/>
                  <a:pt x="57" y="31"/>
                  <a:pt x="57" y="31"/>
                </a:cubicBezTo>
                <a:cubicBezTo>
                  <a:pt x="57" y="31"/>
                  <a:pt x="57" y="31"/>
                  <a:pt x="57" y="31"/>
                </a:cubicBezTo>
                <a:cubicBezTo>
                  <a:pt x="57" y="31"/>
                  <a:pt x="57" y="31"/>
                  <a:pt x="57" y="31"/>
                </a:cubicBezTo>
                <a:cubicBezTo>
                  <a:pt x="57" y="31"/>
                  <a:pt x="57" y="31"/>
                  <a:pt x="57" y="31"/>
                </a:cubicBezTo>
                <a:cubicBezTo>
                  <a:pt x="57" y="31"/>
                  <a:pt x="57" y="31"/>
                  <a:pt x="57" y="31"/>
                </a:cubicBezTo>
                <a:close/>
                <a:moveTo>
                  <a:pt x="57" y="35"/>
                </a:moveTo>
                <a:cubicBezTo>
                  <a:pt x="57" y="35"/>
                  <a:pt x="57" y="35"/>
                  <a:pt x="57" y="35"/>
                </a:cubicBezTo>
                <a:cubicBezTo>
                  <a:pt x="57" y="35"/>
                  <a:pt x="57" y="35"/>
                  <a:pt x="57" y="35"/>
                </a:cubicBezTo>
                <a:cubicBezTo>
                  <a:pt x="57" y="35"/>
                  <a:pt x="57" y="35"/>
                  <a:pt x="57" y="35"/>
                </a:cubicBezTo>
                <a:cubicBezTo>
                  <a:pt x="57" y="35"/>
                  <a:pt x="57" y="35"/>
                  <a:pt x="57" y="35"/>
                </a:cubicBezTo>
                <a:cubicBezTo>
                  <a:pt x="57" y="35"/>
                  <a:pt x="57" y="35"/>
                  <a:pt x="57" y="35"/>
                </a:cubicBezTo>
                <a:cubicBezTo>
                  <a:pt x="57" y="35"/>
                  <a:pt x="57" y="35"/>
                  <a:pt x="57" y="35"/>
                </a:cubicBezTo>
                <a:cubicBezTo>
                  <a:pt x="57" y="35"/>
                  <a:pt x="57" y="35"/>
                  <a:pt x="57" y="35"/>
                </a:cubicBezTo>
                <a:cubicBezTo>
                  <a:pt x="57" y="35"/>
                  <a:pt x="57" y="35"/>
                  <a:pt x="57" y="35"/>
                </a:cubicBezTo>
                <a:cubicBezTo>
                  <a:pt x="57" y="35"/>
                  <a:pt x="57" y="35"/>
                  <a:pt x="57" y="35"/>
                </a:cubicBezTo>
                <a:cubicBezTo>
                  <a:pt x="57" y="35"/>
                  <a:pt x="57" y="35"/>
                  <a:pt x="57" y="35"/>
                </a:cubicBezTo>
                <a:cubicBezTo>
                  <a:pt x="57" y="35"/>
                  <a:pt x="57" y="35"/>
                  <a:pt x="57" y="35"/>
                </a:cubicBezTo>
                <a:cubicBezTo>
                  <a:pt x="57" y="35"/>
                  <a:pt x="57" y="35"/>
                  <a:pt x="57" y="35"/>
                </a:cubicBezTo>
                <a:cubicBezTo>
                  <a:pt x="57" y="35"/>
                  <a:pt x="57" y="35"/>
                  <a:pt x="57" y="35"/>
                </a:cubicBezTo>
                <a:close/>
                <a:moveTo>
                  <a:pt x="57" y="33"/>
                </a:moveTo>
                <a:cubicBezTo>
                  <a:pt x="57" y="33"/>
                  <a:pt x="57" y="33"/>
                  <a:pt x="57" y="33"/>
                </a:cubicBezTo>
                <a:cubicBezTo>
                  <a:pt x="57" y="33"/>
                  <a:pt x="57" y="33"/>
                  <a:pt x="57" y="33"/>
                </a:cubicBezTo>
                <a:cubicBezTo>
                  <a:pt x="57" y="33"/>
                  <a:pt x="57" y="33"/>
                  <a:pt x="57" y="33"/>
                </a:cubicBezTo>
                <a:cubicBezTo>
                  <a:pt x="57" y="33"/>
                  <a:pt x="57" y="33"/>
                  <a:pt x="57" y="33"/>
                </a:cubicBezTo>
                <a:cubicBezTo>
                  <a:pt x="57" y="33"/>
                  <a:pt x="57" y="33"/>
                  <a:pt x="57" y="33"/>
                </a:cubicBezTo>
                <a:cubicBezTo>
                  <a:pt x="57" y="33"/>
                  <a:pt x="57" y="33"/>
                  <a:pt x="57" y="33"/>
                </a:cubicBezTo>
                <a:cubicBezTo>
                  <a:pt x="57" y="33"/>
                  <a:pt x="57" y="33"/>
                  <a:pt x="57" y="33"/>
                </a:cubicBezTo>
                <a:cubicBezTo>
                  <a:pt x="57" y="33"/>
                  <a:pt x="57" y="33"/>
                  <a:pt x="57" y="33"/>
                </a:cubicBezTo>
                <a:close/>
                <a:moveTo>
                  <a:pt x="57" y="33"/>
                </a:moveTo>
                <a:cubicBezTo>
                  <a:pt x="57" y="33"/>
                  <a:pt x="57" y="33"/>
                  <a:pt x="57" y="33"/>
                </a:cubicBezTo>
                <a:cubicBezTo>
                  <a:pt x="57" y="33"/>
                  <a:pt x="57" y="33"/>
                  <a:pt x="57" y="33"/>
                </a:cubicBezTo>
                <a:cubicBezTo>
                  <a:pt x="57" y="33"/>
                  <a:pt x="57" y="33"/>
                  <a:pt x="57" y="33"/>
                </a:cubicBezTo>
                <a:cubicBezTo>
                  <a:pt x="57" y="33"/>
                  <a:pt x="57" y="33"/>
                  <a:pt x="57" y="33"/>
                </a:cubicBezTo>
                <a:cubicBezTo>
                  <a:pt x="57" y="33"/>
                  <a:pt x="57" y="33"/>
                  <a:pt x="57" y="33"/>
                </a:cubicBezTo>
                <a:cubicBezTo>
                  <a:pt x="57" y="33"/>
                  <a:pt x="57" y="33"/>
                  <a:pt x="57" y="33"/>
                </a:cubicBezTo>
                <a:cubicBezTo>
                  <a:pt x="57" y="33"/>
                  <a:pt x="57" y="33"/>
                  <a:pt x="57" y="33"/>
                </a:cubicBezTo>
                <a:cubicBezTo>
                  <a:pt x="57" y="33"/>
                  <a:pt x="57" y="33"/>
                  <a:pt x="57" y="33"/>
                </a:cubicBezTo>
                <a:cubicBezTo>
                  <a:pt x="57" y="33"/>
                  <a:pt x="57" y="33"/>
                  <a:pt x="57" y="33"/>
                </a:cubicBezTo>
                <a:cubicBezTo>
                  <a:pt x="57" y="33"/>
                  <a:pt x="57" y="33"/>
                  <a:pt x="57" y="33"/>
                </a:cubicBezTo>
                <a:cubicBezTo>
                  <a:pt x="57" y="33"/>
                  <a:pt x="57" y="33"/>
                  <a:pt x="57" y="33"/>
                </a:cubicBezTo>
                <a:cubicBezTo>
                  <a:pt x="57" y="33"/>
                  <a:pt x="57" y="33"/>
                  <a:pt x="57" y="33"/>
                </a:cubicBezTo>
                <a:cubicBezTo>
                  <a:pt x="57" y="33"/>
                  <a:pt x="57" y="33"/>
                  <a:pt x="57" y="33"/>
                </a:cubicBezTo>
                <a:cubicBezTo>
                  <a:pt x="57" y="33"/>
                  <a:pt x="57" y="33"/>
                  <a:pt x="57" y="33"/>
                </a:cubicBezTo>
                <a:cubicBezTo>
                  <a:pt x="57" y="33"/>
                  <a:pt x="57" y="33"/>
                  <a:pt x="57" y="33"/>
                </a:cubicBezTo>
                <a:close/>
                <a:moveTo>
                  <a:pt x="56" y="32"/>
                </a:moveTo>
                <a:cubicBezTo>
                  <a:pt x="56" y="33"/>
                  <a:pt x="56" y="33"/>
                  <a:pt x="56" y="33"/>
                </a:cubicBezTo>
                <a:cubicBezTo>
                  <a:pt x="56" y="33"/>
                  <a:pt x="56" y="33"/>
                  <a:pt x="56" y="33"/>
                </a:cubicBezTo>
                <a:cubicBezTo>
                  <a:pt x="56" y="33"/>
                  <a:pt x="56" y="33"/>
                  <a:pt x="56" y="33"/>
                </a:cubicBezTo>
                <a:cubicBezTo>
                  <a:pt x="56" y="33"/>
                  <a:pt x="56" y="33"/>
                  <a:pt x="56" y="33"/>
                </a:cubicBezTo>
                <a:cubicBezTo>
                  <a:pt x="56" y="33"/>
                  <a:pt x="56" y="32"/>
                  <a:pt x="56" y="32"/>
                </a:cubicBezTo>
                <a:cubicBezTo>
                  <a:pt x="56" y="32"/>
                  <a:pt x="56" y="32"/>
                  <a:pt x="56" y="32"/>
                </a:cubicBezTo>
                <a:cubicBezTo>
                  <a:pt x="56" y="32"/>
                  <a:pt x="56" y="32"/>
                  <a:pt x="56" y="32"/>
                </a:cubicBezTo>
                <a:cubicBezTo>
                  <a:pt x="56" y="32"/>
                  <a:pt x="56" y="32"/>
                  <a:pt x="56" y="32"/>
                </a:cubicBezTo>
                <a:cubicBezTo>
                  <a:pt x="56" y="32"/>
                  <a:pt x="56" y="32"/>
                  <a:pt x="56" y="32"/>
                </a:cubicBezTo>
                <a:cubicBezTo>
                  <a:pt x="56" y="32"/>
                  <a:pt x="56" y="32"/>
                  <a:pt x="56" y="32"/>
                </a:cubicBezTo>
                <a:cubicBezTo>
                  <a:pt x="56" y="32"/>
                  <a:pt x="56" y="32"/>
                  <a:pt x="56" y="32"/>
                </a:cubicBezTo>
                <a:cubicBezTo>
                  <a:pt x="56" y="32"/>
                  <a:pt x="56" y="32"/>
                  <a:pt x="56" y="32"/>
                </a:cubicBezTo>
                <a:cubicBezTo>
                  <a:pt x="56" y="32"/>
                  <a:pt x="56" y="32"/>
                  <a:pt x="56" y="32"/>
                </a:cubicBezTo>
                <a:close/>
                <a:moveTo>
                  <a:pt x="56" y="32"/>
                </a:moveTo>
                <a:cubicBezTo>
                  <a:pt x="56" y="32"/>
                  <a:pt x="56" y="32"/>
                  <a:pt x="56" y="32"/>
                </a:cubicBezTo>
                <a:cubicBezTo>
                  <a:pt x="56" y="32"/>
                  <a:pt x="56" y="32"/>
                  <a:pt x="56" y="32"/>
                </a:cubicBezTo>
                <a:cubicBezTo>
                  <a:pt x="56" y="32"/>
                  <a:pt x="56" y="32"/>
                  <a:pt x="56" y="32"/>
                </a:cubicBezTo>
                <a:cubicBezTo>
                  <a:pt x="56" y="32"/>
                  <a:pt x="56" y="32"/>
                  <a:pt x="56" y="32"/>
                </a:cubicBezTo>
                <a:cubicBezTo>
                  <a:pt x="56" y="32"/>
                  <a:pt x="56" y="32"/>
                  <a:pt x="56" y="32"/>
                </a:cubicBezTo>
                <a:cubicBezTo>
                  <a:pt x="56" y="32"/>
                  <a:pt x="56" y="32"/>
                  <a:pt x="56" y="32"/>
                </a:cubicBezTo>
                <a:cubicBezTo>
                  <a:pt x="56" y="32"/>
                  <a:pt x="56" y="32"/>
                  <a:pt x="56" y="32"/>
                </a:cubicBezTo>
                <a:cubicBezTo>
                  <a:pt x="56" y="32"/>
                  <a:pt x="56" y="32"/>
                  <a:pt x="56" y="32"/>
                </a:cubicBezTo>
                <a:cubicBezTo>
                  <a:pt x="56" y="32"/>
                  <a:pt x="56" y="32"/>
                  <a:pt x="56" y="32"/>
                </a:cubicBezTo>
                <a:cubicBezTo>
                  <a:pt x="56" y="32"/>
                  <a:pt x="56" y="32"/>
                  <a:pt x="56" y="32"/>
                </a:cubicBezTo>
                <a:cubicBezTo>
                  <a:pt x="56" y="32"/>
                  <a:pt x="56" y="32"/>
                  <a:pt x="56" y="32"/>
                </a:cubicBezTo>
                <a:cubicBezTo>
                  <a:pt x="56" y="32"/>
                  <a:pt x="56" y="33"/>
                  <a:pt x="56" y="33"/>
                </a:cubicBezTo>
                <a:cubicBezTo>
                  <a:pt x="56" y="33"/>
                  <a:pt x="56" y="33"/>
                  <a:pt x="56" y="33"/>
                </a:cubicBezTo>
                <a:cubicBezTo>
                  <a:pt x="56" y="33"/>
                  <a:pt x="56" y="33"/>
                  <a:pt x="56" y="33"/>
                </a:cubicBezTo>
                <a:cubicBezTo>
                  <a:pt x="56" y="33"/>
                  <a:pt x="56" y="33"/>
                  <a:pt x="56" y="33"/>
                </a:cubicBezTo>
                <a:cubicBezTo>
                  <a:pt x="56" y="33"/>
                  <a:pt x="56" y="33"/>
                  <a:pt x="56" y="33"/>
                </a:cubicBezTo>
                <a:cubicBezTo>
                  <a:pt x="56" y="33"/>
                  <a:pt x="56" y="33"/>
                  <a:pt x="56" y="33"/>
                </a:cubicBezTo>
                <a:cubicBezTo>
                  <a:pt x="56" y="33"/>
                  <a:pt x="56" y="33"/>
                  <a:pt x="56" y="33"/>
                </a:cubicBezTo>
                <a:cubicBezTo>
                  <a:pt x="56" y="33"/>
                  <a:pt x="56" y="33"/>
                  <a:pt x="56" y="33"/>
                </a:cubicBezTo>
                <a:cubicBezTo>
                  <a:pt x="56" y="33"/>
                  <a:pt x="56" y="33"/>
                  <a:pt x="56" y="33"/>
                </a:cubicBezTo>
                <a:cubicBezTo>
                  <a:pt x="56" y="33"/>
                  <a:pt x="56" y="33"/>
                  <a:pt x="56" y="33"/>
                </a:cubicBezTo>
                <a:cubicBezTo>
                  <a:pt x="56" y="33"/>
                  <a:pt x="56" y="33"/>
                  <a:pt x="56" y="33"/>
                </a:cubicBezTo>
                <a:cubicBezTo>
                  <a:pt x="56" y="33"/>
                  <a:pt x="56" y="33"/>
                  <a:pt x="56" y="33"/>
                </a:cubicBezTo>
                <a:cubicBezTo>
                  <a:pt x="56" y="33"/>
                  <a:pt x="56" y="33"/>
                  <a:pt x="56" y="33"/>
                </a:cubicBezTo>
                <a:cubicBezTo>
                  <a:pt x="56" y="33"/>
                  <a:pt x="56" y="33"/>
                  <a:pt x="56" y="33"/>
                </a:cubicBezTo>
                <a:cubicBezTo>
                  <a:pt x="56" y="33"/>
                  <a:pt x="56" y="33"/>
                  <a:pt x="56" y="33"/>
                </a:cubicBezTo>
                <a:cubicBezTo>
                  <a:pt x="56" y="33"/>
                  <a:pt x="56" y="33"/>
                  <a:pt x="56" y="33"/>
                </a:cubicBezTo>
                <a:cubicBezTo>
                  <a:pt x="56" y="33"/>
                  <a:pt x="56" y="33"/>
                  <a:pt x="56" y="33"/>
                </a:cubicBezTo>
                <a:cubicBezTo>
                  <a:pt x="56" y="33"/>
                  <a:pt x="56" y="33"/>
                  <a:pt x="56" y="33"/>
                </a:cubicBezTo>
                <a:cubicBezTo>
                  <a:pt x="56" y="33"/>
                  <a:pt x="56" y="33"/>
                  <a:pt x="56" y="33"/>
                </a:cubicBezTo>
                <a:cubicBezTo>
                  <a:pt x="56" y="33"/>
                  <a:pt x="56" y="33"/>
                  <a:pt x="56" y="33"/>
                </a:cubicBezTo>
                <a:cubicBezTo>
                  <a:pt x="56" y="33"/>
                  <a:pt x="56" y="33"/>
                  <a:pt x="56" y="33"/>
                </a:cubicBezTo>
                <a:cubicBezTo>
                  <a:pt x="56" y="33"/>
                  <a:pt x="56" y="33"/>
                  <a:pt x="56" y="33"/>
                </a:cubicBezTo>
                <a:cubicBezTo>
                  <a:pt x="56" y="33"/>
                  <a:pt x="56" y="33"/>
                  <a:pt x="56" y="33"/>
                </a:cubicBezTo>
                <a:cubicBezTo>
                  <a:pt x="56" y="33"/>
                  <a:pt x="56" y="33"/>
                  <a:pt x="56" y="33"/>
                </a:cubicBezTo>
                <a:cubicBezTo>
                  <a:pt x="56" y="33"/>
                  <a:pt x="56" y="33"/>
                  <a:pt x="56" y="33"/>
                </a:cubicBezTo>
                <a:cubicBezTo>
                  <a:pt x="56" y="33"/>
                  <a:pt x="56" y="33"/>
                  <a:pt x="56" y="33"/>
                </a:cubicBezTo>
                <a:cubicBezTo>
                  <a:pt x="56" y="33"/>
                  <a:pt x="56" y="33"/>
                  <a:pt x="56" y="33"/>
                </a:cubicBezTo>
                <a:cubicBezTo>
                  <a:pt x="56" y="33"/>
                  <a:pt x="56" y="33"/>
                  <a:pt x="56" y="33"/>
                </a:cubicBezTo>
                <a:cubicBezTo>
                  <a:pt x="56" y="33"/>
                  <a:pt x="56" y="33"/>
                  <a:pt x="56" y="33"/>
                </a:cubicBezTo>
                <a:cubicBezTo>
                  <a:pt x="56" y="33"/>
                  <a:pt x="56" y="33"/>
                  <a:pt x="56" y="33"/>
                </a:cubicBezTo>
                <a:cubicBezTo>
                  <a:pt x="56" y="33"/>
                  <a:pt x="56" y="33"/>
                  <a:pt x="56" y="33"/>
                </a:cubicBezTo>
                <a:cubicBezTo>
                  <a:pt x="56" y="33"/>
                  <a:pt x="56" y="33"/>
                  <a:pt x="56" y="33"/>
                </a:cubicBezTo>
                <a:cubicBezTo>
                  <a:pt x="56" y="33"/>
                  <a:pt x="56" y="32"/>
                  <a:pt x="56" y="32"/>
                </a:cubicBezTo>
                <a:cubicBezTo>
                  <a:pt x="56" y="32"/>
                  <a:pt x="56" y="32"/>
                  <a:pt x="56" y="32"/>
                </a:cubicBezTo>
                <a:cubicBezTo>
                  <a:pt x="56" y="32"/>
                  <a:pt x="56" y="32"/>
                  <a:pt x="56" y="32"/>
                </a:cubicBezTo>
                <a:cubicBezTo>
                  <a:pt x="56" y="32"/>
                  <a:pt x="56" y="32"/>
                  <a:pt x="56" y="32"/>
                </a:cubicBezTo>
                <a:cubicBezTo>
                  <a:pt x="56" y="32"/>
                  <a:pt x="56" y="32"/>
                  <a:pt x="56" y="32"/>
                </a:cubicBezTo>
                <a:cubicBezTo>
                  <a:pt x="56" y="32"/>
                  <a:pt x="56" y="32"/>
                  <a:pt x="56" y="32"/>
                </a:cubicBezTo>
                <a:cubicBezTo>
                  <a:pt x="56" y="32"/>
                  <a:pt x="56" y="32"/>
                  <a:pt x="56" y="32"/>
                </a:cubicBezTo>
                <a:cubicBezTo>
                  <a:pt x="56" y="32"/>
                  <a:pt x="56" y="32"/>
                  <a:pt x="56" y="32"/>
                </a:cubicBezTo>
                <a:cubicBezTo>
                  <a:pt x="56" y="32"/>
                  <a:pt x="56" y="32"/>
                  <a:pt x="56" y="32"/>
                </a:cubicBezTo>
                <a:cubicBezTo>
                  <a:pt x="56" y="32"/>
                  <a:pt x="56" y="32"/>
                  <a:pt x="56" y="32"/>
                </a:cubicBezTo>
                <a:cubicBezTo>
                  <a:pt x="56" y="32"/>
                  <a:pt x="56" y="32"/>
                  <a:pt x="56" y="32"/>
                </a:cubicBezTo>
                <a:cubicBezTo>
                  <a:pt x="56" y="32"/>
                  <a:pt x="56" y="32"/>
                  <a:pt x="56" y="32"/>
                </a:cubicBezTo>
                <a:cubicBezTo>
                  <a:pt x="56" y="32"/>
                  <a:pt x="56" y="32"/>
                  <a:pt x="56" y="32"/>
                </a:cubicBezTo>
                <a:close/>
                <a:moveTo>
                  <a:pt x="56" y="43"/>
                </a:moveTo>
                <a:cubicBezTo>
                  <a:pt x="56" y="43"/>
                  <a:pt x="56" y="43"/>
                  <a:pt x="56" y="43"/>
                </a:cubicBezTo>
                <a:cubicBezTo>
                  <a:pt x="56" y="43"/>
                  <a:pt x="56" y="43"/>
                  <a:pt x="56" y="43"/>
                </a:cubicBezTo>
                <a:cubicBezTo>
                  <a:pt x="56" y="43"/>
                  <a:pt x="56" y="43"/>
                  <a:pt x="56" y="43"/>
                </a:cubicBezTo>
                <a:cubicBezTo>
                  <a:pt x="56" y="43"/>
                  <a:pt x="56" y="43"/>
                  <a:pt x="56" y="43"/>
                </a:cubicBezTo>
                <a:cubicBezTo>
                  <a:pt x="56" y="43"/>
                  <a:pt x="56" y="43"/>
                  <a:pt x="56" y="43"/>
                </a:cubicBezTo>
                <a:cubicBezTo>
                  <a:pt x="56" y="43"/>
                  <a:pt x="56" y="43"/>
                  <a:pt x="56" y="43"/>
                </a:cubicBezTo>
                <a:cubicBezTo>
                  <a:pt x="55" y="43"/>
                  <a:pt x="55" y="43"/>
                  <a:pt x="55" y="43"/>
                </a:cubicBezTo>
                <a:cubicBezTo>
                  <a:pt x="55" y="43"/>
                  <a:pt x="55" y="43"/>
                  <a:pt x="55" y="43"/>
                </a:cubicBezTo>
                <a:cubicBezTo>
                  <a:pt x="55" y="43"/>
                  <a:pt x="55" y="43"/>
                  <a:pt x="55" y="43"/>
                </a:cubicBezTo>
                <a:cubicBezTo>
                  <a:pt x="55" y="43"/>
                  <a:pt x="55" y="43"/>
                  <a:pt x="55" y="43"/>
                </a:cubicBezTo>
                <a:cubicBezTo>
                  <a:pt x="55" y="43"/>
                  <a:pt x="55" y="43"/>
                  <a:pt x="55" y="43"/>
                </a:cubicBezTo>
                <a:cubicBezTo>
                  <a:pt x="55" y="43"/>
                  <a:pt x="55" y="43"/>
                  <a:pt x="55" y="43"/>
                </a:cubicBezTo>
                <a:cubicBezTo>
                  <a:pt x="55" y="43"/>
                  <a:pt x="55" y="43"/>
                  <a:pt x="55" y="43"/>
                </a:cubicBezTo>
                <a:cubicBezTo>
                  <a:pt x="55" y="43"/>
                  <a:pt x="55" y="43"/>
                  <a:pt x="55" y="43"/>
                </a:cubicBezTo>
                <a:cubicBezTo>
                  <a:pt x="55" y="43"/>
                  <a:pt x="55" y="43"/>
                  <a:pt x="55" y="43"/>
                </a:cubicBezTo>
                <a:cubicBezTo>
                  <a:pt x="55" y="43"/>
                  <a:pt x="55" y="43"/>
                  <a:pt x="55" y="43"/>
                </a:cubicBezTo>
                <a:cubicBezTo>
                  <a:pt x="55" y="43"/>
                  <a:pt x="55" y="43"/>
                  <a:pt x="55" y="43"/>
                </a:cubicBezTo>
                <a:cubicBezTo>
                  <a:pt x="55" y="42"/>
                  <a:pt x="55" y="42"/>
                  <a:pt x="55" y="42"/>
                </a:cubicBezTo>
                <a:cubicBezTo>
                  <a:pt x="55" y="42"/>
                  <a:pt x="55" y="42"/>
                  <a:pt x="55" y="42"/>
                </a:cubicBezTo>
                <a:cubicBezTo>
                  <a:pt x="55" y="42"/>
                  <a:pt x="55" y="42"/>
                  <a:pt x="55" y="42"/>
                </a:cubicBezTo>
                <a:cubicBezTo>
                  <a:pt x="55" y="42"/>
                  <a:pt x="55" y="42"/>
                  <a:pt x="55" y="42"/>
                </a:cubicBezTo>
                <a:cubicBezTo>
                  <a:pt x="55" y="42"/>
                  <a:pt x="55" y="42"/>
                  <a:pt x="55" y="42"/>
                </a:cubicBezTo>
                <a:cubicBezTo>
                  <a:pt x="55" y="42"/>
                  <a:pt x="55" y="42"/>
                  <a:pt x="55" y="42"/>
                </a:cubicBezTo>
                <a:cubicBezTo>
                  <a:pt x="55" y="42"/>
                  <a:pt x="55" y="42"/>
                  <a:pt x="55" y="42"/>
                </a:cubicBezTo>
                <a:cubicBezTo>
                  <a:pt x="55" y="42"/>
                  <a:pt x="55" y="42"/>
                  <a:pt x="55" y="42"/>
                </a:cubicBezTo>
                <a:cubicBezTo>
                  <a:pt x="55" y="42"/>
                  <a:pt x="55" y="42"/>
                  <a:pt x="55" y="42"/>
                </a:cubicBezTo>
                <a:cubicBezTo>
                  <a:pt x="55" y="42"/>
                  <a:pt x="55" y="42"/>
                  <a:pt x="55" y="42"/>
                </a:cubicBezTo>
                <a:cubicBezTo>
                  <a:pt x="55" y="42"/>
                  <a:pt x="55" y="42"/>
                  <a:pt x="55" y="42"/>
                </a:cubicBezTo>
                <a:cubicBezTo>
                  <a:pt x="55" y="42"/>
                  <a:pt x="55" y="42"/>
                  <a:pt x="55" y="42"/>
                </a:cubicBezTo>
                <a:cubicBezTo>
                  <a:pt x="55" y="42"/>
                  <a:pt x="55" y="42"/>
                  <a:pt x="55" y="42"/>
                </a:cubicBezTo>
                <a:cubicBezTo>
                  <a:pt x="55" y="42"/>
                  <a:pt x="55" y="42"/>
                  <a:pt x="55" y="42"/>
                </a:cubicBezTo>
                <a:cubicBezTo>
                  <a:pt x="55" y="42"/>
                  <a:pt x="55" y="42"/>
                  <a:pt x="55" y="42"/>
                </a:cubicBezTo>
                <a:cubicBezTo>
                  <a:pt x="55" y="42"/>
                  <a:pt x="55" y="42"/>
                  <a:pt x="55" y="42"/>
                </a:cubicBezTo>
                <a:cubicBezTo>
                  <a:pt x="55" y="42"/>
                  <a:pt x="55" y="42"/>
                  <a:pt x="55" y="42"/>
                </a:cubicBezTo>
                <a:cubicBezTo>
                  <a:pt x="55" y="41"/>
                  <a:pt x="55" y="41"/>
                  <a:pt x="55" y="41"/>
                </a:cubicBezTo>
                <a:cubicBezTo>
                  <a:pt x="55" y="41"/>
                  <a:pt x="55" y="41"/>
                  <a:pt x="55" y="41"/>
                </a:cubicBezTo>
                <a:cubicBezTo>
                  <a:pt x="55" y="41"/>
                  <a:pt x="55" y="41"/>
                  <a:pt x="55" y="41"/>
                </a:cubicBezTo>
                <a:cubicBezTo>
                  <a:pt x="55" y="41"/>
                  <a:pt x="55" y="41"/>
                  <a:pt x="55" y="41"/>
                </a:cubicBezTo>
                <a:cubicBezTo>
                  <a:pt x="55" y="41"/>
                  <a:pt x="55" y="41"/>
                  <a:pt x="55" y="41"/>
                </a:cubicBezTo>
                <a:cubicBezTo>
                  <a:pt x="55" y="41"/>
                  <a:pt x="55" y="41"/>
                  <a:pt x="55" y="41"/>
                </a:cubicBezTo>
                <a:cubicBezTo>
                  <a:pt x="55" y="41"/>
                  <a:pt x="55" y="41"/>
                  <a:pt x="55" y="41"/>
                </a:cubicBezTo>
                <a:cubicBezTo>
                  <a:pt x="55" y="41"/>
                  <a:pt x="55" y="41"/>
                  <a:pt x="55" y="41"/>
                </a:cubicBezTo>
                <a:cubicBezTo>
                  <a:pt x="55" y="41"/>
                  <a:pt x="55" y="41"/>
                  <a:pt x="55" y="41"/>
                </a:cubicBezTo>
                <a:cubicBezTo>
                  <a:pt x="55" y="41"/>
                  <a:pt x="55" y="41"/>
                  <a:pt x="55" y="41"/>
                </a:cubicBezTo>
                <a:cubicBezTo>
                  <a:pt x="55" y="41"/>
                  <a:pt x="55" y="41"/>
                  <a:pt x="55" y="41"/>
                </a:cubicBezTo>
                <a:cubicBezTo>
                  <a:pt x="55" y="41"/>
                  <a:pt x="55" y="41"/>
                  <a:pt x="55" y="41"/>
                </a:cubicBezTo>
                <a:cubicBezTo>
                  <a:pt x="55" y="41"/>
                  <a:pt x="55" y="41"/>
                  <a:pt x="55" y="41"/>
                </a:cubicBezTo>
                <a:cubicBezTo>
                  <a:pt x="55" y="41"/>
                  <a:pt x="55" y="41"/>
                  <a:pt x="55" y="41"/>
                </a:cubicBezTo>
                <a:cubicBezTo>
                  <a:pt x="55" y="41"/>
                  <a:pt x="55" y="41"/>
                  <a:pt x="55" y="41"/>
                </a:cubicBezTo>
                <a:cubicBezTo>
                  <a:pt x="55" y="41"/>
                  <a:pt x="55" y="41"/>
                  <a:pt x="55" y="41"/>
                </a:cubicBezTo>
                <a:cubicBezTo>
                  <a:pt x="55" y="41"/>
                  <a:pt x="55" y="41"/>
                  <a:pt x="55" y="41"/>
                </a:cubicBezTo>
                <a:cubicBezTo>
                  <a:pt x="55" y="41"/>
                  <a:pt x="55" y="41"/>
                  <a:pt x="55" y="41"/>
                </a:cubicBezTo>
                <a:cubicBezTo>
                  <a:pt x="55" y="41"/>
                  <a:pt x="55" y="41"/>
                  <a:pt x="55" y="41"/>
                </a:cubicBezTo>
                <a:cubicBezTo>
                  <a:pt x="55" y="41"/>
                  <a:pt x="55" y="41"/>
                  <a:pt x="55" y="41"/>
                </a:cubicBezTo>
                <a:cubicBezTo>
                  <a:pt x="55" y="41"/>
                  <a:pt x="55" y="41"/>
                  <a:pt x="55" y="41"/>
                </a:cubicBezTo>
                <a:cubicBezTo>
                  <a:pt x="55" y="41"/>
                  <a:pt x="55" y="41"/>
                  <a:pt x="55" y="41"/>
                </a:cubicBezTo>
                <a:cubicBezTo>
                  <a:pt x="55" y="41"/>
                  <a:pt x="55" y="41"/>
                  <a:pt x="55" y="41"/>
                </a:cubicBezTo>
                <a:cubicBezTo>
                  <a:pt x="55" y="41"/>
                  <a:pt x="55" y="41"/>
                  <a:pt x="55" y="41"/>
                </a:cubicBezTo>
                <a:cubicBezTo>
                  <a:pt x="55" y="40"/>
                  <a:pt x="55" y="40"/>
                  <a:pt x="55" y="40"/>
                </a:cubicBezTo>
                <a:cubicBezTo>
                  <a:pt x="55" y="40"/>
                  <a:pt x="55" y="40"/>
                  <a:pt x="55" y="40"/>
                </a:cubicBezTo>
                <a:cubicBezTo>
                  <a:pt x="55" y="40"/>
                  <a:pt x="55" y="40"/>
                  <a:pt x="55" y="40"/>
                </a:cubicBezTo>
                <a:cubicBezTo>
                  <a:pt x="55" y="40"/>
                  <a:pt x="55" y="40"/>
                  <a:pt x="55" y="40"/>
                </a:cubicBezTo>
                <a:cubicBezTo>
                  <a:pt x="55" y="40"/>
                  <a:pt x="55" y="40"/>
                  <a:pt x="55" y="40"/>
                </a:cubicBezTo>
                <a:cubicBezTo>
                  <a:pt x="55" y="40"/>
                  <a:pt x="55" y="40"/>
                  <a:pt x="55" y="40"/>
                </a:cubicBezTo>
                <a:cubicBezTo>
                  <a:pt x="55" y="40"/>
                  <a:pt x="55" y="40"/>
                  <a:pt x="55" y="40"/>
                </a:cubicBezTo>
                <a:cubicBezTo>
                  <a:pt x="55" y="40"/>
                  <a:pt x="55" y="40"/>
                  <a:pt x="55" y="40"/>
                </a:cubicBezTo>
                <a:cubicBezTo>
                  <a:pt x="55" y="40"/>
                  <a:pt x="55" y="41"/>
                  <a:pt x="55" y="41"/>
                </a:cubicBezTo>
                <a:cubicBezTo>
                  <a:pt x="55" y="41"/>
                  <a:pt x="55" y="41"/>
                  <a:pt x="55" y="41"/>
                </a:cubicBezTo>
                <a:cubicBezTo>
                  <a:pt x="55" y="41"/>
                  <a:pt x="55" y="41"/>
                  <a:pt x="55" y="41"/>
                </a:cubicBezTo>
                <a:cubicBezTo>
                  <a:pt x="55" y="41"/>
                  <a:pt x="54" y="41"/>
                  <a:pt x="54" y="41"/>
                </a:cubicBezTo>
                <a:cubicBezTo>
                  <a:pt x="54" y="41"/>
                  <a:pt x="54" y="41"/>
                  <a:pt x="54" y="41"/>
                </a:cubicBezTo>
                <a:cubicBezTo>
                  <a:pt x="54" y="41"/>
                  <a:pt x="54" y="41"/>
                  <a:pt x="54" y="41"/>
                </a:cubicBezTo>
                <a:cubicBezTo>
                  <a:pt x="54" y="41"/>
                  <a:pt x="54" y="41"/>
                  <a:pt x="54" y="41"/>
                </a:cubicBezTo>
                <a:cubicBezTo>
                  <a:pt x="54" y="41"/>
                  <a:pt x="54" y="41"/>
                  <a:pt x="54" y="41"/>
                </a:cubicBezTo>
                <a:cubicBezTo>
                  <a:pt x="54" y="41"/>
                  <a:pt x="54" y="41"/>
                  <a:pt x="54" y="41"/>
                </a:cubicBezTo>
                <a:cubicBezTo>
                  <a:pt x="54" y="41"/>
                  <a:pt x="54" y="41"/>
                  <a:pt x="54" y="41"/>
                </a:cubicBezTo>
                <a:cubicBezTo>
                  <a:pt x="54" y="41"/>
                  <a:pt x="54" y="41"/>
                  <a:pt x="54" y="41"/>
                </a:cubicBezTo>
                <a:cubicBezTo>
                  <a:pt x="54" y="41"/>
                  <a:pt x="54" y="41"/>
                  <a:pt x="54" y="41"/>
                </a:cubicBezTo>
                <a:cubicBezTo>
                  <a:pt x="54" y="41"/>
                  <a:pt x="54" y="41"/>
                  <a:pt x="54" y="41"/>
                </a:cubicBezTo>
                <a:cubicBezTo>
                  <a:pt x="54" y="41"/>
                  <a:pt x="54" y="41"/>
                  <a:pt x="54" y="41"/>
                </a:cubicBezTo>
                <a:cubicBezTo>
                  <a:pt x="54" y="41"/>
                  <a:pt x="54" y="41"/>
                  <a:pt x="54" y="41"/>
                </a:cubicBezTo>
                <a:cubicBezTo>
                  <a:pt x="54" y="41"/>
                  <a:pt x="54" y="41"/>
                  <a:pt x="54" y="40"/>
                </a:cubicBezTo>
                <a:cubicBezTo>
                  <a:pt x="54" y="40"/>
                  <a:pt x="54" y="40"/>
                  <a:pt x="54" y="40"/>
                </a:cubicBezTo>
                <a:cubicBezTo>
                  <a:pt x="54" y="40"/>
                  <a:pt x="54" y="40"/>
                  <a:pt x="54" y="40"/>
                </a:cubicBezTo>
                <a:cubicBezTo>
                  <a:pt x="54" y="40"/>
                  <a:pt x="54" y="40"/>
                  <a:pt x="54" y="40"/>
                </a:cubicBezTo>
                <a:cubicBezTo>
                  <a:pt x="54" y="40"/>
                  <a:pt x="54" y="40"/>
                  <a:pt x="54" y="40"/>
                </a:cubicBezTo>
                <a:cubicBezTo>
                  <a:pt x="54" y="40"/>
                  <a:pt x="54" y="40"/>
                  <a:pt x="54" y="40"/>
                </a:cubicBezTo>
                <a:cubicBezTo>
                  <a:pt x="54" y="40"/>
                  <a:pt x="54" y="40"/>
                  <a:pt x="54" y="40"/>
                </a:cubicBezTo>
                <a:cubicBezTo>
                  <a:pt x="54" y="40"/>
                  <a:pt x="54" y="40"/>
                  <a:pt x="54" y="40"/>
                </a:cubicBezTo>
                <a:cubicBezTo>
                  <a:pt x="54" y="40"/>
                  <a:pt x="54" y="40"/>
                  <a:pt x="54" y="40"/>
                </a:cubicBezTo>
                <a:cubicBezTo>
                  <a:pt x="54" y="40"/>
                  <a:pt x="54" y="40"/>
                  <a:pt x="54" y="40"/>
                </a:cubicBezTo>
                <a:cubicBezTo>
                  <a:pt x="54" y="40"/>
                  <a:pt x="54" y="40"/>
                  <a:pt x="54" y="40"/>
                </a:cubicBezTo>
                <a:cubicBezTo>
                  <a:pt x="54" y="40"/>
                  <a:pt x="54" y="40"/>
                  <a:pt x="54" y="40"/>
                </a:cubicBezTo>
                <a:cubicBezTo>
                  <a:pt x="54" y="40"/>
                  <a:pt x="54" y="40"/>
                  <a:pt x="54" y="40"/>
                </a:cubicBezTo>
                <a:cubicBezTo>
                  <a:pt x="54" y="40"/>
                  <a:pt x="54" y="40"/>
                  <a:pt x="54" y="40"/>
                </a:cubicBezTo>
                <a:cubicBezTo>
                  <a:pt x="54" y="40"/>
                  <a:pt x="54" y="40"/>
                  <a:pt x="54" y="40"/>
                </a:cubicBezTo>
                <a:cubicBezTo>
                  <a:pt x="54" y="40"/>
                  <a:pt x="54" y="40"/>
                  <a:pt x="54" y="40"/>
                </a:cubicBezTo>
                <a:cubicBezTo>
                  <a:pt x="54" y="40"/>
                  <a:pt x="54" y="40"/>
                  <a:pt x="54" y="40"/>
                </a:cubicBezTo>
                <a:cubicBezTo>
                  <a:pt x="54" y="40"/>
                  <a:pt x="54" y="40"/>
                  <a:pt x="54" y="40"/>
                </a:cubicBezTo>
                <a:cubicBezTo>
                  <a:pt x="54" y="40"/>
                  <a:pt x="54" y="40"/>
                  <a:pt x="54" y="40"/>
                </a:cubicBezTo>
                <a:cubicBezTo>
                  <a:pt x="54" y="40"/>
                  <a:pt x="54" y="40"/>
                  <a:pt x="54" y="40"/>
                </a:cubicBezTo>
                <a:cubicBezTo>
                  <a:pt x="54" y="40"/>
                  <a:pt x="54" y="40"/>
                  <a:pt x="54" y="40"/>
                </a:cubicBezTo>
                <a:cubicBezTo>
                  <a:pt x="54" y="40"/>
                  <a:pt x="54" y="40"/>
                  <a:pt x="54" y="40"/>
                </a:cubicBezTo>
                <a:cubicBezTo>
                  <a:pt x="54" y="40"/>
                  <a:pt x="54" y="40"/>
                  <a:pt x="54" y="40"/>
                </a:cubicBezTo>
                <a:cubicBezTo>
                  <a:pt x="54" y="40"/>
                  <a:pt x="54" y="40"/>
                  <a:pt x="54" y="40"/>
                </a:cubicBezTo>
                <a:cubicBezTo>
                  <a:pt x="54" y="40"/>
                  <a:pt x="54" y="40"/>
                  <a:pt x="54" y="40"/>
                </a:cubicBezTo>
                <a:cubicBezTo>
                  <a:pt x="54" y="40"/>
                  <a:pt x="54" y="40"/>
                  <a:pt x="54" y="40"/>
                </a:cubicBezTo>
                <a:cubicBezTo>
                  <a:pt x="54" y="40"/>
                  <a:pt x="54" y="40"/>
                  <a:pt x="54" y="40"/>
                </a:cubicBezTo>
                <a:cubicBezTo>
                  <a:pt x="54" y="40"/>
                  <a:pt x="54" y="40"/>
                  <a:pt x="54" y="40"/>
                </a:cubicBezTo>
                <a:cubicBezTo>
                  <a:pt x="54" y="40"/>
                  <a:pt x="54" y="40"/>
                  <a:pt x="54" y="40"/>
                </a:cubicBezTo>
                <a:cubicBezTo>
                  <a:pt x="53" y="40"/>
                  <a:pt x="53" y="40"/>
                  <a:pt x="53" y="40"/>
                </a:cubicBezTo>
                <a:cubicBezTo>
                  <a:pt x="53" y="40"/>
                  <a:pt x="53" y="40"/>
                  <a:pt x="53" y="40"/>
                </a:cubicBezTo>
                <a:cubicBezTo>
                  <a:pt x="53" y="40"/>
                  <a:pt x="53" y="40"/>
                  <a:pt x="53" y="40"/>
                </a:cubicBezTo>
                <a:cubicBezTo>
                  <a:pt x="53" y="40"/>
                  <a:pt x="53" y="40"/>
                  <a:pt x="53" y="40"/>
                </a:cubicBezTo>
                <a:cubicBezTo>
                  <a:pt x="53" y="40"/>
                  <a:pt x="53" y="40"/>
                  <a:pt x="53" y="40"/>
                </a:cubicBezTo>
                <a:cubicBezTo>
                  <a:pt x="53" y="40"/>
                  <a:pt x="53" y="40"/>
                  <a:pt x="53" y="40"/>
                </a:cubicBezTo>
                <a:cubicBezTo>
                  <a:pt x="53" y="40"/>
                  <a:pt x="53" y="40"/>
                  <a:pt x="53" y="40"/>
                </a:cubicBezTo>
                <a:cubicBezTo>
                  <a:pt x="53" y="40"/>
                  <a:pt x="53" y="40"/>
                  <a:pt x="53" y="40"/>
                </a:cubicBezTo>
                <a:cubicBezTo>
                  <a:pt x="53" y="40"/>
                  <a:pt x="53" y="40"/>
                  <a:pt x="53" y="40"/>
                </a:cubicBezTo>
                <a:cubicBezTo>
                  <a:pt x="53" y="40"/>
                  <a:pt x="53" y="40"/>
                  <a:pt x="53" y="40"/>
                </a:cubicBezTo>
                <a:cubicBezTo>
                  <a:pt x="53" y="40"/>
                  <a:pt x="53" y="40"/>
                  <a:pt x="53" y="40"/>
                </a:cubicBezTo>
                <a:cubicBezTo>
                  <a:pt x="53" y="40"/>
                  <a:pt x="53" y="40"/>
                  <a:pt x="53" y="40"/>
                </a:cubicBezTo>
                <a:cubicBezTo>
                  <a:pt x="53" y="40"/>
                  <a:pt x="53" y="40"/>
                  <a:pt x="53" y="40"/>
                </a:cubicBezTo>
                <a:cubicBezTo>
                  <a:pt x="53" y="40"/>
                  <a:pt x="53" y="40"/>
                  <a:pt x="53" y="40"/>
                </a:cubicBezTo>
                <a:cubicBezTo>
                  <a:pt x="53" y="40"/>
                  <a:pt x="53" y="40"/>
                  <a:pt x="53" y="40"/>
                </a:cubicBezTo>
                <a:cubicBezTo>
                  <a:pt x="53" y="40"/>
                  <a:pt x="53" y="40"/>
                  <a:pt x="53" y="40"/>
                </a:cubicBezTo>
                <a:cubicBezTo>
                  <a:pt x="53" y="40"/>
                  <a:pt x="53" y="40"/>
                  <a:pt x="53" y="40"/>
                </a:cubicBezTo>
                <a:cubicBezTo>
                  <a:pt x="53" y="40"/>
                  <a:pt x="53" y="40"/>
                  <a:pt x="53" y="40"/>
                </a:cubicBezTo>
                <a:cubicBezTo>
                  <a:pt x="53" y="40"/>
                  <a:pt x="53" y="40"/>
                  <a:pt x="53" y="40"/>
                </a:cubicBezTo>
                <a:cubicBezTo>
                  <a:pt x="53" y="40"/>
                  <a:pt x="53" y="40"/>
                  <a:pt x="53" y="40"/>
                </a:cubicBezTo>
                <a:cubicBezTo>
                  <a:pt x="53" y="40"/>
                  <a:pt x="53" y="40"/>
                  <a:pt x="53" y="40"/>
                </a:cubicBezTo>
                <a:cubicBezTo>
                  <a:pt x="53" y="40"/>
                  <a:pt x="52" y="40"/>
                  <a:pt x="52" y="40"/>
                </a:cubicBezTo>
                <a:cubicBezTo>
                  <a:pt x="52" y="40"/>
                  <a:pt x="52" y="40"/>
                  <a:pt x="52" y="40"/>
                </a:cubicBezTo>
                <a:cubicBezTo>
                  <a:pt x="52" y="40"/>
                  <a:pt x="52" y="40"/>
                  <a:pt x="52" y="40"/>
                </a:cubicBezTo>
                <a:cubicBezTo>
                  <a:pt x="52" y="40"/>
                  <a:pt x="52" y="40"/>
                  <a:pt x="52" y="40"/>
                </a:cubicBezTo>
                <a:cubicBezTo>
                  <a:pt x="52" y="40"/>
                  <a:pt x="52" y="40"/>
                  <a:pt x="52" y="40"/>
                </a:cubicBezTo>
                <a:cubicBezTo>
                  <a:pt x="52" y="40"/>
                  <a:pt x="52" y="40"/>
                  <a:pt x="52" y="40"/>
                </a:cubicBezTo>
                <a:cubicBezTo>
                  <a:pt x="52" y="40"/>
                  <a:pt x="52" y="40"/>
                  <a:pt x="52" y="40"/>
                </a:cubicBezTo>
                <a:cubicBezTo>
                  <a:pt x="52" y="40"/>
                  <a:pt x="52" y="40"/>
                  <a:pt x="52" y="40"/>
                </a:cubicBezTo>
                <a:cubicBezTo>
                  <a:pt x="52" y="40"/>
                  <a:pt x="52" y="40"/>
                  <a:pt x="52" y="40"/>
                </a:cubicBezTo>
                <a:cubicBezTo>
                  <a:pt x="52" y="40"/>
                  <a:pt x="52" y="40"/>
                  <a:pt x="52" y="40"/>
                </a:cubicBezTo>
                <a:cubicBezTo>
                  <a:pt x="52" y="40"/>
                  <a:pt x="52" y="40"/>
                  <a:pt x="52" y="40"/>
                </a:cubicBezTo>
                <a:cubicBezTo>
                  <a:pt x="52" y="40"/>
                  <a:pt x="52" y="40"/>
                  <a:pt x="52" y="40"/>
                </a:cubicBezTo>
                <a:cubicBezTo>
                  <a:pt x="52" y="40"/>
                  <a:pt x="52" y="40"/>
                  <a:pt x="52" y="40"/>
                </a:cubicBezTo>
                <a:cubicBezTo>
                  <a:pt x="52" y="40"/>
                  <a:pt x="52" y="40"/>
                  <a:pt x="52" y="40"/>
                </a:cubicBezTo>
                <a:cubicBezTo>
                  <a:pt x="52" y="40"/>
                  <a:pt x="52" y="40"/>
                  <a:pt x="52" y="40"/>
                </a:cubicBezTo>
                <a:cubicBezTo>
                  <a:pt x="52" y="40"/>
                  <a:pt x="52" y="40"/>
                  <a:pt x="52" y="40"/>
                </a:cubicBezTo>
                <a:cubicBezTo>
                  <a:pt x="52" y="40"/>
                  <a:pt x="52" y="40"/>
                  <a:pt x="52" y="40"/>
                </a:cubicBezTo>
                <a:cubicBezTo>
                  <a:pt x="52" y="40"/>
                  <a:pt x="52" y="40"/>
                  <a:pt x="52" y="40"/>
                </a:cubicBezTo>
                <a:cubicBezTo>
                  <a:pt x="52" y="40"/>
                  <a:pt x="52" y="40"/>
                  <a:pt x="52" y="40"/>
                </a:cubicBezTo>
                <a:cubicBezTo>
                  <a:pt x="52" y="40"/>
                  <a:pt x="52" y="40"/>
                  <a:pt x="52" y="40"/>
                </a:cubicBezTo>
                <a:cubicBezTo>
                  <a:pt x="52" y="40"/>
                  <a:pt x="52" y="40"/>
                  <a:pt x="52" y="40"/>
                </a:cubicBezTo>
                <a:cubicBezTo>
                  <a:pt x="52" y="40"/>
                  <a:pt x="52" y="40"/>
                  <a:pt x="52" y="40"/>
                </a:cubicBezTo>
                <a:cubicBezTo>
                  <a:pt x="52" y="40"/>
                  <a:pt x="52" y="40"/>
                  <a:pt x="51" y="40"/>
                </a:cubicBezTo>
                <a:cubicBezTo>
                  <a:pt x="51" y="40"/>
                  <a:pt x="51" y="40"/>
                  <a:pt x="51" y="40"/>
                </a:cubicBezTo>
                <a:cubicBezTo>
                  <a:pt x="51" y="40"/>
                  <a:pt x="51" y="40"/>
                  <a:pt x="51" y="40"/>
                </a:cubicBezTo>
                <a:cubicBezTo>
                  <a:pt x="51" y="40"/>
                  <a:pt x="51" y="40"/>
                  <a:pt x="51" y="40"/>
                </a:cubicBezTo>
                <a:cubicBezTo>
                  <a:pt x="51" y="40"/>
                  <a:pt x="51" y="40"/>
                  <a:pt x="51" y="40"/>
                </a:cubicBezTo>
                <a:cubicBezTo>
                  <a:pt x="51" y="40"/>
                  <a:pt x="51" y="40"/>
                  <a:pt x="51" y="40"/>
                </a:cubicBezTo>
                <a:cubicBezTo>
                  <a:pt x="51" y="40"/>
                  <a:pt x="51" y="40"/>
                  <a:pt x="51" y="40"/>
                </a:cubicBezTo>
                <a:cubicBezTo>
                  <a:pt x="51" y="40"/>
                  <a:pt x="51" y="40"/>
                  <a:pt x="51" y="40"/>
                </a:cubicBezTo>
                <a:cubicBezTo>
                  <a:pt x="51" y="40"/>
                  <a:pt x="51" y="40"/>
                  <a:pt x="51" y="40"/>
                </a:cubicBezTo>
                <a:cubicBezTo>
                  <a:pt x="51" y="40"/>
                  <a:pt x="51" y="40"/>
                  <a:pt x="51" y="40"/>
                </a:cubicBezTo>
                <a:cubicBezTo>
                  <a:pt x="51" y="40"/>
                  <a:pt x="51" y="40"/>
                  <a:pt x="51" y="40"/>
                </a:cubicBezTo>
                <a:cubicBezTo>
                  <a:pt x="51" y="40"/>
                  <a:pt x="51" y="40"/>
                  <a:pt x="51" y="40"/>
                </a:cubicBezTo>
                <a:cubicBezTo>
                  <a:pt x="51" y="40"/>
                  <a:pt x="51" y="40"/>
                  <a:pt x="51" y="40"/>
                </a:cubicBezTo>
                <a:cubicBezTo>
                  <a:pt x="51" y="40"/>
                  <a:pt x="51" y="40"/>
                  <a:pt x="51" y="40"/>
                </a:cubicBezTo>
                <a:cubicBezTo>
                  <a:pt x="51" y="40"/>
                  <a:pt x="51" y="39"/>
                  <a:pt x="51" y="39"/>
                </a:cubicBezTo>
                <a:cubicBezTo>
                  <a:pt x="51" y="39"/>
                  <a:pt x="51" y="39"/>
                  <a:pt x="51" y="39"/>
                </a:cubicBezTo>
                <a:cubicBezTo>
                  <a:pt x="51" y="39"/>
                  <a:pt x="51" y="39"/>
                  <a:pt x="51" y="39"/>
                </a:cubicBezTo>
                <a:cubicBezTo>
                  <a:pt x="51" y="39"/>
                  <a:pt x="51" y="39"/>
                  <a:pt x="51" y="39"/>
                </a:cubicBezTo>
                <a:cubicBezTo>
                  <a:pt x="51" y="39"/>
                  <a:pt x="51" y="39"/>
                  <a:pt x="51" y="39"/>
                </a:cubicBezTo>
                <a:cubicBezTo>
                  <a:pt x="51" y="39"/>
                  <a:pt x="51" y="39"/>
                  <a:pt x="51" y="39"/>
                </a:cubicBezTo>
                <a:cubicBezTo>
                  <a:pt x="51" y="39"/>
                  <a:pt x="51" y="39"/>
                  <a:pt x="51" y="39"/>
                </a:cubicBezTo>
                <a:cubicBezTo>
                  <a:pt x="51" y="39"/>
                  <a:pt x="51" y="39"/>
                  <a:pt x="51" y="39"/>
                </a:cubicBezTo>
                <a:cubicBezTo>
                  <a:pt x="51" y="39"/>
                  <a:pt x="51" y="39"/>
                  <a:pt x="51" y="39"/>
                </a:cubicBezTo>
                <a:cubicBezTo>
                  <a:pt x="51" y="39"/>
                  <a:pt x="50" y="39"/>
                  <a:pt x="50" y="39"/>
                </a:cubicBezTo>
                <a:cubicBezTo>
                  <a:pt x="50" y="39"/>
                  <a:pt x="50" y="39"/>
                  <a:pt x="50" y="39"/>
                </a:cubicBezTo>
                <a:cubicBezTo>
                  <a:pt x="50" y="39"/>
                  <a:pt x="50" y="39"/>
                  <a:pt x="50" y="39"/>
                </a:cubicBezTo>
                <a:cubicBezTo>
                  <a:pt x="50" y="39"/>
                  <a:pt x="50" y="39"/>
                  <a:pt x="50" y="39"/>
                </a:cubicBezTo>
                <a:cubicBezTo>
                  <a:pt x="50" y="39"/>
                  <a:pt x="50" y="39"/>
                  <a:pt x="50" y="39"/>
                </a:cubicBezTo>
                <a:cubicBezTo>
                  <a:pt x="50" y="39"/>
                  <a:pt x="50" y="39"/>
                  <a:pt x="50" y="39"/>
                </a:cubicBezTo>
                <a:cubicBezTo>
                  <a:pt x="50" y="39"/>
                  <a:pt x="50" y="39"/>
                  <a:pt x="50" y="39"/>
                </a:cubicBezTo>
                <a:cubicBezTo>
                  <a:pt x="50" y="39"/>
                  <a:pt x="50" y="39"/>
                  <a:pt x="50" y="39"/>
                </a:cubicBezTo>
                <a:cubicBezTo>
                  <a:pt x="50" y="39"/>
                  <a:pt x="50" y="39"/>
                  <a:pt x="50" y="39"/>
                </a:cubicBezTo>
                <a:cubicBezTo>
                  <a:pt x="50" y="39"/>
                  <a:pt x="50" y="39"/>
                  <a:pt x="50" y="39"/>
                </a:cubicBezTo>
                <a:cubicBezTo>
                  <a:pt x="50" y="39"/>
                  <a:pt x="50" y="39"/>
                  <a:pt x="50" y="39"/>
                </a:cubicBezTo>
                <a:cubicBezTo>
                  <a:pt x="50" y="39"/>
                  <a:pt x="50" y="39"/>
                  <a:pt x="50" y="39"/>
                </a:cubicBezTo>
                <a:cubicBezTo>
                  <a:pt x="50" y="39"/>
                  <a:pt x="50" y="39"/>
                  <a:pt x="50" y="39"/>
                </a:cubicBezTo>
                <a:cubicBezTo>
                  <a:pt x="50" y="39"/>
                  <a:pt x="50" y="39"/>
                  <a:pt x="50" y="39"/>
                </a:cubicBezTo>
                <a:cubicBezTo>
                  <a:pt x="50" y="39"/>
                  <a:pt x="50" y="39"/>
                  <a:pt x="50" y="39"/>
                </a:cubicBezTo>
                <a:cubicBezTo>
                  <a:pt x="50" y="39"/>
                  <a:pt x="50" y="39"/>
                  <a:pt x="50" y="39"/>
                </a:cubicBezTo>
                <a:cubicBezTo>
                  <a:pt x="50" y="39"/>
                  <a:pt x="50" y="39"/>
                  <a:pt x="50" y="39"/>
                </a:cubicBezTo>
                <a:cubicBezTo>
                  <a:pt x="50" y="39"/>
                  <a:pt x="50" y="39"/>
                  <a:pt x="50" y="39"/>
                </a:cubicBezTo>
                <a:cubicBezTo>
                  <a:pt x="50" y="39"/>
                  <a:pt x="50" y="39"/>
                  <a:pt x="50" y="39"/>
                </a:cubicBezTo>
                <a:cubicBezTo>
                  <a:pt x="50" y="39"/>
                  <a:pt x="50" y="39"/>
                  <a:pt x="50" y="39"/>
                </a:cubicBezTo>
                <a:cubicBezTo>
                  <a:pt x="49" y="39"/>
                  <a:pt x="49" y="39"/>
                  <a:pt x="49" y="39"/>
                </a:cubicBezTo>
                <a:cubicBezTo>
                  <a:pt x="49" y="39"/>
                  <a:pt x="49" y="39"/>
                  <a:pt x="49" y="39"/>
                </a:cubicBezTo>
                <a:cubicBezTo>
                  <a:pt x="49" y="39"/>
                  <a:pt x="49" y="39"/>
                  <a:pt x="49" y="39"/>
                </a:cubicBezTo>
                <a:cubicBezTo>
                  <a:pt x="49" y="39"/>
                  <a:pt x="49" y="39"/>
                  <a:pt x="49" y="39"/>
                </a:cubicBezTo>
                <a:cubicBezTo>
                  <a:pt x="49" y="39"/>
                  <a:pt x="49" y="39"/>
                  <a:pt x="49" y="39"/>
                </a:cubicBezTo>
                <a:cubicBezTo>
                  <a:pt x="49" y="39"/>
                  <a:pt x="49" y="39"/>
                  <a:pt x="49" y="39"/>
                </a:cubicBezTo>
                <a:cubicBezTo>
                  <a:pt x="49" y="39"/>
                  <a:pt x="49" y="39"/>
                  <a:pt x="49" y="39"/>
                </a:cubicBezTo>
                <a:cubicBezTo>
                  <a:pt x="49" y="39"/>
                  <a:pt x="49" y="39"/>
                  <a:pt x="49" y="39"/>
                </a:cubicBezTo>
                <a:cubicBezTo>
                  <a:pt x="49" y="39"/>
                  <a:pt x="49" y="39"/>
                  <a:pt x="49" y="39"/>
                </a:cubicBezTo>
                <a:cubicBezTo>
                  <a:pt x="49" y="39"/>
                  <a:pt x="49" y="39"/>
                  <a:pt x="49" y="39"/>
                </a:cubicBezTo>
                <a:cubicBezTo>
                  <a:pt x="49" y="38"/>
                  <a:pt x="49" y="38"/>
                  <a:pt x="49" y="38"/>
                </a:cubicBezTo>
                <a:cubicBezTo>
                  <a:pt x="49" y="38"/>
                  <a:pt x="49" y="38"/>
                  <a:pt x="49" y="38"/>
                </a:cubicBezTo>
                <a:cubicBezTo>
                  <a:pt x="49" y="38"/>
                  <a:pt x="49" y="38"/>
                  <a:pt x="49" y="38"/>
                </a:cubicBezTo>
                <a:cubicBezTo>
                  <a:pt x="49" y="38"/>
                  <a:pt x="49" y="38"/>
                  <a:pt x="49" y="38"/>
                </a:cubicBezTo>
                <a:cubicBezTo>
                  <a:pt x="49" y="38"/>
                  <a:pt x="49" y="38"/>
                  <a:pt x="49" y="38"/>
                </a:cubicBezTo>
                <a:cubicBezTo>
                  <a:pt x="49" y="38"/>
                  <a:pt x="49" y="38"/>
                  <a:pt x="49" y="38"/>
                </a:cubicBezTo>
                <a:cubicBezTo>
                  <a:pt x="49" y="38"/>
                  <a:pt x="49" y="38"/>
                  <a:pt x="49" y="38"/>
                </a:cubicBezTo>
                <a:cubicBezTo>
                  <a:pt x="49" y="38"/>
                  <a:pt x="49" y="38"/>
                  <a:pt x="49" y="38"/>
                </a:cubicBezTo>
                <a:cubicBezTo>
                  <a:pt x="49" y="38"/>
                  <a:pt x="49" y="38"/>
                  <a:pt x="49" y="38"/>
                </a:cubicBezTo>
                <a:cubicBezTo>
                  <a:pt x="49" y="38"/>
                  <a:pt x="49" y="38"/>
                  <a:pt x="49" y="38"/>
                </a:cubicBezTo>
                <a:cubicBezTo>
                  <a:pt x="49" y="38"/>
                  <a:pt x="49" y="38"/>
                  <a:pt x="49" y="38"/>
                </a:cubicBezTo>
                <a:cubicBezTo>
                  <a:pt x="49" y="38"/>
                  <a:pt x="49" y="38"/>
                  <a:pt x="49" y="38"/>
                </a:cubicBezTo>
                <a:cubicBezTo>
                  <a:pt x="49" y="38"/>
                  <a:pt x="49" y="38"/>
                  <a:pt x="49" y="38"/>
                </a:cubicBezTo>
                <a:cubicBezTo>
                  <a:pt x="49" y="38"/>
                  <a:pt x="49" y="38"/>
                  <a:pt x="49" y="38"/>
                </a:cubicBezTo>
                <a:cubicBezTo>
                  <a:pt x="49" y="38"/>
                  <a:pt x="49" y="38"/>
                  <a:pt x="49" y="38"/>
                </a:cubicBezTo>
                <a:cubicBezTo>
                  <a:pt x="49" y="38"/>
                  <a:pt x="49" y="38"/>
                  <a:pt x="49" y="38"/>
                </a:cubicBezTo>
                <a:cubicBezTo>
                  <a:pt x="49" y="38"/>
                  <a:pt x="49" y="38"/>
                  <a:pt x="49" y="38"/>
                </a:cubicBezTo>
                <a:cubicBezTo>
                  <a:pt x="49" y="38"/>
                  <a:pt x="49" y="38"/>
                  <a:pt x="49" y="38"/>
                </a:cubicBezTo>
                <a:cubicBezTo>
                  <a:pt x="49" y="38"/>
                  <a:pt x="49" y="38"/>
                  <a:pt x="49" y="38"/>
                </a:cubicBezTo>
                <a:cubicBezTo>
                  <a:pt x="49" y="38"/>
                  <a:pt x="49" y="39"/>
                  <a:pt x="49" y="39"/>
                </a:cubicBezTo>
                <a:cubicBezTo>
                  <a:pt x="49" y="39"/>
                  <a:pt x="49" y="39"/>
                  <a:pt x="49" y="39"/>
                </a:cubicBezTo>
                <a:cubicBezTo>
                  <a:pt x="49" y="39"/>
                  <a:pt x="49" y="39"/>
                  <a:pt x="49" y="39"/>
                </a:cubicBezTo>
                <a:cubicBezTo>
                  <a:pt x="49" y="39"/>
                  <a:pt x="49" y="39"/>
                  <a:pt x="49" y="39"/>
                </a:cubicBezTo>
                <a:cubicBezTo>
                  <a:pt x="49" y="39"/>
                  <a:pt x="49" y="39"/>
                  <a:pt x="49" y="39"/>
                </a:cubicBezTo>
                <a:cubicBezTo>
                  <a:pt x="49" y="39"/>
                  <a:pt x="49" y="39"/>
                  <a:pt x="49" y="39"/>
                </a:cubicBezTo>
                <a:cubicBezTo>
                  <a:pt x="49" y="39"/>
                  <a:pt x="49" y="39"/>
                  <a:pt x="49" y="39"/>
                </a:cubicBezTo>
                <a:cubicBezTo>
                  <a:pt x="49" y="39"/>
                  <a:pt x="49" y="39"/>
                  <a:pt x="49" y="39"/>
                </a:cubicBezTo>
                <a:cubicBezTo>
                  <a:pt x="49" y="39"/>
                  <a:pt x="49" y="39"/>
                  <a:pt x="49" y="39"/>
                </a:cubicBezTo>
                <a:cubicBezTo>
                  <a:pt x="49" y="39"/>
                  <a:pt x="49" y="39"/>
                  <a:pt x="49" y="39"/>
                </a:cubicBezTo>
                <a:cubicBezTo>
                  <a:pt x="49" y="39"/>
                  <a:pt x="49" y="39"/>
                  <a:pt x="49" y="39"/>
                </a:cubicBezTo>
                <a:cubicBezTo>
                  <a:pt x="49" y="39"/>
                  <a:pt x="49" y="39"/>
                  <a:pt x="49" y="39"/>
                </a:cubicBezTo>
                <a:cubicBezTo>
                  <a:pt x="49" y="39"/>
                  <a:pt x="49" y="39"/>
                  <a:pt x="49" y="39"/>
                </a:cubicBezTo>
                <a:cubicBezTo>
                  <a:pt x="49" y="39"/>
                  <a:pt x="49" y="39"/>
                  <a:pt x="49" y="39"/>
                </a:cubicBezTo>
                <a:cubicBezTo>
                  <a:pt x="49" y="39"/>
                  <a:pt x="49" y="39"/>
                  <a:pt x="49" y="39"/>
                </a:cubicBezTo>
                <a:cubicBezTo>
                  <a:pt x="49" y="39"/>
                  <a:pt x="49" y="39"/>
                  <a:pt x="49" y="39"/>
                </a:cubicBezTo>
                <a:cubicBezTo>
                  <a:pt x="49" y="39"/>
                  <a:pt x="49" y="39"/>
                  <a:pt x="49" y="39"/>
                </a:cubicBezTo>
                <a:cubicBezTo>
                  <a:pt x="49" y="39"/>
                  <a:pt x="49" y="39"/>
                  <a:pt x="49" y="39"/>
                </a:cubicBezTo>
                <a:cubicBezTo>
                  <a:pt x="49" y="39"/>
                  <a:pt x="49" y="39"/>
                  <a:pt x="49" y="39"/>
                </a:cubicBezTo>
                <a:cubicBezTo>
                  <a:pt x="49" y="39"/>
                  <a:pt x="49" y="39"/>
                  <a:pt x="49" y="39"/>
                </a:cubicBezTo>
                <a:cubicBezTo>
                  <a:pt x="49" y="39"/>
                  <a:pt x="49" y="39"/>
                  <a:pt x="49" y="39"/>
                </a:cubicBezTo>
                <a:cubicBezTo>
                  <a:pt x="49" y="39"/>
                  <a:pt x="49" y="39"/>
                  <a:pt x="49" y="39"/>
                </a:cubicBezTo>
                <a:cubicBezTo>
                  <a:pt x="49" y="39"/>
                  <a:pt x="49" y="39"/>
                  <a:pt x="49" y="39"/>
                </a:cubicBezTo>
                <a:cubicBezTo>
                  <a:pt x="49" y="39"/>
                  <a:pt x="49" y="39"/>
                  <a:pt x="49" y="39"/>
                </a:cubicBezTo>
                <a:cubicBezTo>
                  <a:pt x="49" y="39"/>
                  <a:pt x="49" y="39"/>
                  <a:pt x="49" y="39"/>
                </a:cubicBezTo>
                <a:cubicBezTo>
                  <a:pt x="49" y="39"/>
                  <a:pt x="49" y="39"/>
                  <a:pt x="49" y="39"/>
                </a:cubicBezTo>
                <a:cubicBezTo>
                  <a:pt x="49" y="39"/>
                  <a:pt x="49" y="39"/>
                  <a:pt x="49" y="40"/>
                </a:cubicBezTo>
                <a:cubicBezTo>
                  <a:pt x="49" y="40"/>
                  <a:pt x="49" y="40"/>
                  <a:pt x="49" y="40"/>
                </a:cubicBezTo>
                <a:cubicBezTo>
                  <a:pt x="49" y="40"/>
                  <a:pt x="49" y="40"/>
                  <a:pt x="49" y="40"/>
                </a:cubicBezTo>
                <a:cubicBezTo>
                  <a:pt x="49" y="40"/>
                  <a:pt x="49" y="40"/>
                  <a:pt x="49" y="40"/>
                </a:cubicBezTo>
                <a:cubicBezTo>
                  <a:pt x="49" y="40"/>
                  <a:pt x="49" y="40"/>
                  <a:pt x="49" y="40"/>
                </a:cubicBezTo>
                <a:cubicBezTo>
                  <a:pt x="49" y="40"/>
                  <a:pt x="49" y="40"/>
                  <a:pt x="49" y="40"/>
                </a:cubicBezTo>
                <a:cubicBezTo>
                  <a:pt x="49" y="40"/>
                  <a:pt x="49" y="40"/>
                  <a:pt x="49" y="40"/>
                </a:cubicBezTo>
                <a:cubicBezTo>
                  <a:pt x="49" y="40"/>
                  <a:pt x="49" y="40"/>
                  <a:pt x="49" y="40"/>
                </a:cubicBezTo>
                <a:cubicBezTo>
                  <a:pt x="49" y="40"/>
                  <a:pt x="49" y="40"/>
                  <a:pt x="49" y="40"/>
                </a:cubicBezTo>
                <a:cubicBezTo>
                  <a:pt x="49" y="40"/>
                  <a:pt x="49" y="40"/>
                  <a:pt x="49" y="40"/>
                </a:cubicBezTo>
                <a:cubicBezTo>
                  <a:pt x="49" y="40"/>
                  <a:pt x="49" y="40"/>
                  <a:pt x="49" y="40"/>
                </a:cubicBezTo>
                <a:cubicBezTo>
                  <a:pt x="49" y="39"/>
                  <a:pt x="49" y="39"/>
                  <a:pt x="49" y="39"/>
                </a:cubicBezTo>
                <a:cubicBezTo>
                  <a:pt x="49" y="39"/>
                  <a:pt x="49" y="39"/>
                  <a:pt x="49" y="39"/>
                </a:cubicBezTo>
                <a:cubicBezTo>
                  <a:pt x="49" y="39"/>
                  <a:pt x="49" y="39"/>
                  <a:pt x="49" y="40"/>
                </a:cubicBezTo>
                <a:cubicBezTo>
                  <a:pt x="49" y="40"/>
                  <a:pt x="49" y="40"/>
                  <a:pt x="49" y="40"/>
                </a:cubicBezTo>
                <a:cubicBezTo>
                  <a:pt x="50" y="40"/>
                  <a:pt x="50" y="40"/>
                  <a:pt x="50" y="40"/>
                </a:cubicBezTo>
                <a:cubicBezTo>
                  <a:pt x="49" y="40"/>
                  <a:pt x="49" y="40"/>
                  <a:pt x="49" y="40"/>
                </a:cubicBezTo>
                <a:cubicBezTo>
                  <a:pt x="50" y="40"/>
                  <a:pt x="50" y="40"/>
                  <a:pt x="50" y="40"/>
                </a:cubicBezTo>
                <a:cubicBezTo>
                  <a:pt x="50" y="40"/>
                  <a:pt x="50" y="40"/>
                  <a:pt x="50" y="40"/>
                </a:cubicBezTo>
                <a:cubicBezTo>
                  <a:pt x="50" y="40"/>
                  <a:pt x="50" y="40"/>
                  <a:pt x="50" y="40"/>
                </a:cubicBezTo>
                <a:cubicBezTo>
                  <a:pt x="50" y="40"/>
                  <a:pt x="50" y="40"/>
                  <a:pt x="50" y="40"/>
                </a:cubicBezTo>
                <a:cubicBezTo>
                  <a:pt x="50" y="40"/>
                  <a:pt x="50" y="40"/>
                  <a:pt x="50" y="40"/>
                </a:cubicBezTo>
                <a:cubicBezTo>
                  <a:pt x="50" y="40"/>
                  <a:pt x="50" y="40"/>
                  <a:pt x="50" y="40"/>
                </a:cubicBezTo>
                <a:cubicBezTo>
                  <a:pt x="50" y="40"/>
                  <a:pt x="50" y="40"/>
                  <a:pt x="50" y="40"/>
                </a:cubicBezTo>
                <a:cubicBezTo>
                  <a:pt x="50" y="40"/>
                  <a:pt x="50" y="40"/>
                  <a:pt x="50" y="40"/>
                </a:cubicBezTo>
                <a:cubicBezTo>
                  <a:pt x="50" y="40"/>
                  <a:pt x="50" y="40"/>
                  <a:pt x="50" y="40"/>
                </a:cubicBezTo>
                <a:cubicBezTo>
                  <a:pt x="50" y="40"/>
                  <a:pt x="50" y="40"/>
                  <a:pt x="50" y="40"/>
                </a:cubicBezTo>
                <a:cubicBezTo>
                  <a:pt x="50" y="40"/>
                  <a:pt x="50" y="40"/>
                  <a:pt x="50" y="40"/>
                </a:cubicBezTo>
                <a:cubicBezTo>
                  <a:pt x="50" y="40"/>
                  <a:pt x="50" y="40"/>
                  <a:pt x="50" y="40"/>
                </a:cubicBezTo>
                <a:cubicBezTo>
                  <a:pt x="50" y="40"/>
                  <a:pt x="50" y="40"/>
                  <a:pt x="50" y="40"/>
                </a:cubicBezTo>
                <a:cubicBezTo>
                  <a:pt x="50" y="40"/>
                  <a:pt x="50" y="40"/>
                  <a:pt x="50" y="40"/>
                </a:cubicBezTo>
                <a:cubicBezTo>
                  <a:pt x="50" y="40"/>
                  <a:pt x="50" y="40"/>
                  <a:pt x="50" y="40"/>
                </a:cubicBezTo>
                <a:cubicBezTo>
                  <a:pt x="50" y="40"/>
                  <a:pt x="50" y="40"/>
                  <a:pt x="50" y="40"/>
                </a:cubicBezTo>
                <a:cubicBezTo>
                  <a:pt x="50" y="40"/>
                  <a:pt x="50" y="40"/>
                  <a:pt x="50" y="40"/>
                </a:cubicBezTo>
                <a:cubicBezTo>
                  <a:pt x="50" y="40"/>
                  <a:pt x="50" y="40"/>
                  <a:pt x="50" y="40"/>
                </a:cubicBezTo>
                <a:cubicBezTo>
                  <a:pt x="50" y="40"/>
                  <a:pt x="50" y="40"/>
                  <a:pt x="50" y="40"/>
                </a:cubicBezTo>
                <a:cubicBezTo>
                  <a:pt x="50" y="40"/>
                  <a:pt x="50" y="40"/>
                  <a:pt x="50" y="40"/>
                </a:cubicBezTo>
                <a:cubicBezTo>
                  <a:pt x="50" y="40"/>
                  <a:pt x="50" y="40"/>
                  <a:pt x="50" y="40"/>
                </a:cubicBezTo>
                <a:cubicBezTo>
                  <a:pt x="50" y="40"/>
                  <a:pt x="50" y="40"/>
                  <a:pt x="50" y="40"/>
                </a:cubicBezTo>
                <a:cubicBezTo>
                  <a:pt x="50" y="40"/>
                  <a:pt x="50" y="40"/>
                  <a:pt x="50" y="40"/>
                </a:cubicBezTo>
                <a:cubicBezTo>
                  <a:pt x="50" y="40"/>
                  <a:pt x="50" y="40"/>
                  <a:pt x="50" y="40"/>
                </a:cubicBezTo>
                <a:cubicBezTo>
                  <a:pt x="50" y="40"/>
                  <a:pt x="50" y="40"/>
                  <a:pt x="50" y="40"/>
                </a:cubicBezTo>
                <a:cubicBezTo>
                  <a:pt x="50" y="40"/>
                  <a:pt x="50" y="40"/>
                  <a:pt x="50" y="40"/>
                </a:cubicBezTo>
                <a:cubicBezTo>
                  <a:pt x="50" y="40"/>
                  <a:pt x="50" y="40"/>
                  <a:pt x="50" y="40"/>
                </a:cubicBezTo>
                <a:cubicBezTo>
                  <a:pt x="50" y="40"/>
                  <a:pt x="50" y="40"/>
                  <a:pt x="50" y="40"/>
                </a:cubicBezTo>
                <a:cubicBezTo>
                  <a:pt x="50" y="40"/>
                  <a:pt x="50" y="40"/>
                  <a:pt x="50" y="40"/>
                </a:cubicBezTo>
                <a:cubicBezTo>
                  <a:pt x="50" y="40"/>
                  <a:pt x="50" y="40"/>
                  <a:pt x="50" y="40"/>
                </a:cubicBezTo>
                <a:cubicBezTo>
                  <a:pt x="50" y="40"/>
                  <a:pt x="50" y="40"/>
                  <a:pt x="50" y="40"/>
                </a:cubicBezTo>
                <a:cubicBezTo>
                  <a:pt x="50" y="40"/>
                  <a:pt x="50" y="40"/>
                  <a:pt x="50" y="40"/>
                </a:cubicBezTo>
                <a:cubicBezTo>
                  <a:pt x="50" y="40"/>
                  <a:pt x="50" y="40"/>
                  <a:pt x="50" y="40"/>
                </a:cubicBezTo>
                <a:cubicBezTo>
                  <a:pt x="50" y="40"/>
                  <a:pt x="50" y="40"/>
                  <a:pt x="50" y="40"/>
                </a:cubicBezTo>
                <a:cubicBezTo>
                  <a:pt x="50" y="40"/>
                  <a:pt x="50" y="40"/>
                  <a:pt x="50" y="40"/>
                </a:cubicBezTo>
                <a:cubicBezTo>
                  <a:pt x="50" y="40"/>
                  <a:pt x="50" y="40"/>
                  <a:pt x="50" y="40"/>
                </a:cubicBezTo>
                <a:cubicBezTo>
                  <a:pt x="50" y="40"/>
                  <a:pt x="50" y="40"/>
                  <a:pt x="50" y="40"/>
                </a:cubicBezTo>
                <a:cubicBezTo>
                  <a:pt x="50" y="40"/>
                  <a:pt x="50" y="40"/>
                  <a:pt x="51" y="40"/>
                </a:cubicBezTo>
                <a:cubicBezTo>
                  <a:pt x="51" y="40"/>
                  <a:pt x="51" y="40"/>
                  <a:pt x="51" y="40"/>
                </a:cubicBezTo>
                <a:cubicBezTo>
                  <a:pt x="51" y="40"/>
                  <a:pt x="51" y="40"/>
                  <a:pt x="51" y="40"/>
                </a:cubicBezTo>
                <a:cubicBezTo>
                  <a:pt x="51" y="40"/>
                  <a:pt x="51" y="39"/>
                  <a:pt x="51" y="39"/>
                </a:cubicBezTo>
                <a:cubicBezTo>
                  <a:pt x="51" y="39"/>
                  <a:pt x="51" y="39"/>
                  <a:pt x="51" y="39"/>
                </a:cubicBezTo>
                <a:cubicBezTo>
                  <a:pt x="51" y="39"/>
                  <a:pt x="51" y="39"/>
                  <a:pt x="51" y="39"/>
                </a:cubicBezTo>
                <a:cubicBezTo>
                  <a:pt x="51" y="39"/>
                  <a:pt x="51" y="39"/>
                  <a:pt x="51" y="39"/>
                </a:cubicBezTo>
                <a:cubicBezTo>
                  <a:pt x="51" y="39"/>
                  <a:pt x="51" y="39"/>
                  <a:pt x="51" y="39"/>
                </a:cubicBezTo>
                <a:cubicBezTo>
                  <a:pt x="51" y="39"/>
                  <a:pt x="51" y="39"/>
                  <a:pt x="51" y="40"/>
                </a:cubicBezTo>
                <a:cubicBezTo>
                  <a:pt x="51" y="40"/>
                  <a:pt x="51" y="40"/>
                  <a:pt x="51" y="40"/>
                </a:cubicBezTo>
                <a:cubicBezTo>
                  <a:pt x="51" y="40"/>
                  <a:pt x="51" y="40"/>
                  <a:pt x="51" y="40"/>
                </a:cubicBezTo>
                <a:cubicBezTo>
                  <a:pt x="51" y="40"/>
                  <a:pt x="51" y="40"/>
                  <a:pt x="51" y="40"/>
                </a:cubicBezTo>
                <a:cubicBezTo>
                  <a:pt x="51" y="40"/>
                  <a:pt x="51" y="40"/>
                  <a:pt x="51" y="40"/>
                </a:cubicBezTo>
                <a:cubicBezTo>
                  <a:pt x="51" y="40"/>
                  <a:pt x="51" y="40"/>
                  <a:pt x="51" y="40"/>
                </a:cubicBezTo>
                <a:cubicBezTo>
                  <a:pt x="51" y="40"/>
                  <a:pt x="51" y="40"/>
                  <a:pt x="51" y="40"/>
                </a:cubicBezTo>
                <a:cubicBezTo>
                  <a:pt x="51" y="40"/>
                  <a:pt x="51" y="40"/>
                  <a:pt x="51" y="40"/>
                </a:cubicBezTo>
                <a:cubicBezTo>
                  <a:pt x="51" y="40"/>
                  <a:pt x="51" y="40"/>
                  <a:pt x="51" y="40"/>
                </a:cubicBezTo>
                <a:cubicBezTo>
                  <a:pt x="51" y="40"/>
                  <a:pt x="51" y="40"/>
                  <a:pt x="51" y="40"/>
                </a:cubicBezTo>
                <a:cubicBezTo>
                  <a:pt x="51" y="40"/>
                  <a:pt x="51" y="40"/>
                  <a:pt x="51" y="40"/>
                </a:cubicBezTo>
                <a:cubicBezTo>
                  <a:pt x="51" y="40"/>
                  <a:pt x="51" y="40"/>
                  <a:pt x="51" y="40"/>
                </a:cubicBezTo>
                <a:cubicBezTo>
                  <a:pt x="51" y="40"/>
                  <a:pt x="51" y="40"/>
                  <a:pt x="51" y="40"/>
                </a:cubicBezTo>
                <a:cubicBezTo>
                  <a:pt x="51" y="40"/>
                  <a:pt x="51" y="40"/>
                  <a:pt x="51" y="40"/>
                </a:cubicBezTo>
                <a:cubicBezTo>
                  <a:pt x="51" y="40"/>
                  <a:pt x="51" y="40"/>
                  <a:pt x="51" y="40"/>
                </a:cubicBezTo>
                <a:cubicBezTo>
                  <a:pt x="51" y="40"/>
                  <a:pt x="51" y="40"/>
                  <a:pt x="51" y="40"/>
                </a:cubicBezTo>
                <a:cubicBezTo>
                  <a:pt x="51" y="40"/>
                  <a:pt x="51" y="40"/>
                  <a:pt x="51" y="40"/>
                </a:cubicBezTo>
                <a:cubicBezTo>
                  <a:pt x="51" y="40"/>
                  <a:pt x="51" y="40"/>
                  <a:pt x="51" y="40"/>
                </a:cubicBezTo>
                <a:cubicBezTo>
                  <a:pt x="51" y="40"/>
                  <a:pt x="51" y="40"/>
                  <a:pt x="51" y="40"/>
                </a:cubicBezTo>
                <a:cubicBezTo>
                  <a:pt x="51" y="40"/>
                  <a:pt x="51" y="40"/>
                  <a:pt x="51" y="40"/>
                </a:cubicBezTo>
                <a:cubicBezTo>
                  <a:pt x="51" y="40"/>
                  <a:pt x="51" y="40"/>
                  <a:pt x="51" y="40"/>
                </a:cubicBezTo>
                <a:cubicBezTo>
                  <a:pt x="51" y="40"/>
                  <a:pt x="51" y="40"/>
                  <a:pt x="51" y="40"/>
                </a:cubicBezTo>
                <a:cubicBezTo>
                  <a:pt x="51" y="40"/>
                  <a:pt x="51" y="40"/>
                  <a:pt x="51" y="40"/>
                </a:cubicBezTo>
                <a:cubicBezTo>
                  <a:pt x="51" y="40"/>
                  <a:pt x="51" y="40"/>
                  <a:pt x="51" y="40"/>
                </a:cubicBezTo>
                <a:cubicBezTo>
                  <a:pt x="51" y="40"/>
                  <a:pt x="51" y="40"/>
                  <a:pt x="51" y="40"/>
                </a:cubicBezTo>
                <a:cubicBezTo>
                  <a:pt x="51" y="40"/>
                  <a:pt x="51" y="40"/>
                  <a:pt x="51" y="40"/>
                </a:cubicBezTo>
                <a:cubicBezTo>
                  <a:pt x="51" y="40"/>
                  <a:pt x="51" y="40"/>
                  <a:pt x="51" y="40"/>
                </a:cubicBezTo>
                <a:cubicBezTo>
                  <a:pt x="51" y="40"/>
                  <a:pt x="51" y="40"/>
                  <a:pt x="51" y="40"/>
                </a:cubicBezTo>
                <a:cubicBezTo>
                  <a:pt x="51" y="40"/>
                  <a:pt x="51" y="40"/>
                  <a:pt x="51" y="40"/>
                </a:cubicBezTo>
                <a:cubicBezTo>
                  <a:pt x="51" y="40"/>
                  <a:pt x="51" y="40"/>
                  <a:pt x="51" y="40"/>
                </a:cubicBezTo>
                <a:cubicBezTo>
                  <a:pt x="51" y="40"/>
                  <a:pt x="51" y="40"/>
                  <a:pt x="51" y="40"/>
                </a:cubicBezTo>
                <a:cubicBezTo>
                  <a:pt x="51" y="40"/>
                  <a:pt x="52" y="40"/>
                  <a:pt x="52" y="40"/>
                </a:cubicBezTo>
                <a:cubicBezTo>
                  <a:pt x="52" y="40"/>
                  <a:pt x="52" y="41"/>
                  <a:pt x="52" y="41"/>
                </a:cubicBezTo>
                <a:cubicBezTo>
                  <a:pt x="52" y="41"/>
                  <a:pt x="52" y="41"/>
                  <a:pt x="52" y="41"/>
                </a:cubicBezTo>
                <a:cubicBezTo>
                  <a:pt x="52" y="41"/>
                  <a:pt x="52" y="41"/>
                  <a:pt x="52" y="41"/>
                </a:cubicBezTo>
                <a:cubicBezTo>
                  <a:pt x="51" y="41"/>
                  <a:pt x="51" y="41"/>
                  <a:pt x="51" y="41"/>
                </a:cubicBezTo>
                <a:cubicBezTo>
                  <a:pt x="51" y="41"/>
                  <a:pt x="51" y="41"/>
                  <a:pt x="51" y="41"/>
                </a:cubicBezTo>
                <a:cubicBezTo>
                  <a:pt x="51" y="41"/>
                  <a:pt x="51" y="41"/>
                  <a:pt x="51" y="41"/>
                </a:cubicBezTo>
                <a:cubicBezTo>
                  <a:pt x="51" y="41"/>
                  <a:pt x="51" y="41"/>
                  <a:pt x="51" y="41"/>
                </a:cubicBezTo>
                <a:cubicBezTo>
                  <a:pt x="51" y="41"/>
                  <a:pt x="51" y="41"/>
                  <a:pt x="51" y="41"/>
                </a:cubicBezTo>
                <a:cubicBezTo>
                  <a:pt x="51" y="41"/>
                  <a:pt x="51" y="41"/>
                  <a:pt x="51" y="41"/>
                </a:cubicBezTo>
                <a:cubicBezTo>
                  <a:pt x="51" y="41"/>
                  <a:pt x="51" y="41"/>
                  <a:pt x="51" y="41"/>
                </a:cubicBezTo>
                <a:cubicBezTo>
                  <a:pt x="51" y="41"/>
                  <a:pt x="51" y="41"/>
                  <a:pt x="51" y="41"/>
                </a:cubicBezTo>
                <a:cubicBezTo>
                  <a:pt x="51" y="41"/>
                  <a:pt x="51" y="41"/>
                  <a:pt x="51" y="41"/>
                </a:cubicBezTo>
                <a:cubicBezTo>
                  <a:pt x="51" y="41"/>
                  <a:pt x="51" y="41"/>
                  <a:pt x="51" y="41"/>
                </a:cubicBezTo>
                <a:cubicBezTo>
                  <a:pt x="51" y="41"/>
                  <a:pt x="51" y="41"/>
                  <a:pt x="51" y="41"/>
                </a:cubicBezTo>
                <a:cubicBezTo>
                  <a:pt x="51" y="41"/>
                  <a:pt x="51" y="41"/>
                  <a:pt x="51" y="41"/>
                </a:cubicBezTo>
                <a:cubicBezTo>
                  <a:pt x="51" y="41"/>
                  <a:pt x="51" y="41"/>
                  <a:pt x="51" y="41"/>
                </a:cubicBezTo>
                <a:cubicBezTo>
                  <a:pt x="51" y="41"/>
                  <a:pt x="51" y="41"/>
                  <a:pt x="51" y="41"/>
                </a:cubicBezTo>
                <a:cubicBezTo>
                  <a:pt x="51" y="41"/>
                  <a:pt x="51" y="41"/>
                  <a:pt x="51" y="41"/>
                </a:cubicBezTo>
                <a:cubicBezTo>
                  <a:pt x="51" y="41"/>
                  <a:pt x="51" y="41"/>
                  <a:pt x="51" y="41"/>
                </a:cubicBezTo>
                <a:cubicBezTo>
                  <a:pt x="51" y="41"/>
                  <a:pt x="51" y="41"/>
                  <a:pt x="51" y="41"/>
                </a:cubicBezTo>
                <a:cubicBezTo>
                  <a:pt x="51" y="41"/>
                  <a:pt x="51" y="41"/>
                  <a:pt x="51" y="41"/>
                </a:cubicBezTo>
                <a:cubicBezTo>
                  <a:pt x="51" y="41"/>
                  <a:pt x="51" y="41"/>
                  <a:pt x="51" y="41"/>
                </a:cubicBezTo>
                <a:cubicBezTo>
                  <a:pt x="51" y="41"/>
                  <a:pt x="51" y="41"/>
                  <a:pt x="51" y="41"/>
                </a:cubicBezTo>
                <a:cubicBezTo>
                  <a:pt x="51" y="41"/>
                  <a:pt x="51" y="41"/>
                  <a:pt x="51" y="41"/>
                </a:cubicBezTo>
                <a:cubicBezTo>
                  <a:pt x="51" y="41"/>
                  <a:pt x="51" y="41"/>
                  <a:pt x="51" y="41"/>
                </a:cubicBezTo>
                <a:cubicBezTo>
                  <a:pt x="51" y="42"/>
                  <a:pt x="51" y="42"/>
                  <a:pt x="51" y="42"/>
                </a:cubicBezTo>
                <a:cubicBezTo>
                  <a:pt x="51" y="42"/>
                  <a:pt x="51" y="42"/>
                  <a:pt x="51" y="42"/>
                </a:cubicBezTo>
                <a:cubicBezTo>
                  <a:pt x="51" y="42"/>
                  <a:pt x="51" y="42"/>
                  <a:pt x="51" y="42"/>
                </a:cubicBezTo>
                <a:cubicBezTo>
                  <a:pt x="51" y="42"/>
                  <a:pt x="51" y="42"/>
                  <a:pt x="51" y="42"/>
                </a:cubicBezTo>
                <a:cubicBezTo>
                  <a:pt x="51" y="42"/>
                  <a:pt x="51" y="42"/>
                  <a:pt x="51" y="42"/>
                </a:cubicBezTo>
                <a:cubicBezTo>
                  <a:pt x="51" y="42"/>
                  <a:pt x="51" y="42"/>
                  <a:pt x="51" y="42"/>
                </a:cubicBezTo>
                <a:cubicBezTo>
                  <a:pt x="51" y="42"/>
                  <a:pt x="51" y="42"/>
                  <a:pt x="51" y="42"/>
                </a:cubicBezTo>
                <a:cubicBezTo>
                  <a:pt x="51" y="42"/>
                  <a:pt x="51" y="42"/>
                  <a:pt x="51" y="42"/>
                </a:cubicBezTo>
                <a:cubicBezTo>
                  <a:pt x="51" y="42"/>
                  <a:pt x="51" y="42"/>
                  <a:pt x="51" y="42"/>
                </a:cubicBezTo>
                <a:cubicBezTo>
                  <a:pt x="51" y="42"/>
                  <a:pt x="51" y="42"/>
                  <a:pt x="51" y="42"/>
                </a:cubicBezTo>
                <a:cubicBezTo>
                  <a:pt x="51" y="42"/>
                  <a:pt x="51" y="42"/>
                  <a:pt x="51" y="42"/>
                </a:cubicBezTo>
                <a:cubicBezTo>
                  <a:pt x="51" y="42"/>
                  <a:pt x="50" y="42"/>
                  <a:pt x="50" y="42"/>
                </a:cubicBezTo>
                <a:cubicBezTo>
                  <a:pt x="51" y="42"/>
                  <a:pt x="50" y="42"/>
                  <a:pt x="50" y="42"/>
                </a:cubicBezTo>
                <a:cubicBezTo>
                  <a:pt x="50" y="42"/>
                  <a:pt x="50" y="42"/>
                  <a:pt x="50" y="42"/>
                </a:cubicBezTo>
                <a:cubicBezTo>
                  <a:pt x="50" y="42"/>
                  <a:pt x="50" y="42"/>
                  <a:pt x="50" y="42"/>
                </a:cubicBezTo>
                <a:cubicBezTo>
                  <a:pt x="50" y="42"/>
                  <a:pt x="50" y="42"/>
                  <a:pt x="50" y="42"/>
                </a:cubicBezTo>
                <a:cubicBezTo>
                  <a:pt x="50" y="42"/>
                  <a:pt x="50" y="42"/>
                  <a:pt x="50" y="42"/>
                </a:cubicBezTo>
                <a:cubicBezTo>
                  <a:pt x="50" y="42"/>
                  <a:pt x="50" y="42"/>
                  <a:pt x="50" y="42"/>
                </a:cubicBezTo>
                <a:cubicBezTo>
                  <a:pt x="50" y="42"/>
                  <a:pt x="50" y="42"/>
                  <a:pt x="50" y="42"/>
                </a:cubicBezTo>
                <a:cubicBezTo>
                  <a:pt x="50" y="42"/>
                  <a:pt x="50" y="42"/>
                  <a:pt x="50" y="42"/>
                </a:cubicBezTo>
                <a:cubicBezTo>
                  <a:pt x="50" y="42"/>
                  <a:pt x="50" y="42"/>
                  <a:pt x="50" y="42"/>
                </a:cubicBezTo>
                <a:cubicBezTo>
                  <a:pt x="50" y="42"/>
                  <a:pt x="50" y="42"/>
                  <a:pt x="50" y="42"/>
                </a:cubicBezTo>
                <a:cubicBezTo>
                  <a:pt x="50" y="42"/>
                  <a:pt x="50" y="42"/>
                  <a:pt x="50" y="42"/>
                </a:cubicBezTo>
                <a:cubicBezTo>
                  <a:pt x="50" y="42"/>
                  <a:pt x="50" y="42"/>
                  <a:pt x="50" y="42"/>
                </a:cubicBezTo>
                <a:cubicBezTo>
                  <a:pt x="50" y="42"/>
                  <a:pt x="50" y="42"/>
                  <a:pt x="50" y="42"/>
                </a:cubicBezTo>
                <a:cubicBezTo>
                  <a:pt x="50" y="42"/>
                  <a:pt x="50" y="42"/>
                  <a:pt x="50" y="42"/>
                </a:cubicBezTo>
                <a:cubicBezTo>
                  <a:pt x="50" y="42"/>
                  <a:pt x="50" y="42"/>
                  <a:pt x="50" y="42"/>
                </a:cubicBezTo>
                <a:cubicBezTo>
                  <a:pt x="50" y="42"/>
                  <a:pt x="50" y="42"/>
                  <a:pt x="50" y="42"/>
                </a:cubicBezTo>
                <a:cubicBezTo>
                  <a:pt x="50" y="42"/>
                  <a:pt x="50" y="42"/>
                  <a:pt x="50" y="42"/>
                </a:cubicBezTo>
                <a:cubicBezTo>
                  <a:pt x="50" y="42"/>
                  <a:pt x="50" y="42"/>
                  <a:pt x="50" y="42"/>
                </a:cubicBezTo>
                <a:cubicBezTo>
                  <a:pt x="50" y="42"/>
                  <a:pt x="50" y="42"/>
                  <a:pt x="50" y="42"/>
                </a:cubicBezTo>
                <a:cubicBezTo>
                  <a:pt x="50" y="42"/>
                  <a:pt x="50" y="42"/>
                  <a:pt x="50" y="42"/>
                </a:cubicBezTo>
                <a:cubicBezTo>
                  <a:pt x="50" y="42"/>
                  <a:pt x="50" y="42"/>
                  <a:pt x="50" y="42"/>
                </a:cubicBezTo>
                <a:cubicBezTo>
                  <a:pt x="50" y="42"/>
                  <a:pt x="50" y="42"/>
                  <a:pt x="50" y="42"/>
                </a:cubicBezTo>
                <a:cubicBezTo>
                  <a:pt x="50" y="42"/>
                  <a:pt x="50" y="42"/>
                  <a:pt x="50" y="42"/>
                </a:cubicBezTo>
                <a:cubicBezTo>
                  <a:pt x="49" y="42"/>
                  <a:pt x="50" y="42"/>
                  <a:pt x="49" y="42"/>
                </a:cubicBezTo>
                <a:cubicBezTo>
                  <a:pt x="49" y="42"/>
                  <a:pt x="49" y="42"/>
                  <a:pt x="49" y="42"/>
                </a:cubicBezTo>
                <a:cubicBezTo>
                  <a:pt x="49" y="42"/>
                  <a:pt x="49" y="42"/>
                  <a:pt x="49" y="42"/>
                </a:cubicBezTo>
                <a:cubicBezTo>
                  <a:pt x="49" y="42"/>
                  <a:pt x="49" y="42"/>
                  <a:pt x="49" y="42"/>
                </a:cubicBezTo>
                <a:cubicBezTo>
                  <a:pt x="49" y="42"/>
                  <a:pt x="49" y="42"/>
                  <a:pt x="49" y="42"/>
                </a:cubicBezTo>
                <a:cubicBezTo>
                  <a:pt x="49" y="42"/>
                  <a:pt x="49" y="42"/>
                  <a:pt x="49" y="42"/>
                </a:cubicBezTo>
                <a:cubicBezTo>
                  <a:pt x="49" y="42"/>
                  <a:pt x="49" y="42"/>
                  <a:pt x="49" y="42"/>
                </a:cubicBezTo>
                <a:cubicBezTo>
                  <a:pt x="49" y="42"/>
                  <a:pt x="49" y="43"/>
                  <a:pt x="49" y="43"/>
                </a:cubicBezTo>
                <a:cubicBezTo>
                  <a:pt x="49" y="43"/>
                  <a:pt x="49" y="43"/>
                  <a:pt x="49" y="43"/>
                </a:cubicBezTo>
                <a:cubicBezTo>
                  <a:pt x="49" y="43"/>
                  <a:pt x="49" y="43"/>
                  <a:pt x="49" y="43"/>
                </a:cubicBezTo>
                <a:cubicBezTo>
                  <a:pt x="49" y="43"/>
                  <a:pt x="49" y="43"/>
                  <a:pt x="49" y="43"/>
                </a:cubicBezTo>
                <a:cubicBezTo>
                  <a:pt x="49" y="43"/>
                  <a:pt x="49" y="43"/>
                  <a:pt x="49" y="43"/>
                </a:cubicBezTo>
                <a:cubicBezTo>
                  <a:pt x="49" y="43"/>
                  <a:pt x="49" y="43"/>
                  <a:pt x="49" y="43"/>
                </a:cubicBezTo>
                <a:cubicBezTo>
                  <a:pt x="49" y="43"/>
                  <a:pt x="49" y="43"/>
                  <a:pt x="49" y="43"/>
                </a:cubicBezTo>
                <a:cubicBezTo>
                  <a:pt x="49" y="43"/>
                  <a:pt x="49" y="43"/>
                  <a:pt x="49" y="43"/>
                </a:cubicBezTo>
                <a:cubicBezTo>
                  <a:pt x="49" y="43"/>
                  <a:pt x="49" y="43"/>
                  <a:pt x="49" y="43"/>
                </a:cubicBezTo>
                <a:cubicBezTo>
                  <a:pt x="49" y="43"/>
                  <a:pt x="49" y="43"/>
                  <a:pt x="49" y="43"/>
                </a:cubicBezTo>
                <a:cubicBezTo>
                  <a:pt x="49" y="43"/>
                  <a:pt x="49" y="43"/>
                  <a:pt x="49" y="43"/>
                </a:cubicBezTo>
                <a:cubicBezTo>
                  <a:pt x="49" y="43"/>
                  <a:pt x="49" y="43"/>
                  <a:pt x="49" y="43"/>
                </a:cubicBezTo>
                <a:cubicBezTo>
                  <a:pt x="49" y="43"/>
                  <a:pt x="49" y="43"/>
                  <a:pt x="49" y="43"/>
                </a:cubicBezTo>
                <a:cubicBezTo>
                  <a:pt x="48" y="43"/>
                  <a:pt x="49" y="43"/>
                  <a:pt x="48" y="43"/>
                </a:cubicBezTo>
                <a:cubicBezTo>
                  <a:pt x="48" y="43"/>
                  <a:pt x="48" y="43"/>
                  <a:pt x="48" y="43"/>
                </a:cubicBezTo>
                <a:cubicBezTo>
                  <a:pt x="48" y="43"/>
                  <a:pt x="48" y="43"/>
                  <a:pt x="48" y="43"/>
                </a:cubicBezTo>
                <a:cubicBezTo>
                  <a:pt x="48" y="43"/>
                  <a:pt x="48" y="43"/>
                  <a:pt x="48" y="43"/>
                </a:cubicBezTo>
                <a:cubicBezTo>
                  <a:pt x="48" y="43"/>
                  <a:pt x="48" y="43"/>
                  <a:pt x="48" y="43"/>
                </a:cubicBezTo>
                <a:cubicBezTo>
                  <a:pt x="48" y="43"/>
                  <a:pt x="48" y="43"/>
                  <a:pt x="48" y="43"/>
                </a:cubicBezTo>
                <a:cubicBezTo>
                  <a:pt x="48" y="43"/>
                  <a:pt x="48" y="43"/>
                  <a:pt x="48" y="43"/>
                </a:cubicBezTo>
                <a:cubicBezTo>
                  <a:pt x="48" y="43"/>
                  <a:pt x="48" y="43"/>
                  <a:pt x="48" y="43"/>
                </a:cubicBezTo>
                <a:cubicBezTo>
                  <a:pt x="48" y="43"/>
                  <a:pt x="48" y="43"/>
                  <a:pt x="48" y="43"/>
                </a:cubicBezTo>
                <a:cubicBezTo>
                  <a:pt x="48" y="43"/>
                  <a:pt x="48" y="43"/>
                  <a:pt x="48" y="43"/>
                </a:cubicBezTo>
                <a:cubicBezTo>
                  <a:pt x="48" y="43"/>
                  <a:pt x="48" y="43"/>
                  <a:pt x="48" y="43"/>
                </a:cubicBezTo>
                <a:cubicBezTo>
                  <a:pt x="48" y="43"/>
                  <a:pt x="48" y="43"/>
                  <a:pt x="48" y="43"/>
                </a:cubicBezTo>
                <a:cubicBezTo>
                  <a:pt x="48" y="43"/>
                  <a:pt x="48" y="43"/>
                  <a:pt x="48" y="43"/>
                </a:cubicBezTo>
                <a:cubicBezTo>
                  <a:pt x="48" y="43"/>
                  <a:pt x="48" y="43"/>
                  <a:pt x="48" y="43"/>
                </a:cubicBezTo>
                <a:cubicBezTo>
                  <a:pt x="48" y="43"/>
                  <a:pt x="48" y="43"/>
                  <a:pt x="48" y="43"/>
                </a:cubicBezTo>
                <a:cubicBezTo>
                  <a:pt x="48" y="43"/>
                  <a:pt x="48" y="43"/>
                  <a:pt x="48" y="43"/>
                </a:cubicBezTo>
                <a:cubicBezTo>
                  <a:pt x="48" y="43"/>
                  <a:pt x="48" y="43"/>
                  <a:pt x="48" y="43"/>
                </a:cubicBezTo>
                <a:cubicBezTo>
                  <a:pt x="48" y="43"/>
                  <a:pt x="48" y="43"/>
                  <a:pt x="48" y="43"/>
                </a:cubicBezTo>
                <a:cubicBezTo>
                  <a:pt x="48" y="43"/>
                  <a:pt x="48" y="43"/>
                  <a:pt x="48" y="43"/>
                </a:cubicBezTo>
                <a:cubicBezTo>
                  <a:pt x="48" y="43"/>
                  <a:pt x="48" y="43"/>
                  <a:pt x="48" y="43"/>
                </a:cubicBezTo>
                <a:cubicBezTo>
                  <a:pt x="48" y="43"/>
                  <a:pt x="48" y="43"/>
                  <a:pt x="48" y="43"/>
                </a:cubicBezTo>
                <a:cubicBezTo>
                  <a:pt x="48" y="43"/>
                  <a:pt x="48" y="43"/>
                  <a:pt x="48" y="43"/>
                </a:cubicBezTo>
                <a:cubicBezTo>
                  <a:pt x="48" y="43"/>
                  <a:pt x="48" y="43"/>
                  <a:pt x="48" y="43"/>
                </a:cubicBezTo>
                <a:cubicBezTo>
                  <a:pt x="48" y="43"/>
                  <a:pt x="48" y="43"/>
                  <a:pt x="48" y="43"/>
                </a:cubicBezTo>
                <a:cubicBezTo>
                  <a:pt x="48" y="43"/>
                  <a:pt x="48" y="43"/>
                  <a:pt x="48" y="42"/>
                </a:cubicBezTo>
                <a:cubicBezTo>
                  <a:pt x="48" y="42"/>
                  <a:pt x="48" y="42"/>
                  <a:pt x="48" y="42"/>
                </a:cubicBezTo>
                <a:cubicBezTo>
                  <a:pt x="48" y="42"/>
                  <a:pt x="48" y="42"/>
                  <a:pt x="48" y="42"/>
                </a:cubicBezTo>
                <a:cubicBezTo>
                  <a:pt x="48" y="42"/>
                  <a:pt x="48" y="42"/>
                  <a:pt x="48" y="42"/>
                </a:cubicBezTo>
                <a:cubicBezTo>
                  <a:pt x="48" y="42"/>
                  <a:pt x="48" y="42"/>
                  <a:pt x="48" y="42"/>
                </a:cubicBezTo>
                <a:cubicBezTo>
                  <a:pt x="48" y="42"/>
                  <a:pt x="48" y="42"/>
                  <a:pt x="48" y="42"/>
                </a:cubicBezTo>
                <a:cubicBezTo>
                  <a:pt x="48" y="42"/>
                  <a:pt x="48" y="42"/>
                  <a:pt x="48" y="42"/>
                </a:cubicBezTo>
                <a:cubicBezTo>
                  <a:pt x="48" y="42"/>
                  <a:pt x="48" y="42"/>
                  <a:pt x="48" y="42"/>
                </a:cubicBezTo>
                <a:cubicBezTo>
                  <a:pt x="48" y="42"/>
                  <a:pt x="48" y="42"/>
                  <a:pt x="48" y="42"/>
                </a:cubicBezTo>
                <a:cubicBezTo>
                  <a:pt x="48" y="42"/>
                  <a:pt x="48" y="42"/>
                  <a:pt x="48" y="42"/>
                </a:cubicBezTo>
                <a:cubicBezTo>
                  <a:pt x="48" y="42"/>
                  <a:pt x="48" y="42"/>
                  <a:pt x="48" y="42"/>
                </a:cubicBezTo>
                <a:cubicBezTo>
                  <a:pt x="48" y="42"/>
                  <a:pt x="48" y="42"/>
                  <a:pt x="48" y="42"/>
                </a:cubicBezTo>
                <a:cubicBezTo>
                  <a:pt x="48" y="42"/>
                  <a:pt x="48" y="42"/>
                  <a:pt x="48" y="42"/>
                </a:cubicBezTo>
                <a:cubicBezTo>
                  <a:pt x="48" y="42"/>
                  <a:pt x="48" y="42"/>
                  <a:pt x="48" y="42"/>
                </a:cubicBezTo>
                <a:cubicBezTo>
                  <a:pt x="48" y="42"/>
                  <a:pt x="48" y="42"/>
                  <a:pt x="48" y="42"/>
                </a:cubicBezTo>
                <a:cubicBezTo>
                  <a:pt x="48" y="42"/>
                  <a:pt x="48" y="42"/>
                  <a:pt x="48" y="42"/>
                </a:cubicBezTo>
                <a:cubicBezTo>
                  <a:pt x="47" y="42"/>
                  <a:pt x="48" y="42"/>
                  <a:pt x="47" y="42"/>
                </a:cubicBezTo>
                <a:cubicBezTo>
                  <a:pt x="47" y="42"/>
                  <a:pt x="47" y="42"/>
                  <a:pt x="47" y="42"/>
                </a:cubicBezTo>
                <a:cubicBezTo>
                  <a:pt x="47" y="42"/>
                  <a:pt x="47" y="42"/>
                  <a:pt x="47" y="42"/>
                </a:cubicBezTo>
                <a:cubicBezTo>
                  <a:pt x="47" y="42"/>
                  <a:pt x="47" y="42"/>
                  <a:pt x="47" y="42"/>
                </a:cubicBezTo>
                <a:cubicBezTo>
                  <a:pt x="47" y="42"/>
                  <a:pt x="47" y="42"/>
                  <a:pt x="47" y="42"/>
                </a:cubicBezTo>
                <a:cubicBezTo>
                  <a:pt x="47" y="42"/>
                  <a:pt x="47" y="42"/>
                  <a:pt x="47" y="42"/>
                </a:cubicBezTo>
                <a:cubicBezTo>
                  <a:pt x="47" y="42"/>
                  <a:pt x="47" y="42"/>
                  <a:pt x="47" y="42"/>
                </a:cubicBezTo>
                <a:cubicBezTo>
                  <a:pt x="47" y="42"/>
                  <a:pt x="47" y="42"/>
                  <a:pt x="47" y="42"/>
                </a:cubicBezTo>
                <a:cubicBezTo>
                  <a:pt x="47" y="41"/>
                  <a:pt x="47" y="41"/>
                  <a:pt x="47" y="41"/>
                </a:cubicBezTo>
                <a:cubicBezTo>
                  <a:pt x="47" y="41"/>
                  <a:pt x="47" y="41"/>
                  <a:pt x="47" y="41"/>
                </a:cubicBezTo>
                <a:cubicBezTo>
                  <a:pt x="47" y="41"/>
                  <a:pt x="47" y="41"/>
                  <a:pt x="47" y="41"/>
                </a:cubicBezTo>
                <a:cubicBezTo>
                  <a:pt x="47" y="41"/>
                  <a:pt x="47" y="41"/>
                  <a:pt x="47" y="41"/>
                </a:cubicBezTo>
                <a:cubicBezTo>
                  <a:pt x="47" y="41"/>
                  <a:pt x="47" y="41"/>
                  <a:pt x="47" y="41"/>
                </a:cubicBezTo>
                <a:cubicBezTo>
                  <a:pt x="47" y="41"/>
                  <a:pt x="47" y="41"/>
                  <a:pt x="47" y="41"/>
                </a:cubicBezTo>
                <a:cubicBezTo>
                  <a:pt x="47" y="41"/>
                  <a:pt x="47" y="41"/>
                  <a:pt x="47" y="41"/>
                </a:cubicBezTo>
                <a:cubicBezTo>
                  <a:pt x="47" y="41"/>
                  <a:pt x="47" y="41"/>
                  <a:pt x="47" y="41"/>
                </a:cubicBezTo>
                <a:cubicBezTo>
                  <a:pt x="47" y="41"/>
                  <a:pt x="47" y="41"/>
                  <a:pt x="47" y="41"/>
                </a:cubicBezTo>
                <a:cubicBezTo>
                  <a:pt x="47" y="41"/>
                  <a:pt x="47" y="41"/>
                  <a:pt x="47" y="41"/>
                </a:cubicBezTo>
                <a:cubicBezTo>
                  <a:pt x="47" y="41"/>
                  <a:pt x="47" y="41"/>
                  <a:pt x="47" y="41"/>
                </a:cubicBezTo>
                <a:cubicBezTo>
                  <a:pt x="47" y="41"/>
                  <a:pt x="47" y="41"/>
                  <a:pt x="47" y="41"/>
                </a:cubicBezTo>
                <a:cubicBezTo>
                  <a:pt x="47" y="41"/>
                  <a:pt x="47" y="41"/>
                  <a:pt x="47" y="41"/>
                </a:cubicBezTo>
                <a:cubicBezTo>
                  <a:pt x="47" y="41"/>
                  <a:pt x="47" y="41"/>
                  <a:pt x="47" y="41"/>
                </a:cubicBezTo>
                <a:cubicBezTo>
                  <a:pt x="47" y="41"/>
                  <a:pt x="47" y="41"/>
                  <a:pt x="47" y="41"/>
                </a:cubicBezTo>
                <a:cubicBezTo>
                  <a:pt x="47" y="41"/>
                  <a:pt x="47" y="41"/>
                  <a:pt x="47" y="41"/>
                </a:cubicBezTo>
                <a:cubicBezTo>
                  <a:pt x="47" y="41"/>
                  <a:pt x="47" y="41"/>
                  <a:pt x="47" y="41"/>
                </a:cubicBezTo>
                <a:cubicBezTo>
                  <a:pt x="47" y="41"/>
                  <a:pt x="47" y="41"/>
                  <a:pt x="47" y="41"/>
                </a:cubicBezTo>
                <a:cubicBezTo>
                  <a:pt x="47" y="41"/>
                  <a:pt x="47" y="41"/>
                  <a:pt x="47" y="41"/>
                </a:cubicBezTo>
                <a:cubicBezTo>
                  <a:pt x="47" y="41"/>
                  <a:pt x="47" y="41"/>
                  <a:pt x="47" y="41"/>
                </a:cubicBezTo>
                <a:cubicBezTo>
                  <a:pt x="47" y="41"/>
                  <a:pt x="47" y="41"/>
                  <a:pt x="47" y="41"/>
                </a:cubicBezTo>
                <a:cubicBezTo>
                  <a:pt x="47" y="41"/>
                  <a:pt x="47" y="41"/>
                  <a:pt x="47" y="41"/>
                </a:cubicBezTo>
                <a:cubicBezTo>
                  <a:pt x="47" y="41"/>
                  <a:pt x="47" y="41"/>
                  <a:pt x="47" y="41"/>
                </a:cubicBezTo>
                <a:cubicBezTo>
                  <a:pt x="47" y="41"/>
                  <a:pt x="47" y="41"/>
                  <a:pt x="47" y="41"/>
                </a:cubicBezTo>
                <a:cubicBezTo>
                  <a:pt x="47" y="41"/>
                  <a:pt x="47" y="40"/>
                  <a:pt x="47" y="40"/>
                </a:cubicBezTo>
                <a:cubicBezTo>
                  <a:pt x="47" y="40"/>
                  <a:pt x="47" y="40"/>
                  <a:pt x="47" y="40"/>
                </a:cubicBezTo>
                <a:cubicBezTo>
                  <a:pt x="47" y="40"/>
                  <a:pt x="47" y="40"/>
                  <a:pt x="47" y="40"/>
                </a:cubicBezTo>
                <a:cubicBezTo>
                  <a:pt x="47" y="40"/>
                  <a:pt x="47" y="40"/>
                  <a:pt x="47" y="40"/>
                </a:cubicBezTo>
                <a:cubicBezTo>
                  <a:pt x="46" y="40"/>
                  <a:pt x="47" y="40"/>
                  <a:pt x="47" y="40"/>
                </a:cubicBezTo>
                <a:cubicBezTo>
                  <a:pt x="47"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39"/>
                  <a:pt x="46" y="39"/>
                </a:cubicBezTo>
                <a:cubicBezTo>
                  <a:pt x="46" y="39"/>
                  <a:pt x="46" y="39"/>
                  <a:pt x="46" y="39"/>
                </a:cubicBezTo>
                <a:cubicBezTo>
                  <a:pt x="46" y="39"/>
                  <a:pt x="46" y="39"/>
                  <a:pt x="46" y="39"/>
                </a:cubicBezTo>
                <a:cubicBezTo>
                  <a:pt x="46" y="39"/>
                  <a:pt x="46" y="39"/>
                  <a:pt x="46" y="39"/>
                </a:cubicBezTo>
                <a:cubicBezTo>
                  <a:pt x="46" y="39"/>
                  <a:pt x="46" y="39"/>
                  <a:pt x="46" y="39"/>
                </a:cubicBezTo>
                <a:cubicBezTo>
                  <a:pt x="46" y="39"/>
                  <a:pt x="46" y="39"/>
                  <a:pt x="46" y="39"/>
                </a:cubicBezTo>
                <a:cubicBezTo>
                  <a:pt x="46" y="39"/>
                  <a:pt x="46" y="39"/>
                  <a:pt x="46" y="39"/>
                </a:cubicBezTo>
                <a:cubicBezTo>
                  <a:pt x="46" y="39"/>
                  <a:pt x="46" y="39"/>
                  <a:pt x="46" y="39"/>
                </a:cubicBezTo>
                <a:cubicBezTo>
                  <a:pt x="46" y="39"/>
                  <a:pt x="46" y="39"/>
                  <a:pt x="46" y="39"/>
                </a:cubicBezTo>
                <a:cubicBezTo>
                  <a:pt x="46" y="39"/>
                  <a:pt x="46" y="39"/>
                  <a:pt x="46" y="39"/>
                </a:cubicBezTo>
                <a:cubicBezTo>
                  <a:pt x="46" y="39"/>
                  <a:pt x="46" y="39"/>
                  <a:pt x="46" y="39"/>
                </a:cubicBezTo>
                <a:cubicBezTo>
                  <a:pt x="46" y="39"/>
                  <a:pt x="46" y="39"/>
                  <a:pt x="46" y="39"/>
                </a:cubicBezTo>
                <a:cubicBezTo>
                  <a:pt x="46" y="39"/>
                  <a:pt x="46" y="39"/>
                  <a:pt x="46" y="39"/>
                </a:cubicBezTo>
                <a:cubicBezTo>
                  <a:pt x="46" y="39"/>
                  <a:pt x="46" y="39"/>
                  <a:pt x="46" y="39"/>
                </a:cubicBezTo>
                <a:cubicBezTo>
                  <a:pt x="46" y="39"/>
                  <a:pt x="45" y="39"/>
                  <a:pt x="45" y="39"/>
                </a:cubicBezTo>
                <a:cubicBezTo>
                  <a:pt x="45" y="39"/>
                  <a:pt x="46" y="39"/>
                  <a:pt x="46" y="39"/>
                </a:cubicBezTo>
                <a:cubicBezTo>
                  <a:pt x="46" y="39"/>
                  <a:pt x="46" y="39"/>
                  <a:pt x="46" y="39"/>
                </a:cubicBezTo>
                <a:cubicBezTo>
                  <a:pt x="46" y="39"/>
                  <a:pt x="46" y="39"/>
                  <a:pt x="46" y="39"/>
                </a:cubicBezTo>
                <a:cubicBezTo>
                  <a:pt x="46" y="39"/>
                  <a:pt x="46" y="39"/>
                  <a:pt x="46" y="39"/>
                </a:cubicBezTo>
                <a:cubicBezTo>
                  <a:pt x="46" y="39"/>
                  <a:pt x="46" y="39"/>
                  <a:pt x="46" y="39"/>
                </a:cubicBezTo>
                <a:cubicBezTo>
                  <a:pt x="46" y="39"/>
                  <a:pt x="46" y="39"/>
                  <a:pt x="46" y="39"/>
                </a:cubicBezTo>
                <a:cubicBezTo>
                  <a:pt x="46" y="39"/>
                  <a:pt x="46" y="39"/>
                  <a:pt x="46" y="39"/>
                </a:cubicBezTo>
                <a:cubicBezTo>
                  <a:pt x="46" y="39"/>
                  <a:pt x="46" y="39"/>
                  <a:pt x="46" y="39"/>
                </a:cubicBezTo>
                <a:cubicBezTo>
                  <a:pt x="46" y="39"/>
                  <a:pt x="46" y="39"/>
                  <a:pt x="46" y="39"/>
                </a:cubicBezTo>
                <a:cubicBezTo>
                  <a:pt x="46" y="39"/>
                  <a:pt x="46" y="39"/>
                  <a:pt x="46" y="39"/>
                </a:cubicBezTo>
                <a:cubicBezTo>
                  <a:pt x="46" y="39"/>
                  <a:pt x="46" y="39"/>
                  <a:pt x="45" y="39"/>
                </a:cubicBezTo>
                <a:cubicBezTo>
                  <a:pt x="45" y="39"/>
                  <a:pt x="45" y="39"/>
                  <a:pt x="45" y="39"/>
                </a:cubicBezTo>
                <a:cubicBezTo>
                  <a:pt x="45" y="39"/>
                  <a:pt x="45" y="39"/>
                  <a:pt x="45" y="39"/>
                </a:cubicBezTo>
                <a:cubicBezTo>
                  <a:pt x="45" y="39"/>
                  <a:pt x="45" y="39"/>
                  <a:pt x="45" y="39"/>
                </a:cubicBezTo>
                <a:cubicBezTo>
                  <a:pt x="45" y="39"/>
                  <a:pt x="45" y="39"/>
                  <a:pt x="45" y="39"/>
                </a:cubicBezTo>
                <a:cubicBezTo>
                  <a:pt x="45" y="39"/>
                  <a:pt x="45" y="39"/>
                  <a:pt x="45" y="39"/>
                </a:cubicBezTo>
                <a:cubicBezTo>
                  <a:pt x="45" y="39"/>
                  <a:pt x="45" y="39"/>
                  <a:pt x="45" y="39"/>
                </a:cubicBezTo>
                <a:cubicBezTo>
                  <a:pt x="45" y="39"/>
                  <a:pt x="45" y="39"/>
                  <a:pt x="45" y="39"/>
                </a:cubicBezTo>
                <a:cubicBezTo>
                  <a:pt x="45" y="39"/>
                  <a:pt x="45" y="39"/>
                  <a:pt x="45" y="39"/>
                </a:cubicBezTo>
                <a:cubicBezTo>
                  <a:pt x="45" y="39"/>
                  <a:pt x="45" y="39"/>
                  <a:pt x="45" y="39"/>
                </a:cubicBezTo>
                <a:cubicBezTo>
                  <a:pt x="45" y="39"/>
                  <a:pt x="45" y="39"/>
                  <a:pt x="45" y="39"/>
                </a:cubicBezTo>
                <a:cubicBezTo>
                  <a:pt x="45" y="39"/>
                  <a:pt x="45" y="39"/>
                  <a:pt x="45" y="39"/>
                </a:cubicBezTo>
                <a:cubicBezTo>
                  <a:pt x="45" y="39"/>
                  <a:pt x="45" y="39"/>
                  <a:pt x="45" y="39"/>
                </a:cubicBezTo>
                <a:cubicBezTo>
                  <a:pt x="45" y="39"/>
                  <a:pt x="45" y="39"/>
                  <a:pt x="45" y="39"/>
                </a:cubicBezTo>
                <a:cubicBezTo>
                  <a:pt x="45" y="39"/>
                  <a:pt x="45" y="39"/>
                  <a:pt x="45" y="39"/>
                </a:cubicBezTo>
                <a:cubicBezTo>
                  <a:pt x="45" y="39"/>
                  <a:pt x="45" y="39"/>
                  <a:pt x="45" y="39"/>
                </a:cubicBezTo>
                <a:cubicBezTo>
                  <a:pt x="45" y="39"/>
                  <a:pt x="45" y="39"/>
                  <a:pt x="45" y="39"/>
                </a:cubicBezTo>
                <a:cubicBezTo>
                  <a:pt x="45" y="39"/>
                  <a:pt x="45" y="39"/>
                  <a:pt x="45" y="39"/>
                </a:cubicBezTo>
                <a:cubicBezTo>
                  <a:pt x="45" y="39"/>
                  <a:pt x="45" y="39"/>
                  <a:pt x="45" y="39"/>
                </a:cubicBezTo>
                <a:cubicBezTo>
                  <a:pt x="45" y="39"/>
                  <a:pt x="45" y="39"/>
                  <a:pt x="45" y="39"/>
                </a:cubicBezTo>
                <a:cubicBezTo>
                  <a:pt x="45" y="39"/>
                  <a:pt x="45" y="39"/>
                  <a:pt x="45" y="39"/>
                </a:cubicBezTo>
                <a:cubicBezTo>
                  <a:pt x="45" y="39"/>
                  <a:pt x="45" y="39"/>
                  <a:pt x="45" y="39"/>
                </a:cubicBezTo>
                <a:cubicBezTo>
                  <a:pt x="45" y="39"/>
                  <a:pt x="45" y="39"/>
                  <a:pt x="45" y="39"/>
                </a:cubicBezTo>
                <a:cubicBezTo>
                  <a:pt x="45" y="39"/>
                  <a:pt x="45" y="39"/>
                  <a:pt x="45" y="39"/>
                </a:cubicBezTo>
                <a:cubicBezTo>
                  <a:pt x="45" y="39"/>
                  <a:pt x="45" y="39"/>
                  <a:pt x="45" y="39"/>
                </a:cubicBezTo>
                <a:cubicBezTo>
                  <a:pt x="45" y="39"/>
                  <a:pt x="45" y="39"/>
                  <a:pt x="45" y="39"/>
                </a:cubicBezTo>
                <a:cubicBezTo>
                  <a:pt x="45" y="39"/>
                  <a:pt x="45" y="39"/>
                  <a:pt x="45" y="39"/>
                </a:cubicBezTo>
                <a:cubicBezTo>
                  <a:pt x="45" y="39"/>
                  <a:pt x="45" y="39"/>
                  <a:pt x="45" y="39"/>
                </a:cubicBezTo>
                <a:cubicBezTo>
                  <a:pt x="45" y="39"/>
                  <a:pt x="45" y="39"/>
                  <a:pt x="45" y="39"/>
                </a:cubicBezTo>
                <a:cubicBezTo>
                  <a:pt x="45" y="39"/>
                  <a:pt x="45" y="39"/>
                  <a:pt x="45" y="39"/>
                </a:cubicBezTo>
                <a:cubicBezTo>
                  <a:pt x="45" y="39"/>
                  <a:pt x="45" y="39"/>
                  <a:pt x="45" y="39"/>
                </a:cubicBezTo>
                <a:cubicBezTo>
                  <a:pt x="45" y="39"/>
                  <a:pt x="45" y="39"/>
                  <a:pt x="45" y="39"/>
                </a:cubicBezTo>
                <a:cubicBezTo>
                  <a:pt x="45" y="39"/>
                  <a:pt x="45" y="39"/>
                  <a:pt x="45" y="39"/>
                </a:cubicBezTo>
                <a:cubicBezTo>
                  <a:pt x="45" y="39"/>
                  <a:pt x="45" y="39"/>
                  <a:pt x="45" y="39"/>
                </a:cubicBezTo>
                <a:cubicBezTo>
                  <a:pt x="45" y="39"/>
                  <a:pt x="45" y="39"/>
                  <a:pt x="45" y="39"/>
                </a:cubicBezTo>
                <a:cubicBezTo>
                  <a:pt x="45" y="39"/>
                  <a:pt x="45" y="39"/>
                  <a:pt x="45" y="39"/>
                </a:cubicBezTo>
                <a:cubicBezTo>
                  <a:pt x="45" y="39"/>
                  <a:pt x="45" y="39"/>
                  <a:pt x="45" y="39"/>
                </a:cubicBezTo>
                <a:cubicBezTo>
                  <a:pt x="45" y="39"/>
                  <a:pt x="45" y="39"/>
                  <a:pt x="45" y="39"/>
                </a:cubicBezTo>
                <a:cubicBezTo>
                  <a:pt x="45" y="39"/>
                  <a:pt x="45" y="39"/>
                  <a:pt x="45" y="39"/>
                </a:cubicBezTo>
                <a:cubicBezTo>
                  <a:pt x="45" y="39"/>
                  <a:pt x="45" y="39"/>
                  <a:pt x="45" y="39"/>
                </a:cubicBezTo>
                <a:cubicBezTo>
                  <a:pt x="45" y="39"/>
                  <a:pt x="45" y="40"/>
                  <a:pt x="45" y="40"/>
                </a:cubicBezTo>
                <a:cubicBezTo>
                  <a:pt x="45" y="40"/>
                  <a:pt x="45" y="40"/>
                  <a:pt x="45" y="40"/>
                </a:cubicBezTo>
                <a:cubicBezTo>
                  <a:pt x="45" y="40"/>
                  <a:pt x="45" y="40"/>
                  <a:pt x="45" y="40"/>
                </a:cubicBezTo>
                <a:cubicBezTo>
                  <a:pt x="45" y="40"/>
                  <a:pt x="45" y="40"/>
                  <a:pt x="45"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1"/>
                  <a:pt x="46" y="41"/>
                  <a:pt x="46" y="41"/>
                </a:cubicBezTo>
                <a:cubicBezTo>
                  <a:pt x="46" y="41"/>
                  <a:pt x="46" y="41"/>
                  <a:pt x="46" y="41"/>
                </a:cubicBezTo>
                <a:cubicBezTo>
                  <a:pt x="46" y="41"/>
                  <a:pt x="46" y="41"/>
                  <a:pt x="46" y="41"/>
                </a:cubicBezTo>
                <a:cubicBezTo>
                  <a:pt x="46" y="41"/>
                  <a:pt x="46" y="41"/>
                  <a:pt x="46" y="41"/>
                </a:cubicBezTo>
                <a:cubicBezTo>
                  <a:pt x="46" y="41"/>
                  <a:pt x="46" y="41"/>
                  <a:pt x="46" y="41"/>
                </a:cubicBezTo>
                <a:cubicBezTo>
                  <a:pt x="46" y="41"/>
                  <a:pt x="46" y="41"/>
                  <a:pt x="46" y="41"/>
                </a:cubicBezTo>
                <a:cubicBezTo>
                  <a:pt x="46" y="41"/>
                  <a:pt x="46" y="41"/>
                  <a:pt x="46" y="41"/>
                </a:cubicBezTo>
                <a:cubicBezTo>
                  <a:pt x="46" y="41"/>
                  <a:pt x="46" y="41"/>
                  <a:pt x="46" y="41"/>
                </a:cubicBezTo>
                <a:cubicBezTo>
                  <a:pt x="46" y="41"/>
                  <a:pt x="46" y="41"/>
                  <a:pt x="46" y="41"/>
                </a:cubicBezTo>
                <a:cubicBezTo>
                  <a:pt x="46" y="41"/>
                  <a:pt x="46" y="41"/>
                  <a:pt x="46" y="41"/>
                </a:cubicBezTo>
                <a:cubicBezTo>
                  <a:pt x="46" y="41"/>
                  <a:pt x="46" y="41"/>
                  <a:pt x="46" y="41"/>
                </a:cubicBezTo>
                <a:cubicBezTo>
                  <a:pt x="46" y="41"/>
                  <a:pt x="46" y="41"/>
                  <a:pt x="46" y="41"/>
                </a:cubicBezTo>
                <a:cubicBezTo>
                  <a:pt x="46" y="41"/>
                  <a:pt x="46" y="41"/>
                  <a:pt x="46" y="41"/>
                </a:cubicBezTo>
                <a:cubicBezTo>
                  <a:pt x="46" y="41"/>
                  <a:pt x="46" y="41"/>
                  <a:pt x="46" y="41"/>
                </a:cubicBezTo>
                <a:cubicBezTo>
                  <a:pt x="46" y="41"/>
                  <a:pt x="46" y="41"/>
                  <a:pt x="46" y="41"/>
                </a:cubicBezTo>
                <a:cubicBezTo>
                  <a:pt x="46" y="41"/>
                  <a:pt x="46" y="41"/>
                  <a:pt x="46" y="41"/>
                </a:cubicBezTo>
                <a:cubicBezTo>
                  <a:pt x="46" y="41"/>
                  <a:pt x="46" y="41"/>
                  <a:pt x="46" y="41"/>
                </a:cubicBezTo>
                <a:cubicBezTo>
                  <a:pt x="46" y="41"/>
                  <a:pt x="46" y="41"/>
                  <a:pt x="46" y="41"/>
                </a:cubicBezTo>
                <a:cubicBezTo>
                  <a:pt x="46" y="41"/>
                  <a:pt x="46" y="41"/>
                  <a:pt x="46" y="41"/>
                </a:cubicBezTo>
                <a:cubicBezTo>
                  <a:pt x="46" y="41"/>
                  <a:pt x="46" y="41"/>
                  <a:pt x="46" y="41"/>
                </a:cubicBezTo>
                <a:cubicBezTo>
                  <a:pt x="46" y="41"/>
                  <a:pt x="46" y="41"/>
                  <a:pt x="46" y="41"/>
                </a:cubicBezTo>
                <a:cubicBezTo>
                  <a:pt x="46" y="41"/>
                  <a:pt x="46" y="41"/>
                  <a:pt x="46" y="41"/>
                </a:cubicBezTo>
                <a:cubicBezTo>
                  <a:pt x="46" y="41"/>
                  <a:pt x="46" y="41"/>
                  <a:pt x="46" y="41"/>
                </a:cubicBezTo>
                <a:cubicBezTo>
                  <a:pt x="46" y="41"/>
                  <a:pt x="46" y="41"/>
                  <a:pt x="46" y="41"/>
                </a:cubicBezTo>
                <a:cubicBezTo>
                  <a:pt x="46" y="41"/>
                  <a:pt x="46" y="41"/>
                  <a:pt x="46" y="41"/>
                </a:cubicBezTo>
                <a:cubicBezTo>
                  <a:pt x="46" y="41"/>
                  <a:pt x="46" y="41"/>
                  <a:pt x="46" y="41"/>
                </a:cubicBezTo>
                <a:cubicBezTo>
                  <a:pt x="46" y="41"/>
                  <a:pt x="46" y="41"/>
                  <a:pt x="46" y="42"/>
                </a:cubicBezTo>
                <a:cubicBezTo>
                  <a:pt x="46" y="42"/>
                  <a:pt x="46" y="41"/>
                  <a:pt x="46" y="42"/>
                </a:cubicBezTo>
                <a:cubicBezTo>
                  <a:pt x="46" y="42"/>
                  <a:pt x="46" y="42"/>
                  <a:pt x="46" y="42"/>
                </a:cubicBezTo>
                <a:cubicBezTo>
                  <a:pt x="46" y="42"/>
                  <a:pt x="47" y="42"/>
                  <a:pt x="47" y="42"/>
                </a:cubicBezTo>
                <a:cubicBezTo>
                  <a:pt x="47" y="42"/>
                  <a:pt x="47" y="42"/>
                  <a:pt x="47" y="42"/>
                </a:cubicBezTo>
                <a:cubicBezTo>
                  <a:pt x="47" y="42"/>
                  <a:pt x="47" y="42"/>
                  <a:pt x="47" y="42"/>
                </a:cubicBezTo>
                <a:cubicBezTo>
                  <a:pt x="47" y="42"/>
                  <a:pt x="47" y="42"/>
                  <a:pt x="47" y="42"/>
                </a:cubicBezTo>
                <a:cubicBezTo>
                  <a:pt x="47" y="42"/>
                  <a:pt x="47" y="42"/>
                  <a:pt x="47" y="42"/>
                </a:cubicBezTo>
                <a:cubicBezTo>
                  <a:pt x="47" y="42"/>
                  <a:pt x="47" y="42"/>
                  <a:pt x="47" y="42"/>
                </a:cubicBezTo>
                <a:cubicBezTo>
                  <a:pt x="47" y="42"/>
                  <a:pt x="47" y="42"/>
                  <a:pt x="47" y="42"/>
                </a:cubicBezTo>
                <a:cubicBezTo>
                  <a:pt x="47" y="42"/>
                  <a:pt x="47" y="42"/>
                  <a:pt x="47" y="42"/>
                </a:cubicBezTo>
                <a:cubicBezTo>
                  <a:pt x="47" y="42"/>
                  <a:pt x="47" y="42"/>
                  <a:pt x="47" y="42"/>
                </a:cubicBezTo>
                <a:cubicBezTo>
                  <a:pt x="47" y="42"/>
                  <a:pt x="47" y="42"/>
                  <a:pt x="47" y="42"/>
                </a:cubicBezTo>
                <a:cubicBezTo>
                  <a:pt x="47" y="42"/>
                  <a:pt x="47" y="42"/>
                  <a:pt x="47" y="42"/>
                </a:cubicBezTo>
                <a:cubicBezTo>
                  <a:pt x="47" y="42"/>
                  <a:pt x="47" y="42"/>
                  <a:pt x="47" y="42"/>
                </a:cubicBezTo>
                <a:cubicBezTo>
                  <a:pt x="47" y="42"/>
                  <a:pt x="47" y="42"/>
                  <a:pt x="47" y="42"/>
                </a:cubicBezTo>
                <a:cubicBezTo>
                  <a:pt x="47" y="42"/>
                  <a:pt x="47" y="42"/>
                  <a:pt x="47" y="42"/>
                </a:cubicBezTo>
                <a:cubicBezTo>
                  <a:pt x="47" y="42"/>
                  <a:pt x="47" y="42"/>
                  <a:pt x="47" y="42"/>
                </a:cubicBezTo>
                <a:cubicBezTo>
                  <a:pt x="47" y="42"/>
                  <a:pt x="47" y="42"/>
                  <a:pt x="47" y="42"/>
                </a:cubicBezTo>
                <a:cubicBezTo>
                  <a:pt x="47" y="42"/>
                  <a:pt x="47" y="42"/>
                  <a:pt x="47" y="42"/>
                </a:cubicBezTo>
                <a:cubicBezTo>
                  <a:pt x="47" y="42"/>
                  <a:pt x="47" y="42"/>
                  <a:pt x="47" y="42"/>
                </a:cubicBezTo>
                <a:cubicBezTo>
                  <a:pt x="47" y="42"/>
                  <a:pt x="47" y="42"/>
                  <a:pt x="47" y="42"/>
                </a:cubicBezTo>
                <a:cubicBezTo>
                  <a:pt x="47" y="42"/>
                  <a:pt x="47" y="42"/>
                  <a:pt x="47" y="42"/>
                </a:cubicBezTo>
                <a:cubicBezTo>
                  <a:pt x="47" y="42"/>
                  <a:pt x="47" y="42"/>
                  <a:pt x="47" y="42"/>
                </a:cubicBezTo>
                <a:cubicBezTo>
                  <a:pt x="47" y="42"/>
                  <a:pt x="47" y="42"/>
                  <a:pt x="47" y="42"/>
                </a:cubicBezTo>
                <a:cubicBezTo>
                  <a:pt x="47" y="42"/>
                  <a:pt x="47" y="42"/>
                  <a:pt x="47" y="42"/>
                </a:cubicBezTo>
                <a:cubicBezTo>
                  <a:pt x="47" y="42"/>
                  <a:pt x="47" y="42"/>
                  <a:pt x="47" y="42"/>
                </a:cubicBezTo>
                <a:cubicBezTo>
                  <a:pt x="47" y="42"/>
                  <a:pt x="47" y="42"/>
                  <a:pt x="47" y="42"/>
                </a:cubicBezTo>
                <a:cubicBezTo>
                  <a:pt x="47" y="42"/>
                  <a:pt x="47" y="42"/>
                  <a:pt x="47" y="42"/>
                </a:cubicBezTo>
                <a:cubicBezTo>
                  <a:pt x="47" y="42"/>
                  <a:pt x="47" y="42"/>
                  <a:pt x="47" y="42"/>
                </a:cubicBezTo>
                <a:cubicBezTo>
                  <a:pt x="47" y="42"/>
                  <a:pt x="47" y="42"/>
                  <a:pt x="47" y="42"/>
                </a:cubicBezTo>
                <a:cubicBezTo>
                  <a:pt x="47" y="42"/>
                  <a:pt x="47" y="42"/>
                  <a:pt x="47" y="42"/>
                </a:cubicBezTo>
                <a:cubicBezTo>
                  <a:pt x="47" y="42"/>
                  <a:pt x="47" y="42"/>
                  <a:pt x="47" y="42"/>
                </a:cubicBezTo>
                <a:cubicBezTo>
                  <a:pt x="47" y="42"/>
                  <a:pt x="47" y="42"/>
                  <a:pt x="47" y="42"/>
                </a:cubicBezTo>
                <a:cubicBezTo>
                  <a:pt x="47" y="42"/>
                  <a:pt x="47" y="42"/>
                  <a:pt x="47" y="43"/>
                </a:cubicBezTo>
                <a:cubicBezTo>
                  <a:pt x="47" y="43"/>
                  <a:pt x="47" y="43"/>
                  <a:pt x="47" y="43"/>
                </a:cubicBezTo>
                <a:cubicBezTo>
                  <a:pt x="47" y="43"/>
                  <a:pt x="47" y="43"/>
                  <a:pt x="47" y="43"/>
                </a:cubicBezTo>
                <a:cubicBezTo>
                  <a:pt x="47" y="43"/>
                  <a:pt x="47" y="43"/>
                  <a:pt x="47" y="43"/>
                </a:cubicBezTo>
                <a:cubicBezTo>
                  <a:pt x="47" y="43"/>
                  <a:pt x="47" y="43"/>
                  <a:pt x="47" y="43"/>
                </a:cubicBezTo>
                <a:cubicBezTo>
                  <a:pt x="47" y="43"/>
                  <a:pt x="47" y="43"/>
                  <a:pt x="47" y="43"/>
                </a:cubicBezTo>
                <a:cubicBezTo>
                  <a:pt x="47" y="43"/>
                  <a:pt x="47" y="43"/>
                  <a:pt x="48" y="43"/>
                </a:cubicBezTo>
                <a:cubicBezTo>
                  <a:pt x="48" y="43"/>
                  <a:pt x="48" y="43"/>
                  <a:pt x="48" y="43"/>
                </a:cubicBezTo>
                <a:cubicBezTo>
                  <a:pt x="48" y="43"/>
                  <a:pt x="48" y="43"/>
                  <a:pt x="48" y="43"/>
                </a:cubicBezTo>
                <a:cubicBezTo>
                  <a:pt x="48" y="43"/>
                  <a:pt x="48" y="43"/>
                  <a:pt x="48" y="43"/>
                </a:cubicBezTo>
                <a:cubicBezTo>
                  <a:pt x="48" y="43"/>
                  <a:pt x="48" y="43"/>
                  <a:pt x="48" y="43"/>
                </a:cubicBezTo>
                <a:cubicBezTo>
                  <a:pt x="48" y="43"/>
                  <a:pt x="48" y="43"/>
                  <a:pt x="48" y="43"/>
                </a:cubicBezTo>
                <a:cubicBezTo>
                  <a:pt x="48" y="43"/>
                  <a:pt x="48" y="43"/>
                  <a:pt x="48" y="43"/>
                </a:cubicBezTo>
                <a:cubicBezTo>
                  <a:pt x="48" y="43"/>
                  <a:pt x="48" y="43"/>
                  <a:pt x="48" y="43"/>
                </a:cubicBezTo>
                <a:cubicBezTo>
                  <a:pt x="48" y="43"/>
                  <a:pt x="48" y="43"/>
                  <a:pt x="48" y="43"/>
                </a:cubicBezTo>
                <a:cubicBezTo>
                  <a:pt x="48" y="43"/>
                  <a:pt x="48" y="43"/>
                  <a:pt x="48" y="43"/>
                </a:cubicBezTo>
                <a:cubicBezTo>
                  <a:pt x="48" y="43"/>
                  <a:pt x="48" y="43"/>
                  <a:pt x="48" y="43"/>
                </a:cubicBezTo>
                <a:cubicBezTo>
                  <a:pt x="48" y="43"/>
                  <a:pt x="48" y="43"/>
                  <a:pt x="48" y="43"/>
                </a:cubicBezTo>
                <a:cubicBezTo>
                  <a:pt x="48" y="43"/>
                  <a:pt x="48" y="43"/>
                  <a:pt x="48" y="43"/>
                </a:cubicBezTo>
                <a:cubicBezTo>
                  <a:pt x="48" y="43"/>
                  <a:pt x="48" y="43"/>
                  <a:pt x="48" y="43"/>
                </a:cubicBezTo>
                <a:cubicBezTo>
                  <a:pt x="48" y="43"/>
                  <a:pt x="48" y="43"/>
                  <a:pt x="48" y="43"/>
                </a:cubicBezTo>
                <a:cubicBezTo>
                  <a:pt x="48" y="43"/>
                  <a:pt x="48" y="43"/>
                  <a:pt x="48" y="43"/>
                </a:cubicBezTo>
                <a:cubicBezTo>
                  <a:pt x="48" y="43"/>
                  <a:pt x="48" y="43"/>
                  <a:pt x="48" y="43"/>
                </a:cubicBezTo>
                <a:cubicBezTo>
                  <a:pt x="48" y="43"/>
                  <a:pt x="48" y="43"/>
                  <a:pt x="48" y="43"/>
                </a:cubicBezTo>
                <a:cubicBezTo>
                  <a:pt x="48" y="43"/>
                  <a:pt x="48" y="43"/>
                  <a:pt x="48" y="43"/>
                </a:cubicBezTo>
                <a:cubicBezTo>
                  <a:pt x="48" y="43"/>
                  <a:pt x="48" y="43"/>
                  <a:pt x="48" y="43"/>
                </a:cubicBezTo>
                <a:cubicBezTo>
                  <a:pt x="48" y="43"/>
                  <a:pt x="48" y="43"/>
                  <a:pt x="48" y="43"/>
                </a:cubicBezTo>
                <a:cubicBezTo>
                  <a:pt x="48" y="43"/>
                  <a:pt x="48" y="43"/>
                  <a:pt x="48" y="43"/>
                </a:cubicBezTo>
                <a:cubicBezTo>
                  <a:pt x="48" y="43"/>
                  <a:pt x="48" y="43"/>
                  <a:pt x="48" y="43"/>
                </a:cubicBezTo>
                <a:cubicBezTo>
                  <a:pt x="48" y="43"/>
                  <a:pt x="48" y="43"/>
                  <a:pt x="48" y="43"/>
                </a:cubicBezTo>
                <a:cubicBezTo>
                  <a:pt x="48" y="43"/>
                  <a:pt x="48" y="43"/>
                  <a:pt x="48" y="43"/>
                </a:cubicBezTo>
                <a:cubicBezTo>
                  <a:pt x="48" y="43"/>
                  <a:pt x="48" y="43"/>
                  <a:pt x="48" y="43"/>
                </a:cubicBezTo>
                <a:cubicBezTo>
                  <a:pt x="48" y="43"/>
                  <a:pt x="48" y="43"/>
                  <a:pt x="48" y="43"/>
                </a:cubicBezTo>
                <a:cubicBezTo>
                  <a:pt x="48" y="43"/>
                  <a:pt x="48" y="43"/>
                  <a:pt x="48" y="43"/>
                </a:cubicBezTo>
                <a:cubicBezTo>
                  <a:pt x="48" y="43"/>
                  <a:pt x="48" y="43"/>
                  <a:pt x="48" y="43"/>
                </a:cubicBezTo>
                <a:cubicBezTo>
                  <a:pt x="48" y="43"/>
                  <a:pt x="48" y="43"/>
                  <a:pt x="48" y="43"/>
                </a:cubicBezTo>
                <a:cubicBezTo>
                  <a:pt x="48" y="43"/>
                  <a:pt x="48" y="43"/>
                  <a:pt x="48" y="43"/>
                </a:cubicBezTo>
                <a:cubicBezTo>
                  <a:pt x="48" y="43"/>
                  <a:pt x="48" y="43"/>
                  <a:pt x="48" y="43"/>
                </a:cubicBezTo>
                <a:cubicBezTo>
                  <a:pt x="48" y="43"/>
                  <a:pt x="48" y="43"/>
                  <a:pt x="48" y="43"/>
                </a:cubicBezTo>
                <a:cubicBezTo>
                  <a:pt x="48" y="43"/>
                  <a:pt x="48" y="43"/>
                  <a:pt x="49" y="43"/>
                </a:cubicBezTo>
                <a:cubicBezTo>
                  <a:pt x="49" y="43"/>
                  <a:pt x="49" y="43"/>
                  <a:pt x="49" y="43"/>
                </a:cubicBezTo>
                <a:cubicBezTo>
                  <a:pt x="49" y="43"/>
                  <a:pt x="49" y="43"/>
                  <a:pt x="49" y="43"/>
                </a:cubicBezTo>
                <a:cubicBezTo>
                  <a:pt x="49" y="43"/>
                  <a:pt x="49" y="43"/>
                  <a:pt x="49" y="43"/>
                </a:cubicBezTo>
                <a:cubicBezTo>
                  <a:pt x="49" y="43"/>
                  <a:pt x="49" y="43"/>
                  <a:pt x="49" y="43"/>
                </a:cubicBezTo>
                <a:cubicBezTo>
                  <a:pt x="49" y="43"/>
                  <a:pt x="49" y="43"/>
                  <a:pt x="49" y="43"/>
                </a:cubicBezTo>
                <a:cubicBezTo>
                  <a:pt x="49" y="43"/>
                  <a:pt x="49" y="43"/>
                  <a:pt x="49" y="43"/>
                </a:cubicBezTo>
                <a:cubicBezTo>
                  <a:pt x="49" y="43"/>
                  <a:pt x="49" y="43"/>
                  <a:pt x="49" y="43"/>
                </a:cubicBezTo>
                <a:cubicBezTo>
                  <a:pt x="49" y="43"/>
                  <a:pt x="49" y="43"/>
                  <a:pt x="49" y="43"/>
                </a:cubicBezTo>
                <a:cubicBezTo>
                  <a:pt x="49" y="43"/>
                  <a:pt x="49" y="43"/>
                  <a:pt x="49" y="43"/>
                </a:cubicBezTo>
                <a:cubicBezTo>
                  <a:pt x="49" y="43"/>
                  <a:pt x="49" y="43"/>
                  <a:pt x="49" y="43"/>
                </a:cubicBezTo>
                <a:cubicBezTo>
                  <a:pt x="49" y="43"/>
                  <a:pt x="49" y="43"/>
                  <a:pt x="49" y="43"/>
                </a:cubicBezTo>
                <a:cubicBezTo>
                  <a:pt x="49" y="43"/>
                  <a:pt x="49" y="43"/>
                  <a:pt x="49" y="43"/>
                </a:cubicBezTo>
                <a:cubicBezTo>
                  <a:pt x="49" y="43"/>
                  <a:pt x="49" y="43"/>
                  <a:pt x="49" y="43"/>
                </a:cubicBezTo>
                <a:cubicBezTo>
                  <a:pt x="49" y="43"/>
                  <a:pt x="49" y="43"/>
                  <a:pt x="49" y="43"/>
                </a:cubicBezTo>
                <a:cubicBezTo>
                  <a:pt x="49" y="43"/>
                  <a:pt x="49" y="43"/>
                  <a:pt x="49" y="43"/>
                </a:cubicBezTo>
                <a:cubicBezTo>
                  <a:pt x="49" y="43"/>
                  <a:pt x="49" y="43"/>
                  <a:pt x="49" y="43"/>
                </a:cubicBezTo>
                <a:cubicBezTo>
                  <a:pt x="49" y="43"/>
                  <a:pt x="49" y="43"/>
                  <a:pt x="49" y="43"/>
                </a:cubicBezTo>
                <a:cubicBezTo>
                  <a:pt x="49" y="43"/>
                  <a:pt x="49" y="43"/>
                  <a:pt x="49" y="43"/>
                </a:cubicBezTo>
                <a:cubicBezTo>
                  <a:pt x="49" y="43"/>
                  <a:pt x="49" y="43"/>
                  <a:pt x="49" y="43"/>
                </a:cubicBezTo>
                <a:cubicBezTo>
                  <a:pt x="49" y="43"/>
                  <a:pt x="49" y="43"/>
                  <a:pt x="49" y="43"/>
                </a:cubicBezTo>
                <a:cubicBezTo>
                  <a:pt x="49" y="43"/>
                  <a:pt x="49" y="43"/>
                  <a:pt x="49" y="43"/>
                </a:cubicBezTo>
                <a:cubicBezTo>
                  <a:pt x="50" y="43"/>
                  <a:pt x="50" y="43"/>
                  <a:pt x="50" y="43"/>
                </a:cubicBezTo>
                <a:cubicBezTo>
                  <a:pt x="50" y="43"/>
                  <a:pt x="50" y="43"/>
                  <a:pt x="50" y="43"/>
                </a:cubicBezTo>
                <a:cubicBezTo>
                  <a:pt x="50" y="43"/>
                  <a:pt x="50" y="43"/>
                  <a:pt x="50" y="43"/>
                </a:cubicBezTo>
                <a:cubicBezTo>
                  <a:pt x="50" y="43"/>
                  <a:pt x="50" y="43"/>
                  <a:pt x="50" y="43"/>
                </a:cubicBezTo>
                <a:cubicBezTo>
                  <a:pt x="50" y="43"/>
                  <a:pt x="50" y="43"/>
                  <a:pt x="50" y="43"/>
                </a:cubicBezTo>
                <a:cubicBezTo>
                  <a:pt x="50" y="43"/>
                  <a:pt x="50" y="43"/>
                  <a:pt x="50" y="43"/>
                </a:cubicBezTo>
                <a:cubicBezTo>
                  <a:pt x="50" y="43"/>
                  <a:pt x="50" y="43"/>
                  <a:pt x="50" y="43"/>
                </a:cubicBezTo>
                <a:cubicBezTo>
                  <a:pt x="50" y="43"/>
                  <a:pt x="50" y="43"/>
                  <a:pt x="50" y="43"/>
                </a:cubicBezTo>
                <a:cubicBezTo>
                  <a:pt x="50" y="43"/>
                  <a:pt x="50" y="43"/>
                  <a:pt x="50" y="43"/>
                </a:cubicBezTo>
                <a:cubicBezTo>
                  <a:pt x="50" y="43"/>
                  <a:pt x="50" y="43"/>
                  <a:pt x="50" y="43"/>
                </a:cubicBezTo>
                <a:cubicBezTo>
                  <a:pt x="50" y="43"/>
                  <a:pt x="50" y="43"/>
                  <a:pt x="50" y="44"/>
                </a:cubicBezTo>
                <a:cubicBezTo>
                  <a:pt x="50" y="44"/>
                  <a:pt x="50" y="44"/>
                  <a:pt x="50" y="44"/>
                </a:cubicBezTo>
                <a:cubicBezTo>
                  <a:pt x="50" y="44"/>
                  <a:pt x="50" y="44"/>
                  <a:pt x="50" y="44"/>
                </a:cubicBezTo>
                <a:cubicBezTo>
                  <a:pt x="50" y="44"/>
                  <a:pt x="50" y="44"/>
                  <a:pt x="50" y="44"/>
                </a:cubicBezTo>
                <a:cubicBezTo>
                  <a:pt x="50" y="44"/>
                  <a:pt x="50" y="44"/>
                  <a:pt x="50" y="44"/>
                </a:cubicBezTo>
                <a:cubicBezTo>
                  <a:pt x="50" y="44"/>
                  <a:pt x="50" y="44"/>
                  <a:pt x="50" y="44"/>
                </a:cubicBezTo>
                <a:cubicBezTo>
                  <a:pt x="50" y="44"/>
                  <a:pt x="49" y="44"/>
                  <a:pt x="49" y="44"/>
                </a:cubicBezTo>
                <a:cubicBezTo>
                  <a:pt x="49" y="44"/>
                  <a:pt x="49" y="44"/>
                  <a:pt x="49" y="44"/>
                </a:cubicBezTo>
                <a:cubicBezTo>
                  <a:pt x="49" y="44"/>
                  <a:pt x="49" y="44"/>
                  <a:pt x="49" y="44"/>
                </a:cubicBezTo>
                <a:cubicBezTo>
                  <a:pt x="49" y="44"/>
                  <a:pt x="49" y="44"/>
                  <a:pt x="49" y="44"/>
                </a:cubicBezTo>
                <a:cubicBezTo>
                  <a:pt x="49" y="44"/>
                  <a:pt x="49" y="44"/>
                  <a:pt x="49" y="44"/>
                </a:cubicBezTo>
                <a:cubicBezTo>
                  <a:pt x="49" y="44"/>
                  <a:pt x="49" y="44"/>
                  <a:pt x="49" y="44"/>
                </a:cubicBezTo>
                <a:cubicBezTo>
                  <a:pt x="49" y="44"/>
                  <a:pt x="49" y="44"/>
                  <a:pt x="49" y="44"/>
                </a:cubicBezTo>
                <a:cubicBezTo>
                  <a:pt x="49" y="44"/>
                  <a:pt x="49" y="44"/>
                  <a:pt x="49" y="44"/>
                </a:cubicBezTo>
                <a:cubicBezTo>
                  <a:pt x="49" y="44"/>
                  <a:pt x="49" y="44"/>
                  <a:pt x="49" y="44"/>
                </a:cubicBezTo>
                <a:cubicBezTo>
                  <a:pt x="49" y="44"/>
                  <a:pt x="49" y="44"/>
                  <a:pt x="49" y="45"/>
                </a:cubicBezTo>
                <a:cubicBezTo>
                  <a:pt x="49" y="45"/>
                  <a:pt x="49" y="45"/>
                  <a:pt x="49" y="45"/>
                </a:cubicBezTo>
                <a:cubicBezTo>
                  <a:pt x="49" y="45"/>
                  <a:pt x="49" y="45"/>
                  <a:pt x="49" y="45"/>
                </a:cubicBezTo>
                <a:cubicBezTo>
                  <a:pt x="49" y="45"/>
                  <a:pt x="49" y="45"/>
                  <a:pt x="49" y="45"/>
                </a:cubicBezTo>
                <a:cubicBezTo>
                  <a:pt x="49" y="45"/>
                  <a:pt x="49" y="45"/>
                  <a:pt x="49" y="45"/>
                </a:cubicBezTo>
                <a:cubicBezTo>
                  <a:pt x="49" y="45"/>
                  <a:pt x="49" y="45"/>
                  <a:pt x="49" y="45"/>
                </a:cubicBezTo>
                <a:cubicBezTo>
                  <a:pt x="49" y="45"/>
                  <a:pt x="49" y="45"/>
                  <a:pt x="49" y="45"/>
                </a:cubicBezTo>
                <a:cubicBezTo>
                  <a:pt x="49" y="45"/>
                  <a:pt x="49" y="45"/>
                  <a:pt x="49" y="45"/>
                </a:cubicBezTo>
                <a:cubicBezTo>
                  <a:pt x="49" y="45"/>
                  <a:pt x="49" y="45"/>
                  <a:pt x="49" y="45"/>
                </a:cubicBezTo>
                <a:cubicBezTo>
                  <a:pt x="49" y="45"/>
                  <a:pt x="49" y="45"/>
                  <a:pt x="49" y="45"/>
                </a:cubicBezTo>
                <a:cubicBezTo>
                  <a:pt x="49" y="45"/>
                  <a:pt x="49" y="45"/>
                  <a:pt x="49" y="45"/>
                </a:cubicBezTo>
                <a:cubicBezTo>
                  <a:pt x="49" y="45"/>
                  <a:pt x="49" y="45"/>
                  <a:pt x="49" y="45"/>
                </a:cubicBezTo>
                <a:cubicBezTo>
                  <a:pt x="49" y="45"/>
                  <a:pt x="49" y="45"/>
                  <a:pt x="49" y="45"/>
                </a:cubicBezTo>
                <a:cubicBezTo>
                  <a:pt x="49" y="45"/>
                  <a:pt x="49" y="45"/>
                  <a:pt x="49" y="45"/>
                </a:cubicBezTo>
                <a:cubicBezTo>
                  <a:pt x="49" y="45"/>
                  <a:pt x="49" y="45"/>
                  <a:pt x="49" y="45"/>
                </a:cubicBezTo>
                <a:cubicBezTo>
                  <a:pt x="49" y="45"/>
                  <a:pt x="48" y="45"/>
                  <a:pt x="48" y="45"/>
                </a:cubicBezTo>
                <a:cubicBezTo>
                  <a:pt x="48" y="45"/>
                  <a:pt x="48" y="45"/>
                  <a:pt x="48" y="45"/>
                </a:cubicBezTo>
                <a:cubicBezTo>
                  <a:pt x="48" y="45"/>
                  <a:pt x="48" y="45"/>
                  <a:pt x="48" y="45"/>
                </a:cubicBezTo>
                <a:cubicBezTo>
                  <a:pt x="48" y="45"/>
                  <a:pt x="48" y="45"/>
                  <a:pt x="48" y="46"/>
                </a:cubicBezTo>
                <a:cubicBezTo>
                  <a:pt x="48" y="46"/>
                  <a:pt x="48" y="46"/>
                  <a:pt x="48" y="46"/>
                </a:cubicBezTo>
                <a:cubicBezTo>
                  <a:pt x="48" y="46"/>
                  <a:pt x="48" y="46"/>
                  <a:pt x="48" y="46"/>
                </a:cubicBezTo>
                <a:cubicBezTo>
                  <a:pt x="48" y="46"/>
                  <a:pt x="48" y="46"/>
                  <a:pt x="48" y="46"/>
                </a:cubicBezTo>
                <a:cubicBezTo>
                  <a:pt x="48" y="46"/>
                  <a:pt x="48" y="46"/>
                  <a:pt x="48" y="46"/>
                </a:cubicBezTo>
                <a:cubicBezTo>
                  <a:pt x="48" y="46"/>
                  <a:pt x="48" y="46"/>
                  <a:pt x="48" y="46"/>
                </a:cubicBezTo>
                <a:cubicBezTo>
                  <a:pt x="48" y="46"/>
                  <a:pt x="48" y="46"/>
                  <a:pt x="48" y="46"/>
                </a:cubicBezTo>
                <a:cubicBezTo>
                  <a:pt x="48" y="46"/>
                  <a:pt x="48" y="46"/>
                  <a:pt x="48" y="46"/>
                </a:cubicBezTo>
                <a:cubicBezTo>
                  <a:pt x="48" y="46"/>
                  <a:pt x="48" y="46"/>
                  <a:pt x="48" y="46"/>
                </a:cubicBezTo>
                <a:cubicBezTo>
                  <a:pt x="48" y="46"/>
                  <a:pt x="48" y="46"/>
                  <a:pt x="48" y="46"/>
                </a:cubicBezTo>
                <a:cubicBezTo>
                  <a:pt x="48" y="46"/>
                  <a:pt x="48" y="46"/>
                  <a:pt x="48" y="46"/>
                </a:cubicBezTo>
                <a:cubicBezTo>
                  <a:pt x="48" y="46"/>
                  <a:pt x="48" y="46"/>
                  <a:pt x="48" y="46"/>
                </a:cubicBezTo>
                <a:cubicBezTo>
                  <a:pt x="48" y="46"/>
                  <a:pt x="48" y="46"/>
                  <a:pt x="48" y="46"/>
                </a:cubicBezTo>
                <a:cubicBezTo>
                  <a:pt x="48" y="46"/>
                  <a:pt x="48" y="46"/>
                  <a:pt x="47" y="46"/>
                </a:cubicBezTo>
                <a:cubicBezTo>
                  <a:pt x="47" y="46"/>
                  <a:pt x="47" y="46"/>
                  <a:pt x="47" y="46"/>
                </a:cubicBezTo>
                <a:cubicBezTo>
                  <a:pt x="47" y="46"/>
                  <a:pt x="47" y="46"/>
                  <a:pt x="47" y="46"/>
                </a:cubicBezTo>
                <a:cubicBezTo>
                  <a:pt x="47" y="46"/>
                  <a:pt x="47" y="46"/>
                  <a:pt x="47" y="46"/>
                </a:cubicBezTo>
                <a:cubicBezTo>
                  <a:pt x="47" y="46"/>
                  <a:pt x="47" y="46"/>
                  <a:pt x="47" y="46"/>
                </a:cubicBezTo>
                <a:cubicBezTo>
                  <a:pt x="47" y="46"/>
                  <a:pt x="47" y="46"/>
                  <a:pt x="47" y="46"/>
                </a:cubicBezTo>
                <a:cubicBezTo>
                  <a:pt x="47" y="46"/>
                  <a:pt x="47" y="46"/>
                  <a:pt x="47" y="47"/>
                </a:cubicBezTo>
                <a:cubicBezTo>
                  <a:pt x="47" y="47"/>
                  <a:pt x="47" y="47"/>
                  <a:pt x="47" y="47"/>
                </a:cubicBezTo>
                <a:cubicBezTo>
                  <a:pt x="47" y="47"/>
                  <a:pt x="47" y="47"/>
                  <a:pt x="47" y="47"/>
                </a:cubicBezTo>
                <a:cubicBezTo>
                  <a:pt x="47" y="47"/>
                  <a:pt x="47" y="47"/>
                  <a:pt x="47" y="47"/>
                </a:cubicBezTo>
                <a:cubicBezTo>
                  <a:pt x="47" y="47"/>
                  <a:pt x="47" y="47"/>
                  <a:pt x="47" y="47"/>
                </a:cubicBezTo>
                <a:cubicBezTo>
                  <a:pt x="47" y="47"/>
                  <a:pt x="47" y="47"/>
                  <a:pt x="47" y="47"/>
                </a:cubicBezTo>
                <a:cubicBezTo>
                  <a:pt x="47" y="47"/>
                  <a:pt x="47" y="47"/>
                  <a:pt x="47" y="47"/>
                </a:cubicBezTo>
                <a:cubicBezTo>
                  <a:pt x="47" y="47"/>
                  <a:pt x="47" y="47"/>
                  <a:pt x="47" y="47"/>
                </a:cubicBezTo>
                <a:cubicBezTo>
                  <a:pt x="47" y="47"/>
                  <a:pt x="47" y="47"/>
                  <a:pt x="47" y="47"/>
                </a:cubicBezTo>
                <a:cubicBezTo>
                  <a:pt x="47" y="47"/>
                  <a:pt x="47" y="47"/>
                  <a:pt x="47" y="47"/>
                </a:cubicBezTo>
                <a:cubicBezTo>
                  <a:pt x="47" y="47"/>
                  <a:pt x="47" y="47"/>
                  <a:pt x="47" y="47"/>
                </a:cubicBezTo>
                <a:cubicBezTo>
                  <a:pt x="47" y="47"/>
                  <a:pt x="47" y="47"/>
                  <a:pt x="47" y="47"/>
                </a:cubicBezTo>
                <a:cubicBezTo>
                  <a:pt x="47" y="47"/>
                  <a:pt x="47" y="47"/>
                  <a:pt x="47" y="47"/>
                </a:cubicBezTo>
                <a:cubicBezTo>
                  <a:pt x="47" y="47"/>
                  <a:pt x="47" y="47"/>
                  <a:pt x="47" y="47"/>
                </a:cubicBezTo>
                <a:cubicBezTo>
                  <a:pt x="47" y="47"/>
                  <a:pt x="47" y="47"/>
                  <a:pt x="47" y="47"/>
                </a:cubicBezTo>
                <a:cubicBezTo>
                  <a:pt x="47" y="47"/>
                  <a:pt x="47" y="47"/>
                  <a:pt x="47" y="47"/>
                </a:cubicBezTo>
                <a:cubicBezTo>
                  <a:pt x="47" y="47"/>
                  <a:pt x="47" y="47"/>
                  <a:pt x="47" y="47"/>
                </a:cubicBezTo>
                <a:cubicBezTo>
                  <a:pt x="47" y="47"/>
                  <a:pt x="47" y="47"/>
                  <a:pt x="47" y="47"/>
                </a:cubicBezTo>
                <a:cubicBezTo>
                  <a:pt x="47" y="47"/>
                  <a:pt x="47" y="47"/>
                  <a:pt x="47" y="47"/>
                </a:cubicBezTo>
                <a:cubicBezTo>
                  <a:pt x="47" y="47"/>
                  <a:pt x="47" y="47"/>
                  <a:pt x="47" y="47"/>
                </a:cubicBezTo>
                <a:cubicBezTo>
                  <a:pt x="47" y="47"/>
                  <a:pt x="47" y="47"/>
                  <a:pt x="47" y="47"/>
                </a:cubicBezTo>
                <a:cubicBezTo>
                  <a:pt x="47" y="47"/>
                  <a:pt x="47" y="47"/>
                  <a:pt x="47" y="47"/>
                </a:cubicBezTo>
                <a:cubicBezTo>
                  <a:pt x="47" y="48"/>
                  <a:pt x="47" y="48"/>
                  <a:pt x="47" y="48"/>
                </a:cubicBezTo>
                <a:cubicBezTo>
                  <a:pt x="47" y="48"/>
                  <a:pt x="47" y="48"/>
                  <a:pt x="47" y="48"/>
                </a:cubicBezTo>
                <a:cubicBezTo>
                  <a:pt x="47" y="48"/>
                  <a:pt x="47" y="48"/>
                  <a:pt x="47" y="48"/>
                </a:cubicBezTo>
                <a:cubicBezTo>
                  <a:pt x="47" y="48"/>
                  <a:pt x="47" y="48"/>
                  <a:pt x="47" y="48"/>
                </a:cubicBezTo>
                <a:cubicBezTo>
                  <a:pt x="47" y="48"/>
                  <a:pt x="47" y="48"/>
                  <a:pt x="47" y="48"/>
                </a:cubicBezTo>
                <a:cubicBezTo>
                  <a:pt x="47" y="48"/>
                  <a:pt x="47" y="48"/>
                  <a:pt x="47" y="48"/>
                </a:cubicBezTo>
                <a:cubicBezTo>
                  <a:pt x="47" y="48"/>
                  <a:pt x="47" y="48"/>
                  <a:pt x="47" y="48"/>
                </a:cubicBezTo>
                <a:cubicBezTo>
                  <a:pt x="47" y="48"/>
                  <a:pt x="47" y="48"/>
                  <a:pt x="47" y="48"/>
                </a:cubicBezTo>
                <a:cubicBezTo>
                  <a:pt x="47" y="48"/>
                  <a:pt x="47" y="48"/>
                  <a:pt x="47" y="48"/>
                </a:cubicBezTo>
                <a:cubicBezTo>
                  <a:pt x="47" y="48"/>
                  <a:pt x="47" y="48"/>
                  <a:pt x="47" y="48"/>
                </a:cubicBezTo>
                <a:cubicBezTo>
                  <a:pt x="47" y="48"/>
                  <a:pt x="47" y="48"/>
                  <a:pt x="47" y="48"/>
                </a:cubicBezTo>
                <a:cubicBezTo>
                  <a:pt x="47" y="48"/>
                  <a:pt x="47" y="48"/>
                  <a:pt x="47" y="48"/>
                </a:cubicBezTo>
                <a:cubicBezTo>
                  <a:pt x="47" y="48"/>
                  <a:pt x="47" y="48"/>
                  <a:pt x="47" y="48"/>
                </a:cubicBezTo>
                <a:cubicBezTo>
                  <a:pt x="47" y="48"/>
                  <a:pt x="47" y="48"/>
                  <a:pt x="47" y="48"/>
                </a:cubicBezTo>
                <a:cubicBezTo>
                  <a:pt x="47" y="48"/>
                  <a:pt x="47" y="48"/>
                  <a:pt x="47" y="48"/>
                </a:cubicBezTo>
                <a:cubicBezTo>
                  <a:pt x="47" y="48"/>
                  <a:pt x="47" y="48"/>
                  <a:pt x="47" y="49"/>
                </a:cubicBezTo>
                <a:cubicBezTo>
                  <a:pt x="47" y="49"/>
                  <a:pt x="47" y="49"/>
                  <a:pt x="47" y="49"/>
                </a:cubicBezTo>
                <a:cubicBezTo>
                  <a:pt x="47" y="49"/>
                  <a:pt x="47" y="49"/>
                  <a:pt x="47" y="49"/>
                </a:cubicBezTo>
                <a:cubicBezTo>
                  <a:pt x="47" y="49"/>
                  <a:pt x="47" y="49"/>
                  <a:pt x="47" y="49"/>
                </a:cubicBezTo>
                <a:cubicBezTo>
                  <a:pt x="47" y="49"/>
                  <a:pt x="47" y="49"/>
                  <a:pt x="47" y="49"/>
                </a:cubicBezTo>
                <a:cubicBezTo>
                  <a:pt x="47" y="49"/>
                  <a:pt x="47" y="49"/>
                  <a:pt x="47" y="49"/>
                </a:cubicBezTo>
                <a:cubicBezTo>
                  <a:pt x="47" y="49"/>
                  <a:pt x="47" y="49"/>
                  <a:pt x="47" y="49"/>
                </a:cubicBezTo>
                <a:cubicBezTo>
                  <a:pt x="47" y="49"/>
                  <a:pt x="47" y="49"/>
                  <a:pt x="47" y="49"/>
                </a:cubicBezTo>
                <a:cubicBezTo>
                  <a:pt x="47" y="49"/>
                  <a:pt x="47" y="49"/>
                  <a:pt x="47" y="49"/>
                </a:cubicBezTo>
                <a:cubicBezTo>
                  <a:pt x="47" y="49"/>
                  <a:pt x="47" y="49"/>
                  <a:pt x="47" y="49"/>
                </a:cubicBezTo>
                <a:cubicBezTo>
                  <a:pt x="47" y="49"/>
                  <a:pt x="47" y="49"/>
                  <a:pt x="47" y="49"/>
                </a:cubicBezTo>
                <a:cubicBezTo>
                  <a:pt x="47" y="49"/>
                  <a:pt x="47" y="49"/>
                  <a:pt x="47" y="49"/>
                </a:cubicBezTo>
                <a:cubicBezTo>
                  <a:pt x="47" y="49"/>
                  <a:pt x="47" y="49"/>
                  <a:pt x="47" y="49"/>
                </a:cubicBezTo>
                <a:cubicBezTo>
                  <a:pt x="47" y="49"/>
                  <a:pt x="47" y="49"/>
                  <a:pt x="47" y="49"/>
                </a:cubicBezTo>
                <a:cubicBezTo>
                  <a:pt x="47" y="49"/>
                  <a:pt x="47" y="49"/>
                  <a:pt x="47" y="49"/>
                </a:cubicBezTo>
                <a:cubicBezTo>
                  <a:pt x="47" y="49"/>
                  <a:pt x="47" y="49"/>
                  <a:pt x="47" y="49"/>
                </a:cubicBezTo>
                <a:cubicBezTo>
                  <a:pt x="47" y="49"/>
                  <a:pt x="47" y="49"/>
                  <a:pt x="47" y="49"/>
                </a:cubicBezTo>
                <a:cubicBezTo>
                  <a:pt x="47" y="49"/>
                  <a:pt x="47" y="49"/>
                  <a:pt x="47" y="49"/>
                </a:cubicBezTo>
                <a:cubicBezTo>
                  <a:pt x="47" y="49"/>
                  <a:pt x="47" y="49"/>
                  <a:pt x="47" y="49"/>
                </a:cubicBezTo>
                <a:cubicBezTo>
                  <a:pt x="47" y="49"/>
                  <a:pt x="47" y="49"/>
                  <a:pt x="47" y="49"/>
                </a:cubicBezTo>
                <a:cubicBezTo>
                  <a:pt x="47" y="49"/>
                  <a:pt x="47" y="49"/>
                  <a:pt x="47" y="49"/>
                </a:cubicBezTo>
                <a:cubicBezTo>
                  <a:pt x="47" y="49"/>
                  <a:pt x="47" y="49"/>
                  <a:pt x="47" y="49"/>
                </a:cubicBezTo>
                <a:cubicBezTo>
                  <a:pt x="47" y="50"/>
                  <a:pt x="47" y="50"/>
                  <a:pt x="47" y="50"/>
                </a:cubicBezTo>
                <a:cubicBezTo>
                  <a:pt x="47" y="50"/>
                  <a:pt x="47" y="50"/>
                  <a:pt x="47" y="50"/>
                </a:cubicBezTo>
                <a:cubicBezTo>
                  <a:pt x="47" y="50"/>
                  <a:pt x="47" y="50"/>
                  <a:pt x="47" y="50"/>
                </a:cubicBezTo>
                <a:cubicBezTo>
                  <a:pt x="47" y="50"/>
                  <a:pt x="47" y="50"/>
                  <a:pt x="47" y="50"/>
                </a:cubicBezTo>
                <a:cubicBezTo>
                  <a:pt x="47" y="50"/>
                  <a:pt x="47" y="50"/>
                  <a:pt x="47" y="50"/>
                </a:cubicBezTo>
                <a:cubicBezTo>
                  <a:pt x="47" y="50"/>
                  <a:pt x="47" y="50"/>
                  <a:pt x="47" y="50"/>
                </a:cubicBezTo>
                <a:cubicBezTo>
                  <a:pt x="47" y="50"/>
                  <a:pt x="47" y="50"/>
                  <a:pt x="47" y="50"/>
                </a:cubicBezTo>
                <a:cubicBezTo>
                  <a:pt x="47" y="50"/>
                  <a:pt x="47" y="50"/>
                  <a:pt x="47" y="50"/>
                </a:cubicBezTo>
                <a:cubicBezTo>
                  <a:pt x="47" y="50"/>
                  <a:pt x="47" y="50"/>
                  <a:pt x="47" y="50"/>
                </a:cubicBezTo>
                <a:cubicBezTo>
                  <a:pt x="47" y="50"/>
                  <a:pt x="47" y="50"/>
                  <a:pt x="47" y="50"/>
                </a:cubicBezTo>
                <a:cubicBezTo>
                  <a:pt x="47" y="50"/>
                  <a:pt x="47" y="50"/>
                  <a:pt x="47" y="50"/>
                </a:cubicBezTo>
                <a:cubicBezTo>
                  <a:pt x="47" y="50"/>
                  <a:pt x="47" y="50"/>
                  <a:pt x="47" y="50"/>
                </a:cubicBezTo>
                <a:cubicBezTo>
                  <a:pt x="47" y="50"/>
                  <a:pt x="47" y="50"/>
                  <a:pt x="47" y="50"/>
                </a:cubicBezTo>
                <a:cubicBezTo>
                  <a:pt x="47" y="50"/>
                  <a:pt x="47" y="50"/>
                  <a:pt x="47" y="50"/>
                </a:cubicBezTo>
                <a:cubicBezTo>
                  <a:pt x="47" y="50"/>
                  <a:pt x="47" y="50"/>
                  <a:pt x="47" y="50"/>
                </a:cubicBezTo>
                <a:cubicBezTo>
                  <a:pt x="47" y="50"/>
                  <a:pt x="47" y="50"/>
                  <a:pt x="47" y="50"/>
                </a:cubicBezTo>
                <a:cubicBezTo>
                  <a:pt x="47" y="50"/>
                  <a:pt x="47" y="50"/>
                  <a:pt x="47" y="50"/>
                </a:cubicBezTo>
                <a:cubicBezTo>
                  <a:pt x="46" y="50"/>
                  <a:pt x="46" y="50"/>
                  <a:pt x="46" y="50"/>
                </a:cubicBezTo>
                <a:cubicBezTo>
                  <a:pt x="46" y="50"/>
                  <a:pt x="46" y="50"/>
                  <a:pt x="46" y="50"/>
                </a:cubicBezTo>
                <a:cubicBezTo>
                  <a:pt x="46" y="50"/>
                  <a:pt x="46" y="50"/>
                  <a:pt x="46" y="50"/>
                </a:cubicBezTo>
                <a:cubicBezTo>
                  <a:pt x="46" y="50"/>
                  <a:pt x="46" y="50"/>
                  <a:pt x="46" y="50"/>
                </a:cubicBezTo>
                <a:cubicBezTo>
                  <a:pt x="46" y="50"/>
                  <a:pt x="46" y="50"/>
                  <a:pt x="46" y="50"/>
                </a:cubicBezTo>
                <a:cubicBezTo>
                  <a:pt x="46" y="50"/>
                  <a:pt x="46" y="50"/>
                  <a:pt x="46" y="50"/>
                </a:cubicBezTo>
                <a:cubicBezTo>
                  <a:pt x="46" y="50"/>
                  <a:pt x="46" y="50"/>
                  <a:pt x="46" y="50"/>
                </a:cubicBezTo>
                <a:cubicBezTo>
                  <a:pt x="46" y="50"/>
                  <a:pt x="46" y="50"/>
                  <a:pt x="46" y="50"/>
                </a:cubicBezTo>
                <a:cubicBezTo>
                  <a:pt x="46" y="51"/>
                  <a:pt x="46" y="51"/>
                  <a:pt x="46" y="51"/>
                </a:cubicBezTo>
                <a:cubicBezTo>
                  <a:pt x="46" y="51"/>
                  <a:pt x="46" y="51"/>
                  <a:pt x="46" y="51"/>
                </a:cubicBezTo>
                <a:cubicBezTo>
                  <a:pt x="46" y="51"/>
                  <a:pt x="46" y="51"/>
                  <a:pt x="46" y="51"/>
                </a:cubicBezTo>
                <a:cubicBezTo>
                  <a:pt x="46" y="51"/>
                  <a:pt x="46" y="51"/>
                  <a:pt x="46" y="51"/>
                </a:cubicBezTo>
                <a:cubicBezTo>
                  <a:pt x="46" y="51"/>
                  <a:pt x="46" y="51"/>
                  <a:pt x="46" y="51"/>
                </a:cubicBezTo>
                <a:cubicBezTo>
                  <a:pt x="46" y="51"/>
                  <a:pt x="46" y="51"/>
                  <a:pt x="46" y="51"/>
                </a:cubicBezTo>
                <a:cubicBezTo>
                  <a:pt x="46" y="51"/>
                  <a:pt x="46" y="51"/>
                  <a:pt x="46" y="51"/>
                </a:cubicBezTo>
                <a:cubicBezTo>
                  <a:pt x="46" y="51"/>
                  <a:pt x="46" y="51"/>
                  <a:pt x="46" y="51"/>
                </a:cubicBezTo>
                <a:cubicBezTo>
                  <a:pt x="46" y="51"/>
                  <a:pt x="46" y="51"/>
                  <a:pt x="46" y="51"/>
                </a:cubicBezTo>
                <a:cubicBezTo>
                  <a:pt x="46" y="51"/>
                  <a:pt x="46" y="51"/>
                  <a:pt x="46" y="51"/>
                </a:cubicBezTo>
                <a:cubicBezTo>
                  <a:pt x="46" y="51"/>
                  <a:pt x="46" y="51"/>
                  <a:pt x="46" y="51"/>
                </a:cubicBezTo>
                <a:cubicBezTo>
                  <a:pt x="46" y="51"/>
                  <a:pt x="46" y="51"/>
                  <a:pt x="46" y="51"/>
                </a:cubicBezTo>
                <a:cubicBezTo>
                  <a:pt x="46" y="51"/>
                  <a:pt x="46" y="51"/>
                  <a:pt x="46" y="51"/>
                </a:cubicBezTo>
                <a:cubicBezTo>
                  <a:pt x="46" y="51"/>
                  <a:pt x="46" y="51"/>
                  <a:pt x="46" y="51"/>
                </a:cubicBezTo>
                <a:cubicBezTo>
                  <a:pt x="46" y="51"/>
                  <a:pt x="46" y="51"/>
                  <a:pt x="46" y="51"/>
                </a:cubicBezTo>
                <a:cubicBezTo>
                  <a:pt x="46" y="51"/>
                  <a:pt x="46" y="51"/>
                  <a:pt x="46" y="51"/>
                </a:cubicBezTo>
                <a:cubicBezTo>
                  <a:pt x="46" y="51"/>
                  <a:pt x="46" y="51"/>
                  <a:pt x="46" y="51"/>
                </a:cubicBezTo>
                <a:cubicBezTo>
                  <a:pt x="46" y="51"/>
                  <a:pt x="46" y="51"/>
                  <a:pt x="46" y="51"/>
                </a:cubicBezTo>
                <a:cubicBezTo>
                  <a:pt x="46" y="51"/>
                  <a:pt x="46" y="51"/>
                  <a:pt x="46" y="51"/>
                </a:cubicBezTo>
                <a:cubicBezTo>
                  <a:pt x="46" y="51"/>
                  <a:pt x="46" y="51"/>
                  <a:pt x="46" y="51"/>
                </a:cubicBezTo>
                <a:cubicBezTo>
                  <a:pt x="46" y="51"/>
                  <a:pt x="46" y="51"/>
                  <a:pt x="46" y="51"/>
                </a:cubicBezTo>
                <a:cubicBezTo>
                  <a:pt x="46" y="51"/>
                  <a:pt x="46" y="51"/>
                  <a:pt x="46" y="51"/>
                </a:cubicBezTo>
                <a:cubicBezTo>
                  <a:pt x="46" y="51"/>
                  <a:pt x="46" y="51"/>
                  <a:pt x="46" y="51"/>
                </a:cubicBezTo>
                <a:cubicBezTo>
                  <a:pt x="46" y="51"/>
                  <a:pt x="46" y="51"/>
                  <a:pt x="46" y="51"/>
                </a:cubicBezTo>
                <a:cubicBezTo>
                  <a:pt x="46" y="51"/>
                  <a:pt x="46" y="51"/>
                  <a:pt x="46" y="51"/>
                </a:cubicBezTo>
                <a:cubicBezTo>
                  <a:pt x="46" y="51"/>
                  <a:pt x="46" y="52"/>
                  <a:pt x="46" y="52"/>
                </a:cubicBezTo>
                <a:cubicBezTo>
                  <a:pt x="46" y="52"/>
                  <a:pt x="46" y="52"/>
                  <a:pt x="46" y="52"/>
                </a:cubicBezTo>
                <a:cubicBezTo>
                  <a:pt x="46" y="52"/>
                  <a:pt x="46" y="52"/>
                  <a:pt x="46" y="52"/>
                </a:cubicBezTo>
                <a:cubicBezTo>
                  <a:pt x="46" y="52"/>
                  <a:pt x="46" y="52"/>
                  <a:pt x="46" y="52"/>
                </a:cubicBezTo>
                <a:cubicBezTo>
                  <a:pt x="46" y="52"/>
                  <a:pt x="46" y="52"/>
                  <a:pt x="46" y="52"/>
                </a:cubicBezTo>
                <a:cubicBezTo>
                  <a:pt x="46" y="52"/>
                  <a:pt x="46" y="52"/>
                  <a:pt x="46" y="52"/>
                </a:cubicBezTo>
                <a:cubicBezTo>
                  <a:pt x="46" y="52"/>
                  <a:pt x="46" y="52"/>
                  <a:pt x="46" y="52"/>
                </a:cubicBezTo>
                <a:cubicBezTo>
                  <a:pt x="46" y="52"/>
                  <a:pt x="46" y="52"/>
                  <a:pt x="46" y="52"/>
                </a:cubicBezTo>
                <a:cubicBezTo>
                  <a:pt x="46" y="52"/>
                  <a:pt x="46" y="52"/>
                  <a:pt x="46" y="52"/>
                </a:cubicBezTo>
                <a:cubicBezTo>
                  <a:pt x="46" y="52"/>
                  <a:pt x="46" y="52"/>
                  <a:pt x="46" y="52"/>
                </a:cubicBezTo>
                <a:cubicBezTo>
                  <a:pt x="46" y="52"/>
                  <a:pt x="46" y="52"/>
                  <a:pt x="46" y="52"/>
                </a:cubicBezTo>
                <a:cubicBezTo>
                  <a:pt x="46" y="52"/>
                  <a:pt x="46" y="52"/>
                  <a:pt x="46" y="52"/>
                </a:cubicBezTo>
                <a:cubicBezTo>
                  <a:pt x="46" y="52"/>
                  <a:pt x="46" y="52"/>
                  <a:pt x="46" y="52"/>
                </a:cubicBezTo>
                <a:cubicBezTo>
                  <a:pt x="46" y="52"/>
                  <a:pt x="46" y="52"/>
                  <a:pt x="46" y="52"/>
                </a:cubicBezTo>
                <a:cubicBezTo>
                  <a:pt x="46" y="52"/>
                  <a:pt x="46" y="52"/>
                  <a:pt x="46" y="52"/>
                </a:cubicBezTo>
                <a:cubicBezTo>
                  <a:pt x="46" y="52"/>
                  <a:pt x="46" y="52"/>
                  <a:pt x="46" y="52"/>
                </a:cubicBezTo>
                <a:cubicBezTo>
                  <a:pt x="45" y="52"/>
                  <a:pt x="45" y="52"/>
                  <a:pt x="45" y="52"/>
                </a:cubicBezTo>
                <a:cubicBezTo>
                  <a:pt x="45" y="52"/>
                  <a:pt x="45" y="52"/>
                  <a:pt x="45" y="52"/>
                </a:cubicBezTo>
                <a:cubicBezTo>
                  <a:pt x="45" y="52"/>
                  <a:pt x="45" y="52"/>
                  <a:pt x="45" y="52"/>
                </a:cubicBezTo>
                <a:cubicBezTo>
                  <a:pt x="45" y="52"/>
                  <a:pt x="45" y="52"/>
                  <a:pt x="45" y="52"/>
                </a:cubicBezTo>
                <a:cubicBezTo>
                  <a:pt x="45" y="52"/>
                  <a:pt x="45" y="52"/>
                  <a:pt x="45" y="52"/>
                </a:cubicBezTo>
                <a:cubicBezTo>
                  <a:pt x="45" y="52"/>
                  <a:pt x="45" y="52"/>
                  <a:pt x="45" y="52"/>
                </a:cubicBezTo>
                <a:cubicBezTo>
                  <a:pt x="45" y="52"/>
                  <a:pt x="45" y="52"/>
                  <a:pt x="45" y="52"/>
                </a:cubicBezTo>
                <a:cubicBezTo>
                  <a:pt x="45" y="52"/>
                  <a:pt x="45" y="52"/>
                  <a:pt x="45" y="52"/>
                </a:cubicBezTo>
                <a:cubicBezTo>
                  <a:pt x="45" y="52"/>
                  <a:pt x="45" y="52"/>
                  <a:pt x="45" y="52"/>
                </a:cubicBezTo>
                <a:cubicBezTo>
                  <a:pt x="45" y="52"/>
                  <a:pt x="45" y="52"/>
                  <a:pt x="45" y="52"/>
                </a:cubicBezTo>
                <a:cubicBezTo>
                  <a:pt x="45" y="52"/>
                  <a:pt x="45" y="52"/>
                  <a:pt x="45" y="52"/>
                </a:cubicBezTo>
                <a:cubicBezTo>
                  <a:pt x="45" y="52"/>
                  <a:pt x="45" y="52"/>
                  <a:pt x="45" y="52"/>
                </a:cubicBezTo>
                <a:cubicBezTo>
                  <a:pt x="45" y="53"/>
                  <a:pt x="45" y="52"/>
                  <a:pt x="45" y="52"/>
                </a:cubicBezTo>
                <a:cubicBezTo>
                  <a:pt x="45" y="52"/>
                  <a:pt x="45" y="52"/>
                  <a:pt x="45" y="52"/>
                </a:cubicBezTo>
                <a:cubicBezTo>
                  <a:pt x="45" y="53"/>
                  <a:pt x="45" y="53"/>
                  <a:pt x="45" y="53"/>
                </a:cubicBezTo>
                <a:cubicBezTo>
                  <a:pt x="45" y="53"/>
                  <a:pt x="45" y="53"/>
                  <a:pt x="45" y="53"/>
                </a:cubicBezTo>
                <a:cubicBezTo>
                  <a:pt x="45" y="53"/>
                  <a:pt x="45" y="53"/>
                  <a:pt x="45" y="53"/>
                </a:cubicBezTo>
                <a:cubicBezTo>
                  <a:pt x="45" y="53"/>
                  <a:pt x="45" y="53"/>
                  <a:pt x="45" y="53"/>
                </a:cubicBezTo>
                <a:cubicBezTo>
                  <a:pt x="45" y="53"/>
                  <a:pt x="45" y="53"/>
                  <a:pt x="45" y="53"/>
                </a:cubicBezTo>
                <a:cubicBezTo>
                  <a:pt x="45" y="53"/>
                  <a:pt x="45" y="53"/>
                  <a:pt x="45" y="53"/>
                </a:cubicBezTo>
                <a:cubicBezTo>
                  <a:pt x="45" y="53"/>
                  <a:pt x="45" y="53"/>
                  <a:pt x="45" y="53"/>
                </a:cubicBezTo>
                <a:cubicBezTo>
                  <a:pt x="45" y="53"/>
                  <a:pt x="45" y="53"/>
                  <a:pt x="45" y="53"/>
                </a:cubicBezTo>
                <a:cubicBezTo>
                  <a:pt x="45" y="53"/>
                  <a:pt x="45" y="53"/>
                  <a:pt x="45" y="53"/>
                </a:cubicBezTo>
                <a:cubicBezTo>
                  <a:pt x="45" y="53"/>
                  <a:pt x="45" y="53"/>
                  <a:pt x="45" y="53"/>
                </a:cubicBezTo>
                <a:cubicBezTo>
                  <a:pt x="45" y="53"/>
                  <a:pt x="45" y="53"/>
                  <a:pt x="45" y="53"/>
                </a:cubicBezTo>
                <a:cubicBezTo>
                  <a:pt x="45" y="53"/>
                  <a:pt x="45" y="53"/>
                  <a:pt x="45" y="53"/>
                </a:cubicBezTo>
                <a:cubicBezTo>
                  <a:pt x="45" y="53"/>
                  <a:pt x="45" y="53"/>
                  <a:pt x="45" y="53"/>
                </a:cubicBezTo>
                <a:cubicBezTo>
                  <a:pt x="45" y="53"/>
                  <a:pt x="45" y="53"/>
                  <a:pt x="45" y="53"/>
                </a:cubicBezTo>
                <a:cubicBezTo>
                  <a:pt x="45" y="53"/>
                  <a:pt x="45" y="53"/>
                  <a:pt x="45" y="53"/>
                </a:cubicBezTo>
                <a:cubicBezTo>
                  <a:pt x="45" y="53"/>
                  <a:pt x="45" y="53"/>
                  <a:pt x="45" y="53"/>
                </a:cubicBezTo>
                <a:cubicBezTo>
                  <a:pt x="45" y="53"/>
                  <a:pt x="45" y="53"/>
                  <a:pt x="45" y="53"/>
                </a:cubicBezTo>
                <a:cubicBezTo>
                  <a:pt x="45" y="53"/>
                  <a:pt x="45" y="53"/>
                  <a:pt x="45" y="53"/>
                </a:cubicBezTo>
                <a:cubicBezTo>
                  <a:pt x="45" y="53"/>
                  <a:pt x="45" y="53"/>
                  <a:pt x="44" y="53"/>
                </a:cubicBezTo>
                <a:cubicBezTo>
                  <a:pt x="44" y="53"/>
                  <a:pt x="44" y="53"/>
                  <a:pt x="44" y="53"/>
                </a:cubicBezTo>
                <a:cubicBezTo>
                  <a:pt x="44" y="53"/>
                  <a:pt x="44" y="53"/>
                  <a:pt x="44" y="53"/>
                </a:cubicBezTo>
                <a:cubicBezTo>
                  <a:pt x="44" y="54"/>
                  <a:pt x="44" y="54"/>
                  <a:pt x="44" y="54"/>
                </a:cubicBezTo>
                <a:cubicBezTo>
                  <a:pt x="44" y="54"/>
                  <a:pt x="44" y="54"/>
                  <a:pt x="44" y="54"/>
                </a:cubicBezTo>
                <a:cubicBezTo>
                  <a:pt x="44" y="54"/>
                  <a:pt x="44" y="54"/>
                  <a:pt x="44" y="54"/>
                </a:cubicBezTo>
                <a:cubicBezTo>
                  <a:pt x="44" y="54"/>
                  <a:pt x="44" y="54"/>
                  <a:pt x="44" y="54"/>
                </a:cubicBezTo>
                <a:cubicBezTo>
                  <a:pt x="44" y="54"/>
                  <a:pt x="44" y="54"/>
                  <a:pt x="44" y="54"/>
                </a:cubicBezTo>
                <a:cubicBezTo>
                  <a:pt x="44" y="54"/>
                  <a:pt x="44" y="54"/>
                  <a:pt x="44" y="54"/>
                </a:cubicBezTo>
                <a:cubicBezTo>
                  <a:pt x="44" y="54"/>
                  <a:pt x="44" y="54"/>
                  <a:pt x="44" y="54"/>
                </a:cubicBezTo>
                <a:cubicBezTo>
                  <a:pt x="44" y="54"/>
                  <a:pt x="44" y="54"/>
                  <a:pt x="44" y="54"/>
                </a:cubicBezTo>
                <a:cubicBezTo>
                  <a:pt x="44" y="54"/>
                  <a:pt x="44" y="54"/>
                  <a:pt x="44" y="54"/>
                </a:cubicBezTo>
                <a:cubicBezTo>
                  <a:pt x="44" y="54"/>
                  <a:pt x="44" y="54"/>
                  <a:pt x="44" y="54"/>
                </a:cubicBezTo>
                <a:cubicBezTo>
                  <a:pt x="44" y="54"/>
                  <a:pt x="44" y="54"/>
                  <a:pt x="44" y="54"/>
                </a:cubicBezTo>
                <a:cubicBezTo>
                  <a:pt x="44" y="54"/>
                  <a:pt x="44" y="54"/>
                  <a:pt x="44" y="54"/>
                </a:cubicBezTo>
                <a:cubicBezTo>
                  <a:pt x="44" y="54"/>
                  <a:pt x="44" y="54"/>
                  <a:pt x="44" y="54"/>
                </a:cubicBezTo>
                <a:cubicBezTo>
                  <a:pt x="44" y="54"/>
                  <a:pt x="44" y="54"/>
                  <a:pt x="44" y="54"/>
                </a:cubicBezTo>
                <a:cubicBezTo>
                  <a:pt x="44" y="54"/>
                  <a:pt x="44" y="54"/>
                  <a:pt x="44" y="54"/>
                </a:cubicBezTo>
                <a:cubicBezTo>
                  <a:pt x="44" y="54"/>
                  <a:pt x="44" y="54"/>
                  <a:pt x="44" y="54"/>
                </a:cubicBezTo>
                <a:cubicBezTo>
                  <a:pt x="44" y="54"/>
                  <a:pt x="44" y="54"/>
                  <a:pt x="44" y="54"/>
                </a:cubicBezTo>
                <a:cubicBezTo>
                  <a:pt x="44" y="54"/>
                  <a:pt x="44" y="54"/>
                  <a:pt x="44" y="54"/>
                </a:cubicBezTo>
                <a:cubicBezTo>
                  <a:pt x="43" y="54"/>
                  <a:pt x="43" y="54"/>
                  <a:pt x="43" y="54"/>
                </a:cubicBezTo>
                <a:cubicBezTo>
                  <a:pt x="43" y="54"/>
                  <a:pt x="43" y="54"/>
                  <a:pt x="43" y="54"/>
                </a:cubicBezTo>
                <a:cubicBezTo>
                  <a:pt x="43" y="54"/>
                  <a:pt x="43" y="54"/>
                  <a:pt x="43" y="54"/>
                </a:cubicBezTo>
                <a:cubicBezTo>
                  <a:pt x="43" y="54"/>
                  <a:pt x="43" y="54"/>
                  <a:pt x="43" y="54"/>
                </a:cubicBezTo>
                <a:cubicBezTo>
                  <a:pt x="43" y="54"/>
                  <a:pt x="43" y="54"/>
                  <a:pt x="43" y="54"/>
                </a:cubicBezTo>
                <a:cubicBezTo>
                  <a:pt x="43" y="54"/>
                  <a:pt x="43" y="54"/>
                  <a:pt x="43" y="54"/>
                </a:cubicBezTo>
                <a:cubicBezTo>
                  <a:pt x="43" y="55"/>
                  <a:pt x="43" y="55"/>
                  <a:pt x="43" y="55"/>
                </a:cubicBezTo>
                <a:cubicBezTo>
                  <a:pt x="43" y="55"/>
                  <a:pt x="43" y="55"/>
                  <a:pt x="43" y="55"/>
                </a:cubicBezTo>
                <a:cubicBezTo>
                  <a:pt x="43" y="55"/>
                  <a:pt x="43" y="55"/>
                  <a:pt x="43" y="55"/>
                </a:cubicBezTo>
                <a:cubicBezTo>
                  <a:pt x="43" y="55"/>
                  <a:pt x="43" y="55"/>
                  <a:pt x="43" y="55"/>
                </a:cubicBezTo>
                <a:cubicBezTo>
                  <a:pt x="43" y="55"/>
                  <a:pt x="43" y="55"/>
                  <a:pt x="43" y="55"/>
                </a:cubicBezTo>
                <a:cubicBezTo>
                  <a:pt x="43" y="55"/>
                  <a:pt x="43" y="55"/>
                  <a:pt x="43" y="55"/>
                </a:cubicBezTo>
                <a:cubicBezTo>
                  <a:pt x="43" y="55"/>
                  <a:pt x="43" y="55"/>
                  <a:pt x="43" y="55"/>
                </a:cubicBezTo>
                <a:cubicBezTo>
                  <a:pt x="43" y="55"/>
                  <a:pt x="43" y="55"/>
                  <a:pt x="43" y="55"/>
                </a:cubicBezTo>
                <a:cubicBezTo>
                  <a:pt x="43" y="55"/>
                  <a:pt x="43" y="55"/>
                  <a:pt x="43" y="55"/>
                </a:cubicBezTo>
                <a:cubicBezTo>
                  <a:pt x="43" y="55"/>
                  <a:pt x="43" y="55"/>
                  <a:pt x="43" y="55"/>
                </a:cubicBezTo>
                <a:cubicBezTo>
                  <a:pt x="43" y="55"/>
                  <a:pt x="43" y="55"/>
                  <a:pt x="43" y="55"/>
                </a:cubicBezTo>
                <a:cubicBezTo>
                  <a:pt x="43" y="55"/>
                  <a:pt x="43" y="55"/>
                  <a:pt x="43" y="55"/>
                </a:cubicBezTo>
                <a:cubicBezTo>
                  <a:pt x="43" y="55"/>
                  <a:pt x="43" y="55"/>
                  <a:pt x="43" y="55"/>
                </a:cubicBezTo>
                <a:cubicBezTo>
                  <a:pt x="43" y="55"/>
                  <a:pt x="43" y="55"/>
                  <a:pt x="43" y="55"/>
                </a:cubicBezTo>
                <a:cubicBezTo>
                  <a:pt x="43" y="55"/>
                  <a:pt x="43" y="55"/>
                  <a:pt x="43" y="55"/>
                </a:cubicBezTo>
                <a:cubicBezTo>
                  <a:pt x="43" y="55"/>
                  <a:pt x="42" y="55"/>
                  <a:pt x="42" y="55"/>
                </a:cubicBezTo>
                <a:cubicBezTo>
                  <a:pt x="42" y="55"/>
                  <a:pt x="42" y="55"/>
                  <a:pt x="42" y="55"/>
                </a:cubicBezTo>
                <a:cubicBezTo>
                  <a:pt x="42" y="55"/>
                  <a:pt x="42" y="55"/>
                  <a:pt x="42" y="55"/>
                </a:cubicBezTo>
                <a:cubicBezTo>
                  <a:pt x="42" y="55"/>
                  <a:pt x="42" y="55"/>
                  <a:pt x="42" y="55"/>
                </a:cubicBezTo>
                <a:cubicBezTo>
                  <a:pt x="42" y="55"/>
                  <a:pt x="42" y="55"/>
                  <a:pt x="42" y="55"/>
                </a:cubicBezTo>
                <a:cubicBezTo>
                  <a:pt x="42" y="55"/>
                  <a:pt x="42" y="55"/>
                  <a:pt x="42" y="55"/>
                </a:cubicBezTo>
                <a:cubicBezTo>
                  <a:pt x="42" y="55"/>
                  <a:pt x="42" y="55"/>
                  <a:pt x="42" y="55"/>
                </a:cubicBezTo>
                <a:cubicBezTo>
                  <a:pt x="42" y="55"/>
                  <a:pt x="42" y="55"/>
                  <a:pt x="42" y="55"/>
                </a:cubicBezTo>
                <a:cubicBezTo>
                  <a:pt x="42" y="55"/>
                  <a:pt x="42" y="55"/>
                  <a:pt x="42" y="55"/>
                </a:cubicBezTo>
                <a:cubicBezTo>
                  <a:pt x="42" y="55"/>
                  <a:pt x="42" y="55"/>
                  <a:pt x="42" y="55"/>
                </a:cubicBezTo>
                <a:cubicBezTo>
                  <a:pt x="42" y="55"/>
                  <a:pt x="42" y="55"/>
                  <a:pt x="42" y="55"/>
                </a:cubicBezTo>
                <a:cubicBezTo>
                  <a:pt x="42" y="55"/>
                  <a:pt x="42" y="55"/>
                  <a:pt x="42" y="55"/>
                </a:cubicBezTo>
                <a:cubicBezTo>
                  <a:pt x="42" y="55"/>
                  <a:pt x="42" y="55"/>
                  <a:pt x="42" y="55"/>
                </a:cubicBezTo>
                <a:cubicBezTo>
                  <a:pt x="42" y="55"/>
                  <a:pt x="42" y="55"/>
                  <a:pt x="42" y="55"/>
                </a:cubicBezTo>
                <a:cubicBezTo>
                  <a:pt x="42" y="55"/>
                  <a:pt x="42" y="55"/>
                  <a:pt x="42" y="55"/>
                </a:cubicBezTo>
                <a:cubicBezTo>
                  <a:pt x="42" y="55"/>
                  <a:pt x="42" y="55"/>
                  <a:pt x="42" y="55"/>
                </a:cubicBezTo>
                <a:cubicBezTo>
                  <a:pt x="42" y="55"/>
                  <a:pt x="42" y="55"/>
                  <a:pt x="42" y="55"/>
                </a:cubicBezTo>
                <a:cubicBezTo>
                  <a:pt x="42" y="55"/>
                  <a:pt x="42" y="55"/>
                  <a:pt x="42" y="55"/>
                </a:cubicBezTo>
                <a:cubicBezTo>
                  <a:pt x="42" y="55"/>
                  <a:pt x="42" y="55"/>
                  <a:pt x="42" y="55"/>
                </a:cubicBezTo>
                <a:cubicBezTo>
                  <a:pt x="42" y="55"/>
                  <a:pt x="42" y="55"/>
                  <a:pt x="42" y="55"/>
                </a:cubicBezTo>
                <a:cubicBezTo>
                  <a:pt x="42" y="55"/>
                  <a:pt x="42" y="55"/>
                  <a:pt x="42" y="55"/>
                </a:cubicBezTo>
                <a:cubicBezTo>
                  <a:pt x="42" y="55"/>
                  <a:pt x="42" y="55"/>
                  <a:pt x="42" y="55"/>
                </a:cubicBezTo>
                <a:cubicBezTo>
                  <a:pt x="42" y="55"/>
                  <a:pt x="42" y="55"/>
                  <a:pt x="42" y="55"/>
                </a:cubicBezTo>
                <a:cubicBezTo>
                  <a:pt x="42" y="55"/>
                  <a:pt x="42" y="55"/>
                  <a:pt x="42" y="55"/>
                </a:cubicBezTo>
                <a:cubicBezTo>
                  <a:pt x="42" y="55"/>
                  <a:pt x="42" y="55"/>
                  <a:pt x="42" y="55"/>
                </a:cubicBezTo>
                <a:cubicBezTo>
                  <a:pt x="42" y="55"/>
                  <a:pt x="42" y="55"/>
                  <a:pt x="42" y="55"/>
                </a:cubicBezTo>
                <a:cubicBezTo>
                  <a:pt x="42" y="55"/>
                  <a:pt x="42" y="55"/>
                  <a:pt x="42" y="55"/>
                </a:cubicBezTo>
                <a:cubicBezTo>
                  <a:pt x="42" y="55"/>
                  <a:pt x="42" y="55"/>
                  <a:pt x="41" y="55"/>
                </a:cubicBezTo>
                <a:cubicBezTo>
                  <a:pt x="41" y="55"/>
                  <a:pt x="41" y="55"/>
                  <a:pt x="41" y="55"/>
                </a:cubicBezTo>
                <a:cubicBezTo>
                  <a:pt x="41" y="55"/>
                  <a:pt x="41" y="55"/>
                  <a:pt x="41" y="55"/>
                </a:cubicBezTo>
                <a:cubicBezTo>
                  <a:pt x="41" y="55"/>
                  <a:pt x="41" y="55"/>
                  <a:pt x="41" y="55"/>
                </a:cubicBezTo>
                <a:cubicBezTo>
                  <a:pt x="41" y="54"/>
                  <a:pt x="41" y="54"/>
                  <a:pt x="41" y="54"/>
                </a:cubicBezTo>
                <a:cubicBezTo>
                  <a:pt x="41" y="54"/>
                  <a:pt x="41" y="54"/>
                  <a:pt x="41" y="54"/>
                </a:cubicBezTo>
                <a:cubicBezTo>
                  <a:pt x="41" y="54"/>
                  <a:pt x="41" y="54"/>
                  <a:pt x="41" y="54"/>
                </a:cubicBezTo>
                <a:cubicBezTo>
                  <a:pt x="42" y="54"/>
                  <a:pt x="42" y="54"/>
                  <a:pt x="41" y="54"/>
                </a:cubicBezTo>
                <a:cubicBezTo>
                  <a:pt x="41" y="54"/>
                  <a:pt x="41" y="54"/>
                  <a:pt x="41" y="54"/>
                </a:cubicBezTo>
                <a:cubicBezTo>
                  <a:pt x="41" y="54"/>
                  <a:pt x="41" y="54"/>
                  <a:pt x="41" y="54"/>
                </a:cubicBezTo>
                <a:cubicBezTo>
                  <a:pt x="41" y="54"/>
                  <a:pt x="41" y="54"/>
                  <a:pt x="41" y="54"/>
                </a:cubicBezTo>
                <a:cubicBezTo>
                  <a:pt x="41" y="54"/>
                  <a:pt x="41" y="54"/>
                  <a:pt x="41" y="54"/>
                </a:cubicBezTo>
                <a:cubicBezTo>
                  <a:pt x="41" y="54"/>
                  <a:pt x="41" y="54"/>
                  <a:pt x="41" y="54"/>
                </a:cubicBezTo>
                <a:cubicBezTo>
                  <a:pt x="41" y="54"/>
                  <a:pt x="41" y="54"/>
                  <a:pt x="41" y="54"/>
                </a:cubicBezTo>
                <a:cubicBezTo>
                  <a:pt x="41" y="54"/>
                  <a:pt x="41" y="54"/>
                  <a:pt x="41" y="54"/>
                </a:cubicBezTo>
                <a:cubicBezTo>
                  <a:pt x="41" y="54"/>
                  <a:pt x="41" y="54"/>
                  <a:pt x="41" y="54"/>
                </a:cubicBezTo>
                <a:cubicBezTo>
                  <a:pt x="41" y="54"/>
                  <a:pt x="41" y="54"/>
                  <a:pt x="41" y="54"/>
                </a:cubicBezTo>
                <a:cubicBezTo>
                  <a:pt x="41" y="54"/>
                  <a:pt x="41" y="54"/>
                  <a:pt x="41" y="54"/>
                </a:cubicBezTo>
                <a:cubicBezTo>
                  <a:pt x="41" y="54"/>
                  <a:pt x="41" y="54"/>
                  <a:pt x="41" y="54"/>
                </a:cubicBezTo>
                <a:cubicBezTo>
                  <a:pt x="42" y="54"/>
                  <a:pt x="41" y="54"/>
                  <a:pt x="41" y="54"/>
                </a:cubicBezTo>
                <a:cubicBezTo>
                  <a:pt x="41" y="54"/>
                  <a:pt x="41" y="54"/>
                  <a:pt x="41" y="54"/>
                </a:cubicBezTo>
                <a:cubicBezTo>
                  <a:pt x="41" y="54"/>
                  <a:pt x="41" y="54"/>
                  <a:pt x="41" y="54"/>
                </a:cubicBezTo>
                <a:cubicBezTo>
                  <a:pt x="41" y="54"/>
                  <a:pt x="41" y="54"/>
                  <a:pt x="41" y="54"/>
                </a:cubicBezTo>
                <a:cubicBezTo>
                  <a:pt x="41" y="54"/>
                  <a:pt x="41" y="54"/>
                  <a:pt x="41" y="54"/>
                </a:cubicBezTo>
                <a:cubicBezTo>
                  <a:pt x="41" y="54"/>
                  <a:pt x="41" y="54"/>
                  <a:pt x="41" y="54"/>
                </a:cubicBezTo>
                <a:cubicBezTo>
                  <a:pt x="41" y="54"/>
                  <a:pt x="41" y="54"/>
                  <a:pt x="41" y="54"/>
                </a:cubicBezTo>
                <a:cubicBezTo>
                  <a:pt x="41" y="54"/>
                  <a:pt x="41" y="54"/>
                  <a:pt x="41" y="54"/>
                </a:cubicBezTo>
                <a:cubicBezTo>
                  <a:pt x="41" y="54"/>
                  <a:pt x="41" y="54"/>
                  <a:pt x="41" y="53"/>
                </a:cubicBezTo>
                <a:cubicBezTo>
                  <a:pt x="41" y="53"/>
                  <a:pt x="41" y="53"/>
                  <a:pt x="41" y="53"/>
                </a:cubicBezTo>
                <a:cubicBezTo>
                  <a:pt x="41" y="53"/>
                  <a:pt x="41" y="53"/>
                  <a:pt x="41" y="53"/>
                </a:cubicBezTo>
                <a:cubicBezTo>
                  <a:pt x="41" y="53"/>
                  <a:pt x="41" y="53"/>
                  <a:pt x="41" y="53"/>
                </a:cubicBezTo>
                <a:cubicBezTo>
                  <a:pt x="41" y="53"/>
                  <a:pt x="41" y="53"/>
                  <a:pt x="41" y="53"/>
                </a:cubicBezTo>
                <a:cubicBezTo>
                  <a:pt x="41" y="53"/>
                  <a:pt x="41" y="53"/>
                  <a:pt x="41" y="53"/>
                </a:cubicBezTo>
                <a:cubicBezTo>
                  <a:pt x="41" y="53"/>
                  <a:pt x="41" y="53"/>
                  <a:pt x="41" y="53"/>
                </a:cubicBezTo>
                <a:cubicBezTo>
                  <a:pt x="41" y="53"/>
                  <a:pt x="41" y="53"/>
                  <a:pt x="41" y="53"/>
                </a:cubicBezTo>
                <a:cubicBezTo>
                  <a:pt x="41" y="53"/>
                  <a:pt x="41" y="53"/>
                  <a:pt x="41" y="53"/>
                </a:cubicBezTo>
                <a:cubicBezTo>
                  <a:pt x="41" y="53"/>
                  <a:pt x="41" y="53"/>
                  <a:pt x="41" y="53"/>
                </a:cubicBezTo>
                <a:cubicBezTo>
                  <a:pt x="41" y="53"/>
                  <a:pt x="41" y="53"/>
                  <a:pt x="41" y="53"/>
                </a:cubicBezTo>
                <a:cubicBezTo>
                  <a:pt x="41" y="53"/>
                  <a:pt x="41" y="53"/>
                  <a:pt x="41" y="53"/>
                </a:cubicBezTo>
                <a:cubicBezTo>
                  <a:pt x="41" y="53"/>
                  <a:pt x="41" y="53"/>
                  <a:pt x="41" y="53"/>
                </a:cubicBezTo>
                <a:cubicBezTo>
                  <a:pt x="41" y="53"/>
                  <a:pt x="41" y="53"/>
                  <a:pt x="41" y="53"/>
                </a:cubicBezTo>
                <a:cubicBezTo>
                  <a:pt x="41" y="53"/>
                  <a:pt x="41" y="53"/>
                  <a:pt x="41" y="53"/>
                </a:cubicBezTo>
                <a:cubicBezTo>
                  <a:pt x="41" y="53"/>
                  <a:pt x="41" y="53"/>
                  <a:pt x="41" y="53"/>
                </a:cubicBezTo>
                <a:cubicBezTo>
                  <a:pt x="41" y="53"/>
                  <a:pt x="41" y="53"/>
                  <a:pt x="41" y="53"/>
                </a:cubicBezTo>
                <a:cubicBezTo>
                  <a:pt x="41" y="53"/>
                  <a:pt x="41" y="53"/>
                  <a:pt x="41" y="53"/>
                </a:cubicBezTo>
                <a:cubicBezTo>
                  <a:pt x="41" y="53"/>
                  <a:pt x="41" y="53"/>
                  <a:pt x="41" y="53"/>
                </a:cubicBezTo>
                <a:cubicBezTo>
                  <a:pt x="41" y="53"/>
                  <a:pt x="41" y="53"/>
                  <a:pt x="41" y="53"/>
                </a:cubicBezTo>
                <a:cubicBezTo>
                  <a:pt x="41" y="53"/>
                  <a:pt x="41" y="53"/>
                  <a:pt x="41" y="53"/>
                </a:cubicBezTo>
                <a:cubicBezTo>
                  <a:pt x="41" y="53"/>
                  <a:pt x="41" y="53"/>
                  <a:pt x="41" y="53"/>
                </a:cubicBezTo>
                <a:cubicBezTo>
                  <a:pt x="41" y="53"/>
                  <a:pt x="41" y="53"/>
                  <a:pt x="41" y="53"/>
                </a:cubicBezTo>
                <a:cubicBezTo>
                  <a:pt x="41" y="53"/>
                  <a:pt x="41" y="53"/>
                  <a:pt x="41" y="53"/>
                </a:cubicBezTo>
                <a:cubicBezTo>
                  <a:pt x="41" y="53"/>
                  <a:pt x="41" y="53"/>
                  <a:pt x="41" y="53"/>
                </a:cubicBezTo>
                <a:cubicBezTo>
                  <a:pt x="41" y="52"/>
                  <a:pt x="41" y="52"/>
                  <a:pt x="41" y="52"/>
                </a:cubicBezTo>
                <a:cubicBezTo>
                  <a:pt x="41" y="52"/>
                  <a:pt x="41" y="52"/>
                  <a:pt x="41" y="52"/>
                </a:cubicBezTo>
                <a:cubicBezTo>
                  <a:pt x="41" y="52"/>
                  <a:pt x="41" y="52"/>
                  <a:pt x="41" y="52"/>
                </a:cubicBezTo>
                <a:cubicBezTo>
                  <a:pt x="41" y="52"/>
                  <a:pt x="41" y="52"/>
                  <a:pt x="41" y="52"/>
                </a:cubicBezTo>
                <a:cubicBezTo>
                  <a:pt x="41" y="52"/>
                  <a:pt x="41" y="52"/>
                  <a:pt x="41" y="52"/>
                </a:cubicBezTo>
                <a:cubicBezTo>
                  <a:pt x="41" y="52"/>
                  <a:pt x="41" y="52"/>
                  <a:pt x="41" y="52"/>
                </a:cubicBezTo>
                <a:cubicBezTo>
                  <a:pt x="41" y="52"/>
                  <a:pt x="41" y="52"/>
                  <a:pt x="41" y="52"/>
                </a:cubicBezTo>
                <a:cubicBezTo>
                  <a:pt x="41" y="52"/>
                  <a:pt x="41" y="52"/>
                  <a:pt x="41" y="52"/>
                </a:cubicBezTo>
                <a:cubicBezTo>
                  <a:pt x="41" y="52"/>
                  <a:pt x="41" y="52"/>
                  <a:pt x="41" y="52"/>
                </a:cubicBezTo>
                <a:cubicBezTo>
                  <a:pt x="41" y="52"/>
                  <a:pt x="41" y="52"/>
                  <a:pt x="41" y="52"/>
                </a:cubicBezTo>
                <a:cubicBezTo>
                  <a:pt x="41" y="52"/>
                  <a:pt x="41" y="52"/>
                  <a:pt x="41" y="52"/>
                </a:cubicBezTo>
                <a:cubicBezTo>
                  <a:pt x="41" y="52"/>
                  <a:pt x="41" y="52"/>
                  <a:pt x="41" y="52"/>
                </a:cubicBezTo>
                <a:cubicBezTo>
                  <a:pt x="41" y="52"/>
                  <a:pt x="41" y="52"/>
                  <a:pt x="41" y="52"/>
                </a:cubicBezTo>
                <a:cubicBezTo>
                  <a:pt x="41" y="52"/>
                  <a:pt x="41" y="52"/>
                  <a:pt x="41" y="52"/>
                </a:cubicBezTo>
                <a:cubicBezTo>
                  <a:pt x="41" y="52"/>
                  <a:pt x="41" y="52"/>
                  <a:pt x="41" y="52"/>
                </a:cubicBezTo>
                <a:cubicBezTo>
                  <a:pt x="41" y="52"/>
                  <a:pt x="41" y="52"/>
                  <a:pt x="41" y="52"/>
                </a:cubicBezTo>
                <a:cubicBezTo>
                  <a:pt x="41" y="52"/>
                  <a:pt x="41" y="52"/>
                  <a:pt x="41" y="52"/>
                </a:cubicBezTo>
                <a:cubicBezTo>
                  <a:pt x="41" y="52"/>
                  <a:pt x="41" y="52"/>
                  <a:pt x="41" y="52"/>
                </a:cubicBezTo>
                <a:cubicBezTo>
                  <a:pt x="41" y="52"/>
                  <a:pt x="41" y="52"/>
                  <a:pt x="41" y="52"/>
                </a:cubicBezTo>
                <a:cubicBezTo>
                  <a:pt x="41" y="52"/>
                  <a:pt x="41" y="52"/>
                  <a:pt x="41" y="52"/>
                </a:cubicBezTo>
                <a:cubicBezTo>
                  <a:pt x="41" y="52"/>
                  <a:pt x="41" y="52"/>
                  <a:pt x="41" y="51"/>
                </a:cubicBezTo>
                <a:cubicBezTo>
                  <a:pt x="41" y="51"/>
                  <a:pt x="41" y="51"/>
                  <a:pt x="41" y="51"/>
                </a:cubicBezTo>
                <a:cubicBezTo>
                  <a:pt x="41" y="51"/>
                  <a:pt x="41" y="51"/>
                  <a:pt x="41" y="51"/>
                </a:cubicBezTo>
                <a:cubicBezTo>
                  <a:pt x="41" y="51"/>
                  <a:pt x="41" y="51"/>
                  <a:pt x="41" y="51"/>
                </a:cubicBezTo>
                <a:cubicBezTo>
                  <a:pt x="41" y="51"/>
                  <a:pt x="41" y="51"/>
                  <a:pt x="41" y="51"/>
                </a:cubicBezTo>
                <a:cubicBezTo>
                  <a:pt x="41" y="51"/>
                  <a:pt x="41" y="51"/>
                  <a:pt x="40" y="51"/>
                </a:cubicBezTo>
                <a:cubicBezTo>
                  <a:pt x="40" y="51"/>
                  <a:pt x="40" y="51"/>
                  <a:pt x="40" y="51"/>
                </a:cubicBezTo>
                <a:cubicBezTo>
                  <a:pt x="40" y="51"/>
                  <a:pt x="40" y="51"/>
                  <a:pt x="40" y="51"/>
                </a:cubicBezTo>
                <a:cubicBezTo>
                  <a:pt x="40" y="51"/>
                  <a:pt x="40" y="51"/>
                  <a:pt x="40" y="51"/>
                </a:cubicBezTo>
                <a:cubicBezTo>
                  <a:pt x="40" y="51"/>
                  <a:pt x="40" y="51"/>
                  <a:pt x="40" y="51"/>
                </a:cubicBezTo>
                <a:cubicBezTo>
                  <a:pt x="40" y="51"/>
                  <a:pt x="40" y="51"/>
                  <a:pt x="40" y="51"/>
                </a:cubicBezTo>
                <a:cubicBezTo>
                  <a:pt x="40" y="51"/>
                  <a:pt x="40" y="51"/>
                  <a:pt x="40" y="51"/>
                </a:cubicBezTo>
                <a:cubicBezTo>
                  <a:pt x="40" y="51"/>
                  <a:pt x="40" y="51"/>
                  <a:pt x="40" y="51"/>
                </a:cubicBezTo>
                <a:cubicBezTo>
                  <a:pt x="40" y="51"/>
                  <a:pt x="40" y="51"/>
                  <a:pt x="40" y="51"/>
                </a:cubicBezTo>
                <a:cubicBezTo>
                  <a:pt x="40" y="51"/>
                  <a:pt x="40" y="51"/>
                  <a:pt x="40" y="51"/>
                </a:cubicBezTo>
                <a:cubicBezTo>
                  <a:pt x="40" y="51"/>
                  <a:pt x="40" y="51"/>
                  <a:pt x="40" y="51"/>
                </a:cubicBezTo>
                <a:cubicBezTo>
                  <a:pt x="40" y="51"/>
                  <a:pt x="40" y="51"/>
                  <a:pt x="40" y="51"/>
                </a:cubicBezTo>
                <a:cubicBezTo>
                  <a:pt x="40" y="51"/>
                  <a:pt x="40" y="51"/>
                  <a:pt x="40" y="50"/>
                </a:cubicBezTo>
                <a:cubicBezTo>
                  <a:pt x="40" y="50"/>
                  <a:pt x="40" y="50"/>
                  <a:pt x="40" y="50"/>
                </a:cubicBezTo>
                <a:cubicBezTo>
                  <a:pt x="40" y="50"/>
                  <a:pt x="40" y="50"/>
                  <a:pt x="40" y="50"/>
                </a:cubicBezTo>
                <a:cubicBezTo>
                  <a:pt x="40" y="50"/>
                  <a:pt x="40" y="50"/>
                  <a:pt x="40" y="50"/>
                </a:cubicBezTo>
                <a:cubicBezTo>
                  <a:pt x="40" y="50"/>
                  <a:pt x="40" y="50"/>
                  <a:pt x="40" y="50"/>
                </a:cubicBezTo>
                <a:cubicBezTo>
                  <a:pt x="40" y="50"/>
                  <a:pt x="40" y="50"/>
                  <a:pt x="40" y="50"/>
                </a:cubicBezTo>
                <a:cubicBezTo>
                  <a:pt x="40" y="50"/>
                  <a:pt x="40" y="50"/>
                  <a:pt x="40" y="50"/>
                </a:cubicBezTo>
                <a:cubicBezTo>
                  <a:pt x="40" y="50"/>
                  <a:pt x="40" y="50"/>
                  <a:pt x="40" y="50"/>
                </a:cubicBezTo>
                <a:cubicBezTo>
                  <a:pt x="40" y="50"/>
                  <a:pt x="40" y="50"/>
                  <a:pt x="40" y="50"/>
                </a:cubicBezTo>
                <a:cubicBezTo>
                  <a:pt x="40" y="50"/>
                  <a:pt x="40" y="50"/>
                  <a:pt x="40" y="50"/>
                </a:cubicBezTo>
                <a:cubicBezTo>
                  <a:pt x="40" y="50"/>
                  <a:pt x="40" y="50"/>
                  <a:pt x="40" y="50"/>
                </a:cubicBezTo>
                <a:cubicBezTo>
                  <a:pt x="40" y="50"/>
                  <a:pt x="40" y="50"/>
                  <a:pt x="40" y="50"/>
                </a:cubicBezTo>
                <a:cubicBezTo>
                  <a:pt x="40" y="50"/>
                  <a:pt x="40" y="50"/>
                  <a:pt x="40" y="50"/>
                </a:cubicBezTo>
                <a:cubicBezTo>
                  <a:pt x="40" y="50"/>
                  <a:pt x="40" y="50"/>
                  <a:pt x="40" y="50"/>
                </a:cubicBezTo>
                <a:cubicBezTo>
                  <a:pt x="40" y="50"/>
                  <a:pt x="40" y="50"/>
                  <a:pt x="40" y="50"/>
                </a:cubicBezTo>
                <a:cubicBezTo>
                  <a:pt x="40" y="50"/>
                  <a:pt x="40" y="50"/>
                  <a:pt x="40" y="50"/>
                </a:cubicBezTo>
                <a:cubicBezTo>
                  <a:pt x="40" y="50"/>
                  <a:pt x="40" y="50"/>
                  <a:pt x="40" y="50"/>
                </a:cubicBezTo>
                <a:cubicBezTo>
                  <a:pt x="40" y="50"/>
                  <a:pt x="40" y="50"/>
                  <a:pt x="40" y="50"/>
                </a:cubicBezTo>
                <a:cubicBezTo>
                  <a:pt x="40" y="50"/>
                  <a:pt x="40" y="50"/>
                  <a:pt x="40" y="50"/>
                </a:cubicBezTo>
                <a:cubicBezTo>
                  <a:pt x="40" y="50"/>
                  <a:pt x="40" y="50"/>
                  <a:pt x="40" y="50"/>
                </a:cubicBezTo>
                <a:cubicBezTo>
                  <a:pt x="40" y="50"/>
                  <a:pt x="40" y="49"/>
                  <a:pt x="40" y="49"/>
                </a:cubicBezTo>
                <a:cubicBezTo>
                  <a:pt x="40" y="49"/>
                  <a:pt x="40" y="49"/>
                  <a:pt x="40" y="49"/>
                </a:cubicBezTo>
                <a:cubicBezTo>
                  <a:pt x="40" y="49"/>
                  <a:pt x="40" y="49"/>
                  <a:pt x="40" y="49"/>
                </a:cubicBezTo>
                <a:cubicBezTo>
                  <a:pt x="40" y="49"/>
                  <a:pt x="40" y="49"/>
                  <a:pt x="40" y="49"/>
                </a:cubicBezTo>
                <a:cubicBezTo>
                  <a:pt x="40" y="49"/>
                  <a:pt x="40" y="49"/>
                  <a:pt x="40" y="49"/>
                </a:cubicBezTo>
                <a:cubicBezTo>
                  <a:pt x="40" y="49"/>
                  <a:pt x="40" y="49"/>
                  <a:pt x="40" y="49"/>
                </a:cubicBezTo>
                <a:cubicBezTo>
                  <a:pt x="40" y="49"/>
                  <a:pt x="40" y="49"/>
                  <a:pt x="40" y="49"/>
                </a:cubicBezTo>
                <a:cubicBezTo>
                  <a:pt x="40" y="49"/>
                  <a:pt x="40" y="49"/>
                  <a:pt x="40" y="49"/>
                </a:cubicBezTo>
                <a:cubicBezTo>
                  <a:pt x="40" y="49"/>
                  <a:pt x="40" y="49"/>
                  <a:pt x="40" y="49"/>
                </a:cubicBezTo>
                <a:cubicBezTo>
                  <a:pt x="40" y="49"/>
                  <a:pt x="40" y="49"/>
                  <a:pt x="40" y="49"/>
                </a:cubicBezTo>
                <a:cubicBezTo>
                  <a:pt x="40" y="49"/>
                  <a:pt x="40" y="49"/>
                  <a:pt x="40" y="49"/>
                </a:cubicBezTo>
                <a:cubicBezTo>
                  <a:pt x="40" y="49"/>
                  <a:pt x="40" y="49"/>
                  <a:pt x="40" y="49"/>
                </a:cubicBezTo>
                <a:cubicBezTo>
                  <a:pt x="40" y="49"/>
                  <a:pt x="40" y="49"/>
                  <a:pt x="40" y="49"/>
                </a:cubicBezTo>
                <a:cubicBezTo>
                  <a:pt x="40" y="49"/>
                  <a:pt x="40" y="49"/>
                  <a:pt x="40" y="49"/>
                </a:cubicBezTo>
                <a:cubicBezTo>
                  <a:pt x="40" y="49"/>
                  <a:pt x="40" y="49"/>
                  <a:pt x="40" y="49"/>
                </a:cubicBezTo>
                <a:cubicBezTo>
                  <a:pt x="40" y="49"/>
                  <a:pt x="40" y="49"/>
                  <a:pt x="40" y="49"/>
                </a:cubicBezTo>
                <a:cubicBezTo>
                  <a:pt x="40" y="49"/>
                  <a:pt x="41" y="49"/>
                  <a:pt x="41" y="49"/>
                </a:cubicBezTo>
                <a:cubicBezTo>
                  <a:pt x="41" y="49"/>
                  <a:pt x="41" y="49"/>
                  <a:pt x="41" y="49"/>
                </a:cubicBezTo>
                <a:cubicBezTo>
                  <a:pt x="41" y="49"/>
                  <a:pt x="41" y="49"/>
                  <a:pt x="41" y="49"/>
                </a:cubicBezTo>
                <a:cubicBezTo>
                  <a:pt x="41" y="49"/>
                  <a:pt x="41" y="49"/>
                  <a:pt x="41" y="49"/>
                </a:cubicBezTo>
                <a:cubicBezTo>
                  <a:pt x="41" y="49"/>
                  <a:pt x="41" y="49"/>
                  <a:pt x="41" y="49"/>
                </a:cubicBezTo>
                <a:cubicBezTo>
                  <a:pt x="41" y="49"/>
                  <a:pt x="41" y="49"/>
                  <a:pt x="41" y="49"/>
                </a:cubicBezTo>
                <a:cubicBezTo>
                  <a:pt x="41" y="49"/>
                  <a:pt x="41" y="49"/>
                  <a:pt x="41" y="49"/>
                </a:cubicBezTo>
                <a:cubicBezTo>
                  <a:pt x="41" y="49"/>
                  <a:pt x="41" y="49"/>
                  <a:pt x="41" y="49"/>
                </a:cubicBezTo>
                <a:cubicBezTo>
                  <a:pt x="41" y="49"/>
                  <a:pt x="41" y="49"/>
                  <a:pt x="41" y="49"/>
                </a:cubicBezTo>
                <a:cubicBezTo>
                  <a:pt x="41" y="49"/>
                  <a:pt x="41" y="49"/>
                  <a:pt x="41" y="49"/>
                </a:cubicBezTo>
                <a:cubicBezTo>
                  <a:pt x="41" y="49"/>
                  <a:pt x="41" y="48"/>
                  <a:pt x="41" y="48"/>
                </a:cubicBezTo>
                <a:cubicBezTo>
                  <a:pt x="41" y="48"/>
                  <a:pt x="41" y="48"/>
                  <a:pt x="40" y="48"/>
                </a:cubicBezTo>
                <a:cubicBezTo>
                  <a:pt x="40" y="48"/>
                  <a:pt x="40" y="48"/>
                  <a:pt x="40" y="48"/>
                </a:cubicBezTo>
                <a:cubicBezTo>
                  <a:pt x="40" y="48"/>
                  <a:pt x="40" y="48"/>
                  <a:pt x="40" y="48"/>
                </a:cubicBezTo>
                <a:cubicBezTo>
                  <a:pt x="40" y="48"/>
                  <a:pt x="40" y="48"/>
                  <a:pt x="40" y="48"/>
                </a:cubicBezTo>
                <a:cubicBezTo>
                  <a:pt x="40" y="48"/>
                  <a:pt x="40" y="48"/>
                  <a:pt x="40" y="48"/>
                </a:cubicBezTo>
                <a:cubicBezTo>
                  <a:pt x="40" y="48"/>
                  <a:pt x="40" y="48"/>
                  <a:pt x="40" y="48"/>
                </a:cubicBezTo>
                <a:cubicBezTo>
                  <a:pt x="40" y="48"/>
                  <a:pt x="40" y="48"/>
                  <a:pt x="40" y="48"/>
                </a:cubicBezTo>
                <a:cubicBezTo>
                  <a:pt x="40" y="48"/>
                  <a:pt x="40" y="48"/>
                  <a:pt x="40" y="48"/>
                </a:cubicBezTo>
                <a:cubicBezTo>
                  <a:pt x="40" y="48"/>
                  <a:pt x="40" y="48"/>
                  <a:pt x="40" y="48"/>
                </a:cubicBezTo>
                <a:cubicBezTo>
                  <a:pt x="40" y="48"/>
                  <a:pt x="40" y="48"/>
                  <a:pt x="40" y="48"/>
                </a:cubicBezTo>
                <a:cubicBezTo>
                  <a:pt x="40" y="48"/>
                  <a:pt x="40" y="48"/>
                  <a:pt x="40" y="48"/>
                </a:cubicBezTo>
                <a:cubicBezTo>
                  <a:pt x="40" y="48"/>
                  <a:pt x="40" y="48"/>
                  <a:pt x="40" y="48"/>
                </a:cubicBezTo>
                <a:cubicBezTo>
                  <a:pt x="40" y="48"/>
                  <a:pt x="40" y="48"/>
                  <a:pt x="40" y="48"/>
                </a:cubicBezTo>
                <a:cubicBezTo>
                  <a:pt x="40" y="48"/>
                  <a:pt x="40" y="48"/>
                  <a:pt x="40" y="48"/>
                </a:cubicBezTo>
                <a:cubicBezTo>
                  <a:pt x="40" y="48"/>
                  <a:pt x="40" y="48"/>
                  <a:pt x="40" y="48"/>
                </a:cubicBezTo>
                <a:cubicBezTo>
                  <a:pt x="40" y="48"/>
                  <a:pt x="40" y="48"/>
                  <a:pt x="40" y="48"/>
                </a:cubicBezTo>
                <a:cubicBezTo>
                  <a:pt x="40" y="48"/>
                  <a:pt x="40" y="48"/>
                  <a:pt x="40" y="48"/>
                </a:cubicBezTo>
                <a:cubicBezTo>
                  <a:pt x="40" y="48"/>
                  <a:pt x="40" y="48"/>
                  <a:pt x="40" y="48"/>
                </a:cubicBezTo>
                <a:cubicBezTo>
                  <a:pt x="40" y="48"/>
                  <a:pt x="40" y="48"/>
                  <a:pt x="40" y="48"/>
                </a:cubicBezTo>
                <a:cubicBezTo>
                  <a:pt x="40" y="48"/>
                  <a:pt x="40" y="48"/>
                  <a:pt x="40" y="48"/>
                </a:cubicBezTo>
                <a:cubicBezTo>
                  <a:pt x="40" y="48"/>
                  <a:pt x="40" y="48"/>
                  <a:pt x="40" y="48"/>
                </a:cubicBezTo>
                <a:cubicBezTo>
                  <a:pt x="40" y="48"/>
                  <a:pt x="40" y="48"/>
                  <a:pt x="40" y="47"/>
                </a:cubicBezTo>
                <a:cubicBezTo>
                  <a:pt x="40" y="47"/>
                  <a:pt x="40" y="47"/>
                  <a:pt x="40" y="47"/>
                </a:cubicBezTo>
                <a:cubicBezTo>
                  <a:pt x="40" y="47"/>
                  <a:pt x="40" y="47"/>
                  <a:pt x="40" y="47"/>
                </a:cubicBezTo>
                <a:cubicBezTo>
                  <a:pt x="40" y="47"/>
                  <a:pt x="40" y="47"/>
                  <a:pt x="40" y="47"/>
                </a:cubicBezTo>
                <a:cubicBezTo>
                  <a:pt x="40" y="47"/>
                  <a:pt x="40" y="47"/>
                  <a:pt x="40" y="47"/>
                </a:cubicBezTo>
                <a:cubicBezTo>
                  <a:pt x="40" y="47"/>
                  <a:pt x="40" y="47"/>
                  <a:pt x="40" y="47"/>
                </a:cubicBezTo>
                <a:cubicBezTo>
                  <a:pt x="40" y="47"/>
                  <a:pt x="40" y="47"/>
                  <a:pt x="40" y="47"/>
                </a:cubicBezTo>
                <a:cubicBezTo>
                  <a:pt x="40" y="47"/>
                  <a:pt x="40" y="47"/>
                  <a:pt x="40" y="47"/>
                </a:cubicBezTo>
                <a:cubicBezTo>
                  <a:pt x="40" y="47"/>
                  <a:pt x="40" y="47"/>
                  <a:pt x="40" y="47"/>
                </a:cubicBezTo>
                <a:cubicBezTo>
                  <a:pt x="40" y="47"/>
                  <a:pt x="40" y="47"/>
                  <a:pt x="40" y="47"/>
                </a:cubicBezTo>
                <a:cubicBezTo>
                  <a:pt x="40" y="47"/>
                  <a:pt x="40" y="47"/>
                  <a:pt x="40" y="47"/>
                </a:cubicBezTo>
                <a:cubicBezTo>
                  <a:pt x="40" y="47"/>
                  <a:pt x="40" y="47"/>
                  <a:pt x="40" y="47"/>
                </a:cubicBezTo>
                <a:cubicBezTo>
                  <a:pt x="40" y="47"/>
                  <a:pt x="40" y="47"/>
                  <a:pt x="40" y="47"/>
                </a:cubicBezTo>
                <a:cubicBezTo>
                  <a:pt x="40" y="47"/>
                  <a:pt x="40" y="47"/>
                  <a:pt x="40" y="47"/>
                </a:cubicBezTo>
                <a:cubicBezTo>
                  <a:pt x="40" y="47"/>
                  <a:pt x="40" y="47"/>
                  <a:pt x="40" y="47"/>
                </a:cubicBezTo>
                <a:cubicBezTo>
                  <a:pt x="40" y="47"/>
                  <a:pt x="40" y="47"/>
                  <a:pt x="40" y="47"/>
                </a:cubicBezTo>
                <a:cubicBezTo>
                  <a:pt x="40" y="47"/>
                  <a:pt x="40" y="47"/>
                  <a:pt x="40" y="47"/>
                </a:cubicBezTo>
                <a:cubicBezTo>
                  <a:pt x="40" y="47"/>
                  <a:pt x="40" y="47"/>
                  <a:pt x="40" y="47"/>
                </a:cubicBezTo>
                <a:cubicBezTo>
                  <a:pt x="40" y="47"/>
                  <a:pt x="40" y="47"/>
                  <a:pt x="40" y="47"/>
                </a:cubicBezTo>
                <a:cubicBezTo>
                  <a:pt x="40" y="47"/>
                  <a:pt x="40" y="47"/>
                  <a:pt x="40" y="47"/>
                </a:cubicBezTo>
                <a:cubicBezTo>
                  <a:pt x="40" y="47"/>
                  <a:pt x="40" y="47"/>
                  <a:pt x="40" y="47"/>
                </a:cubicBezTo>
                <a:cubicBezTo>
                  <a:pt x="40" y="47"/>
                  <a:pt x="40" y="47"/>
                  <a:pt x="40" y="47"/>
                </a:cubicBezTo>
                <a:cubicBezTo>
                  <a:pt x="40" y="47"/>
                  <a:pt x="40" y="47"/>
                  <a:pt x="40" y="47"/>
                </a:cubicBezTo>
                <a:cubicBezTo>
                  <a:pt x="40" y="47"/>
                  <a:pt x="40" y="47"/>
                  <a:pt x="40" y="47"/>
                </a:cubicBezTo>
                <a:cubicBezTo>
                  <a:pt x="40" y="47"/>
                  <a:pt x="40" y="47"/>
                  <a:pt x="40" y="47"/>
                </a:cubicBezTo>
                <a:cubicBezTo>
                  <a:pt x="40" y="47"/>
                  <a:pt x="40" y="47"/>
                  <a:pt x="40" y="47"/>
                </a:cubicBezTo>
                <a:cubicBezTo>
                  <a:pt x="40" y="47"/>
                  <a:pt x="40" y="47"/>
                  <a:pt x="40" y="47"/>
                </a:cubicBezTo>
                <a:cubicBezTo>
                  <a:pt x="40" y="47"/>
                  <a:pt x="40" y="47"/>
                  <a:pt x="40" y="47"/>
                </a:cubicBezTo>
                <a:cubicBezTo>
                  <a:pt x="40" y="47"/>
                  <a:pt x="40" y="47"/>
                  <a:pt x="40" y="47"/>
                </a:cubicBezTo>
                <a:cubicBezTo>
                  <a:pt x="40" y="47"/>
                  <a:pt x="40" y="47"/>
                  <a:pt x="40" y="47"/>
                </a:cubicBezTo>
                <a:cubicBezTo>
                  <a:pt x="40" y="47"/>
                  <a:pt x="40" y="47"/>
                  <a:pt x="40" y="47"/>
                </a:cubicBezTo>
                <a:cubicBezTo>
                  <a:pt x="40" y="47"/>
                  <a:pt x="40" y="47"/>
                  <a:pt x="40" y="47"/>
                </a:cubicBezTo>
                <a:cubicBezTo>
                  <a:pt x="40" y="47"/>
                  <a:pt x="40" y="47"/>
                  <a:pt x="40" y="47"/>
                </a:cubicBezTo>
                <a:cubicBezTo>
                  <a:pt x="40" y="47"/>
                  <a:pt x="40" y="47"/>
                  <a:pt x="40" y="47"/>
                </a:cubicBezTo>
                <a:cubicBezTo>
                  <a:pt x="40" y="46"/>
                  <a:pt x="40" y="46"/>
                  <a:pt x="40" y="46"/>
                </a:cubicBezTo>
                <a:cubicBezTo>
                  <a:pt x="40" y="46"/>
                  <a:pt x="39" y="46"/>
                  <a:pt x="39" y="46"/>
                </a:cubicBezTo>
                <a:cubicBezTo>
                  <a:pt x="39" y="46"/>
                  <a:pt x="39" y="46"/>
                  <a:pt x="39" y="46"/>
                </a:cubicBezTo>
                <a:cubicBezTo>
                  <a:pt x="39" y="46"/>
                  <a:pt x="39" y="46"/>
                  <a:pt x="39" y="46"/>
                </a:cubicBezTo>
                <a:cubicBezTo>
                  <a:pt x="39" y="46"/>
                  <a:pt x="39" y="46"/>
                  <a:pt x="39" y="46"/>
                </a:cubicBezTo>
                <a:cubicBezTo>
                  <a:pt x="39" y="46"/>
                  <a:pt x="39" y="46"/>
                  <a:pt x="39" y="46"/>
                </a:cubicBezTo>
                <a:cubicBezTo>
                  <a:pt x="39" y="46"/>
                  <a:pt x="39" y="46"/>
                  <a:pt x="39" y="46"/>
                </a:cubicBezTo>
                <a:cubicBezTo>
                  <a:pt x="39" y="46"/>
                  <a:pt x="39" y="46"/>
                  <a:pt x="39" y="46"/>
                </a:cubicBezTo>
                <a:cubicBezTo>
                  <a:pt x="39" y="46"/>
                  <a:pt x="39" y="46"/>
                  <a:pt x="39" y="46"/>
                </a:cubicBezTo>
                <a:cubicBezTo>
                  <a:pt x="39" y="46"/>
                  <a:pt x="39" y="46"/>
                  <a:pt x="40" y="46"/>
                </a:cubicBezTo>
                <a:cubicBezTo>
                  <a:pt x="40" y="46"/>
                  <a:pt x="40" y="46"/>
                  <a:pt x="40" y="46"/>
                </a:cubicBezTo>
                <a:cubicBezTo>
                  <a:pt x="40" y="46"/>
                  <a:pt x="40" y="46"/>
                  <a:pt x="40" y="46"/>
                </a:cubicBezTo>
                <a:cubicBezTo>
                  <a:pt x="40" y="46"/>
                  <a:pt x="40" y="46"/>
                  <a:pt x="40" y="46"/>
                </a:cubicBezTo>
                <a:cubicBezTo>
                  <a:pt x="40" y="46"/>
                  <a:pt x="40" y="46"/>
                  <a:pt x="40" y="46"/>
                </a:cubicBezTo>
                <a:cubicBezTo>
                  <a:pt x="40" y="46"/>
                  <a:pt x="40" y="46"/>
                  <a:pt x="40" y="46"/>
                </a:cubicBezTo>
                <a:cubicBezTo>
                  <a:pt x="40" y="46"/>
                  <a:pt x="40" y="46"/>
                  <a:pt x="40" y="46"/>
                </a:cubicBezTo>
                <a:cubicBezTo>
                  <a:pt x="40" y="46"/>
                  <a:pt x="40" y="46"/>
                  <a:pt x="40" y="46"/>
                </a:cubicBezTo>
                <a:cubicBezTo>
                  <a:pt x="40" y="46"/>
                  <a:pt x="40" y="46"/>
                  <a:pt x="40" y="46"/>
                </a:cubicBezTo>
                <a:cubicBezTo>
                  <a:pt x="40" y="46"/>
                  <a:pt x="40" y="46"/>
                  <a:pt x="40" y="46"/>
                </a:cubicBezTo>
                <a:cubicBezTo>
                  <a:pt x="40" y="46"/>
                  <a:pt x="40" y="46"/>
                  <a:pt x="40" y="46"/>
                </a:cubicBezTo>
                <a:cubicBezTo>
                  <a:pt x="40" y="46"/>
                  <a:pt x="40" y="46"/>
                  <a:pt x="40" y="46"/>
                </a:cubicBezTo>
                <a:cubicBezTo>
                  <a:pt x="40" y="46"/>
                  <a:pt x="40" y="46"/>
                  <a:pt x="40" y="46"/>
                </a:cubicBezTo>
                <a:cubicBezTo>
                  <a:pt x="40" y="46"/>
                  <a:pt x="40" y="46"/>
                  <a:pt x="40" y="46"/>
                </a:cubicBezTo>
                <a:cubicBezTo>
                  <a:pt x="40" y="46"/>
                  <a:pt x="40" y="46"/>
                  <a:pt x="40" y="46"/>
                </a:cubicBezTo>
                <a:cubicBezTo>
                  <a:pt x="40" y="46"/>
                  <a:pt x="40" y="46"/>
                  <a:pt x="40" y="46"/>
                </a:cubicBezTo>
                <a:cubicBezTo>
                  <a:pt x="40" y="46"/>
                  <a:pt x="40" y="46"/>
                  <a:pt x="40" y="46"/>
                </a:cubicBezTo>
                <a:cubicBezTo>
                  <a:pt x="40" y="46"/>
                  <a:pt x="40" y="46"/>
                  <a:pt x="40" y="45"/>
                </a:cubicBezTo>
                <a:cubicBezTo>
                  <a:pt x="40" y="45"/>
                  <a:pt x="40" y="45"/>
                  <a:pt x="40" y="45"/>
                </a:cubicBezTo>
                <a:cubicBezTo>
                  <a:pt x="40" y="45"/>
                  <a:pt x="40" y="45"/>
                  <a:pt x="40" y="45"/>
                </a:cubicBezTo>
                <a:cubicBezTo>
                  <a:pt x="40" y="45"/>
                  <a:pt x="40" y="45"/>
                  <a:pt x="40" y="45"/>
                </a:cubicBezTo>
                <a:cubicBezTo>
                  <a:pt x="40" y="45"/>
                  <a:pt x="40" y="45"/>
                  <a:pt x="40" y="45"/>
                </a:cubicBezTo>
                <a:cubicBezTo>
                  <a:pt x="40" y="45"/>
                  <a:pt x="40" y="45"/>
                  <a:pt x="40" y="45"/>
                </a:cubicBezTo>
                <a:cubicBezTo>
                  <a:pt x="40" y="45"/>
                  <a:pt x="40" y="45"/>
                  <a:pt x="40" y="45"/>
                </a:cubicBezTo>
                <a:cubicBezTo>
                  <a:pt x="40" y="45"/>
                  <a:pt x="40" y="45"/>
                  <a:pt x="40" y="45"/>
                </a:cubicBezTo>
                <a:cubicBezTo>
                  <a:pt x="40" y="45"/>
                  <a:pt x="40" y="45"/>
                  <a:pt x="40" y="45"/>
                </a:cubicBezTo>
                <a:cubicBezTo>
                  <a:pt x="40" y="45"/>
                  <a:pt x="40" y="45"/>
                  <a:pt x="40" y="45"/>
                </a:cubicBezTo>
                <a:cubicBezTo>
                  <a:pt x="40" y="45"/>
                  <a:pt x="40" y="45"/>
                  <a:pt x="40" y="45"/>
                </a:cubicBezTo>
                <a:cubicBezTo>
                  <a:pt x="40" y="45"/>
                  <a:pt x="40" y="45"/>
                  <a:pt x="40" y="45"/>
                </a:cubicBezTo>
                <a:cubicBezTo>
                  <a:pt x="40" y="45"/>
                  <a:pt x="40" y="45"/>
                  <a:pt x="40" y="45"/>
                </a:cubicBezTo>
                <a:cubicBezTo>
                  <a:pt x="40" y="45"/>
                  <a:pt x="39" y="45"/>
                  <a:pt x="39" y="45"/>
                </a:cubicBezTo>
                <a:cubicBezTo>
                  <a:pt x="39" y="45"/>
                  <a:pt x="39" y="45"/>
                  <a:pt x="39" y="45"/>
                </a:cubicBezTo>
                <a:cubicBezTo>
                  <a:pt x="39" y="45"/>
                  <a:pt x="39" y="45"/>
                  <a:pt x="39" y="45"/>
                </a:cubicBezTo>
                <a:cubicBezTo>
                  <a:pt x="39" y="45"/>
                  <a:pt x="39" y="45"/>
                  <a:pt x="39" y="45"/>
                </a:cubicBezTo>
                <a:cubicBezTo>
                  <a:pt x="39" y="45"/>
                  <a:pt x="39" y="45"/>
                  <a:pt x="39" y="45"/>
                </a:cubicBezTo>
                <a:cubicBezTo>
                  <a:pt x="39" y="45"/>
                  <a:pt x="39" y="45"/>
                  <a:pt x="39" y="45"/>
                </a:cubicBezTo>
                <a:cubicBezTo>
                  <a:pt x="39" y="45"/>
                  <a:pt x="39" y="45"/>
                  <a:pt x="39" y="45"/>
                </a:cubicBezTo>
                <a:cubicBezTo>
                  <a:pt x="39" y="45"/>
                  <a:pt x="39" y="45"/>
                  <a:pt x="39" y="45"/>
                </a:cubicBezTo>
                <a:cubicBezTo>
                  <a:pt x="39" y="45"/>
                  <a:pt x="39" y="45"/>
                  <a:pt x="39" y="45"/>
                </a:cubicBezTo>
                <a:cubicBezTo>
                  <a:pt x="39" y="45"/>
                  <a:pt x="39" y="45"/>
                  <a:pt x="39" y="45"/>
                </a:cubicBezTo>
                <a:cubicBezTo>
                  <a:pt x="39" y="45"/>
                  <a:pt x="39" y="45"/>
                  <a:pt x="39" y="45"/>
                </a:cubicBezTo>
                <a:cubicBezTo>
                  <a:pt x="39" y="45"/>
                  <a:pt x="39" y="45"/>
                  <a:pt x="39" y="45"/>
                </a:cubicBezTo>
                <a:cubicBezTo>
                  <a:pt x="39" y="45"/>
                  <a:pt x="39" y="45"/>
                  <a:pt x="39" y="45"/>
                </a:cubicBezTo>
                <a:cubicBezTo>
                  <a:pt x="39" y="45"/>
                  <a:pt x="39" y="45"/>
                  <a:pt x="39" y="45"/>
                </a:cubicBezTo>
                <a:cubicBezTo>
                  <a:pt x="39" y="45"/>
                  <a:pt x="39" y="45"/>
                  <a:pt x="39" y="45"/>
                </a:cubicBezTo>
                <a:cubicBezTo>
                  <a:pt x="39" y="45"/>
                  <a:pt x="39" y="45"/>
                  <a:pt x="39" y="45"/>
                </a:cubicBezTo>
                <a:cubicBezTo>
                  <a:pt x="39" y="45"/>
                  <a:pt x="39" y="45"/>
                  <a:pt x="39" y="45"/>
                </a:cubicBezTo>
                <a:cubicBezTo>
                  <a:pt x="39" y="45"/>
                  <a:pt x="39" y="45"/>
                  <a:pt x="39" y="45"/>
                </a:cubicBezTo>
                <a:cubicBezTo>
                  <a:pt x="39" y="45"/>
                  <a:pt x="39" y="45"/>
                  <a:pt x="39" y="45"/>
                </a:cubicBezTo>
                <a:cubicBezTo>
                  <a:pt x="39" y="45"/>
                  <a:pt x="39" y="45"/>
                  <a:pt x="39" y="45"/>
                </a:cubicBezTo>
                <a:cubicBezTo>
                  <a:pt x="39" y="45"/>
                  <a:pt x="39" y="45"/>
                  <a:pt x="39" y="45"/>
                </a:cubicBezTo>
                <a:cubicBezTo>
                  <a:pt x="39" y="45"/>
                  <a:pt x="39" y="45"/>
                  <a:pt x="39" y="45"/>
                </a:cubicBezTo>
                <a:cubicBezTo>
                  <a:pt x="39" y="45"/>
                  <a:pt x="39" y="45"/>
                  <a:pt x="39" y="45"/>
                </a:cubicBezTo>
                <a:cubicBezTo>
                  <a:pt x="39" y="45"/>
                  <a:pt x="39" y="45"/>
                  <a:pt x="39" y="45"/>
                </a:cubicBezTo>
                <a:cubicBezTo>
                  <a:pt x="39" y="45"/>
                  <a:pt x="39" y="45"/>
                  <a:pt x="39" y="45"/>
                </a:cubicBezTo>
                <a:cubicBezTo>
                  <a:pt x="39" y="45"/>
                  <a:pt x="39" y="45"/>
                  <a:pt x="39" y="45"/>
                </a:cubicBezTo>
                <a:cubicBezTo>
                  <a:pt x="39" y="45"/>
                  <a:pt x="39" y="45"/>
                  <a:pt x="39" y="45"/>
                </a:cubicBezTo>
                <a:cubicBezTo>
                  <a:pt x="39" y="45"/>
                  <a:pt x="39" y="45"/>
                  <a:pt x="39" y="45"/>
                </a:cubicBezTo>
                <a:cubicBezTo>
                  <a:pt x="39" y="45"/>
                  <a:pt x="39" y="45"/>
                  <a:pt x="39" y="45"/>
                </a:cubicBezTo>
                <a:cubicBezTo>
                  <a:pt x="39" y="45"/>
                  <a:pt x="39" y="45"/>
                  <a:pt x="39" y="45"/>
                </a:cubicBezTo>
                <a:cubicBezTo>
                  <a:pt x="39" y="45"/>
                  <a:pt x="39" y="45"/>
                  <a:pt x="39" y="45"/>
                </a:cubicBezTo>
                <a:cubicBezTo>
                  <a:pt x="38" y="45"/>
                  <a:pt x="38" y="45"/>
                  <a:pt x="38" y="45"/>
                </a:cubicBezTo>
                <a:cubicBezTo>
                  <a:pt x="38" y="45"/>
                  <a:pt x="38" y="45"/>
                  <a:pt x="38" y="45"/>
                </a:cubicBezTo>
                <a:cubicBezTo>
                  <a:pt x="38" y="45"/>
                  <a:pt x="38" y="45"/>
                  <a:pt x="38" y="45"/>
                </a:cubicBezTo>
                <a:cubicBezTo>
                  <a:pt x="38" y="45"/>
                  <a:pt x="38" y="45"/>
                  <a:pt x="38" y="45"/>
                </a:cubicBezTo>
                <a:cubicBezTo>
                  <a:pt x="38" y="44"/>
                  <a:pt x="38" y="44"/>
                  <a:pt x="38" y="44"/>
                </a:cubicBezTo>
                <a:cubicBezTo>
                  <a:pt x="38" y="44"/>
                  <a:pt x="38" y="44"/>
                  <a:pt x="38" y="44"/>
                </a:cubicBezTo>
                <a:cubicBezTo>
                  <a:pt x="38" y="44"/>
                  <a:pt x="38" y="44"/>
                  <a:pt x="38" y="44"/>
                </a:cubicBezTo>
                <a:cubicBezTo>
                  <a:pt x="38" y="44"/>
                  <a:pt x="38" y="44"/>
                  <a:pt x="38" y="44"/>
                </a:cubicBezTo>
                <a:cubicBezTo>
                  <a:pt x="38" y="44"/>
                  <a:pt x="38" y="44"/>
                  <a:pt x="38" y="44"/>
                </a:cubicBezTo>
                <a:cubicBezTo>
                  <a:pt x="38" y="44"/>
                  <a:pt x="38" y="44"/>
                  <a:pt x="38" y="44"/>
                </a:cubicBezTo>
                <a:cubicBezTo>
                  <a:pt x="38" y="44"/>
                  <a:pt x="38" y="44"/>
                  <a:pt x="38" y="44"/>
                </a:cubicBezTo>
                <a:cubicBezTo>
                  <a:pt x="38" y="44"/>
                  <a:pt x="38" y="44"/>
                  <a:pt x="38" y="44"/>
                </a:cubicBezTo>
                <a:cubicBezTo>
                  <a:pt x="38" y="44"/>
                  <a:pt x="38" y="44"/>
                  <a:pt x="38" y="44"/>
                </a:cubicBezTo>
                <a:cubicBezTo>
                  <a:pt x="38" y="44"/>
                  <a:pt x="38" y="44"/>
                  <a:pt x="38" y="44"/>
                </a:cubicBezTo>
                <a:cubicBezTo>
                  <a:pt x="38" y="44"/>
                  <a:pt x="38" y="44"/>
                  <a:pt x="38" y="44"/>
                </a:cubicBezTo>
                <a:cubicBezTo>
                  <a:pt x="38" y="44"/>
                  <a:pt x="38" y="44"/>
                  <a:pt x="38" y="44"/>
                </a:cubicBezTo>
                <a:cubicBezTo>
                  <a:pt x="38" y="44"/>
                  <a:pt x="38" y="44"/>
                  <a:pt x="38" y="44"/>
                </a:cubicBezTo>
                <a:cubicBezTo>
                  <a:pt x="38" y="44"/>
                  <a:pt x="38" y="44"/>
                  <a:pt x="38" y="44"/>
                </a:cubicBezTo>
                <a:cubicBezTo>
                  <a:pt x="38" y="45"/>
                  <a:pt x="38" y="45"/>
                  <a:pt x="38" y="45"/>
                </a:cubicBezTo>
                <a:cubicBezTo>
                  <a:pt x="38" y="45"/>
                  <a:pt x="38" y="45"/>
                  <a:pt x="38" y="45"/>
                </a:cubicBezTo>
                <a:cubicBezTo>
                  <a:pt x="38" y="45"/>
                  <a:pt x="38" y="45"/>
                  <a:pt x="38" y="45"/>
                </a:cubicBezTo>
                <a:cubicBezTo>
                  <a:pt x="38" y="45"/>
                  <a:pt x="38" y="45"/>
                  <a:pt x="38" y="45"/>
                </a:cubicBezTo>
                <a:cubicBezTo>
                  <a:pt x="38" y="45"/>
                  <a:pt x="38" y="45"/>
                  <a:pt x="38" y="45"/>
                </a:cubicBezTo>
                <a:cubicBezTo>
                  <a:pt x="38" y="45"/>
                  <a:pt x="38" y="45"/>
                  <a:pt x="38" y="45"/>
                </a:cubicBezTo>
                <a:cubicBezTo>
                  <a:pt x="38" y="45"/>
                  <a:pt x="38" y="45"/>
                  <a:pt x="38" y="45"/>
                </a:cubicBezTo>
                <a:cubicBezTo>
                  <a:pt x="38" y="45"/>
                  <a:pt x="38" y="45"/>
                  <a:pt x="38" y="45"/>
                </a:cubicBezTo>
                <a:cubicBezTo>
                  <a:pt x="38" y="45"/>
                  <a:pt x="38" y="45"/>
                  <a:pt x="37" y="45"/>
                </a:cubicBezTo>
                <a:cubicBezTo>
                  <a:pt x="37" y="45"/>
                  <a:pt x="37" y="45"/>
                  <a:pt x="37" y="45"/>
                </a:cubicBezTo>
                <a:cubicBezTo>
                  <a:pt x="37" y="45"/>
                  <a:pt x="37" y="45"/>
                  <a:pt x="37" y="45"/>
                </a:cubicBezTo>
                <a:cubicBezTo>
                  <a:pt x="37" y="45"/>
                  <a:pt x="37" y="45"/>
                  <a:pt x="37" y="45"/>
                </a:cubicBezTo>
                <a:cubicBezTo>
                  <a:pt x="37" y="45"/>
                  <a:pt x="37" y="45"/>
                  <a:pt x="37" y="45"/>
                </a:cubicBezTo>
                <a:cubicBezTo>
                  <a:pt x="37" y="45"/>
                  <a:pt x="37" y="45"/>
                  <a:pt x="37" y="45"/>
                </a:cubicBezTo>
                <a:cubicBezTo>
                  <a:pt x="37" y="45"/>
                  <a:pt x="37" y="45"/>
                  <a:pt x="37" y="45"/>
                </a:cubicBezTo>
                <a:cubicBezTo>
                  <a:pt x="37" y="45"/>
                  <a:pt x="37" y="45"/>
                  <a:pt x="37" y="45"/>
                </a:cubicBezTo>
                <a:cubicBezTo>
                  <a:pt x="37" y="45"/>
                  <a:pt x="37" y="45"/>
                  <a:pt x="37" y="45"/>
                </a:cubicBezTo>
                <a:cubicBezTo>
                  <a:pt x="37" y="45"/>
                  <a:pt x="37" y="45"/>
                  <a:pt x="37" y="45"/>
                </a:cubicBezTo>
                <a:cubicBezTo>
                  <a:pt x="37" y="45"/>
                  <a:pt x="37" y="45"/>
                  <a:pt x="37" y="45"/>
                </a:cubicBezTo>
                <a:cubicBezTo>
                  <a:pt x="37" y="45"/>
                  <a:pt x="37" y="45"/>
                  <a:pt x="37" y="45"/>
                </a:cubicBezTo>
                <a:cubicBezTo>
                  <a:pt x="37" y="45"/>
                  <a:pt x="37" y="45"/>
                  <a:pt x="37" y="45"/>
                </a:cubicBezTo>
                <a:cubicBezTo>
                  <a:pt x="37" y="45"/>
                  <a:pt x="37" y="45"/>
                  <a:pt x="37" y="45"/>
                </a:cubicBezTo>
                <a:cubicBezTo>
                  <a:pt x="37" y="45"/>
                  <a:pt x="37" y="45"/>
                  <a:pt x="37" y="45"/>
                </a:cubicBezTo>
                <a:cubicBezTo>
                  <a:pt x="37" y="45"/>
                  <a:pt x="37" y="45"/>
                  <a:pt x="37" y="45"/>
                </a:cubicBezTo>
                <a:cubicBezTo>
                  <a:pt x="37" y="45"/>
                  <a:pt x="37" y="45"/>
                  <a:pt x="37" y="45"/>
                </a:cubicBezTo>
                <a:cubicBezTo>
                  <a:pt x="37" y="45"/>
                  <a:pt x="37" y="45"/>
                  <a:pt x="37" y="45"/>
                </a:cubicBezTo>
                <a:cubicBezTo>
                  <a:pt x="37" y="45"/>
                  <a:pt x="37" y="45"/>
                  <a:pt x="37" y="45"/>
                </a:cubicBezTo>
                <a:cubicBezTo>
                  <a:pt x="37" y="45"/>
                  <a:pt x="37" y="45"/>
                  <a:pt x="37" y="45"/>
                </a:cubicBezTo>
                <a:cubicBezTo>
                  <a:pt x="37" y="45"/>
                  <a:pt x="37" y="45"/>
                  <a:pt x="37" y="45"/>
                </a:cubicBezTo>
                <a:cubicBezTo>
                  <a:pt x="37" y="45"/>
                  <a:pt x="37" y="45"/>
                  <a:pt x="37" y="45"/>
                </a:cubicBezTo>
                <a:cubicBezTo>
                  <a:pt x="37" y="45"/>
                  <a:pt x="36" y="45"/>
                  <a:pt x="36" y="45"/>
                </a:cubicBezTo>
                <a:cubicBezTo>
                  <a:pt x="36" y="45"/>
                  <a:pt x="36" y="45"/>
                  <a:pt x="36" y="45"/>
                </a:cubicBezTo>
                <a:cubicBezTo>
                  <a:pt x="36" y="45"/>
                  <a:pt x="36" y="45"/>
                  <a:pt x="36" y="45"/>
                </a:cubicBezTo>
                <a:cubicBezTo>
                  <a:pt x="36" y="45"/>
                  <a:pt x="36" y="45"/>
                  <a:pt x="36" y="45"/>
                </a:cubicBezTo>
                <a:cubicBezTo>
                  <a:pt x="36" y="45"/>
                  <a:pt x="36" y="45"/>
                  <a:pt x="36" y="45"/>
                </a:cubicBezTo>
                <a:cubicBezTo>
                  <a:pt x="36" y="45"/>
                  <a:pt x="36" y="45"/>
                  <a:pt x="36" y="45"/>
                </a:cubicBezTo>
                <a:cubicBezTo>
                  <a:pt x="36" y="45"/>
                  <a:pt x="36" y="45"/>
                  <a:pt x="36" y="45"/>
                </a:cubicBezTo>
                <a:cubicBezTo>
                  <a:pt x="36" y="45"/>
                  <a:pt x="36" y="45"/>
                  <a:pt x="36" y="45"/>
                </a:cubicBezTo>
                <a:cubicBezTo>
                  <a:pt x="36" y="45"/>
                  <a:pt x="36" y="45"/>
                  <a:pt x="36" y="45"/>
                </a:cubicBezTo>
                <a:cubicBezTo>
                  <a:pt x="36" y="45"/>
                  <a:pt x="36" y="45"/>
                  <a:pt x="36" y="45"/>
                </a:cubicBezTo>
                <a:cubicBezTo>
                  <a:pt x="36" y="45"/>
                  <a:pt x="36" y="45"/>
                  <a:pt x="36" y="45"/>
                </a:cubicBezTo>
                <a:cubicBezTo>
                  <a:pt x="36" y="45"/>
                  <a:pt x="36" y="45"/>
                  <a:pt x="36" y="45"/>
                </a:cubicBezTo>
                <a:cubicBezTo>
                  <a:pt x="36" y="45"/>
                  <a:pt x="36" y="45"/>
                  <a:pt x="36" y="45"/>
                </a:cubicBezTo>
                <a:cubicBezTo>
                  <a:pt x="36" y="45"/>
                  <a:pt x="36" y="45"/>
                  <a:pt x="36" y="45"/>
                </a:cubicBezTo>
                <a:cubicBezTo>
                  <a:pt x="36" y="45"/>
                  <a:pt x="36" y="45"/>
                  <a:pt x="36" y="45"/>
                </a:cubicBezTo>
                <a:cubicBezTo>
                  <a:pt x="36" y="45"/>
                  <a:pt x="36" y="45"/>
                  <a:pt x="36" y="45"/>
                </a:cubicBezTo>
                <a:cubicBezTo>
                  <a:pt x="36" y="45"/>
                  <a:pt x="36" y="45"/>
                  <a:pt x="36" y="45"/>
                </a:cubicBezTo>
                <a:cubicBezTo>
                  <a:pt x="36" y="45"/>
                  <a:pt x="36" y="45"/>
                  <a:pt x="36" y="45"/>
                </a:cubicBezTo>
                <a:cubicBezTo>
                  <a:pt x="36" y="45"/>
                  <a:pt x="36" y="45"/>
                  <a:pt x="36" y="45"/>
                </a:cubicBezTo>
                <a:cubicBezTo>
                  <a:pt x="36" y="45"/>
                  <a:pt x="36" y="45"/>
                  <a:pt x="36" y="45"/>
                </a:cubicBezTo>
                <a:cubicBezTo>
                  <a:pt x="36" y="45"/>
                  <a:pt x="36" y="45"/>
                  <a:pt x="36" y="45"/>
                </a:cubicBezTo>
                <a:cubicBezTo>
                  <a:pt x="36" y="45"/>
                  <a:pt x="36" y="45"/>
                  <a:pt x="35" y="45"/>
                </a:cubicBezTo>
                <a:cubicBezTo>
                  <a:pt x="35" y="45"/>
                  <a:pt x="35" y="45"/>
                  <a:pt x="35" y="45"/>
                </a:cubicBezTo>
                <a:cubicBezTo>
                  <a:pt x="35" y="45"/>
                  <a:pt x="35" y="45"/>
                  <a:pt x="35" y="45"/>
                </a:cubicBezTo>
                <a:cubicBezTo>
                  <a:pt x="35" y="45"/>
                  <a:pt x="35" y="45"/>
                  <a:pt x="35" y="45"/>
                </a:cubicBezTo>
                <a:cubicBezTo>
                  <a:pt x="35" y="45"/>
                  <a:pt x="35" y="45"/>
                  <a:pt x="35" y="45"/>
                </a:cubicBezTo>
                <a:cubicBezTo>
                  <a:pt x="35" y="45"/>
                  <a:pt x="35" y="45"/>
                  <a:pt x="35" y="45"/>
                </a:cubicBezTo>
                <a:cubicBezTo>
                  <a:pt x="35" y="45"/>
                  <a:pt x="35" y="45"/>
                  <a:pt x="35" y="45"/>
                </a:cubicBezTo>
                <a:cubicBezTo>
                  <a:pt x="35" y="45"/>
                  <a:pt x="35" y="45"/>
                  <a:pt x="35" y="45"/>
                </a:cubicBezTo>
                <a:cubicBezTo>
                  <a:pt x="35" y="45"/>
                  <a:pt x="35" y="45"/>
                  <a:pt x="35" y="45"/>
                </a:cubicBezTo>
                <a:cubicBezTo>
                  <a:pt x="35" y="45"/>
                  <a:pt x="35" y="45"/>
                  <a:pt x="35" y="45"/>
                </a:cubicBezTo>
                <a:cubicBezTo>
                  <a:pt x="35" y="45"/>
                  <a:pt x="35" y="45"/>
                  <a:pt x="35" y="45"/>
                </a:cubicBezTo>
                <a:cubicBezTo>
                  <a:pt x="35" y="45"/>
                  <a:pt x="35" y="45"/>
                  <a:pt x="35" y="45"/>
                </a:cubicBezTo>
                <a:cubicBezTo>
                  <a:pt x="35" y="44"/>
                  <a:pt x="35" y="44"/>
                  <a:pt x="35" y="44"/>
                </a:cubicBezTo>
                <a:cubicBezTo>
                  <a:pt x="35" y="44"/>
                  <a:pt x="35" y="44"/>
                  <a:pt x="35" y="44"/>
                </a:cubicBezTo>
                <a:cubicBezTo>
                  <a:pt x="35" y="44"/>
                  <a:pt x="35" y="44"/>
                  <a:pt x="35" y="44"/>
                </a:cubicBezTo>
                <a:cubicBezTo>
                  <a:pt x="35" y="44"/>
                  <a:pt x="35" y="44"/>
                  <a:pt x="35" y="44"/>
                </a:cubicBezTo>
                <a:cubicBezTo>
                  <a:pt x="35" y="44"/>
                  <a:pt x="35" y="44"/>
                  <a:pt x="35" y="44"/>
                </a:cubicBezTo>
                <a:cubicBezTo>
                  <a:pt x="35" y="44"/>
                  <a:pt x="35" y="44"/>
                  <a:pt x="35" y="44"/>
                </a:cubicBezTo>
                <a:cubicBezTo>
                  <a:pt x="35" y="44"/>
                  <a:pt x="35" y="44"/>
                  <a:pt x="35" y="44"/>
                </a:cubicBezTo>
                <a:cubicBezTo>
                  <a:pt x="35" y="44"/>
                  <a:pt x="35" y="44"/>
                  <a:pt x="35" y="44"/>
                </a:cubicBezTo>
                <a:cubicBezTo>
                  <a:pt x="35" y="44"/>
                  <a:pt x="35" y="44"/>
                  <a:pt x="35" y="44"/>
                </a:cubicBezTo>
                <a:cubicBezTo>
                  <a:pt x="35" y="44"/>
                  <a:pt x="35" y="44"/>
                  <a:pt x="35" y="44"/>
                </a:cubicBezTo>
                <a:cubicBezTo>
                  <a:pt x="35" y="44"/>
                  <a:pt x="35" y="44"/>
                  <a:pt x="34" y="44"/>
                </a:cubicBezTo>
                <a:cubicBezTo>
                  <a:pt x="34" y="44"/>
                  <a:pt x="34" y="44"/>
                  <a:pt x="34" y="44"/>
                </a:cubicBezTo>
                <a:cubicBezTo>
                  <a:pt x="34" y="44"/>
                  <a:pt x="34" y="44"/>
                  <a:pt x="34" y="44"/>
                </a:cubicBezTo>
                <a:cubicBezTo>
                  <a:pt x="34" y="44"/>
                  <a:pt x="34" y="44"/>
                  <a:pt x="34" y="44"/>
                </a:cubicBezTo>
                <a:cubicBezTo>
                  <a:pt x="34" y="44"/>
                  <a:pt x="34" y="44"/>
                  <a:pt x="34" y="44"/>
                </a:cubicBezTo>
                <a:cubicBezTo>
                  <a:pt x="34" y="44"/>
                  <a:pt x="34" y="44"/>
                  <a:pt x="34" y="44"/>
                </a:cubicBezTo>
                <a:cubicBezTo>
                  <a:pt x="34" y="44"/>
                  <a:pt x="34" y="44"/>
                  <a:pt x="34" y="44"/>
                </a:cubicBezTo>
                <a:cubicBezTo>
                  <a:pt x="34" y="44"/>
                  <a:pt x="34" y="44"/>
                  <a:pt x="34" y="44"/>
                </a:cubicBezTo>
                <a:cubicBezTo>
                  <a:pt x="34" y="44"/>
                  <a:pt x="34" y="44"/>
                  <a:pt x="34" y="44"/>
                </a:cubicBezTo>
                <a:cubicBezTo>
                  <a:pt x="34" y="44"/>
                  <a:pt x="34" y="44"/>
                  <a:pt x="34" y="44"/>
                </a:cubicBezTo>
                <a:cubicBezTo>
                  <a:pt x="34" y="44"/>
                  <a:pt x="34" y="44"/>
                  <a:pt x="34" y="44"/>
                </a:cubicBezTo>
                <a:cubicBezTo>
                  <a:pt x="34" y="44"/>
                  <a:pt x="34" y="44"/>
                  <a:pt x="34" y="44"/>
                </a:cubicBezTo>
                <a:cubicBezTo>
                  <a:pt x="34" y="44"/>
                  <a:pt x="34" y="44"/>
                  <a:pt x="34" y="44"/>
                </a:cubicBezTo>
                <a:cubicBezTo>
                  <a:pt x="34" y="44"/>
                  <a:pt x="34" y="44"/>
                  <a:pt x="34" y="44"/>
                </a:cubicBezTo>
                <a:cubicBezTo>
                  <a:pt x="34" y="44"/>
                  <a:pt x="34" y="44"/>
                  <a:pt x="34" y="44"/>
                </a:cubicBezTo>
                <a:cubicBezTo>
                  <a:pt x="34" y="44"/>
                  <a:pt x="34" y="44"/>
                  <a:pt x="34" y="44"/>
                </a:cubicBezTo>
                <a:cubicBezTo>
                  <a:pt x="34" y="44"/>
                  <a:pt x="34" y="44"/>
                  <a:pt x="34" y="44"/>
                </a:cubicBezTo>
                <a:cubicBezTo>
                  <a:pt x="34" y="44"/>
                  <a:pt x="34" y="44"/>
                  <a:pt x="34" y="44"/>
                </a:cubicBezTo>
                <a:cubicBezTo>
                  <a:pt x="34" y="44"/>
                  <a:pt x="34" y="44"/>
                  <a:pt x="34" y="44"/>
                </a:cubicBezTo>
                <a:cubicBezTo>
                  <a:pt x="34" y="44"/>
                  <a:pt x="34" y="44"/>
                  <a:pt x="34" y="44"/>
                </a:cubicBezTo>
                <a:cubicBezTo>
                  <a:pt x="34" y="44"/>
                  <a:pt x="34" y="44"/>
                  <a:pt x="34" y="44"/>
                </a:cubicBezTo>
                <a:cubicBezTo>
                  <a:pt x="34" y="44"/>
                  <a:pt x="34" y="44"/>
                  <a:pt x="34" y="44"/>
                </a:cubicBezTo>
                <a:cubicBezTo>
                  <a:pt x="34" y="44"/>
                  <a:pt x="34" y="44"/>
                  <a:pt x="34" y="44"/>
                </a:cubicBezTo>
                <a:cubicBezTo>
                  <a:pt x="34" y="44"/>
                  <a:pt x="34" y="44"/>
                  <a:pt x="34" y="44"/>
                </a:cubicBezTo>
                <a:cubicBezTo>
                  <a:pt x="34" y="44"/>
                  <a:pt x="34" y="44"/>
                  <a:pt x="34" y="44"/>
                </a:cubicBezTo>
                <a:cubicBezTo>
                  <a:pt x="34" y="43"/>
                  <a:pt x="34" y="44"/>
                  <a:pt x="34" y="44"/>
                </a:cubicBezTo>
                <a:cubicBezTo>
                  <a:pt x="34" y="44"/>
                  <a:pt x="34" y="44"/>
                  <a:pt x="34" y="44"/>
                </a:cubicBezTo>
                <a:cubicBezTo>
                  <a:pt x="34" y="44"/>
                  <a:pt x="34" y="43"/>
                  <a:pt x="34" y="43"/>
                </a:cubicBezTo>
                <a:cubicBezTo>
                  <a:pt x="34" y="43"/>
                  <a:pt x="34" y="43"/>
                  <a:pt x="34" y="43"/>
                </a:cubicBezTo>
                <a:cubicBezTo>
                  <a:pt x="34" y="43"/>
                  <a:pt x="34" y="43"/>
                  <a:pt x="34" y="43"/>
                </a:cubicBezTo>
                <a:cubicBezTo>
                  <a:pt x="34" y="43"/>
                  <a:pt x="34" y="43"/>
                  <a:pt x="34" y="43"/>
                </a:cubicBezTo>
                <a:cubicBezTo>
                  <a:pt x="34" y="43"/>
                  <a:pt x="34" y="43"/>
                  <a:pt x="34" y="43"/>
                </a:cubicBezTo>
                <a:cubicBezTo>
                  <a:pt x="34" y="43"/>
                  <a:pt x="34" y="43"/>
                  <a:pt x="34" y="43"/>
                </a:cubicBezTo>
                <a:cubicBezTo>
                  <a:pt x="34" y="43"/>
                  <a:pt x="34" y="43"/>
                  <a:pt x="34" y="43"/>
                </a:cubicBezTo>
                <a:cubicBezTo>
                  <a:pt x="34" y="43"/>
                  <a:pt x="34" y="43"/>
                  <a:pt x="34" y="43"/>
                </a:cubicBezTo>
                <a:cubicBezTo>
                  <a:pt x="34" y="43"/>
                  <a:pt x="34" y="43"/>
                  <a:pt x="34" y="43"/>
                </a:cubicBezTo>
                <a:cubicBezTo>
                  <a:pt x="34" y="43"/>
                  <a:pt x="34" y="43"/>
                  <a:pt x="34" y="43"/>
                </a:cubicBezTo>
                <a:cubicBezTo>
                  <a:pt x="34" y="43"/>
                  <a:pt x="34" y="43"/>
                  <a:pt x="34" y="43"/>
                </a:cubicBezTo>
                <a:cubicBezTo>
                  <a:pt x="34" y="43"/>
                  <a:pt x="34" y="43"/>
                  <a:pt x="34" y="43"/>
                </a:cubicBezTo>
                <a:cubicBezTo>
                  <a:pt x="34" y="43"/>
                  <a:pt x="34" y="43"/>
                  <a:pt x="34" y="43"/>
                </a:cubicBezTo>
                <a:cubicBezTo>
                  <a:pt x="34" y="43"/>
                  <a:pt x="34" y="43"/>
                  <a:pt x="34" y="43"/>
                </a:cubicBezTo>
                <a:cubicBezTo>
                  <a:pt x="34" y="43"/>
                  <a:pt x="34" y="43"/>
                  <a:pt x="34" y="43"/>
                </a:cubicBezTo>
                <a:cubicBezTo>
                  <a:pt x="34" y="43"/>
                  <a:pt x="34" y="43"/>
                  <a:pt x="34" y="43"/>
                </a:cubicBezTo>
                <a:cubicBezTo>
                  <a:pt x="34" y="43"/>
                  <a:pt x="34" y="43"/>
                  <a:pt x="34" y="43"/>
                </a:cubicBezTo>
                <a:cubicBezTo>
                  <a:pt x="34" y="43"/>
                  <a:pt x="34" y="43"/>
                  <a:pt x="34" y="43"/>
                </a:cubicBezTo>
                <a:cubicBezTo>
                  <a:pt x="34" y="43"/>
                  <a:pt x="33" y="43"/>
                  <a:pt x="33" y="43"/>
                </a:cubicBezTo>
                <a:cubicBezTo>
                  <a:pt x="33" y="43"/>
                  <a:pt x="33" y="43"/>
                  <a:pt x="33" y="43"/>
                </a:cubicBezTo>
                <a:cubicBezTo>
                  <a:pt x="33" y="43"/>
                  <a:pt x="33" y="43"/>
                  <a:pt x="33" y="43"/>
                </a:cubicBezTo>
                <a:cubicBezTo>
                  <a:pt x="33" y="43"/>
                  <a:pt x="33" y="43"/>
                  <a:pt x="33" y="43"/>
                </a:cubicBezTo>
                <a:cubicBezTo>
                  <a:pt x="33" y="43"/>
                  <a:pt x="33" y="43"/>
                  <a:pt x="33" y="43"/>
                </a:cubicBezTo>
                <a:cubicBezTo>
                  <a:pt x="33" y="43"/>
                  <a:pt x="33" y="43"/>
                  <a:pt x="33" y="43"/>
                </a:cubicBezTo>
                <a:cubicBezTo>
                  <a:pt x="33" y="43"/>
                  <a:pt x="33" y="43"/>
                  <a:pt x="33" y="43"/>
                </a:cubicBezTo>
                <a:cubicBezTo>
                  <a:pt x="33" y="43"/>
                  <a:pt x="33" y="43"/>
                  <a:pt x="33" y="43"/>
                </a:cubicBezTo>
                <a:cubicBezTo>
                  <a:pt x="33" y="43"/>
                  <a:pt x="33" y="43"/>
                  <a:pt x="33" y="43"/>
                </a:cubicBezTo>
                <a:cubicBezTo>
                  <a:pt x="33" y="43"/>
                  <a:pt x="33" y="43"/>
                  <a:pt x="33" y="43"/>
                </a:cubicBezTo>
                <a:cubicBezTo>
                  <a:pt x="33" y="43"/>
                  <a:pt x="33" y="43"/>
                  <a:pt x="33" y="43"/>
                </a:cubicBezTo>
                <a:cubicBezTo>
                  <a:pt x="33" y="43"/>
                  <a:pt x="33" y="43"/>
                  <a:pt x="33" y="43"/>
                </a:cubicBezTo>
                <a:cubicBezTo>
                  <a:pt x="33" y="43"/>
                  <a:pt x="33" y="43"/>
                  <a:pt x="33" y="43"/>
                </a:cubicBezTo>
                <a:cubicBezTo>
                  <a:pt x="33" y="43"/>
                  <a:pt x="33" y="43"/>
                  <a:pt x="33" y="43"/>
                </a:cubicBezTo>
                <a:cubicBezTo>
                  <a:pt x="33" y="43"/>
                  <a:pt x="33" y="43"/>
                  <a:pt x="33" y="43"/>
                </a:cubicBezTo>
                <a:cubicBezTo>
                  <a:pt x="33" y="43"/>
                  <a:pt x="33" y="43"/>
                  <a:pt x="33" y="43"/>
                </a:cubicBezTo>
                <a:cubicBezTo>
                  <a:pt x="33" y="43"/>
                  <a:pt x="33" y="43"/>
                  <a:pt x="33" y="43"/>
                </a:cubicBezTo>
                <a:cubicBezTo>
                  <a:pt x="33" y="43"/>
                  <a:pt x="33" y="43"/>
                  <a:pt x="33" y="43"/>
                </a:cubicBezTo>
                <a:cubicBezTo>
                  <a:pt x="33" y="43"/>
                  <a:pt x="33" y="43"/>
                  <a:pt x="33" y="43"/>
                </a:cubicBezTo>
                <a:cubicBezTo>
                  <a:pt x="33" y="43"/>
                  <a:pt x="33" y="43"/>
                  <a:pt x="33" y="43"/>
                </a:cubicBezTo>
                <a:cubicBezTo>
                  <a:pt x="33" y="43"/>
                  <a:pt x="33" y="43"/>
                  <a:pt x="33" y="43"/>
                </a:cubicBezTo>
                <a:cubicBezTo>
                  <a:pt x="33" y="43"/>
                  <a:pt x="33" y="43"/>
                  <a:pt x="33" y="43"/>
                </a:cubicBezTo>
                <a:cubicBezTo>
                  <a:pt x="33" y="43"/>
                  <a:pt x="33" y="43"/>
                  <a:pt x="33" y="43"/>
                </a:cubicBezTo>
                <a:cubicBezTo>
                  <a:pt x="33" y="43"/>
                  <a:pt x="33" y="43"/>
                  <a:pt x="33" y="43"/>
                </a:cubicBezTo>
                <a:cubicBezTo>
                  <a:pt x="33" y="43"/>
                  <a:pt x="33" y="43"/>
                  <a:pt x="33" y="43"/>
                </a:cubicBezTo>
                <a:cubicBezTo>
                  <a:pt x="33" y="43"/>
                  <a:pt x="33" y="43"/>
                  <a:pt x="33" y="43"/>
                </a:cubicBezTo>
                <a:cubicBezTo>
                  <a:pt x="33" y="43"/>
                  <a:pt x="33" y="43"/>
                  <a:pt x="33" y="43"/>
                </a:cubicBezTo>
                <a:cubicBezTo>
                  <a:pt x="33" y="43"/>
                  <a:pt x="33" y="43"/>
                  <a:pt x="33" y="43"/>
                </a:cubicBezTo>
                <a:cubicBezTo>
                  <a:pt x="33" y="43"/>
                  <a:pt x="33" y="43"/>
                  <a:pt x="33" y="43"/>
                </a:cubicBezTo>
                <a:cubicBezTo>
                  <a:pt x="33" y="43"/>
                  <a:pt x="33" y="43"/>
                  <a:pt x="33" y="43"/>
                </a:cubicBezTo>
                <a:cubicBezTo>
                  <a:pt x="33" y="43"/>
                  <a:pt x="33" y="43"/>
                  <a:pt x="33" y="43"/>
                </a:cubicBezTo>
                <a:cubicBezTo>
                  <a:pt x="33" y="43"/>
                  <a:pt x="33" y="43"/>
                  <a:pt x="33" y="43"/>
                </a:cubicBezTo>
                <a:cubicBezTo>
                  <a:pt x="33" y="43"/>
                  <a:pt x="33" y="43"/>
                  <a:pt x="33" y="43"/>
                </a:cubicBezTo>
                <a:cubicBezTo>
                  <a:pt x="33" y="43"/>
                  <a:pt x="33" y="43"/>
                  <a:pt x="33" y="43"/>
                </a:cubicBezTo>
                <a:cubicBezTo>
                  <a:pt x="33" y="43"/>
                  <a:pt x="33" y="43"/>
                  <a:pt x="33" y="43"/>
                </a:cubicBezTo>
                <a:cubicBezTo>
                  <a:pt x="33" y="43"/>
                  <a:pt x="33" y="43"/>
                  <a:pt x="33" y="43"/>
                </a:cubicBezTo>
                <a:cubicBezTo>
                  <a:pt x="33" y="42"/>
                  <a:pt x="33" y="42"/>
                  <a:pt x="33" y="42"/>
                </a:cubicBezTo>
                <a:cubicBezTo>
                  <a:pt x="33" y="42"/>
                  <a:pt x="33" y="42"/>
                  <a:pt x="33" y="42"/>
                </a:cubicBezTo>
                <a:cubicBezTo>
                  <a:pt x="33" y="42"/>
                  <a:pt x="33" y="42"/>
                  <a:pt x="33" y="42"/>
                </a:cubicBezTo>
                <a:cubicBezTo>
                  <a:pt x="33" y="42"/>
                  <a:pt x="33" y="42"/>
                  <a:pt x="33" y="42"/>
                </a:cubicBezTo>
                <a:cubicBezTo>
                  <a:pt x="33" y="42"/>
                  <a:pt x="33" y="42"/>
                  <a:pt x="33" y="42"/>
                </a:cubicBezTo>
                <a:cubicBezTo>
                  <a:pt x="33" y="42"/>
                  <a:pt x="33" y="42"/>
                  <a:pt x="33" y="42"/>
                </a:cubicBezTo>
                <a:cubicBezTo>
                  <a:pt x="33" y="42"/>
                  <a:pt x="33" y="42"/>
                  <a:pt x="33" y="42"/>
                </a:cubicBezTo>
                <a:cubicBezTo>
                  <a:pt x="33" y="42"/>
                  <a:pt x="33" y="42"/>
                  <a:pt x="33" y="42"/>
                </a:cubicBezTo>
                <a:cubicBezTo>
                  <a:pt x="33" y="42"/>
                  <a:pt x="33" y="42"/>
                  <a:pt x="33" y="42"/>
                </a:cubicBezTo>
                <a:cubicBezTo>
                  <a:pt x="33" y="42"/>
                  <a:pt x="33" y="42"/>
                  <a:pt x="33" y="42"/>
                </a:cubicBezTo>
                <a:cubicBezTo>
                  <a:pt x="33" y="42"/>
                  <a:pt x="33" y="42"/>
                  <a:pt x="33" y="42"/>
                </a:cubicBezTo>
                <a:cubicBezTo>
                  <a:pt x="33" y="42"/>
                  <a:pt x="33" y="42"/>
                  <a:pt x="33" y="42"/>
                </a:cubicBezTo>
                <a:cubicBezTo>
                  <a:pt x="33" y="42"/>
                  <a:pt x="33" y="42"/>
                  <a:pt x="33" y="42"/>
                </a:cubicBezTo>
                <a:cubicBezTo>
                  <a:pt x="33" y="42"/>
                  <a:pt x="33" y="42"/>
                  <a:pt x="33" y="42"/>
                </a:cubicBezTo>
                <a:cubicBezTo>
                  <a:pt x="33" y="42"/>
                  <a:pt x="34" y="42"/>
                  <a:pt x="34" y="42"/>
                </a:cubicBezTo>
                <a:cubicBezTo>
                  <a:pt x="34" y="42"/>
                  <a:pt x="34" y="42"/>
                  <a:pt x="34" y="42"/>
                </a:cubicBezTo>
                <a:cubicBezTo>
                  <a:pt x="34" y="42"/>
                  <a:pt x="34" y="42"/>
                  <a:pt x="34" y="42"/>
                </a:cubicBezTo>
                <a:cubicBezTo>
                  <a:pt x="34" y="42"/>
                  <a:pt x="34" y="42"/>
                  <a:pt x="34" y="41"/>
                </a:cubicBezTo>
                <a:cubicBezTo>
                  <a:pt x="34" y="41"/>
                  <a:pt x="34" y="41"/>
                  <a:pt x="34" y="41"/>
                </a:cubicBezTo>
                <a:cubicBezTo>
                  <a:pt x="34" y="41"/>
                  <a:pt x="33" y="41"/>
                  <a:pt x="34" y="41"/>
                </a:cubicBezTo>
                <a:cubicBezTo>
                  <a:pt x="34" y="41"/>
                  <a:pt x="34" y="41"/>
                  <a:pt x="33" y="41"/>
                </a:cubicBezTo>
                <a:cubicBezTo>
                  <a:pt x="33" y="41"/>
                  <a:pt x="33" y="41"/>
                  <a:pt x="33" y="41"/>
                </a:cubicBezTo>
                <a:cubicBezTo>
                  <a:pt x="33" y="41"/>
                  <a:pt x="33" y="41"/>
                  <a:pt x="33" y="41"/>
                </a:cubicBezTo>
                <a:cubicBezTo>
                  <a:pt x="33" y="41"/>
                  <a:pt x="33" y="41"/>
                  <a:pt x="33" y="41"/>
                </a:cubicBezTo>
                <a:cubicBezTo>
                  <a:pt x="33" y="41"/>
                  <a:pt x="33" y="41"/>
                  <a:pt x="33" y="41"/>
                </a:cubicBezTo>
                <a:cubicBezTo>
                  <a:pt x="33" y="41"/>
                  <a:pt x="33" y="41"/>
                  <a:pt x="33" y="41"/>
                </a:cubicBezTo>
                <a:cubicBezTo>
                  <a:pt x="33" y="41"/>
                  <a:pt x="34" y="41"/>
                  <a:pt x="33" y="41"/>
                </a:cubicBezTo>
                <a:cubicBezTo>
                  <a:pt x="33" y="41"/>
                  <a:pt x="33" y="41"/>
                  <a:pt x="33" y="41"/>
                </a:cubicBezTo>
                <a:cubicBezTo>
                  <a:pt x="33" y="41"/>
                  <a:pt x="33" y="41"/>
                  <a:pt x="33" y="41"/>
                </a:cubicBezTo>
                <a:cubicBezTo>
                  <a:pt x="33" y="41"/>
                  <a:pt x="33" y="41"/>
                  <a:pt x="33" y="41"/>
                </a:cubicBezTo>
                <a:cubicBezTo>
                  <a:pt x="33" y="41"/>
                  <a:pt x="33" y="41"/>
                  <a:pt x="33" y="41"/>
                </a:cubicBezTo>
                <a:cubicBezTo>
                  <a:pt x="33" y="41"/>
                  <a:pt x="33" y="41"/>
                  <a:pt x="33" y="41"/>
                </a:cubicBezTo>
                <a:cubicBezTo>
                  <a:pt x="33" y="41"/>
                  <a:pt x="33" y="41"/>
                  <a:pt x="33" y="41"/>
                </a:cubicBezTo>
                <a:cubicBezTo>
                  <a:pt x="33" y="41"/>
                  <a:pt x="33" y="41"/>
                  <a:pt x="33" y="41"/>
                </a:cubicBezTo>
                <a:cubicBezTo>
                  <a:pt x="33" y="41"/>
                  <a:pt x="33" y="41"/>
                  <a:pt x="33" y="41"/>
                </a:cubicBezTo>
                <a:cubicBezTo>
                  <a:pt x="33" y="41"/>
                  <a:pt x="33" y="41"/>
                  <a:pt x="33" y="41"/>
                </a:cubicBezTo>
                <a:cubicBezTo>
                  <a:pt x="33" y="41"/>
                  <a:pt x="33" y="41"/>
                  <a:pt x="33" y="41"/>
                </a:cubicBezTo>
                <a:cubicBezTo>
                  <a:pt x="33" y="41"/>
                  <a:pt x="33" y="41"/>
                  <a:pt x="33" y="41"/>
                </a:cubicBezTo>
                <a:cubicBezTo>
                  <a:pt x="33" y="41"/>
                  <a:pt x="33" y="41"/>
                  <a:pt x="33" y="41"/>
                </a:cubicBezTo>
                <a:cubicBezTo>
                  <a:pt x="33" y="41"/>
                  <a:pt x="33" y="41"/>
                  <a:pt x="33" y="41"/>
                </a:cubicBezTo>
                <a:cubicBezTo>
                  <a:pt x="33" y="41"/>
                  <a:pt x="33" y="41"/>
                  <a:pt x="33" y="41"/>
                </a:cubicBezTo>
                <a:cubicBezTo>
                  <a:pt x="33" y="41"/>
                  <a:pt x="33" y="41"/>
                  <a:pt x="33" y="41"/>
                </a:cubicBezTo>
                <a:cubicBezTo>
                  <a:pt x="33" y="41"/>
                  <a:pt x="33" y="41"/>
                  <a:pt x="33" y="41"/>
                </a:cubicBezTo>
                <a:cubicBezTo>
                  <a:pt x="33" y="41"/>
                  <a:pt x="33" y="41"/>
                  <a:pt x="33" y="41"/>
                </a:cubicBezTo>
                <a:cubicBezTo>
                  <a:pt x="33" y="41"/>
                  <a:pt x="33" y="41"/>
                  <a:pt x="33" y="41"/>
                </a:cubicBezTo>
                <a:cubicBezTo>
                  <a:pt x="33" y="41"/>
                  <a:pt x="33" y="40"/>
                  <a:pt x="33" y="40"/>
                </a:cubicBezTo>
                <a:cubicBezTo>
                  <a:pt x="33" y="40"/>
                  <a:pt x="33" y="40"/>
                  <a:pt x="33" y="40"/>
                </a:cubicBezTo>
                <a:cubicBezTo>
                  <a:pt x="33" y="40"/>
                  <a:pt x="33" y="40"/>
                  <a:pt x="33" y="40"/>
                </a:cubicBezTo>
                <a:cubicBezTo>
                  <a:pt x="34" y="40"/>
                  <a:pt x="34" y="40"/>
                  <a:pt x="34" y="40"/>
                </a:cubicBezTo>
                <a:cubicBezTo>
                  <a:pt x="34" y="40"/>
                  <a:pt x="34" y="40"/>
                  <a:pt x="34" y="40"/>
                </a:cubicBezTo>
                <a:cubicBezTo>
                  <a:pt x="34" y="40"/>
                  <a:pt x="34" y="40"/>
                  <a:pt x="34" y="40"/>
                </a:cubicBezTo>
                <a:cubicBezTo>
                  <a:pt x="34" y="40"/>
                  <a:pt x="34" y="40"/>
                  <a:pt x="34" y="40"/>
                </a:cubicBezTo>
                <a:cubicBezTo>
                  <a:pt x="34" y="40"/>
                  <a:pt x="34" y="40"/>
                  <a:pt x="34" y="40"/>
                </a:cubicBezTo>
                <a:cubicBezTo>
                  <a:pt x="34" y="40"/>
                  <a:pt x="34" y="40"/>
                  <a:pt x="34" y="40"/>
                </a:cubicBezTo>
                <a:cubicBezTo>
                  <a:pt x="34" y="40"/>
                  <a:pt x="34" y="40"/>
                  <a:pt x="34" y="40"/>
                </a:cubicBezTo>
                <a:cubicBezTo>
                  <a:pt x="34" y="40"/>
                  <a:pt x="34" y="40"/>
                  <a:pt x="34" y="40"/>
                </a:cubicBezTo>
                <a:cubicBezTo>
                  <a:pt x="34" y="40"/>
                  <a:pt x="34" y="40"/>
                  <a:pt x="34" y="40"/>
                </a:cubicBezTo>
                <a:cubicBezTo>
                  <a:pt x="34" y="40"/>
                  <a:pt x="34" y="40"/>
                  <a:pt x="34" y="40"/>
                </a:cubicBezTo>
                <a:cubicBezTo>
                  <a:pt x="34" y="40"/>
                  <a:pt x="34" y="40"/>
                  <a:pt x="34" y="40"/>
                </a:cubicBezTo>
                <a:cubicBezTo>
                  <a:pt x="34" y="40"/>
                  <a:pt x="34" y="40"/>
                  <a:pt x="34" y="40"/>
                </a:cubicBezTo>
                <a:cubicBezTo>
                  <a:pt x="34" y="40"/>
                  <a:pt x="34" y="40"/>
                  <a:pt x="34" y="40"/>
                </a:cubicBezTo>
                <a:cubicBezTo>
                  <a:pt x="34" y="40"/>
                  <a:pt x="34" y="40"/>
                  <a:pt x="34" y="40"/>
                </a:cubicBezTo>
                <a:cubicBezTo>
                  <a:pt x="34" y="40"/>
                  <a:pt x="34" y="40"/>
                  <a:pt x="34" y="40"/>
                </a:cubicBezTo>
                <a:cubicBezTo>
                  <a:pt x="34" y="40"/>
                  <a:pt x="34" y="40"/>
                  <a:pt x="34" y="40"/>
                </a:cubicBezTo>
                <a:cubicBezTo>
                  <a:pt x="34" y="40"/>
                  <a:pt x="34" y="40"/>
                  <a:pt x="34" y="40"/>
                </a:cubicBezTo>
                <a:cubicBezTo>
                  <a:pt x="34" y="40"/>
                  <a:pt x="34" y="40"/>
                  <a:pt x="34" y="40"/>
                </a:cubicBezTo>
                <a:cubicBezTo>
                  <a:pt x="34" y="40"/>
                  <a:pt x="34" y="40"/>
                  <a:pt x="34" y="40"/>
                </a:cubicBezTo>
                <a:cubicBezTo>
                  <a:pt x="34" y="40"/>
                  <a:pt x="34" y="40"/>
                  <a:pt x="34" y="40"/>
                </a:cubicBezTo>
                <a:cubicBezTo>
                  <a:pt x="34" y="40"/>
                  <a:pt x="34" y="39"/>
                  <a:pt x="34" y="39"/>
                </a:cubicBezTo>
                <a:cubicBezTo>
                  <a:pt x="34" y="39"/>
                  <a:pt x="34" y="39"/>
                  <a:pt x="34" y="39"/>
                </a:cubicBezTo>
                <a:cubicBezTo>
                  <a:pt x="34" y="39"/>
                  <a:pt x="34" y="39"/>
                  <a:pt x="34" y="39"/>
                </a:cubicBezTo>
                <a:cubicBezTo>
                  <a:pt x="34" y="39"/>
                  <a:pt x="34" y="39"/>
                  <a:pt x="34" y="39"/>
                </a:cubicBezTo>
                <a:cubicBezTo>
                  <a:pt x="34" y="39"/>
                  <a:pt x="34" y="39"/>
                  <a:pt x="34" y="39"/>
                </a:cubicBezTo>
                <a:cubicBezTo>
                  <a:pt x="34" y="39"/>
                  <a:pt x="34" y="39"/>
                  <a:pt x="34" y="39"/>
                </a:cubicBezTo>
                <a:cubicBezTo>
                  <a:pt x="34" y="39"/>
                  <a:pt x="34" y="39"/>
                  <a:pt x="34" y="39"/>
                </a:cubicBezTo>
                <a:cubicBezTo>
                  <a:pt x="34" y="39"/>
                  <a:pt x="34" y="39"/>
                  <a:pt x="34" y="39"/>
                </a:cubicBezTo>
                <a:cubicBezTo>
                  <a:pt x="34" y="39"/>
                  <a:pt x="34" y="39"/>
                  <a:pt x="34" y="39"/>
                </a:cubicBezTo>
                <a:cubicBezTo>
                  <a:pt x="34" y="39"/>
                  <a:pt x="34" y="39"/>
                  <a:pt x="34" y="39"/>
                </a:cubicBezTo>
                <a:cubicBezTo>
                  <a:pt x="34" y="39"/>
                  <a:pt x="34" y="39"/>
                  <a:pt x="34" y="39"/>
                </a:cubicBezTo>
                <a:cubicBezTo>
                  <a:pt x="34" y="39"/>
                  <a:pt x="34" y="39"/>
                  <a:pt x="34" y="39"/>
                </a:cubicBezTo>
                <a:cubicBezTo>
                  <a:pt x="34" y="39"/>
                  <a:pt x="34" y="39"/>
                  <a:pt x="34" y="39"/>
                </a:cubicBezTo>
                <a:cubicBezTo>
                  <a:pt x="34" y="39"/>
                  <a:pt x="34" y="39"/>
                  <a:pt x="34" y="39"/>
                </a:cubicBezTo>
                <a:cubicBezTo>
                  <a:pt x="35" y="39"/>
                  <a:pt x="35" y="39"/>
                  <a:pt x="35" y="39"/>
                </a:cubicBezTo>
                <a:cubicBezTo>
                  <a:pt x="35" y="39"/>
                  <a:pt x="35" y="39"/>
                  <a:pt x="35" y="39"/>
                </a:cubicBezTo>
                <a:cubicBezTo>
                  <a:pt x="35" y="39"/>
                  <a:pt x="35" y="39"/>
                  <a:pt x="35" y="39"/>
                </a:cubicBezTo>
                <a:cubicBezTo>
                  <a:pt x="35" y="39"/>
                  <a:pt x="35" y="39"/>
                  <a:pt x="35" y="39"/>
                </a:cubicBezTo>
                <a:cubicBezTo>
                  <a:pt x="35" y="39"/>
                  <a:pt x="35" y="39"/>
                  <a:pt x="35" y="39"/>
                </a:cubicBezTo>
                <a:cubicBezTo>
                  <a:pt x="35" y="39"/>
                  <a:pt x="35" y="39"/>
                  <a:pt x="35" y="39"/>
                </a:cubicBezTo>
                <a:cubicBezTo>
                  <a:pt x="35" y="39"/>
                  <a:pt x="35" y="39"/>
                  <a:pt x="35" y="39"/>
                </a:cubicBezTo>
                <a:cubicBezTo>
                  <a:pt x="35" y="39"/>
                  <a:pt x="35" y="39"/>
                  <a:pt x="35" y="39"/>
                </a:cubicBezTo>
                <a:cubicBezTo>
                  <a:pt x="35" y="39"/>
                  <a:pt x="35" y="39"/>
                  <a:pt x="35" y="39"/>
                </a:cubicBezTo>
                <a:cubicBezTo>
                  <a:pt x="35" y="39"/>
                  <a:pt x="35" y="39"/>
                  <a:pt x="35" y="39"/>
                </a:cubicBezTo>
                <a:cubicBezTo>
                  <a:pt x="35" y="39"/>
                  <a:pt x="35" y="39"/>
                  <a:pt x="35" y="39"/>
                </a:cubicBezTo>
                <a:cubicBezTo>
                  <a:pt x="35" y="39"/>
                  <a:pt x="35" y="39"/>
                  <a:pt x="35" y="39"/>
                </a:cubicBezTo>
                <a:cubicBezTo>
                  <a:pt x="35" y="39"/>
                  <a:pt x="35" y="39"/>
                  <a:pt x="35" y="39"/>
                </a:cubicBezTo>
                <a:cubicBezTo>
                  <a:pt x="35" y="39"/>
                  <a:pt x="35" y="39"/>
                  <a:pt x="35" y="39"/>
                </a:cubicBezTo>
                <a:cubicBezTo>
                  <a:pt x="35" y="39"/>
                  <a:pt x="35" y="39"/>
                  <a:pt x="35" y="39"/>
                </a:cubicBezTo>
                <a:cubicBezTo>
                  <a:pt x="35" y="39"/>
                  <a:pt x="35" y="39"/>
                  <a:pt x="35" y="39"/>
                </a:cubicBezTo>
                <a:cubicBezTo>
                  <a:pt x="35" y="38"/>
                  <a:pt x="35" y="38"/>
                  <a:pt x="35" y="38"/>
                </a:cubicBezTo>
                <a:cubicBezTo>
                  <a:pt x="35" y="38"/>
                  <a:pt x="35" y="38"/>
                  <a:pt x="35" y="38"/>
                </a:cubicBezTo>
                <a:cubicBezTo>
                  <a:pt x="35" y="38"/>
                  <a:pt x="35" y="38"/>
                  <a:pt x="35" y="38"/>
                </a:cubicBezTo>
                <a:cubicBezTo>
                  <a:pt x="35" y="38"/>
                  <a:pt x="35" y="38"/>
                  <a:pt x="35" y="38"/>
                </a:cubicBezTo>
                <a:cubicBezTo>
                  <a:pt x="35" y="38"/>
                  <a:pt x="35" y="38"/>
                  <a:pt x="35" y="38"/>
                </a:cubicBezTo>
                <a:cubicBezTo>
                  <a:pt x="35" y="38"/>
                  <a:pt x="35" y="38"/>
                  <a:pt x="35" y="38"/>
                </a:cubicBezTo>
                <a:cubicBezTo>
                  <a:pt x="35" y="38"/>
                  <a:pt x="35" y="38"/>
                  <a:pt x="35" y="38"/>
                </a:cubicBezTo>
                <a:cubicBezTo>
                  <a:pt x="35" y="38"/>
                  <a:pt x="35" y="38"/>
                  <a:pt x="35" y="38"/>
                </a:cubicBezTo>
                <a:cubicBezTo>
                  <a:pt x="35" y="38"/>
                  <a:pt x="35" y="38"/>
                  <a:pt x="35" y="38"/>
                </a:cubicBezTo>
                <a:cubicBezTo>
                  <a:pt x="35" y="38"/>
                  <a:pt x="35" y="38"/>
                  <a:pt x="35" y="38"/>
                </a:cubicBezTo>
                <a:cubicBezTo>
                  <a:pt x="35" y="38"/>
                  <a:pt x="35" y="38"/>
                  <a:pt x="35" y="38"/>
                </a:cubicBezTo>
                <a:cubicBezTo>
                  <a:pt x="35" y="38"/>
                  <a:pt x="35" y="38"/>
                  <a:pt x="35" y="38"/>
                </a:cubicBezTo>
                <a:cubicBezTo>
                  <a:pt x="35" y="38"/>
                  <a:pt x="35" y="38"/>
                  <a:pt x="35" y="38"/>
                </a:cubicBezTo>
                <a:cubicBezTo>
                  <a:pt x="35" y="38"/>
                  <a:pt x="35" y="38"/>
                  <a:pt x="35" y="38"/>
                </a:cubicBezTo>
                <a:cubicBezTo>
                  <a:pt x="35" y="38"/>
                  <a:pt x="35" y="38"/>
                  <a:pt x="35" y="38"/>
                </a:cubicBezTo>
                <a:cubicBezTo>
                  <a:pt x="35" y="38"/>
                  <a:pt x="35" y="38"/>
                  <a:pt x="35" y="38"/>
                </a:cubicBezTo>
                <a:cubicBezTo>
                  <a:pt x="35" y="38"/>
                  <a:pt x="35" y="38"/>
                  <a:pt x="35" y="38"/>
                </a:cubicBezTo>
                <a:cubicBezTo>
                  <a:pt x="35" y="38"/>
                  <a:pt x="35" y="38"/>
                  <a:pt x="35" y="38"/>
                </a:cubicBezTo>
                <a:cubicBezTo>
                  <a:pt x="35" y="38"/>
                  <a:pt x="35" y="38"/>
                  <a:pt x="35" y="38"/>
                </a:cubicBezTo>
                <a:cubicBezTo>
                  <a:pt x="35" y="38"/>
                  <a:pt x="35" y="38"/>
                  <a:pt x="35" y="38"/>
                </a:cubicBezTo>
                <a:cubicBezTo>
                  <a:pt x="35" y="38"/>
                  <a:pt x="35" y="38"/>
                  <a:pt x="36" y="38"/>
                </a:cubicBezTo>
                <a:cubicBezTo>
                  <a:pt x="36" y="38"/>
                  <a:pt x="36" y="38"/>
                  <a:pt x="36" y="38"/>
                </a:cubicBezTo>
                <a:cubicBezTo>
                  <a:pt x="36" y="38"/>
                  <a:pt x="36" y="38"/>
                  <a:pt x="36" y="38"/>
                </a:cubicBezTo>
                <a:cubicBezTo>
                  <a:pt x="36" y="38"/>
                  <a:pt x="36" y="38"/>
                  <a:pt x="36" y="38"/>
                </a:cubicBezTo>
                <a:cubicBezTo>
                  <a:pt x="36" y="38"/>
                  <a:pt x="36" y="38"/>
                  <a:pt x="36" y="38"/>
                </a:cubicBezTo>
                <a:cubicBezTo>
                  <a:pt x="36" y="38"/>
                  <a:pt x="36" y="38"/>
                  <a:pt x="36" y="37"/>
                </a:cubicBezTo>
                <a:cubicBezTo>
                  <a:pt x="36" y="37"/>
                  <a:pt x="36" y="37"/>
                  <a:pt x="36" y="37"/>
                </a:cubicBezTo>
                <a:cubicBezTo>
                  <a:pt x="36" y="37"/>
                  <a:pt x="36" y="37"/>
                  <a:pt x="36" y="37"/>
                </a:cubicBezTo>
                <a:cubicBezTo>
                  <a:pt x="36" y="37"/>
                  <a:pt x="36" y="37"/>
                  <a:pt x="36" y="37"/>
                </a:cubicBezTo>
                <a:cubicBezTo>
                  <a:pt x="36" y="37"/>
                  <a:pt x="36" y="37"/>
                  <a:pt x="36" y="37"/>
                </a:cubicBezTo>
                <a:cubicBezTo>
                  <a:pt x="36" y="37"/>
                  <a:pt x="36" y="37"/>
                  <a:pt x="36" y="37"/>
                </a:cubicBezTo>
                <a:cubicBezTo>
                  <a:pt x="36" y="37"/>
                  <a:pt x="36" y="37"/>
                  <a:pt x="36" y="37"/>
                </a:cubicBezTo>
                <a:cubicBezTo>
                  <a:pt x="36" y="37"/>
                  <a:pt x="36" y="37"/>
                  <a:pt x="36" y="37"/>
                </a:cubicBezTo>
                <a:cubicBezTo>
                  <a:pt x="36" y="37"/>
                  <a:pt x="36" y="37"/>
                  <a:pt x="36" y="37"/>
                </a:cubicBezTo>
                <a:cubicBezTo>
                  <a:pt x="36" y="37"/>
                  <a:pt x="36" y="37"/>
                  <a:pt x="36" y="37"/>
                </a:cubicBezTo>
                <a:cubicBezTo>
                  <a:pt x="36" y="37"/>
                  <a:pt x="36" y="37"/>
                  <a:pt x="36" y="37"/>
                </a:cubicBezTo>
                <a:cubicBezTo>
                  <a:pt x="36" y="37"/>
                  <a:pt x="36" y="37"/>
                  <a:pt x="36" y="37"/>
                </a:cubicBezTo>
                <a:cubicBezTo>
                  <a:pt x="36" y="37"/>
                  <a:pt x="36" y="37"/>
                  <a:pt x="36" y="37"/>
                </a:cubicBezTo>
                <a:cubicBezTo>
                  <a:pt x="36" y="37"/>
                  <a:pt x="36" y="37"/>
                  <a:pt x="36" y="37"/>
                </a:cubicBezTo>
                <a:cubicBezTo>
                  <a:pt x="36" y="37"/>
                  <a:pt x="36" y="37"/>
                  <a:pt x="36" y="37"/>
                </a:cubicBezTo>
                <a:cubicBezTo>
                  <a:pt x="36" y="37"/>
                  <a:pt x="36" y="37"/>
                  <a:pt x="36" y="37"/>
                </a:cubicBezTo>
                <a:cubicBezTo>
                  <a:pt x="36" y="37"/>
                  <a:pt x="36" y="37"/>
                  <a:pt x="36" y="37"/>
                </a:cubicBezTo>
                <a:cubicBezTo>
                  <a:pt x="36" y="37"/>
                  <a:pt x="36" y="37"/>
                  <a:pt x="36" y="37"/>
                </a:cubicBezTo>
                <a:cubicBezTo>
                  <a:pt x="36" y="37"/>
                  <a:pt x="36" y="37"/>
                  <a:pt x="36" y="37"/>
                </a:cubicBezTo>
                <a:cubicBezTo>
                  <a:pt x="36" y="37"/>
                  <a:pt x="36" y="37"/>
                  <a:pt x="36" y="37"/>
                </a:cubicBezTo>
                <a:cubicBezTo>
                  <a:pt x="36" y="37"/>
                  <a:pt x="36" y="37"/>
                  <a:pt x="36" y="37"/>
                </a:cubicBezTo>
                <a:cubicBezTo>
                  <a:pt x="36" y="37"/>
                  <a:pt x="36" y="37"/>
                  <a:pt x="36" y="37"/>
                </a:cubicBezTo>
                <a:cubicBezTo>
                  <a:pt x="36" y="37"/>
                  <a:pt x="36" y="37"/>
                  <a:pt x="36" y="37"/>
                </a:cubicBezTo>
                <a:cubicBezTo>
                  <a:pt x="36" y="37"/>
                  <a:pt x="36" y="37"/>
                  <a:pt x="36" y="37"/>
                </a:cubicBezTo>
                <a:cubicBezTo>
                  <a:pt x="36" y="37"/>
                  <a:pt x="36" y="37"/>
                  <a:pt x="36" y="37"/>
                </a:cubicBezTo>
                <a:cubicBezTo>
                  <a:pt x="36" y="37"/>
                  <a:pt x="36" y="37"/>
                  <a:pt x="36" y="37"/>
                </a:cubicBezTo>
                <a:cubicBezTo>
                  <a:pt x="36" y="37"/>
                  <a:pt x="37" y="37"/>
                  <a:pt x="37" y="37"/>
                </a:cubicBezTo>
                <a:cubicBezTo>
                  <a:pt x="37" y="37"/>
                  <a:pt x="37" y="37"/>
                  <a:pt x="37" y="37"/>
                </a:cubicBezTo>
                <a:cubicBezTo>
                  <a:pt x="37" y="37"/>
                  <a:pt x="37" y="37"/>
                  <a:pt x="37" y="37"/>
                </a:cubicBezTo>
                <a:cubicBezTo>
                  <a:pt x="37" y="37"/>
                  <a:pt x="37" y="37"/>
                  <a:pt x="37" y="37"/>
                </a:cubicBezTo>
                <a:cubicBezTo>
                  <a:pt x="37" y="37"/>
                  <a:pt x="37" y="37"/>
                  <a:pt x="37" y="37"/>
                </a:cubicBezTo>
                <a:cubicBezTo>
                  <a:pt x="37" y="37"/>
                  <a:pt x="37" y="37"/>
                  <a:pt x="37" y="37"/>
                </a:cubicBezTo>
                <a:cubicBezTo>
                  <a:pt x="37" y="37"/>
                  <a:pt x="37" y="37"/>
                  <a:pt x="37" y="37"/>
                </a:cubicBezTo>
                <a:cubicBezTo>
                  <a:pt x="37" y="37"/>
                  <a:pt x="37" y="37"/>
                  <a:pt x="37" y="37"/>
                </a:cubicBezTo>
                <a:cubicBezTo>
                  <a:pt x="37" y="37"/>
                  <a:pt x="37" y="37"/>
                  <a:pt x="37" y="37"/>
                </a:cubicBezTo>
                <a:cubicBezTo>
                  <a:pt x="37" y="37"/>
                  <a:pt x="37" y="37"/>
                  <a:pt x="37" y="37"/>
                </a:cubicBezTo>
                <a:cubicBezTo>
                  <a:pt x="37" y="37"/>
                  <a:pt x="37" y="37"/>
                  <a:pt x="37" y="37"/>
                </a:cubicBezTo>
                <a:cubicBezTo>
                  <a:pt x="37" y="37"/>
                  <a:pt x="37" y="37"/>
                  <a:pt x="37" y="37"/>
                </a:cubicBezTo>
                <a:cubicBezTo>
                  <a:pt x="37" y="37"/>
                  <a:pt x="37" y="37"/>
                  <a:pt x="37" y="37"/>
                </a:cubicBezTo>
                <a:cubicBezTo>
                  <a:pt x="37" y="37"/>
                  <a:pt x="37" y="37"/>
                  <a:pt x="37" y="37"/>
                </a:cubicBezTo>
                <a:cubicBezTo>
                  <a:pt x="37" y="37"/>
                  <a:pt x="37" y="37"/>
                  <a:pt x="37" y="37"/>
                </a:cubicBezTo>
                <a:cubicBezTo>
                  <a:pt x="37" y="37"/>
                  <a:pt x="37" y="37"/>
                  <a:pt x="37" y="37"/>
                </a:cubicBezTo>
                <a:cubicBezTo>
                  <a:pt x="37" y="37"/>
                  <a:pt x="37" y="37"/>
                  <a:pt x="37" y="37"/>
                </a:cubicBezTo>
                <a:cubicBezTo>
                  <a:pt x="37" y="37"/>
                  <a:pt x="37" y="37"/>
                  <a:pt x="37" y="37"/>
                </a:cubicBezTo>
                <a:cubicBezTo>
                  <a:pt x="37" y="37"/>
                  <a:pt x="37" y="37"/>
                  <a:pt x="37" y="37"/>
                </a:cubicBezTo>
                <a:cubicBezTo>
                  <a:pt x="37" y="37"/>
                  <a:pt x="37" y="37"/>
                  <a:pt x="37" y="37"/>
                </a:cubicBezTo>
                <a:cubicBezTo>
                  <a:pt x="37" y="37"/>
                  <a:pt x="37" y="37"/>
                  <a:pt x="37" y="37"/>
                </a:cubicBezTo>
                <a:cubicBezTo>
                  <a:pt x="37" y="37"/>
                  <a:pt x="37" y="37"/>
                  <a:pt x="37" y="37"/>
                </a:cubicBezTo>
                <a:cubicBezTo>
                  <a:pt x="37" y="37"/>
                  <a:pt x="37" y="37"/>
                  <a:pt x="38" y="37"/>
                </a:cubicBezTo>
                <a:cubicBezTo>
                  <a:pt x="38" y="37"/>
                  <a:pt x="38" y="37"/>
                  <a:pt x="38" y="37"/>
                </a:cubicBezTo>
                <a:cubicBezTo>
                  <a:pt x="38" y="37"/>
                  <a:pt x="38" y="37"/>
                  <a:pt x="38" y="37"/>
                </a:cubicBezTo>
                <a:cubicBezTo>
                  <a:pt x="38" y="37"/>
                  <a:pt x="38" y="37"/>
                  <a:pt x="38" y="37"/>
                </a:cubicBezTo>
                <a:cubicBezTo>
                  <a:pt x="38" y="37"/>
                  <a:pt x="38" y="37"/>
                  <a:pt x="38" y="37"/>
                </a:cubicBezTo>
                <a:cubicBezTo>
                  <a:pt x="38" y="37"/>
                  <a:pt x="38" y="37"/>
                  <a:pt x="38" y="37"/>
                </a:cubicBezTo>
                <a:cubicBezTo>
                  <a:pt x="38" y="37"/>
                  <a:pt x="38" y="37"/>
                  <a:pt x="38" y="37"/>
                </a:cubicBezTo>
                <a:cubicBezTo>
                  <a:pt x="38" y="37"/>
                  <a:pt x="38" y="37"/>
                  <a:pt x="38" y="37"/>
                </a:cubicBezTo>
                <a:cubicBezTo>
                  <a:pt x="38" y="37"/>
                  <a:pt x="38" y="37"/>
                  <a:pt x="38" y="37"/>
                </a:cubicBezTo>
                <a:cubicBezTo>
                  <a:pt x="38" y="37"/>
                  <a:pt x="38" y="37"/>
                  <a:pt x="38" y="37"/>
                </a:cubicBezTo>
                <a:cubicBezTo>
                  <a:pt x="38" y="37"/>
                  <a:pt x="38" y="37"/>
                  <a:pt x="38" y="37"/>
                </a:cubicBezTo>
                <a:cubicBezTo>
                  <a:pt x="38" y="37"/>
                  <a:pt x="38" y="37"/>
                  <a:pt x="38" y="37"/>
                </a:cubicBezTo>
                <a:cubicBezTo>
                  <a:pt x="38" y="37"/>
                  <a:pt x="38" y="37"/>
                  <a:pt x="38" y="37"/>
                </a:cubicBezTo>
                <a:cubicBezTo>
                  <a:pt x="38" y="37"/>
                  <a:pt x="38" y="37"/>
                  <a:pt x="38" y="37"/>
                </a:cubicBezTo>
                <a:cubicBezTo>
                  <a:pt x="38" y="37"/>
                  <a:pt x="38" y="37"/>
                  <a:pt x="38" y="37"/>
                </a:cubicBezTo>
                <a:cubicBezTo>
                  <a:pt x="38" y="37"/>
                  <a:pt x="38" y="37"/>
                  <a:pt x="38" y="37"/>
                </a:cubicBezTo>
                <a:cubicBezTo>
                  <a:pt x="38" y="37"/>
                  <a:pt x="38" y="37"/>
                  <a:pt x="38" y="37"/>
                </a:cubicBezTo>
                <a:cubicBezTo>
                  <a:pt x="38" y="37"/>
                  <a:pt x="38" y="37"/>
                  <a:pt x="38" y="37"/>
                </a:cubicBezTo>
                <a:cubicBezTo>
                  <a:pt x="38" y="37"/>
                  <a:pt x="38" y="37"/>
                  <a:pt x="38" y="37"/>
                </a:cubicBezTo>
                <a:cubicBezTo>
                  <a:pt x="38" y="37"/>
                  <a:pt x="38" y="37"/>
                  <a:pt x="38" y="37"/>
                </a:cubicBezTo>
                <a:cubicBezTo>
                  <a:pt x="38" y="37"/>
                  <a:pt x="38" y="37"/>
                  <a:pt x="38" y="37"/>
                </a:cubicBezTo>
                <a:cubicBezTo>
                  <a:pt x="38" y="37"/>
                  <a:pt x="38" y="37"/>
                  <a:pt x="38" y="37"/>
                </a:cubicBezTo>
                <a:cubicBezTo>
                  <a:pt x="38" y="37"/>
                  <a:pt x="38" y="37"/>
                  <a:pt x="38" y="37"/>
                </a:cubicBezTo>
                <a:cubicBezTo>
                  <a:pt x="38" y="37"/>
                  <a:pt x="38" y="37"/>
                  <a:pt x="38" y="37"/>
                </a:cubicBezTo>
                <a:cubicBezTo>
                  <a:pt x="38" y="37"/>
                  <a:pt x="38" y="37"/>
                  <a:pt x="38" y="37"/>
                </a:cubicBezTo>
                <a:cubicBezTo>
                  <a:pt x="38" y="37"/>
                  <a:pt x="38" y="37"/>
                  <a:pt x="39" y="37"/>
                </a:cubicBezTo>
                <a:cubicBezTo>
                  <a:pt x="39" y="37"/>
                  <a:pt x="39" y="37"/>
                  <a:pt x="39" y="37"/>
                </a:cubicBezTo>
                <a:cubicBezTo>
                  <a:pt x="39" y="37"/>
                  <a:pt x="39" y="37"/>
                  <a:pt x="39" y="37"/>
                </a:cubicBezTo>
                <a:cubicBezTo>
                  <a:pt x="39" y="37"/>
                  <a:pt x="39" y="37"/>
                  <a:pt x="39" y="37"/>
                </a:cubicBezTo>
                <a:cubicBezTo>
                  <a:pt x="39" y="37"/>
                  <a:pt x="39" y="37"/>
                  <a:pt x="39" y="37"/>
                </a:cubicBezTo>
                <a:cubicBezTo>
                  <a:pt x="39" y="37"/>
                  <a:pt x="39" y="37"/>
                  <a:pt x="39" y="37"/>
                </a:cubicBezTo>
                <a:cubicBezTo>
                  <a:pt x="39" y="37"/>
                  <a:pt x="39" y="37"/>
                  <a:pt x="39" y="37"/>
                </a:cubicBezTo>
                <a:cubicBezTo>
                  <a:pt x="39" y="37"/>
                  <a:pt x="39" y="37"/>
                  <a:pt x="39" y="37"/>
                </a:cubicBezTo>
                <a:cubicBezTo>
                  <a:pt x="39" y="37"/>
                  <a:pt x="39" y="37"/>
                  <a:pt x="39" y="37"/>
                </a:cubicBezTo>
                <a:cubicBezTo>
                  <a:pt x="39" y="37"/>
                  <a:pt x="39" y="37"/>
                  <a:pt x="39" y="37"/>
                </a:cubicBezTo>
                <a:cubicBezTo>
                  <a:pt x="39" y="37"/>
                  <a:pt x="39" y="37"/>
                  <a:pt x="39" y="37"/>
                </a:cubicBezTo>
                <a:cubicBezTo>
                  <a:pt x="39" y="37"/>
                  <a:pt x="39" y="37"/>
                  <a:pt x="39" y="37"/>
                </a:cubicBezTo>
                <a:cubicBezTo>
                  <a:pt x="39" y="37"/>
                  <a:pt x="39" y="37"/>
                  <a:pt x="39" y="37"/>
                </a:cubicBezTo>
                <a:cubicBezTo>
                  <a:pt x="39" y="37"/>
                  <a:pt x="39" y="37"/>
                  <a:pt x="39" y="37"/>
                </a:cubicBezTo>
                <a:cubicBezTo>
                  <a:pt x="39" y="37"/>
                  <a:pt x="39" y="37"/>
                  <a:pt x="39" y="37"/>
                </a:cubicBezTo>
                <a:cubicBezTo>
                  <a:pt x="39" y="37"/>
                  <a:pt x="39" y="37"/>
                  <a:pt x="39" y="37"/>
                </a:cubicBezTo>
                <a:cubicBezTo>
                  <a:pt x="39" y="37"/>
                  <a:pt x="39" y="37"/>
                  <a:pt x="39" y="37"/>
                </a:cubicBezTo>
                <a:cubicBezTo>
                  <a:pt x="39" y="37"/>
                  <a:pt x="39" y="37"/>
                  <a:pt x="39" y="37"/>
                </a:cubicBezTo>
                <a:cubicBezTo>
                  <a:pt x="39" y="37"/>
                  <a:pt x="39" y="37"/>
                  <a:pt x="39" y="37"/>
                </a:cubicBezTo>
                <a:cubicBezTo>
                  <a:pt x="39" y="37"/>
                  <a:pt x="39" y="37"/>
                  <a:pt x="39" y="37"/>
                </a:cubicBezTo>
                <a:cubicBezTo>
                  <a:pt x="39" y="37"/>
                  <a:pt x="39" y="37"/>
                  <a:pt x="39" y="37"/>
                </a:cubicBezTo>
                <a:cubicBezTo>
                  <a:pt x="39" y="37"/>
                  <a:pt x="39" y="37"/>
                  <a:pt x="39" y="37"/>
                </a:cubicBezTo>
                <a:cubicBezTo>
                  <a:pt x="39" y="37"/>
                  <a:pt x="39" y="37"/>
                  <a:pt x="39" y="37"/>
                </a:cubicBezTo>
                <a:cubicBezTo>
                  <a:pt x="39" y="37"/>
                  <a:pt x="40" y="37"/>
                  <a:pt x="40" y="37"/>
                </a:cubicBezTo>
                <a:cubicBezTo>
                  <a:pt x="40" y="37"/>
                  <a:pt x="40" y="37"/>
                  <a:pt x="40" y="37"/>
                </a:cubicBezTo>
                <a:cubicBezTo>
                  <a:pt x="40" y="37"/>
                  <a:pt x="40" y="37"/>
                  <a:pt x="40" y="37"/>
                </a:cubicBezTo>
                <a:cubicBezTo>
                  <a:pt x="40" y="37"/>
                  <a:pt x="40" y="37"/>
                  <a:pt x="40" y="37"/>
                </a:cubicBezTo>
                <a:cubicBezTo>
                  <a:pt x="40" y="37"/>
                  <a:pt x="40" y="37"/>
                  <a:pt x="40" y="37"/>
                </a:cubicBezTo>
                <a:cubicBezTo>
                  <a:pt x="40" y="37"/>
                  <a:pt x="40" y="37"/>
                  <a:pt x="40" y="37"/>
                </a:cubicBezTo>
                <a:cubicBezTo>
                  <a:pt x="40" y="37"/>
                  <a:pt x="40" y="37"/>
                  <a:pt x="40" y="37"/>
                </a:cubicBezTo>
                <a:cubicBezTo>
                  <a:pt x="40" y="37"/>
                  <a:pt x="40" y="37"/>
                  <a:pt x="40" y="37"/>
                </a:cubicBezTo>
                <a:cubicBezTo>
                  <a:pt x="40" y="37"/>
                  <a:pt x="40" y="37"/>
                  <a:pt x="40" y="37"/>
                </a:cubicBezTo>
                <a:cubicBezTo>
                  <a:pt x="40" y="37"/>
                  <a:pt x="40" y="37"/>
                  <a:pt x="40" y="37"/>
                </a:cubicBezTo>
                <a:cubicBezTo>
                  <a:pt x="40" y="37"/>
                  <a:pt x="40" y="37"/>
                  <a:pt x="40" y="37"/>
                </a:cubicBezTo>
                <a:cubicBezTo>
                  <a:pt x="40" y="37"/>
                  <a:pt x="40" y="37"/>
                  <a:pt x="40" y="37"/>
                </a:cubicBezTo>
                <a:cubicBezTo>
                  <a:pt x="40" y="37"/>
                  <a:pt x="40" y="37"/>
                  <a:pt x="40" y="37"/>
                </a:cubicBezTo>
                <a:cubicBezTo>
                  <a:pt x="40" y="37"/>
                  <a:pt x="40" y="37"/>
                  <a:pt x="40" y="37"/>
                </a:cubicBezTo>
                <a:cubicBezTo>
                  <a:pt x="40" y="37"/>
                  <a:pt x="40" y="37"/>
                  <a:pt x="40" y="37"/>
                </a:cubicBezTo>
                <a:cubicBezTo>
                  <a:pt x="40" y="37"/>
                  <a:pt x="40" y="37"/>
                  <a:pt x="40" y="37"/>
                </a:cubicBezTo>
                <a:cubicBezTo>
                  <a:pt x="40" y="37"/>
                  <a:pt x="40" y="37"/>
                  <a:pt x="40" y="37"/>
                </a:cubicBezTo>
                <a:cubicBezTo>
                  <a:pt x="40" y="37"/>
                  <a:pt x="40" y="37"/>
                  <a:pt x="40" y="37"/>
                </a:cubicBezTo>
                <a:cubicBezTo>
                  <a:pt x="40" y="37"/>
                  <a:pt x="40" y="37"/>
                  <a:pt x="40" y="37"/>
                </a:cubicBezTo>
                <a:cubicBezTo>
                  <a:pt x="40" y="37"/>
                  <a:pt x="40" y="37"/>
                  <a:pt x="40" y="37"/>
                </a:cubicBezTo>
                <a:cubicBezTo>
                  <a:pt x="40" y="37"/>
                  <a:pt x="40" y="37"/>
                  <a:pt x="40" y="37"/>
                </a:cubicBezTo>
                <a:cubicBezTo>
                  <a:pt x="40" y="37"/>
                  <a:pt x="40" y="37"/>
                  <a:pt x="40" y="37"/>
                </a:cubicBezTo>
                <a:cubicBezTo>
                  <a:pt x="40" y="37"/>
                  <a:pt x="40" y="37"/>
                  <a:pt x="40" y="37"/>
                </a:cubicBezTo>
                <a:cubicBezTo>
                  <a:pt x="40" y="37"/>
                  <a:pt x="40" y="37"/>
                  <a:pt x="40" y="37"/>
                </a:cubicBezTo>
                <a:cubicBezTo>
                  <a:pt x="40" y="37"/>
                  <a:pt x="40" y="37"/>
                  <a:pt x="40" y="37"/>
                </a:cubicBezTo>
                <a:cubicBezTo>
                  <a:pt x="40" y="37"/>
                  <a:pt x="40" y="37"/>
                  <a:pt x="40" y="37"/>
                </a:cubicBezTo>
                <a:cubicBezTo>
                  <a:pt x="40" y="37"/>
                  <a:pt x="40" y="37"/>
                  <a:pt x="40" y="37"/>
                </a:cubicBezTo>
                <a:cubicBezTo>
                  <a:pt x="40" y="37"/>
                  <a:pt x="40" y="37"/>
                  <a:pt x="40" y="37"/>
                </a:cubicBezTo>
                <a:cubicBezTo>
                  <a:pt x="40" y="37"/>
                  <a:pt x="40" y="37"/>
                  <a:pt x="40" y="37"/>
                </a:cubicBezTo>
                <a:cubicBezTo>
                  <a:pt x="40" y="37"/>
                  <a:pt x="40" y="37"/>
                  <a:pt x="40" y="37"/>
                </a:cubicBezTo>
                <a:cubicBezTo>
                  <a:pt x="40" y="37"/>
                  <a:pt x="40" y="38"/>
                  <a:pt x="40" y="38"/>
                </a:cubicBezTo>
                <a:cubicBezTo>
                  <a:pt x="40" y="38"/>
                  <a:pt x="40" y="38"/>
                  <a:pt x="40" y="38"/>
                </a:cubicBezTo>
                <a:cubicBezTo>
                  <a:pt x="40" y="38"/>
                  <a:pt x="40" y="38"/>
                  <a:pt x="40" y="38"/>
                </a:cubicBezTo>
                <a:cubicBezTo>
                  <a:pt x="40" y="38"/>
                  <a:pt x="40" y="38"/>
                  <a:pt x="40" y="38"/>
                </a:cubicBezTo>
                <a:cubicBezTo>
                  <a:pt x="40" y="38"/>
                  <a:pt x="40" y="38"/>
                  <a:pt x="40" y="38"/>
                </a:cubicBezTo>
                <a:cubicBezTo>
                  <a:pt x="40" y="38"/>
                  <a:pt x="40" y="38"/>
                  <a:pt x="40" y="38"/>
                </a:cubicBezTo>
                <a:cubicBezTo>
                  <a:pt x="40" y="38"/>
                  <a:pt x="40" y="38"/>
                  <a:pt x="40" y="38"/>
                </a:cubicBezTo>
                <a:cubicBezTo>
                  <a:pt x="40" y="38"/>
                  <a:pt x="40" y="38"/>
                  <a:pt x="40" y="38"/>
                </a:cubicBezTo>
                <a:cubicBezTo>
                  <a:pt x="40" y="38"/>
                  <a:pt x="40" y="38"/>
                  <a:pt x="40" y="38"/>
                </a:cubicBezTo>
                <a:cubicBezTo>
                  <a:pt x="40" y="38"/>
                  <a:pt x="40" y="38"/>
                  <a:pt x="40" y="38"/>
                </a:cubicBezTo>
                <a:cubicBezTo>
                  <a:pt x="40" y="38"/>
                  <a:pt x="40" y="38"/>
                  <a:pt x="40" y="38"/>
                </a:cubicBezTo>
                <a:cubicBezTo>
                  <a:pt x="40" y="38"/>
                  <a:pt x="40" y="38"/>
                  <a:pt x="40" y="38"/>
                </a:cubicBezTo>
                <a:cubicBezTo>
                  <a:pt x="40" y="38"/>
                  <a:pt x="40" y="38"/>
                  <a:pt x="40" y="38"/>
                </a:cubicBezTo>
                <a:cubicBezTo>
                  <a:pt x="40" y="38"/>
                  <a:pt x="40" y="38"/>
                  <a:pt x="40" y="38"/>
                </a:cubicBezTo>
                <a:cubicBezTo>
                  <a:pt x="40" y="38"/>
                  <a:pt x="40" y="38"/>
                  <a:pt x="40" y="38"/>
                </a:cubicBezTo>
                <a:cubicBezTo>
                  <a:pt x="40" y="38"/>
                  <a:pt x="40" y="38"/>
                  <a:pt x="40" y="38"/>
                </a:cubicBezTo>
                <a:cubicBezTo>
                  <a:pt x="40" y="38"/>
                  <a:pt x="40" y="38"/>
                  <a:pt x="40" y="38"/>
                </a:cubicBezTo>
                <a:cubicBezTo>
                  <a:pt x="40" y="38"/>
                  <a:pt x="41" y="38"/>
                  <a:pt x="41" y="38"/>
                </a:cubicBezTo>
                <a:cubicBezTo>
                  <a:pt x="41" y="38"/>
                  <a:pt x="41" y="38"/>
                  <a:pt x="41" y="38"/>
                </a:cubicBezTo>
                <a:cubicBezTo>
                  <a:pt x="41" y="38"/>
                  <a:pt x="41" y="38"/>
                  <a:pt x="41" y="38"/>
                </a:cubicBezTo>
                <a:cubicBezTo>
                  <a:pt x="41" y="38"/>
                  <a:pt x="41" y="38"/>
                  <a:pt x="41" y="38"/>
                </a:cubicBezTo>
                <a:cubicBezTo>
                  <a:pt x="41" y="38"/>
                  <a:pt x="41" y="38"/>
                  <a:pt x="41" y="38"/>
                </a:cubicBezTo>
                <a:cubicBezTo>
                  <a:pt x="41" y="38"/>
                  <a:pt x="41" y="38"/>
                  <a:pt x="41" y="38"/>
                </a:cubicBezTo>
                <a:cubicBezTo>
                  <a:pt x="41" y="38"/>
                  <a:pt x="41" y="38"/>
                  <a:pt x="41" y="38"/>
                </a:cubicBezTo>
                <a:cubicBezTo>
                  <a:pt x="41" y="38"/>
                  <a:pt x="41" y="38"/>
                  <a:pt x="41" y="38"/>
                </a:cubicBezTo>
                <a:cubicBezTo>
                  <a:pt x="41" y="38"/>
                  <a:pt x="41" y="38"/>
                  <a:pt x="41" y="38"/>
                </a:cubicBezTo>
                <a:cubicBezTo>
                  <a:pt x="41" y="38"/>
                  <a:pt x="41" y="38"/>
                  <a:pt x="41" y="38"/>
                </a:cubicBezTo>
                <a:cubicBezTo>
                  <a:pt x="41" y="38"/>
                  <a:pt x="41" y="38"/>
                  <a:pt x="41" y="38"/>
                </a:cubicBezTo>
                <a:cubicBezTo>
                  <a:pt x="41" y="38"/>
                  <a:pt x="41" y="38"/>
                  <a:pt x="41" y="38"/>
                </a:cubicBezTo>
                <a:cubicBezTo>
                  <a:pt x="41" y="38"/>
                  <a:pt x="41" y="38"/>
                  <a:pt x="41" y="38"/>
                </a:cubicBezTo>
                <a:cubicBezTo>
                  <a:pt x="41" y="38"/>
                  <a:pt x="41" y="38"/>
                  <a:pt x="41" y="38"/>
                </a:cubicBezTo>
                <a:cubicBezTo>
                  <a:pt x="41" y="38"/>
                  <a:pt x="41" y="38"/>
                  <a:pt x="41" y="38"/>
                </a:cubicBezTo>
                <a:cubicBezTo>
                  <a:pt x="41" y="38"/>
                  <a:pt x="41" y="38"/>
                  <a:pt x="41" y="38"/>
                </a:cubicBezTo>
                <a:cubicBezTo>
                  <a:pt x="41" y="38"/>
                  <a:pt x="41" y="38"/>
                  <a:pt x="41" y="38"/>
                </a:cubicBezTo>
                <a:cubicBezTo>
                  <a:pt x="41" y="38"/>
                  <a:pt x="41" y="38"/>
                  <a:pt x="41" y="38"/>
                </a:cubicBezTo>
                <a:cubicBezTo>
                  <a:pt x="41" y="38"/>
                  <a:pt x="41" y="38"/>
                  <a:pt x="41" y="38"/>
                </a:cubicBezTo>
                <a:cubicBezTo>
                  <a:pt x="41" y="38"/>
                  <a:pt x="41" y="38"/>
                  <a:pt x="41" y="38"/>
                </a:cubicBezTo>
                <a:cubicBezTo>
                  <a:pt x="41" y="38"/>
                  <a:pt x="41" y="38"/>
                  <a:pt x="41" y="38"/>
                </a:cubicBezTo>
                <a:cubicBezTo>
                  <a:pt x="41" y="38"/>
                  <a:pt x="41" y="38"/>
                  <a:pt x="41" y="38"/>
                </a:cubicBezTo>
                <a:cubicBezTo>
                  <a:pt x="42" y="38"/>
                  <a:pt x="42" y="38"/>
                  <a:pt x="42" y="38"/>
                </a:cubicBezTo>
                <a:cubicBezTo>
                  <a:pt x="42" y="38"/>
                  <a:pt x="42" y="38"/>
                  <a:pt x="42" y="38"/>
                </a:cubicBezTo>
                <a:cubicBezTo>
                  <a:pt x="42" y="38"/>
                  <a:pt x="42" y="38"/>
                  <a:pt x="42" y="38"/>
                </a:cubicBezTo>
                <a:cubicBezTo>
                  <a:pt x="42" y="38"/>
                  <a:pt x="42" y="38"/>
                  <a:pt x="42" y="38"/>
                </a:cubicBezTo>
                <a:cubicBezTo>
                  <a:pt x="42" y="38"/>
                  <a:pt x="42" y="38"/>
                  <a:pt x="42" y="38"/>
                </a:cubicBezTo>
                <a:cubicBezTo>
                  <a:pt x="42" y="38"/>
                  <a:pt x="42" y="38"/>
                  <a:pt x="42" y="38"/>
                </a:cubicBezTo>
                <a:cubicBezTo>
                  <a:pt x="42" y="39"/>
                  <a:pt x="42" y="39"/>
                  <a:pt x="42" y="38"/>
                </a:cubicBezTo>
                <a:cubicBezTo>
                  <a:pt x="42" y="38"/>
                  <a:pt x="42" y="38"/>
                  <a:pt x="42" y="38"/>
                </a:cubicBezTo>
                <a:cubicBezTo>
                  <a:pt x="42" y="38"/>
                  <a:pt x="42" y="38"/>
                  <a:pt x="42" y="38"/>
                </a:cubicBezTo>
                <a:cubicBezTo>
                  <a:pt x="42" y="38"/>
                  <a:pt x="42" y="38"/>
                  <a:pt x="42" y="38"/>
                </a:cubicBezTo>
                <a:cubicBezTo>
                  <a:pt x="42" y="38"/>
                  <a:pt x="42" y="38"/>
                  <a:pt x="42" y="38"/>
                </a:cubicBezTo>
                <a:cubicBezTo>
                  <a:pt x="42" y="38"/>
                  <a:pt x="42" y="38"/>
                  <a:pt x="42" y="38"/>
                </a:cubicBezTo>
                <a:cubicBezTo>
                  <a:pt x="42" y="38"/>
                  <a:pt x="42" y="38"/>
                  <a:pt x="42" y="38"/>
                </a:cubicBezTo>
                <a:cubicBezTo>
                  <a:pt x="42" y="38"/>
                  <a:pt x="42" y="38"/>
                  <a:pt x="42" y="38"/>
                </a:cubicBezTo>
                <a:cubicBezTo>
                  <a:pt x="42" y="38"/>
                  <a:pt x="42" y="38"/>
                  <a:pt x="42" y="38"/>
                </a:cubicBezTo>
                <a:cubicBezTo>
                  <a:pt x="42" y="38"/>
                  <a:pt x="42" y="38"/>
                  <a:pt x="42" y="38"/>
                </a:cubicBezTo>
                <a:cubicBezTo>
                  <a:pt x="42" y="38"/>
                  <a:pt x="42" y="38"/>
                  <a:pt x="42" y="38"/>
                </a:cubicBezTo>
                <a:cubicBezTo>
                  <a:pt x="42" y="38"/>
                  <a:pt x="42" y="38"/>
                  <a:pt x="42" y="38"/>
                </a:cubicBezTo>
                <a:cubicBezTo>
                  <a:pt x="42" y="38"/>
                  <a:pt x="42" y="38"/>
                  <a:pt x="42" y="38"/>
                </a:cubicBezTo>
                <a:cubicBezTo>
                  <a:pt x="42" y="38"/>
                  <a:pt x="42" y="38"/>
                  <a:pt x="42" y="38"/>
                </a:cubicBezTo>
                <a:cubicBezTo>
                  <a:pt x="42" y="38"/>
                  <a:pt x="42" y="38"/>
                  <a:pt x="42" y="38"/>
                </a:cubicBezTo>
                <a:cubicBezTo>
                  <a:pt x="42" y="38"/>
                  <a:pt x="42" y="38"/>
                  <a:pt x="42" y="38"/>
                </a:cubicBezTo>
                <a:cubicBezTo>
                  <a:pt x="42" y="38"/>
                  <a:pt x="42" y="38"/>
                  <a:pt x="42" y="38"/>
                </a:cubicBezTo>
                <a:cubicBezTo>
                  <a:pt x="42" y="38"/>
                  <a:pt x="42" y="38"/>
                  <a:pt x="42" y="38"/>
                </a:cubicBezTo>
                <a:cubicBezTo>
                  <a:pt x="42" y="38"/>
                  <a:pt x="42" y="38"/>
                  <a:pt x="42" y="38"/>
                </a:cubicBezTo>
                <a:cubicBezTo>
                  <a:pt x="42" y="38"/>
                  <a:pt x="42" y="38"/>
                  <a:pt x="42" y="38"/>
                </a:cubicBezTo>
                <a:cubicBezTo>
                  <a:pt x="42" y="38"/>
                  <a:pt x="42" y="38"/>
                  <a:pt x="42" y="38"/>
                </a:cubicBezTo>
                <a:cubicBezTo>
                  <a:pt x="42" y="38"/>
                  <a:pt x="42" y="38"/>
                  <a:pt x="42" y="38"/>
                </a:cubicBezTo>
                <a:cubicBezTo>
                  <a:pt x="42" y="38"/>
                  <a:pt x="42" y="38"/>
                  <a:pt x="42" y="38"/>
                </a:cubicBezTo>
                <a:cubicBezTo>
                  <a:pt x="42" y="38"/>
                  <a:pt x="42" y="38"/>
                  <a:pt x="42" y="38"/>
                </a:cubicBezTo>
                <a:cubicBezTo>
                  <a:pt x="42" y="38"/>
                  <a:pt x="42" y="38"/>
                  <a:pt x="42" y="38"/>
                </a:cubicBezTo>
                <a:cubicBezTo>
                  <a:pt x="42" y="38"/>
                  <a:pt x="42" y="38"/>
                  <a:pt x="42" y="38"/>
                </a:cubicBezTo>
                <a:cubicBezTo>
                  <a:pt x="42" y="38"/>
                  <a:pt x="43" y="38"/>
                  <a:pt x="43" y="38"/>
                </a:cubicBezTo>
                <a:cubicBezTo>
                  <a:pt x="43" y="38"/>
                  <a:pt x="43" y="38"/>
                  <a:pt x="43" y="38"/>
                </a:cubicBezTo>
                <a:cubicBezTo>
                  <a:pt x="43" y="38"/>
                  <a:pt x="43" y="38"/>
                  <a:pt x="43" y="38"/>
                </a:cubicBezTo>
                <a:cubicBezTo>
                  <a:pt x="43" y="38"/>
                  <a:pt x="43" y="38"/>
                  <a:pt x="43" y="38"/>
                </a:cubicBezTo>
                <a:cubicBezTo>
                  <a:pt x="43" y="38"/>
                  <a:pt x="43" y="38"/>
                  <a:pt x="43" y="38"/>
                </a:cubicBezTo>
                <a:cubicBezTo>
                  <a:pt x="43" y="38"/>
                  <a:pt x="43" y="38"/>
                  <a:pt x="43" y="38"/>
                </a:cubicBezTo>
                <a:cubicBezTo>
                  <a:pt x="43" y="38"/>
                  <a:pt x="43" y="38"/>
                  <a:pt x="43" y="38"/>
                </a:cubicBezTo>
                <a:cubicBezTo>
                  <a:pt x="43" y="38"/>
                  <a:pt x="43" y="38"/>
                  <a:pt x="43" y="38"/>
                </a:cubicBezTo>
                <a:cubicBezTo>
                  <a:pt x="43" y="38"/>
                  <a:pt x="43" y="38"/>
                  <a:pt x="43" y="38"/>
                </a:cubicBezTo>
                <a:cubicBezTo>
                  <a:pt x="43" y="38"/>
                  <a:pt x="43" y="38"/>
                  <a:pt x="43" y="38"/>
                </a:cubicBezTo>
                <a:cubicBezTo>
                  <a:pt x="43" y="38"/>
                  <a:pt x="43" y="38"/>
                  <a:pt x="43" y="38"/>
                </a:cubicBezTo>
                <a:cubicBezTo>
                  <a:pt x="43" y="38"/>
                  <a:pt x="43" y="38"/>
                  <a:pt x="43" y="38"/>
                </a:cubicBezTo>
                <a:cubicBezTo>
                  <a:pt x="43" y="38"/>
                  <a:pt x="43" y="38"/>
                  <a:pt x="43" y="38"/>
                </a:cubicBezTo>
                <a:cubicBezTo>
                  <a:pt x="43" y="38"/>
                  <a:pt x="43" y="38"/>
                  <a:pt x="43" y="38"/>
                </a:cubicBezTo>
                <a:cubicBezTo>
                  <a:pt x="43" y="38"/>
                  <a:pt x="43" y="38"/>
                  <a:pt x="43" y="38"/>
                </a:cubicBezTo>
                <a:cubicBezTo>
                  <a:pt x="43" y="38"/>
                  <a:pt x="43" y="38"/>
                  <a:pt x="43" y="38"/>
                </a:cubicBezTo>
                <a:cubicBezTo>
                  <a:pt x="43" y="38"/>
                  <a:pt x="43" y="38"/>
                  <a:pt x="43" y="38"/>
                </a:cubicBezTo>
                <a:cubicBezTo>
                  <a:pt x="43" y="38"/>
                  <a:pt x="43" y="38"/>
                  <a:pt x="43" y="38"/>
                </a:cubicBezTo>
                <a:cubicBezTo>
                  <a:pt x="43" y="38"/>
                  <a:pt x="43" y="38"/>
                  <a:pt x="43" y="38"/>
                </a:cubicBezTo>
                <a:cubicBezTo>
                  <a:pt x="43" y="38"/>
                  <a:pt x="43" y="38"/>
                  <a:pt x="43" y="38"/>
                </a:cubicBezTo>
                <a:cubicBezTo>
                  <a:pt x="43" y="38"/>
                  <a:pt x="43" y="38"/>
                  <a:pt x="43" y="38"/>
                </a:cubicBezTo>
                <a:cubicBezTo>
                  <a:pt x="43" y="38"/>
                  <a:pt x="43" y="38"/>
                  <a:pt x="43" y="38"/>
                </a:cubicBezTo>
                <a:cubicBezTo>
                  <a:pt x="43" y="38"/>
                  <a:pt x="43" y="38"/>
                  <a:pt x="43" y="38"/>
                </a:cubicBezTo>
                <a:cubicBezTo>
                  <a:pt x="43" y="38"/>
                  <a:pt x="44" y="38"/>
                  <a:pt x="44" y="38"/>
                </a:cubicBezTo>
                <a:cubicBezTo>
                  <a:pt x="44" y="38"/>
                  <a:pt x="44" y="38"/>
                  <a:pt x="44" y="38"/>
                </a:cubicBezTo>
                <a:cubicBezTo>
                  <a:pt x="44" y="38"/>
                  <a:pt x="44" y="38"/>
                  <a:pt x="44" y="38"/>
                </a:cubicBezTo>
                <a:cubicBezTo>
                  <a:pt x="44" y="38"/>
                  <a:pt x="44" y="38"/>
                  <a:pt x="44" y="38"/>
                </a:cubicBezTo>
                <a:cubicBezTo>
                  <a:pt x="44" y="38"/>
                  <a:pt x="44" y="38"/>
                  <a:pt x="44" y="38"/>
                </a:cubicBezTo>
                <a:cubicBezTo>
                  <a:pt x="44" y="38"/>
                  <a:pt x="44" y="38"/>
                  <a:pt x="44" y="38"/>
                </a:cubicBezTo>
                <a:cubicBezTo>
                  <a:pt x="44" y="38"/>
                  <a:pt x="44" y="38"/>
                  <a:pt x="44" y="38"/>
                </a:cubicBezTo>
                <a:cubicBezTo>
                  <a:pt x="44" y="38"/>
                  <a:pt x="44" y="38"/>
                  <a:pt x="44" y="38"/>
                </a:cubicBezTo>
                <a:cubicBezTo>
                  <a:pt x="44" y="38"/>
                  <a:pt x="44" y="38"/>
                  <a:pt x="44" y="38"/>
                </a:cubicBezTo>
                <a:cubicBezTo>
                  <a:pt x="44" y="38"/>
                  <a:pt x="44" y="38"/>
                  <a:pt x="44" y="38"/>
                </a:cubicBezTo>
                <a:cubicBezTo>
                  <a:pt x="44" y="38"/>
                  <a:pt x="44" y="38"/>
                  <a:pt x="44" y="38"/>
                </a:cubicBezTo>
                <a:cubicBezTo>
                  <a:pt x="44" y="38"/>
                  <a:pt x="44" y="38"/>
                  <a:pt x="44" y="38"/>
                </a:cubicBezTo>
                <a:cubicBezTo>
                  <a:pt x="44" y="38"/>
                  <a:pt x="44" y="38"/>
                  <a:pt x="44" y="38"/>
                </a:cubicBezTo>
                <a:cubicBezTo>
                  <a:pt x="44" y="38"/>
                  <a:pt x="44" y="38"/>
                  <a:pt x="44" y="38"/>
                </a:cubicBezTo>
                <a:cubicBezTo>
                  <a:pt x="44" y="38"/>
                  <a:pt x="44" y="38"/>
                  <a:pt x="44" y="38"/>
                </a:cubicBezTo>
                <a:cubicBezTo>
                  <a:pt x="44" y="38"/>
                  <a:pt x="44" y="38"/>
                  <a:pt x="44" y="38"/>
                </a:cubicBezTo>
                <a:cubicBezTo>
                  <a:pt x="44" y="38"/>
                  <a:pt x="44" y="38"/>
                  <a:pt x="44" y="38"/>
                </a:cubicBezTo>
                <a:cubicBezTo>
                  <a:pt x="44" y="38"/>
                  <a:pt x="44" y="38"/>
                  <a:pt x="44" y="38"/>
                </a:cubicBezTo>
                <a:cubicBezTo>
                  <a:pt x="44" y="38"/>
                  <a:pt x="44" y="38"/>
                  <a:pt x="44" y="38"/>
                </a:cubicBezTo>
                <a:cubicBezTo>
                  <a:pt x="44" y="38"/>
                  <a:pt x="44" y="38"/>
                  <a:pt x="44" y="38"/>
                </a:cubicBezTo>
                <a:cubicBezTo>
                  <a:pt x="44" y="38"/>
                  <a:pt x="45" y="38"/>
                  <a:pt x="45" y="38"/>
                </a:cubicBezTo>
                <a:cubicBezTo>
                  <a:pt x="45" y="38"/>
                  <a:pt x="45" y="38"/>
                  <a:pt x="45" y="38"/>
                </a:cubicBezTo>
                <a:cubicBezTo>
                  <a:pt x="45" y="38"/>
                  <a:pt x="45" y="38"/>
                  <a:pt x="45" y="38"/>
                </a:cubicBezTo>
                <a:cubicBezTo>
                  <a:pt x="45" y="38"/>
                  <a:pt x="45" y="38"/>
                  <a:pt x="45" y="38"/>
                </a:cubicBezTo>
                <a:cubicBezTo>
                  <a:pt x="45" y="38"/>
                  <a:pt x="45" y="38"/>
                  <a:pt x="45" y="38"/>
                </a:cubicBezTo>
                <a:cubicBezTo>
                  <a:pt x="45" y="38"/>
                  <a:pt x="45" y="38"/>
                  <a:pt x="45" y="38"/>
                </a:cubicBezTo>
                <a:cubicBezTo>
                  <a:pt x="45" y="38"/>
                  <a:pt x="45" y="38"/>
                  <a:pt x="45" y="38"/>
                </a:cubicBezTo>
                <a:cubicBezTo>
                  <a:pt x="45" y="38"/>
                  <a:pt x="45" y="38"/>
                  <a:pt x="45" y="38"/>
                </a:cubicBezTo>
                <a:cubicBezTo>
                  <a:pt x="45" y="38"/>
                  <a:pt x="45" y="38"/>
                  <a:pt x="45" y="38"/>
                </a:cubicBezTo>
                <a:cubicBezTo>
                  <a:pt x="45" y="38"/>
                  <a:pt x="45" y="38"/>
                  <a:pt x="45" y="38"/>
                </a:cubicBezTo>
                <a:cubicBezTo>
                  <a:pt x="45" y="38"/>
                  <a:pt x="45" y="38"/>
                  <a:pt x="45" y="38"/>
                </a:cubicBezTo>
                <a:cubicBezTo>
                  <a:pt x="45" y="38"/>
                  <a:pt x="45" y="38"/>
                  <a:pt x="45" y="38"/>
                </a:cubicBezTo>
                <a:cubicBezTo>
                  <a:pt x="45" y="38"/>
                  <a:pt x="45" y="38"/>
                  <a:pt x="45" y="38"/>
                </a:cubicBezTo>
                <a:cubicBezTo>
                  <a:pt x="45" y="38"/>
                  <a:pt x="45" y="38"/>
                  <a:pt x="45" y="38"/>
                </a:cubicBezTo>
                <a:cubicBezTo>
                  <a:pt x="45" y="38"/>
                  <a:pt x="45" y="38"/>
                  <a:pt x="45" y="38"/>
                </a:cubicBezTo>
                <a:cubicBezTo>
                  <a:pt x="45" y="38"/>
                  <a:pt x="45" y="38"/>
                  <a:pt x="45" y="38"/>
                </a:cubicBezTo>
                <a:cubicBezTo>
                  <a:pt x="45" y="38"/>
                  <a:pt x="45" y="38"/>
                  <a:pt x="45" y="38"/>
                </a:cubicBezTo>
                <a:cubicBezTo>
                  <a:pt x="45" y="38"/>
                  <a:pt x="45" y="38"/>
                  <a:pt x="45" y="38"/>
                </a:cubicBezTo>
                <a:cubicBezTo>
                  <a:pt x="45" y="38"/>
                  <a:pt x="45" y="38"/>
                  <a:pt x="45" y="38"/>
                </a:cubicBezTo>
                <a:cubicBezTo>
                  <a:pt x="45" y="38"/>
                  <a:pt x="45" y="38"/>
                  <a:pt x="45" y="38"/>
                </a:cubicBezTo>
                <a:cubicBezTo>
                  <a:pt x="45" y="38"/>
                  <a:pt x="45" y="38"/>
                  <a:pt x="45" y="38"/>
                </a:cubicBezTo>
                <a:cubicBezTo>
                  <a:pt x="45" y="38"/>
                  <a:pt x="45" y="38"/>
                  <a:pt x="45" y="38"/>
                </a:cubicBezTo>
                <a:cubicBezTo>
                  <a:pt x="45" y="38"/>
                  <a:pt x="45" y="38"/>
                  <a:pt x="45" y="38"/>
                </a:cubicBezTo>
                <a:cubicBezTo>
                  <a:pt x="45" y="38"/>
                  <a:pt x="45" y="38"/>
                  <a:pt x="45" y="38"/>
                </a:cubicBezTo>
                <a:cubicBezTo>
                  <a:pt x="45" y="38"/>
                  <a:pt x="45" y="38"/>
                  <a:pt x="45" y="38"/>
                </a:cubicBezTo>
                <a:cubicBezTo>
                  <a:pt x="45" y="38"/>
                  <a:pt x="45" y="38"/>
                  <a:pt x="45" y="38"/>
                </a:cubicBezTo>
                <a:cubicBezTo>
                  <a:pt x="45" y="38"/>
                  <a:pt x="45" y="38"/>
                  <a:pt x="45" y="38"/>
                </a:cubicBezTo>
                <a:cubicBezTo>
                  <a:pt x="45" y="38"/>
                  <a:pt x="45" y="38"/>
                  <a:pt x="45" y="38"/>
                </a:cubicBezTo>
                <a:cubicBezTo>
                  <a:pt x="45" y="38"/>
                  <a:pt x="45" y="38"/>
                  <a:pt x="45" y="38"/>
                </a:cubicBezTo>
                <a:cubicBezTo>
                  <a:pt x="45" y="38"/>
                  <a:pt x="45" y="38"/>
                  <a:pt x="45" y="38"/>
                </a:cubicBezTo>
                <a:cubicBezTo>
                  <a:pt x="45" y="38"/>
                  <a:pt x="45" y="38"/>
                  <a:pt x="45" y="38"/>
                </a:cubicBezTo>
                <a:cubicBezTo>
                  <a:pt x="45" y="38"/>
                  <a:pt x="45" y="38"/>
                  <a:pt x="45" y="38"/>
                </a:cubicBezTo>
                <a:cubicBezTo>
                  <a:pt x="45" y="38"/>
                  <a:pt x="45" y="38"/>
                  <a:pt x="45" y="38"/>
                </a:cubicBezTo>
                <a:cubicBezTo>
                  <a:pt x="45" y="38"/>
                  <a:pt x="45" y="38"/>
                  <a:pt x="45" y="38"/>
                </a:cubicBezTo>
                <a:cubicBezTo>
                  <a:pt x="45" y="38"/>
                  <a:pt x="45" y="38"/>
                  <a:pt x="45" y="38"/>
                </a:cubicBezTo>
                <a:cubicBezTo>
                  <a:pt x="45" y="38"/>
                  <a:pt x="45" y="38"/>
                  <a:pt x="45" y="38"/>
                </a:cubicBezTo>
                <a:cubicBezTo>
                  <a:pt x="45" y="38"/>
                  <a:pt x="45" y="38"/>
                  <a:pt x="45" y="38"/>
                </a:cubicBezTo>
                <a:cubicBezTo>
                  <a:pt x="45" y="38"/>
                  <a:pt x="45" y="38"/>
                  <a:pt x="45" y="38"/>
                </a:cubicBezTo>
                <a:cubicBezTo>
                  <a:pt x="45" y="38"/>
                  <a:pt x="45" y="38"/>
                  <a:pt x="45" y="38"/>
                </a:cubicBezTo>
                <a:cubicBezTo>
                  <a:pt x="46" y="38"/>
                  <a:pt x="45" y="38"/>
                  <a:pt x="46" y="38"/>
                </a:cubicBezTo>
                <a:cubicBezTo>
                  <a:pt x="46" y="38"/>
                  <a:pt x="46" y="38"/>
                  <a:pt x="46" y="38"/>
                </a:cubicBezTo>
                <a:cubicBezTo>
                  <a:pt x="46" y="37"/>
                  <a:pt x="46" y="37"/>
                  <a:pt x="46" y="37"/>
                </a:cubicBezTo>
                <a:cubicBezTo>
                  <a:pt x="46" y="37"/>
                  <a:pt x="46" y="37"/>
                  <a:pt x="46" y="37"/>
                </a:cubicBezTo>
                <a:cubicBezTo>
                  <a:pt x="46" y="37"/>
                  <a:pt x="46" y="37"/>
                  <a:pt x="46" y="37"/>
                </a:cubicBezTo>
                <a:cubicBezTo>
                  <a:pt x="46" y="37"/>
                  <a:pt x="46" y="37"/>
                  <a:pt x="46" y="37"/>
                </a:cubicBezTo>
                <a:cubicBezTo>
                  <a:pt x="46" y="37"/>
                  <a:pt x="46" y="37"/>
                  <a:pt x="46" y="37"/>
                </a:cubicBezTo>
                <a:cubicBezTo>
                  <a:pt x="46" y="37"/>
                  <a:pt x="46" y="37"/>
                  <a:pt x="46" y="37"/>
                </a:cubicBezTo>
                <a:cubicBezTo>
                  <a:pt x="46" y="37"/>
                  <a:pt x="46" y="37"/>
                  <a:pt x="46" y="37"/>
                </a:cubicBezTo>
                <a:cubicBezTo>
                  <a:pt x="46" y="37"/>
                  <a:pt x="46" y="37"/>
                  <a:pt x="46" y="37"/>
                </a:cubicBezTo>
                <a:cubicBezTo>
                  <a:pt x="46" y="37"/>
                  <a:pt x="46" y="37"/>
                  <a:pt x="46" y="37"/>
                </a:cubicBezTo>
                <a:cubicBezTo>
                  <a:pt x="46" y="37"/>
                  <a:pt x="46" y="37"/>
                  <a:pt x="46" y="37"/>
                </a:cubicBezTo>
                <a:cubicBezTo>
                  <a:pt x="46" y="37"/>
                  <a:pt x="46" y="37"/>
                  <a:pt x="46" y="37"/>
                </a:cubicBezTo>
                <a:cubicBezTo>
                  <a:pt x="46" y="37"/>
                  <a:pt x="46" y="37"/>
                  <a:pt x="46" y="37"/>
                </a:cubicBezTo>
                <a:cubicBezTo>
                  <a:pt x="46" y="37"/>
                  <a:pt x="46" y="37"/>
                  <a:pt x="46" y="37"/>
                </a:cubicBezTo>
                <a:cubicBezTo>
                  <a:pt x="46" y="37"/>
                  <a:pt x="46" y="37"/>
                  <a:pt x="46" y="37"/>
                </a:cubicBezTo>
                <a:cubicBezTo>
                  <a:pt x="46" y="37"/>
                  <a:pt x="46" y="37"/>
                  <a:pt x="46" y="37"/>
                </a:cubicBezTo>
                <a:cubicBezTo>
                  <a:pt x="46" y="37"/>
                  <a:pt x="46" y="37"/>
                  <a:pt x="46" y="37"/>
                </a:cubicBezTo>
                <a:cubicBezTo>
                  <a:pt x="46" y="37"/>
                  <a:pt x="46" y="37"/>
                  <a:pt x="46" y="37"/>
                </a:cubicBezTo>
                <a:cubicBezTo>
                  <a:pt x="46" y="37"/>
                  <a:pt x="46" y="37"/>
                  <a:pt x="46" y="37"/>
                </a:cubicBezTo>
                <a:cubicBezTo>
                  <a:pt x="46" y="37"/>
                  <a:pt x="46" y="37"/>
                  <a:pt x="46" y="37"/>
                </a:cubicBezTo>
                <a:cubicBezTo>
                  <a:pt x="46" y="37"/>
                  <a:pt x="46" y="37"/>
                  <a:pt x="46" y="37"/>
                </a:cubicBezTo>
                <a:cubicBezTo>
                  <a:pt x="46" y="37"/>
                  <a:pt x="46" y="37"/>
                  <a:pt x="46" y="37"/>
                </a:cubicBezTo>
                <a:cubicBezTo>
                  <a:pt x="46" y="37"/>
                  <a:pt x="46" y="37"/>
                  <a:pt x="46" y="37"/>
                </a:cubicBezTo>
                <a:cubicBezTo>
                  <a:pt x="46" y="37"/>
                  <a:pt x="45" y="37"/>
                  <a:pt x="45" y="37"/>
                </a:cubicBezTo>
                <a:cubicBezTo>
                  <a:pt x="45" y="37"/>
                  <a:pt x="45" y="37"/>
                  <a:pt x="45" y="37"/>
                </a:cubicBezTo>
                <a:cubicBezTo>
                  <a:pt x="45" y="37"/>
                  <a:pt x="45" y="37"/>
                  <a:pt x="45" y="37"/>
                </a:cubicBezTo>
                <a:cubicBezTo>
                  <a:pt x="45" y="37"/>
                  <a:pt x="45" y="37"/>
                  <a:pt x="45" y="37"/>
                </a:cubicBezTo>
                <a:cubicBezTo>
                  <a:pt x="45" y="37"/>
                  <a:pt x="45" y="37"/>
                  <a:pt x="45" y="37"/>
                </a:cubicBezTo>
                <a:cubicBezTo>
                  <a:pt x="45" y="37"/>
                  <a:pt x="45" y="37"/>
                  <a:pt x="45" y="37"/>
                </a:cubicBezTo>
                <a:cubicBezTo>
                  <a:pt x="45" y="37"/>
                  <a:pt x="45" y="37"/>
                  <a:pt x="45" y="37"/>
                </a:cubicBezTo>
                <a:cubicBezTo>
                  <a:pt x="45" y="37"/>
                  <a:pt x="45" y="37"/>
                  <a:pt x="45" y="37"/>
                </a:cubicBezTo>
                <a:cubicBezTo>
                  <a:pt x="45" y="37"/>
                  <a:pt x="45" y="37"/>
                  <a:pt x="45" y="37"/>
                </a:cubicBezTo>
                <a:cubicBezTo>
                  <a:pt x="45" y="37"/>
                  <a:pt x="45" y="37"/>
                  <a:pt x="45" y="37"/>
                </a:cubicBezTo>
                <a:cubicBezTo>
                  <a:pt x="45" y="37"/>
                  <a:pt x="45" y="37"/>
                  <a:pt x="45" y="37"/>
                </a:cubicBezTo>
                <a:cubicBezTo>
                  <a:pt x="45" y="37"/>
                  <a:pt x="45" y="37"/>
                  <a:pt x="45" y="37"/>
                </a:cubicBezTo>
                <a:cubicBezTo>
                  <a:pt x="45" y="37"/>
                  <a:pt x="45" y="37"/>
                  <a:pt x="45" y="37"/>
                </a:cubicBezTo>
                <a:cubicBezTo>
                  <a:pt x="45" y="37"/>
                  <a:pt x="45" y="37"/>
                  <a:pt x="45" y="37"/>
                </a:cubicBezTo>
                <a:cubicBezTo>
                  <a:pt x="45" y="37"/>
                  <a:pt x="45" y="37"/>
                  <a:pt x="45" y="37"/>
                </a:cubicBezTo>
                <a:cubicBezTo>
                  <a:pt x="45" y="37"/>
                  <a:pt x="45" y="37"/>
                  <a:pt x="45" y="37"/>
                </a:cubicBezTo>
                <a:cubicBezTo>
                  <a:pt x="45" y="37"/>
                  <a:pt x="45" y="37"/>
                  <a:pt x="45" y="37"/>
                </a:cubicBezTo>
                <a:cubicBezTo>
                  <a:pt x="45" y="37"/>
                  <a:pt x="45" y="37"/>
                  <a:pt x="45" y="37"/>
                </a:cubicBezTo>
                <a:cubicBezTo>
                  <a:pt x="45" y="37"/>
                  <a:pt x="45" y="37"/>
                  <a:pt x="45" y="37"/>
                </a:cubicBezTo>
                <a:cubicBezTo>
                  <a:pt x="45" y="37"/>
                  <a:pt x="45" y="37"/>
                  <a:pt x="45" y="37"/>
                </a:cubicBezTo>
                <a:cubicBezTo>
                  <a:pt x="45" y="37"/>
                  <a:pt x="45" y="37"/>
                  <a:pt x="45" y="37"/>
                </a:cubicBezTo>
                <a:cubicBezTo>
                  <a:pt x="45" y="37"/>
                  <a:pt x="45" y="37"/>
                  <a:pt x="45" y="37"/>
                </a:cubicBezTo>
                <a:cubicBezTo>
                  <a:pt x="45" y="37"/>
                  <a:pt x="45" y="37"/>
                  <a:pt x="45" y="37"/>
                </a:cubicBezTo>
                <a:cubicBezTo>
                  <a:pt x="45" y="37"/>
                  <a:pt x="45" y="37"/>
                  <a:pt x="44" y="37"/>
                </a:cubicBezTo>
                <a:cubicBezTo>
                  <a:pt x="44" y="37"/>
                  <a:pt x="44" y="37"/>
                  <a:pt x="44" y="37"/>
                </a:cubicBezTo>
                <a:cubicBezTo>
                  <a:pt x="44" y="37"/>
                  <a:pt x="44" y="37"/>
                  <a:pt x="44" y="37"/>
                </a:cubicBezTo>
                <a:cubicBezTo>
                  <a:pt x="44" y="37"/>
                  <a:pt x="44" y="37"/>
                  <a:pt x="44" y="37"/>
                </a:cubicBezTo>
                <a:cubicBezTo>
                  <a:pt x="44" y="37"/>
                  <a:pt x="44" y="37"/>
                  <a:pt x="44" y="37"/>
                </a:cubicBezTo>
                <a:cubicBezTo>
                  <a:pt x="44" y="37"/>
                  <a:pt x="44" y="37"/>
                  <a:pt x="44" y="37"/>
                </a:cubicBezTo>
                <a:cubicBezTo>
                  <a:pt x="44" y="37"/>
                  <a:pt x="44" y="37"/>
                  <a:pt x="44" y="37"/>
                </a:cubicBezTo>
                <a:cubicBezTo>
                  <a:pt x="44" y="37"/>
                  <a:pt x="44" y="37"/>
                  <a:pt x="44" y="37"/>
                </a:cubicBezTo>
                <a:cubicBezTo>
                  <a:pt x="44" y="37"/>
                  <a:pt x="44" y="37"/>
                  <a:pt x="44" y="37"/>
                </a:cubicBezTo>
                <a:cubicBezTo>
                  <a:pt x="44" y="37"/>
                  <a:pt x="44" y="37"/>
                  <a:pt x="44" y="37"/>
                </a:cubicBezTo>
                <a:cubicBezTo>
                  <a:pt x="44" y="37"/>
                  <a:pt x="44" y="37"/>
                  <a:pt x="44" y="37"/>
                </a:cubicBezTo>
                <a:cubicBezTo>
                  <a:pt x="44" y="37"/>
                  <a:pt x="44" y="37"/>
                  <a:pt x="44" y="37"/>
                </a:cubicBezTo>
                <a:cubicBezTo>
                  <a:pt x="44" y="37"/>
                  <a:pt x="44" y="37"/>
                  <a:pt x="44" y="37"/>
                </a:cubicBezTo>
                <a:cubicBezTo>
                  <a:pt x="44" y="37"/>
                  <a:pt x="44" y="37"/>
                  <a:pt x="44" y="37"/>
                </a:cubicBezTo>
                <a:cubicBezTo>
                  <a:pt x="44" y="37"/>
                  <a:pt x="44" y="37"/>
                  <a:pt x="44" y="37"/>
                </a:cubicBezTo>
                <a:cubicBezTo>
                  <a:pt x="44" y="37"/>
                  <a:pt x="44" y="37"/>
                  <a:pt x="44" y="37"/>
                </a:cubicBezTo>
                <a:cubicBezTo>
                  <a:pt x="44" y="37"/>
                  <a:pt x="44" y="37"/>
                  <a:pt x="44" y="37"/>
                </a:cubicBezTo>
                <a:cubicBezTo>
                  <a:pt x="44" y="37"/>
                  <a:pt x="44" y="37"/>
                  <a:pt x="44" y="37"/>
                </a:cubicBezTo>
                <a:cubicBezTo>
                  <a:pt x="44" y="37"/>
                  <a:pt x="44" y="37"/>
                  <a:pt x="44" y="37"/>
                </a:cubicBezTo>
                <a:cubicBezTo>
                  <a:pt x="44" y="37"/>
                  <a:pt x="44" y="37"/>
                  <a:pt x="44" y="37"/>
                </a:cubicBezTo>
                <a:cubicBezTo>
                  <a:pt x="44" y="37"/>
                  <a:pt x="44" y="37"/>
                  <a:pt x="44" y="37"/>
                </a:cubicBezTo>
                <a:cubicBezTo>
                  <a:pt x="44" y="37"/>
                  <a:pt x="44" y="37"/>
                  <a:pt x="44" y="37"/>
                </a:cubicBezTo>
                <a:cubicBezTo>
                  <a:pt x="44" y="37"/>
                  <a:pt x="44" y="37"/>
                  <a:pt x="44" y="37"/>
                </a:cubicBezTo>
                <a:cubicBezTo>
                  <a:pt x="44" y="37"/>
                  <a:pt x="44" y="37"/>
                  <a:pt x="44" y="37"/>
                </a:cubicBezTo>
                <a:cubicBezTo>
                  <a:pt x="44" y="37"/>
                  <a:pt x="44" y="37"/>
                  <a:pt x="44" y="37"/>
                </a:cubicBezTo>
                <a:cubicBezTo>
                  <a:pt x="44" y="37"/>
                  <a:pt x="44" y="37"/>
                  <a:pt x="44" y="37"/>
                </a:cubicBezTo>
                <a:cubicBezTo>
                  <a:pt x="44" y="37"/>
                  <a:pt x="44" y="37"/>
                  <a:pt x="44" y="37"/>
                </a:cubicBezTo>
                <a:cubicBezTo>
                  <a:pt x="44" y="37"/>
                  <a:pt x="44" y="37"/>
                  <a:pt x="44" y="37"/>
                </a:cubicBezTo>
                <a:cubicBezTo>
                  <a:pt x="44" y="37"/>
                  <a:pt x="44" y="37"/>
                  <a:pt x="44" y="37"/>
                </a:cubicBezTo>
                <a:cubicBezTo>
                  <a:pt x="44" y="37"/>
                  <a:pt x="44" y="37"/>
                  <a:pt x="44" y="37"/>
                </a:cubicBezTo>
                <a:cubicBezTo>
                  <a:pt x="44" y="37"/>
                  <a:pt x="44" y="37"/>
                  <a:pt x="44" y="37"/>
                </a:cubicBezTo>
                <a:cubicBezTo>
                  <a:pt x="44" y="37"/>
                  <a:pt x="44" y="37"/>
                  <a:pt x="44" y="37"/>
                </a:cubicBezTo>
                <a:cubicBezTo>
                  <a:pt x="44" y="37"/>
                  <a:pt x="44" y="37"/>
                  <a:pt x="44" y="37"/>
                </a:cubicBezTo>
                <a:cubicBezTo>
                  <a:pt x="44" y="37"/>
                  <a:pt x="44" y="37"/>
                  <a:pt x="44" y="37"/>
                </a:cubicBezTo>
                <a:cubicBezTo>
                  <a:pt x="44" y="37"/>
                  <a:pt x="44" y="37"/>
                  <a:pt x="44" y="37"/>
                </a:cubicBezTo>
                <a:cubicBezTo>
                  <a:pt x="44" y="37"/>
                  <a:pt x="44" y="37"/>
                  <a:pt x="44" y="37"/>
                </a:cubicBezTo>
                <a:cubicBezTo>
                  <a:pt x="44" y="37"/>
                  <a:pt x="44" y="37"/>
                  <a:pt x="44" y="37"/>
                </a:cubicBezTo>
                <a:cubicBezTo>
                  <a:pt x="44" y="37"/>
                  <a:pt x="44" y="37"/>
                  <a:pt x="44" y="37"/>
                </a:cubicBezTo>
                <a:cubicBezTo>
                  <a:pt x="44" y="37"/>
                  <a:pt x="44" y="37"/>
                  <a:pt x="44" y="37"/>
                </a:cubicBezTo>
                <a:cubicBezTo>
                  <a:pt x="44" y="37"/>
                  <a:pt x="44" y="37"/>
                  <a:pt x="44" y="37"/>
                </a:cubicBezTo>
                <a:cubicBezTo>
                  <a:pt x="44" y="37"/>
                  <a:pt x="44" y="37"/>
                  <a:pt x="44" y="37"/>
                </a:cubicBezTo>
                <a:cubicBezTo>
                  <a:pt x="44" y="37"/>
                  <a:pt x="44" y="37"/>
                  <a:pt x="44" y="37"/>
                </a:cubicBezTo>
                <a:cubicBezTo>
                  <a:pt x="44" y="37"/>
                  <a:pt x="44" y="37"/>
                  <a:pt x="44" y="37"/>
                </a:cubicBezTo>
                <a:cubicBezTo>
                  <a:pt x="44" y="37"/>
                  <a:pt x="44" y="37"/>
                  <a:pt x="44" y="36"/>
                </a:cubicBezTo>
                <a:cubicBezTo>
                  <a:pt x="44" y="36"/>
                  <a:pt x="44" y="36"/>
                  <a:pt x="44" y="36"/>
                </a:cubicBezTo>
                <a:cubicBezTo>
                  <a:pt x="44" y="36"/>
                  <a:pt x="44" y="36"/>
                  <a:pt x="44" y="36"/>
                </a:cubicBezTo>
                <a:cubicBezTo>
                  <a:pt x="44" y="36"/>
                  <a:pt x="44" y="36"/>
                  <a:pt x="44" y="36"/>
                </a:cubicBezTo>
                <a:cubicBezTo>
                  <a:pt x="44" y="36"/>
                  <a:pt x="43" y="36"/>
                  <a:pt x="43" y="36"/>
                </a:cubicBezTo>
                <a:cubicBezTo>
                  <a:pt x="43" y="36"/>
                  <a:pt x="43" y="36"/>
                  <a:pt x="43" y="36"/>
                </a:cubicBezTo>
                <a:cubicBezTo>
                  <a:pt x="43" y="36"/>
                  <a:pt x="43" y="36"/>
                  <a:pt x="43" y="36"/>
                </a:cubicBezTo>
                <a:cubicBezTo>
                  <a:pt x="43" y="36"/>
                  <a:pt x="43" y="36"/>
                  <a:pt x="43" y="36"/>
                </a:cubicBezTo>
                <a:cubicBezTo>
                  <a:pt x="43" y="36"/>
                  <a:pt x="43" y="36"/>
                  <a:pt x="43" y="36"/>
                </a:cubicBezTo>
                <a:cubicBezTo>
                  <a:pt x="43" y="36"/>
                  <a:pt x="43" y="36"/>
                  <a:pt x="43" y="36"/>
                </a:cubicBezTo>
                <a:cubicBezTo>
                  <a:pt x="43" y="36"/>
                  <a:pt x="43" y="36"/>
                  <a:pt x="43" y="36"/>
                </a:cubicBezTo>
                <a:cubicBezTo>
                  <a:pt x="43" y="36"/>
                  <a:pt x="43" y="36"/>
                  <a:pt x="43" y="36"/>
                </a:cubicBezTo>
                <a:cubicBezTo>
                  <a:pt x="43" y="36"/>
                  <a:pt x="43" y="36"/>
                  <a:pt x="43" y="36"/>
                </a:cubicBezTo>
                <a:cubicBezTo>
                  <a:pt x="43" y="36"/>
                  <a:pt x="43" y="36"/>
                  <a:pt x="43" y="36"/>
                </a:cubicBezTo>
                <a:cubicBezTo>
                  <a:pt x="43" y="36"/>
                  <a:pt x="43" y="36"/>
                  <a:pt x="43" y="36"/>
                </a:cubicBezTo>
                <a:cubicBezTo>
                  <a:pt x="43" y="36"/>
                  <a:pt x="43" y="36"/>
                  <a:pt x="43" y="36"/>
                </a:cubicBezTo>
                <a:cubicBezTo>
                  <a:pt x="43" y="36"/>
                  <a:pt x="43" y="36"/>
                  <a:pt x="43" y="36"/>
                </a:cubicBezTo>
                <a:cubicBezTo>
                  <a:pt x="43" y="36"/>
                  <a:pt x="43" y="36"/>
                  <a:pt x="43" y="36"/>
                </a:cubicBezTo>
                <a:cubicBezTo>
                  <a:pt x="43" y="36"/>
                  <a:pt x="43" y="36"/>
                  <a:pt x="43" y="36"/>
                </a:cubicBezTo>
                <a:cubicBezTo>
                  <a:pt x="43" y="36"/>
                  <a:pt x="43" y="36"/>
                  <a:pt x="43" y="36"/>
                </a:cubicBezTo>
                <a:cubicBezTo>
                  <a:pt x="43" y="36"/>
                  <a:pt x="43" y="36"/>
                  <a:pt x="43" y="36"/>
                </a:cubicBezTo>
                <a:cubicBezTo>
                  <a:pt x="43" y="36"/>
                  <a:pt x="43" y="36"/>
                  <a:pt x="43" y="36"/>
                </a:cubicBezTo>
                <a:cubicBezTo>
                  <a:pt x="43" y="36"/>
                  <a:pt x="43" y="36"/>
                  <a:pt x="43" y="36"/>
                </a:cubicBezTo>
                <a:cubicBezTo>
                  <a:pt x="43" y="36"/>
                  <a:pt x="43" y="36"/>
                  <a:pt x="43" y="36"/>
                </a:cubicBezTo>
                <a:cubicBezTo>
                  <a:pt x="43" y="36"/>
                  <a:pt x="43" y="36"/>
                  <a:pt x="43" y="36"/>
                </a:cubicBezTo>
                <a:cubicBezTo>
                  <a:pt x="43" y="36"/>
                  <a:pt x="43" y="36"/>
                  <a:pt x="43" y="36"/>
                </a:cubicBezTo>
                <a:cubicBezTo>
                  <a:pt x="43" y="36"/>
                  <a:pt x="43" y="36"/>
                  <a:pt x="43" y="36"/>
                </a:cubicBezTo>
                <a:cubicBezTo>
                  <a:pt x="43" y="36"/>
                  <a:pt x="43" y="36"/>
                  <a:pt x="43" y="36"/>
                </a:cubicBezTo>
                <a:cubicBezTo>
                  <a:pt x="43" y="36"/>
                  <a:pt x="43" y="36"/>
                  <a:pt x="43" y="36"/>
                </a:cubicBezTo>
                <a:cubicBezTo>
                  <a:pt x="43" y="36"/>
                  <a:pt x="43" y="36"/>
                  <a:pt x="43" y="36"/>
                </a:cubicBezTo>
                <a:cubicBezTo>
                  <a:pt x="43" y="36"/>
                  <a:pt x="43" y="36"/>
                  <a:pt x="43" y="36"/>
                </a:cubicBezTo>
                <a:cubicBezTo>
                  <a:pt x="43" y="36"/>
                  <a:pt x="43" y="36"/>
                  <a:pt x="43" y="36"/>
                </a:cubicBezTo>
                <a:cubicBezTo>
                  <a:pt x="43" y="36"/>
                  <a:pt x="43" y="36"/>
                  <a:pt x="43" y="36"/>
                </a:cubicBezTo>
                <a:cubicBezTo>
                  <a:pt x="43" y="36"/>
                  <a:pt x="43" y="36"/>
                  <a:pt x="43" y="36"/>
                </a:cubicBezTo>
                <a:cubicBezTo>
                  <a:pt x="43" y="36"/>
                  <a:pt x="43" y="36"/>
                  <a:pt x="43" y="36"/>
                </a:cubicBezTo>
                <a:cubicBezTo>
                  <a:pt x="43" y="36"/>
                  <a:pt x="43" y="36"/>
                  <a:pt x="43" y="36"/>
                </a:cubicBezTo>
                <a:cubicBezTo>
                  <a:pt x="43" y="36"/>
                  <a:pt x="43" y="36"/>
                  <a:pt x="43" y="36"/>
                </a:cubicBezTo>
                <a:cubicBezTo>
                  <a:pt x="43" y="36"/>
                  <a:pt x="43" y="36"/>
                  <a:pt x="43" y="36"/>
                </a:cubicBezTo>
                <a:cubicBezTo>
                  <a:pt x="43" y="36"/>
                  <a:pt x="43" y="36"/>
                  <a:pt x="43" y="36"/>
                </a:cubicBezTo>
                <a:cubicBezTo>
                  <a:pt x="43" y="36"/>
                  <a:pt x="43" y="36"/>
                  <a:pt x="43" y="36"/>
                </a:cubicBezTo>
                <a:cubicBezTo>
                  <a:pt x="43" y="36"/>
                  <a:pt x="43" y="36"/>
                  <a:pt x="43" y="36"/>
                </a:cubicBezTo>
                <a:cubicBezTo>
                  <a:pt x="43" y="36"/>
                  <a:pt x="43" y="35"/>
                  <a:pt x="43" y="35"/>
                </a:cubicBezTo>
                <a:cubicBezTo>
                  <a:pt x="43" y="35"/>
                  <a:pt x="43" y="35"/>
                  <a:pt x="43" y="35"/>
                </a:cubicBezTo>
                <a:cubicBezTo>
                  <a:pt x="43" y="35"/>
                  <a:pt x="43" y="35"/>
                  <a:pt x="43" y="35"/>
                </a:cubicBezTo>
                <a:cubicBezTo>
                  <a:pt x="43" y="35"/>
                  <a:pt x="43" y="35"/>
                  <a:pt x="43" y="35"/>
                </a:cubicBezTo>
                <a:cubicBezTo>
                  <a:pt x="43" y="35"/>
                  <a:pt x="43" y="35"/>
                  <a:pt x="43" y="35"/>
                </a:cubicBezTo>
                <a:cubicBezTo>
                  <a:pt x="43" y="35"/>
                  <a:pt x="43" y="35"/>
                  <a:pt x="43" y="35"/>
                </a:cubicBezTo>
                <a:cubicBezTo>
                  <a:pt x="43" y="35"/>
                  <a:pt x="43" y="35"/>
                  <a:pt x="43" y="35"/>
                </a:cubicBezTo>
                <a:cubicBezTo>
                  <a:pt x="43" y="35"/>
                  <a:pt x="43" y="35"/>
                  <a:pt x="43" y="35"/>
                </a:cubicBezTo>
                <a:cubicBezTo>
                  <a:pt x="43" y="35"/>
                  <a:pt x="43" y="35"/>
                  <a:pt x="43" y="35"/>
                </a:cubicBezTo>
                <a:cubicBezTo>
                  <a:pt x="43" y="35"/>
                  <a:pt x="43" y="35"/>
                  <a:pt x="43" y="35"/>
                </a:cubicBezTo>
                <a:cubicBezTo>
                  <a:pt x="43" y="35"/>
                  <a:pt x="43" y="35"/>
                  <a:pt x="43" y="35"/>
                </a:cubicBezTo>
                <a:cubicBezTo>
                  <a:pt x="43" y="35"/>
                  <a:pt x="43" y="35"/>
                  <a:pt x="43" y="35"/>
                </a:cubicBezTo>
                <a:cubicBezTo>
                  <a:pt x="43" y="35"/>
                  <a:pt x="43" y="35"/>
                  <a:pt x="43" y="35"/>
                </a:cubicBezTo>
                <a:cubicBezTo>
                  <a:pt x="43" y="35"/>
                  <a:pt x="43" y="35"/>
                  <a:pt x="43" y="35"/>
                </a:cubicBezTo>
                <a:cubicBezTo>
                  <a:pt x="43" y="35"/>
                  <a:pt x="43" y="35"/>
                  <a:pt x="43" y="35"/>
                </a:cubicBezTo>
                <a:cubicBezTo>
                  <a:pt x="43" y="35"/>
                  <a:pt x="43" y="36"/>
                  <a:pt x="43" y="36"/>
                </a:cubicBezTo>
                <a:cubicBezTo>
                  <a:pt x="43" y="36"/>
                  <a:pt x="43" y="36"/>
                  <a:pt x="43" y="36"/>
                </a:cubicBezTo>
                <a:cubicBezTo>
                  <a:pt x="43" y="36"/>
                  <a:pt x="43" y="36"/>
                  <a:pt x="43" y="35"/>
                </a:cubicBezTo>
                <a:cubicBezTo>
                  <a:pt x="43" y="35"/>
                  <a:pt x="43" y="35"/>
                  <a:pt x="43" y="35"/>
                </a:cubicBezTo>
                <a:cubicBezTo>
                  <a:pt x="43" y="35"/>
                  <a:pt x="43" y="35"/>
                  <a:pt x="43" y="35"/>
                </a:cubicBezTo>
                <a:cubicBezTo>
                  <a:pt x="43" y="35"/>
                  <a:pt x="43" y="35"/>
                  <a:pt x="43" y="35"/>
                </a:cubicBezTo>
                <a:cubicBezTo>
                  <a:pt x="43" y="35"/>
                  <a:pt x="43" y="35"/>
                  <a:pt x="43" y="35"/>
                </a:cubicBezTo>
                <a:cubicBezTo>
                  <a:pt x="43" y="35"/>
                  <a:pt x="43" y="35"/>
                  <a:pt x="43" y="35"/>
                </a:cubicBezTo>
                <a:cubicBezTo>
                  <a:pt x="43" y="35"/>
                  <a:pt x="43" y="36"/>
                  <a:pt x="43" y="36"/>
                </a:cubicBezTo>
                <a:cubicBezTo>
                  <a:pt x="43" y="36"/>
                  <a:pt x="43" y="35"/>
                  <a:pt x="43" y="35"/>
                </a:cubicBezTo>
                <a:cubicBezTo>
                  <a:pt x="43" y="35"/>
                  <a:pt x="43" y="36"/>
                  <a:pt x="43" y="36"/>
                </a:cubicBezTo>
                <a:cubicBezTo>
                  <a:pt x="43" y="36"/>
                  <a:pt x="43" y="36"/>
                  <a:pt x="43" y="36"/>
                </a:cubicBezTo>
                <a:cubicBezTo>
                  <a:pt x="43" y="36"/>
                  <a:pt x="43" y="36"/>
                  <a:pt x="43" y="36"/>
                </a:cubicBezTo>
                <a:cubicBezTo>
                  <a:pt x="43" y="36"/>
                  <a:pt x="43" y="36"/>
                  <a:pt x="43" y="36"/>
                </a:cubicBezTo>
                <a:cubicBezTo>
                  <a:pt x="43" y="36"/>
                  <a:pt x="43" y="36"/>
                  <a:pt x="43" y="36"/>
                </a:cubicBezTo>
                <a:cubicBezTo>
                  <a:pt x="43" y="36"/>
                  <a:pt x="43" y="36"/>
                  <a:pt x="43" y="36"/>
                </a:cubicBezTo>
                <a:cubicBezTo>
                  <a:pt x="43" y="36"/>
                  <a:pt x="43" y="36"/>
                  <a:pt x="43" y="36"/>
                </a:cubicBezTo>
                <a:cubicBezTo>
                  <a:pt x="43" y="36"/>
                  <a:pt x="43" y="36"/>
                  <a:pt x="43" y="36"/>
                </a:cubicBezTo>
                <a:cubicBezTo>
                  <a:pt x="43" y="36"/>
                  <a:pt x="43" y="36"/>
                  <a:pt x="43" y="36"/>
                </a:cubicBezTo>
                <a:cubicBezTo>
                  <a:pt x="43" y="36"/>
                  <a:pt x="43" y="36"/>
                  <a:pt x="43" y="36"/>
                </a:cubicBezTo>
                <a:cubicBezTo>
                  <a:pt x="43" y="36"/>
                  <a:pt x="43" y="36"/>
                  <a:pt x="43" y="36"/>
                </a:cubicBezTo>
                <a:cubicBezTo>
                  <a:pt x="43" y="36"/>
                  <a:pt x="43" y="36"/>
                  <a:pt x="43" y="36"/>
                </a:cubicBezTo>
                <a:cubicBezTo>
                  <a:pt x="43" y="36"/>
                  <a:pt x="43" y="36"/>
                  <a:pt x="43" y="36"/>
                </a:cubicBezTo>
                <a:cubicBezTo>
                  <a:pt x="43" y="36"/>
                  <a:pt x="43" y="36"/>
                  <a:pt x="43" y="36"/>
                </a:cubicBezTo>
                <a:cubicBezTo>
                  <a:pt x="43" y="36"/>
                  <a:pt x="43" y="36"/>
                  <a:pt x="43" y="36"/>
                </a:cubicBezTo>
                <a:cubicBezTo>
                  <a:pt x="43" y="36"/>
                  <a:pt x="43" y="36"/>
                  <a:pt x="43" y="36"/>
                </a:cubicBezTo>
                <a:cubicBezTo>
                  <a:pt x="43" y="36"/>
                  <a:pt x="43" y="36"/>
                  <a:pt x="43" y="36"/>
                </a:cubicBezTo>
                <a:cubicBezTo>
                  <a:pt x="43" y="36"/>
                  <a:pt x="43" y="36"/>
                  <a:pt x="43" y="36"/>
                </a:cubicBezTo>
                <a:cubicBezTo>
                  <a:pt x="43" y="36"/>
                  <a:pt x="43" y="36"/>
                  <a:pt x="43" y="36"/>
                </a:cubicBezTo>
                <a:cubicBezTo>
                  <a:pt x="43" y="36"/>
                  <a:pt x="43" y="36"/>
                  <a:pt x="43" y="36"/>
                </a:cubicBezTo>
                <a:cubicBezTo>
                  <a:pt x="43" y="36"/>
                  <a:pt x="43" y="36"/>
                  <a:pt x="43" y="36"/>
                </a:cubicBezTo>
                <a:cubicBezTo>
                  <a:pt x="43" y="36"/>
                  <a:pt x="43" y="36"/>
                  <a:pt x="43" y="36"/>
                </a:cubicBezTo>
                <a:cubicBezTo>
                  <a:pt x="43" y="36"/>
                  <a:pt x="43" y="36"/>
                  <a:pt x="43" y="36"/>
                </a:cubicBezTo>
                <a:cubicBezTo>
                  <a:pt x="43" y="36"/>
                  <a:pt x="43" y="36"/>
                  <a:pt x="43" y="36"/>
                </a:cubicBezTo>
                <a:cubicBezTo>
                  <a:pt x="43" y="36"/>
                  <a:pt x="43" y="36"/>
                  <a:pt x="43" y="36"/>
                </a:cubicBezTo>
                <a:cubicBezTo>
                  <a:pt x="43" y="36"/>
                  <a:pt x="43" y="36"/>
                  <a:pt x="43" y="36"/>
                </a:cubicBezTo>
                <a:cubicBezTo>
                  <a:pt x="43" y="36"/>
                  <a:pt x="43" y="36"/>
                  <a:pt x="43" y="36"/>
                </a:cubicBezTo>
                <a:cubicBezTo>
                  <a:pt x="43" y="36"/>
                  <a:pt x="43" y="36"/>
                  <a:pt x="43" y="36"/>
                </a:cubicBezTo>
                <a:cubicBezTo>
                  <a:pt x="43" y="36"/>
                  <a:pt x="43" y="36"/>
                  <a:pt x="43" y="36"/>
                </a:cubicBezTo>
                <a:cubicBezTo>
                  <a:pt x="43" y="36"/>
                  <a:pt x="42" y="36"/>
                  <a:pt x="42" y="36"/>
                </a:cubicBezTo>
                <a:cubicBezTo>
                  <a:pt x="42" y="36"/>
                  <a:pt x="43" y="36"/>
                  <a:pt x="43" y="36"/>
                </a:cubicBezTo>
                <a:cubicBezTo>
                  <a:pt x="43" y="36"/>
                  <a:pt x="42" y="36"/>
                  <a:pt x="42" y="36"/>
                </a:cubicBezTo>
                <a:cubicBezTo>
                  <a:pt x="42" y="36"/>
                  <a:pt x="42" y="36"/>
                  <a:pt x="42" y="36"/>
                </a:cubicBezTo>
                <a:cubicBezTo>
                  <a:pt x="42" y="36"/>
                  <a:pt x="42" y="36"/>
                  <a:pt x="42" y="36"/>
                </a:cubicBezTo>
                <a:cubicBezTo>
                  <a:pt x="42" y="36"/>
                  <a:pt x="42" y="36"/>
                  <a:pt x="42" y="36"/>
                </a:cubicBezTo>
                <a:cubicBezTo>
                  <a:pt x="42" y="36"/>
                  <a:pt x="42" y="36"/>
                  <a:pt x="42" y="36"/>
                </a:cubicBezTo>
                <a:cubicBezTo>
                  <a:pt x="42" y="36"/>
                  <a:pt x="42" y="36"/>
                  <a:pt x="42" y="36"/>
                </a:cubicBezTo>
                <a:cubicBezTo>
                  <a:pt x="42" y="36"/>
                  <a:pt x="42" y="36"/>
                  <a:pt x="42" y="36"/>
                </a:cubicBezTo>
                <a:cubicBezTo>
                  <a:pt x="42" y="36"/>
                  <a:pt x="42" y="36"/>
                  <a:pt x="42" y="36"/>
                </a:cubicBezTo>
                <a:cubicBezTo>
                  <a:pt x="42" y="36"/>
                  <a:pt x="42" y="36"/>
                  <a:pt x="42" y="36"/>
                </a:cubicBezTo>
                <a:cubicBezTo>
                  <a:pt x="43" y="36"/>
                  <a:pt x="43" y="36"/>
                  <a:pt x="43" y="36"/>
                </a:cubicBezTo>
                <a:cubicBezTo>
                  <a:pt x="43" y="36"/>
                  <a:pt x="43" y="36"/>
                  <a:pt x="43" y="36"/>
                </a:cubicBezTo>
                <a:cubicBezTo>
                  <a:pt x="43" y="36"/>
                  <a:pt x="43" y="36"/>
                  <a:pt x="43" y="36"/>
                </a:cubicBezTo>
                <a:cubicBezTo>
                  <a:pt x="43" y="36"/>
                  <a:pt x="43" y="36"/>
                  <a:pt x="43" y="36"/>
                </a:cubicBezTo>
                <a:cubicBezTo>
                  <a:pt x="43" y="36"/>
                  <a:pt x="43" y="36"/>
                  <a:pt x="43" y="36"/>
                </a:cubicBezTo>
                <a:cubicBezTo>
                  <a:pt x="43" y="36"/>
                  <a:pt x="42" y="36"/>
                  <a:pt x="42" y="36"/>
                </a:cubicBezTo>
                <a:cubicBezTo>
                  <a:pt x="42" y="36"/>
                  <a:pt x="43" y="36"/>
                  <a:pt x="43" y="36"/>
                </a:cubicBezTo>
                <a:cubicBezTo>
                  <a:pt x="43" y="36"/>
                  <a:pt x="43" y="36"/>
                  <a:pt x="43" y="36"/>
                </a:cubicBezTo>
                <a:cubicBezTo>
                  <a:pt x="43" y="36"/>
                  <a:pt x="42" y="36"/>
                  <a:pt x="42" y="36"/>
                </a:cubicBezTo>
                <a:cubicBezTo>
                  <a:pt x="42" y="36"/>
                  <a:pt x="42" y="36"/>
                  <a:pt x="42" y="36"/>
                </a:cubicBezTo>
                <a:cubicBezTo>
                  <a:pt x="42" y="36"/>
                  <a:pt x="42" y="36"/>
                  <a:pt x="42" y="36"/>
                </a:cubicBezTo>
                <a:cubicBezTo>
                  <a:pt x="42" y="36"/>
                  <a:pt x="42" y="36"/>
                  <a:pt x="42" y="36"/>
                </a:cubicBezTo>
                <a:cubicBezTo>
                  <a:pt x="42" y="36"/>
                  <a:pt x="42" y="36"/>
                  <a:pt x="42" y="36"/>
                </a:cubicBezTo>
                <a:cubicBezTo>
                  <a:pt x="42" y="36"/>
                  <a:pt x="42" y="36"/>
                  <a:pt x="43" y="36"/>
                </a:cubicBezTo>
                <a:cubicBezTo>
                  <a:pt x="43" y="36"/>
                  <a:pt x="43" y="36"/>
                  <a:pt x="43" y="36"/>
                </a:cubicBezTo>
                <a:cubicBezTo>
                  <a:pt x="43" y="36"/>
                  <a:pt x="43" y="36"/>
                  <a:pt x="43" y="36"/>
                </a:cubicBezTo>
                <a:cubicBezTo>
                  <a:pt x="43" y="36"/>
                  <a:pt x="43" y="36"/>
                  <a:pt x="43" y="36"/>
                </a:cubicBezTo>
                <a:cubicBezTo>
                  <a:pt x="43" y="36"/>
                  <a:pt x="43" y="36"/>
                  <a:pt x="43" y="36"/>
                </a:cubicBezTo>
                <a:cubicBezTo>
                  <a:pt x="43" y="36"/>
                  <a:pt x="43" y="36"/>
                  <a:pt x="43" y="36"/>
                </a:cubicBezTo>
                <a:cubicBezTo>
                  <a:pt x="43" y="36"/>
                  <a:pt x="43" y="36"/>
                  <a:pt x="43" y="36"/>
                </a:cubicBezTo>
                <a:cubicBezTo>
                  <a:pt x="43" y="36"/>
                  <a:pt x="43" y="36"/>
                  <a:pt x="43" y="36"/>
                </a:cubicBezTo>
                <a:cubicBezTo>
                  <a:pt x="43" y="36"/>
                  <a:pt x="43" y="36"/>
                  <a:pt x="43" y="36"/>
                </a:cubicBezTo>
                <a:cubicBezTo>
                  <a:pt x="43" y="36"/>
                  <a:pt x="43" y="36"/>
                  <a:pt x="43" y="36"/>
                </a:cubicBezTo>
                <a:cubicBezTo>
                  <a:pt x="43" y="36"/>
                  <a:pt x="43" y="36"/>
                  <a:pt x="43" y="36"/>
                </a:cubicBezTo>
                <a:cubicBezTo>
                  <a:pt x="43" y="36"/>
                  <a:pt x="43" y="36"/>
                  <a:pt x="43" y="36"/>
                </a:cubicBezTo>
                <a:cubicBezTo>
                  <a:pt x="43" y="36"/>
                  <a:pt x="43" y="36"/>
                  <a:pt x="43" y="36"/>
                </a:cubicBezTo>
                <a:cubicBezTo>
                  <a:pt x="43" y="36"/>
                  <a:pt x="43" y="36"/>
                  <a:pt x="43" y="36"/>
                </a:cubicBezTo>
                <a:cubicBezTo>
                  <a:pt x="43" y="36"/>
                  <a:pt x="43" y="36"/>
                  <a:pt x="43" y="36"/>
                </a:cubicBezTo>
                <a:cubicBezTo>
                  <a:pt x="43" y="36"/>
                  <a:pt x="43" y="36"/>
                  <a:pt x="43" y="36"/>
                </a:cubicBezTo>
                <a:cubicBezTo>
                  <a:pt x="43" y="36"/>
                  <a:pt x="43" y="36"/>
                  <a:pt x="43" y="36"/>
                </a:cubicBezTo>
                <a:cubicBezTo>
                  <a:pt x="43" y="36"/>
                  <a:pt x="43" y="36"/>
                  <a:pt x="43" y="36"/>
                </a:cubicBezTo>
                <a:cubicBezTo>
                  <a:pt x="43" y="36"/>
                  <a:pt x="43" y="36"/>
                  <a:pt x="43" y="36"/>
                </a:cubicBezTo>
                <a:cubicBezTo>
                  <a:pt x="43" y="36"/>
                  <a:pt x="43" y="37"/>
                  <a:pt x="43" y="37"/>
                </a:cubicBezTo>
                <a:cubicBezTo>
                  <a:pt x="43" y="37"/>
                  <a:pt x="43" y="37"/>
                  <a:pt x="43" y="37"/>
                </a:cubicBezTo>
                <a:cubicBezTo>
                  <a:pt x="43" y="37"/>
                  <a:pt x="43" y="37"/>
                  <a:pt x="43" y="37"/>
                </a:cubicBezTo>
                <a:cubicBezTo>
                  <a:pt x="43" y="37"/>
                  <a:pt x="43" y="37"/>
                  <a:pt x="43" y="37"/>
                </a:cubicBezTo>
                <a:cubicBezTo>
                  <a:pt x="43" y="37"/>
                  <a:pt x="43" y="37"/>
                  <a:pt x="43" y="37"/>
                </a:cubicBezTo>
                <a:cubicBezTo>
                  <a:pt x="43" y="37"/>
                  <a:pt x="43" y="37"/>
                  <a:pt x="43" y="37"/>
                </a:cubicBezTo>
                <a:cubicBezTo>
                  <a:pt x="43" y="37"/>
                  <a:pt x="43" y="37"/>
                  <a:pt x="43" y="37"/>
                </a:cubicBezTo>
                <a:cubicBezTo>
                  <a:pt x="43" y="37"/>
                  <a:pt x="43" y="37"/>
                  <a:pt x="43" y="37"/>
                </a:cubicBezTo>
                <a:cubicBezTo>
                  <a:pt x="43" y="37"/>
                  <a:pt x="43" y="37"/>
                  <a:pt x="43" y="37"/>
                </a:cubicBezTo>
                <a:cubicBezTo>
                  <a:pt x="43" y="37"/>
                  <a:pt x="43" y="37"/>
                  <a:pt x="43" y="37"/>
                </a:cubicBezTo>
                <a:cubicBezTo>
                  <a:pt x="43" y="37"/>
                  <a:pt x="43" y="37"/>
                  <a:pt x="43" y="37"/>
                </a:cubicBezTo>
                <a:cubicBezTo>
                  <a:pt x="43" y="37"/>
                  <a:pt x="43" y="37"/>
                  <a:pt x="43" y="37"/>
                </a:cubicBezTo>
                <a:cubicBezTo>
                  <a:pt x="43" y="37"/>
                  <a:pt x="43" y="37"/>
                  <a:pt x="43" y="37"/>
                </a:cubicBezTo>
                <a:cubicBezTo>
                  <a:pt x="43" y="37"/>
                  <a:pt x="43" y="37"/>
                  <a:pt x="43" y="37"/>
                </a:cubicBezTo>
                <a:cubicBezTo>
                  <a:pt x="43" y="37"/>
                  <a:pt x="43" y="37"/>
                  <a:pt x="43" y="37"/>
                </a:cubicBezTo>
                <a:cubicBezTo>
                  <a:pt x="43" y="37"/>
                  <a:pt x="43" y="37"/>
                  <a:pt x="43" y="37"/>
                </a:cubicBezTo>
                <a:cubicBezTo>
                  <a:pt x="43" y="37"/>
                  <a:pt x="42" y="37"/>
                  <a:pt x="42" y="37"/>
                </a:cubicBezTo>
                <a:cubicBezTo>
                  <a:pt x="42" y="37"/>
                  <a:pt x="42" y="37"/>
                  <a:pt x="42" y="37"/>
                </a:cubicBezTo>
                <a:cubicBezTo>
                  <a:pt x="42" y="37"/>
                  <a:pt x="42" y="37"/>
                  <a:pt x="42" y="37"/>
                </a:cubicBezTo>
                <a:cubicBezTo>
                  <a:pt x="42" y="37"/>
                  <a:pt x="42" y="37"/>
                  <a:pt x="42" y="37"/>
                </a:cubicBezTo>
                <a:cubicBezTo>
                  <a:pt x="42" y="37"/>
                  <a:pt x="42" y="37"/>
                  <a:pt x="42" y="37"/>
                </a:cubicBezTo>
                <a:cubicBezTo>
                  <a:pt x="42" y="37"/>
                  <a:pt x="42" y="37"/>
                  <a:pt x="42" y="37"/>
                </a:cubicBezTo>
                <a:cubicBezTo>
                  <a:pt x="42" y="37"/>
                  <a:pt x="42" y="37"/>
                  <a:pt x="42" y="37"/>
                </a:cubicBezTo>
                <a:cubicBezTo>
                  <a:pt x="42" y="37"/>
                  <a:pt x="42" y="37"/>
                  <a:pt x="42" y="37"/>
                </a:cubicBezTo>
                <a:cubicBezTo>
                  <a:pt x="42" y="37"/>
                  <a:pt x="42" y="37"/>
                  <a:pt x="42" y="37"/>
                </a:cubicBezTo>
                <a:cubicBezTo>
                  <a:pt x="42" y="37"/>
                  <a:pt x="42" y="37"/>
                  <a:pt x="42" y="37"/>
                </a:cubicBezTo>
                <a:cubicBezTo>
                  <a:pt x="42" y="37"/>
                  <a:pt x="42" y="37"/>
                  <a:pt x="42" y="37"/>
                </a:cubicBezTo>
                <a:cubicBezTo>
                  <a:pt x="42" y="37"/>
                  <a:pt x="42" y="37"/>
                  <a:pt x="42" y="37"/>
                </a:cubicBezTo>
                <a:cubicBezTo>
                  <a:pt x="42" y="37"/>
                  <a:pt x="42" y="37"/>
                  <a:pt x="42" y="37"/>
                </a:cubicBezTo>
                <a:cubicBezTo>
                  <a:pt x="42" y="37"/>
                  <a:pt x="42" y="37"/>
                  <a:pt x="42" y="37"/>
                </a:cubicBezTo>
                <a:cubicBezTo>
                  <a:pt x="42" y="37"/>
                  <a:pt x="42" y="37"/>
                  <a:pt x="42" y="37"/>
                </a:cubicBezTo>
                <a:cubicBezTo>
                  <a:pt x="42" y="37"/>
                  <a:pt x="42" y="37"/>
                  <a:pt x="42" y="37"/>
                </a:cubicBezTo>
                <a:cubicBezTo>
                  <a:pt x="42" y="37"/>
                  <a:pt x="42" y="37"/>
                  <a:pt x="42" y="36"/>
                </a:cubicBezTo>
                <a:cubicBezTo>
                  <a:pt x="42" y="36"/>
                  <a:pt x="42" y="36"/>
                  <a:pt x="42" y="36"/>
                </a:cubicBezTo>
                <a:cubicBezTo>
                  <a:pt x="42" y="36"/>
                  <a:pt x="42" y="36"/>
                  <a:pt x="42" y="36"/>
                </a:cubicBezTo>
                <a:cubicBezTo>
                  <a:pt x="42" y="36"/>
                  <a:pt x="42" y="36"/>
                  <a:pt x="42" y="36"/>
                </a:cubicBezTo>
                <a:cubicBezTo>
                  <a:pt x="42" y="36"/>
                  <a:pt x="42" y="36"/>
                  <a:pt x="42" y="36"/>
                </a:cubicBezTo>
                <a:cubicBezTo>
                  <a:pt x="42" y="36"/>
                  <a:pt x="42" y="36"/>
                  <a:pt x="42" y="36"/>
                </a:cubicBezTo>
                <a:cubicBezTo>
                  <a:pt x="42" y="36"/>
                  <a:pt x="42" y="36"/>
                  <a:pt x="42" y="36"/>
                </a:cubicBezTo>
                <a:cubicBezTo>
                  <a:pt x="42" y="36"/>
                  <a:pt x="42" y="36"/>
                  <a:pt x="42" y="36"/>
                </a:cubicBezTo>
                <a:cubicBezTo>
                  <a:pt x="42" y="36"/>
                  <a:pt x="42" y="36"/>
                  <a:pt x="42" y="36"/>
                </a:cubicBezTo>
                <a:cubicBezTo>
                  <a:pt x="42" y="36"/>
                  <a:pt x="42" y="36"/>
                  <a:pt x="42" y="36"/>
                </a:cubicBezTo>
                <a:cubicBezTo>
                  <a:pt x="42" y="36"/>
                  <a:pt x="42" y="36"/>
                  <a:pt x="42" y="36"/>
                </a:cubicBezTo>
                <a:cubicBezTo>
                  <a:pt x="42" y="36"/>
                  <a:pt x="42" y="36"/>
                  <a:pt x="42" y="36"/>
                </a:cubicBezTo>
                <a:cubicBezTo>
                  <a:pt x="42" y="36"/>
                  <a:pt x="42" y="36"/>
                  <a:pt x="43" y="36"/>
                </a:cubicBezTo>
                <a:cubicBezTo>
                  <a:pt x="43" y="36"/>
                  <a:pt x="43" y="36"/>
                  <a:pt x="42" y="36"/>
                </a:cubicBezTo>
                <a:cubicBezTo>
                  <a:pt x="42" y="36"/>
                  <a:pt x="42" y="36"/>
                  <a:pt x="42" y="36"/>
                </a:cubicBezTo>
                <a:cubicBezTo>
                  <a:pt x="42" y="36"/>
                  <a:pt x="42" y="36"/>
                  <a:pt x="42" y="36"/>
                </a:cubicBezTo>
                <a:cubicBezTo>
                  <a:pt x="42" y="36"/>
                  <a:pt x="42" y="36"/>
                  <a:pt x="42" y="36"/>
                </a:cubicBezTo>
                <a:cubicBezTo>
                  <a:pt x="42" y="36"/>
                  <a:pt x="42" y="36"/>
                  <a:pt x="42" y="36"/>
                </a:cubicBezTo>
                <a:cubicBezTo>
                  <a:pt x="42" y="36"/>
                  <a:pt x="42" y="36"/>
                  <a:pt x="42" y="36"/>
                </a:cubicBezTo>
                <a:cubicBezTo>
                  <a:pt x="42" y="36"/>
                  <a:pt x="42" y="36"/>
                  <a:pt x="42" y="36"/>
                </a:cubicBezTo>
                <a:cubicBezTo>
                  <a:pt x="42" y="36"/>
                  <a:pt x="42" y="36"/>
                  <a:pt x="42" y="36"/>
                </a:cubicBezTo>
                <a:cubicBezTo>
                  <a:pt x="42" y="36"/>
                  <a:pt x="42" y="36"/>
                  <a:pt x="42" y="36"/>
                </a:cubicBezTo>
                <a:cubicBezTo>
                  <a:pt x="42" y="36"/>
                  <a:pt x="42" y="36"/>
                  <a:pt x="42" y="36"/>
                </a:cubicBezTo>
                <a:cubicBezTo>
                  <a:pt x="42" y="36"/>
                  <a:pt x="42" y="36"/>
                  <a:pt x="42" y="36"/>
                </a:cubicBezTo>
                <a:cubicBezTo>
                  <a:pt x="42" y="36"/>
                  <a:pt x="42" y="36"/>
                  <a:pt x="42" y="36"/>
                </a:cubicBezTo>
                <a:cubicBezTo>
                  <a:pt x="42" y="36"/>
                  <a:pt x="42" y="36"/>
                  <a:pt x="42" y="36"/>
                </a:cubicBezTo>
                <a:cubicBezTo>
                  <a:pt x="42" y="36"/>
                  <a:pt x="42" y="36"/>
                  <a:pt x="42" y="36"/>
                </a:cubicBezTo>
                <a:cubicBezTo>
                  <a:pt x="42" y="36"/>
                  <a:pt x="42" y="36"/>
                  <a:pt x="42" y="36"/>
                </a:cubicBezTo>
                <a:cubicBezTo>
                  <a:pt x="42" y="36"/>
                  <a:pt x="42" y="36"/>
                  <a:pt x="42" y="36"/>
                </a:cubicBezTo>
                <a:cubicBezTo>
                  <a:pt x="42" y="36"/>
                  <a:pt x="42" y="36"/>
                  <a:pt x="42" y="36"/>
                </a:cubicBezTo>
                <a:cubicBezTo>
                  <a:pt x="42" y="36"/>
                  <a:pt x="42" y="36"/>
                  <a:pt x="42" y="36"/>
                </a:cubicBezTo>
                <a:cubicBezTo>
                  <a:pt x="42" y="36"/>
                  <a:pt x="42" y="36"/>
                  <a:pt x="42" y="36"/>
                </a:cubicBezTo>
                <a:cubicBezTo>
                  <a:pt x="42" y="36"/>
                  <a:pt x="42" y="36"/>
                  <a:pt x="42" y="36"/>
                </a:cubicBezTo>
                <a:cubicBezTo>
                  <a:pt x="42" y="36"/>
                  <a:pt x="42" y="36"/>
                  <a:pt x="42" y="36"/>
                </a:cubicBezTo>
                <a:cubicBezTo>
                  <a:pt x="42" y="36"/>
                  <a:pt x="42" y="36"/>
                  <a:pt x="42" y="36"/>
                </a:cubicBezTo>
                <a:cubicBezTo>
                  <a:pt x="42" y="36"/>
                  <a:pt x="42" y="36"/>
                  <a:pt x="42" y="36"/>
                </a:cubicBezTo>
                <a:cubicBezTo>
                  <a:pt x="42" y="36"/>
                  <a:pt x="42" y="36"/>
                  <a:pt x="42" y="36"/>
                </a:cubicBezTo>
                <a:cubicBezTo>
                  <a:pt x="42" y="36"/>
                  <a:pt x="42" y="36"/>
                  <a:pt x="42" y="36"/>
                </a:cubicBezTo>
                <a:cubicBezTo>
                  <a:pt x="42" y="36"/>
                  <a:pt x="42" y="36"/>
                  <a:pt x="42" y="36"/>
                </a:cubicBezTo>
                <a:cubicBezTo>
                  <a:pt x="42" y="36"/>
                  <a:pt x="42" y="36"/>
                  <a:pt x="42" y="36"/>
                </a:cubicBezTo>
                <a:cubicBezTo>
                  <a:pt x="42" y="36"/>
                  <a:pt x="42" y="36"/>
                  <a:pt x="42" y="36"/>
                </a:cubicBezTo>
                <a:cubicBezTo>
                  <a:pt x="42" y="36"/>
                  <a:pt x="42" y="36"/>
                  <a:pt x="42" y="36"/>
                </a:cubicBezTo>
                <a:cubicBezTo>
                  <a:pt x="42" y="36"/>
                  <a:pt x="42" y="36"/>
                  <a:pt x="42" y="36"/>
                </a:cubicBezTo>
                <a:cubicBezTo>
                  <a:pt x="42" y="35"/>
                  <a:pt x="42" y="35"/>
                  <a:pt x="42" y="35"/>
                </a:cubicBezTo>
                <a:cubicBezTo>
                  <a:pt x="42" y="35"/>
                  <a:pt x="42" y="35"/>
                  <a:pt x="42" y="35"/>
                </a:cubicBezTo>
                <a:cubicBezTo>
                  <a:pt x="42" y="35"/>
                  <a:pt x="42" y="35"/>
                  <a:pt x="42" y="35"/>
                </a:cubicBezTo>
                <a:cubicBezTo>
                  <a:pt x="42" y="35"/>
                  <a:pt x="42" y="35"/>
                  <a:pt x="42" y="35"/>
                </a:cubicBezTo>
                <a:cubicBezTo>
                  <a:pt x="42" y="35"/>
                  <a:pt x="42" y="35"/>
                  <a:pt x="42" y="35"/>
                </a:cubicBezTo>
                <a:cubicBezTo>
                  <a:pt x="42" y="35"/>
                  <a:pt x="42" y="35"/>
                  <a:pt x="42" y="35"/>
                </a:cubicBezTo>
                <a:cubicBezTo>
                  <a:pt x="42" y="35"/>
                  <a:pt x="42" y="35"/>
                  <a:pt x="42" y="35"/>
                </a:cubicBezTo>
                <a:cubicBezTo>
                  <a:pt x="42" y="35"/>
                  <a:pt x="42" y="35"/>
                  <a:pt x="42" y="35"/>
                </a:cubicBezTo>
                <a:cubicBezTo>
                  <a:pt x="42" y="35"/>
                  <a:pt x="42" y="35"/>
                  <a:pt x="42" y="35"/>
                </a:cubicBezTo>
                <a:cubicBezTo>
                  <a:pt x="42" y="35"/>
                  <a:pt x="42" y="35"/>
                  <a:pt x="42" y="35"/>
                </a:cubicBezTo>
                <a:cubicBezTo>
                  <a:pt x="42" y="35"/>
                  <a:pt x="42" y="35"/>
                  <a:pt x="42" y="35"/>
                </a:cubicBezTo>
                <a:cubicBezTo>
                  <a:pt x="42" y="35"/>
                  <a:pt x="42" y="35"/>
                  <a:pt x="42" y="35"/>
                </a:cubicBezTo>
                <a:cubicBezTo>
                  <a:pt x="42" y="35"/>
                  <a:pt x="41" y="35"/>
                  <a:pt x="41" y="35"/>
                </a:cubicBezTo>
                <a:cubicBezTo>
                  <a:pt x="41" y="35"/>
                  <a:pt x="41" y="35"/>
                  <a:pt x="41" y="35"/>
                </a:cubicBezTo>
                <a:cubicBezTo>
                  <a:pt x="41" y="35"/>
                  <a:pt x="41" y="35"/>
                  <a:pt x="41" y="35"/>
                </a:cubicBezTo>
                <a:cubicBezTo>
                  <a:pt x="41" y="35"/>
                  <a:pt x="41" y="35"/>
                  <a:pt x="41" y="35"/>
                </a:cubicBezTo>
                <a:cubicBezTo>
                  <a:pt x="41" y="35"/>
                  <a:pt x="41" y="35"/>
                  <a:pt x="41" y="35"/>
                </a:cubicBezTo>
                <a:cubicBezTo>
                  <a:pt x="41" y="35"/>
                  <a:pt x="41" y="35"/>
                  <a:pt x="41" y="35"/>
                </a:cubicBezTo>
                <a:cubicBezTo>
                  <a:pt x="41" y="35"/>
                  <a:pt x="41" y="35"/>
                  <a:pt x="41" y="35"/>
                </a:cubicBezTo>
                <a:cubicBezTo>
                  <a:pt x="41" y="35"/>
                  <a:pt x="41" y="35"/>
                  <a:pt x="41" y="35"/>
                </a:cubicBezTo>
                <a:cubicBezTo>
                  <a:pt x="41" y="35"/>
                  <a:pt x="41" y="35"/>
                  <a:pt x="41" y="35"/>
                </a:cubicBezTo>
                <a:cubicBezTo>
                  <a:pt x="41" y="35"/>
                  <a:pt x="41" y="35"/>
                  <a:pt x="41" y="35"/>
                </a:cubicBezTo>
                <a:cubicBezTo>
                  <a:pt x="41" y="35"/>
                  <a:pt x="41" y="35"/>
                  <a:pt x="41" y="35"/>
                </a:cubicBezTo>
                <a:cubicBezTo>
                  <a:pt x="41" y="35"/>
                  <a:pt x="41" y="35"/>
                  <a:pt x="41" y="35"/>
                </a:cubicBezTo>
                <a:cubicBezTo>
                  <a:pt x="41" y="35"/>
                  <a:pt x="41" y="35"/>
                  <a:pt x="41" y="35"/>
                </a:cubicBezTo>
                <a:cubicBezTo>
                  <a:pt x="41" y="35"/>
                  <a:pt x="41" y="35"/>
                  <a:pt x="41" y="35"/>
                </a:cubicBezTo>
                <a:cubicBezTo>
                  <a:pt x="41" y="35"/>
                  <a:pt x="41" y="35"/>
                  <a:pt x="41" y="35"/>
                </a:cubicBezTo>
                <a:cubicBezTo>
                  <a:pt x="41" y="35"/>
                  <a:pt x="41" y="35"/>
                  <a:pt x="41" y="35"/>
                </a:cubicBezTo>
                <a:cubicBezTo>
                  <a:pt x="41" y="35"/>
                  <a:pt x="41" y="35"/>
                  <a:pt x="41" y="35"/>
                </a:cubicBezTo>
                <a:cubicBezTo>
                  <a:pt x="41" y="35"/>
                  <a:pt x="41" y="35"/>
                  <a:pt x="41" y="35"/>
                </a:cubicBezTo>
                <a:cubicBezTo>
                  <a:pt x="41" y="35"/>
                  <a:pt x="41" y="35"/>
                  <a:pt x="41" y="35"/>
                </a:cubicBezTo>
                <a:cubicBezTo>
                  <a:pt x="41" y="35"/>
                  <a:pt x="41" y="35"/>
                  <a:pt x="41" y="35"/>
                </a:cubicBezTo>
                <a:cubicBezTo>
                  <a:pt x="41" y="35"/>
                  <a:pt x="41" y="35"/>
                  <a:pt x="41" y="35"/>
                </a:cubicBezTo>
                <a:cubicBezTo>
                  <a:pt x="41" y="35"/>
                  <a:pt x="41" y="35"/>
                  <a:pt x="41" y="35"/>
                </a:cubicBezTo>
                <a:cubicBezTo>
                  <a:pt x="41" y="35"/>
                  <a:pt x="41" y="35"/>
                  <a:pt x="41" y="35"/>
                </a:cubicBezTo>
                <a:cubicBezTo>
                  <a:pt x="41" y="35"/>
                  <a:pt x="41" y="35"/>
                  <a:pt x="41" y="35"/>
                </a:cubicBezTo>
                <a:cubicBezTo>
                  <a:pt x="41" y="35"/>
                  <a:pt x="41" y="35"/>
                  <a:pt x="41" y="35"/>
                </a:cubicBezTo>
                <a:cubicBezTo>
                  <a:pt x="41" y="35"/>
                  <a:pt x="41" y="35"/>
                  <a:pt x="41" y="35"/>
                </a:cubicBezTo>
                <a:cubicBezTo>
                  <a:pt x="41" y="35"/>
                  <a:pt x="41" y="35"/>
                  <a:pt x="41" y="35"/>
                </a:cubicBezTo>
                <a:cubicBezTo>
                  <a:pt x="41" y="35"/>
                  <a:pt x="41" y="35"/>
                  <a:pt x="41" y="35"/>
                </a:cubicBezTo>
                <a:cubicBezTo>
                  <a:pt x="41" y="35"/>
                  <a:pt x="41" y="35"/>
                  <a:pt x="41" y="35"/>
                </a:cubicBezTo>
                <a:cubicBezTo>
                  <a:pt x="41" y="35"/>
                  <a:pt x="41" y="35"/>
                  <a:pt x="41" y="35"/>
                </a:cubicBezTo>
                <a:cubicBezTo>
                  <a:pt x="41" y="35"/>
                  <a:pt x="41" y="35"/>
                  <a:pt x="41" y="35"/>
                </a:cubicBezTo>
                <a:cubicBezTo>
                  <a:pt x="41" y="35"/>
                  <a:pt x="41" y="35"/>
                  <a:pt x="41" y="35"/>
                </a:cubicBezTo>
                <a:cubicBezTo>
                  <a:pt x="41" y="35"/>
                  <a:pt x="41" y="35"/>
                  <a:pt x="41" y="34"/>
                </a:cubicBezTo>
                <a:cubicBezTo>
                  <a:pt x="41" y="34"/>
                  <a:pt x="41" y="34"/>
                  <a:pt x="41" y="34"/>
                </a:cubicBezTo>
                <a:cubicBezTo>
                  <a:pt x="41" y="34"/>
                  <a:pt x="41" y="34"/>
                  <a:pt x="41" y="34"/>
                </a:cubicBezTo>
                <a:cubicBezTo>
                  <a:pt x="41" y="34"/>
                  <a:pt x="41" y="34"/>
                  <a:pt x="41" y="34"/>
                </a:cubicBezTo>
                <a:cubicBezTo>
                  <a:pt x="41" y="34"/>
                  <a:pt x="41" y="34"/>
                  <a:pt x="41" y="34"/>
                </a:cubicBezTo>
                <a:cubicBezTo>
                  <a:pt x="41" y="34"/>
                  <a:pt x="41" y="34"/>
                  <a:pt x="41" y="34"/>
                </a:cubicBezTo>
                <a:cubicBezTo>
                  <a:pt x="41" y="34"/>
                  <a:pt x="41" y="34"/>
                  <a:pt x="41" y="34"/>
                </a:cubicBezTo>
                <a:cubicBezTo>
                  <a:pt x="41" y="34"/>
                  <a:pt x="41" y="34"/>
                  <a:pt x="41" y="34"/>
                </a:cubicBezTo>
                <a:cubicBezTo>
                  <a:pt x="41" y="34"/>
                  <a:pt x="41" y="34"/>
                  <a:pt x="41" y="34"/>
                </a:cubicBezTo>
                <a:cubicBezTo>
                  <a:pt x="41" y="34"/>
                  <a:pt x="41" y="34"/>
                  <a:pt x="41" y="34"/>
                </a:cubicBezTo>
                <a:cubicBezTo>
                  <a:pt x="40" y="34"/>
                  <a:pt x="40" y="34"/>
                  <a:pt x="40" y="34"/>
                </a:cubicBezTo>
                <a:cubicBezTo>
                  <a:pt x="40" y="34"/>
                  <a:pt x="40" y="34"/>
                  <a:pt x="40" y="34"/>
                </a:cubicBezTo>
                <a:cubicBezTo>
                  <a:pt x="40" y="34"/>
                  <a:pt x="40" y="34"/>
                  <a:pt x="40" y="34"/>
                </a:cubicBezTo>
                <a:cubicBezTo>
                  <a:pt x="40" y="34"/>
                  <a:pt x="40" y="34"/>
                  <a:pt x="40" y="34"/>
                </a:cubicBezTo>
                <a:cubicBezTo>
                  <a:pt x="40" y="34"/>
                  <a:pt x="40" y="34"/>
                  <a:pt x="40" y="34"/>
                </a:cubicBezTo>
                <a:cubicBezTo>
                  <a:pt x="40" y="34"/>
                  <a:pt x="40" y="34"/>
                  <a:pt x="40" y="34"/>
                </a:cubicBezTo>
                <a:cubicBezTo>
                  <a:pt x="40" y="34"/>
                  <a:pt x="40" y="34"/>
                  <a:pt x="40" y="34"/>
                </a:cubicBezTo>
                <a:cubicBezTo>
                  <a:pt x="40" y="34"/>
                  <a:pt x="40" y="34"/>
                  <a:pt x="40" y="34"/>
                </a:cubicBezTo>
                <a:cubicBezTo>
                  <a:pt x="40" y="34"/>
                  <a:pt x="40" y="34"/>
                  <a:pt x="40" y="34"/>
                </a:cubicBezTo>
                <a:cubicBezTo>
                  <a:pt x="40" y="34"/>
                  <a:pt x="40" y="34"/>
                  <a:pt x="40" y="34"/>
                </a:cubicBezTo>
                <a:cubicBezTo>
                  <a:pt x="40" y="34"/>
                  <a:pt x="40" y="34"/>
                  <a:pt x="40" y="34"/>
                </a:cubicBezTo>
                <a:cubicBezTo>
                  <a:pt x="40" y="34"/>
                  <a:pt x="40" y="34"/>
                  <a:pt x="40" y="34"/>
                </a:cubicBezTo>
                <a:cubicBezTo>
                  <a:pt x="40" y="34"/>
                  <a:pt x="40" y="34"/>
                  <a:pt x="40" y="34"/>
                </a:cubicBezTo>
                <a:cubicBezTo>
                  <a:pt x="40" y="34"/>
                  <a:pt x="40" y="34"/>
                  <a:pt x="40" y="34"/>
                </a:cubicBezTo>
                <a:cubicBezTo>
                  <a:pt x="40" y="34"/>
                  <a:pt x="40" y="34"/>
                  <a:pt x="40" y="34"/>
                </a:cubicBezTo>
                <a:cubicBezTo>
                  <a:pt x="40" y="34"/>
                  <a:pt x="40" y="34"/>
                  <a:pt x="40" y="34"/>
                </a:cubicBezTo>
                <a:cubicBezTo>
                  <a:pt x="40" y="34"/>
                  <a:pt x="40" y="34"/>
                  <a:pt x="40" y="34"/>
                </a:cubicBezTo>
                <a:cubicBezTo>
                  <a:pt x="40" y="34"/>
                  <a:pt x="40" y="34"/>
                  <a:pt x="40" y="34"/>
                </a:cubicBezTo>
                <a:cubicBezTo>
                  <a:pt x="40" y="34"/>
                  <a:pt x="40" y="34"/>
                  <a:pt x="40" y="34"/>
                </a:cubicBezTo>
                <a:cubicBezTo>
                  <a:pt x="40" y="34"/>
                  <a:pt x="40" y="34"/>
                  <a:pt x="40" y="34"/>
                </a:cubicBezTo>
                <a:cubicBezTo>
                  <a:pt x="40" y="34"/>
                  <a:pt x="40" y="34"/>
                  <a:pt x="40" y="34"/>
                </a:cubicBezTo>
                <a:cubicBezTo>
                  <a:pt x="40" y="34"/>
                  <a:pt x="40" y="34"/>
                  <a:pt x="40" y="34"/>
                </a:cubicBezTo>
                <a:cubicBezTo>
                  <a:pt x="40" y="34"/>
                  <a:pt x="40" y="34"/>
                  <a:pt x="40" y="34"/>
                </a:cubicBezTo>
                <a:cubicBezTo>
                  <a:pt x="40" y="34"/>
                  <a:pt x="40" y="34"/>
                  <a:pt x="40" y="34"/>
                </a:cubicBezTo>
                <a:cubicBezTo>
                  <a:pt x="40" y="34"/>
                  <a:pt x="40" y="34"/>
                  <a:pt x="40" y="34"/>
                </a:cubicBezTo>
                <a:cubicBezTo>
                  <a:pt x="40" y="34"/>
                  <a:pt x="40" y="34"/>
                  <a:pt x="40" y="34"/>
                </a:cubicBezTo>
                <a:cubicBezTo>
                  <a:pt x="40" y="34"/>
                  <a:pt x="40" y="34"/>
                  <a:pt x="40" y="34"/>
                </a:cubicBezTo>
                <a:cubicBezTo>
                  <a:pt x="40" y="34"/>
                  <a:pt x="40" y="34"/>
                  <a:pt x="40" y="34"/>
                </a:cubicBezTo>
                <a:cubicBezTo>
                  <a:pt x="40" y="34"/>
                  <a:pt x="40" y="34"/>
                  <a:pt x="40" y="34"/>
                </a:cubicBezTo>
                <a:cubicBezTo>
                  <a:pt x="40" y="34"/>
                  <a:pt x="40" y="34"/>
                  <a:pt x="40" y="34"/>
                </a:cubicBezTo>
                <a:cubicBezTo>
                  <a:pt x="40" y="34"/>
                  <a:pt x="40" y="34"/>
                  <a:pt x="40" y="34"/>
                </a:cubicBezTo>
                <a:cubicBezTo>
                  <a:pt x="40" y="34"/>
                  <a:pt x="40" y="34"/>
                  <a:pt x="40" y="34"/>
                </a:cubicBezTo>
                <a:cubicBezTo>
                  <a:pt x="40" y="34"/>
                  <a:pt x="40" y="34"/>
                  <a:pt x="40" y="34"/>
                </a:cubicBezTo>
                <a:cubicBezTo>
                  <a:pt x="40" y="34"/>
                  <a:pt x="40" y="34"/>
                  <a:pt x="40" y="34"/>
                </a:cubicBezTo>
                <a:cubicBezTo>
                  <a:pt x="40" y="34"/>
                  <a:pt x="40" y="34"/>
                  <a:pt x="40" y="34"/>
                </a:cubicBezTo>
                <a:cubicBezTo>
                  <a:pt x="40" y="34"/>
                  <a:pt x="40" y="34"/>
                  <a:pt x="40" y="34"/>
                </a:cubicBezTo>
                <a:cubicBezTo>
                  <a:pt x="40" y="34"/>
                  <a:pt x="40" y="34"/>
                  <a:pt x="40" y="34"/>
                </a:cubicBezTo>
                <a:cubicBezTo>
                  <a:pt x="40" y="34"/>
                  <a:pt x="40" y="34"/>
                  <a:pt x="40" y="34"/>
                </a:cubicBezTo>
                <a:cubicBezTo>
                  <a:pt x="40" y="34"/>
                  <a:pt x="40" y="34"/>
                  <a:pt x="40" y="34"/>
                </a:cubicBezTo>
                <a:cubicBezTo>
                  <a:pt x="40" y="34"/>
                  <a:pt x="40" y="34"/>
                  <a:pt x="40" y="34"/>
                </a:cubicBezTo>
                <a:cubicBezTo>
                  <a:pt x="40" y="34"/>
                  <a:pt x="40" y="34"/>
                  <a:pt x="40" y="35"/>
                </a:cubicBezTo>
                <a:cubicBezTo>
                  <a:pt x="40" y="35"/>
                  <a:pt x="40" y="35"/>
                  <a:pt x="40" y="35"/>
                </a:cubicBezTo>
                <a:cubicBezTo>
                  <a:pt x="40" y="35"/>
                  <a:pt x="40" y="35"/>
                  <a:pt x="40" y="35"/>
                </a:cubicBezTo>
                <a:cubicBezTo>
                  <a:pt x="40" y="35"/>
                  <a:pt x="40" y="35"/>
                  <a:pt x="40" y="35"/>
                </a:cubicBezTo>
                <a:cubicBezTo>
                  <a:pt x="40" y="35"/>
                  <a:pt x="40" y="35"/>
                  <a:pt x="40" y="35"/>
                </a:cubicBezTo>
                <a:cubicBezTo>
                  <a:pt x="40" y="35"/>
                  <a:pt x="40" y="35"/>
                  <a:pt x="40" y="35"/>
                </a:cubicBezTo>
                <a:cubicBezTo>
                  <a:pt x="40" y="35"/>
                  <a:pt x="40" y="35"/>
                  <a:pt x="40" y="35"/>
                </a:cubicBezTo>
                <a:cubicBezTo>
                  <a:pt x="40" y="35"/>
                  <a:pt x="40" y="35"/>
                  <a:pt x="40" y="35"/>
                </a:cubicBezTo>
                <a:cubicBezTo>
                  <a:pt x="40" y="35"/>
                  <a:pt x="40" y="35"/>
                  <a:pt x="40" y="35"/>
                </a:cubicBezTo>
                <a:cubicBezTo>
                  <a:pt x="40" y="35"/>
                  <a:pt x="40" y="35"/>
                  <a:pt x="40" y="35"/>
                </a:cubicBezTo>
                <a:cubicBezTo>
                  <a:pt x="40" y="35"/>
                  <a:pt x="40" y="35"/>
                  <a:pt x="40" y="35"/>
                </a:cubicBezTo>
                <a:cubicBezTo>
                  <a:pt x="40" y="35"/>
                  <a:pt x="40" y="35"/>
                  <a:pt x="40" y="35"/>
                </a:cubicBezTo>
                <a:cubicBezTo>
                  <a:pt x="40" y="35"/>
                  <a:pt x="40" y="35"/>
                  <a:pt x="40" y="35"/>
                </a:cubicBezTo>
                <a:cubicBezTo>
                  <a:pt x="40" y="35"/>
                  <a:pt x="40" y="35"/>
                  <a:pt x="40" y="35"/>
                </a:cubicBezTo>
                <a:cubicBezTo>
                  <a:pt x="40" y="35"/>
                  <a:pt x="40" y="35"/>
                  <a:pt x="40" y="35"/>
                </a:cubicBezTo>
                <a:cubicBezTo>
                  <a:pt x="40" y="35"/>
                  <a:pt x="40" y="35"/>
                  <a:pt x="40" y="35"/>
                </a:cubicBezTo>
                <a:cubicBezTo>
                  <a:pt x="41" y="35"/>
                  <a:pt x="41" y="35"/>
                  <a:pt x="41" y="35"/>
                </a:cubicBezTo>
                <a:cubicBezTo>
                  <a:pt x="41" y="35"/>
                  <a:pt x="41" y="35"/>
                  <a:pt x="41" y="35"/>
                </a:cubicBezTo>
                <a:cubicBezTo>
                  <a:pt x="41" y="35"/>
                  <a:pt x="41" y="35"/>
                  <a:pt x="41" y="35"/>
                </a:cubicBezTo>
                <a:cubicBezTo>
                  <a:pt x="41" y="35"/>
                  <a:pt x="41" y="35"/>
                  <a:pt x="41" y="35"/>
                </a:cubicBezTo>
                <a:cubicBezTo>
                  <a:pt x="41" y="35"/>
                  <a:pt x="41" y="35"/>
                  <a:pt x="41" y="35"/>
                </a:cubicBezTo>
                <a:cubicBezTo>
                  <a:pt x="41" y="35"/>
                  <a:pt x="41" y="35"/>
                  <a:pt x="41" y="35"/>
                </a:cubicBezTo>
                <a:cubicBezTo>
                  <a:pt x="41" y="35"/>
                  <a:pt x="41" y="35"/>
                  <a:pt x="41" y="35"/>
                </a:cubicBezTo>
                <a:cubicBezTo>
                  <a:pt x="41" y="35"/>
                  <a:pt x="41" y="35"/>
                  <a:pt x="41" y="35"/>
                </a:cubicBezTo>
                <a:cubicBezTo>
                  <a:pt x="41" y="35"/>
                  <a:pt x="41" y="35"/>
                  <a:pt x="41" y="35"/>
                </a:cubicBezTo>
                <a:cubicBezTo>
                  <a:pt x="41" y="35"/>
                  <a:pt x="41" y="35"/>
                  <a:pt x="41" y="35"/>
                </a:cubicBezTo>
                <a:cubicBezTo>
                  <a:pt x="41" y="35"/>
                  <a:pt x="41" y="35"/>
                  <a:pt x="41" y="35"/>
                </a:cubicBezTo>
                <a:cubicBezTo>
                  <a:pt x="41" y="35"/>
                  <a:pt x="41" y="35"/>
                  <a:pt x="41" y="35"/>
                </a:cubicBezTo>
                <a:cubicBezTo>
                  <a:pt x="41" y="35"/>
                  <a:pt x="41" y="35"/>
                  <a:pt x="41" y="35"/>
                </a:cubicBezTo>
                <a:cubicBezTo>
                  <a:pt x="41" y="35"/>
                  <a:pt x="41" y="35"/>
                  <a:pt x="41" y="35"/>
                </a:cubicBezTo>
                <a:cubicBezTo>
                  <a:pt x="41" y="35"/>
                  <a:pt x="41" y="35"/>
                  <a:pt x="41" y="35"/>
                </a:cubicBezTo>
                <a:cubicBezTo>
                  <a:pt x="41" y="35"/>
                  <a:pt x="41" y="35"/>
                  <a:pt x="41" y="35"/>
                </a:cubicBezTo>
                <a:cubicBezTo>
                  <a:pt x="41" y="35"/>
                  <a:pt x="41" y="35"/>
                  <a:pt x="41" y="35"/>
                </a:cubicBezTo>
                <a:cubicBezTo>
                  <a:pt x="41" y="35"/>
                  <a:pt x="41" y="35"/>
                  <a:pt x="41" y="35"/>
                </a:cubicBezTo>
                <a:cubicBezTo>
                  <a:pt x="41" y="36"/>
                  <a:pt x="41" y="36"/>
                  <a:pt x="41" y="36"/>
                </a:cubicBezTo>
                <a:cubicBezTo>
                  <a:pt x="41" y="36"/>
                  <a:pt x="41" y="36"/>
                  <a:pt x="41" y="36"/>
                </a:cubicBezTo>
                <a:cubicBezTo>
                  <a:pt x="41" y="36"/>
                  <a:pt x="41" y="36"/>
                  <a:pt x="41" y="36"/>
                </a:cubicBezTo>
                <a:cubicBezTo>
                  <a:pt x="41" y="36"/>
                  <a:pt x="41" y="36"/>
                  <a:pt x="41" y="36"/>
                </a:cubicBezTo>
                <a:cubicBezTo>
                  <a:pt x="41" y="36"/>
                  <a:pt x="41" y="36"/>
                  <a:pt x="41" y="36"/>
                </a:cubicBezTo>
                <a:cubicBezTo>
                  <a:pt x="41" y="36"/>
                  <a:pt x="41" y="36"/>
                  <a:pt x="41" y="36"/>
                </a:cubicBezTo>
                <a:cubicBezTo>
                  <a:pt x="41" y="36"/>
                  <a:pt x="41" y="36"/>
                  <a:pt x="41" y="36"/>
                </a:cubicBezTo>
                <a:cubicBezTo>
                  <a:pt x="41" y="36"/>
                  <a:pt x="41" y="36"/>
                  <a:pt x="41" y="36"/>
                </a:cubicBezTo>
                <a:cubicBezTo>
                  <a:pt x="41" y="36"/>
                  <a:pt x="41" y="36"/>
                  <a:pt x="41" y="36"/>
                </a:cubicBezTo>
                <a:cubicBezTo>
                  <a:pt x="41" y="36"/>
                  <a:pt x="41" y="36"/>
                  <a:pt x="41" y="36"/>
                </a:cubicBezTo>
                <a:cubicBezTo>
                  <a:pt x="41" y="36"/>
                  <a:pt x="41" y="36"/>
                  <a:pt x="41" y="36"/>
                </a:cubicBezTo>
                <a:cubicBezTo>
                  <a:pt x="41" y="36"/>
                  <a:pt x="41" y="36"/>
                  <a:pt x="41" y="36"/>
                </a:cubicBezTo>
                <a:cubicBezTo>
                  <a:pt x="41" y="36"/>
                  <a:pt x="41" y="36"/>
                  <a:pt x="41" y="36"/>
                </a:cubicBezTo>
                <a:cubicBezTo>
                  <a:pt x="41" y="36"/>
                  <a:pt x="41" y="36"/>
                  <a:pt x="41" y="36"/>
                </a:cubicBezTo>
                <a:cubicBezTo>
                  <a:pt x="41" y="36"/>
                  <a:pt x="41" y="36"/>
                  <a:pt x="41" y="36"/>
                </a:cubicBezTo>
                <a:cubicBezTo>
                  <a:pt x="41" y="36"/>
                  <a:pt x="41" y="36"/>
                  <a:pt x="41" y="36"/>
                </a:cubicBezTo>
                <a:cubicBezTo>
                  <a:pt x="41" y="36"/>
                  <a:pt x="41" y="36"/>
                  <a:pt x="41" y="36"/>
                </a:cubicBezTo>
                <a:cubicBezTo>
                  <a:pt x="41" y="36"/>
                  <a:pt x="41" y="36"/>
                  <a:pt x="41" y="36"/>
                </a:cubicBezTo>
                <a:cubicBezTo>
                  <a:pt x="41" y="36"/>
                  <a:pt x="41" y="36"/>
                  <a:pt x="41" y="36"/>
                </a:cubicBezTo>
                <a:cubicBezTo>
                  <a:pt x="41" y="36"/>
                  <a:pt x="41" y="36"/>
                  <a:pt x="41" y="36"/>
                </a:cubicBezTo>
                <a:cubicBezTo>
                  <a:pt x="41" y="36"/>
                  <a:pt x="41" y="36"/>
                  <a:pt x="41" y="36"/>
                </a:cubicBezTo>
                <a:cubicBezTo>
                  <a:pt x="41" y="36"/>
                  <a:pt x="41" y="36"/>
                  <a:pt x="41" y="36"/>
                </a:cubicBezTo>
                <a:cubicBezTo>
                  <a:pt x="41" y="36"/>
                  <a:pt x="41" y="36"/>
                  <a:pt x="41" y="36"/>
                </a:cubicBezTo>
                <a:cubicBezTo>
                  <a:pt x="41" y="36"/>
                  <a:pt x="41" y="36"/>
                  <a:pt x="41" y="36"/>
                </a:cubicBezTo>
                <a:cubicBezTo>
                  <a:pt x="41" y="36"/>
                  <a:pt x="41" y="36"/>
                  <a:pt x="41" y="36"/>
                </a:cubicBezTo>
                <a:cubicBezTo>
                  <a:pt x="41" y="36"/>
                  <a:pt x="41" y="36"/>
                  <a:pt x="41" y="36"/>
                </a:cubicBezTo>
                <a:cubicBezTo>
                  <a:pt x="41" y="36"/>
                  <a:pt x="41" y="36"/>
                  <a:pt x="41" y="36"/>
                </a:cubicBezTo>
                <a:cubicBezTo>
                  <a:pt x="41" y="36"/>
                  <a:pt x="41" y="36"/>
                  <a:pt x="41" y="36"/>
                </a:cubicBezTo>
                <a:cubicBezTo>
                  <a:pt x="41" y="36"/>
                  <a:pt x="41" y="36"/>
                  <a:pt x="41" y="36"/>
                </a:cubicBezTo>
                <a:cubicBezTo>
                  <a:pt x="41" y="36"/>
                  <a:pt x="41" y="36"/>
                  <a:pt x="41" y="36"/>
                </a:cubicBezTo>
                <a:cubicBezTo>
                  <a:pt x="41" y="36"/>
                  <a:pt x="41" y="36"/>
                  <a:pt x="41" y="36"/>
                </a:cubicBezTo>
                <a:cubicBezTo>
                  <a:pt x="41" y="36"/>
                  <a:pt x="41" y="36"/>
                  <a:pt x="41" y="36"/>
                </a:cubicBezTo>
                <a:cubicBezTo>
                  <a:pt x="41" y="36"/>
                  <a:pt x="41" y="36"/>
                  <a:pt x="41" y="36"/>
                </a:cubicBezTo>
                <a:cubicBezTo>
                  <a:pt x="41" y="36"/>
                  <a:pt x="41" y="36"/>
                  <a:pt x="41" y="36"/>
                </a:cubicBezTo>
                <a:cubicBezTo>
                  <a:pt x="41" y="36"/>
                  <a:pt x="41" y="36"/>
                  <a:pt x="41" y="36"/>
                </a:cubicBezTo>
                <a:cubicBezTo>
                  <a:pt x="41" y="36"/>
                  <a:pt x="41" y="36"/>
                  <a:pt x="41" y="36"/>
                </a:cubicBezTo>
                <a:cubicBezTo>
                  <a:pt x="41" y="36"/>
                  <a:pt x="41" y="36"/>
                  <a:pt x="41" y="36"/>
                </a:cubicBezTo>
                <a:cubicBezTo>
                  <a:pt x="41" y="36"/>
                  <a:pt x="41" y="36"/>
                  <a:pt x="41" y="36"/>
                </a:cubicBezTo>
                <a:cubicBezTo>
                  <a:pt x="41" y="36"/>
                  <a:pt x="41" y="36"/>
                  <a:pt x="41" y="36"/>
                </a:cubicBezTo>
                <a:cubicBezTo>
                  <a:pt x="41" y="36"/>
                  <a:pt x="41" y="36"/>
                  <a:pt x="41" y="36"/>
                </a:cubicBezTo>
                <a:cubicBezTo>
                  <a:pt x="41" y="36"/>
                  <a:pt x="41" y="36"/>
                  <a:pt x="41" y="36"/>
                </a:cubicBezTo>
                <a:cubicBezTo>
                  <a:pt x="41" y="36"/>
                  <a:pt x="41" y="36"/>
                  <a:pt x="41" y="36"/>
                </a:cubicBezTo>
                <a:cubicBezTo>
                  <a:pt x="41" y="36"/>
                  <a:pt x="41" y="36"/>
                  <a:pt x="41" y="36"/>
                </a:cubicBezTo>
                <a:cubicBezTo>
                  <a:pt x="41" y="36"/>
                  <a:pt x="41" y="36"/>
                  <a:pt x="41" y="36"/>
                </a:cubicBezTo>
                <a:cubicBezTo>
                  <a:pt x="41" y="36"/>
                  <a:pt x="41" y="36"/>
                  <a:pt x="41" y="36"/>
                </a:cubicBezTo>
                <a:cubicBezTo>
                  <a:pt x="41" y="36"/>
                  <a:pt x="41" y="36"/>
                  <a:pt x="41" y="36"/>
                </a:cubicBezTo>
                <a:cubicBezTo>
                  <a:pt x="41" y="36"/>
                  <a:pt x="41" y="36"/>
                  <a:pt x="41" y="36"/>
                </a:cubicBezTo>
                <a:cubicBezTo>
                  <a:pt x="41" y="36"/>
                  <a:pt x="41" y="36"/>
                  <a:pt x="41" y="36"/>
                </a:cubicBezTo>
                <a:cubicBezTo>
                  <a:pt x="41" y="36"/>
                  <a:pt x="41" y="36"/>
                  <a:pt x="41" y="36"/>
                </a:cubicBezTo>
                <a:cubicBezTo>
                  <a:pt x="41" y="36"/>
                  <a:pt x="41" y="36"/>
                  <a:pt x="41" y="36"/>
                </a:cubicBezTo>
                <a:cubicBezTo>
                  <a:pt x="41" y="36"/>
                  <a:pt x="41" y="36"/>
                  <a:pt x="41" y="36"/>
                </a:cubicBezTo>
                <a:cubicBezTo>
                  <a:pt x="41" y="36"/>
                  <a:pt x="41" y="36"/>
                  <a:pt x="41" y="36"/>
                </a:cubicBezTo>
                <a:cubicBezTo>
                  <a:pt x="41" y="36"/>
                  <a:pt x="41" y="36"/>
                  <a:pt x="41" y="36"/>
                </a:cubicBezTo>
                <a:cubicBezTo>
                  <a:pt x="41" y="36"/>
                  <a:pt x="41" y="36"/>
                  <a:pt x="41" y="36"/>
                </a:cubicBezTo>
                <a:cubicBezTo>
                  <a:pt x="41" y="36"/>
                  <a:pt x="41" y="36"/>
                  <a:pt x="41" y="36"/>
                </a:cubicBezTo>
                <a:cubicBezTo>
                  <a:pt x="41" y="36"/>
                  <a:pt x="41" y="36"/>
                  <a:pt x="41" y="36"/>
                </a:cubicBezTo>
                <a:cubicBezTo>
                  <a:pt x="41" y="36"/>
                  <a:pt x="41" y="36"/>
                  <a:pt x="41" y="36"/>
                </a:cubicBezTo>
                <a:cubicBezTo>
                  <a:pt x="41" y="36"/>
                  <a:pt x="41" y="36"/>
                  <a:pt x="41" y="36"/>
                </a:cubicBezTo>
                <a:cubicBezTo>
                  <a:pt x="41" y="36"/>
                  <a:pt x="41" y="36"/>
                  <a:pt x="41" y="36"/>
                </a:cubicBezTo>
                <a:cubicBezTo>
                  <a:pt x="41" y="36"/>
                  <a:pt x="41" y="36"/>
                  <a:pt x="40" y="36"/>
                </a:cubicBezTo>
                <a:cubicBezTo>
                  <a:pt x="40" y="36"/>
                  <a:pt x="40" y="36"/>
                  <a:pt x="40" y="36"/>
                </a:cubicBezTo>
                <a:cubicBezTo>
                  <a:pt x="40" y="35"/>
                  <a:pt x="40" y="35"/>
                  <a:pt x="40" y="35"/>
                </a:cubicBezTo>
                <a:cubicBezTo>
                  <a:pt x="40" y="35"/>
                  <a:pt x="40" y="35"/>
                  <a:pt x="40" y="35"/>
                </a:cubicBezTo>
                <a:cubicBezTo>
                  <a:pt x="40" y="35"/>
                  <a:pt x="40" y="35"/>
                  <a:pt x="40" y="35"/>
                </a:cubicBezTo>
                <a:cubicBezTo>
                  <a:pt x="40" y="35"/>
                  <a:pt x="40" y="35"/>
                  <a:pt x="40" y="35"/>
                </a:cubicBezTo>
                <a:cubicBezTo>
                  <a:pt x="40" y="35"/>
                  <a:pt x="40" y="35"/>
                  <a:pt x="40" y="35"/>
                </a:cubicBezTo>
                <a:cubicBezTo>
                  <a:pt x="40" y="35"/>
                  <a:pt x="40" y="35"/>
                  <a:pt x="40" y="35"/>
                </a:cubicBezTo>
                <a:cubicBezTo>
                  <a:pt x="40" y="35"/>
                  <a:pt x="40" y="35"/>
                  <a:pt x="40" y="35"/>
                </a:cubicBezTo>
                <a:cubicBezTo>
                  <a:pt x="40" y="35"/>
                  <a:pt x="40" y="35"/>
                  <a:pt x="40" y="35"/>
                </a:cubicBezTo>
                <a:cubicBezTo>
                  <a:pt x="40" y="35"/>
                  <a:pt x="40" y="35"/>
                  <a:pt x="40" y="35"/>
                </a:cubicBezTo>
                <a:cubicBezTo>
                  <a:pt x="40" y="35"/>
                  <a:pt x="40" y="35"/>
                  <a:pt x="40" y="35"/>
                </a:cubicBezTo>
                <a:cubicBezTo>
                  <a:pt x="40" y="35"/>
                  <a:pt x="40" y="35"/>
                  <a:pt x="40" y="35"/>
                </a:cubicBezTo>
                <a:cubicBezTo>
                  <a:pt x="40" y="35"/>
                  <a:pt x="40" y="35"/>
                  <a:pt x="40" y="35"/>
                </a:cubicBezTo>
                <a:cubicBezTo>
                  <a:pt x="40" y="35"/>
                  <a:pt x="40" y="35"/>
                  <a:pt x="40" y="35"/>
                </a:cubicBezTo>
                <a:cubicBezTo>
                  <a:pt x="40" y="35"/>
                  <a:pt x="40" y="35"/>
                  <a:pt x="40" y="35"/>
                </a:cubicBezTo>
                <a:cubicBezTo>
                  <a:pt x="40" y="35"/>
                  <a:pt x="40" y="35"/>
                  <a:pt x="40" y="35"/>
                </a:cubicBezTo>
                <a:cubicBezTo>
                  <a:pt x="40" y="35"/>
                  <a:pt x="40" y="35"/>
                  <a:pt x="40" y="35"/>
                </a:cubicBezTo>
                <a:cubicBezTo>
                  <a:pt x="40" y="35"/>
                  <a:pt x="40" y="35"/>
                  <a:pt x="40" y="35"/>
                </a:cubicBezTo>
                <a:cubicBezTo>
                  <a:pt x="40" y="35"/>
                  <a:pt x="40" y="35"/>
                  <a:pt x="40" y="35"/>
                </a:cubicBezTo>
                <a:cubicBezTo>
                  <a:pt x="40" y="35"/>
                  <a:pt x="40" y="35"/>
                  <a:pt x="40" y="35"/>
                </a:cubicBezTo>
                <a:cubicBezTo>
                  <a:pt x="40" y="35"/>
                  <a:pt x="40" y="35"/>
                  <a:pt x="40" y="35"/>
                </a:cubicBezTo>
                <a:cubicBezTo>
                  <a:pt x="40" y="35"/>
                  <a:pt x="40" y="35"/>
                  <a:pt x="40" y="35"/>
                </a:cubicBezTo>
                <a:cubicBezTo>
                  <a:pt x="40" y="35"/>
                  <a:pt x="40" y="35"/>
                  <a:pt x="40" y="35"/>
                </a:cubicBezTo>
                <a:cubicBezTo>
                  <a:pt x="40" y="35"/>
                  <a:pt x="40" y="35"/>
                  <a:pt x="40" y="35"/>
                </a:cubicBezTo>
                <a:cubicBezTo>
                  <a:pt x="40" y="35"/>
                  <a:pt x="40" y="35"/>
                  <a:pt x="40" y="35"/>
                </a:cubicBezTo>
                <a:cubicBezTo>
                  <a:pt x="40" y="35"/>
                  <a:pt x="40" y="35"/>
                  <a:pt x="40" y="35"/>
                </a:cubicBezTo>
                <a:cubicBezTo>
                  <a:pt x="40" y="35"/>
                  <a:pt x="39" y="35"/>
                  <a:pt x="39" y="35"/>
                </a:cubicBezTo>
                <a:cubicBezTo>
                  <a:pt x="39" y="35"/>
                  <a:pt x="39" y="35"/>
                  <a:pt x="39" y="35"/>
                </a:cubicBezTo>
                <a:cubicBezTo>
                  <a:pt x="39" y="35"/>
                  <a:pt x="39" y="35"/>
                  <a:pt x="39" y="35"/>
                </a:cubicBezTo>
                <a:cubicBezTo>
                  <a:pt x="39" y="35"/>
                  <a:pt x="39" y="35"/>
                  <a:pt x="39" y="35"/>
                </a:cubicBezTo>
                <a:cubicBezTo>
                  <a:pt x="39" y="35"/>
                  <a:pt x="39" y="35"/>
                  <a:pt x="39" y="34"/>
                </a:cubicBezTo>
                <a:cubicBezTo>
                  <a:pt x="39" y="34"/>
                  <a:pt x="39" y="34"/>
                  <a:pt x="39" y="34"/>
                </a:cubicBezTo>
                <a:cubicBezTo>
                  <a:pt x="39" y="34"/>
                  <a:pt x="39" y="34"/>
                  <a:pt x="39" y="34"/>
                </a:cubicBezTo>
                <a:cubicBezTo>
                  <a:pt x="39" y="34"/>
                  <a:pt x="39" y="34"/>
                  <a:pt x="39" y="34"/>
                </a:cubicBezTo>
                <a:cubicBezTo>
                  <a:pt x="39" y="35"/>
                  <a:pt x="39" y="35"/>
                  <a:pt x="39" y="35"/>
                </a:cubicBezTo>
                <a:cubicBezTo>
                  <a:pt x="39" y="35"/>
                  <a:pt x="39" y="35"/>
                  <a:pt x="39" y="35"/>
                </a:cubicBezTo>
                <a:cubicBezTo>
                  <a:pt x="39" y="35"/>
                  <a:pt x="39" y="35"/>
                  <a:pt x="39" y="35"/>
                </a:cubicBezTo>
                <a:cubicBezTo>
                  <a:pt x="39" y="35"/>
                  <a:pt x="39" y="35"/>
                  <a:pt x="39" y="35"/>
                </a:cubicBezTo>
                <a:cubicBezTo>
                  <a:pt x="39" y="35"/>
                  <a:pt x="39" y="35"/>
                  <a:pt x="39" y="35"/>
                </a:cubicBezTo>
                <a:cubicBezTo>
                  <a:pt x="39" y="35"/>
                  <a:pt x="39" y="35"/>
                  <a:pt x="39" y="35"/>
                </a:cubicBezTo>
                <a:cubicBezTo>
                  <a:pt x="39" y="35"/>
                  <a:pt x="39" y="35"/>
                  <a:pt x="39" y="35"/>
                </a:cubicBezTo>
                <a:cubicBezTo>
                  <a:pt x="39" y="35"/>
                  <a:pt x="39" y="35"/>
                  <a:pt x="39" y="35"/>
                </a:cubicBezTo>
                <a:cubicBezTo>
                  <a:pt x="39" y="35"/>
                  <a:pt x="39" y="35"/>
                  <a:pt x="39" y="35"/>
                </a:cubicBezTo>
                <a:cubicBezTo>
                  <a:pt x="39" y="35"/>
                  <a:pt x="39" y="35"/>
                  <a:pt x="39" y="35"/>
                </a:cubicBezTo>
                <a:cubicBezTo>
                  <a:pt x="39" y="35"/>
                  <a:pt x="39" y="35"/>
                  <a:pt x="39" y="35"/>
                </a:cubicBezTo>
                <a:cubicBezTo>
                  <a:pt x="39" y="35"/>
                  <a:pt x="39" y="35"/>
                  <a:pt x="39" y="35"/>
                </a:cubicBezTo>
                <a:cubicBezTo>
                  <a:pt x="39" y="35"/>
                  <a:pt x="39" y="35"/>
                  <a:pt x="39" y="35"/>
                </a:cubicBezTo>
                <a:cubicBezTo>
                  <a:pt x="39" y="35"/>
                  <a:pt x="39" y="35"/>
                  <a:pt x="39" y="35"/>
                </a:cubicBezTo>
                <a:cubicBezTo>
                  <a:pt x="39" y="35"/>
                  <a:pt x="39" y="35"/>
                  <a:pt x="39" y="35"/>
                </a:cubicBezTo>
                <a:cubicBezTo>
                  <a:pt x="39" y="35"/>
                  <a:pt x="39" y="35"/>
                  <a:pt x="39" y="35"/>
                </a:cubicBezTo>
                <a:cubicBezTo>
                  <a:pt x="39" y="35"/>
                  <a:pt x="39" y="35"/>
                  <a:pt x="39" y="35"/>
                </a:cubicBezTo>
                <a:cubicBezTo>
                  <a:pt x="39" y="35"/>
                  <a:pt x="39" y="35"/>
                  <a:pt x="39" y="35"/>
                </a:cubicBezTo>
                <a:cubicBezTo>
                  <a:pt x="39" y="35"/>
                  <a:pt x="39" y="35"/>
                  <a:pt x="38" y="35"/>
                </a:cubicBezTo>
                <a:cubicBezTo>
                  <a:pt x="38" y="35"/>
                  <a:pt x="38" y="35"/>
                  <a:pt x="38" y="35"/>
                </a:cubicBezTo>
                <a:cubicBezTo>
                  <a:pt x="38" y="35"/>
                  <a:pt x="38" y="35"/>
                  <a:pt x="38" y="35"/>
                </a:cubicBezTo>
                <a:cubicBezTo>
                  <a:pt x="38" y="35"/>
                  <a:pt x="38" y="35"/>
                  <a:pt x="38" y="35"/>
                </a:cubicBezTo>
                <a:cubicBezTo>
                  <a:pt x="38" y="35"/>
                  <a:pt x="38" y="35"/>
                  <a:pt x="38" y="35"/>
                </a:cubicBezTo>
                <a:cubicBezTo>
                  <a:pt x="38" y="35"/>
                  <a:pt x="38" y="35"/>
                  <a:pt x="38" y="35"/>
                </a:cubicBezTo>
                <a:cubicBezTo>
                  <a:pt x="38" y="35"/>
                  <a:pt x="38" y="35"/>
                  <a:pt x="38" y="35"/>
                </a:cubicBezTo>
                <a:cubicBezTo>
                  <a:pt x="38" y="35"/>
                  <a:pt x="38" y="35"/>
                  <a:pt x="38" y="35"/>
                </a:cubicBezTo>
                <a:cubicBezTo>
                  <a:pt x="38" y="35"/>
                  <a:pt x="38" y="35"/>
                  <a:pt x="38" y="35"/>
                </a:cubicBezTo>
                <a:cubicBezTo>
                  <a:pt x="38" y="35"/>
                  <a:pt x="38" y="35"/>
                  <a:pt x="38" y="35"/>
                </a:cubicBezTo>
                <a:cubicBezTo>
                  <a:pt x="38" y="35"/>
                  <a:pt x="38" y="35"/>
                  <a:pt x="38" y="35"/>
                </a:cubicBezTo>
                <a:cubicBezTo>
                  <a:pt x="38" y="35"/>
                  <a:pt x="38" y="35"/>
                  <a:pt x="38" y="35"/>
                </a:cubicBezTo>
                <a:cubicBezTo>
                  <a:pt x="38" y="35"/>
                  <a:pt x="38" y="35"/>
                  <a:pt x="38" y="35"/>
                </a:cubicBezTo>
                <a:cubicBezTo>
                  <a:pt x="38" y="35"/>
                  <a:pt x="38" y="35"/>
                  <a:pt x="38" y="35"/>
                </a:cubicBezTo>
                <a:cubicBezTo>
                  <a:pt x="38" y="35"/>
                  <a:pt x="38" y="35"/>
                  <a:pt x="38" y="35"/>
                </a:cubicBezTo>
                <a:cubicBezTo>
                  <a:pt x="38" y="35"/>
                  <a:pt x="38" y="35"/>
                  <a:pt x="38" y="35"/>
                </a:cubicBezTo>
                <a:cubicBezTo>
                  <a:pt x="38" y="35"/>
                  <a:pt x="38" y="35"/>
                  <a:pt x="38" y="35"/>
                </a:cubicBezTo>
                <a:cubicBezTo>
                  <a:pt x="38" y="35"/>
                  <a:pt x="38" y="35"/>
                  <a:pt x="38" y="35"/>
                </a:cubicBezTo>
                <a:cubicBezTo>
                  <a:pt x="38" y="35"/>
                  <a:pt x="38" y="35"/>
                  <a:pt x="38" y="35"/>
                </a:cubicBezTo>
                <a:cubicBezTo>
                  <a:pt x="38" y="35"/>
                  <a:pt x="38" y="35"/>
                  <a:pt x="38" y="35"/>
                </a:cubicBezTo>
                <a:cubicBezTo>
                  <a:pt x="38" y="35"/>
                  <a:pt x="38" y="35"/>
                  <a:pt x="38" y="35"/>
                </a:cubicBezTo>
                <a:cubicBezTo>
                  <a:pt x="38" y="35"/>
                  <a:pt x="38" y="35"/>
                  <a:pt x="38" y="35"/>
                </a:cubicBezTo>
                <a:cubicBezTo>
                  <a:pt x="38" y="35"/>
                  <a:pt x="38" y="35"/>
                  <a:pt x="38" y="35"/>
                </a:cubicBezTo>
                <a:cubicBezTo>
                  <a:pt x="38" y="35"/>
                  <a:pt x="38" y="35"/>
                  <a:pt x="38" y="35"/>
                </a:cubicBezTo>
                <a:cubicBezTo>
                  <a:pt x="38" y="35"/>
                  <a:pt x="38" y="35"/>
                  <a:pt x="38" y="35"/>
                </a:cubicBezTo>
                <a:cubicBezTo>
                  <a:pt x="38" y="35"/>
                  <a:pt x="38" y="35"/>
                  <a:pt x="38" y="35"/>
                </a:cubicBezTo>
                <a:cubicBezTo>
                  <a:pt x="38" y="35"/>
                  <a:pt x="38" y="36"/>
                  <a:pt x="38" y="36"/>
                </a:cubicBezTo>
                <a:cubicBezTo>
                  <a:pt x="38" y="36"/>
                  <a:pt x="38" y="36"/>
                  <a:pt x="38" y="36"/>
                </a:cubicBezTo>
                <a:cubicBezTo>
                  <a:pt x="38" y="36"/>
                  <a:pt x="37" y="36"/>
                  <a:pt x="37" y="36"/>
                </a:cubicBezTo>
                <a:cubicBezTo>
                  <a:pt x="37" y="36"/>
                  <a:pt x="37" y="36"/>
                  <a:pt x="37" y="36"/>
                </a:cubicBezTo>
                <a:cubicBezTo>
                  <a:pt x="37" y="36"/>
                  <a:pt x="37" y="36"/>
                  <a:pt x="37" y="36"/>
                </a:cubicBezTo>
                <a:cubicBezTo>
                  <a:pt x="37" y="36"/>
                  <a:pt x="37" y="36"/>
                  <a:pt x="37" y="36"/>
                </a:cubicBezTo>
                <a:cubicBezTo>
                  <a:pt x="37" y="36"/>
                  <a:pt x="37" y="36"/>
                  <a:pt x="37" y="36"/>
                </a:cubicBezTo>
                <a:cubicBezTo>
                  <a:pt x="37" y="36"/>
                  <a:pt x="37" y="36"/>
                  <a:pt x="37" y="36"/>
                </a:cubicBezTo>
                <a:cubicBezTo>
                  <a:pt x="37" y="36"/>
                  <a:pt x="37" y="36"/>
                  <a:pt x="37" y="36"/>
                </a:cubicBezTo>
                <a:cubicBezTo>
                  <a:pt x="37" y="36"/>
                  <a:pt x="37" y="36"/>
                  <a:pt x="37" y="36"/>
                </a:cubicBezTo>
                <a:cubicBezTo>
                  <a:pt x="37" y="36"/>
                  <a:pt x="37" y="36"/>
                  <a:pt x="37" y="36"/>
                </a:cubicBezTo>
                <a:cubicBezTo>
                  <a:pt x="37" y="36"/>
                  <a:pt x="37" y="36"/>
                  <a:pt x="37" y="36"/>
                </a:cubicBezTo>
                <a:cubicBezTo>
                  <a:pt x="37" y="36"/>
                  <a:pt x="37" y="36"/>
                  <a:pt x="37" y="36"/>
                </a:cubicBezTo>
                <a:cubicBezTo>
                  <a:pt x="37" y="36"/>
                  <a:pt x="37" y="36"/>
                  <a:pt x="37" y="36"/>
                </a:cubicBezTo>
                <a:cubicBezTo>
                  <a:pt x="37" y="36"/>
                  <a:pt x="37" y="36"/>
                  <a:pt x="37" y="36"/>
                </a:cubicBezTo>
                <a:cubicBezTo>
                  <a:pt x="37" y="36"/>
                  <a:pt x="37" y="36"/>
                  <a:pt x="37" y="36"/>
                </a:cubicBezTo>
                <a:cubicBezTo>
                  <a:pt x="37" y="36"/>
                  <a:pt x="37" y="36"/>
                  <a:pt x="37" y="36"/>
                </a:cubicBezTo>
                <a:cubicBezTo>
                  <a:pt x="37" y="36"/>
                  <a:pt x="37" y="36"/>
                  <a:pt x="37" y="36"/>
                </a:cubicBezTo>
                <a:cubicBezTo>
                  <a:pt x="37" y="36"/>
                  <a:pt x="37" y="36"/>
                  <a:pt x="37" y="36"/>
                </a:cubicBezTo>
                <a:cubicBezTo>
                  <a:pt x="37" y="36"/>
                  <a:pt x="37" y="36"/>
                  <a:pt x="37" y="36"/>
                </a:cubicBezTo>
                <a:cubicBezTo>
                  <a:pt x="37" y="36"/>
                  <a:pt x="37" y="36"/>
                  <a:pt x="37" y="36"/>
                </a:cubicBezTo>
                <a:cubicBezTo>
                  <a:pt x="37" y="36"/>
                  <a:pt x="37" y="36"/>
                  <a:pt x="37" y="36"/>
                </a:cubicBezTo>
                <a:cubicBezTo>
                  <a:pt x="37" y="36"/>
                  <a:pt x="37" y="37"/>
                  <a:pt x="37" y="37"/>
                </a:cubicBezTo>
                <a:cubicBezTo>
                  <a:pt x="37" y="37"/>
                  <a:pt x="37" y="37"/>
                  <a:pt x="37" y="37"/>
                </a:cubicBezTo>
                <a:cubicBezTo>
                  <a:pt x="37" y="37"/>
                  <a:pt x="37" y="37"/>
                  <a:pt x="37" y="37"/>
                </a:cubicBezTo>
                <a:cubicBezTo>
                  <a:pt x="37" y="37"/>
                  <a:pt x="37" y="37"/>
                  <a:pt x="37" y="37"/>
                </a:cubicBezTo>
                <a:cubicBezTo>
                  <a:pt x="37" y="37"/>
                  <a:pt x="37" y="37"/>
                  <a:pt x="37" y="37"/>
                </a:cubicBezTo>
                <a:cubicBezTo>
                  <a:pt x="37" y="37"/>
                  <a:pt x="37" y="37"/>
                  <a:pt x="37" y="37"/>
                </a:cubicBezTo>
                <a:cubicBezTo>
                  <a:pt x="37" y="37"/>
                  <a:pt x="37" y="37"/>
                  <a:pt x="37" y="37"/>
                </a:cubicBezTo>
                <a:cubicBezTo>
                  <a:pt x="37" y="37"/>
                  <a:pt x="37" y="37"/>
                  <a:pt x="37" y="37"/>
                </a:cubicBezTo>
                <a:cubicBezTo>
                  <a:pt x="37" y="37"/>
                  <a:pt x="37" y="37"/>
                  <a:pt x="37" y="37"/>
                </a:cubicBezTo>
                <a:cubicBezTo>
                  <a:pt x="37" y="37"/>
                  <a:pt x="37" y="37"/>
                  <a:pt x="37" y="37"/>
                </a:cubicBezTo>
                <a:cubicBezTo>
                  <a:pt x="37" y="37"/>
                  <a:pt x="37" y="37"/>
                  <a:pt x="37" y="37"/>
                </a:cubicBezTo>
                <a:cubicBezTo>
                  <a:pt x="37" y="37"/>
                  <a:pt x="37" y="37"/>
                  <a:pt x="37" y="37"/>
                </a:cubicBezTo>
                <a:cubicBezTo>
                  <a:pt x="37" y="37"/>
                  <a:pt x="36" y="37"/>
                  <a:pt x="36" y="37"/>
                </a:cubicBezTo>
                <a:cubicBezTo>
                  <a:pt x="36" y="37"/>
                  <a:pt x="36" y="37"/>
                  <a:pt x="36" y="37"/>
                </a:cubicBezTo>
                <a:cubicBezTo>
                  <a:pt x="36" y="37"/>
                  <a:pt x="36" y="37"/>
                  <a:pt x="36" y="37"/>
                </a:cubicBezTo>
                <a:cubicBezTo>
                  <a:pt x="36" y="37"/>
                  <a:pt x="36" y="37"/>
                  <a:pt x="36" y="37"/>
                </a:cubicBezTo>
                <a:cubicBezTo>
                  <a:pt x="36" y="37"/>
                  <a:pt x="36" y="37"/>
                  <a:pt x="36" y="37"/>
                </a:cubicBezTo>
                <a:cubicBezTo>
                  <a:pt x="36" y="37"/>
                  <a:pt x="36" y="37"/>
                  <a:pt x="36" y="37"/>
                </a:cubicBezTo>
                <a:cubicBezTo>
                  <a:pt x="36" y="37"/>
                  <a:pt x="36" y="37"/>
                  <a:pt x="36" y="37"/>
                </a:cubicBezTo>
                <a:cubicBezTo>
                  <a:pt x="36" y="37"/>
                  <a:pt x="36" y="37"/>
                  <a:pt x="36" y="37"/>
                </a:cubicBezTo>
                <a:cubicBezTo>
                  <a:pt x="36" y="37"/>
                  <a:pt x="36" y="37"/>
                  <a:pt x="36" y="37"/>
                </a:cubicBezTo>
                <a:cubicBezTo>
                  <a:pt x="36" y="37"/>
                  <a:pt x="36" y="37"/>
                  <a:pt x="36" y="37"/>
                </a:cubicBezTo>
                <a:cubicBezTo>
                  <a:pt x="36" y="37"/>
                  <a:pt x="36" y="37"/>
                  <a:pt x="36" y="37"/>
                </a:cubicBezTo>
                <a:cubicBezTo>
                  <a:pt x="36" y="37"/>
                  <a:pt x="36" y="37"/>
                  <a:pt x="36" y="37"/>
                </a:cubicBezTo>
                <a:cubicBezTo>
                  <a:pt x="36" y="37"/>
                  <a:pt x="36" y="37"/>
                  <a:pt x="36" y="37"/>
                </a:cubicBezTo>
                <a:cubicBezTo>
                  <a:pt x="36" y="37"/>
                  <a:pt x="36" y="37"/>
                  <a:pt x="36" y="37"/>
                </a:cubicBezTo>
                <a:cubicBezTo>
                  <a:pt x="36" y="37"/>
                  <a:pt x="36" y="37"/>
                  <a:pt x="36" y="37"/>
                </a:cubicBezTo>
                <a:cubicBezTo>
                  <a:pt x="36" y="37"/>
                  <a:pt x="36" y="37"/>
                  <a:pt x="36" y="37"/>
                </a:cubicBezTo>
                <a:cubicBezTo>
                  <a:pt x="36" y="37"/>
                  <a:pt x="36" y="37"/>
                  <a:pt x="36" y="37"/>
                </a:cubicBezTo>
                <a:cubicBezTo>
                  <a:pt x="36" y="37"/>
                  <a:pt x="36" y="37"/>
                  <a:pt x="36" y="37"/>
                </a:cubicBezTo>
                <a:cubicBezTo>
                  <a:pt x="36" y="37"/>
                  <a:pt x="36" y="37"/>
                  <a:pt x="36" y="37"/>
                </a:cubicBezTo>
                <a:cubicBezTo>
                  <a:pt x="36" y="37"/>
                  <a:pt x="36" y="37"/>
                  <a:pt x="36" y="37"/>
                </a:cubicBezTo>
                <a:cubicBezTo>
                  <a:pt x="36" y="37"/>
                  <a:pt x="36" y="37"/>
                  <a:pt x="36" y="37"/>
                </a:cubicBezTo>
                <a:cubicBezTo>
                  <a:pt x="36" y="37"/>
                  <a:pt x="36" y="37"/>
                  <a:pt x="36" y="37"/>
                </a:cubicBezTo>
                <a:cubicBezTo>
                  <a:pt x="36" y="37"/>
                  <a:pt x="36" y="37"/>
                  <a:pt x="36" y="37"/>
                </a:cubicBezTo>
                <a:cubicBezTo>
                  <a:pt x="36" y="37"/>
                  <a:pt x="36" y="37"/>
                  <a:pt x="36" y="37"/>
                </a:cubicBezTo>
                <a:cubicBezTo>
                  <a:pt x="36" y="37"/>
                  <a:pt x="36" y="37"/>
                  <a:pt x="36" y="37"/>
                </a:cubicBezTo>
                <a:cubicBezTo>
                  <a:pt x="36" y="37"/>
                  <a:pt x="36" y="37"/>
                  <a:pt x="36" y="37"/>
                </a:cubicBezTo>
                <a:cubicBezTo>
                  <a:pt x="36" y="37"/>
                  <a:pt x="36" y="37"/>
                  <a:pt x="35" y="37"/>
                </a:cubicBezTo>
                <a:cubicBezTo>
                  <a:pt x="35" y="37"/>
                  <a:pt x="35" y="37"/>
                  <a:pt x="35" y="37"/>
                </a:cubicBezTo>
                <a:cubicBezTo>
                  <a:pt x="35" y="37"/>
                  <a:pt x="35" y="37"/>
                  <a:pt x="35" y="37"/>
                </a:cubicBezTo>
                <a:cubicBezTo>
                  <a:pt x="35" y="37"/>
                  <a:pt x="35" y="37"/>
                  <a:pt x="35" y="37"/>
                </a:cubicBezTo>
                <a:cubicBezTo>
                  <a:pt x="35" y="37"/>
                  <a:pt x="35" y="37"/>
                  <a:pt x="35" y="37"/>
                </a:cubicBezTo>
                <a:cubicBezTo>
                  <a:pt x="35" y="37"/>
                  <a:pt x="35" y="37"/>
                  <a:pt x="35" y="37"/>
                </a:cubicBezTo>
                <a:cubicBezTo>
                  <a:pt x="35" y="37"/>
                  <a:pt x="35" y="37"/>
                  <a:pt x="35" y="37"/>
                </a:cubicBezTo>
                <a:cubicBezTo>
                  <a:pt x="35" y="37"/>
                  <a:pt x="35" y="37"/>
                  <a:pt x="35" y="37"/>
                </a:cubicBezTo>
                <a:cubicBezTo>
                  <a:pt x="35" y="37"/>
                  <a:pt x="35" y="37"/>
                  <a:pt x="35" y="37"/>
                </a:cubicBezTo>
                <a:cubicBezTo>
                  <a:pt x="35" y="37"/>
                  <a:pt x="35" y="37"/>
                  <a:pt x="35" y="36"/>
                </a:cubicBezTo>
                <a:cubicBezTo>
                  <a:pt x="35" y="36"/>
                  <a:pt x="35" y="36"/>
                  <a:pt x="35" y="36"/>
                </a:cubicBezTo>
                <a:cubicBezTo>
                  <a:pt x="35" y="36"/>
                  <a:pt x="35" y="36"/>
                  <a:pt x="35" y="36"/>
                </a:cubicBezTo>
                <a:cubicBezTo>
                  <a:pt x="35" y="36"/>
                  <a:pt x="35" y="36"/>
                  <a:pt x="35" y="36"/>
                </a:cubicBezTo>
                <a:cubicBezTo>
                  <a:pt x="35" y="36"/>
                  <a:pt x="35" y="36"/>
                  <a:pt x="35" y="36"/>
                </a:cubicBezTo>
                <a:cubicBezTo>
                  <a:pt x="35" y="36"/>
                  <a:pt x="35" y="36"/>
                  <a:pt x="35" y="36"/>
                </a:cubicBezTo>
                <a:cubicBezTo>
                  <a:pt x="35" y="36"/>
                  <a:pt x="35" y="36"/>
                  <a:pt x="35" y="36"/>
                </a:cubicBezTo>
                <a:cubicBezTo>
                  <a:pt x="35" y="36"/>
                  <a:pt x="35" y="36"/>
                  <a:pt x="35" y="36"/>
                </a:cubicBezTo>
                <a:cubicBezTo>
                  <a:pt x="35" y="36"/>
                  <a:pt x="35" y="36"/>
                  <a:pt x="35" y="36"/>
                </a:cubicBezTo>
                <a:cubicBezTo>
                  <a:pt x="35" y="36"/>
                  <a:pt x="35" y="36"/>
                  <a:pt x="35" y="36"/>
                </a:cubicBezTo>
                <a:cubicBezTo>
                  <a:pt x="35" y="36"/>
                  <a:pt x="35" y="36"/>
                  <a:pt x="35" y="36"/>
                </a:cubicBezTo>
                <a:cubicBezTo>
                  <a:pt x="35" y="36"/>
                  <a:pt x="35" y="36"/>
                  <a:pt x="35" y="36"/>
                </a:cubicBezTo>
                <a:cubicBezTo>
                  <a:pt x="35" y="36"/>
                  <a:pt x="35" y="36"/>
                  <a:pt x="35" y="36"/>
                </a:cubicBezTo>
                <a:cubicBezTo>
                  <a:pt x="35" y="36"/>
                  <a:pt x="35" y="36"/>
                  <a:pt x="35" y="36"/>
                </a:cubicBezTo>
                <a:cubicBezTo>
                  <a:pt x="35" y="36"/>
                  <a:pt x="35" y="36"/>
                  <a:pt x="35" y="36"/>
                </a:cubicBezTo>
                <a:cubicBezTo>
                  <a:pt x="35" y="36"/>
                  <a:pt x="35" y="36"/>
                  <a:pt x="35" y="36"/>
                </a:cubicBezTo>
                <a:cubicBezTo>
                  <a:pt x="35" y="36"/>
                  <a:pt x="35" y="36"/>
                  <a:pt x="35" y="36"/>
                </a:cubicBezTo>
                <a:cubicBezTo>
                  <a:pt x="35" y="36"/>
                  <a:pt x="35" y="36"/>
                  <a:pt x="35" y="36"/>
                </a:cubicBezTo>
                <a:cubicBezTo>
                  <a:pt x="35" y="36"/>
                  <a:pt x="35" y="36"/>
                  <a:pt x="35" y="36"/>
                </a:cubicBezTo>
                <a:cubicBezTo>
                  <a:pt x="35" y="36"/>
                  <a:pt x="35" y="36"/>
                  <a:pt x="35" y="36"/>
                </a:cubicBezTo>
                <a:cubicBezTo>
                  <a:pt x="35" y="36"/>
                  <a:pt x="35" y="36"/>
                  <a:pt x="35" y="36"/>
                </a:cubicBezTo>
                <a:cubicBezTo>
                  <a:pt x="35" y="36"/>
                  <a:pt x="35" y="36"/>
                  <a:pt x="35" y="36"/>
                </a:cubicBezTo>
                <a:cubicBezTo>
                  <a:pt x="35" y="36"/>
                  <a:pt x="35" y="36"/>
                  <a:pt x="35" y="36"/>
                </a:cubicBezTo>
                <a:cubicBezTo>
                  <a:pt x="35" y="35"/>
                  <a:pt x="35" y="35"/>
                  <a:pt x="35" y="35"/>
                </a:cubicBezTo>
                <a:cubicBezTo>
                  <a:pt x="35" y="35"/>
                  <a:pt x="35" y="35"/>
                  <a:pt x="35" y="35"/>
                </a:cubicBezTo>
                <a:cubicBezTo>
                  <a:pt x="35" y="35"/>
                  <a:pt x="35" y="35"/>
                  <a:pt x="35" y="35"/>
                </a:cubicBezTo>
                <a:cubicBezTo>
                  <a:pt x="35" y="35"/>
                  <a:pt x="35" y="35"/>
                  <a:pt x="35" y="35"/>
                </a:cubicBezTo>
                <a:cubicBezTo>
                  <a:pt x="35" y="35"/>
                  <a:pt x="35" y="35"/>
                  <a:pt x="35" y="35"/>
                </a:cubicBezTo>
                <a:cubicBezTo>
                  <a:pt x="35" y="35"/>
                  <a:pt x="35" y="35"/>
                  <a:pt x="35" y="35"/>
                </a:cubicBezTo>
                <a:cubicBezTo>
                  <a:pt x="35" y="35"/>
                  <a:pt x="35" y="35"/>
                  <a:pt x="35" y="35"/>
                </a:cubicBezTo>
                <a:cubicBezTo>
                  <a:pt x="35" y="35"/>
                  <a:pt x="35" y="35"/>
                  <a:pt x="35" y="35"/>
                </a:cubicBezTo>
                <a:cubicBezTo>
                  <a:pt x="35" y="35"/>
                  <a:pt x="35" y="35"/>
                  <a:pt x="35" y="35"/>
                </a:cubicBezTo>
                <a:cubicBezTo>
                  <a:pt x="35" y="35"/>
                  <a:pt x="35" y="35"/>
                  <a:pt x="35" y="35"/>
                </a:cubicBezTo>
                <a:cubicBezTo>
                  <a:pt x="35" y="35"/>
                  <a:pt x="35" y="35"/>
                  <a:pt x="35" y="35"/>
                </a:cubicBezTo>
                <a:cubicBezTo>
                  <a:pt x="35" y="35"/>
                  <a:pt x="35" y="35"/>
                  <a:pt x="35" y="35"/>
                </a:cubicBezTo>
                <a:cubicBezTo>
                  <a:pt x="35" y="35"/>
                  <a:pt x="35" y="35"/>
                  <a:pt x="35" y="35"/>
                </a:cubicBezTo>
                <a:cubicBezTo>
                  <a:pt x="35" y="35"/>
                  <a:pt x="35" y="35"/>
                  <a:pt x="35" y="35"/>
                </a:cubicBezTo>
                <a:cubicBezTo>
                  <a:pt x="35" y="35"/>
                  <a:pt x="35" y="35"/>
                  <a:pt x="35" y="35"/>
                </a:cubicBezTo>
                <a:cubicBezTo>
                  <a:pt x="35" y="35"/>
                  <a:pt x="35" y="35"/>
                  <a:pt x="35" y="35"/>
                </a:cubicBezTo>
                <a:cubicBezTo>
                  <a:pt x="35" y="35"/>
                  <a:pt x="35" y="35"/>
                  <a:pt x="35" y="35"/>
                </a:cubicBezTo>
                <a:cubicBezTo>
                  <a:pt x="35" y="35"/>
                  <a:pt x="35" y="35"/>
                  <a:pt x="35" y="35"/>
                </a:cubicBezTo>
                <a:cubicBezTo>
                  <a:pt x="35" y="35"/>
                  <a:pt x="35" y="35"/>
                  <a:pt x="35" y="35"/>
                </a:cubicBezTo>
                <a:cubicBezTo>
                  <a:pt x="35" y="35"/>
                  <a:pt x="35" y="35"/>
                  <a:pt x="35" y="35"/>
                </a:cubicBezTo>
                <a:cubicBezTo>
                  <a:pt x="35" y="35"/>
                  <a:pt x="35" y="35"/>
                  <a:pt x="35" y="35"/>
                </a:cubicBezTo>
                <a:cubicBezTo>
                  <a:pt x="35" y="35"/>
                  <a:pt x="35" y="35"/>
                  <a:pt x="35" y="35"/>
                </a:cubicBezTo>
                <a:cubicBezTo>
                  <a:pt x="35" y="35"/>
                  <a:pt x="35" y="35"/>
                  <a:pt x="35" y="35"/>
                </a:cubicBezTo>
                <a:cubicBezTo>
                  <a:pt x="35" y="35"/>
                  <a:pt x="35" y="35"/>
                  <a:pt x="35" y="35"/>
                </a:cubicBezTo>
                <a:cubicBezTo>
                  <a:pt x="35" y="35"/>
                  <a:pt x="36" y="35"/>
                  <a:pt x="36" y="35"/>
                </a:cubicBezTo>
                <a:cubicBezTo>
                  <a:pt x="36" y="35"/>
                  <a:pt x="36" y="35"/>
                  <a:pt x="36" y="35"/>
                </a:cubicBezTo>
                <a:cubicBezTo>
                  <a:pt x="36" y="35"/>
                  <a:pt x="36" y="35"/>
                  <a:pt x="36" y="35"/>
                </a:cubicBezTo>
                <a:cubicBezTo>
                  <a:pt x="36" y="35"/>
                  <a:pt x="36" y="35"/>
                  <a:pt x="36" y="35"/>
                </a:cubicBezTo>
                <a:cubicBezTo>
                  <a:pt x="36" y="35"/>
                  <a:pt x="36" y="35"/>
                  <a:pt x="36" y="35"/>
                </a:cubicBezTo>
                <a:cubicBezTo>
                  <a:pt x="36" y="35"/>
                  <a:pt x="36" y="35"/>
                  <a:pt x="36" y="35"/>
                </a:cubicBezTo>
                <a:cubicBezTo>
                  <a:pt x="36" y="35"/>
                  <a:pt x="36" y="35"/>
                  <a:pt x="36" y="35"/>
                </a:cubicBezTo>
                <a:cubicBezTo>
                  <a:pt x="36" y="35"/>
                  <a:pt x="36" y="35"/>
                  <a:pt x="36" y="35"/>
                </a:cubicBezTo>
                <a:cubicBezTo>
                  <a:pt x="36" y="35"/>
                  <a:pt x="36" y="35"/>
                  <a:pt x="36" y="35"/>
                </a:cubicBezTo>
                <a:cubicBezTo>
                  <a:pt x="36" y="35"/>
                  <a:pt x="36" y="35"/>
                  <a:pt x="36" y="35"/>
                </a:cubicBezTo>
                <a:cubicBezTo>
                  <a:pt x="36" y="35"/>
                  <a:pt x="36" y="35"/>
                  <a:pt x="36" y="35"/>
                </a:cubicBezTo>
                <a:cubicBezTo>
                  <a:pt x="36" y="35"/>
                  <a:pt x="36" y="35"/>
                  <a:pt x="36" y="35"/>
                </a:cubicBezTo>
                <a:cubicBezTo>
                  <a:pt x="36" y="35"/>
                  <a:pt x="36" y="35"/>
                  <a:pt x="36" y="35"/>
                </a:cubicBezTo>
                <a:cubicBezTo>
                  <a:pt x="36" y="35"/>
                  <a:pt x="36" y="35"/>
                  <a:pt x="36" y="35"/>
                </a:cubicBezTo>
                <a:cubicBezTo>
                  <a:pt x="36" y="35"/>
                  <a:pt x="36" y="35"/>
                  <a:pt x="36" y="35"/>
                </a:cubicBezTo>
                <a:cubicBezTo>
                  <a:pt x="36" y="35"/>
                  <a:pt x="36" y="35"/>
                  <a:pt x="36" y="35"/>
                </a:cubicBezTo>
                <a:cubicBezTo>
                  <a:pt x="36" y="35"/>
                  <a:pt x="36" y="35"/>
                  <a:pt x="36" y="35"/>
                </a:cubicBezTo>
                <a:cubicBezTo>
                  <a:pt x="36" y="35"/>
                  <a:pt x="36" y="35"/>
                  <a:pt x="36" y="35"/>
                </a:cubicBezTo>
                <a:cubicBezTo>
                  <a:pt x="36" y="35"/>
                  <a:pt x="36" y="35"/>
                  <a:pt x="36" y="35"/>
                </a:cubicBezTo>
                <a:cubicBezTo>
                  <a:pt x="36" y="35"/>
                  <a:pt x="37" y="35"/>
                  <a:pt x="37" y="35"/>
                </a:cubicBezTo>
                <a:cubicBezTo>
                  <a:pt x="37" y="35"/>
                  <a:pt x="37" y="35"/>
                  <a:pt x="37" y="35"/>
                </a:cubicBezTo>
                <a:cubicBezTo>
                  <a:pt x="37" y="35"/>
                  <a:pt x="37" y="35"/>
                  <a:pt x="37" y="35"/>
                </a:cubicBezTo>
                <a:cubicBezTo>
                  <a:pt x="37" y="35"/>
                  <a:pt x="37" y="35"/>
                  <a:pt x="37" y="35"/>
                </a:cubicBezTo>
                <a:cubicBezTo>
                  <a:pt x="37" y="35"/>
                  <a:pt x="37" y="35"/>
                  <a:pt x="37" y="35"/>
                </a:cubicBezTo>
                <a:cubicBezTo>
                  <a:pt x="37" y="35"/>
                  <a:pt x="37" y="35"/>
                  <a:pt x="37" y="35"/>
                </a:cubicBezTo>
                <a:cubicBezTo>
                  <a:pt x="37" y="35"/>
                  <a:pt x="37" y="35"/>
                  <a:pt x="37" y="35"/>
                </a:cubicBezTo>
                <a:cubicBezTo>
                  <a:pt x="37" y="35"/>
                  <a:pt x="37" y="35"/>
                  <a:pt x="37" y="35"/>
                </a:cubicBezTo>
                <a:cubicBezTo>
                  <a:pt x="37" y="35"/>
                  <a:pt x="37" y="35"/>
                  <a:pt x="37" y="35"/>
                </a:cubicBezTo>
                <a:cubicBezTo>
                  <a:pt x="37" y="35"/>
                  <a:pt x="37" y="35"/>
                  <a:pt x="37" y="35"/>
                </a:cubicBezTo>
                <a:cubicBezTo>
                  <a:pt x="37" y="35"/>
                  <a:pt x="37" y="35"/>
                  <a:pt x="37" y="35"/>
                </a:cubicBezTo>
                <a:cubicBezTo>
                  <a:pt x="37" y="35"/>
                  <a:pt x="37" y="35"/>
                  <a:pt x="37" y="35"/>
                </a:cubicBezTo>
                <a:cubicBezTo>
                  <a:pt x="37" y="35"/>
                  <a:pt x="37" y="35"/>
                  <a:pt x="37" y="35"/>
                </a:cubicBezTo>
                <a:cubicBezTo>
                  <a:pt x="37" y="35"/>
                  <a:pt x="37" y="35"/>
                  <a:pt x="37" y="35"/>
                </a:cubicBezTo>
                <a:cubicBezTo>
                  <a:pt x="37" y="35"/>
                  <a:pt x="37" y="35"/>
                  <a:pt x="37" y="35"/>
                </a:cubicBezTo>
                <a:cubicBezTo>
                  <a:pt x="37" y="35"/>
                  <a:pt x="37" y="35"/>
                  <a:pt x="37" y="35"/>
                </a:cubicBezTo>
                <a:cubicBezTo>
                  <a:pt x="37" y="35"/>
                  <a:pt x="37" y="34"/>
                  <a:pt x="37" y="34"/>
                </a:cubicBezTo>
                <a:cubicBezTo>
                  <a:pt x="37" y="34"/>
                  <a:pt x="37" y="34"/>
                  <a:pt x="37" y="34"/>
                </a:cubicBezTo>
                <a:cubicBezTo>
                  <a:pt x="37" y="34"/>
                  <a:pt x="37" y="34"/>
                  <a:pt x="37" y="34"/>
                </a:cubicBezTo>
                <a:cubicBezTo>
                  <a:pt x="37" y="34"/>
                  <a:pt x="37" y="34"/>
                  <a:pt x="37" y="34"/>
                </a:cubicBezTo>
                <a:cubicBezTo>
                  <a:pt x="37" y="34"/>
                  <a:pt x="37" y="34"/>
                  <a:pt x="37" y="34"/>
                </a:cubicBezTo>
                <a:cubicBezTo>
                  <a:pt x="37" y="34"/>
                  <a:pt x="37" y="34"/>
                  <a:pt x="37" y="34"/>
                </a:cubicBezTo>
                <a:cubicBezTo>
                  <a:pt x="37" y="34"/>
                  <a:pt x="37" y="34"/>
                  <a:pt x="37" y="34"/>
                </a:cubicBezTo>
                <a:cubicBezTo>
                  <a:pt x="37" y="34"/>
                  <a:pt x="37" y="34"/>
                  <a:pt x="37" y="34"/>
                </a:cubicBezTo>
                <a:cubicBezTo>
                  <a:pt x="37" y="34"/>
                  <a:pt x="37" y="34"/>
                  <a:pt x="37" y="34"/>
                </a:cubicBezTo>
                <a:cubicBezTo>
                  <a:pt x="37" y="34"/>
                  <a:pt x="37" y="34"/>
                  <a:pt x="37" y="34"/>
                </a:cubicBezTo>
                <a:cubicBezTo>
                  <a:pt x="37" y="34"/>
                  <a:pt x="37" y="34"/>
                  <a:pt x="37" y="34"/>
                </a:cubicBezTo>
                <a:cubicBezTo>
                  <a:pt x="37" y="34"/>
                  <a:pt x="37" y="34"/>
                  <a:pt x="37" y="34"/>
                </a:cubicBezTo>
                <a:cubicBezTo>
                  <a:pt x="37" y="34"/>
                  <a:pt x="37" y="34"/>
                  <a:pt x="37" y="34"/>
                </a:cubicBezTo>
                <a:cubicBezTo>
                  <a:pt x="37" y="34"/>
                  <a:pt x="37" y="34"/>
                  <a:pt x="37" y="34"/>
                </a:cubicBezTo>
                <a:cubicBezTo>
                  <a:pt x="37" y="34"/>
                  <a:pt x="37" y="34"/>
                  <a:pt x="37" y="34"/>
                </a:cubicBezTo>
                <a:cubicBezTo>
                  <a:pt x="37" y="34"/>
                  <a:pt x="37" y="34"/>
                  <a:pt x="37" y="34"/>
                </a:cubicBezTo>
                <a:cubicBezTo>
                  <a:pt x="37" y="34"/>
                  <a:pt x="37" y="34"/>
                  <a:pt x="37" y="34"/>
                </a:cubicBezTo>
                <a:cubicBezTo>
                  <a:pt x="37" y="34"/>
                  <a:pt x="37" y="34"/>
                  <a:pt x="37" y="34"/>
                </a:cubicBezTo>
                <a:cubicBezTo>
                  <a:pt x="37" y="34"/>
                  <a:pt x="37" y="34"/>
                  <a:pt x="37" y="34"/>
                </a:cubicBezTo>
                <a:cubicBezTo>
                  <a:pt x="37" y="34"/>
                  <a:pt x="37" y="34"/>
                  <a:pt x="37" y="34"/>
                </a:cubicBezTo>
                <a:cubicBezTo>
                  <a:pt x="37" y="34"/>
                  <a:pt x="37" y="34"/>
                  <a:pt x="37" y="34"/>
                </a:cubicBezTo>
                <a:cubicBezTo>
                  <a:pt x="37" y="34"/>
                  <a:pt x="37" y="34"/>
                  <a:pt x="37" y="34"/>
                </a:cubicBezTo>
                <a:cubicBezTo>
                  <a:pt x="37" y="34"/>
                  <a:pt x="37" y="34"/>
                  <a:pt x="37" y="34"/>
                </a:cubicBezTo>
                <a:cubicBezTo>
                  <a:pt x="37" y="34"/>
                  <a:pt x="37" y="34"/>
                  <a:pt x="37" y="34"/>
                </a:cubicBezTo>
                <a:cubicBezTo>
                  <a:pt x="37" y="34"/>
                  <a:pt x="37" y="34"/>
                  <a:pt x="37" y="34"/>
                </a:cubicBezTo>
                <a:cubicBezTo>
                  <a:pt x="37" y="34"/>
                  <a:pt x="37" y="34"/>
                  <a:pt x="37" y="34"/>
                </a:cubicBezTo>
                <a:cubicBezTo>
                  <a:pt x="37" y="34"/>
                  <a:pt x="37" y="34"/>
                  <a:pt x="37" y="34"/>
                </a:cubicBezTo>
                <a:cubicBezTo>
                  <a:pt x="37" y="34"/>
                  <a:pt x="37" y="34"/>
                  <a:pt x="37" y="34"/>
                </a:cubicBezTo>
                <a:cubicBezTo>
                  <a:pt x="37" y="34"/>
                  <a:pt x="37" y="34"/>
                  <a:pt x="37" y="34"/>
                </a:cubicBezTo>
                <a:cubicBezTo>
                  <a:pt x="37" y="34"/>
                  <a:pt x="37" y="34"/>
                  <a:pt x="37" y="34"/>
                </a:cubicBezTo>
                <a:cubicBezTo>
                  <a:pt x="37" y="34"/>
                  <a:pt x="37" y="34"/>
                  <a:pt x="37" y="34"/>
                </a:cubicBezTo>
                <a:cubicBezTo>
                  <a:pt x="37" y="34"/>
                  <a:pt x="37" y="34"/>
                  <a:pt x="37" y="34"/>
                </a:cubicBezTo>
                <a:cubicBezTo>
                  <a:pt x="37" y="34"/>
                  <a:pt x="37" y="34"/>
                  <a:pt x="37" y="34"/>
                </a:cubicBezTo>
                <a:cubicBezTo>
                  <a:pt x="37" y="34"/>
                  <a:pt x="37" y="34"/>
                  <a:pt x="37" y="34"/>
                </a:cubicBezTo>
                <a:cubicBezTo>
                  <a:pt x="37" y="34"/>
                  <a:pt x="37" y="34"/>
                  <a:pt x="37" y="34"/>
                </a:cubicBezTo>
                <a:cubicBezTo>
                  <a:pt x="37" y="34"/>
                  <a:pt x="37" y="34"/>
                  <a:pt x="37" y="34"/>
                </a:cubicBezTo>
                <a:cubicBezTo>
                  <a:pt x="37" y="34"/>
                  <a:pt x="37" y="34"/>
                  <a:pt x="37" y="34"/>
                </a:cubicBezTo>
                <a:cubicBezTo>
                  <a:pt x="37" y="33"/>
                  <a:pt x="37" y="33"/>
                  <a:pt x="37" y="33"/>
                </a:cubicBezTo>
                <a:cubicBezTo>
                  <a:pt x="37" y="33"/>
                  <a:pt x="37" y="33"/>
                  <a:pt x="37" y="33"/>
                </a:cubicBezTo>
                <a:cubicBezTo>
                  <a:pt x="37" y="33"/>
                  <a:pt x="36" y="33"/>
                  <a:pt x="36" y="33"/>
                </a:cubicBezTo>
                <a:cubicBezTo>
                  <a:pt x="36" y="33"/>
                  <a:pt x="36" y="33"/>
                  <a:pt x="36" y="33"/>
                </a:cubicBezTo>
                <a:cubicBezTo>
                  <a:pt x="36" y="33"/>
                  <a:pt x="36" y="33"/>
                  <a:pt x="36" y="33"/>
                </a:cubicBezTo>
                <a:cubicBezTo>
                  <a:pt x="36" y="33"/>
                  <a:pt x="36" y="33"/>
                  <a:pt x="36" y="33"/>
                </a:cubicBezTo>
                <a:cubicBezTo>
                  <a:pt x="36" y="33"/>
                  <a:pt x="36" y="33"/>
                  <a:pt x="36" y="33"/>
                </a:cubicBezTo>
                <a:cubicBezTo>
                  <a:pt x="36" y="33"/>
                  <a:pt x="36" y="33"/>
                  <a:pt x="36" y="33"/>
                </a:cubicBezTo>
                <a:cubicBezTo>
                  <a:pt x="36" y="33"/>
                  <a:pt x="36" y="33"/>
                  <a:pt x="36" y="33"/>
                </a:cubicBezTo>
                <a:cubicBezTo>
                  <a:pt x="36" y="33"/>
                  <a:pt x="36" y="33"/>
                  <a:pt x="36" y="33"/>
                </a:cubicBezTo>
                <a:cubicBezTo>
                  <a:pt x="36" y="33"/>
                  <a:pt x="36" y="33"/>
                  <a:pt x="36" y="33"/>
                </a:cubicBezTo>
                <a:cubicBezTo>
                  <a:pt x="36" y="33"/>
                  <a:pt x="36" y="33"/>
                  <a:pt x="36" y="33"/>
                </a:cubicBezTo>
                <a:cubicBezTo>
                  <a:pt x="36" y="33"/>
                  <a:pt x="36" y="33"/>
                  <a:pt x="36" y="33"/>
                </a:cubicBezTo>
                <a:cubicBezTo>
                  <a:pt x="36" y="33"/>
                  <a:pt x="36" y="33"/>
                  <a:pt x="36" y="33"/>
                </a:cubicBezTo>
                <a:cubicBezTo>
                  <a:pt x="36" y="33"/>
                  <a:pt x="36" y="33"/>
                  <a:pt x="36" y="33"/>
                </a:cubicBezTo>
                <a:cubicBezTo>
                  <a:pt x="36" y="33"/>
                  <a:pt x="36" y="33"/>
                  <a:pt x="36" y="33"/>
                </a:cubicBezTo>
                <a:cubicBezTo>
                  <a:pt x="36" y="33"/>
                  <a:pt x="36" y="33"/>
                  <a:pt x="36" y="33"/>
                </a:cubicBezTo>
                <a:cubicBezTo>
                  <a:pt x="37" y="33"/>
                  <a:pt x="37" y="33"/>
                  <a:pt x="37" y="33"/>
                </a:cubicBezTo>
                <a:cubicBezTo>
                  <a:pt x="37" y="33"/>
                  <a:pt x="37" y="33"/>
                  <a:pt x="37" y="33"/>
                </a:cubicBezTo>
                <a:cubicBezTo>
                  <a:pt x="37" y="33"/>
                  <a:pt x="37" y="33"/>
                  <a:pt x="37" y="33"/>
                </a:cubicBezTo>
                <a:cubicBezTo>
                  <a:pt x="37" y="33"/>
                  <a:pt x="37" y="33"/>
                  <a:pt x="37" y="33"/>
                </a:cubicBezTo>
                <a:cubicBezTo>
                  <a:pt x="37" y="33"/>
                  <a:pt x="37" y="33"/>
                  <a:pt x="37" y="33"/>
                </a:cubicBezTo>
                <a:cubicBezTo>
                  <a:pt x="37" y="33"/>
                  <a:pt x="37" y="33"/>
                  <a:pt x="37" y="33"/>
                </a:cubicBezTo>
                <a:cubicBezTo>
                  <a:pt x="37" y="33"/>
                  <a:pt x="37" y="33"/>
                  <a:pt x="37" y="33"/>
                </a:cubicBezTo>
                <a:cubicBezTo>
                  <a:pt x="37" y="33"/>
                  <a:pt x="37" y="33"/>
                  <a:pt x="37" y="33"/>
                </a:cubicBezTo>
                <a:cubicBezTo>
                  <a:pt x="37" y="33"/>
                  <a:pt x="37" y="33"/>
                  <a:pt x="37" y="33"/>
                </a:cubicBezTo>
                <a:cubicBezTo>
                  <a:pt x="37" y="33"/>
                  <a:pt x="37" y="33"/>
                  <a:pt x="37" y="33"/>
                </a:cubicBezTo>
                <a:cubicBezTo>
                  <a:pt x="37" y="33"/>
                  <a:pt x="37" y="33"/>
                  <a:pt x="37" y="33"/>
                </a:cubicBezTo>
                <a:cubicBezTo>
                  <a:pt x="37" y="33"/>
                  <a:pt x="37" y="33"/>
                  <a:pt x="37" y="33"/>
                </a:cubicBezTo>
                <a:cubicBezTo>
                  <a:pt x="37" y="33"/>
                  <a:pt x="37" y="33"/>
                  <a:pt x="37" y="33"/>
                </a:cubicBezTo>
                <a:cubicBezTo>
                  <a:pt x="37" y="33"/>
                  <a:pt x="37" y="33"/>
                  <a:pt x="37" y="33"/>
                </a:cubicBezTo>
                <a:cubicBezTo>
                  <a:pt x="37" y="33"/>
                  <a:pt x="37" y="33"/>
                  <a:pt x="37" y="33"/>
                </a:cubicBezTo>
                <a:cubicBezTo>
                  <a:pt x="37" y="33"/>
                  <a:pt x="37" y="33"/>
                  <a:pt x="37" y="33"/>
                </a:cubicBezTo>
                <a:cubicBezTo>
                  <a:pt x="37" y="33"/>
                  <a:pt x="37" y="33"/>
                  <a:pt x="37" y="33"/>
                </a:cubicBezTo>
                <a:cubicBezTo>
                  <a:pt x="37" y="33"/>
                  <a:pt x="37" y="33"/>
                  <a:pt x="37" y="33"/>
                </a:cubicBezTo>
                <a:cubicBezTo>
                  <a:pt x="37" y="33"/>
                  <a:pt x="37" y="33"/>
                  <a:pt x="37" y="33"/>
                </a:cubicBezTo>
                <a:cubicBezTo>
                  <a:pt x="37" y="33"/>
                  <a:pt x="37" y="33"/>
                  <a:pt x="37" y="33"/>
                </a:cubicBezTo>
                <a:cubicBezTo>
                  <a:pt x="37" y="33"/>
                  <a:pt x="37" y="33"/>
                  <a:pt x="37" y="33"/>
                </a:cubicBezTo>
                <a:cubicBezTo>
                  <a:pt x="37" y="33"/>
                  <a:pt x="37" y="33"/>
                  <a:pt x="37" y="33"/>
                </a:cubicBezTo>
                <a:cubicBezTo>
                  <a:pt x="37" y="33"/>
                  <a:pt x="37" y="33"/>
                  <a:pt x="37" y="33"/>
                </a:cubicBezTo>
                <a:cubicBezTo>
                  <a:pt x="37" y="33"/>
                  <a:pt x="37" y="33"/>
                  <a:pt x="37" y="33"/>
                </a:cubicBezTo>
                <a:cubicBezTo>
                  <a:pt x="37" y="33"/>
                  <a:pt x="37" y="33"/>
                  <a:pt x="37" y="33"/>
                </a:cubicBezTo>
                <a:cubicBezTo>
                  <a:pt x="37" y="33"/>
                  <a:pt x="37" y="33"/>
                  <a:pt x="37" y="33"/>
                </a:cubicBezTo>
                <a:cubicBezTo>
                  <a:pt x="37" y="33"/>
                  <a:pt x="37" y="33"/>
                  <a:pt x="37" y="33"/>
                </a:cubicBezTo>
                <a:cubicBezTo>
                  <a:pt x="37" y="33"/>
                  <a:pt x="37" y="33"/>
                  <a:pt x="37" y="33"/>
                </a:cubicBezTo>
                <a:cubicBezTo>
                  <a:pt x="37" y="33"/>
                  <a:pt x="38" y="33"/>
                  <a:pt x="38" y="33"/>
                </a:cubicBezTo>
                <a:cubicBezTo>
                  <a:pt x="38" y="33"/>
                  <a:pt x="38" y="33"/>
                  <a:pt x="38" y="33"/>
                </a:cubicBezTo>
                <a:cubicBezTo>
                  <a:pt x="38" y="33"/>
                  <a:pt x="38" y="33"/>
                  <a:pt x="38" y="33"/>
                </a:cubicBezTo>
                <a:cubicBezTo>
                  <a:pt x="38" y="33"/>
                  <a:pt x="38" y="33"/>
                  <a:pt x="38" y="33"/>
                </a:cubicBezTo>
                <a:cubicBezTo>
                  <a:pt x="38" y="33"/>
                  <a:pt x="38" y="33"/>
                  <a:pt x="38" y="33"/>
                </a:cubicBezTo>
                <a:cubicBezTo>
                  <a:pt x="38" y="33"/>
                  <a:pt x="38" y="33"/>
                  <a:pt x="38" y="33"/>
                </a:cubicBezTo>
                <a:cubicBezTo>
                  <a:pt x="38" y="33"/>
                  <a:pt x="38" y="33"/>
                  <a:pt x="38" y="33"/>
                </a:cubicBezTo>
                <a:cubicBezTo>
                  <a:pt x="38" y="33"/>
                  <a:pt x="38" y="32"/>
                  <a:pt x="38" y="32"/>
                </a:cubicBezTo>
                <a:cubicBezTo>
                  <a:pt x="38" y="32"/>
                  <a:pt x="38" y="32"/>
                  <a:pt x="38" y="32"/>
                </a:cubicBezTo>
                <a:cubicBezTo>
                  <a:pt x="38" y="33"/>
                  <a:pt x="38" y="32"/>
                  <a:pt x="38" y="32"/>
                </a:cubicBezTo>
                <a:cubicBezTo>
                  <a:pt x="38" y="32"/>
                  <a:pt x="38" y="32"/>
                  <a:pt x="38" y="32"/>
                </a:cubicBezTo>
                <a:cubicBezTo>
                  <a:pt x="38" y="32"/>
                  <a:pt x="38" y="32"/>
                  <a:pt x="38" y="32"/>
                </a:cubicBezTo>
                <a:cubicBezTo>
                  <a:pt x="38" y="32"/>
                  <a:pt x="38" y="32"/>
                  <a:pt x="38" y="32"/>
                </a:cubicBezTo>
                <a:cubicBezTo>
                  <a:pt x="38" y="32"/>
                  <a:pt x="38" y="32"/>
                  <a:pt x="38" y="32"/>
                </a:cubicBezTo>
                <a:cubicBezTo>
                  <a:pt x="38" y="32"/>
                  <a:pt x="38" y="32"/>
                  <a:pt x="38" y="32"/>
                </a:cubicBezTo>
                <a:cubicBezTo>
                  <a:pt x="38" y="32"/>
                  <a:pt x="38" y="32"/>
                  <a:pt x="38" y="32"/>
                </a:cubicBezTo>
                <a:cubicBezTo>
                  <a:pt x="38" y="32"/>
                  <a:pt x="38" y="32"/>
                  <a:pt x="38" y="32"/>
                </a:cubicBezTo>
                <a:cubicBezTo>
                  <a:pt x="38" y="32"/>
                  <a:pt x="38" y="32"/>
                  <a:pt x="38" y="32"/>
                </a:cubicBezTo>
                <a:cubicBezTo>
                  <a:pt x="38" y="32"/>
                  <a:pt x="38" y="32"/>
                  <a:pt x="38" y="32"/>
                </a:cubicBezTo>
                <a:cubicBezTo>
                  <a:pt x="38" y="32"/>
                  <a:pt x="38" y="32"/>
                  <a:pt x="38" y="32"/>
                </a:cubicBezTo>
                <a:cubicBezTo>
                  <a:pt x="38" y="32"/>
                  <a:pt x="38" y="32"/>
                  <a:pt x="38" y="32"/>
                </a:cubicBezTo>
                <a:cubicBezTo>
                  <a:pt x="38" y="32"/>
                  <a:pt x="38" y="32"/>
                  <a:pt x="38" y="32"/>
                </a:cubicBezTo>
                <a:cubicBezTo>
                  <a:pt x="38" y="32"/>
                  <a:pt x="38" y="32"/>
                  <a:pt x="38" y="32"/>
                </a:cubicBezTo>
                <a:cubicBezTo>
                  <a:pt x="38" y="32"/>
                  <a:pt x="38" y="32"/>
                  <a:pt x="38" y="32"/>
                </a:cubicBezTo>
                <a:cubicBezTo>
                  <a:pt x="38" y="32"/>
                  <a:pt x="38" y="32"/>
                  <a:pt x="38" y="32"/>
                </a:cubicBezTo>
                <a:cubicBezTo>
                  <a:pt x="38" y="32"/>
                  <a:pt x="38" y="32"/>
                  <a:pt x="38" y="32"/>
                </a:cubicBezTo>
                <a:cubicBezTo>
                  <a:pt x="38" y="32"/>
                  <a:pt x="38" y="32"/>
                  <a:pt x="38" y="32"/>
                </a:cubicBezTo>
                <a:cubicBezTo>
                  <a:pt x="38" y="32"/>
                  <a:pt x="38" y="32"/>
                  <a:pt x="38" y="32"/>
                </a:cubicBezTo>
                <a:cubicBezTo>
                  <a:pt x="38" y="32"/>
                  <a:pt x="38" y="32"/>
                  <a:pt x="38" y="32"/>
                </a:cubicBezTo>
                <a:cubicBezTo>
                  <a:pt x="38" y="32"/>
                  <a:pt x="38" y="32"/>
                  <a:pt x="38" y="32"/>
                </a:cubicBezTo>
                <a:cubicBezTo>
                  <a:pt x="38" y="32"/>
                  <a:pt x="38" y="32"/>
                  <a:pt x="38" y="32"/>
                </a:cubicBezTo>
                <a:cubicBezTo>
                  <a:pt x="38" y="32"/>
                  <a:pt x="38" y="32"/>
                  <a:pt x="38" y="32"/>
                </a:cubicBezTo>
                <a:cubicBezTo>
                  <a:pt x="38" y="32"/>
                  <a:pt x="38" y="32"/>
                  <a:pt x="38" y="32"/>
                </a:cubicBezTo>
                <a:cubicBezTo>
                  <a:pt x="38" y="32"/>
                  <a:pt x="38" y="32"/>
                  <a:pt x="38" y="32"/>
                </a:cubicBezTo>
                <a:cubicBezTo>
                  <a:pt x="38" y="32"/>
                  <a:pt x="38" y="32"/>
                  <a:pt x="38" y="32"/>
                </a:cubicBezTo>
                <a:cubicBezTo>
                  <a:pt x="38" y="32"/>
                  <a:pt x="38" y="32"/>
                  <a:pt x="38" y="32"/>
                </a:cubicBezTo>
                <a:cubicBezTo>
                  <a:pt x="38" y="32"/>
                  <a:pt x="38" y="32"/>
                  <a:pt x="38" y="32"/>
                </a:cubicBezTo>
                <a:cubicBezTo>
                  <a:pt x="38" y="32"/>
                  <a:pt x="38" y="32"/>
                  <a:pt x="38" y="32"/>
                </a:cubicBezTo>
                <a:cubicBezTo>
                  <a:pt x="38" y="32"/>
                  <a:pt x="38" y="32"/>
                  <a:pt x="38" y="32"/>
                </a:cubicBezTo>
                <a:cubicBezTo>
                  <a:pt x="38" y="32"/>
                  <a:pt x="38" y="32"/>
                  <a:pt x="38" y="32"/>
                </a:cubicBezTo>
                <a:cubicBezTo>
                  <a:pt x="38" y="32"/>
                  <a:pt x="38" y="32"/>
                  <a:pt x="38" y="32"/>
                </a:cubicBezTo>
                <a:cubicBezTo>
                  <a:pt x="38" y="32"/>
                  <a:pt x="38" y="32"/>
                  <a:pt x="38" y="32"/>
                </a:cubicBezTo>
                <a:cubicBezTo>
                  <a:pt x="38" y="32"/>
                  <a:pt x="38" y="32"/>
                  <a:pt x="38" y="32"/>
                </a:cubicBezTo>
                <a:cubicBezTo>
                  <a:pt x="38" y="32"/>
                  <a:pt x="38" y="32"/>
                  <a:pt x="38" y="32"/>
                </a:cubicBezTo>
                <a:cubicBezTo>
                  <a:pt x="38" y="32"/>
                  <a:pt x="38" y="32"/>
                  <a:pt x="38" y="32"/>
                </a:cubicBezTo>
                <a:cubicBezTo>
                  <a:pt x="38" y="32"/>
                  <a:pt x="38" y="32"/>
                  <a:pt x="38" y="32"/>
                </a:cubicBezTo>
                <a:cubicBezTo>
                  <a:pt x="38" y="32"/>
                  <a:pt x="38" y="32"/>
                  <a:pt x="38" y="32"/>
                </a:cubicBezTo>
                <a:cubicBezTo>
                  <a:pt x="38" y="32"/>
                  <a:pt x="38" y="32"/>
                  <a:pt x="38" y="32"/>
                </a:cubicBezTo>
                <a:cubicBezTo>
                  <a:pt x="38" y="32"/>
                  <a:pt x="38" y="32"/>
                  <a:pt x="38" y="32"/>
                </a:cubicBezTo>
                <a:cubicBezTo>
                  <a:pt x="38" y="32"/>
                  <a:pt x="38" y="32"/>
                  <a:pt x="38" y="32"/>
                </a:cubicBezTo>
                <a:cubicBezTo>
                  <a:pt x="39" y="32"/>
                  <a:pt x="39" y="32"/>
                  <a:pt x="39" y="32"/>
                </a:cubicBezTo>
                <a:cubicBezTo>
                  <a:pt x="39" y="32"/>
                  <a:pt x="39" y="32"/>
                  <a:pt x="39" y="32"/>
                </a:cubicBezTo>
                <a:cubicBezTo>
                  <a:pt x="39" y="32"/>
                  <a:pt x="39" y="32"/>
                  <a:pt x="39" y="32"/>
                </a:cubicBezTo>
                <a:cubicBezTo>
                  <a:pt x="39" y="32"/>
                  <a:pt x="39" y="32"/>
                  <a:pt x="39" y="32"/>
                </a:cubicBezTo>
                <a:cubicBezTo>
                  <a:pt x="39" y="32"/>
                  <a:pt x="39" y="32"/>
                  <a:pt x="39" y="32"/>
                </a:cubicBezTo>
                <a:cubicBezTo>
                  <a:pt x="39" y="32"/>
                  <a:pt x="39" y="32"/>
                  <a:pt x="39" y="32"/>
                </a:cubicBezTo>
                <a:cubicBezTo>
                  <a:pt x="39" y="32"/>
                  <a:pt x="39" y="32"/>
                  <a:pt x="39" y="32"/>
                </a:cubicBezTo>
                <a:cubicBezTo>
                  <a:pt x="39" y="32"/>
                  <a:pt x="39" y="32"/>
                  <a:pt x="39" y="32"/>
                </a:cubicBezTo>
                <a:cubicBezTo>
                  <a:pt x="39" y="32"/>
                  <a:pt x="39" y="32"/>
                  <a:pt x="39" y="32"/>
                </a:cubicBezTo>
                <a:cubicBezTo>
                  <a:pt x="39" y="32"/>
                  <a:pt x="39" y="32"/>
                  <a:pt x="39" y="32"/>
                </a:cubicBezTo>
                <a:cubicBezTo>
                  <a:pt x="39" y="32"/>
                  <a:pt x="39" y="32"/>
                  <a:pt x="39" y="32"/>
                </a:cubicBezTo>
                <a:cubicBezTo>
                  <a:pt x="39" y="32"/>
                  <a:pt x="39" y="32"/>
                  <a:pt x="39" y="32"/>
                </a:cubicBezTo>
                <a:cubicBezTo>
                  <a:pt x="39" y="32"/>
                  <a:pt x="39" y="32"/>
                  <a:pt x="39" y="32"/>
                </a:cubicBezTo>
                <a:cubicBezTo>
                  <a:pt x="39" y="32"/>
                  <a:pt x="39" y="32"/>
                  <a:pt x="39" y="32"/>
                </a:cubicBezTo>
                <a:cubicBezTo>
                  <a:pt x="39" y="32"/>
                  <a:pt x="39" y="32"/>
                  <a:pt x="39" y="32"/>
                </a:cubicBezTo>
                <a:cubicBezTo>
                  <a:pt x="39" y="32"/>
                  <a:pt x="39" y="32"/>
                  <a:pt x="39" y="32"/>
                </a:cubicBezTo>
                <a:cubicBezTo>
                  <a:pt x="39" y="32"/>
                  <a:pt x="39" y="32"/>
                  <a:pt x="39" y="32"/>
                </a:cubicBezTo>
                <a:cubicBezTo>
                  <a:pt x="39" y="32"/>
                  <a:pt x="39" y="32"/>
                  <a:pt x="39" y="32"/>
                </a:cubicBezTo>
                <a:cubicBezTo>
                  <a:pt x="39" y="32"/>
                  <a:pt x="39" y="32"/>
                  <a:pt x="39" y="32"/>
                </a:cubicBezTo>
                <a:cubicBezTo>
                  <a:pt x="39" y="32"/>
                  <a:pt x="39" y="32"/>
                  <a:pt x="39" y="32"/>
                </a:cubicBezTo>
                <a:cubicBezTo>
                  <a:pt x="39" y="32"/>
                  <a:pt x="39" y="32"/>
                  <a:pt x="39" y="32"/>
                </a:cubicBezTo>
                <a:cubicBezTo>
                  <a:pt x="39" y="32"/>
                  <a:pt x="39" y="32"/>
                  <a:pt x="39" y="32"/>
                </a:cubicBezTo>
                <a:cubicBezTo>
                  <a:pt x="39" y="32"/>
                  <a:pt x="39" y="32"/>
                  <a:pt x="39" y="32"/>
                </a:cubicBezTo>
                <a:cubicBezTo>
                  <a:pt x="39" y="32"/>
                  <a:pt x="39" y="32"/>
                  <a:pt x="39" y="32"/>
                </a:cubicBezTo>
                <a:cubicBezTo>
                  <a:pt x="39" y="32"/>
                  <a:pt x="39" y="32"/>
                  <a:pt x="39" y="32"/>
                </a:cubicBezTo>
                <a:cubicBezTo>
                  <a:pt x="39" y="32"/>
                  <a:pt x="39" y="32"/>
                  <a:pt x="39" y="32"/>
                </a:cubicBezTo>
                <a:cubicBezTo>
                  <a:pt x="39" y="32"/>
                  <a:pt x="39" y="32"/>
                  <a:pt x="39" y="32"/>
                </a:cubicBezTo>
                <a:cubicBezTo>
                  <a:pt x="39" y="32"/>
                  <a:pt x="39" y="32"/>
                  <a:pt x="39" y="32"/>
                </a:cubicBezTo>
                <a:cubicBezTo>
                  <a:pt x="39" y="32"/>
                  <a:pt x="39" y="32"/>
                  <a:pt x="39" y="32"/>
                </a:cubicBezTo>
                <a:cubicBezTo>
                  <a:pt x="39" y="32"/>
                  <a:pt x="39" y="32"/>
                  <a:pt x="39" y="32"/>
                </a:cubicBezTo>
                <a:cubicBezTo>
                  <a:pt x="39" y="32"/>
                  <a:pt x="39" y="32"/>
                  <a:pt x="39" y="32"/>
                </a:cubicBezTo>
                <a:cubicBezTo>
                  <a:pt x="39" y="32"/>
                  <a:pt x="39" y="32"/>
                  <a:pt x="39" y="32"/>
                </a:cubicBezTo>
                <a:cubicBezTo>
                  <a:pt x="39" y="32"/>
                  <a:pt x="39" y="32"/>
                  <a:pt x="39" y="32"/>
                </a:cubicBezTo>
                <a:cubicBezTo>
                  <a:pt x="39" y="32"/>
                  <a:pt x="39" y="32"/>
                  <a:pt x="39" y="32"/>
                </a:cubicBezTo>
                <a:cubicBezTo>
                  <a:pt x="39" y="32"/>
                  <a:pt x="39" y="32"/>
                  <a:pt x="39" y="32"/>
                </a:cubicBezTo>
                <a:cubicBezTo>
                  <a:pt x="39" y="32"/>
                  <a:pt x="39" y="32"/>
                  <a:pt x="39" y="32"/>
                </a:cubicBezTo>
                <a:cubicBezTo>
                  <a:pt x="39" y="32"/>
                  <a:pt x="39" y="32"/>
                  <a:pt x="39" y="32"/>
                </a:cubicBezTo>
                <a:cubicBezTo>
                  <a:pt x="39" y="32"/>
                  <a:pt x="39" y="32"/>
                  <a:pt x="39" y="32"/>
                </a:cubicBezTo>
                <a:cubicBezTo>
                  <a:pt x="39" y="32"/>
                  <a:pt x="39" y="32"/>
                  <a:pt x="39" y="32"/>
                </a:cubicBezTo>
                <a:cubicBezTo>
                  <a:pt x="39" y="32"/>
                  <a:pt x="39" y="32"/>
                  <a:pt x="39" y="32"/>
                </a:cubicBezTo>
                <a:cubicBezTo>
                  <a:pt x="39" y="31"/>
                  <a:pt x="39" y="31"/>
                  <a:pt x="39" y="31"/>
                </a:cubicBezTo>
                <a:cubicBezTo>
                  <a:pt x="39" y="31"/>
                  <a:pt x="39" y="31"/>
                  <a:pt x="39" y="31"/>
                </a:cubicBezTo>
                <a:cubicBezTo>
                  <a:pt x="39" y="31"/>
                  <a:pt x="39" y="31"/>
                  <a:pt x="39" y="31"/>
                </a:cubicBezTo>
                <a:cubicBezTo>
                  <a:pt x="39" y="31"/>
                  <a:pt x="39" y="31"/>
                  <a:pt x="39" y="31"/>
                </a:cubicBezTo>
                <a:cubicBezTo>
                  <a:pt x="39" y="31"/>
                  <a:pt x="39" y="31"/>
                  <a:pt x="39" y="31"/>
                </a:cubicBezTo>
                <a:cubicBezTo>
                  <a:pt x="39" y="31"/>
                  <a:pt x="39" y="31"/>
                  <a:pt x="39" y="31"/>
                </a:cubicBezTo>
                <a:cubicBezTo>
                  <a:pt x="39" y="31"/>
                  <a:pt x="39" y="31"/>
                  <a:pt x="39" y="31"/>
                </a:cubicBezTo>
                <a:cubicBezTo>
                  <a:pt x="39" y="31"/>
                  <a:pt x="39" y="31"/>
                  <a:pt x="39" y="31"/>
                </a:cubicBezTo>
                <a:cubicBezTo>
                  <a:pt x="39" y="31"/>
                  <a:pt x="39" y="31"/>
                  <a:pt x="39" y="31"/>
                </a:cubicBezTo>
                <a:cubicBezTo>
                  <a:pt x="39" y="31"/>
                  <a:pt x="39" y="31"/>
                  <a:pt x="39" y="31"/>
                </a:cubicBezTo>
                <a:cubicBezTo>
                  <a:pt x="39" y="31"/>
                  <a:pt x="39" y="31"/>
                  <a:pt x="39" y="31"/>
                </a:cubicBezTo>
                <a:cubicBezTo>
                  <a:pt x="39" y="31"/>
                  <a:pt x="39" y="31"/>
                  <a:pt x="39" y="31"/>
                </a:cubicBezTo>
                <a:cubicBezTo>
                  <a:pt x="39" y="31"/>
                  <a:pt x="39" y="31"/>
                  <a:pt x="39" y="31"/>
                </a:cubicBezTo>
                <a:cubicBezTo>
                  <a:pt x="39" y="31"/>
                  <a:pt x="39" y="31"/>
                  <a:pt x="39" y="31"/>
                </a:cubicBezTo>
                <a:cubicBezTo>
                  <a:pt x="39" y="31"/>
                  <a:pt x="39" y="31"/>
                  <a:pt x="39" y="31"/>
                </a:cubicBezTo>
                <a:cubicBezTo>
                  <a:pt x="39" y="31"/>
                  <a:pt x="39" y="31"/>
                  <a:pt x="39" y="31"/>
                </a:cubicBezTo>
                <a:cubicBezTo>
                  <a:pt x="39" y="31"/>
                  <a:pt x="39" y="31"/>
                  <a:pt x="39" y="31"/>
                </a:cubicBezTo>
                <a:cubicBezTo>
                  <a:pt x="39" y="31"/>
                  <a:pt x="39" y="31"/>
                  <a:pt x="39" y="31"/>
                </a:cubicBezTo>
                <a:cubicBezTo>
                  <a:pt x="39" y="31"/>
                  <a:pt x="39" y="31"/>
                  <a:pt x="39" y="31"/>
                </a:cubicBezTo>
                <a:cubicBezTo>
                  <a:pt x="39" y="31"/>
                  <a:pt x="39" y="31"/>
                  <a:pt x="39" y="31"/>
                </a:cubicBezTo>
                <a:cubicBezTo>
                  <a:pt x="39" y="31"/>
                  <a:pt x="39" y="31"/>
                  <a:pt x="39" y="31"/>
                </a:cubicBezTo>
                <a:cubicBezTo>
                  <a:pt x="39" y="31"/>
                  <a:pt x="39" y="31"/>
                  <a:pt x="39" y="31"/>
                </a:cubicBezTo>
                <a:cubicBezTo>
                  <a:pt x="39" y="31"/>
                  <a:pt x="39" y="31"/>
                  <a:pt x="39" y="31"/>
                </a:cubicBezTo>
                <a:cubicBezTo>
                  <a:pt x="39" y="31"/>
                  <a:pt x="39" y="31"/>
                  <a:pt x="39" y="31"/>
                </a:cubicBezTo>
                <a:cubicBezTo>
                  <a:pt x="39" y="31"/>
                  <a:pt x="39" y="31"/>
                  <a:pt x="39" y="31"/>
                </a:cubicBezTo>
                <a:cubicBezTo>
                  <a:pt x="39" y="31"/>
                  <a:pt x="39" y="31"/>
                  <a:pt x="39" y="31"/>
                </a:cubicBezTo>
                <a:cubicBezTo>
                  <a:pt x="39" y="31"/>
                  <a:pt x="39" y="31"/>
                  <a:pt x="39" y="31"/>
                </a:cubicBezTo>
                <a:cubicBezTo>
                  <a:pt x="39" y="31"/>
                  <a:pt x="39" y="31"/>
                  <a:pt x="39" y="31"/>
                </a:cubicBezTo>
                <a:cubicBezTo>
                  <a:pt x="39" y="31"/>
                  <a:pt x="39" y="31"/>
                  <a:pt x="39" y="31"/>
                </a:cubicBezTo>
                <a:cubicBezTo>
                  <a:pt x="39" y="31"/>
                  <a:pt x="39" y="31"/>
                  <a:pt x="39" y="31"/>
                </a:cubicBezTo>
                <a:cubicBezTo>
                  <a:pt x="39" y="31"/>
                  <a:pt x="39" y="31"/>
                  <a:pt x="39" y="31"/>
                </a:cubicBezTo>
                <a:cubicBezTo>
                  <a:pt x="39" y="31"/>
                  <a:pt x="39" y="31"/>
                  <a:pt x="39" y="31"/>
                </a:cubicBezTo>
                <a:cubicBezTo>
                  <a:pt x="39" y="31"/>
                  <a:pt x="39" y="31"/>
                  <a:pt x="39" y="31"/>
                </a:cubicBezTo>
                <a:cubicBezTo>
                  <a:pt x="39" y="31"/>
                  <a:pt x="39" y="31"/>
                  <a:pt x="39" y="31"/>
                </a:cubicBezTo>
                <a:cubicBezTo>
                  <a:pt x="39" y="31"/>
                  <a:pt x="39" y="31"/>
                  <a:pt x="39" y="31"/>
                </a:cubicBezTo>
                <a:cubicBezTo>
                  <a:pt x="39" y="31"/>
                  <a:pt x="39" y="31"/>
                  <a:pt x="39" y="31"/>
                </a:cubicBezTo>
                <a:cubicBezTo>
                  <a:pt x="39" y="31"/>
                  <a:pt x="39" y="31"/>
                  <a:pt x="39" y="31"/>
                </a:cubicBezTo>
                <a:cubicBezTo>
                  <a:pt x="40" y="31"/>
                  <a:pt x="40" y="31"/>
                  <a:pt x="40" y="31"/>
                </a:cubicBezTo>
                <a:cubicBezTo>
                  <a:pt x="40" y="31"/>
                  <a:pt x="40" y="31"/>
                  <a:pt x="40" y="31"/>
                </a:cubicBezTo>
                <a:cubicBezTo>
                  <a:pt x="40" y="31"/>
                  <a:pt x="40" y="31"/>
                  <a:pt x="40" y="31"/>
                </a:cubicBezTo>
                <a:cubicBezTo>
                  <a:pt x="40" y="31"/>
                  <a:pt x="40" y="31"/>
                  <a:pt x="39" y="31"/>
                </a:cubicBezTo>
                <a:cubicBezTo>
                  <a:pt x="39" y="31"/>
                  <a:pt x="39" y="31"/>
                  <a:pt x="39" y="31"/>
                </a:cubicBezTo>
                <a:cubicBezTo>
                  <a:pt x="39" y="31"/>
                  <a:pt x="39" y="31"/>
                  <a:pt x="39" y="31"/>
                </a:cubicBezTo>
                <a:cubicBezTo>
                  <a:pt x="39" y="31"/>
                  <a:pt x="39" y="31"/>
                  <a:pt x="39" y="31"/>
                </a:cubicBezTo>
                <a:cubicBezTo>
                  <a:pt x="39" y="31"/>
                  <a:pt x="39" y="31"/>
                  <a:pt x="39" y="31"/>
                </a:cubicBezTo>
                <a:cubicBezTo>
                  <a:pt x="39" y="31"/>
                  <a:pt x="39" y="31"/>
                  <a:pt x="39" y="31"/>
                </a:cubicBezTo>
                <a:cubicBezTo>
                  <a:pt x="39" y="31"/>
                  <a:pt x="39" y="31"/>
                  <a:pt x="39" y="31"/>
                </a:cubicBezTo>
                <a:cubicBezTo>
                  <a:pt x="39" y="31"/>
                  <a:pt x="39" y="31"/>
                  <a:pt x="39" y="31"/>
                </a:cubicBezTo>
                <a:cubicBezTo>
                  <a:pt x="39" y="31"/>
                  <a:pt x="39" y="31"/>
                  <a:pt x="39" y="31"/>
                </a:cubicBezTo>
                <a:cubicBezTo>
                  <a:pt x="39" y="31"/>
                  <a:pt x="39" y="31"/>
                  <a:pt x="39" y="31"/>
                </a:cubicBezTo>
                <a:cubicBezTo>
                  <a:pt x="39" y="31"/>
                  <a:pt x="39" y="31"/>
                  <a:pt x="39" y="31"/>
                </a:cubicBezTo>
                <a:cubicBezTo>
                  <a:pt x="39" y="31"/>
                  <a:pt x="39" y="31"/>
                  <a:pt x="39" y="31"/>
                </a:cubicBezTo>
                <a:cubicBezTo>
                  <a:pt x="39" y="31"/>
                  <a:pt x="39" y="31"/>
                  <a:pt x="39" y="31"/>
                </a:cubicBezTo>
                <a:cubicBezTo>
                  <a:pt x="39" y="31"/>
                  <a:pt x="39" y="31"/>
                  <a:pt x="39" y="31"/>
                </a:cubicBezTo>
                <a:cubicBezTo>
                  <a:pt x="39" y="31"/>
                  <a:pt x="39" y="31"/>
                  <a:pt x="39" y="31"/>
                </a:cubicBezTo>
                <a:cubicBezTo>
                  <a:pt x="39" y="31"/>
                  <a:pt x="39" y="31"/>
                  <a:pt x="39" y="31"/>
                </a:cubicBezTo>
                <a:cubicBezTo>
                  <a:pt x="39" y="31"/>
                  <a:pt x="39" y="31"/>
                  <a:pt x="39" y="31"/>
                </a:cubicBezTo>
                <a:cubicBezTo>
                  <a:pt x="39" y="31"/>
                  <a:pt x="39" y="31"/>
                  <a:pt x="39" y="31"/>
                </a:cubicBezTo>
                <a:cubicBezTo>
                  <a:pt x="39" y="31"/>
                  <a:pt x="39" y="31"/>
                  <a:pt x="39" y="31"/>
                </a:cubicBezTo>
                <a:cubicBezTo>
                  <a:pt x="39" y="31"/>
                  <a:pt x="39" y="31"/>
                  <a:pt x="39" y="31"/>
                </a:cubicBezTo>
                <a:cubicBezTo>
                  <a:pt x="39" y="31"/>
                  <a:pt x="39" y="31"/>
                  <a:pt x="39" y="31"/>
                </a:cubicBezTo>
                <a:cubicBezTo>
                  <a:pt x="39" y="31"/>
                  <a:pt x="39" y="31"/>
                  <a:pt x="39" y="31"/>
                </a:cubicBezTo>
                <a:cubicBezTo>
                  <a:pt x="39" y="31"/>
                  <a:pt x="39" y="31"/>
                  <a:pt x="39" y="31"/>
                </a:cubicBezTo>
                <a:cubicBezTo>
                  <a:pt x="39" y="31"/>
                  <a:pt x="39" y="31"/>
                  <a:pt x="39" y="31"/>
                </a:cubicBezTo>
                <a:cubicBezTo>
                  <a:pt x="39" y="31"/>
                  <a:pt x="40" y="31"/>
                  <a:pt x="40" y="31"/>
                </a:cubicBezTo>
                <a:cubicBezTo>
                  <a:pt x="40" y="31"/>
                  <a:pt x="40" y="31"/>
                  <a:pt x="40" y="31"/>
                </a:cubicBezTo>
                <a:cubicBezTo>
                  <a:pt x="40" y="31"/>
                  <a:pt x="40" y="31"/>
                  <a:pt x="40" y="31"/>
                </a:cubicBezTo>
                <a:cubicBezTo>
                  <a:pt x="40" y="31"/>
                  <a:pt x="40" y="31"/>
                  <a:pt x="40" y="31"/>
                </a:cubicBezTo>
                <a:cubicBezTo>
                  <a:pt x="40" y="31"/>
                  <a:pt x="40" y="31"/>
                  <a:pt x="40" y="31"/>
                </a:cubicBezTo>
                <a:cubicBezTo>
                  <a:pt x="40" y="31"/>
                  <a:pt x="40" y="31"/>
                  <a:pt x="40" y="31"/>
                </a:cubicBezTo>
                <a:cubicBezTo>
                  <a:pt x="40" y="31"/>
                  <a:pt x="40" y="31"/>
                  <a:pt x="40" y="31"/>
                </a:cubicBezTo>
                <a:cubicBezTo>
                  <a:pt x="40" y="31"/>
                  <a:pt x="40" y="31"/>
                  <a:pt x="40" y="31"/>
                </a:cubicBezTo>
                <a:cubicBezTo>
                  <a:pt x="40" y="31"/>
                  <a:pt x="40" y="31"/>
                  <a:pt x="40" y="31"/>
                </a:cubicBezTo>
                <a:cubicBezTo>
                  <a:pt x="40" y="31"/>
                  <a:pt x="40" y="31"/>
                  <a:pt x="40" y="31"/>
                </a:cubicBezTo>
                <a:cubicBezTo>
                  <a:pt x="40" y="31"/>
                  <a:pt x="40" y="31"/>
                  <a:pt x="40" y="31"/>
                </a:cubicBezTo>
                <a:cubicBezTo>
                  <a:pt x="40" y="31"/>
                  <a:pt x="40" y="31"/>
                  <a:pt x="40" y="31"/>
                </a:cubicBezTo>
                <a:cubicBezTo>
                  <a:pt x="40" y="31"/>
                  <a:pt x="40" y="31"/>
                  <a:pt x="40" y="31"/>
                </a:cubicBezTo>
                <a:cubicBezTo>
                  <a:pt x="40" y="31"/>
                  <a:pt x="40" y="31"/>
                  <a:pt x="40" y="31"/>
                </a:cubicBezTo>
                <a:cubicBezTo>
                  <a:pt x="40" y="31"/>
                  <a:pt x="40" y="31"/>
                  <a:pt x="40" y="31"/>
                </a:cubicBezTo>
                <a:cubicBezTo>
                  <a:pt x="40" y="31"/>
                  <a:pt x="40" y="31"/>
                  <a:pt x="40" y="31"/>
                </a:cubicBezTo>
                <a:cubicBezTo>
                  <a:pt x="40" y="31"/>
                  <a:pt x="40" y="31"/>
                  <a:pt x="40" y="31"/>
                </a:cubicBezTo>
                <a:cubicBezTo>
                  <a:pt x="40" y="31"/>
                  <a:pt x="40" y="31"/>
                  <a:pt x="40" y="31"/>
                </a:cubicBezTo>
                <a:cubicBezTo>
                  <a:pt x="40" y="31"/>
                  <a:pt x="40" y="31"/>
                  <a:pt x="40" y="31"/>
                </a:cubicBezTo>
                <a:cubicBezTo>
                  <a:pt x="40" y="31"/>
                  <a:pt x="40" y="31"/>
                  <a:pt x="40" y="31"/>
                </a:cubicBezTo>
                <a:cubicBezTo>
                  <a:pt x="40" y="31"/>
                  <a:pt x="40" y="31"/>
                  <a:pt x="40" y="31"/>
                </a:cubicBezTo>
                <a:cubicBezTo>
                  <a:pt x="40" y="31"/>
                  <a:pt x="40" y="31"/>
                  <a:pt x="40" y="31"/>
                </a:cubicBezTo>
                <a:cubicBezTo>
                  <a:pt x="40" y="31"/>
                  <a:pt x="40" y="31"/>
                  <a:pt x="40" y="31"/>
                </a:cubicBezTo>
                <a:cubicBezTo>
                  <a:pt x="40" y="31"/>
                  <a:pt x="40" y="31"/>
                  <a:pt x="40" y="31"/>
                </a:cubicBezTo>
                <a:cubicBezTo>
                  <a:pt x="40" y="31"/>
                  <a:pt x="40" y="31"/>
                  <a:pt x="40" y="31"/>
                </a:cubicBezTo>
                <a:cubicBezTo>
                  <a:pt x="40" y="31"/>
                  <a:pt x="40" y="31"/>
                  <a:pt x="40" y="31"/>
                </a:cubicBezTo>
                <a:cubicBezTo>
                  <a:pt x="40" y="31"/>
                  <a:pt x="40" y="31"/>
                  <a:pt x="40" y="32"/>
                </a:cubicBezTo>
                <a:cubicBezTo>
                  <a:pt x="40" y="32"/>
                  <a:pt x="40" y="32"/>
                  <a:pt x="40" y="32"/>
                </a:cubicBezTo>
                <a:cubicBezTo>
                  <a:pt x="40" y="32"/>
                  <a:pt x="40" y="32"/>
                  <a:pt x="40" y="32"/>
                </a:cubicBezTo>
                <a:cubicBezTo>
                  <a:pt x="40" y="32"/>
                  <a:pt x="40" y="32"/>
                  <a:pt x="40" y="32"/>
                </a:cubicBezTo>
                <a:cubicBezTo>
                  <a:pt x="40" y="32"/>
                  <a:pt x="40" y="32"/>
                  <a:pt x="40" y="32"/>
                </a:cubicBezTo>
                <a:cubicBezTo>
                  <a:pt x="40" y="32"/>
                  <a:pt x="40" y="32"/>
                  <a:pt x="40" y="32"/>
                </a:cubicBezTo>
                <a:cubicBezTo>
                  <a:pt x="40" y="32"/>
                  <a:pt x="40" y="32"/>
                  <a:pt x="40" y="32"/>
                </a:cubicBezTo>
                <a:cubicBezTo>
                  <a:pt x="40" y="32"/>
                  <a:pt x="40" y="32"/>
                  <a:pt x="40" y="32"/>
                </a:cubicBezTo>
                <a:cubicBezTo>
                  <a:pt x="40" y="32"/>
                  <a:pt x="40" y="32"/>
                  <a:pt x="40" y="31"/>
                </a:cubicBezTo>
                <a:cubicBezTo>
                  <a:pt x="40" y="31"/>
                  <a:pt x="40" y="31"/>
                  <a:pt x="40" y="31"/>
                </a:cubicBezTo>
                <a:cubicBezTo>
                  <a:pt x="40" y="31"/>
                  <a:pt x="40" y="31"/>
                  <a:pt x="41" y="31"/>
                </a:cubicBezTo>
                <a:cubicBezTo>
                  <a:pt x="41" y="31"/>
                  <a:pt x="41" y="31"/>
                  <a:pt x="41" y="31"/>
                </a:cubicBezTo>
                <a:cubicBezTo>
                  <a:pt x="41" y="31"/>
                  <a:pt x="41" y="31"/>
                  <a:pt x="41" y="31"/>
                </a:cubicBezTo>
                <a:cubicBezTo>
                  <a:pt x="41" y="31"/>
                  <a:pt x="41" y="31"/>
                  <a:pt x="41" y="31"/>
                </a:cubicBezTo>
                <a:cubicBezTo>
                  <a:pt x="41" y="31"/>
                  <a:pt x="41" y="31"/>
                  <a:pt x="41" y="31"/>
                </a:cubicBezTo>
                <a:cubicBezTo>
                  <a:pt x="41" y="31"/>
                  <a:pt x="41" y="31"/>
                  <a:pt x="41" y="31"/>
                </a:cubicBezTo>
                <a:cubicBezTo>
                  <a:pt x="41" y="31"/>
                  <a:pt x="41" y="31"/>
                  <a:pt x="41" y="31"/>
                </a:cubicBezTo>
                <a:cubicBezTo>
                  <a:pt x="41" y="31"/>
                  <a:pt x="41" y="31"/>
                  <a:pt x="41" y="31"/>
                </a:cubicBezTo>
                <a:cubicBezTo>
                  <a:pt x="41" y="31"/>
                  <a:pt x="41" y="31"/>
                  <a:pt x="41" y="31"/>
                </a:cubicBezTo>
                <a:cubicBezTo>
                  <a:pt x="41" y="31"/>
                  <a:pt x="41" y="31"/>
                  <a:pt x="41" y="31"/>
                </a:cubicBezTo>
                <a:cubicBezTo>
                  <a:pt x="41" y="31"/>
                  <a:pt x="41" y="31"/>
                  <a:pt x="41" y="31"/>
                </a:cubicBezTo>
                <a:cubicBezTo>
                  <a:pt x="41" y="31"/>
                  <a:pt x="41" y="31"/>
                  <a:pt x="41" y="31"/>
                </a:cubicBezTo>
                <a:cubicBezTo>
                  <a:pt x="41" y="31"/>
                  <a:pt x="41" y="31"/>
                  <a:pt x="41" y="31"/>
                </a:cubicBezTo>
                <a:cubicBezTo>
                  <a:pt x="41" y="31"/>
                  <a:pt x="41" y="31"/>
                  <a:pt x="41" y="31"/>
                </a:cubicBezTo>
                <a:cubicBezTo>
                  <a:pt x="41" y="31"/>
                  <a:pt x="41" y="31"/>
                  <a:pt x="41" y="31"/>
                </a:cubicBezTo>
                <a:cubicBezTo>
                  <a:pt x="41" y="31"/>
                  <a:pt x="41" y="31"/>
                  <a:pt x="41" y="31"/>
                </a:cubicBezTo>
                <a:cubicBezTo>
                  <a:pt x="41" y="31"/>
                  <a:pt x="41" y="31"/>
                  <a:pt x="41" y="31"/>
                </a:cubicBezTo>
                <a:cubicBezTo>
                  <a:pt x="41" y="31"/>
                  <a:pt x="41" y="31"/>
                  <a:pt x="41" y="31"/>
                </a:cubicBezTo>
                <a:cubicBezTo>
                  <a:pt x="41" y="31"/>
                  <a:pt x="41" y="31"/>
                  <a:pt x="41" y="31"/>
                </a:cubicBezTo>
                <a:cubicBezTo>
                  <a:pt x="41" y="31"/>
                  <a:pt x="41" y="31"/>
                  <a:pt x="41" y="31"/>
                </a:cubicBezTo>
                <a:cubicBezTo>
                  <a:pt x="41" y="31"/>
                  <a:pt x="41" y="31"/>
                  <a:pt x="41" y="31"/>
                </a:cubicBezTo>
                <a:cubicBezTo>
                  <a:pt x="41" y="31"/>
                  <a:pt x="41" y="31"/>
                  <a:pt x="41" y="31"/>
                </a:cubicBezTo>
                <a:cubicBezTo>
                  <a:pt x="41" y="31"/>
                  <a:pt x="41" y="31"/>
                  <a:pt x="41" y="31"/>
                </a:cubicBezTo>
                <a:cubicBezTo>
                  <a:pt x="41" y="31"/>
                  <a:pt x="41" y="31"/>
                  <a:pt x="41" y="31"/>
                </a:cubicBezTo>
                <a:cubicBezTo>
                  <a:pt x="41" y="31"/>
                  <a:pt x="41" y="31"/>
                  <a:pt x="41" y="31"/>
                </a:cubicBezTo>
                <a:cubicBezTo>
                  <a:pt x="41" y="31"/>
                  <a:pt x="41" y="31"/>
                  <a:pt x="41" y="31"/>
                </a:cubicBezTo>
                <a:cubicBezTo>
                  <a:pt x="41" y="31"/>
                  <a:pt x="41" y="31"/>
                  <a:pt x="42" y="31"/>
                </a:cubicBezTo>
                <a:cubicBezTo>
                  <a:pt x="42" y="31"/>
                  <a:pt x="42" y="31"/>
                  <a:pt x="42" y="31"/>
                </a:cubicBezTo>
                <a:cubicBezTo>
                  <a:pt x="42" y="31"/>
                  <a:pt x="42" y="31"/>
                  <a:pt x="42" y="31"/>
                </a:cubicBezTo>
                <a:cubicBezTo>
                  <a:pt x="42" y="31"/>
                  <a:pt x="42" y="31"/>
                  <a:pt x="42" y="31"/>
                </a:cubicBezTo>
                <a:cubicBezTo>
                  <a:pt x="42" y="31"/>
                  <a:pt x="42" y="31"/>
                  <a:pt x="42" y="31"/>
                </a:cubicBezTo>
                <a:cubicBezTo>
                  <a:pt x="42" y="31"/>
                  <a:pt x="42" y="31"/>
                  <a:pt x="42" y="31"/>
                </a:cubicBezTo>
                <a:cubicBezTo>
                  <a:pt x="42" y="31"/>
                  <a:pt x="42" y="31"/>
                  <a:pt x="42" y="31"/>
                </a:cubicBezTo>
                <a:cubicBezTo>
                  <a:pt x="42" y="31"/>
                  <a:pt x="42" y="31"/>
                  <a:pt x="42" y="31"/>
                </a:cubicBezTo>
                <a:cubicBezTo>
                  <a:pt x="42" y="31"/>
                  <a:pt x="42" y="31"/>
                  <a:pt x="42" y="31"/>
                </a:cubicBezTo>
                <a:cubicBezTo>
                  <a:pt x="42" y="31"/>
                  <a:pt x="42" y="31"/>
                  <a:pt x="42" y="31"/>
                </a:cubicBezTo>
                <a:cubicBezTo>
                  <a:pt x="42" y="31"/>
                  <a:pt x="42" y="31"/>
                  <a:pt x="42" y="31"/>
                </a:cubicBezTo>
                <a:cubicBezTo>
                  <a:pt x="42" y="31"/>
                  <a:pt x="42" y="31"/>
                  <a:pt x="42" y="31"/>
                </a:cubicBezTo>
                <a:cubicBezTo>
                  <a:pt x="42" y="31"/>
                  <a:pt x="42" y="31"/>
                  <a:pt x="42" y="31"/>
                </a:cubicBezTo>
                <a:cubicBezTo>
                  <a:pt x="42" y="31"/>
                  <a:pt x="42" y="31"/>
                  <a:pt x="42" y="31"/>
                </a:cubicBezTo>
                <a:cubicBezTo>
                  <a:pt x="42" y="31"/>
                  <a:pt x="42" y="31"/>
                  <a:pt x="42" y="31"/>
                </a:cubicBezTo>
                <a:cubicBezTo>
                  <a:pt x="42" y="31"/>
                  <a:pt x="42" y="31"/>
                  <a:pt x="42" y="31"/>
                </a:cubicBezTo>
                <a:cubicBezTo>
                  <a:pt x="42" y="31"/>
                  <a:pt x="42" y="31"/>
                  <a:pt x="42" y="31"/>
                </a:cubicBezTo>
                <a:cubicBezTo>
                  <a:pt x="42" y="31"/>
                  <a:pt x="42" y="31"/>
                  <a:pt x="42" y="31"/>
                </a:cubicBezTo>
                <a:cubicBezTo>
                  <a:pt x="42" y="31"/>
                  <a:pt x="42" y="31"/>
                  <a:pt x="42" y="31"/>
                </a:cubicBezTo>
                <a:cubicBezTo>
                  <a:pt x="42" y="31"/>
                  <a:pt x="42" y="31"/>
                  <a:pt x="42" y="31"/>
                </a:cubicBezTo>
                <a:cubicBezTo>
                  <a:pt x="42" y="31"/>
                  <a:pt x="42" y="31"/>
                  <a:pt x="42" y="31"/>
                </a:cubicBezTo>
                <a:cubicBezTo>
                  <a:pt x="42" y="31"/>
                  <a:pt x="42" y="31"/>
                  <a:pt x="42" y="31"/>
                </a:cubicBezTo>
                <a:cubicBezTo>
                  <a:pt x="42" y="31"/>
                  <a:pt x="42" y="31"/>
                  <a:pt x="42" y="31"/>
                </a:cubicBezTo>
                <a:cubicBezTo>
                  <a:pt x="42" y="31"/>
                  <a:pt x="42" y="31"/>
                  <a:pt x="42" y="31"/>
                </a:cubicBezTo>
                <a:cubicBezTo>
                  <a:pt x="42" y="31"/>
                  <a:pt x="42" y="31"/>
                  <a:pt x="42" y="31"/>
                </a:cubicBezTo>
                <a:cubicBezTo>
                  <a:pt x="42" y="31"/>
                  <a:pt x="42" y="31"/>
                  <a:pt x="42" y="31"/>
                </a:cubicBezTo>
                <a:cubicBezTo>
                  <a:pt x="42" y="31"/>
                  <a:pt x="42" y="31"/>
                  <a:pt x="42" y="31"/>
                </a:cubicBezTo>
                <a:cubicBezTo>
                  <a:pt x="42" y="31"/>
                  <a:pt x="42" y="31"/>
                  <a:pt x="42" y="31"/>
                </a:cubicBezTo>
                <a:cubicBezTo>
                  <a:pt x="42" y="31"/>
                  <a:pt x="42" y="31"/>
                  <a:pt x="42" y="31"/>
                </a:cubicBezTo>
                <a:cubicBezTo>
                  <a:pt x="42" y="31"/>
                  <a:pt x="42" y="31"/>
                  <a:pt x="42" y="31"/>
                </a:cubicBezTo>
                <a:cubicBezTo>
                  <a:pt x="42" y="31"/>
                  <a:pt x="42" y="31"/>
                  <a:pt x="42" y="31"/>
                </a:cubicBezTo>
                <a:cubicBezTo>
                  <a:pt x="42" y="31"/>
                  <a:pt x="42" y="31"/>
                  <a:pt x="42" y="31"/>
                </a:cubicBezTo>
                <a:cubicBezTo>
                  <a:pt x="42" y="31"/>
                  <a:pt x="42" y="31"/>
                  <a:pt x="42" y="31"/>
                </a:cubicBezTo>
                <a:cubicBezTo>
                  <a:pt x="42" y="30"/>
                  <a:pt x="42" y="30"/>
                  <a:pt x="42" y="30"/>
                </a:cubicBezTo>
                <a:cubicBezTo>
                  <a:pt x="42" y="30"/>
                  <a:pt x="42" y="30"/>
                  <a:pt x="42" y="30"/>
                </a:cubicBezTo>
                <a:cubicBezTo>
                  <a:pt x="42" y="30"/>
                  <a:pt x="42" y="30"/>
                  <a:pt x="42" y="30"/>
                </a:cubicBezTo>
                <a:cubicBezTo>
                  <a:pt x="42" y="30"/>
                  <a:pt x="42" y="30"/>
                  <a:pt x="42" y="30"/>
                </a:cubicBezTo>
                <a:cubicBezTo>
                  <a:pt x="42" y="30"/>
                  <a:pt x="42" y="30"/>
                  <a:pt x="42" y="30"/>
                </a:cubicBezTo>
                <a:cubicBezTo>
                  <a:pt x="42" y="30"/>
                  <a:pt x="42" y="30"/>
                  <a:pt x="42" y="30"/>
                </a:cubicBezTo>
                <a:cubicBezTo>
                  <a:pt x="42" y="30"/>
                  <a:pt x="42" y="30"/>
                  <a:pt x="42" y="30"/>
                </a:cubicBezTo>
                <a:cubicBezTo>
                  <a:pt x="42" y="30"/>
                  <a:pt x="42" y="30"/>
                  <a:pt x="42" y="30"/>
                </a:cubicBezTo>
                <a:cubicBezTo>
                  <a:pt x="42" y="30"/>
                  <a:pt x="42" y="30"/>
                  <a:pt x="42" y="30"/>
                </a:cubicBezTo>
                <a:cubicBezTo>
                  <a:pt x="42" y="30"/>
                  <a:pt x="42" y="30"/>
                  <a:pt x="42" y="30"/>
                </a:cubicBezTo>
                <a:cubicBezTo>
                  <a:pt x="42" y="30"/>
                  <a:pt x="42" y="30"/>
                  <a:pt x="42" y="30"/>
                </a:cubicBezTo>
                <a:cubicBezTo>
                  <a:pt x="42" y="30"/>
                  <a:pt x="42" y="30"/>
                  <a:pt x="42" y="30"/>
                </a:cubicBezTo>
                <a:cubicBezTo>
                  <a:pt x="42" y="30"/>
                  <a:pt x="42" y="30"/>
                  <a:pt x="42" y="30"/>
                </a:cubicBezTo>
                <a:cubicBezTo>
                  <a:pt x="42" y="30"/>
                  <a:pt x="42" y="30"/>
                  <a:pt x="42" y="30"/>
                </a:cubicBezTo>
                <a:cubicBezTo>
                  <a:pt x="42" y="30"/>
                  <a:pt x="42" y="30"/>
                  <a:pt x="42" y="30"/>
                </a:cubicBezTo>
                <a:cubicBezTo>
                  <a:pt x="42" y="30"/>
                  <a:pt x="42" y="30"/>
                  <a:pt x="42" y="30"/>
                </a:cubicBezTo>
                <a:cubicBezTo>
                  <a:pt x="42" y="30"/>
                  <a:pt x="42" y="30"/>
                  <a:pt x="42" y="30"/>
                </a:cubicBezTo>
                <a:cubicBezTo>
                  <a:pt x="42" y="30"/>
                  <a:pt x="42" y="30"/>
                  <a:pt x="42" y="30"/>
                </a:cubicBezTo>
                <a:cubicBezTo>
                  <a:pt x="42" y="30"/>
                  <a:pt x="42" y="30"/>
                  <a:pt x="42" y="30"/>
                </a:cubicBezTo>
                <a:cubicBezTo>
                  <a:pt x="42" y="30"/>
                  <a:pt x="42" y="30"/>
                  <a:pt x="42" y="30"/>
                </a:cubicBezTo>
                <a:cubicBezTo>
                  <a:pt x="42" y="30"/>
                  <a:pt x="42" y="30"/>
                  <a:pt x="42" y="30"/>
                </a:cubicBezTo>
                <a:cubicBezTo>
                  <a:pt x="42" y="30"/>
                  <a:pt x="42" y="30"/>
                  <a:pt x="42" y="30"/>
                </a:cubicBezTo>
                <a:cubicBezTo>
                  <a:pt x="42" y="30"/>
                  <a:pt x="42" y="30"/>
                  <a:pt x="42" y="30"/>
                </a:cubicBezTo>
                <a:cubicBezTo>
                  <a:pt x="42" y="30"/>
                  <a:pt x="42" y="30"/>
                  <a:pt x="42" y="30"/>
                </a:cubicBezTo>
                <a:cubicBezTo>
                  <a:pt x="42" y="30"/>
                  <a:pt x="42" y="30"/>
                  <a:pt x="42" y="30"/>
                </a:cubicBezTo>
                <a:cubicBezTo>
                  <a:pt x="42" y="30"/>
                  <a:pt x="42" y="30"/>
                  <a:pt x="42" y="30"/>
                </a:cubicBezTo>
                <a:cubicBezTo>
                  <a:pt x="42" y="30"/>
                  <a:pt x="42" y="30"/>
                  <a:pt x="42" y="30"/>
                </a:cubicBezTo>
                <a:cubicBezTo>
                  <a:pt x="42" y="30"/>
                  <a:pt x="42" y="30"/>
                  <a:pt x="42" y="30"/>
                </a:cubicBezTo>
                <a:cubicBezTo>
                  <a:pt x="42" y="30"/>
                  <a:pt x="42" y="30"/>
                  <a:pt x="42" y="30"/>
                </a:cubicBezTo>
                <a:cubicBezTo>
                  <a:pt x="42" y="30"/>
                  <a:pt x="42" y="30"/>
                  <a:pt x="42" y="30"/>
                </a:cubicBezTo>
                <a:cubicBezTo>
                  <a:pt x="42" y="30"/>
                  <a:pt x="42" y="30"/>
                  <a:pt x="42" y="30"/>
                </a:cubicBezTo>
                <a:cubicBezTo>
                  <a:pt x="42" y="30"/>
                  <a:pt x="42" y="30"/>
                  <a:pt x="42" y="30"/>
                </a:cubicBezTo>
                <a:cubicBezTo>
                  <a:pt x="42" y="30"/>
                  <a:pt x="42" y="30"/>
                  <a:pt x="42" y="30"/>
                </a:cubicBezTo>
                <a:cubicBezTo>
                  <a:pt x="42" y="30"/>
                  <a:pt x="42" y="30"/>
                  <a:pt x="42" y="30"/>
                </a:cubicBezTo>
                <a:cubicBezTo>
                  <a:pt x="42" y="30"/>
                  <a:pt x="42" y="30"/>
                  <a:pt x="42" y="30"/>
                </a:cubicBezTo>
                <a:cubicBezTo>
                  <a:pt x="42" y="30"/>
                  <a:pt x="42" y="30"/>
                  <a:pt x="42" y="30"/>
                </a:cubicBezTo>
                <a:cubicBezTo>
                  <a:pt x="42" y="30"/>
                  <a:pt x="42" y="30"/>
                  <a:pt x="42" y="30"/>
                </a:cubicBezTo>
                <a:cubicBezTo>
                  <a:pt x="42" y="30"/>
                  <a:pt x="42" y="30"/>
                  <a:pt x="42" y="30"/>
                </a:cubicBezTo>
                <a:cubicBezTo>
                  <a:pt x="42" y="30"/>
                  <a:pt x="42" y="30"/>
                  <a:pt x="42" y="30"/>
                </a:cubicBezTo>
                <a:cubicBezTo>
                  <a:pt x="42" y="30"/>
                  <a:pt x="42" y="30"/>
                  <a:pt x="42" y="30"/>
                </a:cubicBezTo>
                <a:cubicBezTo>
                  <a:pt x="42" y="30"/>
                  <a:pt x="42" y="30"/>
                  <a:pt x="42" y="30"/>
                </a:cubicBezTo>
                <a:cubicBezTo>
                  <a:pt x="42" y="30"/>
                  <a:pt x="42" y="30"/>
                  <a:pt x="42" y="30"/>
                </a:cubicBezTo>
                <a:cubicBezTo>
                  <a:pt x="42" y="30"/>
                  <a:pt x="42" y="30"/>
                  <a:pt x="42" y="30"/>
                </a:cubicBezTo>
                <a:cubicBezTo>
                  <a:pt x="42" y="30"/>
                  <a:pt x="42" y="30"/>
                  <a:pt x="42" y="30"/>
                </a:cubicBezTo>
                <a:cubicBezTo>
                  <a:pt x="42" y="30"/>
                  <a:pt x="42" y="30"/>
                  <a:pt x="42" y="30"/>
                </a:cubicBezTo>
                <a:cubicBezTo>
                  <a:pt x="42" y="30"/>
                  <a:pt x="42" y="30"/>
                  <a:pt x="42" y="30"/>
                </a:cubicBezTo>
                <a:cubicBezTo>
                  <a:pt x="42" y="30"/>
                  <a:pt x="42" y="30"/>
                  <a:pt x="42" y="30"/>
                </a:cubicBezTo>
                <a:cubicBezTo>
                  <a:pt x="42" y="30"/>
                  <a:pt x="42" y="30"/>
                  <a:pt x="42" y="30"/>
                </a:cubicBezTo>
                <a:cubicBezTo>
                  <a:pt x="42" y="30"/>
                  <a:pt x="42" y="30"/>
                  <a:pt x="42" y="30"/>
                </a:cubicBezTo>
                <a:cubicBezTo>
                  <a:pt x="42" y="30"/>
                  <a:pt x="42" y="30"/>
                  <a:pt x="42" y="30"/>
                </a:cubicBezTo>
                <a:cubicBezTo>
                  <a:pt x="42" y="30"/>
                  <a:pt x="42" y="30"/>
                  <a:pt x="42" y="30"/>
                </a:cubicBezTo>
                <a:cubicBezTo>
                  <a:pt x="42" y="30"/>
                  <a:pt x="42" y="30"/>
                  <a:pt x="42" y="30"/>
                </a:cubicBezTo>
                <a:cubicBezTo>
                  <a:pt x="42" y="30"/>
                  <a:pt x="42" y="30"/>
                  <a:pt x="42" y="30"/>
                </a:cubicBezTo>
                <a:cubicBezTo>
                  <a:pt x="42" y="30"/>
                  <a:pt x="42" y="30"/>
                  <a:pt x="42" y="30"/>
                </a:cubicBezTo>
                <a:cubicBezTo>
                  <a:pt x="42" y="30"/>
                  <a:pt x="42" y="30"/>
                  <a:pt x="42" y="30"/>
                </a:cubicBezTo>
                <a:cubicBezTo>
                  <a:pt x="42" y="30"/>
                  <a:pt x="42" y="30"/>
                  <a:pt x="42" y="30"/>
                </a:cubicBezTo>
                <a:cubicBezTo>
                  <a:pt x="42" y="30"/>
                  <a:pt x="42" y="30"/>
                  <a:pt x="42" y="30"/>
                </a:cubicBezTo>
                <a:cubicBezTo>
                  <a:pt x="42" y="30"/>
                  <a:pt x="42" y="30"/>
                  <a:pt x="42" y="30"/>
                </a:cubicBezTo>
                <a:cubicBezTo>
                  <a:pt x="42" y="30"/>
                  <a:pt x="42" y="30"/>
                  <a:pt x="42" y="30"/>
                </a:cubicBezTo>
                <a:cubicBezTo>
                  <a:pt x="42" y="30"/>
                  <a:pt x="42" y="30"/>
                  <a:pt x="42" y="30"/>
                </a:cubicBezTo>
                <a:cubicBezTo>
                  <a:pt x="42" y="30"/>
                  <a:pt x="42" y="30"/>
                  <a:pt x="42" y="30"/>
                </a:cubicBezTo>
                <a:cubicBezTo>
                  <a:pt x="42" y="30"/>
                  <a:pt x="42" y="30"/>
                  <a:pt x="42" y="30"/>
                </a:cubicBezTo>
                <a:cubicBezTo>
                  <a:pt x="42" y="30"/>
                  <a:pt x="42" y="30"/>
                  <a:pt x="42" y="30"/>
                </a:cubicBezTo>
                <a:cubicBezTo>
                  <a:pt x="42" y="30"/>
                  <a:pt x="42" y="30"/>
                  <a:pt x="42" y="29"/>
                </a:cubicBezTo>
                <a:cubicBezTo>
                  <a:pt x="42" y="29"/>
                  <a:pt x="42" y="30"/>
                  <a:pt x="42" y="29"/>
                </a:cubicBezTo>
                <a:cubicBezTo>
                  <a:pt x="42" y="29"/>
                  <a:pt x="42" y="29"/>
                  <a:pt x="42" y="29"/>
                </a:cubicBezTo>
                <a:cubicBezTo>
                  <a:pt x="42" y="29"/>
                  <a:pt x="43" y="29"/>
                  <a:pt x="43" y="29"/>
                </a:cubicBezTo>
                <a:cubicBezTo>
                  <a:pt x="43" y="29"/>
                  <a:pt x="43" y="29"/>
                  <a:pt x="43" y="29"/>
                </a:cubicBezTo>
                <a:cubicBezTo>
                  <a:pt x="43" y="29"/>
                  <a:pt x="43" y="29"/>
                  <a:pt x="43" y="29"/>
                </a:cubicBezTo>
                <a:cubicBezTo>
                  <a:pt x="43" y="29"/>
                  <a:pt x="43" y="29"/>
                  <a:pt x="43" y="29"/>
                </a:cubicBezTo>
                <a:cubicBezTo>
                  <a:pt x="43" y="29"/>
                  <a:pt x="43" y="29"/>
                  <a:pt x="43" y="29"/>
                </a:cubicBezTo>
                <a:cubicBezTo>
                  <a:pt x="43" y="29"/>
                  <a:pt x="43" y="29"/>
                  <a:pt x="43" y="29"/>
                </a:cubicBezTo>
                <a:cubicBezTo>
                  <a:pt x="43" y="30"/>
                  <a:pt x="43" y="30"/>
                  <a:pt x="43" y="30"/>
                </a:cubicBezTo>
                <a:cubicBezTo>
                  <a:pt x="43" y="30"/>
                  <a:pt x="43" y="30"/>
                  <a:pt x="43" y="30"/>
                </a:cubicBezTo>
                <a:cubicBezTo>
                  <a:pt x="43" y="30"/>
                  <a:pt x="43" y="30"/>
                  <a:pt x="43" y="30"/>
                </a:cubicBezTo>
                <a:cubicBezTo>
                  <a:pt x="43" y="30"/>
                  <a:pt x="43" y="30"/>
                  <a:pt x="43" y="30"/>
                </a:cubicBezTo>
                <a:cubicBezTo>
                  <a:pt x="43" y="30"/>
                  <a:pt x="43" y="29"/>
                  <a:pt x="43" y="29"/>
                </a:cubicBezTo>
                <a:cubicBezTo>
                  <a:pt x="43" y="29"/>
                  <a:pt x="43" y="29"/>
                  <a:pt x="43" y="29"/>
                </a:cubicBezTo>
                <a:cubicBezTo>
                  <a:pt x="43" y="29"/>
                  <a:pt x="43" y="29"/>
                  <a:pt x="43" y="29"/>
                </a:cubicBezTo>
                <a:cubicBezTo>
                  <a:pt x="43" y="29"/>
                  <a:pt x="43" y="29"/>
                  <a:pt x="43" y="29"/>
                </a:cubicBezTo>
                <a:cubicBezTo>
                  <a:pt x="43" y="29"/>
                  <a:pt x="43" y="29"/>
                  <a:pt x="43" y="29"/>
                </a:cubicBezTo>
                <a:cubicBezTo>
                  <a:pt x="43" y="29"/>
                  <a:pt x="43" y="29"/>
                  <a:pt x="43" y="29"/>
                </a:cubicBezTo>
                <a:cubicBezTo>
                  <a:pt x="43" y="29"/>
                  <a:pt x="43" y="29"/>
                  <a:pt x="43" y="29"/>
                </a:cubicBezTo>
                <a:cubicBezTo>
                  <a:pt x="43" y="29"/>
                  <a:pt x="43" y="29"/>
                  <a:pt x="43" y="29"/>
                </a:cubicBezTo>
                <a:cubicBezTo>
                  <a:pt x="43" y="29"/>
                  <a:pt x="43" y="29"/>
                  <a:pt x="43" y="29"/>
                </a:cubicBezTo>
                <a:cubicBezTo>
                  <a:pt x="43" y="29"/>
                  <a:pt x="43" y="29"/>
                  <a:pt x="43" y="29"/>
                </a:cubicBezTo>
                <a:cubicBezTo>
                  <a:pt x="43" y="29"/>
                  <a:pt x="43" y="29"/>
                  <a:pt x="43" y="29"/>
                </a:cubicBezTo>
                <a:cubicBezTo>
                  <a:pt x="43" y="29"/>
                  <a:pt x="43" y="29"/>
                  <a:pt x="43" y="29"/>
                </a:cubicBezTo>
                <a:cubicBezTo>
                  <a:pt x="43" y="29"/>
                  <a:pt x="43" y="29"/>
                  <a:pt x="43" y="29"/>
                </a:cubicBezTo>
                <a:cubicBezTo>
                  <a:pt x="43" y="29"/>
                  <a:pt x="43" y="29"/>
                  <a:pt x="43" y="29"/>
                </a:cubicBezTo>
                <a:cubicBezTo>
                  <a:pt x="43" y="29"/>
                  <a:pt x="43" y="29"/>
                  <a:pt x="43" y="29"/>
                </a:cubicBezTo>
                <a:cubicBezTo>
                  <a:pt x="43" y="29"/>
                  <a:pt x="43" y="29"/>
                  <a:pt x="43" y="29"/>
                </a:cubicBezTo>
                <a:cubicBezTo>
                  <a:pt x="43" y="29"/>
                  <a:pt x="43" y="29"/>
                  <a:pt x="43" y="29"/>
                </a:cubicBezTo>
                <a:cubicBezTo>
                  <a:pt x="43" y="29"/>
                  <a:pt x="43" y="29"/>
                  <a:pt x="43" y="29"/>
                </a:cubicBezTo>
                <a:cubicBezTo>
                  <a:pt x="43" y="29"/>
                  <a:pt x="43" y="29"/>
                  <a:pt x="43" y="29"/>
                </a:cubicBezTo>
                <a:cubicBezTo>
                  <a:pt x="43" y="29"/>
                  <a:pt x="43" y="29"/>
                  <a:pt x="43" y="29"/>
                </a:cubicBezTo>
                <a:cubicBezTo>
                  <a:pt x="43" y="29"/>
                  <a:pt x="43" y="29"/>
                  <a:pt x="43" y="29"/>
                </a:cubicBezTo>
                <a:cubicBezTo>
                  <a:pt x="43" y="29"/>
                  <a:pt x="43" y="29"/>
                  <a:pt x="43" y="29"/>
                </a:cubicBezTo>
                <a:cubicBezTo>
                  <a:pt x="43" y="29"/>
                  <a:pt x="43" y="29"/>
                  <a:pt x="43" y="29"/>
                </a:cubicBezTo>
                <a:cubicBezTo>
                  <a:pt x="43" y="29"/>
                  <a:pt x="43" y="29"/>
                  <a:pt x="43" y="29"/>
                </a:cubicBezTo>
                <a:cubicBezTo>
                  <a:pt x="43" y="29"/>
                  <a:pt x="43" y="29"/>
                  <a:pt x="43" y="29"/>
                </a:cubicBezTo>
                <a:cubicBezTo>
                  <a:pt x="43" y="29"/>
                  <a:pt x="43" y="29"/>
                  <a:pt x="43" y="29"/>
                </a:cubicBezTo>
                <a:cubicBezTo>
                  <a:pt x="43" y="29"/>
                  <a:pt x="43" y="29"/>
                  <a:pt x="43" y="29"/>
                </a:cubicBezTo>
                <a:cubicBezTo>
                  <a:pt x="43" y="29"/>
                  <a:pt x="43" y="29"/>
                  <a:pt x="43" y="29"/>
                </a:cubicBezTo>
                <a:cubicBezTo>
                  <a:pt x="43" y="29"/>
                  <a:pt x="43" y="29"/>
                  <a:pt x="43" y="29"/>
                </a:cubicBezTo>
                <a:cubicBezTo>
                  <a:pt x="43" y="29"/>
                  <a:pt x="43" y="29"/>
                  <a:pt x="43" y="29"/>
                </a:cubicBezTo>
                <a:cubicBezTo>
                  <a:pt x="43" y="29"/>
                  <a:pt x="43" y="29"/>
                  <a:pt x="43" y="29"/>
                </a:cubicBezTo>
                <a:cubicBezTo>
                  <a:pt x="43" y="29"/>
                  <a:pt x="43" y="29"/>
                  <a:pt x="43" y="29"/>
                </a:cubicBezTo>
                <a:cubicBezTo>
                  <a:pt x="43" y="29"/>
                  <a:pt x="43" y="29"/>
                  <a:pt x="43" y="29"/>
                </a:cubicBezTo>
                <a:cubicBezTo>
                  <a:pt x="43" y="29"/>
                  <a:pt x="43" y="29"/>
                  <a:pt x="43" y="29"/>
                </a:cubicBezTo>
                <a:cubicBezTo>
                  <a:pt x="43" y="29"/>
                  <a:pt x="43" y="29"/>
                  <a:pt x="43" y="29"/>
                </a:cubicBezTo>
                <a:cubicBezTo>
                  <a:pt x="43" y="29"/>
                  <a:pt x="43" y="29"/>
                  <a:pt x="43" y="29"/>
                </a:cubicBezTo>
                <a:cubicBezTo>
                  <a:pt x="43" y="29"/>
                  <a:pt x="43" y="29"/>
                  <a:pt x="43" y="29"/>
                </a:cubicBezTo>
                <a:cubicBezTo>
                  <a:pt x="43" y="29"/>
                  <a:pt x="43" y="29"/>
                  <a:pt x="43" y="29"/>
                </a:cubicBezTo>
                <a:cubicBezTo>
                  <a:pt x="43" y="29"/>
                  <a:pt x="43" y="29"/>
                  <a:pt x="43" y="29"/>
                </a:cubicBezTo>
                <a:cubicBezTo>
                  <a:pt x="43" y="29"/>
                  <a:pt x="43" y="29"/>
                  <a:pt x="43" y="29"/>
                </a:cubicBezTo>
                <a:cubicBezTo>
                  <a:pt x="43" y="29"/>
                  <a:pt x="43" y="29"/>
                  <a:pt x="43" y="29"/>
                </a:cubicBezTo>
                <a:cubicBezTo>
                  <a:pt x="43" y="29"/>
                  <a:pt x="43" y="29"/>
                  <a:pt x="43" y="29"/>
                </a:cubicBezTo>
                <a:cubicBezTo>
                  <a:pt x="43" y="29"/>
                  <a:pt x="43" y="29"/>
                  <a:pt x="43" y="29"/>
                </a:cubicBezTo>
                <a:cubicBezTo>
                  <a:pt x="43" y="29"/>
                  <a:pt x="43" y="29"/>
                  <a:pt x="43" y="29"/>
                </a:cubicBezTo>
                <a:cubicBezTo>
                  <a:pt x="43" y="29"/>
                  <a:pt x="43" y="29"/>
                  <a:pt x="43" y="29"/>
                </a:cubicBezTo>
                <a:cubicBezTo>
                  <a:pt x="43" y="29"/>
                  <a:pt x="43" y="29"/>
                  <a:pt x="43" y="29"/>
                </a:cubicBezTo>
                <a:cubicBezTo>
                  <a:pt x="43" y="29"/>
                  <a:pt x="42" y="29"/>
                  <a:pt x="42" y="29"/>
                </a:cubicBezTo>
                <a:cubicBezTo>
                  <a:pt x="42" y="29"/>
                  <a:pt x="42" y="29"/>
                  <a:pt x="42" y="29"/>
                </a:cubicBezTo>
                <a:cubicBezTo>
                  <a:pt x="42" y="29"/>
                  <a:pt x="42" y="29"/>
                  <a:pt x="42" y="29"/>
                </a:cubicBezTo>
                <a:cubicBezTo>
                  <a:pt x="42" y="29"/>
                  <a:pt x="42" y="29"/>
                  <a:pt x="42" y="29"/>
                </a:cubicBezTo>
                <a:cubicBezTo>
                  <a:pt x="42" y="29"/>
                  <a:pt x="42" y="29"/>
                  <a:pt x="42" y="29"/>
                </a:cubicBezTo>
                <a:cubicBezTo>
                  <a:pt x="42" y="29"/>
                  <a:pt x="42" y="29"/>
                  <a:pt x="42" y="29"/>
                </a:cubicBezTo>
                <a:cubicBezTo>
                  <a:pt x="42" y="29"/>
                  <a:pt x="42" y="29"/>
                  <a:pt x="42" y="29"/>
                </a:cubicBezTo>
                <a:cubicBezTo>
                  <a:pt x="42" y="29"/>
                  <a:pt x="42" y="29"/>
                  <a:pt x="42" y="29"/>
                </a:cubicBezTo>
                <a:cubicBezTo>
                  <a:pt x="42" y="29"/>
                  <a:pt x="42" y="29"/>
                  <a:pt x="42" y="29"/>
                </a:cubicBezTo>
                <a:cubicBezTo>
                  <a:pt x="42" y="29"/>
                  <a:pt x="42" y="29"/>
                  <a:pt x="42" y="29"/>
                </a:cubicBezTo>
                <a:cubicBezTo>
                  <a:pt x="42" y="29"/>
                  <a:pt x="42" y="29"/>
                  <a:pt x="42" y="29"/>
                </a:cubicBezTo>
                <a:cubicBezTo>
                  <a:pt x="42" y="29"/>
                  <a:pt x="42" y="29"/>
                  <a:pt x="42" y="29"/>
                </a:cubicBezTo>
                <a:cubicBezTo>
                  <a:pt x="42" y="29"/>
                  <a:pt x="42" y="29"/>
                  <a:pt x="42" y="29"/>
                </a:cubicBezTo>
                <a:cubicBezTo>
                  <a:pt x="42" y="29"/>
                  <a:pt x="42" y="29"/>
                  <a:pt x="42" y="29"/>
                </a:cubicBezTo>
                <a:cubicBezTo>
                  <a:pt x="42" y="29"/>
                  <a:pt x="42" y="29"/>
                  <a:pt x="42" y="29"/>
                </a:cubicBezTo>
                <a:cubicBezTo>
                  <a:pt x="42" y="29"/>
                  <a:pt x="42" y="29"/>
                  <a:pt x="42" y="29"/>
                </a:cubicBezTo>
                <a:cubicBezTo>
                  <a:pt x="42" y="29"/>
                  <a:pt x="42" y="29"/>
                  <a:pt x="42" y="29"/>
                </a:cubicBezTo>
                <a:cubicBezTo>
                  <a:pt x="42" y="29"/>
                  <a:pt x="42" y="29"/>
                  <a:pt x="42" y="29"/>
                </a:cubicBezTo>
                <a:cubicBezTo>
                  <a:pt x="42" y="29"/>
                  <a:pt x="42" y="29"/>
                  <a:pt x="42" y="29"/>
                </a:cubicBezTo>
                <a:cubicBezTo>
                  <a:pt x="42" y="29"/>
                  <a:pt x="42" y="29"/>
                  <a:pt x="42" y="29"/>
                </a:cubicBezTo>
                <a:cubicBezTo>
                  <a:pt x="42" y="29"/>
                  <a:pt x="42" y="29"/>
                  <a:pt x="42" y="29"/>
                </a:cubicBezTo>
                <a:cubicBezTo>
                  <a:pt x="42" y="29"/>
                  <a:pt x="42" y="29"/>
                  <a:pt x="42" y="29"/>
                </a:cubicBezTo>
                <a:cubicBezTo>
                  <a:pt x="42" y="29"/>
                  <a:pt x="42" y="29"/>
                  <a:pt x="42" y="29"/>
                </a:cubicBezTo>
                <a:cubicBezTo>
                  <a:pt x="42" y="29"/>
                  <a:pt x="42" y="29"/>
                  <a:pt x="42" y="29"/>
                </a:cubicBezTo>
                <a:cubicBezTo>
                  <a:pt x="42" y="29"/>
                  <a:pt x="42" y="29"/>
                  <a:pt x="42" y="29"/>
                </a:cubicBezTo>
                <a:cubicBezTo>
                  <a:pt x="42" y="29"/>
                  <a:pt x="42" y="29"/>
                  <a:pt x="42" y="29"/>
                </a:cubicBezTo>
                <a:cubicBezTo>
                  <a:pt x="42" y="29"/>
                  <a:pt x="42" y="29"/>
                  <a:pt x="42" y="29"/>
                </a:cubicBezTo>
                <a:cubicBezTo>
                  <a:pt x="42" y="29"/>
                  <a:pt x="42" y="29"/>
                  <a:pt x="42" y="29"/>
                </a:cubicBezTo>
                <a:cubicBezTo>
                  <a:pt x="42" y="29"/>
                  <a:pt x="42" y="29"/>
                  <a:pt x="42" y="29"/>
                </a:cubicBezTo>
                <a:cubicBezTo>
                  <a:pt x="42" y="29"/>
                  <a:pt x="42" y="29"/>
                  <a:pt x="42" y="29"/>
                </a:cubicBezTo>
                <a:cubicBezTo>
                  <a:pt x="42" y="29"/>
                  <a:pt x="42" y="29"/>
                  <a:pt x="42" y="29"/>
                </a:cubicBezTo>
                <a:cubicBezTo>
                  <a:pt x="42" y="29"/>
                  <a:pt x="42" y="29"/>
                  <a:pt x="42" y="29"/>
                </a:cubicBezTo>
                <a:cubicBezTo>
                  <a:pt x="42" y="29"/>
                  <a:pt x="42" y="29"/>
                  <a:pt x="42" y="29"/>
                </a:cubicBezTo>
                <a:cubicBezTo>
                  <a:pt x="42" y="29"/>
                  <a:pt x="42" y="29"/>
                  <a:pt x="42" y="29"/>
                </a:cubicBezTo>
                <a:cubicBezTo>
                  <a:pt x="42" y="29"/>
                  <a:pt x="42" y="29"/>
                  <a:pt x="42" y="29"/>
                </a:cubicBezTo>
                <a:cubicBezTo>
                  <a:pt x="42" y="29"/>
                  <a:pt x="42" y="29"/>
                  <a:pt x="42" y="29"/>
                </a:cubicBezTo>
                <a:cubicBezTo>
                  <a:pt x="42" y="29"/>
                  <a:pt x="42" y="29"/>
                  <a:pt x="42" y="29"/>
                </a:cubicBezTo>
                <a:cubicBezTo>
                  <a:pt x="42" y="29"/>
                  <a:pt x="42" y="29"/>
                  <a:pt x="42" y="29"/>
                </a:cubicBezTo>
                <a:cubicBezTo>
                  <a:pt x="42" y="29"/>
                  <a:pt x="42" y="29"/>
                  <a:pt x="42" y="29"/>
                </a:cubicBezTo>
                <a:cubicBezTo>
                  <a:pt x="42" y="29"/>
                  <a:pt x="42" y="29"/>
                  <a:pt x="42" y="29"/>
                </a:cubicBezTo>
                <a:cubicBezTo>
                  <a:pt x="42" y="29"/>
                  <a:pt x="42" y="28"/>
                  <a:pt x="42" y="28"/>
                </a:cubicBezTo>
                <a:cubicBezTo>
                  <a:pt x="42" y="28"/>
                  <a:pt x="42" y="28"/>
                  <a:pt x="42" y="28"/>
                </a:cubicBezTo>
                <a:cubicBezTo>
                  <a:pt x="42" y="28"/>
                  <a:pt x="41" y="28"/>
                  <a:pt x="41" y="28"/>
                </a:cubicBezTo>
                <a:cubicBezTo>
                  <a:pt x="41" y="28"/>
                  <a:pt x="41" y="28"/>
                  <a:pt x="41" y="28"/>
                </a:cubicBezTo>
                <a:cubicBezTo>
                  <a:pt x="41" y="28"/>
                  <a:pt x="41" y="28"/>
                  <a:pt x="41" y="28"/>
                </a:cubicBezTo>
                <a:cubicBezTo>
                  <a:pt x="41" y="28"/>
                  <a:pt x="41" y="28"/>
                  <a:pt x="41" y="28"/>
                </a:cubicBezTo>
                <a:cubicBezTo>
                  <a:pt x="41" y="28"/>
                  <a:pt x="41" y="28"/>
                  <a:pt x="41" y="28"/>
                </a:cubicBezTo>
                <a:cubicBezTo>
                  <a:pt x="41" y="28"/>
                  <a:pt x="41" y="28"/>
                  <a:pt x="41" y="28"/>
                </a:cubicBezTo>
                <a:cubicBezTo>
                  <a:pt x="41" y="28"/>
                  <a:pt x="42" y="28"/>
                  <a:pt x="42" y="28"/>
                </a:cubicBezTo>
                <a:cubicBezTo>
                  <a:pt x="42" y="28"/>
                  <a:pt x="42" y="28"/>
                  <a:pt x="42" y="28"/>
                </a:cubicBezTo>
                <a:cubicBezTo>
                  <a:pt x="42" y="28"/>
                  <a:pt x="42" y="28"/>
                  <a:pt x="42" y="28"/>
                </a:cubicBezTo>
                <a:cubicBezTo>
                  <a:pt x="42" y="28"/>
                  <a:pt x="42" y="28"/>
                  <a:pt x="42" y="28"/>
                </a:cubicBezTo>
                <a:cubicBezTo>
                  <a:pt x="42" y="28"/>
                  <a:pt x="42" y="28"/>
                  <a:pt x="42" y="28"/>
                </a:cubicBezTo>
                <a:cubicBezTo>
                  <a:pt x="42" y="28"/>
                  <a:pt x="42" y="28"/>
                  <a:pt x="42" y="28"/>
                </a:cubicBezTo>
                <a:cubicBezTo>
                  <a:pt x="42" y="28"/>
                  <a:pt x="42" y="28"/>
                  <a:pt x="42" y="28"/>
                </a:cubicBezTo>
                <a:cubicBezTo>
                  <a:pt x="42" y="28"/>
                  <a:pt x="42" y="28"/>
                  <a:pt x="42" y="28"/>
                </a:cubicBezTo>
                <a:cubicBezTo>
                  <a:pt x="42" y="28"/>
                  <a:pt x="42" y="28"/>
                  <a:pt x="42" y="28"/>
                </a:cubicBezTo>
                <a:cubicBezTo>
                  <a:pt x="42" y="28"/>
                  <a:pt x="42" y="28"/>
                  <a:pt x="42" y="28"/>
                </a:cubicBezTo>
                <a:cubicBezTo>
                  <a:pt x="42" y="28"/>
                  <a:pt x="42" y="28"/>
                  <a:pt x="42" y="28"/>
                </a:cubicBezTo>
                <a:cubicBezTo>
                  <a:pt x="42" y="28"/>
                  <a:pt x="42" y="28"/>
                  <a:pt x="42" y="28"/>
                </a:cubicBezTo>
                <a:cubicBezTo>
                  <a:pt x="42" y="28"/>
                  <a:pt x="42" y="28"/>
                  <a:pt x="42" y="28"/>
                </a:cubicBezTo>
                <a:cubicBezTo>
                  <a:pt x="42" y="28"/>
                  <a:pt x="42" y="28"/>
                  <a:pt x="42" y="28"/>
                </a:cubicBezTo>
                <a:cubicBezTo>
                  <a:pt x="42" y="28"/>
                  <a:pt x="42" y="28"/>
                  <a:pt x="42" y="28"/>
                </a:cubicBezTo>
                <a:cubicBezTo>
                  <a:pt x="42" y="28"/>
                  <a:pt x="42" y="28"/>
                  <a:pt x="42" y="28"/>
                </a:cubicBezTo>
                <a:cubicBezTo>
                  <a:pt x="42" y="28"/>
                  <a:pt x="42" y="28"/>
                  <a:pt x="42" y="28"/>
                </a:cubicBezTo>
                <a:cubicBezTo>
                  <a:pt x="42" y="28"/>
                  <a:pt x="42" y="28"/>
                  <a:pt x="42" y="28"/>
                </a:cubicBezTo>
                <a:cubicBezTo>
                  <a:pt x="42" y="28"/>
                  <a:pt x="42" y="28"/>
                  <a:pt x="42" y="28"/>
                </a:cubicBezTo>
                <a:cubicBezTo>
                  <a:pt x="42" y="28"/>
                  <a:pt x="42" y="28"/>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1" y="27"/>
                  <a:pt x="41" y="27"/>
                  <a:pt x="41" y="27"/>
                </a:cubicBezTo>
                <a:cubicBezTo>
                  <a:pt x="42" y="27"/>
                  <a:pt x="42" y="27"/>
                  <a:pt x="41" y="27"/>
                </a:cubicBezTo>
                <a:cubicBezTo>
                  <a:pt x="41" y="27"/>
                  <a:pt x="41" y="27"/>
                  <a:pt x="41" y="27"/>
                </a:cubicBezTo>
                <a:cubicBezTo>
                  <a:pt x="41" y="27"/>
                  <a:pt x="41" y="27"/>
                  <a:pt x="41" y="27"/>
                </a:cubicBezTo>
                <a:cubicBezTo>
                  <a:pt x="41" y="27"/>
                  <a:pt x="41" y="27"/>
                  <a:pt x="41" y="27"/>
                </a:cubicBezTo>
                <a:cubicBezTo>
                  <a:pt x="41" y="27"/>
                  <a:pt x="41" y="27"/>
                  <a:pt x="41" y="27"/>
                </a:cubicBezTo>
                <a:cubicBezTo>
                  <a:pt x="41" y="27"/>
                  <a:pt x="41" y="27"/>
                  <a:pt x="41" y="27"/>
                </a:cubicBezTo>
                <a:cubicBezTo>
                  <a:pt x="41" y="27"/>
                  <a:pt x="41" y="27"/>
                  <a:pt x="41" y="27"/>
                </a:cubicBezTo>
                <a:cubicBezTo>
                  <a:pt x="41" y="27"/>
                  <a:pt x="41" y="27"/>
                  <a:pt x="41" y="27"/>
                </a:cubicBezTo>
                <a:cubicBezTo>
                  <a:pt x="41" y="27"/>
                  <a:pt x="41" y="27"/>
                  <a:pt x="41" y="27"/>
                </a:cubicBezTo>
                <a:cubicBezTo>
                  <a:pt x="41" y="27"/>
                  <a:pt x="41" y="27"/>
                  <a:pt x="41" y="27"/>
                </a:cubicBezTo>
                <a:cubicBezTo>
                  <a:pt x="41" y="27"/>
                  <a:pt x="41" y="27"/>
                  <a:pt x="41" y="27"/>
                </a:cubicBezTo>
                <a:cubicBezTo>
                  <a:pt x="41" y="27"/>
                  <a:pt x="41" y="27"/>
                  <a:pt x="41" y="27"/>
                </a:cubicBezTo>
                <a:cubicBezTo>
                  <a:pt x="41" y="27"/>
                  <a:pt x="41" y="27"/>
                  <a:pt x="41" y="27"/>
                </a:cubicBezTo>
                <a:cubicBezTo>
                  <a:pt x="41" y="27"/>
                  <a:pt x="41" y="27"/>
                  <a:pt x="41" y="27"/>
                </a:cubicBezTo>
                <a:cubicBezTo>
                  <a:pt x="41" y="27"/>
                  <a:pt x="41" y="27"/>
                  <a:pt x="41" y="27"/>
                </a:cubicBezTo>
                <a:cubicBezTo>
                  <a:pt x="41" y="27"/>
                  <a:pt x="41" y="28"/>
                  <a:pt x="41" y="28"/>
                </a:cubicBezTo>
                <a:cubicBezTo>
                  <a:pt x="41" y="28"/>
                  <a:pt x="41" y="28"/>
                  <a:pt x="41" y="28"/>
                </a:cubicBezTo>
                <a:cubicBezTo>
                  <a:pt x="41" y="28"/>
                  <a:pt x="41" y="28"/>
                  <a:pt x="41" y="28"/>
                </a:cubicBezTo>
                <a:cubicBezTo>
                  <a:pt x="41" y="28"/>
                  <a:pt x="41" y="28"/>
                  <a:pt x="41" y="28"/>
                </a:cubicBezTo>
                <a:cubicBezTo>
                  <a:pt x="42" y="28"/>
                  <a:pt x="42" y="28"/>
                  <a:pt x="42" y="28"/>
                </a:cubicBezTo>
                <a:cubicBezTo>
                  <a:pt x="42" y="28"/>
                  <a:pt x="42" y="28"/>
                  <a:pt x="41" y="28"/>
                </a:cubicBezTo>
                <a:cubicBezTo>
                  <a:pt x="41" y="28"/>
                  <a:pt x="41" y="28"/>
                  <a:pt x="41" y="28"/>
                </a:cubicBezTo>
                <a:cubicBezTo>
                  <a:pt x="41" y="28"/>
                  <a:pt x="41" y="28"/>
                  <a:pt x="41" y="28"/>
                </a:cubicBezTo>
                <a:cubicBezTo>
                  <a:pt x="41" y="28"/>
                  <a:pt x="41" y="28"/>
                  <a:pt x="41" y="28"/>
                </a:cubicBezTo>
                <a:cubicBezTo>
                  <a:pt x="41" y="28"/>
                  <a:pt x="41" y="28"/>
                  <a:pt x="41" y="28"/>
                </a:cubicBezTo>
                <a:cubicBezTo>
                  <a:pt x="41" y="28"/>
                  <a:pt x="41" y="28"/>
                  <a:pt x="41" y="28"/>
                </a:cubicBezTo>
                <a:cubicBezTo>
                  <a:pt x="41" y="28"/>
                  <a:pt x="41" y="28"/>
                  <a:pt x="41" y="28"/>
                </a:cubicBezTo>
                <a:cubicBezTo>
                  <a:pt x="41" y="28"/>
                  <a:pt x="41" y="28"/>
                  <a:pt x="41" y="28"/>
                </a:cubicBezTo>
                <a:cubicBezTo>
                  <a:pt x="41" y="28"/>
                  <a:pt x="41" y="28"/>
                  <a:pt x="41" y="28"/>
                </a:cubicBezTo>
                <a:cubicBezTo>
                  <a:pt x="41" y="28"/>
                  <a:pt x="41" y="28"/>
                  <a:pt x="41" y="28"/>
                </a:cubicBezTo>
                <a:cubicBezTo>
                  <a:pt x="41" y="28"/>
                  <a:pt x="41" y="28"/>
                  <a:pt x="41" y="28"/>
                </a:cubicBezTo>
                <a:cubicBezTo>
                  <a:pt x="41" y="28"/>
                  <a:pt x="41" y="28"/>
                  <a:pt x="41" y="28"/>
                </a:cubicBezTo>
                <a:cubicBezTo>
                  <a:pt x="41" y="28"/>
                  <a:pt x="41" y="28"/>
                  <a:pt x="41" y="28"/>
                </a:cubicBezTo>
                <a:cubicBezTo>
                  <a:pt x="41" y="28"/>
                  <a:pt x="41" y="28"/>
                  <a:pt x="41" y="28"/>
                </a:cubicBezTo>
                <a:cubicBezTo>
                  <a:pt x="41" y="28"/>
                  <a:pt x="41" y="28"/>
                  <a:pt x="41" y="28"/>
                </a:cubicBezTo>
                <a:cubicBezTo>
                  <a:pt x="41" y="28"/>
                  <a:pt x="41" y="28"/>
                  <a:pt x="41" y="28"/>
                </a:cubicBezTo>
                <a:cubicBezTo>
                  <a:pt x="41" y="28"/>
                  <a:pt x="41" y="28"/>
                  <a:pt x="41" y="28"/>
                </a:cubicBezTo>
                <a:cubicBezTo>
                  <a:pt x="41" y="28"/>
                  <a:pt x="41" y="28"/>
                  <a:pt x="41" y="28"/>
                </a:cubicBezTo>
                <a:cubicBezTo>
                  <a:pt x="41" y="28"/>
                  <a:pt x="41" y="28"/>
                  <a:pt x="41" y="28"/>
                </a:cubicBezTo>
                <a:cubicBezTo>
                  <a:pt x="41" y="28"/>
                  <a:pt x="41" y="28"/>
                  <a:pt x="41" y="28"/>
                </a:cubicBezTo>
                <a:cubicBezTo>
                  <a:pt x="41" y="28"/>
                  <a:pt x="41" y="28"/>
                  <a:pt x="41" y="28"/>
                </a:cubicBezTo>
                <a:cubicBezTo>
                  <a:pt x="41" y="28"/>
                  <a:pt x="41" y="28"/>
                  <a:pt x="41" y="28"/>
                </a:cubicBezTo>
                <a:cubicBezTo>
                  <a:pt x="41" y="28"/>
                  <a:pt x="41" y="28"/>
                  <a:pt x="41" y="28"/>
                </a:cubicBezTo>
                <a:cubicBezTo>
                  <a:pt x="41" y="28"/>
                  <a:pt x="41" y="28"/>
                  <a:pt x="41" y="28"/>
                </a:cubicBezTo>
                <a:cubicBezTo>
                  <a:pt x="41" y="28"/>
                  <a:pt x="41" y="28"/>
                  <a:pt x="41" y="28"/>
                </a:cubicBezTo>
                <a:cubicBezTo>
                  <a:pt x="41" y="28"/>
                  <a:pt x="41" y="28"/>
                  <a:pt x="41" y="28"/>
                </a:cubicBezTo>
                <a:cubicBezTo>
                  <a:pt x="41" y="28"/>
                  <a:pt x="41" y="28"/>
                  <a:pt x="41" y="28"/>
                </a:cubicBezTo>
                <a:cubicBezTo>
                  <a:pt x="41" y="28"/>
                  <a:pt x="41" y="28"/>
                  <a:pt x="41" y="28"/>
                </a:cubicBezTo>
                <a:cubicBezTo>
                  <a:pt x="41" y="28"/>
                  <a:pt x="41" y="28"/>
                  <a:pt x="41" y="28"/>
                </a:cubicBezTo>
                <a:cubicBezTo>
                  <a:pt x="41" y="28"/>
                  <a:pt x="41" y="28"/>
                  <a:pt x="41" y="28"/>
                </a:cubicBezTo>
                <a:cubicBezTo>
                  <a:pt x="41" y="28"/>
                  <a:pt x="41" y="28"/>
                  <a:pt x="41" y="28"/>
                </a:cubicBezTo>
                <a:cubicBezTo>
                  <a:pt x="41" y="28"/>
                  <a:pt x="41" y="29"/>
                  <a:pt x="41" y="29"/>
                </a:cubicBezTo>
                <a:cubicBezTo>
                  <a:pt x="41" y="29"/>
                  <a:pt x="41" y="29"/>
                  <a:pt x="41" y="29"/>
                </a:cubicBezTo>
                <a:cubicBezTo>
                  <a:pt x="41" y="29"/>
                  <a:pt x="41" y="29"/>
                  <a:pt x="41" y="29"/>
                </a:cubicBezTo>
                <a:cubicBezTo>
                  <a:pt x="41" y="29"/>
                  <a:pt x="41" y="29"/>
                  <a:pt x="41" y="29"/>
                </a:cubicBezTo>
                <a:cubicBezTo>
                  <a:pt x="41" y="29"/>
                  <a:pt x="41" y="29"/>
                  <a:pt x="41" y="29"/>
                </a:cubicBezTo>
                <a:cubicBezTo>
                  <a:pt x="41" y="29"/>
                  <a:pt x="41" y="29"/>
                  <a:pt x="41" y="29"/>
                </a:cubicBezTo>
                <a:cubicBezTo>
                  <a:pt x="41" y="29"/>
                  <a:pt x="41" y="29"/>
                  <a:pt x="41" y="29"/>
                </a:cubicBezTo>
                <a:cubicBezTo>
                  <a:pt x="41" y="29"/>
                  <a:pt x="41" y="29"/>
                  <a:pt x="41" y="29"/>
                </a:cubicBezTo>
                <a:cubicBezTo>
                  <a:pt x="41" y="29"/>
                  <a:pt x="41" y="29"/>
                  <a:pt x="41" y="29"/>
                </a:cubicBezTo>
                <a:cubicBezTo>
                  <a:pt x="41" y="29"/>
                  <a:pt x="41" y="29"/>
                  <a:pt x="41" y="29"/>
                </a:cubicBezTo>
                <a:cubicBezTo>
                  <a:pt x="41" y="29"/>
                  <a:pt x="41" y="29"/>
                  <a:pt x="41" y="29"/>
                </a:cubicBezTo>
                <a:cubicBezTo>
                  <a:pt x="41" y="29"/>
                  <a:pt x="41" y="29"/>
                  <a:pt x="41" y="29"/>
                </a:cubicBezTo>
                <a:cubicBezTo>
                  <a:pt x="41" y="29"/>
                  <a:pt x="41" y="29"/>
                  <a:pt x="41" y="29"/>
                </a:cubicBezTo>
                <a:cubicBezTo>
                  <a:pt x="41" y="29"/>
                  <a:pt x="41" y="29"/>
                  <a:pt x="41" y="29"/>
                </a:cubicBezTo>
                <a:cubicBezTo>
                  <a:pt x="41" y="29"/>
                  <a:pt x="41" y="29"/>
                  <a:pt x="41" y="29"/>
                </a:cubicBezTo>
                <a:cubicBezTo>
                  <a:pt x="41" y="29"/>
                  <a:pt x="41" y="29"/>
                  <a:pt x="41" y="29"/>
                </a:cubicBezTo>
                <a:cubicBezTo>
                  <a:pt x="41" y="29"/>
                  <a:pt x="41" y="29"/>
                  <a:pt x="41" y="29"/>
                </a:cubicBezTo>
                <a:cubicBezTo>
                  <a:pt x="41" y="29"/>
                  <a:pt x="41" y="29"/>
                  <a:pt x="41" y="29"/>
                </a:cubicBezTo>
                <a:cubicBezTo>
                  <a:pt x="41" y="29"/>
                  <a:pt x="41" y="29"/>
                  <a:pt x="41" y="29"/>
                </a:cubicBezTo>
                <a:cubicBezTo>
                  <a:pt x="41" y="29"/>
                  <a:pt x="41" y="29"/>
                  <a:pt x="41" y="29"/>
                </a:cubicBezTo>
                <a:cubicBezTo>
                  <a:pt x="41" y="29"/>
                  <a:pt x="41" y="29"/>
                  <a:pt x="41" y="29"/>
                </a:cubicBezTo>
                <a:cubicBezTo>
                  <a:pt x="41" y="29"/>
                  <a:pt x="41" y="29"/>
                  <a:pt x="41" y="29"/>
                </a:cubicBezTo>
                <a:cubicBezTo>
                  <a:pt x="41" y="29"/>
                  <a:pt x="41" y="29"/>
                  <a:pt x="41" y="29"/>
                </a:cubicBezTo>
                <a:cubicBezTo>
                  <a:pt x="41" y="29"/>
                  <a:pt x="41" y="29"/>
                  <a:pt x="41" y="29"/>
                </a:cubicBezTo>
                <a:cubicBezTo>
                  <a:pt x="41" y="29"/>
                  <a:pt x="41" y="29"/>
                  <a:pt x="41" y="29"/>
                </a:cubicBezTo>
                <a:cubicBezTo>
                  <a:pt x="41" y="29"/>
                  <a:pt x="41" y="29"/>
                  <a:pt x="41" y="29"/>
                </a:cubicBezTo>
                <a:cubicBezTo>
                  <a:pt x="41" y="29"/>
                  <a:pt x="41" y="29"/>
                  <a:pt x="41" y="29"/>
                </a:cubicBezTo>
                <a:cubicBezTo>
                  <a:pt x="41" y="29"/>
                  <a:pt x="41" y="29"/>
                  <a:pt x="41" y="29"/>
                </a:cubicBezTo>
                <a:cubicBezTo>
                  <a:pt x="41" y="29"/>
                  <a:pt x="41" y="29"/>
                  <a:pt x="41" y="29"/>
                </a:cubicBezTo>
                <a:cubicBezTo>
                  <a:pt x="41" y="29"/>
                  <a:pt x="41" y="29"/>
                  <a:pt x="41" y="29"/>
                </a:cubicBezTo>
                <a:cubicBezTo>
                  <a:pt x="41" y="29"/>
                  <a:pt x="41" y="29"/>
                  <a:pt x="41" y="29"/>
                </a:cubicBezTo>
                <a:cubicBezTo>
                  <a:pt x="41" y="29"/>
                  <a:pt x="41" y="29"/>
                  <a:pt x="41" y="29"/>
                </a:cubicBezTo>
                <a:cubicBezTo>
                  <a:pt x="41" y="30"/>
                  <a:pt x="41" y="30"/>
                  <a:pt x="41" y="30"/>
                </a:cubicBezTo>
                <a:cubicBezTo>
                  <a:pt x="41" y="30"/>
                  <a:pt x="41" y="30"/>
                  <a:pt x="41" y="30"/>
                </a:cubicBezTo>
                <a:cubicBezTo>
                  <a:pt x="41" y="30"/>
                  <a:pt x="41" y="30"/>
                  <a:pt x="41" y="30"/>
                </a:cubicBezTo>
                <a:cubicBezTo>
                  <a:pt x="41" y="30"/>
                  <a:pt x="41" y="30"/>
                  <a:pt x="41" y="30"/>
                </a:cubicBezTo>
                <a:cubicBezTo>
                  <a:pt x="41" y="30"/>
                  <a:pt x="41" y="30"/>
                  <a:pt x="41" y="30"/>
                </a:cubicBezTo>
                <a:cubicBezTo>
                  <a:pt x="41" y="30"/>
                  <a:pt x="41" y="30"/>
                  <a:pt x="41" y="30"/>
                </a:cubicBezTo>
                <a:cubicBezTo>
                  <a:pt x="41" y="30"/>
                  <a:pt x="41" y="30"/>
                  <a:pt x="41" y="30"/>
                </a:cubicBezTo>
                <a:cubicBezTo>
                  <a:pt x="41" y="30"/>
                  <a:pt x="41" y="30"/>
                  <a:pt x="41" y="30"/>
                </a:cubicBezTo>
                <a:cubicBezTo>
                  <a:pt x="41" y="30"/>
                  <a:pt x="41" y="30"/>
                  <a:pt x="41" y="30"/>
                </a:cubicBezTo>
                <a:cubicBezTo>
                  <a:pt x="41" y="30"/>
                  <a:pt x="41" y="30"/>
                  <a:pt x="41" y="30"/>
                </a:cubicBezTo>
                <a:cubicBezTo>
                  <a:pt x="41" y="30"/>
                  <a:pt x="41" y="30"/>
                  <a:pt x="41" y="30"/>
                </a:cubicBezTo>
                <a:cubicBezTo>
                  <a:pt x="41" y="30"/>
                  <a:pt x="41" y="30"/>
                  <a:pt x="41" y="30"/>
                </a:cubicBezTo>
                <a:cubicBezTo>
                  <a:pt x="41" y="30"/>
                  <a:pt x="41" y="30"/>
                  <a:pt x="41" y="30"/>
                </a:cubicBezTo>
                <a:cubicBezTo>
                  <a:pt x="41" y="30"/>
                  <a:pt x="41" y="30"/>
                  <a:pt x="41" y="30"/>
                </a:cubicBezTo>
                <a:cubicBezTo>
                  <a:pt x="41" y="30"/>
                  <a:pt x="41" y="30"/>
                  <a:pt x="41" y="30"/>
                </a:cubicBezTo>
                <a:cubicBezTo>
                  <a:pt x="41" y="30"/>
                  <a:pt x="41" y="30"/>
                  <a:pt x="41" y="30"/>
                </a:cubicBezTo>
                <a:cubicBezTo>
                  <a:pt x="41" y="30"/>
                  <a:pt x="41" y="30"/>
                  <a:pt x="41" y="30"/>
                </a:cubicBezTo>
                <a:cubicBezTo>
                  <a:pt x="41" y="30"/>
                  <a:pt x="41" y="30"/>
                  <a:pt x="41" y="30"/>
                </a:cubicBezTo>
                <a:cubicBezTo>
                  <a:pt x="41" y="30"/>
                  <a:pt x="41" y="30"/>
                  <a:pt x="41" y="30"/>
                </a:cubicBezTo>
                <a:cubicBezTo>
                  <a:pt x="41" y="30"/>
                  <a:pt x="41" y="30"/>
                  <a:pt x="41" y="30"/>
                </a:cubicBezTo>
                <a:cubicBezTo>
                  <a:pt x="41" y="30"/>
                  <a:pt x="41" y="30"/>
                  <a:pt x="41" y="30"/>
                </a:cubicBezTo>
                <a:cubicBezTo>
                  <a:pt x="41" y="30"/>
                  <a:pt x="41" y="30"/>
                  <a:pt x="41" y="30"/>
                </a:cubicBezTo>
                <a:cubicBezTo>
                  <a:pt x="41" y="30"/>
                  <a:pt x="41" y="30"/>
                  <a:pt x="41" y="30"/>
                </a:cubicBezTo>
                <a:cubicBezTo>
                  <a:pt x="41" y="30"/>
                  <a:pt x="41" y="30"/>
                  <a:pt x="41" y="30"/>
                </a:cubicBezTo>
                <a:cubicBezTo>
                  <a:pt x="41" y="30"/>
                  <a:pt x="41" y="30"/>
                  <a:pt x="41" y="30"/>
                </a:cubicBezTo>
                <a:cubicBezTo>
                  <a:pt x="41" y="30"/>
                  <a:pt x="41" y="30"/>
                  <a:pt x="41" y="30"/>
                </a:cubicBezTo>
                <a:cubicBezTo>
                  <a:pt x="41" y="30"/>
                  <a:pt x="41" y="30"/>
                  <a:pt x="41" y="30"/>
                </a:cubicBezTo>
                <a:cubicBezTo>
                  <a:pt x="41" y="30"/>
                  <a:pt x="41" y="30"/>
                  <a:pt x="41" y="30"/>
                </a:cubicBezTo>
                <a:cubicBezTo>
                  <a:pt x="41" y="30"/>
                  <a:pt x="41" y="30"/>
                  <a:pt x="41" y="30"/>
                </a:cubicBezTo>
                <a:cubicBezTo>
                  <a:pt x="41" y="30"/>
                  <a:pt x="41" y="30"/>
                  <a:pt x="41" y="30"/>
                </a:cubicBezTo>
                <a:cubicBezTo>
                  <a:pt x="41" y="30"/>
                  <a:pt x="41" y="30"/>
                  <a:pt x="41" y="30"/>
                </a:cubicBezTo>
                <a:cubicBezTo>
                  <a:pt x="41" y="30"/>
                  <a:pt x="41" y="30"/>
                  <a:pt x="41" y="30"/>
                </a:cubicBezTo>
                <a:cubicBezTo>
                  <a:pt x="41" y="30"/>
                  <a:pt x="41" y="30"/>
                  <a:pt x="41" y="30"/>
                </a:cubicBezTo>
                <a:cubicBezTo>
                  <a:pt x="41" y="30"/>
                  <a:pt x="41" y="30"/>
                  <a:pt x="41" y="30"/>
                </a:cubicBezTo>
                <a:cubicBezTo>
                  <a:pt x="41" y="30"/>
                  <a:pt x="41" y="30"/>
                  <a:pt x="41" y="30"/>
                </a:cubicBezTo>
                <a:cubicBezTo>
                  <a:pt x="41" y="30"/>
                  <a:pt x="41" y="30"/>
                  <a:pt x="41" y="30"/>
                </a:cubicBezTo>
                <a:cubicBezTo>
                  <a:pt x="41" y="30"/>
                  <a:pt x="41" y="30"/>
                  <a:pt x="41" y="30"/>
                </a:cubicBezTo>
                <a:cubicBezTo>
                  <a:pt x="41" y="30"/>
                  <a:pt x="41" y="30"/>
                  <a:pt x="41" y="30"/>
                </a:cubicBezTo>
                <a:cubicBezTo>
                  <a:pt x="41" y="30"/>
                  <a:pt x="41" y="30"/>
                  <a:pt x="41" y="30"/>
                </a:cubicBezTo>
                <a:cubicBezTo>
                  <a:pt x="41" y="30"/>
                  <a:pt x="41" y="30"/>
                  <a:pt x="41" y="30"/>
                </a:cubicBezTo>
                <a:cubicBezTo>
                  <a:pt x="41" y="30"/>
                  <a:pt x="41" y="30"/>
                  <a:pt x="41" y="30"/>
                </a:cubicBezTo>
                <a:cubicBezTo>
                  <a:pt x="41" y="30"/>
                  <a:pt x="41" y="30"/>
                  <a:pt x="41" y="30"/>
                </a:cubicBezTo>
                <a:cubicBezTo>
                  <a:pt x="41" y="30"/>
                  <a:pt x="41" y="30"/>
                  <a:pt x="41" y="30"/>
                </a:cubicBezTo>
                <a:cubicBezTo>
                  <a:pt x="41" y="30"/>
                  <a:pt x="41" y="30"/>
                  <a:pt x="41" y="30"/>
                </a:cubicBezTo>
                <a:cubicBezTo>
                  <a:pt x="41" y="30"/>
                  <a:pt x="41" y="30"/>
                  <a:pt x="41" y="30"/>
                </a:cubicBezTo>
                <a:cubicBezTo>
                  <a:pt x="41" y="30"/>
                  <a:pt x="41" y="30"/>
                  <a:pt x="41" y="30"/>
                </a:cubicBezTo>
                <a:cubicBezTo>
                  <a:pt x="41" y="30"/>
                  <a:pt x="41" y="30"/>
                  <a:pt x="41" y="30"/>
                </a:cubicBezTo>
                <a:cubicBezTo>
                  <a:pt x="41" y="30"/>
                  <a:pt x="41" y="30"/>
                  <a:pt x="41" y="30"/>
                </a:cubicBezTo>
                <a:cubicBezTo>
                  <a:pt x="41" y="30"/>
                  <a:pt x="41" y="30"/>
                  <a:pt x="41" y="30"/>
                </a:cubicBezTo>
                <a:cubicBezTo>
                  <a:pt x="41" y="30"/>
                  <a:pt x="41" y="30"/>
                  <a:pt x="41" y="30"/>
                </a:cubicBezTo>
                <a:cubicBezTo>
                  <a:pt x="41" y="30"/>
                  <a:pt x="41" y="30"/>
                  <a:pt x="41" y="30"/>
                </a:cubicBezTo>
                <a:cubicBezTo>
                  <a:pt x="41" y="30"/>
                  <a:pt x="41" y="30"/>
                  <a:pt x="41" y="30"/>
                </a:cubicBezTo>
                <a:cubicBezTo>
                  <a:pt x="41" y="30"/>
                  <a:pt x="41" y="30"/>
                  <a:pt x="41" y="30"/>
                </a:cubicBezTo>
                <a:cubicBezTo>
                  <a:pt x="41" y="31"/>
                  <a:pt x="41" y="31"/>
                  <a:pt x="41" y="31"/>
                </a:cubicBezTo>
                <a:cubicBezTo>
                  <a:pt x="41" y="31"/>
                  <a:pt x="41" y="31"/>
                  <a:pt x="41" y="31"/>
                </a:cubicBezTo>
                <a:cubicBezTo>
                  <a:pt x="41" y="31"/>
                  <a:pt x="41" y="31"/>
                  <a:pt x="41" y="31"/>
                </a:cubicBezTo>
                <a:cubicBezTo>
                  <a:pt x="41" y="31"/>
                  <a:pt x="41" y="31"/>
                  <a:pt x="41" y="31"/>
                </a:cubicBezTo>
                <a:cubicBezTo>
                  <a:pt x="41" y="31"/>
                  <a:pt x="41" y="31"/>
                  <a:pt x="41" y="31"/>
                </a:cubicBezTo>
                <a:cubicBezTo>
                  <a:pt x="41" y="31"/>
                  <a:pt x="41" y="31"/>
                  <a:pt x="41" y="31"/>
                </a:cubicBezTo>
                <a:cubicBezTo>
                  <a:pt x="41" y="31"/>
                  <a:pt x="41" y="31"/>
                  <a:pt x="41" y="31"/>
                </a:cubicBezTo>
                <a:cubicBezTo>
                  <a:pt x="41" y="31"/>
                  <a:pt x="40" y="31"/>
                  <a:pt x="40" y="31"/>
                </a:cubicBezTo>
                <a:cubicBezTo>
                  <a:pt x="40" y="31"/>
                  <a:pt x="40" y="31"/>
                  <a:pt x="40" y="31"/>
                </a:cubicBezTo>
                <a:cubicBezTo>
                  <a:pt x="40" y="31"/>
                  <a:pt x="40" y="31"/>
                  <a:pt x="40" y="31"/>
                </a:cubicBezTo>
                <a:cubicBezTo>
                  <a:pt x="40" y="31"/>
                  <a:pt x="40" y="31"/>
                  <a:pt x="40" y="31"/>
                </a:cubicBezTo>
                <a:cubicBezTo>
                  <a:pt x="40" y="31"/>
                  <a:pt x="40" y="31"/>
                  <a:pt x="40" y="31"/>
                </a:cubicBezTo>
                <a:cubicBezTo>
                  <a:pt x="40" y="31"/>
                  <a:pt x="40" y="31"/>
                  <a:pt x="40" y="31"/>
                </a:cubicBezTo>
                <a:cubicBezTo>
                  <a:pt x="40" y="31"/>
                  <a:pt x="40" y="31"/>
                  <a:pt x="40" y="31"/>
                </a:cubicBezTo>
                <a:cubicBezTo>
                  <a:pt x="40" y="31"/>
                  <a:pt x="40" y="31"/>
                  <a:pt x="40" y="31"/>
                </a:cubicBezTo>
                <a:cubicBezTo>
                  <a:pt x="40" y="31"/>
                  <a:pt x="40" y="31"/>
                  <a:pt x="40" y="31"/>
                </a:cubicBezTo>
                <a:cubicBezTo>
                  <a:pt x="40" y="31"/>
                  <a:pt x="40" y="31"/>
                  <a:pt x="40" y="31"/>
                </a:cubicBezTo>
                <a:cubicBezTo>
                  <a:pt x="40" y="31"/>
                  <a:pt x="40" y="31"/>
                  <a:pt x="40" y="31"/>
                </a:cubicBezTo>
                <a:cubicBezTo>
                  <a:pt x="40" y="31"/>
                  <a:pt x="40" y="31"/>
                  <a:pt x="40" y="31"/>
                </a:cubicBezTo>
                <a:cubicBezTo>
                  <a:pt x="40" y="31"/>
                  <a:pt x="40" y="31"/>
                  <a:pt x="40" y="31"/>
                </a:cubicBezTo>
                <a:cubicBezTo>
                  <a:pt x="40" y="31"/>
                  <a:pt x="40" y="31"/>
                  <a:pt x="40" y="31"/>
                </a:cubicBezTo>
                <a:cubicBezTo>
                  <a:pt x="40" y="31"/>
                  <a:pt x="40" y="31"/>
                  <a:pt x="40" y="31"/>
                </a:cubicBezTo>
                <a:cubicBezTo>
                  <a:pt x="40" y="31"/>
                  <a:pt x="40" y="31"/>
                  <a:pt x="40" y="31"/>
                </a:cubicBezTo>
                <a:cubicBezTo>
                  <a:pt x="40" y="31"/>
                  <a:pt x="40" y="31"/>
                  <a:pt x="40" y="31"/>
                </a:cubicBezTo>
                <a:cubicBezTo>
                  <a:pt x="40" y="31"/>
                  <a:pt x="40" y="31"/>
                  <a:pt x="40" y="31"/>
                </a:cubicBezTo>
                <a:cubicBezTo>
                  <a:pt x="40" y="31"/>
                  <a:pt x="40" y="31"/>
                  <a:pt x="40" y="31"/>
                </a:cubicBezTo>
                <a:cubicBezTo>
                  <a:pt x="40" y="31"/>
                  <a:pt x="40" y="31"/>
                  <a:pt x="40" y="31"/>
                </a:cubicBezTo>
                <a:cubicBezTo>
                  <a:pt x="40" y="31"/>
                  <a:pt x="40" y="31"/>
                  <a:pt x="40" y="31"/>
                </a:cubicBezTo>
                <a:cubicBezTo>
                  <a:pt x="40" y="31"/>
                  <a:pt x="40" y="31"/>
                  <a:pt x="40" y="31"/>
                </a:cubicBezTo>
                <a:cubicBezTo>
                  <a:pt x="40" y="31"/>
                  <a:pt x="40" y="31"/>
                  <a:pt x="40" y="31"/>
                </a:cubicBezTo>
                <a:cubicBezTo>
                  <a:pt x="40" y="31"/>
                  <a:pt x="40" y="31"/>
                  <a:pt x="40" y="31"/>
                </a:cubicBezTo>
                <a:cubicBezTo>
                  <a:pt x="40" y="31"/>
                  <a:pt x="40" y="31"/>
                  <a:pt x="40" y="31"/>
                </a:cubicBezTo>
                <a:cubicBezTo>
                  <a:pt x="40" y="31"/>
                  <a:pt x="40" y="31"/>
                  <a:pt x="40" y="31"/>
                </a:cubicBezTo>
                <a:cubicBezTo>
                  <a:pt x="40" y="31"/>
                  <a:pt x="40" y="31"/>
                  <a:pt x="40" y="31"/>
                </a:cubicBezTo>
                <a:cubicBezTo>
                  <a:pt x="40" y="31"/>
                  <a:pt x="40" y="31"/>
                  <a:pt x="40" y="31"/>
                </a:cubicBezTo>
                <a:cubicBezTo>
                  <a:pt x="40" y="31"/>
                  <a:pt x="40" y="31"/>
                  <a:pt x="40" y="31"/>
                </a:cubicBezTo>
                <a:cubicBezTo>
                  <a:pt x="40" y="31"/>
                  <a:pt x="40" y="31"/>
                  <a:pt x="40" y="31"/>
                </a:cubicBezTo>
                <a:cubicBezTo>
                  <a:pt x="40" y="31"/>
                  <a:pt x="40" y="31"/>
                  <a:pt x="40" y="31"/>
                </a:cubicBezTo>
                <a:cubicBezTo>
                  <a:pt x="40" y="31"/>
                  <a:pt x="40" y="31"/>
                  <a:pt x="40" y="31"/>
                </a:cubicBezTo>
                <a:cubicBezTo>
                  <a:pt x="40" y="31"/>
                  <a:pt x="40" y="31"/>
                  <a:pt x="40" y="31"/>
                </a:cubicBezTo>
                <a:cubicBezTo>
                  <a:pt x="40" y="31"/>
                  <a:pt x="40" y="31"/>
                  <a:pt x="40" y="31"/>
                </a:cubicBezTo>
                <a:cubicBezTo>
                  <a:pt x="40" y="30"/>
                  <a:pt x="40" y="30"/>
                  <a:pt x="40" y="30"/>
                </a:cubicBezTo>
                <a:cubicBezTo>
                  <a:pt x="40" y="30"/>
                  <a:pt x="40" y="30"/>
                  <a:pt x="40" y="30"/>
                </a:cubicBezTo>
                <a:cubicBezTo>
                  <a:pt x="40" y="30"/>
                  <a:pt x="40" y="30"/>
                  <a:pt x="40" y="30"/>
                </a:cubicBezTo>
                <a:cubicBezTo>
                  <a:pt x="40" y="30"/>
                  <a:pt x="40" y="30"/>
                  <a:pt x="40" y="30"/>
                </a:cubicBezTo>
                <a:cubicBezTo>
                  <a:pt x="40" y="30"/>
                  <a:pt x="40" y="30"/>
                  <a:pt x="40" y="30"/>
                </a:cubicBezTo>
                <a:cubicBezTo>
                  <a:pt x="40" y="30"/>
                  <a:pt x="40" y="30"/>
                  <a:pt x="40" y="30"/>
                </a:cubicBezTo>
                <a:cubicBezTo>
                  <a:pt x="40" y="30"/>
                  <a:pt x="40" y="30"/>
                  <a:pt x="40" y="30"/>
                </a:cubicBezTo>
                <a:cubicBezTo>
                  <a:pt x="40" y="30"/>
                  <a:pt x="40" y="30"/>
                  <a:pt x="40" y="30"/>
                </a:cubicBezTo>
                <a:cubicBezTo>
                  <a:pt x="40" y="30"/>
                  <a:pt x="40" y="30"/>
                  <a:pt x="40" y="30"/>
                </a:cubicBezTo>
                <a:cubicBezTo>
                  <a:pt x="40" y="30"/>
                  <a:pt x="40" y="30"/>
                  <a:pt x="40" y="30"/>
                </a:cubicBezTo>
                <a:cubicBezTo>
                  <a:pt x="40" y="30"/>
                  <a:pt x="40" y="30"/>
                  <a:pt x="40" y="30"/>
                </a:cubicBezTo>
                <a:cubicBezTo>
                  <a:pt x="40" y="30"/>
                  <a:pt x="40" y="30"/>
                  <a:pt x="40" y="30"/>
                </a:cubicBezTo>
                <a:cubicBezTo>
                  <a:pt x="40" y="30"/>
                  <a:pt x="40" y="30"/>
                  <a:pt x="40" y="30"/>
                </a:cubicBezTo>
                <a:cubicBezTo>
                  <a:pt x="40" y="30"/>
                  <a:pt x="40" y="30"/>
                  <a:pt x="40" y="30"/>
                </a:cubicBezTo>
                <a:cubicBezTo>
                  <a:pt x="40" y="30"/>
                  <a:pt x="40" y="30"/>
                  <a:pt x="40" y="30"/>
                </a:cubicBezTo>
                <a:cubicBezTo>
                  <a:pt x="40" y="30"/>
                  <a:pt x="40" y="30"/>
                  <a:pt x="40" y="30"/>
                </a:cubicBezTo>
                <a:cubicBezTo>
                  <a:pt x="40" y="30"/>
                  <a:pt x="40" y="30"/>
                  <a:pt x="40" y="30"/>
                </a:cubicBezTo>
                <a:cubicBezTo>
                  <a:pt x="40" y="30"/>
                  <a:pt x="40" y="30"/>
                  <a:pt x="40" y="30"/>
                </a:cubicBezTo>
                <a:cubicBezTo>
                  <a:pt x="40" y="30"/>
                  <a:pt x="40" y="30"/>
                  <a:pt x="40" y="30"/>
                </a:cubicBezTo>
                <a:cubicBezTo>
                  <a:pt x="40" y="30"/>
                  <a:pt x="40" y="30"/>
                  <a:pt x="40" y="30"/>
                </a:cubicBezTo>
                <a:cubicBezTo>
                  <a:pt x="40" y="30"/>
                  <a:pt x="40" y="30"/>
                  <a:pt x="40" y="30"/>
                </a:cubicBezTo>
                <a:cubicBezTo>
                  <a:pt x="40" y="30"/>
                  <a:pt x="40" y="30"/>
                  <a:pt x="40" y="30"/>
                </a:cubicBezTo>
                <a:cubicBezTo>
                  <a:pt x="40" y="30"/>
                  <a:pt x="40" y="30"/>
                  <a:pt x="40" y="30"/>
                </a:cubicBezTo>
                <a:cubicBezTo>
                  <a:pt x="40" y="30"/>
                  <a:pt x="40" y="30"/>
                  <a:pt x="40" y="30"/>
                </a:cubicBezTo>
                <a:cubicBezTo>
                  <a:pt x="40" y="30"/>
                  <a:pt x="40" y="30"/>
                  <a:pt x="40" y="30"/>
                </a:cubicBezTo>
                <a:cubicBezTo>
                  <a:pt x="40" y="30"/>
                  <a:pt x="40" y="30"/>
                  <a:pt x="40" y="30"/>
                </a:cubicBezTo>
                <a:cubicBezTo>
                  <a:pt x="40" y="30"/>
                  <a:pt x="39" y="30"/>
                  <a:pt x="39" y="30"/>
                </a:cubicBezTo>
                <a:cubicBezTo>
                  <a:pt x="39" y="30"/>
                  <a:pt x="39" y="30"/>
                  <a:pt x="39" y="30"/>
                </a:cubicBezTo>
                <a:cubicBezTo>
                  <a:pt x="39" y="30"/>
                  <a:pt x="39" y="30"/>
                  <a:pt x="39" y="30"/>
                </a:cubicBezTo>
                <a:cubicBezTo>
                  <a:pt x="39" y="30"/>
                  <a:pt x="39" y="30"/>
                  <a:pt x="39" y="30"/>
                </a:cubicBezTo>
                <a:cubicBezTo>
                  <a:pt x="39" y="30"/>
                  <a:pt x="39" y="30"/>
                  <a:pt x="39" y="30"/>
                </a:cubicBezTo>
                <a:cubicBezTo>
                  <a:pt x="39" y="30"/>
                  <a:pt x="39" y="30"/>
                  <a:pt x="39" y="30"/>
                </a:cubicBezTo>
                <a:cubicBezTo>
                  <a:pt x="39" y="29"/>
                  <a:pt x="39" y="29"/>
                  <a:pt x="39" y="29"/>
                </a:cubicBezTo>
                <a:cubicBezTo>
                  <a:pt x="39" y="29"/>
                  <a:pt x="39" y="29"/>
                  <a:pt x="39" y="29"/>
                </a:cubicBezTo>
                <a:cubicBezTo>
                  <a:pt x="39" y="29"/>
                  <a:pt x="39" y="29"/>
                  <a:pt x="39" y="29"/>
                </a:cubicBezTo>
                <a:cubicBezTo>
                  <a:pt x="39" y="29"/>
                  <a:pt x="39" y="29"/>
                  <a:pt x="39" y="29"/>
                </a:cubicBezTo>
                <a:cubicBezTo>
                  <a:pt x="39" y="29"/>
                  <a:pt x="39" y="29"/>
                  <a:pt x="39" y="29"/>
                </a:cubicBezTo>
                <a:cubicBezTo>
                  <a:pt x="39" y="29"/>
                  <a:pt x="39" y="30"/>
                  <a:pt x="39" y="30"/>
                </a:cubicBezTo>
                <a:cubicBezTo>
                  <a:pt x="39" y="30"/>
                  <a:pt x="39" y="30"/>
                  <a:pt x="39" y="30"/>
                </a:cubicBezTo>
                <a:cubicBezTo>
                  <a:pt x="39" y="30"/>
                  <a:pt x="39" y="30"/>
                  <a:pt x="39" y="30"/>
                </a:cubicBezTo>
                <a:cubicBezTo>
                  <a:pt x="39" y="30"/>
                  <a:pt x="39" y="30"/>
                  <a:pt x="39" y="30"/>
                </a:cubicBezTo>
                <a:cubicBezTo>
                  <a:pt x="39" y="30"/>
                  <a:pt x="39" y="30"/>
                  <a:pt x="39" y="30"/>
                </a:cubicBezTo>
                <a:cubicBezTo>
                  <a:pt x="39" y="30"/>
                  <a:pt x="39" y="30"/>
                  <a:pt x="39" y="30"/>
                </a:cubicBezTo>
                <a:cubicBezTo>
                  <a:pt x="39" y="30"/>
                  <a:pt x="39" y="30"/>
                  <a:pt x="39" y="30"/>
                </a:cubicBezTo>
                <a:cubicBezTo>
                  <a:pt x="39" y="30"/>
                  <a:pt x="39" y="30"/>
                  <a:pt x="39" y="30"/>
                </a:cubicBezTo>
                <a:cubicBezTo>
                  <a:pt x="39" y="30"/>
                  <a:pt x="39" y="30"/>
                  <a:pt x="39" y="30"/>
                </a:cubicBezTo>
                <a:cubicBezTo>
                  <a:pt x="39" y="30"/>
                  <a:pt x="39" y="30"/>
                  <a:pt x="39" y="30"/>
                </a:cubicBezTo>
                <a:cubicBezTo>
                  <a:pt x="39" y="30"/>
                  <a:pt x="39" y="30"/>
                  <a:pt x="39" y="30"/>
                </a:cubicBezTo>
                <a:cubicBezTo>
                  <a:pt x="39" y="30"/>
                  <a:pt x="39" y="30"/>
                  <a:pt x="39" y="30"/>
                </a:cubicBezTo>
                <a:cubicBezTo>
                  <a:pt x="39" y="30"/>
                  <a:pt x="39" y="30"/>
                  <a:pt x="39" y="30"/>
                </a:cubicBezTo>
                <a:cubicBezTo>
                  <a:pt x="39" y="30"/>
                  <a:pt x="39" y="30"/>
                  <a:pt x="39" y="30"/>
                </a:cubicBezTo>
                <a:cubicBezTo>
                  <a:pt x="39" y="30"/>
                  <a:pt x="39" y="30"/>
                  <a:pt x="39" y="30"/>
                </a:cubicBezTo>
                <a:cubicBezTo>
                  <a:pt x="39" y="30"/>
                  <a:pt x="39" y="30"/>
                  <a:pt x="39" y="30"/>
                </a:cubicBezTo>
                <a:cubicBezTo>
                  <a:pt x="39" y="30"/>
                  <a:pt x="39" y="30"/>
                  <a:pt x="39" y="30"/>
                </a:cubicBezTo>
                <a:cubicBezTo>
                  <a:pt x="39" y="30"/>
                  <a:pt x="39" y="30"/>
                  <a:pt x="39" y="30"/>
                </a:cubicBezTo>
                <a:cubicBezTo>
                  <a:pt x="39" y="30"/>
                  <a:pt x="39" y="30"/>
                  <a:pt x="39" y="30"/>
                </a:cubicBezTo>
                <a:cubicBezTo>
                  <a:pt x="39" y="30"/>
                  <a:pt x="39" y="30"/>
                  <a:pt x="39" y="30"/>
                </a:cubicBezTo>
                <a:cubicBezTo>
                  <a:pt x="39" y="30"/>
                  <a:pt x="39" y="30"/>
                  <a:pt x="39" y="30"/>
                </a:cubicBezTo>
                <a:cubicBezTo>
                  <a:pt x="39" y="30"/>
                  <a:pt x="39" y="30"/>
                  <a:pt x="39" y="30"/>
                </a:cubicBezTo>
                <a:cubicBezTo>
                  <a:pt x="39" y="30"/>
                  <a:pt x="39" y="30"/>
                  <a:pt x="39" y="30"/>
                </a:cubicBezTo>
                <a:cubicBezTo>
                  <a:pt x="39" y="30"/>
                  <a:pt x="39" y="30"/>
                  <a:pt x="39" y="30"/>
                </a:cubicBezTo>
                <a:cubicBezTo>
                  <a:pt x="39" y="30"/>
                  <a:pt x="39" y="30"/>
                  <a:pt x="39" y="30"/>
                </a:cubicBezTo>
                <a:cubicBezTo>
                  <a:pt x="39" y="30"/>
                  <a:pt x="39" y="30"/>
                  <a:pt x="39" y="30"/>
                </a:cubicBezTo>
                <a:cubicBezTo>
                  <a:pt x="39" y="30"/>
                  <a:pt x="39" y="30"/>
                  <a:pt x="39" y="30"/>
                </a:cubicBezTo>
                <a:cubicBezTo>
                  <a:pt x="39" y="30"/>
                  <a:pt x="39" y="30"/>
                  <a:pt x="39" y="30"/>
                </a:cubicBezTo>
                <a:cubicBezTo>
                  <a:pt x="39" y="30"/>
                  <a:pt x="39" y="30"/>
                  <a:pt x="39" y="30"/>
                </a:cubicBezTo>
                <a:cubicBezTo>
                  <a:pt x="39" y="30"/>
                  <a:pt x="39" y="30"/>
                  <a:pt x="39" y="30"/>
                </a:cubicBezTo>
                <a:cubicBezTo>
                  <a:pt x="39" y="30"/>
                  <a:pt x="39" y="30"/>
                  <a:pt x="39" y="30"/>
                </a:cubicBezTo>
                <a:cubicBezTo>
                  <a:pt x="39" y="30"/>
                  <a:pt x="39" y="30"/>
                  <a:pt x="39" y="30"/>
                </a:cubicBezTo>
                <a:cubicBezTo>
                  <a:pt x="39" y="30"/>
                  <a:pt x="39" y="30"/>
                  <a:pt x="39" y="30"/>
                </a:cubicBezTo>
                <a:cubicBezTo>
                  <a:pt x="39" y="30"/>
                  <a:pt x="39" y="30"/>
                  <a:pt x="39" y="30"/>
                </a:cubicBezTo>
                <a:cubicBezTo>
                  <a:pt x="39" y="30"/>
                  <a:pt x="39" y="30"/>
                  <a:pt x="39" y="30"/>
                </a:cubicBezTo>
                <a:cubicBezTo>
                  <a:pt x="39" y="30"/>
                  <a:pt x="39" y="30"/>
                  <a:pt x="39" y="30"/>
                </a:cubicBezTo>
                <a:cubicBezTo>
                  <a:pt x="39" y="30"/>
                  <a:pt x="39" y="30"/>
                  <a:pt x="39" y="30"/>
                </a:cubicBezTo>
                <a:cubicBezTo>
                  <a:pt x="39" y="30"/>
                  <a:pt x="39" y="30"/>
                  <a:pt x="39" y="30"/>
                </a:cubicBezTo>
                <a:cubicBezTo>
                  <a:pt x="39" y="30"/>
                  <a:pt x="39" y="30"/>
                  <a:pt x="39" y="30"/>
                </a:cubicBezTo>
                <a:cubicBezTo>
                  <a:pt x="39" y="30"/>
                  <a:pt x="39" y="30"/>
                  <a:pt x="39" y="30"/>
                </a:cubicBezTo>
                <a:cubicBezTo>
                  <a:pt x="39" y="30"/>
                  <a:pt x="39" y="30"/>
                  <a:pt x="39" y="30"/>
                </a:cubicBezTo>
                <a:cubicBezTo>
                  <a:pt x="39" y="30"/>
                  <a:pt x="39" y="30"/>
                  <a:pt x="39" y="30"/>
                </a:cubicBezTo>
                <a:cubicBezTo>
                  <a:pt x="39" y="30"/>
                  <a:pt x="39" y="30"/>
                  <a:pt x="39" y="30"/>
                </a:cubicBezTo>
                <a:cubicBezTo>
                  <a:pt x="39" y="30"/>
                  <a:pt x="39" y="30"/>
                  <a:pt x="39" y="30"/>
                </a:cubicBezTo>
                <a:cubicBezTo>
                  <a:pt x="39" y="30"/>
                  <a:pt x="39" y="30"/>
                  <a:pt x="39" y="30"/>
                </a:cubicBezTo>
                <a:cubicBezTo>
                  <a:pt x="39" y="30"/>
                  <a:pt x="39" y="30"/>
                  <a:pt x="39" y="30"/>
                </a:cubicBezTo>
                <a:cubicBezTo>
                  <a:pt x="39" y="30"/>
                  <a:pt x="39" y="30"/>
                  <a:pt x="39" y="30"/>
                </a:cubicBezTo>
                <a:cubicBezTo>
                  <a:pt x="39" y="30"/>
                  <a:pt x="39" y="30"/>
                  <a:pt x="39" y="30"/>
                </a:cubicBezTo>
                <a:cubicBezTo>
                  <a:pt x="39" y="30"/>
                  <a:pt x="39" y="30"/>
                  <a:pt x="39" y="30"/>
                </a:cubicBezTo>
                <a:cubicBezTo>
                  <a:pt x="39" y="30"/>
                  <a:pt x="39" y="30"/>
                  <a:pt x="39" y="30"/>
                </a:cubicBezTo>
                <a:cubicBezTo>
                  <a:pt x="39" y="30"/>
                  <a:pt x="39" y="30"/>
                  <a:pt x="39" y="30"/>
                </a:cubicBezTo>
                <a:cubicBezTo>
                  <a:pt x="39" y="30"/>
                  <a:pt x="39" y="30"/>
                  <a:pt x="38" y="30"/>
                </a:cubicBezTo>
                <a:cubicBezTo>
                  <a:pt x="38" y="30"/>
                  <a:pt x="38" y="30"/>
                  <a:pt x="38" y="30"/>
                </a:cubicBezTo>
                <a:cubicBezTo>
                  <a:pt x="38" y="30"/>
                  <a:pt x="38" y="30"/>
                  <a:pt x="38" y="30"/>
                </a:cubicBezTo>
                <a:cubicBezTo>
                  <a:pt x="38" y="30"/>
                  <a:pt x="38" y="30"/>
                  <a:pt x="38" y="30"/>
                </a:cubicBezTo>
                <a:cubicBezTo>
                  <a:pt x="38" y="30"/>
                  <a:pt x="38" y="30"/>
                  <a:pt x="38" y="30"/>
                </a:cubicBezTo>
                <a:cubicBezTo>
                  <a:pt x="38" y="30"/>
                  <a:pt x="38" y="30"/>
                  <a:pt x="38" y="30"/>
                </a:cubicBezTo>
                <a:cubicBezTo>
                  <a:pt x="38" y="30"/>
                  <a:pt x="38" y="30"/>
                  <a:pt x="38" y="30"/>
                </a:cubicBezTo>
                <a:cubicBezTo>
                  <a:pt x="38" y="30"/>
                  <a:pt x="38" y="30"/>
                  <a:pt x="38" y="30"/>
                </a:cubicBezTo>
                <a:cubicBezTo>
                  <a:pt x="38" y="30"/>
                  <a:pt x="38" y="30"/>
                  <a:pt x="38" y="30"/>
                </a:cubicBezTo>
                <a:cubicBezTo>
                  <a:pt x="38" y="30"/>
                  <a:pt x="38" y="30"/>
                  <a:pt x="38" y="30"/>
                </a:cubicBezTo>
                <a:cubicBezTo>
                  <a:pt x="38" y="30"/>
                  <a:pt x="39" y="30"/>
                  <a:pt x="39" y="30"/>
                </a:cubicBezTo>
                <a:cubicBezTo>
                  <a:pt x="39" y="30"/>
                  <a:pt x="39" y="30"/>
                  <a:pt x="39" y="30"/>
                </a:cubicBezTo>
                <a:cubicBezTo>
                  <a:pt x="39" y="30"/>
                  <a:pt x="39" y="30"/>
                  <a:pt x="39" y="30"/>
                </a:cubicBezTo>
                <a:cubicBezTo>
                  <a:pt x="39" y="30"/>
                  <a:pt x="39" y="30"/>
                  <a:pt x="39" y="30"/>
                </a:cubicBezTo>
                <a:cubicBezTo>
                  <a:pt x="39" y="30"/>
                  <a:pt x="39" y="30"/>
                  <a:pt x="39" y="30"/>
                </a:cubicBezTo>
                <a:cubicBezTo>
                  <a:pt x="39" y="30"/>
                  <a:pt x="39" y="30"/>
                  <a:pt x="38" y="30"/>
                </a:cubicBezTo>
                <a:cubicBezTo>
                  <a:pt x="38" y="30"/>
                  <a:pt x="38" y="30"/>
                  <a:pt x="38" y="30"/>
                </a:cubicBezTo>
                <a:cubicBezTo>
                  <a:pt x="38" y="30"/>
                  <a:pt x="38" y="30"/>
                  <a:pt x="38" y="30"/>
                </a:cubicBezTo>
                <a:cubicBezTo>
                  <a:pt x="38" y="30"/>
                  <a:pt x="38" y="30"/>
                  <a:pt x="38" y="30"/>
                </a:cubicBezTo>
                <a:cubicBezTo>
                  <a:pt x="39" y="30"/>
                  <a:pt x="39" y="30"/>
                  <a:pt x="38" y="30"/>
                </a:cubicBezTo>
                <a:cubicBezTo>
                  <a:pt x="38" y="30"/>
                  <a:pt x="38" y="30"/>
                  <a:pt x="38" y="30"/>
                </a:cubicBezTo>
                <a:cubicBezTo>
                  <a:pt x="38" y="30"/>
                  <a:pt x="38" y="30"/>
                  <a:pt x="38" y="30"/>
                </a:cubicBezTo>
                <a:cubicBezTo>
                  <a:pt x="38" y="30"/>
                  <a:pt x="38" y="30"/>
                  <a:pt x="38" y="30"/>
                </a:cubicBezTo>
                <a:cubicBezTo>
                  <a:pt x="38" y="30"/>
                  <a:pt x="38" y="30"/>
                  <a:pt x="38" y="30"/>
                </a:cubicBezTo>
                <a:cubicBezTo>
                  <a:pt x="38" y="30"/>
                  <a:pt x="38" y="30"/>
                  <a:pt x="38" y="30"/>
                </a:cubicBezTo>
                <a:cubicBezTo>
                  <a:pt x="38" y="30"/>
                  <a:pt x="38" y="30"/>
                  <a:pt x="38" y="30"/>
                </a:cubicBezTo>
                <a:cubicBezTo>
                  <a:pt x="38" y="30"/>
                  <a:pt x="38" y="30"/>
                  <a:pt x="38" y="30"/>
                </a:cubicBezTo>
                <a:cubicBezTo>
                  <a:pt x="38" y="30"/>
                  <a:pt x="38" y="30"/>
                  <a:pt x="38" y="30"/>
                </a:cubicBezTo>
                <a:cubicBezTo>
                  <a:pt x="38" y="30"/>
                  <a:pt x="38" y="30"/>
                  <a:pt x="38" y="30"/>
                </a:cubicBezTo>
                <a:cubicBezTo>
                  <a:pt x="38" y="30"/>
                  <a:pt x="38" y="30"/>
                  <a:pt x="38" y="30"/>
                </a:cubicBezTo>
                <a:cubicBezTo>
                  <a:pt x="38" y="30"/>
                  <a:pt x="38" y="30"/>
                  <a:pt x="38" y="30"/>
                </a:cubicBezTo>
                <a:cubicBezTo>
                  <a:pt x="38" y="30"/>
                  <a:pt x="38" y="30"/>
                  <a:pt x="38" y="30"/>
                </a:cubicBezTo>
                <a:cubicBezTo>
                  <a:pt x="38" y="30"/>
                  <a:pt x="38" y="30"/>
                  <a:pt x="38" y="30"/>
                </a:cubicBezTo>
                <a:cubicBezTo>
                  <a:pt x="38" y="30"/>
                  <a:pt x="38" y="30"/>
                  <a:pt x="38" y="29"/>
                </a:cubicBezTo>
                <a:cubicBezTo>
                  <a:pt x="38" y="29"/>
                  <a:pt x="38" y="29"/>
                  <a:pt x="38" y="29"/>
                </a:cubicBezTo>
                <a:cubicBezTo>
                  <a:pt x="38" y="29"/>
                  <a:pt x="38" y="29"/>
                  <a:pt x="38" y="30"/>
                </a:cubicBezTo>
                <a:cubicBezTo>
                  <a:pt x="38" y="30"/>
                  <a:pt x="38" y="29"/>
                  <a:pt x="38" y="29"/>
                </a:cubicBezTo>
                <a:cubicBezTo>
                  <a:pt x="38" y="29"/>
                  <a:pt x="38" y="29"/>
                  <a:pt x="38" y="29"/>
                </a:cubicBezTo>
                <a:cubicBezTo>
                  <a:pt x="38" y="29"/>
                  <a:pt x="38" y="29"/>
                  <a:pt x="38" y="29"/>
                </a:cubicBezTo>
                <a:cubicBezTo>
                  <a:pt x="38" y="29"/>
                  <a:pt x="38" y="29"/>
                  <a:pt x="38" y="29"/>
                </a:cubicBezTo>
                <a:cubicBezTo>
                  <a:pt x="38" y="29"/>
                  <a:pt x="38" y="29"/>
                  <a:pt x="38" y="29"/>
                </a:cubicBezTo>
                <a:cubicBezTo>
                  <a:pt x="38" y="29"/>
                  <a:pt x="38" y="29"/>
                  <a:pt x="38" y="29"/>
                </a:cubicBezTo>
                <a:cubicBezTo>
                  <a:pt x="38" y="29"/>
                  <a:pt x="38" y="29"/>
                  <a:pt x="38" y="29"/>
                </a:cubicBezTo>
                <a:cubicBezTo>
                  <a:pt x="38" y="29"/>
                  <a:pt x="38" y="29"/>
                  <a:pt x="38" y="29"/>
                </a:cubicBezTo>
                <a:cubicBezTo>
                  <a:pt x="38" y="29"/>
                  <a:pt x="38" y="29"/>
                  <a:pt x="38" y="29"/>
                </a:cubicBezTo>
                <a:cubicBezTo>
                  <a:pt x="38" y="29"/>
                  <a:pt x="38" y="29"/>
                  <a:pt x="38" y="29"/>
                </a:cubicBezTo>
                <a:cubicBezTo>
                  <a:pt x="38" y="29"/>
                  <a:pt x="39" y="29"/>
                  <a:pt x="39" y="29"/>
                </a:cubicBezTo>
                <a:cubicBezTo>
                  <a:pt x="39" y="29"/>
                  <a:pt x="39" y="29"/>
                  <a:pt x="39" y="29"/>
                </a:cubicBezTo>
                <a:cubicBezTo>
                  <a:pt x="39" y="29"/>
                  <a:pt x="39" y="29"/>
                  <a:pt x="39" y="29"/>
                </a:cubicBezTo>
                <a:cubicBezTo>
                  <a:pt x="39" y="29"/>
                  <a:pt x="39" y="29"/>
                  <a:pt x="39" y="29"/>
                </a:cubicBezTo>
                <a:cubicBezTo>
                  <a:pt x="39" y="29"/>
                  <a:pt x="39" y="29"/>
                  <a:pt x="39" y="29"/>
                </a:cubicBezTo>
                <a:cubicBezTo>
                  <a:pt x="39" y="29"/>
                  <a:pt x="39" y="29"/>
                  <a:pt x="39" y="29"/>
                </a:cubicBezTo>
                <a:cubicBezTo>
                  <a:pt x="39" y="29"/>
                  <a:pt x="39" y="29"/>
                  <a:pt x="39" y="29"/>
                </a:cubicBezTo>
                <a:cubicBezTo>
                  <a:pt x="39" y="29"/>
                  <a:pt x="39" y="29"/>
                  <a:pt x="39" y="29"/>
                </a:cubicBezTo>
                <a:cubicBezTo>
                  <a:pt x="39" y="29"/>
                  <a:pt x="39" y="29"/>
                  <a:pt x="39" y="29"/>
                </a:cubicBezTo>
                <a:cubicBezTo>
                  <a:pt x="39" y="29"/>
                  <a:pt x="39" y="29"/>
                  <a:pt x="39" y="29"/>
                </a:cubicBezTo>
                <a:cubicBezTo>
                  <a:pt x="39" y="29"/>
                  <a:pt x="39" y="29"/>
                  <a:pt x="38" y="29"/>
                </a:cubicBezTo>
                <a:cubicBezTo>
                  <a:pt x="38" y="29"/>
                  <a:pt x="38" y="29"/>
                  <a:pt x="38" y="29"/>
                </a:cubicBezTo>
                <a:cubicBezTo>
                  <a:pt x="38" y="29"/>
                  <a:pt x="38" y="29"/>
                  <a:pt x="38" y="29"/>
                </a:cubicBezTo>
                <a:cubicBezTo>
                  <a:pt x="38" y="29"/>
                  <a:pt x="38" y="29"/>
                  <a:pt x="38" y="29"/>
                </a:cubicBezTo>
                <a:cubicBezTo>
                  <a:pt x="38" y="29"/>
                  <a:pt x="38" y="29"/>
                  <a:pt x="38" y="29"/>
                </a:cubicBezTo>
                <a:cubicBezTo>
                  <a:pt x="38" y="29"/>
                  <a:pt x="38" y="29"/>
                  <a:pt x="38" y="29"/>
                </a:cubicBezTo>
                <a:cubicBezTo>
                  <a:pt x="38" y="29"/>
                  <a:pt x="38" y="29"/>
                  <a:pt x="38" y="29"/>
                </a:cubicBezTo>
                <a:cubicBezTo>
                  <a:pt x="38" y="29"/>
                  <a:pt x="38" y="29"/>
                  <a:pt x="38" y="29"/>
                </a:cubicBezTo>
                <a:cubicBezTo>
                  <a:pt x="38" y="29"/>
                  <a:pt x="38" y="29"/>
                  <a:pt x="38" y="29"/>
                </a:cubicBezTo>
                <a:cubicBezTo>
                  <a:pt x="38" y="29"/>
                  <a:pt x="38" y="29"/>
                  <a:pt x="38" y="29"/>
                </a:cubicBezTo>
                <a:cubicBezTo>
                  <a:pt x="38" y="29"/>
                  <a:pt x="38" y="29"/>
                  <a:pt x="38" y="29"/>
                </a:cubicBezTo>
                <a:cubicBezTo>
                  <a:pt x="38" y="29"/>
                  <a:pt x="38" y="29"/>
                  <a:pt x="38" y="29"/>
                </a:cubicBezTo>
                <a:cubicBezTo>
                  <a:pt x="38" y="29"/>
                  <a:pt x="38" y="29"/>
                  <a:pt x="38" y="29"/>
                </a:cubicBezTo>
                <a:cubicBezTo>
                  <a:pt x="38" y="29"/>
                  <a:pt x="38" y="29"/>
                  <a:pt x="38" y="29"/>
                </a:cubicBezTo>
                <a:cubicBezTo>
                  <a:pt x="38" y="29"/>
                  <a:pt x="38" y="29"/>
                  <a:pt x="38" y="29"/>
                </a:cubicBezTo>
                <a:cubicBezTo>
                  <a:pt x="38" y="29"/>
                  <a:pt x="38" y="29"/>
                  <a:pt x="38" y="29"/>
                </a:cubicBezTo>
                <a:cubicBezTo>
                  <a:pt x="38" y="29"/>
                  <a:pt x="38" y="29"/>
                  <a:pt x="38" y="29"/>
                </a:cubicBezTo>
                <a:cubicBezTo>
                  <a:pt x="38" y="29"/>
                  <a:pt x="38" y="29"/>
                  <a:pt x="38" y="29"/>
                </a:cubicBezTo>
                <a:cubicBezTo>
                  <a:pt x="38" y="29"/>
                  <a:pt x="38" y="29"/>
                  <a:pt x="38" y="29"/>
                </a:cubicBezTo>
                <a:cubicBezTo>
                  <a:pt x="38" y="29"/>
                  <a:pt x="38" y="29"/>
                  <a:pt x="38" y="29"/>
                </a:cubicBezTo>
                <a:cubicBezTo>
                  <a:pt x="38" y="29"/>
                  <a:pt x="38" y="29"/>
                  <a:pt x="38" y="29"/>
                </a:cubicBezTo>
                <a:cubicBezTo>
                  <a:pt x="38" y="29"/>
                  <a:pt x="38" y="29"/>
                  <a:pt x="38" y="29"/>
                </a:cubicBezTo>
                <a:cubicBezTo>
                  <a:pt x="38" y="29"/>
                  <a:pt x="38" y="29"/>
                  <a:pt x="38" y="29"/>
                </a:cubicBezTo>
                <a:cubicBezTo>
                  <a:pt x="38" y="29"/>
                  <a:pt x="38" y="29"/>
                  <a:pt x="38" y="29"/>
                </a:cubicBezTo>
                <a:cubicBezTo>
                  <a:pt x="38" y="29"/>
                  <a:pt x="38" y="29"/>
                  <a:pt x="39" y="29"/>
                </a:cubicBezTo>
                <a:cubicBezTo>
                  <a:pt x="39" y="29"/>
                  <a:pt x="39" y="29"/>
                  <a:pt x="39" y="29"/>
                </a:cubicBezTo>
                <a:cubicBezTo>
                  <a:pt x="39" y="29"/>
                  <a:pt x="39" y="29"/>
                  <a:pt x="39" y="29"/>
                </a:cubicBezTo>
                <a:cubicBezTo>
                  <a:pt x="39" y="29"/>
                  <a:pt x="39" y="29"/>
                  <a:pt x="39" y="29"/>
                </a:cubicBezTo>
                <a:cubicBezTo>
                  <a:pt x="39" y="29"/>
                  <a:pt x="39" y="29"/>
                  <a:pt x="39" y="29"/>
                </a:cubicBezTo>
                <a:cubicBezTo>
                  <a:pt x="39" y="29"/>
                  <a:pt x="39" y="29"/>
                  <a:pt x="39" y="29"/>
                </a:cubicBezTo>
                <a:cubicBezTo>
                  <a:pt x="39" y="29"/>
                  <a:pt x="39" y="29"/>
                  <a:pt x="39" y="29"/>
                </a:cubicBezTo>
                <a:cubicBezTo>
                  <a:pt x="39" y="29"/>
                  <a:pt x="39" y="29"/>
                  <a:pt x="39" y="29"/>
                </a:cubicBezTo>
                <a:cubicBezTo>
                  <a:pt x="39" y="29"/>
                  <a:pt x="39" y="29"/>
                  <a:pt x="39" y="29"/>
                </a:cubicBezTo>
                <a:cubicBezTo>
                  <a:pt x="39" y="29"/>
                  <a:pt x="39" y="29"/>
                  <a:pt x="39" y="29"/>
                </a:cubicBezTo>
                <a:cubicBezTo>
                  <a:pt x="39" y="29"/>
                  <a:pt x="39" y="29"/>
                  <a:pt x="39" y="29"/>
                </a:cubicBezTo>
                <a:cubicBezTo>
                  <a:pt x="39" y="29"/>
                  <a:pt x="39" y="29"/>
                  <a:pt x="39" y="29"/>
                </a:cubicBezTo>
                <a:cubicBezTo>
                  <a:pt x="39" y="29"/>
                  <a:pt x="39" y="29"/>
                  <a:pt x="39" y="29"/>
                </a:cubicBezTo>
                <a:cubicBezTo>
                  <a:pt x="39" y="29"/>
                  <a:pt x="39" y="29"/>
                  <a:pt x="39" y="29"/>
                </a:cubicBezTo>
                <a:cubicBezTo>
                  <a:pt x="39" y="29"/>
                  <a:pt x="39" y="29"/>
                  <a:pt x="39" y="29"/>
                </a:cubicBezTo>
                <a:cubicBezTo>
                  <a:pt x="39" y="29"/>
                  <a:pt x="39" y="29"/>
                  <a:pt x="39" y="29"/>
                </a:cubicBezTo>
                <a:cubicBezTo>
                  <a:pt x="39" y="29"/>
                  <a:pt x="39" y="29"/>
                  <a:pt x="39" y="29"/>
                </a:cubicBezTo>
                <a:cubicBezTo>
                  <a:pt x="39" y="29"/>
                  <a:pt x="39" y="29"/>
                  <a:pt x="39" y="29"/>
                </a:cubicBezTo>
                <a:cubicBezTo>
                  <a:pt x="39" y="29"/>
                  <a:pt x="39" y="29"/>
                  <a:pt x="39" y="29"/>
                </a:cubicBezTo>
                <a:cubicBezTo>
                  <a:pt x="39" y="29"/>
                  <a:pt x="39" y="29"/>
                  <a:pt x="39" y="29"/>
                </a:cubicBezTo>
                <a:cubicBezTo>
                  <a:pt x="39" y="29"/>
                  <a:pt x="39" y="29"/>
                  <a:pt x="38" y="29"/>
                </a:cubicBezTo>
                <a:cubicBezTo>
                  <a:pt x="38" y="29"/>
                  <a:pt x="38" y="29"/>
                  <a:pt x="38" y="29"/>
                </a:cubicBezTo>
                <a:cubicBezTo>
                  <a:pt x="38" y="29"/>
                  <a:pt x="38" y="29"/>
                  <a:pt x="38" y="29"/>
                </a:cubicBezTo>
                <a:cubicBezTo>
                  <a:pt x="38" y="29"/>
                  <a:pt x="38" y="29"/>
                  <a:pt x="38" y="29"/>
                </a:cubicBezTo>
                <a:cubicBezTo>
                  <a:pt x="38" y="29"/>
                  <a:pt x="38" y="29"/>
                  <a:pt x="38" y="29"/>
                </a:cubicBezTo>
                <a:cubicBezTo>
                  <a:pt x="38" y="29"/>
                  <a:pt x="38" y="29"/>
                  <a:pt x="38" y="29"/>
                </a:cubicBezTo>
                <a:cubicBezTo>
                  <a:pt x="38" y="29"/>
                  <a:pt x="38" y="29"/>
                  <a:pt x="38" y="29"/>
                </a:cubicBezTo>
                <a:cubicBezTo>
                  <a:pt x="38" y="29"/>
                  <a:pt x="38" y="29"/>
                  <a:pt x="38" y="29"/>
                </a:cubicBezTo>
                <a:cubicBezTo>
                  <a:pt x="38" y="29"/>
                  <a:pt x="38" y="29"/>
                  <a:pt x="38" y="29"/>
                </a:cubicBezTo>
                <a:cubicBezTo>
                  <a:pt x="38" y="29"/>
                  <a:pt x="38" y="29"/>
                  <a:pt x="38" y="29"/>
                </a:cubicBezTo>
                <a:cubicBezTo>
                  <a:pt x="38" y="29"/>
                  <a:pt x="38" y="29"/>
                  <a:pt x="38" y="29"/>
                </a:cubicBezTo>
                <a:cubicBezTo>
                  <a:pt x="38" y="29"/>
                  <a:pt x="38" y="29"/>
                  <a:pt x="38" y="29"/>
                </a:cubicBezTo>
                <a:cubicBezTo>
                  <a:pt x="38" y="29"/>
                  <a:pt x="38" y="29"/>
                  <a:pt x="38" y="29"/>
                </a:cubicBezTo>
                <a:cubicBezTo>
                  <a:pt x="38" y="29"/>
                  <a:pt x="38" y="29"/>
                  <a:pt x="38" y="29"/>
                </a:cubicBezTo>
                <a:cubicBezTo>
                  <a:pt x="38" y="29"/>
                  <a:pt x="38" y="29"/>
                  <a:pt x="38" y="29"/>
                </a:cubicBezTo>
                <a:cubicBezTo>
                  <a:pt x="38" y="29"/>
                  <a:pt x="38" y="29"/>
                  <a:pt x="38" y="29"/>
                </a:cubicBezTo>
                <a:cubicBezTo>
                  <a:pt x="38" y="29"/>
                  <a:pt x="38" y="29"/>
                  <a:pt x="38" y="29"/>
                </a:cubicBezTo>
                <a:cubicBezTo>
                  <a:pt x="38" y="29"/>
                  <a:pt x="38" y="29"/>
                  <a:pt x="38" y="29"/>
                </a:cubicBezTo>
                <a:cubicBezTo>
                  <a:pt x="38" y="29"/>
                  <a:pt x="38" y="29"/>
                  <a:pt x="38" y="29"/>
                </a:cubicBezTo>
                <a:cubicBezTo>
                  <a:pt x="38" y="29"/>
                  <a:pt x="38" y="29"/>
                  <a:pt x="38" y="29"/>
                </a:cubicBezTo>
                <a:cubicBezTo>
                  <a:pt x="38" y="29"/>
                  <a:pt x="38" y="29"/>
                  <a:pt x="38" y="29"/>
                </a:cubicBezTo>
                <a:cubicBezTo>
                  <a:pt x="38" y="29"/>
                  <a:pt x="38" y="29"/>
                  <a:pt x="38" y="29"/>
                </a:cubicBezTo>
                <a:cubicBezTo>
                  <a:pt x="38" y="29"/>
                  <a:pt x="38" y="29"/>
                  <a:pt x="38" y="29"/>
                </a:cubicBezTo>
                <a:cubicBezTo>
                  <a:pt x="38" y="29"/>
                  <a:pt x="39" y="29"/>
                  <a:pt x="39" y="29"/>
                </a:cubicBezTo>
                <a:cubicBezTo>
                  <a:pt x="39" y="29"/>
                  <a:pt x="39" y="29"/>
                  <a:pt x="39" y="29"/>
                </a:cubicBezTo>
                <a:cubicBezTo>
                  <a:pt x="39" y="29"/>
                  <a:pt x="39" y="29"/>
                  <a:pt x="39" y="29"/>
                </a:cubicBezTo>
                <a:cubicBezTo>
                  <a:pt x="39" y="29"/>
                  <a:pt x="38" y="29"/>
                  <a:pt x="38" y="29"/>
                </a:cubicBezTo>
                <a:cubicBezTo>
                  <a:pt x="38" y="29"/>
                  <a:pt x="38" y="29"/>
                  <a:pt x="38" y="29"/>
                </a:cubicBezTo>
                <a:cubicBezTo>
                  <a:pt x="38" y="29"/>
                  <a:pt x="38" y="29"/>
                  <a:pt x="38" y="29"/>
                </a:cubicBezTo>
                <a:cubicBezTo>
                  <a:pt x="38" y="29"/>
                  <a:pt x="38" y="29"/>
                  <a:pt x="38" y="29"/>
                </a:cubicBezTo>
                <a:cubicBezTo>
                  <a:pt x="38" y="29"/>
                  <a:pt x="38" y="29"/>
                  <a:pt x="38" y="29"/>
                </a:cubicBezTo>
                <a:cubicBezTo>
                  <a:pt x="38" y="29"/>
                  <a:pt x="38" y="29"/>
                  <a:pt x="38" y="29"/>
                </a:cubicBezTo>
                <a:cubicBezTo>
                  <a:pt x="38" y="29"/>
                  <a:pt x="38" y="29"/>
                  <a:pt x="38" y="29"/>
                </a:cubicBezTo>
                <a:cubicBezTo>
                  <a:pt x="38" y="29"/>
                  <a:pt x="38" y="29"/>
                  <a:pt x="38" y="29"/>
                </a:cubicBezTo>
                <a:cubicBezTo>
                  <a:pt x="38" y="29"/>
                  <a:pt x="38" y="29"/>
                  <a:pt x="38" y="29"/>
                </a:cubicBezTo>
                <a:cubicBezTo>
                  <a:pt x="38" y="29"/>
                  <a:pt x="38" y="29"/>
                  <a:pt x="38" y="29"/>
                </a:cubicBezTo>
                <a:cubicBezTo>
                  <a:pt x="38" y="29"/>
                  <a:pt x="38" y="29"/>
                  <a:pt x="38" y="29"/>
                </a:cubicBezTo>
                <a:cubicBezTo>
                  <a:pt x="38" y="29"/>
                  <a:pt x="38" y="29"/>
                  <a:pt x="38" y="29"/>
                </a:cubicBezTo>
                <a:cubicBezTo>
                  <a:pt x="38" y="29"/>
                  <a:pt x="38" y="29"/>
                  <a:pt x="38" y="29"/>
                </a:cubicBezTo>
                <a:cubicBezTo>
                  <a:pt x="38" y="29"/>
                  <a:pt x="38" y="29"/>
                  <a:pt x="38" y="29"/>
                </a:cubicBezTo>
                <a:cubicBezTo>
                  <a:pt x="38" y="29"/>
                  <a:pt x="38" y="29"/>
                  <a:pt x="38" y="29"/>
                </a:cubicBezTo>
                <a:cubicBezTo>
                  <a:pt x="38" y="29"/>
                  <a:pt x="39" y="29"/>
                  <a:pt x="39" y="29"/>
                </a:cubicBezTo>
                <a:cubicBezTo>
                  <a:pt x="39" y="28"/>
                  <a:pt x="39" y="28"/>
                  <a:pt x="39" y="28"/>
                </a:cubicBezTo>
                <a:cubicBezTo>
                  <a:pt x="39" y="28"/>
                  <a:pt x="39" y="28"/>
                  <a:pt x="39" y="29"/>
                </a:cubicBezTo>
                <a:cubicBezTo>
                  <a:pt x="39" y="29"/>
                  <a:pt x="39" y="29"/>
                  <a:pt x="39" y="29"/>
                </a:cubicBezTo>
                <a:cubicBezTo>
                  <a:pt x="39" y="29"/>
                  <a:pt x="39" y="29"/>
                  <a:pt x="39" y="28"/>
                </a:cubicBezTo>
                <a:cubicBezTo>
                  <a:pt x="39" y="28"/>
                  <a:pt x="39" y="28"/>
                  <a:pt x="39" y="28"/>
                </a:cubicBezTo>
                <a:cubicBezTo>
                  <a:pt x="39" y="28"/>
                  <a:pt x="39" y="28"/>
                  <a:pt x="39" y="28"/>
                </a:cubicBezTo>
                <a:cubicBezTo>
                  <a:pt x="38" y="28"/>
                  <a:pt x="38" y="28"/>
                  <a:pt x="38" y="28"/>
                </a:cubicBezTo>
                <a:cubicBezTo>
                  <a:pt x="38" y="28"/>
                  <a:pt x="38" y="28"/>
                  <a:pt x="38" y="28"/>
                </a:cubicBezTo>
                <a:cubicBezTo>
                  <a:pt x="38" y="28"/>
                  <a:pt x="38" y="28"/>
                  <a:pt x="38" y="28"/>
                </a:cubicBezTo>
                <a:cubicBezTo>
                  <a:pt x="39" y="28"/>
                  <a:pt x="39" y="28"/>
                  <a:pt x="39" y="28"/>
                </a:cubicBezTo>
                <a:cubicBezTo>
                  <a:pt x="39" y="28"/>
                  <a:pt x="39" y="28"/>
                  <a:pt x="39" y="28"/>
                </a:cubicBezTo>
                <a:cubicBezTo>
                  <a:pt x="39" y="28"/>
                  <a:pt x="39" y="28"/>
                  <a:pt x="39" y="28"/>
                </a:cubicBezTo>
                <a:cubicBezTo>
                  <a:pt x="39" y="28"/>
                  <a:pt x="39" y="28"/>
                  <a:pt x="39" y="28"/>
                </a:cubicBezTo>
                <a:cubicBezTo>
                  <a:pt x="39" y="28"/>
                  <a:pt x="39" y="28"/>
                  <a:pt x="39" y="28"/>
                </a:cubicBezTo>
                <a:cubicBezTo>
                  <a:pt x="39" y="28"/>
                  <a:pt x="39" y="28"/>
                  <a:pt x="39" y="28"/>
                </a:cubicBezTo>
                <a:cubicBezTo>
                  <a:pt x="39" y="28"/>
                  <a:pt x="39" y="28"/>
                  <a:pt x="39" y="28"/>
                </a:cubicBezTo>
                <a:cubicBezTo>
                  <a:pt x="39" y="28"/>
                  <a:pt x="39" y="28"/>
                  <a:pt x="39" y="28"/>
                </a:cubicBezTo>
                <a:cubicBezTo>
                  <a:pt x="39" y="28"/>
                  <a:pt x="39" y="28"/>
                  <a:pt x="39" y="28"/>
                </a:cubicBezTo>
                <a:cubicBezTo>
                  <a:pt x="39" y="28"/>
                  <a:pt x="39" y="28"/>
                  <a:pt x="39" y="28"/>
                </a:cubicBezTo>
                <a:cubicBezTo>
                  <a:pt x="39" y="28"/>
                  <a:pt x="39" y="28"/>
                  <a:pt x="39" y="28"/>
                </a:cubicBezTo>
                <a:cubicBezTo>
                  <a:pt x="39" y="28"/>
                  <a:pt x="39" y="28"/>
                  <a:pt x="39" y="28"/>
                </a:cubicBezTo>
                <a:cubicBezTo>
                  <a:pt x="39" y="28"/>
                  <a:pt x="39" y="28"/>
                  <a:pt x="39" y="28"/>
                </a:cubicBezTo>
                <a:cubicBezTo>
                  <a:pt x="39" y="28"/>
                  <a:pt x="39" y="28"/>
                  <a:pt x="39" y="28"/>
                </a:cubicBezTo>
                <a:cubicBezTo>
                  <a:pt x="39" y="28"/>
                  <a:pt x="39" y="28"/>
                  <a:pt x="39" y="28"/>
                </a:cubicBezTo>
                <a:cubicBezTo>
                  <a:pt x="39" y="28"/>
                  <a:pt x="39" y="28"/>
                  <a:pt x="39" y="28"/>
                </a:cubicBezTo>
                <a:cubicBezTo>
                  <a:pt x="39" y="28"/>
                  <a:pt x="39" y="28"/>
                  <a:pt x="39" y="28"/>
                </a:cubicBezTo>
                <a:cubicBezTo>
                  <a:pt x="39" y="28"/>
                  <a:pt x="39" y="28"/>
                  <a:pt x="39" y="28"/>
                </a:cubicBezTo>
                <a:cubicBezTo>
                  <a:pt x="39" y="28"/>
                  <a:pt x="39" y="28"/>
                  <a:pt x="39" y="28"/>
                </a:cubicBezTo>
                <a:cubicBezTo>
                  <a:pt x="39" y="28"/>
                  <a:pt x="39" y="28"/>
                  <a:pt x="39" y="28"/>
                </a:cubicBezTo>
                <a:cubicBezTo>
                  <a:pt x="39" y="28"/>
                  <a:pt x="39" y="28"/>
                  <a:pt x="39" y="28"/>
                </a:cubicBezTo>
                <a:cubicBezTo>
                  <a:pt x="39" y="28"/>
                  <a:pt x="39" y="28"/>
                  <a:pt x="39" y="28"/>
                </a:cubicBezTo>
                <a:cubicBezTo>
                  <a:pt x="39" y="28"/>
                  <a:pt x="39" y="28"/>
                  <a:pt x="39" y="28"/>
                </a:cubicBezTo>
                <a:cubicBezTo>
                  <a:pt x="39" y="28"/>
                  <a:pt x="39" y="28"/>
                  <a:pt x="39" y="28"/>
                </a:cubicBezTo>
                <a:cubicBezTo>
                  <a:pt x="39" y="28"/>
                  <a:pt x="39" y="28"/>
                  <a:pt x="39" y="28"/>
                </a:cubicBezTo>
                <a:cubicBezTo>
                  <a:pt x="39" y="28"/>
                  <a:pt x="39" y="28"/>
                  <a:pt x="39" y="28"/>
                </a:cubicBezTo>
                <a:cubicBezTo>
                  <a:pt x="39" y="28"/>
                  <a:pt x="39" y="28"/>
                  <a:pt x="39" y="28"/>
                </a:cubicBezTo>
                <a:cubicBezTo>
                  <a:pt x="39" y="28"/>
                  <a:pt x="39" y="28"/>
                  <a:pt x="39" y="28"/>
                </a:cubicBezTo>
                <a:cubicBezTo>
                  <a:pt x="39" y="28"/>
                  <a:pt x="39" y="28"/>
                  <a:pt x="39" y="28"/>
                </a:cubicBezTo>
                <a:cubicBezTo>
                  <a:pt x="39" y="28"/>
                  <a:pt x="39" y="28"/>
                  <a:pt x="39" y="28"/>
                </a:cubicBezTo>
                <a:cubicBezTo>
                  <a:pt x="39" y="28"/>
                  <a:pt x="39" y="28"/>
                  <a:pt x="39" y="28"/>
                </a:cubicBezTo>
                <a:cubicBezTo>
                  <a:pt x="39" y="28"/>
                  <a:pt x="39" y="28"/>
                  <a:pt x="39" y="28"/>
                </a:cubicBezTo>
                <a:cubicBezTo>
                  <a:pt x="39" y="28"/>
                  <a:pt x="39" y="28"/>
                  <a:pt x="39" y="28"/>
                </a:cubicBezTo>
                <a:cubicBezTo>
                  <a:pt x="39" y="28"/>
                  <a:pt x="39" y="28"/>
                  <a:pt x="39" y="28"/>
                </a:cubicBezTo>
                <a:cubicBezTo>
                  <a:pt x="39" y="28"/>
                  <a:pt x="39" y="28"/>
                  <a:pt x="39" y="28"/>
                </a:cubicBezTo>
                <a:cubicBezTo>
                  <a:pt x="39" y="28"/>
                  <a:pt x="39" y="28"/>
                  <a:pt x="39" y="28"/>
                </a:cubicBezTo>
                <a:cubicBezTo>
                  <a:pt x="39" y="28"/>
                  <a:pt x="39" y="28"/>
                  <a:pt x="39" y="28"/>
                </a:cubicBezTo>
                <a:cubicBezTo>
                  <a:pt x="39" y="28"/>
                  <a:pt x="39" y="28"/>
                  <a:pt x="39" y="28"/>
                </a:cubicBezTo>
                <a:cubicBezTo>
                  <a:pt x="39" y="28"/>
                  <a:pt x="39" y="28"/>
                  <a:pt x="39" y="28"/>
                </a:cubicBezTo>
                <a:cubicBezTo>
                  <a:pt x="39" y="28"/>
                  <a:pt x="39" y="28"/>
                  <a:pt x="39" y="28"/>
                </a:cubicBezTo>
                <a:cubicBezTo>
                  <a:pt x="39" y="28"/>
                  <a:pt x="39" y="28"/>
                  <a:pt x="39" y="28"/>
                </a:cubicBezTo>
                <a:cubicBezTo>
                  <a:pt x="39" y="28"/>
                  <a:pt x="39" y="28"/>
                  <a:pt x="39" y="28"/>
                </a:cubicBezTo>
                <a:cubicBezTo>
                  <a:pt x="39" y="28"/>
                  <a:pt x="39" y="28"/>
                  <a:pt x="39" y="28"/>
                </a:cubicBezTo>
                <a:cubicBezTo>
                  <a:pt x="39" y="28"/>
                  <a:pt x="39" y="28"/>
                  <a:pt x="39" y="28"/>
                </a:cubicBezTo>
                <a:cubicBezTo>
                  <a:pt x="39" y="28"/>
                  <a:pt x="39" y="28"/>
                  <a:pt x="39" y="28"/>
                </a:cubicBezTo>
                <a:cubicBezTo>
                  <a:pt x="39" y="28"/>
                  <a:pt x="39" y="28"/>
                  <a:pt x="39" y="28"/>
                </a:cubicBezTo>
                <a:cubicBezTo>
                  <a:pt x="39" y="28"/>
                  <a:pt x="39" y="28"/>
                  <a:pt x="39" y="28"/>
                </a:cubicBezTo>
                <a:cubicBezTo>
                  <a:pt x="39" y="28"/>
                  <a:pt x="39" y="28"/>
                  <a:pt x="39" y="28"/>
                </a:cubicBezTo>
                <a:cubicBezTo>
                  <a:pt x="39" y="28"/>
                  <a:pt x="39" y="28"/>
                  <a:pt x="39" y="28"/>
                </a:cubicBezTo>
                <a:cubicBezTo>
                  <a:pt x="39" y="28"/>
                  <a:pt x="39" y="28"/>
                  <a:pt x="39" y="28"/>
                </a:cubicBezTo>
                <a:cubicBezTo>
                  <a:pt x="39" y="28"/>
                  <a:pt x="39" y="28"/>
                  <a:pt x="39" y="28"/>
                </a:cubicBezTo>
                <a:cubicBezTo>
                  <a:pt x="39" y="28"/>
                  <a:pt x="39" y="28"/>
                  <a:pt x="39" y="28"/>
                </a:cubicBezTo>
                <a:cubicBezTo>
                  <a:pt x="39" y="28"/>
                  <a:pt x="39" y="28"/>
                  <a:pt x="39" y="28"/>
                </a:cubicBezTo>
                <a:cubicBezTo>
                  <a:pt x="39" y="28"/>
                  <a:pt x="39" y="28"/>
                  <a:pt x="39" y="28"/>
                </a:cubicBezTo>
                <a:cubicBezTo>
                  <a:pt x="39" y="28"/>
                  <a:pt x="39" y="28"/>
                  <a:pt x="39" y="28"/>
                </a:cubicBezTo>
                <a:cubicBezTo>
                  <a:pt x="39" y="28"/>
                  <a:pt x="39" y="28"/>
                  <a:pt x="39" y="28"/>
                </a:cubicBezTo>
                <a:cubicBezTo>
                  <a:pt x="39" y="28"/>
                  <a:pt x="39" y="28"/>
                  <a:pt x="39" y="28"/>
                </a:cubicBezTo>
                <a:cubicBezTo>
                  <a:pt x="39" y="28"/>
                  <a:pt x="39" y="28"/>
                  <a:pt x="39" y="28"/>
                </a:cubicBezTo>
                <a:cubicBezTo>
                  <a:pt x="39" y="28"/>
                  <a:pt x="39" y="28"/>
                  <a:pt x="39" y="28"/>
                </a:cubicBezTo>
                <a:cubicBezTo>
                  <a:pt x="39" y="28"/>
                  <a:pt x="39" y="28"/>
                  <a:pt x="39" y="28"/>
                </a:cubicBezTo>
                <a:cubicBezTo>
                  <a:pt x="39" y="28"/>
                  <a:pt x="39" y="28"/>
                  <a:pt x="39" y="28"/>
                </a:cubicBezTo>
                <a:cubicBezTo>
                  <a:pt x="39" y="28"/>
                  <a:pt x="39" y="28"/>
                  <a:pt x="39" y="28"/>
                </a:cubicBezTo>
                <a:cubicBezTo>
                  <a:pt x="39" y="28"/>
                  <a:pt x="39" y="28"/>
                  <a:pt x="39" y="28"/>
                </a:cubicBezTo>
                <a:cubicBezTo>
                  <a:pt x="39" y="28"/>
                  <a:pt x="39" y="28"/>
                  <a:pt x="39" y="28"/>
                </a:cubicBezTo>
                <a:cubicBezTo>
                  <a:pt x="39" y="28"/>
                  <a:pt x="39" y="28"/>
                  <a:pt x="39" y="28"/>
                </a:cubicBezTo>
                <a:cubicBezTo>
                  <a:pt x="39" y="28"/>
                  <a:pt x="39" y="28"/>
                  <a:pt x="39" y="28"/>
                </a:cubicBezTo>
                <a:cubicBezTo>
                  <a:pt x="39" y="28"/>
                  <a:pt x="39" y="28"/>
                  <a:pt x="39" y="28"/>
                </a:cubicBezTo>
                <a:cubicBezTo>
                  <a:pt x="39" y="28"/>
                  <a:pt x="39" y="28"/>
                  <a:pt x="39" y="28"/>
                </a:cubicBezTo>
                <a:cubicBezTo>
                  <a:pt x="39" y="28"/>
                  <a:pt x="39" y="28"/>
                  <a:pt x="39" y="28"/>
                </a:cubicBezTo>
                <a:cubicBezTo>
                  <a:pt x="39" y="28"/>
                  <a:pt x="39" y="28"/>
                  <a:pt x="39" y="28"/>
                </a:cubicBezTo>
                <a:cubicBezTo>
                  <a:pt x="39" y="28"/>
                  <a:pt x="39" y="28"/>
                  <a:pt x="39" y="28"/>
                </a:cubicBezTo>
                <a:cubicBezTo>
                  <a:pt x="39" y="28"/>
                  <a:pt x="39" y="28"/>
                  <a:pt x="39" y="28"/>
                </a:cubicBezTo>
                <a:cubicBezTo>
                  <a:pt x="39" y="28"/>
                  <a:pt x="39" y="28"/>
                  <a:pt x="39" y="28"/>
                </a:cubicBezTo>
                <a:cubicBezTo>
                  <a:pt x="39" y="28"/>
                  <a:pt x="39" y="28"/>
                  <a:pt x="39" y="28"/>
                </a:cubicBezTo>
                <a:cubicBezTo>
                  <a:pt x="39" y="28"/>
                  <a:pt x="39" y="28"/>
                  <a:pt x="39" y="28"/>
                </a:cubicBezTo>
                <a:cubicBezTo>
                  <a:pt x="39" y="28"/>
                  <a:pt x="39" y="28"/>
                  <a:pt x="39" y="28"/>
                </a:cubicBezTo>
                <a:cubicBezTo>
                  <a:pt x="39" y="28"/>
                  <a:pt x="39" y="28"/>
                  <a:pt x="39" y="28"/>
                </a:cubicBezTo>
                <a:cubicBezTo>
                  <a:pt x="39" y="28"/>
                  <a:pt x="39" y="28"/>
                  <a:pt x="39" y="28"/>
                </a:cubicBezTo>
                <a:cubicBezTo>
                  <a:pt x="39" y="28"/>
                  <a:pt x="39" y="28"/>
                  <a:pt x="39" y="28"/>
                </a:cubicBezTo>
                <a:cubicBezTo>
                  <a:pt x="39" y="28"/>
                  <a:pt x="39" y="28"/>
                  <a:pt x="39" y="28"/>
                </a:cubicBezTo>
                <a:cubicBezTo>
                  <a:pt x="39" y="28"/>
                  <a:pt x="39" y="28"/>
                  <a:pt x="39" y="28"/>
                </a:cubicBezTo>
                <a:cubicBezTo>
                  <a:pt x="39" y="28"/>
                  <a:pt x="39" y="28"/>
                  <a:pt x="39" y="28"/>
                </a:cubicBezTo>
                <a:cubicBezTo>
                  <a:pt x="39" y="28"/>
                  <a:pt x="39" y="28"/>
                  <a:pt x="39" y="28"/>
                </a:cubicBezTo>
                <a:cubicBezTo>
                  <a:pt x="39" y="28"/>
                  <a:pt x="39" y="28"/>
                  <a:pt x="39" y="28"/>
                </a:cubicBezTo>
                <a:cubicBezTo>
                  <a:pt x="39" y="28"/>
                  <a:pt x="39" y="28"/>
                  <a:pt x="39" y="28"/>
                </a:cubicBezTo>
                <a:cubicBezTo>
                  <a:pt x="39" y="28"/>
                  <a:pt x="39" y="28"/>
                  <a:pt x="40" y="28"/>
                </a:cubicBezTo>
                <a:cubicBezTo>
                  <a:pt x="40" y="28"/>
                  <a:pt x="40" y="28"/>
                  <a:pt x="40" y="28"/>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0" y="26"/>
                </a:cubicBezTo>
                <a:cubicBezTo>
                  <a:pt x="40" y="26"/>
                  <a:pt x="40" y="26"/>
                  <a:pt x="40" y="26"/>
                </a:cubicBezTo>
                <a:cubicBezTo>
                  <a:pt x="40" y="26"/>
                  <a:pt x="40" y="26"/>
                  <a:pt x="40" y="26"/>
                </a:cubicBezTo>
                <a:cubicBezTo>
                  <a:pt x="40" y="26"/>
                  <a:pt x="40" y="26"/>
                  <a:pt x="40" y="26"/>
                </a:cubicBezTo>
                <a:cubicBezTo>
                  <a:pt x="40" y="26"/>
                  <a:pt x="40" y="26"/>
                  <a:pt x="40" y="26"/>
                </a:cubicBezTo>
                <a:cubicBezTo>
                  <a:pt x="40" y="26"/>
                  <a:pt x="40" y="26"/>
                  <a:pt x="40" y="26"/>
                </a:cubicBezTo>
                <a:cubicBezTo>
                  <a:pt x="40" y="26"/>
                  <a:pt x="40" y="26"/>
                  <a:pt x="40" y="26"/>
                </a:cubicBezTo>
                <a:cubicBezTo>
                  <a:pt x="40" y="26"/>
                  <a:pt x="40" y="26"/>
                  <a:pt x="40" y="26"/>
                </a:cubicBezTo>
                <a:cubicBezTo>
                  <a:pt x="40" y="26"/>
                  <a:pt x="40" y="26"/>
                  <a:pt x="40" y="26"/>
                </a:cubicBezTo>
                <a:cubicBezTo>
                  <a:pt x="40" y="26"/>
                  <a:pt x="40" y="26"/>
                  <a:pt x="40" y="26"/>
                </a:cubicBezTo>
                <a:cubicBezTo>
                  <a:pt x="40" y="26"/>
                  <a:pt x="40" y="26"/>
                  <a:pt x="40" y="26"/>
                </a:cubicBezTo>
                <a:cubicBezTo>
                  <a:pt x="40" y="26"/>
                  <a:pt x="40" y="26"/>
                  <a:pt x="40" y="26"/>
                </a:cubicBezTo>
                <a:cubicBezTo>
                  <a:pt x="40" y="26"/>
                  <a:pt x="40" y="26"/>
                  <a:pt x="40" y="26"/>
                </a:cubicBezTo>
                <a:cubicBezTo>
                  <a:pt x="40" y="26"/>
                  <a:pt x="40" y="26"/>
                  <a:pt x="40" y="26"/>
                </a:cubicBezTo>
                <a:cubicBezTo>
                  <a:pt x="40" y="26"/>
                  <a:pt x="40" y="26"/>
                  <a:pt x="40" y="26"/>
                </a:cubicBezTo>
                <a:cubicBezTo>
                  <a:pt x="40" y="26"/>
                  <a:pt x="40" y="26"/>
                  <a:pt x="40" y="26"/>
                </a:cubicBezTo>
                <a:cubicBezTo>
                  <a:pt x="40" y="26"/>
                  <a:pt x="40" y="26"/>
                  <a:pt x="40" y="26"/>
                </a:cubicBezTo>
                <a:cubicBezTo>
                  <a:pt x="40" y="26"/>
                  <a:pt x="40" y="26"/>
                  <a:pt x="40" y="26"/>
                </a:cubicBezTo>
                <a:cubicBezTo>
                  <a:pt x="40" y="26"/>
                  <a:pt x="40" y="26"/>
                  <a:pt x="40" y="26"/>
                </a:cubicBezTo>
                <a:cubicBezTo>
                  <a:pt x="40" y="26"/>
                  <a:pt x="40" y="26"/>
                  <a:pt x="40" y="26"/>
                </a:cubicBezTo>
                <a:cubicBezTo>
                  <a:pt x="40" y="26"/>
                  <a:pt x="40" y="26"/>
                  <a:pt x="40" y="26"/>
                </a:cubicBezTo>
                <a:cubicBezTo>
                  <a:pt x="40" y="26"/>
                  <a:pt x="40" y="26"/>
                  <a:pt x="40" y="26"/>
                </a:cubicBezTo>
                <a:cubicBezTo>
                  <a:pt x="40" y="26"/>
                  <a:pt x="40" y="26"/>
                  <a:pt x="40" y="26"/>
                </a:cubicBezTo>
                <a:cubicBezTo>
                  <a:pt x="40" y="26"/>
                  <a:pt x="40" y="26"/>
                  <a:pt x="40" y="26"/>
                </a:cubicBezTo>
                <a:cubicBezTo>
                  <a:pt x="40" y="26"/>
                  <a:pt x="40" y="26"/>
                  <a:pt x="40" y="26"/>
                </a:cubicBezTo>
                <a:cubicBezTo>
                  <a:pt x="40" y="26"/>
                  <a:pt x="40" y="26"/>
                  <a:pt x="40" y="26"/>
                </a:cubicBezTo>
                <a:cubicBezTo>
                  <a:pt x="40" y="26"/>
                  <a:pt x="40" y="26"/>
                  <a:pt x="40" y="26"/>
                </a:cubicBezTo>
                <a:cubicBezTo>
                  <a:pt x="40" y="26"/>
                  <a:pt x="40" y="26"/>
                  <a:pt x="40" y="26"/>
                </a:cubicBezTo>
                <a:cubicBezTo>
                  <a:pt x="40" y="26"/>
                  <a:pt x="40" y="26"/>
                  <a:pt x="40" y="26"/>
                </a:cubicBezTo>
                <a:cubicBezTo>
                  <a:pt x="40" y="26"/>
                  <a:pt x="40" y="26"/>
                  <a:pt x="40" y="26"/>
                </a:cubicBezTo>
                <a:cubicBezTo>
                  <a:pt x="40" y="26"/>
                  <a:pt x="40" y="26"/>
                  <a:pt x="40" y="26"/>
                </a:cubicBezTo>
                <a:cubicBezTo>
                  <a:pt x="40" y="26"/>
                  <a:pt x="40" y="26"/>
                  <a:pt x="40" y="26"/>
                </a:cubicBezTo>
                <a:cubicBezTo>
                  <a:pt x="40" y="26"/>
                  <a:pt x="40" y="26"/>
                  <a:pt x="40" y="26"/>
                </a:cubicBezTo>
                <a:cubicBezTo>
                  <a:pt x="40" y="26"/>
                  <a:pt x="40" y="26"/>
                  <a:pt x="40" y="26"/>
                </a:cubicBezTo>
                <a:cubicBezTo>
                  <a:pt x="40" y="26"/>
                  <a:pt x="40" y="26"/>
                  <a:pt x="40" y="26"/>
                </a:cubicBezTo>
                <a:cubicBezTo>
                  <a:pt x="40" y="26"/>
                  <a:pt x="40" y="26"/>
                  <a:pt x="40" y="26"/>
                </a:cubicBezTo>
                <a:cubicBezTo>
                  <a:pt x="40" y="26"/>
                  <a:pt x="40" y="26"/>
                  <a:pt x="40" y="26"/>
                </a:cubicBezTo>
                <a:cubicBezTo>
                  <a:pt x="40" y="26"/>
                  <a:pt x="40" y="26"/>
                  <a:pt x="40" y="26"/>
                </a:cubicBezTo>
                <a:cubicBezTo>
                  <a:pt x="40" y="26"/>
                  <a:pt x="40" y="26"/>
                  <a:pt x="40" y="26"/>
                </a:cubicBezTo>
                <a:cubicBezTo>
                  <a:pt x="40" y="26"/>
                  <a:pt x="40" y="26"/>
                  <a:pt x="40" y="26"/>
                </a:cubicBezTo>
                <a:cubicBezTo>
                  <a:pt x="40" y="26"/>
                  <a:pt x="40" y="26"/>
                  <a:pt x="40" y="26"/>
                </a:cubicBezTo>
                <a:cubicBezTo>
                  <a:pt x="40" y="26"/>
                  <a:pt x="40" y="26"/>
                  <a:pt x="40" y="26"/>
                </a:cubicBezTo>
                <a:cubicBezTo>
                  <a:pt x="40" y="26"/>
                  <a:pt x="40" y="26"/>
                  <a:pt x="40" y="26"/>
                </a:cubicBezTo>
                <a:cubicBezTo>
                  <a:pt x="40" y="26"/>
                  <a:pt x="40" y="26"/>
                  <a:pt x="40" y="26"/>
                </a:cubicBezTo>
                <a:cubicBezTo>
                  <a:pt x="40" y="26"/>
                  <a:pt x="40" y="26"/>
                  <a:pt x="40" y="26"/>
                </a:cubicBezTo>
                <a:cubicBezTo>
                  <a:pt x="40" y="26"/>
                  <a:pt x="40" y="26"/>
                  <a:pt x="40" y="26"/>
                </a:cubicBezTo>
                <a:cubicBezTo>
                  <a:pt x="40" y="26"/>
                  <a:pt x="40" y="26"/>
                  <a:pt x="40" y="26"/>
                </a:cubicBezTo>
                <a:cubicBezTo>
                  <a:pt x="40" y="26"/>
                  <a:pt x="40" y="26"/>
                  <a:pt x="40" y="26"/>
                </a:cubicBezTo>
                <a:cubicBezTo>
                  <a:pt x="40" y="26"/>
                  <a:pt x="41" y="26"/>
                  <a:pt x="41" y="26"/>
                </a:cubicBezTo>
                <a:cubicBezTo>
                  <a:pt x="41" y="26"/>
                  <a:pt x="40" y="26"/>
                  <a:pt x="40" y="26"/>
                </a:cubicBezTo>
                <a:cubicBezTo>
                  <a:pt x="40" y="26"/>
                  <a:pt x="40" y="26"/>
                  <a:pt x="40" y="26"/>
                </a:cubicBezTo>
                <a:cubicBezTo>
                  <a:pt x="40" y="26"/>
                  <a:pt x="40" y="26"/>
                  <a:pt x="40" y="26"/>
                </a:cubicBezTo>
                <a:cubicBezTo>
                  <a:pt x="40" y="26"/>
                  <a:pt x="40" y="26"/>
                  <a:pt x="40" y="26"/>
                </a:cubicBezTo>
                <a:cubicBezTo>
                  <a:pt x="40" y="26"/>
                  <a:pt x="40" y="26"/>
                  <a:pt x="40" y="26"/>
                </a:cubicBezTo>
                <a:cubicBezTo>
                  <a:pt x="40" y="26"/>
                  <a:pt x="40" y="26"/>
                  <a:pt x="40" y="26"/>
                </a:cubicBezTo>
                <a:cubicBezTo>
                  <a:pt x="40" y="26"/>
                  <a:pt x="40" y="26"/>
                  <a:pt x="40" y="26"/>
                </a:cubicBezTo>
                <a:cubicBezTo>
                  <a:pt x="40" y="26"/>
                  <a:pt x="40" y="26"/>
                  <a:pt x="40" y="26"/>
                </a:cubicBezTo>
                <a:cubicBezTo>
                  <a:pt x="40" y="26"/>
                  <a:pt x="40" y="26"/>
                  <a:pt x="40" y="26"/>
                </a:cubicBezTo>
                <a:cubicBezTo>
                  <a:pt x="40" y="26"/>
                  <a:pt x="40" y="26"/>
                  <a:pt x="40" y="26"/>
                </a:cubicBezTo>
                <a:cubicBezTo>
                  <a:pt x="40" y="26"/>
                  <a:pt x="41" y="26"/>
                  <a:pt x="41" y="26"/>
                </a:cubicBezTo>
                <a:cubicBezTo>
                  <a:pt x="41" y="26"/>
                  <a:pt x="40" y="26"/>
                  <a:pt x="40" y="26"/>
                </a:cubicBezTo>
                <a:cubicBezTo>
                  <a:pt x="41" y="26"/>
                  <a:pt x="41" y="26"/>
                  <a:pt x="41" y="26"/>
                </a:cubicBezTo>
                <a:cubicBezTo>
                  <a:pt x="41" y="26"/>
                  <a:pt x="41" y="26"/>
                  <a:pt x="41" y="25"/>
                </a:cubicBezTo>
                <a:cubicBezTo>
                  <a:pt x="41" y="25"/>
                  <a:pt x="41" y="25"/>
                  <a:pt x="41" y="25"/>
                </a:cubicBezTo>
                <a:cubicBezTo>
                  <a:pt x="41" y="25"/>
                  <a:pt x="41" y="25"/>
                  <a:pt x="41" y="25"/>
                </a:cubicBezTo>
                <a:cubicBezTo>
                  <a:pt x="41" y="25"/>
                  <a:pt x="41" y="25"/>
                  <a:pt x="41" y="25"/>
                </a:cubicBezTo>
                <a:cubicBezTo>
                  <a:pt x="41" y="25"/>
                  <a:pt x="41" y="25"/>
                  <a:pt x="41" y="25"/>
                </a:cubicBezTo>
                <a:cubicBezTo>
                  <a:pt x="41" y="25"/>
                  <a:pt x="41" y="26"/>
                  <a:pt x="41" y="26"/>
                </a:cubicBezTo>
                <a:cubicBezTo>
                  <a:pt x="41" y="26"/>
                  <a:pt x="41" y="26"/>
                  <a:pt x="41" y="26"/>
                </a:cubicBezTo>
                <a:cubicBezTo>
                  <a:pt x="41" y="25"/>
                  <a:pt x="41" y="25"/>
                  <a:pt x="41" y="25"/>
                </a:cubicBezTo>
                <a:cubicBezTo>
                  <a:pt x="41" y="25"/>
                  <a:pt x="41" y="25"/>
                  <a:pt x="41" y="25"/>
                </a:cubicBezTo>
                <a:cubicBezTo>
                  <a:pt x="41" y="25"/>
                  <a:pt x="41" y="25"/>
                  <a:pt x="41" y="25"/>
                </a:cubicBezTo>
                <a:cubicBezTo>
                  <a:pt x="41" y="25"/>
                  <a:pt x="41" y="25"/>
                  <a:pt x="41" y="25"/>
                </a:cubicBezTo>
                <a:cubicBezTo>
                  <a:pt x="41" y="25"/>
                  <a:pt x="41" y="25"/>
                  <a:pt x="41" y="25"/>
                </a:cubicBezTo>
                <a:cubicBezTo>
                  <a:pt x="41" y="25"/>
                  <a:pt x="41" y="25"/>
                  <a:pt x="41" y="26"/>
                </a:cubicBezTo>
                <a:cubicBezTo>
                  <a:pt x="41" y="26"/>
                  <a:pt x="41" y="26"/>
                  <a:pt x="41" y="26"/>
                </a:cubicBezTo>
                <a:cubicBezTo>
                  <a:pt x="41" y="26"/>
                  <a:pt x="41" y="26"/>
                  <a:pt x="41" y="26"/>
                </a:cubicBezTo>
                <a:cubicBezTo>
                  <a:pt x="41" y="26"/>
                  <a:pt x="41" y="25"/>
                  <a:pt x="41" y="25"/>
                </a:cubicBezTo>
                <a:cubicBezTo>
                  <a:pt x="41" y="25"/>
                  <a:pt x="41" y="25"/>
                  <a:pt x="41" y="25"/>
                </a:cubicBezTo>
                <a:cubicBezTo>
                  <a:pt x="41" y="25"/>
                  <a:pt x="41" y="25"/>
                  <a:pt x="41" y="25"/>
                </a:cubicBezTo>
                <a:cubicBezTo>
                  <a:pt x="41" y="25"/>
                  <a:pt x="41" y="25"/>
                  <a:pt x="41" y="25"/>
                </a:cubicBezTo>
                <a:cubicBezTo>
                  <a:pt x="41" y="25"/>
                  <a:pt x="41" y="25"/>
                  <a:pt x="41" y="25"/>
                </a:cubicBezTo>
                <a:cubicBezTo>
                  <a:pt x="41" y="25"/>
                  <a:pt x="41" y="25"/>
                  <a:pt x="41" y="25"/>
                </a:cubicBezTo>
                <a:cubicBezTo>
                  <a:pt x="41" y="25"/>
                  <a:pt x="41" y="25"/>
                  <a:pt x="41" y="25"/>
                </a:cubicBezTo>
                <a:cubicBezTo>
                  <a:pt x="41" y="25"/>
                  <a:pt x="41" y="25"/>
                  <a:pt x="41" y="25"/>
                </a:cubicBezTo>
                <a:cubicBezTo>
                  <a:pt x="41" y="25"/>
                  <a:pt x="41" y="25"/>
                  <a:pt x="41" y="25"/>
                </a:cubicBezTo>
                <a:cubicBezTo>
                  <a:pt x="41" y="25"/>
                  <a:pt x="41" y="25"/>
                  <a:pt x="41" y="25"/>
                </a:cubicBezTo>
                <a:cubicBezTo>
                  <a:pt x="41" y="25"/>
                  <a:pt x="41" y="25"/>
                  <a:pt x="41" y="25"/>
                </a:cubicBezTo>
                <a:cubicBezTo>
                  <a:pt x="41" y="25"/>
                  <a:pt x="41" y="25"/>
                  <a:pt x="41" y="25"/>
                </a:cubicBezTo>
                <a:cubicBezTo>
                  <a:pt x="41" y="25"/>
                  <a:pt x="41" y="25"/>
                  <a:pt x="41" y="25"/>
                </a:cubicBezTo>
                <a:cubicBezTo>
                  <a:pt x="41" y="25"/>
                  <a:pt x="41" y="25"/>
                  <a:pt x="41" y="25"/>
                </a:cubicBezTo>
                <a:cubicBezTo>
                  <a:pt x="41" y="25"/>
                  <a:pt x="41" y="25"/>
                  <a:pt x="41" y="25"/>
                </a:cubicBezTo>
                <a:cubicBezTo>
                  <a:pt x="41" y="25"/>
                  <a:pt x="41" y="25"/>
                  <a:pt x="41" y="25"/>
                </a:cubicBezTo>
                <a:cubicBezTo>
                  <a:pt x="41" y="25"/>
                  <a:pt x="41" y="25"/>
                  <a:pt x="41" y="25"/>
                </a:cubicBezTo>
                <a:cubicBezTo>
                  <a:pt x="41" y="25"/>
                  <a:pt x="41" y="25"/>
                  <a:pt x="41" y="25"/>
                </a:cubicBezTo>
                <a:cubicBezTo>
                  <a:pt x="41" y="25"/>
                  <a:pt x="41" y="25"/>
                  <a:pt x="41" y="25"/>
                </a:cubicBezTo>
                <a:cubicBezTo>
                  <a:pt x="41" y="25"/>
                  <a:pt x="41" y="25"/>
                  <a:pt x="41" y="25"/>
                </a:cubicBezTo>
                <a:cubicBezTo>
                  <a:pt x="41" y="25"/>
                  <a:pt x="41" y="25"/>
                  <a:pt x="41" y="25"/>
                </a:cubicBezTo>
                <a:cubicBezTo>
                  <a:pt x="41" y="25"/>
                  <a:pt x="41" y="25"/>
                  <a:pt x="41" y="25"/>
                </a:cubicBezTo>
                <a:cubicBezTo>
                  <a:pt x="41" y="25"/>
                  <a:pt x="41" y="25"/>
                  <a:pt x="41" y="25"/>
                </a:cubicBezTo>
                <a:cubicBezTo>
                  <a:pt x="41" y="25"/>
                  <a:pt x="41" y="25"/>
                  <a:pt x="41" y="25"/>
                </a:cubicBezTo>
                <a:cubicBezTo>
                  <a:pt x="41" y="25"/>
                  <a:pt x="41" y="25"/>
                  <a:pt x="41" y="25"/>
                </a:cubicBezTo>
                <a:cubicBezTo>
                  <a:pt x="41" y="25"/>
                  <a:pt x="41" y="25"/>
                  <a:pt x="41" y="25"/>
                </a:cubicBezTo>
                <a:cubicBezTo>
                  <a:pt x="41" y="25"/>
                  <a:pt x="41" y="25"/>
                  <a:pt x="41" y="25"/>
                </a:cubicBezTo>
                <a:cubicBezTo>
                  <a:pt x="41" y="25"/>
                  <a:pt x="41" y="25"/>
                  <a:pt x="41" y="25"/>
                </a:cubicBezTo>
                <a:cubicBezTo>
                  <a:pt x="41" y="25"/>
                  <a:pt x="41" y="25"/>
                  <a:pt x="41" y="25"/>
                </a:cubicBezTo>
                <a:cubicBezTo>
                  <a:pt x="41" y="25"/>
                  <a:pt x="41" y="25"/>
                  <a:pt x="41" y="25"/>
                </a:cubicBezTo>
                <a:cubicBezTo>
                  <a:pt x="41" y="25"/>
                  <a:pt x="41" y="25"/>
                  <a:pt x="41" y="25"/>
                </a:cubicBezTo>
                <a:cubicBezTo>
                  <a:pt x="41" y="25"/>
                  <a:pt x="41" y="25"/>
                  <a:pt x="41" y="25"/>
                </a:cubicBezTo>
                <a:cubicBezTo>
                  <a:pt x="41" y="25"/>
                  <a:pt x="41" y="25"/>
                  <a:pt x="41" y="25"/>
                </a:cubicBezTo>
                <a:cubicBezTo>
                  <a:pt x="41" y="25"/>
                  <a:pt x="41" y="25"/>
                  <a:pt x="41" y="25"/>
                </a:cubicBezTo>
                <a:cubicBezTo>
                  <a:pt x="41" y="25"/>
                  <a:pt x="41" y="25"/>
                  <a:pt x="41" y="25"/>
                </a:cubicBezTo>
                <a:cubicBezTo>
                  <a:pt x="41" y="25"/>
                  <a:pt x="41" y="25"/>
                  <a:pt x="41" y="25"/>
                </a:cubicBezTo>
                <a:cubicBezTo>
                  <a:pt x="41" y="25"/>
                  <a:pt x="41" y="25"/>
                  <a:pt x="41" y="25"/>
                </a:cubicBezTo>
                <a:cubicBezTo>
                  <a:pt x="41" y="25"/>
                  <a:pt x="41" y="25"/>
                  <a:pt x="41" y="25"/>
                </a:cubicBezTo>
                <a:cubicBezTo>
                  <a:pt x="41" y="25"/>
                  <a:pt x="41" y="25"/>
                  <a:pt x="41" y="25"/>
                </a:cubicBezTo>
                <a:cubicBezTo>
                  <a:pt x="41" y="25"/>
                  <a:pt x="41" y="25"/>
                  <a:pt x="41" y="25"/>
                </a:cubicBezTo>
                <a:cubicBezTo>
                  <a:pt x="41" y="25"/>
                  <a:pt x="41" y="25"/>
                  <a:pt x="41" y="25"/>
                </a:cubicBezTo>
                <a:cubicBezTo>
                  <a:pt x="41" y="25"/>
                  <a:pt x="41" y="25"/>
                  <a:pt x="41" y="25"/>
                </a:cubicBezTo>
                <a:cubicBezTo>
                  <a:pt x="41" y="25"/>
                  <a:pt x="41" y="25"/>
                  <a:pt x="41" y="25"/>
                </a:cubicBezTo>
                <a:cubicBezTo>
                  <a:pt x="41" y="25"/>
                  <a:pt x="41" y="25"/>
                  <a:pt x="41" y="25"/>
                </a:cubicBezTo>
                <a:cubicBezTo>
                  <a:pt x="41" y="25"/>
                  <a:pt x="41" y="25"/>
                  <a:pt x="41" y="25"/>
                </a:cubicBezTo>
                <a:cubicBezTo>
                  <a:pt x="41" y="25"/>
                  <a:pt x="41" y="25"/>
                  <a:pt x="41" y="25"/>
                </a:cubicBezTo>
                <a:cubicBezTo>
                  <a:pt x="41" y="25"/>
                  <a:pt x="41" y="25"/>
                  <a:pt x="41" y="25"/>
                </a:cubicBezTo>
                <a:cubicBezTo>
                  <a:pt x="41" y="25"/>
                  <a:pt x="41" y="25"/>
                  <a:pt x="41" y="25"/>
                </a:cubicBezTo>
                <a:cubicBezTo>
                  <a:pt x="41" y="25"/>
                  <a:pt x="41" y="25"/>
                  <a:pt x="41" y="25"/>
                </a:cubicBezTo>
                <a:cubicBezTo>
                  <a:pt x="41" y="25"/>
                  <a:pt x="41" y="25"/>
                  <a:pt x="41" y="25"/>
                </a:cubicBezTo>
                <a:cubicBezTo>
                  <a:pt x="41" y="25"/>
                  <a:pt x="41" y="25"/>
                  <a:pt x="41" y="25"/>
                </a:cubicBezTo>
                <a:cubicBezTo>
                  <a:pt x="41" y="25"/>
                  <a:pt x="41" y="25"/>
                  <a:pt x="41" y="25"/>
                </a:cubicBezTo>
                <a:cubicBezTo>
                  <a:pt x="41" y="25"/>
                  <a:pt x="41" y="25"/>
                  <a:pt x="41" y="25"/>
                </a:cubicBezTo>
                <a:cubicBezTo>
                  <a:pt x="41" y="25"/>
                  <a:pt x="41" y="25"/>
                  <a:pt x="41" y="25"/>
                </a:cubicBezTo>
                <a:cubicBezTo>
                  <a:pt x="41" y="25"/>
                  <a:pt x="41" y="25"/>
                  <a:pt x="41" y="25"/>
                </a:cubicBezTo>
                <a:cubicBezTo>
                  <a:pt x="41" y="25"/>
                  <a:pt x="41" y="25"/>
                  <a:pt x="41" y="25"/>
                </a:cubicBezTo>
                <a:cubicBezTo>
                  <a:pt x="41" y="25"/>
                  <a:pt x="41" y="25"/>
                  <a:pt x="41" y="25"/>
                </a:cubicBezTo>
                <a:cubicBezTo>
                  <a:pt x="41" y="25"/>
                  <a:pt x="41" y="25"/>
                  <a:pt x="41" y="25"/>
                </a:cubicBezTo>
                <a:cubicBezTo>
                  <a:pt x="41" y="25"/>
                  <a:pt x="41" y="25"/>
                  <a:pt x="41" y="25"/>
                </a:cubicBezTo>
                <a:cubicBezTo>
                  <a:pt x="41" y="25"/>
                  <a:pt x="41" y="25"/>
                  <a:pt x="41" y="25"/>
                </a:cubicBezTo>
                <a:cubicBezTo>
                  <a:pt x="41" y="25"/>
                  <a:pt x="41" y="25"/>
                  <a:pt x="41" y="25"/>
                </a:cubicBezTo>
                <a:cubicBezTo>
                  <a:pt x="42" y="25"/>
                  <a:pt x="42" y="25"/>
                  <a:pt x="42" y="25"/>
                </a:cubicBezTo>
                <a:cubicBezTo>
                  <a:pt x="42" y="25"/>
                  <a:pt x="42" y="25"/>
                  <a:pt x="42" y="25"/>
                </a:cubicBezTo>
                <a:cubicBezTo>
                  <a:pt x="42" y="25"/>
                  <a:pt x="42" y="25"/>
                  <a:pt x="42" y="25"/>
                </a:cubicBezTo>
                <a:cubicBezTo>
                  <a:pt x="42" y="25"/>
                  <a:pt x="42" y="25"/>
                  <a:pt x="42" y="25"/>
                </a:cubicBezTo>
                <a:cubicBezTo>
                  <a:pt x="42" y="25"/>
                  <a:pt x="42" y="25"/>
                  <a:pt x="42" y="25"/>
                </a:cubicBezTo>
                <a:cubicBezTo>
                  <a:pt x="42" y="25"/>
                  <a:pt x="42" y="25"/>
                  <a:pt x="42" y="25"/>
                </a:cubicBezTo>
                <a:cubicBezTo>
                  <a:pt x="42" y="25"/>
                  <a:pt x="42" y="25"/>
                  <a:pt x="42" y="25"/>
                </a:cubicBezTo>
                <a:cubicBezTo>
                  <a:pt x="42" y="25"/>
                  <a:pt x="42" y="25"/>
                  <a:pt x="42" y="25"/>
                </a:cubicBezTo>
                <a:cubicBezTo>
                  <a:pt x="42" y="25"/>
                  <a:pt x="42" y="25"/>
                  <a:pt x="42" y="25"/>
                </a:cubicBezTo>
                <a:cubicBezTo>
                  <a:pt x="42" y="25"/>
                  <a:pt x="42" y="25"/>
                  <a:pt x="42" y="25"/>
                </a:cubicBezTo>
                <a:cubicBezTo>
                  <a:pt x="42" y="25"/>
                  <a:pt x="42" y="25"/>
                  <a:pt x="42" y="25"/>
                </a:cubicBezTo>
                <a:cubicBezTo>
                  <a:pt x="42" y="25"/>
                  <a:pt x="42" y="25"/>
                  <a:pt x="42" y="25"/>
                </a:cubicBezTo>
                <a:cubicBezTo>
                  <a:pt x="42" y="25"/>
                  <a:pt x="42" y="25"/>
                  <a:pt x="42" y="25"/>
                </a:cubicBezTo>
                <a:cubicBezTo>
                  <a:pt x="42" y="25"/>
                  <a:pt x="42" y="25"/>
                  <a:pt x="42" y="25"/>
                </a:cubicBezTo>
                <a:cubicBezTo>
                  <a:pt x="42" y="25"/>
                  <a:pt x="42" y="25"/>
                  <a:pt x="42" y="25"/>
                </a:cubicBezTo>
                <a:cubicBezTo>
                  <a:pt x="42" y="25"/>
                  <a:pt x="42" y="25"/>
                  <a:pt x="42" y="25"/>
                </a:cubicBezTo>
                <a:cubicBezTo>
                  <a:pt x="42" y="25"/>
                  <a:pt x="42" y="25"/>
                  <a:pt x="42" y="25"/>
                </a:cubicBezTo>
                <a:cubicBezTo>
                  <a:pt x="42" y="25"/>
                  <a:pt x="42" y="25"/>
                  <a:pt x="42" y="25"/>
                </a:cubicBezTo>
                <a:cubicBezTo>
                  <a:pt x="42" y="25"/>
                  <a:pt x="42" y="25"/>
                  <a:pt x="42" y="25"/>
                </a:cubicBezTo>
                <a:cubicBezTo>
                  <a:pt x="42" y="25"/>
                  <a:pt x="42" y="25"/>
                  <a:pt x="42" y="25"/>
                </a:cubicBezTo>
                <a:cubicBezTo>
                  <a:pt x="42" y="25"/>
                  <a:pt x="42" y="25"/>
                  <a:pt x="42" y="25"/>
                </a:cubicBezTo>
                <a:cubicBezTo>
                  <a:pt x="42" y="25"/>
                  <a:pt x="42" y="25"/>
                  <a:pt x="42" y="25"/>
                </a:cubicBezTo>
                <a:cubicBezTo>
                  <a:pt x="42" y="25"/>
                  <a:pt x="42" y="25"/>
                  <a:pt x="42" y="25"/>
                </a:cubicBezTo>
                <a:cubicBezTo>
                  <a:pt x="42" y="25"/>
                  <a:pt x="42" y="25"/>
                  <a:pt x="42" y="25"/>
                </a:cubicBezTo>
                <a:cubicBezTo>
                  <a:pt x="42" y="25"/>
                  <a:pt x="42" y="25"/>
                  <a:pt x="42" y="25"/>
                </a:cubicBezTo>
                <a:cubicBezTo>
                  <a:pt x="42" y="25"/>
                  <a:pt x="42" y="25"/>
                  <a:pt x="42" y="25"/>
                </a:cubicBezTo>
                <a:cubicBezTo>
                  <a:pt x="42" y="25"/>
                  <a:pt x="42" y="25"/>
                  <a:pt x="42" y="25"/>
                </a:cubicBezTo>
                <a:cubicBezTo>
                  <a:pt x="42" y="25"/>
                  <a:pt x="42" y="25"/>
                  <a:pt x="42" y="25"/>
                </a:cubicBezTo>
                <a:cubicBezTo>
                  <a:pt x="42" y="25"/>
                  <a:pt x="42" y="25"/>
                  <a:pt x="42" y="25"/>
                </a:cubicBezTo>
                <a:cubicBezTo>
                  <a:pt x="42" y="25"/>
                  <a:pt x="42" y="25"/>
                  <a:pt x="42" y="25"/>
                </a:cubicBezTo>
                <a:cubicBezTo>
                  <a:pt x="42" y="25"/>
                  <a:pt x="42" y="25"/>
                  <a:pt x="42" y="25"/>
                </a:cubicBezTo>
                <a:cubicBezTo>
                  <a:pt x="42" y="25"/>
                  <a:pt x="42" y="25"/>
                  <a:pt x="42" y="25"/>
                </a:cubicBezTo>
                <a:cubicBezTo>
                  <a:pt x="42" y="25"/>
                  <a:pt x="42" y="25"/>
                  <a:pt x="42" y="25"/>
                </a:cubicBezTo>
                <a:cubicBezTo>
                  <a:pt x="42" y="25"/>
                  <a:pt x="42" y="25"/>
                  <a:pt x="42" y="25"/>
                </a:cubicBezTo>
                <a:cubicBezTo>
                  <a:pt x="42" y="25"/>
                  <a:pt x="42" y="25"/>
                  <a:pt x="42" y="25"/>
                </a:cubicBezTo>
                <a:cubicBezTo>
                  <a:pt x="42" y="25"/>
                  <a:pt x="42" y="25"/>
                  <a:pt x="42" y="25"/>
                </a:cubicBezTo>
                <a:cubicBezTo>
                  <a:pt x="42" y="25"/>
                  <a:pt x="42" y="25"/>
                  <a:pt x="42" y="25"/>
                </a:cubicBezTo>
                <a:cubicBezTo>
                  <a:pt x="42" y="25"/>
                  <a:pt x="42" y="25"/>
                  <a:pt x="42" y="25"/>
                </a:cubicBezTo>
                <a:cubicBezTo>
                  <a:pt x="42" y="25"/>
                  <a:pt x="42" y="25"/>
                  <a:pt x="42" y="25"/>
                </a:cubicBezTo>
                <a:cubicBezTo>
                  <a:pt x="42" y="25"/>
                  <a:pt x="42" y="25"/>
                  <a:pt x="42" y="25"/>
                </a:cubicBezTo>
                <a:cubicBezTo>
                  <a:pt x="42" y="25"/>
                  <a:pt x="42" y="25"/>
                  <a:pt x="42" y="25"/>
                </a:cubicBezTo>
                <a:cubicBezTo>
                  <a:pt x="42" y="25"/>
                  <a:pt x="42" y="25"/>
                  <a:pt x="42" y="25"/>
                </a:cubicBezTo>
                <a:cubicBezTo>
                  <a:pt x="42" y="25"/>
                  <a:pt x="42" y="25"/>
                  <a:pt x="42" y="25"/>
                </a:cubicBezTo>
                <a:cubicBezTo>
                  <a:pt x="42" y="25"/>
                  <a:pt x="42" y="25"/>
                  <a:pt x="42" y="25"/>
                </a:cubicBezTo>
                <a:cubicBezTo>
                  <a:pt x="42" y="25"/>
                  <a:pt x="42" y="25"/>
                  <a:pt x="42" y="25"/>
                </a:cubicBezTo>
                <a:cubicBezTo>
                  <a:pt x="42" y="25"/>
                  <a:pt x="42" y="25"/>
                  <a:pt x="42" y="25"/>
                </a:cubicBezTo>
                <a:cubicBezTo>
                  <a:pt x="42" y="25"/>
                  <a:pt x="42" y="25"/>
                  <a:pt x="42" y="25"/>
                </a:cubicBezTo>
                <a:cubicBezTo>
                  <a:pt x="42" y="25"/>
                  <a:pt x="42" y="25"/>
                  <a:pt x="42" y="25"/>
                </a:cubicBezTo>
                <a:cubicBezTo>
                  <a:pt x="42" y="25"/>
                  <a:pt x="42" y="25"/>
                  <a:pt x="42" y="25"/>
                </a:cubicBezTo>
                <a:cubicBezTo>
                  <a:pt x="42" y="25"/>
                  <a:pt x="42" y="25"/>
                  <a:pt x="42" y="25"/>
                </a:cubicBezTo>
                <a:cubicBezTo>
                  <a:pt x="42" y="25"/>
                  <a:pt x="42" y="25"/>
                  <a:pt x="42" y="25"/>
                </a:cubicBezTo>
                <a:cubicBezTo>
                  <a:pt x="42" y="25"/>
                  <a:pt x="42" y="25"/>
                  <a:pt x="42" y="25"/>
                </a:cubicBezTo>
                <a:cubicBezTo>
                  <a:pt x="42" y="25"/>
                  <a:pt x="42" y="25"/>
                  <a:pt x="42" y="25"/>
                </a:cubicBezTo>
                <a:cubicBezTo>
                  <a:pt x="42" y="25"/>
                  <a:pt x="42" y="25"/>
                  <a:pt x="42" y="25"/>
                </a:cubicBezTo>
                <a:cubicBezTo>
                  <a:pt x="42" y="25"/>
                  <a:pt x="42" y="25"/>
                  <a:pt x="42" y="25"/>
                </a:cubicBezTo>
                <a:cubicBezTo>
                  <a:pt x="42" y="25"/>
                  <a:pt x="42" y="25"/>
                  <a:pt x="42" y="25"/>
                </a:cubicBezTo>
                <a:cubicBezTo>
                  <a:pt x="42" y="25"/>
                  <a:pt x="42" y="25"/>
                  <a:pt x="42" y="25"/>
                </a:cubicBezTo>
                <a:cubicBezTo>
                  <a:pt x="42" y="25"/>
                  <a:pt x="42" y="25"/>
                  <a:pt x="42" y="25"/>
                </a:cubicBezTo>
                <a:cubicBezTo>
                  <a:pt x="42" y="25"/>
                  <a:pt x="42" y="25"/>
                  <a:pt x="42" y="25"/>
                </a:cubicBezTo>
                <a:cubicBezTo>
                  <a:pt x="42" y="25"/>
                  <a:pt x="42" y="25"/>
                  <a:pt x="42" y="25"/>
                </a:cubicBezTo>
                <a:cubicBezTo>
                  <a:pt x="42" y="25"/>
                  <a:pt x="42" y="25"/>
                  <a:pt x="42" y="25"/>
                </a:cubicBezTo>
                <a:cubicBezTo>
                  <a:pt x="42" y="25"/>
                  <a:pt x="42" y="25"/>
                  <a:pt x="42" y="25"/>
                </a:cubicBezTo>
                <a:cubicBezTo>
                  <a:pt x="42" y="25"/>
                  <a:pt x="42" y="25"/>
                  <a:pt x="42" y="25"/>
                </a:cubicBezTo>
                <a:cubicBezTo>
                  <a:pt x="42" y="25"/>
                  <a:pt x="42" y="25"/>
                  <a:pt x="42" y="25"/>
                </a:cubicBezTo>
                <a:cubicBezTo>
                  <a:pt x="42" y="25"/>
                  <a:pt x="42" y="25"/>
                  <a:pt x="42" y="25"/>
                </a:cubicBezTo>
                <a:cubicBezTo>
                  <a:pt x="42" y="25"/>
                  <a:pt x="42" y="25"/>
                  <a:pt x="42" y="25"/>
                </a:cubicBezTo>
                <a:cubicBezTo>
                  <a:pt x="42" y="25"/>
                  <a:pt x="42" y="25"/>
                  <a:pt x="42" y="25"/>
                </a:cubicBezTo>
                <a:cubicBezTo>
                  <a:pt x="42" y="25"/>
                  <a:pt x="42" y="25"/>
                  <a:pt x="42" y="25"/>
                </a:cubicBezTo>
                <a:cubicBezTo>
                  <a:pt x="42" y="25"/>
                  <a:pt x="42" y="25"/>
                  <a:pt x="42" y="25"/>
                </a:cubicBezTo>
                <a:cubicBezTo>
                  <a:pt x="42" y="25"/>
                  <a:pt x="42" y="25"/>
                  <a:pt x="42" y="25"/>
                </a:cubicBezTo>
                <a:cubicBezTo>
                  <a:pt x="42" y="25"/>
                  <a:pt x="42" y="25"/>
                  <a:pt x="42" y="25"/>
                </a:cubicBezTo>
                <a:cubicBezTo>
                  <a:pt x="42" y="25"/>
                  <a:pt x="42" y="25"/>
                  <a:pt x="42" y="25"/>
                </a:cubicBezTo>
                <a:cubicBezTo>
                  <a:pt x="42" y="25"/>
                  <a:pt x="42" y="25"/>
                  <a:pt x="42" y="25"/>
                </a:cubicBezTo>
                <a:cubicBezTo>
                  <a:pt x="42" y="25"/>
                  <a:pt x="42" y="25"/>
                  <a:pt x="42" y="25"/>
                </a:cubicBezTo>
                <a:cubicBezTo>
                  <a:pt x="42" y="25"/>
                  <a:pt x="42" y="25"/>
                  <a:pt x="42" y="25"/>
                </a:cubicBezTo>
                <a:cubicBezTo>
                  <a:pt x="42" y="25"/>
                  <a:pt x="42" y="25"/>
                  <a:pt x="42" y="25"/>
                </a:cubicBezTo>
                <a:cubicBezTo>
                  <a:pt x="42" y="25"/>
                  <a:pt x="42" y="25"/>
                  <a:pt x="42" y="25"/>
                </a:cubicBezTo>
                <a:cubicBezTo>
                  <a:pt x="42" y="25"/>
                  <a:pt x="42" y="25"/>
                  <a:pt x="42" y="25"/>
                </a:cubicBezTo>
                <a:cubicBezTo>
                  <a:pt x="42" y="25"/>
                  <a:pt x="42" y="25"/>
                  <a:pt x="42" y="25"/>
                </a:cubicBezTo>
                <a:cubicBezTo>
                  <a:pt x="42" y="25"/>
                  <a:pt x="42" y="25"/>
                  <a:pt x="42" y="25"/>
                </a:cubicBezTo>
                <a:cubicBezTo>
                  <a:pt x="42" y="25"/>
                  <a:pt x="42" y="25"/>
                  <a:pt x="42" y="25"/>
                </a:cubicBezTo>
                <a:cubicBezTo>
                  <a:pt x="42" y="25"/>
                  <a:pt x="42" y="25"/>
                  <a:pt x="42" y="25"/>
                </a:cubicBezTo>
                <a:cubicBezTo>
                  <a:pt x="42" y="25"/>
                  <a:pt x="42" y="25"/>
                  <a:pt x="42" y="25"/>
                </a:cubicBezTo>
                <a:cubicBezTo>
                  <a:pt x="42" y="25"/>
                  <a:pt x="42" y="25"/>
                  <a:pt x="42" y="25"/>
                </a:cubicBezTo>
                <a:cubicBezTo>
                  <a:pt x="42" y="25"/>
                  <a:pt x="42" y="25"/>
                  <a:pt x="42" y="25"/>
                </a:cubicBezTo>
                <a:cubicBezTo>
                  <a:pt x="42" y="25"/>
                  <a:pt x="42" y="25"/>
                  <a:pt x="42" y="25"/>
                </a:cubicBezTo>
                <a:cubicBezTo>
                  <a:pt x="42" y="25"/>
                  <a:pt x="42" y="25"/>
                  <a:pt x="42" y="25"/>
                </a:cubicBezTo>
                <a:cubicBezTo>
                  <a:pt x="42" y="25"/>
                  <a:pt x="42" y="25"/>
                  <a:pt x="42" y="25"/>
                </a:cubicBezTo>
                <a:cubicBezTo>
                  <a:pt x="42" y="25"/>
                  <a:pt x="42" y="25"/>
                  <a:pt x="42" y="25"/>
                </a:cubicBezTo>
                <a:cubicBezTo>
                  <a:pt x="42" y="25"/>
                  <a:pt x="42" y="25"/>
                  <a:pt x="42" y="25"/>
                </a:cubicBezTo>
                <a:cubicBezTo>
                  <a:pt x="42" y="25"/>
                  <a:pt x="42" y="25"/>
                  <a:pt x="42" y="25"/>
                </a:cubicBezTo>
                <a:cubicBezTo>
                  <a:pt x="42" y="25"/>
                  <a:pt x="42" y="25"/>
                  <a:pt x="42" y="25"/>
                </a:cubicBezTo>
                <a:cubicBezTo>
                  <a:pt x="42" y="25"/>
                  <a:pt x="42" y="25"/>
                  <a:pt x="42" y="25"/>
                </a:cubicBezTo>
                <a:cubicBezTo>
                  <a:pt x="42" y="25"/>
                  <a:pt x="42" y="25"/>
                  <a:pt x="42" y="25"/>
                </a:cubicBezTo>
                <a:cubicBezTo>
                  <a:pt x="42" y="25"/>
                  <a:pt x="42" y="25"/>
                  <a:pt x="42" y="25"/>
                </a:cubicBezTo>
                <a:cubicBezTo>
                  <a:pt x="42" y="25"/>
                  <a:pt x="42" y="25"/>
                  <a:pt x="42" y="25"/>
                </a:cubicBezTo>
                <a:cubicBezTo>
                  <a:pt x="42" y="25"/>
                  <a:pt x="43" y="25"/>
                  <a:pt x="43" y="25"/>
                </a:cubicBezTo>
                <a:cubicBezTo>
                  <a:pt x="43" y="25"/>
                  <a:pt x="43" y="25"/>
                  <a:pt x="42" y="25"/>
                </a:cubicBezTo>
                <a:cubicBezTo>
                  <a:pt x="42" y="25"/>
                  <a:pt x="42" y="25"/>
                  <a:pt x="42" y="25"/>
                </a:cubicBezTo>
                <a:cubicBezTo>
                  <a:pt x="42" y="25"/>
                  <a:pt x="42" y="25"/>
                  <a:pt x="42" y="25"/>
                </a:cubicBezTo>
                <a:cubicBezTo>
                  <a:pt x="43" y="25"/>
                  <a:pt x="43" y="25"/>
                  <a:pt x="43" y="25"/>
                </a:cubicBezTo>
                <a:cubicBezTo>
                  <a:pt x="43" y="25"/>
                  <a:pt x="43" y="25"/>
                  <a:pt x="43" y="25"/>
                </a:cubicBezTo>
                <a:cubicBezTo>
                  <a:pt x="43" y="25"/>
                  <a:pt x="43" y="25"/>
                  <a:pt x="43" y="25"/>
                </a:cubicBezTo>
                <a:cubicBezTo>
                  <a:pt x="43" y="25"/>
                  <a:pt x="43" y="25"/>
                  <a:pt x="43" y="25"/>
                </a:cubicBezTo>
                <a:cubicBezTo>
                  <a:pt x="43" y="25"/>
                  <a:pt x="43" y="25"/>
                  <a:pt x="43" y="25"/>
                </a:cubicBezTo>
                <a:cubicBezTo>
                  <a:pt x="43" y="25"/>
                  <a:pt x="43" y="25"/>
                  <a:pt x="43" y="25"/>
                </a:cubicBezTo>
                <a:cubicBezTo>
                  <a:pt x="43" y="25"/>
                  <a:pt x="43" y="25"/>
                  <a:pt x="43" y="25"/>
                </a:cubicBezTo>
                <a:cubicBezTo>
                  <a:pt x="43" y="25"/>
                  <a:pt x="43" y="25"/>
                  <a:pt x="43" y="25"/>
                </a:cubicBezTo>
                <a:cubicBezTo>
                  <a:pt x="43" y="25"/>
                  <a:pt x="43" y="25"/>
                  <a:pt x="43" y="25"/>
                </a:cubicBezTo>
                <a:cubicBezTo>
                  <a:pt x="43" y="25"/>
                  <a:pt x="43" y="25"/>
                  <a:pt x="43" y="25"/>
                </a:cubicBezTo>
                <a:cubicBezTo>
                  <a:pt x="43" y="25"/>
                  <a:pt x="43" y="25"/>
                  <a:pt x="43" y="25"/>
                </a:cubicBezTo>
                <a:cubicBezTo>
                  <a:pt x="43" y="25"/>
                  <a:pt x="43" y="25"/>
                  <a:pt x="43" y="25"/>
                </a:cubicBezTo>
                <a:cubicBezTo>
                  <a:pt x="43" y="25"/>
                  <a:pt x="43" y="25"/>
                  <a:pt x="43" y="25"/>
                </a:cubicBezTo>
                <a:cubicBezTo>
                  <a:pt x="43" y="25"/>
                  <a:pt x="43" y="25"/>
                  <a:pt x="43" y="25"/>
                </a:cubicBezTo>
                <a:cubicBezTo>
                  <a:pt x="43" y="25"/>
                  <a:pt x="43" y="25"/>
                  <a:pt x="43" y="25"/>
                </a:cubicBezTo>
                <a:cubicBezTo>
                  <a:pt x="43" y="25"/>
                  <a:pt x="43" y="25"/>
                  <a:pt x="43" y="25"/>
                </a:cubicBezTo>
                <a:cubicBezTo>
                  <a:pt x="43" y="25"/>
                  <a:pt x="43" y="25"/>
                  <a:pt x="43" y="25"/>
                </a:cubicBezTo>
                <a:cubicBezTo>
                  <a:pt x="43" y="25"/>
                  <a:pt x="43" y="25"/>
                  <a:pt x="43" y="25"/>
                </a:cubicBezTo>
                <a:cubicBezTo>
                  <a:pt x="43" y="25"/>
                  <a:pt x="43" y="25"/>
                  <a:pt x="43" y="25"/>
                </a:cubicBezTo>
                <a:cubicBezTo>
                  <a:pt x="43" y="25"/>
                  <a:pt x="43" y="25"/>
                  <a:pt x="43" y="25"/>
                </a:cubicBezTo>
                <a:cubicBezTo>
                  <a:pt x="43" y="25"/>
                  <a:pt x="43" y="25"/>
                  <a:pt x="43" y="25"/>
                </a:cubicBezTo>
                <a:cubicBezTo>
                  <a:pt x="43" y="25"/>
                  <a:pt x="43" y="25"/>
                  <a:pt x="43" y="25"/>
                </a:cubicBezTo>
                <a:cubicBezTo>
                  <a:pt x="43" y="25"/>
                  <a:pt x="43" y="25"/>
                  <a:pt x="43" y="25"/>
                </a:cubicBezTo>
                <a:cubicBezTo>
                  <a:pt x="43" y="25"/>
                  <a:pt x="43" y="25"/>
                  <a:pt x="43" y="25"/>
                </a:cubicBezTo>
                <a:cubicBezTo>
                  <a:pt x="43" y="25"/>
                  <a:pt x="43" y="25"/>
                  <a:pt x="43" y="25"/>
                </a:cubicBezTo>
                <a:cubicBezTo>
                  <a:pt x="43" y="25"/>
                  <a:pt x="43" y="25"/>
                  <a:pt x="43" y="25"/>
                </a:cubicBezTo>
                <a:cubicBezTo>
                  <a:pt x="43" y="25"/>
                  <a:pt x="43" y="25"/>
                  <a:pt x="43" y="25"/>
                </a:cubicBezTo>
                <a:cubicBezTo>
                  <a:pt x="43" y="25"/>
                  <a:pt x="43" y="25"/>
                  <a:pt x="43" y="25"/>
                </a:cubicBezTo>
                <a:cubicBezTo>
                  <a:pt x="43" y="25"/>
                  <a:pt x="43" y="25"/>
                  <a:pt x="43" y="25"/>
                </a:cubicBezTo>
                <a:cubicBezTo>
                  <a:pt x="43" y="25"/>
                  <a:pt x="43" y="25"/>
                  <a:pt x="43" y="25"/>
                </a:cubicBezTo>
                <a:cubicBezTo>
                  <a:pt x="43" y="25"/>
                  <a:pt x="43" y="25"/>
                  <a:pt x="43" y="25"/>
                </a:cubicBezTo>
                <a:cubicBezTo>
                  <a:pt x="43" y="25"/>
                  <a:pt x="43" y="25"/>
                  <a:pt x="43" y="25"/>
                </a:cubicBezTo>
                <a:cubicBezTo>
                  <a:pt x="43" y="25"/>
                  <a:pt x="43" y="25"/>
                  <a:pt x="43" y="25"/>
                </a:cubicBezTo>
                <a:cubicBezTo>
                  <a:pt x="43" y="25"/>
                  <a:pt x="43" y="25"/>
                  <a:pt x="43" y="25"/>
                </a:cubicBezTo>
                <a:cubicBezTo>
                  <a:pt x="43" y="25"/>
                  <a:pt x="43" y="25"/>
                  <a:pt x="43" y="25"/>
                </a:cubicBezTo>
                <a:cubicBezTo>
                  <a:pt x="43" y="25"/>
                  <a:pt x="43" y="25"/>
                  <a:pt x="43" y="25"/>
                </a:cubicBezTo>
                <a:cubicBezTo>
                  <a:pt x="43" y="25"/>
                  <a:pt x="43" y="25"/>
                  <a:pt x="43" y="25"/>
                </a:cubicBezTo>
                <a:cubicBezTo>
                  <a:pt x="43" y="25"/>
                  <a:pt x="43" y="25"/>
                  <a:pt x="43" y="25"/>
                </a:cubicBezTo>
                <a:cubicBezTo>
                  <a:pt x="43" y="25"/>
                  <a:pt x="43" y="25"/>
                  <a:pt x="43" y="25"/>
                </a:cubicBezTo>
                <a:cubicBezTo>
                  <a:pt x="43" y="25"/>
                  <a:pt x="43" y="25"/>
                  <a:pt x="43" y="25"/>
                </a:cubicBezTo>
                <a:cubicBezTo>
                  <a:pt x="43" y="25"/>
                  <a:pt x="43" y="25"/>
                  <a:pt x="43" y="25"/>
                </a:cubicBezTo>
                <a:cubicBezTo>
                  <a:pt x="43" y="25"/>
                  <a:pt x="43" y="25"/>
                  <a:pt x="43" y="25"/>
                </a:cubicBezTo>
                <a:cubicBezTo>
                  <a:pt x="43" y="25"/>
                  <a:pt x="43" y="25"/>
                  <a:pt x="43" y="25"/>
                </a:cubicBezTo>
                <a:cubicBezTo>
                  <a:pt x="43" y="25"/>
                  <a:pt x="43" y="25"/>
                  <a:pt x="43" y="25"/>
                </a:cubicBezTo>
                <a:cubicBezTo>
                  <a:pt x="43" y="25"/>
                  <a:pt x="43" y="25"/>
                  <a:pt x="43" y="25"/>
                </a:cubicBezTo>
                <a:cubicBezTo>
                  <a:pt x="43" y="25"/>
                  <a:pt x="43" y="25"/>
                  <a:pt x="43" y="25"/>
                </a:cubicBezTo>
                <a:cubicBezTo>
                  <a:pt x="43" y="25"/>
                  <a:pt x="43" y="25"/>
                  <a:pt x="43" y="25"/>
                </a:cubicBezTo>
                <a:cubicBezTo>
                  <a:pt x="43" y="25"/>
                  <a:pt x="43" y="25"/>
                  <a:pt x="43" y="25"/>
                </a:cubicBezTo>
                <a:cubicBezTo>
                  <a:pt x="43" y="25"/>
                  <a:pt x="43" y="25"/>
                  <a:pt x="43" y="25"/>
                </a:cubicBezTo>
                <a:cubicBezTo>
                  <a:pt x="43" y="25"/>
                  <a:pt x="43" y="25"/>
                  <a:pt x="43" y="25"/>
                </a:cubicBezTo>
                <a:cubicBezTo>
                  <a:pt x="43" y="25"/>
                  <a:pt x="43" y="25"/>
                  <a:pt x="43" y="25"/>
                </a:cubicBezTo>
                <a:cubicBezTo>
                  <a:pt x="43" y="25"/>
                  <a:pt x="43" y="25"/>
                  <a:pt x="43" y="25"/>
                </a:cubicBezTo>
                <a:cubicBezTo>
                  <a:pt x="43" y="25"/>
                  <a:pt x="43" y="25"/>
                  <a:pt x="43" y="25"/>
                </a:cubicBezTo>
                <a:cubicBezTo>
                  <a:pt x="43" y="25"/>
                  <a:pt x="43" y="25"/>
                  <a:pt x="43" y="25"/>
                </a:cubicBezTo>
                <a:cubicBezTo>
                  <a:pt x="43" y="25"/>
                  <a:pt x="43" y="25"/>
                  <a:pt x="43" y="25"/>
                </a:cubicBezTo>
                <a:cubicBezTo>
                  <a:pt x="43" y="25"/>
                  <a:pt x="43" y="25"/>
                  <a:pt x="43" y="25"/>
                </a:cubicBezTo>
                <a:cubicBezTo>
                  <a:pt x="43" y="25"/>
                  <a:pt x="43" y="25"/>
                  <a:pt x="43" y="25"/>
                </a:cubicBezTo>
                <a:cubicBezTo>
                  <a:pt x="43" y="25"/>
                  <a:pt x="43" y="25"/>
                  <a:pt x="43" y="25"/>
                </a:cubicBezTo>
                <a:cubicBezTo>
                  <a:pt x="43" y="25"/>
                  <a:pt x="43" y="25"/>
                  <a:pt x="43" y="25"/>
                </a:cubicBezTo>
                <a:cubicBezTo>
                  <a:pt x="43" y="25"/>
                  <a:pt x="43" y="25"/>
                  <a:pt x="43" y="25"/>
                </a:cubicBezTo>
                <a:cubicBezTo>
                  <a:pt x="43" y="25"/>
                  <a:pt x="43" y="25"/>
                  <a:pt x="43" y="25"/>
                </a:cubicBezTo>
                <a:cubicBezTo>
                  <a:pt x="43" y="25"/>
                  <a:pt x="43" y="25"/>
                  <a:pt x="43" y="25"/>
                </a:cubicBezTo>
                <a:cubicBezTo>
                  <a:pt x="43" y="25"/>
                  <a:pt x="43" y="25"/>
                  <a:pt x="43" y="25"/>
                </a:cubicBezTo>
                <a:cubicBezTo>
                  <a:pt x="43" y="25"/>
                  <a:pt x="43" y="25"/>
                  <a:pt x="43" y="25"/>
                </a:cubicBezTo>
                <a:cubicBezTo>
                  <a:pt x="43" y="25"/>
                  <a:pt x="43" y="25"/>
                  <a:pt x="43" y="25"/>
                </a:cubicBezTo>
                <a:cubicBezTo>
                  <a:pt x="43" y="25"/>
                  <a:pt x="43" y="25"/>
                  <a:pt x="43" y="25"/>
                </a:cubicBezTo>
                <a:cubicBezTo>
                  <a:pt x="43" y="25"/>
                  <a:pt x="43" y="25"/>
                  <a:pt x="43" y="25"/>
                </a:cubicBezTo>
                <a:cubicBezTo>
                  <a:pt x="43" y="25"/>
                  <a:pt x="43" y="25"/>
                  <a:pt x="43" y="25"/>
                </a:cubicBezTo>
                <a:cubicBezTo>
                  <a:pt x="43" y="25"/>
                  <a:pt x="43" y="25"/>
                  <a:pt x="43" y="25"/>
                </a:cubicBezTo>
                <a:cubicBezTo>
                  <a:pt x="43" y="25"/>
                  <a:pt x="43" y="25"/>
                  <a:pt x="43" y="25"/>
                </a:cubicBezTo>
                <a:cubicBezTo>
                  <a:pt x="43" y="25"/>
                  <a:pt x="43" y="25"/>
                  <a:pt x="43" y="25"/>
                </a:cubicBezTo>
                <a:cubicBezTo>
                  <a:pt x="43" y="25"/>
                  <a:pt x="43" y="25"/>
                  <a:pt x="43" y="25"/>
                </a:cubicBezTo>
                <a:cubicBezTo>
                  <a:pt x="43" y="25"/>
                  <a:pt x="43" y="25"/>
                  <a:pt x="43" y="25"/>
                </a:cubicBezTo>
                <a:cubicBezTo>
                  <a:pt x="43" y="25"/>
                  <a:pt x="43" y="25"/>
                  <a:pt x="43" y="25"/>
                </a:cubicBezTo>
                <a:cubicBezTo>
                  <a:pt x="43" y="25"/>
                  <a:pt x="43" y="25"/>
                  <a:pt x="43" y="25"/>
                </a:cubicBezTo>
                <a:cubicBezTo>
                  <a:pt x="43" y="25"/>
                  <a:pt x="43" y="25"/>
                  <a:pt x="43" y="25"/>
                </a:cubicBezTo>
                <a:cubicBezTo>
                  <a:pt x="43" y="25"/>
                  <a:pt x="43" y="25"/>
                  <a:pt x="43" y="25"/>
                </a:cubicBezTo>
                <a:cubicBezTo>
                  <a:pt x="43" y="25"/>
                  <a:pt x="43" y="25"/>
                  <a:pt x="43" y="25"/>
                </a:cubicBezTo>
                <a:cubicBezTo>
                  <a:pt x="43" y="25"/>
                  <a:pt x="43" y="25"/>
                  <a:pt x="43" y="25"/>
                </a:cubicBezTo>
                <a:cubicBezTo>
                  <a:pt x="43" y="25"/>
                  <a:pt x="43" y="25"/>
                  <a:pt x="43" y="25"/>
                </a:cubicBezTo>
                <a:cubicBezTo>
                  <a:pt x="43" y="25"/>
                  <a:pt x="43" y="25"/>
                  <a:pt x="43" y="25"/>
                </a:cubicBezTo>
                <a:cubicBezTo>
                  <a:pt x="43" y="25"/>
                  <a:pt x="43" y="25"/>
                  <a:pt x="43" y="25"/>
                </a:cubicBezTo>
                <a:cubicBezTo>
                  <a:pt x="43" y="25"/>
                  <a:pt x="43" y="25"/>
                  <a:pt x="43" y="25"/>
                </a:cubicBezTo>
                <a:cubicBezTo>
                  <a:pt x="43" y="25"/>
                  <a:pt x="43" y="25"/>
                  <a:pt x="43" y="25"/>
                </a:cubicBezTo>
                <a:cubicBezTo>
                  <a:pt x="43" y="25"/>
                  <a:pt x="43" y="25"/>
                  <a:pt x="43" y="25"/>
                </a:cubicBezTo>
                <a:cubicBezTo>
                  <a:pt x="43" y="25"/>
                  <a:pt x="43" y="25"/>
                  <a:pt x="43" y="25"/>
                </a:cubicBezTo>
                <a:cubicBezTo>
                  <a:pt x="43" y="25"/>
                  <a:pt x="43" y="25"/>
                  <a:pt x="43" y="25"/>
                </a:cubicBezTo>
                <a:cubicBezTo>
                  <a:pt x="43" y="25"/>
                  <a:pt x="43" y="25"/>
                  <a:pt x="43" y="25"/>
                </a:cubicBezTo>
                <a:cubicBezTo>
                  <a:pt x="43" y="25"/>
                  <a:pt x="43" y="25"/>
                  <a:pt x="43" y="25"/>
                </a:cubicBezTo>
                <a:cubicBezTo>
                  <a:pt x="44" y="25"/>
                  <a:pt x="44" y="25"/>
                  <a:pt x="44" y="25"/>
                </a:cubicBezTo>
                <a:cubicBezTo>
                  <a:pt x="44" y="25"/>
                  <a:pt x="43" y="25"/>
                  <a:pt x="43" y="25"/>
                </a:cubicBezTo>
                <a:cubicBezTo>
                  <a:pt x="43" y="25"/>
                  <a:pt x="43" y="25"/>
                  <a:pt x="43" y="25"/>
                </a:cubicBezTo>
                <a:cubicBezTo>
                  <a:pt x="43" y="25"/>
                  <a:pt x="43" y="25"/>
                  <a:pt x="44" y="25"/>
                </a:cubicBezTo>
                <a:cubicBezTo>
                  <a:pt x="44" y="25"/>
                  <a:pt x="44" y="25"/>
                  <a:pt x="44" y="25"/>
                </a:cubicBezTo>
                <a:cubicBezTo>
                  <a:pt x="44" y="25"/>
                  <a:pt x="44" y="25"/>
                  <a:pt x="44" y="25"/>
                </a:cubicBezTo>
                <a:cubicBezTo>
                  <a:pt x="44" y="25"/>
                  <a:pt x="44" y="25"/>
                  <a:pt x="44" y="25"/>
                </a:cubicBezTo>
                <a:cubicBezTo>
                  <a:pt x="44" y="25"/>
                  <a:pt x="44" y="25"/>
                  <a:pt x="44" y="25"/>
                </a:cubicBezTo>
                <a:cubicBezTo>
                  <a:pt x="44" y="25"/>
                  <a:pt x="44" y="25"/>
                  <a:pt x="44" y="25"/>
                </a:cubicBezTo>
                <a:cubicBezTo>
                  <a:pt x="44" y="25"/>
                  <a:pt x="44" y="25"/>
                  <a:pt x="44" y="25"/>
                </a:cubicBezTo>
                <a:cubicBezTo>
                  <a:pt x="44" y="25"/>
                  <a:pt x="44" y="25"/>
                  <a:pt x="44" y="25"/>
                </a:cubicBezTo>
                <a:cubicBezTo>
                  <a:pt x="44" y="25"/>
                  <a:pt x="44" y="25"/>
                  <a:pt x="44" y="25"/>
                </a:cubicBezTo>
                <a:cubicBezTo>
                  <a:pt x="44" y="25"/>
                  <a:pt x="44" y="25"/>
                  <a:pt x="44" y="25"/>
                </a:cubicBezTo>
                <a:cubicBezTo>
                  <a:pt x="44" y="25"/>
                  <a:pt x="44" y="25"/>
                  <a:pt x="44" y="25"/>
                </a:cubicBezTo>
                <a:cubicBezTo>
                  <a:pt x="44" y="25"/>
                  <a:pt x="44" y="25"/>
                  <a:pt x="44" y="25"/>
                </a:cubicBezTo>
                <a:cubicBezTo>
                  <a:pt x="44" y="25"/>
                  <a:pt x="44" y="25"/>
                  <a:pt x="44" y="25"/>
                </a:cubicBezTo>
                <a:cubicBezTo>
                  <a:pt x="44" y="25"/>
                  <a:pt x="44" y="25"/>
                  <a:pt x="44" y="25"/>
                </a:cubicBezTo>
                <a:cubicBezTo>
                  <a:pt x="44" y="25"/>
                  <a:pt x="44" y="25"/>
                  <a:pt x="44" y="25"/>
                </a:cubicBezTo>
                <a:cubicBezTo>
                  <a:pt x="44" y="25"/>
                  <a:pt x="44" y="25"/>
                  <a:pt x="44" y="25"/>
                </a:cubicBezTo>
                <a:cubicBezTo>
                  <a:pt x="44" y="25"/>
                  <a:pt x="44" y="25"/>
                  <a:pt x="44" y="25"/>
                </a:cubicBezTo>
                <a:cubicBezTo>
                  <a:pt x="44" y="25"/>
                  <a:pt x="44" y="25"/>
                  <a:pt x="44" y="25"/>
                </a:cubicBezTo>
                <a:cubicBezTo>
                  <a:pt x="44" y="25"/>
                  <a:pt x="44" y="25"/>
                  <a:pt x="44" y="25"/>
                </a:cubicBezTo>
                <a:cubicBezTo>
                  <a:pt x="44" y="25"/>
                  <a:pt x="44" y="25"/>
                  <a:pt x="44" y="25"/>
                </a:cubicBezTo>
                <a:cubicBezTo>
                  <a:pt x="44" y="25"/>
                  <a:pt x="44" y="25"/>
                  <a:pt x="44" y="25"/>
                </a:cubicBezTo>
                <a:cubicBezTo>
                  <a:pt x="44" y="25"/>
                  <a:pt x="44" y="25"/>
                  <a:pt x="44" y="25"/>
                </a:cubicBezTo>
                <a:cubicBezTo>
                  <a:pt x="44" y="25"/>
                  <a:pt x="44" y="25"/>
                  <a:pt x="44" y="25"/>
                </a:cubicBezTo>
                <a:cubicBezTo>
                  <a:pt x="44" y="25"/>
                  <a:pt x="44" y="25"/>
                  <a:pt x="44" y="25"/>
                </a:cubicBezTo>
                <a:cubicBezTo>
                  <a:pt x="44" y="25"/>
                  <a:pt x="44" y="25"/>
                  <a:pt x="44" y="26"/>
                </a:cubicBezTo>
                <a:cubicBezTo>
                  <a:pt x="44" y="26"/>
                  <a:pt x="44" y="26"/>
                  <a:pt x="44" y="26"/>
                </a:cubicBezTo>
                <a:cubicBezTo>
                  <a:pt x="44" y="26"/>
                  <a:pt x="44" y="26"/>
                  <a:pt x="44" y="26"/>
                </a:cubicBezTo>
                <a:cubicBezTo>
                  <a:pt x="44" y="26"/>
                  <a:pt x="44" y="26"/>
                  <a:pt x="44" y="26"/>
                </a:cubicBezTo>
                <a:cubicBezTo>
                  <a:pt x="44" y="26"/>
                  <a:pt x="45" y="26"/>
                  <a:pt x="45" y="26"/>
                </a:cubicBezTo>
                <a:cubicBezTo>
                  <a:pt x="45" y="26"/>
                  <a:pt x="45" y="26"/>
                  <a:pt x="45" y="26"/>
                </a:cubicBezTo>
                <a:cubicBezTo>
                  <a:pt x="45" y="26"/>
                  <a:pt x="45" y="26"/>
                  <a:pt x="45" y="26"/>
                </a:cubicBezTo>
                <a:cubicBezTo>
                  <a:pt x="45" y="26"/>
                  <a:pt x="45" y="26"/>
                  <a:pt x="45" y="26"/>
                </a:cubicBezTo>
                <a:cubicBezTo>
                  <a:pt x="45" y="26"/>
                  <a:pt x="45" y="26"/>
                  <a:pt x="45" y="26"/>
                </a:cubicBezTo>
                <a:cubicBezTo>
                  <a:pt x="45" y="26"/>
                  <a:pt x="45" y="26"/>
                  <a:pt x="45" y="26"/>
                </a:cubicBezTo>
                <a:cubicBezTo>
                  <a:pt x="45" y="26"/>
                  <a:pt x="45" y="26"/>
                  <a:pt x="45" y="26"/>
                </a:cubicBezTo>
                <a:cubicBezTo>
                  <a:pt x="45" y="26"/>
                  <a:pt x="45" y="26"/>
                  <a:pt x="45" y="26"/>
                </a:cubicBezTo>
                <a:cubicBezTo>
                  <a:pt x="45" y="26"/>
                  <a:pt x="45" y="26"/>
                  <a:pt x="45" y="26"/>
                </a:cubicBezTo>
                <a:cubicBezTo>
                  <a:pt x="45" y="26"/>
                  <a:pt x="45" y="26"/>
                  <a:pt x="45" y="26"/>
                </a:cubicBezTo>
                <a:cubicBezTo>
                  <a:pt x="45" y="26"/>
                  <a:pt x="45" y="26"/>
                  <a:pt x="45" y="26"/>
                </a:cubicBezTo>
                <a:cubicBezTo>
                  <a:pt x="45" y="26"/>
                  <a:pt x="45" y="26"/>
                  <a:pt x="45" y="26"/>
                </a:cubicBezTo>
                <a:cubicBezTo>
                  <a:pt x="45" y="26"/>
                  <a:pt x="45" y="26"/>
                  <a:pt x="45" y="26"/>
                </a:cubicBezTo>
                <a:cubicBezTo>
                  <a:pt x="45" y="26"/>
                  <a:pt x="45" y="26"/>
                  <a:pt x="45" y="26"/>
                </a:cubicBezTo>
                <a:cubicBezTo>
                  <a:pt x="45" y="26"/>
                  <a:pt x="45" y="26"/>
                  <a:pt x="45" y="26"/>
                </a:cubicBezTo>
                <a:cubicBezTo>
                  <a:pt x="45" y="26"/>
                  <a:pt x="45" y="26"/>
                  <a:pt x="45" y="26"/>
                </a:cubicBezTo>
                <a:cubicBezTo>
                  <a:pt x="45" y="26"/>
                  <a:pt x="45" y="26"/>
                  <a:pt x="45" y="26"/>
                </a:cubicBezTo>
                <a:cubicBezTo>
                  <a:pt x="45" y="26"/>
                  <a:pt x="45" y="26"/>
                  <a:pt x="45" y="26"/>
                </a:cubicBezTo>
                <a:cubicBezTo>
                  <a:pt x="45" y="26"/>
                  <a:pt x="45" y="26"/>
                  <a:pt x="45" y="26"/>
                </a:cubicBezTo>
                <a:cubicBezTo>
                  <a:pt x="45" y="26"/>
                  <a:pt x="45" y="26"/>
                  <a:pt x="45" y="26"/>
                </a:cubicBezTo>
                <a:cubicBezTo>
                  <a:pt x="45" y="26"/>
                  <a:pt x="45" y="26"/>
                  <a:pt x="45" y="26"/>
                </a:cubicBezTo>
                <a:cubicBezTo>
                  <a:pt x="45" y="26"/>
                  <a:pt x="45" y="26"/>
                  <a:pt x="45" y="26"/>
                </a:cubicBezTo>
                <a:cubicBezTo>
                  <a:pt x="45" y="26"/>
                  <a:pt x="45" y="26"/>
                  <a:pt x="45" y="26"/>
                </a:cubicBezTo>
                <a:cubicBezTo>
                  <a:pt x="45" y="26"/>
                  <a:pt x="45" y="26"/>
                  <a:pt x="45" y="26"/>
                </a:cubicBezTo>
                <a:cubicBezTo>
                  <a:pt x="45" y="26"/>
                  <a:pt x="45" y="26"/>
                  <a:pt x="45" y="26"/>
                </a:cubicBezTo>
                <a:cubicBezTo>
                  <a:pt x="45" y="26"/>
                  <a:pt x="45" y="26"/>
                  <a:pt x="45" y="26"/>
                </a:cubicBezTo>
                <a:cubicBezTo>
                  <a:pt x="45" y="26"/>
                  <a:pt x="45" y="26"/>
                  <a:pt x="45" y="26"/>
                </a:cubicBezTo>
                <a:cubicBezTo>
                  <a:pt x="45" y="26"/>
                  <a:pt x="45" y="26"/>
                  <a:pt x="45" y="26"/>
                </a:cubicBezTo>
                <a:cubicBezTo>
                  <a:pt x="45" y="26"/>
                  <a:pt x="45" y="26"/>
                  <a:pt x="45" y="26"/>
                </a:cubicBezTo>
                <a:cubicBezTo>
                  <a:pt x="45" y="26"/>
                  <a:pt x="45" y="26"/>
                  <a:pt x="45" y="26"/>
                </a:cubicBezTo>
                <a:cubicBezTo>
                  <a:pt x="45" y="26"/>
                  <a:pt x="45" y="26"/>
                  <a:pt x="45" y="26"/>
                </a:cubicBezTo>
                <a:cubicBezTo>
                  <a:pt x="45" y="26"/>
                  <a:pt x="45" y="26"/>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4" y="27"/>
                  <a:pt x="44" y="27"/>
                </a:cubicBezTo>
                <a:cubicBezTo>
                  <a:pt x="44" y="27"/>
                  <a:pt x="44" y="27"/>
                  <a:pt x="44" y="27"/>
                </a:cubicBezTo>
                <a:cubicBezTo>
                  <a:pt x="44" y="27"/>
                  <a:pt x="44" y="27"/>
                  <a:pt x="44" y="27"/>
                </a:cubicBezTo>
                <a:cubicBezTo>
                  <a:pt x="44" y="27"/>
                  <a:pt x="44" y="27"/>
                  <a:pt x="44" y="27"/>
                </a:cubicBezTo>
                <a:cubicBezTo>
                  <a:pt x="44" y="27"/>
                  <a:pt x="44" y="27"/>
                  <a:pt x="44" y="27"/>
                </a:cubicBezTo>
                <a:cubicBezTo>
                  <a:pt x="44" y="27"/>
                  <a:pt x="44" y="27"/>
                  <a:pt x="44" y="27"/>
                </a:cubicBezTo>
                <a:cubicBezTo>
                  <a:pt x="44" y="27"/>
                  <a:pt x="44" y="27"/>
                  <a:pt x="44" y="27"/>
                </a:cubicBezTo>
                <a:cubicBezTo>
                  <a:pt x="44" y="27"/>
                  <a:pt x="44" y="27"/>
                  <a:pt x="44" y="27"/>
                </a:cubicBezTo>
                <a:cubicBezTo>
                  <a:pt x="44" y="27"/>
                  <a:pt x="44" y="27"/>
                  <a:pt x="44" y="27"/>
                </a:cubicBezTo>
                <a:cubicBezTo>
                  <a:pt x="44" y="27"/>
                  <a:pt x="44" y="27"/>
                  <a:pt x="44" y="27"/>
                </a:cubicBezTo>
                <a:cubicBezTo>
                  <a:pt x="44" y="27"/>
                  <a:pt x="44" y="27"/>
                  <a:pt x="44" y="27"/>
                </a:cubicBezTo>
                <a:cubicBezTo>
                  <a:pt x="44" y="27"/>
                  <a:pt x="44" y="27"/>
                  <a:pt x="44" y="27"/>
                </a:cubicBezTo>
                <a:cubicBezTo>
                  <a:pt x="44" y="27"/>
                  <a:pt x="44" y="27"/>
                  <a:pt x="44" y="27"/>
                </a:cubicBezTo>
                <a:cubicBezTo>
                  <a:pt x="44" y="27"/>
                  <a:pt x="44" y="27"/>
                  <a:pt x="44" y="27"/>
                </a:cubicBezTo>
                <a:cubicBezTo>
                  <a:pt x="44" y="27"/>
                  <a:pt x="44" y="27"/>
                  <a:pt x="44" y="27"/>
                </a:cubicBezTo>
                <a:cubicBezTo>
                  <a:pt x="44" y="27"/>
                  <a:pt x="44" y="27"/>
                  <a:pt x="44" y="27"/>
                </a:cubicBezTo>
                <a:cubicBezTo>
                  <a:pt x="44" y="27"/>
                  <a:pt x="44" y="27"/>
                  <a:pt x="44" y="27"/>
                </a:cubicBezTo>
                <a:cubicBezTo>
                  <a:pt x="44" y="27"/>
                  <a:pt x="44" y="27"/>
                  <a:pt x="44" y="27"/>
                </a:cubicBezTo>
                <a:cubicBezTo>
                  <a:pt x="44" y="27"/>
                  <a:pt x="44" y="27"/>
                  <a:pt x="44" y="26"/>
                </a:cubicBezTo>
                <a:cubicBezTo>
                  <a:pt x="44" y="26"/>
                  <a:pt x="44" y="26"/>
                  <a:pt x="44" y="26"/>
                </a:cubicBezTo>
                <a:cubicBezTo>
                  <a:pt x="44" y="27"/>
                  <a:pt x="44" y="27"/>
                  <a:pt x="44" y="27"/>
                </a:cubicBezTo>
                <a:cubicBezTo>
                  <a:pt x="44" y="27"/>
                  <a:pt x="44" y="27"/>
                  <a:pt x="44" y="27"/>
                </a:cubicBezTo>
                <a:cubicBezTo>
                  <a:pt x="44" y="27"/>
                  <a:pt x="44" y="26"/>
                  <a:pt x="44" y="26"/>
                </a:cubicBezTo>
                <a:cubicBezTo>
                  <a:pt x="44" y="26"/>
                  <a:pt x="44" y="26"/>
                  <a:pt x="44" y="26"/>
                </a:cubicBezTo>
                <a:cubicBezTo>
                  <a:pt x="44" y="26"/>
                  <a:pt x="44" y="26"/>
                  <a:pt x="44" y="26"/>
                </a:cubicBezTo>
                <a:cubicBezTo>
                  <a:pt x="44" y="26"/>
                  <a:pt x="44" y="26"/>
                  <a:pt x="44" y="26"/>
                </a:cubicBezTo>
                <a:cubicBezTo>
                  <a:pt x="44" y="26"/>
                  <a:pt x="44" y="26"/>
                  <a:pt x="44" y="26"/>
                </a:cubicBezTo>
                <a:cubicBezTo>
                  <a:pt x="44" y="26"/>
                  <a:pt x="44" y="26"/>
                  <a:pt x="44" y="26"/>
                </a:cubicBezTo>
                <a:cubicBezTo>
                  <a:pt x="44" y="26"/>
                  <a:pt x="44" y="26"/>
                  <a:pt x="44" y="26"/>
                </a:cubicBezTo>
                <a:cubicBezTo>
                  <a:pt x="44" y="26"/>
                  <a:pt x="44" y="26"/>
                  <a:pt x="43" y="26"/>
                </a:cubicBezTo>
                <a:cubicBezTo>
                  <a:pt x="43" y="26"/>
                  <a:pt x="43" y="26"/>
                  <a:pt x="43" y="26"/>
                </a:cubicBezTo>
                <a:cubicBezTo>
                  <a:pt x="43" y="26"/>
                  <a:pt x="43" y="26"/>
                  <a:pt x="43" y="26"/>
                </a:cubicBezTo>
                <a:cubicBezTo>
                  <a:pt x="43" y="26"/>
                  <a:pt x="43" y="26"/>
                  <a:pt x="43" y="26"/>
                </a:cubicBezTo>
                <a:cubicBezTo>
                  <a:pt x="43" y="26"/>
                  <a:pt x="44" y="26"/>
                  <a:pt x="44" y="26"/>
                </a:cubicBezTo>
                <a:cubicBezTo>
                  <a:pt x="44" y="26"/>
                  <a:pt x="44" y="26"/>
                  <a:pt x="44" y="27"/>
                </a:cubicBezTo>
                <a:cubicBezTo>
                  <a:pt x="44" y="27"/>
                  <a:pt x="44" y="27"/>
                  <a:pt x="44" y="27"/>
                </a:cubicBezTo>
                <a:cubicBezTo>
                  <a:pt x="44" y="27"/>
                  <a:pt x="44" y="27"/>
                  <a:pt x="44" y="27"/>
                </a:cubicBezTo>
                <a:cubicBezTo>
                  <a:pt x="44" y="27"/>
                  <a:pt x="44" y="27"/>
                  <a:pt x="44" y="27"/>
                </a:cubicBezTo>
                <a:cubicBezTo>
                  <a:pt x="44" y="27"/>
                  <a:pt x="44" y="27"/>
                  <a:pt x="44" y="27"/>
                </a:cubicBezTo>
                <a:cubicBezTo>
                  <a:pt x="44" y="27"/>
                  <a:pt x="44" y="27"/>
                  <a:pt x="44" y="27"/>
                </a:cubicBezTo>
                <a:cubicBezTo>
                  <a:pt x="44" y="27"/>
                  <a:pt x="44" y="27"/>
                  <a:pt x="44" y="27"/>
                </a:cubicBezTo>
                <a:cubicBezTo>
                  <a:pt x="44" y="27"/>
                  <a:pt x="44" y="27"/>
                  <a:pt x="44" y="27"/>
                </a:cubicBezTo>
                <a:cubicBezTo>
                  <a:pt x="44" y="27"/>
                  <a:pt x="44" y="27"/>
                  <a:pt x="44" y="27"/>
                </a:cubicBezTo>
                <a:cubicBezTo>
                  <a:pt x="44" y="27"/>
                  <a:pt x="44" y="27"/>
                  <a:pt x="44" y="27"/>
                </a:cubicBezTo>
                <a:cubicBezTo>
                  <a:pt x="44" y="27"/>
                  <a:pt x="44" y="27"/>
                  <a:pt x="44" y="27"/>
                </a:cubicBezTo>
                <a:cubicBezTo>
                  <a:pt x="44" y="27"/>
                  <a:pt x="44" y="27"/>
                  <a:pt x="44" y="27"/>
                </a:cubicBezTo>
                <a:cubicBezTo>
                  <a:pt x="44" y="27"/>
                  <a:pt x="44" y="27"/>
                  <a:pt x="44" y="27"/>
                </a:cubicBezTo>
                <a:cubicBezTo>
                  <a:pt x="44" y="27"/>
                  <a:pt x="44" y="27"/>
                  <a:pt x="44" y="27"/>
                </a:cubicBezTo>
                <a:cubicBezTo>
                  <a:pt x="44" y="27"/>
                  <a:pt x="44" y="27"/>
                  <a:pt x="44" y="27"/>
                </a:cubicBezTo>
                <a:cubicBezTo>
                  <a:pt x="44" y="27"/>
                  <a:pt x="44" y="27"/>
                  <a:pt x="44" y="27"/>
                </a:cubicBezTo>
                <a:cubicBezTo>
                  <a:pt x="44" y="27"/>
                  <a:pt x="44" y="27"/>
                  <a:pt x="44" y="27"/>
                </a:cubicBezTo>
                <a:cubicBezTo>
                  <a:pt x="44" y="27"/>
                  <a:pt x="44" y="27"/>
                  <a:pt x="44" y="27"/>
                </a:cubicBezTo>
                <a:cubicBezTo>
                  <a:pt x="44" y="27"/>
                  <a:pt x="44" y="27"/>
                  <a:pt x="44" y="27"/>
                </a:cubicBezTo>
                <a:cubicBezTo>
                  <a:pt x="44" y="27"/>
                  <a:pt x="44" y="27"/>
                  <a:pt x="44" y="27"/>
                </a:cubicBezTo>
                <a:cubicBezTo>
                  <a:pt x="44" y="27"/>
                  <a:pt x="44" y="27"/>
                  <a:pt x="44" y="27"/>
                </a:cubicBezTo>
                <a:cubicBezTo>
                  <a:pt x="44" y="27"/>
                  <a:pt x="44" y="27"/>
                  <a:pt x="44" y="27"/>
                </a:cubicBezTo>
                <a:cubicBezTo>
                  <a:pt x="44" y="27"/>
                  <a:pt x="44" y="27"/>
                  <a:pt x="44" y="27"/>
                </a:cubicBezTo>
                <a:cubicBezTo>
                  <a:pt x="44" y="27"/>
                  <a:pt x="44" y="27"/>
                  <a:pt x="44" y="27"/>
                </a:cubicBezTo>
                <a:cubicBezTo>
                  <a:pt x="44" y="27"/>
                  <a:pt x="44" y="27"/>
                  <a:pt x="44" y="27"/>
                </a:cubicBezTo>
                <a:cubicBezTo>
                  <a:pt x="44" y="27"/>
                  <a:pt x="44" y="27"/>
                  <a:pt x="44" y="27"/>
                </a:cubicBezTo>
                <a:cubicBezTo>
                  <a:pt x="44" y="27"/>
                  <a:pt x="44" y="27"/>
                  <a:pt x="44" y="27"/>
                </a:cubicBezTo>
                <a:cubicBezTo>
                  <a:pt x="44" y="27"/>
                  <a:pt x="44" y="27"/>
                  <a:pt x="44" y="27"/>
                </a:cubicBezTo>
                <a:cubicBezTo>
                  <a:pt x="44" y="27"/>
                  <a:pt x="44" y="27"/>
                  <a:pt x="44" y="27"/>
                </a:cubicBezTo>
                <a:cubicBezTo>
                  <a:pt x="44" y="27"/>
                  <a:pt x="44" y="27"/>
                  <a:pt x="44" y="27"/>
                </a:cubicBezTo>
                <a:cubicBezTo>
                  <a:pt x="44" y="27"/>
                  <a:pt x="44" y="27"/>
                  <a:pt x="44" y="27"/>
                </a:cubicBezTo>
                <a:cubicBezTo>
                  <a:pt x="44" y="27"/>
                  <a:pt x="44" y="27"/>
                  <a:pt x="44" y="27"/>
                </a:cubicBezTo>
                <a:cubicBezTo>
                  <a:pt x="44" y="27"/>
                  <a:pt x="44" y="27"/>
                  <a:pt x="44" y="27"/>
                </a:cubicBezTo>
                <a:cubicBezTo>
                  <a:pt x="44" y="27"/>
                  <a:pt x="44" y="27"/>
                  <a:pt x="44" y="27"/>
                </a:cubicBezTo>
                <a:cubicBezTo>
                  <a:pt x="44" y="27"/>
                  <a:pt x="44" y="27"/>
                  <a:pt x="44" y="27"/>
                </a:cubicBezTo>
                <a:cubicBezTo>
                  <a:pt x="44" y="27"/>
                  <a:pt x="44" y="27"/>
                  <a:pt x="44" y="27"/>
                </a:cubicBezTo>
                <a:cubicBezTo>
                  <a:pt x="44" y="27"/>
                  <a:pt x="44" y="27"/>
                  <a:pt x="44" y="27"/>
                </a:cubicBezTo>
                <a:cubicBezTo>
                  <a:pt x="44" y="28"/>
                  <a:pt x="44" y="28"/>
                  <a:pt x="44" y="28"/>
                </a:cubicBezTo>
                <a:cubicBezTo>
                  <a:pt x="44" y="28"/>
                  <a:pt x="44" y="28"/>
                  <a:pt x="44" y="28"/>
                </a:cubicBezTo>
                <a:cubicBezTo>
                  <a:pt x="44" y="27"/>
                  <a:pt x="44" y="27"/>
                  <a:pt x="44" y="27"/>
                </a:cubicBezTo>
                <a:cubicBezTo>
                  <a:pt x="44" y="27"/>
                  <a:pt x="44" y="27"/>
                  <a:pt x="44" y="28"/>
                </a:cubicBezTo>
                <a:cubicBezTo>
                  <a:pt x="44" y="28"/>
                  <a:pt x="44" y="28"/>
                  <a:pt x="44" y="28"/>
                </a:cubicBezTo>
                <a:cubicBezTo>
                  <a:pt x="44" y="28"/>
                  <a:pt x="44" y="28"/>
                  <a:pt x="44" y="28"/>
                </a:cubicBezTo>
                <a:cubicBezTo>
                  <a:pt x="44" y="28"/>
                  <a:pt x="44" y="28"/>
                  <a:pt x="44" y="28"/>
                </a:cubicBezTo>
                <a:cubicBezTo>
                  <a:pt x="44" y="28"/>
                  <a:pt x="44" y="28"/>
                  <a:pt x="44" y="28"/>
                </a:cubicBezTo>
                <a:cubicBezTo>
                  <a:pt x="44" y="28"/>
                  <a:pt x="44" y="28"/>
                  <a:pt x="44" y="28"/>
                </a:cubicBezTo>
                <a:cubicBezTo>
                  <a:pt x="44" y="28"/>
                  <a:pt x="44" y="28"/>
                  <a:pt x="44" y="28"/>
                </a:cubicBezTo>
                <a:cubicBezTo>
                  <a:pt x="44" y="28"/>
                  <a:pt x="44" y="28"/>
                  <a:pt x="44" y="28"/>
                </a:cubicBezTo>
                <a:cubicBezTo>
                  <a:pt x="44" y="28"/>
                  <a:pt x="44" y="28"/>
                  <a:pt x="45" y="28"/>
                </a:cubicBezTo>
                <a:cubicBezTo>
                  <a:pt x="45" y="28"/>
                  <a:pt x="45" y="28"/>
                  <a:pt x="45" y="28"/>
                </a:cubicBezTo>
                <a:cubicBezTo>
                  <a:pt x="45" y="28"/>
                  <a:pt x="45" y="28"/>
                  <a:pt x="45" y="28"/>
                </a:cubicBezTo>
                <a:cubicBezTo>
                  <a:pt x="45" y="28"/>
                  <a:pt x="45" y="28"/>
                  <a:pt x="45" y="28"/>
                </a:cubicBezTo>
                <a:cubicBezTo>
                  <a:pt x="45" y="28"/>
                  <a:pt x="45" y="28"/>
                  <a:pt x="45" y="28"/>
                </a:cubicBezTo>
                <a:cubicBezTo>
                  <a:pt x="45" y="28"/>
                  <a:pt x="45" y="28"/>
                  <a:pt x="45" y="28"/>
                </a:cubicBezTo>
                <a:cubicBezTo>
                  <a:pt x="45" y="28"/>
                  <a:pt x="45" y="28"/>
                  <a:pt x="45" y="28"/>
                </a:cubicBezTo>
                <a:cubicBezTo>
                  <a:pt x="45" y="28"/>
                  <a:pt x="45" y="28"/>
                  <a:pt x="45" y="28"/>
                </a:cubicBezTo>
                <a:cubicBezTo>
                  <a:pt x="45" y="28"/>
                  <a:pt x="45" y="28"/>
                  <a:pt x="45" y="28"/>
                </a:cubicBezTo>
                <a:cubicBezTo>
                  <a:pt x="45" y="28"/>
                  <a:pt x="45" y="28"/>
                  <a:pt x="45" y="28"/>
                </a:cubicBezTo>
                <a:cubicBezTo>
                  <a:pt x="45" y="28"/>
                  <a:pt x="45" y="28"/>
                  <a:pt x="45" y="28"/>
                </a:cubicBezTo>
                <a:cubicBezTo>
                  <a:pt x="45" y="28"/>
                  <a:pt x="45" y="28"/>
                  <a:pt x="45" y="28"/>
                </a:cubicBezTo>
                <a:cubicBezTo>
                  <a:pt x="45" y="28"/>
                  <a:pt x="45" y="28"/>
                  <a:pt x="45" y="28"/>
                </a:cubicBezTo>
                <a:cubicBezTo>
                  <a:pt x="45" y="28"/>
                  <a:pt x="45" y="28"/>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4" y="27"/>
                  <a:pt x="44" y="27"/>
                </a:cubicBezTo>
                <a:cubicBezTo>
                  <a:pt x="44" y="27"/>
                  <a:pt x="44" y="27"/>
                  <a:pt x="44" y="27"/>
                </a:cubicBezTo>
                <a:cubicBezTo>
                  <a:pt x="44" y="27"/>
                  <a:pt x="44" y="27"/>
                  <a:pt x="44" y="27"/>
                </a:cubicBezTo>
                <a:cubicBezTo>
                  <a:pt x="44" y="27"/>
                  <a:pt x="44" y="27"/>
                  <a:pt x="44" y="27"/>
                </a:cubicBezTo>
                <a:cubicBezTo>
                  <a:pt x="44" y="27"/>
                  <a:pt x="44" y="27"/>
                  <a:pt x="44" y="27"/>
                </a:cubicBezTo>
                <a:cubicBezTo>
                  <a:pt x="44" y="27"/>
                  <a:pt x="44" y="27"/>
                  <a:pt x="44" y="27"/>
                </a:cubicBezTo>
                <a:cubicBezTo>
                  <a:pt x="44"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6"/>
                  <a:pt x="46" y="26"/>
                </a:cubicBezTo>
                <a:cubicBezTo>
                  <a:pt x="46" y="26"/>
                  <a:pt x="46" y="26"/>
                  <a:pt x="46" y="26"/>
                </a:cubicBezTo>
                <a:cubicBezTo>
                  <a:pt x="46" y="27"/>
                  <a:pt x="46" y="27"/>
                  <a:pt x="46" y="27"/>
                </a:cubicBezTo>
                <a:cubicBezTo>
                  <a:pt x="46" y="27"/>
                  <a:pt x="46" y="27"/>
                  <a:pt x="46" y="27"/>
                </a:cubicBezTo>
                <a:cubicBezTo>
                  <a:pt x="46" y="27"/>
                  <a:pt x="46" y="27"/>
                  <a:pt x="46" y="27"/>
                </a:cubicBezTo>
                <a:cubicBezTo>
                  <a:pt x="46" y="27"/>
                  <a:pt x="46" y="27"/>
                  <a:pt x="46" y="27"/>
                </a:cubicBezTo>
                <a:cubicBezTo>
                  <a:pt x="46" y="27"/>
                  <a:pt x="46" y="27"/>
                  <a:pt x="46" y="27"/>
                </a:cubicBezTo>
                <a:cubicBezTo>
                  <a:pt x="46" y="27"/>
                  <a:pt x="46" y="27"/>
                  <a:pt x="46" y="27"/>
                </a:cubicBezTo>
                <a:cubicBezTo>
                  <a:pt x="46" y="27"/>
                  <a:pt x="46" y="27"/>
                  <a:pt x="46" y="27"/>
                </a:cubicBezTo>
                <a:cubicBezTo>
                  <a:pt x="46" y="27"/>
                  <a:pt x="46" y="27"/>
                  <a:pt x="46" y="27"/>
                </a:cubicBezTo>
                <a:cubicBezTo>
                  <a:pt x="46" y="27"/>
                  <a:pt x="46" y="27"/>
                  <a:pt x="46" y="27"/>
                </a:cubicBezTo>
                <a:cubicBezTo>
                  <a:pt x="46" y="27"/>
                  <a:pt x="46" y="27"/>
                  <a:pt x="46" y="27"/>
                </a:cubicBezTo>
                <a:cubicBezTo>
                  <a:pt x="46" y="27"/>
                  <a:pt x="46" y="27"/>
                  <a:pt x="46" y="27"/>
                </a:cubicBezTo>
                <a:cubicBezTo>
                  <a:pt x="46" y="27"/>
                  <a:pt x="46" y="27"/>
                  <a:pt x="46" y="27"/>
                </a:cubicBezTo>
                <a:cubicBezTo>
                  <a:pt x="46" y="27"/>
                  <a:pt x="46" y="27"/>
                  <a:pt x="46" y="27"/>
                </a:cubicBezTo>
                <a:cubicBezTo>
                  <a:pt x="46" y="27"/>
                  <a:pt x="46" y="27"/>
                  <a:pt x="46" y="27"/>
                </a:cubicBezTo>
                <a:cubicBezTo>
                  <a:pt x="46" y="27"/>
                  <a:pt x="46" y="27"/>
                  <a:pt x="46" y="27"/>
                </a:cubicBezTo>
                <a:cubicBezTo>
                  <a:pt x="46" y="27"/>
                  <a:pt x="46" y="27"/>
                  <a:pt x="46" y="27"/>
                </a:cubicBezTo>
                <a:cubicBezTo>
                  <a:pt x="46" y="27"/>
                  <a:pt x="46" y="27"/>
                  <a:pt x="46" y="27"/>
                </a:cubicBezTo>
                <a:cubicBezTo>
                  <a:pt x="46" y="27"/>
                  <a:pt x="46" y="27"/>
                  <a:pt x="46" y="26"/>
                </a:cubicBezTo>
                <a:cubicBezTo>
                  <a:pt x="46" y="26"/>
                  <a:pt x="46" y="26"/>
                  <a:pt x="46" y="26"/>
                </a:cubicBezTo>
                <a:cubicBezTo>
                  <a:pt x="46" y="26"/>
                  <a:pt x="46" y="26"/>
                  <a:pt x="46" y="26"/>
                </a:cubicBezTo>
                <a:cubicBezTo>
                  <a:pt x="46" y="26"/>
                  <a:pt x="46" y="26"/>
                  <a:pt x="46" y="26"/>
                </a:cubicBezTo>
                <a:cubicBezTo>
                  <a:pt x="46" y="26"/>
                  <a:pt x="46" y="26"/>
                  <a:pt x="46" y="26"/>
                </a:cubicBezTo>
                <a:cubicBezTo>
                  <a:pt x="46" y="26"/>
                  <a:pt x="46" y="26"/>
                  <a:pt x="46" y="26"/>
                </a:cubicBezTo>
                <a:cubicBezTo>
                  <a:pt x="46" y="26"/>
                  <a:pt x="46" y="26"/>
                  <a:pt x="46" y="26"/>
                </a:cubicBezTo>
                <a:cubicBezTo>
                  <a:pt x="46" y="26"/>
                  <a:pt x="46" y="26"/>
                  <a:pt x="46" y="26"/>
                </a:cubicBezTo>
                <a:cubicBezTo>
                  <a:pt x="46" y="26"/>
                  <a:pt x="46" y="26"/>
                  <a:pt x="46" y="26"/>
                </a:cubicBezTo>
                <a:cubicBezTo>
                  <a:pt x="46" y="26"/>
                  <a:pt x="46" y="26"/>
                  <a:pt x="46" y="26"/>
                </a:cubicBezTo>
                <a:cubicBezTo>
                  <a:pt x="46" y="26"/>
                  <a:pt x="46" y="26"/>
                  <a:pt x="46" y="26"/>
                </a:cubicBezTo>
                <a:cubicBezTo>
                  <a:pt x="46" y="26"/>
                  <a:pt x="46" y="26"/>
                  <a:pt x="46" y="26"/>
                </a:cubicBezTo>
                <a:cubicBezTo>
                  <a:pt x="46" y="26"/>
                  <a:pt x="46" y="26"/>
                  <a:pt x="46" y="26"/>
                </a:cubicBezTo>
                <a:cubicBezTo>
                  <a:pt x="46" y="26"/>
                  <a:pt x="46" y="26"/>
                  <a:pt x="46" y="26"/>
                </a:cubicBezTo>
                <a:cubicBezTo>
                  <a:pt x="46" y="26"/>
                  <a:pt x="46" y="26"/>
                  <a:pt x="46" y="26"/>
                </a:cubicBezTo>
                <a:cubicBezTo>
                  <a:pt x="46" y="26"/>
                  <a:pt x="46" y="26"/>
                  <a:pt x="46" y="26"/>
                </a:cubicBezTo>
                <a:cubicBezTo>
                  <a:pt x="46" y="26"/>
                  <a:pt x="46" y="26"/>
                  <a:pt x="46" y="26"/>
                </a:cubicBezTo>
                <a:cubicBezTo>
                  <a:pt x="46" y="26"/>
                  <a:pt x="46" y="26"/>
                  <a:pt x="45" y="25"/>
                </a:cubicBezTo>
                <a:cubicBezTo>
                  <a:pt x="45" y="25"/>
                  <a:pt x="45" y="25"/>
                  <a:pt x="45" y="25"/>
                </a:cubicBezTo>
                <a:cubicBezTo>
                  <a:pt x="46" y="25"/>
                  <a:pt x="46" y="25"/>
                  <a:pt x="46" y="25"/>
                </a:cubicBezTo>
                <a:cubicBezTo>
                  <a:pt x="46" y="26"/>
                  <a:pt x="46" y="26"/>
                  <a:pt x="46" y="26"/>
                </a:cubicBezTo>
                <a:cubicBezTo>
                  <a:pt x="46" y="26"/>
                  <a:pt x="46" y="26"/>
                  <a:pt x="46" y="26"/>
                </a:cubicBezTo>
                <a:cubicBezTo>
                  <a:pt x="46" y="26"/>
                  <a:pt x="46" y="26"/>
                  <a:pt x="46" y="26"/>
                </a:cubicBezTo>
                <a:cubicBezTo>
                  <a:pt x="46" y="26"/>
                  <a:pt x="46" y="26"/>
                  <a:pt x="46" y="26"/>
                </a:cubicBezTo>
                <a:cubicBezTo>
                  <a:pt x="46" y="26"/>
                  <a:pt x="46" y="26"/>
                  <a:pt x="46" y="26"/>
                </a:cubicBezTo>
                <a:cubicBezTo>
                  <a:pt x="46" y="26"/>
                  <a:pt x="46" y="26"/>
                  <a:pt x="46" y="26"/>
                </a:cubicBezTo>
                <a:cubicBezTo>
                  <a:pt x="46" y="26"/>
                  <a:pt x="46" y="26"/>
                  <a:pt x="46" y="26"/>
                </a:cubicBezTo>
                <a:cubicBezTo>
                  <a:pt x="46" y="26"/>
                  <a:pt x="46" y="26"/>
                  <a:pt x="46" y="26"/>
                </a:cubicBezTo>
                <a:cubicBezTo>
                  <a:pt x="46" y="26"/>
                  <a:pt x="46" y="26"/>
                  <a:pt x="46" y="26"/>
                </a:cubicBezTo>
                <a:cubicBezTo>
                  <a:pt x="46" y="26"/>
                  <a:pt x="46" y="26"/>
                  <a:pt x="46" y="26"/>
                </a:cubicBezTo>
                <a:cubicBezTo>
                  <a:pt x="46" y="26"/>
                  <a:pt x="46" y="26"/>
                  <a:pt x="46" y="26"/>
                </a:cubicBezTo>
                <a:cubicBezTo>
                  <a:pt x="46" y="26"/>
                  <a:pt x="46" y="26"/>
                  <a:pt x="46" y="26"/>
                </a:cubicBezTo>
                <a:cubicBezTo>
                  <a:pt x="46" y="26"/>
                  <a:pt x="46" y="26"/>
                  <a:pt x="46" y="26"/>
                </a:cubicBezTo>
                <a:cubicBezTo>
                  <a:pt x="46" y="26"/>
                  <a:pt x="46" y="26"/>
                  <a:pt x="46" y="26"/>
                </a:cubicBezTo>
                <a:cubicBezTo>
                  <a:pt x="46" y="26"/>
                  <a:pt x="46" y="26"/>
                  <a:pt x="46" y="26"/>
                </a:cubicBezTo>
                <a:cubicBezTo>
                  <a:pt x="46" y="26"/>
                  <a:pt x="46" y="26"/>
                  <a:pt x="46" y="26"/>
                </a:cubicBezTo>
                <a:cubicBezTo>
                  <a:pt x="46" y="26"/>
                  <a:pt x="46" y="26"/>
                  <a:pt x="46" y="26"/>
                </a:cubicBezTo>
                <a:cubicBezTo>
                  <a:pt x="46" y="26"/>
                  <a:pt x="46" y="26"/>
                  <a:pt x="46" y="26"/>
                </a:cubicBezTo>
                <a:cubicBezTo>
                  <a:pt x="46" y="26"/>
                  <a:pt x="46" y="26"/>
                  <a:pt x="46" y="26"/>
                </a:cubicBezTo>
                <a:cubicBezTo>
                  <a:pt x="46" y="26"/>
                  <a:pt x="46" y="26"/>
                  <a:pt x="46" y="26"/>
                </a:cubicBezTo>
                <a:cubicBezTo>
                  <a:pt x="46" y="26"/>
                  <a:pt x="46" y="26"/>
                  <a:pt x="46" y="26"/>
                </a:cubicBezTo>
                <a:cubicBezTo>
                  <a:pt x="46" y="26"/>
                  <a:pt x="46" y="26"/>
                  <a:pt x="46" y="26"/>
                </a:cubicBezTo>
                <a:cubicBezTo>
                  <a:pt x="46" y="26"/>
                  <a:pt x="46" y="26"/>
                  <a:pt x="46" y="26"/>
                </a:cubicBezTo>
                <a:cubicBezTo>
                  <a:pt x="46" y="26"/>
                  <a:pt x="46" y="26"/>
                  <a:pt x="46" y="26"/>
                </a:cubicBezTo>
                <a:cubicBezTo>
                  <a:pt x="46" y="26"/>
                  <a:pt x="46" y="26"/>
                  <a:pt x="46" y="26"/>
                </a:cubicBezTo>
                <a:cubicBezTo>
                  <a:pt x="46" y="26"/>
                  <a:pt x="46" y="26"/>
                  <a:pt x="46" y="26"/>
                </a:cubicBezTo>
                <a:cubicBezTo>
                  <a:pt x="46" y="26"/>
                  <a:pt x="46" y="26"/>
                  <a:pt x="46" y="26"/>
                </a:cubicBezTo>
                <a:cubicBezTo>
                  <a:pt x="46" y="26"/>
                  <a:pt x="46" y="26"/>
                  <a:pt x="46" y="26"/>
                </a:cubicBezTo>
                <a:cubicBezTo>
                  <a:pt x="46" y="26"/>
                  <a:pt x="46" y="26"/>
                  <a:pt x="46" y="26"/>
                </a:cubicBezTo>
                <a:cubicBezTo>
                  <a:pt x="46" y="26"/>
                  <a:pt x="46" y="26"/>
                  <a:pt x="46" y="26"/>
                </a:cubicBezTo>
                <a:cubicBezTo>
                  <a:pt x="46" y="26"/>
                  <a:pt x="46" y="26"/>
                  <a:pt x="46" y="26"/>
                </a:cubicBezTo>
                <a:cubicBezTo>
                  <a:pt x="46" y="26"/>
                  <a:pt x="46" y="26"/>
                  <a:pt x="46" y="26"/>
                </a:cubicBezTo>
                <a:cubicBezTo>
                  <a:pt x="46" y="26"/>
                  <a:pt x="46" y="26"/>
                  <a:pt x="46" y="26"/>
                </a:cubicBezTo>
                <a:cubicBezTo>
                  <a:pt x="46" y="26"/>
                  <a:pt x="46" y="26"/>
                  <a:pt x="46" y="26"/>
                </a:cubicBezTo>
                <a:cubicBezTo>
                  <a:pt x="46" y="26"/>
                  <a:pt x="46" y="26"/>
                  <a:pt x="46" y="26"/>
                </a:cubicBezTo>
                <a:cubicBezTo>
                  <a:pt x="46" y="26"/>
                  <a:pt x="46" y="26"/>
                  <a:pt x="46" y="26"/>
                </a:cubicBezTo>
                <a:cubicBezTo>
                  <a:pt x="46" y="26"/>
                  <a:pt x="46" y="26"/>
                  <a:pt x="46" y="26"/>
                </a:cubicBezTo>
                <a:cubicBezTo>
                  <a:pt x="46" y="26"/>
                  <a:pt x="47" y="26"/>
                  <a:pt x="47" y="26"/>
                </a:cubicBezTo>
                <a:cubicBezTo>
                  <a:pt x="47" y="26"/>
                  <a:pt x="47" y="26"/>
                  <a:pt x="47" y="26"/>
                </a:cubicBezTo>
                <a:cubicBezTo>
                  <a:pt x="47" y="26"/>
                  <a:pt x="47" y="26"/>
                  <a:pt x="47" y="26"/>
                </a:cubicBezTo>
                <a:cubicBezTo>
                  <a:pt x="47" y="26"/>
                  <a:pt x="47" y="26"/>
                  <a:pt x="47" y="26"/>
                </a:cubicBezTo>
                <a:cubicBezTo>
                  <a:pt x="47" y="26"/>
                  <a:pt x="47" y="26"/>
                  <a:pt x="47" y="26"/>
                </a:cubicBezTo>
                <a:cubicBezTo>
                  <a:pt x="47" y="26"/>
                  <a:pt x="47" y="26"/>
                  <a:pt x="47" y="26"/>
                </a:cubicBezTo>
                <a:cubicBezTo>
                  <a:pt x="47" y="26"/>
                  <a:pt x="47" y="26"/>
                  <a:pt x="47" y="26"/>
                </a:cubicBezTo>
                <a:cubicBezTo>
                  <a:pt x="47" y="26"/>
                  <a:pt x="47" y="26"/>
                  <a:pt x="47" y="26"/>
                </a:cubicBezTo>
                <a:cubicBezTo>
                  <a:pt x="47" y="26"/>
                  <a:pt x="47" y="26"/>
                  <a:pt x="47" y="26"/>
                </a:cubicBezTo>
                <a:cubicBezTo>
                  <a:pt x="47" y="26"/>
                  <a:pt x="47" y="26"/>
                  <a:pt x="47" y="26"/>
                </a:cubicBezTo>
                <a:cubicBezTo>
                  <a:pt x="47" y="26"/>
                  <a:pt x="47" y="26"/>
                  <a:pt x="47" y="26"/>
                </a:cubicBezTo>
                <a:cubicBezTo>
                  <a:pt x="47" y="26"/>
                  <a:pt x="47" y="26"/>
                  <a:pt x="47" y="26"/>
                </a:cubicBezTo>
                <a:cubicBezTo>
                  <a:pt x="47" y="26"/>
                  <a:pt x="47" y="26"/>
                  <a:pt x="47" y="26"/>
                </a:cubicBezTo>
                <a:cubicBezTo>
                  <a:pt x="47" y="25"/>
                  <a:pt x="47" y="25"/>
                  <a:pt x="47" y="25"/>
                </a:cubicBezTo>
                <a:cubicBezTo>
                  <a:pt x="47" y="25"/>
                  <a:pt x="47" y="25"/>
                  <a:pt x="47" y="25"/>
                </a:cubicBezTo>
                <a:cubicBezTo>
                  <a:pt x="47" y="25"/>
                  <a:pt x="47" y="25"/>
                  <a:pt x="47" y="25"/>
                </a:cubicBezTo>
                <a:cubicBezTo>
                  <a:pt x="47" y="25"/>
                  <a:pt x="47" y="25"/>
                  <a:pt x="47" y="25"/>
                </a:cubicBezTo>
                <a:cubicBezTo>
                  <a:pt x="47" y="25"/>
                  <a:pt x="47" y="25"/>
                  <a:pt x="47" y="25"/>
                </a:cubicBezTo>
                <a:cubicBezTo>
                  <a:pt x="47" y="25"/>
                  <a:pt x="47" y="26"/>
                  <a:pt x="47" y="26"/>
                </a:cubicBezTo>
                <a:cubicBezTo>
                  <a:pt x="47" y="26"/>
                  <a:pt x="47" y="26"/>
                  <a:pt x="47" y="26"/>
                </a:cubicBezTo>
                <a:cubicBezTo>
                  <a:pt x="47" y="25"/>
                  <a:pt x="47" y="25"/>
                  <a:pt x="47" y="25"/>
                </a:cubicBezTo>
                <a:cubicBezTo>
                  <a:pt x="47" y="25"/>
                  <a:pt x="47" y="25"/>
                  <a:pt x="47" y="25"/>
                </a:cubicBezTo>
                <a:cubicBezTo>
                  <a:pt x="47" y="25"/>
                  <a:pt x="47" y="25"/>
                  <a:pt x="47" y="25"/>
                </a:cubicBezTo>
                <a:cubicBezTo>
                  <a:pt x="47" y="25"/>
                  <a:pt x="47" y="25"/>
                  <a:pt x="47" y="25"/>
                </a:cubicBezTo>
                <a:cubicBezTo>
                  <a:pt x="47" y="25"/>
                  <a:pt x="47" y="25"/>
                  <a:pt x="47" y="25"/>
                </a:cubicBezTo>
                <a:cubicBezTo>
                  <a:pt x="47" y="25"/>
                  <a:pt x="47" y="25"/>
                  <a:pt x="47" y="25"/>
                </a:cubicBezTo>
                <a:cubicBezTo>
                  <a:pt x="47" y="25"/>
                  <a:pt x="47" y="25"/>
                  <a:pt x="47" y="25"/>
                </a:cubicBezTo>
                <a:cubicBezTo>
                  <a:pt x="47" y="25"/>
                  <a:pt x="47" y="25"/>
                  <a:pt x="47" y="25"/>
                </a:cubicBezTo>
                <a:cubicBezTo>
                  <a:pt x="47" y="25"/>
                  <a:pt x="47" y="25"/>
                  <a:pt x="47" y="25"/>
                </a:cubicBezTo>
                <a:cubicBezTo>
                  <a:pt x="47" y="25"/>
                  <a:pt x="47" y="25"/>
                  <a:pt x="47" y="25"/>
                </a:cubicBezTo>
                <a:cubicBezTo>
                  <a:pt x="47" y="25"/>
                  <a:pt x="47" y="25"/>
                  <a:pt x="47" y="25"/>
                </a:cubicBezTo>
                <a:cubicBezTo>
                  <a:pt x="47" y="25"/>
                  <a:pt x="47" y="25"/>
                  <a:pt x="47" y="25"/>
                </a:cubicBezTo>
                <a:cubicBezTo>
                  <a:pt x="47" y="25"/>
                  <a:pt x="47" y="25"/>
                  <a:pt x="47" y="25"/>
                </a:cubicBezTo>
                <a:cubicBezTo>
                  <a:pt x="48" y="25"/>
                  <a:pt x="48" y="25"/>
                  <a:pt x="48" y="25"/>
                </a:cubicBezTo>
                <a:cubicBezTo>
                  <a:pt x="48" y="25"/>
                  <a:pt x="47" y="25"/>
                  <a:pt x="47" y="25"/>
                </a:cubicBezTo>
                <a:cubicBezTo>
                  <a:pt x="47" y="25"/>
                  <a:pt x="48" y="25"/>
                  <a:pt x="48" y="25"/>
                </a:cubicBezTo>
                <a:cubicBezTo>
                  <a:pt x="48" y="25"/>
                  <a:pt x="48" y="25"/>
                  <a:pt x="48" y="25"/>
                </a:cubicBezTo>
                <a:cubicBezTo>
                  <a:pt x="48" y="25"/>
                  <a:pt x="48" y="25"/>
                  <a:pt x="48" y="25"/>
                </a:cubicBezTo>
                <a:cubicBezTo>
                  <a:pt x="48" y="25"/>
                  <a:pt x="48" y="25"/>
                  <a:pt x="48" y="25"/>
                </a:cubicBezTo>
                <a:cubicBezTo>
                  <a:pt x="48" y="25"/>
                  <a:pt x="47" y="25"/>
                  <a:pt x="47" y="25"/>
                </a:cubicBezTo>
                <a:cubicBezTo>
                  <a:pt x="47" y="26"/>
                  <a:pt x="48" y="25"/>
                  <a:pt x="48" y="25"/>
                </a:cubicBezTo>
                <a:cubicBezTo>
                  <a:pt x="48" y="26"/>
                  <a:pt x="48" y="26"/>
                  <a:pt x="48" y="26"/>
                </a:cubicBezTo>
                <a:cubicBezTo>
                  <a:pt x="48" y="26"/>
                  <a:pt x="48" y="26"/>
                  <a:pt x="48" y="25"/>
                </a:cubicBezTo>
                <a:cubicBezTo>
                  <a:pt x="48" y="25"/>
                  <a:pt x="48" y="25"/>
                  <a:pt x="48" y="25"/>
                </a:cubicBezTo>
                <a:cubicBezTo>
                  <a:pt x="48" y="25"/>
                  <a:pt x="48" y="25"/>
                  <a:pt x="48" y="26"/>
                </a:cubicBezTo>
                <a:cubicBezTo>
                  <a:pt x="48" y="26"/>
                  <a:pt x="48" y="26"/>
                  <a:pt x="48" y="26"/>
                </a:cubicBezTo>
                <a:cubicBezTo>
                  <a:pt x="48" y="26"/>
                  <a:pt x="48" y="25"/>
                  <a:pt x="48" y="25"/>
                </a:cubicBezTo>
                <a:cubicBezTo>
                  <a:pt x="48" y="25"/>
                  <a:pt x="48" y="25"/>
                  <a:pt x="48" y="25"/>
                </a:cubicBezTo>
                <a:cubicBezTo>
                  <a:pt x="48" y="25"/>
                  <a:pt x="48" y="25"/>
                  <a:pt x="48" y="25"/>
                </a:cubicBezTo>
                <a:cubicBezTo>
                  <a:pt x="48" y="25"/>
                  <a:pt x="48" y="25"/>
                  <a:pt x="48" y="25"/>
                </a:cubicBezTo>
                <a:cubicBezTo>
                  <a:pt x="48" y="25"/>
                  <a:pt x="48" y="25"/>
                  <a:pt x="48" y="25"/>
                </a:cubicBezTo>
                <a:cubicBezTo>
                  <a:pt x="48" y="25"/>
                  <a:pt x="48" y="25"/>
                  <a:pt x="48" y="25"/>
                </a:cubicBezTo>
                <a:cubicBezTo>
                  <a:pt x="48" y="25"/>
                  <a:pt x="48" y="25"/>
                  <a:pt x="48" y="25"/>
                </a:cubicBezTo>
                <a:cubicBezTo>
                  <a:pt x="48" y="25"/>
                  <a:pt x="48" y="25"/>
                  <a:pt x="48" y="25"/>
                </a:cubicBezTo>
                <a:cubicBezTo>
                  <a:pt x="48" y="25"/>
                  <a:pt x="48" y="25"/>
                  <a:pt x="48" y="25"/>
                </a:cubicBezTo>
                <a:cubicBezTo>
                  <a:pt x="48" y="25"/>
                  <a:pt x="48" y="25"/>
                  <a:pt x="48" y="25"/>
                </a:cubicBezTo>
                <a:cubicBezTo>
                  <a:pt x="48" y="25"/>
                  <a:pt x="48" y="25"/>
                  <a:pt x="48" y="25"/>
                </a:cubicBezTo>
                <a:cubicBezTo>
                  <a:pt x="48" y="25"/>
                  <a:pt x="48" y="25"/>
                  <a:pt x="48" y="25"/>
                </a:cubicBezTo>
                <a:cubicBezTo>
                  <a:pt x="48" y="25"/>
                  <a:pt x="48" y="25"/>
                  <a:pt x="48" y="25"/>
                </a:cubicBezTo>
                <a:cubicBezTo>
                  <a:pt x="48" y="25"/>
                  <a:pt x="48" y="25"/>
                  <a:pt x="48" y="25"/>
                </a:cubicBezTo>
                <a:cubicBezTo>
                  <a:pt x="48" y="25"/>
                  <a:pt x="48" y="25"/>
                  <a:pt x="48" y="25"/>
                </a:cubicBezTo>
                <a:cubicBezTo>
                  <a:pt x="48" y="25"/>
                  <a:pt x="48" y="25"/>
                  <a:pt x="48" y="25"/>
                </a:cubicBezTo>
                <a:cubicBezTo>
                  <a:pt x="48" y="25"/>
                  <a:pt x="48" y="25"/>
                  <a:pt x="48" y="25"/>
                </a:cubicBezTo>
                <a:cubicBezTo>
                  <a:pt x="49" y="25"/>
                  <a:pt x="49" y="25"/>
                  <a:pt x="49" y="25"/>
                </a:cubicBezTo>
                <a:cubicBezTo>
                  <a:pt x="49" y="25"/>
                  <a:pt x="49" y="25"/>
                  <a:pt x="49" y="25"/>
                </a:cubicBezTo>
                <a:cubicBezTo>
                  <a:pt x="49" y="25"/>
                  <a:pt x="49" y="25"/>
                  <a:pt x="49" y="25"/>
                </a:cubicBezTo>
                <a:cubicBezTo>
                  <a:pt x="49" y="25"/>
                  <a:pt x="49" y="25"/>
                  <a:pt x="49" y="25"/>
                </a:cubicBezTo>
                <a:cubicBezTo>
                  <a:pt x="49" y="25"/>
                  <a:pt x="49" y="25"/>
                  <a:pt x="49" y="25"/>
                </a:cubicBezTo>
                <a:cubicBezTo>
                  <a:pt x="49" y="25"/>
                  <a:pt x="49" y="25"/>
                  <a:pt x="49" y="25"/>
                </a:cubicBezTo>
                <a:cubicBezTo>
                  <a:pt x="49" y="25"/>
                  <a:pt x="49" y="25"/>
                  <a:pt x="49" y="25"/>
                </a:cubicBezTo>
                <a:cubicBezTo>
                  <a:pt x="49" y="25"/>
                  <a:pt x="49" y="25"/>
                  <a:pt x="49" y="25"/>
                </a:cubicBezTo>
                <a:cubicBezTo>
                  <a:pt x="49" y="25"/>
                  <a:pt x="49" y="25"/>
                  <a:pt x="49" y="25"/>
                </a:cubicBezTo>
                <a:cubicBezTo>
                  <a:pt x="49" y="25"/>
                  <a:pt x="49" y="25"/>
                  <a:pt x="49" y="25"/>
                </a:cubicBezTo>
                <a:cubicBezTo>
                  <a:pt x="49" y="25"/>
                  <a:pt x="49" y="25"/>
                  <a:pt x="49" y="25"/>
                </a:cubicBezTo>
                <a:cubicBezTo>
                  <a:pt x="49" y="25"/>
                  <a:pt x="49" y="25"/>
                  <a:pt x="49" y="25"/>
                </a:cubicBezTo>
                <a:cubicBezTo>
                  <a:pt x="49" y="25"/>
                  <a:pt x="49" y="25"/>
                  <a:pt x="49" y="25"/>
                </a:cubicBezTo>
                <a:cubicBezTo>
                  <a:pt x="49" y="25"/>
                  <a:pt x="49" y="25"/>
                  <a:pt x="49" y="25"/>
                </a:cubicBezTo>
                <a:cubicBezTo>
                  <a:pt x="49" y="25"/>
                  <a:pt x="49" y="25"/>
                  <a:pt x="49" y="25"/>
                </a:cubicBezTo>
                <a:cubicBezTo>
                  <a:pt x="49" y="25"/>
                  <a:pt x="49" y="25"/>
                  <a:pt x="49" y="25"/>
                </a:cubicBezTo>
                <a:cubicBezTo>
                  <a:pt x="49" y="25"/>
                  <a:pt x="49" y="25"/>
                  <a:pt x="49" y="25"/>
                </a:cubicBezTo>
                <a:cubicBezTo>
                  <a:pt x="49" y="25"/>
                  <a:pt x="49" y="25"/>
                  <a:pt x="49" y="25"/>
                </a:cubicBezTo>
                <a:cubicBezTo>
                  <a:pt x="49" y="25"/>
                  <a:pt x="49" y="25"/>
                  <a:pt x="49" y="25"/>
                </a:cubicBezTo>
                <a:cubicBezTo>
                  <a:pt x="49" y="25"/>
                  <a:pt x="49" y="25"/>
                  <a:pt x="49" y="25"/>
                </a:cubicBezTo>
                <a:cubicBezTo>
                  <a:pt x="49" y="25"/>
                  <a:pt x="49" y="25"/>
                  <a:pt x="49" y="25"/>
                </a:cubicBezTo>
                <a:cubicBezTo>
                  <a:pt x="49" y="25"/>
                  <a:pt x="49" y="25"/>
                  <a:pt x="49" y="25"/>
                </a:cubicBezTo>
                <a:cubicBezTo>
                  <a:pt x="49" y="25"/>
                  <a:pt x="49" y="25"/>
                  <a:pt x="49" y="25"/>
                </a:cubicBezTo>
                <a:cubicBezTo>
                  <a:pt x="49" y="25"/>
                  <a:pt x="49" y="25"/>
                  <a:pt x="49" y="25"/>
                </a:cubicBezTo>
                <a:cubicBezTo>
                  <a:pt x="49" y="25"/>
                  <a:pt x="49" y="25"/>
                  <a:pt x="49" y="25"/>
                </a:cubicBezTo>
                <a:cubicBezTo>
                  <a:pt x="49" y="25"/>
                  <a:pt x="49" y="25"/>
                  <a:pt x="49" y="25"/>
                </a:cubicBezTo>
                <a:cubicBezTo>
                  <a:pt x="49" y="25"/>
                  <a:pt x="49" y="25"/>
                  <a:pt x="49" y="25"/>
                </a:cubicBezTo>
                <a:cubicBezTo>
                  <a:pt x="49" y="25"/>
                  <a:pt x="49" y="25"/>
                  <a:pt x="49" y="25"/>
                </a:cubicBezTo>
                <a:cubicBezTo>
                  <a:pt x="49" y="25"/>
                  <a:pt x="49" y="25"/>
                  <a:pt x="49" y="25"/>
                </a:cubicBezTo>
                <a:cubicBezTo>
                  <a:pt x="49" y="25"/>
                  <a:pt x="49" y="25"/>
                  <a:pt x="49" y="25"/>
                </a:cubicBezTo>
                <a:cubicBezTo>
                  <a:pt x="49" y="25"/>
                  <a:pt x="48" y="25"/>
                  <a:pt x="48" y="25"/>
                </a:cubicBezTo>
                <a:cubicBezTo>
                  <a:pt x="48" y="25"/>
                  <a:pt x="48" y="25"/>
                  <a:pt x="48" y="25"/>
                </a:cubicBezTo>
                <a:cubicBezTo>
                  <a:pt x="48" y="25"/>
                  <a:pt x="48" y="25"/>
                  <a:pt x="48" y="25"/>
                </a:cubicBezTo>
                <a:cubicBezTo>
                  <a:pt x="48" y="25"/>
                  <a:pt x="48" y="25"/>
                  <a:pt x="48" y="25"/>
                </a:cubicBezTo>
                <a:cubicBezTo>
                  <a:pt x="48" y="25"/>
                  <a:pt x="48" y="25"/>
                  <a:pt x="48" y="25"/>
                </a:cubicBezTo>
                <a:cubicBezTo>
                  <a:pt x="48" y="25"/>
                  <a:pt x="48" y="25"/>
                  <a:pt x="48" y="25"/>
                </a:cubicBezTo>
                <a:cubicBezTo>
                  <a:pt x="48" y="25"/>
                  <a:pt x="48" y="25"/>
                  <a:pt x="48" y="25"/>
                </a:cubicBezTo>
                <a:cubicBezTo>
                  <a:pt x="48" y="25"/>
                  <a:pt x="48" y="25"/>
                  <a:pt x="48" y="25"/>
                </a:cubicBezTo>
                <a:cubicBezTo>
                  <a:pt x="48" y="25"/>
                  <a:pt x="48" y="25"/>
                  <a:pt x="48" y="25"/>
                </a:cubicBezTo>
                <a:cubicBezTo>
                  <a:pt x="48" y="25"/>
                  <a:pt x="48" y="25"/>
                  <a:pt x="48" y="25"/>
                </a:cubicBezTo>
                <a:cubicBezTo>
                  <a:pt x="48" y="25"/>
                  <a:pt x="48" y="25"/>
                  <a:pt x="48" y="25"/>
                </a:cubicBezTo>
                <a:cubicBezTo>
                  <a:pt x="48" y="25"/>
                  <a:pt x="48" y="25"/>
                  <a:pt x="48" y="25"/>
                </a:cubicBezTo>
                <a:cubicBezTo>
                  <a:pt x="48" y="25"/>
                  <a:pt x="48" y="25"/>
                  <a:pt x="48" y="25"/>
                </a:cubicBezTo>
                <a:cubicBezTo>
                  <a:pt x="48" y="25"/>
                  <a:pt x="48" y="25"/>
                  <a:pt x="48" y="24"/>
                </a:cubicBezTo>
                <a:cubicBezTo>
                  <a:pt x="48" y="24"/>
                  <a:pt x="48" y="24"/>
                  <a:pt x="48" y="24"/>
                </a:cubicBezTo>
                <a:cubicBezTo>
                  <a:pt x="48" y="24"/>
                  <a:pt x="48" y="24"/>
                  <a:pt x="48" y="24"/>
                </a:cubicBezTo>
                <a:cubicBezTo>
                  <a:pt x="48" y="24"/>
                  <a:pt x="48" y="24"/>
                  <a:pt x="48" y="24"/>
                </a:cubicBezTo>
                <a:cubicBezTo>
                  <a:pt x="48" y="24"/>
                  <a:pt x="48" y="24"/>
                  <a:pt x="48" y="24"/>
                </a:cubicBezTo>
                <a:cubicBezTo>
                  <a:pt x="48" y="24"/>
                  <a:pt x="48" y="24"/>
                  <a:pt x="48" y="24"/>
                </a:cubicBezTo>
                <a:cubicBezTo>
                  <a:pt x="48" y="24"/>
                  <a:pt x="48" y="24"/>
                  <a:pt x="48" y="24"/>
                </a:cubicBezTo>
                <a:cubicBezTo>
                  <a:pt x="48" y="24"/>
                  <a:pt x="48" y="24"/>
                  <a:pt x="48" y="24"/>
                </a:cubicBezTo>
                <a:cubicBezTo>
                  <a:pt x="48" y="24"/>
                  <a:pt x="48" y="24"/>
                  <a:pt x="48" y="24"/>
                </a:cubicBezTo>
                <a:cubicBezTo>
                  <a:pt x="48" y="24"/>
                  <a:pt x="48" y="24"/>
                  <a:pt x="48" y="24"/>
                </a:cubicBezTo>
                <a:cubicBezTo>
                  <a:pt x="48" y="24"/>
                  <a:pt x="48" y="24"/>
                  <a:pt x="48" y="24"/>
                </a:cubicBezTo>
                <a:cubicBezTo>
                  <a:pt x="48" y="24"/>
                  <a:pt x="48" y="24"/>
                  <a:pt x="48" y="24"/>
                </a:cubicBezTo>
                <a:cubicBezTo>
                  <a:pt x="48" y="24"/>
                  <a:pt x="48" y="24"/>
                  <a:pt x="48" y="24"/>
                </a:cubicBezTo>
                <a:cubicBezTo>
                  <a:pt x="48" y="24"/>
                  <a:pt x="48" y="24"/>
                  <a:pt x="48" y="24"/>
                </a:cubicBezTo>
                <a:cubicBezTo>
                  <a:pt x="48" y="24"/>
                  <a:pt x="48" y="24"/>
                  <a:pt x="48" y="24"/>
                </a:cubicBezTo>
                <a:cubicBezTo>
                  <a:pt x="48" y="24"/>
                  <a:pt x="48" y="24"/>
                  <a:pt x="48" y="24"/>
                </a:cubicBezTo>
                <a:cubicBezTo>
                  <a:pt x="48" y="24"/>
                  <a:pt x="49" y="25"/>
                  <a:pt x="49" y="25"/>
                </a:cubicBezTo>
                <a:cubicBezTo>
                  <a:pt x="49" y="25"/>
                  <a:pt x="49" y="25"/>
                  <a:pt x="49" y="25"/>
                </a:cubicBezTo>
                <a:cubicBezTo>
                  <a:pt x="49" y="25"/>
                  <a:pt x="49" y="25"/>
                  <a:pt x="49" y="25"/>
                </a:cubicBezTo>
                <a:cubicBezTo>
                  <a:pt x="49" y="25"/>
                  <a:pt x="49" y="25"/>
                  <a:pt x="49" y="25"/>
                </a:cubicBezTo>
                <a:cubicBezTo>
                  <a:pt x="49" y="25"/>
                  <a:pt x="49" y="25"/>
                  <a:pt x="49" y="25"/>
                </a:cubicBezTo>
                <a:cubicBezTo>
                  <a:pt x="49" y="25"/>
                  <a:pt x="49" y="25"/>
                  <a:pt x="49" y="25"/>
                </a:cubicBezTo>
                <a:cubicBezTo>
                  <a:pt x="49" y="25"/>
                  <a:pt x="49" y="25"/>
                  <a:pt x="49" y="25"/>
                </a:cubicBezTo>
                <a:cubicBezTo>
                  <a:pt x="49" y="25"/>
                  <a:pt x="49" y="25"/>
                  <a:pt x="49" y="25"/>
                </a:cubicBezTo>
                <a:cubicBezTo>
                  <a:pt x="49" y="25"/>
                  <a:pt x="49" y="25"/>
                  <a:pt x="49" y="25"/>
                </a:cubicBezTo>
                <a:cubicBezTo>
                  <a:pt x="49" y="25"/>
                  <a:pt x="49" y="25"/>
                  <a:pt x="49" y="25"/>
                </a:cubicBezTo>
                <a:cubicBezTo>
                  <a:pt x="49" y="25"/>
                  <a:pt x="49" y="25"/>
                  <a:pt x="49" y="25"/>
                </a:cubicBezTo>
                <a:cubicBezTo>
                  <a:pt x="49" y="25"/>
                  <a:pt x="49" y="25"/>
                  <a:pt x="49" y="25"/>
                </a:cubicBezTo>
                <a:cubicBezTo>
                  <a:pt x="49" y="25"/>
                  <a:pt x="49" y="25"/>
                  <a:pt x="49" y="25"/>
                </a:cubicBezTo>
                <a:cubicBezTo>
                  <a:pt x="49" y="25"/>
                  <a:pt x="49" y="25"/>
                  <a:pt x="49" y="25"/>
                </a:cubicBezTo>
                <a:cubicBezTo>
                  <a:pt x="49" y="25"/>
                  <a:pt x="49" y="25"/>
                  <a:pt x="49" y="25"/>
                </a:cubicBezTo>
                <a:cubicBezTo>
                  <a:pt x="49" y="25"/>
                  <a:pt x="49" y="25"/>
                  <a:pt x="49" y="25"/>
                </a:cubicBezTo>
                <a:cubicBezTo>
                  <a:pt x="49" y="25"/>
                  <a:pt x="49" y="25"/>
                  <a:pt x="49" y="25"/>
                </a:cubicBezTo>
                <a:cubicBezTo>
                  <a:pt x="49" y="25"/>
                  <a:pt x="49" y="25"/>
                  <a:pt x="49" y="25"/>
                </a:cubicBezTo>
                <a:cubicBezTo>
                  <a:pt x="49" y="25"/>
                  <a:pt x="49" y="25"/>
                  <a:pt x="49" y="25"/>
                </a:cubicBezTo>
                <a:cubicBezTo>
                  <a:pt x="49" y="25"/>
                  <a:pt x="49" y="25"/>
                  <a:pt x="49" y="25"/>
                </a:cubicBezTo>
                <a:cubicBezTo>
                  <a:pt x="49" y="25"/>
                  <a:pt x="49" y="25"/>
                  <a:pt x="49" y="25"/>
                </a:cubicBezTo>
                <a:cubicBezTo>
                  <a:pt x="49" y="25"/>
                  <a:pt x="49" y="25"/>
                  <a:pt x="49" y="25"/>
                </a:cubicBezTo>
                <a:cubicBezTo>
                  <a:pt x="50" y="25"/>
                  <a:pt x="50" y="25"/>
                  <a:pt x="50" y="25"/>
                </a:cubicBezTo>
                <a:cubicBezTo>
                  <a:pt x="50" y="25"/>
                  <a:pt x="50" y="25"/>
                  <a:pt x="50" y="25"/>
                </a:cubicBezTo>
                <a:cubicBezTo>
                  <a:pt x="50" y="25"/>
                  <a:pt x="50" y="25"/>
                  <a:pt x="50" y="25"/>
                </a:cubicBezTo>
                <a:cubicBezTo>
                  <a:pt x="50" y="25"/>
                  <a:pt x="50" y="25"/>
                  <a:pt x="50" y="25"/>
                </a:cubicBezTo>
                <a:cubicBezTo>
                  <a:pt x="50" y="25"/>
                  <a:pt x="50" y="25"/>
                  <a:pt x="50" y="25"/>
                </a:cubicBezTo>
                <a:cubicBezTo>
                  <a:pt x="50" y="25"/>
                  <a:pt x="50" y="25"/>
                  <a:pt x="50" y="25"/>
                </a:cubicBezTo>
                <a:cubicBezTo>
                  <a:pt x="50" y="25"/>
                  <a:pt x="50" y="25"/>
                  <a:pt x="50" y="25"/>
                </a:cubicBezTo>
                <a:cubicBezTo>
                  <a:pt x="50" y="25"/>
                  <a:pt x="50" y="25"/>
                  <a:pt x="50" y="25"/>
                </a:cubicBezTo>
                <a:cubicBezTo>
                  <a:pt x="50" y="25"/>
                  <a:pt x="50" y="25"/>
                  <a:pt x="50" y="25"/>
                </a:cubicBezTo>
                <a:cubicBezTo>
                  <a:pt x="50" y="25"/>
                  <a:pt x="50" y="25"/>
                  <a:pt x="50" y="25"/>
                </a:cubicBezTo>
                <a:cubicBezTo>
                  <a:pt x="50" y="25"/>
                  <a:pt x="50" y="25"/>
                  <a:pt x="50" y="25"/>
                </a:cubicBezTo>
                <a:cubicBezTo>
                  <a:pt x="50" y="25"/>
                  <a:pt x="50" y="25"/>
                  <a:pt x="50" y="25"/>
                </a:cubicBezTo>
                <a:cubicBezTo>
                  <a:pt x="50" y="25"/>
                  <a:pt x="50" y="25"/>
                  <a:pt x="50" y="25"/>
                </a:cubicBezTo>
                <a:cubicBezTo>
                  <a:pt x="50" y="25"/>
                  <a:pt x="50" y="25"/>
                  <a:pt x="50" y="25"/>
                </a:cubicBezTo>
                <a:cubicBezTo>
                  <a:pt x="50" y="25"/>
                  <a:pt x="50" y="25"/>
                  <a:pt x="50" y="25"/>
                </a:cubicBezTo>
                <a:cubicBezTo>
                  <a:pt x="50" y="25"/>
                  <a:pt x="50" y="25"/>
                  <a:pt x="50" y="25"/>
                </a:cubicBezTo>
                <a:cubicBezTo>
                  <a:pt x="50" y="25"/>
                  <a:pt x="50" y="25"/>
                  <a:pt x="50" y="25"/>
                </a:cubicBezTo>
                <a:cubicBezTo>
                  <a:pt x="50" y="25"/>
                  <a:pt x="50" y="25"/>
                  <a:pt x="50" y="25"/>
                </a:cubicBezTo>
                <a:cubicBezTo>
                  <a:pt x="50" y="25"/>
                  <a:pt x="50" y="25"/>
                  <a:pt x="50" y="25"/>
                </a:cubicBezTo>
                <a:cubicBezTo>
                  <a:pt x="50" y="25"/>
                  <a:pt x="50" y="25"/>
                  <a:pt x="50" y="25"/>
                </a:cubicBezTo>
                <a:cubicBezTo>
                  <a:pt x="50" y="25"/>
                  <a:pt x="50" y="25"/>
                  <a:pt x="50" y="25"/>
                </a:cubicBezTo>
                <a:cubicBezTo>
                  <a:pt x="50" y="25"/>
                  <a:pt x="50" y="25"/>
                  <a:pt x="50" y="25"/>
                </a:cubicBezTo>
                <a:cubicBezTo>
                  <a:pt x="50" y="25"/>
                  <a:pt x="50" y="25"/>
                  <a:pt x="50" y="25"/>
                </a:cubicBezTo>
                <a:cubicBezTo>
                  <a:pt x="50" y="25"/>
                  <a:pt x="50" y="25"/>
                  <a:pt x="50" y="25"/>
                </a:cubicBezTo>
                <a:cubicBezTo>
                  <a:pt x="50" y="25"/>
                  <a:pt x="50" y="25"/>
                  <a:pt x="50" y="25"/>
                </a:cubicBezTo>
                <a:cubicBezTo>
                  <a:pt x="50" y="25"/>
                  <a:pt x="50" y="25"/>
                  <a:pt x="50" y="25"/>
                </a:cubicBezTo>
                <a:cubicBezTo>
                  <a:pt x="50" y="25"/>
                  <a:pt x="50" y="25"/>
                  <a:pt x="50" y="25"/>
                </a:cubicBezTo>
                <a:cubicBezTo>
                  <a:pt x="50" y="25"/>
                  <a:pt x="50" y="25"/>
                  <a:pt x="50" y="25"/>
                </a:cubicBezTo>
                <a:cubicBezTo>
                  <a:pt x="50" y="25"/>
                  <a:pt x="50" y="25"/>
                  <a:pt x="50" y="25"/>
                </a:cubicBezTo>
                <a:cubicBezTo>
                  <a:pt x="50" y="25"/>
                  <a:pt x="50" y="25"/>
                  <a:pt x="50" y="25"/>
                </a:cubicBezTo>
                <a:cubicBezTo>
                  <a:pt x="50" y="25"/>
                  <a:pt x="50" y="25"/>
                  <a:pt x="50" y="25"/>
                </a:cubicBezTo>
                <a:cubicBezTo>
                  <a:pt x="50" y="25"/>
                  <a:pt x="50" y="25"/>
                  <a:pt x="50" y="25"/>
                </a:cubicBezTo>
                <a:cubicBezTo>
                  <a:pt x="50" y="25"/>
                  <a:pt x="50" y="25"/>
                  <a:pt x="50" y="25"/>
                </a:cubicBezTo>
                <a:cubicBezTo>
                  <a:pt x="50" y="25"/>
                  <a:pt x="50" y="25"/>
                  <a:pt x="50" y="25"/>
                </a:cubicBezTo>
                <a:cubicBezTo>
                  <a:pt x="50" y="25"/>
                  <a:pt x="50" y="25"/>
                  <a:pt x="50" y="25"/>
                </a:cubicBezTo>
                <a:cubicBezTo>
                  <a:pt x="50" y="25"/>
                  <a:pt x="50" y="25"/>
                  <a:pt x="50" y="25"/>
                </a:cubicBezTo>
                <a:cubicBezTo>
                  <a:pt x="50" y="25"/>
                  <a:pt x="50" y="25"/>
                  <a:pt x="50" y="25"/>
                </a:cubicBezTo>
                <a:cubicBezTo>
                  <a:pt x="50" y="25"/>
                  <a:pt x="50" y="25"/>
                  <a:pt x="50" y="25"/>
                </a:cubicBezTo>
                <a:cubicBezTo>
                  <a:pt x="50" y="25"/>
                  <a:pt x="50" y="25"/>
                  <a:pt x="50" y="25"/>
                </a:cubicBezTo>
                <a:cubicBezTo>
                  <a:pt x="50" y="25"/>
                  <a:pt x="50" y="25"/>
                  <a:pt x="50" y="25"/>
                </a:cubicBezTo>
                <a:cubicBezTo>
                  <a:pt x="50" y="25"/>
                  <a:pt x="50" y="25"/>
                  <a:pt x="50" y="25"/>
                </a:cubicBezTo>
                <a:cubicBezTo>
                  <a:pt x="50" y="25"/>
                  <a:pt x="50" y="25"/>
                  <a:pt x="50" y="25"/>
                </a:cubicBezTo>
                <a:cubicBezTo>
                  <a:pt x="50" y="25"/>
                  <a:pt x="50" y="25"/>
                  <a:pt x="50" y="25"/>
                </a:cubicBezTo>
                <a:cubicBezTo>
                  <a:pt x="50" y="25"/>
                  <a:pt x="50" y="25"/>
                  <a:pt x="50" y="25"/>
                </a:cubicBezTo>
                <a:cubicBezTo>
                  <a:pt x="50" y="25"/>
                  <a:pt x="50" y="25"/>
                  <a:pt x="50" y="25"/>
                </a:cubicBezTo>
                <a:cubicBezTo>
                  <a:pt x="50" y="25"/>
                  <a:pt x="50" y="25"/>
                  <a:pt x="50" y="25"/>
                </a:cubicBezTo>
                <a:cubicBezTo>
                  <a:pt x="50" y="25"/>
                  <a:pt x="50" y="25"/>
                  <a:pt x="50" y="25"/>
                </a:cubicBezTo>
                <a:cubicBezTo>
                  <a:pt x="50" y="25"/>
                  <a:pt x="50" y="25"/>
                  <a:pt x="50" y="25"/>
                </a:cubicBezTo>
                <a:cubicBezTo>
                  <a:pt x="50" y="25"/>
                  <a:pt x="50" y="25"/>
                  <a:pt x="50" y="25"/>
                </a:cubicBezTo>
                <a:cubicBezTo>
                  <a:pt x="50" y="25"/>
                  <a:pt x="50" y="25"/>
                  <a:pt x="50" y="25"/>
                </a:cubicBezTo>
                <a:cubicBezTo>
                  <a:pt x="50" y="25"/>
                  <a:pt x="50" y="25"/>
                  <a:pt x="50" y="25"/>
                </a:cubicBezTo>
                <a:cubicBezTo>
                  <a:pt x="50" y="24"/>
                  <a:pt x="50" y="24"/>
                  <a:pt x="50" y="24"/>
                </a:cubicBezTo>
                <a:cubicBezTo>
                  <a:pt x="50" y="24"/>
                  <a:pt x="50" y="24"/>
                  <a:pt x="50" y="24"/>
                </a:cubicBezTo>
                <a:cubicBezTo>
                  <a:pt x="50" y="24"/>
                  <a:pt x="50" y="24"/>
                  <a:pt x="50" y="24"/>
                </a:cubicBezTo>
                <a:cubicBezTo>
                  <a:pt x="50" y="24"/>
                  <a:pt x="50" y="24"/>
                  <a:pt x="50" y="24"/>
                </a:cubicBezTo>
                <a:cubicBezTo>
                  <a:pt x="50" y="24"/>
                  <a:pt x="50" y="24"/>
                  <a:pt x="50" y="24"/>
                </a:cubicBezTo>
                <a:cubicBezTo>
                  <a:pt x="50" y="24"/>
                  <a:pt x="50" y="24"/>
                  <a:pt x="50" y="24"/>
                </a:cubicBezTo>
                <a:cubicBezTo>
                  <a:pt x="50" y="24"/>
                  <a:pt x="50" y="24"/>
                  <a:pt x="50" y="24"/>
                </a:cubicBezTo>
                <a:cubicBezTo>
                  <a:pt x="50" y="24"/>
                  <a:pt x="50" y="24"/>
                  <a:pt x="50" y="24"/>
                </a:cubicBezTo>
                <a:cubicBezTo>
                  <a:pt x="50" y="24"/>
                  <a:pt x="50" y="24"/>
                  <a:pt x="50" y="24"/>
                </a:cubicBezTo>
                <a:cubicBezTo>
                  <a:pt x="50" y="24"/>
                  <a:pt x="50" y="24"/>
                  <a:pt x="50" y="24"/>
                </a:cubicBezTo>
                <a:cubicBezTo>
                  <a:pt x="50" y="24"/>
                  <a:pt x="50" y="24"/>
                  <a:pt x="50" y="24"/>
                </a:cubicBezTo>
                <a:cubicBezTo>
                  <a:pt x="50" y="24"/>
                  <a:pt x="50" y="24"/>
                  <a:pt x="50" y="24"/>
                </a:cubicBezTo>
                <a:cubicBezTo>
                  <a:pt x="50" y="24"/>
                  <a:pt x="50" y="24"/>
                  <a:pt x="50" y="24"/>
                </a:cubicBezTo>
                <a:cubicBezTo>
                  <a:pt x="50" y="24"/>
                  <a:pt x="50" y="24"/>
                  <a:pt x="50" y="24"/>
                </a:cubicBezTo>
                <a:cubicBezTo>
                  <a:pt x="50" y="24"/>
                  <a:pt x="50" y="24"/>
                  <a:pt x="50" y="24"/>
                </a:cubicBezTo>
                <a:cubicBezTo>
                  <a:pt x="50" y="24"/>
                  <a:pt x="50" y="24"/>
                  <a:pt x="50" y="24"/>
                </a:cubicBezTo>
                <a:cubicBezTo>
                  <a:pt x="50" y="24"/>
                  <a:pt x="50" y="24"/>
                  <a:pt x="50" y="24"/>
                </a:cubicBezTo>
                <a:cubicBezTo>
                  <a:pt x="50" y="24"/>
                  <a:pt x="50" y="24"/>
                  <a:pt x="50" y="24"/>
                </a:cubicBezTo>
                <a:cubicBezTo>
                  <a:pt x="50" y="24"/>
                  <a:pt x="50" y="24"/>
                  <a:pt x="50" y="24"/>
                </a:cubicBezTo>
                <a:cubicBezTo>
                  <a:pt x="50" y="24"/>
                  <a:pt x="50" y="24"/>
                  <a:pt x="50" y="24"/>
                </a:cubicBezTo>
                <a:cubicBezTo>
                  <a:pt x="50" y="24"/>
                  <a:pt x="50" y="24"/>
                  <a:pt x="50" y="24"/>
                </a:cubicBezTo>
                <a:cubicBezTo>
                  <a:pt x="50" y="24"/>
                  <a:pt x="50" y="24"/>
                  <a:pt x="50" y="24"/>
                </a:cubicBezTo>
                <a:cubicBezTo>
                  <a:pt x="50" y="24"/>
                  <a:pt x="50" y="24"/>
                  <a:pt x="50" y="24"/>
                </a:cubicBezTo>
                <a:cubicBezTo>
                  <a:pt x="50" y="24"/>
                  <a:pt x="50" y="24"/>
                  <a:pt x="50" y="23"/>
                </a:cubicBezTo>
                <a:cubicBezTo>
                  <a:pt x="50" y="23"/>
                  <a:pt x="50" y="23"/>
                  <a:pt x="50" y="23"/>
                </a:cubicBezTo>
                <a:cubicBezTo>
                  <a:pt x="50" y="23"/>
                  <a:pt x="50" y="23"/>
                  <a:pt x="50" y="23"/>
                </a:cubicBezTo>
                <a:cubicBezTo>
                  <a:pt x="50" y="23"/>
                  <a:pt x="50" y="23"/>
                  <a:pt x="50" y="23"/>
                </a:cubicBezTo>
                <a:cubicBezTo>
                  <a:pt x="50" y="23"/>
                  <a:pt x="50" y="23"/>
                  <a:pt x="50" y="23"/>
                </a:cubicBezTo>
                <a:cubicBezTo>
                  <a:pt x="50" y="23"/>
                  <a:pt x="50" y="23"/>
                  <a:pt x="50" y="23"/>
                </a:cubicBezTo>
                <a:cubicBezTo>
                  <a:pt x="50" y="23"/>
                  <a:pt x="50" y="23"/>
                  <a:pt x="50" y="23"/>
                </a:cubicBezTo>
                <a:cubicBezTo>
                  <a:pt x="50" y="23"/>
                  <a:pt x="50" y="23"/>
                  <a:pt x="50" y="23"/>
                </a:cubicBezTo>
                <a:cubicBezTo>
                  <a:pt x="50" y="23"/>
                  <a:pt x="50" y="23"/>
                  <a:pt x="50" y="23"/>
                </a:cubicBezTo>
                <a:cubicBezTo>
                  <a:pt x="50" y="23"/>
                  <a:pt x="50" y="23"/>
                  <a:pt x="50" y="23"/>
                </a:cubicBezTo>
                <a:cubicBezTo>
                  <a:pt x="50" y="23"/>
                  <a:pt x="50" y="23"/>
                  <a:pt x="50" y="23"/>
                </a:cubicBezTo>
                <a:cubicBezTo>
                  <a:pt x="50" y="23"/>
                  <a:pt x="50" y="23"/>
                  <a:pt x="50" y="23"/>
                </a:cubicBezTo>
                <a:cubicBezTo>
                  <a:pt x="50" y="23"/>
                  <a:pt x="50" y="23"/>
                  <a:pt x="50" y="23"/>
                </a:cubicBezTo>
                <a:cubicBezTo>
                  <a:pt x="50" y="23"/>
                  <a:pt x="50" y="23"/>
                  <a:pt x="50" y="23"/>
                </a:cubicBezTo>
                <a:cubicBezTo>
                  <a:pt x="50" y="23"/>
                  <a:pt x="50" y="23"/>
                  <a:pt x="50" y="23"/>
                </a:cubicBezTo>
                <a:cubicBezTo>
                  <a:pt x="50" y="23"/>
                  <a:pt x="50" y="23"/>
                  <a:pt x="50" y="23"/>
                </a:cubicBezTo>
                <a:cubicBezTo>
                  <a:pt x="50" y="23"/>
                  <a:pt x="50" y="23"/>
                  <a:pt x="50" y="23"/>
                </a:cubicBezTo>
                <a:cubicBezTo>
                  <a:pt x="50" y="23"/>
                  <a:pt x="50" y="23"/>
                  <a:pt x="50" y="23"/>
                </a:cubicBezTo>
                <a:cubicBezTo>
                  <a:pt x="50" y="23"/>
                  <a:pt x="50" y="23"/>
                  <a:pt x="50" y="23"/>
                </a:cubicBezTo>
                <a:cubicBezTo>
                  <a:pt x="50" y="23"/>
                  <a:pt x="50" y="23"/>
                  <a:pt x="50" y="23"/>
                </a:cubicBezTo>
                <a:cubicBezTo>
                  <a:pt x="50" y="23"/>
                  <a:pt x="50" y="23"/>
                  <a:pt x="50" y="23"/>
                </a:cubicBezTo>
                <a:cubicBezTo>
                  <a:pt x="50" y="23"/>
                  <a:pt x="50" y="23"/>
                  <a:pt x="50" y="23"/>
                </a:cubicBezTo>
                <a:cubicBezTo>
                  <a:pt x="50" y="23"/>
                  <a:pt x="50" y="23"/>
                  <a:pt x="50" y="23"/>
                </a:cubicBezTo>
                <a:cubicBezTo>
                  <a:pt x="50" y="23"/>
                  <a:pt x="50" y="23"/>
                  <a:pt x="50" y="23"/>
                </a:cubicBezTo>
                <a:cubicBezTo>
                  <a:pt x="50" y="23"/>
                  <a:pt x="50" y="23"/>
                  <a:pt x="50" y="23"/>
                </a:cubicBezTo>
                <a:cubicBezTo>
                  <a:pt x="50" y="23"/>
                  <a:pt x="50" y="23"/>
                  <a:pt x="50" y="23"/>
                </a:cubicBezTo>
                <a:cubicBezTo>
                  <a:pt x="50" y="23"/>
                  <a:pt x="50" y="23"/>
                  <a:pt x="50" y="23"/>
                </a:cubicBezTo>
                <a:cubicBezTo>
                  <a:pt x="50" y="23"/>
                  <a:pt x="50" y="23"/>
                  <a:pt x="50" y="23"/>
                </a:cubicBezTo>
                <a:cubicBezTo>
                  <a:pt x="50" y="23"/>
                  <a:pt x="50" y="23"/>
                  <a:pt x="50" y="23"/>
                </a:cubicBezTo>
                <a:cubicBezTo>
                  <a:pt x="50" y="23"/>
                  <a:pt x="50" y="23"/>
                  <a:pt x="50" y="23"/>
                </a:cubicBezTo>
                <a:cubicBezTo>
                  <a:pt x="50" y="23"/>
                  <a:pt x="50" y="23"/>
                  <a:pt x="50" y="23"/>
                </a:cubicBezTo>
                <a:cubicBezTo>
                  <a:pt x="50" y="23"/>
                  <a:pt x="50" y="23"/>
                  <a:pt x="50" y="23"/>
                </a:cubicBezTo>
                <a:cubicBezTo>
                  <a:pt x="50" y="23"/>
                  <a:pt x="50" y="23"/>
                  <a:pt x="50" y="23"/>
                </a:cubicBezTo>
                <a:cubicBezTo>
                  <a:pt x="50" y="23"/>
                  <a:pt x="50" y="23"/>
                  <a:pt x="50" y="23"/>
                </a:cubicBezTo>
                <a:cubicBezTo>
                  <a:pt x="50" y="23"/>
                  <a:pt x="50" y="23"/>
                  <a:pt x="50" y="23"/>
                </a:cubicBezTo>
                <a:cubicBezTo>
                  <a:pt x="50" y="23"/>
                  <a:pt x="50" y="23"/>
                  <a:pt x="50" y="23"/>
                </a:cubicBezTo>
                <a:cubicBezTo>
                  <a:pt x="50" y="23"/>
                  <a:pt x="50" y="23"/>
                  <a:pt x="50" y="23"/>
                </a:cubicBezTo>
                <a:cubicBezTo>
                  <a:pt x="50" y="23"/>
                  <a:pt x="50" y="23"/>
                  <a:pt x="50" y="23"/>
                </a:cubicBezTo>
                <a:cubicBezTo>
                  <a:pt x="50" y="23"/>
                  <a:pt x="50" y="23"/>
                  <a:pt x="50" y="23"/>
                </a:cubicBezTo>
                <a:cubicBezTo>
                  <a:pt x="50" y="23"/>
                  <a:pt x="50" y="23"/>
                  <a:pt x="50" y="23"/>
                </a:cubicBezTo>
                <a:cubicBezTo>
                  <a:pt x="50" y="23"/>
                  <a:pt x="50" y="23"/>
                  <a:pt x="50" y="23"/>
                </a:cubicBezTo>
                <a:cubicBezTo>
                  <a:pt x="50" y="23"/>
                  <a:pt x="50" y="23"/>
                  <a:pt x="50" y="23"/>
                </a:cubicBezTo>
                <a:cubicBezTo>
                  <a:pt x="50" y="23"/>
                  <a:pt x="50" y="23"/>
                  <a:pt x="50" y="23"/>
                </a:cubicBezTo>
                <a:cubicBezTo>
                  <a:pt x="50" y="23"/>
                  <a:pt x="50" y="23"/>
                  <a:pt x="50" y="23"/>
                </a:cubicBezTo>
                <a:cubicBezTo>
                  <a:pt x="50" y="23"/>
                  <a:pt x="50" y="23"/>
                  <a:pt x="50" y="23"/>
                </a:cubicBezTo>
                <a:cubicBezTo>
                  <a:pt x="50" y="23"/>
                  <a:pt x="50" y="23"/>
                  <a:pt x="50" y="23"/>
                </a:cubicBezTo>
                <a:cubicBezTo>
                  <a:pt x="50" y="23"/>
                  <a:pt x="50" y="23"/>
                  <a:pt x="50" y="23"/>
                </a:cubicBezTo>
                <a:cubicBezTo>
                  <a:pt x="50" y="23"/>
                  <a:pt x="50" y="23"/>
                  <a:pt x="50" y="23"/>
                </a:cubicBezTo>
                <a:cubicBezTo>
                  <a:pt x="50" y="23"/>
                  <a:pt x="50" y="23"/>
                  <a:pt x="50" y="23"/>
                </a:cubicBezTo>
                <a:cubicBezTo>
                  <a:pt x="50" y="23"/>
                  <a:pt x="50" y="23"/>
                  <a:pt x="50" y="23"/>
                </a:cubicBezTo>
                <a:cubicBezTo>
                  <a:pt x="50" y="23"/>
                  <a:pt x="50" y="23"/>
                  <a:pt x="50" y="23"/>
                </a:cubicBezTo>
                <a:cubicBezTo>
                  <a:pt x="50" y="23"/>
                  <a:pt x="50" y="23"/>
                  <a:pt x="50" y="23"/>
                </a:cubicBezTo>
                <a:cubicBezTo>
                  <a:pt x="50" y="24"/>
                  <a:pt x="50" y="24"/>
                  <a:pt x="50" y="24"/>
                </a:cubicBezTo>
                <a:cubicBezTo>
                  <a:pt x="50" y="24"/>
                  <a:pt x="50" y="24"/>
                  <a:pt x="51" y="24"/>
                </a:cubicBezTo>
                <a:cubicBezTo>
                  <a:pt x="51" y="24"/>
                  <a:pt x="51" y="24"/>
                  <a:pt x="51" y="24"/>
                </a:cubicBezTo>
                <a:cubicBezTo>
                  <a:pt x="51" y="24"/>
                  <a:pt x="51" y="24"/>
                  <a:pt x="51" y="24"/>
                </a:cubicBezTo>
                <a:cubicBezTo>
                  <a:pt x="51" y="24"/>
                  <a:pt x="51" y="24"/>
                  <a:pt x="51" y="24"/>
                </a:cubicBezTo>
                <a:cubicBezTo>
                  <a:pt x="51" y="24"/>
                  <a:pt x="51" y="24"/>
                  <a:pt x="51" y="24"/>
                </a:cubicBezTo>
                <a:cubicBezTo>
                  <a:pt x="51" y="24"/>
                  <a:pt x="51" y="24"/>
                  <a:pt x="51" y="24"/>
                </a:cubicBezTo>
                <a:cubicBezTo>
                  <a:pt x="51" y="24"/>
                  <a:pt x="51" y="24"/>
                  <a:pt x="51" y="24"/>
                </a:cubicBezTo>
                <a:cubicBezTo>
                  <a:pt x="51" y="24"/>
                  <a:pt x="51" y="24"/>
                  <a:pt x="51" y="24"/>
                </a:cubicBezTo>
                <a:cubicBezTo>
                  <a:pt x="51" y="24"/>
                  <a:pt x="51" y="24"/>
                  <a:pt x="51" y="24"/>
                </a:cubicBezTo>
                <a:cubicBezTo>
                  <a:pt x="51" y="24"/>
                  <a:pt x="51" y="24"/>
                  <a:pt x="51" y="24"/>
                </a:cubicBezTo>
                <a:cubicBezTo>
                  <a:pt x="51" y="24"/>
                  <a:pt x="51" y="24"/>
                  <a:pt x="51" y="24"/>
                </a:cubicBezTo>
                <a:cubicBezTo>
                  <a:pt x="51" y="24"/>
                  <a:pt x="51" y="24"/>
                  <a:pt x="51" y="24"/>
                </a:cubicBezTo>
                <a:cubicBezTo>
                  <a:pt x="51" y="24"/>
                  <a:pt x="51" y="24"/>
                  <a:pt x="51" y="24"/>
                </a:cubicBezTo>
                <a:cubicBezTo>
                  <a:pt x="51" y="24"/>
                  <a:pt x="51" y="24"/>
                  <a:pt x="51" y="24"/>
                </a:cubicBezTo>
                <a:cubicBezTo>
                  <a:pt x="51" y="24"/>
                  <a:pt x="51" y="24"/>
                  <a:pt x="51" y="24"/>
                </a:cubicBezTo>
                <a:cubicBezTo>
                  <a:pt x="51" y="24"/>
                  <a:pt x="51" y="24"/>
                  <a:pt x="51" y="24"/>
                </a:cubicBezTo>
                <a:cubicBezTo>
                  <a:pt x="51" y="24"/>
                  <a:pt x="51" y="24"/>
                  <a:pt x="51" y="25"/>
                </a:cubicBezTo>
                <a:cubicBezTo>
                  <a:pt x="51" y="25"/>
                  <a:pt x="51" y="25"/>
                  <a:pt x="51" y="25"/>
                </a:cubicBezTo>
                <a:cubicBezTo>
                  <a:pt x="51" y="25"/>
                  <a:pt x="51" y="25"/>
                  <a:pt x="51" y="25"/>
                </a:cubicBezTo>
                <a:cubicBezTo>
                  <a:pt x="51" y="25"/>
                  <a:pt x="51" y="25"/>
                  <a:pt x="51" y="25"/>
                </a:cubicBezTo>
                <a:cubicBezTo>
                  <a:pt x="51" y="25"/>
                  <a:pt x="51" y="25"/>
                  <a:pt x="51" y="25"/>
                </a:cubicBezTo>
                <a:cubicBezTo>
                  <a:pt x="51" y="25"/>
                  <a:pt x="51" y="25"/>
                  <a:pt x="51" y="25"/>
                </a:cubicBezTo>
                <a:cubicBezTo>
                  <a:pt x="51" y="25"/>
                  <a:pt x="51" y="25"/>
                  <a:pt x="51" y="25"/>
                </a:cubicBezTo>
                <a:cubicBezTo>
                  <a:pt x="51" y="25"/>
                  <a:pt x="51" y="25"/>
                  <a:pt x="51" y="25"/>
                </a:cubicBezTo>
                <a:cubicBezTo>
                  <a:pt x="51" y="25"/>
                  <a:pt x="51" y="25"/>
                  <a:pt x="51" y="25"/>
                </a:cubicBezTo>
                <a:cubicBezTo>
                  <a:pt x="51" y="25"/>
                  <a:pt x="51" y="25"/>
                  <a:pt x="51" y="25"/>
                </a:cubicBezTo>
                <a:cubicBezTo>
                  <a:pt x="51" y="25"/>
                  <a:pt x="51" y="25"/>
                  <a:pt x="51" y="25"/>
                </a:cubicBezTo>
                <a:cubicBezTo>
                  <a:pt x="51" y="25"/>
                  <a:pt x="51" y="25"/>
                  <a:pt x="51" y="25"/>
                </a:cubicBezTo>
                <a:cubicBezTo>
                  <a:pt x="51" y="25"/>
                  <a:pt x="51" y="25"/>
                  <a:pt x="51" y="25"/>
                </a:cubicBezTo>
                <a:cubicBezTo>
                  <a:pt x="51" y="25"/>
                  <a:pt x="51" y="25"/>
                  <a:pt x="51" y="25"/>
                </a:cubicBezTo>
                <a:cubicBezTo>
                  <a:pt x="51" y="25"/>
                  <a:pt x="51" y="25"/>
                  <a:pt x="51" y="25"/>
                </a:cubicBezTo>
                <a:cubicBezTo>
                  <a:pt x="51" y="25"/>
                  <a:pt x="51" y="25"/>
                  <a:pt x="51" y="25"/>
                </a:cubicBezTo>
                <a:cubicBezTo>
                  <a:pt x="51" y="25"/>
                  <a:pt x="51" y="25"/>
                  <a:pt x="51" y="25"/>
                </a:cubicBezTo>
                <a:cubicBezTo>
                  <a:pt x="51" y="25"/>
                  <a:pt x="51" y="25"/>
                  <a:pt x="51" y="25"/>
                </a:cubicBezTo>
                <a:cubicBezTo>
                  <a:pt x="51" y="25"/>
                  <a:pt x="51" y="25"/>
                  <a:pt x="51" y="25"/>
                </a:cubicBezTo>
                <a:cubicBezTo>
                  <a:pt x="51" y="25"/>
                  <a:pt x="51" y="25"/>
                  <a:pt x="51" y="25"/>
                </a:cubicBezTo>
                <a:cubicBezTo>
                  <a:pt x="51" y="25"/>
                  <a:pt x="51" y="25"/>
                  <a:pt x="51" y="25"/>
                </a:cubicBezTo>
                <a:cubicBezTo>
                  <a:pt x="51" y="25"/>
                  <a:pt x="51" y="25"/>
                  <a:pt x="51" y="25"/>
                </a:cubicBezTo>
                <a:cubicBezTo>
                  <a:pt x="51" y="25"/>
                  <a:pt x="51" y="25"/>
                  <a:pt x="51" y="25"/>
                </a:cubicBezTo>
                <a:cubicBezTo>
                  <a:pt x="51" y="25"/>
                  <a:pt x="51" y="25"/>
                  <a:pt x="51" y="25"/>
                </a:cubicBezTo>
                <a:cubicBezTo>
                  <a:pt x="51" y="25"/>
                  <a:pt x="51" y="25"/>
                  <a:pt x="51" y="26"/>
                </a:cubicBezTo>
                <a:cubicBezTo>
                  <a:pt x="51" y="26"/>
                  <a:pt x="51" y="26"/>
                  <a:pt x="51" y="26"/>
                </a:cubicBezTo>
                <a:cubicBezTo>
                  <a:pt x="51" y="26"/>
                  <a:pt x="51" y="26"/>
                  <a:pt x="51" y="26"/>
                </a:cubicBezTo>
                <a:cubicBezTo>
                  <a:pt x="51" y="26"/>
                  <a:pt x="51" y="26"/>
                  <a:pt x="51" y="26"/>
                </a:cubicBezTo>
                <a:cubicBezTo>
                  <a:pt x="51" y="26"/>
                  <a:pt x="51" y="26"/>
                  <a:pt x="51" y="26"/>
                </a:cubicBezTo>
                <a:cubicBezTo>
                  <a:pt x="51" y="26"/>
                  <a:pt x="51" y="26"/>
                  <a:pt x="51" y="26"/>
                </a:cubicBezTo>
                <a:cubicBezTo>
                  <a:pt x="51" y="26"/>
                  <a:pt x="51" y="26"/>
                  <a:pt x="51" y="26"/>
                </a:cubicBezTo>
                <a:cubicBezTo>
                  <a:pt x="51" y="26"/>
                  <a:pt x="51" y="26"/>
                  <a:pt x="51" y="26"/>
                </a:cubicBezTo>
                <a:cubicBezTo>
                  <a:pt x="51" y="26"/>
                  <a:pt x="51" y="26"/>
                  <a:pt x="51" y="26"/>
                </a:cubicBezTo>
                <a:cubicBezTo>
                  <a:pt x="51" y="26"/>
                  <a:pt x="51" y="26"/>
                  <a:pt x="51" y="26"/>
                </a:cubicBezTo>
                <a:cubicBezTo>
                  <a:pt x="51" y="26"/>
                  <a:pt x="51" y="26"/>
                  <a:pt x="51" y="26"/>
                </a:cubicBezTo>
                <a:cubicBezTo>
                  <a:pt x="51" y="26"/>
                  <a:pt x="51" y="26"/>
                  <a:pt x="51" y="26"/>
                </a:cubicBezTo>
                <a:cubicBezTo>
                  <a:pt x="51" y="26"/>
                  <a:pt x="51" y="26"/>
                  <a:pt x="51" y="26"/>
                </a:cubicBezTo>
                <a:cubicBezTo>
                  <a:pt x="51" y="26"/>
                  <a:pt x="51" y="26"/>
                  <a:pt x="51" y="26"/>
                </a:cubicBezTo>
                <a:cubicBezTo>
                  <a:pt x="51" y="26"/>
                  <a:pt x="51" y="26"/>
                  <a:pt x="51" y="26"/>
                </a:cubicBezTo>
                <a:cubicBezTo>
                  <a:pt x="51" y="26"/>
                  <a:pt x="51" y="26"/>
                  <a:pt x="51" y="26"/>
                </a:cubicBezTo>
                <a:cubicBezTo>
                  <a:pt x="51" y="26"/>
                  <a:pt x="51" y="26"/>
                  <a:pt x="51" y="26"/>
                </a:cubicBezTo>
                <a:cubicBezTo>
                  <a:pt x="51" y="26"/>
                  <a:pt x="51" y="26"/>
                  <a:pt x="51" y="26"/>
                </a:cubicBezTo>
                <a:cubicBezTo>
                  <a:pt x="51" y="26"/>
                  <a:pt x="51" y="26"/>
                  <a:pt x="51" y="26"/>
                </a:cubicBezTo>
                <a:cubicBezTo>
                  <a:pt x="51" y="26"/>
                  <a:pt x="51" y="26"/>
                  <a:pt x="51" y="26"/>
                </a:cubicBezTo>
                <a:cubicBezTo>
                  <a:pt x="51" y="26"/>
                  <a:pt x="51" y="26"/>
                  <a:pt x="51" y="26"/>
                </a:cubicBezTo>
                <a:cubicBezTo>
                  <a:pt x="51" y="26"/>
                  <a:pt x="51" y="26"/>
                  <a:pt x="51" y="26"/>
                </a:cubicBezTo>
                <a:cubicBezTo>
                  <a:pt x="51" y="26"/>
                  <a:pt x="51" y="26"/>
                  <a:pt x="51" y="26"/>
                </a:cubicBezTo>
                <a:cubicBezTo>
                  <a:pt x="51" y="26"/>
                  <a:pt x="51" y="26"/>
                  <a:pt x="51" y="26"/>
                </a:cubicBezTo>
                <a:cubicBezTo>
                  <a:pt x="51" y="26"/>
                  <a:pt x="51" y="26"/>
                  <a:pt x="51" y="26"/>
                </a:cubicBezTo>
                <a:cubicBezTo>
                  <a:pt x="51" y="26"/>
                  <a:pt x="51" y="26"/>
                  <a:pt x="51" y="26"/>
                </a:cubicBezTo>
                <a:cubicBezTo>
                  <a:pt x="51" y="26"/>
                  <a:pt x="51" y="26"/>
                  <a:pt x="51" y="26"/>
                </a:cubicBezTo>
                <a:cubicBezTo>
                  <a:pt x="51" y="26"/>
                  <a:pt x="51" y="26"/>
                  <a:pt x="51" y="26"/>
                </a:cubicBezTo>
                <a:cubicBezTo>
                  <a:pt x="51" y="26"/>
                  <a:pt x="51" y="26"/>
                  <a:pt x="51" y="26"/>
                </a:cubicBezTo>
                <a:cubicBezTo>
                  <a:pt x="51" y="26"/>
                  <a:pt x="51" y="26"/>
                  <a:pt x="51" y="26"/>
                </a:cubicBezTo>
                <a:cubicBezTo>
                  <a:pt x="51" y="26"/>
                  <a:pt x="51" y="26"/>
                  <a:pt x="51" y="26"/>
                </a:cubicBezTo>
                <a:cubicBezTo>
                  <a:pt x="51" y="26"/>
                  <a:pt x="51" y="26"/>
                  <a:pt x="51" y="26"/>
                </a:cubicBezTo>
                <a:cubicBezTo>
                  <a:pt x="51" y="26"/>
                  <a:pt x="51" y="26"/>
                  <a:pt x="51" y="26"/>
                </a:cubicBezTo>
                <a:cubicBezTo>
                  <a:pt x="51" y="26"/>
                  <a:pt x="51" y="26"/>
                  <a:pt x="51" y="26"/>
                </a:cubicBezTo>
                <a:cubicBezTo>
                  <a:pt x="51" y="26"/>
                  <a:pt x="51" y="26"/>
                  <a:pt x="51" y="26"/>
                </a:cubicBezTo>
                <a:cubicBezTo>
                  <a:pt x="51" y="26"/>
                  <a:pt x="51" y="26"/>
                  <a:pt x="51" y="26"/>
                </a:cubicBezTo>
                <a:cubicBezTo>
                  <a:pt x="51" y="26"/>
                  <a:pt x="51" y="26"/>
                  <a:pt x="51" y="26"/>
                </a:cubicBezTo>
                <a:cubicBezTo>
                  <a:pt x="51" y="26"/>
                  <a:pt x="51" y="26"/>
                  <a:pt x="51" y="26"/>
                </a:cubicBezTo>
                <a:cubicBezTo>
                  <a:pt x="51" y="26"/>
                  <a:pt x="51" y="26"/>
                  <a:pt x="51" y="26"/>
                </a:cubicBezTo>
                <a:cubicBezTo>
                  <a:pt x="51" y="26"/>
                  <a:pt x="51" y="26"/>
                  <a:pt x="51" y="26"/>
                </a:cubicBezTo>
                <a:cubicBezTo>
                  <a:pt x="51" y="26"/>
                  <a:pt x="51" y="26"/>
                  <a:pt x="51" y="26"/>
                </a:cubicBezTo>
                <a:cubicBezTo>
                  <a:pt x="51" y="26"/>
                  <a:pt x="51" y="26"/>
                  <a:pt x="51" y="26"/>
                </a:cubicBezTo>
                <a:cubicBezTo>
                  <a:pt x="51" y="26"/>
                  <a:pt x="51" y="26"/>
                  <a:pt x="51" y="26"/>
                </a:cubicBezTo>
                <a:cubicBezTo>
                  <a:pt x="51" y="26"/>
                  <a:pt x="51" y="26"/>
                  <a:pt x="52" y="26"/>
                </a:cubicBezTo>
                <a:cubicBezTo>
                  <a:pt x="52" y="26"/>
                  <a:pt x="52" y="26"/>
                  <a:pt x="52" y="26"/>
                </a:cubicBezTo>
                <a:cubicBezTo>
                  <a:pt x="52" y="26"/>
                  <a:pt x="52" y="26"/>
                  <a:pt x="52" y="26"/>
                </a:cubicBezTo>
                <a:cubicBezTo>
                  <a:pt x="52" y="26"/>
                  <a:pt x="52" y="26"/>
                  <a:pt x="52" y="26"/>
                </a:cubicBezTo>
                <a:cubicBezTo>
                  <a:pt x="52" y="26"/>
                  <a:pt x="52" y="26"/>
                  <a:pt x="52" y="26"/>
                </a:cubicBezTo>
                <a:cubicBezTo>
                  <a:pt x="52" y="26"/>
                  <a:pt x="52" y="26"/>
                  <a:pt x="52" y="25"/>
                </a:cubicBezTo>
                <a:cubicBezTo>
                  <a:pt x="52" y="25"/>
                  <a:pt x="52" y="25"/>
                  <a:pt x="52" y="25"/>
                </a:cubicBezTo>
                <a:cubicBezTo>
                  <a:pt x="52" y="25"/>
                  <a:pt x="52" y="25"/>
                  <a:pt x="52" y="25"/>
                </a:cubicBezTo>
                <a:cubicBezTo>
                  <a:pt x="52" y="25"/>
                  <a:pt x="52" y="25"/>
                  <a:pt x="52" y="25"/>
                </a:cubicBezTo>
                <a:cubicBezTo>
                  <a:pt x="52" y="25"/>
                  <a:pt x="52" y="25"/>
                  <a:pt x="52" y="25"/>
                </a:cubicBezTo>
                <a:cubicBezTo>
                  <a:pt x="52" y="25"/>
                  <a:pt x="52" y="25"/>
                  <a:pt x="52" y="25"/>
                </a:cubicBezTo>
                <a:cubicBezTo>
                  <a:pt x="52" y="25"/>
                  <a:pt x="52" y="25"/>
                  <a:pt x="52" y="25"/>
                </a:cubicBezTo>
                <a:cubicBezTo>
                  <a:pt x="52" y="25"/>
                  <a:pt x="52" y="25"/>
                  <a:pt x="52" y="25"/>
                </a:cubicBezTo>
                <a:cubicBezTo>
                  <a:pt x="52" y="25"/>
                  <a:pt x="52" y="25"/>
                  <a:pt x="52" y="25"/>
                </a:cubicBezTo>
                <a:cubicBezTo>
                  <a:pt x="51" y="25"/>
                  <a:pt x="51" y="25"/>
                  <a:pt x="51" y="25"/>
                </a:cubicBezTo>
                <a:cubicBezTo>
                  <a:pt x="51" y="25"/>
                  <a:pt x="51" y="25"/>
                  <a:pt x="51" y="25"/>
                </a:cubicBezTo>
                <a:cubicBezTo>
                  <a:pt x="51" y="25"/>
                  <a:pt x="51" y="25"/>
                  <a:pt x="51" y="25"/>
                </a:cubicBezTo>
                <a:cubicBezTo>
                  <a:pt x="51" y="25"/>
                  <a:pt x="51" y="25"/>
                  <a:pt x="51" y="25"/>
                </a:cubicBezTo>
                <a:cubicBezTo>
                  <a:pt x="51" y="25"/>
                  <a:pt x="52" y="25"/>
                  <a:pt x="52" y="25"/>
                </a:cubicBezTo>
                <a:cubicBezTo>
                  <a:pt x="52" y="25"/>
                  <a:pt x="52" y="25"/>
                  <a:pt x="52" y="25"/>
                </a:cubicBezTo>
                <a:cubicBezTo>
                  <a:pt x="52" y="25"/>
                  <a:pt x="52" y="25"/>
                  <a:pt x="52" y="25"/>
                </a:cubicBezTo>
                <a:cubicBezTo>
                  <a:pt x="52" y="25"/>
                  <a:pt x="52" y="25"/>
                  <a:pt x="52" y="25"/>
                </a:cubicBezTo>
                <a:cubicBezTo>
                  <a:pt x="52" y="25"/>
                  <a:pt x="52" y="25"/>
                  <a:pt x="52" y="25"/>
                </a:cubicBezTo>
                <a:cubicBezTo>
                  <a:pt x="52" y="25"/>
                  <a:pt x="52" y="25"/>
                  <a:pt x="52" y="25"/>
                </a:cubicBezTo>
                <a:cubicBezTo>
                  <a:pt x="52" y="25"/>
                  <a:pt x="52" y="25"/>
                  <a:pt x="52" y="25"/>
                </a:cubicBezTo>
                <a:cubicBezTo>
                  <a:pt x="52" y="25"/>
                  <a:pt x="52" y="25"/>
                  <a:pt x="52" y="25"/>
                </a:cubicBezTo>
                <a:cubicBezTo>
                  <a:pt x="52" y="25"/>
                  <a:pt x="52" y="25"/>
                  <a:pt x="52" y="25"/>
                </a:cubicBezTo>
                <a:cubicBezTo>
                  <a:pt x="52" y="25"/>
                  <a:pt x="52" y="25"/>
                  <a:pt x="52" y="25"/>
                </a:cubicBezTo>
                <a:cubicBezTo>
                  <a:pt x="52" y="25"/>
                  <a:pt x="52" y="25"/>
                  <a:pt x="52" y="25"/>
                </a:cubicBezTo>
                <a:cubicBezTo>
                  <a:pt x="52" y="25"/>
                  <a:pt x="52" y="25"/>
                  <a:pt x="52" y="25"/>
                </a:cubicBezTo>
                <a:cubicBezTo>
                  <a:pt x="52" y="25"/>
                  <a:pt x="52" y="25"/>
                  <a:pt x="52" y="25"/>
                </a:cubicBezTo>
                <a:cubicBezTo>
                  <a:pt x="52" y="25"/>
                  <a:pt x="52" y="25"/>
                  <a:pt x="52" y="25"/>
                </a:cubicBezTo>
                <a:cubicBezTo>
                  <a:pt x="52" y="25"/>
                  <a:pt x="52" y="25"/>
                  <a:pt x="52" y="25"/>
                </a:cubicBezTo>
                <a:cubicBezTo>
                  <a:pt x="52" y="25"/>
                  <a:pt x="52" y="25"/>
                  <a:pt x="52" y="25"/>
                </a:cubicBezTo>
                <a:cubicBezTo>
                  <a:pt x="52" y="25"/>
                  <a:pt x="52" y="25"/>
                  <a:pt x="52" y="25"/>
                </a:cubicBezTo>
                <a:cubicBezTo>
                  <a:pt x="52" y="25"/>
                  <a:pt x="52" y="25"/>
                  <a:pt x="52" y="25"/>
                </a:cubicBezTo>
                <a:cubicBezTo>
                  <a:pt x="52" y="25"/>
                  <a:pt x="52" y="25"/>
                  <a:pt x="52" y="25"/>
                </a:cubicBezTo>
                <a:cubicBezTo>
                  <a:pt x="52" y="25"/>
                  <a:pt x="52" y="25"/>
                  <a:pt x="52" y="25"/>
                </a:cubicBezTo>
                <a:cubicBezTo>
                  <a:pt x="52" y="25"/>
                  <a:pt x="52" y="25"/>
                  <a:pt x="52" y="25"/>
                </a:cubicBezTo>
                <a:cubicBezTo>
                  <a:pt x="52" y="25"/>
                  <a:pt x="52" y="25"/>
                  <a:pt x="52" y="25"/>
                </a:cubicBezTo>
                <a:cubicBezTo>
                  <a:pt x="52" y="25"/>
                  <a:pt x="52" y="25"/>
                  <a:pt x="52" y="25"/>
                </a:cubicBezTo>
                <a:cubicBezTo>
                  <a:pt x="52" y="25"/>
                  <a:pt x="52" y="25"/>
                  <a:pt x="52" y="25"/>
                </a:cubicBezTo>
                <a:cubicBezTo>
                  <a:pt x="52" y="25"/>
                  <a:pt x="52" y="25"/>
                  <a:pt x="52" y="25"/>
                </a:cubicBezTo>
                <a:cubicBezTo>
                  <a:pt x="52" y="25"/>
                  <a:pt x="52" y="25"/>
                  <a:pt x="52" y="25"/>
                </a:cubicBezTo>
                <a:cubicBezTo>
                  <a:pt x="52" y="25"/>
                  <a:pt x="52" y="25"/>
                  <a:pt x="52" y="25"/>
                </a:cubicBezTo>
                <a:cubicBezTo>
                  <a:pt x="52" y="25"/>
                  <a:pt x="52" y="25"/>
                  <a:pt x="52" y="25"/>
                </a:cubicBezTo>
                <a:cubicBezTo>
                  <a:pt x="52" y="25"/>
                  <a:pt x="52" y="25"/>
                  <a:pt x="52" y="25"/>
                </a:cubicBezTo>
                <a:cubicBezTo>
                  <a:pt x="52" y="25"/>
                  <a:pt x="52" y="25"/>
                  <a:pt x="52" y="25"/>
                </a:cubicBezTo>
                <a:cubicBezTo>
                  <a:pt x="52" y="25"/>
                  <a:pt x="52" y="25"/>
                  <a:pt x="52" y="25"/>
                </a:cubicBezTo>
                <a:cubicBezTo>
                  <a:pt x="52" y="25"/>
                  <a:pt x="52" y="25"/>
                  <a:pt x="52" y="25"/>
                </a:cubicBezTo>
                <a:cubicBezTo>
                  <a:pt x="52" y="25"/>
                  <a:pt x="52" y="25"/>
                  <a:pt x="52" y="25"/>
                </a:cubicBezTo>
                <a:cubicBezTo>
                  <a:pt x="52" y="25"/>
                  <a:pt x="52" y="25"/>
                  <a:pt x="52" y="25"/>
                </a:cubicBezTo>
                <a:cubicBezTo>
                  <a:pt x="52" y="25"/>
                  <a:pt x="52" y="25"/>
                  <a:pt x="52" y="25"/>
                </a:cubicBezTo>
                <a:cubicBezTo>
                  <a:pt x="52" y="25"/>
                  <a:pt x="52" y="25"/>
                  <a:pt x="52" y="25"/>
                </a:cubicBezTo>
                <a:cubicBezTo>
                  <a:pt x="52" y="25"/>
                  <a:pt x="52" y="25"/>
                  <a:pt x="52" y="25"/>
                </a:cubicBezTo>
                <a:cubicBezTo>
                  <a:pt x="52" y="25"/>
                  <a:pt x="52" y="25"/>
                  <a:pt x="52" y="25"/>
                </a:cubicBezTo>
                <a:cubicBezTo>
                  <a:pt x="52" y="25"/>
                  <a:pt x="52" y="25"/>
                  <a:pt x="52" y="25"/>
                </a:cubicBezTo>
                <a:cubicBezTo>
                  <a:pt x="52" y="25"/>
                  <a:pt x="52" y="25"/>
                  <a:pt x="52" y="25"/>
                </a:cubicBezTo>
                <a:cubicBezTo>
                  <a:pt x="52" y="25"/>
                  <a:pt x="52" y="25"/>
                  <a:pt x="52" y="25"/>
                </a:cubicBezTo>
                <a:cubicBezTo>
                  <a:pt x="52" y="25"/>
                  <a:pt x="52" y="25"/>
                  <a:pt x="52" y="25"/>
                </a:cubicBezTo>
                <a:cubicBezTo>
                  <a:pt x="52" y="25"/>
                  <a:pt x="52" y="25"/>
                  <a:pt x="52" y="25"/>
                </a:cubicBezTo>
                <a:cubicBezTo>
                  <a:pt x="52" y="25"/>
                  <a:pt x="52" y="25"/>
                  <a:pt x="52" y="25"/>
                </a:cubicBezTo>
                <a:cubicBezTo>
                  <a:pt x="52" y="25"/>
                  <a:pt x="52" y="25"/>
                  <a:pt x="52" y="25"/>
                </a:cubicBezTo>
                <a:cubicBezTo>
                  <a:pt x="52" y="25"/>
                  <a:pt x="52" y="25"/>
                  <a:pt x="52" y="25"/>
                </a:cubicBezTo>
                <a:cubicBezTo>
                  <a:pt x="52" y="25"/>
                  <a:pt x="52" y="25"/>
                  <a:pt x="52" y="25"/>
                </a:cubicBezTo>
                <a:cubicBezTo>
                  <a:pt x="52" y="25"/>
                  <a:pt x="52" y="25"/>
                  <a:pt x="52" y="25"/>
                </a:cubicBezTo>
                <a:cubicBezTo>
                  <a:pt x="52" y="24"/>
                  <a:pt x="52" y="24"/>
                  <a:pt x="52" y="24"/>
                </a:cubicBezTo>
                <a:cubicBezTo>
                  <a:pt x="52" y="24"/>
                  <a:pt x="52" y="24"/>
                  <a:pt x="52" y="24"/>
                </a:cubicBezTo>
                <a:cubicBezTo>
                  <a:pt x="52" y="24"/>
                  <a:pt x="52" y="24"/>
                  <a:pt x="52" y="24"/>
                </a:cubicBezTo>
                <a:cubicBezTo>
                  <a:pt x="52" y="24"/>
                  <a:pt x="52" y="24"/>
                  <a:pt x="52" y="24"/>
                </a:cubicBezTo>
                <a:cubicBezTo>
                  <a:pt x="52" y="24"/>
                  <a:pt x="52" y="24"/>
                  <a:pt x="52" y="24"/>
                </a:cubicBezTo>
                <a:cubicBezTo>
                  <a:pt x="52" y="24"/>
                  <a:pt x="52" y="24"/>
                  <a:pt x="52" y="24"/>
                </a:cubicBezTo>
                <a:cubicBezTo>
                  <a:pt x="52" y="24"/>
                  <a:pt x="52" y="24"/>
                  <a:pt x="52" y="24"/>
                </a:cubicBezTo>
                <a:cubicBezTo>
                  <a:pt x="52" y="24"/>
                  <a:pt x="51" y="24"/>
                  <a:pt x="51" y="24"/>
                </a:cubicBezTo>
                <a:cubicBezTo>
                  <a:pt x="51" y="24"/>
                  <a:pt x="51" y="24"/>
                  <a:pt x="51" y="25"/>
                </a:cubicBezTo>
                <a:cubicBezTo>
                  <a:pt x="51" y="25"/>
                  <a:pt x="51" y="25"/>
                  <a:pt x="51" y="25"/>
                </a:cubicBezTo>
                <a:cubicBezTo>
                  <a:pt x="51" y="25"/>
                  <a:pt x="51" y="25"/>
                  <a:pt x="51" y="25"/>
                </a:cubicBezTo>
                <a:cubicBezTo>
                  <a:pt x="51" y="25"/>
                  <a:pt x="51" y="25"/>
                  <a:pt x="51" y="25"/>
                </a:cubicBezTo>
                <a:cubicBezTo>
                  <a:pt x="51" y="25"/>
                  <a:pt x="51" y="25"/>
                  <a:pt x="51" y="25"/>
                </a:cubicBezTo>
                <a:cubicBezTo>
                  <a:pt x="51" y="25"/>
                  <a:pt x="51" y="25"/>
                  <a:pt x="51" y="25"/>
                </a:cubicBezTo>
                <a:cubicBezTo>
                  <a:pt x="51" y="25"/>
                  <a:pt x="51" y="25"/>
                  <a:pt x="51" y="25"/>
                </a:cubicBezTo>
                <a:cubicBezTo>
                  <a:pt x="51" y="25"/>
                  <a:pt x="51" y="25"/>
                  <a:pt x="51" y="25"/>
                </a:cubicBezTo>
                <a:cubicBezTo>
                  <a:pt x="51" y="25"/>
                  <a:pt x="51" y="24"/>
                  <a:pt x="51" y="24"/>
                </a:cubicBezTo>
                <a:cubicBezTo>
                  <a:pt x="51" y="24"/>
                  <a:pt x="51" y="24"/>
                  <a:pt x="51" y="24"/>
                </a:cubicBezTo>
                <a:cubicBezTo>
                  <a:pt x="51" y="24"/>
                  <a:pt x="51" y="24"/>
                  <a:pt x="51" y="24"/>
                </a:cubicBezTo>
                <a:cubicBezTo>
                  <a:pt x="51" y="24"/>
                  <a:pt x="51" y="24"/>
                  <a:pt x="51" y="24"/>
                </a:cubicBezTo>
                <a:cubicBezTo>
                  <a:pt x="51" y="24"/>
                  <a:pt x="51" y="24"/>
                  <a:pt x="51" y="24"/>
                </a:cubicBezTo>
                <a:cubicBezTo>
                  <a:pt x="51" y="24"/>
                  <a:pt x="51" y="24"/>
                  <a:pt x="51" y="24"/>
                </a:cubicBezTo>
                <a:cubicBezTo>
                  <a:pt x="51" y="24"/>
                  <a:pt x="51" y="24"/>
                  <a:pt x="51" y="24"/>
                </a:cubicBezTo>
                <a:cubicBezTo>
                  <a:pt x="51" y="24"/>
                  <a:pt x="51" y="24"/>
                  <a:pt x="51" y="24"/>
                </a:cubicBezTo>
                <a:cubicBezTo>
                  <a:pt x="51" y="24"/>
                  <a:pt x="51" y="24"/>
                  <a:pt x="51" y="24"/>
                </a:cubicBezTo>
                <a:cubicBezTo>
                  <a:pt x="51" y="24"/>
                  <a:pt x="51" y="24"/>
                  <a:pt x="51" y="24"/>
                </a:cubicBezTo>
                <a:cubicBezTo>
                  <a:pt x="51" y="24"/>
                  <a:pt x="51" y="24"/>
                  <a:pt x="51" y="24"/>
                </a:cubicBezTo>
                <a:cubicBezTo>
                  <a:pt x="51" y="24"/>
                  <a:pt x="51" y="24"/>
                  <a:pt x="51" y="24"/>
                </a:cubicBezTo>
                <a:cubicBezTo>
                  <a:pt x="51" y="24"/>
                  <a:pt x="51" y="24"/>
                  <a:pt x="51" y="24"/>
                </a:cubicBezTo>
                <a:cubicBezTo>
                  <a:pt x="51" y="24"/>
                  <a:pt x="51" y="24"/>
                  <a:pt x="51" y="24"/>
                </a:cubicBezTo>
                <a:cubicBezTo>
                  <a:pt x="51" y="24"/>
                  <a:pt x="51" y="24"/>
                  <a:pt x="51" y="24"/>
                </a:cubicBezTo>
                <a:cubicBezTo>
                  <a:pt x="51" y="24"/>
                  <a:pt x="51" y="24"/>
                  <a:pt x="51" y="24"/>
                </a:cubicBezTo>
                <a:cubicBezTo>
                  <a:pt x="51" y="24"/>
                  <a:pt x="51" y="24"/>
                  <a:pt x="51" y="24"/>
                </a:cubicBezTo>
                <a:cubicBezTo>
                  <a:pt x="51" y="24"/>
                  <a:pt x="51" y="24"/>
                  <a:pt x="51" y="24"/>
                </a:cubicBezTo>
                <a:cubicBezTo>
                  <a:pt x="51" y="24"/>
                  <a:pt x="51" y="24"/>
                  <a:pt x="51" y="24"/>
                </a:cubicBezTo>
                <a:cubicBezTo>
                  <a:pt x="51" y="24"/>
                  <a:pt x="51" y="24"/>
                  <a:pt x="51" y="24"/>
                </a:cubicBezTo>
                <a:cubicBezTo>
                  <a:pt x="51" y="24"/>
                  <a:pt x="51" y="24"/>
                  <a:pt x="51" y="24"/>
                </a:cubicBezTo>
                <a:cubicBezTo>
                  <a:pt x="51" y="24"/>
                  <a:pt x="51" y="24"/>
                  <a:pt x="51" y="24"/>
                </a:cubicBezTo>
                <a:cubicBezTo>
                  <a:pt x="51" y="24"/>
                  <a:pt x="51" y="24"/>
                  <a:pt x="51" y="24"/>
                </a:cubicBezTo>
                <a:cubicBezTo>
                  <a:pt x="51" y="24"/>
                  <a:pt x="51" y="24"/>
                  <a:pt x="51" y="24"/>
                </a:cubicBezTo>
                <a:cubicBezTo>
                  <a:pt x="51" y="24"/>
                  <a:pt x="51" y="24"/>
                  <a:pt x="51" y="24"/>
                </a:cubicBezTo>
                <a:cubicBezTo>
                  <a:pt x="51" y="24"/>
                  <a:pt x="51" y="24"/>
                  <a:pt x="51" y="24"/>
                </a:cubicBezTo>
                <a:cubicBezTo>
                  <a:pt x="51" y="24"/>
                  <a:pt x="51" y="24"/>
                  <a:pt x="51" y="24"/>
                </a:cubicBezTo>
                <a:cubicBezTo>
                  <a:pt x="51" y="24"/>
                  <a:pt x="51" y="23"/>
                  <a:pt x="51" y="23"/>
                </a:cubicBezTo>
                <a:cubicBezTo>
                  <a:pt x="51" y="23"/>
                  <a:pt x="51" y="23"/>
                  <a:pt x="51" y="23"/>
                </a:cubicBezTo>
                <a:cubicBezTo>
                  <a:pt x="51" y="23"/>
                  <a:pt x="51" y="23"/>
                  <a:pt x="51" y="23"/>
                </a:cubicBezTo>
                <a:cubicBezTo>
                  <a:pt x="51" y="23"/>
                  <a:pt x="51" y="23"/>
                  <a:pt x="51" y="23"/>
                </a:cubicBezTo>
                <a:cubicBezTo>
                  <a:pt x="51" y="23"/>
                  <a:pt x="51" y="23"/>
                  <a:pt x="51" y="23"/>
                </a:cubicBezTo>
                <a:cubicBezTo>
                  <a:pt x="51" y="23"/>
                  <a:pt x="51" y="23"/>
                  <a:pt x="51" y="23"/>
                </a:cubicBezTo>
                <a:cubicBezTo>
                  <a:pt x="51" y="23"/>
                  <a:pt x="51" y="23"/>
                  <a:pt x="51" y="23"/>
                </a:cubicBezTo>
                <a:cubicBezTo>
                  <a:pt x="51" y="23"/>
                  <a:pt x="51" y="23"/>
                  <a:pt x="51" y="23"/>
                </a:cubicBezTo>
                <a:cubicBezTo>
                  <a:pt x="51" y="23"/>
                  <a:pt x="51" y="23"/>
                  <a:pt x="51" y="23"/>
                </a:cubicBezTo>
                <a:cubicBezTo>
                  <a:pt x="51" y="23"/>
                  <a:pt x="51" y="23"/>
                  <a:pt x="51" y="23"/>
                </a:cubicBezTo>
                <a:cubicBezTo>
                  <a:pt x="51" y="23"/>
                  <a:pt x="51" y="23"/>
                  <a:pt x="51" y="23"/>
                </a:cubicBezTo>
                <a:cubicBezTo>
                  <a:pt x="51" y="23"/>
                  <a:pt x="51" y="23"/>
                  <a:pt x="51" y="23"/>
                </a:cubicBezTo>
                <a:cubicBezTo>
                  <a:pt x="51" y="23"/>
                  <a:pt x="51" y="23"/>
                  <a:pt x="51" y="23"/>
                </a:cubicBezTo>
                <a:cubicBezTo>
                  <a:pt x="51" y="23"/>
                  <a:pt x="51" y="23"/>
                  <a:pt x="51" y="23"/>
                </a:cubicBezTo>
                <a:cubicBezTo>
                  <a:pt x="51" y="23"/>
                  <a:pt x="51" y="23"/>
                  <a:pt x="51" y="23"/>
                </a:cubicBezTo>
                <a:cubicBezTo>
                  <a:pt x="51" y="23"/>
                  <a:pt x="51" y="23"/>
                  <a:pt x="51" y="23"/>
                </a:cubicBezTo>
                <a:cubicBezTo>
                  <a:pt x="51" y="23"/>
                  <a:pt x="51" y="23"/>
                  <a:pt x="51" y="23"/>
                </a:cubicBezTo>
                <a:cubicBezTo>
                  <a:pt x="51" y="23"/>
                  <a:pt x="51" y="23"/>
                  <a:pt x="51" y="23"/>
                </a:cubicBezTo>
                <a:cubicBezTo>
                  <a:pt x="51" y="23"/>
                  <a:pt x="51" y="23"/>
                  <a:pt x="51" y="23"/>
                </a:cubicBezTo>
                <a:cubicBezTo>
                  <a:pt x="51" y="23"/>
                  <a:pt x="51" y="23"/>
                  <a:pt x="51" y="23"/>
                </a:cubicBezTo>
                <a:cubicBezTo>
                  <a:pt x="51" y="23"/>
                  <a:pt x="51" y="23"/>
                  <a:pt x="51" y="23"/>
                </a:cubicBezTo>
                <a:cubicBezTo>
                  <a:pt x="51" y="23"/>
                  <a:pt x="51" y="23"/>
                  <a:pt x="51" y="23"/>
                </a:cubicBezTo>
                <a:cubicBezTo>
                  <a:pt x="51" y="23"/>
                  <a:pt x="51" y="23"/>
                  <a:pt x="51" y="23"/>
                </a:cubicBezTo>
                <a:cubicBezTo>
                  <a:pt x="51" y="23"/>
                  <a:pt x="51" y="23"/>
                  <a:pt x="51" y="23"/>
                </a:cubicBezTo>
                <a:cubicBezTo>
                  <a:pt x="51" y="23"/>
                  <a:pt x="51" y="23"/>
                  <a:pt x="51" y="23"/>
                </a:cubicBezTo>
                <a:cubicBezTo>
                  <a:pt x="51" y="23"/>
                  <a:pt x="51" y="23"/>
                  <a:pt x="51" y="23"/>
                </a:cubicBezTo>
                <a:cubicBezTo>
                  <a:pt x="51" y="23"/>
                  <a:pt x="51" y="23"/>
                  <a:pt x="51" y="23"/>
                </a:cubicBezTo>
                <a:cubicBezTo>
                  <a:pt x="51" y="23"/>
                  <a:pt x="51" y="23"/>
                  <a:pt x="51" y="23"/>
                </a:cubicBezTo>
                <a:cubicBezTo>
                  <a:pt x="51" y="23"/>
                  <a:pt x="51" y="23"/>
                  <a:pt x="51" y="23"/>
                </a:cubicBezTo>
                <a:cubicBezTo>
                  <a:pt x="51" y="23"/>
                  <a:pt x="51" y="23"/>
                  <a:pt x="51" y="23"/>
                </a:cubicBezTo>
                <a:cubicBezTo>
                  <a:pt x="51" y="23"/>
                  <a:pt x="51" y="23"/>
                  <a:pt x="51" y="23"/>
                </a:cubicBezTo>
                <a:cubicBezTo>
                  <a:pt x="51" y="23"/>
                  <a:pt x="51" y="23"/>
                  <a:pt x="51" y="23"/>
                </a:cubicBezTo>
                <a:cubicBezTo>
                  <a:pt x="51" y="23"/>
                  <a:pt x="51" y="23"/>
                  <a:pt x="51" y="23"/>
                </a:cubicBezTo>
                <a:cubicBezTo>
                  <a:pt x="51" y="23"/>
                  <a:pt x="51" y="23"/>
                  <a:pt x="51" y="23"/>
                </a:cubicBezTo>
                <a:cubicBezTo>
                  <a:pt x="51" y="23"/>
                  <a:pt x="51" y="23"/>
                  <a:pt x="51" y="23"/>
                </a:cubicBezTo>
                <a:cubicBezTo>
                  <a:pt x="51" y="23"/>
                  <a:pt x="51" y="23"/>
                  <a:pt x="51" y="23"/>
                </a:cubicBezTo>
                <a:cubicBezTo>
                  <a:pt x="51" y="23"/>
                  <a:pt x="51" y="23"/>
                  <a:pt x="51" y="23"/>
                </a:cubicBezTo>
                <a:cubicBezTo>
                  <a:pt x="51" y="23"/>
                  <a:pt x="51" y="23"/>
                  <a:pt x="51" y="23"/>
                </a:cubicBezTo>
                <a:cubicBezTo>
                  <a:pt x="51" y="23"/>
                  <a:pt x="51" y="23"/>
                  <a:pt x="51" y="23"/>
                </a:cubicBezTo>
                <a:cubicBezTo>
                  <a:pt x="51" y="23"/>
                  <a:pt x="51" y="24"/>
                  <a:pt x="51" y="24"/>
                </a:cubicBezTo>
                <a:cubicBezTo>
                  <a:pt x="51" y="23"/>
                  <a:pt x="51" y="23"/>
                  <a:pt x="51" y="23"/>
                </a:cubicBezTo>
                <a:cubicBezTo>
                  <a:pt x="51" y="23"/>
                  <a:pt x="51" y="23"/>
                  <a:pt x="51" y="23"/>
                </a:cubicBezTo>
                <a:cubicBezTo>
                  <a:pt x="51" y="23"/>
                  <a:pt x="51" y="23"/>
                  <a:pt x="51" y="23"/>
                </a:cubicBezTo>
                <a:cubicBezTo>
                  <a:pt x="51" y="23"/>
                  <a:pt x="51" y="23"/>
                  <a:pt x="51" y="23"/>
                </a:cubicBezTo>
                <a:cubicBezTo>
                  <a:pt x="51" y="23"/>
                  <a:pt x="51" y="23"/>
                  <a:pt x="51" y="23"/>
                </a:cubicBezTo>
                <a:cubicBezTo>
                  <a:pt x="51" y="23"/>
                  <a:pt x="51" y="23"/>
                  <a:pt x="51" y="23"/>
                </a:cubicBezTo>
                <a:cubicBezTo>
                  <a:pt x="52" y="23"/>
                  <a:pt x="52" y="24"/>
                  <a:pt x="52" y="24"/>
                </a:cubicBezTo>
                <a:cubicBezTo>
                  <a:pt x="52" y="24"/>
                  <a:pt x="52" y="24"/>
                  <a:pt x="52" y="24"/>
                </a:cubicBezTo>
                <a:cubicBezTo>
                  <a:pt x="52" y="24"/>
                  <a:pt x="52" y="24"/>
                  <a:pt x="52" y="24"/>
                </a:cubicBezTo>
                <a:cubicBezTo>
                  <a:pt x="52" y="24"/>
                  <a:pt x="52" y="24"/>
                  <a:pt x="52" y="24"/>
                </a:cubicBezTo>
                <a:cubicBezTo>
                  <a:pt x="52" y="24"/>
                  <a:pt x="52" y="24"/>
                  <a:pt x="52" y="24"/>
                </a:cubicBezTo>
                <a:cubicBezTo>
                  <a:pt x="52" y="24"/>
                  <a:pt x="52" y="24"/>
                  <a:pt x="52" y="24"/>
                </a:cubicBezTo>
                <a:cubicBezTo>
                  <a:pt x="52" y="24"/>
                  <a:pt x="52" y="24"/>
                  <a:pt x="52" y="24"/>
                </a:cubicBezTo>
                <a:cubicBezTo>
                  <a:pt x="52" y="24"/>
                  <a:pt x="52" y="24"/>
                  <a:pt x="52" y="24"/>
                </a:cubicBezTo>
                <a:cubicBezTo>
                  <a:pt x="52" y="23"/>
                  <a:pt x="52" y="23"/>
                  <a:pt x="52" y="23"/>
                </a:cubicBezTo>
                <a:cubicBezTo>
                  <a:pt x="52" y="23"/>
                  <a:pt x="52" y="23"/>
                  <a:pt x="52" y="23"/>
                </a:cubicBezTo>
                <a:cubicBezTo>
                  <a:pt x="52" y="23"/>
                  <a:pt x="52" y="23"/>
                  <a:pt x="52" y="23"/>
                </a:cubicBezTo>
                <a:cubicBezTo>
                  <a:pt x="52" y="23"/>
                  <a:pt x="52" y="23"/>
                  <a:pt x="52" y="23"/>
                </a:cubicBezTo>
                <a:cubicBezTo>
                  <a:pt x="52" y="23"/>
                  <a:pt x="52" y="23"/>
                  <a:pt x="52" y="23"/>
                </a:cubicBezTo>
                <a:cubicBezTo>
                  <a:pt x="52" y="23"/>
                  <a:pt x="52" y="23"/>
                  <a:pt x="52" y="23"/>
                </a:cubicBezTo>
                <a:cubicBezTo>
                  <a:pt x="51" y="23"/>
                  <a:pt x="51" y="23"/>
                  <a:pt x="51" y="23"/>
                </a:cubicBezTo>
                <a:cubicBezTo>
                  <a:pt x="51" y="23"/>
                  <a:pt x="51" y="23"/>
                  <a:pt x="51" y="23"/>
                </a:cubicBezTo>
                <a:cubicBezTo>
                  <a:pt x="51" y="23"/>
                  <a:pt x="51" y="23"/>
                  <a:pt x="51" y="23"/>
                </a:cubicBezTo>
                <a:cubicBezTo>
                  <a:pt x="51" y="23"/>
                  <a:pt x="51" y="23"/>
                  <a:pt x="51" y="23"/>
                </a:cubicBezTo>
                <a:cubicBezTo>
                  <a:pt x="51" y="23"/>
                  <a:pt x="51" y="23"/>
                  <a:pt x="51" y="23"/>
                </a:cubicBezTo>
                <a:cubicBezTo>
                  <a:pt x="51" y="23"/>
                  <a:pt x="51" y="23"/>
                  <a:pt x="51" y="23"/>
                </a:cubicBezTo>
                <a:cubicBezTo>
                  <a:pt x="51" y="23"/>
                  <a:pt x="51" y="23"/>
                  <a:pt x="51" y="23"/>
                </a:cubicBezTo>
                <a:cubicBezTo>
                  <a:pt x="51" y="23"/>
                  <a:pt x="51" y="23"/>
                  <a:pt x="51" y="23"/>
                </a:cubicBezTo>
                <a:cubicBezTo>
                  <a:pt x="51" y="23"/>
                  <a:pt x="51" y="23"/>
                  <a:pt x="51" y="23"/>
                </a:cubicBezTo>
                <a:cubicBezTo>
                  <a:pt x="51" y="23"/>
                  <a:pt x="51" y="23"/>
                  <a:pt x="51" y="23"/>
                </a:cubicBezTo>
                <a:cubicBezTo>
                  <a:pt x="51" y="23"/>
                  <a:pt x="51" y="23"/>
                  <a:pt x="51" y="23"/>
                </a:cubicBezTo>
                <a:cubicBezTo>
                  <a:pt x="51" y="23"/>
                  <a:pt x="51" y="23"/>
                  <a:pt x="51" y="23"/>
                </a:cubicBezTo>
                <a:cubicBezTo>
                  <a:pt x="51" y="23"/>
                  <a:pt x="51" y="23"/>
                  <a:pt x="51" y="23"/>
                </a:cubicBezTo>
                <a:cubicBezTo>
                  <a:pt x="51" y="23"/>
                  <a:pt x="51" y="23"/>
                  <a:pt x="51" y="23"/>
                </a:cubicBezTo>
                <a:cubicBezTo>
                  <a:pt x="51" y="23"/>
                  <a:pt x="51" y="23"/>
                  <a:pt x="51" y="23"/>
                </a:cubicBezTo>
                <a:cubicBezTo>
                  <a:pt x="51" y="23"/>
                  <a:pt x="51" y="23"/>
                  <a:pt x="51" y="23"/>
                </a:cubicBezTo>
                <a:cubicBezTo>
                  <a:pt x="51" y="23"/>
                  <a:pt x="51" y="23"/>
                  <a:pt x="51" y="23"/>
                </a:cubicBezTo>
                <a:cubicBezTo>
                  <a:pt x="51" y="23"/>
                  <a:pt x="51" y="23"/>
                  <a:pt x="51" y="23"/>
                </a:cubicBezTo>
                <a:cubicBezTo>
                  <a:pt x="51" y="23"/>
                  <a:pt x="51" y="23"/>
                  <a:pt x="51" y="23"/>
                </a:cubicBezTo>
                <a:cubicBezTo>
                  <a:pt x="51" y="23"/>
                  <a:pt x="51" y="23"/>
                  <a:pt x="51" y="23"/>
                </a:cubicBezTo>
                <a:cubicBezTo>
                  <a:pt x="51" y="23"/>
                  <a:pt x="51" y="23"/>
                  <a:pt x="51" y="23"/>
                </a:cubicBezTo>
                <a:cubicBezTo>
                  <a:pt x="51" y="23"/>
                  <a:pt x="51" y="23"/>
                  <a:pt x="51" y="23"/>
                </a:cubicBezTo>
                <a:cubicBezTo>
                  <a:pt x="51" y="23"/>
                  <a:pt x="51" y="23"/>
                  <a:pt x="51" y="23"/>
                </a:cubicBezTo>
                <a:cubicBezTo>
                  <a:pt x="51" y="23"/>
                  <a:pt x="51" y="23"/>
                  <a:pt x="51" y="23"/>
                </a:cubicBezTo>
                <a:cubicBezTo>
                  <a:pt x="51" y="23"/>
                  <a:pt x="51" y="23"/>
                  <a:pt x="51" y="23"/>
                </a:cubicBezTo>
                <a:cubicBezTo>
                  <a:pt x="51" y="23"/>
                  <a:pt x="51" y="23"/>
                  <a:pt x="51" y="23"/>
                </a:cubicBezTo>
                <a:cubicBezTo>
                  <a:pt x="51" y="23"/>
                  <a:pt x="51" y="23"/>
                  <a:pt x="51" y="23"/>
                </a:cubicBezTo>
                <a:cubicBezTo>
                  <a:pt x="51" y="23"/>
                  <a:pt x="51" y="23"/>
                  <a:pt x="51" y="23"/>
                </a:cubicBezTo>
                <a:cubicBezTo>
                  <a:pt x="51" y="23"/>
                  <a:pt x="51" y="23"/>
                  <a:pt x="51" y="23"/>
                </a:cubicBezTo>
                <a:cubicBezTo>
                  <a:pt x="51" y="23"/>
                  <a:pt x="51" y="23"/>
                  <a:pt x="51" y="23"/>
                </a:cubicBezTo>
                <a:cubicBezTo>
                  <a:pt x="51" y="23"/>
                  <a:pt x="51" y="23"/>
                  <a:pt x="51" y="23"/>
                </a:cubicBezTo>
                <a:cubicBezTo>
                  <a:pt x="51" y="23"/>
                  <a:pt x="51" y="23"/>
                  <a:pt x="51" y="23"/>
                </a:cubicBezTo>
                <a:cubicBezTo>
                  <a:pt x="51" y="23"/>
                  <a:pt x="51" y="23"/>
                  <a:pt x="51" y="23"/>
                </a:cubicBezTo>
                <a:cubicBezTo>
                  <a:pt x="51" y="23"/>
                  <a:pt x="51" y="23"/>
                  <a:pt x="51" y="23"/>
                </a:cubicBezTo>
                <a:cubicBezTo>
                  <a:pt x="51" y="23"/>
                  <a:pt x="51" y="23"/>
                  <a:pt x="51" y="23"/>
                </a:cubicBezTo>
                <a:cubicBezTo>
                  <a:pt x="51" y="23"/>
                  <a:pt x="51" y="23"/>
                  <a:pt x="51" y="23"/>
                </a:cubicBezTo>
                <a:cubicBezTo>
                  <a:pt x="52" y="23"/>
                  <a:pt x="52" y="23"/>
                  <a:pt x="52" y="23"/>
                </a:cubicBezTo>
                <a:cubicBezTo>
                  <a:pt x="52" y="23"/>
                  <a:pt x="52" y="23"/>
                  <a:pt x="52" y="23"/>
                </a:cubicBezTo>
                <a:cubicBezTo>
                  <a:pt x="52" y="23"/>
                  <a:pt x="52" y="23"/>
                  <a:pt x="52" y="23"/>
                </a:cubicBezTo>
                <a:cubicBezTo>
                  <a:pt x="52" y="23"/>
                  <a:pt x="52" y="23"/>
                  <a:pt x="52" y="23"/>
                </a:cubicBezTo>
                <a:cubicBezTo>
                  <a:pt x="52" y="23"/>
                  <a:pt x="52" y="23"/>
                  <a:pt x="52" y="23"/>
                </a:cubicBezTo>
                <a:cubicBezTo>
                  <a:pt x="52" y="23"/>
                  <a:pt x="52" y="23"/>
                  <a:pt x="52" y="23"/>
                </a:cubicBezTo>
                <a:cubicBezTo>
                  <a:pt x="52" y="23"/>
                  <a:pt x="52" y="23"/>
                  <a:pt x="52" y="23"/>
                </a:cubicBezTo>
                <a:cubicBezTo>
                  <a:pt x="52" y="23"/>
                  <a:pt x="52" y="23"/>
                  <a:pt x="52" y="23"/>
                </a:cubicBezTo>
                <a:cubicBezTo>
                  <a:pt x="52" y="23"/>
                  <a:pt x="52" y="23"/>
                  <a:pt x="52" y="23"/>
                </a:cubicBezTo>
                <a:cubicBezTo>
                  <a:pt x="52" y="23"/>
                  <a:pt x="52" y="23"/>
                  <a:pt x="52" y="23"/>
                </a:cubicBezTo>
                <a:cubicBezTo>
                  <a:pt x="52" y="23"/>
                  <a:pt x="52" y="23"/>
                  <a:pt x="52" y="23"/>
                </a:cubicBezTo>
                <a:cubicBezTo>
                  <a:pt x="52" y="23"/>
                  <a:pt x="52" y="23"/>
                  <a:pt x="52" y="23"/>
                </a:cubicBezTo>
                <a:cubicBezTo>
                  <a:pt x="52" y="23"/>
                  <a:pt x="52" y="23"/>
                  <a:pt x="52" y="23"/>
                </a:cubicBezTo>
                <a:cubicBezTo>
                  <a:pt x="52" y="23"/>
                  <a:pt x="52" y="23"/>
                  <a:pt x="52" y="23"/>
                </a:cubicBezTo>
                <a:cubicBezTo>
                  <a:pt x="52" y="23"/>
                  <a:pt x="52" y="23"/>
                  <a:pt x="52" y="23"/>
                </a:cubicBezTo>
                <a:cubicBezTo>
                  <a:pt x="52" y="23"/>
                  <a:pt x="52" y="23"/>
                  <a:pt x="52" y="23"/>
                </a:cubicBezTo>
                <a:cubicBezTo>
                  <a:pt x="52" y="23"/>
                  <a:pt x="52" y="23"/>
                  <a:pt x="52" y="23"/>
                </a:cubicBezTo>
                <a:cubicBezTo>
                  <a:pt x="52" y="23"/>
                  <a:pt x="52" y="23"/>
                  <a:pt x="52" y="23"/>
                </a:cubicBezTo>
                <a:cubicBezTo>
                  <a:pt x="52" y="23"/>
                  <a:pt x="52" y="23"/>
                  <a:pt x="52" y="23"/>
                </a:cubicBezTo>
                <a:cubicBezTo>
                  <a:pt x="52" y="23"/>
                  <a:pt x="52" y="23"/>
                  <a:pt x="52" y="23"/>
                </a:cubicBezTo>
                <a:cubicBezTo>
                  <a:pt x="52" y="23"/>
                  <a:pt x="52" y="23"/>
                  <a:pt x="52" y="23"/>
                </a:cubicBezTo>
                <a:cubicBezTo>
                  <a:pt x="52" y="23"/>
                  <a:pt x="52" y="23"/>
                  <a:pt x="52" y="23"/>
                </a:cubicBezTo>
                <a:cubicBezTo>
                  <a:pt x="52" y="23"/>
                  <a:pt x="52" y="23"/>
                  <a:pt x="52" y="23"/>
                </a:cubicBezTo>
                <a:cubicBezTo>
                  <a:pt x="52" y="23"/>
                  <a:pt x="52" y="23"/>
                  <a:pt x="52" y="23"/>
                </a:cubicBezTo>
                <a:cubicBezTo>
                  <a:pt x="52" y="23"/>
                  <a:pt x="52" y="23"/>
                  <a:pt x="52" y="23"/>
                </a:cubicBezTo>
                <a:cubicBezTo>
                  <a:pt x="52" y="23"/>
                  <a:pt x="52" y="23"/>
                  <a:pt x="52" y="23"/>
                </a:cubicBezTo>
                <a:cubicBezTo>
                  <a:pt x="52" y="23"/>
                  <a:pt x="52" y="23"/>
                  <a:pt x="52" y="23"/>
                </a:cubicBezTo>
                <a:cubicBezTo>
                  <a:pt x="52" y="23"/>
                  <a:pt x="52" y="23"/>
                  <a:pt x="52" y="23"/>
                </a:cubicBezTo>
                <a:cubicBezTo>
                  <a:pt x="52" y="23"/>
                  <a:pt x="52" y="23"/>
                  <a:pt x="52" y="23"/>
                </a:cubicBezTo>
                <a:cubicBezTo>
                  <a:pt x="53" y="23"/>
                  <a:pt x="52" y="23"/>
                  <a:pt x="52" y="24"/>
                </a:cubicBezTo>
                <a:cubicBezTo>
                  <a:pt x="53" y="24"/>
                  <a:pt x="53" y="24"/>
                  <a:pt x="53" y="24"/>
                </a:cubicBezTo>
                <a:cubicBezTo>
                  <a:pt x="53" y="24"/>
                  <a:pt x="52" y="24"/>
                  <a:pt x="53" y="24"/>
                </a:cubicBezTo>
                <a:cubicBezTo>
                  <a:pt x="53" y="24"/>
                  <a:pt x="53" y="24"/>
                  <a:pt x="53" y="24"/>
                </a:cubicBezTo>
                <a:cubicBezTo>
                  <a:pt x="53" y="24"/>
                  <a:pt x="53" y="24"/>
                  <a:pt x="53" y="24"/>
                </a:cubicBezTo>
                <a:cubicBezTo>
                  <a:pt x="53" y="24"/>
                  <a:pt x="53" y="24"/>
                  <a:pt x="53" y="24"/>
                </a:cubicBezTo>
                <a:cubicBezTo>
                  <a:pt x="53" y="24"/>
                  <a:pt x="53" y="24"/>
                  <a:pt x="53" y="23"/>
                </a:cubicBezTo>
                <a:cubicBezTo>
                  <a:pt x="53" y="23"/>
                  <a:pt x="53" y="23"/>
                  <a:pt x="53" y="23"/>
                </a:cubicBezTo>
                <a:cubicBezTo>
                  <a:pt x="53" y="23"/>
                  <a:pt x="53" y="23"/>
                  <a:pt x="53" y="23"/>
                </a:cubicBezTo>
                <a:cubicBezTo>
                  <a:pt x="53" y="23"/>
                  <a:pt x="53" y="23"/>
                  <a:pt x="53" y="23"/>
                </a:cubicBezTo>
                <a:cubicBezTo>
                  <a:pt x="53" y="23"/>
                  <a:pt x="53" y="23"/>
                  <a:pt x="53" y="23"/>
                </a:cubicBezTo>
                <a:cubicBezTo>
                  <a:pt x="53" y="23"/>
                  <a:pt x="53" y="24"/>
                  <a:pt x="53" y="24"/>
                </a:cubicBezTo>
                <a:cubicBezTo>
                  <a:pt x="53" y="24"/>
                  <a:pt x="53" y="24"/>
                  <a:pt x="53" y="24"/>
                </a:cubicBezTo>
                <a:cubicBezTo>
                  <a:pt x="53" y="24"/>
                  <a:pt x="53" y="24"/>
                  <a:pt x="53" y="24"/>
                </a:cubicBezTo>
                <a:cubicBezTo>
                  <a:pt x="53" y="24"/>
                  <a:pt x="53" y="24"/>
                  <a:pt x="53" y="24"/>
                </a:cubicBezTo>
                <a:cubicBezTo>
                  <a:pt x="53" y="24"/>
                  <a:pt x="53" y="24"/>
                  <a:pt x="53" y="24"/>
                </a:cubicBezTo>
                <a:cubicBezTo>
                  <a:pt x="53" y="24"/>
                  <a:pt x="53" y="24"/>
                  <a:pt x="53" y="24"/>
                </a:cubicBezTo>
                <a:cubicBezTo>
                  <a:pt x="53" y="24"/>
                  <a:pt x="53" y="24"/>
                  <a:pt x="53" y="24"/>
                </a:cubicBezTo>
                <a:cubicBezTo>
                  <a:pt x="53" y="24"/>
                  <a:pt x="53" y="24"/>
                  <a:pt x="53" y="24"/>
                </a:cubicBezTo>
                <a:cubicBezTo>
                  <a:pt x="53" y="24"/>
                  <a:pt x="53" y="24"/>
                  <a:pt x="53" y="24"/>
                </a:cubicBezTo>
                <a:cubicBezTo>
                  <a:pt x="53" y="24"/>
                  <a:pt x="53" y="24"/>
                  <a:pt x="53" y="24"/>
                </a:cubicBezTo>
                <a:cubicBezTo>
                  <a:pt x="53" y="24"/>
                  <a:pt x="53" y="24"/>
                  <a:pt x="53" y="24"/>
                </a:cubicBezTo>
                <a:cubicBezTo>
                  <a:pt x="53" y="24"/>
                  <a:pt x="53" y="24"/>
                  <a:pt x="53" y="24"/>
                </a:cubicBezTo>
                <a:cubicBezTo>
                  <a:pt x="53" y="24"/>
                  <a:pt x="53" y="24"/>
                  <a:pt x="53" y="24"/>
                </a:cubicBezTo>
                <a:cubicBezTo>
                  <a:pt x="53" y="24"/>
                  <a:pt x="53" y="24"/>
                  <a:pt x="53" y="24"/>
                </a:cubicBezTo>
                <a:cubicBezTo>
                  <a:pt x="53" y="24"/>
                  <a:pt x="53" y="24"/>
                  <a:pt x="53" y="24"/>
                </a:cubicBezTo>
                <a:cubicBezTo>
                  <a:pt x="53" y="24"/>
                  <a:pt x="53" y="24"/>
                  <a:pt x="53" y="24"/>
                </a:cubicBezTo>
                <a:cubicBezTo>
                  <a:pt x="53" y="24"/>
                  <a:pt x="53" y="24"/>
                  <a:pt x="53" y="24"/>
                </a:cubicBezTo>
                <a:cubicBezTo>
                  <a:pt x="53" y="24"/>
                  <a:pt x="53" y="24"/>
                  <a:pt x="53" y="24"/>
                </a:cubicBezTo>
                <a:cubicBezTo>
                  <a:pt x="53" y="24"/>
                  <a:pt x="53" y="24"/>
                  <a:pt x="53" y="24"/>
                </a:cubicBezTo>
                <a:cubicBezTo>
                  <a:pt x="53" y="24"/>
                  <a:pt x="53" y="24"/>
                  <a:pt x="53" y="24"/>
                </a:cubicBezTo>
                <a:cubicBezTo>
                  <a:pt x="53" y="24"/>
                  <a:pt x="53" y="24"/>
                  <a:pt x="53" y="24"/>
                </a:cubicBezTo>
                <a:cubicBezTo>
                  <a:pt x="53" y="24"/>
                  <a:pt x="53" y="24"/>
                  <a:pt x="53" y="24"/>
                </a:cubicBezTo>
                <a:cubicBezTo>
                  <a:pt x="53" y="24"/>
                  <a:pt x="53" y="24"/>
                  <a:pt x="53" y="24"/>
                </a:cubicBezTo>
                <a:cubicBezTo>
                  <a:pt x="53" y="24"/>
                  <a:pt x="53" y="24"/>
                  <a:pt x="53" y="24"/>
                </a:cubicBezTo>
                <a:cubicBezTo>
                  <a:pt x="53" y="24"/>
                  <a:pt x="53" y="24"/>
                  <a:pt x="53" y="24"/>
                </a:cubicBezTo>
                <a:cubicBezTo>
                  <a:pt x="53" y="24"/>
                  <a:pt x="53" y="24"/>
                  <a:pt x="53" y="24"/>
                </a:cubicBezTo>
                <a:cubicBezTo>
                  <a:pt x="53" y="24"/>
                  <a:pt x="53" y="24"/>
                  <a:pt x="53" y="24"/>
                </a:cubicBezTo>
                <a:cubicBezTo>
                  <a:pt x="53" y="24"/>
                  <a:pt x="53" y="24"/>
                  <a:pt x="53" y="24"/>
                </a:cubicBezTo>
                <a:cubicBezTo>
                  <a:pt x="53" y="24"/>
                  <a:pt x="53" y="24"/>
                  <a:pt x="53" y="24"/>
                </a:cubicBezTo>
                <a:cubicBezTo>
                  <a:pt x="53" y="24"/>
                  <a:pt x="53" y="24"/>
                  <a:pt x="53" y="24"/>
                </a:cubicBezTo>
                <a:cubicBezTo>
                  <a:pt x="53" y="24"/>
                  <a:pt x="53" y="24"/>
                  <a:pt x="53" y="24"/>
                </a:cubicBezTo>
                <a:cubicBezTo>
                  <a:pt x="53" y="24"/>
                  <a:pt x="53" y="24"/>
                  <a:pt x="53" y="24"/>
                </a:cubicBezTo>
                <a:cubicBezTo>
                  <a:pt x="53" y="24"/>
                  <a:pt x="53" y="24"/>
                  <a:pt x="53" y="24"/>
                </a:cubicBezTo>
                <a:cubicBezTo>
                  <a:pt x="53" y="24"/>
                  <a:pt x="53" y="24"/>
                  <a:pt x="53" y="24"/>
                </a:cubicBezTo>
                <a:cubicBezTo>
                  <a:pt x="53" y="24"/>
                  <a:pt x="53" y="24"/>
                  <a:pt x="53" y="24"/>
                </a:cubicBezTo>
                <a:cubicBezTo>
                  <a:pt x="53" y="24"/>
                  <a:pt x="53" y="24"/>
                  <a:pt x="53" y="24"/>
                </a:cubicBezTo>
                <a:cubicBezTo>
                  <a:pt x="53" y="24"/>
                  <a:pt x="53" y="24"/>
                  <a:pt x="53" y="24"/>
                </a:cubicBezTo>
                <a:cubicBezTo>
                  <a:pt x="53" y="23"/>
                  <a:pt x="53" y="23"/>
                  <a:pt x="53" y="23"/>
                </a:cubicBezTo>
                <a:cubicBezTo>
                  <a:pt x="53" y="23"/>
                  <a:pt x="53" y="23"/>
                  <a:pt x="53" y="23"/>
                </a:cubicBezTo>
                <a:cubicBezTo>
                  <a:pt x="53" y="23"/>
                  <a:pt x="53" y="23"/>
                  <a:pt x="53" y="23"/>
                </a:cubicBezTo>
                <a:cubicBezTo>
                  <a:pt x="53" y="23"/>
                  <a:pt x="53" y="23"/>
                  <a:pt x="53" y="23"/>
                </a:cubicBezTo>
                <a:cubicBezTo>
                  <a:pt x="53" y="23"/>
                  <a:pt x="53" y="23"/>
                  <a:pt x="53" y="23"/>
                </a:cubicBezTo>
                <a:cubicBezTo>
                  <a:pt x="53" y="23"/>
                  <a:pt x="53" y="23"/>
                  <a:pt x="53" y="23"/>
                </a:cubicBezTo>
                <a:cubicBezTo>
                  <a:pt x="53" y="23"/>
                  <a:pt x="53" y="23"/>
                  <a:pt x="53" y="23"/>
                </a:cubicBezTo>
                <a:cubicBezTo>
                  <a:pt x="53" y="23"/>
                  <a:pt x="53" y="23"/>
                  <a:pt x="53" y="23"/>
                </a:cubicBezTo>
                <a:cubicBezTo>
                  <a:pt x="53" y="23"/>
                  <a:pt x="53" y="23"/>
                  <a:pt x="53" y="23"/>
                </a:cubicBezTo>
                <a:cubicBezTo>
                  <a:pt x="53" y="23"/>
                  <a:pt x="53" y="23"/>
                  <a:pt x="53" y="23"/>
                </a:cubicBezTo>
                <a:cubicBezTo>
                  <a:pt x="53" y="23"/>
                  <a:pt x="53" y="23"/>
                  <a:pt x="52" y="23"/>
                </a:cubicBezTo>
                <a:cubicBezTo>
                  <a:pt x="52" y="23"/>
                  <a:pt x="52" y="23"/>
                  <a:pt x="52" y="23"/>
                </a:cubicBezTo>
                <a:cubicBezTo>
                  <a:pt x="52" y="23"/>
                  <a:pt x="52" y="23"/>
                  <a:pt x="52" y="23"/>
                </a:cubicBezTo>
                <a:cubicBezTo>
                  <a:pt x="52" y="23"/>
                  <a:pt x="52" y="23"/>
                  <a:pt x="52" y="23"/>
                </a:cubicBezTo>
                <a:cubicBezTo>
                  <a:pt x="52" y="23"/>
                  <a:pt x="52" y="23"/>
                  <a:pt x="52" y="23"/>
                </a:cubicBezTo>
                <a:cubicBezTo>
                  <a:pt x="52" y="23"/>
                  <a:pt x="52" y="23"/>
                  <a:pt x="52" y="23"/>
                </a:cubicBezTo>
                <a:cubicBezTo>
                  <a:pt x="52" y="23"/>
                  <a:pt x="52" y="23"/>
                  <a:pt x="52" y="23"/>
                </a:cubicBezTo>
                <a:cubicBezTo>
                  <a:pt x="52" y="23"/>
                  <a:pt x="52" y="23"/>
                  <a:pt x="52" y="23"/>
                </a:cubicBezTo>
                <a:cubicBezTo>
                  <a:pt x="52" y="23"/>
                  <a:pt x="52" y="23"/>
                  <a:pt x="52" y="23"/>
                </a:cubicBezTo>
                <a:cubicBezTo>
                  <a:pt x="52" y="23"/>
                  <a:pt x="52" y="23"/>
                  <a:pt x="52" y="23"/>
                </a:cubicBezTo>
                <a:cubicBezTo>
                  <a:pt x="52" y="23"/>
                  <a:pt x="52" y="23"/>
                  <a:pt x="52" y="23"/>
                </a:cubicBezTo>
                <a:cubicBezTo>
                  <a:pt x="52" y="23"/>
                  <a:pt x="52" y="23"/>
                  <a:pt x="52" y="23"/>
                </a:cubicBezTo>
                <a:cubicBezTo>
                  <a:pt x="52" y="23"/>
                  <a:pt x="52" y="23"/>
                  <a:pt x="52" y="23"/>
                </a:cubicBezTo>
                <a:cubicBezTo>
                  <a:pt x="52" y="23"/>
                  <a:pt x="52" y="23"/>
                  <a:pt x="52" y="23"/>
                </a:cubicBezTo>
                <a:cubicBezTo>
                  <a:pt x="52" y="23"/>
                  <a:pt x="52" y="23"/>
                  <a:pt x="52" y="23"/>
                </a:cubicBezTo>
                <a:cubicBezTo>
                  <a:pt x="52" y="23"/>
                  <a:pt x="52" y="23"/>
                  <a:pt x="52" y="23"/>
                </a:cubicBezTo>
                <a:cubicBezTo>
                  <a:pt x="52" y="23"/>
                  <a:pt x="52" y="23"/>
                  <a:pt x="52" y="23"/>
                </a:cubicBezTo>
                <a:cubicBezTo>
                  <a:pt x="52" y="23"/>
                  <a:pt x="52" y="23"/>
                  <a:pt x="52" y="22"/>
                </a:cubicBezTo>
                <a:cubicBezTo>
                  <a:pt x="52" y="22"/>
                  <a:pt x="52" y="22"/>
                  <a:pt x="52" y="22"/>
                </a:cubicBezTo>
                <a:cubicBezTo>
                  <a:pt x="52" y="22"/>
                  <a:pt x="52" y="22"/>
                  <a:pt x="52" y="22"/>
                </a:cubicBezTo>
                <a:cubicBezTo>
                  <a:pt x="52" y="22"/>
                  <a:pt x="52" y="22"/>
                  <a:pt x="52" y="22"/>
                </a:cubicBezTo>
                <a:cubicBezTo>
                  <a:pt x="52" y="22"/>
                  <a:pt x="52" y="22"/>
                  <a:pt x="52" y="22"/>
                </a:cubicBezTo>
                <a:cubicBezTo>
                  <a:pt x="52" y="22"/>
                  <a:pt x="52" y="22"/>
                  <a:pt x="52" y="22"/>
                </a:cubicBezTo>
                <a:cubicBezTo>
                  <a:pt x="52" y="22"/>
                  <a:pt x="52" y="22"/>
                  <a:pt x="52" y="22"/>
                </a:cubicBezTo>
                <a:cubicBezTo>
                  <a:pt x="52" y="22"/>
                  <a:pt x="52" y="22"/>
                  <a:pt x="52" y="22"/>
                </a:cubicBezTo>
                <a:cubicBezTo>
                  <a:pt x="52" y="22"/>
                  <a:pt x="52" y="22"/>
                  <a:pt x="52" y="22"/>
                </a:cubicBezTo>
                <a:cubicBezTo>
                  <a:pt x="52" y="22"/>
                  <a:pt x="52" y="22"/>
                  <a:pt x="52" y="22"/>
                </a:cubicBezTo>
                <a:cubicBezTo>
                  <a:pt x="52" y="22"/>
                  <a:pt x="52" y="22"/>
                  <a:pt x="52" y="22"/>
                </a:cubicBezTo>
                <a:cubicBezTo>
                  <a:pt x="52" y="22"/>
                  <a:pt x="52" y="22"/>
                  <a:pt x="52" y="22"/>
                </a:cubicBezTo>
                <a:cubicBezTo>
                  <a:pt x="52" y="22"/>
                  <a:pt x="52" y="22"/>
                  <a:pt x="52" y="22"/>
                </a:cubicBezTo>
                <a:cubicBezTo>
                  <a:pt x="52" y="22"/>
                  <a:pt x="52" y="22"/>
                  <a:pt x="52" y="22"/>
                </a:cubicBezTo>
                <a:cubicBezTo>
                  <a:pt x="52" y="22"/>
                  <a:pt x="52" y="22"/>
                  <a:pt x="52" y="22"/>
                </a:cubicBezTo>
                <a:cubicBezTo>
                  <a:pt x="52" y="22"/>
                  <a:pt x="52" y="22"/>
                  <a:pt x="52" y="22"/>
                </a:cubicBezTo>
                <a:cubicBezTo>
                  <a:pt x="52" y="22"/>
                  <a:pt x="52" y="22"/>
                  <a:pt x="52" y="22"/>
                </a:cubicBezTo>
                <a:cubicBezTo>
                  <a:pt x="52" y="22"/>
                  <a:pt x="52" y="22"/>
                  <a:pt x="52" y="22"/>
                </a:cubicBezTo>
                <a:cubicBezTo>
                  <a:pt x="52" y="22"/>
                  <a:pt x="52" y="22"/>
                  <a:pt x="52" y="22"/>
                </a:cubicBezTo>
                <a:cubicBezTo>
                  <a:pt x="52" y="22"/>
                  <a:pt x="52" y="22"/>
                  <a:pt x="52" y="22"/>
                </a:cubicBezTo>
                <a:cubicBezTo>
                  <a:pt x="52" y="22"/>
                  <a:pt x="52" y="22"/>
                  <a:pt x="52" y="22"/>
                </a:cubicBezTo>
                <a:cubicBezTo>
                  <a:pt x="52" y="22"/>
                  <a:pt x="52" y="22"/>
                  <a:pt x="52" y="22"/>
                </a:cubicBezTo>
                <a:cubicBezTo>
                  <a:pt x="52" y="22"/>
                  <a:pt x="52" y="22"/>
                  <a:pt x="52" y="22"/>
                </a:cubicBezTo>
                <a:cubicBezTo>
                  <a:pt x="52" y="22"/>
                  <a:pt x="52" y="22"/>
                  <a:pt x="52" y="22"/>
                </a:cubicBezTo>
                <a:cubicBezTo>
                  <a:pt x="52" y="22"/>
                  <a:pt x="52" y="22"/>
                  <a:pt x="52" y="22"/>
                </a:cubicBezTo>
                <a:cubicBezTo>
                  <a:pt x="52" y="22"/>
                  <a:pt x="52" y="22"/>
                  <a:pt x="53" y="22"/>
                </a:cubicBezTo>
                <a:cubicBezTo>
                  <a:pt x="53" y="22"/>
                  <a:pt x="53" y="22"/>
                  <a:pt x="53" y="22"/>
                </a:cubicBezTo>
                <a:cubicBezTo>
                  <a:pt x="53" y="22"/>
                  <a:pt x="53" y="22"/>
                  <a:pt x="53" y="22"/>
                </a:cubicBezTo>
                <a:cubicBezTo>
                  <a:pt x="53" y="22"/>
                  <a:pt x="52" y="22"/>
                  <a:pt x="52" y="22"/>
                </a:cubicBezTo>
                <a:cubicBezTo>
                  <a:pt x="52" y="22"/>
                  <a:pt x="53" y="22"/>
                  <a:pt x="53" y="22"/>
                </a:cubicBezTo>
                <a:cubicBezTo>
                  <a:pt x="53" y="22"/>
                  <a:pt x="53" y="22"/>
                  <a:pt x="53" y="22"/>
                </a:cubicBezTo>
                <a:cubicBezTo>
                  <a:pt x="53" y="22"/>
                  <a:pt x="53" y="22"/>
                  <a:pt x="53" y="22"/>
                </a:cubicBezTo>
                <a:cubicBezTo>
                  <a:pt x="53" y="22"/>
                  <a:pt x="53" y="22"/>
                  <a:pt x="53" y="22"/>
                </a:cubicBezTo>
                <a:cubicBezTo>
                  <a:pt x="53" y="22"/>
                  <a:pt x="53" y="22"/>
                  <a:pt x="53" y="22"/>
                </a:cubicBezTo>
                <a:cubicBezTo>
                  <a:pt x="53" y="22"/>
                  <a:pt x="53" y="22"/>
                  <a:pt x="53" y="22"/>
                </a:cubicBezTo>
                <a:cubicBezTo>
                  <a:pt x="53" y="22"/>
                  <a:pt x="53" y="22"/>
                  <a:pt x="53" y="22"/>
                </a:cubicBezTo>
                <a:cubicBezTo>
                  <a:pt x="53" y="22"/>
                  <a:pt x="53" y="22"/>
                  <a:pt x="53" y="21"/>
                </a:cubicBezTo>
                <a:cubicBezTo>
                  <a:pt x="53" y="21"/>
                  <a:pt x="53" y="21"/>
                  <a:pt x="52" y="21"/>
                </a:cubicBezTo>
                <a:cubicBezTo>
                  <a:pt x="52" y="21"/>
                  <a:pt x="52" y="21"/>
                  <a:pt x="52" y="21"/>
                </a:cubicBezTo>
                <a:cubicBezTo>
                  <a:pt x="52" y="21"/>
                  <a:pt x="52" y="21"/>
                  <a:pt x="52" y="21"/>
                </a:cubicBezTo>
                <a:cubicBezTo>
                  <a:pt x="52" y="21"/>
                  <a:pt x="52" y="21"/>
                  <a:pt x="52" y="21"/>
                </a:cubicBezTo>
                <a:cubicBezTo>
                  <a:pt x="52" y="21"/>
                  <a:pt x="52" y="21"/>
                  <a:pt x="52" y="21"/>
                </a:cubicBezTo>
                <a:cubicBezTo>
                  <a:pt x="52" y="21"/>
                  <a:pt x="52" y="21"/>
                  <a:pt x="52" y="21"/>
                </a:cubicBezTo>
                <a:cubicBezTo>
                  <a:pt x="52" y="21"/>
                  <a:pt x="52" y="21"/>
                  <a:pt x="52" y="21"/>
                </a:cubicBezTo>
                <a:cubicBezTo>
                  <a:pt x="52" y="21"/>
                  <a:pt x="52" y="21"/>
                  <a:pt x="52" y="21"/>
                </a:cubicBezTo>
                <a:cubicBezTo>
                  <a:pt x="52" y="21"/>
                  <a:pt x="52" y="21"/>
                  <a:pt x="52" y="21"/>
                </a:cubicBezTo>
                <a:cubicBezTo>
                  <a:pt x="52" y="21"/>
                  <a:pt x="52" y="21"/>
                  <a:pt x="52" y="21"/>
                </a:cubicBezTo>
                <a:cubicBezTo>
                  <a:pt x="52" y="21"/>
                  <a:pt x="52" y="21"/>
                  <a:pt x="52" y="21"/>
                </a:cubicBezTo>
                <a:cubicBezTo>
                  <a:pt x="52" y="21"/>
                  <a:pt x="52" y="21"/>
                  <a:pt x="52" y="21"/>
                </a:cubicBezTo>
                <a:cubicBezTo>
                  <a:pt x="52" y="21"/>
                  <a:pt x="52" y="21"/>
                  <a:pt x="52" y="21"/>
                </a:cubicBezTo>
                <a:cubicBezTo>
                  <a:pt x="52" y="21"/>
                  <a:pt x="52" y="21"/>
                  <a:pt x="52" y="21"/>
                </a:cubicBezTo>
                <a:cubicBezTo>
                  <a:pt x="52" y="21"/>
                  <a:pt x="52" y="21"/>
                  <a:pt x="52" y="21"/>
                </a:cubicBezTo>
                <a:cubicBezTo>
                  <a:pt x="52" y="21"/>
                  <a:pt x="52" y="21"/>
                  <a:pt x="52" y="21"/>
                </a:cubicBezTo>
                <a:cubicBezTo>
                  <a:pt x="52" y="21"/>
                  <a:pt x="52" y="21"/>
                  <a:pt x="52" y="21"/>
                </a:cubicBezTo>
                <a:cubicBezTo>
                  <a:pt x="52" y="21"/>
                  <a:pt x="52" y="21"/>
                  <a:pt x="52" y="21"/>
                </a:cubicBezTo>
                <a:cubicBezTo>
                  <a:pt x="52" y="21"/>
                  <a:pt x="52" y="21"/>
                  <a:pt x="52" y="21"/>
                </a:cubicBezTo>
                <a:cubicBezTo>
                  <a:pt x="52" y="21"/>
                  <a:pt x="52" y="21"/>
                  <a:pt x="52" y="21"/>
                </a:cubicBezTo>
                <a:cubicBezTo>
                  <a:pt x="52" y="21"/>
                  <a:pt x="52" y="21"/>
                  <a:pt x="52" y="21"/>
                </a:cubicBezTo>
                <a:cubicBezTo>
                  <a:pt x="52" y="21"/>
                  <a:pt x="52" y="21"/>
                  <a:pt x="52" y="21"/>
                </a:cubicBezTo>
                <a:cubicBezTo>
                  <a:pt x="52" y="21"/>
                  <a:pt x="52" y="21"/>
                  <a:pt x="52" y="21"/>
                </a:cubicBezTo>
                <a:cubicBezTo>
                  <a:pt x="52" y="21"/>
                  <a:pt x="52" y="21"/>
                  <a:pt x="52" y="21"/>
                </a:cubicBezTo>
                <a:cubicBezTo>
                  <a:pt x="52" y="21"/>
                  <a:pt x="52" y="21"/>
                  <a:pt x="52" y="21"/>
                </a:cubicBezTo>
                <a:cubicBezTo>
                  <a:pt x="52" y="21"/>
                  <a:pt x="52" y="21"/>
                  <a:pt x="52" y="21"/>
                </a:cubicBezTo>
                <a:cubicBezTo>
                  <a:pt x="52" y="21"/>
                  <a:pt x="52" y="21"/>
                  <a:pt x="52" y="21"/>
                </a:cubicBezTo>
                <a:cubicBezTo>
                  <a:pt x="52" y="21"/>
                  <a:pt x="52" y="21"/>
                  <a:pt x="52" y="21"/>
                </a:cubicBezTo>
                <a:cubicBezTo>
                  <a:pt x="52" y="21"/>
                  <a:pt x="52" y="21"/>
                  <a:pt x="52" y="21"/>
                </a:cubicBezTo>
                <a:cubicBezTo>
                  <a:pt x="52" y="21"/>
                  <a:pt x="52" y="21"/>
                  <a:pt x="52" y="21"/>
                </a:cubicBezTo>
                <a:cubicBezTo>
                  <a:pt x="52" y="21"/>
                  <a:pt x="52" y="21"/>
                  <a:pt x="52" y="21"/>
                </a:cubicBezTo>
                <a:cubicBezTo>
                  <a:pt x="52" y="21"/>
                  <a:pt x="52" y="21"/>
                  <a:pt x="52" y="21"/>
                </a:cubicBezTo>
                <a:cubicBezTo>
                  <a:pt x="52" y="21"/>
                  <a:pt x="52" y="21"/>
                  <a:pt x="52" y="21"/>
                </a:cubicBezTo>
                <a:cubicBezTo>
                  <a:pt x="52" y="21"/>
                  <a:pt x="52" y="21"/>
                  <a:pt x="52" y="21"/>
                </a:cubicBezTo>
                <a:cubicBezTo>
                  <a:pt x="52" y="21"/>
                  <a:pt x="52" y="21"/>
                  <a:pt x="52" y="21"/>
                </a:cubicBezTo>
                <a:cubicBezTo>
                  <a:pt x="52" y="21"/>
                  <a:pt x="52" y="21"/>
                  <a:pt x="52" y="21"/>
                </a:cubicBezTo>
                <a:cubicBezTo>
                  <a:pt x="52" y="21"/>
                  <a:pt x="52" y="21"/>
                  <a:pt x="52" y="21"/>
                </a:cubicBezTo>
                <a:cubicBezTo>
                  <a:pt x="52" y="21"/>
                  <a:pt x="52" y="21"/>
                  <a:pt x="52" y="21"/>
                </a:cubicBezTo>
                <a:cubicBezTo>
                  <a:pt x="52" y="21"/>
                  <a:pt x="52" y="21"/>
                  <a:pt x="52" y="21"/>
                </a:cubicBezTo>
                <a:cubicBezTo>
                  <a:pt x="52" y="21"/>
                  <a:pt x="52" y="21"/>
                  <a:pt x="52" y="21"/>
                </a:cubicBezTo>
                <a:cubicBezTo>
                  <a:pt x="52" y="21"/>
                  <a:pt x="52" y="21"/>
                  <a:pt x="52" y="21"/>
                </a:cubicBezTo>
                <a:cubicBezTo>
                  <a:pt x="52" y="21"/>
                  <a:pt x="52" y="21"/>
                  <a:pt x="52" y="21"/>
                </a:cubicBezTo>
                <a:cubicBezTo>
                  <a:pt x="52" y="21"/>
                  <a:pt x="52" y="21"/>
                  <a:pt x="53" y="21"/>
                </a:cubicBezTo>
                <a:cubicBezTo>
                  <a:pt x="53" y="21"/>
                  <a:pt x="53" y="20"/>
                  <a:pt x="53" y="20"/>
                </a:cubicBezTo>
                <a:cubicBezTo>
                  <a:pt x="53" y="20"/>
                  <a:pt x="53" y="20"/>
                  <a:pt x="53" y="20"/>
                </a:cubicBezTo>
                <a:cubicBezTo>
                  <a:pt x="53" y="20"/>
                  <a:pt x="53" y="20"/>
                  <a:pt x="53" y="20"/>
                </a:cubicBezTo>
                <a:cubicBezTo>
                  <a:pt x="53" y="20"/>
                  <a:pt x="53" y="20"/>
                  <a:pt x="53" y="20"/>
                </a:cubicBezTo>
                <a:cubicBezTo>
                  <a:pt x="49" y="17"/>
                  <a:pt x="43" y="15"/>
                  <a:pt x="38" y="15"/>
                </a:cubicBezTo>
                <a:cubicBezTo>
                  <a:pt x="34" y="15"/>
                  <a:pt x="31" y="16"/>
                  <a:pt x="28" y="17"/>
                </a:cubicBezTo>
                <a:cubicBezTo>
                  <a:pt x="28" y="17"/>
                  <a:pt x="28" y="17"/>
                  <a:pt x="28" y="17"/>
                </a:cubicBezTo>
                <a:cubicBezTo>
                  <a:pt x="28" y="17"/>
                  <a:pt x="28" y="17"/>
                  <a:pt x="28" y="17"/>
                </a:cubicBezTo>
                <a:cubicBezTo>
                  <a:pt x="28" y="17"/>
                  <a:pt x="28" y="17"/>
                  <a:pt x="28" y="17"/>
                </a:cubicBezTo>
                <a:cubicBezTo>
                  <a:pt x="28" y="17"/>
                  <a:pt x="28" y="17"/>
                  <a:pt x="28" y="17"/>
                </a:cubicBezTo>
                <a:cubicBezTo>
                  <a:pt x="28" y="17"/>
                  <a:pt x="28" y="17"/>
                  <a:pt x="28" y="17"/>
                </a:cubicBezTo>
                <a:cubicBezTo>
                  <a:pt x="28" y="17"/>
                  <a:pt x="28" y="17"/>
                  <a:pt x="28" y="17"/>
                </a:cubicBezTo>
                <a:cubicBezTo>
                  <a:pt x="28" y="17"/>
                  <a:pt x="28" y="17"/>
                  <a:pt x="28" y="17"/>
                </a:cubicBezTo>
                <a:cubicBezTo>
                  <a:pt x="28" y="17"/>
                  <a:pt x="28" y="17"/>
                  <a:pt x="28" y="17"/>
                </a:cubicBezTo>
                <a:cubicBezTo>
                  <a:pt x="28" y="17"/>
                  <a:pt x="28" y="18"/>
                  <a:pt x="27" y="18"/>
                </a:cubicBezTo>
                <a:cubicBezTo>
                  <a:pt x="27" y="18"/>
                  <a:pt x="27" y="18"/>
                  <a:pt x="27" y="18"/>
                </a:cubicBezTo>
                <a:cubicBezTo>
                  <a:pt x="27" y="18"/>
                  <a:pt x="27" y="18"/>
                  <a:pt x="27" y="18"/>
                </a:cubicBezTo>
                <a:cubicBezTo>
                  <a:pt x="27" y="18"/>
                  <a:pt x="27" y="18"/>
                  <a:pt x="27" y="18"/>
                </a:cubicBezTo>
                <a:cubicBezTo>
                  <a:pt x="27" y="18"/>
                  <a:pt x="27" y="18"/>
                  <a:pt x="27" y="18"/>
                </a:cubicBezTo>
                <a:cubicBezTo>
                  <a:pt x="27" y="18"/>
                  <a:pt x="27" y="18"/>
                  <a:pt x="27" y="18"/>
                </a:cubicBezTo>
                <a:cubicBezTo>
                  <a:pt x="27" y="18"/>
                  <a:pt x="27" y="18"/>
                  <a:pt x="27" y="18"/>
                </a:cubicBezTo>
                <a:cubicBezTo>
                  <a:pt x="27" y="18"/>
                  <a:pt x="27" y="18"/>
                  <a:pt x="27" y="18"/>
                </a:cubicBezTo>
                <a:cubicBezTo>
                  <a:pt x="27" y="18"/>
                  <a:pt x="27" y="18"/>
                  <a:pt x="27" y="18"/>
                </a:cubicBezTo>
                <a:cubicBezTo>
                  <a:pt x="27" y="18"/>
                  <a:pt x="27" y="18"/>
                  <a:pt x="27" y="18"/>
                </a:cubicBezTo>
                <a:cubicBezTo>
                  <a:pt x="27" y="18"/>
                  <a:pt x="27" y="18"/>
                  <a:pt x="27" y="18"/>
                </a:cubicBezTo>
                <a:cubicBezTo>
                  <a:pt x="27" y="18"/>
                  <a:pt x="27" y="18"/>
                  <a:pt x="27" y="18"/>
                </a:cubicBezTo>
                <a:cubicBezTo>
                  <a:pt x="27" y="18"/>
                  <a:pt x="27" y="18"/>
                  <a:pt x="27" y="18"/>
                </a:cubicBezTo>
                <a:cubicBezTo>
                  <a:pt x="27" y="18"/>
                  <a:pt x="27" y="18"/>
                  <a:pt x="27" y="18"/>
                </a:cubicBezTo>
                <a:cubicBezTo>
                  <a:pt x="27" y="18"/>
                  <a:pt x="27" y="18"/>
                  <a:pt x="27" y="18"/>
                </a:cubicBezTo>
                <a:cubicBezTo>
                  <a:pt x="27" y="18"/>
                  <a:pt x="27" y="18"/>
                  <a:pt x="27" y="18"/>
                </a:cubicBezTo>
                <a:cubicBezTo>
                  <a:pt x="27" y="18"/>
                  <a:pt x="27" y="18"/>
                  <a:pt x="27" y="18"/>
                </a:cubicBezTo>
                <a:cubicBezTo>
                  <a:pt x="27" y="18"/>
                  <a:pt x="27" y="18"/>
                  <a:pt x="27" y="18"/>
                </a:cubicBezTo>
                <a:cubicBezTo>
                  <a:pt x="27" y="18"/>
                  <a:pt x="27" y="18"/>
                  <a:pt x="27" y="18"/>
                </a:cubicBezTo>
                <a:cubicBezTo>
                  <a:pt x="27" y="18"/>
                  <a:pt x="27" y="18"/>
                  <a:pt x="27" y="18"/>
                </a:cubicBezTo>
                <a:cubicBezTo>
                  <a:pt x="27" y="18"/>
                  <a:pt x="27" y="18"/>
                  <a:pt x="27" y="18"/>
                </a:cubicBezTo>
                <a:cubicBezTo>
                  <a:pt x="27" y="18"/>
                  <a:pt x="27" y="18"/>
                  <a:pt x="27" y="18"/>
                </a:cubicBezTo>
                <a:cubicBezTo>
                  <a:pt x="27" y="18"/>
                  <a:pt x="27" y="18"/>
                  <a:pt x="27" y="18"/>
                </a:cubicBezTo>
                <a:cubicBezTo>
                  <a:pt x="27" y="18"/>
                  <a:pt x="27" y="18"/>
                  <a:pt x="27" y="18"/>
                </a:cubicBezTo>
                <a:cubicBezTo>
                  <a:pt x="27" y="18"/>
                  <a:pt x="27" y="18"/>
                  <a:pt x="26" y="18"/>
                </a:cubicBezTo>
                <a:cubicBezTo>
                  <a:pt x="26" y="18"/>
                  <a:pt x="26" y="18"/>
                  <a:pt x="26" y="18"/>
                </a:cubicBezTo>
                <a:cubicBezTo>
                  <a:pt x="26" y="18"/>
                  <a:pt x="26" y="18"/>
                  <a:pt x="26" y="18"/>
                </a:cubicBezTo>
                <a:cubicBezTo>
                  <a:pt x="26" y="18"/>
                  <a:pt x="26" y="18"/>
                  <a:pt x="26" y="18"/>
                </a:cubicBezTo>
                <a:cubicBezTo>
                  <a:pt x="26" y="18"/>
                  <a:pt x="26" y="18"/>
                  <a:pt x="26" y="18"/>
                </a:cubicBezTo>
                <a:cubicBezTo>
                  <a:pt x="26" y="18"/>
                  <a:pt x="26" y="18"/>
                  <a:pt x="26" y="18"/>
                </a:cubicBezTo>
                <a:cubicBezTo>
                  <a:pt x="26" y="18"/>
                  <a:pt x="26" y="18"/>
                  <a:pt x="26" y="18"/>
                </a:cubicBezTo>
                <a:cubicBezTo>
                  <a:pt x="26" y="18"/>
                  <a:pt x="26" y="18"/>
                  <a:pt x="26" y="18"/>
                </a:cubicBezTo>
                <a:cubicBezTo>
                  <a:pt x="26" y="18"/>
                  <a:pt x="26" y="18"/>
                  <a:pt x="26" y="18"/>
                </a:cubicBezTo>
                <a:cubicBezTo>
                  <a:pt x="26" y="18"/>
                  <a:pt x="26" y="18"/>
                  <a:pt x="26" y="18"/>
                </a:cubicBezTo>
                <a:cubicBezTo>
                  <a:pt x="26" y="18"/>
                  <a:pt x="26" y="18"/>
                  <a:pt x="26" y="18"/>
                </a:cubicBezTo>
                <a:cubicBezTo>
                  <a:pt x="26" y="18"/>
                  <a:pt x="26" y="18"/>
                  <a:pt x="26" y="18"/>
                </a:cubicBezTo>
                <a:cubicBezTo>
                  <a:pt x="26" y="18"/>
                  <a:pt x="26" y="18"/>
                  <a:pt x="26" y="18"/>
                </a:cubicBezTo>
                <a:cubicBezTo>
                  <a:pt x="26" y="18"/>
                  <a:pt x="26" y="18"/>
                  <a:pt x="26" y="18"/>
                </a:cubicBezTo>
                <a:cubicBezTo>
                  <a:pt x="26" y="18"/>
                  <a:pt x="26" y="18"/>
                  <a:pt x="26" y="18"/>
                </a:cubicBezTo>
                <a:cubicBezTo>
                  <a:pt x="26" y="18"/>
                  <a:pt x="26" y="18"/>
                  <a:pt x="26" y="18"/>
                </a:cubicBezTo>
                <a:cubicBezTo>
                  <a:pt x="26" y="18"/>
                  <a:pt x="26" y="18"/>
                  <a:pt x="26" y="18"/>
                </a:cubicBezTo>
                <a:cubicBezTo>
                  <a:pt x="26" y="18"/>
                  <a:pt x="26" y="18"/>
                  <a:pt x="26" y="18"/>
                </a:cubicBezTo>
                <a:cubicBezTo>
                  <a:pt x="26" y="18"/>
                  <a:pt x="26" y="18"/>
                  <a:pt x="26" y="18"/>
                </a:cubicBezTo>
                <a:cubicBezTo>
                  <a:pt x="26" y="18"/>
                  <a:pt x="26" y="18"/>
                  <a:pt x="26" y="18"/>
                </a:cubicBezTo>
                <a:cubicBezTo>
                  <a:pt x="26" y="18"/>
                  <a:pt x="26" y="18"/>
                  <a:pt x="26" y="18"/>
                </a:cubicBezTo>
                <a:cubicBezTo>
                  <a:pt x="26" y="18"/>
                  <a:pt x="26" y="18"/>
                  <a:pt x="26" y="18"/>
                </a:cubicBezTo>
                <a:cubicBezTo>
                  <a:pt x="26" y="18"/>
                  <a:pt x="26" y="18"/>
                  <a:pt x="26" y="18"/>
                </a:cubicBezTo>
                <a:cubicBezTo>
                  <a:pt x="26" y="18"/>
                  <a:pt x="26" y="18"/>
                  <a:pt x="25" y="19"/>
                </a:cubicBezTo>
                <a:cubicBezTo>
                  <a:pt x="25" y="19"/>
                  <a:pt x="25" y="19"/>
                  <a:pt x="25" y="19"/>
                </a:cubicBezTo>
                <a:cubicBezTo>
                  <a:pt x="26" y="19"/>
                  <a:pt x="26" y="19"/>
                  <a:pt x="26" y="19"/>
                </a:cubicBezTo>
                <a:cubicBezTo>
                  <a:pt x="26" y="19"/>
                  <a:pt x="26" y="19"/>
                  <a:pt x="26" y="19"/>
                </a:cubicBezTo>
                <a:cubicBezTo>
                  <a:pt x="26" y="19"/>
                  <a:pt x="26" y="19"/>
                  <a:pt x="26" y="19"/>
                </a:cubicBezTo>
                <a:cubicBezTo>
                  <a:pt x="26" y="19"/>
                  <a:pt x="26" y="19"/>
                  <a:pt x="26" y="19"/>
                </a:cubicBezTo>
                <a:cubicBezTo>
                  <a:pt x="26" y="19"/>
                  <a:pt x="26" y="19"/>
                  <a:pt x="26" y="19"/>
                </a:cubicBezTo>
                <a:cubicBezTo>
                  <a:pt x="26" y="19"/>
                  <a:pt x="26" y="19"/>
                  <a:pt x="26" y="19"/>
                </a:cubicBezTo>
                <a:cubicBezTo>
                  <a:pt x="26" y="19"/>
                  <a:pt x="26" y="19"/>
                  <a:pt x="25" y="19"/>
                </a:cubicBezTo>
                <a:cubicBezTo>
                  <a:pt x="25" y="19"/>
                  <a:pt x="25" y="19"/>
                  <a:pt x="25" y="19"/>
                </a:cubicBezTo>
                <a:cubicBezTo>
                  <a:pt x="25" y="19"/>
                  <a:pt x="25" y="19"/>
                  <a:pt x="25" y="19"/>
                </a:cubicBezTo>
                <a:cubicBezTo>
                  <a:pt x="25" y="19"/>
                  <a:pt x="25" y="19"/>
                  <a:pt x="25" y="19"/>
                </a:cubicBezTo>
                <a:cubicBezTo>
                  <a:pt x="25" y="19"/>
                  <a:pt x="25" y="19"/>
                  <a:pt x="25" y="19"/>
                </a:cubicBezTo>
                <a:cubicBezTo>
                  <a:pt x="25" y="19"/>
                  <a:pt x="25" y="19"/>
                  <a:pt x="25" y="19"/>
                </a:cubicBezTo>
                <a:cubicBezTo>
                  <a:pt x="25" y="19"/>
                  <a:pt x="25" y="19"/>
                  <a:pt x="25" y="19"/>
                </a:cubicBezTo>
                <a:cubicBezTo>
                  <a:pt x="25" y="19"/>
                  <a:pt x="25" y="19"/>
                  <a:pt x="25" y="19"/>
                </a:cubicBezTo>
                <a:cubicBezTo>
                  <a:pt x="25" y="19"/>
                  <a:pt x="25" y="19"/>
                  <a:pt x="25" y="19"/>
                </a:cubicBezTo>
                <a:cubicBezTo>
                  <a:pt x="25" y="19"/>
                  <a:pt x="25" y="19"/>
                  <a:pt x="25" y="19"/>
                </a:cubicBezTo>
                <a:cubicBezTo>
                  <a:pt x="25" y="19"/>
                  <a:pt x="25" y="19"/>
                  <a:pt x="25" y="19"/>
                </a:cubicBezTo>
                <a:cubicBezTo>
                  <a:pt x="25" y="19"/>
                  <a:pt x="25" y="19"/>
                  <a:pt x="25" y="19"/>
                </a:cubicBezTo>
                <a:cubicBezTo>
                  <a:pt x="25" y="19"/>
                  <a:pt x="25" y="19"/>
                  <a:pt x="25" y="19"/>
                </a:cubicBezTo>
                <a:cubicBezTo>
                  <a:pt x="25" y="19"/>
                  <a:pt x="25" y="19"/>
                  <a:pt x="25" y="19"/>
                </a:cubicBezTo>
                <a:cubicBezTo>
                  <a:pt x="25" y="19"/>
                  <a:pt x="25" y="19"/>
                  <a:pt x="25" y="19"/>
                </a:cubicBezTo>
                <a:cubicBezTo>
                  <a:pt x="25" y="19"/>
                  <a:pt x="25" y="19"/>
                  <a:pt x="25" y="19"/>
                </a:cubicBezTo>
                <a:cubicBezTo>
                  <a:pt x="25" y="19"/>
                  <a:pt x="25" y="19"/>
                  <a:pt x="25" y="19"/>
                </a:cubicBezTo>
                <a:cubicBezTo>
                  <a:pt x="25" y="19"/>
                  <a:pt x="25" y="19"/>
                  <a:pt x="25" y="19"/>
                </a:cubicBezTo>
                <a:cubicBezTo>
                  <a:pt x="25" y="19"/>
                  <a:pt x="25" y="19"/>
                  <a:pt x="25" y="19"/>
                </a:cubicBezTo>
                <a:cubicBezTo>
                  <a:pt x="25" y="19"/>
                  <a:pt x="25" y="19"/>
                  <a:pt x="25" y="19"/>
                </a:cubicBezTo>
                <a:cubicBezTo>
                  <a:pt x="25" y="19"/>
                  <a:pt x="25" y="19"/>
                  <a:pt x="25" y="19"/>
                </a:cubicBezTo>
                <a:cubicBezTo>
                  <a:pt x="25" y="19"/>
                  <a:pt x="25" y="19"/>
                  <a:pt x="25" y="19"/>
                </a:cubicBezTo>
                <a:cubicBezTo>
                  <a:pt x="25" y="19"/>
                  <a:pt x="25" y="19"/>
                  <a:pt x="25" y="19"/>
                </a:cubicBezTo>
                <a:cubicBezTo>
                  <a:pt x="25" y="19"/>
                  <a:pt x="25" y="19"/>
                  <a:pt x="25" y="19"/>
                </a:cubicBezTo>
                <a:cubicBezTo>
                  <a:pt x="25" y="19"/>
                  <a:pt x="25" y="19"/>
                  <a:pt x="25" y="19"/>
                </a:cubicBezTo>
                <a:cubicBezTo>
                  <a:pt x="25" y="19"/>
                  <a:pt x="25" y="19"/>
                  <a:pt x="25" y="19"/>
                </a:cubicBezTo>
                <a:cubicBezTo>
                  <a:pt x="25" y="19"/>
                  <a:pt x="25" y="19"/>
                  <a:pt x="25" y="19"/>
                </a:cubicBezTo>
                <a:cubicBezTo>
                  <a:pt x="25" y="19"/>
                  <a:pt x="25" y="19"/>
                  <a:pt x="25" y="19"/>
                </a:cubicBezTo>
                <a:cubicBezTo>
                  <a:pt x="25" y="19"/>
                  <a:pt x="25" y="19"/>
                  <a:pt x="25" y="19"/>
                </a:cubicBezTo>
                <a:cubicBezTo>
                  <a:pt x="25" y="19"/>
                  <a:pt x="25" y="19"/>
                  <a:pt x="25" y="19"/>
                </a:cubicBezTo>
                <a:cubicBezTo>
                  <a:pt x="25" y="19"/>
                  <a:pt x="25" y="19"/>
                  <a:pt x="25" y="19"/>
                </a:cubicBezTo>
                <a:cubicBezTo>
                  <a:pt x="25" y="19"/>
                  <a:pt x="25" y="19"/>
                  <a:pt x="25" y="19"/>
                </a:cubicBezTo>
                <a:cubicBezTo>
                  <a:pt x="25" y="19"/>
                  <a:pt x="25" y="19"/>
                  <a:pt x="25" y="19"/>
                </a:cubicBezTo>
                <a:cubicBezTo>
                  <a:pt x="25" y="19"/>
                  <a:pt x="25" y="19"/>
                  <a:pt x="25" y="19"/>
                </a:cubicBezTo>
                <a:cubicBezTo>
                  <a:pt x="25" y="19"/>
                  <a:pt x="25" y="19"/>
                  <a:pt x="25" y="19"/>
                </a:cubicBezTo>
                <a:cubicBezTo>
                  <a:pt x="25" y="19"/>
                  <a:pt x="25" y="19"/>
                  <a:pt x="25" y="19"/>
                </a:cubicBezTo>
                <a:cubicBezTo>
                  <a:pt x="25" y="19"/>
                  <a:pt x="25" y="19"/>
                  <a:pt x="25" y="19"/>
                </a:cubicBezTo>
                <a:cubicBezTo>
                  <a:pt x="25" y="19"/>
                  <a:pt x="25" y="19"/>
                  <a:pt x="25" y="19"/>
                </a:cubicBezTo>
                <a:cubicBezTo>
                  <a:pt x="25" y="19"/>
                  <a:pt x="25" y="19"/>
                  <a:pt x="25" y="19"/>
                </a:cubicBezTo>
                <a:cubicBezTo>
                  <a:pt x="25" y="19"/>
                  <a:pt x="25" y="19"/>
                  <a:pt x="25" y="19"/>
                </a:cubicBezTo>
                <a:cubicBezTo>
                  <a:pt x="25" y="19"/>
                  <a:pt x="25" y="19"/>
                  <a:pt x="25" y="19"/>
                </a:cubicBezTo>
                <a:cubicBezTo>
                  <a:pt x="25" y="19"/>
                  <a:pt x="25" y="19"/>
                  <a:pt x="25" y="19"/>
                </a:cubicBezTo>
                <a:cubicBezTo>
                  <a:pt x="25" y="19"/>
                  <a:pt x="25" y="19"/>
                  <a:pt x="25" y="19"/>
                </a:cubicBezTo>
                <a:cubicBezTo>
                  <a:pt x="25" y="19"/>
                  <a:pt x="25" y="19"/>
                  <a:pt x="25" y="19"/>
                </a:cubicBezTo>
                <a:cubicBezTo>
                  <a:pt x="25" y="19"/>
                  <a:pt x="25" y="19"/>
                  <a:pt x="25" y="19"/>
                </a:cubicBezTo>
                <a:cubicBezTo>
                  <a:pt x="25" y="19"/>
                  <a:pt x="25" y="19"/>
                  <a:pt x="25" y="19"/>
                </a:cubicBezTo>
                <a:cubicBezTo>
                  <a:pt x="25" y="19"/>
                  <a:pt x="25" y="19"/>
                  <a:pt x="25" y="19"/>
                </a:cubicBezTo>
                <a:cubicBezTo>
                  <a:pt x="25" y="19"/>
                  <a:pt x="25" y="19"/>
                  <a:pt x="25" y="19"/>
                </a:cubicBezTo>
                <a:cubicBezTo>
                  <a:pt x="25" y="19"/>
                  <a:pt x="25" y="19"/>
                  <a:pt x="25" y="19"/>
                </a:cubicBezTo>
                <a:cubicBezTo>
                  <a:pt x="25" y="19"/>
                  <a:pt x="25" y="19"/>
                  <a:pt x="25" y="19"/>
                </a:cubicBezTo>
                <a:cubicBezTo>
                  <a:pt x="25" y="19"/>
                  <a:pt x="25" y="19"/>
                  <a:pt x="25" y="19"/>
                </a:cubicBezTo>
                <a:cubicBezTo>
                  <a:pt x="25" y="19"/>
                  <a:pt x="25" y="19"/>
                  <a:pt x="25" y="19"/>
                </a:cubicBezTo>
                <a:cubicBezTo>
                  <a:pt x="25" y="19"/>
                  <a:pt x="25" y="19"/>
                  <a:pt x="25" y="19"/>
                </a:cubicBezTo>
                <a:cubicBezTo>
                  <a:pt x="25" y="19"/>
                  <a:pt x="25" y="20"/>
                  <a:pt x="25" y="20"/>
                </a:cubicBezTo>
                <a:cubicBezTo>
                  <a:pt x="25" y="20"/>
                  <a:pt x="25" y="20"/>
                  <a:pt x="25" y="20"/>
                </a:cubicBezTo>
                <a:cubicBezTo>
                  <a:pt x="25" y="20"/>
                  <a:pt x="25" y="20"/>
                  <a:pt x="25" y="20"/>
                </a:cubicBezTo>
                <a:cubicBezTo>
                  <a:pt x="25" y="20"/>
                  <a:pt x="25" y="20"/>
                  <a:pt x="25" y="20"/>
                </a:cubicBezTo>
                <a:cubicBezTo>
                  <a:pt x="24" y="20"/>
                  <a:pt x="24" y="20"/>
                  <a:pt x="24" y="20"/>
                </a:cubicBezTo>
                <a:cubicBezTo>
                  <a:pt x="24" y="20"/>
                  <a:pt x="24" y="20"/>
                  <a:pt x="24" y="20"/>
                </a:cubicBezTo>
                <a:cubicBezTo>
                  <a:pt x="24" y="20"/>
                  <a:pt x="24" y="20"/>
                  <a:pt x="24" y="20"/>
                </a:cubicBezTo>
                <a:cubicBezTo>
                  <a:pt x="24" y="20"/>
                  <a:pt x="24" y="20"/>
                  <a:pt x="24" y="20"/>
                </a:cubicBezTo>
                <a:cubicBezTo>
                  <a:pt x="24" y="20"/>
                  <a:pt x="24" y="20"/>
                  <a:pt x="24" y="20"/>
                </a:cubicBezTo>
                <a:cubicBezTo>
                  <a:pt x="24" y="20"/>
                  <a:pt x="24" y="20"/>
                  <a:pt x="24" y="20"/>
                </a:cubicBezTo>
                <a:cubicBezTo>
                  <a:pt x="24" y="20"/>
                  <a:pt x="24" y="20"/>
                  <a:pt x="24" y="20"/>
                </a:cubicBezTo>
                <a:cubicBezTo>
                  <a:pt x="24" y="20"/>
                  <a:pt x="24" y="20"/>
                  <a:pt x="24" y="20"/>
                </a:cubicBezTo>
                <a:cubicBezTo>
                  <a:pt x="24" y="20"/>
                  <a:pt x="24" y="20"/>
                  <a:pt x="24" y="20"/>
                </a:cubicBezTo>
                <a:cubicBezTo>
                  <a:pt x="24" y="20"/>
                  <a:pt x="24" y="20"/>
                  <a:pt x="24" y="20"/>
                </a:cubicBezTo>
                <a:cubicBezTo>
                  <a:pt x="24" y="20"/>
                  <a:pt x="24" y="20"/>
                  <a:pt x="24" y="20"/>
                </a:cubicBezTo>
                <a:cubicBezTo>
                  <a:pt x="24" y="20"/>
                  <a:pt x="24" y="20"/>
                  <a:pt x="24" y="20"/>
                </a:cubicBezTo>
                <a:cubicBezTo>
                  <a:pt x="24" y="20"/>
                  <a:pt x="24" y="20"/>
                  <a:pt x="24" y="20"/>
                </a:cubicBezTo>
                <a:cubicBezTo>
                  <a:pt x="24" y="20"/>
                  <a:pt x="24" y="20"/>
                  <a:pt x="24" y="20"/>
                </a:cubicBezTo>
                <a:cubicBezTo>
                  <a:pt x="24" y="20"/>
                  <a:pt x="24" y="20"/>
                  <a:pt x="24" y="20"/>
                </a:cubicBezTo>
                <a:cubicBezTo>
                  <a:pt x="24" y="20"/>
                  <a:pt x="24" y="20"/>
                  <a:pt x="24" y="20"/>
                </a:cubicBezTo>
                <a:cubicBezTo>
                  <a:pt x="24" y="20"/>
                  <a:pt x="24" y="20"/>
                  <a:pt x="24" y="20"/>
                </a:cubicBezTo>
                <a:cubicBezTo>
                  <a:pt x="24" y="20"/>
                  <a:pt x="24" y="20"/>
                  <a:pt x="24" y="20"/>
                </a:cubicBezTo>
                <a:cubicBezTo>
                  <a:pt x="24" y="20"/>
                  <a:pt x="24" y="20"/>
                  <a:pt x="24" y="20"/>
                </a:cubicBezTo>
                <a:cubicBezTo>
                  <a:pt x="24" y="20"/>
                  <a:pt x="24" y="20"/>
                  <a:pt x="24" y="20"/>
                </a:cubicBezTo>
                <a:cubicBezTo>
                  <a:pt x="24" y="20"/>
                  <a:pt x="24" y="20"/>
                  <a:pt x="24" y="20"/>
                </a:cubicBezTo>
                <a:cubicBezTo>
                  <a:pt x="24" y="20"/>
                  <a:pt x="24" y="20"/>
                  <a:pt x="24" y="20"/>
                </a:cubicBezTo>
                <a:cubicBezTo>
                  <a:pt x="24" y="20"/>
                  <a:pt x="24" y="20"/>
                  <a:pt x="24" y="20"/>
                </a:cubicBezTo>
                <a:cubicBezTo>
                  <a:pt x="24" y="20"/>
                  <a:pt x="24" y="20"/>
                  <a:pt x="24" y="20"/>
                </a:cubicBezTo>
                <a:cubicBezTo>
                  <a:pt x="24" y="20"/>
                  <a:pt x="24" y="20"/>
                  <a:pt x="24" y="20"/>
                </a:cubicBezTo>
                <a:cubicBezTo>
                  <a:pt x="24" y="20"/>
                  <a:pt x="24" y="20"/>
                  <a:pt x="24" y="20"/>
                </a:cubicBezTo>
                <a:cubicBezTo>
                  <a:pt x="24" y="20"/>
                  <a:pt x="24" y="20"/>
                  <a:pt x="24" y="20"/>
                </a:cubicBezTo>
                <a:cubicBezTo>
                  <a:pt x="24" y="20"/>
                  <a:pt x="24" y="20"/>
                  <a:pt x="24" y="20"/>
                </a:cubicBezTo>
                <a:cubicBezTo>
                  <a:pt x="24" y="20"/>
                  <a:pt x="24" y="20"/>
                  <a:pt x="24" y="20"/>
                </a:cubicBezTo>
                <a:cubicBezTo>
                  <a:pt x="24" y="20"/>
                  <a:pt x="24" y="20"/>
                  <a:pt x="24" y="20"/>
                </a:cubicBezTo>
                <a:cubicBezTo>
                  <a:pt x="24" y="20"/>
                  <a:pt x="24" y="20"/>
                  <a:pt x="24" y="20"/>
                </a:cubicBezTo>
                <a:cubicBezTo>
                  <a:pt x="24" y="20"/>
                  <a:pt x="24" y="20"/>
                  <a:pt x="24" y="20"/>
                </a:cubicBezTo>
                <a:cubicBezTo>
                  <a:pt x="24" y="20"/>
                  <a:pt x="24" y="20"/>
                  <a:pt x="24" y="20"/>
                </a:cubicBezTo>
                <a:cubicBezTo>
                  <a:pt x="24" y="20"/>
                  <a:pt x="24" y="20"/>
                  <a:pt x="24" y="20"/>
                </a:cubicBezTo>
                <a:cubicBezTo>
                  <a:pt x="24" y="20"/>
                  <a:pt x="24" y="20"/>
                  <a:pt x="24" y="20"/>
                </a:cubicBezTo>
                <a:cubicBezTo>
                  <a:pt x="24" y="20"/>
                  <a:pt x="24" y="20"/>
                  <a:pt x="24" y="20"/>
                </a:cubicBezTo>
                <a:cubicBezTo>
                  <a:pt x="24" y="20"/>
                  <a:pt x="24" y="20"/>
                  <a:pt x="24" y="20"/>
                </a:cubicBezTo>
                <a:cubicBezTo>
                  <a:pt x="24" y="20"/>
                  <a:pt x="24" y="20"/>
                  <a:pt x="24" y="20"/>
                </a:cubicBezTo>
                <a:cubicBezTo>
                  <a:pt x="24" y="20"/>
                  <a:pt x="24" y="20"/>
                  <a:pt x="24" y="20"/>
                </a:cubicBezTo>
                <a:cubicBezTo>
                  <a:pt x="24" y="20"/>
                  <a:pt x="24" y="20"/>
                  <a:pt x="24" y="20"/>
                </a:cubicBezTo>
                <a:cubicBezTo>
                  <a:pt x="24" y="20"/>
                  <a:pt x="24" y="20"/>
                  <a:pt x="24" y="20"/>
                </a:cubicBezTo>
                <a:cubicBezTo>
                  <a:pt x="24" y="20"/>
                  <a:pt x="24" y="20"/>
                  <a:pt x="24" y="20"/>
                </a:cubicBezTo>
                <a:cubicBezTo>
                  <a:pt x="24" y="20"/>
                  <a:pt x="24" y="20"/>
                  <a:pt x="24" y="20"/>
                </a:cubicBezTo>
                <a:cubicBezTo>
                  <a:pt x="24" y="20"/>
                  <a:pt x="24" y="20"/>
                  <a:pt x="24" y="20"/>
                </a:cubicBezTo>
                <a:cubicBezTo>
                  <a:pt x="24" y="20"/>
                  <a:pt x="24" y="20"/>
                  <a:pt x="24" y="20"/>
                </a:cubicBezTo>
                <a:cubicBezTo>
                  <a:pt x="24" y="20"/>
                  <a:pt x="24" y="20"/>
                  <a:pt x="24" y="20"/>
                </a:cubicBezTo>
                <a:cubicBezTo>
                  <a:pt x="24" y="20"/>
                  <a:pt x="24" y="20"/>
                  <a:pt x="24" y="20"/>
                </a:cubicBezTo>
                <a:cubicBezTo>
                  <a:pt x="24" y="20"/>
                  <a:pt x="24" y="20"/>
                  <a:pt x="24" y="20"/>
                </a:cubicBezTo>
                <a:cubicBezTo>
                  <a:pt x="24" y="20"/>
                  <a:pt x="24" y="20"/>
                  <a:pt x="24" y="20"/>
                </a:cubicBezTo>
                <a:cubicBezTo>
                  <a:pt x="24" y="20"/>
                  <a:pt x="24" y="20"/>
                  <a:pt x="24" y="20"/>
                </a:cubicBezTo>
                <a:cubicBezTo>
                  <a:pt x="24" y="20"/>
                  <a:pt x="24" y="20"/>
                  <a:pt x="24" y="20"/>
                </a:cubicBezTo>
                <a:cubicBezTo>
                  <a:pt x="24" y="20"/>
                  <a:pt x="24" y="20"/>
                  <a:pt x="24" y="20"/>
                </a:cubicBezTo>
                <a:cubicBezTo>
                  <a:pt x="24" y="20"/>
                  <a:pt x="24" y="20"/>
                  <a:pt x="24" y="20"/>
                </a:cubicBezTo>
                <a:cubicBezTo>
                  <a:pt x="24" y="20"/>
                  <a:pt x="24" y="20"/>
                  <a:pt x="24" y="20"/>
                </a:cubicBezTo>
                <a:cubicBezTo>
                  <a:pt x="24" y="20"/>
                  <a:pt x="24" y="20"/>
                  <a:pt x="24" y="20"/>
                </a:cubicBezTo>
                <a:cubicBezTo>
                  <a:pt x="24" y="20"/>
                  <a:pt x="24" y="20"/>
                  <a:pt x="24" y="20"/>
                </a:cubicBezTo>
                <a:cubicBezTo>
                  <a:pt x="24" y="20"/>
                  <a:pt x="24" y="20"/>
                  <a:pt x="24" y="20"/>
                </a:cubicBezTo>
                <a:cubicBezTo>
                  <a:pt x="24" y="20"/>
                  <a:pt x="24" y="20"/>
                  <a:pt x="24" y="20"/>
                </a:cubicBezTo>
                <a:cubicBezTo>
                  <a:pt x="24" y="20"/>
                  <a:pt x="24" y="20"/>
                  <a:pt x="24" y="20"/>
                </a:cubicBezTo>
                <a:cubicBezTo>
                  <a:pt x="24" y="20"/>
                  <a:pt x="24" y="20"/>
                  <a:pt x="24" y="20"/>
                </a:cubicBezTo>
                <a:cubicBezTo>
                  <a:pt x="24" y="20"/>
                  <a:pt x="24" y="20"/>
                  <a:pt x="24" y="20"/>
                </a:cubicBezTo>
                <a:cubicBezTo>
                  <a:pt x="24" y="20"/>
                  <a:pt x="24" y="20"/>
                  <a:pt x="24" y="20"/>
                </a:cubicBezTo>
                <a:cubicBezTo>
                  <a:pt x="24" y="20"/>
                  <a:pt x="24" y="20"/>
                  <a:pt x="24" y="20"/>
                </a:cubicBezTo>
                <a:cubicBezTo>
                  <a:pt x="24" y="20"/>
                  <a:pt x="24" y="20"/>
                  <a:pt x="24" y="20"/>
                </a:cubicBezTo>
                <a:cubicBezTo>
                  <a:pt x="24" y="20"/>
                  <a:pt x="24" y="20"/>
                  <a:pt x="24" y="20"/>
                </a:cubicBezTo>
                <a:cubicBezTo>
                  <a:pt x="24" y="20"/>
                  <a:pt x="24" y="20"/>
                  <a:pt x="24" y="20"/>
                </a:cubicBezTo>
                <a:cubicBezTo>
                  <a:pt x="24" y="20"/>
                  <a:pt x="24" y="20"/>
                  <a:pt x="24" y="20"/>
                </a:cubicBezTo>
                <a:cubicBezTo>
                  <a:pt x="24" y="20"/>
                  <a:pt x="24" y="20"/>
                  <a:pt x="24" y="20"/>
                </a:cubicBezTo>
                <a:cubicBezTo>
                  <a:pt x="24" y="20"/>
                  <a:pt x="24" y="20"/>
                  <a:pt x="24" y="20"/>
                </a:cubicBezTo>
                <a:cubicBezTo>
                  <a:pt x="24" y="20"/>
                  <a:pt x="24" y="20"/>
                  <a:pt x="23" y="20"/>
                </a:cubicBezTo>
                <a:cubicBezTo>
                  <a:pt x="23" y="20"/>
                  <a:pt x="23" y="20"/>
                  <a:pt x="23" y="20"/>
                </a:cubicBezTo>
                <a:cubicBezTo>
                  <a:pt x="23" y="20"/>
                  <a:pt x="23" y="20"/>
                  <a:pt x="23" y="20"/>
                </a:cubicBezTo>
                <a:cubicBezTo>
                  <a:pt x="23" y="20"/>
                  <a:pt x="23" y="20"/>
                  <a:pt x="23" y="20"/>
                </a:cubicBezTo>
                <a:cubicBezTo>
                  <a:pt x="23" y="20"/>
                  <a:pt x="23" y="20"/>
                  <a:pt x="23" y="20"/>
                </a:cubicBezTo>
                <a:cubicBezTo>
                  <a:pt x="23" y="20"/>
                  <a:pt x="23" y="20"/>
                  <a:pt x="23" y="20"/>
                </a:cubicBezTo>
                <a:cubicBezTo>
                  <a:pt x="23" y="20"/>
                  <a:pt x="23" y="20"/>
                  <a:pt x="23" y="20"/>
                </a:cubicBezTo>
                <a:cubicBezTo>
                  <a:pt x="23" y="20"/>
                  <a:pt x="23" y="20"/>
                  <a:pt x="23" y="20"/>
                </a:cubicBezTo>
                <a:cubicBezTo>
                  <a:pt x="23" y="20"/>
                  <a:pt x="23" y="20"/>
                  <a:pt x="23" y="20"/>
                </a:cubicBezTo>
                <a:cubicBezTo>
                  <a:pt x="23" y="20"/>
                  <a:pt x="23" y="20"/>
                  <a:pt x="23" y="20"/>
                </a:cubicBezTo>
                <a:cubicBezTo>
                  <a:pt x="23" y="20"/>
                  <a:pt x="23" y="20"/>
                  <a:pt x="23" y="20"/>
                </a:cubicBezTo>
                <a:cubicBezTo>
                  <a:pt x="23" y="20"/>
                  <a:pt x="23" y="20"/>
                  <a:pt x="23" y="20"/>
                </a:cubicBezTo>
                <a:cubicBezTo>
                  <a:pt x="23" y="20"/>
                  <a:pt x="23" y="20"/>
                  <a:pt x="23" y="20"/>
                </a:cubicBezTo>
                <a:cubicBezTo>
                  <a:pt x="23" y="20"/>
                  <a:pt x="23" y="20"/>
                  <a:pt x="23" y="20"/>
                </a:cubicBezTo>
                <a:cubicBezTo>
                  <a:pt x="23" y="20"/>
                  <a:pt x="23" y="20"/>
                  <a:pt x="23" y="21"/>
                </a:cubicBezTo>
                <a:cubicBezTo>
                  <a:pt x="23" y="21"/>
                  <a:pt x="23" y="21"/>
                  <a:pt x="23" y="21"/>
                </a:cubicBezTo>
                <a:cubicBezTo>
                  <a:pt x="23" y="21"/>
                  <a:pt x="23" y="21"/>
                  <a:pt x="23" y="21"/>
                </a:cubicBezTo>
                <a:cubicBezTo>
                  <a:pt x="23" y="21"/>
                  <a:pt x="23" y="21"/>
                  <a:pt x="23" y="21"/>
                </a:cubicBezTo>
                <a:cubicBezTo>
                  <a:pt x="23" y="21"/>
                  <a:pt x="23" y="21"/>
                  <a:pt x="23" y="21"/>
                </a:cubicBezTo>
                <a:cubicBezTo>
                  <a:pt x="23" y="21"/>
                  <a:pt x="23" y="21"/>
                  <a:pt x="23" y="21"/>
                </a:cubicBezTo>
                <a:cubicBezTo>
                  <a:pt x="23" y="20"/>
                  <a:pt x="23" y="20"/>
                  <a:pt x="23" y="20"/>
                </a:cubicBezTo>
                <a:cubicBezTo>
                  <a:pt x="23" y="20"/>
                  <a:pt x="23" y="20"/>
                  <a:pt x="23" y="20"/>
                </a:cubicBezTo>
                <a:cubicBezTo>
                  <a:pt x="23" y="20"/>
                  <a:pt x="23" y="21"/>
                  <a:pt x="23" y="21"/>
                </a:cubicBezTo>
                <a:cubicBezTo>
                  <a:pt x="23" y="21"/>
                  <a:pt x="23" y="21"/>
                  <a:pt x="23" y="21"/>
                </a:cubicBezTo>
                <a:cubicBezTo>
                  <a:pt x="23" y="21"/>
                  <a:pt x="23" y="21"/>
                  <a:pt x="23" y="21"/>
                </a:cubicBezTo>
                <a:cubicBezTo>
                  <a:pt x="23" y="21"/>
                  <a:pt x="23" y="21"/>
                  <a:pt x="23" y="21"/>
                </a:cubicBezTo>
                <a:cubicBezTo>
                  <a:pt x="23" y="21"/>
                  <a:pt x="23" y="21"/>
                  <a:pt x="23" y="21"/>
                </a:cubicBezTo>
                <a:cubicBezTo>
                  <a:pt x="23" y="21"/>
                  <a:pt x="23" y="21"/>
                  <a:pt x="23" y="21"/>
                </a:cubicBezTo>
                <a:cubicBezTo>
                  <a:pt x="23" y="21"/>
                  <a:pt x="23" y="21"/>
                  <a:pt x="23" y="21"/>
                </a:cubicBezTo>
                <a:cubicBezTo>
                  <a:pt x="23" y="21"/>
                  <a:pt x="23" y="21"/>
                  <a:pt x="23" y="21"/>
                </a:cubicBezTo>
                <a:cubicBezTo>
                  <a:pt x="23" y="21"/>
                  <a:pt x="23" y="21"/>
                  <a:pt x="23" y="21"/>
                </a:cubicBezTo>
                <a:cubicBezTo>
                  <a:pt x="23" y="21"/>
                  <a:pt x="23" y="21"/>
                  <a:pt x="23" y="21"/>
                </a:cubicBezTo>
                <a:cubicBezTo>
                  <a:pt x="23" y="21"/>
                  <a:pt x="23" y="21"/>
                  <a:pt x="23" y="21"/>
                </a:cubicBezTo>
                <a:cubicBezTo>
                  <a:pt x="23" y="21"/>
                  <a:pt x="24" y="21"/>
                  <a:pt x="24" y="21"/>
                </a:cubicBezTo>
                <a:cubicBezTo>
                  <a:pt x="24" y="21"/>
                  <a:pt x="24" y="21"/>
                  <a:pt x="24" y="21"/>
                </a:cubicBezTo>
                <a:cubicBezTo>
                  <a:pt x="24" y="21"/>
                  <a:pt x="23" y="21"/>
                  <a:pt x="24" y="21"/>
                </a:cubicBezTo>
                <a:cubicBezTo>
                  <a:pt x="24" y="21"/>
                  <a:pt x="24" y="21"/>
                  <a:pt x="24" y="21"/>
                </a:cubicBezTo>
                <a:cubicBezTo>
                  <a:pt x="24" y="21"/>
                  <a:pt x="24" y="21"/>
                  <a:pt x="24" y="21"/>
                </a:cubicBezTo>
                <a:cubicBezTo>
                  <a:pt x="24" y="21"/>
                  <a:pt x="24" y="21"/>
                  <a:pt x="24" y="21"/>
                </a:cubicBezTo>
                <a:cubicBezTo>
                  <a:pt x="24" y="21"/>
                  <a:pt x="24" y="21"/>
                  <a:pt x="24" y="21"/>
                </a:cubicBezTo>
                <a:cubicBezTo>
                  <a:pt x="24" y="21"/>
                  <a:pt x="24" y="21"/>
                  <a:pt x="24" y="21"/>
                </a:cubicBezTo>
                <a:cubicBezTo>
                  <a:pt x="24" y="21"/>
                  <a:pt x="23" y="21"/>
                  <a:pt x="23" y="21"/>
                </a:cubicBezTo>
                <a:cubicBezTo>
                  <a:pt x="23" y="21"/>
                  <a:pt x="23" y="21"/>
                  <a:pt x="23" y="21"/>
                </a:cubicBezTo>
                <a:cubicBezTo>
                  <a:pt x="23" y="21"/>
                  <a:pt x="23" y="21"/>
                  <a:pt x="23" y="21"/>
                </a:cubicBezTo>
                <a:cubicBezTo>
                  <a:pt x="23" y="21"/>
                  <a:pt x="23" y="21"/>
                  <a:pt x="23" y="21"/>
                </a:cubicBezTo>
                <a:cubicBezTo>
                  <a:pt x="23" y="21"/>
                  <a:pt x="23" y="21"/>
                  <a:pt x="23" y="21"/>
                </a:cubicBezTo>
                <a:cubicBezTo>
                  <a:pt x="23" y="21"/>
                  <a:pt x="23" y="21"/>
                  <a:pt x="23" y="21"/>
                </a:cubicBezTo>
                <a:cubicBezTo>
                  <a:pt x="23" y="21"/>
                  <a:pt x="23" y="21"/>
                  <a:pt x="23" y="21"/>
                </a:cubicBezTo>
                <a:cubicBezTo>
                  <a:pt x="23" y="21"/>
                  <a:pt x="23" y="21"/>
                  <a:pt x="23" y="21"/>
                </a:cubicBezTo>
                <a:cubicBezTo>
                  <a:pt x="23" y="21"/>
                  <a:pt x="23" y="21"/>
                  <a:pt x="23" y="21"/>
                </a:cubicBezTo>
                <a:cubicBezTo>
                  <a:pt x="23" y="21"/>
                  <a:pt x="24" y="21"/>
                  <a:pt x="23" y="21"/>
                </a:cubicBezTo>
                <a:cubicBezTo>
                  <a:pt x="23" y="21"/>
                  <a:pt x="23" y="21"/>
                  <a:pt x="23" y="21"/>
                </a:cubicBezTo>
                <a:cubicBezTo>
                  <a:pt x="23" y="21"/>
                  <a:pt x="23" y="21"/>
                  <a:pt x="23" y="21"/>
                </a:cubicBezTo>
                <a:cubicBezTo>
                  <a:pt x="23" y="21"/>
                  <a:pt x="23" y="21"/>
                  <a:pt x="23" y="21"/>
                </a:cubicBezTo>
                <a:cubicBezTo>
                  <a:pt x="23" y="21"/>
                  <a:pt x="23" y="21"/>
                  <a:pt x="23" y="21"/>
                </a:cubicBezTo>
                <a:cubicBezTo>
                  <a:pt x="23" y="21"/>
                  <a:pt x="23" y="21"/>
                  <a:pt x="23" y="21"/>
                </a:cubicBezTo>
                <a:cubicBezTo>
                  <a:pt x="23" y="21"/>
                  <a:pt x="23" y="21"/>
                  <a:pt x="23" y="21"/>
                </a:cubicBezTo>
                <a:cubicBezTo>
                  <a:pt x="23" y="21"/>
                  <a:pt x="23" y="21"/>
                  <a:pt x="23" y="21"/>
                </a:cubicBezTo>
                <a:cubicBezTo>
                  <a:pt x="23" y="21"/>
                  <a:pt x="23" y="21"/>
                  <a:pt x="23" y="21"/>
                </a:cubicBezTo>
                <a:cubicBezTo>
                  <a:pt x="23" y="21"/>
                  <a:pt x="23" y="21"/>
                  <a:pt x="23" y="21"/>
                </a:cubicBezTo>
                <a:cubicBezTo>
                  <a:pt x="23" y="21"/>
                  <a:pt x="23" y="21"/>
                  <a:pt x="23" y="21"/>
                </a:cubicBezTo>
                <a:cubicBezTo>
                  <a:pt x="23" y="21"/>
                  <a:pt x="23" y="21"/>
                  <a:pt x="23" y="21"/>
                </a:cubicBezTo>
                <a:cubicBezTo>
                  <a:pt x="23" y="21"/>
                  <a:pt x="23" y="21"/>
                  <a:pt x="23" y="21"/>
                </a:cubicBezTo>
                <a:cubicBezTo>
                  <a:pt x="23" y="21"/>
                  <a:pt x="23" y="21"/>
                  <a:pt x="23" y="21"/>
                </a:cubicBezTo>
                <a:cubicBezTo>
                  <a:pt x="23" y="21"/>
                  <a:pt x="23" y="21"/>
                  <a:pt x="23" y="21"/>
                </a:cubicBezTo>
                <a:cubicBezTo>
                  <a:pt x="23" y="21"/>
                  <a:pt x="23" y="21"/>
                  <a:pt x="23" y="21"/>
                </a:cubicBezTo>
                <a:cubicBezTo>
                  <a:pt x="23" y="21"/>
                  <a:pt x="23" y="21"/>
                  <a:pt x="23" y="21"/>
                </a:cubicBezTo>
                <a:cubicBezTo>
                  <a:pt x="23" y="21"/>
                  <a:pt x="23" y="21"/>
                  <a:pt x="23" y="21"/>
                </a:cubicBezTo>
                <a:cubicBezTo>
                  <a:pt x="23" y="21"/>
                  <a:pt x="23" y="21"/>
                  <a:pt x="23" y="21"/>
                </a:cubicBezTo>
                <a:cubicBezTo>
                  <a:pt x="23" y="21"/>
                  <a:pt x="23" y="21"/>
                  <a:pt x="23" y="21"/>
                </a:cubicBezTo>
                <a:cubicBezTo>
                  <a:pt x="23" y="21"/>
                  <a:pt x="23" y="21"/>
                  <a:pt x="23" y="21"/>
                </a:cubicBezTo>
                <a:cubicBezTo>
                  <a:pt x="23" y="21"/>
                  <a:pt x="23" y="21"/>
                  <a:pt x="23" y="21"/>
                </a:cubicBezTo>
                <a:cubicBezTo>
                  <a:pt x="23" y="21"/>
                  <a:pt x="23" y="21"/>
                  <a:pt x="23" y="21"/>
                </a:cubicBezTo>
                <a:cubicBezTo>
                  <a:pt x="23" y="21"/>
                  <a:pt x="23" y="21"/>
                  <a:pt x="23" y="21"/>
                </a:cubicBezTo>
                <a:cubicBezTo>
                  <a:pt x="23" y="21"/>
                  <a:pt x="23" y="21"/>
                  <a:pt x="23" y="21"/>
                </a:cubicBezTo>
                <a:cubicBezTo>
                  <a:pt x="23" y="21"/>
                  <a:pt x="23" y="21"/>
                  <a:pt x="23" y="21"/>
                </a:cubicBezTo>
                <a:cubicBezTo>
                  <a:pt x="23" y="21"/>
                  <a:pt x="23" y="21"/>
                  <a:pt x="23" y="21"/>
                </a:cubicBezTo>
                <a:cubicBezTo>
                  <a:pt x="23" y="21"/>
                  <a:pt x="23" y="21"/>
                  <a:pt x="23" y="21"/>
                </a:cubicBezTo>
                <a:cubicBezTo>
                  <a:pt x="23" y="21"/>
                  <a:pt x="23" y="21"/>
                  <a:pt x="23" y="21"/>
                </a:cubicBezTo>
                <a:cubicBezTo>
                  <a:pt x="23" y="21"/>
                  <a:pt x="23" y="21"/>
                  <a:pt x="23" y="21"/>
                </a:cubicBezTo>
                <a:cubicBezTo>
                  <a:pt x="23" y="21"/>
                  <a:pt x="23" y="21"/>
                  <a:pt x="23" y="21"/>
                </a:cubicBezTo>
                <a:cubicBezTo>
                  <a:pt x="23" y="21"/>
                  <a:pt x="23" y="21"/>
                  <a:pt x="23" y="21"/>
                </a:cubicBezTo>
                <a:cubicBezTo>
                  <a:pt x="23" y="21"/>
                  <a:pt x="23" y="21"/>
                  <a:pt x="22" y="21"/>
                </a:cubicBezTo>
                <a:cubicBezTo>
                  <a:pt x="22" y="21"/>
                  <a:pt x="22" y="21"/>
                  <a:pt x="22" y="21"/>
                </a:cubicBezTo>
                <a:cubicBezTo>
                  <a:pt x="22" y="21"/>
                  <a:pt x="22" y="21"/>
                  <a:pt x="22" y="21"/>
                </a:cubicBezTo>
                <a:cubicBezTo>
                  <a:pt x="22" y="21"/>
                  <a:pt x="22" y="21"/>
                  <a:pt x="22" y="21"/>
                </a:cubicBezTo>
                <a:cubicBezTo>
                  <a:pt x="22" y="21"/>
                  <a:pt x="22" y="21"/>
                  <a:pt x="22" y="21"/>
                </a:cubicBezTo>
                <a:cubicBezTo>
                  <a:pt x="22" y="21"/>
                  <a:pt x="22" y="21"/>
                  <a:pt x="22" y="21"/>
                </a:cubicBezTo>
                <a:cubicBezTo>
                  <a:pt x="22" y="21"/>
                  <a:pt x="22" y="21"/>
                  <a:pt x="22" y="21"/>
                </a:cubicBezTo>
                <a:cubicBezTo>
                  <a:pt x="22" y="21"/>
                  <a:pt x="22" y="21"/>
                  <a:pt x="22" y="21"/>
                </a:cubicBezTo>
                <a:cubicBezTo>
                  <a:pt x="22" y="21"/>
                  <a:pt x="22" y="21"/>
                  <a:pt x="22" y="21"/>
                </a:cubicBezTo>
                <a:cubicBezTo>
                  <a:pt x="22" y="21"/>
                  <a:pt x="22" y="21"/>
                  <a:pt x="22" y="21"/>
                </a:cubicBezTo>
                <a:cubicBezTo>
                  <a:pt x="22" y="21"/>
                  <a:pt x="22" y="21"/>
                  <a:pt x="22" y="21"/>
                </a:cubicBezTo>
                <a:cubicBezTo>
                  <a:pt x="22" y="21"/>
                  <a:pt x="22" y="21"/>
                  <a:pt x="22" y="21"/>
                </a:cubicBezTo>
                <a:cubicBezTo>
                  <a:pt x="22" y="21"/>
                  <a:pt x="22" y="21"/>
                  <a:pt x="22" y="21"/>
                </a:cubicBezTo>
                <a:cubicBezTo>
                  <a:pt x="22" y="21"/>
                  <a:pt x="22" y="21"/>
                  <a:pt x="22" y="21"/>
                </a:cubicBezTo>
                <a:cubicBezTo>
                  <a:pt x="22" y="21"/>
                  <a:pt x="22" y="21"/>
                  <a:pt x="22" y="21"/>
                </a:cubicBezTo>
                <a:cubicBezTo>
                  <a:pt x="22" y="21"/>
                  <a:pt x="22" y="21"/>
                  <a:pt x="22" y="21"/>
                </a:cubicBezTo>
                <a:cubicBezTo>
                  <a:pt x="22" y="21"/>
                  <a:pt x="22" y="21"/>
                  <a:pt x="22" y="21"/>
                </a:cubicBezTo>
                <a:cubicBezTo>
                  <a:pt x="22" y="21"/>
                  <a:pt x="22" y="21"/>
                  <a:pt x="22" y="21"/>
                </a:cubicBezTo>
                <a:cubicBezTo>
                  <a:pt x="22" y="21"/>
                  <a:pt x="22" y="21"/>
                  <a:pt x="22" y="21"/>
                </a:cubicBezTo>
                <a:cubicBezTo>
                  <a:pt x="22" y="21"/>
                  <a:pt x="22" y="21"/>
                  <a:pt x="22" y="21"/>
                </a:cubicBezTo>
                <a:cubicBezTo>
                  <a:pt x="22" y="21"/>
                  <a:pt x="22" y="21"/>
                  <a:pt x="22" y="21"/>
                </a:cubicBezTo>
                <a:cubicBezTo>
                  <a:pt x="22" y="21"/>
                  <a:pt x="22" y="21"/>
                  <a:pt x="22" y="21"/>
                </a:cubicBezTo>
                <a:cubicBezTo>
                  <a:pt x="22" y="21"/>
                  <a:pt x="22" y="21"/>
                  <a:pt x="22" y="21"/>
                </a:cubicBezTo>
                <a:cubicBezTo>
                  <a:pt x="22" y="21"/>
                  <a:pt x="22" y="21"/>
                  <a:pt x="22" y="21"/>
                </a:cubicBezTo>
                <a:cubicBezTo>
                  <a:pt x="22" y="21"/>
                  <a:pt x="22" y="21"/>
                  <a:pt x="22" y="21"/>
                </a:cubicBezTo>
                <a:cubicBezTo>
                  <a:pt x="22" y="21"/>
                  <a:pt x="22" y="21"/>
                  <a:pt x="22" y="21"/>
                </a:cubicBezTo>
                <a:cubicBezTo>
                  <a:pt x="22" y="21"/>
                  <a:pt x="22" y="22"/>
                  <a:pt x="21" y="22"/>
                </a:cubicBezTo>
                <a:cubicBezTo>
                  <a:pt x="21" y="22"/>
                  <a:pt x="21" y="22"/>
                  <a:pt x="21" y="22"/>
                </a:cubicBezTo>
                <a:cubicBezTo>
                  <a:pt x="22" y="22"/>
                  <a:pt x="22" y="22"/>
                  <a:pt x="22" y="22"/>
                </a:cubicBezTo>
                <a:cubicBezTo>
                  <a:pt x="22" y="22"/>
                  <a:pt x="22" y="22"/>
                  <a:pt x="22" y="22"/>
                </a:cubicBezTo>
                <a:cubicBezTo>
                  <a:pt x="22" y="22"/>
                  <a:pt x="22" y="22"/>
                  <a:pt x="22" y="22"/>
                </a:cubicBezTo>
                <a:cubicBezTo>
                  <a:pt x="22" y="22"/>
                  <a:pt x="22" y="22"/>
                  <a:pt x="22" y="22"/>
                </a:cubicBezTo>
                <a:cubicBezTo>
                  <a:pt x="22" y="22"/>
                  <a:pt x="22" y="22"/>
                  <a:pt x="22" y="22"/>
                </a:cubicBezTo>
                <a:cubicBezTo>
                  <a:pt x="22" y="22"/>
                  <a:pt x="22" y="22"/>
                  <a:pt x="22" y="22"/>
                </a:cubicBezTo>
                <a:cubicBezTo>
                  <a:pt x="22" y="22"/>
                  <a:pt x="22" y="22"/>
                  <a:pt x="22" y="22"/>
                </a:cubicBezTo>
                <a:cubicBezTo>
                  <a:pt x="22" y="22"/>
                  <a:pt x="22" y="22"/>
                  <a:pt x="22" y="22"/>
                </a:cubicBezTo>
                <a:cubicBezTo>
                  <a:pt x="22" y="22"/>
                  <a:pt x="22" y="22"/>
                  <a:pt x="22" y="22"/>
                </a:cubicBezTo>
                <a:cubicBezTo>
                  <a:pt x="22" y="22"/>
                  <a:pt x="22" y="22"/>
                  <a:pt x="22" y="22"/>
                </a:cubicBezTo>
                <a:cubicBezTo>
                  <a:pt x="22" y="22"/>
                  <a:pt x="22" y="22"/>
                  <a:pt x="22" y="22"/>
                </a:cubicBezTo>
                <a:cubicBezTo>
                  <a:pt x="22" y="22"/>
                  <a:pt x="22" y="22"/>
                  <a:pt x="22" y="22"/>
                </a:cubicBezTo>
                <a:cubicBezTo>
                  <a:pt x="22" y="22"/>
                  <a:pt x="22" y="22"/>
                  <a:pt x="22" y="22"/>
                </a:cubicBezTo>
                <a:cubicBezTo>
                  <a:pt x="22" y="22"/>
                  <a:pt x="22" y="22"/>
                  <a:pt x="22" y="22"/>
                </a:cubicBezTo>
                <a:cubicBezTo>
                  <a:pt x="22" y="22"/>
                  <a:pt x="22" y="22"/>
                  <a:pt x="22" y="22"/>
                </a:cubicBezTo>
                <a:cubicBezTo>
                  <a:pt x="22" y="22"/>
                  <a:pt x="22" y="22"/>
                  <a:pt x="22" y="22"/>
                </a:cubicBezTo>
                <a:cubicBezTo>
                  <a:pt x="22" y="22"/>
                  <a:pt x="22" y="22"/>
                  <a:pt x="22" y="22"/>
                </a:cubicBezTo>
                <a:cubicBezTo>
                  <a:pt x="22" y="22"/>
                  <a:pt x="22" y="22"/>
                  <a:pt x="22" y="22"/>
                </a:cubicBezTo>
                <a:cubicBezTo>
                  <a:pt x="22" y="22"/>
                  <a:pt x="22" y="22"/>
                  <a:pt x="22" y="22"/>
                </a:cubicBezTo>
                <a:cubicBezTo>
                  <a:pt x="22" y="22"/>
                  <a:pt x="22" y="22"/>
                  <a:pt x="22" y="22"/>
                </a:cubicBezTo>
                <a:cubicBezTo>
                  <a:pt x="22" y="22"/>
                  <a:pt x="22" y="22"/>
                  <a:pt x="22" y="22"/>
                </a:cubicBezTo>
                <a:cubicBezTo>
                  <a:pt x="22" y="22"/>
                  <a:pt x="22" y="22"/>
                  <a:pt x="22" y="22"/>
                </a:cubicBezTo>
                <a:cubicBezTo>
                  <a:pt x="22" y="22"/>
                  <a:pt x="22" y="22"/>
                  <a:pt x="22" y="22"/>
                </a:cubicBezTo>
                <a:cubicBezTo>
                  <a:pt x="22" y="22"/>
                  <a:pt x="22" y="22"/>
                  <a:pt x="22" y="22"/>
                </a:cubicBezTo>
                <a:cubicBezTo>
                  <a:pt x="22" y="22"/>
                  <a:pt x="22" y="22"/>
                  <a:pt x="22" y="22"/>
                </a:cubicBezTo>
                <a:cubicBezTo>
                  <a:pt x="22" y="22"/>
                  <a:pt x="22" y="22"/>
                  <a:pt x="22" y="22"/>
                </a:cubicBezTo>
                <a:cubicBezTo>
                  <a:pt x="22" y="22"/>
                  <a:pt x="22" y="22"/>
                  <a:pt x="22" y="22"/>
                </a:cubicBezTo>
                <a:cubicBezTo>
                  <a:pt x="22" y="22"/>
                  <a:pt x="22" y="22"/>
                  <a:pt x="22" y="22"/>
                </a:cubicBezTo>
                <a:cubicBezTo>
                  <a:pt x="22" y="22"/>
                  <a:pt x="22" y="22"/>
                  <a:pt x="22" y="22"/>
                </a:cubicBezTo>
                <a:cubicBezTo>
                  <a:pt x="22" y="22"/>
                  <a:pt x="22" y="22"/>
                  <a:pt x="22" y="22"/>
                </a:cubicBezTo>
                <a:cubicBezTo>
                  <a:pt x="22" y="22"/>
                  <a:pt x="22" y="22"/>
                  <a:pt x="22" y="22"/>
                </a:cubicBezTo>
                <a:cubicBezTo>
                  <a:pt x="22" y="23"/>
                  <a:pt x="22" y="23"/>
                  <a:pt x="22" y="23"/>
                </a:cubicBezTo>
                <a:cubicBezTo>
                  <a:pt x="22" y="23"/>
                  <a:pt x="22" y="23"/>
                  <a:pt x="22" y="23"/>
                </a:cubicBezTo>
                <a:cubicBezTo>
                  <a:pt x="22" y="23"/>
                  <a:pt x="22" y="23"/>
                  <a:pt x="22" y="23"/>
                </a:cubicBezTo>
                <a:cubicBezTo>
                  <a:pt x="21" y="23"/>
                  <a:pt x="21" y="23"/>
                  <a:pt x="21" y="23"/>
                </a:cubicBezTo>
                <a:cubicBezTo>
                  <a:pt x="21" y="23"/>
                  <a:pt x="21" y="23"/>
                  <a:pt x="21" y="23"/>
                </a:cubicBezTo>
                <a:cubicBezTo>
                  <a:pt x="21" y="23"/>
                  <a:pt x="21" y="23"/>
                  <a:pt x="21" y="23"/>
                </a:cubicBezTo>
                <a:cubicBezTo>
                  <a:pt x="21" y="23"/>
                  <a:pt x="21" y="23"/>
                  <a:pt x="21" y="23"/>
                </a:cubicBezTo>
                <a:cubicBezTo>
                  <a:pt x="21" y="23"/>
                  <a:pt x="22" y="23"/>
                  <a:pt x="22" y="23"/>
                </a:cubicBezTo>
                <a:cubicBezTo>
                  <a:pt x="22" y="23"/>
                  <a:pt x="22" y="23"/>
                  <a:pt x="22" y="23"/>
                </a:cubicBezTo>
                <a:cubicBezTo>
                  <a:pt x="22" y="23"/>
                  <a:pt x="22" y="23"/>
                  <a:pt x="22" y="23"/>
                </a:cubicBezTo>
                <a:cubicBezTo>
                  <a:pt x="22" y="23"/>
                  <a:pt x="22" y="23"/>
                  <a:pt x="22" y="23"/>
                </a:cubicBezTo>
                <a:cubicBezTo>
                  <a:pt x="22" y="23"/>
                  <a:pt x="22" y="23"/>
                  <a:pt x="22" y="23"/>
                </a:cubicBezTo>
                <a:cubicBezTo>
                  <a:pt x="22" y="23"/>
                  <a:pt x="22" y="23"/>
                  <a:pt x="22" y="23"/>
                </a:cubicBezTo>
                <a:cubicBezTo>
                  <a:pt x="22" y="23"/>
                  <a:pt x="22" y="23"/>
                  <a:pt x="22" y="23"/>
                </a:cubicBezTo>
                <a:cubicBezTo>
                  <a:pt x="22" y="23"/>
                  <a:pt x="22" y="23"/>
                  <a:pt x="22" y="23"/>
                </a:cubicBezTo>
                <a:cubicBezTo>
                  <a:pt x="22" y="23"/>
                  <a:pt x="22" y="23"/>
                  <a:pt x="22" y="23"/>
                </a:cubicBezTo>
                <a:cubicBezTo>
                  <a:pt x="22" y="23"/>
                  <a:pt x="22" y="23"/>
                  <a:pt x="21" y="23"/>
                </a:cubicBezTo>
                <a:cubicBezTo>
                  <a:pt x="21" y="23"/>
                  <a:pt x="21" y="23"/>
                  <a:pt x="21" y="23"/>
                </a:cubicBezTo>
                <a:cubicBezTo>
                  <a:pt x="22" y="23"/>
                  <a:pt x="22" y="23"/>
                  <a:pt x="22" y="23"/>
                </a:cubicBezTo>
                <a:cubicBezTo>
                  <a:pt x="22" y="23"/>
                  <a:pt x="22" y="23"/>
                  <a:pt x="22" y="23"/>
                </a:cubicBezTo>
                <a:cubicBezTo>
                  <a:pt x="22" y="23"/>
                  <a:pt x="22" y="23"/>
                  <a:pt x="22" y="23"/>
                </a:cubicBezTo>
                <a:cubicBezTo>
                  <a:pt x="22" y="23"/>
                  <a:pt x="22" y="23"/>
                  <a:pt x="22" y="23"/>
                </a:cubicBezTo>
                <a:cubicBezTo>
                  <a:pt x="22" y="23"/>
                  <a:pt x="22" y="23"/>
                  <a:pt x="22" y="23"/>
                </a:cubicBezTo>
                <a:cubicBezTo>
                  <a:pt x="22" y="23"/>
                  <a:pt x="22" y="23"/>
                  <a:pt x="22" y="23"/>
                </a:cubicBezTo>
                <a:cubicBezTo>
                  <a:pt x="22" y="23"/>
                  <a:pt x="22" y="23"/>
                  <a:pt x="22" y="23"/>
                </a:cubicBezTo>
                <a:cubicBezTo>
                  <a:pt x="22" y="23"/>
                  <a:pt x="22" y="23"/>
                  <a:pt x="22" y="23"/>
                </a:cubicBezTo>
                <a:cubicBezTo>
                  <a:pt x="22" y="23"/>
                  <a:pt x="22" y="23"/>
                  <a:pt x="22" y="23"/>
                </a:cubicBezTo>
                <a:cubicBezTo>
                  <a:pt x="22" y="23"/>
                  <a:pt x="22" y="23"/>
                  <a:pt x="22" y="23"/>
                </a:cubicBezTo>
                <a:cubicBezTo>
                  <a:pt x="22" y="23"/>
                  <a:pt x="22" y="23"/>
                  <a:pt x="22" y="23"/>
                </a:cubicBezTo>
                <a:cubicBezTo>
                  <a:pt x="22" y="23"/>
                  <a:pt x="22" y="23"/>
                  <a:pt x="22" y="23"/>
                </a:cubicBezTo>
                <a:cubicBezTo>
                  <a:pt x="22" y="23"/>
                  <a:pt x="22" y="23"/>
                  <a:pt x="22" y="23"/>
                </a:cubicBezTo>
                <a:cubicBezTo>
                  <a:pt x="22" y="23"/>
                  <a:pt x="22" y="23"/>
                  <a:pt x="22" y="23"/>
                </a:cubicBezTo>
                <a:cubicBezTo>
                  <a:pt x="22" y="23"/>
                  <a:pt x="22" y="23"/>
                  <a:pt x="22" y="23"/>
                </a:cubicBezTo>
                <a:cubicBezTo>
                  <a:pt x="22" y="23"/>
                  <a:pt x="22" y="23"/>
                  <a:pt x="22" y="23"/>
                </a:cubicBezTo>
                <a:cubicBezTo>
                  <a:pt x="22" y="23"/>
                  <a:pt x="22" y="23"/>
                  <a:pt x="22" y="23"/>
                </a:cubicBezTo>
                <a:cubicBezTo>
                  <a:pt x="22" y="23"/>
                  <a:pt x="22" y="23"/>
                  <a:pt x="22" y="23"/>
                </a:cubicBezTo>
                <a:cubicBezTo>
                  <a:pt x="22" y="23"/>
                  <a:pt x="22" y="23"/>
                  <a:pt x="22" y="23"/>
                </a:cubicBezTo>
                <a:cubicBezTo>
                  <a:pt x="22" y="23"/>
                  <a:pt x="22" y="23"/>
                  <a:pt x="22" y="23"/>
                </a:cubicBezTo>
                <a:cubicBezTo>
                  <a:pt x="22" y="23"/>
                  <a:pt x="22" y="23"/>
                  <a:pt x="22" y="23"/>
                </a:cubicBezTo>
                <a:cubicBezTo>
                  <a:pt x="22" y="23"/>
                  <a:pt x="22" y="23"/>
                  <a:pt x="22" y="23"/>
                </a:cubicBezTo>
                <a:cubicBezTo>
                  <a:pt x="22" y="23"/>
                  <a:pt x="22" y="23"/>
                  <a:pt x="22" y="23"/>
                </a:cubicBezTo>
                <a:cubicBezTo>
                  <a:pt x="22" y="23"/>
                  <a:pt x="22" y="23"/>
                  <a:pt x="22" y="23"/>
                </a:cubicBezTo>
                <a:cubicBezTo>
                  <a:pt x="22" y="23"/>
                  <a:pt x="22" y="23"/>
                  <a:pt x="22" y="23"/>
                </a:cubicBezTo>
                <a:cubicBezTo>
                  <a:pt x="22" y="23"/>
                  <a:pt x="22" y="23"/>
                  <a:pt x="22" y="23"/>
                </a:cubicBezTo>
                <a:cubicBezTo>
                  <a:pt x="22" y="23"/>
                  <a:pt x="22" y="23"/>
                  <a:pt x="22" y="23"/>
                </a:cubicBezTo>
                <a:cubicBezTo>
                  <a:pt x="22" y="23"/>
                  <a:pt x="22" y="23"/>
                  <a:pt x="22" y="23"/>
                </a:cubicBezTo>
                <a:cubicBezTo>
                  <a:pt x="22" y="23"/>
                  <a:pt x="22" y="23"/>
                  <a:pt x="22" y="23"/>
                </a:cubicBezTo>
                <a:cubicBezTo>
                  <a:pt x="22" y="23"/>
                  <a:pt x="22" y="23"/>
                  <a:pt x="22" y="22"/>
                </a:cubicBezTo>
                <a:cubicBezTo>
                  <a:pt x="22" y="22"/>
                  <a:pt x="22" y="22"/>
                  <a:pt x="22" y="22"/>
                </a:cubicBezTo>
                <a:cubicBezTo>
                  <a:pt x="22" y="22"/>
                  <a:pt x="22" y="22"/>
                  <a:pt x="22" y="22"/>
                </a:cubicBezTo>
                <a:cubicBezTo>
                  <a:pt x="22" y="22"/>
                  <a:pt x="22" y="22"/>
                  <a:pt x="22" y="22"/>
                </a:cubicBezTo>
                <a:cubicBezTo>
                  <a:pt x="22" y="22"/>
                  <a:pt x="22" y="22"/>
                  <a:pt x="22" y="22"/>
                </a:cubicBezTo>
                <a:cubicBezTo>
                  <a:pt x="22" y="22"/>
                  <a:pt x="22" y="22"/>
                  <a:pt x="22" y="22"/>
                </a:cubicBezTo>
                <a:cubicBezTo>
                  <a:pt x="22" y="22"/>
                  <a:pt x="22" y="22"/>
                  <a:pt x="22" y="22"/>
                </a:cubicBezTo>
                <a:cubicBezTo>
                  <a:pt x="22" y="22"/>
                  <a:pt x="22" y="22"/>
                  <a:pt x="22" y="22"/>
                </a:cubicBezTo>
                <a:cubicBezTo>
                  <a:pt x="22" y="22"/>
                  <a:pt x="22" y="22"/>
                  <a:pt x="22" y="22"/>
                </a:cubicBezTo>
                <a:cubicBezTo>
                  <a:pt x="22" y="22"/>
                  <a:pt x="22" y="22"/>
                  <a:pt x="22" y="22"/>
                </a:cubicBezTo>
                <a:cubicBezTo>
                  <a:pt x="22" y="22"/>
                  <a:pt x="22" y="22"/>
                  <a:pt x="22" y="22"/>
                </a:cubicBezTo>
                <a:cubicBezTo>
                  <a:pt x="22" y="22"/>
                  <a:pt x="22" y="22"/>
                  <a:pt x="22" y="22"/>
                </a:cubicBezTo>
                <a:cubicBezTo>
                  <a:pt x="22" y="22"/>
                  <a:pt x="22" y="22"/>
                  <a:pt x="22" y="22"/>
                </a:cubicBezTo>
                <a:cubicBezTo>
                  <a:pt x="22" y="22"/>
                  <a:pt x="22" y="22"/>
                  <a:pt x="22" y="22"/>
                </a:cubicBezTo>
                <a:cubicBezTo>
                  <a:pt x="22" y="22"/>
                  <a:pt x="22" y="22"/>
                  <a:pt x="22" y="22"/>
                </a:cubicBezTo>
                <a:cubicBezTo>
                  <a:pt x="22" y="22"/>
                  <a:pt x="22" y="22"/>
                  <a:pt x="22" y="22"/>
                </a:cubicBezTo>
                <a:cubicBezTo>
                  <a:pt x="22" y="22"/>
                  <a:pt x="22" y="22"/>
                  <a:pt x="22" y="22"/>
                </a:cubicBezTo>
                <a:cubicBezTo>
                  <a:pt x="22" y="22"/>
                  <a:pt x="22" y="22"/>
                  <a:pt x="22" y="22"/>
                </a:cubicBezTo>
                <a:cubicBezTo>
                  <a:pt x="22" y="22"/>
                  <a:pt x="22" y="22"/>
                  <a:pt x="22" y="22"/>
                </a:cubicBezTo>
                <a:cubicBezTo>
                  <a:pt x="22" y="22"/>
                  <a:pt x="22" y="22"/>
                  <a:pt x="22" y="22"/>
                </a:cubicBezTo>
                <a:cubicBezTo>
                  <a:pt x="22" y="22"/>
                  <a:pt x="22" y="22"/>
                  <a:pt x="22" y="22"/>
                </a:cubicBezTo>
                <a:cubicBezTo>
                  <a:pt x="22" y="22"/>
                  <a:pt x="22" y="22"/>
                  <a:pt x="22" y="22"/>
                </a:cubicBezTo>
                <a:cubicBezTo>
                  <a:pt x="22" y="22"/>
                  <a:pt x="22" y="22"/>
                  <a:pt x="22" y="22"/>
                </a:cubicBezTo>
                <a:cubicBezTo>
                  <a:pt x="22" y="22"/>
                  <a:pt x="22" y="22"/>
                  <a:pt x="22" y="22"/>
                </a:cubicBezTo>
                <a:cubicBezTo>
                  <a:pt x="22" y="22"/>
                  <a:pt x="22" y="22"/>
                  <a:pt x="22" y="22"/>
                </a:cubicBezTo>
                <a:cubicBezTo>
                  <a:pt x="22" y="22"/>
                  <a:pt x="22" y="22"/>
                  <a:pt x="22" y="22"/>
                </a:cubicBezTo>
                <a:cubicBezTo>
                  <a:pt x="22" y="22"/>
                  <a:pt x="22" y="22"/>
                  <a:pt x="22" y="22"/>
                </a:cubicBezTo>
                <a:cubicBezTo>
                  <a:pt x="22" y="22"/>
                  <a:pt x="22" y="22"/>
                  <a:pt x="22" y="22"/>
                </a:cubicBezTo>
                <a:cubicBezTo>
                  <a:pt x="22" y="22"/>
                  <a:pt x="22" y="22"/>
                  <a:pt x="22" y="22"/>
                </a:cubicBezTo>
                <a:cubicBezTo>
                  <a:pt x="22" y="22"/>
                  <a:pt x="22" y="22"/>
                  <a:pt x="22" y="22"/>
                </a:cubicBezTo>
                <a:cubicBezTo>
                  <a:pt x="22" y="22"/>
                  <a:pt x="22" y="22"/>
                  <a:pt x="22" y="22"/>
                </a:cubicBezTo>
                <a:cubicBezTo>
                  <a:pt x="22" y="22"/>
                  <a:pt x="22" y="22"/>
                  <a:pt x="22" y="22"/>
                </a:cubicBezTo>
                <a:cubicBezTo>
                  <a:pt x="22" y="22"/>
                  <a:pt x="22" y="22"/>
                  <a:pt x="22" y="22"/>
                </a:cubicBezTo>
                <a:cubicBezTo>
                  <a:pt x="22" y="22"/>
                  <a:pt x="22" y="22"/>
                  <a:pt x="22" y="22"/>
                </a:cubicBezTo>
                <a:cubicBezTo>
                  <a:pt x="22" y="22"/>
                  <a:pt x="22" y="22"/>
                  <a:pt x="22" y="22"/>
                </a:cubicBezTo>
                <a:cubicBezTo>
                  <a:pt x="22" y="22"/>
                  <a:pt x="22" y="22"/>
                  <a:pt x="22" y="22"/>
                </a:cubicBezTo>
                <a:cubicBezTo>
                  <a:pt x="22" y="22"/>
                  <a:pt x="22" y="22"/>
                  <a:pt x="22" y="22"/>
                </a:cubicBezTo>
                <a:cubicBezTo>
                  <a:pt x="22" y="22"/>
                  <a:pt x="22" y="22"/>
                  <a:pt x="22" y="22"/>
                </a:cubicBezTo>
                <a:cubicBezTo>
                  <a:pt x="22" y="22"/>
                  <a:pt x="22" y="22"/>
                  <a:pt x="22" y="22"/>
                </a:cubicBezTo>
                <a:cubicBezTo>
                  <a:pt x="22" y="22"/>
                  <a:pt x="22" y="22"/>
                  <a:pt x="22" y="22"/>
                </a:cubicBezTo>
                <a:cubicBezTo>
                  <a:pt x="22" y="22"/>
                  <a:pt x="22" y="22"/>
                  <a:pt x="22" y="22"/>
                </a:cubicBezTo>
                <a:cubicBezTo>
                  <a:pt x="22" y="22"/>
                  <a:pt x="22" y="22"/>
                  <a:pt x="22" y="22"/>
                </a:cubicBezTo>
                <a:cubicBezTo>
                  <a:pt x="22" y="22"/>
                  <a:pt x="22" y="22"/>
                  <a:pt x="22" y="22"/>
                </a:cubicBezTo>
                <a:cubicBezTo>
                  <a:pt x="22" y="22"/>
                  <a:pt x="22" y="22"/>
                  <a:pt x="22" y="22"/>
                </a:cubicBezTo>
                <a:cubicBezTo>
                  <a:pt x="22" y="22"/>
                  <a:pt x="22" y="22"/>
                  <a:pt x="22" y="22"/>
                </a:cubicBezTo>
                <a:cubicBezTo>
                  <a:pt x="22" y="22"/>
                  <a:pt x="22" y="22"/>
                  <a:pt x="22" y="22"/>
                </a:cubicBezTo>
                <a:cubicBezTo>
                  <a:pt x="22" y="22"/>
                  <a:pt x="22" y="22"/>
                  <a:pt x="22" y="22"/>
                </a:cubicBezTo>
                <a:cubicBezTo>
                  <a:pt x="22" y="22"/>
                  <a:pt x="22" y="22"/>
                  <a:pt x="22" y="22"/>
                </a:cubicBezTo>
                <a:cubicBezTo>
                  <a:pt x="22" y="22"/>
                  <a:pt x="22" y="22"/>
                  <a:pt x="22" y="22"/>
                </a:cubicBezTo>
                <a:cubicBezTo>
                  <a:pt x="22" y="22"/>
                  <a:pt x="22" y="22"/>
                  <a:pt x="22" y="22"/>
                </a:cubicBezTo>
                <a:cubicBezTo>
                  <a:pt x="22" y="22"/>
                  <a:pt x="22" y="22"/>
                  <a:pt x="22" y="22"/>
                </a:cubicBezTo>
                <a:cubicBezTo>
                  <a:pt x="22" y="22"/>
                  <a:pt x="22" y="22"/>
                  <a:pt x="22" y="22"/>
                </a:cubicBezTo>
                <a:cubicBezTo>
                  <a:pt x="22" y="22"/>
                  <a:pt x="22" y="22"/>
                  <a:pt x="22" y="22"/>
                </a:cubicBezTo>
                <a:cubicBezTo>
                  <a:pt x="22" y="22"/>
                  <a:pt x="22" y="22"/>
                  <a:pt x="22" y="22"/>
                </a:cubicBezTo>
                <a:cubicBezTo>
                  <a:pt x="22" y="22"/>
                  <a:pt x="22" y="22"/>
                  <a:pt x="22" y="22"/>
                </a:cubicBezTo>
                <a:cubicBezTo>
                  <a:pt x="22" y="22"/>
                  <a:pt x="22" y="22"/>
                  <a:pt x="22" y="22"/>
                </a:cubicBezTo>
                <a:cubicBezTo>
                  <a:pt x="23" y="22"/>
                  <a:pt x="23" y="22"/>
                  <a:pt x="23" y="22"/>
                </a:cubicBezTo>
                <a:cubicBezTo>
                  <a:pt x="23" y="22"/>
                  <a:pt x="23" y="22"/>
                  <a:pt x="23" y="22"/>
                </a:cubicBezTo>
                <a:cubicBezTo>
                  <a:pt x="23" y="22"/>
                  <a:pt x="23" y="22"/>
                  <a:pt x="23" y="22"/>
                </a:cubicBezTo>
                <a:cubicBezTo>
                  <a:pt x="23" y="22"/>
                  <a:pt x="23" y="22"/>
                  <a:pt x="23" y="22"/>
                </a:cubicBezTo>
                <a:cubicBezTo>
                  <a:pt x="23" y="22"/>
                  <a:pt x="23" y="22"/>
                  <a:pt x="23" y="22"/>
                </a:cubicBezTo>
                <a:cubicBezTo>
                  <a:pt x="23" y="22"/>
                  <a:pt x="23" y="22"/>
                  <a:pt x="23" y="22"/>
                </a:cubicBezTo>
                <a:cubicBezTo>
                  <a:pt x="23" y="22"/>
                  <a:pt x="23" y="22"/>
                  <a:pt x="23" y="22"/>
                </a:cubicBezTo>
                <a:cubicBezTo>
                  <a:pt x="23" y="22"/>
                  <a:pt x="23" y="22"/>
                  <a:pt x="23" y="22"/>
                </a:cubicBezTo>
                <a:cubicBezTo>
                  <a:pt x="23" y="22"/>
                  <a:pt x="23" y="22"/>
                  <a:pt x="23" y="22"/>
                </a:cubicBezTo>
                <a:cubicBezTo>
                  <a:pt x="23" y="22"/>
                  <a:pt x="23" y="22"/>
                  <a:pt x="23" y="22"/>
                </a:cubicBezTo>
                <a:cubicBezTo>
                  <a:pt x="23" y="22"/>
                  <a:pt x="23" y="22"/>
                  <a:pt x="23" y="22"/>
                </a:cubicBezTo>
                <a:cubicBezTo>
                  <a:pt x="23" y="22"/>
                  <a:pt x="23" y="22"/>
                  <a:pt x="23" y="22"/>
                </a:cubicBezTo>
                <a:cubicBezTo>
                  <a:pt x="23" y="22"/>
                  <a:pt x="23" y="22"/>
                  <a:pt x="23" y="22"/>
                </a:cubicBezTo>
                <a:cubicBezTo>
                  <a:pt x="23" y="22"/>
                  <a:pt x="23" y="22"/>
                  <a:pt x="23" y="22"/>
                </a:cubicBezTo>
                <a:cubicBezTo>
                  <a:pt x="23" y="22"/>
                  <a:pt x="23" y="22"/>
                  <a:pt x="23" y="22"/>
                </a:cubicBezTo>
                <a:cubicBezTo>
                  <a:pt x="23" y="22"/>
                  <a:pt x="23" y="22"/>
                  <a:pt x="23" y="22"/>
                </a:cubicBezTo>
                <a:cubicBezTo>
                  <a:pt x="23" y="22"/>
                  <a:pt x="23" y="22"/>
                  <a:pt x="23" y="22"/>
                </a:cubicBezTo>
                <a:cubicBezTo>
                  <a:pt x="23" y="22"/>
                  <a:pt x="23" y="22"/>
                  <a:pt x="23" y="22"/>
                </a:cubicBezTo>
                <a:cubicBezTo>
                  <a:pt x="23" y="22"/>
                  <a:pt x="23" y="22"/>
                  <a:pt x="23" y="22"/>
                </a:cubicBezTo>
                <a:cubicBezTo>
                  <a:pt x="23" y="22"/>
                  <a:pt x="23" y="22"/>
                  <a:pt x="23" y="22"/>
                </a:cubicBezTo>
                <a:cubicBezTo>
                  <a:pt x="23" y="22"/>
                  <a:pt x="23" y="22"/>
                  <a:pt x="23" y="22"/>
                </a:cubicBezTo>
                <a:cubicBezTo>
                  <a:pt x="23" y="22"/>
                  <a:pt x="23" y="22"/>
                  <a:pt x="23" y="22"/>
                </a:cubicBezTo>
                <a:cubicBezTo>
                  <a:pt x="23" y="22"/>
                  <a:pt x="23" y="22"/>
                  <a:pt x="23" y="23"/>
                </a:cubicBezTo>
                <a:cubicBezTo>
                  <a:pt x="23" y="23"/>
                  <a:pt x="23" y="23"/>
                  <a:pt x="23" y="23"/>
                </a:cubicBezTo>
                <a:cubicBezTo>
                  <a:pt x="23" y="23"/>
                  <a:pt x="23" y="23"/>
                  <a:pt x="23" y="23"/>
                </a:cubicBezTo>
                <a:cubicBezTo>
                  <a:pt x="23" y="23"/>
                  <a:pt x="23" y="23"/>
                  <a:pt x="23" y="23"/>
                </a:cubicBezTo>
                <a:cubicBezTo>
                  <a:pt x="23" y="23"/>
                  <a:pt x="23" y="23"/>
                  <a:pt x="23" y="23"/>
                </a:cubicBezTo>
                <a:cubicBezTo>
                  <a:pt x="23" y="23"/>
                  <a:pt x="23" y="23"/>
                  <a:pt x="23" y="23"/>
                </a:cubicBezTo>
                <a:cubicBezTo>
                  <a:pt x="23" y="23"/>
                  <a:pt x="23" y="23"/>
                  <a:pt x="23" y="23"/>
                </a:cubicBezTo>
                <a:cubicBezTo>
                  <a:pt x="23" y="23"/>
                  <a:pt x="23" y="23"/>
                  <a:pt x="23" y="23"/>
                </a:cubicBezTo>
                <a:cubicBezTo>
                  <a:pt x="23" y="23"/>
                  <a:pt x="23" y="23"/>
                  <a:pt x="23" y="23"/>
                </a:cubicBezTo>
                <a:cubicBezTo>
                  <a:pt x="23" y="23"/>
                  <a:pt x="23" y="23"/>
                  <a:pt x="23" y="23"/>
                </a:cubicBezTo>
                <a:cubicBezTo>
                  <a:pt x="23" y="23"/>
                  <a:pt x="23" y="23"/>
                  <a:pt x="23" y="23"/>
                </a:cubicBezTo>
                <a:cubicBezTo>
                  <a:pt x="23" y="23"/>
                  <a:pt x="23" y="23"/>
                  <a:pt x="23" y="23"/>
                </a:cubicBezTo>
                <a:cubicBezTo>
                  <a:pt x="23" y="23"/>
                  <a:pt x="23" y="23"/>
                  <a:pt x="23" y="23"/>
                </a:cubicBezTo>
                <a:cubicBezTo>
                  <a:pt x="23" y="23"/>
                  <a:pt x="23" y="23"/>
                  <a:pt x="23" y="23"/>
                </a:cubicBezTo>
                <a:cubicBezTo>
                  <a:pt x="23" y="23"/>
                  <a:pt x="22" y="23"/>
                  <a:pt x="23" y="23"/>
                </a:cubicBezTo>
                <a:cubicBezTo>
                  <a:pt x="23" y="23"/>
                  <a:pt x="23" y="23"/>
                  <a:pt x="23" y="23"/>
                </a:cubicBezTo>
                <a:cubicBezTo>
                  <a:pt x="23" y="23"/>
                  <a:pt x="23" y="23"/>
                  <a:pt x="23" y="23"/>
                </a:cubicBezTo>
                <a:cubicBezTo>
                  <a:pt x="23" y="23"/>
                  <a:pt x="22" y="23"/>
                  <a:pt x="23" y="23"/>
                </a:cubicBezTo>
                <a:cubicBezTo>
                  <a:pt x="23" y="23"/>
                  <a:pt x="23" y="23"/>
                  <a:pt x="23" y="23"/>
                </a:cubicBezTo>
                <a:cubicBezTo>
                  <a:pt x="23" y="23"/>
                  <a:pt x="23" y="23"/>
                  <a:pt x="23" y="23"/>
                </a:cubicBezTo>
                <a:cubicBezTo>
                  <a:pt x="23" y="23"/>
                  <a:pt x="23" y="23"/>
                  <a:pt x="23" y="23"/>
                </a:cubicBezTo>
                <a:cubicBezTo>
                  <a:pt x="23" y="23"/>
                  <a:pt x="23" y="23"/>
                  <a:pt x="23" y="23"/>
                </a:cubicBezTo>
                <a:cubicBezTo>
                  <a:pt x="23" y="23"/>
                  <a:pt x="23" y="23"/>
                  <a:pt x="23" y="23"/>
                </a:cubicBezTo>
                <a:cubicBezTo>
                  <a:pt x="23" y="23"/>
                  <a:pt x="23" y="23"/>
                  <a:pt x="23" y="23"/>
                </a:cubicBezTo>
                <a:cubicBezTo>
                  <a:pt x="23" y="23"/>
                  <a:pt x="23" y="23"/>
                  <a:pt x="23" y="23"/>
                </a:cubicBezTo>
                <a:cubicBezTo>
                  <a:pt x="23" y="23"/>
                  <a:pt x="23" y="23"/>
                  <a:pt x="23" y="23"/>
                </a:cubicBezTo>
                <a:cubicBezTo>
                  <a:pt x="23" y="23"/>
                  <a:pt x="23" y="23"/>
                  <a:pt x="23" y="23"/>
                </a:cubicBezTo>
                <a:cubicBezTo>
                  <a:pt x="23" y="23"/>
                  <a:pt x="23" y="23"/>
                  <a:pt x="23" y="23"/>
                </a:cubicBezTo>
                <a:cubicBezTo>
                  <a:pt x="23" y="23"/>
                  <a:pt x="23" y="23"/>
                  <a:pt x="23" y="23"/>
                </a:cubicBezTo>
                <a:cubicBezTo>
                  <a:pt x="23" y="23"/>
                  <a:pt x="23" y="23"/>
                  <a:pt x="23" y="23"/>
                </a:cubicBezTo>
                <a:cubicBezTo>
                  <a:pt x="23" y="23"/>
                  <a:pt x="23" y="23"/>
                  <a:pt x="23" y="23"/>
                </a:cubicBezTo>
                <a:cubicBezTo>
                  <a:pt x="23" y="23"/>
                  <a:pt x="23" y="23"/>
                  <a:pt x="23" y="23"/>
                </a:cubicBezTo>
                <a:cubicBezTo>
                  <a:pt x="23" y="23"/>
                  <a:pt x="23" y="23"/>
                  <a:pt x="23" y="23"/>
                </a:cubicBezTo>
                <a:cubicBezTo>
                  <a:pt x="23" y="23"/>
                  <a:pt x="23" y="23"/>
                  <a:pt x="23" y="23"/>
                </a:cubicBezTo>
                <a:cubicBezTo>
                  <a:pt x="23" y="23"/>
                  <a:pt x="23" y="23"/>
                  <a:pt x="23" y="23"/>
                </a:cubicBezTo>
                <a:cubicBezTo>
                  <a:pt x="23" y="23"/>
                  <a:pt x="23" y="23"/>
                  <a:pt x="23" y="23"/>
                </a:cubicBezTo>
                <a:cubicBezTo>
                  <a:pt x="23" y="23"/>
                  <a:pt x="23" y="23"/>
                  <a:pt x="23" y="23"/>
                </a:cubicBezTo>
                <a:cubicBezTo>
                  <a:pt x="23" y="23"/>
                  <a:pt x="23" y="23"/>
                  <a:pt x="23" y="23"/>
                </a:cubicBezTo>
                <a:cubicBezTo>
                  <a:pt x="23" y="23"/>
                  <a:pt x="23" y="23"/>
                  <a:pt x="23" y="23"/>
                </a:cubicBezTo>
                <a:cubicBezTo>
                  <a:pt x="23" y="23"/>
                  <a:pt x="23" y="23"/>
                  <a:pt x="23" y="23"/>
                </a:cubicBezTo>
                <a:cubicBezTo>
                  <a:pt x="23" y="23"/>
                  <a:pt x="23" y="23"/>
                  <a:pt x="23" y="23"/>
                </a:cubicBezTo>
                <a:cubicBezTo>
                  <a:pt x="23" y="23"/>
                  <a:pt x="23" y="23"/>
                  <a:pt x="23" y="23"/>
                </a:cubicBezTo>
                <a:cubicBezTo>
                  <a:pt x="23" y="23"/>
                  <a:pt x="23" y="23"/>
                  <a:pt x="23" y="23"/>
                </a:cubicBezTo>
                <a:cubicBezTo>
                  <a:pt x="23" y="23"/>
                  <a:pt x="23" y="23"/>
                  <a:pt x="23" y="23"/>
                </a:cubicBezTo>
                <a:cubicBezTo>
                  <a:pt x="23" y="23"/>
                  <a:pt x="23" y="23"/>
                  <a:pt x="23" y="23"/>
                </a:cubicBezTo>
                <a:cubicBezTo>
                  <a:pt x="23" y="23"/>
                  <a:pt x="23" y="23"/>
                  <a:pt x="23" y="23"/>
                </a:cubicBezTo>
                <a:cubicBezTo>
                  <a:pt x="23" y="23"/>
                  <a:pt x="23" y="23"/>
                  <a:pt x="23" y="23"/>
                </a:cubicBezTo>
                <a:cubicBezTo>
                  <a:pt x="23" y="23"/>
                  <a:pt x="23" y="23"/>
                  <a:pt x="23" y="23"/>
                </a:cubicBezTo>
                <a:cubicBezTo>
                  <a:pt x="23" y="23"/>
                  <a:pt x="23" y="23"/>
                  <a:pt x="23" y="23"/>
                </a:cubicBezTo>
                <a:cubicBezTo>
                  <a:pt x="23" y="23"/>
                  <a:pt x="23" y="23"/>
                  <a:pt x="23" y="23"/>
                </a:cubicBezTo>
                <a:cubicBezTo>
                  <a:pt x="23" y="23"/>
                  <a:pt x="23" y="23"/>
                  <a:pt x="23" y="23"/>
                </a:cubicBezTo>
                <a:cubicBezTo>
                  <a:pt x="23" y="23"/>
                  <a:pt x="23" y="23"/>
                  <a:pt x="23" y="23"/>
                </a:cubicBezTo>
                <a:cubicBezTo>
                  <a:pt x="23" y="23"/>
                  <a:pt x="23" y="23"/>
                  <a:pt x="23" y="23"/>
                </a:cubicBezTo>
                <a:cubicBezTo>
                  <a:pt x="23" y="23"/>
                  <a:pt x="23" y="23"/>
                  <a:pt x="23" y="23"/>
                </a:cubicBezTo>
                <a:cubicBezTo>
                  <a:pt x="23" y="23"/>
                  <a:pt x="23" y="23"/>
                  <a:pt x="23" y="23"/>
                </a:cubicBezTo>
                <a:cubicBezTo>
                  <a:pt x="23" y="23"/>
                  <a:pt x="23" y="23"/>
                  <a:pt x="23" y="23"/>
                </a:cubicBezTo>
                <a:cubicBezTo>
                  <a:pt x="23" y="23"/>
                  <a:pt x="23" y="23"/>
                  <a:pt x="23" y="23"/>
                </a:cubicBezTo>
                <a:cubicBezTo>
                  <a:pt x="23" y="23"/>
                  <a:pt x="23" y="23"/>
                  <a:pt x="23" y="23"/>
                </a:cubicBezTo>
                <a:cubicBezTo>
                  <a:pt x="23" y="23"/>
                  <a:pt x="23" y="23"/>
                  <a:pt x="23" y="23"/>
                </a:cubicBezTo>
                <a:cubicBezTo>
                  <a:pt x="23" y="23"/>
                  <a:pt x="23" y="23"/>
                  <a:pt x="23" y="23"/>
                </a:cubicBezTo>
                <a:cubicBezTo>
                  <a:pt x="23" y="23"/>
                  <a:pt x="23" y="23"/>
                  <a:pt x="23" y="23"/>
                </a:cubicBezTo>
                <a:cubicBezTo>
                  <a:pt x="23" y="23"/>
                  <a:pt x="23" y="23"/>
                  <a:pt x="23" y="23"/>
                </a:cubicBezTo>
                <a:cubicBezTo>
                  <a:pt x="23" y="23"/>
                  <a:pt x="23" y="23"/>
                  <a:pt x="23" y="23"/>
                </a:cubicBezTo>
                <a:cubicBezTo>
                  <a:pt x="23" y="23"/>
                  <a:pt x="23" y="23"/>
                  <a:pt x="23" y="23"/>
                </a:cubicBezTo>
                <a:cubicBezTo>
                  <a:pt x="23" y="23"/>
                  <a:pt x="23" y="23"/>
                  <a:pt x="23" y="23"/>
                </a:cubicBezTo>
                <a:cubicBezTo>
                  <a:pt x="23" y="23"/>
                  <a:pt x="23" y="23"/>
                  <a:pt x="23" y="23"/>
                </a:cubicBezTo>
                <a:cubicBezTo>
                  <a:pt x="23" y="23"/>
                  <a:pt x="23" y="23"/>
                  <a:pt x="23" y="23"/>
                </a:cubicBezTo>
                <a:cubicBezTo>
                  <a:pt x="23" y="23"/>
                  <a:pt x="23" y="23"/>
                  <a:pt x="23" y="23"/>
                </a:cubicBezTo>
                <a:cubicBezTo>
                  <a:pt x="23" y="23"/>
                  <a:pt x="23" y="23"/>
                  <a:pt x="23" y="23"/>
                </a:cubicBezTo>
                <a:cubicBezTo>
                  <a:pt x="23" y="23"/>
                  <a:pt x="23" y="23"/>
                  <a:pt x="23" y="23"/>
                </a:cubicBezTo>
                <a:cubicBezTo>
                  <a:pt x="23" y="23"/>
                  <a:pt x="23" y="23"/>
                  <a:pt x="23" y="23"/>
                </a:cubicBezTo>
                <a:cubicBezTo>
                  <a:pt x="23" y="23"/>
                  <a:pt x="23" y="23"/>
                  <a:pt x="23" y="23"/>
                </a:cubicBezTo>
                <a:cubicBezTo>
                  <a:pt x="24" y="23"/>
                  <a:pt x="24" y="23"/>
                  <a:pt x="24" y="23"/>
                </a:cubicBezTo>
                <a:cubicBezTo>
                  <a:pt x="24" y="23"/>
                  <a:pt x="24" y="23"/>
                  <a:pt x="24" y="23"/>
                </a:cubicBezTo>
                <a:cubicBezTo>
                  <a:pt x="24" y="23"/>
                  <a:pt x="24" y="23"/>
                  <a:pt x="24" y="23"/>
                </a:cubicBezTo>
                <a:cubicBezTo>
                  <a:pt x="24" y="23"/>
                  <a:pt x="24" y="23"/>
                  <a:pt x="24" y="23"/>
                </a:cubicBezTo>
                <a:cubicBezTo>
                  <a:pt x="24" y="23"/>
                  <a:pt x="24" y="23"/>
                  <a:pt x="24" y="23"/>
                </a:cubicBezTo>
                <a:cubicBezTo>
                  <a:pt x="24" y="23"/>
                  <a:pt x="24" y="23"/>
                  <a:pt x="24" y="23"/>
                </a:cubicBezTo>
                <a:cubicBezTo>
                  <a:pt x="24" y="23"/>
                  <a:pt x="24" y="23"/>
                  <a:pt x="24" y="23"/>
                </a:cubicBezTo>
                <a:cubicBezTo>
                  <a:pt x="24" y="23"/>
                  <a:pt x="24" y="23"/>
                  <a:pt x="24" y="23"/>
                </a:cubicBezTo>
                <a:cubicBezTo>
                  <a:pt x="24" y="23"/>
                  <a:pt x="24" y="23"/>
                  <a:pt x="24" y="23"/>
                </a:cubicBezTo>
                <a:cubicBezTo>
                  <a:pt x="23" y="23"/>
                  <a:pt x="23" y="23"/>
                  <a:pt x="23" y="23"/>
                </a:cubicBezTo>
                <a:cubicBezTo>
                  <a:pt x="23" y="23"/>
                  <a:pt x="23" y="23"/>
                  <a:pt x="23" y="23"/>
                </a:cubicBezTo>
                <a:cubicBezTo>
                  <a:pt x="23" y="23"/>
                  <a:pt x="23" y="23"/>
                  <a:pt x="23" y="23"/>
                </a:cubicBezTo>
                <a:cubicBezTo>
                  <a:pt x="23" y="23"/>
                  <a:pt x="23" y="23"/>
                  <a:pt x="23" y="23"/>
                </a:cubicBezTo>
                <a:cubicBezTo>
                  <a:pt x="23" y="23"/>
                  <a:pt x="23" y="23"/>
                  <a:pt x="23" y="23"/>
                </a:cubicBezTo>
                <a:cubicBezTo>
                  <a:pt x="23" y="23"/>
                  <a:pt x="24" y="23"/>
                  <a:pt x="24" y="23"/>
                </a:cubicBezTo>
                <a:cubicBezTo>
                  <a:pt x="24" y="23"/>
                  <a:pt x="24" y="23"/>
                  <a:pt x="24" y="23"/>
                </a:cubicBezTo>
                <a:cubicBezTo>
                  <a:pt x="24" y="23"/>
                  <a:pt x="24" y="23"/>
                  <a:pt x="24" y="23"/>
                </a:cubicBezTo>
                <a:cubicBezTo>
                  <a:pt x="24" y="23"/>
                  <a:pt x="24" y="23"/>
                  <a:pt x="24" y="23"/>
                </a:cubicBezTo>
                <a:cubicBezTo>
                  <a:pt x="24" y="23"/>
                  <a:pt x="23" y="23"/>
                  <a:pt x="23" y="23"/>
                </a:cubicBezTo>
                <a:cubicBezTo>
                  <a:pt x="23" y="23"/>
                  <a:pt x="23" y="23"/>
                  <a:pt x="23" y="23"/>
                </a:cubicBezTo>
                <a:cubicBezTo>
                  <a:pt x="23" y="23"/>
                  <a:pt x="23" y="23"/>
                  <a:pt x="23" y="23"/>
                </a:cubicBezTo>
                <a:cubicBezTo>
                  <a:pt x="23" y="23"/>
                  <a:pt x="23" y="23"/>
                  <a:pt x="23" y="23"/>
                </a:cubicBezTo>
                <a:cubicBezTo>
                  <a:pt x="23" y="23"/>
                  <a:pt x="23" y="23"/>
                  <a:pt x="23" y="23"/>
                </a:cubicBezTo>
                <a:cubicBezTo>
                  <a:pt x="23" y="23"/>
                  <a:pt x="23" y="23"/>
                  <a:pt x="23" y="23"/>
                </a:cubicBezTo>
                <a:cubicBezTo>
                  <a:pt x="23" y="23"/>
                  <a:pt x="23" y="23"/>
                  <a:pt x="23" y="23"/>
                </a:cubicBezTo>
                <a:cubicBezTo>
                  <a:pt x="23" y="23"/>
                  <a:pt x="23" y="23"/>
                  <a:pt x="23" y="23"/>
                </a:cubicBezTo>
                <a:cubicBezTo>
                  <a:pt x="24" y="23"/>
                  <a:pt x="24" y="23"/>
                  <a:pt x="24" y="23"/>
                </a:cubicBezTo>
                <a:cubicBezTo>
                  <a:pt x="24" y="23"/>
                  <a:pt x="24" y="23"/>
                  <a:pt x="24" y="23"/>
                </a:cubicBezTo>
                <a:cubicBezTo>
                  <a:pt x="24" y="23"/>
                  <a:pt x="24" y="23"/>
                  <a:pt x="24" y="23"/>
                </a:cubicBezTo>
                <a:cubicBezTo>
                  <a:pt x="24" y="23"/>
                  <a:pt x="24" y="23"/>
                  <a:pt x="24" y="23"/>
                </a:cubicBezTo>
                <a:cubicBezTo>
                  <a:pt x="24" y="23"/>
                  <a:pt x="24" y="23"/>
                  <a:pt x="24" y="23"/>
                </a:cubicBezTo>
                <a:cubicBezTo>
                  <a:pt x="24" y="23"/>
                  <a:pt x="24" y="23"/>
                  <a:pt x="24" y="23"/>
                </a:cubicBezTo>
                <a:cubicBezTo>
                  <a:pt x="24" y="23"/>
                  <a:pt x="24" y="23"/>
                  <a:pt x="24" y="23"/>
                </a:cubicBezTo>
                <a:cubicBezTo>
                  <a:pt x="24" y="23"/>
                  <a:pt x="24" y="23"/>
                  <a:pt x="24" y="23"/>
                </a:cubicBezTo>
                <a:cubicBezTo>
                  <a:pt x="24" y="23"/>
                  <a:pt x="24" y="23"/>
                  <a:pt x="24" y="23"/>
                </a:cubicBezTo>
                <a:cubicBezTo>
                  <a:pt x="24" y="23"/>
                  <a:pt x="24" y="23"/>
                  <a:pt x="24" y="23"/>
                </a:cubicBezTo>
                <a:cubicBezTo>
                  <a:pt x="24" y="23"/>
                  <a:pt x="24" y="23"/>
                  <a:pt x="24" y="23"/>
                </a:cubicBezTo>
                <a:cubicBezTo>
                  <a:pt x="24" y="23"/>
                  <a:pt x="24" y="23"/>
                  <a:pt x="24" y="23"/>
                </a:cubicBezTo>
                <a:cubicBezTo>
                  <a:pt x="24" y="23"/>
                  <a:pt x="24" y="23"/>
                  <a:pt x="24" y="23"/>
                </a:cubicBezTo>
                <a:cubicBezTo>
                  <a:pt x="24" y="23"/>
                  <a:pt x="23" y="23"/>
                  <a:pt x="24" y="23"/>
                </a:cubicBezTo>
                <a:cubicBezTo>
                  <a:pt x="24" y="23"/>
                  <a:pt x="24" y="23"/>
                  <a:pt x="24" y="23"/>
                </a:cubicBezTo>
                <a:cubicBezTo>
                  <a:pt x="24" y="23"/>
                  <a:pt x="24" y="23"/>
                  <a:pt x="24" y="23"/>
                </a:cubicBezTo>
                <a:cubicBezTo>
                  <a:pt x="24" y="23"/>
                  <a:pt x="23" y="23"/>
                  <a:pt x="23" y="23"/>
                </a:cubicBezTo>
                <a:cubicBezTo>
                  <a:pt x="23" y="23"/>
                  <a:pt x="23" y="23"/>
                  <a:pt x="23" y="23"/>
                </a:cubicBezTo>
                <a:cubicBezTo>
                  <a:pt x="23" y="23"/>
                  <a:pt x="23" y="23"/>
                  <a:pt x="23" y="23"/>
                </a:cubicBezTo>
                <a:cubicBezTo>
                  <a:pt x="24" y="23"/>
                  <a:pt x="24" y="23"/>
                  <a:pt x="24" y="23"/>
                </a:cubicBezTo>
                <a:cubicBezTo>
                  <a:pt x="24" y="23"/>
                  <a:pt x="24" y="23"/>
                  <a:pt x="24" y="23"/>
                </a:cubicBezTo>
                <a:cubicBezTo>
                  <a:pt x="24" y="23"/>
                  <a:pt x="24" y="23"/>
                  <a:pt x="24" y="23"/>
                </a:cubicBezTo>
                <a:cubicBezTo>
                  <a:pt x="24" y="23"/>
                  <a:pt x="24" y="23"/>
                  <a:pt x="24" y="23"/>
                </a:cubicBezTo>
                <a:cubicBezTo>
                  <a:pt x="24" y="23"/>
                  <a:pt x="24" y="23"/>
                  <a:pt x="24" y="23"/>
                </a:cubicBezTo>
                <a:cubicBezTo>
                  <a:pt x="24" y="23"/>
                  <a:pt x="24" y="23"/>
                  <a:pt x="24" y="23"/>
                </a:cubicBezTo>
                <a:cubicBezTo>
                  <a:pt x="24" y="23"/>
                  <a:pt x="24" y="23"/>
                  <a:pt x="24" y="23"/>
                </a:cubicBezTo>
                <a:cubicBezTo>
                  <a:pt x="24" y="23"/>
                  <a:pt x="24" y="23"/>
                  <a:pt x="24" y="23"/>
                </a:cubicBezTo>
                <a:cubicBezTo>
                  <a:pt x="24" y="23"/>
                  <a:pt x="23" y="23"/>
                  <a:pt x="23" y="23"/>
                </a:cubicBezTo>
                <a:cubicBezTo>
                  <a:pt x="23" y="23"/>
                  <a:pt x="23" y="23"/>
                  <a:pt x="23" y="23"/>
                </a:cubicBezTo>
                <a:cubicBezTo>
                  <a:pt x="23" y="23"/>
                  <a:pt x="23" y="23"/>
                  <a:pt x="24" y="23"/>
                </a:cubicBezTo>
                <a:cubicBezTo>
                  <a:pt x="24" y="23"/>
                  <a:pt x="24" y="23"/>
                  <a:pt x="24" y="23"/>
                </a:cubicBezTo>
                <a:cubicBezTo>
                  <a:pt x="24" y="23"/>
                  <a:pt x="24" y="23"/>
                  <a:pt x="24" y="23"/>
                </a:cubicBezTo>
                <a:cubicBezTo>
                  <a:pt x="24" y="23"/>
                  <a:pt x="24" y="23"/>
                  <a:pt x="24" y="23"/>
                </a:cubicBezTo>
                <a:cubicBezTo>
                  <a:pt x="24" y="23"/>
                  <a:pt x="24" y="23"/>
                  <a:pt x="24" y="23"/>
                </a:cubicBezTo>
                <a:cubicBezTo>
                  <a:pt x="24" y="23"/>
                  <a:pt x="24" y="23"/>
                  <a:pt x="24" y="23"/>
                </a:cubicBezTo>
                <a:cubicBezTo>
                  <a:pt x="24" y="23"/>
                  <a:pt x="24" y="23"/>
                  <a:pt x="24" y="23"/>
                </a:cubicBezTo>
                <a:cubicBezTo>
                  <a:pt x="24" y="23"/>
                  <a:pt x="24" y="23"/>
                  <a:pt x="24" y="23"/>
                </a:cubicBezTo>
                <a:cubicBezTo>
                  <a:pt x="24" y="23"/>
                  <a:pt x="24" y="23"/>
                  <a:pt x="24" y="23"/>
                </a:cubicBezTo>
                <a:cubicBezTo>
                  <a:pt x="24" y="23"/>
                  <a:pt x="24" y="23"/>
                  <a:pt x="24" y="23"/>
                </a:cubicBezTo>
                <a:cubicBezTo>
                  <a:pt x="24" y="23"/>
                  <a:pt x="24" y="23"/>
                  <a:pt x="24" y="23"/>
                </a:cubicBezTo>
                <a:cubicBezTo>
                  <a:pt x="24" y="23"/>
                  <a:pt x="24" y="23"/>
                  <a:pt x="24" y="23"/>
                </a:cubicBezTo>
                <a:cubicBezTo>
                  <a:pt x="24" y="23"/>
                  <a:pt x="24" y="23"/>
                  <a:pt x="24" y="23"/>
                </a:cubicBezTo>
                <a:cubicBezTo>
                  <a:pt x="24" y="23"/>
                  <a:pt x="24" y="23"/>
                  <a:pt x="24" y="23"/>
                </a:cubicBezTo>
                <a:cubicBezTo>
                  <a:pt x="24" y="23"/>
                  <a:pt x="24" y="23"/>
                  <a:pt x="24" y="23"/>
                </a:cubicBezTo>
                <a:cubicBezTo>
                  <a:pt x="24" y="23"/>
                  <a:pt x="24" y="23"/>
                  <a:pt x="24" y="23"/>
                </a:cubicBezTo>
                <a:cubicBezTo>
                  <a:pt x="24" y="23"/>
                  <a:pt x="24" y="23"/>
                  <a:pt x="24" y="23"/>
                </a:cubicBezTo>
                <a:cubicBezTo>
                  <a:pt x="24" y="23"/>
                  <a:pt x="24" y="23"/>
                  <a:pt x="24" y="23"/>
                </a:cubicBezTo>
                <a:cubicBezTo>
                  <a:pt x="24" y="23"/>
                  <a:pt x="24" y="23"/>
                  <a:pt x="24" y="23"/>
                </a:cubicBezTo>
                <a:cubicBezTo>
                  <a:pt x="24" y="23"/>
                  <a:pt x="24" y="23"/>
                  <a:pt x="24" y="23"/>
                </a:cubicBezTo>
                <a:cubicBezTo>
                  <a:pt x="24" y="23"/>
                  <a:pt x="24" y="23"/>
                  <a:pt x="24" y="23"/>
                </a:cubicBezTo>
                <a:cubicBezTo>
                  <a:pt x="24" y="23"/>
                  <a:pt x="24" y="23"/>
                  <a:pt x="24" y="23"/>
                </a:cubicBezTo>
                <a:cubicBezTo>
                  <a:pt x="24" y="23"/>
                  <a:pt x="24" y="23"/>
                  <a:pt x="24" y="23"/>
                </a:cubicBezTo>
                <a:cubicBezTo>
                  <a:pt x="24" y="23"/>
                  <a:pt x="24" y="23"/>
                  <a:pt x="24" y="23"/>
                </a:cubicBezTo>
                <a:cubicBezTo>
                  <a:pt x="24" y="23"/>
                  <a:pt x="24" y="23"/>
                  <a:pt x="24" y="23"/>
                </a:cubicBezTo>
                <a:cubicBezTo>
                  <a:pt x="24" y="23"/>
                  <a:pt x="24" y="24"/>
                  <a:pt x="24" y="24"/>
                </a:cubicBezTo>
                <a:cubicBezTo>
                  <a:pt x="24" y="24"/>
                  <a:pt x="24" y="24"/>
                  <a:pt x="24" y="23"/>
                </a:cubicBezTo>
                <a:cubicBezTo>
                  <a:pt x="24" y="23"/>
                  <a:pt x="24" y="23"/>
                  <a:pt x="24" y="23"/>
                </a:cubicBezTo>
                <a:cubicBezTo>
                  <a:pt x="24" y="23"/>
                  <a:pt x="24" y="23"/>
                  <a:pt x="24" y="23"/>
                </a:cubicBezTo>
                <a:cubicBezTo>
                  <a:pt x="24" y="23"/>
                  <a:pt x="24" y="23"/>
                  <a:pt x="24" y="23"/>
                </a:cubicBezTo>
                <a:cubicBezTo>
                  <a:pt x="24" y="23"/>
                  <a:pt x="24" y="23"/>
                  <a:pt x="24" y="23"/>
                </a:cubicBezTo>
                <a:cubicBezTo>
                  <a:pt x="24" y="24"/>
                  <a:pt x="24" y="24"/>
                  <a:pt x="24" y="24"/>
                </a:cubicBezTo>
                <a:cubicBezTo>
                  <a:pt x="24" y="24"/>
                  <a:pt x="24" y="24"/>
                  <a:pt x="24" y="24"/>
                </a:cubicBezTo>
                <a:cubicBezTo>
                  <a:pt x="24" y="24"/>
                  <a:pt x="24" y="24"/>
                  <a:pt x="24" y="24"/>
                </a:cubicBezTo>
                <a:cubicBezTo>
                  <a:pt x="24" y="24"/>
                  <a:pt x="24" y="24"/>
                  <a:pt x="24" y="24"/>
                </a:cubicBezTo>
                <a:cubicBezTo>
                  <a:pt x="24" y="24"/>
                  <a:pt x="24" y="23"/>
                  <a:pt x="24" y="23"/>
                </a:cubicBezTo>
                <a:cubicBezTo>
                  <a:pt x="24" y="23"/>
                  <a:pt x="24" y="23"/>
                  <a:pt x="24" y="23"/>
                </a:cubicBezTo>
                <a:cubicBezTo>
                  <a:pt x="24" y="23"/>
                  <a:pt x="24" y="23"/>
                  <a:pt x="24" y="23"/>
                </a:cubicBezTo>
                <a:cubicBezTo>
                  <a:pt x="24" y="23"/>
                  <a:pt x="24" y="23"/>
                  <a:pt x="24" y="23"/>
                </a:cubicBezTo>
                <a:cubicBezTo>
                  <a:pt x="24" y="23"/>
                  <a:pt x="24" y="23"/>
                  <a:pt x="24" y="23"/>
                </a:cubicBezTo>
                <a:cubicBezTo>
                  <a:pt x="24" y="23"/>
                  <a:pt x="24" y="23"/>
                  <a:pt x="24" y="23"/>
                </a:cubicBezTo>
                <a:cubicBezTo>
                  <a:pt x="24" y="23"/>
                  <a:pt x="24" y="23"/>
                  <a:pt x="24" y="23"/>
                </a:cubicBezTo>
                <a:cubicBezTo>
                  <a:pt x="24" y="23"/>
                  <a:pt x="24" y="23"/>
                  <a:pt x="24" y="23"/>
                </a:cubicBezTo>
                <a:cubicBezTo>
                  <a:pt x="24" y="23"/>
                  <a:pt x="24" y="23"/>
                  <a:pt x="24" y="23"/>
                </a:cubicBezTo>
                <a:cubicBezTo>
                  <a:pt x="24" y="23"/>
                  <a:pt x="24" y="23"/>
                  <a:pt x="24" y="23"/>
                </a:cubicBezTo>
                <a:cubicBezTo>
                  <a:pt x="24" y="23"/>
                  <a:pt x="24" y="23"/>
                  <a:pt x="24" y="23"/>
                </a:cubicBezTo>
                <a:cubicBezTo>
                  <a:pt x="24" y="23"/>
                  <a:pt x="24" y="23"/>
                  <a:pt x="24" y="24"/>
                </a:cubicBezTo>
                <a:cubicBezTo>
                  <a:pt x="24" y="24"/>
                  <a:pt x="24" y="24"/>
                  <a:pt x="24" y="24"/>
                </a:cubicBezTo>
                <a:cubicBezTo>
                  <a:pt x="24" y="24"/>
                  <a:pt x="24" y="24"/>
                  <a:pt x="24" y="24"/>
                </a:cubicBezTo>
                <a:cubicBezTo>
                  <a:pt x="24" y="24"/>
                  <a:pt x="24" y="24"/>
                  <a:pt x="24" y="24"/>
                </a:cubicBezTo>
                <a:cubicBezTo>
                  <a:pt x="24" y="24"/>
                  <a:pt x="24" y="24"/>
                  <a:pt x="24" y="24"/>
                </a:cubicBezTo>
                <a:cubicBezTo>
                  <a:pt x="24" y="24"/>
                  <a:pt x="24" y="24"/>
                  <a:pt x="24" y="24"/>
                </a:cubicBezTo>
                <a:cubicBezTo>
                  <a:pt x="24" y="24"/>
                  <a:pt x="24" y="24"/>
                  <a:pt x="24" y="24"/>
                </a:cubicBezTo>
                <a:cubicBezTo>
                  <a:pt x="24" y="24"/>
                  <a:pt x="24" y="24"/>
                  <a:pt x="24" y="24"/>
                </a:cubicBezTo>
                <a:cubicBezTo>
                  <a:pt x="24" y="24"/>
                  <a:pt x="24" y="24"/>
                  <a:pt x="24" y="24"/>
                </a:cubicBezTo>
                <a:cubicBezTo>
                  <a:pt x="24" y="24"/>
                  <a:pt x="24" y="24"/>
                  <a:pt x="24" y="24"/>
                </a:cubicBezTo>
                <a:cubicBezTo>
                  <a:pt x="24" y="24"/>
                  <a:pt x="24" y="24"/>
                  <a:pt x="24" y="24"/>
                </a:cubicBezTo>
                <a:cubicBezTo>
                  <a:pt x="24" y="24"/>
                  <a:pt x="24" y="24"/>
                  <a:pt x="24" y="24"/>
                </a:cubicBezTo>
                <a:cubicBezTo>
                  <a:pt x="24" y="24"/>
                  <a:pt x="24" y="24"/>
                  <a:pt x="24" y="24"/>
                </a:cubicBezTo>
                <a:cubicBezTo>
                  <a:pt x="24" y="24"/>
                  <a:pt x="24" y="24"/>
                  <a:pt x="24" y="24"/>
                </a:cubicBezTo>
                <a:cubicBezTo>
                  <a:pt x="24" y="24"/>
                  <a:pt x="24" y="24"/>
                  <a:pt x="24" y="24"/>
                </a:cubicBezTo>
                <a:cubicBezTo>
                  <a:pt x="24" y="24"/>
                  <a:pt x="24" y="24"/>
                  <a:pt x="24" y="24"/>
                </a:cubicBezTo>
                <a:cubicBezTo>
                  <a:pt x="24" y="24"/>
                  <a:pt x="24" y="24"/>
                  <a:pt x="24" y="24"/>
                </a:cubicBezTo>
                <a:cubicBezTo>
                  <a:pt x="24" y="24"/>
                  <a:pt x="24" y="24"/>
                  <a:pt x="24" y="24"/>
                </a:cubicBezTo>
                <a:cubicBezTo>
                  <a:pt x="24" y="24"/>
                  <a:pt x="24" y="24"/>
                  <a:pt x="24" y="24"/>
                </a:cubicBezTo>
                <a:cubicBezTo>
                  <a:pt x="24" y="24"/>
                  <a:pt x="24" y="24"/>
                  <a:pt x="24" y="24"/>
                </a:cubicBezTo>
                <a:cubicBezTo>
                  <a:pt x="24" y="24"/>
                  <a:pt x="24" y="24"/>
                  <a:pt x="24" y="24"/>
                </a:cubicBezTo>
                <a:cubicBezTo>
                  <a:pt x="24" y="24"/>
                  <a:pt x="24" y="24"/>
                  <a:pt x="24" y="24"/>
                </a:cubicBezTo>
                <a:cubicBezTo>
                  <a:pt x="24" y="24"/>
                  <a:pt x="24" y="24"/>
                  <a:pt x="24" y="24"/>
                </a:cubicBezTo>
                <a:cubicBezTo>
                  <a:pt x="24" y="24"/>
                  <a:pt x="24" y="24"/>
                  <a:pt x="24" y="24"/>
                </a:cubicBezTo>
                <a:cubicBezTo>
                  <a:pt x="24" y="24"/>
                  <a:pt x="24" y="24"/>
                  <a:pt x="24" y="24"/>
                </a:cubicBezTo>
                <a:cubicBezTo>
                  <a:pt x="24" y="24"/>
                  <a:pt x="24" y="24"/>
                  <a:pt x="24" y="24"/>
                </a:cubicBezTo>
                <a:cubicBezTo>
                  <a:pt x="24" y="24"/>
                  <a:pt x="24" y="24"/>
                  <a:pt x="24" y="24"/>
                </a:cubicBezTo>
                <a:cubicBezTo>
                  <a:pt x="24" y="24"/>
                  <a:pt x="24" y="24"/>
                  <a:pt x="24" y="24"/>
                </a:cubicBezTo>
                <a:cubicBezTo>
                  <a:pt x="24" y="24"/>
                  <a:pt x="24" y="24"/>
                  <a:pt x="24" y="24"/>
                </a:cubicBezTo>
                <a:cubicBezTo>
                  <a:pt x="24" y="24"/>
                  <a:pt x="24" y="24"/>
                  <a:pt x="24" y="24"/>
                </a:cubicBezTo>
                <a:cubicBezTo>
                  <a:pt x="24" y="24"/>
                  <a:pt x="24" y="24"/>
                  <a:pt x="24" y="24"/>
                </a:cubicBezTo>
                <a:cubicBezTo>
                  <a:pt x="24" y="24"/>
                  <a:pt x="24" y="24"/>
                  <a:pt x="24" y="24"/>
                </a:cubicBezTo>
                <a:cubicBezTo>
                  <a:pt x="24" y="24"/>
                  <a:pt x="24" y="24"/>
                  <a:pt x="24" y="24"/>
                </a:cubicBezTo>
                <a:cubicBezTo>
                  <a:pt x="24" y="24"/>
                  <a:pt x="24" y="24"/>
                  <a:pt x="24" y="24"/>
                </a:cubicBezTo>
                <a:cubicBezTo>
                  <a:pt x="24" y="24"/>
                  <a:pt x="24" y="24"/>
                  <a:pt x="24" y="24"/>
                </a:cubicBezTo>
                <a:cubicBezTo>
                  <a:pt x="24" y="24"/>
                  <a:pt x="24" y="24"/>
                  <a:pt x="24" y="24"/>
                </a:cubicBezTo>
                <a:cubicBezTo>
                  <a:pt x="24" y="24"/>
                  <a:pt x="24" y="24"/>
                  <a:pt x="24" y="24"/>
                </a:cubicBezTo>
                <a:cubicBezTo>
                  <a:pt x="24" y="24"/>
                  <a:pt x="24" y="24"/>
                  <a:pt x="24" y="24"/>
                </a:cubicBezTo>
                <a:cubicBezTo>
                  <a:pt x="24" y="24"/>
                  <a:pt x="24" y="24"/>
                  <a:pt x="24" y="24"/>
                </a:cubicBezTo>
                <a:cubicBezTo>
                  <a:pt x="24" y="24"/>
                  <a:pt x="24" y="24"/>
                  <a:pt x="24" y="24"/>
                </a:cubicBezTo>
                <a:cubicBezTo>
                  <a:pt x="24" y="24"/>
                  <a:pt x="24" y="24"/>
                  <a:pt x="24" y="24"/>
                </a:cubicBezTo>
                <a:cubicBezTo>
                  <a:pt x="24" y="24"/>
                  <a:pt x="24" y="24"/>
                  <a:pt x="24" y="24"/>
                </a:cubicBezTo>
                <a:cubicBezTo>
                  <a:pt x="24" y="24"/>
                  <a:pt x="24" y="24"/>
                  <a:pt x="24" y="24"/>
                </a:cubicBezTo>
                <a:cubicBezTo>
                  <a:pt x="24" y="24"/>
                  <a:pt x="24" y="24"/>
                  <a:pt x="24" y="24"/>
                </a:cubicBezTo>
                <a:cubicBezTo>
                  <a:pt x="24" y="24"/>
                  <a:pt x="24" y="24"/>
                  <a:pt x="24" y="24"/>
                </a:cubicBezTo>
                <a:cubicBezTo>
                  <a:pt x="24" y="24"/>
                  <a:pt x="24" y="24"/>
                  <a:pt x="24" y="24"/>
                </a:cubicBezTo>
                <a:cubicBezTo>
                  <a:pt x="24" y="24"/>
                  <a:pt x="24" y="24"/>
                  <a:pt x="24" y="24"/>
                </a:cubicBezTo>
                <a:cubicBezTo>
                  <a:pt x="24" y="24"/>
                  <a:pt x="24" y="24"/>
                  <a:pt x="24" y="24"/>
                </a:cubicBezTo>
                <a:cubicBezTo>
                  <a:pt x="24" y="24"/>
                  <a:pt x="24" y="24"/>
                  <a:pt x="24" y="24"/>
                </a:cubicBezTo>
                <a:cubicBezTo>
                  <a:pt x="24" y="24"/>
                  <a:pt x="24" y="24"/>
                  <a:pt x="24" y="24"/>
                </a:cubicBezTo>
                <a:cubicBezTo>
                  <a:pt x="24" y="24"/>
                  <a:pt x="24" y="24"/>
                  <a:pt x="24" y="24"/>
                </a:cubicBezTo>
                <a:cubicBezTo>
                  <a:pt x="24" y="24"/>
                  <a:pt x="24" y="24"/>
                  <a:pt x="24" y="24"/>
                </a:cubicBezTo>
                <a:cubicBezTo>
                  <a:pt x="24" y="24"/>
                  <a:pt x="24" y="24"/>
                  <a:pt x="24" y="24"/>
                </a:cubicBezTo>
                <a:cubicBezTo>
                  <a:pt x="24" y="24"/>
                  <a:pt x="24" y="24"/>
                  <a:pt x="24" y="24"/>
                </a:cubicBezTo>
                <a:cubicBezTo>
                  <a:pt x="24" y="24"/>
                  <a:pt x="24" y="24"/>
                  <a:pt x="24" y="24"/>
                </a:cubicBezTo>
                <a:cubicBezTo>
                  <a:pt x="24" y="24"/>
                  <a:pt x="24" y="24"/>
                  <a:pt x="24" y="24"/>
                </a:cubicBezTo>
                <a:cubicBezTo>
                  <a:pt x="24" y="24"/>
                  <a:pt x="24" y="24"/>
                  <a:pt x="24" y="24"/>
                </a:cubicBezTo>
                <a:cubicBezTo>
                  <a:pt x="24" y="24"/>
                  <a:pt x="24" y="24"/>
                  <a:pt x="24" y="24"/>
                </a:cubicBezTo>
                <a:cubicBezTo>
                  <a:pt x="24" y="24"/>
                  <a:pt x="24" y="24"/>
                  <a:pt x="24" y="24"/>
                </a:cubicBezTo>
                <a:cubicBezTo>
                  <a:pt x="24" y="24"/>
                  <a:pt x="24" y="24"/>
                  <a:pt x="24" y="24"/>
                </a:cubicBezTo>
                <a:cubicBezTo>
                  <a:pt x="25" y="24"/>
                  <a:pt x="25" y="24"/>
                  <a:pt x="25" y="24"/>
                </a:cubicBezTo>
                <a:cubicBezTo>
                  <a:pt x="25" y="24"/>
                  <a:pt x="25" y="24"/>
                  <a:pt x="25" y="24"/>
                </a:cubicBezTo>
                <a:cubicBezTo>
                  <a:pt x="25" y="24"/>
                  <a:pt x="25" y="24"/>
                  <a:pt x="25" y="24"/>
                </a:cubicBezTo>
                <a:cubicBezTo>
                  <a:pt x="25" y="24"/>
                  <a:pt x="25" y="24"/>
                  <a:pt x="25" y="24"/>
                </a:cubicBezTo>
                <a:cubicBezTo>
                  <a:pt x="25" y="24"/>
                  <a:pt x="25" y="24"/>
                  <a:pt x="25" y="24"/>
                </a:cubicBezTo>
                <a:cubicBezTo>
                  <a:pt x="24" y="24"/>
                  <a:pt x="24" y="24"/>
                  <a:pt x="24" y="24"/>
                </a:cubicBezTo>
                <a:cubicBezTo>
                  <a:pt x="24" y="24"/>
                  <a:pt x="24" y="24"/>
                  <a:pt x="24" y="24"/>
                </a:cubicBezTo>
                <a:cubicBezTo>
                  <a:pt x="24" y="24"/>
                  <a:pt x="24" y="24"/>
                  <a:pt x="24" y="24"/>
                </a:cubicBezTo>
                <a:cubicBezTo>
                  <a:pt x="24" y="24"/>
                  <a:pt x="24" y="24"/>
                  <a:pt x="24" y="24"/>
                </a:cubicBezTo>
                <a:cubicBezTo>
                  <a:pt x="24" y="24"/>
                  <a:pt x="24" y="24"/>
                  <a:pt x="24" y="24"/>
                </a:cubicBezTo>
                <a:cubicBezTo>
                  <a:pt x="24" y="24"/>
                  <a:pt x="24" y="24"/>
                  <a:pt x="24" y="24"/>
                </a:cubicBezTo>
                <a:cubicBezTo>
                  <a:pt x="24" y="24"/>
                  <a:pt x="24" y="24"/>
                  <a:pt x="24" y="24"/>
                </a:cubicBezTo>
                <a:cubicBezTo>
                  <a:pt x="24" y="24"/>
                  <a:pt x="24" y="24"/>
                  <a:pt x="24" y="24"/>
                </a:cubicBezTo>
                <a:cubicBezTo>
                  <a:pt x="24" y="24"/>
                  <a:pt x="24" y="24"/>
                  <a:pt x="24" y="24"/>
                </a:cubicBezTo>
                <a:cubicBezTo>
                  <a:pt x="24" y="24"/>
                  <a:pt x="24" y="24"/>
                  <a:pt x="24" y="24"/>
                </a:cubicBezTo>
                <a:cubicBezTo>
                  <a:pt x="24" y="24"/>
                  <a:pt x="24" y="24"/>
                  <a:pt x="24" y="24"/>
                </a:cubicBezTo>
                <a:cubicBezTo>
                  <a:pt x="24" y="24"/>
                  <a:pt x="24" y="24"/>
                  <a:pt x="24" y="24"/>
                </a:cubicBezTo>
                <a:cubicBezTo>
                  <a:pt x="24" y="24"/>
                  <a:pt x="24" y="24"/>
                  <a:pt x="24" y="24"/>
                </a:cubicBezTo>
                <a:cubicBezTo>
                  <a:pt x="24" y="24"/>
                  <a:pt x="24" y="24"/>
                  <a:pt x="24" y="24"/>
                </a:cubicBezTo>
                <a:cubicBezTo>
                  <a:pt x="24" y="24"/>
                  <a:pt x="24" y="24"/>
                  <a:pt x="24" y="24"/>
                </a:cubicBezTo>
                <a:cubicBezTo>
                  <a:pt x="24" y="24"/>
                  <a:pt x="24" y="24"/>
                  <a:pt x="24" y="24"/>
                </a:cubicBezTo>
                <a:cubicBezTo>
                  <a:pt x="24" y="24"/>
                  <a:pt x="24" y="24"/>
                  <a:pt x="24" y="24"/>
                </a:cubicBezTo>
                <a:cubicBezTo>
                  <a:pt x="24" y="24"/>
                  <a:pt x="24" y="24"/>
                  <a:pt x="24" y="24"/>
                </a:cubicBezTo>
                <a:cubicBezTo>
                  <a:pt x="24" y="24"/>
                  <a:pt x="24" y="24"/>
                  <a:pt x="24" y="24"/>
                </a:cubicBezTo>
                <a:cubicBezTo>
                  <a:pt x="24" y="24"/>
                  <a:pt x="24" y="24"/>
                  <a:pt x="24" y="24"/>
                </a:cubicBezTo>
                <a:cubicBezTo>
                  <a:pt x="24" y="24"/>
                  <a:pt x="24" y="24"/>
                  <a:pt x="24" y="24"/>
                </a:cubicBezTo>
                <a:cubicBezTo>
                  <a:pt x="24" y="24"/>
                  <a:pt x="24" y="24"/>
                  <a:pt x="24" y="24"/>
                </a:cubicBezTo>
                <a:cubicBezTo>
                  <a:pt x="24" y="24"/>
                  <a:pt x="24" y="24"/>
                  <a:pt x="24" y="24"/>
                </a:cubicBezTo>
                <a:cubicBezTo>
                  <a:pt x="24" y="24"/>
                  <a:pt x="24" y="24"/>
                  <a:pt x="24" y="24"/>
                </a:cubicBezTo>
                <a:cubicBezTo>
                  <a:pt x="24" y="24"/>
                  <a:pt x="24" y="24"/>
                  <a:pt x="24" y="24"/>
                </a:cubicBezTo>
                <a:cubicBezTo>
                  <a:pt x="24" y="24"/>
                  <a:pt x="24" y="24"/>
                  <a:pt x="24" y="24"/>
                </a:cubicBezTo>
                <a:cubicBezTo>
                  <a:pt x="24" y="24"/>
                  <a:pt x="24" y="24"/>
                  <a:pt x="24" y="24"/>
                </a:cubicBezTo>
                <a:cubicBezTo>
                  <a:pt x="24" y="24"/>
                  <a:pt x="24" y="24"/>
                  <a:pt x="24" y="24"/>
                </a:cubicBezTo>
                <a:cubicBezTo>
                  <a:pt x="24" y="24"/>
                  <a:pt x="24" y="24"/>
                  <a:pt x="24" y="24"/>
                </a:cubicBezTo>
                <a:cubicBezTo>
                  <a:pt x="24" y="24"/>
                  <a:pt x="24" y="24"/>
                  <a:pt x="24" y="24"/>
                </a:cubicBezTo>
                <a:cubicBezTo>
                  <a:pt x="24" y="24"/>
                  <a:pt x="24" y="24"/>
                  <a:pt x="24" y="24"/>
                </a:cubicBezTo>
                <a:cubicBezTo>
                  <a:pt x="24" y="24"/>
                  <a:pt x="24" y="24"/>
                  <a:pt x="24" y="24"/>
                </a:cubicBezTo>
                <a:cubicBezTo>
                  <a:pt x="24" y="24"/>
                  <a:pt x="24" y="24"/>
                  <a:pt x="24" y="24"/>
                </a:cubicBezTo>
                <a:cubicBezTo>
                  <a:pt x="24" y="24"/>
                  <a:pt x="24" y="24"/>
                  <a:pt x="24" y="24"/>
                </a:cubicBezTo>
                <a:cubicBezTo>
                  <a:pt x="24" y="24"/>
                  <a:pt x="24" y="24"/>
                  <a:pt x="24" y="24"/>
                </a:cubicBezTo>
                <a:cubicBezTo>
                  <a:pt x="24" y="24"/>
                  <a:pt x="24" y="24"/>
                  <a:pt x="24" y="24"/>
                </a:cubicBezTo>
                <a:cubicBezTo>
                  <a:pt x="24" y="24"/>
                  <a:pt x="24" y="24"/>
                  <a:pt x="24" y="24"/>
                </a:cubicBezTo>
                <a:cubicBezTo>
                  <a:pt x="24" y="24"/>
                  <a:pt x="24" y="24"/>
                  <a:pt x="24" y="24"/>
                </a:cubicBezTo>
                <a:cubicBezTo>
                  <a:pt x="24" y="24"/>
                  <a:pt x="25" y="24"/>
                  <a:pt x="25" y="24"/>
                </a:cubicBezTo>
                <a:cubicBezTo>
                  <a:pt x="25" y="24"/>
                  <a:pt x="25" y="24"/>
                  <a:pt x="25" y="24"/>
                </a:cubicBezTo>
                <a:cubicBezTo>
                  <a:pt x="25" y="24"/>
                  <a:pt x="25" y="24"/>
                  <a:pt x="25" y="24"/>
                </a:cubicBezTo>
                <a:cubicBezTo>
                  <a:pt x="25" y="24"/>
                  <a:pt x="25" y="24"/>
                  <a:pt x="25" y="24"/>
                </a:cubicBezTo>
                <a:cubicBezTo>
                  <a:pt x="25" y="24"/>
                  <a:pt x="25" y="24"/>
                  <a:pt x="25" y="24"/>
                </a:cubicBezTo>
                <a:cubicBezTo>
                  <a:pt x="25" y="24"/>
                  <a:pt x="25" y="24"/>
                  <a:pt x="25" y="24"/>
                </a:cubicBezTo>
                <a:cubicBezTo>
                  <a:pt x="25" y="24"/>
                  <a:pt x="25" y="24"/>
                  <a:pt x="25" y="24"/>
                </a:cubicBezTo>
                <a:cubicBezTo>
                  <a:pt x="25" y="24"/>
                  <a:pt x="25" y="24"/>
                  <a:pt x="25" y="24"/>
                </a:cubicBezTo>
                <a:cubicBezTo>
                  <a:pt x="25" y="24"/>
                  <a:pt x="25" y="24"/>
                  <a:pt x="25" y="24"/>
                </a:cubicBezTo>
                <a:cubicBezTo>
                  <a:pt x="25" y="24"/>
                  <a:pt x="25" y="24"/>
                  <a:pt x="25" y="24"/>
                </a:cubicBezTo>
                <a:cubicBezTo>
                  <a:pt x="25" y="24"/>
                  <a:pt x="24" y="24"/>
                  <a:pt x="24" y="24"/>
                </a:cubicBezTo>
                <a:cubicBezTo>
                  <a:pt x="24" y="24"/>
                  <a:pt x="24" y="24"/>
                  <a:pt x="24" y="24"/>
                </a:cubicBezTo>
                <a:cubicBezTo>
                  <a:pt x="24" y="24"/>
                  <a:pt x="24" y="24"/>
                  <a:pt x="24" y="24"/>
                </a:cubicBezTo>
                <a:cubicBezTo>
                  <a:pt x="24" y="24"/>
                  <a:pt x="24" y="24"/>
                  <a:pt x="24" y="24"/>
                </a:cubicBezTo>
                <a:cubicBezTo>
                  <a:pt x="24" y="24"/>
                  <a:pt x="24" y="24"/>
                  <a:pt x="24" y="24"/>
                </a:cubicBezTo>
                <a:cubicBezTo>
                  <a:pt x="24" y="24"/>
                  <a:pt x="24" y="24"/>
                  <a:pt x="24" y="24"/>
                </a:cubicBezTo>
                <a:cubicBezTo>
                  <a:pt x="24" y="24"/>
                  <a:pt x="24" y="24"/>
                  <a:pt x="24" y="24"/>
                </a:cubicBezTo>
                <a:cubicBezTo>
                  <a:pt x="24" y="24"/>
                  <a:pt x="24" y="24"/>
                  <a:pt x="24" y="24"/>
                </a:cubicBezTo>
                <a:cubicBezTo>
                  <a:pt x="24" y="24"/>
                  <a:pt x="24" y="24"/>
                  <a:pt x="24" y="24"/>
                </a:cubicBezTo>
                <a:cubicBezTo>
                  <a:pt x="24" y="24"/>
                  <a:pt x="24" y="24"/>
                  <a:pt x="24" y="24"/>
                </a:cubicBezTo>
                <a:cubicBezTo>
                  <a:pt x="24" y="25"/>
                  <a:pt x="24" y="25"/>
                  <a:pt x="25" y="25"/>
                </a:cubicBezTo>
                <a:cubicBezTo>
                  <a:pt x="25" y="25"/>
                  <a:pt x="25" y="25"/>
                  <a:pt x="25" y="25"/>
                </a:cubicBezTo>
                <a:cubicBezTo>
                  <a:pt x="25" y="25"/>
                  <a:pt x="25" y="25"/>
                  <a:pt x="25" y="25"/>
                </a:cubicBezTo>
                <a:cubicBezTo>
                  <a:pt x="25" y="25"/>
                  <a:pt x="25" y="25"/>
                  <a:pt x="25" y="25"/>
                </a:cubicBezTo>
                <a:cubicBezTo>
                  <a:pt x="25" y="25"/>
                  <a:pt x="25" y="25"/>
                  <a:pt x="25" y="25"/>
                </a:cubicBezTo>
                <a:cubicBezTo>
                  <a:pt x="25" y="25"/>
                  <a:pt x="25" y="25"/>
                  <a:pt x="25" y="25"/>
                </a:cubicBezTo>
                <a:cubicBezTo>
                  <a:pt x="25" y="25"/>
                  <a:pt x="25" y="25"/>
                  <a:pt x="25" y="25"/>
                </a:cubicBezTo>
                <a:cubicBezTo>
                  <a:pt x="25" y="25"/>
                  <a:pt x="25" y="25"/>
                  <a:pt x="25" y="25"/>
                </a:cubicBezTo>
                <a:cubicBezTo>
                  <a:pt x="25" y="25"/>
                  <a:pt x="25" y="25"/>
                  <a:pt x="25" y="25"/>
                </a:cubicBezTo>
                <a:cubicBezTo>
                  <a:pt x="24" y="25"/>
                  <a:pt x="24" y="25"/>
                  <a:pt x="24" y="25"/>
                </a:cubicBezTo>
                <a:cubicBezTo>
                  <a:pt x="24" y="25"/>
                  <a:pt x="24" y="25"/>
                  <a:pt x="24" y="25"/>
                </a:cubicBezTo>
                <a:cubicBezTo>
                  <a:pt x="24" y="25"/>
                  <a:pt x="24" y="25"/>
                  <a:pt x="24" y="25"/>
                </a:cubicBezTo>
                <a:cubicBezTo>
                  <a:pt x="24" y="25"/>
                  <a:pt x="24" y="25"/>
                  <a:pt x="24" y="25"/>
                </a:cubicBezTo>
                <a:cubicBezTo>
                  <a:pt x="24" y="25"/>
                  <a:pt x="24" y="25"/>
                  <a:pt x="24" y="25"/>
                </a:cubicBezTo>
                <a:cubicBezTo>
                  <a:pt x="24" y="25"/>
                  <a:pt x="24" y="25"/>
                  <a:pt x="24" y="25"/>
                </a:cubicBezTo>
                <a:cubicBezTo>
                  <a:pt x="24" y="25"/>
                  <a:pt x="24" y="25"/>
                  <a:pt x="24" y="25"/>
                </a:cubicBezTo>
                <a:cubicBezTo>
                  <a:pt x="24" y="25"/>
                  <a:pt x="24" y="25"/>
                  <a:pt x="24" y="25"/>
                </a:cubicBezTo>
                <a:cubicBezTo>
                  <a:pt x="24" y="25"/>
                  <a:pt x="24" y="25"/>
                  <a:pt x="24" y="25"/>
                </a:cubicBezTo>
                <a:cubicBezTo>
                  <a:pt x="24" y="25"/>
                  <a:pt x="24" y="25"/>
                  <a:pt x="24" y="25"/>
                </a:cubicBezTo>
                <a:cubicBezTo>
                  <a:pt x="24" y="25"/>
                  <a:pt x="24" y="25"/>
                  <a:pt x="24" y="25"/>
                </a:cubicBezTo>
                <a:cubicBezTo>
                  <a:pt x="24" y="25"/>
                  <a:pt x="24" y="25"/>
                  <a:pt x="24" y="25"/>
                </a:cubicBezTo>
                <a:cubicBezTo>
                  <a:pt x="24" y="25"/>
                  <a:pt x="24" y="25"/>
                  <a:pt x="24" y="25"/>
                </a:cubicBezTo>
                <a:cubicBezTo>
                  <a:pt x="24" y="25"/>
                  <a:pt x="24" y="25"/>
                  <a:pt x="24" y="25"/>
                </a:cubicBezTo>
                <a:cubicBezTo>
                  <a:pt x="24" y="25"/>
                  <a:pt x="24" y="25"/>
                  <a:pt x="24" y="25"/>
                </a:cubicBezTo>
                <a:cubicBezTo>
                  <a:pt x="24" y="25"/>
                  <a:pt x="24" y="25"/>
                  <a:pt x="24" y="25"/>
                </a:cubicBezTo>
                <a:cubicBezTo>
                  <a:pt x="24" y="25"/>
                  <a:pt x="24" y="25"/>
                  <a:pt x="24" y="25"/>
                </a:cubicBezTo>
                <a:cubicBezTo>
                  <a:pt x="24" y="25"/>
                  <a:pt x="24" y="25"/>
                  <a:pt x="24" y="25"/>
                </a:cubicBezTo>
                <a:cubicBezTo>
                  <a:pt x="24" y="25"/>
                  <a:pt x="24" y="25"/>
                  <a:pt x="24" y="25"/>
                </a:cubicBezTo>
                <a:cubicBezTo>
                  <a:pt x="24" y="25"/>
                  <a:pt x="24" y="25"/>
                  <a:pt x="24" y="25"/>
                </a:cubicBezTo>
                <a:cubicBezTo>
                  <a:pt x="24" y="25"/>
                  <a:pt x="24" y="25"/>
                  <a:pt x="24" y="25"/>
                </a:cubicBezTo>
                <a:cubicBezTo>
                  <a:pt x="24" y="25"/>
                  <a:pt x="24" y="25"/>
                  <a:pt x="24" y="25"/>
                </a:cubicBezTo>
                <a:cubicBezTo>
                  <a:pt x="24" y="25"/>
                  <a:pt x="24" y="25"/>
                  <a:pt x="24" y="25"/>
                </a:cubicBezTo>
                <a:cubicBezTo>
                  <a:pt x="24" y="25"/>
                  <a:pt x="24" y="25"/>
                  <a:pt x="24" y="25"/>
                </a:cubicBezTo>
                <a:cubicBezTo>
                  <a:pt x="24" y="25"/>
                  <a:pt x="24" y="25"/>
                  <a:pt x="24" y="25"/>
                </a:cubicBezTo>
                <a:cubicBezTo>
                  <a:pt x="24" y="25"/>
                  <a:pt x="24" y="25"/>
                  <a:pt x="24" y="25"/>
                </a:cubicBezTo>
                <a:cubicBezTo>
                  <a:pt x="24" y="25"/>
                  <a:pt x="24" y="25"/>
                  <a:pt x="24" y="25"/>
                </a:cubicBezTo>
                <a:cubicBezTo>
                  <a:pt x="24" y="25"/>
                  <a:pt x="24" y="25"/>
                  <a:pt x="24" y="25"/>
                </a:cubicBezTo>
                <a:cubicBezTo>
                  <a:pt x="24" y="25"/>
                  <a:pt x="24" y="25"/>
                  <a:pt x="24" y="25"/>
                </a:cubicBezTo>
                <a:cubicBezTo>
                  <a:pt x="24" y="25"/>
                  <a:pt x="24" y="25"/>
                  <a:pt x="24" y="25"/>
                </a:cubicBezTo>
                <a:cubicBezTo>
                  <a:pt x="24" y="25"/>
                  <a:pt x="24" y="25"/>
                  <a:pt x="24" y="25"/>
                </a:cubicBezTo>
                <a:cubicBezTo>
                  <a:pt x="24" y="25"/>
                  <a:pt x="24" y="25"/>
                  <a:pt x="24" y="25"/>
                </a:cubicBezTo>
                <a:cubicBezTo>
                  <a:pt x="24" y="25"/>
                  <a:pt x="24" y="25"/>
                  <a:pt x="24" y="25"/>
                </a:cubicBezTo>
                <a:cubicBezTo>
                  <a:pt x="24" y="25"/>
                  <a:pt x="24" y="25"/>
                  <a:pt x="24" y="25"/>
                </a:cubicBezTo>
                <a:cubicBezTo>
                  <a:pt x="24" y="25"/>
                  <a:pt x="24" y="25"/>
                  <a:pt x="24" y="25"/>
                </a:cubicBezTo>
                <a:cubicBezTo>
                  <a:pt x="24" y="25"/>
                  <a:pt x="24" y="25"/>
                  <a:pt x="24" y="25"/>
                </a:cubicBezTo>
                <a:cubicBezTo>
                  <a:pt x="24" y="25"/>
                  <a:pt x="24" y="25"/>
                  <a:pt x="24" y="25"/>
                </a:cubicBezTo>
                <a:cubicBezTo>
                  <a:pt x="24" y="25"/>
                  <a:pt x="24" y="25"/>
                  <a:pt x="24" y="25"/>
                </a:cubicBezTo>
                <a:cubicBezTo>
                  <a:pt x="24" y="25"/>
                  <a:pt x="24" y="25"/>
                  <a:pt x="24" y="25"/>
                </a:cubicBezTo>
                <a:cubicBezTo>
                  <a:pt x="24" y="25"/>
                  <a:pt x="24" y="25"/>
                  <a:pt x="24" y="25"/>
                </a:cubicBezTo>
                <a:cubicBezTo>
                  <a:pt x="24" y="25"/>
                  <a:pt x="24" y="25"/>
                  <a:pt x="24" y="25"/>
                </a:cubicBezTo>
                <a:cubicBezTo>
                  <a:pt x="24" y="25"/>
                  <a:pt x="24" y="25"/>
                  <a:pt x="24" y="25"/>
                </a:cubicBezTo>
                <a:cubicBezTo>
                  <a:pt x="24" y="25"/>
                  <a:pt x="24" y="25"/>
                  <a:pt x="24" y="25"/>
                </a:cubicBezTo>
                <a:cubicBezTo>
                  <a:pt x="24" y="25"/>
                  <a:pt x="24" y="25"/>
                  <a:pt x="24" y="25"/>
                </a:cubicBezTo>
                <a:cubicBezTo>
                  <a:pt x="24" y="25"/>
                  <a:pt x="24" y="25"/>
                  <a:pt x="24" y="25"/>
                </a:cubicBezTo>
                <a:cubicBezTo>
                  <a:pt x="24" y="25"/>
                  <a:pt x="24" y="25"/>
                  <a:pt x="25" y="25"/>
                </a:cubicBezTo>
                <a:cubicBezTo>
                  <a:pt x="25" y="25"/>
                  <a:pt x="25" y="25"/>
                  <a:pt x="25" y="25"/>
                </a:cubicBezTo>
                <a:cubicBezTo>
                  <a:pt x="25" y="25"/>
                  <a:pt x="25" y="25"/>
                  <a:pt x="25" y="25"/>
                </a:cubicBezTo>
                <a:cubicBezTo>
                  <a:pt x="24" y="25"/>
                  <a:pt x="24" y="25"/>
                  <a:pt x="24" y="25"/>
                </a:cubicBezTo>
                <a:cubicBezTo>
                  <a:pt x="24" y="25"/>
                  <a:pt x="24" y="25"/>
                  <a:pt x="24" y="25"/>
                </a:cubicBezTo>
                <a:cubicBezTo>
                  <a:pt x="24" y="25"/>
                  <a:pt x="24" y="25"/>
                  <a:pt x="24" y="25"/>
                </a:cubicBezTo>
                <a:cubicBezTo>
                  <a:pt x="24" y="25"/>
                  <a:pt x="24" y="25"/>
                  <a:pt x="24" y="25"/>
                </a:cubicBezTo>
                <a:cubicBezTo>
                  <a:pt x="24" y="25"/>
                  <a:pt x="24" y="25"/>
                  <a:pt x="24" y="25"/>
                </a:cubicBezTo>
                <a:cubicBezTo>
                  <a:pt x="24" y="25"/>
                  <a:pt x="24" y="25"/>
                  <a:pt x="24" y="25"/>
                </a:cubicBezTo>
                <a:cubicBezTo>
                  <a:pt x="24" y="25"/>
                  <a:pt x="24" y="25"/>
                  <a:pt x="24" y="25"/>
                </a:cubicBezTo>
                <a:cubicBezTo>
                  <a:pt x="24" y="25"/>
                  <a:pt x="24" y="25"/>
                  <a:pt x="24" y="25"/>
                </a:cubicBezTo>
                <a:cubicBezTo>
                  <a:pt x="24" y="25"/>
                  <a:pt x="24" y="25"/>
                  <a:pt x="24" y="25"/>
                </a:cubicBezTo>
                <a:cubicBezTo>
                  <a:pt x="24" y="25"/>
                  <a:pt x="24" y="25"/>
                  <a:pt x="24" y="25"/>
                </a:cubicBezTo>
                <a:cubicBezTo>
                  <a:pt x="24" y="25"/>
                  <a:pt x="25" y="25"/>
                  <a:pt x="25" y="25"/>
                </a:cubicBezTo>
                <a:cubicBezTo>
                  <a:pt x="25" y="25"/>
                  <a:pt x="25" y="25"/>
                  <a:pt x="25" y="25"/>
                </a:cubicBezTo>
                <a:cubicBezTo>
                  <a:pt x="25" y="25"/>
                  <a:pt x="25" y="25"/>
                  <a:pt x="25" y="25"/>
                </a:cubicBezTo>
                <a:cubicBezTo>
                  <a:pt x="25" y="25"/>
                  <a:pt x="25" y="25"/>
                  <a:pt x="25" y="25"/>
                </a:cubicBezTo>
                <a:cubicBezTo>
                  <a:pt x="25" y="25"/>
                  <a:pt x="25" y="25"/>
                  <a:pt x="25" y="25"/>
                </a:cubicBezTo>
                <a:cubicBezTo>
                  <a:pt x="25" y="25"/>
                  <a:pt x="25" y="25"/>
                  <a:pt x="25" y="25"/>
                </a:cubicBezTo>
                <a:cubicBezTo>
                  <a:pt x="25" y="25"/>
                  <a:pt x="25" y="25"/>
                  <a:pt x="25" y="25"/>
                </a:cubicBezTo>
                <a:cubicBezTo>
                  <a:pt x="25" y="25"/>
                  <a:pt x="25" y="25"/>
                  <a:pt x="25" y="25"/>
                </a:cubicBezTo>
                <a:cubicBezTo>
                  <a:pt x="25" y="25"/>
                  <a:pt x="25" y="25"/>
                  <a:pt x="25" y="25"/>
                </a:cubicBezTo>
                <a:cubicBezTo>
                  <a:pt x="25" y="25"/>
                  <a:pt x="25" y="25"/>
                  <a:pt x="25" y="25"/>
                </a:cubicBezTo>
                <a:cubicBezTo>
                  <a:pt x="25" y="25"/>
                  <a:pt x="25" y="25"/>
                  <a:pt x="25" y="25"/>
                </a:cubicBezTo>
                <a:cubicBezTo>
                  <a:pt x="25" y="25"/>
                  <a:pt x="25" y="25"/>
                  <a:pt x="25" y="25"/>
                </a:cubicBezTo>
                <a:cubicBezTo>
                  <a:pt x="25" y="25"/>
                  <a:pt x="25" y="25"/>
                  <a:pt x="25" y="25"/>
                </a:cubicBezTo>
                <a:cubicBezTo>
                  <a:pt x="25" y="25"/>
                  <a:pt x="25" y="25"/>
                  <a:pt x="25" y="25"/>
                </a:cubicBezTo>
                <a:cubicBezTo>
                  <a:pt x="25" y="25"/>
                  <a:pt x="25" y="25"/>
                  <a:pt x="25" y="25"/>
                </a:cubicBezTo>
                <a:cubicBezTo>
                  <a:pt x="25" y="26"/>
                  <a:pt x="25" y="25"/>
                  <a:pt x="25" y="25"/>
                </a:cubicBezTo>
                <a:cubicBezTo>
                  <a:pt x="25" y="25"/>
                  <a:pt x="25" y="25"/>
                  <a:pt x="25" y="25"/>
                </a:cubicBezTo>
                <a:cubicBezTo>
                  <a:pt x="25" y="25"/>
                  <a:pt x="25" y="25"/>
                  <a:pt x="25" y="25"/>
                </a:cubicBezTo>
                <a:cubicBezTo>
                  <a:pt x="25" y="25"/>
                  <a:pt x="25" y="25"/>
                  <a:pt x="25" y="25"/>
                </a:cubicBezTo>
                <a:cubicBezTo>
                  <a:pt x="25" y="25"/>
                  <a:pt x="25" y="25"/>
                  <a:pt x="25" y="25"/>
                </a:cubicBezTo>
                <a:cubicBezTo>
                  <a:pt x="25" y="25"/>
                  <a:pt x="25" y="25"/>
                  <a:pt x="25" y="25"/>
                </a:cubicBezTo>
                <a:cubicBezTo>
                  <a:pt x="25" y="25"/>
                  <a:pt x="25" y="25"/>
                  <a:pt x="25" y="25"/>
                </a:cubicBezTo>
                <a:cubicBezTo>
                  <a:pt x="25" y="25"/>
                  <a:pt x="25" y="25"/>
                  <a:pt x="25" y="25"/>
                </a:cubicBezTo>
                <a:cubicBezTo>
                  <a:pt x="25" y="25"/>
                  <a:pt x="25" y="25"/>
                  <a:pt x="25" y="25"/>
                </a:cubicBezTo>
                <a:cubicBezTo>
                  <a:pt x="25" y="25"/>
                  <a:pt x="25" y="25"/>
                  <a:pt x="25" y="25"/>
                </a:cubicBezTo>
                <a:cubicBezTo>
                  <a:pt x="25" y="25"/>
                  <a:pt x="25" y="25"/>
                  <a:pt x="25" y="25"/>
                </a:cubicBezTo>
                <a:cubicBezTo>
                  <a:pt x="25" y="25"/>
                  <a:pt x="25" y="25"/>
                  <a:pt x="25" y="25"/>
                </a:cubicBezTo>
                <a:cubicBezTo>
                  <a:pt x="25" y="25"/>
                  <a:pt x="25" y="25"/>
                  <a:pt x="25" y="25"/>
                </a:cubicBezTo>
                <a:cubicBezTo>
                  <a:pt x="25" y="25"/>
                  <a:pt x="25" y="25"/>
                  <a:pt x="25" y="26"/>
                </a:cubicBezTo>
                <a:cubicBezTo>
                  <a:pt x="25" y="26"/>
                  <a:pt x="25" y="26"/>
                  <a:pt x="25" y="26"/>
                </a:cubicBezTo>
                <a:cubicBezTo>
                  <a:pt x="25" y="26"/>
                  <a:pt x="25" y="26"/>
                  <a:pt x="25" y="26"/>
                </a:cubicBezTo>
                <a:cubicBezTo>
                  <a:pt x="25" y="26"/>
                  <a:pt x="25" y="26"/>
                  <a:pt x="25" y="26"/>
                </a:cubicBezTo>
                <a:cubicBezTo>
                  <a:pt x="25" y="26"/>
                  <a:pt x="25" y="26"/>
                  <a:pt x="25" y="26"/>
                </a:cubicBezTo>
                <a:cubicBezTo>
                  <a:pt x="25" y="26"/>
                  <a:pt x="25" y="26"/>
                  <a:pt x="25" y="26"/>
                </a:cubicBezTo>
                <a:cubicBezTo>
                  <a:pt x="25" y="26"/>
                  <a:pt x="25" y="26"/>
                  <a:pt x="25" y="26"/>
                </a:cubicBezTo>
                <a:cubicBezTo>
                  <a:pt x="25" y="26"/>
                  <a:pt x="25" y="26"/>
                  <a:pt x="25" y="26"/>
                </a:cubicBezTo>
                <a:cubicBezTo>
                  <a:pt x="25" y="26"/>
                  <a:pt x="25" y="26"/>
                  <a:pt x="25" y="26"/>
                </a:cubicBezTo>
                <a:cubicBezTo>
                  <a:pt x="25" y="26"/>
                  <a:pt x="25" y="26"/>
                  <a:pt x="25" y="26"/>
                </a:cubicBezTo>
                <a:cubicBezTo>
                  <a:pt x="25" y="26"/>
                  <a:pt x="25" y="26"/>
                  <a:pt x="25" y="26"/>
                </a:cubicBezTo>
                <a:cubicBezTo>
                  <a:pt x="25" y="26"/>
                  <a:pt x="25" y="26"/>
                  <a:pt x="25" y="26"/>
                </a:cubicBezTo>
                <a:cubicBezTo>
                  <a:pt x="25" y="26"/>
                  <a:pt x="25" y="26"/>
                  <a:pt x="25" y="26"/>
                </a:cubicBezTo>
                <a:cubicBezTo>
                  <a:pt x="25" y="26"/>
                  <a:pt x="25" y="26"/>
                  <a:pt x="25" y="26"/>
                </a:cubicBezTo>
                <a:cubicBezTo>
                  <a:pt x="25" y="26"/>
                  <a:pt x="25" y="26"/>
                  <a:pt x="25" y="26"/>
                </a:cubicBezTo>
                <a:cubicBezTo>
                  <a:pt x="25" y="26"/>
                  <a:pt x="25" y="26"/>
                  <a:pt x="25" y="26"/>
                </a:cubicBezTo>
                <a:cubicBezTo>
                  <a:pt x="25" y="26"/>
                  <a:pt x="25" y="26"/>
                  <a:pt x="25" y="26"/>
                </a:cubicBezTo>
                <a:cubicBezTo>
                  <a:pt x="25" y="26"/>
                  <a:pt x="25" y="26"/>
                  <a:pt x="25" y="26"/>
                </a:cubicBezTo>
                <a:cubicBezTo>
                  <a:pt x="25" y="26"/>
                  <a:pt x="25" y="26"/>
                  <a:pt x="25" y="26"/>
                </a:cubicBezTo>
                <a:cubicBezTo>
                  <a:pt x="25" y="26"/>
                  <a:pt x="25" y="26"/>
                  <a:pt x="25" y="26"/>
                </a:cubicBezTo>
                <a:cubicBezTo>
                  <a:pt x="25" y="26"/>
                  <a:pt x="25" y="26"/>
                  <a:pt x="25" y="26"/>
                </a:cubicBezTo>
                <a:cubicBezTo>
                  <a:pt x="25" y="26"/>
                  <a:pt x="25" y="26"/>
                  <a:pt x="25" y="26"/>
                </a:cubicBezTo>
                <a:cubicBezTo>
                  <a:pt x="25" y="26"/>
                  <a:pt x="25" y="26"/>
                  <a:pt x="25" y="26"/>
                </a:cubicBezTo>
                <a:cubicBezTo>
                  <a:pt x="25" y="26"/>
                  <a:pt x="25" y="26"/>
                  <a:pt x="25" y="26"/>
                </a:cubicBezTo>
                <a:cubicBezTo>
                  <a:pt x="25" y="26"/>
                  <a:pt x="25" y="26"/>
                  <a:pt x="25" y="26"/>
                </a:cubicBezTo>
                <a:cubicBezTo>
                  <a:pt x="25" y="26"/>
                  <a:pt x="25" y="26"/>
                  <a:pt x="25" y="26"/>
                </a:cubicBezTo>
                <a:cubicBezTo>
                  <a:pt x="25" y="26"/>
                  <a:pt x="25" y="26"/>
                  <a:pt x="25" y="26"/>
                </a:cubicBezTo>
                <a:cubicBezTo>
                  <a:pt x="25" y="26"/>
                  <a:pt x="25" y="26"/>
                  <a:pt x="25" y="26"/>
                </a:cubicBezTo>
                <a:cubicBezTo>
                  <a:pt x="25" y="26"/>
                  <a:pt x="25" y="26"/>
                  <a:pt x="25" y="26"/>
                </a:cubicBezTo>
                <a:cubicBezTo>
                  <a:pt x="25" y="26"/>
                  <a:pt x="25" y="26"/>
                  <a:pt x="25" y="26"/>
                </a:cubicBezTo>
                <a:cubicBezTo>
                  <a:pt x="25" y="26"/>
                  <a:pt x="25" y="26"/>
                  <a:pt x="25" y="26"/>
                </a:cubicBezTo>
                <a:cubicBezTo>
                  <a:pt x="25" y="26"/>
                  <a:pt x="25" y="26"/>
                  <a:pt x="25" y="26"/>
                </a:cubicBezTo>
                <a:cubicBezTo>
                  <a:pt x="25" y="26"/>
                  <a:pt x="25" y="26"/>
                  <a:pt x="25" y="26"/>
                </a:cubicBezTo>
                <a:cubicBezTo>
                  <a:pt x="25" y="26"/>
                  <a:pt x="25" y="26"/>
                  <a:pt x="25" y="26"/>
                </a:cubicBezTo>
                <a:cubicBezTo>
                  <a:pt x="25" y="26"/>
                  <a:pt x="25" y="26"/>
                  <a:pt x="25" y="26"/>
                </a:cubicBezTo>
                <a:cubicBezTo>
                  <a:pt x="25" y="26"/>
                  <a:pt x="25" y="26"/>
                  <a:pt x="25" y="26"/>
                </a:cubicBezTo>
                <a:cubicBezTo>
                  <a:pt x="25" y="26"/>
                  <a:pt x="25" y="26"/>
                  <a:pt x="25" y="26"/>
                </a:cubicBezTo>
                <a:cubicBezTo>
                  <a:pt x="25" y="26"/>
                  <a:pt x="25" y="26"/>
                  <a:pt x="25" y="26"/>
                </a:cubicBezTo>
                <a:cubicBezTo>
                  <a:pt x="25" y="26"/>
                  <a:pt x="25" y="26"/>
                  <a:pt x="25" y="26"/>
                </a:cubicBezTo>
                <a:cubicBezTo>
                  <a:pt x="25" y="26"/>
                  <a:pt x="25" y="26"/>
                  <a:pt x="25" y="26"/>
                </a:cubicBezTo>
                <a:cubicBezTo>
                  <a:pt x="25" y="26"/>
                  <a:pt x="25" y="26"/>
                  <a:pt x="25" y="26"/>
                </a:cubicBezTo>
                <a:cubicBezTo>
                  <a:pt x="25" y="26"/>
                  <a:pt x="25" y="26"/>
                  <a:pt x="25" y="26"/>
                </a:cubicBezTo>
                <a:cubicBezTo>
                  <a:pt x="25" y="26"/>
                  <a:pt x="25" y="26"/>
                  <a:pt x="25" y="26"/>
                </a:cubicBezTo>
                <a:cubicBezTo>
                  <a:pt x="25" y="26"/>
                  <a:pt x="25" y="26"/>
                  <a:pt x="25" y="26"/>
                </a:cubicBezTo>
                <a:cubicBezTo>
                  <a:pt x="25" y="26"/>
                  <a:pt x="25" y="26"/>
                  <a:pt x="25" y="26"/>
                </a:cubicBezTo>
                <a:cubicBezTo>
                  <a:pt x="25" y="26"/>
                  <a:pt x="25" y="26"/>
                  <a:pt x="25" y="26"/>
                </a:cubicBezTo>
                <a:cubicBezTo>
                  <a:pt x="25" y="26"/>
                  <a:pt x="25" y="26"/>
                  <a:pt x="25" y="26"/>
                </a:cubicBezTo>
                <a:cubicBezTo>
                  <a:pt x="25" y="26"/>
                  <a:pt x="25" y="26"/>
                  <a:pt x="25" y="26"/>
                </a:cubicBezTo>
                <a:cubicBezTo>
                  <a:pt x="25" y="26"/>
                  <a:pt x="25" y="26"/>
                  <a:pt x="25" y="26"/>
                </a:cubicBezTo>
                <a:cubicBezTo>
                  <a:pt x="25" y="26"/>
                  <a:pt x="25" y="26"/>
                  <a:pt x="25" y="26"/>
                </a:cubicBezTo>
                <a:cubicBezTo>
                  <a:pt x="25" y="26"/>
                  <a:pt x="25" y="26"/>
                  <a:pt x="25" y="26"/>
                </a:cubicBezTo>
                <a:cubicBezTo>
                  <a:pt x="25" y="26"/>
                  <a:pt x="25" y="26"/>
                  <a:pt x="25" y="26"/>
                </a:cubicBezTo>
                <a:cubicBezTo>
                  <a:pt x="25" y="26"/>
                  <a:pt x="25" y="26"/>
                  <a:pt x="25" y="26"/>
                </a:cubicBezTo>
                <a:cubicBezTo>
                  <a:pt x="25" y="26"/>
                  <a:pt x="25" y="26"/>
                  <a:pt x="25" y="26"/>
                </a:cubicBezTo>
                <a:cubicBezTo>
                  <a:pt x="25" y="26"/>
                  <a:pt x="25" y="26"/>
                  <a:pt x="25" y="26"/>
                </a:cubicBezTo>
                <a:cubicBezTo>
                  <a:pt x="25" y="26"/>
                  <a:pt x="25" y="26"/>
                  <a:pt x="25" y="26"/>
                </a:cubicBezTo>
                <a:cubicBezTo>
                  <a:pt x="25" y="26"/>
                  <a:pt x="25" y="26"/>
                  <a:pt x="25" y="26"/>
                </a:cubicBezTo>
                <a:cubicBezTo>
                  <a:pt x="25" y="26"/>
                  <a:pt x="25" y="26"/>
                  <a:pt x="25" y="26"/>
                </a:cubicBezTo>
                <a:cubicBezTo>
                  <a:pt x="25" y="26"/>
                  <a:pt x="25" y="26"/>
                  <a:pt x="25" y="26"/>
                </a:cubicBezTo>
                <a:cubicBezTo>
                  <a:pt x="25" y="26"/>
                  <a:pt x="25" y="26"/>
                  <a:pt x="25" y="26"/>
                </a:cubicBezTo>
                <a:cubicBezTo>
                  <a:pt x="25" y="26"/>
                  <a:pt x="25" y="26"/>
                  <a:pt x="25" y="26"/>
                </a:cubicBezTo>
                <a:cubicBezTo>
                  <a:pt x="25" y="26"/>
                  <a:pt x="25" y="26"/>
                  <a:pt x="25" y="26"/>
                </a:cubicBezTo>
                <a:cubicBezTo>
                  <a:pt x="25" y="26"/>
                  <a:pt x="25" y="26"/>
                  <a:pt x="25" y="26"/>
                </a:cubicBezTo>
                <a:cubicBezTo>
                  <a:pt x="25" y="26"/>
                  <a:pt x="25" y="26"/>
                  <a:pt x="25" y="26"/>
                </a:cubicBezTo>
                <a:cubicBezTo>
                  <a:pt x="25" y="26"/>
                  <a:pt x="25" y="26"/>
                  <a:pt x="25" y="26"/>
                </a:cubicBezTo>
                <a:cubicBezTo>
                  <a:pt x="25" y="26"/>
                  <a:pt x="25" y="26"/>
                  <a:pt x="25" y="26"/>
                </a:cubicBezTo>
                <a:cubicBezTo>
                  <a:pt x="25" y="26"/>
                  <a:pt x="25" y="26"/>
                  <a:pt x="25" y="26"/>
                </a:cubicBezTo>
                <a:cubicBezTo>
                  <a:pt x="25" y="26"/>
                  <a:pt x="25" y="26"/>
                  <a:pt x="25" y="26"/>
                </a:cubicBezTo>
                <a:cubicBezTo>
                  <a:pt x="25" y="26"/>
                  <a:pt x="25" y="26"/>
                  <a:pt x="25" y="26"/>
                </a:cubicBezTo>
                <a:cubicBezTo>
                  <a:pt x="25" y="26"/>
                  <a:pt x="25" y="26"/>
                  <a:pt x="25" y="26"/>
                </a:cubicBezTo>
                <a:cubicBezTo>
                  <a:pt x="25" y="26"/>
                  <a:pt x="25" y="26"/>
                  <a:pt x="25" y="26"/>
                </a:cubicBezTo>
                <a:cubicBezTo>
                  <a:pt x="25" y="26"/>
                  <a:pt x="25" y="26"/>
                  <a:pt x="25" y="26"/>
                </a:cubicBezTo>
                <a:cubicBezTo>
                  <a:pt x="25" y="26"/>
                  <a:pt x="25" y="26"/>
                  <a:pt x="25" y="26"/>
                </a:cubicBezTo>
                <a:cubicBezTo>
                  <a:pt x="25" y="26"/>
                  <a:pt x="25" y="26"/>
                  <a:pt x="25" y="26"/>
                </a:cubicBezTo>
                <a:cubicBezTo>
                  <a:pt x="25" y="26"/>
                  <a:pt x="25" y="26"/>
                  <a:pt x="25" y="26"/>
                </a:cubicBezTo>
                <a:cubicBezTo>
                  <a:pt x="25" y="26"/>
                  <a:pt x="25" y="26"/>
                  <a:pt x="25" y="26"/>
                </a:cubicBezTo>
                <a:cubicBezTo>
                  <a:pt x="25" y="26"/>
                  <a:pt x="25" y="26"/>
                  <a:pt x="25" y="26"/>
                </a:cubicBezTo>
                <a:cubicBezTo>
                  <a:pt x="25" y="26"/>
                  <a:pt x="25" y="26"/>
                  <a:pt x="25" y="26"/>
                </a:cubicBezTo>
                <a:cubicBezTo>
                  <a:pt x="25" y="26"/>
                  <a:pt x="25" y="26"/>
                  <a:pt x="25" y="26"/>
                </a:cubicBezTo>
                <a:cubicBezTo>
                  <a:pt x="25" y="26"/>
                  <a:pt x="25" y="26"/>
                  <a:pt x="25" y="26"/>
                </a:cubicBezTo>
                <a:cubicBezTo>
                  <a:pt x="25" y="26"/>
                  <a:pt x="25" y="26"/>
                  <a:pt x="25" y="26"/>
                </a:cubicBezTo>
                <a:cubicBezTo>
                  <a:pt x="25" y="26"/>
                  <a:pt x="25" y="26"/>
                  <a:pt x="25" y="26"/>
                </a:cubicBezTo>
                <a:cubicBezTo>
                  <a:pt x="25" y="26"/>
                  <a:pt x="25" y="26"/>
                  <a:pt x="25" y="26"/>
                </a:cubicBezTo>
                <a:cubicBezTo>
                  <a:pt x="25" y="26"/>
                  <a:pt x="25" y="26"/>
                  <a:pt x="25" y="26"/>
                </a:cubicBezTo>
                <a:cubicBezTo>
                  <a:pt x="25" y="26"/>
                  <a:pt x="25" y="26"/>
                  <a:pt x="25" y="26"/>
                </a:cubicBezTo>
                <a:cubicBezTo>
                  <a:pt x="25" y="26"/>
                  <a:pt x="25" y="26"/>
                  <a:pt x="25" y="26"/>
                </a:cubicBezTo>
                <a:cubicBezTo>
                  <a:pt x="25" y="26"/>
                  <a:pt x="25" y="26"/>
                  <a:pt x="25" y="26"/>
                </a:cubicBezTo>
                <a:cubicBezTo>
                  <a:pt x="25" y="26"/>
                  <a:pt x="25" y="26"/>
                  <a:pt x="25" y="26"/>
                </a:cubicBezTo>
                <a:cubicBezTo>
                  <a:pt x="25" y="26"/>
                  <a:pt x="25" y="26"/>
                  <a:pt x="25" y="26"/>
                </a:cubicBezTo>
                <a:cubicBezTo>
                  <a:pt x="25" y="26"/>
                  <a:pt x="25" y="26"/>
                  <a:pt x="25" y="26"/>
                </a:cubicBezTo>
                <a:cubicBezTo>
                  <a:pt x="25" y="26"/>
                  <a:pt x="25" y="26"/>
                  <a:pt x="25" y="26"/>
                </a:cubicBezTo>
                <a:cubicBezTo>
                  <a:pt x="25" y="26"/>
                  <a:pt x="25" y="26"/>
                  <a:pt x="25" y="26"/>
                </a:cubicBezTo>
                <a:cubicBezTo>
                  <a:pt x="25" y="26"/>
                  <a:pt x="25" y="26"/>
                  <a:pt x="25" y="26"/>
                </a:cubicBezTo>
                <a:cubicBezTo>
                  <a:pt x="25" y="26"/>
                  <a:pt x="25" y="26"/>
                  <a:pt x="25" y="26"/>
                </a:cubicBezTo>
                <a:cubicBezTo>
                  <a:pt x="25" y="26"/>
                  <a:pt x="25" y="26"/>
                  <a:pt x="25" y="27"/>
                </a:cubicBezTo>
                <a:cubicBezTo>
                  <a:pt x="25" y="27"/>
                  <a:pt x="25" y="27"/>
                  <a:pt x="25" y="27"/>
                </a:cubicBezTo>
                <a:cubicBezTo>
                  <a:pt x="25" y="27"/>
                  <a:pt x="25" y="27"/>
                  <a:pt x="25" y="27"/>
                </a:cubicBezTo>
                <a:cubicBezTo>
                  <a:pt x="25" y="27"/>
                  <a:pt x="25" y="27"/>
                  <a:pt x="25" y="27"/>
                </a:cubicBezTo>
                <a:cubicBezTo>
                  <a:pt x="25" y="27"/>
                  <a:pt x="25" y="27"/>
                  <a:pt x="25" y="27"/>
                </a:cubicBezTo>
                <a:cubicBezTo>
                  <a:pt x="25" y="27"/>
                  <a:pt x="25" y="27"/>
                  <a:pt x="25" y="27"/>
                </a:cubicBezTo>
                <a:cubicBezTo>
                  <a:pt x="25" y="27"/>
                  <a:pt x="25" y="27"/>
                  <a:pt x="25" y="27"/>
                </a:cubicBezTo>
                <a:cubicBezTo>
                  <a:pt x="25" y="27"/>
                  <a:pt x="25" y="27"/>
                  <a:pt x="25" y="27"/>
                </a:cubicBezTo>
                <a:cubicBezTo>
                  <a:pt x="25" y="27"/>
                  <a:pt x="25" y="27"/>
                  <a:pt x="25" y="27"/>
                </a:cubicBezTo>
                <a:cubicBezTo>
                  <a:pt x="25" y="27"/>
                  <a:pt x="25" y="27"/>
                  <a:pt x="25" y="27"/>
                </a:cubicBezTo>
                <a:cubicBezTo>
                  <a:pt x="25" y="27"/>
                  <a:pt x="25" y="27"/>
                  <a:pt x="25" y="27"/>
                </a:cubicBezTo>
                <a:cubicBezTo>
                  <a:pt x="25" y="27"/>
                  <a:pt x="25" y="27"/>
                  <a:pt x="25" y="27"/>
                </a:cubicBezTo>
                <a:cubicBezTo>
                  <a:pt x="25" y="27"/>
                  <a:pt x="25" y="27"/>
                  <a:pt x="25" y="27"/>
                </a:cubicBezTo>
                <a:cubicBezTo>
                  <a:pt x="25" y="27"/>
                  <a:pt x="25" y="27"/>
                  <a:pt x="25" y="27"/>
                </a:cubicBezTo>
                <a:cubicBezTo>
                  <a:pt x="25" y="27"/>
                  <a:pt x="25" y="27"/>
                  <a:pt x="25" y="27"/>
                </a:cubicBezTo>
                <a:cubicBezTo>
                  <a:pt x="25" y="27"/>
                  <a:pt x="25" y="27"/>
                  <a:pt x="25" y="27"/>
                </a:cubicBezTo>
                <a:cubicBezTo>
                  <a:pt x="25" y="27"/>
                  <a:pt x="25" y="27"/>
                  <a:pt x="25" y="27"/>
                </a:cubicBezTo>
                <a:cubicBezTo>
                  <a:pt x="25" y="27"/>
                  <a:pt x="25" y="27"/>
                  <a:pt x="25" y="27"/>
                </a:cubicBezTo>
                <a:cubicBezTo>
                  <a:pt x="25" y="27"/>
                  <a:pt x="25" y="27"/>
                  <a:pt x="25" y="27"/>
                </a:cubicBezTo>
                <a:cubicBezTo>
                  <a:pt x="25" y="27"/>
                  <a:pt x="25" y="27"/>
                  <a:pt x="25" y="27"/>
                </a:cubicBezTo>
                <a:cubicBezTo>
                  <a:pt x="25" y="27"/>
                  <a:pt x="25" y="27"/>
                  <a:pt x="24" y="27"/>
                </a:cubicBezTo>
                <a:cubicBezTo>
                  <a:pt x="24" y="27"/>
                  <a:pt x="24" y="27"/>
                  <a:pt x="24" y="27"/>
                </a:cubicBezTo>
                <a:cubicBezTo>
                  <a:pt x="24" y="27"/>
                  <a:pt x="24" y="27"/>
                  <a:pt x="25" y="26"/>
                </a:cubicBezTo>
                <a:cubicBezTo>
                  <a:pt x="25" y="26"/>
                  <a:pt x="24" y="26"/>
                  <a:pt x="24" y="26"/>
                </a:cubicBezTo>
                <a:cubicBezTo>
                  <a:pt x="24" y="26"/>
                  <a:pt x="24" y="26"/>
                  <a:pt x="24" y="26"/>
                </a:cubicBezTo>
                <a:cubicBezTo>
                  <a:pt x="24" y="26"/>
                  <a:pt x="24" y="26"/>
                  <a:pt x="24" y="26"/>
                </a:cubicBezTo>
                <a:cubicBezTo>
                  <a:pt x="24" y="26"/>
                  <a:pt x="24" y="26"/>
                  <a:pt x="24" y="26"/>
                </a:cubicBezTo>
                <a:cubicBezTo>
                  <a:pt x="24" y="26"/>
                  <a:pt x="24" y="26"/>
                  <a:pt x="24" y="26"/>
                </a:cubicBezTo>
                <a:cubicBezTo>
                  <a:pt x="24" y="26"/>
                  <a:pt x="24" y="26"/>
                  <a:pt x="24" y="26"/>
                </a:cubicBezTo>
                <a:cubicBezTo>
                  <a:pt x="24" y="26"/>
                  <a:pt x="24" y="26"/>
                  <a:pt x="24" y="26"/>
                </a:cubicBezTo>
                <a:cubicBezTo>
                  <a:pt x="24" y="26"/>
                  <a:pt x="24" y="26"/>
                  <a:pt x="24" y="26"/>
                </a:cubicBezTo>
                <a:cubicBezTo>
                  <a:pt x="24" y="26"/>
                  <a:pt x="25" y="26"/>
                  <a:pt x="24" y="26"/>
                </a:cubicBezTo>
                <a:cubicBezTo>
                  <a:pt x="24" y="26"/>
                  <a:pt x="24" y="26"/>
                  <a:pt x="24" y="26"/>
                </a:cubicBezTo>
                <a:cubicBezTo>
                  <a:pt x="24" y="26"/>
                  <a:pt x="24" y="26"/>
                  <a:pt x="24" y="26"/>
                </a:cubicBezTo>
                <a:cubicBezTo>
                  <a:pt x="24" y="26"/>
                  <a:pt x="24" y="26"/>
                  <a:pt x="24" y="26"/>
                </a:cubicBezTo>
                <a:cubicBezTo>
                  <a:pt x="24" y="26"/>
                  <a:pt x="24" y="26"/>
                  <a:pt x="24" y="26"/>
                </a:cubicBezTo>
                <a:cubicBezTo>
                  <a:pt x="24" y="26"/>
                  <a:pt x="25" y="26"/>
                  <a:pt x="25" y="26"/>
                </a:cubicBezTo>
                <a:cubicBezTo>
                  <a:pt x="25" y="26"/>
                  <a:pt x="25" y="26"/>
                  <a:pt x="25" y="26"/>
                </a:cubicBezTo>
                <a:cubicBezTo>
                  <a:pt x="25" y="26"/>
                  <a:pt x="25" y="26"/>
                  <a:pt x="25" y="26"/>
                </a:cubicBezTo>
                <a:cubicBezTo>
                  <a:pt x="25" y="26"/>
                  <a:pt x="25" y="26"/>
                  <a:pt x="25" y="26"/>
                </a:cubicBezTo>
                <a:cubicBezTo>
                  <a:pt x="25" y="26"/>
                  <a:pt x="25" y="26"/>
                  <a:pt x="25" y="26"/>
                </a:cubicBezTo>
                <a:cubicBezTo>
                  <a:pt x="25" y="26"/>
                  <a:pt x="25" y="26"/>
                  <a:pt x="25" y="26"/>
                </a:cubicBezTo>
                <a:cubicBezTo>
                  <a:pt x="25" y="26"/>
                  <a:pt x="25" y="26"/>
                  <a:pt x="25" y="26"/>
                </a:cubicBezTo>
                <a:cubicBezTo>
                  <a:pt x="25" y="26"/>
                  <a:pt x="24" y="26"/>
                  <a:pt x="24" y="26"/>
                </a:cubicBezTo>
                <a:cubicBezTo>
                  <a:pt x="24" y="26"/>
                  <a:pt x="24" y="26"/>
                  <a:pt x="24" y="26"/>
                </a:cubicBezTo>
                <a:cubicBezTo>
                  <a:pt x="24" y="26"/>
                  <a:pt x="24" y="26"/>
                  <a:pt x="24" y="26"/>
                </a:cubicBezTo>
                <a:cubicBezTo>
                  <a:pt x="24" y="26"/>
                  <a:pt x="24" y="26"/>
                  <a:pt x="24" y="26"/>
                </a:cubicBezTo>
                <a:cubicBezTo>
                  <a:pt x="24" y="26"/>
                  <a:pt x="24" y="26"/>
                  <a:pt x="24" y="26"/>
                </a:cubicBezTo>
                <a:cubicBezTo>
                  <a:pt x="24" y="26"/>
                  <a:pt x="24" y="26"/>
                  <a:pt x="24" y="26"/>
                </a:cubicBezTo>
                <a:cubicBezTo>
                  <a:pt x="24" y="26"/>
                  <a:pt x="24" y="26"/>
                  <a:pt x="24" y="26"/>
                </a:cubicBezTo>
                <a:cubicBezTo>
                  <a:pt x="24" y="26"/>
                  <a:pt x="24" y="26"/>
                  <a:pt x="24" y="26"/>
                </a:cubicBezTo>
                <a:cubicBezTo>
                  <a:pt x="24" y="26"/>
                  <a:pt x="24" y="26"/>
                  <a:pt x="24" y="26"/>
                </a:cubicBezTo>
                <a:cubicBezTo>
                  <a:pt x="24" y="26"/>
                  <a:pt x="24" y="26"/>
                  <a:pt x="24" y="26"/>
                </a:cubicBezTo>
                <a:cubicBezTo>
                  <a:pt x="24" y="26"/>
                  <a:pt x="24" y="26"/>
                  <a:pt x="24" y="26"/>
                </a:cubicBezTo>
                <a:cubicBezTo>
                  <a:pt x="24" y="26"/>
                  <a:pt x="24" y="26"/>
                  <a:pt x="24" y="26"/>
                </a:cubicBezTo>
                <a:cubicBezTo>
                  <a:pt x="24" y="26"/>
                  <a:pt x="24" y="26"/>
                  <a:pt x="24" y="26"/>
                </a:cubicBezTo>
                <a:cubicBezTo>
                  <a:pt x="24" y="26"/>
                  <a:pt x="24" y="26"/>
                  <a:pt x="24" y="26"/>
                </a:cubicBezTo>
                <a:cubicBezTo>
                  <a:pt x="24" y="26"/>
                  <a:pt x="24" y="26"/>
                  <a:pt x="24" y="26"/>
                </a:cubicBezTo>
                <a:cubicBezTo>
                  <a:pt x="24" y="26"/>
                  <a:pt x="24" y="26"/>
                  <a:pt x="24" y="26"/>
                </a:cubicBezTo>
                <a:cubicBezTo>
                  <a:pt x="24" y="26"/>
                  <a:pt x="24" y="26"/>
                  <a:pt x="24" y="26"/>
                </a:cubicBezTo>
                <a:cubicBezTo>
                  <a:pt x="24" y="26"/>
                  <a:pt x="24" y="26"/>
                  <a:pt x="24" y="26"/>
                </a:cubicBezTo>
                <a:cubicBezTo>
                  <a:pt x="24" y="26"/>
                  <a:pt x="24" y="26"/>
                  <a:pt x="24" y="26"/>
                </a:cubicBezTo>
                <a:cubicBezTo>
                  <a:pt x="24" y="26"/>
                  <a:pt x="24" y="26"/>
                  <a:pt x="24" y="26"/>
                </a:cubicBezTo>
                <a:cubicBezTo>
                  <a:pt x="24" y="26"/>
                  <a:pt x="24" y="26"/>
                  <a:pt x="24" y="26"/>
                </a:cubicBezTo>
                <a:cubicBezTo>
                  <a:pt x="24" y="26"/>
                  <a:pt x="24" y="26"/>
                  <a:pt x="24" y="26"/>
                </a:cubicBezTo>
                <a:cubicBezTo>
                  <a:pt x="24" y="26"/>
                  <a:pt x="24" y="26"/>
                  <a:pt x="24" y="26"/>
                </a:cubicBezTo>
                <a:cubicBezTo>
                  <a:pt x="24" y="26"/>
                  <a:pt x="24" y="26"/>
                  <a:pt x="24" y="26"/>
                </a:cubicBezTo>
                <a:cubicBezTo>
                  <a:pt x="24" y="26"/>
                  <a:pt x="24" y="26"/>
                  <a:pt x="24" y="26"/>
                </a:cubicBezTo>
                <a:cubicBezTo>
                  <a:pt x="24" y="26"/>
                  <a:pt x="24" y="26"/>
                  <a:pt x="24" y="26"/>
                </a:cubicBezTo>
                <a:cubicBezTo>
                  <a:pt x="24" y="26"/>
                  <a:pt x="24" y="26"/>
                  <a:pt x="24" y="26"/>
                </a:cubicBezTo>
                <a:cubicBezTo>
                  <a:pt x="24" y="26"/>
                  <a:pt x="24" y="26"/>
                  <a:pt x="24" y="26"/>
                </a:cubicBezTo>
                <a:cubicBezTo>
                  <a:pt x="24" y="26"/>
                  <a:pt x="24" y="26"/>
                  <a:pt x="24" y="26"/>
                </a:cubicBezTo>
                <a:cubicBezTo>
                  <a:pt x="24" y="26"/>
                  <a:pt x="24" y="26"/>
                  <a:pt x="24" y="26"/>
                </a:cubicBezTo>
                <a:cubicBezTo>
                  <a:pt x="24" y="26"/>
                  <a:pt x="24" y="26"/>
                  <a:pt x="24" y="26"/>
                </a:cubicBezTo>
                <a:cubicBezTo>
                  <a:pt x="24" y="26"/>
                  <a:pt x="24" y="26"/>
                  <a:pt x="24" y="26"/>
                </a:cubicBezTo>
                <a:cubicBezTo>
                  <a:pt x="24" y="26"/>
                  <a:pt x="24" y="26"/>
                  <a:pt x="24" y="26"/>
                </a:cubicBezTo>
                <a:cubicBezTo>
                  <a:pt x="24" y="26"/>
                  <a:pt x="24" y="26"/>
                  <a:pt x="24" y="26"/>
                </a:cubicBezTo>
                <a:cubicBezTo>
                  <a:pt x="24" y="26"/>
                  <a:pt x="24" y="26"/>
                  <a:pt x="24" y="26"/>
                </a:cubicBezTo>
                <a:cubicBezTo>
                  <a:pt x="24" y="26"/>
                  <a:pt x="24" y="26"/>
                  <a:pt x="24" y="26"/>
                </a:cubicBezTo>
                <a:cubicBezTo>
                  <a:pt x="24" y="26"/>
                  <a:pt x="24" y="26"/>
                  <a:pt x="24" y="26"/>
                </a:cubicBezTo>
                <a:cubicBezTo>
                  <a:pt x="24" y="26"/>
                  <a:pt x="24" y="26"/>
                  <a:pt x="24" y="26"/>
                </a:cubicBezTo>
                <a:cubicBezTo>
                  <a:pt x="24" y="26"/>
                  <a:pt x="24" y="26"/>
                  <a:pt x="24" y="26"/>
                </a:cubicBezTo>
                <a:cubicBezTo>
                  <a:pt x="24" y="26"/>
                  <a:pt x="24" y="26"/>
                  <a:pt x="24" y="26"/>
                </a:cubicBezTo>
                <a:cubicBezTo>
                  <a:pt x="24" y="26"/>
                  <a:pt x="24" y="26"/>
                  <a:pt x="24" y="26"/>
                </a:cubicBezTo>
                <a:cubicBezTo>
                  <a:pt x="24" y="26"/>
                  <a:pt x="24" y="26"/>
                  <a:pt x="24" y="26"/>
                </a:cubicBezTo>
                <a:cubicBezTo>
                  <a:pt x="24" y="26"/>
                  <a:pt x="24" y="26"/>
                  <a:pt x="24" y="26"/>
                </a:cubicBezTo>
                <a:cubicBezTo>
                  <a:pt x="24" y="26"/>
                  <a:pt x="24" y="26"/>
                  <a:pt x="24" y="26"/>
                </a:cubicBezTo>
                <a:cubicBezTo>
                  <a:pt x="24" y="26"/>
                  <a:pt x="24" y="26"/>
                  <a:pt x="24" y="26"/>
                </a:cubicBezTo>
                <a:cubicBezTo>
                  <a:pt x="24" y="26"/>
                  <a:pt x="24" y="26"/>
                  <a:pt x="24" y="26"/>
                </a:cubicBezTo>
                <a:cubicBezTo>
                  <a:pt x="24" y="26"/>
                  <a:pt x="24" y="26"/>
                  <a:pt x="24" y="26"/>
                </a:cubicBezTo>
                <a:cubicBezTo>
                  <a:pt x="24" y="26"/>
                  <a:pt x="24" y="26"/>
                  <a:pt x="24" y="26"/>
                </a:cubicBezTo>
                <a:cubicBezTo>
                  <a:pt x="24" y="26"/>
                  <a:pt x="24" y="26"/>
                  <a:pt x="24" y="26"/>
                </a:cubicBezTo>
                <a:cubicBezTo>
                  <a:pt x="24" y="26"/>
                  <a:pt x="24" y="26"/>
                  <a:pt x="24" y="26"/>
                </a:cubicBezTo>
                <a:cubicBezTo>
                  <a:pt x="24" y="26"/>
                  <a:pt x="24" y="26"/>
                  <a:pt x="24" y="26"/>
                </a:cubicBezTo>
                <a:cubicBezTo>
                  <a:pt x="24" y="26"/>
                  <a:pt x="24" y="26"/>
                  <a:pt x="24" y="26"/>
                </a:cubicBezTo>
                <a:cubicBezTo>
                  <a:pt x="24" y="26"/>
                  <a:pt x="24" y="26"/>
                  <a:pt x="24" y="26"/>
                </a:cubicBezTo>
                <a:cubicBezTo>
                  <a:pt x="24" y="26"/>
                  <a:pt x="24" y="26"/>
                  <a:pt x="24" y="26"/>
                </a:cubicBezTo>
                <a:cubicBezTo>
                  <a:pt x="24" y="26"/>
                  <a:pt x="24" y="26"/>
                  <a:pt x="24" y="26"/>
                </a:cubicBezTo>
                <a:cubicBezTo>
                  <a:pt x="24" y="26"/>
                  <a:pt x="24" y="26"/>
                  <a:pt x="24" y="26"/>
                </a:cubicBezTo>
                <a:cubicBezTo>
                  <a:pt x="24" y="26"/>
                  <a:pt x="24" y="26"/>
                  <a:pt x="24" y="26"/>
                </a:cubicBezTo>
                <a:cubicBezTo>
                  <a:pt x="24" y="26"/>
                  <a:pt x="24" y="26"/>
                  <a:pt x="24" y="26"/>
                </a:cubicBezTo>
                <a:cubicBezTo>
                  <a:pt x="24" y="26"/>
                  <a:pt x="24" y="26"/>
                  <a:pt x="24" y="26"/>
                </a:cubicBezTo>
                <a:cubicBezTo>
                  <a:pt x="24" y="26"/>
                  <a:pt x="24" y="26"/>
                  <a:pt x="24" y="26"/>
                </a:cubicBezTo>
                <a:cubicBezTo>
                  <a:pt x="24" y="26"/>
                  <a:pt x="24" y="26"/>
                  <a:pt x="24" y="26"/>
                </a:cubicBezTo>
                <a:cubicBezTo>
                  <a:pt x="24" y="26"/>
                  <a:pt x="24" y="26"/>
                  <a:pt x="24" y="26"/>
                </a:cubicBezTo>
                <a:cubicBezTo>
                  <a:pt x="24" y="26"/>
                  <a:pt x="24" y="26"/>
                  <a:pt x="24" y="26"/>
                </a:cubicBezTo>
                <a:cubicBezTo>
                  <a:pt x="24" y="26"/>
                  <a:pt x="24" y="26"/>
                  <a:pt x="24" y="26"/>
                </a:cubicBezTo>
                <a:cubicBezTo>
                  <a:pt x="24" y="26"/>
                  <a:pt x="24" y="26"/>
                  <a:pt x="24" y="26"/>
                </a:cubicBezTo>
                <a:cubicBezTo>
                  <a:pt x="24" y="26"/>
                  <a:pt x="24" y="26"/>
                  <a:pt x="24" y="26"/>
                </a:cubicBezTo>
                <a:cubicBezTo>
                  <a:pt x="24" y="26"/>
                  <a:pt x="24" y="26"/>
                  <a:pt x="24" y="26"/>
                </a:cubicBezTo>
                <a:cubicBezTo>
                  <a:pt x="24" y="26"/>
                  <a:pt x="24" y="26"/>
                  <a:pt x="24" y="26"/>
                </a:cubicBezTo>
                <a:cubicBezTo>
                  <a:pt x="24" y="26"/>
                  <a:pt x="24" y="26"/>
                  <a:pt x="24" y="26"/>
                </a:cubicBezTo>
                <a:cubicBezTo>
                  <a:pt x="24" y="26"/>
                  <a:pt x="24" y="26"/>
                  <a:pt x="24" y="26"/>
                </a:cubicBezTo>
                <a:cubicBezTo>
                  <a:pt x="24" y="26"/>
                  <a:pt x="24" y="26"/>
                  <a:pt x="24" y="26"/>
                </a:cubicBezTo>
                <a:cubicBezTo>
                  <a:pt x="24" y="26"/>
                  <a:pt x="24" y="26"/>
                  <a:pt x="24" y="26"/>
                </a:cubicBezTo>
                <a:cubicBezTo>
                  <a:pt x="24" y="26"/>
                  <a:pt x="24" y="26"/>
                  <a:pt x="24" y="26"/>
                </a:cubicBezTo>
                <a:cubicBezTo>
                  <a:pt x="24" y="26"/>
                  <a:pt x="24" y="26"/>
                  <a:pt x="24" y="26"/>
                </a:cubicBezTo>
                <a:cubicBezTo>
                  <a:pt x="24" y="26"/>
                  <a:pt x="24" y="26"/>
                  <a:pt x="24" y="26"/>
                </a:cubicBezTo>
                <a:cubicBezTo>
                  <a:pt x="24" y="26"/>
                  <a:pt x="24" y="26"/>
                  <a:pt x="24" y="26"/>
                </a:cubicBezTo>
                <a:cubicBezTo>
                  <a:pt x="24" y="26"/>
                  <a:pt x="24" y="26"/>
                  <a:pt x="24" y="27"/>
                </a:cubicBezTo>
                <a:cubicBezTo>
                  <a:pt x="24" y="27"/>
                  <a:pt x="24" y="27"/>
                  <a:pt x="24" y="27"/>
                </a:cubicBezTo>
                <a:cubicBezTo>
                  <a:pt x="24" y="27"/>
                  <a:pt x="24" y="27"/>
                  <a:pt x="24" y="27"/>
                </a:cubicBezTo>
                <a:cubicBezTo>
                  <a:pt x="24" y="27"/>
                  <a:pt x="24" y="27"/>
                  <a:pt x="24" y="27"/>
                </a:cubicBezTo>
                <a:cubicBezTo>
                  <a:pt x="24" y="27"/>
                  <a:pt x="24" y="27"/>
                  <a:pt x="24" y="27"/>
                </a:cubicBezTo>
                <a:cubicBezTo>
                  <a:pt x="24" y="27"/>
                  <a:pt x="24" y="27"/>
                  <a:pt x="24" y="27"/>
                </a:cubicBezTo>
                <a:cubicBezTo>
                  <a:pt x="24" y="27"/>
                  <a:pt x="24" y="27"/>
                  <a:pt x="24" y="27"/>
                </a:cubicBezTo>
                <a:cubicBezTo>
                  <a:pt x="24" y="27"/>
                  <a:pt x="24" y="27"/>
                  <a:pt x="24" y="27"/>
                </a:cubicBezTo>
                <a:cubicBezTo>
                  <a:pt x="24" y="27"/>
                  <a:pt x="24" y="27"/>
                  <a:pt x="24" y="27"/>
                </a:cubicBezTo>
                <a:cubicBezTo>
                  <a:pt x="24" y="27"/>
                  <a:pt x="24" y="27"/>
                  <a:pt x="24" y="27"/>
                </a:cubicBezTo>
                <a:cubicBezTo>
                  <a:pt x="24" y="27"/>
                  <a:pt x="24" y="27"/>
                  <a:pt x="24" y="27"/>
                </a:cubicBezTo>
                <a:cubicBezTo>
                  <a:pt x="24" y="27"/>
                  <a:pt x="24" y="27"/>
                  <a:pt x="24" y="27"/>
                </a:cubicBezTo>
                <a:cubicBezTo>
                  <a:pt x="24" y="27"/>
                  <a:pt x="24" y="27"/>
                  <a:pt x="24" y="27"/>
                </a:cubicBezTo>
                <a:cubicBezTo>
                  <a:pt x="24" y="27"/>
                  <a:pt x="24" y="27"/>
                  <a:pt x="24" y="27"/>
                </a:cubicBezTo>
                <a:cubicBezTo>
                  <a:pt x="24" y="27"/>
                  <a:pt x="24" y="27"/>
                  <a:pt x="24" y="27"/>
                </a:cubicBezTo>
                <a:cubicBezTo>
                  <a:pt x="24" y="27"/>
                  <a:pt x="24" y="27"/>
                  <a:pt x="24" y="27"/>
                </a:cubicBezTo>
                <a:cubicBezTo>
                  <a:pt x="24" y="27"/>
                  <a:pt x="24" y="27"/>
                  <a:pt x="24" y="27"/>
                </a:cubicBezTo>
                <a:cubicBezTo>
                  <a:pt x="24" y="27"/>
                  <a:pt x="24" y="27"/>
                  <a:pt x="24" y="27"/>
                </a:cubicBezTo>
                <a:cubicBezTo>
                  <a:pt x="24" y="27"/>
                  <a:pt x="24" y="27"/>
                  <a:pt x="24" y="27"/>
                </a:cubicBezTo>
                <a:cubicBezTo>
                  <a:pt x="24" y="27"/>
                  <a:pt x="24" y="27"/>
                  <a:pt x="24" y="27"/>
                </a:cubicBezTo>
                <a:cubicBezTo>
                  <a:pt x="24" y="27"/>
                  <a:pt x="24" y="27"/>
                  <a:pt x="24" y="27"/>
                </a:cubicBezTo>
                <a:cubicBezTo>
                  <a:pt x="24" y="27"/>
                  <a:pt x="24" y="27"/>
                  <a:pt x="24" y="27"/>
                </a:cubicBezTo>
                <a:cubicBezTo>
                  <a:pt x="24" y="27"/>
                  <a:pt x="24" y="27"/>
                  <a:pt x="24" y="27"/>
                </a:cubicBezTo>
                <a:cubicBezTo>
                  <a:pt x="24" y="27"/>
                  <a:pt x="24" y="27"/>
                  <a:pt x="24" y="27"/>
                </a:cubicBezTo>
                <a:cubicBezTo>
                  <a:pt x="24" y="27"/>
                  <a:pt x="24" y="27"/>
                  <a:pt x="24" y="27"/>
                </a:cubicBezTo>
                <a:cubicBezTo>
                  <a:pt x="24" y="27"/>
                  <a:pt x="24" y="27"/>
                  <a:pt x="24" y="27"/>
                </a:cubicBezTo>
                <a:cubicBezTo>
                  <a:pt x="24" y="27"/>
                  <a:pt x="24" y="27"/>
                  <a:pt x="24" y="27"/>
                </a:cubicBezTo>
                <a:cubicBezTo>
                  <a:pt x="24" y="27"/>
                  <a:pt x="24" y="27"/>
                  <a:pt x="24" y="27"/>
                </a:cubicBezTo>
                <a:cubicBezTo>
                  <a:pt x="24" y="27"/>
                  <a:pt x="24" y="27"/>
                  <a:pt x="24" y="27"/>
                </a:cubicBezTo>
                <a:cubicBezTo>
                  <a:pt x="24" y="27"/>
                  <a:pt x="24" y="27"/>
                  <a:pt x="24" y="27"/>
                </a:cubicBezTo>
                <a:cubicBezTo>
                  <a:pt x="24" y="27"/>
                  <a:pt x="24" y="27"/>
                  <a:pt x="24" y="27"/>
                </a:cubicBezTo>
                <a:cubicBezTo>
                  <a:pt x="24" y="27"/>
                  <a:pt x="24" y="27"/>
                  <a:pt x="24" y="27"/>
                </a:cubicBezTo>
                <a:cubicBezTo>
                  <a:pt x="24" y="27"/>
                  <a:pt x="24" y="27"/>
                  <a:pt x="24" y="27"/>
                </a:cubicBezTo>
                <a:cubicBezTo>
                  <a:pt x="24" y="27"/>
                  <a:pt x="24" y="27"/>
                  <a:pt x="24" y="27"/>
                </a:cubicBezTo>
                <a:cubicBezTo>
                  <a:pt x="24" y="27"/>
                  <a:pt x="24" y="27"/>
                  <a:pt x="24" y="27"/>
                </a:cubicBezTo>
                <a:cubicBezTo>
                  <a:pt x="24" y="27"/>
                  <a:pt x="24" y="27"/>
                  <a:pt x="24" y="27"/>
                </a:cubicBezTo>
                <a:cubicBezTo>
                  <a:pt x="24" y="27"/>
                  <a:pt x="24" y="27"/>
                  <a:pt x="24" y="27"/>
                </a:cubicBezTo>
                <a:cubicBezTo>
                  <a:pt x="24" y="27"/>
                  <a:pt x="24" y="27"/>
                  <a:pt x="24" y="27"/>
                </a:cubicBezTo>
                <a:cubicBezTo>
                  <a:pt x="24" y="27"/>
                  <a:pt x="24" y="27"/>
                  <a:pt x="24" y="27"/>
                </a:cubicBezTo>
                <a:cubicBezTo>
                  <a:pt x="24" y="27"/>
                  <a:pt x="24" y="27"/>
                  <a:pt x="24" y="27"/>
                </a:cubicBezTo>
                <a:cubicBezTo>
                  <a:pt x="24" y="27"/>
                  <a:pt x="24" y="27"/>
                  <a:pt x="24" y="27"/>
                </a:cubicBezTo>
                <a:cubicBezTo>
                  <a:pt x="24" y="27"/>
                  <a:pt x="24" y="27"/>
                  <a:pt x="24" y="27"/>
                </a:cubicBezTo>
                <a:cubicBezTo>
                  <a:pt x="24" y="27"/>
                  <a:pt x="24" y="27"/>
                  <a:pt x="24" y="27"/>
                </a:cubicBezTo>
                <a:cubicBezTo>
                  <a:pt x="24" y="27"/>
                  <a:pt x="24" y="27"/>
                  <a:pt x="24" y="27"/>
                </a:cubicBezTo>
                <a:cubicBezTo>
                  <a:pt x="24" y="27"/>
                  <a:pt x="24" y="27"/>
                  <a:pt x="24" y="27"/>
                </a:cubicBezTo>
                <a:cubicBezTo>
                  <a:pt x="24" y="27"/>
                  <a:pt x="24" y="27"/>
                  <a:pt x="24" y="27"/>
                </a:cubicBezTo>
                <a:cubicBezTo>
                  <a:pt x="24" y="27"/>
                  <a:pt x="24" y="27"/>
                  <a:pt x="24" y="27"/>
                </a:cubicBezTo>
                <a:cubicBezTo>
                  <a:pt x="24" y="27"/>
                  <a:pt x="24" y="27"/>
                  <a:pt x="24" y="28"/>
                </a:cubicBezTo>
                <a:cubicBezTo>
                  <a:pt x="24" y="28"/>
                  <a:pt x="24" y="28"/>
                  <a:pt x="24" y="28"/>
                </a:cubicBezTo>
                <a:cubicBezTo>
                  <a:pt x="24" y="28"/>
                  <a:pt x="24" y="28"/>
                  <a:pt x="24" y="28"/>
                </a:cubicBezTo>
                <a:cubicBezTo>
                  <a:pt x="24" y="28"/>
                  <a:pt x="24" y="28"/>
                  <a:pt x="24" y="28"/>
                </a:cubicBezTo>
                <a:cubicBezTo>
                  <a:pt x="24" y="28"/>
                  <a:pt x="24" y="28"/>
                  <a:pt x="24" y="28"/>
                </a:cubicBezTo>
                <a:cubicBezTo>
                  <a:pt x="24" y="28"/>
                  <a:pt x="24" y="28"/>
                  <a:pt x="24" y="28"/>
                </a:cubicBezTo>
                <a:cubicBezTo>
                  <a:pt x="24" y="27"/>
                  <a:pt x="24" y="28"/>
                  <a:pt x="24" y="28"/>
                </a:cubicBezTo>
                <a:cubicBezTo>
                  <a:pt x="24" y="28"/>
                  <a:pt x="24" y="28"/>
                  <a:pt x="24" y="28"/>
                </a:cubicBezTo>
                <a:cubicBezTo>
                  <a:pt x="24" y="28"/>
                  <a:pt x="24" y="28"/>
                  <a:pt x="24" y="28"/>
                </a:cubicBezTo>
                <a:cubicBezTo>
                  <a:pt x="24" y="28"/>
                  <a:pt x="24" y="28"/>
                  <a:pt x="24" y="28"/>
                </a:cubicBezTo>
                <a:cubicBezTo>
                  <a:pt x="24" y="28"/>
                  <a:pt x="24" y="28"/>
                  <a:pt x="24" y="28"/>
                </a:cubicBezTo>
                <a:cubicBezTo>
                  <a:pt x="24" y="28"/>
                  <a:pt x="24" y="28"/>
                  <a:pt x="24" y="28"/>
                </a:cubicBezTo>
                <a:cubicBezTo>
                  <a:pt x="24" y="28"/>
                  <a:pt x="24" y="28"/>
                  <a:pt x="24" y="28"/>
                </a:cubicBezTo>
                <a:cubicBezTo>
                  <a:pt x="24" y="28"/>
                  <a:pt x="24" y="28"/>
                  <a:pt x="24" y="28"/>
                </a:cubicBezTo>
                <a:cubicBezTo>
                  <a:pt x="24" y="28"/>
                  <a:pt x="24" y="28"/>
                  <a:pt x="24" y="27"/>
                </a:cubicBezTo>
                <a:cubicBezTo>
                  <a:pt x="24" y="27"/>
                  <a:pt x="24" y="27"/>
                  <a:pt x="24" y="27"/>
                </a:cubicBezTo>
                <a:cubicBezTo>
                  <a:pt x="24" y="27"/>
                  <a:pt x="24" y="27"/>
                  <a:pt x="24" y="27"/>
                </a:cubicBezTo>
                <a:cubicBezTo>
                  <a:pt x="24" y="27"/>
                  <a:pt x="24" y="27"/>
                  <a:pt x="24" y="27"/>
                </a:cubicBezTo>
                <a:cubicBezTo>
                  <a:pt x="24" y="27"/>
                  <a:pt x="24" y="27"/>
                  <a:pt x="24" y="27"/>
                </a:cubicBezTo>
                <a:cubicBezTo>
                  <a:pt x="24" y="27"/>
                  <a:pt x="24" y="27"/>
                  <a:pt x="24" y="27"/>
                </a:cubicBezTo>
                <a:cubicBezTo>
                  <a:pt x="24" y="27"/>
                  <a:pt x="24" y="27"/>
                  <a:pt x="24" y="27"/>
                </a:cubicBezTo>
                <a:cubicBezTo>
                  <a:pt x="24" y="27"/>
                  <a:pt x="24" y="27"/>
                  <a:pt x="24" y="27"/>
                </a:cubicBezTo>
                <a:cubicBezTo>
                  <a:pt x="24" y="27"/>
                  <a:pt x="24" y="27"/>
                  <a:pt x="24" y="27"/>
                </a:cubicBezTo>
                <a:cubicBezTo>
                  <a:pt x="24" y="27"/>
                  <a:pt x="24" y="27"/>
                  <a:pt x="24" y="27"/>
                </a:cubicBezTo>
                <a:cubicBezTo>
                  <a:pt x="24" y="27"/>
                  <a:pt x="24" y="27"/>
                  <a:pt x="24" y="27"/>
                </a:cubicBezTo>
                <a:cubicBezTo>
                  <a:pt x="24" y="27"/>
                  <a:pt x="24" y="27"/>
                  <a:pt x="24" y="27"/>
                </a:cubicBezTo>
                <a:cubicBezTo>
                  <a:pt x="24" y="27"/>
                  <a:pt x="24" y="27"/>
                  <a:pt x="24" y="27"/>
                </a:cubicBezTo>
                <a:cubicBezTo>
                  <a:pt x="24" y="27"/>
                  <a:pt x="24" y="27"/>
                  <a:pt x="24" y="27"/>
                </a:cubicBezTo>
                <a:cubicBezTo>
                  <a:pt x="24" y="27"/>
                  <a:pt x="24" y="27"/>
                  <a:pt x="24" y="27"/>
                </a:cubicBezTo>
                <a:cubicBezTo>
                  <a:pt x="24" y="27"/>
                  <a:pt x="24" y="27"/>
                  <a:pt x="24" y="27"/>
                </a:cubicBezTo>
                <a:cubicBezTo>
                  <a:pt x="24" y="27"/>
                  <a:pt x="24" y="27"/>
                  <a:pt x="24" y="27"/>
                </a:cubicBezTo>
                <a:cubicBezTo>
                  <a:pt x="24" y="27"/>
                  <a:pt x="24" y="27"/>
                  <a:pt x="24" y="27"/>
                </a:cubicBezTo>
                <a:cubicBezTo>
                  <a:pt x="24" y="27"/>
                  <a:pt x="24" y="27"/>
                  <a:pt x="24" y="27"/>
                </a:cubicBezTo>
                <a:cubicBezTo>
                  <a:pt x="24" y="27"/>
                  <a:pt x="24" y="27"/>
                  <a:pt x="24" y="27"/>
                </a:cubicBezTo>
                <a:cubicBezTo>
                  <a:pt x="24" y="27"/>
                  <a:pt x="24" y="27"/>
                  <a:pt x="24" y="27"/>
                </a:cubicBezTo>
                <a:cubicBezTo>
                  <a:pt x="24" y="27"/>
                  <a:pt x="24" y="27"/>
                  <a:pt x="24" y="27"/>
                </a:cubicBezTo>
                <a:cubicBezTo>
                  <a:pt x="24" y="27"/>
                  <a:pt x="24" y="27"/>
                  <a:pt x="24" y="27"/>
                </a:cubicBezTo>
                <a:cubicBezTo>
                  <a:pt x="24" y="27"/>
                  <a:pt x="24" y="27"/>
                  <a:pt x="24" y="27"/>
                </a:cubicBezTo>
                <a:cubicBezTo>
                  <a:pt x="24" y="27"/>
                  <a:pt x="24" y="27"/>
                  <a:pt x="24" y="27"/>
                </a:cubicBezTo>
                <a:cubicBezTo>
                  <a:pt x="24" y="27"/>
                  <a:pt x="24" y="27"/>
                  <a:pt x="24" y="27"/>
                </a:cubicBezTo>
                <a:cubicBezTo>
                  <a:pt x="24" y="27"/>
                  <a:pt x="24" y="27"/>
                  <a:pt x="24" y="27"/>
                </a:cubicBezTo>
                <a:cubicBezTo>
                  <a:pt x="24" y="27"/>
                  <a:pt x="24" y="27"/>
                  <a:pt x="24" y="27"/>
                </a:cubicBezTo>
                <a:cubicBezTo>
                  <a:pt x="24" y="27"/>
                  <a:pt x="24" y="27"/>
                  <a:pt x="24" y="27"/>
                </a:cubicBezTo>
                <a:cubicBezTo>
                  <a:pt x="24" y="27"/>
                  <a:pt x="24" y="27"/>
                  <a:pt x="24" y="27"/>
                </a:cubicBezTo>
                <a:cubicBezTo>
                  <a:pt x="24" y="27"/>
                  <a:pt x="24" y="27"/>
                  <a:pt x="24" y="27"/>
                </a:cubicBezTo>
                <a:cubicBezTo>
                  <a:pt x="24" y="27"/>
                  <a:pt x="24" y="27"/>
                  <a:pt x="24" y="27"/>
                </a:cubicBezTo>
                <a:cubicBezTo>
                  <a:pt x="24" y="27"/>
                  <a:pt x="23" y="27"/>
                  <a:pt x="23" y="27"/>
                </a:cubicBezTo>
                <a:cubicBezTo>
                  <a:pt x="23" y="27"/>
                  <a:pt x="23" y="27"/>
                  <a:pt x="23" y="27"/>
                </a:cubicBezTo>
                <a:cubicBezTo>
                  <a:pt x="23" y="27"/>
                  <a:pt x="23" y="27"/>
                  <a:pt x="23" y="27"/>
                </a:cubicBezTo>
                <a:cubicBezTo>
                  <a:pt x="23" y="27"/>
                  <a:pt x="23" y="27"/>
                  <a:pt x="23" y="27"/>
                </a:cubicBezTo>
                <a:cubicBezTo>
                  <a:pt x="23" y="27"/>
                  <a:pt x="23" y="27"/>
                  <a:pt x="23" y="27"/>
                </a:cubicBezTo>
                <a:cubicBezTo>
                  <a:pt x="23" y="27"/>
                  <a:pt x="24" y="27"/>
                  <a:pt x="23" y="27"/>
                </a:cubicBezTo>
                <a:cubicBezTo>
                  <a:pt x="23" y="27"/>
                  <a:pt x="24" y="27"/>
                  <a:pt x="24" y="27"/>
                </a:cubicBezTo>
                <a:cubicBezTo>
                  <a:pt x="24" y="27"/>
                  <a:pt x="24" y="27"/>
                  <a:pt x="24" y="27"/>
                </a:cubicBezTo>
                <a:cubicBezTo>
                  <a:pt x="24" y="27"/>
                  <a:pt x="24" y="27"/>
                  <a:pt x="24" y="27"/>
                </a:cubicBezTo>
                <a:cubicBezTo>
                  <a:pt x="24" y="27"/>
                  <a:pt x="24" y="27"/>
                  <a:pt x="24" y="27"/>
                </a:cubicBezTo>
                <a:cubicBezTo>
                  <a:pt x="24" y="27"/>
                  <a:pt x="24" y="27"/>
                  <a:pt x="24" y="27"/>
                </a:cubicBezTo>
                <a:cubicBezTo>
                  <a:pt x="24" y="27"/>
                  <a:pt x="24" y="27"/>
                  <a:pt x="24" y="27"/>
                </a:cubicBezTo>
                <a:cubicBezTo>
                  <a:pt x="24" y="27"/>
                  <a:pt x="24" y="28"/>
                  <a:pt x="24" y="28"/>
                </a:cubicBezTo>
                <a:cubicBezTo>
                  <a:pt x="24" y="28"/>
                  <a:pt x="24" y="28"/>
                  <a:pt x="24" y="28"/>
                </a:cubicBezTo>
                <a:cubicBezTo>
                  <a:pt x="24" y="28"/>
                  <a:pt x="24" y="28"/>
                  <a:pt x="24" y="28"/>
                </a:cubicBezTo>
                <a:cubicBezTo>
                  <a:pt x="24" y="28"/>
                  <a:pt x="24" y="28"/>
                  <a:pt x="24" y="28"/>
                </a:cubicBezTo>
                <a:cubicBezTo>
                  <a:pt x="24" y="28"/>
                  <a:pt x="24" y="28"/>
                  <a:pt x="24" y="28"/>
                </a:cubicBezTo>
                <a:cubicBezTo>
                  <a:pt x="24" y="28"/>
                  <a:pt x="24" y="28"/>
                  <a:pt x="24" y="28"/>
                </a:cubicBezTo>
                <a:cubicBezTo>
                  <a:pt x="24" y="28"/>
                  <a:pt x="24" y="28"/>
                  <a:pt x="24" y="28"/>
                </a:cubicBezTo>
                <a:cubicBezTo>
                  <a:pt x="24" y="28"/>
                  <a:pt x="24" y="28"/>
                  <a:pt x="24" y="28"/>
                </a:cubicBezTo>
                <a:cubicBezTo>
                  <a:pt x="24" y="28"/>
                  <a:pt x="24" y="28"/>
                  <a:pt x="24" y="28"/>
                </a:cubicBezTo>
                <a:cubicBezTo>
                  <a:pt x="24" y="28"/>
                  <a:pt x="24" y="28"/>
                  <a:pt x="24" y="28"/>
                </a:cubicBezTo>
                <a:cubicBezTo>
                  <a:pt x="24" y="28"/>
                  <a:pt x="24" y="28"/>
                  <a:pt x="24" y="28"/>
                </a:cubicBezTo>
                <a:cubicBezTo>
                  <a:pt x="24" y="28"/>
                  <a:pt x="24" y="28"/>
                  <a:pt x="24" y="28"/>
                </a:cubicBezTo>
                <a:cubicBezTo>
                  <a:pt x="24" y="28"/>
                  <a:pt x="24" y="28"/>
                  <a:pt x="24" y="28"/>
                </a:cubicBezTo>
                <a:cubicBezTo>
                  <a:pt x="24" y="28"/>
                  <a:pt x="24" y="28"/>
                  <a:pt x="24" y="28"/>
                </a:cubicBezTo>
                <a:cubicBezTo>
                  <a:pt x="24" y="28"/>
                  <a:pt x="24" y="28"/>
                  <a:pt x="24" y="28"/>
                </a:cubicBezTo>
                <a:cubicBezTo>
                  <a:pt x="24" y="28"/>
                  <a:pt x="24" y="28"/>
                  <a:pt x="24" y="28"/>
                </a:cubicBezTo>
                <a:cubicBezTo>
                  <a:pt x="24" y="28"/>
                  <a:pt x="24" y="28"/>
                  <a:pt x="24" y="28"/>
                </a:cubicBezTo>
                <a:cubicBezTo>
                  <a:pt x="24" y="28"/>
                  <a:pt x="24" y="28"/>
                  <a:pt x="24" y="28"/>
                </a:cubicBezTo>
                <a:cubicBezTo>
                  <a:pt x="24" y="28"/>
                  <a:pt x="24" y="28"/>
                  <a:pt x="24" y="28"/>
                </a:cubicBezTo>
                <a:cubicBezTo>
                  <a:pt x="24" y="28"/>
                  <a:pt x="24" y="28"/>
                  <a:pt x="24" y="28"/>
                </a:cubicBezTo>
                <a:cubicBezTo>
                  <a:pt x="24" y="28"/>
                  <a:pt x="24" y="28"/>
                  <a:pt x="24" y="28"/>
                </a:cubicBezTo>
                <a:cubicBezTo>
                  <a:pt x="24" y="28"/>
                  <a:pt x="24" y="28"/>
                  <a:pt x="24" y="28"/>
                </a:cubicBezTo>
                <a:cubicBezTo>
                  <a:pt x="23" y="28"/>
                  <a:pt x="23" y="28"/>
                  <a:pt x="23" y="28"/>
                </a:cubicBezTo>
                <a:cubicBezTo>
                  <a:pt x="23" y="28"/>
                  <a:pt x="23" y="28"/>
                  <a:pt x="23" y="28"/>
                </a:cubicBezTo>
                <a:cubicBezTo>
                  <a:pt x="23" y="28"/>
                  <a:pt x="23" y="28"/>
                  <a:pt x="23" y="28"/>
                </a:cubicBezTo>
                <a:cubicBezTo>
                  <a:pt x="23" y="28"/>
                  <a:pt x="23" y="28"/>
                  <a:pt x="23" y="28"/>
                </a:cubicBezTo>
                <a:cubicBezTo>
                  <a:pt x="23" y="28"/>
                  <a:pt x="23" y="28"/>
                  <a:pt x="23" y="28"/>
                </a:cubicBezTo>
                <a:cubicBezTo>
                  <a:pt x="23" y="28"/>
                  <a:pt x="23" y="28"/>
                  <a:pt x="23" y="28"/>
                </a:cubicBezTo>
                <a:cubicBezTo>
                  <a:pt x="23" y="28"/>
                  <a:pt x="23" y="28"/>
                  <a:pt x="23" y="28"/>
                </a:cubicBezTo>
                <a:cubicBezTo>
                  <a:pt x="23" y="28"/>
                  <a:pt x="23" y="28"/>
                  <a:pt x="23" y="28"/>
                </a:cubicBezTo>
                <a:cubicBezTo>
                  <a:pt x="23" y="28"/>
                  <a:pt x="23" y="28"/>
                  <a:pt x="23" y="28"/>
                </a:cubicBezTo>
                <a:cubicBezTo>
                  <a:pt x="23" y="28"/>
                  <a:pt x="23" y="28"/>
                  <a:pt x="23" y="28"/>
                </a:cubicBezTo>
                <a:cubicBezTo>
                  <a:pt x="23" y="28"/>
                  <a:pt x="23" y="28"/>
                  <a:pt x="23" y="28"/>
                </a:cubicBezTo>
                <a:cubicBezTo>
                  <a:pt x="23" y="28"/>
                  <a:pt x="23" y="28"/>
                  <a:pt x="23" y="28"/>
                </a:cubicBezTo>
                <a:cubicBezTo>
                  <a:pt x="23" y="28"/>
                  <a:pt x="23" y="28"/>
                  <a:pt x="23" y="28"/>
                </a:cubicBezTo>
                <a:cubicBezTo>
                  <a:pt x="23" y="28"/>
                  <a:pt x="23" y="28"/>
                  <a:pt x="23" y="28"/>
                </a:cubicBezTo>
                <a:cubicBezTo>
                  <a:pt x="23" y="28"/>
                  <a:pt x="23" y="28"/>
                  <a:pt x="23" y="28"/>
                </a:cubicBezTo>
                <a:cubicBezTo>
                  <a:pt x="23" y="27"/>
                  <a:pt x="23" y="27"/>
                  <a:pt x="23" y="27"/>
                </a:cubicBezTo>
                <a:cubicBezTo>
                  <a:pt x="23" y="27"/>
                  <a:pt x="23" y="27"/>
                  <a:pt x="23" y="27"/>
                </a:cubicBezTo>
                <a:cubicBezTo>
                  <a:pt x="23" y="27"/>
                  <a:pt x="23" y="27"/>
                  <a:pt x="23" y="27"/>
                </a:cubicBezTo>
                <a:cubicBezTo>
                  <a:pt x="23" y="27"/>
                  <a:pt x="23" y="27"/>
                  <a:pt x="23" y="27"/>
                </a:cubicBezTo>
                <a:cubicBezTo>
                  <a:pt x="23" y="27"/>
                  <a:pt x="23" y="27"/>
                  <a:pt x="23" y="27"/>
                </a:cubicBezTo>
                <a:cubicBezTo>
                  <a:pt x="23" y="27"/>
                  <a:pt x="23" y="27"/>
                  <a:pt x="23" y="27"/>
                </a:cubicBezTo>
                <a:cubicBezTo>
                  <a:pt x="23" y="27"/>
                  <a:pt x="23" y="27"/>
                  <a:pt x="23" y="27"/>
                </a:cubicBezTo>
                <a:cubicBezTo>
                  <a:pt x="23" y="27"/>
                  <a:pt x="23" y="27"/>
                  <a:pt x="23" y="27"/>
                </a:cubicBezTo>
                <a:cubicBezTo>
                  <a:pt x="23" y="27"/>
                  <a:pt x="23" y="27"/>
                  <a:pt x="23" y="27"/>
                </a:cubicBezTo>
                <a:cubicBezTo>
                  <a:pt x="23" y="27"/>
                  <a:pt x="23" y="27"/>
                  <a:pt x="23" y="27"/>
                </a:cubicBezTo>
                <a:cubicBezTo>
                  <a:pt x="23" y="27"/>
                  <a:pt x="23" y="27"/>
                  <a:pt x="23" y="27"/>
                </a:cubicBezTo>
                <a:cubicBezTo>
                  <a:pt x="23" y="27"/>
                  <a:pt x="23" y="27"/>
                  <a:pt x="23" y="27"/>
                </a:cubicBezTo>
                <a:cubicBezTo>
                  <a:pt x="23" y="27"/>
                  <a:pt x="23" y="27"/>
                  <a:pt x="23" y="27"/>
                </a:cubicBezTo>
                <a:cubicBezTo>
                  <a:pt x="23" y="27"/>
                  <a:pt x="23" y="27"/>
                  <a:pt x="23" y="27"/>
                </a:cubicBezTo>
                <a:cubicBezTo>
                  <a:pt x="23" y="27"/>
                  <a:pt x="23" y="27"/>
                  <a:pt x="23" y="27"/>
                </a:cubicBezTo>
                <a:cubicBezTo>
                  <a:pt x="23" y="27"/>
                  <a:pt x="23" y="27"/>
                  <a:pt x="23" y="27"/>
                </a:cubicBezTo>
                <a:cubicBezTo>
                  <a:pt x="23" y="27"/>
                  <a:pt x="23" y="27"/>
                  <a:pt x="23" y="27"/>
                </a:cubicBezTo>
                <a:cubicBezTo>
                  <a:pt x="23" y="27"/>
                  <a:pt x="23" y="27"/>
                  <a:pt x="23" y="27"/>
                </a:cubicBezTo>
                <a:cubicBezTo>
                  <a:pt x="23" y="27"/>
                  <a:pt x="23" y="27"/>
                  <a:pt x="23" y="27"/>
                </a:cubicBezTo>
                <a:cubicBezTo>
                  <a:pt x="23" y="27"/>
                  <a:pt x="23" y="27"/>
                  <a:pt x="23" y="27"/>
                </a:cubicBezTo>
                <a:cubicBezTo>
                  <a:pt x="23" y="27"/>
                  <a:pt x="23" y="27"/>
                  <a:pt x="23" y="27"/>
                </a:cubicBezTo>
                <a:cubicBezTo>
                  <a:pt x="23" y="27"/>
                  <a:pt x="23" y="27"/>
                  <a:pt x="23" y="27"/>
                </a:cubicBezTo>
                <a:cubicBezTo>
                  <a:pt x="23" y="27"/>
                  <a:pt x="23" y="27"/>
                  <a:pt x="23" y="27"/>
                </a:cubicBezTo>
                <a:cubicBezTo>
                  <a:pt x="23" y="27"/>
                  <a:pt x="23" y="27"/>
                  <a:pt x="23" y="27"/>
                </a:cubicBezTo>
                <a:cubicBezTo>
                  <a:pt x="23" y="27"/>
                  <a:pt x="23" y="27"/>
                  <a:pt x="23" y="27"/>
                </a:cubicBezTo>
                <a:cubicBezTo>
                  <a:pt x="23" y="27"/>
                  <a:pt x="23" y="27"/>
                  <a:pt x="23" y="27"/>
                </a:cubicBezTo>
                <a:cubicBezTo>
                  <a:pt x="23" y="27"/>
                  <a:pt x="23" y="27"/>
                  <a:pt x="23" y="27"/>
                </a:cubicBezTo>
                <a:cubicBezTo>
                  <a:pt x="23" y="27"/>
                  <a:pt x="23" y="27"/>
                  <a:pt x="23" y="27"/>
                </a:cubicBezTo>
                <a:cubicBezTo>
                  <a:pt x="23" y="27"/>
                  <a:pt x="23" y="27"/>
                  <a:pt x="23" y="27"/>
                </a:cubicBezTo>
                <a:cubicBezTo>
                  <a:pt x="23" y="27"/>
                  <a:pt x="23" y="27"/>
                  <a:pt x="23" y="27"/>
                </a:cubicBezTo>
                <a:cubicBezTo>
                  <a:pt x="23" y="27"/>
                  <a:pt x="23" y="27"/>
                  <a:pt x="23" y="27"/>
                </a:cubicBezTo>
                <a:cubicBezTo>
                  <a:pt x="23" y="27"/>
                  <a:pt x="23" y="27"/>
                  <a:pt x="23" y="27"/>
                </a:cubicBezTo>
                <a:cubicBezTo>
                  <a:pt x="23" y="27"/>
                  <a:pt x="23" y="27"/>
                  <a:pt x="23" y="27"/>
                </a:cubicBezTo>
                <a:cubicBezTo>
                  <a:pt x="23" y="27"/>
                  <a:pt x="23" y="27"/>
                  <a:pt x="23" y="27"/>
                </a:cubicBezTo>
                <a:cubicBezTo>
                  <a:pt x="23" y="27"/>
                  <a:pt x="23" y="27"/>
                  <a:pt x="23" y="27"/>
                </a:cubicBezTo>
                <a:cubicBezTo>
                  <a:pt x="23" y="27"/>
                  <a:pt x="23" y="27"/>
                  <a:pt x="23" y="27"/>
                </a:cubicBezTo>
                <a:cubicBezTo>
                  <a:pt x="23" y="27"/>
                  <a:pt x="23" y="27"/>
                  <a:pt x="23" y="27"/>
                </a:cubicBezTo>
                <a:cubicBezTo>
                  <a:pt x="23" y="27"/>
                  <a:pt x="23" y="27"/>
                  <a:pt x="23" y="27"/>
                </a:cubicBezTo>
                <a:cubicBezTo>
                  <a:pt x="23" y="27"/>
                  <a:pt x="23" y="27"/>
                  <a:pt x="23" y="27"/>
                </a:cubicBezTo>
                <a:cubicBezTo>
                  <a:pt x="23" y="27"/>
                  <a:pt x="23" y="27"/>
                  <a:pt x="23" y="27"/>
                </a:cubicBezTo>
                <a:cubicBezTo>
                  <a:pt x="23" y="27"/>
                  <a:pt x="23" y="27"/>
                  <a:pt x="23" y="27"/>
                </a:cubicBezTo>
                <a:cubicBezTo>
                  <a:pt x="23" y="27"/>
                  <a:pt x="23" y="27"/>
                  <a:pt x="23" y="27"/>
                </a:cubicBezTo>
                <a:cubicBezTo>
                  <a:pt x="23" y="27"/>
                  <a:pt x="23" y="27"/>
                  <a:pt x="23" y="27"/>
                </a:cubicBezTo>
                <a:cubicBezTo>
                  <a:pt x="23" y="27"/>
                  <a:pt x="23" y="27"/>
                  <a:pt x="23" y="27"/>
                </a:cubicBezTo>
                <a:cubicBezTo>
                  <a:pt x="23" y="27"/>
                  <a:pt x="22" y="27"/>
                  <a:pt x="22" y="27"/>
                </a:cubicBezTo>
                <a:cubicBezTo>
                  <a:pt x="22" y="27"/>
                  <a:pt x="22" y="27"/>
                  <a:pt x="22" y="27"/>
                </a:cubicBezTo>
                <a:cubicBezTo>
                  <a:pt x="22" y="27"/>
                  <a:pt x="22" y="27"/>
                  <a:pt x="22" y="27"/>
                </a:cubicBezTo>
                <a:cubicBezTo>
                  <a:pt x="22" y="27"/>
                  <a:pt x="23" y="27"/>
                  <a:pt x="22" y="27"/>
                </a:cubicBezTo>
                <a:cubicBezTo>
                  <a:pt x="22" y="27"/>
                  <a:pt x="22" y="27"/>
                  <a:pt x="22" y="27"/>
                </a:cubicBezTo>
                <a:cubicBezTo>
                  <a:pt x="22" y="27"/>
                  <a:pt x="22" y="27"/>
                  <a:pt x="22" y="27"/>
                </a:cubicBezTo>
                <a:cubicBezTo>
                  <a:pt x="22" y="27"/>
                  <a:pt x="22" y="27"/>
                  <a:pt x="22" y="27"/>
                </a:cubicBezTo>
                <a:cubicBezTo>
                  <a:pt x="22" y="27"/>
                  <a:pt x="22" y="27"/>
                  <a:pt x="22" y="27"/>
                </a:cubicBezTo>
                <a:cubicBezTo>
                  <a:pt x="22" y="27"/>
                  <a:pt x="22" y="27"/>
                  <a:pt x="22" y="27"/>
                </a:cubicBezTo>
                <a:cubicBezTo>
                  <a:pt x="22" y="27"/>
                  <a:pt x="22" y="27"/>
                  <a:pt x="22" y="27"/>
                </a:cubicBezTo>
                <a:cubicBezTo>
                  <a:pt x="22" y="27"/>
                  <a:pt x="22" y="27"/>
                  <a:pt x="22" y="27"/>
                </a:cubicBezTo>
                <a:cubicBezTo>
                  <a:pt x="22" y="27"/>
                  <a:pt x="22" y="27"/>
                  <a:pt x="22" y="27"/>
                </a:cubicBezTo>
                <a:cubicBezTo>
                  <a:pt x="22" y="27"/>
                  <a:pt x="22" y="27"/>
                  <a:pt x="22" y="27"/>
                </a:cubicBezTo>
                <a:cubicBezTo>
                  <a:pt x="22" y="27"/>
                  <a:pt x="22" y="27"/>
                  <a:pt x="22" y="27"/>
                </a:cubicBezTo>
                <a:cubicBezTo>
                  <a:pt x="22" y="27"/>
                  <a:pt x="22" y="27"/>
                  <a:pt x="22" y="27"/>
                </a:cubicBezTo>
                <a:cubicBezTo>
                  <a:pt x="22" y="27"/>
                  <a:pt x="22" y="27"/>
                  <a:pt x="22" y="27"/>
                </a:cubicBezTo>
                <a:cubicBezTo>
                  <a:pt x="22" y="27"/>
                  <a:pt x="22" y="27"/>
                  <a:pt x="22" y="27"/>
                </a:cubicBezTo>
                <a:cubicBezTo>
                  <a:pt x="22" y="27"/>
                  <a:pt x="22" y="27"/>
                  <a:pt x="22" y="27"/>
                </a:cubicBezTo>
                <a:cubicBezTo>
                  <a:pt x="22" y="27"/>
                  <a:pt x="22" y="27"/>
                  <a:pt x="22" y="27"/>
                </a:cubicBezTo>
                <a:cubicBezTo>
                  <a:pt x="22" y="27"/>
                  <a:pt x="22" y="27"/>
                  <a:pt x="22" y="27"/>
                </a:cubicBezTo>
                <a:cubicBezTo>
                  <a:pt x="22" y="27"/>
                  <a:pt x="22" y="27"/>
                  <a:pt x="22" y="27"/>
                </a:cubicBezTo>
                <a:cubicBezTo>
                  <a:pt x="22" y="27"/>
                  <a:pt x="22" y="27"/>
                  <a:pt x="22" y="27"/>
                </a:cubicBezTo>
                <a:cubicBezTo>
                  <a:pt x="22" y="27"/>
                  <a:pt x="22" y="27"/>
                  <a:pt x="22" y="27"/>
                </a:cubicBezTo>
                <a:cubicBezTo>
                  <a:pt x="22" y="27"/>
                  <a:pt x="22" y="27"/>
                  <a:pt x="22" y="27"/>
                </a:cubicBezTo>
                <a:cubicBezTo>
                  <a:pt x="22" y="27"/>
                  <a:pt x="22" y="26"/>
                  <a:pt x="22" y="26"/>
                </a:cubicBezTo>
                <a:cubicBezTo>
                  <a:pt x="22" y="26"/>
                  <a:pt x="22" y="26"/>
                  <a:pt x="22" y="26"/>
                </a:cubicBezTo>
                <a:cubicBezTo>
                  <a:pt x="22" y="26"/>
                  <a:pt x="22" y="26"/>
                  <a:pt x="22" y="26"/>
                </a:cubicBezTo>
                <a:cubicBezTo>
                  <a:pt x="22" y="26"/>
                  <a:pt x="22" y="26"/>
                  <a:pt x="22" y="26"/>
                </a:cubicBezTo>
                <a:cubicBezTo>
                  <a:pt x="22" y="26"/>
                  <a:pt x="22" y="26"/>
                  <a:pt x="22" y="26"/>
                </a:cubicBezTo>
                <a:cubicBezTo>
                  <a:pt x="22" y="26"/>
                  <a:pt x="22" y="26"/>
                  <a:pt x="22" y="26"/>
                </a:cubicBezTo>
                <a:cubicBezTo>
                  <a:pt x="22" y="26"/>
                  <a:pt x="22" y="26"/>
                  <a:pt x="22" y="26"/>
                </a:cubicBezTo>
                <a:cubicBezTo>
                  <a:pt x="22" y="26"/>
                  <a:pt x="22" y="26"/>
                  <a:pt x="22" y="26"/>
                </a:cubicBezTo>
                <a:cubicBezTo>
                  <a:pt x="22" y="26"/>
                  <a:pt x="22" y="26"/>
                  <a:pt x="22" y="26"/>
                </a:cubicBezTo>
                <a:cubicBezTo>
                  <a:pt x="22" y="26"/>
                  <a:pt x="22" y="26"/>
                  <a:pt x="22" y="26"/>
                </a:cubicBezTo>
                <a:cubicBezTo>
                  <a:pt x="22" y="26"/>
                  <a:pt x="22" y="26"/>
                  <a:pt x="22" y="26"/>
                </a:cubicBezTo>
                <a:cubicBezTo>
                  <a:pt x="22" y="26"/>
                  <a:pt x="22" y="26"/>
                  <a:pt x="22" y="26"/>
                </a:cubicBezTo>
                <a:cubicBezTo>
                  <a:pt x="22" y="26"/>
                  <a:pt x="22" y="26"/>
                  <a:pt x="22" y="26"/>
                </a:cubicBezTo>
                <a:cubicBezTo>
                  <a:pt x="22" y="26"/>
                  <a:pt x="22" y="26"/>
                  <a:pt x="22" y="26"/>
                </a:cubicBezTo>
                <a:cubicBezTo>
                  <a:pt x="22" y="26"/>
                  <a:pt x="22" y="26"/>
                  <a:pt x="22" y="26"/>
                </a:cubicBezTo>
                <a:cubicBezTo>
                  <a:pt x="22" y="26"/>
                  <a:pt x="22" y="26"/>
                  <a:pt x="22" y="26"/>
                </a:cubicBezTo>
                <a:cubicBezTo>
                  <a:pt x="22" y="26"/>
                  <a:pt x="22" y="26"/>
                  <a:pt x="22" y="26"/>
                </a:cubicBezTo>
                <a:cubicBezTo>
                  <a:pt x="22" y="26"/>
                  <a:pt x="22" y="26"/>
                  <a:pt x="22" y="26"/>
                </a:cubicBezTo>
                <a:cubicBezTo>
                  <a:pt x="22" y="26"/>
                  <a:pt x="22" y="26"/>
                  <a:pt x="22" y="26"/>
                </a:cubicBezTo>
                <a:cubicBezTo>
                  <a:pt x="22" y="26"/>
                  <a:pt x="22" y="26"/>
                  <a:pt x="22" y="26"/>
                </a:cubicBezTo>
                <a:cubicBezTo>
                  <a:pt x="22" y="26"/>
                  <a:pt x="22" y="26"/>
                  <a:pt x="22" y="26"/>
                </a:cubicBezTo>
                <a:cubicBezTo>
                  <a:pt x="22" y="26"/>
                  <a:pt x="22" y="26"/>
                  <a:pt x="22" y="26"/>
                </a:cubicBezTo>
                <a:cubicBezTo>
                  <a:pt x="22" y="26"/>
                  <a:pt x="22" y="26"/>
                  <a:pt x="22" y="26"/>
                </a:cubicBezTo>
                <a:cubicBezTo>
                  <a:pt x="22" y="26"/>
                  <a:pt x="23" y="26"/>
                  <a:pt x="23" y="26"/>
                </a:cubicBezTo>
                <a:cubicBezTo>
                  <a:pt x="23" y="26"/>
                  <a:pt x="23" y="26"/>
                  <a:pt x="23" y="26"/>
                </a:cubicBezTo>
                <a:cubicBezTo>
                  <a:pt x="23" y="26"/>
                  <a:pt x="23" y="26"/>
                  <a:pt x="23" y="26"/>
                </a:cubicBezTo>
                <a:cubicBezTo>
                  <a:pt x="23" y="26"/>
                  <a:pt x="23" y="26"/>
                  <a:pt x="23" y="26"/>
                </a:cubicBezTo>
                <a:cubicBezTo>
                  <a:pt x="23" y="26"/>
                  <a:pt x="23" y="26"/>
                  <a:pt x="23" y="26"/>
                </a:cubicBezTo>
                <a:cubicBezTo>
                  <a:pt x="23" y="26"/>
                  <a:pt x="23" y="26"/>
                  <a:pt x="23" y="26"/>
                </a:cubicBezTo>
                <a:cubicBezTo>
                  <a:pt x="23" y="26"/>
                  <a:pt x="23" y="26"/>
                  <a:pt x="23" y="26"/>
                </a:cubicBezTo>
                <a:cubicBezTo>
                  <a:pt x="23" y="26"/>
                  <a:pt x="23" y="26"/>
                  <a:pt x="23" y="26"/>
                </a:cubicBezTo>
                <a:cubicBezTo>
                  <a:pt x="23" y="26"/>
                  <a:pt x="23" y="26"/>
                  <a:pt x="23" y="26"/>
                </a:cubicBezTo>
                <a:cubicBezTo>
                  <a:pt x="23" y="26"/>
                  <a:pt x="23" y="26"/>
                  <a:pt x="23" y="26"/>
                </a:cubicBezTo>
                <a:cubicBezTo>
                  <a:pt x="23" y="26"/>
                  <a:pt x="23" y="26"/>
                  <a:pt x="23" y="26"/>
                </a:cubicBezTo>
                <a:cubicBezTo>
                  <a:pt x="23" y="26"/>
                  <a:pt x="23" y="26"/>
                  <a:pt x="23" y="26"/>
                </a:cubicBezTo>
                <a:cubicBezTo>
                  <a:pt x="23" y="26"/>
                  <a:pt x="23" y="26"/>
                  <a:pt x="23" y="26"/>
                </a:cubicBezTo>
                <a:cubicBezTo>
                  <a:pt x="23" y="26"/>
                  <a:pt x="23" y="26"/>
                  <a:pt x="23" y="26"/>
                </a:cubicBezTo>
                <a:cubicBezTo>
                  <a:pt x="23" y="26"/>
                  <a:pt x="23" y="26"/>
                  <a:pt x="23" y="26"/>
                </a:cubicBezTo>
                <a:cubicBezTo>
                  <a:pt x="23" y="26"/>
                  <a:pt x="23" y="26"/>
                  <a:pt x="23" y="26"/>
                </a:cubicBezTo>
                <a:cubicBezTo>
                  <a:pt x="23" y="26"/>
                  <a:pt x="23" y="26"/>
                  <a:pt x="23" y="26"/>
                </a:cubicBezTo>
                <a:cubicBezTo>
                  <a:pt x="23" y="26"/>
                  <a:pt x="23" y="26"/>
                  <a:pt x="23" y="26"/>
                </a:cubicBezTo>
                <a:cubicBezTo>
                  <a:pt x="23" y="26"/>
                  <a:pt x="23" y="26"/>
                  <a:pt x="23" y="26"/>
                </a:cubicBezTo>
                <a:cubicBezTo>
                  <a:pt x="23" y="26"/>
                  <a:pt x="23" y="26"/>
                  <a:pt x="23" y="26"/>
                </a:cubicBezTo>
                <a:cubicBezTo>
                  <a:pt x="23" y="26"/>
                  <a:pt x="23" y="26"/>
                  <a:pt x="23" y="26"/>
                </a:cubicBezTo>
                <a:cubicBezTo>
                  <a:pt x="23" y="26"/>
                  <a:pt x="23" y="26"/>
                  <a:pt x="23" y="26"/>
                </a:cubicBezTo>
                <a:cubicBezTo>
                  <a:pt x="23" y="26"/>
                  <a:pt x="23" y="26"/>
                  <a:pt x="23" y="26"/>
                </a:cubicBezTo>
                <a:cubicBezTo>
                  <a:pt x="23" y="26"/>
                  <a:pt x="23" y="26"/>
                  <a:pt x="23" y="26"/>
                </a:cubicBezTo>
                <a:cubicBezTo>
                  <a:pt x="23" y="26"/>
                  <a:pt x="23" y="26"/>
                  <a:pt x="23" y="26"/>
                </a:cubicBezTo>
                <a:cubicBezTo>
                  <a:pt x="23" y="26"/>
                  <a:pt x="23" y="26"/>
                  <a:pt x="23" y="26"/>
                </a:cubicBezTo>
                <a:cubicBezTo>
                  <a:pt x="23" y="26"/>
                  <a:pt x="23" y="26"/>
                  <a:pt x="23" y="26"/>
                </a:cubicBezTo>
                <a:cubicBezTo>
                  <a:pt x="23" y="26"/>
                  <a:pt x="23" y="26"/>
                  <a:pt x="23" y="26"/>
                </a:cubicBezTo>
                <a:cubicBezTo>
                  <a:pt x="23" y="26"/>
                  <a:pt x="23" y="26"/>
                  <a:pt x="23" y="26"/>
                </a:cubicBezTo>
                <a:cubicBezTo>
                  <a:pt x="23" y="26"/>
                  <a:pt x="23" y="26"/>
                  <a:pt x="23" y="26"/>
                </a:cubicBezTo>
                <a:cubicBezTo>
                  <a:pt x="23" y="26"/>
                  <a:pt x="23" y="26"/>
                  <a:pt x="23" y="26"/>
                </a:cubicBezTo>
                <a:cubicBezTo>
                  <a:pt x="23" y="26"/>
                  <a:pt x="23" y="26"/>
                  <a:pt x="23" y="26"/>
                </a:cubicBezTo>
                <a:cubicBezTo>
                  <a:pt x="23" y="26"/>
                  <a:pt x="23" y="26"/>
                  <a:pt x="23" y="26"/>
                </a:cubicBezTo>
                <a:cubicBezTo>
                  <a:pt x="23" y="26"/>
                  <a:pt x="23" y="26"/>
                  <a:pt x="23" y="26"/>
                </a:cubicBezTo>
                <a:cubicBezTo>
                  <a:pt x="23" y="26"/>
                  <a:pt x="23" y="26"/>
                  <a:pt x="23" y="26"/>
                </a:cubicBezTo>
                <a:cubicBezTo>
                  <a:pt x="23" y="26"/>
                  <a:pt x="23" y="25"/>
                  <a:pt x="23" y="25"/>
                </a:cubicBezTo>
                <a:cubicBezTo>
                  <a:pt x="23" y="25"/>
                  <a:pt x="23" y="25"/>
                  <a:pt x="23" y="25"/>
                </a:cubicBezTo>
                <a:cubicBezTo>
                  <a:pt x="23" y="25"/>
                  <a:pt x="23" y="25"/>
                  <a:pt x="23" y="25"/>
                </a:cubicBezTo>
                <a:cubicBezTo>
                  <a:pt x="23" y="25"/>
                  <a:pt x="23" y="25"/>
                  <a:pt x="23" y="25"/>
                </a:cubicBezTo>
                <a:cubicBezTo>
                  <a:pt x="23" y="25"/>
                  <a:pt x="23" y="25"/>
                  <a:pt x="23" y="25"/>
                </a:cubicBezTo>
                <a:cubicBezTo>
                  <a:pt x="23" y="25"/>
                  <a:pt x="23" y="25"/>
                  <a:pt x="23" y="25"/>
                </a:cubicBezTo>
                <a:cubicBezTo>
                  <a:pt x="23" y="25"/>
                  <a:pt x="23" y="25"/>
                  <a:pt x="23" y="25"/>
                </a:cubicBezTo>
                <a:cubicBezTo>
                  <a:pt x="23" y="25"/>
                  <a:pt x="23" y="25"/>
                  <a:pt x="23" y="25"/>
                </a:cubicBezTo>
                <a:cubicBezTo>
                  <a:pt x="23" y="25"/>
                  <a:pt x="23" y="25"/>
                  <a:pt x="23" y="25"/>
                </a:cubicBezTo>
                <a:cubicBezTo>
                  <a:pt x="23" y="25"/>
                  <a:pt x="23" y="25"/>
                  <a:pt x="23" y="25"/>
                </a:cubicBezTo>
                <a:cubicBezTo>
                  <a:pt x="23" y="25"/>
                  <a:pt x="23" y="25"/>
                  <a:pt x="23" y="25"/>
                </a:cubicBezTo>
                <a:cubicBezTo>
                  <a:pt x="23" y="25"/>
                  <a:pt x="23" y="25"/>
                  <a:pt x="23" y="25"/>
                </a:cubicBezTo>
                <a:cubicBezTo>
                  <a:pt x="23" y="25"/>
                  <a:pt x="23" y="25"/>
                  <a:pt x="23" y="25"/>
                </a:cubicBezTo>
                <a:cubicBezTo>
                  <a:pt x="23" y="25"/>
                  <a:pt x="23" y="25"/>
                  <a:pt x="23" y="25"/>
                </a:cubicBezTo>
                <a:cubicBezTo>
                  <a:pt x="23" y="25"/>
                  <a:pt x="23" y="25"/>
                  <a:pt x="23" y="25"/>
                </a:cubicBezTo>
                <a:cubicBezTo>
                  <a:pt x="23" y="25"/>
                  <a:pt x="23" y="25"/>
                  <a:pt x="23" y="25"/>
                </a:cubicBezTo>
                <a:cubicBezTo>
                  <a:pt x="23" y="25"/>
                  <a:pt x="23" y="25"/>
                  <a:pt x="23" y="25"/>
                </a:cubicBezTo>
                <a:cubicBezTo>
                  <a:pt x="23" y="25"/>
                  <a:pt x="23" y="25"/>
                  <a:pt x="23" y="25"/>
                </a:cubicBezTo>
                <a:cubicBezTo>
                  <a:pt x="23" y="25"/>
                  <a:pt x="23" y="25"/>
                  <a:pt x="23" y="25"/>
                </a:cubicBezTo>
                <a:cubicBezTo>
                  <a:pt x="23" y="25"/>
                  <a:pt x="23" y="25"/>
                  <a:pt x="23" y="25"/>
                </a:cubicBezTo>
                <a:cubicBezTo>
                  <a:pt x="23" y="25"/>
                  <a:pt x="23" y="25"/>
                  <a:pt x="23" y="25"/>
                </a:cubicBezTo>
                <a:cubicBezTo>
                  <a:pt x="23" y="25"/>
                  <a:pt x="23" y="25"/>
                  <a:pt x="23" y="25"/>
                </a:cubicBezTo>
                <a:cubicBezTo>
                  <a:pt x="23" y="25"/>
                  <a:pt x="23" y="25"/>
                  <a:pt x="23" y="25"/>
                </a:cubicBezTo>
                <a:cubicBezTo>
                  <a:pt x="23" y="25"/>
                  <a:pt x="23" y="25"/>
                  <a:pt x="23" y="25"/>
                </a:cubicBezTo>
                <a:cubicBezTo>
                  <a:pt x="23" y="25"/>
                  <a:pt x="23" y="25"/>
                  <a:pt x="23" y="25"/>
                </a:cubicBezTo>
                <a:cubicBezTo>
                  <a:pt x="23" y="25"/>
                  <a:pt x="23" y="25"/>
                  <a:pt x="23" y="25"/>
                </a:cubicBezTo>
                <a:cubicBezTo>
                  <a:pt x="23" y="25"/>
                  <a:pt x="23" y="25"/>
                  <a:pt x="23" y="25"/>
                </a:cubicBezTo>
                <a:cubicBezTo>
                  <a:pt x="23" y="25"/>
                  <a:pt x="23" y="25"/>
                  <a:pt x="23" y="25"/>
                </a:cubicBezTo>
                <a:cubicBezTo>
                  <a:pt x="23" y="25"/>
                  <a:pt x="23" y="25"/>
                  <a:pt x="23" y="25"/>
                </a:cubicBezTo>
                <a:cubicBezTo>
                  <a:pt x="23" y="25"/>
                  <a:pt x="23" y="25"/>
                  <a:pt x="23" y="25"/>
                </a:cubicBezTo>
                <a:cubicBezTo>
                  <a:pt x="23" y="25"/>
                  <a:pt x="23" y="25"/>
                  <a:pt x="23" y="25"/>
                </a:cubicBezTo>
                <a:cubicBezTo>
                  <a:pt x="23" y="25"/>
                  <a:pt x="23" y="25"/>
                  <a:pt x="23" y="25"/>
                </a:cubicBezTo>
                <a:cubicBezTo>
                  <a:pt x="23" y="25"/>
                  <a:pt x="23" y="25"/>
                  <a:pt x="23" y="25"/>
                </a:cubicBezTo>
                <a:cubicBezTo>
                  <a:pt x="23" y="25"/>
                  <a:pt x="23" y="25"/>
                  <a:pt x="23" y="25"/>
                </a:cubicBezTo>
                <a:cubicBezTo>
                  <a:pt x="23" y="25"/>
                  <a:pt x="23" y="25"/>
                  <a:pt x="23" y="25"/>
                </a:cubicBezTo>
                <a:cubicBezTo>
                  <a:pt x="23" y="25"/>
                  <a:pt x="23" y="25"/>
                  <a:pt x="23" y="25"/>
                </a:cubicBezTo>
                <a:cubicBezTo>
                  <a:pt x="23" y="25"/>
                  <a:pt x="23" y="25"/>
                  <a:pt x="23" y="25"/>
                </a:cubicBezTo>
                <a:cubicBezTo>
                  <a:pt x="23" y="25"/>
                  <a:pt x="23" y="25"/>
                  <a:pt x="23" y="25"/>
                </a:cubicBezTo>
                <a:cubicBezTo>
                  <a:pt x="23" y="25"/>
                  <a:pt x="23" y="25"/>
                  <a:pt x="23" y="25"/>
                </a:cubicBezTo>
                <a:cubicBezTo>
                  <a:pt x="23" y="25"/>
                  <a:pt x="23" y="25"/>
                  <a:pt x="23" y="25"/>
                </a:cubicBezTo>
                <a:cubicBezTo>
                  <a:pt x="23" y="25"/>
                  <a:pt x="23" y="25"/>
                  <a:pt x="23" y="25"/>
                </a:cubicBezTo>
                <a:cubicBezTo>
                  <a:pt x="23" y="25"/>
                  <a:pt x="23" y="25"/>
                  <a:pt x="23" y="25"/>
                </a:cubicBezTo>
                <a:cubicBezTo>
                  <a:pt x="23" y="25"/>
                  <a:pt x="23" y="25"/>
                  <a:pt x="23" y="25"/>
                </a:cubicBezTo>
                <a:cubicBezTo>
                  <a:pt x="23" y="25"/>
                  <a:pt x="23" y="25"/>
                  <a:pt x="23" y="25"/>
                </a:cubicBezTo>
                <a:cubicBezTo>
                  <a:pt x="23" y="25"/>
                  <a:pt x="23" y="25"/>
                  <a:pt x="23" y="25"/>
                </a:cubicBezTo>
                <a:cubicBezTo>
                  <a:pt x="23" y="25"/>
                  <a:pt x="23" y="25"/>
                  <a:pt x="23" y="25"/>
                </a:cubicBezTo>
                <a:cubicBezTo>
                  <a:pt x="23" y="25"/>
                  <a:pt x="23" y="25"/>
                  <a:pt x="23" y="25"/>
                </a:cubicBezTo>
                <a:cubicBezTo>
                  <a:pt x="23" y="25"/>
                  <a:pt x="23" y="25"/>
                  <a:pt x="23" y="25"/>
                </a:cubicBezTo>
                <a:cubicBezTo>
                  <a:pt x="23" y="25"/>
                  <a:pt x="23" y="25"/>
                  <a:pt x="23" y="25"/>
                </a:cubicBezTo>
                <a:cubicBezTo>
                  <a:pt x="23" y="25"/>
                  <a:pt x="23" y="25"/>
                  <a:pt x="23" y="25"/>
                </a:cubicBezTo>
                <a:cubicBezTo>
                  <a:pt x="23" y="25"/>
                  <a:pt x="23" y="25"/>
                  <a:pt x="23" y="25"/>
                </a:cubicBezTo>
                <a:cubicBezTo>
                  <a:pt x="23" y="25"/>
                  <a:pt x="23" y="25"/>
                  <a:pt x="23" y="25"/>
                </a:cubicBezTo>
                <a:cubicBezTo>
                  <a:pt x="23" y="25"/>
                  <a:pt x="23" y="25"/>
                  <a:pt x="23" y="25"/>
                </a:cubicBezTo>
                <a:cubicBezTo>
                  <a:pt x="23" y="25"/>
                  <a:pt x="23" y="25"/>
                  <a:pt x="23" y="25"/>
                </a:cubicBezTo>
                <a:cubicBezTo>
                  <a:pt x="23" y="25"/>
                  <a:pt x="23" y="25"/>
                  <a:pt x="23" y="25"/>
                </a:cubicBezTo>
                <a:cubicBezTo>
                  <a:pt x="23" y="25"/>
                  <a:pt x="23" y="25"/>
                  <a:pt x="23" y="25"/>
                </a:cubicBezTo>
                <a:cubicBezTo>
                  <a:pt x="23" y="25"/>
                  <a:pt x="23" y="25"/>
                  <a:pt x="23" y="25"/>
                </a:cubicBezTo>
                <a:cubicBezTo>
                  <a:pt x="23" y="25"/>
                  <a:pt x="23" y="25"/>
                  <a:pt x="23" y="25"/>
                </a:cubicBezTo>
                <a:cubicBezTo>
                  <a:pt x="23" y="25"/>
                  <a:pt x="23" y="24"/>
                  <a:pt x="23" y="25"/>
                </a:cubicBezTo>
                <a:cubicBezTo>
                  <a:pt x="23" y="25"/>
                  <a:pt x="23" y="25"/>
                  <a:pt x="23" y="25"/>
                </a:cubicBezTo>
                <a:cubicBezTo>
                  <a:pt x="23" y="25"/>
                  <a:pt x="23" y="25"/>
                  <a:pt x="23" y="25"/>
                </a:cubicBezTo>
                <a:cubicBezTo>
                  <a:pt x="23" y="25"/>
                  <a:pt x="23" y="25"/>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3" y="23"/>
                  <a:pt x="23" y="23"/>
                  <a:pt x="23" y="24"/>
                </a:cubicBezTo>
                <a:cubicBezTo>
                  <a:pt x="23" y="24"/>
                  <a:pt x="23" y="24"/>
                  <a:pt x="23" y="24"/>
                </a:cubicBezTo>
                <a:cubicBezTo>
                  <a:pt x="23" y="24"/>
                  <a:pt x="23" y="24"/>
                  <a:pt x="22" y="24"/>
                </a:cubicBezTo>
                <a:cubicBezTo>
                  <a:pt x="22" y="24"/>
                  <a:pt x="22" y="24"/>
                  <a:pt x="22" y="24"/>
                </a:cubicBezTo>
                <a:cubicBezTo>
                  <a:pt x="22" y="24"/>
                  <a:pt x="22" y="24"/>
                  <a:pt x="22" y="24"/>
                </a:cubicBezTo>
                <a:cubicBezTo>
                  <a:pt x="22" y="24"/>
                  <a:pt x="22" y="24"/>
                  <a:pt x="22" y="24"/>
                </a:cubicBezTo>
                <a:cubicBezTo>
                  <a:pt x="22" y="24"/>
                  <a:pt x="22" y="24"/>
                  <a:pt x="22" y="24"/>
                </a:cubicBezTo>
                <a:cubicBezTo>
                  <a:pt x="22" y="24"/>
                  <a:pt x="22" y="24"/>
                  <a:pt x="22" y="24"/>
                </a:cubicBezTo>
                <a:cubicBezTo>
                  <a:pt x="22" y="24"/>
                  <a:pt x="22" y="24"/>
                  <a:pt x="22" y="24"/>
                </a:cubicBezTo>
                <a:cubicBezTo>
                  <a:pt x="22" y="24"/>
                  <a:pt x="23" y="24"/>
                  <a:pt x="23" y="24"/>
                </a:cubicBezTo>
                <a:cubicBezTo>
                  <a:pt x="23" y="24"/>
                  <a:pt x="23" y="24"/>
                  <a:pt x="23" y="24"/>
                </a:cubicBezTo>
                <a:cubicBezTo>
                  <a:pt x="23" y="24"/>
                  <a:pt x="23" y="24"/>
                  <a:pt x="22" y="24"/>
                </a:cubicBezTo>
                <a:cubicBezTo>
                  <a:pt x="22" y="24"/>
                  <a:pt x="22" y="24"/>
                  <a:pt x="22" y="24"/>
                </a:cubicBezTo>
                <a:cubicBezTo>
                  <a:pt x="22" y="24"/>
                  <a:pt x="22" y="24"/>
                  <a:pt x="22" y="24"/>
                </a:cubicBezTo>
                <a:cubicBezTo>
                  <a:pt x="22" y="24"/>
                  <a:pt x="22" y="24"/>
                  <a:pt x="22" y="24"/>
                </a:cubicBezTo>
                <a:cubicBezTo>
                  <a:pt x="22" y="24"/>
                  <a:pt x="22" y="24"/>
                  <a:pt x="22" y="24"/>
                </a:cubicBezTo>
                <a:cubicBezTo>
                  <a:pt x="22" y="24"/>
                  <a:pt x="22" y="24"/>
                  <a:pt x="22" y="24"/>
                </a:cubicBezTo>
                <a:cubicBezTo>
                  <a:pt x="22" y="24"/>
                  <a:pt x="22" y="24"/>
                  <a:pt x="22" y="24"/>
                </a:cubicBezTo>
                <a:cubicBezTo>
                  <a:pt x="22" y="24"/>
                  <a:pt x="22" y="24"/>
                  <a:pt x="22" y="24"/>
                </a:cubicBezTo>
                <a:cubicBezTo>
                  <a:pt x="22" y="24"/>
                  <a:pt x="22" y="24"/>
                  <a:pt x="22" y="24"/>
                </a:cubicBezTo>
                <a:cubicBezTo>
                  <a:pt x="22" y="24"/>
                  <a:pt x="22" y="24"/>
                  <a:pt x="22" y="24"/>
                </a:cubicBezTo>
                <a:cubicBezTo>
                  <a:pt x="22" y="24"/>
                  <a:pt x="22" y="24"/>
                  <a:pt x="22" y="24"/>
                </a:cubicBezTo>
                <a:cubicBezTo>
                  <a:pt x="22" y="24"/>
                  <a:pt x="22" y="24"/>
                  <a:pt x="22" y="24"/>
                </a:cubicBezTo>
                <a:cubicBezTo>
                  <a:pt x="22" y="24"/>
                  <a:pt x="22" y="24"/>
                  <a:pt x="22" y="24"/>
                </a:cubicBezTo>
                <a:cubicBezTo>
                  <a:pt x="22" y="24"/>
                  <a:pt x="22" y="24"/>
                  <a:pt x="22" y="24"/>
                </a:cubicBezTo>
                <a:cubicBezTo>
                  <a:pt x="22" y="24"/>
                  <a:pt x="22" y="24"/>
                  <a:pt x="22" y="24"/>
                </a:cubicBezTo>
                <a:cubicBezTo>
                  <a:pt x="22" y="24"/>
                  <a:pt x="22" y="24"/>
                  <a:pt x="22" y="24"/>
                </a:cubicBezTo>
                <a:cubicBezTo>
                  <a:pt x="22" y="24"/>
                  <a:pt x="22" y="24"/>
                  <a:pt x="22" y="24"/>
                </a:cubicBezTo>
                <a:cubicBezTo>
                  <a:pt x="22" y="24"/>
                  <a:pt x="22" y="24"/>
                  <a:pt x="22" y="24"/>
                </a:cubicBezTo>
                <a:cubicBezTo>
                  <a:pt x="22" y="24"/>
                  <a:pt x="22" y="24"/>
                  <a:pt x="22" y="24"/>
                </a:cubicBezTo>
                <a:cubicBezTo>
                  <a:pt x="22" y="24"/>
                  <a:pt x="22" y="24"/>
                  <a:pt x="22" y="24"/>
                </a:cubicBezTo>
                <a:cubicBezTo>
                  <a:pt x="22" y="24"/>
                  <a:pt x="22" y="24"/>
                  <a:pt x="22" y="24"/>
                </a:cubicBezTo>
                <a:cubicBezTo>
                  <a:pt x="22" y="24"/>
                  <a:pt x="22" y="24"/>
                  <a:pt x="22" y="24"/>
                </a:cubicBezTo>
                <a:cubicBezTo>
                  <a:pt x="22" y="24"/>
                  <a:pt x="22" y="24"/>
                  <a:pt x="22" y="24"/>
                </a:cubicBezTo>
                <a:cubicBezTo>
                  <a:pt x="22" y="24"/>
                  <a:pt x="22" y="24"/>
                  <a:pt x="22" y="24"/>
                </a:cubicBezTo>
                <a:cubicBezTo>
                  <a:pt x="22" y="24"/>
                  <a:pt x="22" y="24"/>
                  <a:pt x="22" y="24"/>
                </a:cubicBezTo>
                <a:cubicBezTo>
                  <a:pt x="22" y="24"/>
                  <a:pt x="22" y="24"/>
                  <a:pt x="22" y="24"/>
                </a:cubicBezTo>
                <a:cubicBezTo>
                  <a:pt x="22" y="24"/>
                  <a:pt x="22" y="24"/>
                  <a:pt x="22" y="24"/>
                </a:cubicBezTo>
                <a:cubicBezTo>
                  <a:pt x="22" y="24"/>
                  <a:pt x="22" y="24"/>
                  <a:pt x="22" y="24"/>
                </a:cubicBezTo>
                <a:cubicBezTo>
                  <a:pt x="22" y="24"/>
                  <a:pt x="22" y="24"/>
                  <a:pt x="22" y="24"/>
                </a:cubicBezTo>
                <a:cubicBezTo>
                  <a:pt x="22" y="24"/>
                  <a:pt x="22" y="24"/>
                  <a:pt x="22" y="24"/>
                </a:cubicBezTo>
                <a:cubicBezTo>
                  <a:pt x="22" y="24"/>
                  <a:pt x="22" y="24"/>
                  <a:pt x="22" y="24"/>
                </a:cubicBezTo>
                <a:cubicBezTo>
                  <a:pt x="22" y="24"/>
                  <a:pt x="22" y="24"/>
                  <a:pt x="22" y="24"/>
                </a:cubicBezTo>
                <a:cubicBezTo>
                  <a:pt x="22" y="24"/>
                  <a:pt x="22" y="24"/>
                  <a:pt x="22" y="24"/>
                </a:cubicBezTo>
                <a:cubicBezTo>
                  <a:pt x="22" y="24"/>
                  <a:pt x="22" y="24"/>
                  <a:pt x="22" y="24"/>
                </a:cubicBezTo>
                <a:cubicBezTo>
                  <a:pt x="22" y="24"/>
                  <a:pt x="22" y="24"/>
                  <a:pt x="22" y="24"/>
                </a:cubicBezTo>
                <a:cubicBezTo>
                  <a:pt x="22" y="24"/>
                  <a:pt x="22" y="24"/>
                  <a:pt x="22" y="24"/>
                </a:cubicBezTo>
                <a:cubicBezTo>
                  <a:pt x="22" y="24"/>
                  <a:pt x="21" y="24"/>
                  <a:pt x="21" y="24"/>
                </a:cubicBezTo>
                <a:cubicBezTo>
                  <a:pt x="21" y="24"/>
                  <a:pt x="21" y="24"/>
                  <a:pt x="21" y="24"/>
                </a:cubicBezTo>
                <a:cubicBezTo>
                  <a:pt x="21" y="24"/>
                  <a:pt x="21" y="24"/>
                  <a:pt x="21" y="24"/>
                </a:cubicBezTo>
                <a:cubicBezTo>
                  <a:pt x="21" y="24"/>
                  <a:pt x="21" y="24"/>
                  <a:pt x="21" y="24"/>
                </a:cubicBezTo>
                <a:cubicBezTo>
                  <a:pt x="21" y="24"/>
                  <a:pt x="21" y="24"/>
                  <a:pt x="21" y="24"/>
                </a:cubicBezTo>
                <a:cubicBezTo>
                  <a:pt x="21" y="24"/>
                  <a:pt x="21" y="24"/>
                  <a:pt x="21" y="24"/>
                </a:cubicBezTo>
                <a:cubicBezTo>
                  <a:pt x="21" y="24"/>
                  <a:pt x="21" y="24"/>
                  <a:pt x="21" y="24"/>
                </a:cubicBezTo>
                <a:cubicBezTo>
                  <a:pt x="21" y="24"/>
                  <a:pt x="21" y="24"/>
                  <a:pt x="21" y="24"/>
                </a:cubicBezTo>
                <a:cubicBezTo>
                  <a:pt x="21" y="24"/>
                  <a:pt x="21" y="24"/>
                  <a:pt x="21" y="24"/>
                </a:cubicBezTo>
                <a:cubicBezTo>
                  <a:pt x="21" y="24"/>
                  <a:pt x="21" y="24"/>
                  <a:pt x="21" y="24"/>
                </a:cubicBezTo>
                <a:cubicBezTo>
                  <a:pt x="21" y="24"/>
                  <a:pt x="21" y="24"/>
                  <a:pt x="21" y="24"/>
                </a:cubicBezTo>
                <a:cubicBezTo>
                  <a:pt x="21" y="24"/>
                  <a:pt x="21" y="24"/>
                  <a:pt x="21" y="24"/>
                </a:cubicBezTo>
                <a:cubicBezTo>
                  <a:pt x="21" y="24"/>
                  <a:pt x="21" y="24"/>
                  <a:pt x="21" y="24"/>
                </a:cubicBezTo>
                <a:cubicBezTo>
                  <a:pt x="21" y="24"/>
                  <a:pt x="21" y="24"/>
                  <a:pt x="21" y="24"/>
                </a:cubicBezTo>
                <a:cubicBezTo>
                  <a:pt x="21" y="24"/>
                  <a:pt x="21" y="24"/>
                  <a:pt x="21" y="24"/>
                </a:cubicBezTo>
                <a:cubicBezTo>
                  <a:pt x="21" y="24"/>
                  <a:pt x="21" y="24"/>
                  <a:pt x="21" y="24"/>
                </a:cubicBezTo>
                <a:cubicBezTo>
                  <a:pt x="21" y="24"/>
                  <a:pt x="21" y="24"/>
                  <a:pt x="21" y="24"/>
                </a:cubicBezTo>
                <a:cubicBezTo>
                  <a:pt x="21" y="24"/>
                  <a:pt x="21" y="24"/>
                  <a:pt x="21" y="24"/>
                </a:cubicBezTo>
                <a:cubicBezTo>
                  <a:pt x="21" y="24"/>
                  <a:pt x="21" y="24"/>
                  <a:pt x="21" y="24"/>
                </a:cubicBezTo>
                <a:cubicBezTo>
                  <a:pt x="21" y="24"/>
                  <a:pt x="21" y="24"/>
                  <a:pt x="21" y="23"/>
                </a:cubicBezTo>
                <a:cubicBezTo>
                  <a:pt x="21" y="23"/>
                  <a:pt x="21" y="23"/>
                  <a:pt x="21" y="23"/>
                </a:cubicBezTo>
                <a:cubicBezTo>
                  <a:pt x="21" y="23"/>
                  <a:pt x="21" y="23"/>
                  <a:pt x="21" y="23"/>
                </a:cubicBezTo>
                <a:cubicBezTo>
                  <a:pt x="21" y="23"/>
                  <a:pt x="21" y="23"/>
                  <a:pt x="21" y="23"/>
                </a:cubicBezTo>
                <a:cubicBezTo>
                  <a:pt x="21" y="23"/>
                  <a:pt x="21" y="23"/>
                  <a:pt x="21" y="23"/>
                </a:cubicBezTo>
                <a:cubicBezTo>
                  <a:pt x="21" y="23"/>
                  <a:pt x="21" y="23"/>
                  <a:pt x="21" y="23"/>
                </a:cubicBezTo>
                <a:cubicBezTo>
                  <a:pt x="21" y="23"/>
                  <a:pt x="21" y="23"/>
                  <a:pt x="21" y="24"/>
                </a:cubicBezTo>
                <a:cubicBezTo>
                  <a:pt x="21" y="24"/>
                  <a:pt x="21" y="24"/>
                  <a:pt x="21" y="23"/>
                </a:cubicBezTo>
                <a:cubicBezTo>
                  <a:pt x="21" y="23"/>
                  <a:pt x="21" y="23"/>
                  <a:pt x="21" y="23"/>
                </a:cubicBezTo>
                <a:cubicBezTo>
                  <a:pt x="21" y="23"/>
                  <a:pt x="21" y="23"/>
                  <a:pt x="21" y="23"/>
                </a:cubicBezTo>
                <a:cubicBezTo>
                  <a:pt x="21" y="23"/>
                  <a:pt x="21" y="24"/>
                  <a:pt x="21" y="24"/>
                </a:cubicBezTo>
                <a:cubicBezTo>
                  <a:pt x="21" y="23"/>
                  <a:pt x="21" y="23"/>
                  <a:pt x="21" y="23"/>
                </a:cubicBezTo>
                <a:cubicBezTo>
                  <a:pt x="21" y="23"/>
                  <a:pt x="21" y="23"/>
                  <a:pt x="21" y="23"/>
                </a:cubicBezTo>
                <a:cubicBezTo>
                  <a:pt x="21" y="23"/>
                  <a:pt x="21" y="23"/>
                  <a:pt x="21" y="24"/>
                </a:cubicBezTo>
                <a:cubicBezTo>
                  <a:pt x="21" y="24"/>
                  <a:pt x="21" y="24"/>
                  <a:pt x="21" y="23"/>
                </a:cubicBezTo>
                <a:cubicBezTo>
                  <a:pt x="21" y="23"/>
                  <a:pt x="21" y="23"/>
                  <a:pt x="21" y="23"/>
                </a:cubicBezTo>
                <a:cubicBezTo>
                  <a:pt x="21" y="23"/>
                  <a:pt x="21" y="23"/>
                  <a:pt x="21" y="23"/>
                </a:cubicBezTo>
                <a:cubicBezTo>
                  <a:pt x="21" y="23"/>
                  <a:pt x="21" y="23"/>
                  <a:pt x="21" y="23"/>
                </a:cubicBezTo>
                <a:cubicBezTo>
                  <a:pt x="21" y="23"/>
                  <a:pt x="21" y="23"/>
                  <a:pt x="21" y="23"/>
                </a:cubicBezTo>
                <a:cubicBezTo>
                  <a:pt x="21" y="23"/>
                  <a:pt x="21" y="23"/>
                  <a:pt x="21" y="23"/>
                </a:cubicBezTo>
                <a:cubicBezTo>
                  <a:pt x="21" y="23"/>
                  <a:pt x="21" y="23"/>
                  <a:pt x="21" y="23"/>
                </a:cubicBezTo>
                <a:cubicBezTo>
                  <a:pt x="21" y="23"/>
                  <a:pt x="21" y="23"/>
                  <a:pt x="21" y="23"/>
                </a:cubicBezTo>
                <a:cubicBezTo>
                  <a:pt x="21" y="23"/>
                  <a:pt x="21" y="23"/>
                  <a:pt x="21" y="23"/>
                </a:cubicBezTo>
                <a:cubicBezTo>
                  <a:pt x="21" y="23"/>
                  <a:pt x="21" y="23"/>
                  <a:pt x="21" y="23"/>
                </a:cubicBezTo>
                <a:cubicBezTo>
                  <a:pt x="21" y="23"/>
                  <a:pt x="21" y="23"/>
                  <a:pt x="21" y="23"/>
                </a:cubicBezTo>
                <a:cubicBezTo>
                  <a:pt x="21" y="23"/>
                  <a:pt x="21" y="23"/>
                  <a:pt x="21" y="23"/>
                </a:cubicBezTo>
                <a:cubicBezTo>
                  <a:pt x="21" y="23"/>
                  <a:pt x="21" y="23"/>
                  <a:pt x="21" y="23"/>
                </a:cubicBezTo>
                <a:cubicBezTo>
                  <a:pt x="21" y="23"/>
                  <a:pt x="21" y="23"/>
                  <a:pt x="21" y="23"/>
                </a:cubicBezTo>
                <a:cubicBezTo>
                  <a:pt x="21" y="23"/>
                  <a:pt x="21" y="23"/>
                  <a:pt x="21" y="23"/>
                </a:cubicBezTo>
                <a:cubicBezTo>
                  <a:pt x="21" y="23"/>
                  <a:pt x="21" y="23"/>
                  <a:pt x="21" y="23"/>
                </a:cubicBezTo>
                <a:cubicBezTo>
                  <a:pt x="21" y="23"/>
                  <a:pt x="21" y="23"/>
                  <a:pt x="21" y="23"/>
                </a:cubicBezTo>
                <a:cubicBezTo>
                  <a:pt x="21" y="23"/>
                  <a:pt x="21" y="23"/>
                  <a:pt x="21" y="23"/>
                </a:cubicBezTo>
                <a:cubicBezTo>
                  <a:pt x="21" y="23"/>
                  <a:pt x="21" y="23"/>
                  <a:pt x="21" y="23"/>
                </a:cubicBezTo>
                <a:cubicBezTo>
                  <a:pt x="21" y="23"/>
                  <a:pt x="21" y="23"/>
                  <a:pt x="21" y="23"/>
                </a:cubicBezTo>
                <a:cubicBezTo>
                  <a:pt x="21" y="23"/>
                  <a:pt x="21" y="23"/>
                  <a:pt x="21" y="23"/>
                </a:cubicBezTo>
                <a:cubicBezTo>
                  <a:pt x="21" y="23"/>
                  <a:pt x="21" y="23"/>
                  <a:pt x="21" y="23"/>
                </a:cubicBezTo>
                <a:cubicBezTo>
                  <a:pt x="21" y="23"/>
                  <a:pt x="21" y="23"/>
                  <a:pt x="21" y="23"/>
                </a:cubicBezTo>
                <a:cubicBezTo>
                  <a:pt x="21" y="23"/>
                  <a:pt x="21" y="23"/>
                  <a:pt x="21" y="23"/>
                </a:cubicBezTo>
                <a:cubicBezTo>
                  <a:pt x="21" y="23"/>
                  <a:pt x="21" y="23"/>
                  <a:pt x="21" y="23"/>
                </a:cubicBezTo>
                <a:cubicBezTo>
                  <a:pt x="21" y="23"/>
                  <a:pt x="21" y="23"/>
                  <a:pt x="21" y="23"/>
                </a:cubicBezTo>
                <a:cubicBezTo>
                  <a:pt x="21" y="23"/>
                  <a:pt x="21" y="23"/>
                  <a:pt x="21" y="23"/>
                </a:cubicBezTo>
                <a:cubicBezTo>
                  <a:pt x="21" y="23"/>
                  <a:pt x="21" y="23"/>
                  <a:pt x="21" y="23"/>
                </a:cubicBezTo>
                <a:cubicBezTo>
                  <a:pt x="21" y="23"/>
                  <a:pt x="21" y="23"/>
                  <a:pt x="21" y="23"/>
                </a:cubicBezTo>
                <a:cubicBezTo>
                  <a:pt x="21" y="23"/>
                  <a:pt x="21" y="23"/>
                  <a:pt x="21" y="23"/>
                </a:cubicBezTo>
                <a:cubicBezTo>
                  <a:pt x="21" y="23"/>
                  <a:pt x="21" y="23"/>
                  <a:pt x="21" y="23"/>
                </a:cubicBezTo>
                <a:cubicBezTo>
                  <a:pt x="21" y="23"/>
                  <a:pt x="21" y="23"/>
                  <a:pt x="21" y="23"/>
                </a:cubicBezTo>
                <a:cubicBezTo>
                  <a:pt x="21" y="23"/>
                  <a:pt x="21" y="23"/>
                  <a:pt x="21" y="23"/>
                </a:cubicBezTo>
                <a:cubicBezTo>
                  <a:pt x="21" y="23"/>
                  <a:pt x="21" y="23"/>
                  <a:pt x="21" y="23"/>
                </a:cubicBezTo>
                <a:cubicBezTo>
                  <a:pt x="21" y="23"/>
                  <a:pt x="21" y="23"/>
                  <a:pt x="21" y="23"/>
                </a:cubicBezTo>
                <a:cubicBezTo>
                  <a:pt x="21" y="23"/>
                  <a:pt x="21" y="23"/>
                  <a:pt x="21" y="23"/>
                </a:cubicBezTo>
                <a:cubicBezTo>
                  <a:pt x="21" y="23"/>
                  <a:pt x="21" y="23"/>
                  <a:pt x="21" y="23"/>
                </a:cubicBezTo>
                <a:cubicBezTo>
                  <a:pt x="21" y="23"/>
                  <a:pt x="21" y="23"/>
                  <a:pt x="21" y="23"/>
                </a:cubicBezTo>
                <a:cubicBezTo>
                  <a:pt x="21" y="23"/>
                  <a:pt x="21" y="23"/>
                  <a:pt x="21" y="23"/>
                </a:cubicBezTo>
                <a:cubicBezTo>
                  <a:pt x="21" y="23"/>
                  <a:pt x="21" y="23"/>
                  <a:pt x="21" y="23"/>
                </a:cubicBezTo>
                <a:cubicBezTo>
                  <a:pt x="21" y="23"/>
                  <a:pt x="21" y="23"/>
                  <a:pt x="21" y="23"/>
                </a:cubicBezTo>
                <a:cubicBezTo>
                  <a:pt x="21" y="23"/>
                  <a:pt x="21" y="22"/>
                  <a:pt x="21" y="22"/>
                </a:cubicBezTo>
                <a:cubicBezTo>
                  <a:pt x="21" y="22"/>
                  <a:pt x="21" y="22"/>
                  <a:pt x="21" y="22"/>
                </a:cubicBezTo>
                <a:cubicBezTo>
                  <a:pt x="21" y="22"/>
                  <a:pt x="21" y="22"/>
                  <a:pt x="21" y="22"/>
                </a:cubicBezTo>
                <a:cubicBezTo>
                  <a:pt x="21" y="22"/>
                  <a:pt x="21" y="22"/>
                  <a:pt x="21" y="22"/>
                </a:cubicBezTo>
                <a:cubicBezTo>
                  <a:pt x="21" y="22"/>
                  <a:pt x="21" y="22"/>
                  <a:pt x="21" y="22"/>
                </a:cubicBezTo>
                <a:cubicBezTo>
                  <a:pt x="21" y="22"/>
                  <a:pt x="21" y="22"/>
                  <a:pt x="21" y="22"/>
                </a:cubicBezTo>
                <a:cubicBezTo>
                  <a:pt x="21" y="22"/>
                  <a:pt x="21" y="22"/>
                  <a:pt x="21" y="22"/>
                </a:cubicBezTo>
                <a:cubicBezTo>
                  <a:pt x="21" y="22"/>
                  <a:pt x="21" y="22"/>
                  <a:pt x="21" y="22"/>
                </a:cubicBezTo>
                <a:cubicBezTo>
                  <a:pt x="21" y="22"/>
                  <a:pt x="21" y="22"/>
                  <a:pt x="21" y="22"/>
                </a:cubicBezTo>
                <a:cubicBezTo>
                  <a:pt x="21" y="22"/>
                  <a:pt x="21" y="22"/>
                  <a:pt x="21" y="22"/>
                </a:cubicBezTo>
                <a:cubicBezTo>
                  <a:pt x="21" y="22"/>
                  <a:pt x="21" y="22"/>
                  <a:pt x="21" y="22"/>
                </a:cubicBezTo>
                <a:cubicBezTo>
                  <a:pt x="21" y="23"/>
                  <a:pt x="20" y="23"/>
                  <a:pt x="20" y="23"/>
                </a:cubicBezTo>
                <a:cubicBezTo>
                  <a:pt x="20" y="23"/>
                  <a:pt x="20" y="23"/>
                  <a:pt x="20" y="23"/>
                </a:cubicBezTo>
                <a:cubicBezTo>
                  <a:pt x="20" y="23"/>
                  <a:pt x="20" y="23"/>
                  <a:pt x="20" y="23"/>
                </a:cubicBezTo>
                <a:cubicBezTo>
                  <a:pt x="20" y="23"/>
                  <a:pt x="20" y="23"/>
                  <a:pt x="20" y="23"/>
                </a:cubicBezTo>
                <a:cubicBezTo>
                  <a:pt x="20" y="23"/>
                  <a:pt x="20" y="23"/>
                  <a:pt x="20" y="23"/>
                </a:cubicBezTo>
                <a:cubicBezTo>
                  <a:pt x="20" y="23"/>
                  <a:pt x="20" y="23"/>
                  <a:pt x="20" y="23"/>
                </a:cubicBezTo>
                <a:cubicBezTo>
                  <a:pt x="20" y="23"/>
                  <a:pt x="20" y="23"/>
                  <a:pt x="20" y="23"/>
                </a:cubicBezTo>
                <a:cubicBezTo>
                  <a:pt x="20" y="23"/>
                  <a:pt x="20" y="23"/>
                  <a:pt x="20" y="23"/>
                </a:cubicBezTo>
                <a:cubicBezTo>
                  <a:pt x="20" y="23"/>
                  <a:pt x="20" y="23"/>
                  <a:pt x="20" y="23"/>
                </a:cubicBezTo>
                <a:cubicBezTo>
                  <a:pt x="20" y="23"/>
                  <a:pt x="20" y="23"/>
                  <a:pt x="20" y="23"/>
                </a:cubicBezTo>
                <a:cubicBezTo>
                  <a:pt x="20" y="23"/>
                  <a:pt x="20" y="23"/>
                  <a:pt x="20" y="23"/>
                </a:cubicBezTo>
                <a:cubicBezTo>
                  <a:pt x="20" y="23"/>
                  <a:pt x="20" y="23"/>
                  <a:pt x="20" y="23"/>
                </a:cubicBezTo>
                <a:cubicBezTo>
                  <a:pt x="20" y="23"/>
                  <a:pt x="20" y="23"/>
                  <a:pt x="20" y="23"/>
                </a:cubicBezTo>
                <a:cubicBezTo>
                  <a:pt x="20" y="23"/>
                  <a:pt x="20" y="23"/>
                  <a:pt x="20" y="23"/>
                </a:cubicBezTo>
                <a:cubicBezTo>
                  <a:pt x="20" y="23"/>
                  <a:pt x="20" y="23"/>
                  <a:pt x="20" y="23"/>
                </a:cubicBezTo>
                <a:cubicBezTo>
                  <a:pt x="20" y="24"/>
                  <a:pt x="20" y="24"/>
                  <a:pt x="20" y="24"/>
                </a:cubicBezTo>
                <a:cubicBezTo>
                  <a:pt x="20" y="24"/>
                  <a:pt x="20" y="24"/>
                  <a:pt x="20" y="24"/>
                </a:cubicBezTo>
                <a:cubicBezTo>
                  <a:pt x="20" y="24"/>
                  <a:pt x="20" y="24"/>
                  <a:pt x="20" y="24"/>
                </a:cubicBezTo>
                <a:cubicBezTo>
                  <a:pt x="20" y="24"/>
                  <a:pt x="20" y="24"/>
                  <a:pt x="20" y="24"/>
                </a:cubicBezTo>
                <a:cubicBezTo>
                  <a:pt x="20" y="24"/>
                  <a:pt x="20" y="24"/>
                  <a:pt x="20" y="24"/>
                </a:cubicBezTo>
                <a:cubicBezTo>
                  <a:pt x="20" y="24"/>
                  <a:pt x="20" y="24"/>
                  <a:pt x="20" y="24"/>
                </a:cubicBezTo>
                <a:cubicBezTo>
                  <a:pt x="20" y="24"/>
                  <a:pt x="20" y="24"/>
                  <a:pt x="20" y="24"/>
                </a:cubicBezTo>
                <a:cubicBezTo>
                  <a:pt x="20" y="24"/>
                  <a:pt x="20" y="24"/>
                  <a:pt x="20" y="24"/>
                </a:cubicBezTo>
                <a:cubicBezTo>
                  <a:pt x="20" y="24"/>
                  <a:pt x="20" y="24"/>
                  <a:pt x="20" y="24"/>
                </a:cubicBezTo>
                <a:cubicBezTo>
                  <a:pt x="20" y="24"/>
                  <a:pt x="20" y="24"/>
                  <a:pt x="20" y="24"/>
                </a:cubicBezTo>
                <a:cubicBezTo>
                  <a:pt x="20" y="24"/>
                  <a:pt x="20" y="24"/>
                  <a:pt x="20" y="24"/>
                </a:cubicBezTo>
                <a:cubicBezTo>
                  <a:pt x="20" y="24"/>
                  <a:pt x="20" y="24"/>
                  <a:pt x="20" y="24"/>
                </a:cubicBezTo>
                <a:cubicBezTo>
                  <a:pt x="20" y="24"/>
                  <a:pt x="20" y="24"/>
                  <a:pt x="20" y="24"/>
                </a:cubicBezTo>
                <a:cubicBezTo>
                  <a:pt x="20" y="24"/>
                  <a:pt x="20" y="24"/>
                  <a:pt x="20" y="24"/>
                </a:cubicBezTo>
                <a:cubicBezTo>
                  <a:pt x="20" y="24"/>
                  <a:pt x="20" y="24"/>
                  <a:pt x="20" y="24"/>
                </a:cubicBezTo>
                <a:cubicBezTo>
                  <a:pt x="20" y="24"/>
                  <a:pt x="20" y="24"/>
                  <a:pt x="20" y="24"/>
                </a:cubicBezTo>
                <a:cubicBezTo>
                  <a:pt x="20" y="24"/>
                  <a:pt x="20" y="24"/>
                  <a:pt x="20" y="24"/>
                </a:cubicBezTo>
                <a:cubicBezTo>
                  <a:pt x="20" y="24"/>
                  <a:pt x="20" y="24"/>
                  <a:pt x="20" y="24"/>
                </a:cubicBezTo>
                <a:cubicBezTo>
                  <a:pt x="20" y="24"/>
                  <a:pt x="20" y="24"/>
                  <a:pt x="20" y="24"/>
                </a:cubicBezTo>
                <a:cubicBezTo>
                  <a:pt x="20" y="24"/>
                  <a:pt x="20" y="24"/>
                  <a:pt x="20" y="24"/>
                </a:cubicBezTo>
                <a:cubicBezTo>
                  <a:pt x="20" y="24"/>
                  <a:pt x="20" y="24"/>
                  <a:pt x="20" y="24"/>
                </a:cubicBezTo>
                <a:cubicBezTo>
                  <a:pt x="20" y="24"/>
                  <a:pt x="20" y="24"/>
                  <a:pt x="20" y="24"/>
                </a:cubicBezTo>
                <a:cubicBezTo>
                  <a:pt x="20" y="24"/>
                  <a:pt x="20" y="24"/>
                  <a:pt x="20" y="24"/>
                </a:cubicBezTo>
                <a:cubicBezTo>
                  <a:pt x="20" y="24"/>
                  <a:pt x="20" y="24"/>
                  <a:pt x="20" y="24"/>
                </a:cubicBezTo>
                <a:cubicBezTo>
                  <a:pt x="20" y="24"/>
                  <a:pt x="20" y="24"/>
                  <a:pt x="20" y="24"/>
                </a:cubicBezTo>
                <a:cubicBezTo>
                  <a:pt x="20" y="24"/>
                  <a:pt x="20" y="24"/>
                  <a:pt x="20" y="24"/>
                </a:cubicBezTo>
                <a:cubicBezTo>
                  <a:pt x="20" y="24"/>
                  <a:pt x="20" y="24"/>
                  <a:pt x="20" y="24"/>
                </a:cubicBezTo>
                <a:cubicBezTo>
                  <a:pt x="20" y="24"/>
                  <a:pt x="20" y="24"/>
                  <a:pt x="20" y="24"/>
                </a:cubicBezTo>
                <a:cubicBezTo>
                  <a:pt x="20" y="24"/>
                  <a:pt x="20" y="24"/>
                  <a:pt x="20" y="24"/>
                </a:cubicBezTo>
                <a:cubicBezTo>
                  <a:pt x="20" y="24"/>
                  <a:pt x="20" y="24"/>
                  <a:pt x="20" y="24"/>
                </a:cubicBezTo>
                <a:cubicBezTo>
                  <a:pt x="20" y="24"/>
                  <a:pt x="20" y="24"/>
                  <a:pt x="20" y="24"/>
                </a:cubicBezTo>
                <a:cubicBezTo>
                  <a:pt x="20" y="24"/>
                  <a:pt x="20" y="24"/>
                  <a:pt x="20" y="24"/>
                </a:cubicBezTo>
                <a:cubicBezTo>
                  <a:pt x="20" y="24"/>
                  <a:pt x="20" y="24"/>
                  <a:pt x="20" y="24"/>
                </a:cubicBezTo>
                <a:cubicBezTo>
                  <a:pt x="20" y="24"/>
                  <a:pt x="20" y="24"/>
                  <a:pt x="20" y="24"/>
                </a:cubicBezTo>
                <a:cubicBezTo>
                  <a:pt x="20" y="24"/>
                  <a:pt x="20" y="24"/>
                  <a:pt x="20" y="24"/>
                </a:cubicBezTo>
                <a:cubicBezTo>
                  <a:pt x="20" y="24"/>
                  <a:pt x="20" y="24"/>
                  <a:pt x="20" y="24"/>
                </a:cubicBezTo>
                <a:cubicBezTo>
                  <a:pt x="20" y="24"/>
                  <a:pt x="20" y="24"/>
                  <a:pt x="20" y="24"/>
                </a:cubicBezTo>
                <a:cubicBezTo>
                  <a:pt x="20" y="24"/>
                  <a:pt x="20" y="24"/>
                  <a:pt x="20" y="24"/>
                </a:cubicBezTo>
                <a:cubicBezTo>
                  <a:pt x="20" y="24"/>
                  <a:pt x="20" y="24"/>
                  <a:pt x="20" y="24"/>
                </a:cubicBezTo>
                <a:cubicBezTo>
                  <a:pt x="20" y="24"/>
                  <a:pt x="20" y="24"/>
                  <a:pt x="20" y="24"/>
                </a:cubicBezTo>
                <a:cubicBezTo>
                  <a:pt x="20" y="24"/>
                  <a:pt x="20" y="24"/>
                  <a:pt x="20" y="24"/>
                </a:cubicBezTo>
                <a:cubicBezTo>
                  <a:pt x="20" y="24"/>
                  <a:pt x="20" y="24"/>
                  <a:pt x="20" y="24"/>
                </a:cubicBezTo>
                <a:cubicBezTo>
                  <a:pt x="20" y="24"/>
                  <a:pt x="20" y="24"/>
                  <a:pt x="20" y="24"/>
                </a:cubicBezTo>
                <a:cubicBezTo>
                  <a:pt x="20" y="24"/>
                  <a:pt x="20" y="24"/>
                  <a:pt x="20" y="24"/>
                </a:cubicBezTo>
                <a:cubicBezTo>
                  <a:pt x="20" y="24"/>
                  <a:pt x="20" y="24"/>
                  <a:pt x="20" y="24"/>
                </a:cubicBezTo>
                <a:cubicBezTo>
                  <a:pt x="20" y="24"/>
                  <a:pt x="20" y="24"/>
                  <a:pt x="20" y="24"/>
                </a:cubicBezTo>
                <a:cubicBezTo>
                  <a:pt x="20" y="24"/>
                  <a:pt x="20" y="24"/>
                  <a:pt x="20" y="24"/>
                </a:cubicBezTo>
                <a:cubicBezTo>
                  <a:pt x="20" y="24"/>
                  <a:pt x="20" y="24"/>
                  <a:pt x="20" y="24"/>
                </a:cubicBezTo>
                <a:cubicBezTo>
                  <a:pt x="20" y="24"/>
                  <a:pt x="20" y="24"/>
                  <a:pt x="20" y="24"/>
                </a:cubicBezTo>
                <a:cubicBezTo>
                  <a:pt x="20" y="24"/>
                  <a:pt x="20" y="24"/>
                  <a:pt x="20" y="24"/>
                </a:cubicBezTo>
                <a:cubicBezTo>
                  <a:pt x="20" y="24"/>
                  <a:pt x="20" y="24"/>
                  <a:pt x="20" y="24"/>
                </a:cubicBezTo>
                <a:cubicBezTo>
                  <a:pt x="20" y="24"/>
                  <a:pt x="20" y="24"/>
                  <a:pt x="20" y="24"/>
                </a:cubicBezTo>
                <a:cubicBezTo>
                  <a:pt x="20" y="24"/>
                  <a:pt x="20" y="24"/>
                  <a:pt x="20" y="24"/>
                </a:cubicBezTo>
                <a:cubicBezTo>
                  <a:pt x="20" y="24"/>
                  <a:pt x="20" y="24"/>
                  <a:pt x="20" y="25"/>
                </a:cubicBezTo>
                <a:cubicBezTo>
                  <a:pt x="20" y="25"/>
                  <a:pt x="20" y="25"/>
                  <a:pt x="20" y="25"/>
                </a:cubicBezTo>
                <a:cubicBezTo>
                  <a:pt x="20" y="25"/>
                  <a:pt x="20" y="25"/>
                  <a:pt x="20" y="25"/>
                </a:cubicBezTo>
                <a:cubicBezTo>
                  <a:pt x="20" y="25"/>
                  <a:pt x="20" y="25"/>
                  <a:pt x="20" y="25"/>
                </a:cubicBezTo>
                <a:cubicBezTo>
                  <a:pt x="20" y="25"/>
                  <a:pt x="20" y="25"/>
                  <a:pt x="20" y="25"/>
                </a:cubicBezTo>
                <a:cubicBezTo>
                  <a:pt x="20" y="25"/>
                  <a:pt x="20" y="25"/>
                  <a:pt x="20" y="25"/>
                </a:cubicBezTo>
                <a:cubicBezTo>
                  <a:pt x="20" y="25"/>
                  <a:pt x="20" y="25"/>
                  <a:pt x="20" y="25"/>
                </a:cubicBezTo>
                <a:cubicBezTo>
                  <a:pt x="20" y="25"/>
                  <a:pt x="20" y="25"/>
                  <a:pt x="20" y="25"/>
                </a:cubicBezTo>
                <a:cubicBezTo>
                  <a:pt x="20" y="25"/>
                  <a:pt x="20" y="25"/>
                  <a:pt x="20" y="25"/>
                </a:cubicBezTo>
                <a:cubicBezTo>
                  <a:pt x="20" y="25"/>
                  <a:pt x="20" y="25"/>
                  <a:pt x="20" y="25"/>
                </a:cubicBezTo>
                <a:cubicBezTo>
                  <a:pt x="20" y="25"/>
                  <a:pt x="20" y="25"/>
                  <a:pt x="20" y="25"/>
                </a:cubicBezTo>
                <a:cubicBezTo>
                  <a:pt x="20" y="25"/>
                  <a:pt x="20" y="25"/>
                  <a:pt x="20" y="25"/>
                </a:cubicBezTo>
                <a:cubicBezTo>
                  <a:pt x="20" y="25"/>
                  <a:pt x="20" y="25"/>
                  <a:pt x="20" y="25"/>
                </a:cubicBezTo>
                <a:cubicBezTo>
                  <a:pt x="21" y="25"/>
                  <a:pt x="21" y="25"/>
                  <a:pt x="21" y="25"/>
                </a:cubicBezTo>
                <a:cubicBezTo>
                  <a:pt x="21" y="25"/>
                  <a:pt x="21" y="25"/>
                  <a:pt x="21" y="25"/>
                </a:cubicBezTo>
                <a:cubicBezTo>
                  <a:pt x="21" y="25"/>
                  <a:pt x="21" y="25"/>
                  <a:pt x="21" y="25"/>
                </a:cubicBezTo>
                <a:cubicBezTo>
                  <a:pt x="21" y="25"/>
                  <a:pt x="21" y="25"/>
                  <a:pt x="21" y="25"/>
                </a:cubicBezTo>
                <a:cubicBezTo>
                  <a:pt x="21" y="25"/>
                  <a:pt x="21" y="25"/>
                  <a:pt x="21" y="25"/>
                </a:cubicBezTo>
                <a:cubicBezTo>
                  <a:pt x="21" y="25"/>
                  <a:pt x="21" y="25"/>
                  <a:pt x="21" y="25"/>
                </a:cubicBezTo>
                <a:cubicBezTo>
                  <a:pt x="21" y="25"/>
                  <a:pt x="21" y="25"/>
                  <a:pt x="21" y="25"/>
                </a:cubicBezTo>
                <a:cubicBezTo>
                  <a:pt x="21" y="25"/>
                  <a:pt x="21" y="25"/>
                  <a:pt x="21" y="25"/>
                </a:cubicBezTo>
                <a:cubicBezTo>
                  <a:pt x="21" y="25"/>
                  <a:pt x="21" y="25"/>
                  <a:pt x="21" y="25"/>
                </a:cubicBezTo>
                <a:cubicBezTo>
                  <a:pt x="21" y="25"/>
                  <a:pt x="21" y="25"/>
                  <a:pt x="21" y="25"/>
                </a:cubicBezTo>
                <a:cubicBezTo>
                  <a:pt x="21" y="25"/>
                  <a:pt x="21" y="25"/>
                  <a:pt x="21" y="25"/>
                </a:cubicBezTo>
                <a:cubicBezTo>
                  <a:pt x="21" y="25"/>
                  <a:pt x="21" y="25"/>
                  <a:pt x="21" y="25"/>
                </a:cubicBezTo>
                <a:cubicBezTo>
                  <a:pt x="21" y="25"/>
                  <a:pt x="21" y="24"/>
                  <a:pt x="21" y="24"/>
                </a:cubicBezTo>
                <a:cubicBezTo>
                  <a:pt x="21" y="24"/>
                  <a:pt x="21" y="24"/>
                  <a:pt x="21" y="24"/>
                </a:cubicBezTo>
                <a:cubicBezTo>
                  <a:pt x="21" y="24"/>
                  <a:pt x="21" y="24"/>
                  <a:pt x="21" y="24"/>
                </a:cubicBezTo>
                <a:cubicBezTo>
                  <a:pt x="21" y="24"/>
                  <a:pt x="21" y="24"/>
                  <a:pt x="21" y="24"/>
                </a:cubicBezTo>
                <a:cubicBezTo>
                  <a:pt x="21" y="24"/>
                  <a:pt x="21" y="24"/>
                  <a:pt x="21" y="24"/>
                </a:cubicBezTo>
                <a:cubicBezTo>
                  <a:pt x="21" y="24"/>
                  <a:pt x="21" y="24"/>
                  <a:pt x="21" y="24"/>
                </a:cubicBezTo>
                <a:cubicBezTo>
                  <a:pt x="21" y="24"/>
                  <a:pt x="21" y="24"/>
                  <a:pt x="21" y="24"/>
                </a:cubicBezTo>
                <a:cubicBezTo>
                  <a:pt x="21" y="24"/>
                  <a:pt x="21" y="24"/>
                  <a:pt x="21" y="24"/>
                </a:cubicBezTo>
                <a:cubicBezTo>
                  <a:pt x="21" y="24"/>
                  <a:pt x="21" y="24"/>
                  <a:pt x="21" y="24"/>
                </a:cubicBezTo>
                <a:cubicBezTo>
                  <a:pt x="21" y="24"/>
                  <a:pt x="21" y="24"/>
                  <a:pt x="21" y="24"/>
                </a:cubicBezTo>
                <a:cubicBezTo>
                  <a:pt x="21" y="24"/>
                  <a:pt x="21" y="24"/>
                  <a:pt x="21" y="24"/>
                </a:cubicBezTo>
                <a:cubicBezTo>
                  <a:pt x="21" y="24"/>
                  <a:pt x="21" y="24"/>
                  <a:pt x="21" y="24"/>
                </a:cubicBezTo>
                <a:cubicBezTo>
                  <a:pt x="21" y="24"/>
                  <a:pt x="21" y="24"/>
                  <a:pt x="21" y="24"/>
                </a:cubicBezTo>
                <a:cubicBezTo>
                  <a:pt x="21" y="24"/>
                  <a:pt x="21" y="24"/>
                  <a:pt x="21" y="24"/>
                </a:cubicBezTo>
                <a:cubicBezTo>
                  <a:pt x="21" y="24"/>
                  <a:pt x="21" y="24"/>
                  <a:pt x="21" y="24"/>
                </a:cubicBezTo>
                <a:cubicBezTo>
                  <a:pt x="21" y="24"/>
                  <a:pt x="21" y="24"/>
                  <a:pt x="21" y="24"/>
                </a:cubicBezTo>
                <a:cubicBezTo>
                  <a:pt x="21" y="24"/>
                  <a:pt x="21" y="24"/>
                  <a:pt x="21" y="24"/>
                </a:cubicBezTo>
                <a:cubicBezTo>
                  <a:pt x="21" y="24"/>
                  <a:pt x="21" y="24"/>
                  <a:pt x="21" y="24"/>
                </a:cubicBezTo>
                <a:cubicBezTo>
                  <a:pt x="21" y="24"/>
                  <a:pt x="21" y="24"/>
                  <a:pt x="21" y="24"/>
                </a:cubicBezTo>
                <a:cubicBezTo>
                  <a:pt x="21" y="24"/>
                  <a:pt x="21" y="24"/>
                  <a:pt x="21" y="24"/>
                </a:cubicBezTo>
                <a:cubicBezTo>
                  <a:pt x="21" y="24"/>
                  <a:pt x="21" y="24"/>
                  <a:pt x="21" y="24"/>
                </a:cubicBezTo>
                <a:cubicBezTo>
                  <a:pt x="21" y="24"/>
                  <a:pt x="21" y="24"/>
                  <a:pt x="21" y="24"/>
                </a:cubicBezTo>
                <a:cubicBezTo>
                  <a:pt x="21" y="24"/>
                  <a:pt x="21" y="24"/>
                  <a:pt x="21" y="24"/>
                </a:cubicBezTo>
                <a:cubicBezTo>
                  <a:pt x="21" y="24"/>
                  <a:pt x="21" y="24"/>
                  <a:pt x="21" y="24"/>
                </a:cubicBezTo>
                <a:cubicBezTo>
                  <a:pt x="21" y="24"/>
                  <a:pt x="21" y="24"/>
                  <a:pt x="21" y="24"/>
                </a:cubicBezTo>
                <a:cubicBezTo>
                  <a:pt x="21" y="24"/>
                  <a:pt x="21" y="24"/>
                  <a:pt x="21" y="24"/>
                </a:cubicBezTo>
                <a:cubicBezTo>
                  <a:pt x="21" y="24"/>
                  <a:pt x="21" y="24"/>
                  <a:pt x="21" y="24"/>
                </a:cubicBezTo>
                <a:cubicBezTo>
                  <a:pt x="21" y="24"/>
                  <a:pt x="21" y="24"/>
                  <a:pt x="21" y="24"/>
                </a:cubicBezTo>
                <a:cubicBezTo>
                  <a:pt x="21" y="24"/>
                  <a:pt x="21" y="24"/>
                  <a:pt x="21" y="24"/>
                </a:cubicBezTo>
                <a:cubicBezTo>
                  <a:pt x="21" y="24"/>
                  <a:pt x="21" y="24"/>
                  <a:pt x="21" y="24"/>
                </a:cubicBezTo>
                <a:cubicBezTo>
                  <a:pt x="21" y="24"/>
                  <a:pt x="21" y="24"/>
                  <a:pt x="22" y="24"/>
                </a:cubicBezTo>
                <a:cubicBezTo>
                  <a:pt x="22" y="24"/>
                  <a:pt x="22" y="24"/>
                  <a:pt x="22" y="24"/>
                </a:cubicBezTo>
                <a:cubicBezTo>
                  <a:pt x="22" y="24"/>
                  <a:pt x="22" y="24"/>
                  <a:pt x="22" y="24"/>
                </a:cubicBezTo>
                <a:cubicBezTo>
                  <a:pt x="22" y="24"/>
                  <a:pt x="22" y="24"/>
                  <a:pt x="22" y="24"/>
                </a:cubicBezTo>
                <a:cubicBezTo>
                  <a:pt x="22" y="24"/>
                  <a:pt x="22" y="24"/>
                  <a:pt x="22" y="24"/>
                </a:cubicBezTo>
                <a:cubicBezTo>
                  <a:pt x="22" y="24"/>
                  <a:pt x="22" y="24"/>
                  <a:pt x="22" y="24"/>
                </a:cubicBezTo>
                <a:cubicBezTo>
                  <a:pt x="22" y="24"/>
                  <a:pt x="22" y="24"/>
                  <a:pt x="22" y="24"/>
                </a:cubicBezTo>
                <a:cubicBezTo>
                  <a:pt x="22" y="24"/>
                  <a:pt x="22" y="24"/>
                  <a:pt x="22" y="24"/>
                </a:cubicBezTo>
                <a:cubicBezTo>
                  <a:pt x="22" y="24"/>
                  <a:pt x="22" y="24"/>
                  <a:pt x="22" y="24"/>
                </a:cubicBezTo>
                <a:cubicBezTo>
                  <a:pt x="22" y="24"/>
                  <a:pt x="22" y="24"/>
                  <a:pt x="22" y="24"/>
                </a:cubicBezTo>
                <a:cubicBezTo>
                  <a:pt x="22" y="24"/>
                  <a:pt x="22" y="24"/>
                  <a:pt x="22" y="24"/>
                </a:cubicBezTo>
                <a:cubicBezTo>
                  <a:pt x="22" y="24"/>
                  <a:pt x="22" y="24"/>
                  <a:pt x="22" y="24"/>
                </a:cubicBezTo>
                <a:cubicBezTo>
                  <a:pt x="22" y="24"/>
                  <a:pt x="22" y="24"/>
                  <a:pt x="22" y="24"/>
                </a:cubicBezTo>
                <a:cubicBezTo>
                  <a:pt x="22" y="24"/>
                  <a:pt x="22" y="24"/>
                  <a:pt x="22" y="24"/>
                </a:cubicBezTo>
                <a:cubicBezTo>
                  <a:pt x="22" y="24"/>
                  <a:pt x="22" y="24"/>
                  <a:pt x="22" y="24"/>
                </a:cubicBezTo>
                <a:cubicBezTo>
                  <a:pt x="22" y="24"/>
                  <a:pt x="22" y="24"/>
                  <a:pt x="22" y="24"/>
                </a:cubicBezTo>
                <a:cubicBezTo>
                  <a:pt x="22" y="24"/>
                  <a:pt x="22" y="24"/>
                  <a:pt x="22" y="24"/>
                </a:cubicBezTo>
                <a:cubicBezTo>
                  <a:pt x="22" y="24"/>
                  <a:pt x="22" y="24"/>
                  <a:pt x="22" y="24"/>
                </a:cubicBezTo>
                <a:cubicBezTo>
                  <a:pt x="22" y="24"/>
                  <a:pt x="22" y="24"/>
                  <a:pt x="22" y="24"/>
                </a:cubicBezTo>
                <a:cubicBezTo>
                  <a:pt x="22" y="24"/>
                  <a:pt x="22" y="24"/>
                  <a:pt x="22" y="24"/>
                </a:cubicBezTo>
                <a:cubicBezTo>
                  <a:pt x="22" y="24"/>
                  <a:pt x="22" y="24"/>
                  <a:pt x="22" y="24"/>
                </a:cubicBezTo>
                <a:cubicBezTo>
                  <a:pt x="22" y="24"/>
                  <a:pt x="22" y="24"/>
                  <a:pt x="22" y="25"/>
                </a:cubicBezTo>
                <a:cubicBezTo>
                  <a:pt x="22" y="25"/>
                  <a:pt x="22" y="25"/>
                  <a:pt x="22" y="25"/>
                </a:cubicBezTo>
                <a:cubicBezTo>
                  <a:pt x="22" y="25"/>
                  <a:pt x="22" y="25"/>
                  <a:pt x="22" y="25"/>
                </a:cubicBezTo>
                <a:cubicBezTo>
                  <a:pt x="22" y="25"/>
                  <a:pt x="22" y="25"/>
                  <a:pt x="22" y="25"/>
                </a:cubicBezTo>
                <a:cubicBezTo>
                  <a:pt x="22" y="25"/>
                  <a:pt x="22" y="25"/>
                  <a:pt x="22" y="25"/>
                </a:cubicBezTo>
                <a:cubicBezTo>
                  <a:pt x="22" y="25"/>
                  <a:pt x="22" y="25"/>
                  <a:pt x="22" y="25"/>
                </a:cubicBezTo>
                <a:cubicBezTo>
                  <a:pt x="22" y="25"/>
                  <a:pt x="22" y="25"/>
                  <a:pt x="22" y="25"/>
                </a:cubicBezTo>
                <a:cubicBezTo>
                  <a:pt x="22" y="25"/>
                  <a:pt x="22" y="25"/>
                  <a:pt x="22" y="25"/>
                </a:cubicBezTo>
                <a:cubicBezTo>
                  <a:pt x="22" y="25"/>
                  <a:pt x="22" y="25"/>
                  <a:pt x="22" y="25"/>
                </a:cubicBezTo>
                <a:cubicBezTo>
                  <a:pt x="21" y="25"/>
                  <a:pt x="21" y="25"/>
                  <a:pt x="21" y="25"/>
                </a:cubicBezTo>
                <a:cubicBezTo>
                  <a:pt x="21" y="25"/>
                  <a:pt x="21" y="25"/>
                  <a:pt x="21" y="25"/>
                </a:cubicBezTo>
                <a:cubicBezTo>
                  <a:pt x="21" y="25"/>
                  <a:pt x="21" y="25"/>
                  <a:pt x="22" y="25"/>
                </a:cubicBezTo>
                <a:cubicBezTo>
                  <a:pt x="22" y="25"/>
                  <a:pt x="22" y="25"/>
                  <a:pt x="22" y="25"/>
                </a:cubicBezTo>
                <a:cubicBezTo>
                  <a:pt x="22" y="25"/>
                  <a:pt x="22" y="25"/>
                  <a:pt x="21" y="25"/>
                </a:cubicBezTo>
                <a:cubicBezTo>
                  <a:pt x="21" y="25"/>
                  <a:pt x="21" y="25"/>
                  <a:pt x="21" y="25"/>
                </a:cubicBezTo>
                <a:cubicBezTo>
                  <a:pt x="21" y="25"/>
                  <a:pt x="21" y="25"/>
                  <a:pt x="21" y="25"/>
                </a:cubicBezTo>
                <a:cubicBezTo>
                  <a:pt x="21" y="25"/>
                  <a:pt x="22" y="25"/>
                  <a:pt x="22" y="25"/>
                </a:cubicBezTo>
                <a:cubicBezTo>
                  <a:pt x="22" y="25"/>
                  <a:pt x="22" y="25"/>
                  <a:pt x="22" y="25"/>
                </a:cubicBezTo>
                <a:cubicBezTo>
                  <a:pt x="22" y="25"/>
                  <a:pt x="21" y="25"/>
                  <a:pt x="21" y="25"/>
                </a:cubicBezTo>
                <a:cubicBezTo>
                  <a:pt x="21" y="25"/>
                  <a:pt x="21" y="25"/>
                  <a:pt x="21" y="25"/>
                </a:cubicBezTo>
                <a:cubicBezTo>
                  <a:pt x="21" y="25"/>
                  <a:pt x="21" y="25"/>
                  <a:pt x="21" y="25"/>
                </a:cubicBezTo>
                <a:cubicBezTo>
                  <a:pt x="21" y="25"/>
                  <a:pt x="21" y="25"/>
                  <a:pt x="21" y="25"/>
                </a:cubicBezTo>
                <a:cubicBezTo>
                  <a:pt x="21" y="25"/>
                  <a:pt x="21" y="25"/>
                  <a:pt x="21" y="25"/>
                </a:cubicBezTo>
                <a:cubicBezTo>
                  <a:pt x="21" y="25"/>
                  <a:pt x="22" y="25"/>
                  <a:pt x="22" y="25"/>
                </a:cubicBezTo>
                <a:cubicBezTo>
                  <a:pt x="22" y="25"/>
                  <a:pt x="21" y="25"/>
                  <a:pt x="22" y="25"/>
                </a:cubicBezTo>
                <a:cubicBezTo>
                  <a:pt x="22" y="25"/>
                  <a:pt x="22" y="25"/>
                  <a:pt x="22" y="25"/>
                </a:cubicBezTo>
                <a:cubicBezTo>
                  <a:pt x="22" y="25"/>
                  <a:pt x="22" y="25"/>
                  <a:pt x="22" y="25"/>
                </a:cubicBezTo>
                <a:cubicBezTo>
                  <a:pt x="22" y="25"/>
                  <a:pt x="22" y="25"/>
                  <a:pt x="21" y="25"/>
                </a:cubicBezTo>
                <a:cubicBezTo>
                  <a:pt x="21" y="25"/>
                  <a:pt x="21" y="25"/>
                  <a:pt x="21" y="25"/>
                </a:cubicBezTo>
                <a:cubicBezTo>
                  <a:pt x="21" y="25"/>
                  <a:pt x="21" y="25"/>
                  <a:pt x="21" y="25"/>
                </a:cubicBezTo>
                <a:cubicBezTo>
                  <a:pt x="21" y="25"/>
                  <a:pt x="21" y="25"/>
                  <a:pt x="21" y="25"/>
                </a:cubicBezTo>
                <a:cubicBezTo>
                  <a:pt x="21" y="25"/>
                  <a:pt x="21" y="25"/>
                  <a:pt x="21" y="25"/>
                </a:cubicBezTo>
                <a:cubicBezTo>
                  <a:pt x="21" y="25"/>
                  <a:pt x="21" y="25"/>
                  <a:pt x="21" y="25"/>
                </a:cubicBezTo>
                <a:cubicBezTo>
                  <a:pt x="21" y="25"/>
                  <a:pt x="21" y="25"/>
                  <a:pt x="21" y="25"/>
                </a:cubicBezTo>
                <a:cubicBezTo>
                  <a:pt x="21" y="25"/>
                  <a:pt x="21" y="25"/>
                  <a:pt x="21" y="25"/>
                </a:cubicBezTo>
                <a:cubicBezTo>
                  <a:pt x="21" y="25"/>
                  <a:pt x="21" y="25"/>
                  <a:pt x="21" y="25"/>
                </a:cubicBezTo>
                <a:cubicBezTo>
                  <a:pt x="21" y="25"/>
                  <a:pt x="21" y="25"/>
                  <a:pt x="21" y="25"/>
                </a:cubicBezTo>
                <a:cubicBezTo>
                  <a:pt x="21" y="25"/>
                  <a:pt x="21" y="25"/>
                  <a:pt x="21" y="25"/>
                </a:cubicBezTo>
                <a:cubicBezTo>
                  <a:pt x="21" y="26"/>
                  <a:pt x="21" y="26"/>
                  <a:pt x="21" y="26"/>
                </a:cubicBezTo>
                <a:cubicBezTo>
                  <a:pt x="21" y="26"/>
                  <a:pt x="21" y="26"/>
                  <a:pt x="21" y="26"/>
                </a:cubicBezTo>
                <a:cubicBezTo>
                  <a:pt x="21" y="25"/>
                  <a:pt x="21" y="26"/>
                  <a:pt x="21" y="26"/>
                </a:cubicBezTo>
                <a:cubicBezTo>
                  <a:pt x="21" y="26"/>
                  <a:pt x="21" y="26"/>
                  <a:pt x="21" y="26"/>
                </a:cubicBezTo>
                <a:cubicBezTo>
                  <a:pt x="21" y="26"/>
                  <a:pt x="21" y="26"/>
                  <a:pt x="21" y="26"/>
                </a:cubicBezTo>
                <a:cubicBezTo>
                  <a:pt x="21" y="26"/>
                  <a:pt x="21" y="26"/>
                  <a:pt x="21" y="26"/>
                </a:cubicBezTo>
                <a:cubicBezTo>
                  <a:pt x="21" y="26"/>
                  <a:pt x="21" y="26"/>
                  <a:pt x="21" y="26"/>
                </a:cubicBezTo>
                <a:cubicBezTo>
                  <a:pt x="21" y="26"/>
                  <a:pt x="21" y="26"/>
                  <a:pt x="21" y="26"/>
                </a:cubicBezTo>
                <a:cubicBezTo>
                  <a:pt x="21" y="26"/>
                  <a:pt x="21" y="26"/>
                  <a:pt x="21" y="26"/>
                </a:cubicBezTo>
                <a:cubicBezTo>
                  <a:pt x="21" y="26"/>
                  <a:pt x="21" y="26"/>
                  <a:pt x="21" y="26"/>
                </a:cubicBezTo>
                <a:cubicBezTo>
                  <a:pt x="21" y="26"/>
                  <a:pt x="21" y="25"/>
                  <a:pt x="21" y="25"/>
                </a:cubicBezTo>
                <a:cubicBezTo>
                  <a:pt x="21" y="25"/>
                  <a:pt x="21" y="25"/>
                  <a:pt x="21" y="25"/>
                </a:cubicBezTo>
                <a:cubicBezTo>
                  <a:pt x="21" y="25"/>
                  <a:pt x="21" y="25"/>
                  <a:pt x="21" y="25"/>
                </a:cubicBezTo>
                <a:cubicBezTo>
                  <a:pt x="21" y="25"/>
                  <a:pt x="21" y="25"/>
                  <a:pt x="21" y="25"/>
                </a:cubicBezTo>
                <a:cubicBezTo>
                  <a:pt x="21" y="25"/>
                  <a:pt x="21" y="25"/>
                  <a:pt x="21" y="25"/>
                </a:cubicBezTo>
                <a:cubicBezTo>
                  <a:pt x="21" y="25"/>
                  <a:pt x="21" y="25"/>
                  <a:pt x="21" y="25"/>
                </a:cubicBezTo>
                <a:cubicBezTo>
                  <a:pt x="21" y="25"/>
                  <a:pt x="21" y="25"/>
                  <a:pt x="21" y="25"/>
                </a:cubicBezTo>
                <a:cubicBezTo>
                  <a:pt x="21" y="25"/>
                  <a:pt x="21" y="25"/>
                  <a:pt x="21" y="25"/>
                </a:cubicBezTo>
                <a:cubicBezTo>
                  <a:pt x="21" y="25"/>
                  <a:pt x="21" y="25"/>
                  <a:pt x="21" y="25"/>
                </a:cubicBezTo>
                <a:cubicBezTo>
                  <a:pt x="21" y="25"/>
                  <a:pt x="21" y="25"/>
                  <a:pt x="21" y="25"/>
                </a:cubicBezTo>
                <a:cubicBezTo>
                  <a:pt x="21" y="25"/>
                  <a:pt x="21" y="25"/>
                  <a:pt x="21" y="25"/>
                </a:cubicBezTo>
                <a:cubicBezTo>
                  <a:pt x="21" y="25"/>
                  <a:pt x="21" y="25"/>
                  <a:pt x="21" y="25"/>
                </a:cubicBezTo>
                <a:cubicBezTo>
                  <a:pt x="21" y="25"/>
                  <a:pt x="21" y="25"/>
                  <a:pt x="21" y="25"/>
                </a:cubicBezTo>
                <a:cubicBezTo>
                  <a:pt x="21" y="25"/>
                  <a:pt x="21" y="25"/>
                  <a:pt x="21" y="25"/>
                </a:cubicBezTo>
                <a:cubicBezTo>
                  <a:pt x="21" y="25"/>
                  <a:pt x="21" y="25"/>
                  <a:pt x="21" y="25"/>
                </a:cubicBezTo>
                <a:cubicBezTo>
                  <a:pt x="21" y="25"/>
                  <a:pt x="21" y="25"/>
                  <a:pt x="21" y="25"/>
                </a:cubicBezTo>
                <a:cubicBezTo>
                  <a:pt x="21" y="25"/>
                  <a:pt x="21" y="25"/>
                  <a:pt x="21" y="25"/>
                </a:cubicBezTo>
                <a:cubicBezTo>
                  <a:pt x="21" y="25"/>
                  <a:pt x="21" y="25"/>
                  <a:pt x="21" y="25"/>
                </a:cubicBezTo>
                <a:cubicBezTo>
                  <a:pt x="21" y="25"/>
                  <a:pt x="21" y="25"/>
                  <a:pt x="21" y="25"/>
                </a:cubicBezTo>
                <a:cubicBezTo>
                  <a:pt x="21" y="25"/>
                  <a:pt x="21" y="25"/>
                  <a:pt x="21" y="25"/>
                </a:cubicBezTo>
                <a:cubicBezTo>
                  <a:pt x="21" y="25"/>
                  <a:pt x="21" y="25"/>
                  <a:pt x="21" y="25"/>
                </a:cubicBezTo>
                <a:cubicBezTo>
                  <a:pt x="21" y="25"/>
                  <a:pt x="21" y="25"/>
                  <a:pt x="21" y="25"/>
                </a:cubicBezTo>
                <a:cubicBezTo>
                  <a:pt x="21" y="25"/>
                  <a:pt x="21" y="25"/>
                  <a:pt x="21" y="25"/>
                </a:cubicBezTo>
                <a:cubicBezTo>
                  <a:pt x="21" y="25"/>
                  <a:pt x="21" y="25"/>
                  <a:pt x="21" y="25"/>
                </a:cubicBezTo>
                <a:cubicBezTo>
                  <a:pt x="21" y="26"/>
                  <a:pt x="21" y="26"/>
                  <a:pt x="21" y="26"/>
                </a:cubicBezTo>
                <a:cubicBezTo>
                  <a:pt x="21" y="26"/>
                  <a:pt x="21" y="26"/>
                  <a:pt x="21" y="26"/>
                </a:cubicBezTo>
                <a:cubicBezTo>
                  <a:pt x="21" y="26"/>
                  <a:pt x="21" y="26"/>
                  <a:pt x="21" y="26"/>
                </a:cubicBezTo>
                <a:cubicBezTo>
                  <a:pt x="21" y="26"/>
                  <a:pt x="21" y="26"/>
                  <a:pt x="21" y="26"/>
                </a:cubicBezTo>
                <a:cubicBezTo>
                  <a:pt x="21" y="26"/>
                  <a:pt x="21" y="26"/>
                  <a:pt x="21" y="26"/>
                </a:cubicBezTo>
                <a:cubicBezTo>
                  <a:pt x="21" y="26"/>
                  <a:pt x="21" y="25"/>
                  <a:pt x="21" y="25"/>
                </a:cubicBezTo>
                <a:cubicBezTo>
                  <a:pt x="21" y="25"/>
                  <a:pt x="21" y="25"/>
                  <a:pt x="21" y="25"/>
                </a:cubicBezTo>
                <a:cubicBezTo>
                  <a:pt x="21" y="25"/>
                  <a:pt x="21" y="25"/>
                  <a:pt x="21" y="26"/>
                </a:cubicBezTo>
                <a:cubicBezTo>
                  <a:pt x="21" y="26"/>
                  <a:pt x="21" y="26"/>
                  <a:pt x="21" y="26"/>
                </a:cubicBezTo>
                <a:cubicBezTo>
                  <a:pt x="21" y="26"/>
                  <a:pt x="21" y="26"/>
                  <a:pt x="21" y="26"/>
                </a:cubicBezTo>
                <a:cubicBezTo>
                  <a:pt x="21" y="26"/>
                  <a:pt x="21" y="26"/>
                  <a:pt x="21" y="26"/>
                </a:cubicBezTo>
                <a:cubicBezTo>
                  <a:pt x="21" y="26"/>
                  <a:pt x="21" y="26"/>
                  <a:pt x="21" y="26"/>
                </a:cubicBezTo>
                <a:cubicBezTo>
                  <a:pt x="21" y="26"/>
                  <a:pt x="21" y="26"/>
                  <a:pt x="21" y="26"/>
                </a:cubicBezTo>
                <a:cubicBezTo>
                  <a:pt x="21" y="26"/>
                  <a:pt x="21" y="26"/>
                  <a:pt x="21" y="26"/>
                </a:cubicBezTo>
                <a:cubicBezTo>
                  <a:pt x="21" y="26"/>
                  <a:pt x="21" y="26"/>
                  <a:pt x="21" y="26"/>
                </a:cubicBezTo>
                <a:cubicBezTo>
                  <a:pt x="21" y="26"/>
                  <a:pt x="21" y="26"/>
                  <a:pt x="21" y="26"/>
                </a:cubicBezTo>
                <a:cubicBezTo>
                  <a:pt x="21" y="26"/>
                  <a:pt x="21" y="26"/>
                  <a:pt x="21" y="26"/>
                </a:cubicBezTo>
                <a:cubicBezTo>
                  <a:pt x="21" y="26"/>
                  <a:pt x="21" y="25"/>
                  <a:pt x="21" y="25"/>
                </a:cubicBezTo>
                <a:cubicBezTo>
                  <a:pt x="21" y="25"/>
                  <a:pt x="21" y="25"/>
                  <a:pt x="21" y="25"/>
                </a:cubicBezTo>
                <a:cubicBezTo>
                  <a:pt x="21" y="25"/>
                  <a:pt x="21" y="25"/>
                  <a:pt x="21" y="25"/>
                </a:cubicBezTo>
                <a:cubicBezTo>
                  <a:pt x="21" y="25"/>
                  <a:pt x="21" y="25"/>
                  <a:pt x="21" y="25"/>
                </a:cubicBezTo>
                <a:cubicBezTo>
                  <a:pt x="21" y="25"/>
                  <a:pt x="21" y="25"/>
                  <a:pt x="21" y="25"/>
                </a:cubicBezTo>
                <a:cubicBezTo>
                  <a:pt x="21" y="25"/>
                  <a:pt x="21" y="25"/>
                  <a:pt x="20" y="25"/>
                </a:cubicBezTo>
                <a:cubicBezTo>
                  <a:pt x="20" y="25"/>
                  <a:pt x="20" y="25"/>
                  <a:pt x="20" y="25"/>
                </a:cubicBezTo>
                <a:cubicBezTo>
                  <a:pt x="20" y="25"/>
                  <a:pt x="20" y="25"/>
                  <a:pt x="20" y="25"/>
                </a:cubicBezTo>
                <a:cubicBezTo>
                  <a:pt x="20" y="25"/>
                  <a:pt x="20" y="25"/>
                  <a:pt x="20" y="25"/>
                </a:cubicBezTo>
                <a:cubicBezTo>
                  <a:pt x="20" y="25"/>
                  <a:pt x="20" y="25"/>
                  <a:pt x="20" y="25"/>
                </a:cubicBezTo>
                <a:cubicBezTo>
                  <a:pt x="20" y="25"/>
                  <a:pt x="20" y="25"/>
                  <a:pt x="20" y="25"/>
                </a:cubicBezTo>
                <a:cubicBezTo>
                  <a:pt x="20" y="25"/>
                  <a:pt x="20" y="25"/>
                  <a:pt x="20" y="25"/>
                </a:cubicBezTo>
                <a:cubicBezTo>
                  <a:pt x="20" y="25"/>
                  <a:pt x="20" y="25"/>
                  <a:pt x="20" y="25"/>
                </a:cubicBezTo>
                <a:cubicBezTo>
                  <a:pt x="20" y="25"/>
                  <a:pt x="20" y="25"/>
                  <a:pt x="20" y="25"/>
                </a:cubicBezTo>
                <a:cubicBezTo>
                  <a:pt x="20" y="25"/>
                  <a:pt x="20" y="25"/>
                  <a:pt x="20" y="26"/>
                </a:cubicBezTo>
                <a:cubicBezTo>
                  <a:pt x="20" y="26"/>
                  <a:pt x="20" y="26"/>
                  <a:pt x="20" y="26"/>
                </a:cubicBezTo>
                <a:cubicBezTo>
                  <a:pt x="20" y="26"/>
                  <a:pt x="20" y="26"/>
                  <a:pt x="20" y="26"/>
                </a:cubicBezTo>
                <a:cubicBezTo>
                  <a:pt x="20" y="26"/>
                  <a:pt x="20" y="26"/>
                  <a:pt x="20" y="26"/>
                </a:cubicBezTo>
                <a:cubicBezTo>
                  <a:pt x="20" y="26"/>
                  <a:pt x="20" y="26"/>
                  <a:pt x="20" y="26"/>
                </a:cubicBezTo>
                <a:cubicBezTo>
                  <a:pt x="20" y="26"/>
                  <a:pt x="20" y="26"/>
                  <a:pt x="20" y="26"/>
                </a:cubicBezTo>
                <a:cubicBezTo>
                  <a:pt x="20" y="26"/>
                  <a:pt x="20" y="26"/>
                  <a:pt x="20" y="26"/>
                </a:cubicBezTo>
                <a:cubicBezTo>
                  <a:pt x="20" y="26"/>
                  <a:pt x="20" y="26"/>
                  <a:pt x="20" y="26"/>
                </a:cubicBezTo>
                <a:cubicBezTo>
                  <a:pt x="20" y="26"/>
                  <a:pt x="20" y="26"/>
                  <a:pt x="20" y="26"/>
                </a:cubicBezTo>
                <a:cubicBezTo>
                  <a:pt x="20" y="26"/>
                  <a:pt x="20" y="26"/>
                  <a:pt x="20" y="26"/>
                </a:cubicBezTo>
                <a:cubicBezTo>
                  <a:pt x="20" y="26"/>
                  <a:pt x="20" y="26"/>
                  <a:pt x="20" y="26"/>
                </a:cubicBezTo>
                <a:cubicBezTo>
                  <a:pt x="20" y="26"/>
                  <a:pt x="20" y="26"/>
                  <a:pt x="20" y="26"/>
                </a:cubicBezTo>
                <a:cubicBezTo>
                  <a:pt x="20" y="26"/>
                  <a:pt x="20" y="26"/>
                  <a:pt x="20" y="26"/>
                </a:cubicBezTo>
                <a:cubicBezTo>
                  <a:pt x="20" y="26"/>
                  <a:pt x="20" y="26"/>
                  <a:pt x="20" y="26"/>
                </a:cubicBezTo>
                <a:cubicBezTo>
                  <a:pt x="20" y="26"/>
                  <a:pt x="20" y="26"/>
                  <a:pt x="20" y="26"/>
                </a:cubicBezTo>
                <a:cubicBezTo>
                  <a:pt x="20" y="26"/>
                  <a:pt x="20" y="26"/>
                  <a:pt x="20" y="26"/>
                </a:cubicBezTo>
                <a:cubicBezTo>
                  <a:pt x="20" y="26"/>
                  <a:pt x="20" y="26"/>
                  <a:pt x="20" y="26"/>
                </a:cubicBezTo>
                <a:cubicBezTo>
                  <a:pt x="20" y="26"/>
                  <a:pt x="20" y="26"/>
                  <a:pt x="20" y="26"/>
                </a:cubicBezTo>
                <a:cubicBezTo>
                  <a:pt x="20" y="26"/>
                  <a:pt x="20" y="26"/>
                  <a:pt x="20" y="26"/>
                </a:cubicBezTo>
                <a:cubicBezTo>
                  <a:pt x="20" y="26"/>
                  <a:pt x="20" y="26"/>
                  <a:pt x="20" y="26"/>
                </a:cubicBezTo>
                <a:cubicBezTo>
                  <a:pt x="20" y="26"/>
                  <a:pt x="20" y="26"/>
                  <a:pt x="20" y="26"/>
                </a:cubicBezTo>
                <a:cubicBezTo>
                  <a:pt x="20" y="26"/>
                  <a:pt x="19" y="26"/>
                  <a:pt x="19" y="26"/>
                </a:cubicBezTo>
                <a:cubicBezTo>
                  <a:pt x="19" y="26"/>
                  <a:pt x="19" y="26"/>
                  <a:pt x="19" y="26"/>
                </a:cubicBezTo>
                <a:cubicBezTo>
                  <a:pt x="19" y="26"/>
                  <a:pt x="19" y="26"/>
                  <a:pt x="19" y="26"/>
                </a:cubicBezTo>
                <a:cubicBezTo>
                  <a:pt x="19" y="26"/>
                  <a:pt x="19" y="26"/>
                  <a:pt x="19" y="26"/>
                </a:cubicBezTo>
                <a:cubicBezTo>
                  <a:pt x="19" y="26"/>
                  <a:pt x="19" y="26"/>
                  <a:pt x="19" y="26"/>
                </a:cubicBezTo>
                <a:cubicBezTo>
                  <a:pt x="19" y="26"/>
                  <a:pt x="19" y="26"/>
                  <a:pt x="19" y="26"/>
                </a:cubicBezTo>
                <a:cubicBezTo>
                  <a:pt x="19" y="26"/>
                  <a:pt x="19" y="26"/>
                  <a:pt x="19" y="26"/>
                </a:cubicBezTo>
                <a:cubicBezTo>
                  <a:pt x="19" y="26"/>
                  <a:pt x="19" y="26"/>
                  <a:pt x="19" y="26"/>
                </a:cubicBezTo>
                <a:cubicBezTo>
                  <a:pt x="19" y="26"/>
                  <a:pt x="19" y="26"/>
                  <a:pt x="19" y="26"/>
                </a:cubicBezTo>
                <a:cubicBezTo>
                  <a:pt x="20" y="26"/>
                  <a:pt x="20" y="26"/>
                  <a:pt x="20" y="26"/>
                </a:cubicBezTo>
                <a:cubicBezTo>
                  <a:pt x="20" y="26"/>
                  <a:pt x="20" y="26"/>
                  <a:pt x="20" y="26"/>
                </a:cubicBezTo>
                <a:cubicBezTo>
                  <a:pt x="20" y="26"/>
                  <a:pt x="20" y="26"/>
                  <a:pt x="20" y="26"/>
                </a:cubicBezTo>
                <a:cubicBezTo>
                  <a:pt x="20" y="26"/>
                  <a:pt x="20" y="26"/>
                  <a:pt x="20" y="26"/>
                </a:cubicBezTo>
                <a:cubicBezTo>
                  <a:pt x="20" y="26"/>
                  <a:pt x="20" y="26"/>
                  <a:pt x="20" y="26"/>
                </a:cubicBezTo>
                <a:cubicBezTo>
                  <a:pt x="20" y="26"/>
                  <a:pt x="20" y="26"/>
                  <a:pt x="20" y="26"/>
                </a:cubicBezTo>
                <a:cubicBezTo>
                  <a:pt x="20" y="26"/>
                  <a:pt x="20" y="26"/>
                  <a:pt x="20" y="26"/>
                </a:cubicBezTo>
                <a:cubicBezTo>
                  <a:pt x="20" y="26"/>
                  <a:pt x="20" y="26"/>
                  <a:pt x="20" y="26"/>
                </a:cubicBezTo>
                <a:cubicBezTo>
                  <a:pt x="20" y="26"/>
                  <a:pt x="20" y="26"/>
                  <a:pt x="20" y="26"/>
                </a:cubicBezTo>
                <a:cubicBezTo>
                  <a:pt x="20" y="26"/>
                  <a:pt x="20" y="26"/>
                  <a:pt x="20" y="26"/>
                </a:cubicBezTo>
                <a:cubicBezTo>
                  <a:pt x="20" y="26"/>
                  <a:pt x="20" y="26"/>
                  <a:pt x="20" y="26"/>
                </a:cubicBezTo>
                <a:cubicBezTo>
                  <a:pt x="20" y="26"/>
                  <a:pt x="20" y="26"/>
                  <a:pt x="20" y="26"/>
                </a:cubicBezTo>
                <a:cubicBezTo>
                  <a:pt x="20" y="26"/>
                  <a:pt x="20" y="26"/>
                  <a:pt x="20" y="26"/>
                </a:cubicBezTo>
                <a:cubicBezTo>
                  <a:pt x="20" y="26"/>
                  <a:pt x="20" y="26"/>
                  <a:pt x="20" y="26"/>
                </a:cubicBezTo>
                <a:cubicBezTo>
                  <a:pt x="20" y="26"/>
                  <a:pt x="20" y="26"/>
                  <a:pt x="20" y="26"/>
                </a:cubicBezTo>
                <a:cubicBezTo>
                  <a:pt x="20" y="26"/>
                  <a:pt x="20" y="26"/>
                  <a:pt x="20" y="26"/>
                </a:cubicBezTo>
                <a:cubicBezTo>
                  <a:pt x="20" y="26"/>
                  <a:pt x="20" y="26"/>
                  <a:pt x="20" y="26"/>
                </a:cubicBezTo>
                <a:cubicBezTo>
                  <a:pt x="20" y="26"/>
                  <a:pt x="20" y="26"/>
                  <a:pt x="20" y="26"/>
                </a:cubicBezTo>
                <a:cubicBezTo>
                  <a:pt x="20" y="26"/>
                  <a:pt x="20" y="26"/>
                  <a:pt x="20" y="26"/>
                </a:cubicBezTo>
                <a:cubicBezTo>
                  <a:pt x="20" y="26"/>
                  <a:pt x="20" y="26"/>
                  <a:pt x="20" y="26"/>
                </a:cubicBezTo>
                <a:cubicBezTo>
                  <a:pt x="20" y="26"/>
                  <a:pt x="20" y="26"/>
                  <a:pt x="20" y="26"/>
                </a:cubicBezTo>
                <a:cubicBezTo>
                  <a:pt x="20" y="26"/>
                  <a:pt x="20" y="26"/>
                  <a:pt x="20" y="26"/>
                </a:cubicBezTo>
                <a:cubicBezTo>
                  <a:pt x="20" y="26"/>
                  <a:pt x="20" y="27"/>
                  <a:pt x="20" y="27"/>
                </a:cubicBezTo>
                <a:cubicBezTo>
                  <a:pt x="20" y="27"/>
                  <a:pt x="19" y="27"/>
                  <a:pt x="19" y="27"/>
                </a:cubicBezTo>
                <a:cubicBezTo>
                  <a:pt x="19" y="27"/>
                  <a:pt x="19" y="27"/>
                  <a:pt x="19" y="27"/>
                </a:cubicBezTo>
                <a:cubicBezTo>
                  <a:pt x="19" y="27"/>
                  <a:pt x="19" y="27"/>
                  <a:pt x="19" y="27"/>
                </a:cubicBezTo>
                <a:cubicBezTo>
                  <a:pt x="19" y="27"/>
                  <a:pt x="19" y="27"/>
                  <a:pt x="19" y="26"/>
                </a:cubicBezTo>
                <a:cubicBezTo>
                  <a:pt x="19" y="26"/>
                  <a:pt x="19" y="26"/>
                  <a:pt x="19" y="26"/>
                </a:cubicBezTo>
                <a:cubicBezTo>
                  <a:pt x="19" y="26"/>
                  <a:pt x="19" y="26"/>
                  <a:pt x="19" y="26"/>
                </a:cubicBezTo>
                <a:cubicBezTo>
                  <a:pt x="19" y="26"/>
                  <a:pt x="19" y="26"/>
                  <a:pt x="19" y="26"/>
                </a:cubicBezTo>
                <a:cubicBezTo>
                  <a:pt x="19" y="26"/>
                  <a:pt x="19" y="26"/>
                  <a:pt x="19" y="26"/>
                </a:cubicBezTo>
                <a:cubicBezTo>
                  <a:pt x="19" y="26"/>
                  <a:pt x="19" y="26"/>
                  <a:pt x="19" y="26"/>
                </a:cubicBezTo>
                <a:cubicBezTo>
                  <a:pt x="19" y="26"/>
                  <a:pt x="19" y="26"/>
                  <a:pt x="19" y="26"/>
                </a:cubicBezTo>
                <a:cubicBezTo>
                  <a:pt x="19" y="26"/>
                  <a:pt x="19" y="26"/>
                  <a:pt x="19" y="26"/>
                </a:cubicBezTo>
                <a:cubicBezTo>
                  <a:pt x="19" y="26"/>
                  <a:pt x="19" y="26"/>
                  <a:pt x="19" y="26"/>
                </a:cubicBezTo>
                <a:cubicBezTo>
                  <a:pt x="19" y="26"/>
                  <a:pt x="19" y="26"/>
                  <a:pt x="19" y="26"/>
                </a:cubicBezTo>
                <a:cubicBezTo>
                  <a:pt x="19" y="26"/>
                  <a:pt x="19" y="26"/>
                  <a:pt x="19" y="27"/>
                </a:cubicBezTo>
                <a:cubicBezTo>
                  <a:pt x="19" y="27"/>
                  <a:pt x="19" y="27"/>
                  <a:pt x="19" y="27"/>
                </a:cubicBezTo>
                <a:cubicBezTo>
                  <a:pt x="19" y="27"/>
                  <a:pt x="19" y="27"/>
                  <a:pt x="19" y="27"/>
                </a:cubicBezTo>
                <a:cubicBezTo>
                  <a:pt x="19" y="27"/>
                  <a:pt x="19" y="27"/>
                  <a:pt x="19" y="27"/>
                </a:cubicBezTo>
                <a:cubicBezTo>
                  <a:pt x="19" y="27"/>
                  <a:pt x="19" y="27"/>
                  <a:pt x="19" y="27"/>
                </a:cubicBezTo>
                <a:cubicBezTo>
                  <a:pt x="19" y="27"/>
                  <a:pt x="19" y="27"/>
                  <a:pt x="19" y="27"/>
                </a:cubicBezTo>
                <a:cubicBezTo>
                  <a:pt x="19" y="27"/>
                  <a:pt x="19" y="27"/>
                  <a:pt x="19" y="27"/>
                </a:cubicBezTo>
                <a:cubicBezTo>
                  <a:pt x="19" y="27"/>
                  <a:pt x="19" y="27"/>
                  <a:pt x="19" y="27"/>
                </a:cubicBezTo>
                <a:cubicBezTo>
                  <a:pt x="19" y="27"/>
                  <a:pt x="19" y="27"/>
                  <a:pt x="19" y="27"/>
                </a:cubicBezTo>
                <a:cubicBezTo>
                  <a:pt x="19" y="27"/>
                  <a:pt x="19" y="27"/>
                  <a:pt x="19" y="27"/>
                </a:cubicBezTo>
                <a:cubicBezTo>
                  <a:pt x="19" y="27"/>
                  <a:pt x="19" y="27"/>
                  <a:pt x="19" y="26"/>
                </a:cubicBezTo>
                <a:cubicBezTo>
                  <a:pt x="19" y="26"/>
                  <a:pt x="19" y="26"/>
                  <a:pt x="19" y="26"/>
                </a:cubicBezTo>
                <a:cubicBezTo>
                  <a:pt x="19" y="26"/>
                  <a:pt x="19" y="26"/>
                  <a:pt x="19" y="26"/>
                </a:cubicBezTo>
                <a:cubicBezTo>
                  <a:pt x="19" y="26"/>
                  <a:pt x="19" y="26"/>
                  <a:pt x="19" y="26"/>
                </a:cubicBezTo>
                <a:cubicBezTo>
                  <a:pt x="19" y="26"/>
                  <a:pt x="19" y="26"/>
                  <a:pt x="19" y="26"/>
                </a:cubicBezTo>
                <a:cubicBezTo>
                  <a:pt x="19" y="26"/>
                  <a:pt x="18" y="26"/>
                  <a:pt x="18" y="26"/>
                </a:cubicBezTo>
                <a:cubicBezTo>
                  <a:pt x="18" y="26"/>
                  <a:pt x="18" y="26"/>
                  <a:pt x="18" y="26"/>
                </a:cubicBezTo>
                <a:cubicBezTo>
                  <a:pt x="18" y="26"/>
                  <a:pt x="18" y="26"/>
                  <a:pt x="18" y="26"/>
                </a:cubicBezTo>
                <a:cubicBezTo>
                  <a:pt x="18" y="26"/>
                  <a:pt x="18" y="26"/>
                  <a:pt x="18" y="26"/>
                </a:cubicBezTo>
                <a:cubicBezTo>
                  <a:pt x="18" y="26"/>
                  <a:pt x="18" y="26"/>
                  <a:pt x="18" y="26"/>
                </a:cubicBezTo>
                <a:cubicBezTo>
                  <a:pt x="18" y="26"/>
                  <a:pt x="19" y="26"/>
                  <a:pt x="19" y="26"/>
                </a:cubicBezTo>
                <a:cubicBezTo>
                  <a:pt x="19" y="26"/>
                  <a:pt x="19" y="26"/>
                  <a:pt x="19" y="26"/>
                </a:cubicBezTo>
                <a:cubicBezTo>
                  <a:pt x="19" y="26"/>
                  <a:pt x="19" y="26"/>
                  <a:pt x="19" y="26"/>
                </a:cubicBezTo>
                <a:cubicBezTo>
                  <a:pt x="19" y="26"/>
                  <a:pt x="19" y="26"/>
                  <a:pt x="19" y="26"/>
                </a:cubicBezTo>
                <a:cubicBezTo>
                  <a:pt x="19" y="26"/>
                  <a:pt x="19" y="26"/>
                  <a:pt x="19" y="26"/>
                </a:cubicBezTo>
                <a:cubicBezTo>
                  <a:pt x="19" y="26"/>
                  <a:pt x="19" y="26"/>
                  <a:pt x="19" y="26"/>
                </a:cubicBezTo>
                <a:cubicBezTo>
                  <a:pt x="19" y="26"/>
                  <a:pt x="19" y="26"/>
                  <a:pt x="19" y="26"/>
                </a:cubicBezTo>
                <a:cubicBezTo>
                  <a:pt x="19" y="26"/>
                  <a:pt x="19" y="26"/>
                  <a:pt x="19" y="26"/>
                </a:cubicBezTo>
                <a:cubicBezTo>
                  <a:pt x="19" y="26"/>
                  <a:pt x="19" y="27"/>
                  <a:pt x="19" y="27"/>
                </a:cubicBezTo>
                <a:cubicBezTo>
                  <a:pt x="19" y="27"/>
                  <a:pt x="19" y="27"/>
                  <a:pt x="19" y="27"/>
                </a:cubicBezTo>
                <a:cubicBezTo>
                  <a:pt x="19" y="27"/>
                  <a:pt x="19" y="27"/>
                  <a:pt x="19" y="27"/>
                </a:cubicBezTo>
                <a:cubicBezTo>
                  <a:pt x="19" y="27"/>
                  <a:pt x="19" y="27"/>
                  <a:pt x="19" y="27"/>
                </a:cubicBezTo>
                <a:cubicBezTo>
                  <a:pt x="19" y="27"/>
                  <a:pt x="19" y="27"/>
                  <a:pt x="19" y="27"/>
                </a:cubicBezTo>
                <a:cubicBezTo>
                  <a:pt x="19" y="27"/>
                  <a:pt x="19" y="27"/>
                  <a:pt x="19" y="27"/>
                </a:cubicBezTo>
                <a:cubicBezTo>
                  <a:pt x="19" y="27"/>
                  <a:pt x="19" y="27"/>
                  <a:pt x="19" y="27"/>
                </a:cubicBezTo>
                <a:cubicBezTo>
                  <a:pt x="19" y="27"/>
                  <a:pt x="19" y="27"/>
                  <a:pt x="19" y="27"/>
                </a:cubicBezTo>
                <a:cubicBezTo>
                  <a:pt x="19" y="27"/>
                  <a:pt x="19" y="27"/>
                  <a:pt x="19" y="27"/>
                </a:cubicBezTo>
                <a:cubicBezTo>
                  <a:pt x="19" y="27"/>
                  <a:pt x="19" y="27"/>
                  <a:pt x="19" y="27"/>
                </a:cubicBezTo>
                <a:cubicBezTo>
                  <a:pt x="19" y="27"/>
                  <a:pt x="19" y="27"/>
                  <a:pt x="19" y="27"/>
                </a:cubicBezTo>
                <a:cubicBezTo>
                  <a:pt x="19" y="27"/>
                  <a:pt x="19" y="27"/>
                  <a:pt x="19" y="27"/>
                </a:cubicBezTo>
                <a:cubicBezTo>
                  <a:pt x="19" y="27"/>
                  <a:pt x="19" y="27"/>
                  <a:pt x="19" y="27"/>
                </a:cubicBezTo>
                <a:cubicBezTo>
                  <a:pt x="19" y="27"/>
                  <a:pt x="19" y="27"/>
                  <a:pt x="19" y="27"/>
                </a:cubicBezTo>
                <a:cubicBezTo>
                  <a:pt x="19" y="27"/>
                  <a:pt x="19" y="27"/>
                  <a:pt x="19" y="27"/>
                </a:cubicBezTo>
                <a:cubicBezTo>
                  <a:pt x="19" y="27"/>
                  <a:pt x="19" y="27"/>
                  <a:pt x="19" y="27"/>
                </a:cubicBezTo>
                <a:cubicBezTo>
                  <a:pt x="19" y="27"/>
                  <a:pt x="19" y="27"/>
                  <a:pt x="19" y="27"/>
                </a:cubicBezTo>
                <a:cubicBezTo>
                  <a:pt x="19" y="27"/>
                  <a:pt x="19" y="27"/>
                  <a:pt x="19" y="27"/>
                </a:cubicBezTo>
                <a:cubicBezTo>
                  <a:pt x="19" y="27"/>
                  <a:pt x="19" y="27"/>
                  <a:pt x="19" y="27"/>
                </a:cubicBezTo>
                <a:cubicBezTo>
                  <a:pt x="19" y="27"/>
                  <a:pt x="19" y="27"/>
                  <a:pt x="19" y="27"/>
                </a:cubicBezTo>
                <a:cubicBezTo>
                  <a:pt x="19" y="27"/>
                  <a:pt x="19" y="27"/>
                  <a:pt x="19" y="27"/>
                </a:cubicBezTo>
                <a:cubicBezTo>
                  <a:pt x="19" y="27"/>
                  <a:pt x="19" y="27"/>
                  <a:pt x="18" y="27"/>
                </a:cubicBezTo>
                <a:cubicBezTo>
                  <a:pt x="18" y="27"/>
                  <a:pt x="18" y="27"/>
                  <a:pt x="18" y="27"/>
                </a:cubicBezTo>
                <a:cubicBezTo>
                  <a:pt x="18" y="27"/>
                  <a:pt x="18" y="27"/>
                  <a:pt x="18" y="27"/>
                </a:cubicBezTo>
                <a:cubicBezTo>
                  <a:pt x="18" y="27"/>
                  <a:pt x="18" y="27"/>
                  <a:pt x="18" y="27"/>
                </a:cubicBezTo>
                <a:cubicBezTo>
                  <a:pt x="19" y="27"/>
                  <a:pt x="19" y="27"/>
                  <a:pt x="19" y="27"/>
                </a:cubicBezTo>
                <a:cubicBezTo>
                  <a:pt x="19" y="27"/>
                  <a:pt x="18" y="27"/>
                  <a:pt x="19" y="27"/>
                </a:cubicBezTo>
                <a:cubicBezTo>
                  <a:pt x="19" y="27"/>
                  <a:pt x="19" y="27"/>
                  <a:pt x="19" y="27"/>
                </a:cubicBezTo>
                <a:cubicBezTo>
                  <a:pt x="19" y="27"/>
                  <a:pt x="19" y="27"/>
                  <a:pt x="19" y="27"/>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8" y="27"/>
                  <a:pt x="18" y="28"/>
                </a:cubicBezTo>
                <a:cubicBezTo>
                  <a:pt x="18" y="28"/>
                  <a:pt x="18" y="28"/>
                  <a:pt x="18" y="28"/>
                </a:cubicBezTo>
                <a:cubicBezTo>
                  <a:pt x="18" y="28"/>
                  <a:pt x="18" y="28"/>
                  <a:pt x="18" y="28"/>
                </a:cubicBezTo>
                <a:cubicBezTo>
                  <a:pt x="18" y="28"/>
                  <a:pt x="18" y="28"/>
                  <a:pt x="18" y="28"/>
                </a:cubicBezTo>
                <a:cubicBezTo>
                  <a:pt x="18" y="28"/>
                  <a:pt x="18" y="28"/>
                  <a:pt x="18" y="28"/>
                </a:cubicBezTo>
                <a:cubicBezTo>
                  <a:pt x="18" y="28"/>
                  <a:pt x="18" y="28"/>
                  <a:pt x="18" y="28"/>
                </a:cubicBezTo>
                <a:cubicBezTo>
                  <a:pt x="18" y="28"/>
                  <a:pt x="18" y="28"/>
                  <a:pt x="18" y="28"/>
                </a:cubicBezTo>
                <a:cubicBezTo>
                  <a:pt x="18" y="28"/>
                  <a:pt x="18" y="28"/>
                  <a:pt x="18" y="28"/>
                </a:cubicBezTo>
                <a:cubicBezTo>
                  <a:pt x="18" y="28"/>
                  <a:pt x="18" y="28"/>
                  <a:pt x="18" y="28"/>
                </a:cubicBezTo>
                <a:cubicBezTo>
                  <a:pt x="18" y="28"/>
                  <a:pt x="18" y="28"/>
                  <a:pt x="18" y="28"/>
                </a:cubicBezTo>
                <a:cubicBezTo>
                  <a:pt x="18" y="28"/>
                  <a:pt x="18" y="28"/>
                  <a:pt x="18" y="28"/>
                </a:cubicBezTo>
                <a:cubicBezTo>
                  <a:pt x="18" y="28"/>
                  <a:pt x="18" y="28"/>
                  <a:pt x="18" y="28"/>
                </a:cubicBezTo>
                <a:cubicBezTo>
                  <a:pt x="18" y="28"/>
                  <a:pt x="18" y="28"/>
                  <a:pt x="18" y="28"/>
                </a:cubicBezTo>
                <a:cubicBezTo>
                  <a:pt x="18" y="28"/>
                  <a:pt x="18" y="28"/>
                  <a:pt x="18" y="28"/>
                </a:cubicBezTo>
                <a:cubicBezTo>
                  <a:pt x="18" y="28"/>
                  <a:pt x="18" y="28"/>
                  <a:pt x="18" y="28"/>
                </a:cubicBezTo>
                <a:cubicBezTo>
                  <a:pt x="18" y="28"/>
                  <a:pt x="18" y="28"/>
                  <a:pt x="18" y="28"/>
                </a:cubicBezTo>
                <a:cubicBezTo>
                  <a:pt x="18" y="28"/>
                  <a:pt x="18" y="28"/>
                  <a:pt x="18" y="28"/>
                </a:cubicBezTo>
                <a:cubicBezTo>
                  <a:pt x="18" y="28"/>
                  <a:pt x="18" y="28"/>
                  <a:pt x="18" y="28"/>
                </a:cubicBezTo>
                <a:cubicBezTo>
                  <a:pt x="18" y="28"/>
                  <a:pt x="18" y="28"/>
                  <a:pt x="18" y="28"/>
                </a:cubicBezTo>
                <a:cubicBezTo>
                  <a:pt x="18" y="28"/>
                  <a:pt x="18" y="28"/>
                  <a:pt x="18" y="28"/>
                </a:cubicBezTo>
                <a:cubicBezTo>
                  <a:pt x="17" y="28"/>
                  <a:pt x="17" y="28"/>
                  <a:pt x="18" y="28"/>
                </a:cubicBezTo>
                <a:cubicBezTo>
                  <a:pt x="18" y="28"/>
                  <a:pt x="18" y="28"/>
                  <a:pt x="18" y="28"/>
                </a:cubicBezTo>
                <a:cubicBezTo>
                  <a:pt x="18" y="28"/>
                  <a:pt x="17" y="28"/>
                  <a:pt x="17" y="28"/>
                </a:cubicBezTo>
                <a:cubicBezTo>
                  <a:pt x="17" y="28"/>
                  <a:pt x="17" y="28"/>
                  <a:pt x="17" y="28"/>
                </a:cubicBezTo>
                <a:cubicBezTo>
                  <a:pt x="17" y="28"/>
                  <a:pt x="17" y="28"/>
                  <a:pt x="17" y="28"/>
                </a:cubicBezTo>
                <a:cubicBezTo>
                  <a:pt x="17" y="28"/>
                  <a:pt x="17" y="28"/>
                  <a:pt x="17" y="29"/>
                </a:cubicBezTo>
                <a:cubicBezTo>
                  <a:pt x="17" y="29"/>
                  <a:pt x="17" y="29"/>
                  <a:pt x="17" y="29"/>
                </a:cubicBezTo>
                <a:cubicBezTo>
                  <a:pt x="17" y="29"/>
                  <a:pt x="17" y="29"/>
                  <a:pt x="17" y="29"/>
                </a:cubicBezTo>
                <a:cubicBezTo>
                  <a:pt x="17" y="29"/>
                  <a:pt x="17" y="29"/>
                  <a:pt x="17" y="29"/>
                </a:cubicBezTo>
                <a:cubicBezTo>
                  <a:pt x="17" y="29"/>
                  <a:pt x="17" y="29"/>
                  <a:pt x="17" y="29"/>
                </a:cubicBezTo>
                <a:cubicBezTo>
                  <a:pt x="17" y="29"/>
                  <a:pt x="17" y="29"/>
                  <a:pt x="17" y="29"/>
                </a:cubicBezTo>
                <a:cubicBezTo>
                  <a:pt x="17" y="29"/>
                  <a:pt x="17" y="29"/>
                  <a:pt x="17" y="29"/>
                </a:cubicBezTo>
                <a:cubicBezTo>
                  <a:pt x="17" y="29"/>
                  <a:pt x="17" y="29"/>
                  <a:pt x="17" y="29"/>
                </a:cubicBezTo>
                <a:cubicBezTo>
                  <a:pt x="17" y="29"/>
                  <a:pt x="17" y="29"/>
                  <a:pt x="17" y="29"/>
                </a:cubicBezTo>
                <a:cubicBezTo>
                  <a:pt x="17" y="29"/>
                  <a:pt x="17" y="29"/>
                  <a:pt x="17" y="29"/>
                </a:cubicBezTo>
                <a:cubicBezTo>
                  <a:pt x="17" y="29"/>
                  <a:pt x="17" y="29"/>
                  <a:pt x="17" y="29"/>
                </a:cubicBezTo>
                <a:cubicBezTo>
                  <a:pt x="17" y="29"/>
                  <a:pt x="17" y="29"/>
                  <a:pt x="17" y="29"/>
                </a:cubicBezTo>
                <a:cubicBezTo>
                  <a:pt x="17" y="29"/>
                  <a:pt x="17" y="29"/>
                  <a:pt x="18" y="29"/>
                </a:cubicBezTo>
                <a:cubicBezTo>
                  <a:pt x="18" y="29"/>
                  <a:pt x="18" y="29"/>
                  <a:pt x="18" y="29"/>
                </a:cubicBezTo>
                <a:cubicBezTo>
                  <a:pt x="18" y="29"/>
                  <a:pt x="18" y="29"/>
                  <a:pt x="18" y="29"/>
                </a:cubicBezTo>
                <a:cubicBezTo>
                  <a:pt x="18" y="29"/>
                  <a:pt x="18" y="29"/>
                  <a:pt x="18" y="29"/>
                </a:cubicBezTo>
                <a:cubicBezTo>
                  <a:pt x="18" y="29"/>
                  <a:pt x="18" y="29"/>
                  <a:pt x="18" y="29"/>
                </a:cubicBezTo>
                <a:cubicBezTo>
                  <a:pt x="18" y="29"/>
                  <a:pt x="18" y="29"/>
                  <a:pt x="18" y="29"/>
                </a:cubicBezTo>
                <a:cubicBezTo>
                  <a:pt x="18" y="29"/>
                  <a:pt x="18" y="29"/>
                  <a:pt x="18" y="29"/>
                </a:cubicBezTo>
                <a:cubicBezTo>
                  <a:pt x="18" y="29"/>
                  <a:pt x="18" y="29"/>
                  <a:pt x="18" y="29"/>
                </a:cubicBezTo>
                <a:cubicBezTo>
                  <a:pt x="18" y="29"/>
                  <a:pt x="18" y="29"/>
                  <a:pt x="18" y="29"/>
                </a:cubicBezTo>
                <a:cubicBezTo>
                  <a:pt x="18" y="29"/>
                  <a:pt x="18" y="29"/>
                  <a:pt x="18" y="29"/>
                </a:cubicBezTo>
                <a:cubicBezTo>
                  <a:pt x="18" y="29"/>
                  <a:pt x="18" y="29"/>
                  <a:pt x="18" y="29"/>
                </a:cubicBezTo>
                <a:cubicBezTo>
                  <a:pt x="18" y="29"/>
                  <a:pt x="18" y="29"/>
                  <a:pt x="18" y="29"/>
                </a:cubicBezTo>
                <a:cubicBezTo>
                  <a:pt x="18" y="29"/>
                  <a:pt x="18" y="29"/>
                  <a:pt x="18" y="29"/>
                </a:cubicBezTo>
                <a:cubicBezTo>
                  <a:pt x="18" y="29"/>
                  <a:pt x="18" y="29"/>
                  <a:pt x="18" y="29"/>
                </a:cubicBezTo>
                <a:cubicBezTo>
                  <a:pt x="18" y="29"/>
                  <a:pt x="18" y="29"/>
                  <a:pt x="18" y="29"/>
                </a:cubicBezTo>
                <a:cubicBezTo>
                  <a:pt x="18" y="29"/>
                  <a:pt x="18" y="29"/>
                  <a:pt x="18" y="29"/>
                </a:cubicBezTo>
                <a:cubicBezTo>
                  <a:pt x="18" y="29"/>
                  <a:pt x="18" y="29"/>
                  <a:pt x="17" y="29"/>
                </a:cubicBezTo>
                <a:cubicBezTo>
                  <a:pt x="18" y="29"/>
                  <a:pt x="18" y="29"/>
                  <a:pt x="18" y="29"/>
                </a:cubicBezTo>
                <a:cubicBezTo>
                  <a:pt x="18" y="29"/>
                  <a:pt x="18" y="29"/>
                  <a:pt x="18" y="29"/>
                </a:cubicBezTo>
                <a:cubicBezTo>
                  <a:pt x="18" y="29"/>
                  <a:pt x="18" y="29"/>
                  <a:pt x="18" y="29"/>
                </a:cubicBezTo>
                <a:cubicBezTo>
                  <a:pt x="18" y="29"/>
                  <a:pt x="18" y="29"/>
                  <a:pt x="18" y="29"/>
                </a:cubicBezTo>
                <a:cubicBezTo>
                  <a:pt x="18" y="29"/>
                  <a:pt x="18" y="29"/>
                  <a:pt x="18" y="29"/>
                </a:cubicBezTo>
                <a:cubicBezTo>
                  <a:pt x="18" y="29"/>
                  <a:pt x="18" y="29"/>
                  <a:pt x="18" y="29"/>
                </a:cubicBezTo>
                <a:cubicBezTo>
                  <a:pt x="18" y="29"/>
                  <a:pt x="18" y="29"/>
                  <a:pt x="18" y="29"/>
                </a:cubicBezTo>
                <a:cubicBezTo>
                  <a:pt x="18" y="29"/>
                  <a:pt x="18" y="29"/>
                  <a:pt x="18" y="29"/>
                </a:cubicBezTo>
                <a:cubicBezTo>
                  <a:pt x="18" y="29"/>
                  <a:pt x="18" y="29"/>
                  <a:pt x="18" y="29"/>
                </a:cubicBezTo>
                <a:cubicBezTo>
                  <a:pt x="18" y="30"/>
                  <a:pt x="18" y="30"/>
                  <a:pt x="18" y="30"/>
                </a:cubicBezTo>
                <a:cubicBezTo>
                  <a:pt x="18" y="30"/>
                  <a:pt x="18" y="30"/>
                  <a:pt x="18" y="30"/>
                </a:cubicBezTo>
                <a:cubicBezTo>
                  <a:pt x="18" y="30"/>
                  <a:pt x="18" y="30"/>
                  <a:pt x="18" y="30"/>
                </a:cubicBezTo>
                <a:cubicBezTo>
                  <a:pt x="18" y="30"/>
                  <a:pt x="18" y="30"/>
                  <a:pt x="18" y="30"/>
                </a:cubicBezTo>
                <a:cubicBezTo>
                  <a:pt x="18" y="30"/>
                  <a:pt x="19" y="30"/>
                  <a:pt x="19" y="30"/>
                </a:cubicBezTo>
                <a:cubicBezTo>
                  <a:pt x="19" y="30"/>
                  <a:pt x="19" y="30"/>
                  <a:pt x="19" y="30"/>
                </a:cubicBezTo>
                <a:cubicBezTo>
                  <a:pt x="19" y="30"/>
                  <a:pt x="19" y="30"/>
                  <a:pt x="19" y="30"/>
                </a:cubicBezTo>
                <a:cubicBezTo>
                  <a:pt x="19" y="30"/>
                  <a:pt x="19" y="30"/>
                  <a:pt x="19" y="30"/>
                </a:cubicBezTo>
                <a:cubicBezTo>
                  <a:pt x="19" y="30"/>
                  <a:pt x="19" y="30"/>
                  <a:pt x="19" y="30"/>
                </a:cubicBezTo>
                <a:cubicBezTo>
                  <a:pt x="19" y="30"/>
                  <a:pt x="19" y="30"/>
                  <a:pt x="19" y="30"/>
                </a:cubicBezTo>
                <a:cubicBezTo>
                  <a:pt x="19" y="30"/>
                  <a:pt x="19" y="30"/>
                  <a:pt x="19" y="30"/>
                </a:cubicBezTo>
                <a:cubicBezTo>
                  <a:pt x="19" y="30"/>
                  <a:pt x="19" y="30"/>
                  <a:pt x="19" y="30"/>
                </a:cubicBezTo>
                <a:cubicBezTo>
                  <a:pt x="19" y="30"/>
                  <a:pt x="19" y="30"/>
                  <a:pt x="19" y="30"/>
                </a:cubicBezTo>
                <a:cubicBezTo>
                  <a:pt x="19" y="30"/>
                  <a:pt x="19" y="30"/>
                  <a:pt x="19" y="30"/>
                </a:cubicBezTo>
                <a:cubicBezTo>
                  <a:pt x="19" y="30"/>
                  <a:pt x="19" y="30"/>
                  <a:pt x="19" y="30"/>
                </a:cubicBezTo>
                <a:cubicBezTo>
                  <a:pt x="19" y="30"/>
                  <a:pt x="19" y="30"/>
                  <a:pt x="19" y="30"/>
                </a:cubicBezTo>
                <a:cubicBezTo>
                  <a:pt x="19" y="30"/>
                  <a:pt x="19" y="30"/>
                  <a:pt x="19" y="30"/>
                </a:cubicBezTo>
                <a:cubicBezTo>
                  <a:pt x="19" y="30"/>
                  <a:pt x="19" y="30"/>
                  <a:pt x="19" y="30"/>
                </a:cubicBezTo>
                <a:cubicBezTo>
                  <a:pt x="19" y="30"/>
                  <a:pt x="19" y="30"/>
                  <a:pt x="19" y="30"/>
                </a:cubicBezTo>
                <a:cubicBezTo>
                  <a:pt x="19" y="30"/>
                  <a:pt x="19" y="30"/>
                  <a:pt x="19" y="30"/>
                </a:cubicBezTo>
                <a:cubicBezTo>
                  <a:pt x="19" y="30"/>
                  <a:pt x="19" y="30"/>
                  <a:pt x="19" y="30"/>
                </a:cubicBezTo>
                <a:cubicBezTo>
                  <a:pt x="19" y="30"/>
                  <a:pt x="19" y="30"/>
                  <a:pt x="19" y="30"/>
                </a:cubicBezTo>
                <a:cubicBezTo>
                  <a:pt x="19" y="30"/>
                  <a:pt x="19" y="30"/>
                  <a:pt x="19" y="30"/>
                </a:cubicBezTo>
                <a:cubicBezTo>
                  <a:pt x="19" y="30"/>
                  <a:pt x="19" y="30"/>
                  <a:pt x="19" y="30"/>
                </a:cubicBezTo>
                <a:cubicBezTo>
                  <a:pt x="19" y="30"/>
                  <a:pt x="20" y="30"/>
                  <a:pt x="20" y="30"/>
                </a:cubicBezTo>
                <a:cubicBezTo>
                  <a:pt x="20" y="30"/>
                  <a:pt x="20" y="30"/>
                  <a:pt x="20" y="30"/>
                </a:cubicBezTo>
                <a:cubicBezTo>
                  <a:pt x="20" y="30"/>
                  <a:pt x="20" y="30"/>
                  <a:pt x="20" y="30"/>
                </a:cubicBezTo>
                <a:cubicBezTo>
                  <a:pt x="20" y="30"/>
                  <a:pt x="20" y="30"/>
                  <a:pt x="20" y="30"/>
                </a:cubicBezTo>
                <a:cubicBezTo>
                  <a:pt x="20" y="30"/>
                  <a:pt x="20" y="30"/>
                  <a:pt x="20" y="30"/>
                </a:cubicBezTo>
                <a:cubicBezTo>
                  <a:pt x="20" y="30"/>
                  <a:pt x="20" y="30"/>
                  <a:pt x="20" y="30"/>
                </a:cubicBezTo>
                <a:cubicBezTo>
                  <a:pt x="20" y="31"/>
                  <a:pt x="20" y="31"/>
                  <a:pt x="20" y="31"/>
                </a:cubicBezTo>
                <a:cubicBezTo>
                  <a:pt x="20" y="31"/>
                  <a:pt x="20" y="31"/>
                  <a:pt x="20" y="31"/>
                </a:cubicBezTo>
                <a:cubicBezTo>
                  <a:pt x="20" y="31"/>
                  <a:pt x="20" y="31"/>
                  <a:pt x="20" y="31"/>
                </a:cubicBezTo>
                <a:cubicBezTo>
                  <a:pt x="20" y="31"/>
                  <a:pt x="20" y="31"/>
                  <a:pt x="20" y="31"/>
                </a:cubicBezTo>
                <a:cubicBezTo>
                  <a:pt x="20" y="31"/>
                  <a:pt x="19" y="31"/>
                  <a:pt x="19" y="31"/>
                </a:cubicBezTo>
                <a:cubicBezTo>
                  <a:pt x="19" y="31"/>
                  <a:pt x="19" y="31"/>
                  <a:pt x="19" y="31"/>
                </a:cubicBezTo>
                <a:cubicBezTo>
                  <a:pt x="19" y="31"/>
                  <a:pt x="19" y="31"/>
                  <a:pt x="19" y="31"/>
                </a:cubicBezTo>
                <a:cubicBezTo>
                  <a:pt x="19" y="31"/>
                  <a:pt x="19" y="31"/>
                  <a:pt x="19" y="31"/>
                </a:cubicBezTo>
                <a:cubicBezTo>
                  <a:pt x="19" y="31"/>
                  <a:pt x="19" y="31"/>
                  <a:pt x="19" y="31"/>
                </a:cubicBezTo>
                <a:cubicBezTo>
                  <a:pt x="19" y="31"/>
                  <a:pt x="19" y="31"/>
                  <a:pt x="19" y="31"/>
                </a:cubicBezTo>
                <a:cubicBezTo>
                  <a:pt x="19" y="31"/>
                  <a:pt x="19" y="31"/>
                  <a:pt x="19" y="31"/>
                </a:cubicBezTo>
                <a:cubicBezTo>
                  <a:pt x="20" y="31"/>
                  <a:pt x="20" y="31"/>
                  <a:pt x="20" y="31"/>
                </a:cubicBezTo>
                <a:cubicBezTo>
                  <a:pt x="20" y="31"/>
                  <a:pt x="20" y="31"/>
                  <a:pt x="20" y="31"/>
                </a:cubicBezTo>
                <a:cubicBezTo>
                  <a:pt x="20" y="31"/>
                  <a:pt x="20" y="31"/>
                  <a:pt x="20" y="31"/>
                </a:cubicBezTo>
                <a:cubicBezTo>
                  <a:pt x="20" y="31"/>
                  <a:pt x="20" y="31"/>
                  <a:pt x="20" y="31"/>
                </a:cubicBezTo>
                <a:cubicBezTo>
                  <a:pt x="20" y="32"/>
                  <a:pt x="20" y="32"/>
                  <a:pt x="20" y="32"/>
                </a:cubicBezTo>
                <a:cubicBezTo>
                  <a:pt x="20" y="32"/>
                  <a:pt x="20" y="32"/>
                  <a:pt x="20" y="32"/>
                </a:cubicBezTo>
                <a:cubicBezTo>
                  <a:pt x="20" y="32"/>
                  <a:pt x="20" y="32"/>
                  <a:pt x="20" y="32"/>
                </a:cubicBezTo>
                <a:cubicBezTo>
                  <a:pt x="20" y="32"/>
                  <a:pt x="20" y="32"/>
                  <a:pt x="20" y="32"/>
                </a:cubicBezTo>
                <a:cubicBezTo>
                  <a:pt x="20" y="32"/>
                  <a:pt x="20" y="32"/>
                  <a:pt x="20" y="32"/>
                </a:cubicBezTo>
                <a:cubicBezTo>
                  <a:pt x="20" y="32"/>
                  <a:pt x="20" y="32"/>
                  <a:pt x="20" y="32"/>
                </a:cubicBezTo>
                <a:cubicBezTo>
                  <a:pt x="20" y="32"/>
                  <a:pt x="20" y="32"/>
                  <a:pt x="20" y="32"/>
                </a:cubicBezTo>
                <a:cubicBezTo>
                  <a:pt x="20" y="32"/>
                  <a:pt x="20" y="32"/>
                  <a:pt x="20" y="32"/>
                </a:cubicBezTo>
                <a:cubicBezTo>
                  <a:pt x="20" y="32"/>
                  <a:pt x="20" y="32"/>
                  <a:pt x="20" y="32"/>
                </a:cubicBezTo>
                <a:cubicBezTo>
                  <a:pt x="20" y="32"/>
                  <a:pt x="20" y="32"/>
                  <a:pt x="20" y="32"/>
                </a:cubicBezTo>
                <a:cubicBezTo>
                  <a:pt x="20" y="32"/>
                  <a:pt x="20" y="32"/>
                  <a:pt x="20" y="32"/>
                </a:cubicBezTo>
                <a:cubicBezTo>
                  <a:pt x="20" y="32"/>
                  <a:pt x="20" y="32"/>
                  <a:pt x="20" y="32"/>
                </a:cubicBezTo>
                <a:cubicBezTo>
                  <a:pt x="20" y="32"/>
                  <a:pt x="20" y="32"/>
                  <a:pt x="20" y="32"/>
                </a:cubicBezTo>
                <a:cubicBezTo>
                  <a:pt x="20" y="32"/>
                  <a:pt x="20" y="32"/>
                  <a:pt x="20" y="32"/>
                </a:cubicBezTo>
                <a:cubicBezTo>
                  <a:pt x="20" y="32"/>
                  <a:pt x="20" y="32"/>
                  <a:pt x="20" y="32"/>
                </a:cubicBezTo>
                <a:cubicBezTo>
                  <a:pt x="20" y="32"/>
                  <a:pt x="20" y="32"/>
                  <a:pt x="20" y="32"/>
                </a:cubicBezTo>
                <a:cubicBezTo>
                  <a:pt x="20" y="32"/>
                  <a:pt x="20" y="32"/>
                  <a:pt x="20" y="32"/>
                </a:cubicBezTo>
                <a:cubicBezTo>
                  <a:pt x="20" y="32"/>
                  <a:pt x="20" y="32"/>
                  <a:pt x="20" y="32"/>
                </a:cubicBezTo>
                <a:cubicBezTo>
                  <a:pt x="20" y="32"/>
                  <a:pt x="20" y="32"/>
                  <a:pt x="20" y="32"/>
                </a:cubicBezTo>
                <a:cubicBezTo>
                  <a:pt x="20" y="32"/>
                  <a:pt x="20" y="32"/>
                  <a:pt x="20" y="32"/>
                </a:cubicBezTo>
                <a:cubicBezTo>
                  <a:pt x="20" y="32"/>
                  <a:pt x="20" y="32"/>
                  <a:pt x="20" y="32"/>
                </a:cubicBezTo>
                <a:cubicBezTo>
                  <a:pt x="20" y="32"/>
                  <a:pt x="20" y="32"/>
                  <a:pt x="20" y="32"/>
                </a:cubicBezTo>
                <a:cubicBezTo>
                  <a:pt x="20" y="32"/>
                  <a:pt x="20" y="32"/>
                  <a:pt x="20" y="32"/>
                </a:cubicBezTo>
                <a:cubicBezTo>
                  <a:pt x="20" y="32"/>
                  <a:pt x="20" y="32"/>
                  <a:pt x="20" y="32"/>
                </a:cubicBezTo>
                <a:cubicBezTo>
                  <a:pt x="20" y="32"/>
                  <a:pt x="20" y="32"/>
                  <a:pt x="20" y="32"/>
                </a:cubicBezTo>
                <a:cubicBezTo>
                  <a:pt x="20" y="31"/>
                  <a:pt x="20" y="31"/>
                  <a:pt x="20" y="31"/>
                </a:cubicBezTo>
                <a:cubicBezTo>
                  <a:pt x="20" y="31"/>
                  <a:pt x="20" y="31"/>
                  <a:pt x="20" y="31"/>
                </a:cubicBezTo>
                <a:cubicBezTo>
                  <a:pt x="20" y="31"/>
                  <a:pt x="20" y="31"/>
                  <a:pt x="20" y="31"/>
                </a:cubicBezTo>
                <a:cubicBezTo>
                  <a:pt x="20" y="31"/>
                  <a:pt x="20" y="31"/>
                  <a:pt x="20" y="31"/>
                </a:cubicBezTo>
                <a:cubicBezTo>
                  <a:pt x="20" y="31"/>
                  <a:pt x="20" y="31"/>
                  <a:pt x="20" y="31"/>
                </a:cubicBezTo>
                <a:cubicBezTo>
                  <a:pt x="20" y="31"/>
                  <a:pt x="20" y="31"/>
                  <a:pt x="20" y="31"/>
                </a:cubicBezTo>
                <a:cubicBezTo>
                  <a:pt x="20" y="31"/>
                  <a:pt x="20" y="31"/>
                  <a:pt x="20" y="31"/>
                </a:cubicBezTo>
                <a:cubicBezTo>
                  <a:pt x="20" y="31"/>
                  <a:pt x="20" y="31"/>
                  <a:pt x="20" y="31"/>
                </a:cubicBezTo>
                <a:cubicBezTo>
                  <a:pt x="20" y="31"/>
                  <a:pt x="20" y="31"/>
                  <a:pt x="20" y="31"/>
                </a:cubicBezTo>
                <a:cubicBezTo>
                  <a:pt x="20" y="31"/>
                  <a:pt x="20" y="31"/>
                  <a:pt x="20" y="31"/>
                </a:cubicBezTo>
                <a:cubicBezTo>
                  <a:pt x="20" y="31"/>
                  <a:pt x="20" y="31"/>
                  <a:pt x="20" y="31"/>
                </a:cubicBezTo>
                <a:cubicBezTo>
                  <a:pt x="20" y="31"/>
                  <a:pt x="20" y="31"/>
                  <a:pt x="20" y="31"/>
                </a:cubicBezTo>
                <a:cubicBezTo>
                  <a:pt x="20" y="31"/>
                  <a:pt x="20" y="31"/>
                  <a:pt x="20" y="31"/>
                </a:cubicBezTo>
                <a:cubicBezTo>
                  <a:pt x="20" y="31"/>
                  <a:pt x="20" y="31"/>
                  <a:pt x="20" y="31"/>
                </a:cubicBezTo>
                <a:cubicBezTo>
                  <a:pt x="20" y="31"/>
                  <a:pt x="20" y="31"/>
                  <a:pt x="20" y="31"/>
                </a:cubicBezTo>
                <a:cubicBezTo>
                  <a:pt x="20" y="31"/>
                  <a:pt x="20" y="31"/>
                  <a:pt x="20" y="31"/>
                </a:cubicBezTo>
                <a:cubicBezTo>
                  <a:pt x="20" y="31"/>
                  <a:pt x="20" y="31"/>
                  <a:pt x="20" y="30"/>
                </a:cubicBezTo>
                <a:cubicBezTo>
                  <a:pt x="20" y="30"/>
                  <a:pt x="20" y="30"/>
                  <a:pt x="20" y="30"/>
                </a:cubicBezTo>
                <a:cubicBezTo>
                  <a:pt x="20" y="30"/>
                  <a:pt x="20" y="30"/>
                  <a:pt x="20" y="30"/>
                </a:cubicBezTo>
                <a:cubicBezTo>
                  <a:pt x="20" y="30"/>
                  <a:pt x="21" y="30"/>
                  <a:pt x="21"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1" y="30"/>
                </a:cubicBezTo>
                <a:cubicBezTo>
                  <a:pt x="21" y="29"/>
                  <a:pt x="21" y="29"/>
                  <a:pt x="21" y="29"/>
                </a:cubicBezTo>
                <a:cubicBezTo>
                  <a:pt x="21" y="29"/>
                  <a:pt x="21" y="29"/>
                  <a:pt x="21" y="29"/>
                </a:cubicBezTo>
                <a:cubicBezTo>
                  <a:pt x="21" y="29"/>
                  <a:pt x="21" y="29"/>
                  <a:pt x="21" y="29"/>
                </a:cubicBezTo>
                <a:cubicBezTo>
                  <a:pt x="21" y="29"/>
                  <a:pt x="21" y="29"/>
                  <a:pt x="21" y="29"/>
                </a:cubicBezTo>
                <a:cubicBezTo>
                  <a:pt x="21" y="29"/>
                  <a:pt x="21" y="29"/>
                  <a:pt x="21" y="29"/>
                </a:cubicBezTo>
                <a:cubicBezTo>
                  <a:pt x="21" y="29"/>
                  <a:pt x="21" y="29"/>
                  <a:pt x="21" y="29"/>
                </a:cubicBezTo>
                <a:cubicBezTo>
                  <a:pt x="21" y="29"/>
                  <a:pt x="21" y="29"/>
                  <a:pt x="21" y="29"/>
                </a:cubicBezTo>
                <a:cubicBezTo>
                  <a:pt x="21" y="29"/>
                  <a:pt x="21" y="29"/>
                  <a:pt x="21" y="29"/>
                </a:cubicBezTo>
                <a:cubicBezTo>
                  <a:pt x="21" y="29"/>
                  <a:pt x="21" y="29"/>
                  <a:pt x="21" y="29"/>
                </a:cubicBezTo>
                <a:cubicBezTo>
                  <a:pt x="21" y="29"/>
                  <a:pt x="21" y="29"/>
                  <a:pt x="21" y="29"/>
                </a:cubicBezTo>
                <a:cubicBezTo>
                  <a:pt x="21" y="29"/>
                  <a:pt x="21" y="29"/>
                  <a:pt x="21" y="29"/>
                </a:cubicBezTo>
                <a:cubicBezTo>
                  <a:pt x="21" y="29"/>
                  <a:pt x="21" y="29"/>
                  <a:pt x="21" y="29"/>
                </a:cubicBezTo>
                <a:cubicBezTo>
                  <a:pt x="21" y="29"/>
                  <a:pt x="21" y="29"/>
                  <a:pt x="21" y="29"/>
                </a:cubicBezTo>
                <a:cubicBezTo>
                  <a:pt x="21" y="29"/>
                  <a:pt x="21" y="29"/>
                  <a:pt x="21" y="29"/>
                </a:cubicBezTo>
                <a:cubicBezTo>
                  <a:pt x="21" y="29"/>
                  <a:pt x="21" y="29"/>
                  <a:pt x="21" y="29"/>
                </a:cubicBezTo>
                <a:cubicBezTo>
                  <a:pt x="21" y="29"/>
                  <a:pt x="21" y="29"/>
                  <a:pt x="21" y="29"/>
                </a:cubicBezTo>
                <a:cubicBezTo>
                  <a:pt x="21" y="29"/>
                  <a:pt x="21" y="29"/>
                  <a:pt x="21" y="29"/>
                </a:cubicBezTo>
                <a:cubicBezTo>
                  <a:pt x="21" y="29"/>
                  <a:pt x="21" y="29"/>
                  <a:pt x="21" y="29"/>
                </a:cubicBezTo>
                <a:cubicBezTo>
                  <a:pt x="21" y="29"/>
                  <a:pt x="21" y="29"/>
                  <a:pt x="21" y="29"/>
                </a:cubicBezTo>
                <a:cubicBezTo>
                  <a:pt x="21" y="29"/>
                  <a:pt x="21" y="29"/>
                  <a:pt x="21" y="29"/>
                </a:cubicBezTo>
                <a:cubicBezTo>
                  <a:pt x="21" y="29"/>
                  <a:pt x="21" y="29"/>
                  <a:pt x="21" y="29"/>
                </a:cubicBezTo>
                <a:cubicBezTo>
                  <a:pt x="21" y="29"/>
                  <a:pt x="21" y="29"/>
                  <a:pt x="21" y="28"/>
                </a:cubicBezTo>
                <a:cubicBezTo>
                  <a:pt x="21" y="28"/>
                  <a:pt x="21" y="28"/>
                  <a:pt x="21" y="28"/>
                </a:cubicBezTo>
                <a:cubicBezTo>
                  <a:pt x="21" y="28"/>
                  <a:pt x="21" y="28"/>
                  <a:pt x="21" y="28"/>
                </a:cubicBezTo>
                <a:cubicBezTo>
                  <a:pt x="21" y="28"/>
                  <a:pt x="21" y="28"/>
                  <a:pt x="21" y="28"/>
                </a:cubicBezTo>
                <a:cubicBezTo>
                  <a:pt x="21" y="28"/>
                  <a:pt x="21" y="28"/>
                  <a:pt x="21" y="28"/>
                </a:cubicBezTo>
                <a:cubicBezTo>
                  <a:pt x="21" y="28"/>
                  <a:pt x="21" y="28"/>
                  <a:pt x="21" y="28"/>
                </a:cubicBezTo>
                <a:cubicBezTo>
                  <a:pt x="21" y="28"/>
                  <a:pt x="21" y="28"/>
                  <a:pt x="21" y="28"/>
                </a:cubicBezTo>
                <a:cubicBezTo>
                  <a:pt x="21" y="28"/>
                  <a:pt x="21" y="28"/>
                  <a:pt x="21" y="28"/>
                </a:cubicBezTo>
                <a:cubicBezTo>
                  <a:pt x="21" y="28"/>
                  <a:pt x="21" y="28"/>
                  <a:pt x="21" y="28"/>
                </a:cubicBezTo>
                <a:cubicBezTo>
                  <a:pt x="21" y="28"/>
                  <a:pt x="21" y="28"/>
                  <a:pt x="21" y="28"/>
                </a:cubicBezTo>
                <a:cubicBezTo>
                  <a:pt x="21" y="28"/>
                  <a:pt x="21" y="28"/>
                  <a:pt x="21" y="28"/>
                </a:cubicBezTo>
                <a:cubicBezTo>
                  <a:pt x="21" y="28"/>
                  <a:pt x="21" y="28"/>
                  <a:pt x="21" y="28"/>
                </a:cubicBezTo>
                <a:cubicBezTo>
                  <a:pt x="21" y="28"/>
                  <a:pt x="21" y="28"/>
                  <a:pt x="21" y="28"/>
                </a:cubicBezTo>
                <a:cubicBezTo>
                  <a:pt x="21" y="28"/>
                  <a:pt x="21" y="28"/>
                  <a:pt x="21" y="28"/>
                </a:cubicBezTo>
                <a:cubicBezTo>
                  <a:pt x="21" y="28"/>
                  <a:pt x="21" y="28"/>
                  <a:pt x="21" y="28"/>
                </a:cubicBezTo>
                <a:cubicBezTo>
                  <a:pt x="21" y="28"/>
                  <a:pt x="21" y="28"/>
                  <a:pt x="21" y="28"/>
                </a:cubicBezTo>
                <a:cubicBezTo>
                  <a:pt x="21" y="28"/>
                  <a:pt x="21" y="28"/>
                  <a:pt x="21" y="28"/>
                </a:cubicBezTo>
                <a:cubicBezTo>
                  <a:pt x="21" y="28"/>
                  <a:pt x="21" y="28"/>
                  <a:pt x="21" y="28"/>
                </a:cubicBezTo>
                <a:cubicBezTo>
                  <a:pt x="21" y="28"/>
                  <a:pt x="21" y="28"/>
                  <a:pt x="21" y="28"/>
                </a:cubicBezTo>
                <a:cubicBezTo>
                  <a:pt x="21" y="28"/>
                  <a:pt x="21" y="28"/>
                  <a:pt x="21" y="28"/>
                </a:cubicBezTo>
                <a:cubicBezTo>
                  <a:pt x="21" y="28"/>
                  <a:pt x="21" y="28"/>
                  <a:pt x="21" y="28"/>
                </a:cubicBezTo>
                <a:cubicBezTo>
                  <a:pt x="21" y="28"/>
                  <a:pt x="21" y="28"/>
                  <a:pt x="21" y="28"/>
                </a:cubicBezTo>
                <a:cubicBezTo>
                  <a:pt x="21" y="28"/>
                  <a:pt x="21" y="28"/>
                  <a:pt x="21" y="28"/>
                </a:cubicBezTo>
                <a:cubicBezTo>
                  <a:pt x="21" y="28"/>
                  <a:pt x="21" y="27"/>
                  <a:pt x="21" y="27"/>
                </a:cubicBezTo>
                <a:cubicBezTo>
                  <a:pt x="21" y="27"/>
                  <a:pt x="21" y="27"/>
                  <a:pt x="21" y="27"/>
                </a:cubicBezTo>
                <a:cubicBezTo>
                  <a:pt x="21" y="27"/>
                  <a:pt x="21" y="27"/>
                  <a:pt x="21" y="27"/>
                </a:cubicBezTo>
                <a:cubicBezTo>
                  <a:pt x="21" y="27"/>
                  <a:pt x="21" y="27"/>
                  <a:pt x="22" y="27"/>
                </a:cubicBezTo>
                <a:cubicBezTo>
                  <a:pt x="22" y="27"/>
                  <a:pt x="22" y="27"/>
                  <a:pt x="22" y="27"/>
                </a:cubicBezTo>
                <a:cubicBezTo>
                  <a:pt x="22" y="27"/>
                  <a:pt x="22" y="27"/>
                  <a:pt x="22" y="27"/>
                </a:cubicBezTo>
                <a:cubicBezTo>
                  <a:pt x="22" y="27"/>
                  <a:pt x="22" y="28"/>
                  <a:pt x="22" y="28"/>
                </a:cubicBezTo>
                <a:cubicBezTo>
                  <a:pt x="22" y="28"/>
                  <a:pt x="22" y="28"/>
                  <a:pt x="22" y="28"/>
                </a:cubicBezTo>
                <a:cubicBezTo>
                  <a:pt x="22" y="28"/>
                  <a:pt x="22" y="28"/>
                  <a:pt x="22" y="28"/>
                </a:cubicBezTo>
                <a:cubicBezTo>
                  <a:pt x="22" y="28"/>
                  <a:pt x="22" y="28"/>
                  <a:pt x="22" y="28"/>
                </a:cubicBezTo>
                <a:cubicBezTo>
                  <a:pt x="22" y="28"/>
                  <a:pt x="22" y="28"/>
                  <a:pt x="22" y="28"/>
                </a:cubicBezTo>
                <a:cubicBezTo>
                  <a:pt x="22" y="28"/>
                  <a:pt x="22" y="28"/>
                  <a:pt x="22" y="28"/>
                </a:cubicBezTo>
                <a:cubicBezTo>
                  <a:pt x="22" y="28"/>
                  <a:pt x="22" y="28"/>
                  <a:pt x="22" y="28"/>
                </a:cubicBezTo>
                <a:cubicBezTo>
                  <a:pt x="22" y="28"/>
                  <a:pt x="22" y="28"/>
                  <a:pt x="22" y="28"/>
                </a:cubicBezTo>
                <a:cubicBezTo>
                  <a:pt x="22" y="28"/>
                  <a:pt x="22" y="28"/>
                  <a:pt x="22" y="28"/>
                </a:cubicBezTo>
                <a:cubicBezTo>
                  <a:pt x="22" y="28"/>
                  <a:pt x="22" y="28"/>
                  <a:pt x="22" y="28"/>
                </a:cubicBezTo>
                <a:cubicBezTo>
                  <a:pt x="22" y="28"/>
                  <a:pt x="22" y="28"/>
                  <a:pt x="22" y="28"/>
                </a:cubicBezTo>
                <a:cubicBezTo>
                  <a:pt x="22" y="28"/>
                  <a:pt x="22" y="28"/>
                  <a:pt x="22" y="28"/>
                </a:cubicBezTo>
                <a:cubicBezTo>
                  <a:pt x="22" y="28"/>
                  <a:pt x="22" y="28"/>
                  <a:pt x="22" y="28"/>
                </a:cubicBezTo>
                <a:cubicBezTo>
                  <a:pt x="22" y="28"/>
                  <a:pt x="22" y="28"/>
                  <a:pt x="22" y="28"/>
                </a:cubicBezTo>
                <a:cubicBezTo>
                  <a:pt x="22" y="28"/>
                  <a:pt x="22" y="28"/>
                  <a:pt x="22" y="28"/>
                </a:cubicBezTo>
                <a:cubicBezTo>
                  <a:pt x="22" y="28"/>
                  <a:pt x="22" y="28"/>
                  <a:pt x="22" y="28"/>
                </a:cubicBezTo>
                <a:cubicBezTo>
                  <a:pt x="22" y="28"/>
                  <a:pt x="22" y="28"/>
                  <a:pt x="22" y="28"/>
                </a:cubicBezTo>
                <a:cubicBezTo>
                  <a:pt x="22" y="28"/>
                  <a:pt x="22" y="28"/>
                  <a:pt x="22" y="28"/>
                </a:cubicBezTo>
                <a:cubicBezTo>
                  <a:pt x="22" y="28"/>
                  <a:pt x="22" y="28"/>
                  <a:pt x="22" y="28"/>
                </a:cubicBezTo>
                <a:cubicBezTo>
                  <a:pt x="23" y="28"/>
                  <a:pt x="23" y="28"/>
                  <a:pt x="23" y="28"/>
                </a:cubicBezTo>
                <a:cubicBezTo>
                  <a:pt x="23" y="28"/>
                  <a:pt x="23" y="28"/>
                  <a:pt x="23" y="28"/>
                </a:cubicBezTo>
                <a:cubicBezTo>
                  <a:pt x="23" y="28"/>
                  <a:pt x="23" y="28"/>
                  <a:pt x="23" y="28"/>
                </a:cubicBezTo>
                <a:cubicBezTo>
                  <a:pt x="23" y="28"/>
                  <a:pt x="23" y="28"/>
                  <a:pt x="23" y="28"/>
                </a:cubicBezTo>
                <a:cubicBezTo>
                  <a:pt x="23" y="28"/>
                  <a:pt x="23" y="28"/>
                  <a:pt x="23" y="28"/>
                </a:cubicBezTo>
                <a:cubicBezTo>
                  <a:pt x="23" y="28"/>
                  <a:pt x="23" y="28"/>
                  <a:pt x="23" y="28"/>
                </a:cubicBezTo>
                <a:cubicBezTo>
                  <a:pt x="23" y="28"/>
                  <a:pt x="23" y="28"/>
                  <a:pt x="23" y="28"/>
                </a:cubicBezTo>
                <a:cubicBezTo>
                  <a:pt x="23" y="28"/>
                  <a:pt x="23" y="28"/>
                  <a:pt x="23" y="28"/>
                </a:cubicBezTo>
                <a:cubicBezTo>
                  <a:pt x="23" y="28"/>
                  <a:pt x="23" y="28"/>
                  <a:pt x="23" y="28"/>
                </a:cubicBezTo>
                <a:cubicBezTo>
                  <a:pt x="22" y="28"/>
                  <a:pt x="23" y="28"/>
                  <a:pt x="23" y="28"/>
                </a:cubicBezTo>
                <a:cubicBezTo>
                  <a:pt x="23" y="28"/>
                  <a:pt x="23" y="28"/>
                  <a:pt x="23" y="28"/>
                </a:cubicBezTo>
                <a:cubicBezTo>
                  <a:pt x="23" y="28"/>
                  <a:pt x="23" y="28"/>
                  <a:pt x="23" y="28"/>
                </a:cubicBezTo>
                <a:cubicBezTo>
                  <a:pt x="23" y="28"/>
                  <a:pt x="23" y="28"/>
                  <a:pt x="23" y="28"/>
                </a:cubicBezTo>
                <a:cubicBezTo>
                  <a:pt x="23" y="28"/>
                  <a:pt x="23" y="28"/>
                  <a:pt x="23" y="28"/>
                </a:cubicBezTo>
                <a:cubicBezTo>
                  <a:pt x="23" y="28"/>
                  <a:pt x="23" y="28"/>
                  <a:pt x="23" y="28"/>
                </a:cubicBezTo>
                <a:cubicBezTo>
                  <a:pt x="23" y="28"/>
                  <a:pt x="23" y="28"/>
                  <a:pt x="23" y="28"/>
                </a:cubicBezTo>
                <a:cubicBezTo>
                  <a:pt x="23" y="28"/>
                  <a:pt x="23" y="28"/>
                  <a:pt x="23" y="28"/>
                </a:cubicBezTo>
                <a:cubicBezTo>
                  <a:pt x="23" y="28"/>
                  <a:pt x="23" y="28"/>
                  <a:pt x="23" y="28"/>
                </a:cubicBezTo>
                <a:cubicBezTo>
                  <a:pt x="23" y="28"/>
                  <a:pt x="23" y="28"/>
                  <a:pt x="23" y="28"/>
                </a:cubicBezTo>
                <a:cubicBezTo>
                  <a:pt x="23" y="28"/>
                  <a:pt x="23" y="28"/>
                  <a:pt x="23" y="28"/>
                </a:cubicBezTo>
                <a:cubicBezTo>
                  <a:pt x="23" y="28"/>
                  <a:pt x="23" y="28"/>
                  <a:pt x="23" y="28"/>
                </a:cubicBezTo>
                <a:cubicBezTo>
                  <a:pt x="23" y="28"/>
                  <a:pt x="23" y="28"/>
                  <a:pt x="23" y="28"/>
                </a:cubicBezTo>
                <a:cubicBezTo>
                  <a:pt x="23" y="28"/>
                  <a:pt x="23" y="28"/>
                  <a:pt x="23" y="28"/>
                </a:cubicBezTo>
                <a:cubicBezTo>
                  <a:pt x="23" y="28"/>
                  <a:pt x="23" y="28"/>
                  <a:pt x="23" y="28"/>
                </a:cubicBezTo>
                <a:cubicBezTo>
                  <a:pt x="23" y="28"/>
                  <a:pt x="23" y="28"/>
                  <a:pt x="23" y="28"/>
                </a:cubicBezTo>
                <a:cubicBezTo>
                  <a:pt x="23" y="28"/>
                  <a:pt x="23" y="28"/>
                  <a:pt x="23" y="28"/>
                </a:cubicBezTo>
                <a:cubicBezTo>
                  <a:pt x="23" y="28"/>
                  <a:pt x="23" y="28"/>
                  <a:pt x="23" y="28"/>
                </a:cubicBezTo>
                <a:cubicBezTo>
                  <a:pt x="23" y="28"/>
                  <a:pt x="23" y="28"/>
                  <a:pt x="23" y="28"/>
                </a:cubicBezTo>
                <a:cubicBezTo>
                  <a:pt x="23" y="28"/>
                  <a:pt x="23" y="28"/>
                  <a:pt x="23" y="28"/>
                </a:cubicBezTo>
                <a:cubicBezTo>
                  <a:pt x="23" y="28"/>
                  <a:pt x="23" y="28"/>
                  <a:pt x="23" y="28"/>
                </a:cubicBezTo>
                <a:cubicBezTo>
                  <a:pt x="23" y="28"/>
                  <a:pt x="23" y="28"/>
                  <a:pt x="23" y="29"/>
                </a:cubicBezTo>
                <a:cubicBezTo>
                  <a:pt x="23" y="29"/>
                  <a:pt x="23" y="29"/>
                  <a:pt x="23" y="29"/>
                </a:cubicBezTo>
                <a:cubicBezTo>
                  <a:pt x="23" y="29"/>
                  <a:pt x="23" y="29"/>
                  <a:pt x="23" y="29"/>
                </a:cubicBezTo>
                <a:cubicBezTo>
                  <a:pt x="23" y="29"/>
                  <a:pt x="23" y="29"/>
                  <a:pt x="23" y="29"/>
                </a:cubicBezTo>
                <a:cubicBezTo>
                  <a:pt x="23" y="29"/>
                  <a:pt x="23" y="29"/>
                  <a:pt x="23" y="29"/>
                </a:cubicBezTo>
                <a:cubicBezTo>
                  <a:pt x="23" y="29"/>
                  <a:pt x="23" y="29"/>
                  <a:pt x="23" y="29"/>
                </a:cubicBezTo>
                <a:cubicBezTo>
                  <a:pt x="23" y="29"/>
                  <a:pt x="23" y="29"/>
                  <a:pt x="23" y="29"/>
                </a:cubicBezTo>
                <a:cubicBezTo>
                  <a:pt x="23" y="29"/>
                  <a:pt x="23" y="29"/>
                  <a:pt x="23" y="29"/>
                </a:cubicBezTo>
                <a:cubicBezTo>
                  <a:pt x="23" y="29"/>
                  <a:pt x="23" y="29"/>
                  <a:pt x="23" y="29"/>
                </a:cubicBezTo>
                <a:cubicBezTo>
                  <a:pt x="23" y="29"/>
                  <a:pt x="23" y="29"/>
                  <a:pt x="23" y="29"/>
                </a:cubicBezTo>
                <a:cubicBezTo>
                  <a:pt x="23" y="29"/>
                  <a:pt x="23" y="29"/>
                  <a:pt x="23" y="29"/>
                </a:cubicBezTo>
                <a:cubicBezTo>
                  <a:pt x="23" y="29"/>
                  <a:pt x="23" y="29"/>
                  <a:pt x="23" y="29"/>
                </a:cubicBezTo>
                <a:cubicBezTo>
                  <a:pt x="23" y="29"/>
                  <a:pt x="23" y="29"/>
                  <a:pt x="23" y="29"/>
                </a:cubicBezTo>
                <a:cubicBezTo>
                  <a:pt x="23" y="29"/>
                  <a:pt x="23" y="29"/>
                  <a:pt x="23" y="29"/>
                </a:cubicBezTo>
                <a:cubicBezTo>
                  <a:pt x="23" y="29"/>
                  <a:pt x="23" y="29"/>
                  <a:pt x="23" y="29"/>
                </a:cubicBezTo>
                <a:cubicBezTo>
                  <a:pt x="23" y="29"/>
                  <a:pt x="23" y="29"/>
                  <a:pt x="23" y="29"/>
                </a:cubicBezTo>
                <a:cubicBezTo>
                  <a:pt x="23" y="29"/>
                  <a:pt x="23" y="29"/>
                  <a:pt x="23" y="29"/>
                </a:cubicBezTo>
                <a:cubicBezTo>
                  <a:pt x="23" y="29"/>
                  <a:pt x="23" y="29"/>
                  <a:pt x="23" y="29"/>
                </a:cubicBezTo>
                <a:cubicBezTo>
                  <a:pt x="23" y="29"/>
                  <a:pt x="23" y="29"/>
                  <a:pt x="23" y="29"/>
                </a:cubicBezTo>
                <a:cubicBezTo>
                  <a:pt x="23" y="29"/>
                  <a:pt x="23" y="29"/>
                  <a:pt x="23" y="29"/>
                </a:cubicBezTo>
                <a:cubicBezTo>
                  <a:pt x="23" y="29"/>
                  <a:pt x="23" y="29"/>
                  <a:pt x="23" y="29"/>
                </a:cubicBezTo>
                <a:cubicBezTo>
                  <a:pt x="23" y="29"/>
                  <a:pt x="23" y="29"/>
                  <a:pt x="23" y="29"/>
                </a:cubicBezTo>
                <a:cubicBezTo>
                  <a:pt x="23" y="29"/>
                  <a:pt x="23" y="29"/>
                  <a:pt x="23" y="29"/>
                </a:cubicBezTo>
                <a:cubicBezTo>
                  <a:pt x="23" y="29"/>
                  <a:pt x="23" y="29"/>
                  <a:pt x="23" y="29"/>
                </a:cubicBezTo>
                <a:cubicBezTo>
                  <a:pt x="23" y="29"/>
                  <a:pt x="23" y="29"/>
                  <a:pt x="23" y="29"/>
                </a:cubicBezTo>
                <a:cubicBezTo>
                  <a:pt x="23" y="29"/>
                  <a:pt x="23" y="29"/>
                  <a:pt x="23" y="29"/>
                </a:cubicBezTo>
                <a:cubicBezTo>
                  <a:pt x="23" y="29"/>
                  <a:pt x="23" y="29"/>
                  <a:pt x="23" y="29"/>
                </a:cubicBezTo>
                <a:cubicBezTo>
                  <a:pt x="23" y="29"/>
                  <a:pt x="23" y="29"/>
                  <a:pt x="23" y="29"/>
                </a:cubicBezTo>
                <a:cubicBezTo>
                  <a:pt x="23" y="29"/>
                  <a:pt x="23" y="29"/>
                  <a:pt x="23" y="29"/>
                </a:cubicBezTo>
                <a:cubicBezTo>
                  <a:pt x="23" y="29"/>
                  <a:pt x="23" y="29"/>
                  <a:pt x="23" y="29"/>
                </a:cubicBezTo>
                <a:cubicBezTo>
                  <a:pt x="23" y="29"/>
                  <a:pt x="23" y="29"/>
                  <a:pt x="23" y="29"/>
                </a:cubicBezTo>
                <a:cubicBezTo>
                  <a:pt x="23" y="29"/>
                  <a:pt x="23" y="29"/>
                  <a:pt x="23" y="29"/>
                </a:cubicBezTo>
                <a:cubicBezTo>
                  <a:pt x="23" y="29"/>
                  <a:pt x="23" y="29"/>
                  <a:pt x="23" y="29"/>
                </a:cubicBezTo>
                <a:cubicBezTo>
                  <a:pt x="23" y="29"/>
                  <a:pt x="23" y="29"/>
                  <a:pt x="23" y="29"/>
                </a:cubicBezTo>
                <a:cubicBezTo>
                  <a:pt x="23" y="29"/>
                  <a:pt x="23" y="29"/>
                  <a:pt x="23" y="29"/>
                </a:cubicBezTo>
                <a:cubicBezTo>
                  <a:pt x="23" y="29"/>
                  <a:pt x="23" y="29"/>
                  <a:pt x="23" y="29"/>
                </a:cubicBezTo>
                <a:cubicBezTo>
                  <a:pt x="23" y="29"/>
                  <a:pt x="23" y="29"/>
                  <a:pt x="23" y="29"/>
                </a:cubicBezTo>
                <a:cubicBezTo>
                  <a:pt x="23" y="29"/>
                  <a:pt x="23" y="29"/>
                  <a:pt x="23" y="29"/>
                </a:cubicBezTo>
                <a:cubicBezTo>
                  <a:pt x="23" y="29"/>
                  <a:pt x="23" y="29"/>
                  <a:pt x="23" y="29"/>
                </a:cubicBezTo>
                <a:cubicBezTo>
                  <a:pt x="23" y="29"/>
                  <a:pt x="23" y="29"/>
                  <a:pt x="23" y="29"/>
                </a:cubicBezTo>
                <a:cubicBezTo>
                  <a:pt x="23" y="29"/>
                  <a:pt x="23" y="29"/>
                  <a:pt x="23" y="29"/>
                </a:cubicBezTo>
                <a:cubicBezTo>
                  <a:pt x="23" y="29"/>
                  <a:pt x="23" y="29"/>
                  <a:pt x="23" y="29"/>
                </a:cubicBezTo>
                <a:cubicBezTo>
                  <a:pt x="23" y="29"/>
                  <a:pt x="23" y="29"/>
                  <a:pt x="23" y="29"/>
                </a:cubicBezTo>
                <a:cubicBezTo>
                  <a:pt x="23" y="29"/>
                  <a:pt x="23" y="29"/>
                  <a:pt x="23" y="29"/>
                </a:cubicBezTo>
                <a:cubicBezTo>
                  <a:pt x="23" y="29"/>
                  <a:pt x="23" y="29"/>
                  <a:pt x="23" y="29"/>
                </a:cubicBezTo>
                <a:cubicBezTo>
                  <a:pt x="23" y="29"/>
                  <a:pt x="23" y="29"/>
                  <a:pt x="23" y="29"/>
                </a:cubicBezTo>
                <a:cubicBezTo>
                  <a:pt x="23" y="29"/>
                  <a:pt x="23" y="29"/>
                  <a:pt x="23" y="29"/>
                </a:cubicBezTo>
                <a:cubicBezTo>
                  <a:pt x="23" y="29"/>
                  <a:pt x="23" y="29"/>
                  <a:pt x="23" y="29"/>
                </a:cubicBezTo>
                <a:cubicBezTo>
                  <a:pt x="23" y="29"/>
                  <a:pt x="23" y="29"/>
                  <a:pt x="23" y="29"/>
                </a:cubicBezTo>
                <a:cubicBezTo>
                  <a:pt x="23" y="29"/>
                  <a:pt x="23" y="29"/>
                  <a:pt x="23" y="29"/>
                </a:cubicBezTo>
                <a:cubicBezTo>
                  <a:pt x="23" y="29"/>
                  <a:pt x="23" y="29"/>
                  <a:pt x="23" y="29"/>
                </a:cubicBezTo>
                <a:cubicBezTo>
                  <a:pt x="23" y="29"/>
                  <a:pt x="23" y="29"/>
                  <a:pt x="23" y="29"/>
                </a:cubicBezTo>
                <a:cubicBezTo>
                  <a:pt x="23" y="29"/>
                  <a:pt x="23" y="29"/>
                  <a:pt x="23" y="29"/>
                </a:cubicBezTo>
                <a:cubicBezTo>
                  <a:pt x="23" y="29"/>
                  <a:pt x="23" y="29"/>
                  <a:pt x="23" y="29"/>
                </a:cubicBezTo>
                <a:cubicBezTo>
                  <a:pt x="24" y="29"/>
                  <a:pt x="24" y="29"/>
                  <a:pt x="24" y="29"/>
                </a:cubicBezTo>
                <a:cubicBezTo>
                  <a:pt x="24" y="29"/>
                  <a:pt x="24" y="29"/>
                  <a:pt x="24" y="29"/>
                </a:cubicBezTo>
                <a:cubicBezTo>
                  <a:pt x="24" y="29"/>
                  <a:pt x="24" y="29"/>
                  <a:pt x="24" y="29"/>
                </a:cubicBezTo>
                <a:cubicBezTo>
                  <a:pt x="24" y="29"/>
                  <a:pt x="24" y="29"/>
                  <a:pt x="24" y="29"/>
                </a:cubicBezTo>
                <a:cubicBezTo>
                  <a:pt x="24" y="29"/>
                  <a:pt x="24" y="29"/>
                  <a:pt x="24" y="29"/>
                </a:cubicBezTo>
                <a:cubicBezTo>
                  <a:pt x="24" y="29"/>
                  <a:pt x="24" y="29"/>
                  <a:pt x="24" y="29"/>
                </a:cubicBezTo>
                <a:cubicBezTo>
                  <a:pt x="24" y="29"/>
                  <a:pt x="24" y="29"/>
                  <a:pt x="24" y="29"/>
                </a:cubicBezTo>
                <a:cubicBezTo>
                  <a:pt x="24" y="29"/>
                  <a:pt x="24" y="29"/>
                  <a:pt x="24" y="29"/>
                </a:cubicBezTo>
                <a:cubicBezTo>
                  <a:pt x="24" y="29"/>
                  <a:pt x="24" y="29"/>
                  <a:pt x="24" y="29"/>
                </a:cubicBezTo>
                <a:cubicBezTo>
                  <a:pt x="24" y="29"/>
                  <a:pt x="24" y="29"/>
                  <a:pt x="24" y="29"/>
                </a:cubicBezTo>
                <a:cubicBezTo>
                  <a:pt x="24" y="29"/>
                  <a:pt x="24" y="29"/>
                  <a:pt x="24" y="29"/>
                </a:cubicBezTo>
                <a:cubicBezTo>
                  <a:pt x="24" y="29"/>
                  <a:pt x="24" y="29"/>
                  <a:pt x="24" y="29"/>
                </a:cubicBezTo>
                <a:cubicBezTo>
                  <a:pt x="24" y="29"/>
                  <a:pt x="24" y="29"/>
                  <a:pt x="24" y="29"/>
                </a:cubicBezTo>
                <a:cubicBezTo>
                  <a:pt x="24" y="29"/>
                  <a:pt x="24" y="29"/>
                  <a:pt x="24" y="29"/>
                </a:cubicBezTo>
                <a:cubicBezTo>
                  <a:pt x="24" y="29"/>
                  <a:pt x="24" y="29"/>
                  <a:pt x="24" y="29"/>
                </a:cubicBezTo>
                <a:cubicBezTo>
                  <a:pt x="24" y="29"/>
                  <a:pt x="24" y="29"/>
                  <a:pt x="24" y="29"/>
                </a:cubicBezTo>
                <a:cubicBezTo>
                  <a:pt x="24" y="29"/>
                  <a:pt x="24" y="29"/>
                  <a:pt x="24" y="29"/>
                </a:cubicBezTo>
                <a:cubicBezTo>
                  <a:pt x="24" y="29"/>
                  <a:pt x="24" y="29"/>
                  <a:pt x="24" y="29"/>
                </a:cubicBezTo>
                <a:cubicBezTo>
                  <a:pt x="24" y="29"/>
                  <a:pt x="24" y="29"/>
                  <a:pt x="24" y="29"/>
                </a:cubicBezTo>
                <a:cubicBezTo>
                  <a:pt x="24" y="29"/>
                  <a:pt x="24" y="29"/>
                  <a:pt x="24" y="29"/>
                </a:cubicBezTo>
                <a:cubicBezTo>
                  <a:pt x="24" y="29"/>
                  <a:pt x="24" y="29"/>
                  <a:pt x="24" y="29"/>
                </a:cubicBezTo>
                <a:cubicBezTo>
                  <a:pt x="24" y="29"/>
                  <a:pt x="24" y="29"/>
                  <a:pt x="24" y="29"/>
                </a:cubicBezTo>
                <a:cubicBezTo>
                  <a:pt x="24" y="29"/>
                  <a:pt x="24" y="29"/>
                  <a:pt x="24" y="29"/>
                </a:cubicBezTo>
                <a:cubicBezTo>
                  <a:pt x="24" y="29"/>
                  <a:pt x="24" y="29"/>
                  <a:pt x="24" y="29"/>
                </a:cubicBezTo>
                <a:cubicBezTo>
                  <a:pt x="24" y="29"/>
                  <a:pt x="24" y="29"/>
                  <a:pt x="24" y="29"/>
                </a:cubicBezTo>
                <a:cubicBezTo>
                  <a:pt x="24" y="29"/>
                  <a:pt x="24" y="29"/>
                  <a:pt x="24" y="29"/>
                </a:cubicBezTo>
                <a:cubicBezTo>
                  <a:pt x="24" y="29"/>
                  <a:pt x="24" y="29"/>
                  <a:pt x="24" y="29"/>
                </a:cubicBezTo>
                <a:cubicBezTo>
                  <a:pt x="24" y="29"/>
                  <a:pt x="24" y="29"/>
                  <a:pt x="24" y="29"/>
                </a:cubicBezTo>
                <a:cubicBezTo>
                  <a:pt x="24" y="29"/>
                  <a:pt x="24" y="29"/>
                  <a:pt x="24" y="29"/>
                </a:cubicBezTo>
                <a:cubicBezTo>
                  <a:pt x="24" y="29"/>
                  <a:pt x="24" y="29"/>
                  <a:pt x="24" y="29"/>
                </a:cubicBezTo>
                <a:cubicBezTo>
                  <a:pt x="24" y="29"/>
                  <a:pt x="24" y="29"/>
                  <a:pt x="24" y="29"/>
                </a:cubicBezTo>
                <a:cubicBezTo>
                  <a:pt x="24" y="29"/>
                  <a:pt x="24" y="29"/>
                  <a:pt x="24" y="29"/>
                </a:cubicBezTo>
                <a:cubicBezTo>
                  <a:pt x="24" y="29"/>
                  <a:pt x="24" y="29"/>
                  <a:pt x="24" y="29"/>
                </a:cubicBezTo>
                <a:cubicBezTo>
                  <a:pt x="24" y="29"/>
                  <a:pt x="24" y="29"/>
                  <a:pt x="24" y="29"/>
                </a:cubicBezTo>
                <a:cubicBezTo>
                  <a:pt x="24" y="29"/>
                  <a:pt x="24" y="29"/>
                  <a:pt x="24" y="29"/>
                </a:cubicBezTo>
                <a:cubicBezTo>
                  <a:pt x="24" y="29"/>
                  <a:pt x="24" y="29"/>
                  <a:pt x="24" y="29"/>
                </a:cubicBezTo>
                <a:cubicBezTo>
                  <a:pt x="24" y="29"/>
                  <a:pt x="24" y="29"/>
                  <a:pt x="24" y="29"/>
                </a:cubicBezTo>
                <a:cubicBezTo>
                  <a:pt x="24" y="29"/>
                  <a:pt x="24" y="29"/>
                  <a:pt x="24" y="29"/>
                </a:cubicBezTo>
                <a:cubicBezTo>
                  <a:pt x="24" y="29"/>
                  <a:pt x="24" y="29"/>
                  <a:pt x="24" y="29"/>
                </a:cubicBezTo>
                <a:cubicBezTo>
                  <a:pt x="24" y="29"/>
                  <a:pt x="24" y="29"/>
                  <a:pt x="24" y="29"/>
                </a:cubicBezTo>
                <a:cubicBezTo>
                  <a:pt x="24" y="29"/>
                  <a:pt x="24" y="29"/>
                  <a:pt x="24" y="29"/>
                </a:cubicBezTo>
                <a:cubicBezTo>
                  <a:pt x="24" y="29"/>
                  <a:pt x="24" y="29"/>
                  <a:pt x="24" y="29"/>
                </a:cubicBezTo>
                <a:cubicBezTo>
                  <a:pt x="24" y="29"/>
                  <a:pt x="24" y="29"/>
                  <a:pt x="24" y="29"/>
                </a:cubicBezTo>
                <a:cubicBezTo>
                  <a:pt x="24" y="29"/>
                  <a:pt x="24" y="29"/>
                  <a:pt x="24" y="29"/>
                </a:cubicBezTo>
                <a:cubicBezTo>
                  <a:pt x="24" y="29"/>
                  <a:pt x="24" y="29"/>
                  <a:pt x="24" y="29"/>
                </a:cubicBezTo>
                <a:cubicBezTo>
                  <a:pt x="24" y="29"/>
                  <a:pt x="24" y="29"/>
                  <a:pt x="24" y="29"/>
                </a:cubicBezTo>
                <a:cubicBezTo>
                  <a:pt x="24" y="29"/>
                  <a:pt x="24" y="29"/>
                  <a:pt x="24" y="29"/>
                </a:cubicBezTo>
                <a:cubicBezTo>
                  <a:pt x="24" y="29"/>
                  <a:pt x="24" y="29"/>
                  <a:pt x="24" y="29"/>
                </a:cubicBezTo>
                <a:cubicBezTo>
                  <a:pt x="24" y="29"/>
                  <a:pt x="24" y="29"/>
                  <a:pt x="24" y="29"/>
                </a:cubicBezTo>
                <a:cubicBezTo>
                  <a:pt x="24" y="29"/>
                  <a:pt x="24" y="29"/>
                  <a:pt x="24" y="29"/>
                </a:cubicBezTo>
                <a:cubicBezTo>
                  <a:pt x="24" y="29"/>
                  <a:pt x="24" y="29"/>
                  <a:pt x="24" y="29"/>
                </a:cubicBezTo>
                <a:cubicBezTo>
                  <a:pt x="24" y="29"/>
                  <a:pt x="24" y="29"/>
                  <a:pt x="24" y="29"/>
                </a:cubicBezTo>
                <a:cubicBezTo>
                  <a:pt x="24" y="29"/>
                  <a:pt x="24" y="29"/>
                  <a:pt x="24" y="29"/>
                </a:cubicBezTo>
                <a:cubicBezTo>
                  <a:pt x="24" y="29"/>
                  <a:pt x="24" y="29"/>
                  <a:pt x="24" y="29"/>
                </a:cubicBezTo>
                <a:cubicBezTo>
                  <a:pt x="24" y="29"/>
                  <a:pt x="24" y="29"/>
                  <a:pt x="24" y="29"/>
                </a:cubicBezTo>
                <a:cubicBezTo>
                  <a:pt x="24" y="29"/>
                  <a:pt x="24" y="29"/>
                  <a:pt x="24" y="29"/>
                </a:cubicBezTo>
                <a:cubicBezTo>
                  <a:pt x="24" y="29"/>
                  <a:pt x="24" y="29"/>
                  <a:pt x="24" y="29"/>
                </a:cubicBezTo>
                <a:cubicBezTo>
                  <a:pt x="24" y="29"/>
                  <a:pt x="24" y="29"/>
                  <a:pt x="24" y="29"/>
                </a:cubicBezTo>
                <a:cubicBezTo>
                  <a:pt x="24" y="29"/>
                  <a:pt x="24" y="29"/>
                  <a:pt x="24" y="29"/>
                </a:cubicBezTo>
                <a:cubicBezTo>
                  <a:pt x="24" y="29"/>
                  <a:pt x="24" y="29"/>
                  <a:pt x="24" y="29"/>
                </a:cubicBezTo>
                <a:cubicBezTo>
                  <a:pt x="24" y="29"/>
                  <a:pt x="24" y="29"/>
                  <a:pt x="24" y="29"/>
                </a:cubicBezTo>
                <a:cubicBezTo>
                  <a:pt x="24" y="29"/>
                  <a:pt x="24" y="29"/>
                  <a:pt x="24" y="29"/>
                </a:cubicBezTo>
                <a:cubicBezTo>
                  <a:pt x="24" y="29"/>
                  <a:pt x="24" y="29"/>
                  <a:pt x="24" y="29"/>
                </a:cubicBezTo>
                <a:cubicBezTo>
                  <a:pt x="24" y="29"/>
                  <a:pt x="24" y="29"/>
                  <a:pt x="24" y="29"/>
                </a:cubicBezTo>
                <a:cubicBezTo>
                  <a:pt x="24" y="29"/>
                  <a:pt x="24" y="29"/>
                  <a:pt x="24" y="29"/>
                </a:cubicBezTo>
                <a:cubicBezTo>
                  <a:pt x="24" y="29"/>
                  <a:pt x="24" y="29"/>
                  <a:pt x="24" y="29"/>
                </a:cubicBezTo>
                <a:cubicBezTo>
                  <a:pt x="24" y="29"/>
                  <a:pt x="24" y="29"/>
                  <a:pt x="24" y="29"/>
                </a:cubicBezTo>
                <a:cubicBezTo>
                  <a:pt x="24" y="29"/>
                  <a:pt x="24" y="29"/>
                  <a:pt x="24" y="29"/>
                </a:cubicBezTo>
                <a:cubicBezTo>
                  <a:pt x="24" y="29"/>
                  <a:pt x="24" y="29"/>
                  <a:pt x="24" y="29"/>
                </a:cubicBezTo>
                <a:cubicBezTo>
                  <a:pt x="24" y="29"/>
                  <a:pt x="24" y="30"/>
                  <a:pt x="24" y="30"/>
                </a:cubicBezTo>
                <a:cubicBezTo>
                  <a:pt x="24" y="30"/>
                  <a:pt x="24" y="30"/>
                  <a:pt x="24" y="30"/>
                </a:cubicBezTo>
                <a:cubicBezTo>
                  <a:pt x="24" y="30"/>
                  <a:pt x="24" y="30"/>
                  <a:pt x="24" y="30"/>
                </a:cubicBezTo>
                <a:cubicBezTo>
                  <a:pt x="24" y="30"/>
                  <a:pt x="24" y="30"/>
                  <a:pt x="24" y="30"/>
                </a:cubicBezTo>
                <a:cubicBezTo>
                  <a:pt x="24" y="30"/>
                  <a:pt x="24" y="30"/>
                  <a:pt x="24" y="30"/>
                </a:cubicBezTo>
                <a:cubicBezTo>
                  <a:pt x="24" y="30"/>
                  <a:pt x="24" y="30"/>
                  <a:pt x="24" y="30"/>
                </a:cubicBezTo>
                <a:cubicBezTo>
                  <a:pt x="24" y="30"/>
                  <a:pt x="24" y="30"/>
                  <a:pt x="24" y="30"/>
                </a:cubicBezTo>
                <a:cubicBezTo>
                  <a:pt x="24" y="30"/>
                  <a:pt x="24" y="30"/>
                  <a:pt x="24" y="30"/>
                </a:cubicBezTo>
                <a:cubicBezTo>
                  <a:pt x="24" y="30"/>
                  <a:pt x="24" y="30"/>
                  <a:pt x="24" y="30"/>
                </a:cubicBezTo>
                <a:cubicBezTo>
                  <a:pt x="24" y="30"/>
                  <a:pt x="24" y="30"/>
                  <a:pt x="24" y="30"/>
                </a:cubicBezTo>
                <a:cubicBezTo>
                  <a:pt x="24" y="30"/>
                  <a:pt x="24" y="30"/>
                  <a:pt x="24" y="30"/>
                </a:cubicBezTo>
                <a:cubicBezTo>
                  <a:pt x="24" y="30"/>
                  <a:pt x="24" y="30"/>
                  <a:pt x="24" y="30"/>
                </a:cubicBezTo>
                <a:cubicBezTo>
                  <a:pt x="24" y="30"/>
                  <a:pt x="24" y="30"/>
                  <a:pt x="24" y="30"/>
                </a:cubicBezTo>
                <a:cubicBezTo>
                  <a:pt x="24" y="30"/>
                  <a:pt x="24" y="30"/>
                  <a:pt x="24" y="30"/>
                </a:cubicBezTo>
                <a:cubicBezTo>
                  <a:pt x="24" y="30"/>
                  <a:pt x="24" y="30"/>
                  <a:pt x="24" y="30"/>
                </a:cubicBezTo>
                <a:cubicBezTo>
                  <a:pt x="24" y="30"/>
                  <a:pt x="24" y="30"/>
                  <a:pt x="24" y="30"/>
                </a:cubicBezTo>
                <a:cubicBezTo>
                  <a:pt x="24" y="30"/>
                  <a:pt x="24" y="30"/>
                  <a:pt x="24" y="30"/>
                </a:cubicBezTo>
                <a:cubicBezTo>
                  <a:pt x="24" y="30"/>
                  <a:pt x="24" y="30"/>
                  <a:pt x="24" y="30"/>
                </a:cubicBezTo>
                <a:cubicBezTo>
                  <a:pt x="24" y="30"/>
                  <a:pt x="24" y="30"/>
                  <a:pt x="24" y="30"/>
                </a:cubicBezTo>
                <a:cubicBezTo>
                  <a:pt x="24" y="30"/>
                  <a:pt x="24" y="30"/>
                  <a:pt x="24" y="30"/>
                </a:cubicBezTo>
                <a:cubicBezTo>
                  <a:pt x="24" y="30"/>
                  <a:pt x="24" y="30"/>
                  <a:pt x="24" y="30"/>
                </a:cubicBezTo>
                <a:cubicBezTo>
                  <a:pt x="24" y="30"/>
                  <a:pt x="24" y="30"/>
                  <a:pt x="24" y="30"/>
                </a:cubicBezTo>
                <a:cubicBezTo>
                  <a:pt x="24" y="30"/>
                  <a:pt x="24" y="30"/>
                  <a:pt x="24" y="30"/>
                </a:cubicBezTo>
                <a:cubicBezTo>
                  <a:pt x="24" y="30"/>
                  <a:pt x="24" y="30"/>
                  <a:pt x="24" y="30"/>
                </a:cubicBezTo>
                <a:cubicBezTo>
                  <a:pt x="24" y="30"/>
                  <a:pt x="24" y="30"/>
                  <a:pt x="24" y="30"/>
                </a:cubicBezTo>
                <a:cubicBezTo>
                  <a:pt x="24" y="30"/>
                  <a:pt x="24" y="30"/>
                  <a:pt x="24" y="30"/>
                </a:cubicBezTo>
                <a:cubicBezTo>
                  <a:pt x="24" y="30"/>
                  <a:pt x="24" y="30"/>
                  <a:pt x="24" y="30"/>
                </a:cubicBezTo>
                <a:cubicBezTo>
                  <a:pt x="24" y="30"/>
                  <a:pt x="24" y="30"/>
                  <a:pt x="24" y="30"/>
                </a:cubicBezTo>
                <a:cubicBezTo>
                  <a:pt x="24" y="30"/>
                  <a:pt x="24" y="30"/>
                  <a:pt x="24" y="30"/>
                </a:cubicBezTo>
                <a:cubicBezTo>
                  <a:pt x="24" y="30"/>
                  <a:pt x="24" y="30"/>
                  <a:pt x="24" y="30"/>
                </a:cubicBezTo>
                <a:cubicBezTo>
                  <a:pt x="24" y="30"/>
                  <a:pt x="24" y="30"/>
                  <a:pt x="24" y="30"/>
                </a:cubicBezTo>
                <a:cubicBezTo>
                  <a:pt x="24" y="30"/>
                  <a:pt x="24" y="30"/>
                  <a:pt x="24" y="30"/>
                </a:cubicBezTo>
                <a:cubicBezTo>
                  <a:pt x="24" y="30"/>
                  <a:pt x="24" y="30"/>
                  <a:pt x="24" y="30"/>
                </a:cubicBezTo>
                <a:cubicBezTo>
                  <a:pt x="24" y="30"/>
                  <a:pt x="24" y="30"/>
                  <a:pt x="24" y="30"/>
                </a:cubicBezTo>
                <a:cubicBezTo>
                  <a:pt x="24" y="30"/>
                  <a:pt x="24" y="30"/>
                  <a:pt x="24" y="30"/>
                </a:cubicBezTo>
                <a:cubicBezTo>
                  <a:pt x="24" y="30"/>
                  <a:pt x="24" y="30"/>
                  <a:pt x="24" y="30"/>
                </a:cubicBezTo>
                <a:cubicBezTo>
                  <a:pt x="24" y="30"/>
                  <a:pt x="24" y="30"/>
                  <a:pt x="24" y="30"/>
                </a:cubicBezTo>
                <a:cubicBezTo>
                  <a:pt x="24" y="30"/>
                  <a:pt x="24" y="30"/>
                  <a:pt x="24" y="30"/>
                </a:cubicBezTo>
                <a:cubicBezTo>
                  <a:pt x="24" y="30"/>
                  <a:pt x="24" y="30"/>
                  <a:pt x="24" y="30"/>
                </a:cubicBezTo>
                <a:cubicBezTo>
                  <a:pt x="24" y="30"/>
                  <a:pt x="24" y="30"/>
                  <a:pt x="24" y="30"/>
                </a:cubicBezTo>
                <a:cubicBezTo>
                  <a:pt x="24" y="30"/>
                  <a:pt x="24" y="30"/>
                  <a:pt x="24" y="30"/>
                </a:cubicBezTo>
                <a:cubicBezTo>
                  <a:pt x="24" y="30"/>
                  <a:pt x="24" y="30"/>
                  <a:pt x="24" y="30"/>
                </a:cubicBezTo>
                <a:cubicBezTo>
                  <a:pt x="24" y="30"/>
                  <a:pt x="24" y="30"/>
                  <a:pt x="24" y="30"/>
                </a:cubicBezTo>
                <a:cubicBezTo>
                  <a:pt x="24" y="30"/>
                  <a:pt x="24" y="30"/>
                  <a:pt x="24" y="30"/>
                </a:cubicBezTo>
                <a:cubicBezTo>
                  <a:pt x="24" y="30"/>
                  <a:pt x="24" y="30"/>
                  <a:pt x="24" y="30"/>
                </a:cubicBezTo>
                <a:cubicBezTo>
                  <a:pt x="24" y="30"/>
                  <a:pt x="24" y="30"/>
                  <a:pt x="24" y="30"/>
                </a:cubicBezTo>
                <a:cubicBezTo>
                  <a:pt x="24" y="30"/>
                  <a:pt x="24" y="30"/>
                  <a:pt x="24" y="30"/>
                </a:cubicBezTo>
                <a:cubicBezTo>
                  <a:pt x="24" y="30"/>
                  <a:pt x="24" y="30"/>
                  <a:pt x="24" y="30"/>
                </a:cubicBezTo>
                <a:cubicBezTo>
                  <a:pt x="24" y="30"/>
                  <a:pt x="24" y="30"/>
                  <a:pt x="24" y="30"/>
                </a:cubicBezTo>
                <a:cubicBezTo>
                  <a:pt x="24" y="30"/>
                  <a:pt x="24" y="30"/>
                  <a:pt x="24" y="30"/>
                </a:cubicBezTo>
                <a:cubicBezTo>
                  <a:pt x="24" y="30"/>
                  <a:pt x="24" y="30"/>
                  <a:pt x="24" y="30"/>
                </a:cubicBezTo>
                <a:cubicBezTo>
                  <a:pt x="24" y="30"/>
                  <a:pt x="24" y="31"/>
                  <a:pt x="24" y="31"/>
                </a:cubicBezTo>
                <a:cubicBezTo>
                  <a:pt x="24" y="31"/>
                  <a:pt x="24" y="31"/>
                  <a:pt x="24" y="31"/>
                </a:cubicBezTo>
                <a:cubicBezTo>
                  <a:pt x="24" y="31"/>
                  <a:pt x="24" y="31"/>
                  <a:pt x="24" y="31"/>
                </a:cubicBezTo>
                <a:cubicBezTo>
                  <a:pt x="24" y="31"/>
                  <a:pt x="24" y="31"/>
                  <a:pt x="24" y="30"/>
                </a:cubicBezTo>
                <a:cubicBezTo>
                  <a:pt x="24" y="30"/>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5" y="31"/>
                  <a:pt x="25" y="31"/>
                </a:cubicBezTo>
                <a:cubicBezTo>
                  <a:pt x="25" y="31"/>
                  <a:pt x="25" y="31"/>
                  <a:pt x="25" y="31"/>
                </a:cubicBezTo>
                <a:cubicBezTo>
                  <a:pt x="25" y="31"/>
                  <a:pt x="25" y="31"/>
                  <a:pt x="25" y="31"/>
                </a:cubicBezTo>
                <a:cubicBezTo>
                  <a:pt x="25" y="31"/>
                  <a:pt x="24" y="31"/>
                  <a:pt x="25" y="31"/>
                </a:cubicBezTo>
                <a:cubicBezTo>
                  <a:pt x="25" y="31"/>
                  <a:pt x="25" y="31"/>
                  <a:pt x="25" y="31"/>
                </a:cubicBezTo>
                <a:cubicBezTo>
                  <a:pt x="25" y="31"/>
                  <a:pt x="25" y="31"/>
                  <a:pt x="25" y="31"/>
                </a:cubicBezTo>
                <a:cubicBezTo>
                  <a:pt x="25" y="31"/>
                  <a:pt x="25" y="31"/>
                  <a:pt x="25" y="31"/>
                </a:cubicBezTo>
                <a:cubicBezTo>
                  <a:pt x="25" y="31"/>
                  <a:pt x="25" y="31"/>
                  <a:pt x="25" y="31"/>
                </a:cubicBezTo>
                <a:cubicBezTo>
                  <a:pt x="25" y="31"/>
                  <a:pt x="25" y="31"/>
                  <a:pt x="25" y="31"/>
                </a:cubicBezTo>
                <a:cubicBezTo>
                  <a:pt x="25" y="31"/>
                  <a:pt x="25" y="31"/>
                  <a:pt x="25" y="31"/>
                </a:cubicBezTo>
                <a:cubicBezTo>
                  <a:pt x="25" y="31"/>
                  <a:pt x="25" y="31"/>
                  <a:pt x="25" y="31"/>
                </a:cubicBezTo>
                <a:cubicBezTo>
                  <a:pt x="25" y="31"/>
                  <a:pt x="25" y="31"/>
                  <a:pt x="25" y="31"/>
                </a:cubicBezTo>
                <a:cubicBezTo>
                  <a:pt x="25" y="31"/>
                  <a:pt x="25" y="31"/>
                  <a:pt x="25" y="31"/>
                </a:cubicBezTo>
                <a:cubicBezTo>
                  <a:pt x="25" y="31"/>
                  <a:pt x="25" y="31"/>
                  <a:pt x="25" y="31"/>
                </a:cubicBezTo>
                <a:cubicBezTo>
                  <a:pt x="25" y="31"/>
                  <a:pt x="25" y="31"/>
                  <a:pt x="25" y="31"/>
                </a:cubicBezTo>
                <a:cubicBezTo>
                  <a:pt x="25" y="31"/>
                  <a:pt x="25" y="31"/>
                  <a:pt x="25" y="31"/>
                </a:cubicBezTo>
                <a:cubicBezTo>
                  <a:pt x="25" y="31"/>
                  <a:pt x="25" y="31"/>
                  <a:pt x="25" y="31"/>
                </a:cubicBezTo>
                <a:cubicBezTo>
                  <a:pt x="25" y="31"/>
                  <a:pt x="25" y="31"/>
                  <a:pt x="25" y="31"/>
                </a:cubicBezTo>
                <a:cubicBezTo>
                  <a:pt x="25" y="31"/>
                  <a:pt x="25" y="31"/>
                  <a:pt x="25" y="31"/>
                </a:cubicBezTo>
                <a:cubicBezTo>
                  <a:pt x="25" y="31"/>
                  <a:pt x="25" y="31"/>
                  <a:pt x="25" y="31"/>
                </a:cubicBezTo>
                <a:cubicBezTo>
                  <a:pt x="25" y="31"/>
                  <a:pt x="25" y="31"/>
                  <a:pt x="25" y="31"/>
                </a:cubicBezTo>
                <a:cubicBezTo>
                  <a:pt x="25" y="31"/>
                  <a:pt x="25" y="31"/>
                  <a:pt x="25" y="31"/>
                </a:cubicBezTo>
                <a:cubicBezTo>
                  <a:pt x="25" y="31"/>
                  <a:pt x="25" y="31"/>
                  <a:pt x="25" y="31"/>
                </a:cubicBezTo>
                <a:cubicBezTo>
                  <a:pt x="25" y="31"/>
                  <a:pt x="25" y="31"/>
                  <a:pt x="25" y="31"/>
                </a:cubicBezTo>
                <a:cubicBezTo>
                  <a:pt x="25" y="31"/>
                  <a:pt x="25" y="31"/>
                  <a:pt x="25" y="31"/>
                </a:cubicBezTo>
                <a:cubicBezTo>
                  <a:pt x="25" y="31"/>
                  <a:pt x="25" y="31"/>
                  <a:pt x="25" y="31"/>
                </a:cubicBezTo>
                <a:cubicBezTo>
                  <a:pt x="25" y="31"/>
                  <a:pt x="25" y="31"/>
                  <a:pt x="25" y="31"/>
                </a:cubicBezTo>
                <a:cubicBezTo>
                  <a:pt x="25" y="31"/>
                  <a:pt x="25" y="31"/>
                  <a:pt x="25" y="31"/>
                </a:cubicBezTo>
                <a:cubicBezTo>
                  <a:pt x="25" y="31"/>
                  <a:pt x="25" y="31"/>
                  <a:pt x="25" y="31"/>
                </a:cubicBezTo>
                <a:cubicBezTo>
                  <a:pt x="25" y="31"/>
                  <a:pt x="25" y="31"/>
                  <a:pt x="25" y="31"/>
                </a:cubicBezTo>
                <a:cubicBezTo>
                  <a:pt x="25" y="31"/>
                  <a:pt x="25" y="31"/>
                  <a:pt x="25" y="31"/>
                </a:cubicBezTo>
                <a:cubicBezTo>
                  <a:pt x="25" y="31"/>
                  <a:pt x="25" y="31"/>
                  <a:pt x="25" y="31"/>
                </a:cubicBezTo>
                <a:cubicBezTo>
                  <a:pt x="25" y="31"/>
                  <a:pt x="25" y="31"/>
                  <a:pt x="25" y="31"/>
                </a:cubicBezTo>
                <a:cubicBezTo>
                  <a:pt x="25" y="31"/>
                  <a:pt x="25" y="31"/>
                  <a:pt x="25" y="31"/>
                </a:cubicBezTo>
                <a:cubicBezTo>
                  <a:pt x="25" y="31"/>
                  <a:pt x="25" y="31"/>
                  <a:pt x="25" y="31"/>
                </a:cubicBezTo>
                <a:cubicBezTo>
                  <a:pt x="25" y="31"/>
                  <a:pt x="25" y="31"/>
                  <a:pt x="25" y="31"/>
                </a:cubicBezTo>
                <a:cubicBezTo>
                  <a:pt x="24" y="31"/>
                  <a:pt x="24" y="31"/>
                  <a:pt x="25" y="31"/>
                </a:cubicBezTo>
                <a:cubicBezTo>
                  <a:pt x="25" y="31"/>
                  <a:pt x="25" y="31"/>
                  <a:pt x="25" y="31"/>
                </a:cubicBezTo>
                <a:cubicBezTo>
                  <a:pt x="25" y="31"/>
                  <a:pt x="25" y="31"/>
                  <a:pt x="25" y="31"/>
                </a:cubicBezTo>
                <a:cubicBezTo>
                  <a:pt x="25" y="31"/>
                  <a:pt x="25" y="31"/>
                  <a:pt x="25" y="31"/>
                </a:cubicBezTo>
                <a:cubicBezTo>
                  <a:pt x="25" y="31"/>
                  <a:pt x="25" y="31"/>
                  <a:pt x="25" y="31"/>
                </a:cubicBezTo>
                <a:cubicBezTo>
                  <a:pt x="25" y="31"/>
                  <a:pt x="25" y="31"/>
                  <a:pt x="25" y="31"/>
                </a:cubicBezTo>
                <a:cubicBezTo>
                  <a:pt x="25" y="31"/>
                  <a:pt x="25" y="31"/>
                  <a:pt x="25" y="31"/>
                </a:cubicBezTo>
                <a:cubicBezTo>
                  <a:pt x="25" y="31"/>
                  <a:pt x="25" y="31"/>
                  <a:pt x="25" y="31"/>
                </a:cubicBezTo>
                <a:cubicBezTo>
                  <a:pt x="25" y="31"/>
                  <a:pt x="25" y="31"/>
                  <a:pt x="25" y="31"/>
                </a:cubicBezTo>
                <a:cubicBezTo>
                  <a:pt x="25" y="31"/>
                  <a:pt x="25" y="31"/>
                  <a:pt x="25" y="31"/>
                </a:cubicBezTo>
                <a:cubicBezTo>
                  <a:pt x="25" y="31"/>
                  <a:pt x="25" y="31"/>
                  <a:pt x="25" y="31"/>
                </a:cubicBezTo>
                <a:cubicBezTo>
                  <a:pt x="25" y="31"/>
                  <a:pt x="25" y="31"/>
                  <a:pt x="25" y="31"/>
                </a:cubicBezTo>
                <a:cubicBezTo>
                  <a:pt x="25" y="31"/>
                  <a:pt x="25" y="31"/>
                  <a:pt x="25" y="31"/>
                </a:cubicBezTo>
                <a:cubicBezTo>
                  <a:pt x="25" y="31"/>
                  <a:pt x="25"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5" y="31"/>
                  <a:pt x="25" y="31"/>
                  <a:pt x="25" y="31"/>
                </a:cubicBezTo>
                <a:cubicBezTo>
                  <a:pt x="25" y="31"/>
                  <a:pt x="25" y="31"/>
                  <a:pt x="25" y="31"/>
                </a:cubicBezTo>
                <a:cubicBezTo>
                  <a:pt x="25" y="31"/>
                  <a:pt x="25" y="31"/>
                  <a:pt x="25" y="31"/>
                </a:cubicBezTo>
                <a:cubicBezTo>
                  <a:pt x="25" y="31"/>
                  <a:pt x="25" y="31"/>
                  <a:pt x="25" y="31"/>
                </a:cubicBezTo>
                <a:cubicBezTo>
                  <a:pt x="25" y="31"/>
                  <a:pt x="25" y="31"/>
                  <a:pt x="25" y="31"/>
                </a:cubicBezTo>
                <a:cubicBezTo>
                  <a:pt x="25" y="31"/>
                  <a:pt x="25" y="31"/>
                  <a:pt x="25" y="31"/>
                </a:cubicBezTo>
                <a:cubicBezTo>
                  <a:pt x="25" y="31"/>
                  <a:pt x="25" y="31"/>
                  <a:pt x="25" y="31"/>
                </a:cubicBezTo>
                <a:cubicBezTo>
                  <a:pt x="25" y="31"/>
                  <a:pt x="25" y="31"/>
                  <a:pt x="25" y="31"/>
                </a:cubicBezTo>
                <a:cubicBezTo>
                  <a:pt x="25" y="31"/>
                  <a:pt x="25" y="31"/>
                  <a:pt x="25" y="31"/>
                </a:cubicBezTo>
                <a:cubicBezTo>
                  <a:pt x="25" y="31"/>
                  <a:pt x="25" y="31"/>
                  <a:pt x="25" y="31"/>
                </a:cubicBezTo>
                <a:cubicBezTo>
                  <a:pt x="25" y="31"/>
                  <a:pt x="25" y="31"/>
                  <a:pt x="25" y="31"/>
                </a:cubicBezTo>
                <a:cubicBezTo>
                  <a:pt x="25" y="31"/>
                  <a:pt x="25" y="31"/>
                  <a:pt x="25" y="31"/>
                </a:cubicBezTo>
                <a:cubicBezTo>
                  <a:pt x="25" y="31"/>
                  <a:pt x="25" y="31"/>
                  <a:pt x="25" y="31"/>
                </a:cubicBezTo>
                <a:cubicBezTo>
                  <a:pt x="25" y="31"/>
                  <a:pt x="25" y="31"/>
                  <a:pt x="25" y="31"/>
                </a:cubicBezTo>
                <a:cubicBezTo>
                  <a:pt x="25" y="31"/>
                  <a:pt x="25" y="31"/>
                  <a:pt x="25" y="31"/>
                </a:cubicBezTo>
                <a:cubicBezTo>
                  <a:pt x="25" y="31"/>
                  <a:pt x="25" y="31"/>
                  <a:pt x="25" y="31"/>
                </a:cubicBezTo>
                <a:cubicBezTo>
                  <a:pt x="25" y="31"/>
                  <a:pt x="25" y="31"/>
                  <a:pt x="25" y="31"/>
                </a:cubicBezTo>
                <a:cubicBezTo>
                  <a:pt x="25" y="31"/>
                  <a:pt x="25" y="31"/>
                  <a:pt x="25" y="31"/>
                </a:cubicBezTo>
                <a:cubicBezTo>
                  <a:pt x="25" y="31"/>
                  <a:pt x="25" y="31"/>
                  <a:pt x="25" y="31"/>
                </a:cubicBezTo>
                <a:cubicBezTo>
                  <a:pt x="25" y="31"/>
                  <a:pt x="25" y="31"/>
                  <a:pt x="25" y="31"/>
                </a:cubicBezTo>
                <a:cubicBezTo>
                  <a:pt x="25" y="31"/>
                  <a:pt x="25" y="31"/>
                  <a:pt x="25" y="31"/>
                </a:cubicBezTo>
                <a:cubicBezTo>
                  <a:pt x="25" y="31"/>
                  <a:pt x="25" y="31"/>
                  <a:pt x="25" y="31"/>
                </a:cubicBezTo>
                <a:cubicBezTo>
                  <a:pt x="25" y="31"/>
                  <a:pt x="25" y="31"/>
                  <a:pt x="25" y="31"/>
                </a:cubicBezTo>
                <a:cubicBezTo>
                  <a:pt x="25" y="31"/>
                  <a:pt x="25" y="31"/>
                  <a:pt x="25" y="31"/>
                </a:cubicBezTo>
                <a:cubicBezTo>
                  <a:pt x="25" y="31"/>
                  <a:pt x="25" y="31"/>
                  <a:pt x="25" y="31"/>
                </a:cubicBezTo>
                <a:cubicBezTo>
                  <a:pt x="25" y="31"/>
                  <a:pt x="25" y="31"/>
                  <a:pt x="25" y="31"/>
                </a:cubicBezTo>
                <a:cubicBezTo>
                  <a:pt x="25" y="31"/>
                  <a:pt x="25" y="31"/>
                  <a:pt x="25" y="31"/>
                </a:cubicBezTo>
                <a:cubicBezTo>
                  <a:pt x="25" y="31"/>
                  <a:pt x="25" y="31"/>
                  <a:pt x="25" y="31"/>
                </a:cubicBezTo>
                <a:cubicBezTo>
                  <a:pt x="25" y="31"/>
                  <a:pt x="25" y="31"/>
                  <a:pt x="25" y="31"/>
                </a:cubicBezTo>
                <a:cubicBezTo>
                  <a:pt x="25" y="31"/>
                  <a:pt x="25" y="31"/>
                  <a:pt x="25" y="31"/>
                </a:cubicBezTo>
                <a:cubicBezTo>
                  <a:pt x="25" y="31"/>
                  <a:pt x="25" y="31"/>
                  <a:pt x="25" y="31"/>
                </a:cubicBezTo>
                <a:cubicBezTo>
                  <a:pt x="25" y="31"/>
                  <a:pt x="25" y="31"/>
                  <a:pt x="25" y="31"/>
                </a:cubicBezTo>
                <a:cubicBezTo>
                  <a:pt x="25" y="31"/>
                  <a:pt x="25" y="31"/>
                  <a:pt x="25" y="31"/>
                </a:cubicBezTo>
                <a:cubicBezTo>
                  <a:pt x="25" y="31"/>
                  <a:pt x="25" y="31"/>
                  <a:pt x="25" y="31"/>
                </a:cubicBezTo>
                <a:cubicBezTo>
                  <a:pt x="25" y="31"/>
                  <a:pt x="25" y="31"/>
                  <a:pt x="25" y="31"/>
                </a:cubicBezTo>
                <a:cubicBezTo>
                  <a:pt x="25" y="31"/>
                  <a:pt x="25" y="31"/>
                  <a:pt x="25" y="31"/>
                </a:cubicBezTo>
                <a:cubicBezTo>
                  <a:pt x="25" y="31"/>
                  <a:pt x="25" y="31"/>
                  <a:pt x="25" y="31"/>
                </a:cubicBezTo>
                <a:cubicBezTo>
                  <a:pt x="25" y="31"/>
                  <a:pt x="25" y="31"/>
                  <a:pt x="25" y="31"/>
                </a:cubicBezTo>
                <a:cubicBezTo>
                  <a:pt x="25" y="31"/>
                  <a:pt x="25" y="31"/>
                  <a:pt x="25" y="31"/>
                </a:cubicBezTo>
                <a:cubicBezTo>
                  <a:pt x="25" y="31"/>
                  <a:pt x="25" y="31"/>
                  <a:pt x="25" y="31"/>
                </a:cubicBezTo>
                <a:cubicBezTo>
                  <a:pt x="25" y="31"/>
                  <a:pt x="25" y="31"/>
                  <a:pt x="25" y="31"/>
                </a:cubicBezTo>
                <a:cubicBezTo>
                  <a:pt x="25" y="31"/>
                  <a:pt x="25" y="31"/>
                  <a:pt x="25" y="32"/>
                </a:cubicBezTo>
                <a:cubicBezTo>
                  <a:pt x="25" y="32"/>
                  <a:pt x="25" y="32"/>
                  <a:pt x="25" y="32"/>
                </a:cubicBezTo>
                <a:cubicBezTo>
                  <a:pt x="25" y="32"/>
                  <a:pt x="25" y="32"/>
                  <a:pt x="25" y="32"/>
                </a:cubicBezTo>
                <a:cubicBezTo>
                  <a:pt x="25" y="32"/>
                  <a:pt x="25" y="32"/>
                  <a:pt x="25" y="32"/>
                </a:cubicBezTo>
                <a:cubicBezTo>
                  <a:pt x="25" y="32"/>
                  <a:pt x="25" y="32"/>
                  <a:pt x="25" y="32"/>
                </a:cubicBezTo>
                <a:cubicBezTo>
                  <a:pt x="25" y="32"/>
                  <a:pt x="25" y="32"/>
                  <a:pt x="25" y="32"/>
                </a:cubicBezTo>
                <a:cubicBezTo>
                  <a:pt x="25" y="32"/>
                  <a:pt x="25" y="32"/>
                  <a:pt x="25" y="32"/>
                </a:cubicBezTo>
                <a:cubicBezTo>
                  <a:pt x="25" y="32"/>
                  <a:pt x="25" y="32"/>
                  <a:pt x="25" y="32"/>
                </a:cubicBezTo>
                <a:cubicBezTo>
                  <a:pt x="25" y="32"/>
                  <a:pt x="25" y="32"/>
                  <a:pt x="25" y="32"/>
                </a:cubicBezTo>
                <a:cubicBezTo>
                  <a:pt x="25" y="32"/>
                  <a:pt x="25" y="32"/>
                  <a:pt x="25" y="32"/>
                </a:cubicBezTo>
                <a:cubicBezTo>
                  <a:pt x="25" y="32"/>
                  <a:pt x="25" y="32"/>
                  <a:pt x="25" y="32"/>
                </a:cubicBezTo>
                <a:cubicBezTo>
                  <a:pt x="25" y="32"/>
                  <a:pt x="25" y="32"/>
                  <a:pt x="25" y="32"/>
                </a:cubicBezTo>
                <a:cubicBezTo>
                  <a:pt x="25" y="32"/>
                  <a:pt x="25" y="32"/>
                  <a:pt x="25" y="32"/>
                </a:cubicBezTo>
                <a:cubicBezTo>
                  <a:pt x="25" y="32"/>
                  <a:pt x="25" y="32"/>
                  <a:pt x="25" y="32"/>
                </a:cubicBezTo>
                <a:cubicBezTo>
                  <a:pt x="25" y="32"/>
                  <a:pt x="25" y="32"/>
                  <a:pt x="25" y="32"/>
                </a:cubicBezTo>
                <a:cubicBezTo>
                  <a:pt x="25" y="32"/>
                  <a:pt x="25" y="32"/>
                  <a:pt x="25" y="32"/>
                </a:cubicBezTo>
                <a:cubicBezTo>
                  <a:pt x="25" y="32"/>
                  <a:pt x="25" y="32"/>
                  <a:pt x="25" y="32"/>
                </a:cubicBezTo>
                <a:cubicBezTo>
                  <a:pt x="25" y="32"/>
                  <a:pt x="25" y="32"/>
                  <a:pt x="25" y="32"/>
                </a:cubicBezTo>
                <a:cubicBezTo>
                  <a:pt x="25" y="32"/>
                  <a:pt x="25" y="32"/>
                  <a:pt x="25" y="32"/>
                </a:cubicBezTo>
                <a:cubicBezTo>
                  <a:pt x="25" y="32"/>
                  <a:pt x="25" y="32"/>
                  <a:pt x="25" y="32"/>
                </a:cubicBezTo>
                <a:cubicBezTo>
                  <a:pt x="25" y="32"/>
                  <a:pt x="25" y="32"/>
                  <a:pt x="25" y="32"/>
                </a:cubicBezTo>
                <a:cubicBezTo>
                  <a:pt x="25" y="32"/>
                  <a:pt x="25" y="32"/>
                  <a:pt x="25" y="32"/>
                </a:cubicBezTo>
                <a:cubicBezTo>
                  <a:pt x="25" y="32"/>
                  <a:pt x="25" y="32"/>
                  <a:pt x="25" y="32"/>
                </a:cubicBezTo>
                <a:cubicBezTo>
                  <a:pt x="25" y="32"/>
                  <a:pt x="25" y="32"/>
                  <a:pt x="25" y="32"/>
                </a:cubicBezTo>
                <a:cubicBezTo>
                  <a:pt x="25" y="32"/>
                  <a:pt x="25" y="32"/>
                  <a:pt x="25" y="32"/>
                </a:cubicBezTo>
                <a:cubicBezTo>
                  <a:pt x="25" y="32"/>
                  <a:pt x="25" y="32"/>
                  <a:pt x="25" y="32"/>
                </a:cubicBezTo>
                <a:cubicBezTo>
                  <a:pt x="25" y="32"/>
                  <a:pt x="25" y="32"/>
                  <a:pt x="25" y="32"/>
                </a:cubicBezTo>
                <a:cubicBezTo>
                  <a:pt x="25" y="32"/>
                  <a:pt x="25" y="32"/>
                  <a:pt x="25" y="32"/>
                </a:cubicBezTo>
                <a:cubicBezTo>
                  <a:pt x="25" y="32"/>
                  <a:pt x="25" y="32"/>
                  <a:pt x="25" y="32"/>
                </a:cubicBezTo>
                <a:cubicBezTo>
                  <a:pt x="25" y="32"/>
                  <a:pt x="25" y="32"/>
                  <a:pt x="25" y="32"/>
                </a:cubicBezTo>
                <a:cubicBezTo>
                  <a:pt x="25" y="32"/>
                  <a:pt x="25" y="32"/>
                  <a:pt x="25" y="32"/>
                </a:cubicBezTo>
                <a:cubicBezTo>
                  <a:pt x="25" y="32"/>
                  <a:pt x="25" y="32"/>
                  <a:pt x="25" y="32"/>
                </a:cubicBezTo>
                <a:cubicBezTo>
                  <a:pt x="25" y="32"/>
                  <a:pt x="25" y="32"/>
                  <a:pt x="25" y="32"/>
                </a:cubicBezTo>
                <a:cubicBezTo>
                  <a:pt x="25" y="32"/>
                  <a:pt x="25" y="32"/>
                  <a:pt x="25" y="32"/>
                </a:cubicBezTo>
                <a:cubicBezTo>
                  <a:pt x="25" y="32"/>
                  <a:pt x="25" y="32"/>
                  <a:pt x="25" y="32"/>
                </a:cubicBezTo>
                <a:cubicBezTo>
                  <a:pt x="25" y="32"/>
                  <a:pt x="25" y="32"/>
                  <a:pt x="25" y="32"/>
                </a:cubicBezTo>
                <a:cubicBezTo>
                  <a:pt x="25" y="32"/>
                  <a:pt x="24" y="32"/>
                  <a:pt x="24" y="32"/>
                </a:cubicBezTo>
                <a:cubicBezTo>
                  <a:pt x="24" y="32"/>
                  <a:pt x="24" y="32"/>
                  <a:pt x="24" y="32"/>
                </a:cubicBezTo>
                <a:cubicBezTo>
                  <a:pt x="24" y="32"/>
                  <a:pt x="24" y="32"/>
                  <a:pt x="24" y="32"/>
                </a:cubicBezTo>
                <a:cubicBezTo>
                  <a:pt x="24" y="32"/>
                  <a:pt x="24" y="32"/>
                  <a:pt x="24" y="32"/>
                </a:cubicBezTo>
                <a:cubicBezTo>
                  <a:pt x="24" y="32"/>
                  <a:pt x="24" y="32"/>
                  <a:pt x="24" y="32"/>
                </a:cubicBezTo>
                <a:cubicBezTo>
                  <a:pt x="24" y="32"/>
                  <a:pt x="24" y="32"/>
                  <a:pt x="24" y="32"/>
                </a:cubicBezTo>
                <a:cubicBezTo>
                  <a:pt x="24" y="32"/>
                  <a:pt x="24" y="32"/>
                  <a:pt x="24" y="32"/>
                </a:cubicBezTo>
                <a:cubicBezTo>
                  <a:pt x="24" y="32"/>
                  <a:pt x="24" y="32"/>
                  <a:pt x="24" y="32"/>
                </a:cubicBezTo>
                <a:cubicBezTo>
                  <a:pt x="24" y="32"/>
                  <a:pt x="24" y="32"/>
                  <a:pt x="24" y="32"/>
                </a:cubicBezTo>
                <a:cubicBezTo>
                  <a:pt x="24" y="32"/>
                  <a:pt x="24" y="32"/>
                  <a:pt x="24" y="32"/>
                </a:cubicBezTo>
                <a:cubicBezTo>
                  <a:pt x="24" y="32"/>
                  <a:pt x="24" y="32"/>
                  <a:pt x="24" y="32"/>
                </a:cubicBezTo>
                <a:cubicBezTo>
                  <a:pt x="24" y="32"/>
                  <a:pt x="24" y="32"/>
                  <a:pt x="24" y="32"/>
                </a:cubicBezTo>
                <a:cubicBezTo>
                  <a:pt x="24" y="32"/>
                  <a:pt x="24" y="32"/>
                  <a:pt x="24" y="32"/>
                </a:cubicBezTo>
                <a:cubicBezTo>
                  <a:pt x="24" y="32"/>
                  <a:pt x="24" y="32"/>
                  <a:pt x="24" y="32"/>
                </a:cubicBezTo>
                <a:cubicBezTo>
                  <a:pt x="24" y="32"/>
                  <a:pt x="24" y="32"/>
                  <a:pt x="24" y="32"/>
                </a:cubicBezTo>
                <a:cubicBezTo>
                  <a:pt x="24" y="32"/>
                  <a:pt x="24" y="32"/>
                  <a:pt x="24" y="32"/>
                </a:cubicBezTo>
                <a:cubicBezTo>
                  <a:pt x="24" y="32"/>
                  <a:pt x="24" y="32"/>
                  <a:pt x="24" y="32"/>
                </a:cubicBezTo>
                <a:cubicBezTo>
                  <a:pt x="24" y="32"/>
                  <a:pt x="24" y="32"/>
                  <a:pt x="24" y="32"/>
                </a:cubicBezTo>
                <a:cubicBezTo>
                  <a:pt x="24" y="32"/>
                  <a:pt x="24" y="32"/>
                  <a:pt x="24" y="32"/>
                </a:cubicBezTo>
                <a:cubicBezTo>
                  <a:pt x="24" y="32"/>
                  <a:pt x="24" y="32"/>
                  <a:pt x="24" y="32"/>
                </a:cubicBezTo>
                <a:cubicBezTo>
                  <a:pt x="24" y="32"/>
                  <a:pt x="24" y="32"/>
                  <a:pt x="24" y="32"/>
                </a:cubicBezTo>
                <a:cubicBezTo>
                  <a:pt x="24" y="32"/>
                  <a:pt x="24" y="32"/>
                  <a:pt x="24" y="32"/>
                </a:cubicBezTo>
                <a:cubicBezTo>
                  <a:pt x="24" y="32"/>
                  <a:pt x="24" y="32"/>
                  <a:pt x="23" y="32"/>
                </a:cubicBezTo>
                <a:cubicBezTo>
                  <a:pt x="23" y="32"/>
                  <a:pt x="23" y="32"/>
                  <a:pt x="23" y="32"/>
                </a:cubicBezTo>
                <a:cubicBezTo>
                  <a:pt x="23" y="32"/>
                  <a:pt x="23" y="32"/>
                  <a:pt x="23" y="32"/>
                </a:cubicBezTo>
                <a:cubicBezTo>
                  <a:pt x="23" y="32"/>
                  <a:pt x="23" y="32"/>
                  <a:pt x="23" y="32"/>
                </a:cubicBezTo>
                <a:cubicBezTo>
                  <a:pt x="23" y="32"/>
                  <a:pt x="23" y="32"/>
                  <a:pt x="23" y="32"/>
                </a:cubicBezTo>
                <a:cubicBezTo>
                  <a:pt x="23" y="32"/>
                  <a:pt x="23" y="32"/>
                  <a:pt x="23" y="32"/>
                </a:cubicBezTo>
                <a:cubicBezTo>
                  <a:pt x="23" y="32"/>
                  <a:pt x="23" y="32"/>
                  <a:pt x="23" y="32"/>
                </a:cubicBezTo>
                <a:cubicBezTo>
                  <a:pt x="23" y="32"/>
                  <a:pt x="23" y="32"/>
                  <a:pt x="23" y="32"/>
                </a:cubicBezTo>
                <a:cubicBezTo>
                  <a:pt x="23" y="32"/>
                  <a:pt x="23" y="32"/>
                  <a:pt x="23" y="32"/>
                </a:cubicBezTo>
                <a:cubicBezTo>
                  <a:pt x="23" y="32"/>
                  <a:pt x="23" y="32"/>
                  <a:pt x="23" y="32"/>
                </a:cubicBezTo>
                <a:cubicBezTo>
                  <a:pt x="23" y="32"/>
                  <a:pt x="23" y="32"/>
                  <a:pt x="23" y="32"/>
                </a:cubicBezTo>
                <a:cubicBezTo>
                  <a:pt x="23" y="32"/>
                  <a:pt x="23" y="32"/>
                  <a:pt x="23" y="32"/>
                </a:cubicBezTo>
                <a:cubicBezTo>
                  <a:pt x="23" y="32"/>
                  <a:pt x="23" y="32"/>
                  <a:pt x="23" y="32"/>
                </a:cubicBezTo>
                <a:cubicBezTo>
                  <a:pt x="23" y="32"/>
                  <a:pt x="23" y="32"/>
                  <a:pt x="23" y="32"/>
                </a:cubicBezTo>
                <a:cubicBezTo>
                  <a:pt x="23" y="32"/>
                  <a:pt x="23" y="32"/>
                  <a:pt x="23" y="32"/>
                </a:cubicBezTo>
                <a:cubicBezTo>
                  <a:pt x="23" y="32"/>
                  <a:pt x="23" y="32"/>
                  <a:pt x="23" y="32"/>
                </a:cubicBezTo>
                <a:cubicBezTo>
                  <a:pt x="23" y="32"/>
                  <a:pt x="23" y="32"/>
                  <a:pt x="23" y="32"/>
                </a:cubicBezTo>
                <a:cubicBezTo>
                  <a:pt x="23" y="32"/>
                  <a:pt x="23" y="32"/>
                  <a:pt x="23" y="32"/>
                </a:cubicBezTo>
                <a:cubicBezTo>
                  <a:pt x="23" y="32"/>
                  <a:pt x="23" y="32"/>
                  <a:pt x="23" y="32"/>
                </a:cubicBezTo>
                <a:cubicBezTo>
                  <a:pt x="23" y="32"/>
                  <a:pt x="23" y="32"/>
                  <a:pt x="23" y="32"/>
                </a:cubicBezTo>
                <a:cubicBezTo>
                  <a:pt x="23" y="32"/>
                  <a:pt x="23" y="32"/>
                  <a:pt x="23" y="32"/>
                </a:cubicBezTo>
                <a:cubicBezTo>
                  <a:pt x="23" y="32"/>
                  <a:pt x="23" y="32"/>
                  <a:pt x="23" y="32"/>
                </a:cubicBezTo>
                <a:cubicBezTo>
                  <a:pt x="23" y="32"/>
                  <a:pt x="23" y="32"/>
                  <a:pt x="23" y="32"/>
                </a:cubicBezTo>
                <a:cubicBezTo>
                  <a:pt x="23" y="32"/>
                  <a:pt x="23" y="32"/>
                  <a:pt x="23" y="32"/>
                </a:cubicBezTo>
                <a:cubicBezTo>
                  <a:pt x="23" y="32"/>
                  <a:pt x="23" y="32"/>
                  <a:pt x="23" y="32"/>
                </a:cubicBezTo>
                <a:cubicBezTo>
                  <a:pt x="23" y="32"/>
                  <a:pt x="23" y="32"/>
                  <a:pt x="23" y="32"/>
                </a:cubicBezTo>
                <a:cubicBezTo>
                  <a:pt x="23" y="32"/>
                  <a:pt x="23" y="32"/>
                  <a:pt x="23" y="32"/>
                </a:cubicBezTo>
                <a:cubicBezTo>
                  <a:pt x="23" y="32"/>
                  <a:pt x="23" y="32"/>
                  <a:pt x="23" y="32"/>
                </a:cubicBezTo>
                <a:cubicBezTo>
                  <a:pt x="23" y="32"/>
                  <a:pt x="23" y="32"/>
                  <a:pt x="23" y="33"/>
                </a:cubicBezTo>
                <a:cubicBezTo>
                  <a:pt x="23" y="33"/>
                  <a:pt x="23" y="33"/>
                  <a:pt x="23" y="33"/>
                </a:cubicBezTo>
                <a:cubicBezTo>
                  <a:pt x="22" y="33"/>
                  <a:pt x="22" y="33"/>
                  <a:pt x="22" y="33"/>
                </a:cubicBezTo>
                <a:cubicBezTo>
                  <a:pt x="22" y="33"/>
                  <a:pt x="22" y="33"/>
                  <a:pt x="22" y="33"/>
                </a:cubicBezTo>
                <a:cubicBezTo>
                  <a:pt x="22" y="33"/>
                  <a:pt x="22" y="33"/>
                  <a:pt x="22" y="33"/>
                </a:cubicBezTo>
                <a:cubicBezTo>
                  <a:pt x="22" y="33"/>
                  <a:pt x="22" y="33"/>
                  <a:pt x="22" y="33"/>
                </a:cubicBezTo>
                <a:cubicBezTo>
                  <a:pt x="22" y="33"/>
                  <a:pt x="22" y="33"/>
                  <a:pt x="22" y="33"/>
                </a:cubicBezTo>
                <a:cubicBezTo>
                  <a:pt x="22" y="33"/>
                  <a:pt x="22" y="33"/>
                  <a:pt x="22" y="33"/>
                </a:cubicBezTo>
                <a:cubicBezTo>
                  <a:pt x="22" y="33"/>
                  <a:pt x="22" y="33"/>
                  <a:pt x="22" y="33"/>
                </a:cubicBezTo>
                <a:cubicBezTo>
                  <a:pt x="22" y="33"/>
                  <a:pt x="22" y="33"/>
                  <a:pt x="22" y="33"/>
                </a:cubicBezTo>
                <a:cubicBezTo>
                  <a:pt x="22" y="33"/>
                  <a:pt x="22" y="33"/>
                  <a:pt x="22" y="33"/>
                </a:cubicBezTo>
                <a:cubicBezTo>
                  <a:pt x="22" y="33"/>
                  <a:pt x="22" y="33"/>
                  <a:pt x="22" y="33"/>
                </a:cubicBezTo>
                <a:cubicBezTo>
                  <a:pt x="22" y="33"/>
                  <a:pt x="22" y="33"/>
                  <a:pt x="22" y="33"/>
                </a:cubicBezTo>
                <a:cubicBezTo>
                  <a:pt x="22" y="33"/>
                  <a:pt x="22" y="33"/>
                  <a:pt x="22" y="33"/>
                </a:cubicBezTo>
                <a:cubicBezTo>
                  <a:pt x="22" y="33"/>
                  <a:pt x="22" y="33"/>
                  <a:pt x="22" y="33"/>
                </a:cubicBezTo>
                <a:cubicBezTo>
                  <a:pt x="22" y="33"/>
                  <a:pt x="22" y="33"/>
                  <a:pt x="22" y="33"/>
                </a:cubicBezTo>
                <a:cubicBezTo>
                  <a:pt x="22" y="33"/>
                  <a:pt x="22" y="33"/>
                  <a:pt x="22" y="33"/>
                </a:cubicBezTo>
                <a:cubicBezTo>
                  <a:pt x="22" y="33"/>
                  <a:pt x="22" y="33"/>
                  <a:pt x="22" y="33"/>
                </a:cubicBezTo>
                <a:cubicBezTo>
                  <a:pt x="22" y="33"/>
                  <a:pt x="22" y="33"/>
                  <a:pt x="22" y="33"/>
                </a:cubicBezTo>
                <a:cubicBezTo>
                  <a:pt x="22" y="33"/>
                  <a:pt x="22" y="33"/>
                  <a:pt x="22" y="33"/>
                </a:cubicBezTo>
                <a:cubicBezTo>
                  <a:pt x="22" y="33"/>
                  <a:pt x="22" y="33"/>
                  <a:pt x="22" y="33"/>
                </a:cubicBezTo>
                <a:cubicBezTo>
                  <a:pt x="22" y="33"/>
                  <a:pt x="22" y="33"/>
                  <a:pt x="22" y="33"/>
                </a:cubicBezTo>
                <a:cubicBezTo>
                  <a:pt x="22" y="33"/>
                  <a:pt x="22" y="33"/>
                  <a:pt x="22" y="33"/>
                </a:cubicBezTo>
                <a:cubicBezTo>
                  <a:pt x="22" y="33"/>
                  <a:pt x="22" y="33"/>
                  <a:pt x="22" y="33"/>
                </a:cubicBezTo>
                <a:cubicBezTo>
                  <a:pt x="22" y="33"/>
                  <a:pt x="22" y="33"/>
                  <a:pt x="22" y="33"/>
                </a:cubicBezTo>
                <a:cubicBezTo>
                  <a:pt x="22" y="33"/>
                  <a:pt x="22" y="33"/>
                  <a:pt x="22" y="33"/>
                </a:cubicBezTo>
                <a:cubicBezTo>
                  <a:pt x="22" y="33"/>
                  <a:pt x="22" y="33"/>
                  <a:pt x="21" y="33"/>
                </a:cubicBezTo>
                <a:cubicBezTo>
                  <a:pt x="21" y="33"/>
                  <a:pt x="21" y="33"/>
                  <a:pt x="21" y="33"/>
                </a:cubicBezTo>
                <a:cubicBezTo>
                  <a:pt x="21" y="33"/>
                  <a:pt x="21" y="33"/>
                  <a:pt x="21" y="33"/>
                </a:cubicBezTo>
                <a:cubicBezTo>
                  <a:pt x="21" y="33"/>
                  <a:pt x="21" y="33"/>
                  <a:pt x="21" y="33"/>
                </a:cubicBezTo>
                <a:cubicBezTo>
                  <a:pt x="21" y="33"/>
                  <a:pt x="21" y="33"/>
                  <a:pt x="21" y="33"/>
                </a:cubicBezTo>
                <a:cubicBezTo>
                  <a:pt x="21" y="33"/>
                  <a:pt x="22" y="33"/>
                  <a:pt x="22" y="33"/>
                </a:cubicBezTo>
                <a:cubicBezTo>
                  <a:pt x="22" y="33"/>
                  <a:pt x="22" y="33"/>
                  <a:pt x="22" y="33"/>
                </a:cubicBezTo>
                <a:cubicBezTo>
                  <a:pt x="22" y="33"/>
                  <a:pt x="22" y="33"/>
                  <a:pt x="22" y="33"/>
                </a:cubicBezTo>
                <a:cubicBezTo>
                  <a:pt x="22" y="33"/>
                  <a:pt x="22" y="33"/>
                  <a:pt x="22" y="33"/>
                </a:cubicBezTo>
                <a:cubicBezTo>
                  <a:pt x="22" y="33"/>
                  <a:pt x="22" y="33"/>
                  <a:pt x="22" y="33"/>
                </a:cubicBezTo>
                <a:cubicBezTo>
                  <a:pt x="22" y="33"/>
                  <a:pt x="22" y="33"/>
                  <a:pt x="22" y="33"/>
                </a:cubicBezTo>
                <a:cubicBezTo>
                  <a:pt x="22" y="33"/>
                  <a:pt x="22" y="33"/>
                  <a:pt x="22" y="33"/>
                </a:cubicBezTo>
                <a:cubicBezTo>
                  <a:pt x="22" y="33"/>
                  <a:pt x="22" y="33"/>
                  <a:pt x="22" y="33"/>
                </a:cubicBezTo>
                <a:cubicBezTo>
                  <a:pt x="22" y="33"/>
                  <a:pt x="22" y="33"/>
                  <a:pt x="22" y="33"/>
                </a:cubicBezTo>
                <a:cubicBezTo>
                  <a:pt x="22" y="33"/>
                  <a:pt x="22" y="33"/>
                  <a:pt x="22" y="33"/>
                </a:cubicBezTo>
                <a:cubicBezTo>
                  <a:pt x="22" y="33"/>
                  <a:pt x="22" y="33"/>
                  <a:pt x="22" y="33"/>
                </a:cubicBezTo>
                <a:cubicBezTo>
                  <a:pt x="22" y="33"/>
                  <a:pt x="22" y="33"/>
                  <a:pt x="22" y="33"/>
                </a:cubicBezTo>
                <a:cubicBezTo>
                  <a:pt x="22" y="33"/>
                  <a:pt x="22" y="33"/>
                  <a:pt x="23" y="33"/>
                </a:cubicBezTo>
                <a:cubicBezTo>
                  <a:pt x="23" y="33"/>
                  <a:pt x="23" y="33"/>
                  <a:pt x="23" y="33"/>
                </a:cubicBezTo>
                <a:cubicBezTo>
                  <a:pt x="23" y="33"/>
                  <a:pt x="23" y="33"/>
                  <a:pt x="23" y="33"/>
                </a:cubicBezTo>
                <a:cubicBezTo>
                  <a:pt x="23" y="33"/>
                  <a:pt x="23" y="33"/>
                  <a:pt x="23" y="33"/>
                </a:cubicBezTo>
                <a:cubicBezTo>
                  <a:pt x="23" y="33"/>
                  <a:pt x="23" y="33"/>
                  <a:pt x="23" y="33"/>
                </a:cubicBezTo>
                <a:cubicBezTo>
                  <a:pt x="23" y="33"/>
                  <a:pt x="23" y="33"/>
                  <a:pt x="23" y="33"/>
                </a:cubicBezTo>
                <a:cubicBezTo>
                  <a:pt x="23" y="33"/>
                  <a:pt x="23" y="33"/>
                  <a:pt x="23" y="33"/>
                </a:cubicBezTo>
                <a:cubicBezTo>
                  <a:pt x="23" y="33"/>
                  <a:pt x="23" y="33"/>
                  <a:pt x="23" y="33"/>
                </a:cubicBezTo>
                <a:cubicBezTo>
                  <a:pt x="23" y="33"/>
                  <a:pt x="23" y="33"/>
                  <a:pt x="23" y="33"/>
                </a:cubicBezTo>
                <a:cubicBezTo>
                  <a:pt x="23" y="33"/>
                  <a:pt x="23" y="33"/>
                  <a:pt x="23" y="33"/>
                </a:cubicBezTo>
                <a:cubicBezTo>
                  <a:pt x="23" y="33"/>
                  <a:pt x="23" y="33"/>
                  <a:pt x="23" y="33"/>
                </a:cubicBezTo>
                <a:cubicBezTo>
                  <a:pt x="23" y="33"/>
                  <a:pt x="23" y="33"/>
                  <a:pt x="23" y="33"/>
                </a:cubicBezTo>
                <a:cubicBezTo>
                  <a:pt x="23" y="33"/>
                  <a:pt x="23" y="33"/>
                  <a:pt x="23" y="33"/>
                </a:cubicBezTo>
                <a:cubicBezTo>
                  <a:pt x="23" y="33"/>
                  <a:pt x="23" y="33"/>
                  <a:pt x="23" y="33"/>
                </a:cubicBezTo>
                <a:cubicBezTo>
                  <a:pt x="23" y="33"/>
                  <a:pt x="23" y="33"/>
                  <a:pt x="23" y="33"/>
                </a:cubicBezTo>
                <a:cubicBezTo>
                  <a:pt x="23" y="33"/>
                  <a:pt x="23" y="33"/>
                  <a:pt x="23" y="33"/>
                </a:cubicBezTo>
                <a:cubicBezTo>
                  <a:pt x="23" y="33"/>
                  <a:pt x="23" y="33"/>
                  <a:pt x="23" y="33"/>
                </a:cubicBezTo>
                <a:cubicBezTo>
                  <a:pt x="23" y="33"/>
                  <a:pt x="23" y="33"/>
                  <a:pt x="23" y="33"/>
                </a:cubicBezTo>
                <a:cubicBezTo>
                  <a:pt x="23" y="33"/>
                  <a:pt x="23" y="33"/>
                  <a:pt x="23" y="33"/>
                </a:cubicBezTo>
                <a:cubicBezTo>
                  <a:pt x="23" y="33"/>
                  <a:pt x="23" y="33"/>
                  <a:pt x="23" y="33"/>
                </a:cubicBezTo>
                <a:cubicBezTo>
                  <a:pt x="23" y="33"/>
                  <a:pt x="23" y="33"/>
                  <a:pt x="23" y="33"/>
                </a:cubicBezTo>
                <a:cubicBezTo>
                  <a:pt x="23" y="33"/>
                  <a:pt x="23" y="33"/>
                  <a:pt x="23" y="33"/>
                </a:cubicBezTo>
                <a:cubicBezTo>
                  <a:pt x="23" y="33"/>
                  <a:pt x="23" y="33"/>
                  <a:pt x="23" y="33"/>
                </a:cubicBezTo>
                <a:cubicBezTo>
                  <a:pt x="23" y="33"/>
                  <a:pt x="23" y="33"/>
                  <a:pt x="23" y="33"/>
                </a:cubicBezTo>
                <a:cubicBezTo>
                  <a:pt x="23" y="33"/>
                  <a:pt x="23" y="33"/>
                  <a:pt x="23" y="33"/>
                </a:cubicBezTo>
                <a:cubicBezTo>
                  <a:pt x="23" y="33"/>
                  <a:pt x="23" y="33"/>
                  <a:pt x="23" y="33"/>
                </a:cubicBezTo>
                <a:cubicBezTo>
                  <a:pt x="23" y="33"/>
                  <a:pt x="23" y="33"/>
                  <a:pt x="23" y="33"/>
                </a:cubicBezTo>
                <a:cubicBezTo>
                  <a:pt x="23" y="33"/>
                  <a:pt x="23" y="33"/>
                  <a:pt x="23" y="33"/>
                </a:cubicBezTo>
                <a:cubicBezTo>
                  <a:pt x="23" y="33"/>
                  <a:pt x="23" y="33"/>
                  <a:pt x="23" y="33"/>
                </a:cubicBezTo>
                <a:cubicBezTo>
                  <a:pt x="23" y="33"/>
                  <a:pt x="23" y="33"/>
                  <a:pt x="23" y="33"/>
                </a:cubicBezTo>
                <a:cubicBezTo>
                  <a:pt x="23" y="33"/>
                  <a:pt x="23" y="33"/>
                  <a:pt x="23" y="33"/>
                </a:cubicBezTo>
                <a:cubicBezTo>
                  <a:pt x="23" y="33"/>
                  <a:pt x="23" y="33"/>
                  <a:pt x="23" y="33"/>
                </a:cubicBezTo>
                <a:cubicBezTo>
                  <a:pt x="23" y="33"/>
                  <a:pt x="23" y="33"/>
                  <a:pt x="23" y="33"/>
                </a:cubicBezTo>
                <a:cubicBezTo>
                  <a:pt x="23" y="33"/>
                  <a:pt x="23" y="33"/>
                  <a:pt x="23" y="33"/>
                </a:cubicBezTo>
                <a:cubicBezTo>
                  <a:pt x="23" y="33"/>
                  <a:pt x="23" y="33"/>
                  <a:pt x="23" y="33"/>
                </a:cubicBezTo>
                <a:cubicBezTo>
                  <a:pt x="23" y="33"/>
                  <a:pt x="23" y="33"/>
                  <a:pt x="23" y="33"/>
                </a:cubicBezTo>
                <a:cubicBezTo>
                  <a:pt x="23" y="33"/>
                  <a:pt x="23" y="33"/>
                  <a:pt x="23" y="33"/>
                </a:cubicBezTo>
                <a:cubicBezTo>
                  <a:pt x="23" y="33"/>
                  <a:pt x="23" y="33"/>
                  <a:pt x="23" y="33"/>
                </a:cubicBezTo>
                <a:cubicBezTo>
                  <a:pt x="23" y="33"/>
                  <a:pt x="23" y="33"/>
                  <a:pt x="23" y="33"/>
                </a:cubicBezTo>
                <a:cubicBezTo>
                  <a:pt x="23" y="33"/>
                  <a:pt x="23" y="33"/>
                  <a:pt x="23" y="33"/>
                </a:cubicBezTo>
                <a:cubicBezTo>
                  <a:pt x="23" y="33"/>
                  <a:pt x="23" y="33"/>
                  <a:pt x="23" y="33"/>
                </a:cubicBezTo>
                <a:cubicBezTo>
                  <a:pt x="23" y="33"/>
                  <a:pt x="23" y="33"/>
                  <a:pt x="23" y="33"/>
                </a:cubicBezTo>
                <a:cubicBezTo>
                  <a:pt x="23" y="33"/>
                  <a:pt x="23" y="33"/>
                  <a:pt x="23" y="33"/>
                </a:cubicBezTo>
                <a:cubicBezTo>
                  <a:pt x="23" y="33"/>
                  <a:pt x="23" y="33"/>
                  <a:pt x="23" y="33"/>
                </a:cubicBezTo>
                <a:cubicBezTo>
                  <a:pt x="23" y="33"/>
                  <a:pt x="23" y="33"/>
                  <a:pt x="23" y="33"/>
                </a:cubicBezTo>
                <a:cubicBezTo>
                  <a:pt x="23" y="33"/>
                  <a:pt x="23" y="33"/>
                  <a:pt x="23" y="33"/>
                </a:cubicBezTo>
                <a:cubicBezTo>
                  <a:pt x="23" y="33"/>
                  <a:pt x="23" y="33"/>
                  <a:pt x="23" y="33"/>
                </a:cubicBezTo>
                <a:cubicBezTo>
                  <a:pt x="23" y="33"/>
                  <a:pt x="23" y="33"/>
                  <a:pt x="23" y="33"/>
                </a:cubicBezTo>
                <a:cubicBezTo>
                  <a:pt x="23" y="33"/>
                  <a:pt x="23" y="33"/>
                  <a:pt x="23" y="33"/>
                </a:cubicBezTo>
                <a:cubicBezTo>
                  <a:pt x="23" y="33"/>
                  <a:pt x="23" y="33"/>
                  <a:pt x="23" y="33"/>
                </a:cubicBezTo>
                <a:cubicBezTo>
                  <a:pt x="23" y="33"/>
                  <a:pt x="23" y="33"/>
                  <a:pt x="23" y="33"/>
                </a:cubicBezTo>
                <a:cubicBezTo>
                  <a:pt x="23" y="33"/>
                  <a:pt x="23" y="33"/>
                  <a:pt x="23" y="33"/>
                </a:cubicBezTo>
                <a:cubicBezTo>
                  <a:pt x="23" y="33"/>
                  <a:pt x="23" y="33"/>
                  <a:pt x="23" y="33"/>
                </a:cubicBezTo>
                <a:cubicBezTo>
                  <a:pt x="23" y="33"/>
                  <a:pt x="23" y="33"/>
                  <a:pt x="23" y="33"/>
                </a:cubicBezTo>
                <a:cubicBezTo>
                  <a:pt x="23" y="33"/>
                  <a:pt x="23" y="33"/>
                  <a:pt x="23" y="33"/>
                </a:cubicBezTo>
                <a:cubicBezTo>
                  <a:pt x="23" y="33"/>
                  <a:pt x="23" y="33"/>
                  <a:pt x="23" y="33"/>
                </a:cubicBezTo>
                <a:cubicBezTo>
                  <a:pt x="23" y="34"/>
                  <a:pt x="23" y="34"/>
                  <a:pt x="23" y="34"/>
                </a:cubicBezTo>
                <a:cubicBezTo>
                  <a:pt x="23" y="34"/>
                  <a:pt x="23" y="34"/>
                  <a:pt x="23" y="34"/>
                </a:cubicBezTo>
                <a:cubicBezTo>
                  <a:pt x="23" y="34"/>
                  <a:pt x="23" y="34"/>
                  <a:pt x="23" y="34"/>
                </a:cubicBezTo>
                <a:cubicBezTo>
                  <a:pt x="23" y="34"/>
                  <a:pt x="23" y="34"/>
                  <a:pt x="23" y="34"/>
                </a:cubicBezTo>
                <a:cubicBezTo>
                  <a:pt x="23" y="34"/>
                  <a:pt x="23" y="34"/>
                  <a:pt x="23" y="34"/>
                </a:cubicBezTo>
                <a:cubicBezTo>
                  <a:pt x="23" y="34"/>
                  <a:pt x="23" y="34"/>
                  <a:pt x="23" y="34"/>
                </a:cubicBezTo>
                <a:cubicBezTo>
                  <a:pt x="23" y="34"/>
                  <a:pt x="23" y="34"/>
                  <a:pt x="23" y="34"/>
                </a:cubicBezTo>
                <a:cubicBezTo>
                  <a:pt x="23" y="34"/>
                  <a:pt x="23" y="34"/>
                  <a:pt x="23" y="34"/>
                </a:cubicBezTo>
                <a:cubicBezTo>
                  <a:pt x="23" y="34"/>
                  <a:pt x="23" y="34"/>
                  <a:pt x="23" y="34"/>
                </a:cubicBezTo>
                <a:cubicBezTo>
                  <a:pt x="23" y="34"/>
                  <a:pt x="23" y="34"/>
                  <a:pt x="23" y="34"/>
                </a:cubicBezTo>
                <a:cubicBezTo>
                  <a:pt x="23" y="34"/>
                  <a:pt x="23" y="34"/>
                  <a:pt x="23" y="34"/>
                </a:cubicBezTo>
                <a:cubicBezTo>
                  <a:pt x="23" y="34"/>
                  <a:pt x="23" y="34"/>
                  <a:pt x="23" y="34"/>
                </a:cubicBezTo>
                <a:cubicBezTo>
                  <a:pt x="23" y="34"/>
                  <a:pt x="23" y="34"/>
                  <a:pt x="23" y="34"/>
                </a:cubicBezTo>
                <a:cubicBezTo>
                  <a:pt x="23" y="34"/>
                  <a:pt x="23" y="34"/>
                  <a:pt x="23" y="34"/>
                </a:cubicBezTo>
                <a:cubicBezTo>
                  <a:pt x="23" y="34"/>
                  <a:pt x="23" y="34"/>
                  <a:pt x="23" y="34"/>
                </a:cubicBezTo>
                <a:cubicBezTo>
                  <a:pt x="23" y="34"/>
                  <a:pt x="23" y="34"/>
                  <a:pt x="23" y="34"/>
                </a:cubicBezTo>
                <a:cubicBezTo>
                  <a:pt x="23" y="34"/>
                  <a:pt x="23" y="34"/>
                  <a:pt x="23" y="34"/>
                </a:cubicBezTo>
                <a:cubicBezTo>
                  <a:pt x="23" y="34"/>
                  <a:pt x="23" y="34"/>
                  <a:pt x="23" y="34"/>
                </a:cubicBezTo>
                <a:cubicBezTo>
                  <a:pt x="23" y="34"/>
                  <a:pt x="23" y="34"/>
                  <a:pt x="23" y="34"/>
                </a:cubicBezTo>
                <a:cubicBezTo>
                  <a:pt x="23" y="34"/>
                  <a:pt x="23" y="34"/>
                  <a:pt x="23" y="34"/>
                </a:cubicBezTo>
                <a:cubicBezTo>
                  <a:pt x="23" y="34"/>
                  <a:pt x="23" y="34"/>
                  <a:pt x="23" y="34"/>
                </a:cubicBezTo>
                <a:cubicBezTo>
                  <a:pt x="23" y="34"/>
                  <a:pt x="23" y="34"/>
                  <a:pt x="23" y="34"/>
                </a:cubicBezTo>
                <a:cubicBezTo>
                  <a:pt x="23" y="34"/>
                  <a:pt x="23" y="34"/>
                  <a:pt x="23" y="34"/>
                </a:cubicBezTo>
                <a:cubicBezTo>
                  <a:pt x="23" y="34"/>
                  <a:pt x="23" y="34"/>
                  <a:pt x="23" y="34"/>
                </a:cubicBezTo>
                <a:cubicBezTo>
                  <a:pt x="23" y="34"/>
                  <a:pt x="23" y="34"/>
                  <a:pt x="23" y="34"/>
                </a:cubicBezTo>
                <a:cubicBezTo>
                  <a:pt x="23" y="34"/>
                  <a:pt x="23" y="34"/>
                  <a:pt x="23" y="34"/>
                </a:cubicBezTo>
                <a:cubicBezTo>
                  <a:pt x="23" y="34"/>
                  <a:pt x="23" y="34"/>
                  <a:pt x="23" y="34"/>
                </a:cubicBezTo>
                <a:cubicBezTo>
                  <a:pt x="23" y="34"/>
                  <a:pt x="23" y="34"/>
                  <a:pt x="23" y="34"/>
                </a:cubicBezTo>
                <a:cubicBezTo>
                  <a:pt x="23" y="34"/>
                  <a:pt x="23" y="34"/>
                  <a:pt x="22" y="34"/>
                </a:cubicBezTo>
                <a:cubicBezTo>
                  <a:pt x="22" y="34"/>
                  <a:pt x="22" y="34"/>
                  <a:pt x="22" y="34"/>
                </a:cubicBezTo>
                <a:cubicBezTo>
                  <a:pt x="22" y="34"/>
                  <a:pt x="22" y="34"/>
                  <a:pt x="22" y="34"/>
                </a:cubicBezTo>
                <a:cubicBezTo>
                  <a:pt x="22" y="34"/>
                  <a:pt x="22" y="34"/>
                  <a:pt x="22" y="34"/>
                </a:cubicBezTo>
                <a:cubicBezTo>
                  <a:pt x="22" y="34"/>
                  <a:pt x="22" y="34"/>
                  <a:pt x="22" y="34"/>
                </a:cubicBezTo>
                <a:cubicBezTo>
                  <a:pt x="22" y="34"/>
                  <a:pt x="22" y="34"/>
                  <a:pt x="22" y="34"/>
                </a:cubicBezTo>
                <a:cubicBezTo>
                  <a:pt x="22" y="34"/>
                  <a:pt x="22" y="34"/>
                  <a:pt x="22" y="34"/>
                </a:cubicBezTo>
                <a:cubicBezTo>
                  <a:pt x="22" y="34"/>
                  <a:pt x="22" y="34"/>
                  <a:pt x="22" y="34"/>
                </a:cubicBezTo>
                <a:cubicBezTo>
                  <a:pt x="22" y="34"/>
                  <a:pt x="22" y="34"/>
                  <a:pt x="22" y="34"/>
                </a:cubicBezTo>
                <a:cubicBezTo>
                  <a:pt x="22" y="34"/>
                  <a:pt x="22" y="34"/>
                  <a:pt x="22" y="34"/>
                </a:cubicBezTo>
                <a:cubicBezTo>
                  <a:pt x="22" y="34"/>
                  <a:pt x="22" y="34"/>
                  <a:pt x="22" y="34"/>
                </a:cubicBezTo>
                <a:cubicBezTo>
                  <a:pt x="22" y="34"/>
                  <a:pt x="22" y="34"/>
                  <a:pt x="22" y="34"/>
                </a:cubicBezTo>
                <a:cubicBezTo>
                  <a:pt x="22" y="34"/>
                  <a:pt x="22" y="34"/>
                  <a:pt x="22" y="34"/>
                </a:cubicBezTo>
                <a:cubicBezTo>
                  <a:pt x="22" y="34"/>
                  <a:pt x="22" y="34"/>
                  <a:pt x="22" y="34"/>
                </a:cubicBezTo>
                <a:cubicBezTo>
                  <a:pt x="22" y="34"/>
                  <a:pt x="22" y="34"/>
                  <a:pt x="22" y="34"/>
                </a:cubicBezTo>
                <a:cubicBezTo>
                  <a:pt x="22" y="34"/>
                  <a:pt x="22" y="34"/>
                  <a:pt x="22" y="34"/>
                </a:cubicBezTo>
                <a:cubicBezTo>
                  <a:pt x="22" y="34"/>
                  <a:pt x="22" y="34"/>
                  <a:pt x="22" y="34"/>
                </a:cubicBezTo>
                <a:cubicBezTo>
                  <a:pt x="22" y="34"/>
                  <a:pt x="22" y="34"/>
                  <a:pt x="22" y="34"/>
                </a:cubicBezTo>
                <a:cubicBezTo>
                  <a:pt x="22" y="34"/>
                  <a:pt x="22" y="34"/>
                  <a:pt x="22" y="34"/>
                </a:cubicBezTo>
                <a:cubicBezTo>
                  <a:pt x="22" y="34"/>
                  <a:pt x="22" y="34"/>
                  <a:pt x="22" y="34"/>
                </a:cubicBezTo>
                <a:cubicBezTo>
                  <a:pt x="22" y="34"/>
                  <a:pt x="22" y="34"/>
                  <a:pt x="22" y="34"/>
                </a:cubicBezTo>
                <a:cubicBezTo>
                  <a:pt x="22" y="34"/>
                  <a:pt x="22" y="34"/>
                  <a:pt x="22" y="34"/>
                </a:cubicBezTo>
                <a:cubicBezTo>
                  <a:pt x="22" y="34"/>
                  <a:pt x="22" y="34"/>
                  <a:pt x="22" y="34"/>
                </a:cubicBezTo>
                <a:cubicBezTo>
                  <a:pt x="22" y="34"/>
                  <a:pt x="22" y="34"/>
                  <a:pt x="22" y="34"/>
                </a:cubicBezTo>
                <a:cubicBezTo>
                  <a:pt x="22" y="34"/>
                  <a:pt x="22" y="34"/>
                  <a:pt x="22" y="34"/>
                </a:cubicBezTo>
                <a:cubicBezTo>
                  <a:pt x="22" y="34"/>
                  <a:pt x="22" y="34"/>
                  <a:pt x="22" y="34"/>
                </a:cubicBezTo>
                <a:cubicBezTo>
                  <a:pt x="22" y="34"/>
                  <a:pt x="22" y="34"/>
                  <a:pt x="22" y="34"/>
                </a:cubicBezTo>
                <a:cubicBezTo>
                  <a:pt x="22" y="34"/>
                  <a:pt x="22" y="34"/>
                  <a:pt x="22" y="34"/>
                </a:cubicBezTo>
                <a:cubicBezTo>
                  <a:pt x="22" y="34"/>
                  <a:pt x="22" y="34"/>
                  <a:pt x="22" y="34"/>
                </a:cubicBezTo>
                <a:cubicBezTo>
                  <a:pt x="22" y="34"/>
                  <a:pt x="22" y="34"/>
                  <a:pt x="22" y="34"/>
                </a:cubicBezTo>
                <a:cubicBezTo>
                  <a:pt x="22" y="34"/>
                  <a:pt x="22" y="34"/>
                  <a:pt x="22" y="34"/>
                </a:cubicBezTo>
                <a:cubicBezTo>
                  <a:pt x="22" y="34"/>
                  <a:pt x="22" y="34"/>
                  <a:pt x="22" y="34"/>
                </a:cubicBezTo>
                <a:cubicBezTo>
                  <a:pt x="22" y="34"/>
                  <a:pt x="22" y="34"/>
                  <a:pt x="22" y="34"/>
                </a:cubicBezTo>
                <a:cubicBezTo>
                  <a:pt x="22" y="34"/>
                  <a:pt x="22" y="34"/>
                  <a:pt x="22" y="34"/>
                </a:cubicBezTo>
                <a:cubicBezTo>
                  <a:pt x="22" y="34"/>
                  <a:pt x="22" y="34"/>
                  <a:pt x="22" y="34"/>
                </a:cubicBezTo>
                <a:cubicBezTo>
                  <a:pt x="22" y="34"/>
                  <a:pt x="22" y="34"/>
                  <a:pt x="22" y="34"/>
                </a:cubicBezTo>
                <a:cubicBezTo>
                  <a:pt x="22" y="34"/>
                  <a:pt x="22" y="34"/>
                  <a:pt x="22" y="34"/>
                </a:cubicBezTo>
                <a:cubicBezTo>
                  <a:pt x="22" y="34"/>
                  <a:pt x="22" y="34"/>
                  <a:pt x="22" y="34"/>
                </a:cubicBezTo>
                <a:cubicBezTo>
                  <a:pt x="22" y="34"/>
                  <a:pt x="22" y="34"/>
                  <a:pt x="22" y="34"/>
                </a:cubicBezTo>
                <a:cubicBezTo>
                  <a:pt x="22" y="34"/>
                  <a:pt x="22" y="34"/>
                  <a:pt x="22" y="34"/>
                </a:cubicBezTo>
                <a:cubicBezTo>
                  <a:pt x="22" y="34"/>
                  <a:pt x="22" y="34"/>
                  <a:pt x="22" y="34"/>
                </a:cubicBezTo>
                <a:cubicBezTo>
                  <a:pt x="22" y="34"/>
                  <a:pt x="22" y="34"/>
                  <a:pt x="22" y="34"/>
                </a:cubicBezTo>
                <a:cubicBezTo>
                  <a:pt x="22" y="34"/>
                  <a:pt x="22" y="34"/>
                  <a:pt x="22" y="34"/>
                </a:cubicBezTo>
                <a:cubicBezTo>
                  <a:pt x="22" y="34"/>
                  <a:pt x="22" y="34"/>
                  <a:pt x="22" y="34"/>
                </a:cubicBezTo>
                <a:cubicBezTo>
                  <a:pt x="22" y="34"/>
                  <a:pt x="22" y="34"/>
                  <a:pt x="22" y="34"/>
                </a:cubicBezTo>
                <a:cubicBezTo>
                  <a:pt x="22" y="34"/>
                  <a:pt x="22" y="34"/>
                  <a:pt x="22" y="34"/>
                </a:cubicBezTo>
                <a:cubicBezTo>
                  <a:pt x="21" y="34"/>
                  <a:pt x="21" y="34"/>
                  <a:pt x="21" y="34"/>
                </a:cubicBezTo>
                <a:cubicBezTo>
                  <a:pt x="21" y="34"/>
                  <a:pt x="21" y="34"/>
                  <a:pt x="21" y="34"/>
                </a:cubicBezTo>
                <a:cubicBezTo>
                  <a:pt x="21" y="34"/>
                  <a:pt x="21" y="34"/>
                  <a:pt x="21" y="34"/>
                </a:cubicBezTo>
                <a:cubicBezTo>
                  <a:pt x="21" y="35"/>
                  <a:pt x="21" y="35"/>
                  <a:pt x="21" y="35"/>
                </a:cubicBezTo>
                <a:cubicBezTo>
                  <a:pt x="21" y="35"/>
                  <a:pt x="21" y="35"/>
                  <a:pt x="21" y="35"/>
                </a:cubicBezTo>
                <a:cubicBezTo>
                  <a:pt x="21" y="35"/>
                  <a:pt x="21" y="35"/>
                  <a:pt x="21" y="35"/>
                </a:cubicBezTo>
                <a:cubicBezTo>
                  <a:pt x="21" y="35"/>
                  <a:pt x="21" y="35"/>
                  <a:pt x="21" y="35"/>
                </a:cubicBezTo>
                <a:cubicBezTo>
                  <a:pt x="21" y="35"/>
                  <a:pt x="21" y="35"/>
                  <a:pt x="21" y="35"/>
                </a:cubicBezTo>
                <a:cubicBezTo>
                  <a:pt x="21" y="35"/>
                  <a:pt x="21" y="35"/>
                  <a:pt x="21" y="35"/>
                </a:cubicBezTo>
                <a:cubicBezTo>
                  <a:pt x="21" y="35"/>
                  <a:pt x="21" y="35"/>
                  <a:pt x="21" y="35"/>
                </a:cubicBezTo>
                <a:cubicBezTo>
                  <a:pt x="21" y="35"/>
                  <a:pt x="21" y="35"/>
                  <a:pt x="21" y="35"/>
                </a:cubicBezTo>
                <a:cubicBezTo>
                  <a:pt x="21" y="35"/>
                  <a:pt x="21" y="35"/>
                  <a:pt x="21" y="35"/>
                </a:cubicBezTo>
                <a:cubicBezTo>
                  <a:pt x="21" y="35"/>
                  <a:pt x="21" y="35"/>
                  <a:pt x="21" y="35"/>
                </a:cubicBezTo>
                <a:cubicBezTo>
                  <a:pt x="21" y="35"/>
                  <a:pt x="21" y="35"/>
                  <a:pt x="21" y="35"/>
                </a:cubicBezTo>
                <a:cubicBezTo>
                  <a:pt x="21" y="35"/>
                  <a:pt x="21" y="35"/>
                  <a:pt x="21" y="35"/>
                </a:cubicBezTo>
                <a:cubicBezTo>
                  <a:pt x="21" y="35"/>
                  <a:pt x="21" y="35"/>
                  <a:pt x="21" y="35"/>
                </a:cubicBezTo>
                <a:cubicBezTo>
                  <a:pt x="21" y="35"/>
                  <a:pt x="21" y="35"/>
                  <a:pt x="21" y="35"/>
                </a:cubicBezTo>
                <a:cubicBezTo>
                  <a:pt x="21" y="35"/>
                  <a:pt x="21" y="35"/>
                  <a:pt x="21" y="35"/>
                </a:cubicBezTo>
                <a:cubicBezTo>
                  <a:pt x="21" y="35"/>
                  <a:pt x="21" y="35"/>
                  <a:pt x="21" y="35"/>
                </a:cubicBezTo>
                <a:cubicBezTo>
                  <a:pt x="21" y="35"/>
                  <a:pt x="21" y="35"/>
                  <a:pt x="21" y="35"/>
                </a:cubicBezTo>
                <a:cubicBezTo>
                  <a:pt x="21" y="35"/>
                  <a:pt x="21" y="35"/>
                  <a:pt x="21" y="35"/>
                </a:cubicBezTo>
                <a:cubicBezTo>
                  <a:pt x="21" y="35"/>
                  <a:pt x="21" y="35"/>
                  <a:pt x="21" y="35"/>
                </a:cubicBezTo>
                <a:cubicBezTo>
                  <a:pt x="21" y="35"/>
                  <a:pt x="21" y="35"/>
                  <a:pt x="21" y="35"/>
                </a:cubicBezTo>
                <a:cubicBezTo>
                  <a:pt x="21" y="35"/>
                  <a:pt x="21" y="35"/>
                  <a:pt x="21" y="35"/>
                </a:cubicBezTo>
                <a:cubicBezTo>
                  <a:pt x="21" y="35"/>
                  <a:pt x="21" y="35"/>
                  <a:pt x="21" y="35"/>
                </a:cubicBezTo>
                <a:cubicBezTo>
                  <a:pt x="21" y="35"/>
                  <a:pt x="21" y="35"/>
                  <a:pt x="21" y="35"/>
                </a:cubicBezTo>
                <a:cubicBezTo>
                  <a:pt x="21" y="35"/>
                  <a:pt x="21" y="35"/>
                  <a:pt x="21" y="35"/>
                </a:cubicBezTo>
                <a:cubicBezTo>
                  <a:pt x="21" y="35"/>
                  <a:pt x="22" y="35"/>
                  <a:pt x="21" y="35"/>
                </a:cubicBezTo>
                <a:cubicBezTo>
                  <a:pt x="21" y="35"/>
                  <a:pt x="21" y="35"/>
                  <a:pt x="21" y="35"/>
                </a:cubicBezTo>
                <a:cubicBezTo>
                  <a:pt x="21" y="35"/>
                  <a:pt x="21" y="35"/>
                  <a:pt x="21" y="35"/>
                </a:cubicBezTo>
                <a:cubicBezTo>
                  <a:pt x="21" y="35"/>
                  <a:pt x="21" y="35"/>
                  <a:pt x="21" y="35"/>
                </a:cubicBezTo>
                <a:cubicBezTo>
                  <a:pt x="21" y="35"/>
                  <a:pt x="21" y="35"/>
                  <a:pt x="21" y="35"/>
                </a:cubicBezTo>
                <a:cubicBezTo>
                  <a:pt x="21" y="35"/>
                  <a:pt x="21" y="35"/>
                  <a:pt x="21" y="35"/>
                </a:cubicBezTo>
                <a:cubicBezTo>
                  <a:pt x="21" y="35"/>
                  <a:pt x="21" y="35"/>
                  <a:pt x="21" y="35"/>
                </a:cubicBezTo>
                <a:cubicBezTo>
                  <a:pt x="21" y="35"/>
                  <a:pt x="21" y="35"/>
                  <a:pt x="21" y="35"/>
                </a:cubicBezTo>
                <a:cubicBezTo>
                  <a:pt x="21" y="35"/>
                  <a:pt x="21" y="35"/>
                  <a:pt x="21" y="35"/>
                </a:cubicBezTo>
                <a:cubicBezTo>
                  <a:pt x="21" y="35"/>
                  <a:pt x="21" y="35"/>
                  <a:pt x="21" y="35"/>
                </a:cubicBezTo>
                <a:cubicBezTo>
                  <a:pt x="21" y="35"/>
                  <a:pt x="21" y="35"/>
                  <a:pt x="21" y="35"/>
                </a:cubicBezTo>
                <a:cubicBezTo>
                  <a:pt x="21" y="35"/>
                  <a:pt x="21" y="35"/>
                  <a:pt x="21" y="35"/>
                </a:cubicBezTo>
                <a:cubicBezTo>
                  <a:pt x="21" y="35"/>
                  <a:pt x="21" y="35"/>
                  <a:pt x="21" y="35"/>
                </a:cubicBezTo>
                <a:cubicBezTo>
                  <a:pt x="21" y="35"/>
                  <a:pt x="21" y="35"/>
                  <a:pt x="21" y="35"/>
                </a:cubicBezTo>
                <a:cubicBezTo>
                  <a:pt x="21" y="35"/>
                  <a:pt x="21" y="35"/>
                  <a:pt x="21" y="35"/>
                </a:cubicBezTo>
                <a:cubicBezTo>
                  <a:pt x="21" y="35"/>
                  <a:pt x="21" y="35"/>
                  <a:pt x="21" y="35"/>
                </a:cubicBezTo>
                <a:cubicBezTo>
                  <a:pt x="21" y="35"/>
                  <a:pt x="21" y="35"/>
                  <a:pt x="21" y="35"/>
                </a:cubicBezTo>
                <a:cubicBezTo>
                  <a:pt x="21" y="35"/>
                  <a:pt x="21" y="35"/>
                  <a:pt x="21" y="35"/>
                </a:cubicBezTo>
                <a:cubicBezTo>
                  <a:pt x="21" y="35"/>
                  <a:pt x="21" y="35"/>
                  <a:pt x="21" y="35"/>
                </a:cubicBezTo>
                <a:cubicBezTo>
                  <a:pt x="21" y="35"/>
                  <a:pt x="21" y="35"/>
                  <a:pt x="21" y="35"/>
                </a:cubicBezTo>
                <a:cubicBezTo>
                  <a:pt x="21" y="35"/>
                  <a:pt x="21" y="35"/>
                  <a:pt x="21" y="35"/>
                </a:cubicBezTo>
                <a:cubicBezTo>
                  <a:pt x="21" y="35"/>
                  <a:pt x="21" y="35"/>
                  <a:pt x="21" y="35"/>
                </a:cubicBezTo>
                <a:cubicBezTo>
                  <a:pt x="21" y="35"/>
                  <a:pt x="21" y="35"/>
                  <a:pt x="21" y="35"/>
                </a:cubicBezTo>
                <a:cubicBezTo>
                  <a:pt x="21" y="35"/>
                  <a:pt x="21" y="35"/>
                  <a:pt x="21" y="35"/>
                </a:cubicBezTo>
                <a:cubicBezTo>
                  <a:pt x="21" y="35"/>
                  <a:pt x="21" y="35"/>
                  <a:pt x="21" y="35"/>
                </a:cubicBezTo>
                <a:cubicBezTo>
                  <a:pt x="21" y="35"/>
                  <a:pt x="21" y="35"/>
                  <a:pt x="21" y="35"/>
                </a:cubicBezTo>
                <a:cubicBezTo>
                  <a:pt x="21" y="35"/>
                  <a:pt x="21" y="35"/>
                  <a:pt x="21" y="35"/>
                </a:cubicBezTo>
                <a:cubicBezTo>
                  <a:pt x="21" y="35"/>
                  <a:pt x="21" y="35"/>
                  <a:pt x="21" y="35"/>
                </a:cubicBezTo>
                <a:cubicBezTo>
                  <a:pt x="21" y="35"/>
                  <a:pt x="21" y="35"/>
                  <a:pt x="21" y="35"/>
                </a:cubicBezTo>
                <a:cubicBezTo>
                  <a:pt x="21" y="35"/>
                  <a:pt x="21" y="35"/>
                  <a:pt x="21" y="35"/>
                </a:cubicBezTo>
                <a:cubicBezTo>
                  <a:pt x="21" y="35"/>
                  <a:pt x="21" y="35"/>
                  <a:pt x="21" y="35"/>
                </a:cubicBezTo>
                <a:cubicBezTo>
                  <a:pt x="21" y="35"/>
                  <a:pt x="21" y="35"/>
                  <a:pt x="21" y="35"/>
                </a:cubicBezTo>
                <a:cubicBezTo>
                  <a:pt x="21" y="35"/>
                  <a:pt x="20" y="35"/>
                  <a:pt x="20" y="35"/>
                </a:cubicBezTo>
                <a:cubicBezTo>
                  <a:pt x="20" y="35"/>
                  <a:pt x="20" y="35"/>
                  <a:pt x="20" y="35"/>
                </a:cubicBezTo>
                <a:cubicBezTo>
                  <a:pt x="20" y="35"/>
                  <a:pt x="20" y="35"/>
                  <a:pt x="20" y="35"/>
                </a:cubicBezTo>
                <a:cubicBezTo>
                  <a:pt x="20" y="35"/>
                  <a:pt x="20" y="35"/>
                  <a:pt x="20" y="35"/>
                </a:cubicBezTo>
                <a:cubicBezTo>
                  <a:pt x="20" y="35"/>
                  <a:pt x="20" y="35"/>
                  <a:pt x="20" y="35"/>
                </a:cubicBezTo>
                <a:cubicBezTo>
                  <a:pt x="20" y="35"/>
                  <a:pt x="20" y="35"/>
                  <a:pt x="20" y="35"/>
                </a:cubicBezTo>
                <a:cubicBezTo>
                  <a:pt x="20" y="35"/>
                  <a:pt x="20" y="35"/>
                  <a:pt x="20" y="35"/>
                </a:cubicBezTo>
                <a:cubicBezTo>
                  <a:pt x="20" y="35"/>
                  <a:pt x="20" y="35"/>
                  <a:pt x="20" y="35"/>
                </a:cubicBezTo>
                <a:cubicBezTo>
                  <a:pt x="20" y="35"/>
                  <a:pt x="20" y="35"/>
                  <a:pt x="20" y="35"/>
                </a:cubicBezTo>
                <a:cubicBezTo>
                  <a:pt x="20" y="35"/>
                  <a:pt x="20" y="35"/>
                  <a:pt x="20" y="35"/>
                </a:cubicBezTo>
                <a:cubicBezTo>
                  <a:pt x="20" y="35"/>
                  <a:pt x="20" y="35"/>
                  <a:pt x="20" y="35"/>
                </a:cubicBezTo>
                <a:cubicBezTo>
                  <a:pt x="20" y="36"/>
                  <a:pt x="20" y="36"/>
                  <a:pt x="20" y="36"/>
                </a:cubicBezTo>
                <a:cubicBezTo>
                  <a:pt x="20" y="36"/>
                  <a:pt x="20" y="36"/>
                  <a:pt x="20" y="36"/>
                </a:cubicBezTo>
                <a:cubicBezTo>
                  <a:pt x="20" y="36"/>
                  <a:pt x="20" y="36"/>
                  <a:pt x="20" y="36"/>
                </a:cubicBezTo>
                <a:cubicBezTo>
                  <a:pt x="20" y="36"/>
                  <a:pt x="20" y="36"/>
                  <a:pt x="20" y="36"/>
                </a:cubicBezTo>
                <a:cubicBezTo>
                  <a:pt x="20" y="36"/>
                  <a:pt x="20" y="36"/>
                  <a:pt x="20" y="36"/>
                </a:cubicBezTo>
                <a:cubicBezTo>
                  <a:pt x="20" y="36"/>
                  <a:pt x="20" y="36"/>
                  <a:pt x="20" y="36"/>
                </a:cubicBezTo>
                <a:cubicBezTo>
                  <a:pt x="20" y="36"/>
                  <a:pt x="20" y="36"/>
                  <a:pt x="20" y="36"/>
                </a:cubicBezTo>
                <a:cubicBezTo>
                  <a:pt x="20" y="36"/>
                  <a:pt x="20" y="36"/>
                  <a:pt x="20" y="36"/>
                </a:cubicBezTo>
                <a:cubicBezTo>
                  <a:pt x="20" y="36"/>
                  <a:pt x="20" y="36"/>
                  <a:pt x="20" y="36"/>
                </a:cubicBezTo>
                <a:cubicBezTo>
                  <a:pt x="20" y="36"/>
                  <a:pt x="20" y="36"/>
                  <a:pt x="20" y="36"/>
                </a:cubicBezTo>
                <a:cubicBezTo>
                  <a:pt x="20" y="36"/>
                  <a:pt x="20" y="36"/>
                  <a:pt x="20" y="36"/>
                </a:cubicBezTo>
                <a:cubicBezTo>
                  <a:pt x="20" y="36"/>
                  <a:pt x="20" y="36"/>
                  <a:pt x="20" y="36"/>
                </a:cubicBezTo>
                <a:cubicBezTo>
                  <a:pt x="20" y="36"/>
                  <a:pt x="20" y="36"/>
                  <a:pt x="20" y="36"/>
                </a:cubicBezTo>
                <a:cubicBezTo>
                  <a:pt x="20" y="36"/>
                  <a:pt x="20" y="36"/>
                  <a:pt x="20" y="36"/>
                </a:cubicBezTo>
                <a:cubicBezTo>
                  <a:pt x="20" y="36"/>
                  <a:pt x="20" y="36"/>
                  <a:pt x="20" y="36"/>
                </a:cubicBezTo>
                <a:cubicBezTo>
                  <a:pt x="20" y="36"/>
                  <a:pt x="20" y="36"/>
                  <a:pt x="20" y="36"/>
                </a:cubicBezTo>
                <a:cubicBezTo>
                  <a:pt x="20" y="36"/>
                  <a:pt x="20" y="36"/>
                  <a:pt x="20" y="36"/>
                </a:cubicBezTo>
                <a:cubicBezTo>
                  <a:pt x="20" y="36"/>
                  <a:pt x="20" y="36"/>
                  <a:pt x="20" y="36"/>
                </a:cubicBezTo>
                <a:cubicBezTo>
                  <a:pt x="20" y="36"/>
                  <a:pt x="20" y="36"/>
                  <a:pt x="20" y="36"/>
                </a:cubicBezTo>
                <a:cubicBezTo>
                  <a:pt x="20" y="35"/>
                  <a:pt x="20" y="35"/>
                  <a:pt x="20" y="35"/>
                </a:cubicBezTo>
                <a:cubicBezTo>
                  <a:pt x="20" y="35"/>
                  <a:pt x="20" y="35"/>
                  <a:pt x="20" y="35"/>
                </a:cubicBezTo>
                <a:cubicBezTo>
                  <a:pt x="20" y="35"/>
                  <a:pt x="20" y="35"/>
                  <a:pt x="20" y="35"/>
                </a:cubicBezTo>
                <a:cubicBezTo>
                  <a:pt x="20" y="35"/>
                  <a:pt x="20" y="36"/>
                  <a:pt x="20" y="36"/>
                </a:cubicBezTo>
                <a:cubicBezTo>
                  <a:pt x="20" y="36"/>
                  <a:pt x="20" y="36"/>
                  <a:pt x="20" y="36"/>
                </a:cubicBezTo>
                <a:cubicBezTo>
                  <a:pt x="20" y="36"/>
                  <a:pt x="20" y="36"/>
                  <a:pt x="20" y="36"/>
                </a:cubicBezTo>
                <a:cubicBezTo>
                  <a:pt x="20" y="36"/>
                  <a:pt x="20" y="36"/>
                  <a:pt x="20" y="36"/>
                </a:cubicBezTo>
                <a:cubicBezTo>
                  <a:pt x="20" y="36"/>
                  <a:pt x="20" y="36"/>
                  <a:pt x="20" y="36"/>
                </a:cubicBezTo>
                <a:cubicBezTo>
                  <a:pt x="20" y="36"/>
                  <a:pt x="20" y="36"/>
                  <a:pt x="20" y="36"/>
                </a:cubicBezTo>
                <a:cubicBezTo>
                  <a:pt x="20" y="36"/>
                  <a:pt x="20" y="36"/>
                  <a:pt x="20" y="36"/>
                </a:cubicBezTo>
                <a:cubicBezTo>
                  <a:pt x="20" y="36"/>
                  <a:pt x="20" y="36"/>
                  <a:pt x="20" y="36"/>
                </a:cubicBezTo>
                <a:cubicBezTo>
                  <a:pt x="20" y="36"/>
                  <a:pt x="20" y="36"/>
                  <a:pt x="20" y="36"/>
                </a:cubicBezTo>
                <a:cubicBezTo>
                  <a:pt x="20" y="36"/>
                  <a:pt x="20" y="36"/>
                  <a:pt x="20" y="36"/>
                </a:cubicBezTo>
                <a:cubicBezTo>
                  <a:pt x="20" y="36"/>
                  <a:pt x="20" y="36"/>
                  <a:pt x="20" y="36"/>
                </a:cubicBezTo>
                <a:cubicBezTo>
                  <a:pt x="20" y="36"/>
                  <a:pt x="20" y="36"/>
                  <a:pt x="20" y="36"/>
                </a:cubicBezTo>
                <a:cubicBezTo>
                  <a:pt x="20" y="36"/>
                  <a:pt x="20" y="36"/>
                  <a:pt x="20" y="36"/>
                </a:cubicBezTo>
                <a:cubicBezTo>
                  <a:pt x="20" y="36"/>
                  <a:pt x="20" y="36"/>
                  <a:pt x="20" y="36"/>
                </a:cubicBezTo>
                <a:cubicBezTo>
                  <a:pt x="20" y="36"/>
                  <a:pt x="20" y="36"/>
                  <a:pt x="20" y="36"/>
                </a:cubicBezTo>
                <a:cubicBezTo>
                  <a:pt x="20" y="36"/>
                  <a:pt x="20" y="36"/>
                  <a:pt x="20" y="36"/>
                </a:cubicBezTo>
                <a:cubicBezTo>
                  <a:pt x="20" y="36"/>
                  <a:pt x="20" y="36"/>
                  <a:pt x="20" y="36"/>
                </a:cubicBezTo>
                <a:cubicBezTo>
                  <a:pt x="20" y="36"/>
                  <a:pt x="20" y="36"/>
                  <a:pt x="20" y="36"/>
                </a:cubicBezTo>
                <a:cubicBezTo>
                  <a:pt x="20" y="36"/>
                  <a:pt x="20" y="36"/>
                  <a:pt x="20" y="36"/>
                </a:cubicBezTo>
                <a:cubicBezTo>
                  <a:pt x="20" y="36"/>
                  <a:pt x="20" y="36"/>
                  <a:pt x="20" y="36"/>
                </a:cubicBezTo>
                <a:cubicBezTo>
                  <a:pt x="20" y="36"/>
                  <a:pt x="20" y="36"/>
                  <a:pt x="20" y="36"/>
                </a:cubicBezTo>
                <a:cubicBezTo>
                  <a:pt x="20" y="36"/>
                  <a:pt x="20" y="36"/>
                  <a:pt x="20" y="36"/>
                </a:cubicBezTo>
                <a:cubicBezTo>
                  <a:pt x="20" y="36"/>
                  <a:pt x="20" y="36"/>
                  <a:pt x="20" y="36"/>
                </a:cubicBezTo>
                <a:cubicBezTo>
                  <a:pt x="20" y="36"/>
                  <a:pt x="20" y="36"/>
                  <a:pt x="20" y="36"/>
                </a:cubicBezTo>
                <a:cubicBezTo>
                  <a:pt x="20" y="36"/>
                  <a:pt x="20" y="36"/>
                  <a:pt x="20" y="36"/>
                </a:cubicBezTo>
                <a:cubicBezTo>
                  <a:pt x="20" y="36"/>
                  <a:pt x="20" y="36"/>
                  <a:pt x="20" y="36"/>
                </a:cubicBezTo>
                <a:cubicBezTo>
                  <a:pt x="20" y="36"/>
                  <a:pt x="20" y="36"/>
                  <a:pt x="20" y="36"/>
                </a:cubicBezTo>
                <a:cubicBezTo>
                  <a:pt x="20" y="36"/>
                  <a:pt x="20" y="36"/>
                  <a:pt x="20" y="36"/>
                </a:cubicBezTo>
                <a:cubicBezTo>
                  <a:pt x="20" y="36"/>
                  <a:pt x="20" y="36"/>
                  <a:pt x="20" y="36"/>
                </a:cubicBezTo>
                <a:cubicBezTo>
                  <a:pt x="20" y="36"/>
                  <a:pt x="20" y="36"/>
                  <a:pt x="20" y="36"/>
                </a:cubicBezTo>
                <a:cubicBezTo>
                  <a:pt x="20" y="36"/>
                  <a:pt x="20" y="36"/>
                  <a:pt x="20" y="36"/>
                </a:cubicBezTo>
                <a:cubicBezTo>
                  <a:pt x="20" y="36"/>
                  <a:pt x="20" y="36"/>
                  <a:pt x="20" y="36"/>
                </a:cubicBezTo>
                <a:cubicBezTo>
                  <a:pt x="20" y="36"/>
                  <a:pt x="20" y="36"/>
                  <a:pt x="20" y="36"/>
                </a:cubicBezTo>
                <a:cubicBezTo>
                  <a:pt x="20" y="36"/>
                  <a:pt x="20" y="36"/>
                  <a:pt x="20" y="36"/>
                </a:cubicBezTo>
                <a:cubicBezTo>
                  <a:pt x="20" y="36"/>
                  <a:pt x="20" y="36"/>
                  <a:pt x="20" y="36"/>
                </a:cubicBezTo>
                <a:cubicBezTo>
                  <a:pt x="20" y="36"/>
                  <a:pt x="20" y="36"/>
                  <a:pt x="20" y="36"/>
                </a:cubicBezTo>
                <a:cubicBezTo>
                  <a:pt x="20" y="36"/>
                  <a:pt x="20" y="36"/>
                  <a:pt x="20" y="36"/>
                </a:cubicBezTo>
                <a:cubicBezTo>
                  <a:pt x="20" y="36"/>
                  <a:pt x="20" y="36"/>
                  <a:pt x="20" y="36"/>
                </a:cubicBezTo>
                <a:cubicBezTo>
                  <a:pt x="20" y="36"/>
                  <a:pt x="20" y="36"/>
                  <a:pt x="20" y="36"/>
                </a:cubicBezTo>
                <a:cubicBezTo>
                  <a:pt x="20" y="36"/>
                  <a:pt x="20" y="36"/>
                  <a:pt x="20" y="36"/>
                </a:cubicBezTo>
                <a:cubicBezTo>
                  <a:pt x="20" y="36"/>
                  <a:pt x="20" y="36"/>
                  <a:pt x="20" y="36"/>
                </a:cubicBezTo>
                <a:cubicBezTo>
                  <a:pt x="20" y="36"/>
                  <a:pt x="20" y="36"/>
                  <a:pt x="20" y="36"/>
                </a:cubicBezTo>
                <a:cubicBezTo>
                  <a:pt x="20" y="36"/>
                  <a:pt x="20" y="36"/>
                  <a:pt x="20" y="36"/>
                </a:cubicBezTo>
                <a:cubicBezTo>
                  <a:pt x="20" y="36"/>
                  <a:pt x="20" y="36"/>
                  <a:pt x="20" y="36"/>
                </a:cubicBezTo>
                <a:cubicBezTo>
                  <a:pt x="20" y="36"/>
                  <a:pt x="20" y="36"/>
                  <a:pt x="20" y="36"/>
                </a:cubicBezTo>
                <a:cubicBezTo>
                  <a:pt x="20" y="36"/>
                  <a:pt x="20" y="36"/>
                  <a:pt x="20" y="36"/>
                </a:cubicBezTo>
                <a:cubicBezTo>
                  <a:pt x="20" y="36"/>
                  <a:pt x="20" y="36"/>
                  <a:pt x="20" y="36"/>
                </a:cubicBezTo>
                <a:cubicBezTo>
                  <a:pt x="20" y="36"/>
                  <a:pt x="20" y="36"/>
                  <a:pt x="20" y="36"/>
                </a:cubicBezTo>
                <a:cubicBezTo>
                  <a:pt x="20" y="36"/>
                  <a:pt x="20" y="36"/>
                  <a:pt x="20" y="36"/>
                </a:cubicBezTo>
                <a:cubicBezTo>
                  <a:pt x="20" y="36"/>
                  <a:pt x="20" y="36"/>
                  <a:pt x="20" y="36"/>
                </a:cubicBezTo>
                <a:cubicBezTo>
                  <a:pt x="20" y="36"/>
                  <a:pt x="20" y="36"/>
                  <a:pt x="20" y="36"/>
                </a:cubicBezTo>
                <a:cubicBezTo>
                  <a:pt x="20" y="36"/>
                  <a:pt x="20" y="36"/>
                  <a:pt x="20" y="36"/>
                </a:cubicBezTo>
                <a:cubicBezTo>
                  <a:pt x="20" y="36"/>
                  <a:pt x="20" y="36"/>
                  <a:pt x="20" y="36"/>
                </a:cubicBezTo>
                <a:cubicBezTo>
                  <a:pt x="20" y="36"/>
                  <a:pt x="20" y="36"/>
                  <a:pt x="20" y="36"/>
                </a:cubicBezTo>
                <a:cubicBezTo>
                  <a:pt x="20" y="36"/>
                  <a:pt x="20" y="36"/>
                  <a:pt x="20" y="36"/>
                </a:cubicBezTo>
                <a:cubicBezTo>
                  <a:pt x="20" y="36"/>
                  <a:pt x="20" y="36"/>
                  <a:pt x="20" y="36"/>
                </a:cubicBezTo>
                <a:cubicBezTo>
                  <a:pt x="20" y="36"/>
                  <a:pt x="20" y="36"/>
                  <a:pt x="20" y="36"/>
                </a:cubicBezTo>
                <a:cubicBezTo>
                  <a:pt x="20" y="36"/>
                  <a:pt x="20" y="36"/>
                  <a:pt x="20" y="36"/>
                </a:cubicBezTo>
                <a:cubicBezTo>
                  <a:pt x="20" y="36"/>
                  <a:pt x="20" y="36"/>
                  <a:pt x="20" y="36"/>
                </a:cubicBezTo>
                <a:cubicBezTo>
                  <a:pt x="20" y="36"/>
                  <a:pt x="20" y="36"/>
                  <a:pt x="20" y="36"/>
                </a:cubicBezTo>
                <a:cubicBezTo>
                  <a:pt x="20" y="36"/>
                  <a:pt x="20" y="36"/>
                  <a:pt x="20" y="36"/>
                </a:cubicBezTo>
                <a:cubicBezTo>
                  <a:pt x="20" y="36"/>
                  <a:pt x="20" y="36"/>
                  <a:pt x="20" y="36"/>
                </a:cubicBezTo>
                <a:cubicBezTo>
                  <a:pt x="20" y="36"/>
                  <a:pt x="20" y="36"/>
                  <a:pt x="20" y="36"/>
                </a:cubicBezTo>
                <a:cubicBezTo>
                  <a:pt x="20" y="36"/>
                  <a:pt x="20" y="36"/>
                  <a:pt x="20" y="36"/>
                </a:cubicBezTo>
                <a:cubicBezTo>
                  <a:pt x="20" y="36"/>
                  <a:pt x="20" y="36"/>
                  <a:pt x="20" y="36"/>
                </a:cubicBezTo>
                <a:cubicBezTo>
                  <a:pt x="20" y="36"/>
                  <a:pt x="20" y="36"/>
                  <a:pt x="20" y="36"/>
                </a:cubicBezTo>
                <a:cubicBezTo>
                  <a:pt x="20" y="36"/>
                  <a:pt x="20" y="36"/>
                  <a:pt x="20" y="36"/>
                </a:cubicBezTo>
                <a:cubicBezTo>
                  <a:pt x="20" y="36"/>
                  <a:pt x="20" y="36"/>
                  <a:pt x="20" y="36"/>
                </a:cubicBezTo>
                <a:cubicBezTo>
                  <a:pt x="20" y="36"/>
                  <a:pt x="20" y="36"/>
                  <a:pt x="20" y="36"/>
                </a:cubicBezTo>
                <a:cubicBezTo>
                  <a:pt x="20" y="36"/>
                  <a:pt x="20" y="36"/>
                  <a:pt x="20" y="36"/>
                </a:cubicBezTo>
                <a:cubicBezTo>
                  <a:pt x="20" y="36"/>
                  <a:pt x="20" y="36"/>
                  <a:pt x="20" y="36"/>
                </a:cubicBezTo>
                <a:cubicBezTo>
                  <a:pt x="20" y="36"/>
                  <a:pt x="20" y="36"/>
                  <a:pt x="20" y="36"/>
                </a:cubicBezTo>
                <a:cubicBezTo>
                  <a:pt x="20" y="36"/>
                  <a:pt x="20" y="36"/>
                  <a:pt x="20" y="36"/>
                </a:cubicBezTo>
                <a:cubicBezTo>
                  <a:pt x="20" y="36"/>
                  <a:pt x="20" y="36"/>
                  <a:pt x="20" y="36"/>
                </a:cubicBezTo>
                <a:cubicBezTo>
                  <a:pt x="20" y="36"/>
                  <a:pt x="20" y="36"/>
                  <a:pt x="20" y="36"/>
                </a:cubicBezTo>
                <a:cubicBezTo>
                  <a:pt x="20" y="36"/>
                  <a:pt x="20" y="36"/>
                  <a:pt x="20" y="36"/>
                </a:cubicBezTo>
                <a:cubicBezTo>
                  <a:pt x="20" y="36"/>
                  <a:pt x="20" y="36"/>
                  <a:pt x="20" y="36"/>
                </a:cubicBezTo>
                <a:cubicBezTo>
                  <a:pt x="20" y="36"/>
                  <a:pt x="20" y="36"/>
                  <a:pt x="20" y="36"/>
                </a:cubicBezTo>
                <a:cubicBezTo>
                  <a:pt x="20" y="36"/>
                  <a:pt x="20" y="36"/>
                  <a:pt x="20" y="36"/>
                </a:cubicBezTo>
                <a:cubicBezTo>
                  <a:pt x="20" y="36"/>
                  <a:pt x="20" y="36"/>
                  <a:pt x="20" y="36"/>
                </a:cubicBezTo>
                <a:cubicBezTo>
                  <a:pt x="20" y="36"/>
                  <a:pt x="20" y="36"/>
                  <a:pt x="20" y="36"/>
                </a:cubicBezTo>
                <a:cubicBezTo>
                  <a:pt x="20" y="36"/>
                  <a:pt x="20" y="36"/>
                  <a:pt x="20" y="36"/>
                </a:cubicBezTo>
                <a:cubicBezTo>
                  <a:pt x="20" y="36"/>
                  <a:pt x="20" y="36"/>
                  <a:pt x="20" y="36"/>
                </a:cubicBezTo>
                <a:cubicBezTo>
                  <a:pt x="20" y="36"/>
                  <a:pt x="20" y="36"/>
                  <a:pt x="20" y="36"/>
                </a:cubicBezTo>
                <a:cubicBezTo>
                  <a:pt x="20" y="36"/>
                  <a:pt x="20" y="36"/>
                  <a:pt x="20" y="36"/>
                </a:cubicBezTo>
                <a:cubicBezTo>
                  <a:pt x="20" y="36"/>
                  <a:pt x="20" y="36"/>
                  <a:pt x="20" y="36"/>
                </a:cubicBezTo>
                <a:cubicBezTo>
                  <a:pt x="20" y="36"/>
                  <a:pt x="20" y="36"/>
                  <a:pt x="20" y="36"/>
                </a:cubicBezTo>
                <a:cubicBezTo>
                  <a:pt x="20" y="36"/>
                  <a:pt x="20" y="36"/>
                  <a:pt x="20" y="36"/>
                </a:cubicBezTo>
                <a:cubicBezTo>
                  <a:pt x="20" y="36"/>
                  <a:pt x="20" y="36"/>
                  <a:pt x="20" y="36"/>
                </a:cubicBezTo>
                <a:cubicBezTo>
                  <a:pt x="20" y="36"/>
                  <a:pt x="20" y="36"/>
                  <a:pt x="20" y="36"/>
                </a:cubicBezTo>
                <a:cubicBezTo>
                  <a:pt x="20" y="36"/>
                  <a:pt x="20" y="36"/>
                  <a:pt x="20" y="36"/>
                </a:cubicBezTo>
                <a:cubicBezTo>
                  <a:pt x="20" y="37"/>
                  <a:pt x="20" y="37"/>
                  <a:pt x="20" y="37"/>
                </a:cubicBezTo>
                <a:cubicBezTo>
                  <a:pt x="20" y="37"/>
                  <a:pt x="20" y="37"/>
                  <a:pt x="20" y="37"/>
                </a:cubicBezTo>
                <a:cubicBezTo>
                  <a:pt x="20" y="37"/>
                  <a:pt x="20" y="37"/>
                  <a:pt x="20" y="37"/>
                </a:cubicBezTo>
                <a:cubicBezTo>
                  <a:pt x="20" y="37"/>
                  <a:pt x="20" y="37"/>
                  <a:pt x="20" y="37"/>
                </a:cubicBezTo>
                <a:cubicBezTo>
                  <a:pt x="20" y="37"/>
                  <a:pt x="20" y="37"/>
                  <a:pt x="20" y="37"/>
                </a:cubicBezTo>
                <a:cubicBezTo>
                  <a:pt x="20" y="37"/>
                  <a:pt x="20" y="37"/>
                  <a:pt x="20" y="37"/>
                </a:cubicBezTo>
                <a:cubicBezTo>
                  <a:pt x="20" y="37"/>
                  <a:pt x="20" y="37"/>
                  <a:pt x="20" y="37"/>
                </a:cubicBezTo>
                <a:cubicBezTo>
                  <a:pt x="20" y="37"/>
                  <a:pt x="20" y="37"/>
                  <a:pt x="20" y="37"/>
                </a:cubicBezTo>
                <a:cubicBezTo>
                  <a:pt x="20" y="37"/>
                  <a:pt x="20" y="37"/>
                  <a:pt x="20" y="37"/>
                </a:cubicBezTo>
                <a:cubicBezTo>
                  <a:pt x="20" y="37"/>
                  <a:pt x="20" y="37"/>
                  <a:pt x="20" y="37"/>
                </a:cubicBezTo>
                <a:cubicBezTo>
                  <a:pt x="20" y="37"/>
                  <a:pt x="20" y="37"/>
                  <a:pt x="20" y="37"/>
                </a:cubicBezTo>
                <a:cubicBezTo>
                  <a:pt x="20" y="37"/>
                  <a:pt x="20" y="37"/>
                  <a:pt x="20" y="37"/>
                </a:cubicBezTo>
                <a:cubicBezTo>
                  <a:pt x="20" y="37"/>
                  <a:pt x="20" y="37"/>
                  <a:pt x="20" y="37"/>
                </a:cubicBezTo>
                <a:cubicBezTo>
                  <a:pt x="20" y="37"/>
                  <a:pt x="20" y="37"/>
                  <a:pt x="20" y="37"/>
                </a:cubicBezTo>
                <a:cubicBezTo>
                  <a:pt x="20" y="37"/>
                  <a:pt x="20" y="37"/>
                  <a:pt x="20" y="37"/>
                </a:cubicBezTo>
                <a:cubicBezTo>
                  <a:pt x="20" y="37"/>
                  <a:pt x="20" y="37"/>
                  <a:pt x="20" y="37"/>
                </a:cubicBezTo>
                <a:cubicBezTo>
                  <a:pt x="20" y="37"/>
                  <a:pt x="20" y="37"/>
                  <a:pt x="20" y="37"/>
                </a:cubicBezTo>
                <a:cubicBezTo>
                  <a:pt x="20" y="37"/>
                  <a:pt x="20" y="37"/>
                  <a:pt x="20" y="37"/>
                </a:cubicBezTo>
                <a:cubicBezTo>
                  <a:pt x="20" y="37"/>
                  <a:pt x="20" y="37"/>
                  <a:pt x="20" y="37"/>
                </a:cubicBezTo>
                <a:cubicBezTo>
                  <a:pt x="20" y="37"/>
                  <a:pt x="20" y="37"/>
                  <a:pt x="20" y="37"/>
                </a:cubicBezTo>
                <a:cubicBezTo>
                  <a:pt x="20" y="37"/>
                  <a:pt x="20" y="37"/>
                  <a:pt x="20" y="37"/>
                </a:cubicBezTo>
                <a:cubicBezTo>
                  <a:pt x="20" y="37"/>
                  <a:pt x="20" y="37"/>
                  <a:pt x="20" y="37"/>
                </a:cubicBezTo>
                <a:cubicBezTo>
                  <a:pt x="20" y="37"/>
                  <a:pt x="20" y="37"/>
                  <a:pt x="20" y="37"/>
                </a:cubicBezTo>
                <a:cubicBezTo>
                  <a:pt x="20" y="37"/>
                  <a:pt x="20" y="37"/>
                  <a:pt x="20" y="37"/>
                </a:cubicBezTo>
                <a:cubicBezTo>
                  <a:pt x="20" y="37"/>
                  <a:pt x="20" y="37"/>
                  <a:pt x="20" y="37"/>
                </a:cubicBezTo>
                <a:cubicBezTo>
                  <a:pt x="20" y="37"/>
                  <a:pt x="20" y="37"/>
                  <a:pt x="20" y="37"/>
                </a:cubicBezTo>
                <a:cubicBezTo>
                  <a:pt x="20" y="37"/>
                  <a:pt x="20" y="37"/>
                  <a:pt x="20" y="37"/>
                </a:cubicBezTo>
                <a:cubicBezTo>
                  <a:pt x="20" y="37"/>
                  <a:pt x="20" y="37"/>
                  <a:pt x="20" y="37"/>
                </a:cubicBezTo>
                <a:cubicBezTo>
                  <a:pt x="20" y="37"/>
                  <a:pt x="20" y="37"/>
                  <a:pt x="20" y="37"/>
                </a:cubicBezTo>
                <a:cubicBezTo>
                  <a:pt x="20" y="37"/>
                  <a:pt x="20" y="37"/>
                  <a:pt x="20" y="37"/>
                </a:cubicBezTo>
                <a:cubicBezTo>
                  <a:pt x="20" y="37"/>
                  <a:pt x="20" y="37"/>
                  <a:pt x="20" y="37"/>
                </a:cubicBezTo>
                <a:cubicBezTo>
                  <a:pt x="20" y="37"/>
                  <a:pt x="20" y="37"/>
                  <a:pt x="19" y="37"/>
                </a:cubicBezTo>
                <a:cubicBezTo>
                  <a:pt x="20" y="37"/>
                  <a:pt x="20" y="37"/>
                  <a:pt x="20" y="37"/>
                </a:cubicBezTo>
                <a:cubicBezTo>
                  <a:pt x="20" y="37"/>
                  <a:pt x="20" y="37"/>
                  <a:pt x="20" y="37"/>
                </a:cubicBezTo>
                <a:cubicBezTo>
                  <a:pt x="20" y="37"/>
                  <a:pt x="20" y="37"/>
                  <a:pt x="20" y="37"/>
                </a:cubicBezTo>
                <a:cubicBezTo>
                  <a:pt x="20" y="37"/>
                  <a:pt x="20" y="37"/>
                  <a:pt x="20" y="37"/>
                </a:cubicBezTo>
                <a:cubicBezTo>
                  <a:pt x="20" y="37"/>
                  <a:pt x="20" y="37"/>
                  <a:pt x="20" y="37"/>
                </a:cubicBezTo>
                <a:cubicBezTo>
                  <a:pt x="20" y="37"/>
                  <a:pt x="20" y="37"/>
                  <a:pt x="20" y="37"/>
                </a:cubicBezTo>
                <a:cubicBezTo>
                  <a:pt x="20" y="37"/>
                  <a:pt x="20" y="37"/>
                  <a:pt x="20" y="37"/>
                </a:cubicBezTo>
                <a:cubicBezTo>
                  <a:pt x="20" y="37"/>
                  <a:pt x="20" y="37"/>
                  <a:pt x="20" y="37"/>
                </a:cubicBezTo>
                <a:cubicBezTo>
                  <a:pt x="20" y="37"/>
                  <a:pt x="20" y="37"/>
                  <a:pt x="20" y="37"/>
                </a:cubicBezTo>
                <a:cubicBezTo>
                  <a:pt x="20" y="37"/>
                  <a:pt x="20" y="37"/>
                  <a:pt x="20" y="37"/>
                </a:cubicBezTo>
                <a:cubicBezTo>
                  <a:pt x="19" y="37"/>
                  <a:pt x="19" y="37"/>
                  <a:pt x="19" y="37"/>
                </a:cubicBezTo>
                <a:cubicBezTo>
                  <a:pt x="19" y="37"/>
                  <a:pt x="19" y="37"/>
                  <a:pt x="19" y="37"/>
                </a:cubicBezTo>
                <a:cubicBezTo>
                  <a:pt x="19" y="37"/>
                  <a:pt x="19" y="37"/>
                  <a:pt x="19" y="37"/>
                </a:cubicBezTo>
                <a:cubicBezTo>
                  <a:pt x="19" y="37"/>
                  <a:pt x="19" y="37"/>
                  <a:pt x="19" y="37"/>
                </a:cubicBezTo>
                <a:cubicBezTo>
                  <a:pt x="19" y="37"/>
                  <a:pt x="19" y="37"/>
                  <a:pt x="19" y="37"/>
                </a:cubicBezTo>
                <a:cubicBezTo>
                  <a:pt x="19" y="37"/>
                  <a:pt x="19" y="37"/>
                  <a:pt x="19" y="37"/>
                </a:cubicBezTo>
                <a:cubicBezTo>
                  <a:pt x="19" y="37"/>
                  <a:pt x="19" y="37"/>
                  <a:pt x="19" y="37"/>
                </a:cubicBezTo>
                <a:cubicBezTo>
                  <a:pt x="19" y="37"/>
                  <a:pt x="19" y="37"/>
                  <a:pt x="19" y="37"/>
                </a:cubicBezTo>
                <a:cubicBezTo>
                  <a:pt x="19" y="37"/>
                  <a:pt x="19" y="37"/>
                  <a:pt x="19" y="37"/>
                </a:cubicBezTo>
                <a:cubicBezTo>
                  <a:pt x="19" y="37"/>
                  <a:pt x="19" y="37"/>
                  <a:pt x="19" y="37"/>
                </a:cubicBezTo>
                <a:cubicBezTo>
                  <a:pt x="19" y="37"/>
                  <a:pt x="19" y="37"/>
                  <a:pt x="19" y="37"/>
                </a:cubicBezTo>
                <a:cubicBezTo>
                  <a:pt x="19" y="37"/>
                  <a:pt x="19" y="37"/>
                  <a:pt x="19" y="37"/>
                </a:cubicBezTo>
                <a:cubicBezTo>
                  <a:pt x="19" y="37"/>
                  <a:pt x="19" y="37"/>
                  <a:pt x="19" y="37"/>
                </a:cubicBezTo>
                <a:cubicBezTo>
                  <a:pt x="19" y="37"/>
                  <a:pt x="19" y="37"/>
                  <a:pt x="19" y="37"/>
                </a:cubicBezTo>
                <a:cubicBezTo>
                  <a:pt x="19" y="37"/>
                  <a:pt x="19" y="38"/>
                  <a:pt x="19" y="38"/>
                </a:cubicBezTo>
                <a:cubicBezTo>
                  <a:pt x="19" y="38"/>
                  <a:pt x="19" y="38"/>
                  <a:pt x="19" y="38"/>
                </a:cubicBezTo>
                <a:cubicBezTo>
                  <a:pt x="19" y="38"/>
                  <a:pt x="19" y="38"/>
                  <a:pt x="19" y="38"/>
                </a:cubicBezTo>
                <a:cubicBezTo>
                  <a:pt x="19" y="38"/>
                  <a:pt x="19" y="38"/>
                  <a:pt x="19" y="38"/>
                </a:cubicBezTo>
                <a:cubicBezTo>
                  <a:pt x="19" y="38"/>
                  <a:pt x="19" y="38"/>
                  <a:pt x="19" y="38"/>
                </a:cubicBezTo>
                <a:cubicBezTo>
                  <a:pt x="19" y="38"/>
                  <a:pt x="19" y="38"/>
                  <a:pt x="19" y="38"/>
                </a:cubicBezTo>
                <a:cubicBezTo>
                  <a:pt x="19" y="38"/>
                  <a:pt x="19" y="38"/>
                  <a:pt x="19" y="38"/>
                </a:cubicBezTo>
                <a:cubicBezTo>
                  <a:pt x="19" y="38"/>
                  <a:pt x="19" y="38"/>
                  <a:pt x="19" y="38"/>
                </a:cubicBezTo>
                <a:cubicBezTo>
                  <a:pt x="19" y="38"/>
                  <a:pt x="19" y="38"/>
                  <a:pt x="19" y="38"/>
                </a:cubicBezTo>
                <a:cubicBezTo>
                  <a:pt x="19" y="38"/>
                  <a:pt x="19" y="38"/>
                  <a:pt x="19" y="38"/>
                </a:cubicBezTo>
                <a:cubicBezTo>
                  <a:pt x="19" y="38"/>
                  <a:pt x="19" y="38"/>
                  <a:pt x="19" y="38"/>
                </a:cubicBezTo>
                <a:cubicBezTo>
                  <a:pt x="19" y="38"/>
                  <a:pt x="19" y="38"/>
                  <a:pt x="19" y="38"/>
                </a:cubicBezTo>
                <a:cubicBezTo>
                  <a:pt x="19" y="38"/>
                  <a:pt x="19" y="38"/>
                  <a:pt x="19" y="38"/>
                </a:cubicBezTo>
                <a:cubicBezTo>
                  <a:pt x="19" y="38"/>
                  <a:pt x="19" y="38"/>
                  <a:pt x="19" y="38"/>
                </a:cubicBezTo>
                <a:cubicBezTo>
                  <a:pt x="19" y="38"/>
                  <a:pt x="19" y="38"/>
                  <a:pt x="19" y="38"/>
                </a:cubicBezTo>
                <a:cubicBezTo>
                  <a:pt x="19" y="38"/>
                  <a:pt x="18" y="38"/>
                  <a:pt x="18" y="38"/>
                </a:cubicBezTo>
                <a:cubicBezTo>
                  <a:pt x="18" y="38"/>
                  <a:pt x="18" y="38"/>
                  <a:pt x="18" y="38"/>
                </a:cubicBezTo>
                <a:cubicBezTo>
                  <a:pt x="18" y="38"/>
                  <a:pt x="18" y="38"/>
                  <a:pt x="18" y="38"/>
                </a:cubicBezTo>
                <a:cubicBezTo>
                  <a:pt x="18" y="38"/>
                  <a:pt x="18" y="38"/>
                  <a:pt x="18" y="38"/>
                </a:cubicBezTo>
                <a:cubicBezTo>
                  <a:pt x="18" y="38"/>
                  <a:pt x="18" y="38"/>
                  <a:pt x="18" y="38"/>
                </a:cubicBezTo>
                <a:cubicBezTo>
                  <a:pt x="18" y="38"/>
                  <a:pt x="18" y="38"/>
                  <a:pt x="18" y="38"/>
                </a:cubicBezTo>
                <a:cubicBezTo>
                  <a:pt x="18" y="38"/>
                  <a:pt x="18" y="38"/>
                  <a:pt x="18" y="38"/>
                </a:cubicBezTo>
                <a:cubicBezTo>
                  <a:pt x="18" y="38"/>
                  <a:pt x="18" y="38"/>
                  <a:pt x="18" y="38"/>
                </a:cubicBezTo>
                <a:cubicBezTo>
                  <a:pt x="18" y="38"/>
                  <a:pt x="18" y="38"/>
                  <a:pt x="18" y="38"/>
                </a:cubicBezTo>
                <a:cubicBezTo>
                  <a:pt x="18" y="38"/>
                  <a:pt x="18" y="38"/>
                  <a:pt x="18" y="38"/>
                </a:cubicBezTo>
                <a:cubicBezTo>
                  <a:pt x="18" y="38"/>
                  <a:pt x="18" y="38"/>
                  <a:pt x="18" y="38"/>
                </a:cubicBezTo>
                <a:cubicBezTo>
                  <a:pt x="18" y="38"/>
                  <a:pt x="18" y="38"/>
                  <a:pt x="18" y="38"/>
                </a:cubicBezTo>
                <a:cubicBezTo>
                  <a:pt x="18" y="38"/>
                  <a:pt x="18" y="38"/>
                  <a:pt x="18" y="38"/>
                </a:cubicBezTo>
                <a:cubicBezTo>
                  <a:pt x="18" y="38"/>
                  <a:pt x="18" y="38"/>
                  <a:pt x="18" y="38"/>
                </a:cubicBezTo>
                <a:cubicBezTo>
                  <a:pt x="18" y="38"/>
                  <a:pt x="18" y="38"/>
                  <a:pt x="18" y="38"/>
                </a:cubicBezTo>
                <a:cubicBezTo>
                  <a:pt x="18" y="38"/>
                  <a:pt x="18" y="38"/>
                  <a:pt x="18" y="38"/>
                </a:cubicBezTo>
                <a:cubicBezTo>
                  <a:pt x="18" y="38"/>
                  <a:pt x="18" y="39"/>
                  <a:pt x="18" y="39"/>
                </a:cubicBezTo>
                <a:cubicBezTo>
                  <a:pt x="18" y="39"/>
                  <a:pt x="18" y="39"/>
                  <a:pt x="18" y="39"/>
                </a:cubicBezTo>
                <a:cubicBezTo>
                  <a:pt x="18" y="39"/>
                  <a:pt x="18" y="39"/>
                  <a:pt x="18" y="39"/>
                </a:cubicBezTo>
                <a:cubicBezTo>
                  <a:pt x="18" y="39"/>
                  <a:pt x="18" y="39"/>
                  <a:pt x="18" y="39"/>
                </a:cubicBezTo>
                <a:cubicBezTo>
                  <a:pt x="18" y="39"/>
                  <a:pt x="18" y="39"/>
                  <a:pt x="18" y="39"/>
                </a:cubicBezTo>
                <a:cubicBezTo>
                  <a:pt x="18" y="39"/>
                  <a:pt x="18" y="39"/>
                  <a:pt x="18" y="39"/>
                </a:cubicBezTo>
                <a:cubicBezTo>
                  <a:pt x="18" y="39"/>
                  <a:pt x="18" y="39"/>
                  <a:pt x="18" y="39"/>
                </a:cubicBezTo>
                <a:cubicBezTo>
                  <a:pt x="18" y="39"/>
                  <a:pt x="18" y="39"/>
                  <a:pt x="18" y="39"/>
                </a:cubicBezTo>
                <a:cubicBezTo>
                  <a:pt x="18" y="39"/>
                  <a:pt x="18" y="39"/>
                  <a:pt x="18" y="39"/>
                </a:cubicBezTo>
                <a:cubicBezTo>
                  <a:pt x="18" y="39"/>
                  <a:pt x="18" y="39"/>
                  <a:pt x="18" y="39"/>
                </a:cubicBezTo>
                <a:cubicBezTo>
                  <a:pt x="18" y="39"/>
                  <a:pt x="18" y="39"/>
                  <a:pt x="18" y="39"/>
                </a:cubicBezTo>
                <a:cubicBezTo>
                  <a:pt x="18" y="39"/>
                  <a:pt x="18" y="39"/>
                  <a:pt x="18" y="39"/>
                </a:cubicBezTo>
                <a:cubicBezTo>
                  <a:pt x="18" y="39"/>
                  <a:pt x="18" y="39"/>
                  <a:pt x="18" y="39"/>
                </a:cubicBezTo>
                <a:cubicBezTo>
                  <a:pt x="18" y="39"/>
                  <a:pt x="18" y="39"/>
                  <a:pt x="18" y="39"/>
                </a:cubicBezTo>
                <a:cubicBezTo>
                  <a:pt x="18" y="39"/>
                  <a:pt x="19" y="39"/>
                  <a:pt x="19" y="39"/>
                </a:cubicBezTo>
                <a:cubicBezTo>
                  <a:pt x="19" y="39"/>
                  <a:pt x="19" y="39"/>
                  <a:pt x="19" y="39"/>
                </a:cubicBezTo>
                <a:cubicBezTo>
                  <a:pt x="19" y="39"/>
                  <a:pt x="19" y="39"/>
                  <a:pt x="19" y="39"/>
                </a:cubicBezTo>
                <a:cubicBezTo>
                  <a:pt x="19" y="39"/>
                  <a:pt x="19" y="39"/>
                  <a:pt x="19" y="39"/>
                </a:cubicBezTo>
                <a:cubicBezTo>
                  <a:pt x="19" y="39"/>
                  <a:pt x="18" y="39"/>
                  <a:pt x="18" y="39"/>
                </a:cubicBezTo>
                <a:cubicBezTo>
                  <a:pt x="18" y="39"/>
                  <a:pt x="18" y="39"/>
                  <a:pt x="18" y="39"/>
                </a:cubicBezTo>
                <a:cubicBezTo>
                  <a:pt x="18" y="40"/>
                  <a:pt x="18" y="40"/>
                  <a:pt x="18" y="40"/>
                </a:cubicBezTo>
                <a:cubicBezTo>
                  <a:pt x="18" y="40"/>
                  <a:pt x="18" y="40"/>
                  <a:pt x="18" y="40"/>
                </a:cubicBezTo>
                <a:cubicBezTo>
                  <a:pt x="18" y="40"/>
                  <a:pt x="18" y="40"/>
                  <a:pt x="18" y="40"/>
                </a:cubicBezTo>
                <a:cubicBezTo>
                  <a:pt x="18" y="40"/>
                  <a:pt x="18" y="40"/>
                  <a:pt x="18" y="40"/>
                </a:cubicBezTo>
                <a:cubicBezTo>
                  <a:pt x="18" y="40"/>
                  <a:pt x="18" y="40"/>
                  <a:pt x="18" y="40"/>
                </a:cubicBezTo>
                <a:cubicBezTo>
                  <a:pt x="18" y="40"/>
                  <a:pt x="18" y="40"/>
                  <a:pt x="18" y="40"/>
                </a:cubicBezTo>
                <a:cubicBezTo>
                  <a:pt x="18" y="40"/>
                  <a:pt x="18" y="40"/>
                  <a:pt x="18" y="40"/>
                </a:cubicBezTo>
                <a:cubicBezTo>
                  <a:pt x="18" y="40"/>
                  <a:pt x="18" y="40"/>
                  <a:pt x="18" y="40"/>
                </a:cubicBezTo>
                <a:cubicBezTo>
                  <a:pt x="18" y="40"/>
                  <a:pt x="18" y="40"/>
                  <a:pt x="18" y="40"/>
                </a:cubicBezTo>
                <a:cubicBezTo>
                  <a:pt x="18" y="40"/>
                  <a:pt x="18" y="40"/>
                  <a:pt x="18" y="40"/>
                </a:cubicBezTo>
                <a:cubicBezTo>
                  <a:pt x="18" y="40"/>
                  <a:pt x="18" y="40"/>
                  <a:pt x="18" y="40"/>
                </a:cubicBezTo>
                <a:cubicBezTo>
                  <a:pt x="18" y="40"/>
                  <a:pt x="18" y="39"/>
                  <a:pt x="18" y="39"/>
                </a:cubicBezTo>
                <a:cubicBezTo>
                  <a:pt x="18" y="39"/>
                  <a:pt x="18" y="39"/>
                  <a:pt x="18" y="39"/>
                </a:cubicBezTo>
                <a:cubicBezTo>
                  <a:pt x="18" y="39"/>
                  <a:pt x="18" y="39"/>
                  <a:pt x="18" y="39"/>
                </a:cubicBezTo>
                <a:cubicBezTo>
                  <a:pt x="18" y="39"/>
                  <a:pt x="18" y="39"/>
                  <a:pt x="18" y="39"/>
                </a:cubicBezTo>
                <a:cubicBezTo>
                  <a:pt x="18" y="39"/>
                  <a:pt x="18" y="39"/>
                  <a:pt x="18" y="39"/>
                </a:cubicBezTo>
                <a:cubicBezTo>
                  <a:pt x="18" y="39"/>
                  <a:pt x="18" y="39"/>
                  <a:pt x="18" y="39"/>
                </a:cubicBezTo>
                <a:cubicBezTo>
                  <a:pt x="18" y="39"/>
                  <a:pt x="18" y="39"/>
                  <a:pt x="18" y="39"/>
                </a:cubicBezTo>
                <a:cubicBezTo>
                  <a:pt x="18" y="39"/>
                  <a:pt x="18" y="39"/>
                  <a:pt x="18" y="39"/>
                </a:cubicBezTo>
                <a:cubicBezTo>
                  <a:pt x="18" y="39"/>
                  <a:pt x="18" y="39"/>
                  <a:pt x="18" y="39"/>
                </a:cubicBezTo>
                <a:cubicBezTo>
                  <a:pt x="18" y="39"/>
                  <a:pt x="18" y="39"/>
                  <a:pt x="18" y="39"/>
                </a:cubicBezTo>
                <a:cubicBezTo>
                  <a:pt x="18" y="39"/>
                  <a:pt x="18" y="39"/>
                  <a:pt x="18" y="39"/>
                </a:cubicBezTo>
                <a:cubicBezTo>
                  <a:pt x="18" y="39"/>
                  <a:pt x="18" y="39"/>
                  <a:pt x="18" y="39"/>
                </a:cubicBezTo>
                <a:cubicBezTo>
                  <a:pt x="18" y="39"/>
                  <a:pt x="18" y="39"/>
                  <a:pt x="18" y="39"/>
                </a:cubicBezTo>
                <a:cubicBezTo>
                  <a:pt x="18" y="39"/>
                  <a:pt x="18" y="39"/>
                  <a:pt x="18" y="39"/>
                </a:cubicBezTo>
                <a:cubicBezTo>
                  <a:pt x="18" y="39"/>
                  <a:pt x="18" y="39"/>
                  <a:pt x="18" y="39"/>
                </a:cubicBezTo>
                <a:cubicBezTo>
                  <a:pt x="18" y="39"/>
                  <a:pt x="18" y="39"/>
                  <a:pt x="18" y="39"/>
                </a:cubicBezTo>
                <a:cubicBezTo>
                  <a:pt x="18" y="39"/>
                  <a:pt x="18" y="39"/>
                  <a:pt x="18" y="39"/>
                </a:cubicBezTo>
                <a:cubicBezTo>
                  <a:pt x="18" y="39"/>
                  <a:pt x="18" y="39"/>
                  <a:pt x="18" y="39"/>
                </a:cubicBezTo>
                <a:cubicBezTo>
                  <a:pt x="18" y="39"/>
                  <a:pt x="18" y="39"/>
                  <a:pt x="18" y="39"/>
                </a:cubicBezTo>
                <a:cubicBezTo>
                  <a:pt x="18" y="39"/>
                  <a:pt x="18" y="39"/>
                  <a:pt x="18" y="39"/>
                </a:cubicBezTo>
                <a:cubicBezTo>
                  <a:pt x="18" y="39"/>
                  <a:pt x="18" y="39"/>
                  <a:pt x="18" y="39"/>
                </a:cubicBezTo>
                <a:cubicBezTo>
                  <a:pt x="18" y="39"/>
                  <a:pt x="18" y="39"/>
                  <a:pt x="18" y="39"/>
                </a:cubicBezTo>
                <a:cubicBezTo>
                  <a:pt x="18" y="39"/>
                  <a:pt x="18" y="39"/>
                  <a:pt x="18" y="39"/>
                </a:cubicBezTo>
                <a:cubicBezTo>
                  <a:pt x="18" y="39"/>
                  <a:pt x="18" y="39"/>
                  <a:pt x="18" y="39"/>
                </a:cubicBezTo>
                <a:cubicBezTo>
                  <a:pt x="18" y="39"/>
                  <a:pt x="18" y="39"/>
                  <a:pt x="18" y="39"/>
                </a:cubicBezTo>
                <a:cubicBezTo>
                  <a:pt x="18" y="39"/>
                  <a:pt x="18" y="39"/>
                  <a:pt x="18" y="39"/>
                </a:cubicBezTo>
                <a:cubicBezTo>
                  <a:pt x="18" y="39"/>
                  <a:pt x="18" y="39"/>
                  <a:pt x="18" y="39"/>
                </a:cubicBezTo>
                <a:cubicBezTo>
                  <a:pt x="18" y="39"/>
                  <a:pt x="18" y="39"/>
                  <a:pt x="18" y="39"/>
                </a:cubicBezTo>
                <a:cubicBezTo>
                  <a:pt x="18" y="39"/>
                  <a:pt x="18" y="39"/>
                  <a:pt x="18" y="39"/>
                </a:cubicBezTo>
                <a:cubicBezTo>
                  <a:pt x="18" y="39"/>
                  <a:pt x="18" y="39"/>
                  <a:pt x="18" y="39"/>
                </a:cubicBezTo>
                <a:cubicBezTo>
                  <a:pt x="18" y="39"/>
                  <a:pt x="18" y="39"/>
                  <a:pt x="18" y="39"/>
                </a:cubicBezTo>
                <a:cubicBezTo>
                  <a:pt x="18" y="39"/>
                  <a:pt x="18" y="39"/>
                  <a:pt x="18" y="38"/>
                </a:cubicBezTo>
                <a:cubicBezTo>
                  <a:pt x="18" y="38"/>
                  <a:pt x="18" y="38"/>
                  <a:pt x="18" y="38"/>
                </a:cubicBezTo>
                <a:cubicBezTo>
                  <a:pt x="18" y="38"/>
                  <a:pt x="18" y="38"/>
                  <a:pt x="18" y="38"/>
                </a:cubicBezTo>
                <a:cubicBezTo>
                  <a:pt x="18" y="38"/>
                  <a:pt x="18" y="38"/>
                  <a:pt x="18" y="38"/>
                </a:cubicBezTo>
                <a:cubicBezTo>
                  <a:pt x="18" y="38"/>
                  <a:pt x="18" y="38"/>
                  <a:pt x="18" y="38"/>
                </a:cubicBezTo>
                <a:cubicBezTo>
                  <a:pt x="18" y="38"/>
                  <a:pt x="18" y="38"/>
                  <a:pt x="18" y="38"/>
                </a:cubicBezTo>
                <a:cubicBezTo>
                  <a:pt x="18" y="38"/>
                  <a:pt x="18" y="38"/>
                  <a:pt x="18" y="38"/>
                </a:cubicBezTo>
                <a:cubicBezTo>
                  <a:pt x="18" y="38"/>
                  <a:pt x="18" y="38"/>
                  <a:pt x="18" y="38"/>
                </a:cubicBezTo>
                <a:cubicBezTo>
                  <a:pt x="18" y="38"/>
                  <a:pt x="18" y="38"/>
                  <a:pt x="18" y="38"/>
                </a:cubicBezTo>
                <a:cubicBezTo>
                  <a:pt x="18" y="38"/>
                  <a:pt x="18" y="38"/>
                  <a:pt x="17" y="38"/>
                </a:cubicBezTo>
                <a:cubicBezTo>
                  <a:pt x="17" y="38"/>
                  <a:pt x="17" y="38"/>
                  <a:pt x="17" y="38"/>
                </a:cubicBezTo>
                <a:cubicBezTo>
                  <a:pt x="17" y="38"/>
                  <a:pt x="17" y="38"/>
                  <a:pt x="17" y="38"/>
                </a:cubicBezTo>
                <a:cubicBezTo>
                  <a:pt x="17" y="38"/>
                  <a:pt x="17" y="38"/>
                  <a:pt x="17" y="38"/>
                </a:cubicBezTo>
                <a:cubicBezTo>
                  <a:pt x="17" y="38"/>
                  <a:pt x="17" y="38"/>
                  <a:pt x="17" y="38"/>
                </a:cubicBezTo>
                <a:cubicBezTo>
                  <a:pt x="17" y="38"/>
                  <a:pt x="17" y="38"/>
                  <a:pt x="17" y="38"/>
                </a:cubicBezTo>
                <a:cubicBezTo>
                  <a:pt x="17" y="38"/>
                  <a:pt x="17" y="38"/>
                  <a:pt x="17" y="38"/>
                </a:cubicBezTo>
                <a:cubicBezTo>
                  <a:pt x="17" y="38"/>
                  <a:pt x="17" y="38"/>
                  <a:pt x="17" y="38"/>
                </a:cubicBezTo>
                <a:cubicBezTo>
                  <a:pt x="17" y="38"/>
                  <a:pt x="17" y="38"/>
                  <a:pt x="17" y="38"/>
                </a:cubicBezTo>
                <a:cubicBezTo>
                  <a:pt x="17" y="38"/>
                  <a:pt x="17" y="38"/>
                  <a:pt x="17" y="38"/>
                </a:cubicBezTo>
                <a:cubicBezTo>
                  <a:pt x="17" y="38"/>
                  <a:pt x="17" y="38"/>
                  <a:pt x="17" y="38"/>
                </a:cubicBezTo>
                <a:cubicBezTo>
                  <a:pt x="17" y="38"/>
                  <a:pt x="17" y="38"/>
                  <a:pt x="17" y="38"/>
                </a:cubicBezTo>
                <a:cubicBezTo>
                  <a:pt x="17" y="38"/>
                  <a:pt x="17" y="38"/>
                  <a:pt x="17" y="38"/>
                </a:cubicBezTo>
                <a:cubicBezTo>
                  <a:pt x="17" y="38"/>
                  <a:pt x="17" y="38"/>
                  <a:pt x="17" y="38"/>
                </a:cubicBezTo>
                <a:cubicBezTo>
                  <a:pt x="17" y="38"/>
                  <a:pt x="17" y="38"/>
                  <a:pt x="17" y="38"/>
                </a:cubicBezTo>
                <a:cubicBezTo>
                  <a:pt x="17" y="38"/>
                  <a:pt x="17" y="38"/>
                  <a:pt x="17" y="38"/>
                </a:cubicBezTo>
                <a:cubicBezTo>
                  <a:pt x="17" y="38"/>
                  <a:pt x="17" y="38"/>
                  <a:pt x="17" y="38"/>
                </a:cubicBezTo>
                <a:cubicBezTo>
                  <a:pt x="17" y="38"/>
                  <a:pt x="17" y="38"/>
                  <a:pt x="17" y="38"/>
                </a:cubicBezTo>
                <a:cubicBezTo>
                  <a:pt x="17" y="38"/>
                  <a:pt x="17" y="38"/>
                  <a:pt x="17" y="38"/>
                </a:cubicBezTo>
                <a:cubicBezTo>
                  <a:pt x="17" y="38"/>
                  <a:pt x="17" y="38"/>
                  <a:pt x="17" y="38"/>
                </a:cubicBezTo>
                <a:cubicBezTo>
                  <a:pt x="17" y="38"/>
                  <a:pt x="17" y="38"/>
                  <a:pt x="17" y="38"/>
                </a:cubicBezTo>
                <a:cubicBezTo>
                  <a:pt x="17" y="38"/>
                  <a:pt x="17" y="38"/>
                  <a:pt x="17" y="38"/>
                </a:cubicBezTo>
                <a:cubicBezTo>
                  <a:pt x="17" y="38"/>
                  <a:pt x="17" y="38"/>
                  <a:pt x="17" y="38"/>
                </a:cubicBezTo>
                <a:cubicBezTo>
                  <a:pt x="17" y="38"/>
                  <a:pt x="17" y="38"/>
                  <a:pt x="17" y="38"/>
                </a:cubicBezTo>
                <a:cubicBezTo>
                  <a:pt x="17" y="38"/>
                  <a:pt x="17" y="38"/>
                  <a:pt x="17" y="38"/>
                </a:cubicBezTo>
                <a:cubicBezTo>
                  <a:pt x="17" y="38"/>
                  <a:pt x="17" y="38"/>
                  <a:pt x="17" y="38"/>
                </a:cubicBezTo>
                <a:cubicBezTo>
                  <a:pt x="17" y="38"/>
                  <a:pt x="17" y="38"/>
                  <a:pt x="17" y="38"/>
                </a:cubicBezTo>
                <a:cubicBezTo>
                  <a:pt x="17" y="38"/>
                  <a:pt x="17" y="38"/>
                  <a:pt x="17" y="38"/>
                </a:cubicBezTo>
                <a:cubicBezTo>
                  <a:pt x="17" y="38"/>
                  <a:pt x="17" y="38"/>
                  <a:pt x="17" y="38"/>
                </a:cubicBezTo>
                <a:cubicBezTo>
                  <a:pt x="17" y="38"/>
                  <a:pt x="17" y="38"/>
                  <a:pt x="17" y="38"/>
                </a:cubicBezTo>
                <a:cubicBezTo>
                  <a:pt x="17" y="38"/>
                  <a:pt x="17" y="38"/>
                  <a:pt x="17" y="38"/>
                </a:cubicBezTo>
                <a:cubicBezTo>
                  <a:pt x="17" y="38"/>
                  <a:pt x="17" y="38"/>
                  <a:pt x="17" y="38"/>
                </a:cubicBezTo>
                <a:cubicBezTo>
                  <a:pt x="17" y="38"/>
                  <a:pt x="17" y="38"/>
                  <a:pt x="17" y="38"/>
                </a:cubicBezTo>
                <a:cubicBezTo>
                  <a:pt x="17" y="38"/>
                  <a:pt x="17" y="38"/>
                  <a:pt x="17" y="38"/>
                </a:cubicBezTo>
                <a:cubicBezTo>
                  <a:pt x="17" y="38"/>
                  <a:pt x="17" y="38"/>
                  <a:pt x="17" y="38"/>
                </a:cubicBezTo>
                <a:cubicBezTo>
                  <a:pt x="17" y="38"/>
                  <a:pt x="17" y="38"/>
                  <a:pt x="17" y="38"/>
                </a:cubicBezTo>
                <a:cubicBezTo>
                  <a:pt x="17" y="38"/>
                  <a:pt x="17" y="38"/>
                  <a:pt x="17" y="38"/>
                </a:cubicBezTo>
                <a:cubicBezTo>
                  <a:pt x="17" y="38"/>
                  <a:pt x="17" y="38"/>
                  <a:pt x="17" y="38"/>
                </a:cubicBezTo>
                <a:cubicBezTo>
                  <a:pt x="17" y="38"/>
                  <a:pt x="17" y="38"/>
                  <a:pt x="16" y="38"/>
                </a:cubicBezTo>
                <a:cubicBezTo>
                  <a:pt x="16" y="38"/>
                  <a:pt x="16" y="38"/>
                  <a:pt x="16" y="38"/>
                </a:cubicBezTo>
                <a:cubicBezTo>
                  <a:pt x="16" y="38"/>
                  <a:pt x="16" y="38"/>
                  <a:pt x="16" y="38"/>
                </a:cubicBezTo>
                <a:cubicBezTo>
                  <a:pt x="16" y="38"/>
                  <a:pt x="16" y="38"/>
                  <a:pt x="16" y="38"/>
                </a:cubicBezTo>
                <a:cubicBezTo>
                  <a:pt x="16" y="38"/>
                  <a:pt x="16" y="38"/>
                  <a:pt x="16" y="38"/>
                </a:cubicBezTo>
                <a:cubicBezTo>
                  <a:pt x="16" y="38"/>
                  <a:pt x="16" y="38"/>
                  <a:pt x="16" y="38"/>
                </a:cubicBezTo>
                <a:cubicBezTo>
                  <a:pt x="16" y="38"/>
                  <a:pt x="16" y="38"/>
                  <a:pt x="16" y="38"/>
                </a:cubicBezTo>
                <a:cubicBezTo>
                  <a:pt x="16" y="38"/>
                  <a:pt x="16" y="38"/>
                  <a:pt x="16" y="38"/>
                </a:cubicBezTo>
                <a:cubicBezTo>
                  <a:pt x="16" y="38"/>
                  <a:pt x="16" y="38"/>
                  <a:pt x="16" y="38"/>
                </a:cubicBezTo>
                <a:cubicBezTo>
                  <a:pt x="16" y="38"/>
                  <a:pt x="16" y="38"/>
                  <a:pt x="16" y="38"/>
                </a:cubicBezTo>
                <a:cubicBezTo>
                  <a:pt x="16" y="38"/>
                  <a:pt x="16" y="38"/>
                  <a:pt x="16" y="38"/>
                </a:cubicBezTo>
                <a:cubicBezTo>
                  <a:pt x="16" y="39"/>
                  <a:pt x="16" y="39"/>
                  <a:pt x="16" y="39"/>
                </a:cubicBezTo>
                <a:cubicBezTo>
                  <a:pt x="16" y="39"/>
                  <a:pt x="16" y="39"/>
                  <a:pt x="16" y="39"/>
                </a:cubicBezTo>
                <a:cubicBezTo>
                  <a:pt x="16" y="39"/>
                  <a:pt x="16" y="39"/>
                  <a:pt x="16" y="39"/>
                </a:cubicBezTo>
                <a:cubicBezTo>
                  <a:pt x="16" y="39"/>
                  <a:pt x="16" y="39"/>
                  <a:pt x="16" y="39"/>
                </a:cubicBezTo>
                <a:cubicBezTo>
                  <a:pt x="16" y="39"/>
                  <a:pt x="16" y="39"/>
                  <a:pt x="16" y="39"/>
                </a:cubicBezTo>
                <a:cubicBezTo>
                  <a:pt x="16" y="39"/>
                  <a:pt x="16" y="39"/>
                  <a:pt x="16" y="39"/>
                </a:cubicBezTo>
                <a:cubicBezTo>
                  <a:pt x="16" y="39"/>
                  <a:pt x="16" y="39"/>
                  <a:pt x="16" y="39"/>
                </a:cubicBezTo>
                <a:cubicBezTo>
                  <a:pt x="16" y="39"/>
                  <a:pt x="16" y="39"/>
                  <a:pt x="16" y="39"/>
                </a:cubicBezTo>
                <a:cubicBezTo>
                  <a:pt x="16" y="39"/>
                  <a:pt x="16" y="39"/>
                  <a:pt x="16" y="38"/>
                </a:cubicBezTo>
                <a:cubicBezTo>
                  <a:pt x="16" y="38"/>
                  <a:pt x="16" y="38"/>
                  <a:pt x="16" y="38"/>
                </a:cubicBezTo>
                <a:cubicBezTo>
                  <a:pt x="16" y="38"/>
                  <a:pt x="16" y="38"/>
                  <a:pt x="16" y="38"/>
                </a:cubicBezTo>
                <a:cubicBezTo>
                  <a:pt x="16" y="38"/>
                  <a:pt x="16" y="39"/>
                  <a:pt x="16" y="39"/>
                </a:cubicBezTo>
                <a:cubicBezTo>
                  <a:pt x="16" y="39"/>
                  <a:pt x="16" y="39"/>
                  <a:pt x="16" y="39"/>
                </a:cubicBezTo>
                <a:cubicBezTo>
                  <a:pt x="16" y="39"/>
                  <a:pt x="16" y="39"/>
                  <a:pt x="16" y="39"/>
                </a:cubicBezTo>
                <a:cubicBezTo>
                  <a:pt x="16" y="39"/>
                  <a:pt x="16" y="39"/>
                  <a:pt x="16" y="39"/>
                </a:cubicBezTo>
                <a:cubicBezTo>
                  <a:pt x="16" y="39"/>
                  <a:pt x="16" y="39"/>
                  <a:pt x="16" y="39"/>
                </a:cubicBezTo>
                <a:cubicBezTo>
                  <a:pt x="16" y="39"/>
                  <a:pt x="16" y="39"/>
                  <a:pt x="16" y="39"/>
                </a:cubicBezTo>
                <a:cubicBezTo>
                  <a:pt x="16" y="39"/>
                  <a:pt x="16" y="39"/>
                  <a:pt x="16" y="39"/>
                </a:cubicBezTo>
                <a:cubicBezTo>
                  <a:pt x="16" y="39"/>
                  <a:pt x="16" y="39"/>
                  <a:pt x="16" y="39"/>
                </a:cubicBezTo>
                <a:cubicBezTo>
                  <a:pt x="16" y="39"/>
                  <a:pt x="16" y="39"/>
                  <a:pt x="16" y="39"/>
                </a:cubicBezTo>
                <a:cubicBezTo>
                  <a:pt x="16" y="39"/>
                  <a:pt x="16" y="39"/>
                  <a:pt x="16" y="39"/>
                </a:cubicBezTo>
                <a:cubicBezTo>
                  <a:pt x="16" y="39"/>
                  <a:pt x="16" y="39"/>
                  <a:pt x="16" y="39"/>
                </a:cubicBezTo>
                <a:cubicBezTo>
                  <a:pt x="16" y="39"/>
                  <a:pt x="16" y="39"/>
                  <a:pt x="16" y="38"/>
                </a:cubicBezTo>
                <a:cubicBezTo>
                  <a:pt x="16" y="38"/>
                  <a:pt x="16" y="38"/>
                  <a:pt x="16" y="38"/>
                </a:cubicBezTo>
                <a:cubicBezTo>
                  <a:pt x="16" y="38"/>
                  <a:pt x="16" y="38"/>
                  <a:pt x="16" y="38"/>
                </a:cubicBezTo>
                <a:cubicBezTo>
                  <a:pt x="16" y="38"/>
                  <a:pt x="16" y="38"/>
                  <a:pt x="16" y="38"/>
                </a:cubicBezTo>
                <a:cubicBezTo>
                  <a:pt x="16" y="38"/>
                  <a:pt x="16" y="38"/>
                  <a:pt x="16" y="38"/>
                </a:cubicBezTo>
                <a:cubicBezTo>
                  <a:pt x="16" y="38"/>
                  <a:pt x="16" y="38"/>
                  <a:pt x="16" y="38"/>
                </a:cubicBezTo>
                <a:cubicBezTo>
                  <a:pt x="16" y="38"/>
                  <a:pt x="16" y="38"/>
                  <a:pt x="16" y="38"/>
                </a:cubicBezTo>
                <a:cubicBezTo>
                  <a:pt x="16" y="38"/>
                  <a:pt x="16" y="38"/>
                  <a:pt x="16" y="38"/>
                </a:cubicBezTo>
                <a:cubicBezTo>
                  <a:pt x="16" y="38"/>
                  <a:pt x="16" y="38"/>
                  <a:pt x="16" y="38"/>
                </a:cubicBezTo>
                <a:cubicBezTo>
                  <a:pt x="16" y="38"/>
                  <a:pt x="16" y="38"/>
                  <a:pt x="16" y="38"/>
                </a:cubicBezTo>
                <a:cubicBezTo>
                  <a:pt x="16" y="38"/>
                  <a:pt x="16" y="38"/>
                  <a:pt x="16" y="38"/>
                </a:cubicBezTo>
                <a:cubicBezTo>
                  <a:pt x="16" y="38"/>
                  <a:pt x="16" y="38"/>
                  <a:pt x="16" y="38"/>
                </a:cubicBezTo>
                <a:cubicBezTo>
                  <a:pt x="16" y="38"/>
                  <a:pt x="15" y="38"/>
                  <a:pt x="15" y="38"/>
                </a:cubicBezTo>
                <a:cubicBezTo>
                  <a:pt x="15" y="38"/>
                  <a:pt x="15" y="38"/>
                  <a:pt x="15" y="38"/>
                </a:cubicBezTo>
                <a:cubicBezTo>
                  <a:pt x="15" y="38"/>
                  <a:pt x="15" y="38"/>
                  <a:pt x="15" y="38"/>
                </a:cubicBezTo>
                <a:cubicBezTo>
                  <a:pt x="15" y="38"/>
                  <a:pt x="15" y="38"/>
                  <a:pt x="15" y="38"/>
                </a:cubicBezTo>
                <a:cubicBezTo>
                  <a:pt x="15" y="38"/>
                  <a:pt x="15" y="38"/>
                  <a:pt x="15" y="38"/>
                </a:cubicBezTo>
                <a:cubicBezTo>
                  <a:pt x="15" y="38"/>
                  <a:pt x="15" y="38"/>
                  <a:pt x="15" y="38"/>
                </a:cubicBezTo>
                <a:cubicBezTo>
                  <a:pt x="15" y="38"/>
                  <a:pt x="15" y="38"/>
                  <a:pt x="15" y="38"/>
                </a:cubicBezTo>
                <a:cubicBezTo>
                  <a:pt x="15" y="38"/>
                  <a:pt x="15" y="38"/>
                  <a:pt x="15" y="38"/>
                </a:cubicBezTo>
                <a:cubicBezTo>
                  <a:pt x="15" y="38"/>
                  <a:pt x="15" y="38"/>
                  <a:pt x="15" y="38"/>
                </a:cubicBezTo>
                <a:cubicBezTo>
                  <a:pt x="15" y="38"/>
                  <a:pt x="15" y="38"/>
                  <a:pt x="15" y="38"/>
                </a:cubicBezTo>
                <a:cubicBezTo>
                  <a:pt x="15" y="38"/>
                  <a:pt x="15" y="38"/>
                  <a:pt x="15" y="38"/>
                </a:cubicBezTo>
                <a:cubicBezTo>
                  <a:pt x="15" y="38"/>
                  <a:pt x="15" y="38"/>
                  <a:pt x="15" y="38"/>
                </a:cubicBezTo>
                <a:cubicBezTo>
                  <a:pt x="15" y="38"/>
                  <a:pt x="15" y="38"/>
                  <a:pt x="15" y="38"/>
                </a:cubicBezTo>
                <a:cubicBezTo>
                  <a:pt x="15" y="38"/>
                  <a:pt x="15" y="38"/>
                  <a:pt x="15" y="38"/>
                </a:cubicBezTo>
                <a:cubicBezTo>
                  <a:pt x="15" y="38"/>
                  <a:pt x="15" y="38"/>
                  <a:pt x="15" y="38"/>
                </a:cubicBezTo>
                <a:cubicBezTo>
                  <a:pt x="15" y="38"/>
                  <a:pt x="15" y="38"/>
                  <a:pt x="15" y="38"/>
                </a:cubicBezTo>
                <a:cubicBezTo>
                  <a:pt x="15" y="39"/>
                  <a:pt x="15" y="39"/>
                  <a:pt x="15" y="39"/>
                </a:cubicBezTo>
                <a:cubicBezTo>
                  <a:pt x="15" y="39"/>
                  <a:pt x="15" y="39"/>
                  <a:pt x="15" y="39"/>
                </a:cubicBezTo>
                <a:cubicBezTo>
                  <a:pt x="15" y="39"/>
                  <a:pt x="15" y="39"/>
                  <a:pt x="15" y="39"/>
                </a:cubicBezTo>
                <a:cubicBezTo>
                  <a:pt x="15" y="39"/>
                  <a:pt x="15" y="39"/>
                  <a:pt x="15" y="39"/>
                </a:cubicBezTo>
                <a:cubicBezTo>
                  <a:pt x="15" y="39"/>
                  <a:pt x="15" y="39"/>
                  <a:pt x="15" y="39"/>
                </a:cubicBezTo>
                <a:cubicBezTo>
                  <a:pt x="15" y="39"/>
                  <a:pt x="15" y="39"/>
                  <a:pt x="15" y="39"/>
                </a:cubicBezTo>
                <a:cubicBezTo>
                  <a:pt x="15" y="39"/>
                  <a:pt x="15" y="39"/>
                  <a:pt x="15" y="39"/>
                </a:cubicBezTo>
                <a:cubicBezTo>
                  <a:pt x="15" y="39"/>
                  <a:pt x="15" y="39"/>
                  <a:pt x="15" y="39"/>
                </a:cubicBezTo>
                <a:cubicBezTo>
                  <a:pt x="15" y="39"/>
                  <a:pt x="15" y="39"/>
                  <a:pt x="15" y="39"/>
                </a:cubicBezTo>
                <a:cubicBezTo>
                  <a:pt x="15" y="39"/>
                  <a:pt x="15" y="39"/>
                  <a:pt x="15" y="39"/>
                </a:cubicBezTo>
                <a:cubicBezTo>
                  <a:pt x="15" y="39"/>
                  <a:pt x="15" y="39"/>
                  <a:pt x="15" y="39"/>
                </a:cubicBezTo>
                <a:cubicBezTo>
                  <a:pt x="15" y="39"/>
                  <a:pt x="15" y="39"/>
                  <a:pt x="15" y="39"/>
                </a:cubicBezTo>
                <a:cubicBezTo>
                  <a:pt x="15" y="39"/>
                  <a:pt x="15" y="39"/>
                  <a:pt x="15" y="39"/>
                </a:cubicBezTo>
                <a:cubicBezTo>
                  <a:pt x="15" y="39"/>
                  <a:pt x="15" y="39"/>
                  <a:pt x="15" y="39"/>
                </a:cubicBezTo>
                <a:cubicBezTo>
                  <a:pt x="15" y="39"/>
                  <a:pt x="15" y="39"/>
                  <a:pt x="15" y="39"/>
                </a:cubicBezTo>
                <a:cubicBezTo>
                  <a:pt x="15" y="39"/>
                  <a:pt x="15" y="39"/>
                  <a:pt x="15" y="39"/>
                </a:cubicBezTo>
                <a:cubicBezTo>
                  <a:pt x="15" y="39"/>
                  <a:pt x="15" y="39"/>
                  <a:pt x="15" y="39"/>
                </a:cubicBezTo>
                <a:cubicBezTo>
                  <a:pt x="15" y="39"/>
                  <a:pt x="15" y="39"/>
                  <a:pt x="15" y="39"/>
                </a:cubicBezTo>
                <a:cubicBezTo>
                  <a:pt x="15" y="40"/>
                  <a:pt x="15" y="41"/>
                  <a:pt x="15" y="41"/>
                </a:cubicBezTo>
                <a:cubicBezTo>
                  <a:pt x="15" y="41"/>
                  <a:pt x="15" y="41"/>
                  <a:pt x="15" y="41"/>
                </a:cubicBezTo>
                <a:cubicBezTo>
                  <a:pt x="15" y="41"/>
                  <a:pt x="15" y="41"/>
                  <a:pt x="15" y="41"/>
                </a:cubicBezTo>
                <a:cubicBezTo>
                  <a:pt x="15" y="41"/>
                  <a:pt x="15" y="41"/>
                  <a:pt x="15" y="41"/>
                </a:cubicBezTo>
                <a:cubicBezTo>
                  <a:pt x="15" y="41"/>
                  <a:pt x="15" y="41"/>
                  <a:pt x="15" y="41"/>
                </a:cubicBezTo>
                <a:cubicBezTo>
                  <a:pt x="15" y="41"/>
                  <a:pt x="15" y="41"/>
                  <a:pt x="15" y="42"/>
                </a:cubicBezTo>
                <a:cubicBezTo>
                  <a:pt x="15" y="42"/>
                  <a:pt x="15" y="42"/>
                  <a:pt x="15" y="42"/>
                </a:cubicBezTo>
                <a:cubicBezTo>
                  <a:pt x="15" y="42"/>
                  <a:pt x="15" y="42"/>
                  <a:pt x="15" y="42"/>
                </a:cubicBezTo>
                <a:cubicBezTo>
                  <a:pt x="15" y="41"/>
                  <a:pt x="15" y="41"/>
                  <a:pt x="15" y="41"/>
                </a:cubicBezTo>
                <a:cubicBezTo>
                  <a:pt x="15" y="41"/>
                  <a:pt x="15" y="41"/>
                  <a:pt x="15" y="41"/>
                </a:cubicBezTo>
                <a:cubicBezTo>
                  <a:pt x="15" y="41"/>
                  <a:pt x="15" y="41"/>
                  <a:pt x="15" y="41"/>
                </a:cubicBezTo>
                <a:cubicBezTo>
                  <a:pt x="15" y="42"/>
                  <a:pt x="15" y="42"/>
                  <a:pt x="15" y="42"/>
                </a:cubicBezTo>
                <a:cubicBezTo>
                  <a:pt x="15" y="42"/>
                  <a:pt x="15" y="42"/>
                  <a:pt x="15" y="42"/>
                </a:cubicBezTo>
                <a:cubicBezTo>
                  <a:pt x="15" y="41"/>
                  <a:pt x="15" y="41"/>
                  <a:pt x="15" y="41"/>
                </a:cubicBezTo>
                <a:cubicBezTo>
                  <a:pt x="15" y="41"/>
                  <a:pt x="15" y="41"/>
                  <a:pt x="15" y="41"/>
                </a:cubicBezTo>
                <a:cubicBezTo>
                  <a:pt x="15" y="41"/>
                  <a:pt x="15" y="41"/>
                  <a:pt x="15" y="41"/>
                </a:cubicBezTo>
                <a:cubicBezTo>
                  <a:pt x="15" y="41"/>
                  <a:pt x="15" y="41"/>
                  <a:pt x="15" y="41"/>
                </a:cubicBezTo>
                <a:cubicBezTo>
                  <a:pt x="15" y="41"/>
                  <a:pt x="15" y="41"/>
                  <a:pt x="15" y="41"/>
                </a:cubicBezTo>
                <a:cubicBezTo>
                  <a:pt x="15" y="41"/>
                  <a:pt x="15" y="41"/>
                  <a:pt x="15" y="41"/>
                </a:cubicBezTo>
                <a:cubicBezTo>
                  <a:pt x="15" y="41"/>
                  <a:pt x="15" y="41"/>
                  <a:pt x="15" y="41"/>
                </a:cubicBezTo>
                <a:cubicBezTo>
                  <a:pt x="15" y="41"/>
                  <a:pt x="15" y="41"/>
                  <a:pt x="15" y="41"/>
                </a:cubicBezTo>
                <a:cubicBezTo>
                  <a:pt x="15" y="41"/>
                  <a:pt x="15" y="41"/>
                  <a:pt x="15" y="41"/>
                </a:cubicBezTo>
                <a:cubicBezTo>
                  <a:pt x="15" y="41"/>
                  <a:pt x="15" y="41"/>
                  <a:pt x="15" y="41"/>
                </a:cubicBezTo>
                <a:cubicBezTo>
                  <a:pt x="15" y="41"/>
                  <a:pt x="15" y="41"/>
                  <a:pt x="15" y="41"/>
                </a:cubicBezTo>
                <a:cubicBezTo>
                  <a:pt x="15" y="41"/>
                  <a:pt x="15" y="41"/>
                  <a:pt x="15" y="41"/>
                </a:cubicBezTo>
                <a:cubicBezTo>
                  <a:pt x="15" y="41"/>
                  <a:pt x="16" y="41"/>
                  <a:pt x="16" y="41"/>
                </a:cubicBezTo>
                <a:cubicBezTo>
                  <a:pt x="16" y="41"/>
                  <a:pt x="16" y="41"/>
                  <a:pt x="16" y="41"/>
                </a:cubicBezTo>
                <a:cubicBezTo>
                  <a:pt x="15" y="41"/>
                  <a:pt x="16" y="41"/>
                  <a:pt x="16" y="41"/>
                </a:cubicBezTo>
                <a:cubicBezTo>
                  <a:pt x="16" y="41"/>
                  <a:pt x="16" y="41"/>
                  <a:pt x="16" y="41"/>
                </a:cubicBezTo>
                <a:cubicBezTo>
                  <a:pt x="16" y="41"/>
                  <a:pt x="16" y="41"/>
                  <a:pt x="16" y="41"/>
                </a:cubicBezTo>
                <a:cubicBezTo>
                  <a:pt x="16" y="41"/>
                  <a:pt x="16" y="41"/>
                  <a:pt x="16" y="41"/>
                </a:cubicBezTo>
                <a:cubicBezTo>
                  <a:pt x="16" y="41"/>
                  <a:pt x="16" y="41"/>
                  <a:pt x="16" y="41"/>
                </a:cubicBezTo>
                <a:cubicBezTo>
                  <a:pt x="16" y="41"/>
                  <a:pt x="16" y="41"/>
                  <a:pt x="16" y="41"/>
                </a:cubicBezTo>
                <a:cubicBezTo>
                  <a:pt x="16" y="41"/>
                  <a:pt x="16" y="41"/>
                  <a:pt x="16" y="41"/>
                </a:cubicBezTo>
                <a:cubicBezTo>
                  <a:pt x="16" y="41"/>
                  <a:pt x="16" y="41"/>
                  <a:pt x="16" y="41"/>
                </a:cubicBezTo>
                <a:cubicBezTo>
                  <a:pt x="16" y="41"/>
                  <a:pt x="16" y="41"/>
                  <a:pt x="16" y="41"/>
                </a:cubicBezTo>
                <a:cubicBezTo>
                  <a:pt x="16" y="41"/>
                  <a:pt x="16" y="41"/>
                  <a:pt x="16" y="41"/>
                </a:cubicBezTo>
                <a:cubicBezTo>
                  <a:pt x="16" y="41"/>
                  <a:pt x="16" y="41"/>
                  <a:pt x="16" y="41"/>
                </a:cubicBezTo>
                <a:cubicBezTo>
                  <a:pt x="16" y="41"/>
                  <a:pt x="16" y="41"/>
                  <a:pt x="16" y="41"/>
                </a:cubicBezTo>
                <a:cubicBezTo>
                  <a:pt x="16" y="41"/>
                  <a:pt x="16" y="41"/>
                  <a:pt x="16" y="41"/>
                </a:cubicBezTo>
                <a:cubicBezTo>
                  <a:pt x="16" y="41"/>
                  <a:pt x="16" y="41"/>
                  <a:pt x="16" y="41"/>
                </a:cubicBezTo>
                <a:cubicBezTo>
                  <a:pt x="16" y="41"/>
                  <a:pt x="16" y="41"/>
                  <a:pt x="16" y="41"/>
                </a:cubicBezTo>
                <a:cubicBezTo>
                  <a:pt x="16" y="41"/>
                  <a:pt x="16" y="41"/>
                  <a:pt x="16" y="41"/>
                </a:cubicBezTo>
                <a:cubicBezTo>
                  <a:pt x="16" y="41"/>
                  <a:pt x="16" y="41"/>
                  <a:pt x="16" y="41"/>
                </a:cubicBezTo>
                <a:cubicBezTo>
                  <a:pt x="16" y="41"/>
                  <a:pt x="16" y="41"/>
                  <a:pt x="16" y="41"/>
                </a:cubicBezTo>
                <a:cubicBezTo>
                  <a:pt x="16" y="41"/>
                  <a:pt x="16" y="41"/>
                  <a:pt x="16" y="41"/>
                </a:cubicBezTo>
                <a:cubicBezTo>
                  <a:pt x="16" y="41"/>
                  <a:pt x="16" y="41"/>
                  <a:pt x="16" y="41"/>
                </a:cubicBezTo>
                <a:cubicBezTo>
                  <a:pt x="16" y="41"/>
                  <a:pt x="16" y="41"/>
                  <a:pt x="16" y="41"/>
                </a:cubicBezTo>
                <a:cubicBezTo>
                  <a:pt x="16" y="41"/>
                  <a:pt x="16" y="41"/>
                  <a:pt x="16" y="41"/>
                </a:cubicBezTo>
                <a:cubicBezTo>
                  <a:pt x="16" y="41"/>
                  <a:pt x="16" y="41"/>
                  <a:pt x="16" y="41"/>
                </a:cubicBezTo>
                <a:cubicBezTo>
                  <a:pt x="16" y="41"/>
                  <a:pt x="16" y="41"/>
                  <a:pt x="16" y="41"/>
                </a:cubicBezTo>
                <a:cubicBezTo>
                  <a:pt x="16" y="41"/>
                  <a:pt x="16" y="41"/>
                  <a:pt x="16" y="41"/>
                </a:cubicBezTo>
                <a:cubicBezTo>
                  <a:pt x="16" y="41"/>
                  <a:pt x="16" y="41"/>
                  <a:pt x="16" y="41"/>
                </a:cubicBezTo>
                <a:cubicBezTo>
                  <a:pt x="16" y="41"/>
                  <a:pt x="16" y="41"/>
                  <a:pt x="16" y="41"/>
                </a:cubicBezTo>
                <a:cubicBezTo>
                  <a:pt x="16" y="41"/>
                  <a:pt x="16" y="41"/>
                  <a:pt x="17" y="41"/>
                </a:cubicBezTo>
                <a:cubicBezTo>
                  <a:pt x="17" y="41"/>
                  <a:pt x="17" y="41"/>
                  <a:pt x="17" y="41"/>
                </a:cubicBezTo>
                <a:cubicBezTo>
                  <a:pt x="17" y="41"/>
                  <a:pt x="17" y="41"/>
                  <a:pt x="17" y="41"/>
                </a:cubicBezTo>
                <a:cubicBezTo>
                  <a:pt x="17" y="41"/>
                  <a:pt x="17" y="41"/>
                  <a:pt x="17" y="41"/>
                </a:cubicBezTo>
                <a:cubicBezTo>
                  <a:pt x="17" y="41"/>
                  <a:pt x="17" y="41"/>
                  <a:pt x="17" y="41"/>
                </a:cubicBezTo>
                <a:cubicBezTo>
                  <a:pt x="17" y="41"/>
                  <a:pt x="17" y="41"/>
                  <a:pt x="17" y="41"/>
                </a:cubicBezTo>
                <a:cubicBezTo>
                  <a:pt x="17" y="41"/>
                  <a:pt x="17" y="41"/>
                  <a:pt x="17" y="41"/>
                </a:cubicBezTo>
                <a:cubicBezTo>
                  <a:pt x="17" y="41"/>
                  <a:pt x="17" y="41"/>
                  <a:pt x="17" y="41"/>
                </a:cubicBezTo>
                <a:cubicBezTo>
                  <a:pt x="17" y="41"/>
                  <a:pt x="17" y="41"/>
                  <a:pt x="17" y="41"/>
                </a:cubicBezTo>
                <a:cubicBezTo>
                  <a:pt x="17" y="41"/>
                  <a:pt x="17" y="41"/>
                  <a:pt x="17" y="41"/>
                </a:cubicBezTo>
                <a:cubicBezTo>
                  <a:pt x="17" y="41"/>
                  <a:pt x="17" y="41"/>
                  <a:pt x="17" y="41"/>
                </a:cubicBezTo>
                <a:cubicBezTo>
                  <a:pt x="17" y="41"/>
                  <a:pt x="17" y="41"/>
                  <a:pt x="17" y="41"/>
                </a:cubicBezTo>
                <a:cubicBezTo>
                  <a:pt x="17" y="41"/>
                  <a:pt x="17" y="41"/>
                  <a:pt x="17" y="41"/>
                </a:cubicBezTo>
                <a:cubicBezTo>
                  <a:pt x="17" y="41"/>
                  <a:pt x="17" y="41"/>
                  <a:pt x="17" y="41"/>
                </a:cubicBezTo>
                <a:cubicBezTo>
                  <a:pt x="17" y="41"/>
                  <a:pt x="17" y="41"/>
                  <a:pt x="17" y="41"/>
                </a:cubicBezTo>
                <a:cubicBezTo>
                  <a:pt x="17" y="41"/>
                  <a:pt x="17" y="41"/>
                  <a:pt x="17" y="41"/>
                </a:cubicBezTo>
                <a:cubicBezTo>
                  <a:pt x="17" y="41"/>
                  <a:pt x="17" y="41"/>
                  <a:pt x="17" y="41"/>
                </a:cubicBezTo>
                <a:cubicBezTo>
                  <a:pt x="17" y="41"/>
                  <a:pt x="17" y="41"/>
                  <a:pt x="17" y="41"/>
                </a:cubicBezTo>
                <a:cubicBezTo>
                  <a:pt x="17" y="41"/>
                  <a:pt x="17" y="41"/>
                  <a:pt x="17" y="41"/>
                </a:cubicBezTo>
                <a:cubicBezTo>
                  <a:pt x="17" y="41"/>
                  <a:pt x="17" y="41"/>
                  <a:pt x="17" y="41"/>
                </a:cubicBezTo>
                <a:cubicBezTo>
                  <a:pt x="17" y="41"/>
                  <a:pt x="17" y="41"/>
                  <a:pt x="17" y="41"/>
                </a:cubicBezTo>
                <a:cubicBezTo>
                  <a:pt x="17" y="41"/>
                  <a:pt x="17" y="41"/>
                  <a:pt x="17" y="41"/>
                </a:cubicBezTo>
                <a:cubicBezTo>
                  <a:pt x="17" y="41"/>
                  <a:pt x="17" y="41"/>
                  <a:pt x="17" y="41"/>
                </a:cubicBezTo>
                <a:cubicBezTo>
                  <a:pt x="17" y="41"/>
                  <a:pt x="17" y="41"/>
                  <a:pt x="17" y="41"/>
                </a:cubicBezTo>
                <a:cubicBezTo>
                  <a:pt x="17" y="41"/>
                  <a:pt x="17" y="41"/>
                  <a:pt x="17" y="41"/>
                </a:cubicBezTo>
                <a:cubicBezTo>
                  <a:pt x="17" y="41"/>
                  <a:pt x="17" y="41"/>
                  <a:pt x="17" y="41"/>
                </a:cubicBezTo>
                <a:cubicBezTo>
                  <a:pt x="17" y="41"/>
                  <a:pt x="17" y="41"/>
                  <a:pt x="17" y="41"/>
                </a:cubicBezTo>
                <a:cubicBezTo>
                  <a:pt x="17" y="41"/>
                  <a:pt x="17" y="41"/>
                  <a:pt x="17" y="41"/>
                </a:cubicBezTo>
                <a:cubicBezTo>
                  <a:pt x="17" y="41"/>
                  <a:pt x="17" y="41"/>
                  <a:pt x="17" y="41"/>
                </a:cubicBezTo>
                <a:cubicBezTo>
                  <a:pt x="17" y="41"/>
                  <a:pt x="17" y="41"/>
                  <a:pt x="17" y="41"/>
                </a:cubicBezTo>
                <a:cubicBezTo>
                  <a:pt x="17" y="41"/>
                  <a:pt x="17" y="41"/>
                  <a:pt x="17" y="41"/>
                </a:cubicBezTo>
                <a:cubicBezTo>
                  <a:pt x="17" y="41"/>
                  <a:pt x="17" y="41"/>
                  <a:pt x="17" y="41"/>
                </a:cubicBezTo>
                <a:cubicBezTo>
                  <a:pt x="17" y="42"/>
                  <a:pt x="17" y="42"/>
                  <a:pt x="17" y="42"/>
                </a:cubicBezTo>
                <a:cubicBezTo>
                  <a:pt x="17" y="42"/>
                  <a:pt x="16" y="42"/>
                  <a:pt x="16" y="42"/>
                </a:cubicBezTo>
                <a:cubicBezTo>
                  <a:pt x="16" y="41"/>
                  <a:pt x="16" y="41"/>
                  <a:pt x="16" y="41"/>
                </a:cubicBezTo>
                <a:cubicBezTo>
                  <a:pt x="16" y="41"/>
                  <a:pt x="16" y="41"/>
                  <a:pt x="16" y="41"/>
                </a:cubicBezTo>
                <a:cubicBezTo>
                  <a:pt x="16" y="41"/>
                  <a:pt x="16" y="41"/>
                  <a:pt x="16" y="41"/>
                </a:cubicBezTo>
                <a:cubicBezTo>
                  <a:pt x="16" y="41"/>
                  <a:pt x="16" y="41"/>
                  <a:pt x="16" y="41"/>
                </a:cubicBezTo>
                <a:cubicBezTo>
                  <a:pt x="16" y="41"/>
                  <a:pt x="16" y="41"/>
                  <a:pt x="16" y="41"/>
                </a:cubicBezTo>
                <a:cubicBezTo>
                  <a:pt x="16" y="41"/>
                  <a:pt x="16" y="41"/>
                  <a:pt x="16" y="41"/>
                </a:cubicBezTo>
                <a:cubicBezTo>
                  <a:pt x="16" y="41"/>
                  <a:pt x="16" y="41"/>
                  <a:pt x="16" y="41"/>
                </a:cubicBezTo>
                <a:cubicBezTo>
                  <a:pt x="16" y="41"/>
                  <a:pt x="16" y="41"/>
                  <a:pt x="16" y="41"/>
                </a:cubicBezTo>
                <a:cubicBezTo>
                  <a:pt x="16" y="41"/>
                  <a:pt x="16" y="41"/>
                  <a:pt x="16" y="41"/>
                </a:cubicBezTo>
                <a:cubicBezTo>
                  <a:pt x="16" y="41"/>
                  <a:pt x="16" y="41"/>
                  <a:pt x="16" y="41"/>
                </a:cubicBezTo>
                <a:cubicBezTo>
                  <a:pt x="16" y="41"/>
                  <a:pt x="16" y="41"/>
                  <a:pt x="16" y="41"/>
                </a:cubicBezTo>
                <a:cubicBezTo>
                  <a:pt x="16" y="41"/>
                  <a:pt x="16" y="41"/>
                  <a:pt x="16" y="41"/>
                </a:cubicBezTo>
                <a:cubicBezTo>
                  <a:pt x="16" y="41"/>
                  <a:pt x="16" y="41"/>
                  <a:pt x="16" y="41"/>
                </a:cubicBezTo>
                <a:cubicBezTo>
                  <a:pt x="16" y="42"/>
                  <a:pt x="16" y="42"/>
                  <a:pt x="16" y="42"/>
                </a:cubicBezTo>
                <a:cubicBezTo>
                  <a:pt x="16" y="42"/>
                  <a:pt x="16" y="42"/>
                  <a:pt x="16" y="42"/>
                </a:cubicBezTo>
                <a:cubicBezTo>
                  <a:pt x="16" y="42"/>
                  <a:pt x="16" y="42"/>
                  <a:pt x="16" y="42"/>
                </a:cubicBezTo>
                <a:cubicBezTo>
                  <a:pt x="16" y="42"/>
                  <a:pt x="16" y="42"/>
                  <a:pt x="16" y="42"/>
                </a:cubicBezTo>
                <a:cubicBezTo>
                  <a:pt x="16" y="42"/>
                  <a:pt x="16" y="42"/>
                  <a:pt x="16" y="42"/>
                </a:cubicBezTo>
                <a:cubicBezTo>
                  <a:pt x="16" y="42"/>
                  <a:pt x="16" y="42"/>
                  <a:pt x="16" y="42"/>
                </a:cubicBezTo>
                <a:cubicBezTo>
                  <a:pt x="16" y="42"/>
                  <a:pt x="16" y="42"/>
                  <a:pt x="16" y="42"/>
                </a:cubicBezTo>
                <a:cubicBezTo>
                  <a:pt x="16" y="42"/>
                  <a:pt x="16" y="42"/>
                  <a:pt x="16" y="42"/>
                </a:cubicBezTo>
                <a:cubicBezTo>
                  <a:pt x="16" y="42"/>
                  <a:pt x="16" y="42"/>
                  <a:pt x="16" y="42"/>
                </a:cubicBezTo>
                <a:cubicBezTo>
                  <a:pt x="16" y="42"/>
                  <a:pt x="16" y="42"/>
                  <a:pt x="16" y="42"/>
                </a:cubicBezTo>
                <a:cubicBezTo>
                  <a:pt x="16" y="42"/>
                  <a:pt x="16" y="42"/>
                  <a:pt x="16" y="42"/>
                </a:cubicBezTo>
                <a:cubicBezTo>
                  <a:pt x="16" y="42"/>
                  <a:pt x="16" y="42"/>
                  <a:pt x="16" y="42"/>
                </a:cubicBezTo>
                <a:cubicBezTo>
                  <a:pt x="16" y="42"/>
                  <a:pt x="16" y="42"/>
                  <a:pt x="16" y="42"/>
                </a:cubicBezTo>
                <a:cubicBezTo>
                  <a:pt x="16" y="42"/>
                  <a:pt x="16" y="42"/>
                  <a:pt x="16" y="42"/>
                </a:cubicBezTo>
                <a:cubicBezTo>
                  <a:pt x="16" y="42"/>
                  <a:pt x="16" y="42"/>
                  <a:pt x="16" y="42"/>
                </a:cubicBezTo>
                <a:cubicBezTo>
                  <a:pt x="16" y="42"/>
                  <a:pt x="16" y="42"/>
                  <a:pt x="16" y="42"/>
                </a:cubicBezTo>
                <a:cubicBezTo>
                  <a:pt x="16" y="42"/>
                  <a:pt x="16" y="42"/>
                  <a:pt x="16" y="42"/>
                </a:cubicBezTo>
                <a:cubicBezTo>
                  <a:pt x="16" y="42"/>
                  <a:pt x="16" y="42"/>
                  <a:pt x="16" y="42"/>
                </a:cubicBezTo>
                <a:cubicBezTo>
                  <a:pt x="16" y="42"/>
                  <a:pt x="16" y="42"/>
                  <a:pt x="16" y="42"/>
                </a:cubicBezTo>
                <a:cubicBezTo>
                  <a:pt x="16" y="42"/>
                  <a:pt x="16" y="42"/>
                  <a:pt x="16" y="42"/>
                </a:cubicBezTo>
                <a:cubicBezTo>
                  <a:pt x="16" y="42"/>
                  <a:pt x="17" y="42"/>
                  <a:pt x="17" y="42"/>
                </a:cubicBezTo>
                <a:cubicBezTo>
                  <a:pt x="17" y="42"/>
                  <a:pt x="17" y="42"/>
                  <a:pt x="17" y="42"/>
                </a:cubicBezTo>
                <a:cubicBezTo>
                  <a:pt x="17" y="42"/>
                  <a:pt x="17" y="42"/>
                  <a:pt x="17" y="42"/>
                </a:cubicBezTo>
                <a:cubicBezTo>
                  <a:pt x="17" y="42"/>
                  <a:pt x="17" y="42"/>
                  <a:pt x="17" y="42"/>
                </a:cubicBezTo>
                <a:cubicBezTo>
                  <a:pt x="17" y="42"/>
                  <a:pt x="17" y="42"/>
                  <a:pt x="17" y="42"/>
                </a:cubicBezTo>
                <a:cubicBezTo>
                  <a:pt x="17" y="42"/>
                  <a:pt x="17" y="42"/>
                  <a:pt x="17" y="42"/>
                </a:cubicBezTo>
                <a:cubicBezTo>
                  <a:pt x="17" y="42"/>
                  <a:pt x="17" y="42"/>
                  <a:pt x="17" y="42"/>
                </a:cubicBezTo>
                <a:cubicBezTo>
                  <a:pt x="17" y="42"/>
                  <a:pt x="17" y="42"/>
                  <a:pt x="17" y="42"/>
                </a:cubicBezTo>
                <a:cubicBezTo>
                  <a:pt x="17" y="42"/>
                  <a:pt x="17" y="42"/>
                  <a:pt x="17" y="42"/>
                </a:cubicBezTo>
                <a:cubicBezTo>
                  <a:pt x="17" y="42"/>
                  <a:pt x="17" y="42"/>
                  <a:pt x="17" y="42"/>
                </a:cubicBezTo>
                <a:cubicBezTo>
                  <a:pt x="17" y="42"/>
                  <a:pt x="17" y="42"/>
                  <a:pt x="17" y="42"/>
                </a:cubicBezTo>
                <a:cubicBezTo>
                  <a:pt x="17" y="42"/>
                  <a:pt x="17" y="42"/>
                  <a:pt x="17" y="42"/>
                </a:cubicBezTo>
                <a:cubicBezTo>
                  <a:pt x="17" y="42"/>
                  <a:pt x="17" y="42"/>
                  <a:pt x="17" y="42"/>
                </a:cubicBezTo>
                <a:cubicBezTo>
                  <a:pt x="17" y="42"/>
                  <a:pt x="17" y="42"/>
                  <a:pt x="17" y="42"/>
                </a:cubicBezTo>
                <a:cubicBezTo>
                  <a:pt x="17" y="42"/>
                  <a:pt x="17" y="42"/>
                  <a:pt x="17" y="42"/>
                </a:cubicBezTo>
                <a:cubicBezTo>
                  <a:pt x="17" y="42"/>
                  <a:pt x="17" y="42"/>
                  <a:pt x="17" y="42"/>
                </a:cubicBezTo>
                <a:cubicBezTo>
                  <a:pt x="17" y="42"/>
                  <a:pt x="17" y="42"/>
                  <a:pt x="17" y="42"/>
                </a:cubicBezTo>
                <a:cubicBezTo>
                  <a:pt x="17" y="42"/>
                  <a:pt x="17" y="42"/>
                  <a:pt x="17" y="42"/>
                </a:cubicBezTo>
                <a:cubicBezTo>
                  <a:pt x="17" y="42"/>
                  <a:pt x="17" y="42"/>
                  <a:pt x="17" y="42"/>
                </a:cubicBezTo>
                <a:cubicBezTo>
                  <a:pt x="17" y="42"/>
                  <a:pt x="17" y="42"/>
                  <a:pt x="17" y="42"/>
                </a:cubicBezTo>
                <a:cubicBezTo>
                  <a:pt x="17" y="42"/>
                  <a:pt x="17" y="42"/>
                  <a:pt x="17" y="42"/>
                </a:cubicBezTo>
                <a:cubicBezTo>
                  <a:pt x="17" y="42"/>
                  <a:pt x="17" y="42"/>
                  <a:pt x="17" y="42"/>
                </a:cubicBezTo>
                <a:cubicBezTo>
                  <a:pt x="17" y="42"/>
                  <a:pt x="17" y="42"/>
                  <a:pt x="17" y="42"/>
                </a:cubicBezTo>
                <a:cubicBezTo>
                  <a:pt x="17" y="42"/>
                  <a:pt x="17" y="42"/>
                  <a:pt x="17" y="42"/>
                </a:cubicBezTo>
                <a:cubicBezTo>
                  <a:pt x="17" y="42"/>
                  <a:pt x="17" y="42"/>
                  <a:pt x="17" y="42"/>
                </a:cubicBezTo>
                <a:cubicBezTo>
                  <a:pt x="17" y="42"/>
                  <a:pt x="17" y="42"/>
                  <a:pt x="17" y="42"/>
                </a:cubicBezTo>
                <a:cubicBezTo>
                  <a:pt x="17" y="42"/>
                  <a:pt x="17" y="42"/>
                  <a:pt x="17" y="42"/>
                </a:cubicBezTo>
                <a:cubicBezTo>
                  <a:pt x="17" y="42"/>
                  <a:pt x="17" y="42"/>
                  <a:pt x="17" y="42"/>
                </a:cubicBezTo>
                <a:cubicBezTo>
                  <a:pt x="17" y="42"/>
                  <a:pt x="17" y="42"/>
                  <a:pt x="17" y="42"/>
                </a:cubicBezTo>
                <a:cubicBezTo>
                  <a:pt x="17" y="42"/>
                  <a:pt x="17" y="42"/>
                  <a:pt x="17" y="42"/>
                </a:cubicBezTo>
                <a:cubicBezTo>
                  <a:pt x="17" y="42"/>
                  <a:pt x="17" y="42"/>
                  <a:pt x="17" y="42"/>
                </a:cubicBezTo>
                <a:cubicBezTo>
                  <a:pt x="18" y="42"/>
                  <a:pt x="18" y="42"/>
                  <a:pt x="18" y="42"/>
                </a:cubicBezTo>
                <a:cubicBezTo>
                  <a:pt x="18" y="42"/>
                  <a:pt x="18" y="42"/>
                  <a:pt x="18" y="42"/>
                </a:cubicBezTo>
                <a:cubicBezTo>
                  <a:pt x="18" y="42"/>
                  <a:pt x="18" y="42"/>
                  <a:pt x="18" y="42"/>
                </a:cubicBezTo>
                <a:cubicBezTo>
                  <a:pt x="18" y="42"/>
                  <a:pt x="18" y="42"/>
                  <a:pt x="18" y="42"/>
                </a:cubicBezTo>
                <a:cubicBezTo>
                  <a:pt x="18" y="42"/>
                  <a:pt x="18" y="42"/>
                  <a:pt x="18" y="42"/>
                </a:cubicBezTo>
                <a:cubicBezTo>
                  <a:pt x="18" y="42"/>
                  <a:pt x="18" y="42"/>
                  <a:pt x="18" y="42"/>
                </a:cubicBezTo>
                <a:cubicBezTo>
                  <a:pt x="18" y="42"/>
                  <a:pt x="18" y="42"/>
                  <a:pt x="18" y="42"/>
                </a:cubicBezTo>
                <a:cubicBezTo>
                  <a:pt x="18" y="42"/>
                  <a:pt x="18" y="42"/>
                  <a:pt x="18" y="42"/>
                </a:cubicBezTo>
                <a:cubicBezTo>
                  <a:pt x="18" y="43"/>
                  <a:pt x="18" y="43"/>
                  <a:pt x="18" y="43"/>
                </a:cubicBezTo>
                <a:cubicBezTo>
                  <a:pt x="18" y="43"/>
                  <a:pt x="18" y="43"/>
                  <a:pt x="18" y="43"/>
                </a:cubicBezTo>
                <a:cubicBezTo>
                  <a:pt x="18" y="43"/>
                  <a:pt x="18" y="43"/>
                  <a:pt x="17" y="43"/>
                </a:cubicBezTo>
                <a:cubicBezTo>
                  <a:pt x="17" y="43"/>
                  <a:pt x="17" y="43"/>
                  <a:pt x="17" y="43"/>
                </a:cubicBezTo>
                <a:cubicBezTo>
                  <a:pt x="17" y="43"/>
                  <a:pt x="17" y="43"/>
                  <a:pt x="17" y="43"/>
                </a:cubicBezTo>
                <a:cubicBezTo>
                  <a:pt x="17" y="43"/>
                  <a:pt x="17" y="43"/>
                  <a:pt x="17" y="43"/>
                </a:cubicBezTo>
                <a:cubicBezTo>
                  <a:pt x="17" y="43"/>
                  <a:pt x="17" y="43"/>
                  <a:pt x="17" y="43"/>
                </a:cubicBezTo>
                <a:cubicBezTo>
                  <a:pt x="17" y="43"/>
                  <a:pt x="17" y="43"/>
                  <a:pt x="17" y="43"/>
                </a:cubicBezTo>
                <a:cubicBezTo>
                  <a:pt x="17" y="43"/>
                  <a:pt x="17" y="43"/>
                  <a:pt x="17" y="43"/>
                </a:cubicBezTo>
                <a:cubicBezTo>
                  <a:pt x="17" y="43"/>
                  <a:pt x="17" y="43"/>
                  <a:pt x="17" y="43"/>
                </a:cubicBezTo>
                <a:cubicBezTo>
                  <a:pt x="17" y="43"/>
                  <a:pt x="17" y="43"/>
                  <a:pt x="17" y="43"/>
                </a:cubicBezTo>
                <a:cubicBezTo>
                  <a:pt x="17" y="43"/>
                  <a:pt x="17" y="43"/>
                  <a:pt x="17" y="43"/>
                </a:cubicBezTo>
                <a:cubicBezTo>
                  <a:pt x="17" y="43"/>
                  <a:pt x="17" y="43"/>
                  <a:pt x="17" y="43"/>
                </a:cubicBezTo>
                <a:cubicBezTo>
                  <a:pt x="17" y="43"/>
                  <a:pt x="17" y="43"/>
                  <a:pt x="17" y="43"/>
                </a:cubicBezTo>
                <a:cubicBezTo>
                  <a:pt x="17" y="43"/>
                  <a:pt x="17" y="43"/>
                  <a:pt x="17" y="43"/>
                </a:cubicBezTo>
                <a:cubicBezTo>
                  <a:pt x="17" y="43"/>
                  <a:pt x="17" y="43"/>
                  <a:pt x="17" y="43"/>
                </a:cubicBezTo>
                <a:cubicBezTo>
                  <a:pt x="17" y="43"/>
                  <a:pt x="17" y="43"/>
                  <a:pt x="17" y="43"/>
                </a:cubicBezTo>
                <a:cubicBezTo>
                  <a:pt x="17" y="43"/>
                  <a:pt x="17" y="43"/>
                  <a:pt x="17" y="43"/>
                </a:cubicBezTo>
                <a:cubicBezTo>
                  <a:pt x="17" y="43"/>
                  <a:pt x="17" y="43"/>
                  <a:pt x="17" y="43"/>
                </a:cubicBezTo>
                <a:cubicBezTo>
                  <a:pt x="17" y="43"/>
                  <a:pt x="17" y="43"/>
                  <a:pt x="17" y="43"/>
                </a:cubicBezTo>
                <a:cubicBezTo>
                  <a:pt x="17" y="43"/>
                  <a:pt x="17" y="43"/>
                  <a:pt x="17" y="43"/>
                </a:cubicBezTo>
                <a:cubicBezTo>
                  <a:pt x="17" y="43"/>
                  <a:pt x="17" y="43"/>
                  <a:pt x="17" y="43"/>
                </a:cubicBezTo>
                <a:cubicBezTo>
                  <a:pt x="17" y="43"/>
                  <a:pt x="17" y="43"/>
                  <a:pt x="17" y="43"/>
                </a:cubicBezTo>
                <a:cubicBezTo>
                  <a:pt x="17" y="43"/>
                  <a:pt x="17" y="43"/>
                  <a:pt x="17" y="43"/>
                </a:cubicBezTo>
                <a:cubicBezTo>
                  <a:pt x="17" y="43"/>
                  <a:pt x="17" y="43"/>
                  <a:pt x="17" y="43"/>
                </a:cubicBezTo>
                <a:cubicBezTo>
                  <a:pt x="17" y="43"/>
                  <a:pt x="17" y="43"/>
                  <a:pt x="17" y="43"/>
                </a:cubicBezTo>
                <a:cubicBezTo>
                  <a:pt x="17" y="43"/>
                  <a:pt x="17" y="43"/>
                  <a:pt x="17" y="43"/>
                </a:cubicBezTo>
                <a:cubicBezTo>
                  <a:pt x="17" y="43"/>
                  <a:pt x="17" y="43"/>
                  <a:pt x="17" y="43"/>
                </a:cubicBezTo>
                <a:cubicBezTo>
                  <a:pt x="17" y="43"/>
                  <a:pt x="17" y="43"/>
                  <a:pt x="17" y="43"/>
                </a:cubicBezTo>
                <a:cubicBezTo>
                  <a:pt x="17" y="43"/>
                  <a:pt x="17" y="43"/>
                  <a:pt x="17" y="43"/>
                </a:cubicBezTo>
                <a:cubicBezTo>
                  <a:pt x="17" y="43"/>
                  <a:pt x="17" y="43"/>
                  <a:pt x="17" y="43"/>
                </a:cubicBezTo>
                <a:cubicBezTo>
                  <a:pt x="17" y="43"/>
                  <a:pt x="17" y="43"/>
                  <a:pt x="17" y="43"/>
                </a:cubicBezTo>
                <a:cubicBezTo>
                  <a:pt x="17" y="43"/>
                  <a:pt x="17" y="43"/>
                  <a:pt x="17" y="43"/>
                </a:cubicBezTo>
                <a:cubicBezTo>
                  <a:pt x="17" y="43"/>
                  <a:pt x="18" y="43"/>
                  <a:pt x="18" y="44"/>
                </a:cubicBezTo>
                <a:cubicBezTo>
                  <a:pt x="18" y="44"/>
                  <a:pt x="18" y="44"/>
                  <a:pt x="18" y="44"/>
                </a:cubicBezTo>
                <a:cubicBezTo>
                  <a:pt x="18" y="44"/>
                  <a:pt x="18" y="44"/>
                  <a:pt x="18" y="44"/>
                </a:cubicBezTo>
                <a:cubicBezTo>
                  <a:pt x="18" y="44"/>
                  <a:pt x="18" y="44"/>
                  <a:pt x="18" y="44"/>
                </a:cubicBezTo>
                <a:cubicBezTo>
                  <a:pt x="18" y="44"/>
                  <a:pt x="18" y="44"/>
                  <a:pt x="18" y="44"/>
                </a:cubicBezTo>
                <a:cubicBezTo>
                  <a:pt x="18" y="44"/>
                  <a:pt x="18" y="44"/>
                  <a:pt x="18" y="44"/>
                </a:cubicBezTo>
                <a:cubicBezTo>
                  <a:pt x="18" y="44"/>
                  <a:pt x="18" y="44"/>
                  <a:pt x="18" y="44"/>
                </a:cubicBezTo>
                <a:cubicBezTo>
                  <a:pt x="18" y="44"/>
                  <a:pt x="18" y="44"/>
                  <a:pt x="18" y="44"/>
                </a:cubicBezTo>
                <a:cubicBezTo>
                  <a:pt x="18" y="44"/>
                  <a:pt x="18" y="44"/>
                  <a:pt x="18" y="44"/>
                </a:cubicBezTo>
                <a:cubicBezTo>
                  <a:pt x="18" y="44"/>
                  <a:pt x="18" y="44"/>
                  <a:pt x="18" y="44"/>
                </a:cubicBezTo>
                <a:cubicBezTo>
                  <a:pt x="18" y="44"/>
                  <a:pt x="18" y="44"/>
                  <a:pt x="18" y="44"/>
                </a:cubicBezTo>
                <a:cubicBezTo>
                  <a:pt x="18" y="44"/>
                  <a:pt x="18" y="44"/>
                  <a:pt x="18" y="44"/>
                </a:cubicBezTo>
                <a:cubicBezTo>
                  <a:pt x="18" y="44"/>
                  <a:pt x="18" y="44"/>
                  <a:pt x="18" y="44"/>
                </a:cubicBezTo>
                <a:cubicBezTo>
                  <a:pt x="18" y="44"/>
                  <a:pt x="18" y="44"/>
                  <a:pt x="18" y="44"/>
                </a:cubicBezTo>
                <a:cubicBezTo>
                  <a:pt x="18" y="44"/>
                  <a:pt x="18" y="44"/>
                  <a:pt x="18" y="44"/>
                </a:cubicBezTo>
                <a:cubicBezTo>
                  <a:pt x="18" y="44"/>
                  <a:pt x="18" y="44"/>
                  <a:pt x="18" y="44"/>
                </a:cubicBezTo>
                <a:cubicBezTo>
                  <a:pt x="18" y="44"/>
                  <a:pt x="18" y="44"/>
                  <a:pt x="18" y="44"/>
                </a:cubicBezTo>
                <a:cubicBezTo>
                  <a:pt x="18" y="44"/>
                  <a:pt x="18" y="44"/>
                  <a:pt x="18" y="44"/>
                </a:cubicBezTo>
                <a:cubicBezTo>
                  <a:pt x="18" y="44"/>
                  <a:pt x="18" y="44"/>
                  <a:pt x="18" y="44"/>
                </a:cubicBezTo>
                <a:cubicBezTo>
                  <a:pt x="18" y="44"/>
                  <a:pt x="18" y="44"/>
                  <a:pt x="18" y="44"/>
                </a:cubicBezTo>
                <a:cubicBezTo>
                  <a:pt x="18" y="44"/>
                  <a:pt x="18" y="44"/>
                  <a:pt x="18" y="44"/>
                </a:cubicBezTo>
                <a:cubicBezTo>
                  <a:pt x="18" y="44"/>
                  <a:pt x="18" y="44"/>
                  <a:pt x="18" y="44"/>
                </a:cubicBezTo>
                <a:cubicBezTo>
                  <a:pt x="18" y="44"/>
                  <a:pt x="18" y="44"/>
                  <a:pt x="18" y="44"/>
                </a:cubicBezTo>
                <a:cubicBezTo>
                  <a:pt x="18" y="44"/>
                  <a:pt x="18" y="44"/>
                  <a:pt x="18" y="44"/>
                </a:cubicBezTo>
                <a:cubicBezTo>
                  <a:pt x="18" y="44"/>
                  <a:pt x="18" y="44"/>
                  <a:pt x="18" y="44"/>
                </a:cubicBezTo>
                <a:cubicBezTo>
                  <a:pt x="18" y="44"/>
                  <a:pt x="18" y="44"/>
                  <a:pt x="18" y="44"/>
                </a:cubicBezTo>
                <a:cubicBezTo>
                  <a:pt x="18" y="44"/>
                  <a:pt x="18" y="44"/>
                  <a:pt x="19" y="44"/>
                </a:cubicBezTo>
                <a:cubicBezTo>
                  <a:pt x="19" y="44"/>
                  <a:pt x="19" y="44"/>
                  <a:pt x="19" y="44"/>
                </a:cubicBezTo>
                <a:cubicBezTo>
                  <a:pt x="19" y="44"/>
                  <a:pt x="19" y="44"/>
                  <a:pt x="19" y="44"/>
                </a:cubicBezTo>
                <a:cubicBezTo>
                  <a:pt x="19" y="44"/>
                  <a:pt x="19" y="44"/>
                  <a:pt x="19" y="44"/>
                </a:cubicBezTo>
                <a:cubicBezTo>
                  <a:pt x="19" y="44"/>
                  <a:pt x="19" y="44"/>
                  <a:pt x="19" y="44"/>
                </a:cubicBezTo>
                <a:cubicBezTo>
                  <a:pt x="19" y="44"/>
                  <a:pt x="19" y="44"/>
                  <a:pt x="19" y="44"/>
                </a:cubicBezTo>
                <a:cubicBezTo>
                  <a:pt x="19" y="44"/>
                  <a:pt x="19" y="44"/>
                  <a:pt x="19" y="44"/>
                </a:cubicBezTo>
                <a:cubicBezTo>
                  <a:pt x="19" y="44"/>
                  <a:pt x="19" y="44"/>
                  <a:pt x="19" y="44"/>
                </a:cubicBezTo>
                <a:cubicBezTo>
                  <a:pt x="19" y="44"/>
                  <a:pt x="19" y="44"/>
                  <a:pt x="19" y="44"/>
                </a:cubicBezTo>
                <a:cubicBezTo>
                  <a:pt x="19" y="44"/>
                  <a:pt x="19" y="44"/>
                  <a:pt x="19" y="44"/>
                </a:cubicBezTo>
                <a:cubicBezTo>
                  <a:pt x="19" y="44"/>
                  <a:pt x="19" y="44"/>
                  <a:pt x="19" y="44"/>
                </a:cubicBezTo>
                <a:cubicBezTo>
                  <a:pt x="19" y="44"/>
                  <a:pt x="19" y="44"/>
                  <a:pt x="19" y="44"/>
                </a:cubicBezTo>
                <a:cubicBezTo>
                  <a:pt x="19" y="44"/>
                  <a:pt x="19" y="44"/>
                  <a:pt x="19" y="44"/>
                </a:cubicBezTo>
                <a:cubicBezTo>
                  <a:pt x="19" y="44"/>
                  <a:pt x="19" y="44"/>
                  <a:pt x="19" y="44"/>
                </a:cubicBezTo>
                <a:cubicBezTo>
                  <a:pt x="19" y="44"/>
                  <a:pt x="19" y="44"/>
                  <a:pt x="19" y="44"/>
                </a:cubicBezTo>
                <a:cubicBezTo>
                  <a:pt x="19" y="44"/>
                  <a:pt x="19" y="44"/>
                  <a:pt x="19" y="44"/>
                </a:cubicBezTo>
                <a:cubicBezTo>
                  <a:pt x="19" y="44"/>
                  <a:pt x="19" y="44"/>
                  <a:pt x="19" y="44"/>
                </a:cubicBezTo>
                <a:cubicBezTo>
                  <a:pt x="19" y="44"/>
                  <a:pt x="19" y="44"/>
                  <a:pt x="19" y="44"/>
                </a:cubicBezTo>
                <a:cubicBezTo>
                  <a:pt x="19" y="44"/>
                  <a:pt x="19" y="44"/>
                  <a:pt x="19" y="44"/>
                </a:cubicBezTo>
                <a:cubicBezTo>
                  <a:pt x="19" y="44"/>
                  <a:pt x="19" y="44"/>
                  <a:pt x="19" y="44"/>
                </a:cubicBezTo>
                <a:cubicBezTo>
                  <a:pt x="19" y="44"/>
                  <a:pt x="19" y="44"/>
                  <a:pt x="19" y="44"/>
                </a:cubicBezTo>
                <a:cubicBezTo>
                  <a:pt x="19" y="44"/>
                  <a:pt x="19" y="44"/>
                  <a:pt x="19" y="44"/>
                </a:cubicBezTo>
                <a:cubicBezTo>
                  <a:pt x="19" y="44"/>
                  <a:pt x="19" y="44"/>
                  <a:pt x="19" y="44"/>
                </a:cubicBezTo>
                <a:cubicBezTo>
                  <a:pt x="19" y="44"/>
                  <a:pt x="19" y="44"/>
                  <a:pt x="19" y="44"/>
                </a:cubicBezTo>
                <a:cubicBezTo>
                  <a:pt x="19" y="44"/>
                  <a:pt x="19" y="44"/>
                  <a:pt x="19" y="44"/>
                </a:cubicBezTo>
                <a:cubicBezTo>
                  <a:pt x="19" y="44"/>
                  <a:pt x="19" y="44"/>
                  <a:pt x="19" y="44"/>
                </a:cubicBezTo>
                <a:cubicBezTo>
                  <a:pt x="19" y="44"/>
                  <a:pt x="19" y="44"/>
                  <a:pt x="19" y="44"/>
                </a:cubicBezTo>
                <a:cubicBezTo>
                  <a:pt x="19" y="44"/>
                  <a:pt x="19" y="44"/>
                  <a:pt x="19" y="43"/>
                </a:cubicBezTo>
                <a:cubicBezTo>
                  <a:pt x="19" y="43"/>
                  <a:pt x="19" y="43"/>
                  <a:pt x="19" y="43"/>
                </a:cubicBezTo>
                <a:cubicBezTo>
                  <a:pt x="19" y="43"/>
                  <a:pt x="20" y="43"/>
                  <a:pt x="20" y="43"/>
                </a:cubicBezTo>
                <a:cubicBezTo>
                  <a:pt x="20" y="43"/>
                  <a:pt x="20" y="43"/>
                  <a:pt x="20" y="43"/>
                </a:cubicBezTo>
                <a:cubicBezTo>
                  <a:pt x="20" y="43"/>
                  <a:pt x="20" y="43"/>
                  <a:pt x="20" y="43"/>
                </a:cubicBezTo>
                <a:cubicBezTo>
                  <a:pt x="20" y="43"/>
                  <a:pt x="20" y="43"/>
                  <a:pt x="20" y="43"/>
                </a:cubicBezTo>
                <a:cubicBezTo>
                  <a:pt x="20" y="43"/>
                  <a:pt x="20" y="43"/>
                  <a:pt x="20" y="43"/>
                </a:cubicBezTo>
                <a:cubicBezTo>
                  <a:pt x="20" y="43"/>
                  <a:pt x="20" y="43"/>
                  <a:pt x="20" y="43"/>
                </a:cubicBezTo>
                <a:cubicBezTo>
                  <a:pt x="20" y="43"/>
                  <a:pt x="20" y="43"/>
                  <a:pt x="20" y="43"/>
                </a:cubicBezTo>
                <a:cubicBezTo>
                  <a:pt x="20" y="43"/>
                  <a:pt x="20" y="43"/>
                  <a:pt x="20" y="43"/>
                </a:cubicBezTo>
                <a:cubicBezTo>
                  <a:pt x="20" y="43"/>
                  <a:pt x="20" y="43"/>
                  <a:pt x="20" y="43"/>
                </a:cubicBezTo>
                <a:cubicBezTo>
                  <a:pt x="20" y="43"/>
                  <a:pt x="20" y="43"/>
                  <a:pt x="20" y="43"/>
                </a:cubicBezTo>
                <a:cubicBezTo>
                  <a:pt x="20" y="43"/>
                  <a:pt x="20" y="43"/>
                  <a:pt x="20" y="43"/>
                </a:cubicBezTo>
                <a:cubicBezTo>
                  <a:pt x="20" y="43"/>
                  <a:pt x="20" y="43"/>
                  <a:pt x="20" y="43"/>
                </a:cubicBezTo>
                <a:cubicBezTo>
                  <a:pt x="20" y="43"/>
                  <a:pt x="20" y="43"/>
                  <a:pt x="20" y="43"/>
                </a:cubicBezTo>
                <a:cubicBezTo>
                  <a:pt x="20" y="43"/>
                  <a:pt x="20" y="43"/>
                  <a:pt x="20" y="43"/>
                </a:cubicBezTo>
                <a:cubicBezTo>
                  <a:pt x="20" y="43"/>
                  <a:pt x="20" y="43"/>
                  <a:pt x="20" y="43"/>
                </a:cubicBezTo>
                <a:cubicBezTo>
                  <a:pt x="20" y="43"/>
                  <a:pt x="20" y="43"/>
                  <a:pt x="20" y="43"/>
                </a:cubicBezTo>
                <a:cubicBezTo>
                  <a:pt x="20" y="43"/>
                  <a:pt x="20" y="43"/>
                  <a:pt x="20" y="43"/>
                </a:cubicBezTo>
                <a:cubicBezTo>
                  <a:pt x="20" y="43"/>
                  <a:pt x="20" y="43"/>
                  <a:pt x="20" y="43"/>
                </a:cubicBezTo>
                <a:cubicBezTo>
                  <a:pt x="20" y="43"/>
                  <a:pt x="20" y="43"/>
                  <a:pt x="20" y="43"/>
                </a:cubicBezTo>
                <a:cubicBezTo>
                  <a:pt x="20" y="43"/>
                  <a:pt x="20" y="43"/>
                  <a:pt x="20" y="43"/>
                </a:cubicBezTo>
                <a:cubicBezTo>
                  <a:pt x="20" y="43"/>
                  <a:pt x="20" y="43"/>
                  <a:pt x="20" y="43"/>
                </a:cubicBezTo>
                <a:cubicBezTo>
                  <a:pt x="20" y="43"/>
                  <a:pt x="20" y="43"/>
                  <a:pt x="20" y="43"/>
                </a:cubicBezTo>
                <a:cubicBezTo>
                  <a:pt x="20" y="43"/>
                  <a:pt x="20" y="43"/>
                  <a:pt x="20" y="43"/>
                </a:cubicBezTo>
                <a:cubicBezTo>
                  <a:pt x="20" y="43"/>
                  <a:pt x="20" y="43"/>
                  <a:pt x="20" y="43"/>
                </a:cubicBezTo>
                <a:cubicBezTo>
                  <a:pt x="20" y="43"/>
                  <a:pt x="20" y="43"/>
                  <a:pt x="20" y="43"/>
                </a:cubicBezTo>
                <a:cubicBezTo>
                  <a:pt x="20" y="43"/>
                  <a:pt x="20" y="43"/>
                  <a:pt x="20" y="43"/>
                </a:cubicBezTo>
                <a:cubicBezTo>
                  <a:pt x="20" y="43"/>
                  <a:pt x="20" y="43"/>
                  <a:pt x="20" y="43"/>
                </a:cubicBezTo>
                <a:cubicBezTo>
                  <a:pt x="20" y="43"/>
                  <a:pt x="20" y="43"/>
                  <a:pt x="20" y="43"/>
                </a:cubicBezTo>
                <a:cubicBezTo>
                  <a:pt x="20" y="43"/>
                  <a:pt x="20" y="43"/>
                  <a:pt x="20" y="43"/>
                </a:cubicBezTo>
                <a:cubicBezTo>
                  <a:pt x="20" y="43"/>
                  <a:pt x="20" y="43"/>
                  <a:pt x="20" y="43"/>
                </a:cubicBezTo>
                <a:cubicBezTo>
                  <a:pt x="20" y="43"/>
                  <a:pt x="20" y="43"/>
                  <a:pt x="20" y="43"/>
                </a:cubicBezTo>
                <a:cubicBezTo>
                  <a:pt x="20" y="43"/>
                  <a:pt x="20" y="43"/>
                  <a:pt x="20" y="43"/>
                </a:cubicBezTo>
                <a:cubicBezTo>
                  <a:pt x="20" y="43"/>
                  <a:pt x="20" y="43"/>
                  <a:pt x="20" y="43"/>
                </a:cubicBezTo>
                <a:cubicBezTo>
                  <a:pt x="20" y="43"/>
                  <a:pt x="20" y="43"/>
                  <a:pt x="20" y="43"/>
                </a:cubicBezTo>
                <a:cubicBezTo>
                  <a:pt x="20" y="43"/>
                  <a:pt x="20" y="43"/>
                  <a:pt x="20" y="44"/>
                </a:cubicBezTo>
                <a:cubicBezTo>
                  <a:pt x="20" y="44"/>
                  <a:pt x="20" y="44"/>
                  <a:pt x="20" y="44"/>
                </a:cubicBezTo>
                <a:cubicBezTo>
                  <a:pt x="20" y="44"/>
                  <a:pt x="20" y="44"/>
                  <a:pt x="20" y="44"/>
                </a:cubicBezTo>
                <a:cubicBezTo>
                  <a:pt x="20" y="44"/>
                  <a:pt x="20" y="44"/>
                  <a:pt x="20" y="44"/>
                </a:cubicBezTo>
                <a:cubicBezTo>
                  <a:pt x="20" y="44"/>
                  <a:pt x="20" y="44"/>
                  <a:pt x="20" y="44"/>
                </a:cubicBezTo>
                <a:cubicBezTo>
                  <a:pt x="20" y="44"/>
                  <a:pt x="20" y="44"/>
                  <a:pt x="20" y="44"/>
                </a:cubicBezTo>
                <a:cubicBezTo>
                  <a:pt x="20" y="44"/>
                  <a:pt x="20" y="44"/>
                  <a:pt x="20" y="44"/>
                </a:cubicBezTo>
                <a:cubicBezTo>
                  <a:pt x="20" y="44"/>
                  <a:pt x="20" y="44"/>
                  <a:pt x="20" y="44"/>
                </a:cubicBezTo>
                <a:cubicBezTo>
                  <a:pt x="20" y="44"/>
                  <a:pt x="20" y="44"/>
                  <a:pt x="20" y="44"/>
                </a:cubicBezTo>
                <a:cubicBezTo>
                  <a:pt x="20" y="44"/>
                  <a:pt x="20" y="44"/>
                  <a:pt x="20" y="44"/>
                </a:cubicBezTo>
                <a:cubicBezTo>
                  <a:pt x="20" y="44"/>
                  <a:pt x="20" y="44"/>
                  <a:pt x="20" y="44"/>
                </a:cubicBezTo>
                <a:cubicBezTo>
                  <a:pt x="20" y="44"/>
                  <a:pt x="20" y="44"/>
                  <a:pt x="20" y="44"/>
                </a:cubicBezTo>
                <a:cubicBezTo>
                  <a:pt x="20" y="44"/>
                  <a:pt x="20" y="44"/>
                  <a:pt x="20" y="44"/>
                </a:cubicBezTo>
                <a:cubicBezTo>
                  <a:pt x="20" y="44"/>
                  <a:pt x="20" y="44"/>
                  <a:pt x="20" y="44"/>
                </a:cubicBezTo>
                <a:cubicBezTo>
                  <a:pt x="20" y="44"/>
                  <a:pt x="20" y="44"/>
                  <a:pt x="20" y="43"/>
                </a:cubicBezTo>
                <a:cubicBezTo>
                  <a:pt x="20" y="43"/>
                  <a:pt x="20" y="43"/>
                  <a:pt x="20" y="43"/>
                </a:cubicBezTo>
                <a:cubicBezTo>
                  <a:pt x="20" y="43"/>
                  <a:pt x="20" y="43"/>
                  <a:pt x="20" y="43"/>
                </a:cubicBezTo>
                <a:cubicBezTo>
                  <a:pt x="20" y="43"/>
                  <a:pt x="20" y="43"/>
                  <a:pt x="20" y="43"/>
                </a:cubicBezTo>
                <a:cubicBezTo>
                  <a:pt x="20" y="43"/>
                  <a:pt x="20" y="43"/>
                  <a:pt x="20" y="43"/>
                </a:cubicBezTo>
                <a:cubicBezTo>
                  <a:pt x="20" y="43"/>
                  <a:pt x="20" y="43"/>
                  <a:pt x="20" y="43"/>
                </a:cubicBezTo>
                <a:cubicBezTo>
                  <a:pt x="20" y="43"/>
                  <a:pt x="20" y="43"/>
                  <a:pt x="20" y="43"/>
                </a:cubicBezTo>
                <a:cubicBezTo>
                  <a:pt x="21" y="43"/>
                  <a:pt x="21" y="43"/>
                  <a:pt x="21" y="43"/>
                </a:cubicBezTo>
                <a:cubicBezTo>
                  <a:pt x="21" y="43"/>
                  <a:pt x="21" y="43"/>
                  <a:pt x="21" y="43"/>
                </a:cubicBezTo>
                <a:cubicBezTo>
                  <a:pt x="21" y="43"/>
                  <a:pt x="21" y="43"/>
                  <a:pt x="21" y="43"/>
                </a:cubicBezTo>
                <a:cubicBezTo>
                  <a:pt x="21" y="43"/>
                  <a:pt x="21" y="43"/>
                  <a:pt x="21" y="43"/>
                </a:cubicBezTo>
                <a:cubicBezTo>
                  <a:pt x="21" y="43"/>
                  <a:pt x="21" y="43"/>
                  <a:pt x="21" y="43"/>
                </a:cubicBezTo>
                <a:cubicBezTo>
                  <a:pt x="21" y="43"/>
                  <a:pt x="21" y="43"/>
                  <a:pt x="21" y="43"/>
                </a:cubicBezTo>
                <a:cubicBezTo>
                  <a:pt x="21" y="43"/>
                  <a:pt x="21" y="43"/>
                  <a:pt x="21" y="43"/>
                </a:cubicBezTo>
                <a:cubicBezTo>
                  <a:pt x="21" y="43"/>
                  <a:pt x="21" y="43"/>
                  <a:pt x="21" y="43"/>
                </a:cubicBezTo>
                <a:cubicBezTo>
                  <a:pt x="21" y="43"/>
                  <a:pt x="21" y="43"/>
                  <a:pt x="21" y="43"/>
                </a:cubicBezTo>
                <a:cubicBezTo>
                  <a:pt x="21" y="43"/>
                  <a:pt x="21" y="43"/>
                  <a:pt x="21" y="43"/>
                </a:cubicBezTo>
                <a:cubicBezTo>
                  <a:pt x="21" y="43"/>
                  <a:pt x="21" y="43"/>
                  <a:pt x="21" y="43"/>
                </a:cubicBezTo>
                <a:cubicBezTo>
                  <a:pt x="21" y="43"/>
                  <a:pt x="21" y="43"/>
                  <a:pt x="21" y="43"/>
                </a:cubicBezTo>
                <a:cubicBezTo>
                  <a:pt x="21" y="43"/>
                  <a:pt x="21" y="43"/>
                  <a:pt x="21" y="43"/>
                </a:cubicBezTo>
                <a:cubicBezTo>
                  <a:pt x="21" y="43"/>
                  <a:pt x="21" y="43"/>
                  <a:pt x="21" y="43"/>
                </a:cubicBezTo>
                <a:cubicBezTo>
                  <a:pt x="21" y="43"/>
                  <a:pt x="21" y="43"/>
                  <a:pt x="21" y="43"/>
                </a:cubicBezTo>
                <a:cubicBezTo>
                  <a:pt x="21" y="43"/>
                  <a:pt x="21" y="43"/>
                  <a:pt x="21" y="43"/>
                </a:cubicBezTo>
                <a:cubicBezTo>
                  <a:pt x="21" y="43"/>
                  <a:pt x="21" y="43"/>
                  <a:pt x="21" y="43"/>
                </a:cubicBezTo>
                <a:cubicBezTo>
                  <a:pt x="21" y="43"/>
                  <a:pt x="21" y="43"/>
                  <a:pt x="21" y="43"/>
                </a:cubicBezTo>
                <a:cubicBezTo>
                  <a:pt x="21" y="43"/>
                  <a:pt x="21" y="43"/>
                  <a:pt x="21" y="43"/>
                </a:cubicBezTo>
                <a:cubicBezTo>
                  <a:pt x="21" y="43"/>
                  <a:pt x="21" y="43"/>
                  <a:pt x="21" y="43"/>
                </a:cubicBezTo>
                <a:cubicBezTo>
                  <a:pt x="21" y="43"/>
                  <a:pt x="21" y="43"/>
                  <a:pt x="21" y="43"/>
                </a:cubicBezTo>
                <a:cubicBezTo>
                  <a:pt x="21" y="43"/>
                  <a:pt x="21" y="43"/>
                  <a:pt x="21" y="43"/>
                </a:cubicBezTo>
                <a:cubicBezTo>
                  <a:pt x="21" y="43"/>
                  <a:pt x="21" y="43"/>
                  <a:pt x="21" y="43"/>
                </a:cubicBezTo>
                <a:cubicBezTo>
                  <a:pt x="21" y="43"/>
                  <a:pt x="21" y="43"/>
                  <a:pt x="21" y="43"/>
                </a:cubicBezTo>
                <a:cubicBezTo>
                  <a:pt x="21" y="43"/>
                  <a:pt x="21" y="43"/>
                  <a:pt x="21" y="43"/>
                </a:cubicBezTo>
                <a:cubicBezTo>
                  <a:pt x="21" y="43"/>
                  <a:pt x="21" y="43"/>
                  <a:pt x="21" y="43"/>
                </a:cubicBezTo>
                <a:cubicBezTo>
                  <a:pt x="21" y="43"/>
                  <a:pt x="21" y="43"/>
                  <a:pt x="21" y="43"/>
                </a:cubicBezTo>
                <a:cubicBezTo>
                  <a:pt x="21" y="43"/>
                  <a:pt x="21" y="43"/>
                  <a:pt x="21" y="43"/>
                </a:cubicBezTo>
                <a:cubicBezTo>
                  <a:pt x="21" y="43"/>
                  <a:pt x="21" y="43"/>
                  <a:pt x="21" y="43"/>
                </a:cubicBezTo>
                <a:cubicBezTo>
                  <a:pt x="21" y="43"/>
                  <a:pt x="21" y="43"/>
                  <a:pt x="21" y="43"/>
                </a:cubicBezTo>
                <a:cubicBezTo>
                  <a:pt x="21" y="43"/>
                  <a:pt x="21" y="43"/>
                  <a:pt x="21" y="43"/>
                </a:cubicBezTo>
                <a:cubicBezTo>
                  <a:pt x="21" y="43"/>
                  <a:pt x="21" y="43"/>
                  <a:pt x="21" y="43"/>
                </a:cubicBezTo>
                <a:cubicBezTo>
                  <a:pt x="21" y="43"/>
                  <a:pt x="21" y="43"/>
                  <a:pt x="21" y="43"/>
                </a:cubicBezTo>
                <a:cubicBezTo>
                  <a:pt x="21" y="43"/>
                  <a:pt x="21" y="43"/>
                  <a:pt x="21" y="43"/>
                </a:cubicBezTo>
                <a:cubicBezTo>
                  <a:pt x="21" y="43"/>
                  <a:pt x="21" y="43"/>
                  <a:pt x="21" y="43"/>
                </a:cubicBezTo>
                <a:cubicBezTo>
                  <a:pt x="21" y="43"/>
                  <a:pt x="21" y="43"/>
                  <a:pt x="21" y="43"/>
                </a:cubicBezTo>
                <a:cubicBezTo>
                  <a:pt x="22" y="43"/>
                  <a:pt x="22" y="43"/>
                  <a:pt x="22" y="43"/>
                </a:cubicBezTo>
                <a:cubicBezTo>
                  <a:pt x="22" y="43"/>
                  <a:pt x="22" y="43"/>
                  <a:pt x="22" y="43"/>
                </a:cubicBezTo>
                <a:cubicBezTo>
                  <a:pt x="22" y="43"/>
                  <a:pt x="22" y="43"/>
                  <a:pt x="22" y="43"/>
                </a:cubicBezTo>
                <a:cubicBezTo>
                  <a:pt x="22" y="43"/>
                  <a:pt x="22" y="43"/>
                  <a:pt x="22" y="43"/>
                </a:cubicBezTo>
                <a:cubicBezTo>
                  <a:pt x="22" y="43"/>
                  <a:pt x="22" y="43"/>
                  <a:pt x="22" y="43"/>
                </a:cubicBezTo>
                <a:cubicBezTo>
                  <a:pt x="22" y="43"/>
                  <a:pt x="22" y="43"/>
                  <a:pt x="22" y="43"/>
                </a:cubicBezTo>
                <a:cubicBezTo>
                  <a:pt x="22" y="43"/>
                  <a:pt x="22" y="43"/>
                  <a:pt x="22" y="44"/>
                </a:cubicBezTo>
                <a:cubicBezTo>
                  <a:pt x="22" y="44"/>
                  <a:pt x="22" y="44"/>
                  <a:pt x="22" y="44"/>
                </a:cubicBezTo>
                <a:cubicBezTo>
                  <a:pt x="22" y="44"/>
                  <a:pt x="22" y="44"/>
                  <a:pt x="22" y="44"/>
                </a:cubicBezTo>
                <a:cubicBezTo>
                  <a:pt x="22" y="44"/>
                  <a:pt x="22" y="44"/>
                  <a:pt x="22" y="44"/>
                </a:cubicBezTo>
                <a:cubicBezTo>
                  <a:pt x="22" y="44"/>
                  <a:pt x="22" y="43"/>
                  <a:pt x="22" y="43"/>
                </a:cubicBezTo>
                <a:cubicBezTo>
                  <a:pt x="22" y="43"/>
                  <a:pt x="22" y="43"/>
                  <a:pt x="22" y="43"/>
                </a:cubicBezTo>
                <a:cubicBezTo>
                  <a:pt x="22" y="43"/>
                  <a:pt x="22" y="43"/>
                  <a:pt x="22" y="43"/>
                </a:cubicBezTo>
                <a:cubicBezTo>
                  <a:pt x="22" y="43"/>
                  <a:pt x="22" y="43"/>
                  <a:pt x="22" y="43"/>
                </a:cubicBezTo>
                <a:cubicBezTo>
                  <a:pt x="22" y="43"/>
                  <a:pt x="22" y="43"/>
                  <a:pt x="22" y="43"/>
                </a:cubicBezTo>
                <a:cubicBezTo>
                  <a:pt x="22" y="43"/>
                  <a:pt x="22" y="43"/>
                  <a:pt x="22" y="43"/>
                </a:cubicBezTo>
                <a:cubicBezTo>
                  <a:pt x="22" y="43"/>
                  <a:pt x="22" y="43"/>
                  <a:pt x="22" y="43"/>
                </a:cubicBezTo>
                <a:cubicBezTo>
                  <a:pt x="22" y="43"/>
                  <a:pt x="22" y="43"/>
                  <a:pt x="22" y="43"/>
                </a:cubicBezTo>
                <a:cubicBezTo>
                  <a:pt x="22" y="43"/>
                  <a:pt x="22" y="43"/>
                  <a:pt x="22" y="43"/>
                </a:cubicBezTo>
                <a:cubicBezTo>
                  <a:pt x="22" y="43"/>
                  <a:pt x="22" y="43"/>
                  <a:pt x="22" y="43"/>
                </a:cubicBezTo>
                <a:cubicBezTo>
                  <a:pt x="22" y="43"/>
                  <a:pt x="22" y="43"/>
                  <a:pt x="23" y="43"/>
                </a:cubicBezTo>
                <a:cubicBezTo>
                  <a:pt x="23" y="43"/>
                  <a:pt x="23" y="43"/>
                  <a:pt x="23" y="43"/>
                </a:cubicBezTo>
                <a:cubicBezTo>
                  <a:pt x="23" y="43"/>
                  <a:pt x="23" y="43"/>
                  <a:pt x="23" y="43"/>
                </a:cubicBezTo>
                <a:cubicBezTo>
                  <a:pt x="23" y="43"/>
                  <a:pt x="23" y="43"/>
                  <a:pt x="23" y="43"/>
                </a:cubicBezTo>
                <a:cubicBezTo>
                  <a:pt x="23" y="43"/>
                  <a:pt x="23" y="43"/>
                  <a:pt x="23" y="43"/>
                </a:cubicBezTo>
                <a:cubicBezTo>
                  <a:pt x="23" y="43"/>
                  <a:pt x="23" y="43"/>
                  <a:pt x="23" y="43"/>
                </a:cubicBezTo>
                <a:cubicBezTo>
                  <a:pt x="22" y="43"/>
                  <a:pt x="22" y="43"/>
                  <a:pt x="22" y="43"/>
                </a:cubicBezTo>
                <a:cubicBezTo>
                  <a:pt x="22" y="43"/>
                  <a:pt x="22" y="43"/>
                  <a:pt x="22" y="43"/>
                </a:cubicBezTo>
                <a:cubicBezTo>
                  <a:pt x="22" y="43"/>
                  <a:pt x="22" y="43"/>
                  <a:pt x="22" y="43"/>
                </a:cubicBezTo>
                <a:cubicBezTo>
                  <a:pt x="22" y="43"/>
                  <a:pt x="22" y="43"/>
                  <a:pt x="22" y="43"/>
                </a:cubicBezTo>
                <a:cubicBezTo>
                  <a:pt x="22" y="43"/>
                  <a:pt x="22" y="43"/>
                  <a:pt x="22" y="43"/>
                </a:cubicBezTo>
                <a:cubicBezTo>
                  <a:pt x="22" y="43"/>
                  <a:pt x="22" y="43"/>
                  <a:pt x="22" y="43"/>
                </a:cubicBezTo>
                <a:cubicBezTo>
                  <a:pt x="22" y="43"/>
                  <a:pt x="22" y="43"/>
                  <a:pt x="22" y="44"/>
                </a:cubicBezTo>
                <a:cubicBezTo>
                  <a:pt x="22" y="44"/>
                  <a:pt x="22" y="44"/>
                  <a:pt x="22" y="44"/>
                </a:cubicBezTo>
                <a:cubicBezTo>
                  <a:pt x="22" y="44"/>
                  <a:pt x="22" y="44"/>
                  <a:pt x="22" y="44"/>
                </a:cubicBezTo>
                <a:cubicBezTo>
                  <a:pt x="22" y="44"/>
                  <a:pt x="22" y="44"/>
                  <a:pt x="22" y="44"/>
                </a:cubicBezTo>
                <a:cubicBezTo>
                  <a:pt x="22" y="44"/>
                  <a:pt x="22" y="44"/>
                  <a:pt x="22" y="44"/>
                </a:cubicBezTo>
                <a:cubicBezTo>
                  <a:pt x="22" y="44"/>
                  <a:pt x="23" y="44"/>
                  <a:pt x="23" y="44"/>
                </a:cubicBezTo>
                <a:cubicBezTo>
                  <a:pt x="23" y="44"/>
                  <a:pt x="23" y="44"/>
                  <a:pt x="23" y="44"/>
                </a:cubicBezTo>
                <a:cubicBezTo>
                  <a:pt x="23" y="44"/>
                  <a:pt x="23" y="44"/>
                  <a:pt x="23" y="44"/>
                </a:cubicBezTo>
                <a:cubicBezTo>
                  <a:pt x="23" y="44"/>
                  <a:pt x="23" y="44"/>
                  <a:pt x="23" y="44"/>
                </a:cubicBezTo>
                <a:cubicBezTo>
                  <a:pt x="23" y="44"/>
                  <a:pt x="23" y="44"/>
                  <a:pt x="23" y="44"/>
                </a:cubicBezTo>
                <a:cubicBezTo>
                  <a:pt x="23" y="44"/>
                  <a:pt x="23" y="44"/>
                  <a:pt x="23" y="44"/>
                </a:cubicBezTo>
                <a:cubicBezTo>
                  <a:pt x="23" y="44"/>
                  <a:pt x="23" y="44"/>
                  <a:pt x="23" y="44"/>
                </a:cubicBezTo>
                <a:cubicBezTo>
                  <a:pt x="23" y="44"/>
                  <a:pt x="23" y="44"/>
                  <a:pt x="23" y="44"/>
                </a:cubicBezTo>
                <a:cubicBezTo>
                  <a:pt x="23" y="44"/>
                  <a:pt x="23" y="44"/>
                  <a:pt x="23" y="44"/>
                </a:cubicBezTo>
                <a:cubicBezTo>
                  <a:pt x="23" y="44"/>
                  <a:pt x="23" y="44"/>
                  <a:pt x="23" y="44"/>
                </a:cubicBezTo>
                <a:cubicBezTo>
                  <a:pt x="23" y="44"/>
                  <a:pt x="23" y="44"/>
                  <a:pt x="23" y="44"/>
                </a:cubicBezTo>
                <a:cubicBezTo>
                  <a:pt x="23" y="44"/>
                  <a:pt x="23" y="44"/>
                  <a:pt x="23" y="44"/>
                </a:cubicBezTo>
                <a:cubicBezTo>
                  <a:pt x="23" y="44"/>
                  <a:pt x="23" y="44"/>
                  <a:pt x="23" y="44"/>
                </a:cubicBezTo>
                <a:cubicBezTo>
                  <a:pt x="23" y="44"/>
                  <a:pt x="23" y="44"/>
                  <a:pt x="23" y="44"/>
                </a:cubicBezTo>
                <a:cubicBezTo>
                  <a:pt x="23" y="44"/>
                  <a:pt x="23" y="44"/>
                  <a:pt x="23" y="44"/>
                </a:cubicBezTo>
                <a:cubicBezTo>
                  <a:pt x="23" y="44"/>
                  <a:pt x="23" y="44"/>
                  <a:pt x="23" y="44"/>
                </a:cubicBezTo>
                <a:cubicBezTo>
                  <a:pt x="23" y="44"/>
                  <a:pt x="23" y="44"/>
                  <a:pt x="23" y="44"/>
                </a:cubicBezTo>
                <a:cubicBezTo>
                  <a:pt x="23" y="44"/>
                  <a:pt x="23" y="44"/>
                  <a:pt x="23" y="44"/>
                </a:cubicBezTo>
                <a:cubicBezTo>
                  <a:pt x="23" y="44"/>
                  <a:pt x="23" y="44"/>
                  <a:pt x="23" y="44"/>
                </a:cubicBezTo>
                <a:cubicBezTo>
                  <a:pt x="23" y="44"/>
                  <a:pt x="23" y="44"/>
                  <a:pt x="23" y="44"/>
                </a:cubicBezTo>
                <a:cubicBezTo>
                  <a:pt x="23" y="44"/>
                  <a:pt x="23" y="44"/>
                  <a:pt x="23" y="44"/>
                </a:cubicBezTo>
                <a:cubicBezTo>
                  <a:pt x="23" y="44"/>
                  <a:pt x="23" y="44"/>
                  <a:pt x="23" y="44"/>
                </a:cubicBezTo>
                <a:cubicBezTo>
                  <a:pt x="23" y="44"/>
                  <a:pt x="23" y="44"/>
                  <a:pt x="23" y="44"/>
                </a:cubicBezTo>
                <a:cubicBezTo>
                  <a:pt x="23" y="44"/>
                  <a:pt x="23" y="44"/>
                  <a:pt x="23" y="44"/>
                </a:cubicBezTo>
                <a:cubicBezTo>
                  <a:pt x="23" y="44"/>
                  <a:pt x="23" y="44"/>
                  <a:pt x="23" y="44"/>
                </a:cubicBezTo>
                <a:cubicBezTo>
                  <a:pt x="23" y="44"/>
                  <a:pt x="23" y="44"/>
                  <a:pt x="23" y="44"/>
                </a:cubicBezTo>
                <a:cubicBezTo>
                  <a:pt x="23" y="44"/>
                  <a:pt x="23" y="44"/>
                  <a:pt x="23" y="44"/>
                </a:cubicBezTo>
                <a:cubicBezTo>
                  <a:pt x="23" y="44"/>
                  <a:pt x="23" y="44"/>
                  <a:pt x="23" y="44"/>
                </a:cubicBezTo>
                <a:cubicBezTo>
                  <a:pt x="23" y="44"/>
                  <a:pt x="23" y="44"/>
                  <a:pt x="23" y="44"/>
                </a:cubicBezTo>
                <a:cubicBezTo>
                  <a:pt x="23" y="44"/>
                  <a:pt x="23" y="44"/>
                  <a:pt x="23" y="44"/>
                </a:cubicBezTo>
                <a:cubicBezTo>
                  <a:pt x="23" y="44"/>
                  <a:pt x="23" y="44"/>
                  <a:pt x="23" y="44"/>
                </a:cubicBezTo>
                <a:cubicBezTo>
                  <a:pt x="23" y="44"/>
                  <a:pt x="23" y="44"/>
                  <a:pt x="23" y="44"/>
                </a:cubicBezTo>
                <a:cubicBezTo>
                  <a:pt x="23" y="44"/>
                  <a:pt x="23" y="44"/>
                  <a:pt x="23" y="44"/>
                </a:cubicBezTo>
                <a:cubicBezTo>
                  <a:pt x="23" y="44"/>
                  <a:pt x="23" y="44"/>
                  <a:pt x="23" y="44"/>
                </a:cubicBezTo>
                <a:cubicBezTo>
                  <a:pt x="23" y="44"/>
                  <a:pt x="23" y="44"/>
                  <a:pt x="23" y="44"/>
                </a:cubicBezTo>
                <a:cubicBezTo>
                  <a:pt x="23" y="44"/>
                  <a:pt x="23" y="44"/>
                  <a:pt x="23" y="44"/>
                </a:cubicBezTo>
                <a:cubicBezTo>
                  <a:pt x="23" y="44"/>
                  <a:pt x="23" y="44"/>
                  <a:pt x="23" y="44"/>
                </a:cubicBezTo>
                <a:cubicBezTo>
                  <a:pt x="23" y="44"/>
                  <a:pt x="23" y="44"/>
                  <a:pt x="23" y="44"/>
                </a:cubicBezTo>
                <a:cubicBezTo>
                  <a:pt x="23" y="44"/>
                  <a:pt x="23" y="44"/>
                  <a:pt x="23" y="44"/>
                </a:cubicBezTo>
                <a:cubicBezTo>
                  <a:pt x="23" y="44"/>
                  <a:pt x="23" y="44"/>
                  <a:pt x="23" y="44"/>
                </a:cubicBezTo>
                <a:cubicBezTo>
                  <a:pt x="23" y="44"/>
                  <a:pt x="23" y="44"/>
                  <a:pt x="23" y="44"/>
                </a:cubicBezTo>
                <a:cubicBezTo>
                  <a:pt x="23" y="44"/>
                  <a:pt x="24" y="44"/>
                  <a:pt x="24" y="44"/>
                </a:cubicBezTo>
                <a:cubicBezTo>
                  <a:pt x="24" y="44"/>
                  <a:pt x="24" y="44"/>
                  <a:pt x="24" y="44"/>
                </a:cubicBezTo>
                <a:cubicBezTo>
                  <a:pt x="24" y="44"/>
                  <a:pt x="24" y="44"/>
                  <a:pt x="24" y="44"/>
                </a:cubicBezTo>
                <a:cubicBezTo>
                  <a:pt x="24" y="44"/>
                  <a:pt x="24" y="44"/>
                  <a:pt x="24" y="44"/>
                </a:cubicBezTo>
                <a:cubicBezTo>
                  <a:pt x="24" y="44"/>
                  <a:pt x="24" y="44"/>
                  <a:pt x="24" y="44"/>
                </a:cubicBezTo>
                <a:cubicBezTo>
                  <a:pt x="24" y="44"/>
                  <a:pt x="24" y="44"/>
                  <a:pt x="24" y="44"/>
                </a:cubicBezTo>
                <a:cubicBezTo>
                  <a:pt x="24" y="44"/>
                  <a:pt x="24" y="44"/>
                  <a:pt x="24" y="44"/>
                </a:cubicBezTo>
                <a:cubicBezTo>
                  <a:pt x="24" y="44"/>
                  <a:pt x="24" y="44"/>
                  <a:pt x="24" y="44"/>
                </a:cubicBezTo>
                <a:cubicBezTo>
                  <a:pt x="24" y="45"/>
                  <a:pt x="24" y="45"/>
                  <a:pt x="24" y="45"/>
                </a:cubicBezTo>
                <a:cubicBezTo>
                  <a:pt x="24" y="45"/>
                  <a:pt x="24" y="45"/>
                  <a:pt x="24" y="45"/>
                </a:cubicBezTo>
                <a:cubicBezTo>
                  <a:pt x="24" y="45"/>
                  <a:pt x="24" y="45"/>
                  <a:pt x="24" y="45"/>
                </a:cubicBezTo>
                <a:cubicBezTo>
                  <a:pt x="24" y="45"/>
                  <a:pt x="24" y="45"/>
                  <a:pt x="24" y="45"/>
                </a:cubicBezTo>
                <a:cubicBezTo>
                  <a:pt x="24" y="45"/>
                  <a:pt x="24" y="45"/>
                  <a:pt x="24" y="45"/>
                </a:cubicBezTo>
                <a:cubicBezTo>
                  <a:pt x="24" y="45"/>
                  <a:pt x="24" y="45"/>
                  <a:pt x="24" y="45"/>
                </a:cubicBezTo>
                <a:cubicBezTo>
                  <a:pt x="24" y="45"/>
                  <a:pt x="24" y="45"/>
                  <a:pt x="24" y="45"/>
                </a:cubicBezTo>
                <a:cubicBezTo>
                  <a:pt x="24" y="45"/>
                  <a:pt x="24" y="45"/>
                  <a:pt x="24" y="45"/>
                </a:cubicBezTo>
                <a:cubicBezTo>
                  <a:pt x="24" y="45"/>
                  <a:pt x="24" y="45"/>
                  <a:pt x="24" y="45"/>
                </a:cubicBezTo>
                <a:cubicBezTo>
                  <a:pt x="24" y="45"/>
                  <a:pt x="24" y="45"/>
                  <a:pt x="24" y="45"/>
                </a:cubicBezTo>
                <a:cubicBezTo>
                  <a:pt x="24" y="45"/>
                  <a:pt x="24" y="45"/>
                  <a:pt x="24" y="45"/>
                </a:cubicBezTo>
                <a:cubicBezTo>
                  <a:pt x="24" y="45"/>
                  <a:pt x="24" y="45"/>
                  <a:pt x="24" y="45"/>
                </a:cubicBezTo>
                <a:cubicBezTo>
                  <a:pt x="24" y="45"/>
                  <a:pt x="24" y="45"/>
                  <a:pt x="24" y="45"/>
                </a:cubicBezTo>
                <a:cubicBezTo>
                  <a:pt x="24" y="45"/>
                  <a:pt x="24" y="45"/>
                  <a:pt x="24" y="45"/>
                </a:cubicBezTo>
                <a:cubicBezTo>
                  <a:pt x="24" y="45"/>
                  <a:pt x="24" y="45"/>
                  <a:pt x="24" y="45"/>
                </a:cubicBezTo>
                <a:cubicBezTo>
                  <a:pt x="24" y="45"/>
                  <a:pt x="24" y="45"/>
                  <a:pt x="24" y="45"/>
                </a:cubicBezTo>
                <a:cubicBezTo>
                  <a:pt x="24" y="45"/>
                  <a:pt x="24" y="45"/>
                  <a:pt x="25" y="45"/>
                </a:cubicBezTo>
                <a:cubicBezTo>
                  <a:pt x="25" y="45"/>
                  <a:pt x="25" y="45"/>
                  <a:pt x="25" y="45"/>
                </a:cubicBezTo>
                <a:cubicBezTo>
                  <a:pt x="25" y="45"/>
                  <a:pt x="25" y="45"/>
                  <a:pt x="25" y="45"/>
                </a:cubicBezTo>
                <a:cubicBezTo>
                  <a:pt x="25" y="45"/>
                  <a:pt x="25" y="45"/>
                  <a:pt x="25" y="45"/>
                </a:cubicBezTo>
                <a:cubicBezTo>
                  <a:pt x="25" y="45"/>
                  <a:pt x="25" y="45"/>
                  <a:pt x="25" y="45"/>
                </a:cubicBezTo>
                <a:cubicBezTo>
                  <a:pt x="25" y="45"/>
                  <a:pt x="25" y="45"/>
                  <a:pt x="25" y="45"/>
                </a:cubicBezTo>
                <a:cubicBezTo>
                  <a:pt x="25" y="45"/>
                  <a:pt x="25" y="45"/>
                  <a:pt x="25" y="45"/>
                </a:cubicBezTo>
                <a:cubicBezTo>
                  <a:pt x="25" y="45"/>
                  <a:pt x="25" y="45"/>
                  <a:pt x="25" y="45"/>
                </a:cubicBezTo>
                <a:cubicBezTo>
                  <a:pt x="25" y="45"/>
                  <a:pt x="25" y="45"/>
                  <a:pt x="25" y="45"/>
                </a:cubicBezTo>
                <a:cubicBezTo>
                  <a:pt x="25" y="45"/>
                  <a:pt x="25" y="45"/>
                  <a:pt x="25" y="45"/>
                </a:cubicBezTo>
                <a:cubicBezTo>
                  <a:pt x="25" y="45"/>
                  <a:pt x="25" y="45"/>
                  <a:pt x="25" y="45"/>
                </a:cubicBezTo>
                <a:cubicBezTo>
                  <a:pt x="25" y="45"/>
                  <a:pt x="25" y="45"/>
                  <a:pt x="25" y="45"/>
                </a:cubicBezTo>
                <a:cubicBezTo>
                  <a:pt x="25" y="45"/>
                  <a:pt x="25" y="45"/>
                  <a:pt x="25" y="45"/>
                </a:cubicBezTo>
                <a:cubicBezTo>
                  <a:pt x="25" y="45"/>
                  <a:pt x="25" y="45"/>
                  <a:pt x="25" y="45"/>
                </a:cubicBezTo>
                <a:cubicBezTo>
                  <a:pt x="25" y="45"/>
                  <a:pt x="25" y="45"/>
                  <a:pt x="25" y="45"/>
                </a:cubicBezTo>
                <a:cubicBezTo>
                  <a:pt x="25" y="45"/>
                  <a:pt x="25" y="45"/>
                  <a:pt x="25" y="45"/>
                </a:cubicBezTo>
                <a:cubicBezTo>
                  <a:pt x="25" y="45"/>
                  <a:pt x="25" y="45"/>
                  <a:pt x="25" y="45"/>
                </a:cubicBezTo>
                <a:cubicBezTo>
                  <a:pt x="25" y="45"/>
                  <a:pt x="25" y="45"/>
                  <a:pt x="25" y="45"/>
                </a:cubicBezTo>
                <a:cubicBezTo>
                  <a:pt x="25" y="45"/>
                  <a:pt x="25" y="45"/>
                  <a:pt x="25" y="45"/>
                </a:cubicBezTo>
                <a:cubicBezTo>
                  <a:pt x="25" y="45"/>
                  <a:pt x="25" y="45"/>
                  <a:pt x="25" y="45"/>
                </a:cubicBezTo>
                <a:cubicBezTo>
                  <a:pt x="25" y="45"/>
                  <a:pt x="25" y="45"/>
                  <a:pt x="25" y="45"/>
                </a:cubicBezTo>
                <a:cubicBezTo>
                  <a:pt x="25" y="45"/>
                  <a:pt x="25" y="45"/>
                  <a:pt x="25" y="45"/>
                </a:cubicBezTo>
                <a:cubicBezTo>
                  <a:pt x="25" y="45"/>
                  <a:pt x="25" y="45"/>
                  <a:pt x="25" y="45"/>
                </a:cubicBezTo>
                <a:cubicBezTo>
                  <a:pt x="25" y="45"/>
                  <a:pt x="25" y="45"/>
                  <a:pt x="25" y="45"/>
                </a:cubicBezTo>
                <a:cubicBezTo>
                  <a:pt x="25" y="45"/>
                  <a:pt x="25" y="45"/>
                  <a:pt x="25" y="45"/>
                </a:cubicBezTo>
                <a:cubicBezTo>
                  <a:pt x="25" y="45"/>
                  <a:pt x="25" y="45"/>
                  <a:pt x="25" y="45"/>
                </a:cubicBezTo>
                <a:cubicBezTo>
                  <a:pt x="25" y="45"/>
                  <a:pt x="25" y="45"/>
                  <a:pt x="25" y="45"/>
                </a:cubicBezTo>
                <a:cubicBezTo>
                  <a:pt x="25" y="45"/>
                  <a:pt x="25" y="45"/>
                  <a:pt x="25" y="45"/>
                </a:cubicBezTo>
                <a:cubicBezTo>
                  <a:pt x="25" y="45"/>
                  <a:pt x="25" y="45"/>
                  <a:pt x="25" y="45"/>
                </a:cubicBezTo>
                <a:cubicBezTo>
                  <a:pt x="25" y="45"/>
                  <a:pt x="25" y="45"/>
                  <a:pt x="25" y="45"/>
                </a:cubicBezTo>
                <a:cubicBezTo>
                  <a:pt x="25" y="45"/>
                  <a:pt x="25" y="45"/>
                  <a:pt x="25" y="45"/>
                </a:cubicBezTo>
                <a:cubicBezTo>
                  <a:pt x="25" y="45"/>
                  <a:pt x="25" y="45"/>
                  <a:pt x="25" y="45"/>
                </a:cubicBezTo>
                <a:cubicBezTo>
                  <a:pt x="25" y="45"/>
                  <a:pt x="25" y="45"/>
                  <a:pt x="25" y="45"/>
                </a:cubicBezTo>
                <a:cubicBezTo>
                  <a:pt x="25" y="45"/>
                  <a:pt x="25" y="45"/>
                  <a:pt x="25" y="45"/>
                </a:cubicBezTo>
                <a:cubicBezTo>
                  <a:pt x="25" y="45"/>
                  <a:pt x="25" y="45"/>
                  <a:pt x="25" y="46"/>
                </a:cubicBezTo>
                <a:cubicBezTo>
                  <a:pt x="25" y="46"/>
                  <a:pt x="25" y="46"/>
                  <a:pt x="25" y="46"/>
                </a:cubicBezTo>
                <a:cubicBezTo>
                  <a:pt x="25" y="46"/>
                  <a:pt x="25" y="46"/>
                  <a:pt x="25" y="46"/>
                </a:cubicBezTo>
                <a:cubicBezTo>
                  <a:pt x="25" y="46"/>
                  <a:pt x="25" y="46"/>
                  <a:pt x="25" y="46"/>
                </a:cubicBezTo>
                <a:cubicBezTo>
                  <a:pt x="25" y="46"/>
                  <a:pt x="25" y="46"/>
                  <a:pt x="25" y="46"/>
                </a:cubicBezTo>
                <a:cubicBezTo>
                  <a:pt x="25" y="46"/>
                  <a:pt x="25" y="46"/>
                  <a:pt x="25" y="46"/>
                </a:cubicBezTo>
                <a:cubicBezTo>
                  <a:pt x="25" y="46"/>
                  <a:pt x="25" y="46"/>
                  <a:pt x="25" y="46"/>
                </a:cubicBezTo>
                <a:cubicBezTo>
                  <a:pt x="25" y="46"/>
                  <a:pt x="25" y="46"/>
                  <a:pt x="25" y="46"/>
                </a:cubicBezTo>
                <a:cubicBezTo>
                  <a:pt x="25" y="46"/>
                  <a:pt x="25" y="46"/>
                  <a:pt x="25" y="46"/>
                </a:cubicBezTo>
                <a:cubicBezTo>
                  <a:pt x="25" y="46"/>
                  <a:pt x="25" y="46"/>
                  <a:pt x="25" y="46"/>
                </a:cubicBezTo>
                <a:cubicBezTo>
                  <a:pt x="25" y="46"/>
                  <a:pt x="25" y="46"/>
                  <a:pt x="25" y="46"/>
                </a:cubicBezTo>
                <a:cubicBezTo>
                  <a:pt x="25" y="46"/>
                  <a:pt x="25" y="46"/>
                  <a:pt x="25" y="46"/>
                </a:cubicBezTo>
                <a:cubicBezTo>
                  <a:pt x="25" y="46"/>
                  <a:pt x="25" y="46"/>
                  <a:pt x="25" y="46"/>
                </a:cubicBezTo>
                <a:cubicBezTo>
                  <a:pt x="25" y="46"/>
                  <a:pt x="25" y="46"/>
                  <a:pt x="25" y="46"/>
                </a:cubicBezTo>
                <a:cubicBezTo>
                  <a:pt x="25" y="46"/>
                  <a:pt x="25" y="46"/>
                  <a:pt x="25" y="46"/>
                </a:cubicBezTo>
                <a:cubicBezTo>
                  <a:pt x="25" y="46"/>
                  <a:pt x="25" y="46"/>
                  <a:pt x="25" y="46"/>
                </a:cubicBezTo>
                <a:cubicBezTo>
                  <a:pt x="25" y="46"/>
                  <a:pt x="25" y="46"/>
                  <a:pt x="25" y="46"/>
                </a:cubicBezTo>
                <a:cubicBezTo>
                  <a:pt x="25" y="46"/>
                  <a:pt x="25" y="46"/>
                  <a:pt x="25" y="46"/>
                </a:cubicBezTo>
                <a:cubicBezTo>
                  <a:pt x="25" y="46"/>
                  <a:pt x="25" y="46"/>
                  <a:pt x="25" y="46"/>
                </a:cubicBezTo>
                <a:cubicBezTo>
                  <a:pt x="25" y="46"/>
                  <a:pt x="25" y="46"/>
                  <a:pt x="25" y="46"/>
                </a:cubicBezTo>
                <a:cubicBezTo>
                  <a:pt x="25" y="46"/>
                  <a:pt x="25" y="46"/>
                  <a:pt x="25" y="46"/>
                </a:cubicBezTo>
                <a:cubicBezTo>
                  <a:pt x="25" y="46"/>
                  <a:pt x="25" y="46"/>
                  <a:pt x="25" y="46"/>
                </a:cubicBezTo>
                <a:cubicBezTo>
                  <a:pt x="25" y="46"/>
                  <a:pt x="25" y="46"/>
                  <a:pt x="25" y="46"/>
                </a:cubicBezTo>
                <a:cubicBezTo>
                  <a:pt x="25" y="46"/>
                  <a:pt x="25" y="46"/>
                  <a:pt x="25" y="46"/>
                </a:cubicBezTo>
                <a:cubicBezTo>
                  <a:pt x="25" y="46"/>
                  <a:pt x="25" y="46"/>
                  <a:pt x="25" y="46"/>
                </a:cubicBezTo>
                <a:cubicBezTo>
                  <a:pt x="25" y="46"/>
                  <a:pt x="25" y="46"/>
                  <a:pt x="25" y="46"/>
                </a:cubicBezTo>
                <a:cubicBezTo>
                  <a:pt x="25" y="46"/>
                  <a:pt x="25" y="46"/>
                  <a:pt x="25" y="46"/>
                </a:cubicBezTo>
                <a:cubicBezTo>
                  <a:pt x="25" y="46"/>
                  <a:pt x="25" y="46"/>
                  <a:pt x="25" y="46"/>
                </a:cubicBezTo>
                <a:cubicBezTo>
                  <a:pt x="25" y="46"/>
                  <a:pt x="25" y="46"/>
                  <a:pt x="25" y="46"/>
                </a:cubicBezTo>
                <a:cubicBezTo>
                  <a:pt x="25" y="46"/>
                  <a:pt x="25" y="46"/>
                  <a:pt x="25" y="46"/>
                </a:cubicBezTo>
                <a:cubicBezTo>
                  <a:pt x="25" y="46"/>
                  <a:pt x="25" y="46"/>
                  <a:pt x="25" y="46"/>
                </a:cubicBezTo>
                <a:cubicBezTo>
                  <a:pt x="25" y="46"/>
                  <a:pt x="25" y="46"/>
                  <a:pt x="25" y="46"/>
                </a:cubicBezTo>
                <a:cubicBezTo>
                  <a:pt x="25" y="46"/>
                  <a:pt x="25" y="46"/>
                  <a:pt x="25" y="46"/>
                </a:cubicBezTo>
                <a:cubicBezTo>
                  <a:pt x="25" y="46"/>
                  <a:pt x="25" y="46"/>
                  <a:pt x="25" y="46"/>
                </a:cubicBezTo>
                <a:cubicBezTo>
                  <a:pt x="25" y="46"/>
                  <a:pt x="25" y="46"/>
                  <a:pt x="25" y="46"/>
                </a:cubicBezTo>
                <a:cubicBezTo>
                  <a:pt x="25" y="46"/>
                  <a:pt x="25" y="46"/>
                  <a:pt x="25" y="46"/>
                </a:cubicBezTo>
                <a:cubicBezTo>
                  <a:pt x="25" y="46"/>
                  <a:pt x="25" y="46"/>
                  <a:pt x="25" y="46"/>
                </a:cubicBezTo>
                <a:cubicBezTo>
                  <a:pt x="25" y="46"/>
                  <a:pt x="25" y="46"/>
                  <a:pt x="25" y="46"/>
                </a:cubicBezTo>
                <a:cubicBezTo>
                  <a:pt x="25" y="46"/>
                  <a:pt x="25" y="46"/>
                  <a:pt x="25" y="46"/>
                </a:cubicBezTo>
                <a:cubicBezTo>
                  <a:pt x="25" y="46"/>
                  <a:pt x="25" y="46"/>
                  <a:pt x="25" y="46"/>
                </a:cubicBezTo>
                <a:cubicBezTo>
                  <a:pt x="25" y="46"/>
                  <a:pt x="25" y="46"/>
                  <a:pt x="25" y="46"/>
                </a:cubicBezTo>
                <a:cubicBezTo>
                  <a:pt x="25" y="46"/>
                  <a:pt x="25" y="46"/>
                  <a:pt x="25" y="46"/>
                </a:cubicBezTo>
                <a:cubicBezTo>
                  <a:pt x="25" y="46"/>
                  <a:pt x="25" y="46"/>
                  <a:pt x="25" y="46"/>
                </a:cubicBezTo>
                <a:cubicBezTo>
                  <a:pt x="25" y="46"/>
                  <a:pt x="25" y="46"/>
                  <a:pt x="25" y="46"/>
                </a:cubicBezTo>
                <a:cubicBezTo>
                  <a:pt x="25" y="46"/>
                  <a:pt x="25" y="46"/>
                  <a:pt x="25" y="46"/>
                </a:cubicBezTo>
                <a:cubicBezTo>
                  <a:pt x="25" y="46"/>
                  <a:pt x="25" y="46"/>
                  <a:pt x="25" y="46"/>
                </a:cubicBezTo>
                <a:cubicBezTo>
                  <a:pt x="25" y="46"/>
                  <a:pt x="25" y="46"/>
                  <a:pt x="25" y="46"/>
                </a:cubicBezTo>
                <a:cubicBezTo>
                  <a:pt x="25" y="46"/>
                  <a:pt x="25" y="46"/>
                  <a:pt x="25" y="46"/>
                </a:cubicBezTo>
                <a:cubicBezTo>
                  <a:pt x="25" y="46"/>
                  <a:pt x="25" y="46"/>
                  <a:pt x="25" y="46"/>
                </a:cubicBezTo>
                <a:cubicBezTo>
                  <a:pt x="25" y="46"/>
                  <a:pt x="25" y="46"/>
                  <a:pt x="25" y="46"/>
                </a:cubicBezTo>
                <a:cubicBezTo>
                  <a:pt x="25" y="46"/>
                  <a:pt x="25" y="46"/>
                  <a:pt x="25" y="46"/>
                </a:cubicBezTo>
                <a:cubicBezTo>
                  <a:pt x="25" y="46"/>
                  <a:pt x="25" y="46"/>
                  <a:pt x="25" y="46"/>
                </a:cubicBezTo>
                <a:cubicBezTo>
                  <a:pt x="26" y="46"/>
                  <a:pt x="26" y="46"/>
                  <a:pt x="26" y="46"/>
                </a:cubicBezTo>
                <a:cubicBezTo>
                  <a:pt x="26" y="46"/>
                  <a:pt x="26" y="46"/>
                  <a:pt x="26" y="46"/>
                </a:cubicBezTo>
                <a:cubicBezTo>
                  <a:pt x="26" y="46"/>
                  <a:pt x="26" y="46"/>
                  <a:pt x="26" y="46"/>
                </a:cubicBezTo>
                <a:cubicBezTo>
                  <a:pt x="26" y="46"/>
                  <a:pt x="26" y="46"/>
                  <a:pt x="26" y="46"/>
                </a:cubicBezTo>
                <a:cubicBezTo>
                  <a:pt x="26" y="46"/>
                  <a:pt x="26" y="46"/>
                  <a:pt x="26" y="46"/>
                </a:cubicBezTo>
                <a:cubicBezTo>
                  <a:pt x="26" y="46"/>
                  <a:pt x="26" y="46"/>
                  <a:pt x="26" y="46"/>
                </a:cubicBezTo>
                <a:cubicBezTo>
                  <a:pt x="26" y="46"/>
                  <a:pt x="26" y="46"/>
                  <a:pt x="26" y="46"/>
                </a:cubicBezTo>
                <a:cubicBezTo>
                  <a:pt x="26" y="46"/>
                  <a:pt x="26" y="46"/>
                  <a:pt x="26" y="46"/>
                </a:cubicBezTo>
                <a:cubicBezTo>
                  <a:pt x="26" y="46"/>
                  <a:pt x="26" y="46"/>
                  <a:pt x="26" y="46"/>
                </a:cubicBezTo>
                <a:cubicBezTo>
                  <a:pt x="26" y="46"/>
                  <a:pt x="26" y="46"/>
                  <a:pt x="26" y="46"/>
                </a:cubicBezTo>
                <a:cubicBezTo>
                  <a:pt x="26" y="46"/>
                  <a:pt x="26" y="46"/>
                  <a:pt x="26" y="46"/>
                </a:cubicBezTo>
                <a:cubicBezTo>
                  <a:pt x="26" y="46"/>
                  <a:pt x="26" y="46"/>
                  <a:pt x="26" y="46"/>
                </a:cubicBezTo>
                <a:cubicBezTo>
                  <a:pt x="26" y="46"/>
                  <a:pt x="26" y="46"/>
                  <a:pt x="26" y="46"/>
                </a:cubicBezTo>
                <a:cubicBezTo>
                  <a:pt x="26" y="46"/>
                  <a:pt x="26" y="46"/>
                  <a:pt x="26" y="46"/>
                </a:cubicBezTo>
                <a:cubicBezTo>
                  <a:pt x="26" y="46"/>
                  <a:pt x="26" y="46"/>
                  <a:pt x="26" y="46"/>
                </a:cubicBezTo>
                <a:cubicBezTo>
                  <a:pt x="26" y="46"/>
                  <a:pt x="26" y="46"/>
                  <a:pt x="26" y="46"/>
                </a:cubicBezTo>
                <a:cubicBezTo>
                  <a:pt x="26" y="46"/>
                  <a:pt x="26" y="46"/>
                  <a:pt x="26" y="46"/>
                </a:cubicBezTo>
                <a:cubicBezTo>
                  <a:pt x="26" y="46"/>
                  <a:pt x="26" y="46"/>
                  <a:pt x="26" y="46"/>
                </a:cubicBezTo>
                <a:cubicBezTo>
                  <a:pt x="26" y="46"/>
                  <a:pt x="26" y="46"/>
                  <a:pt x="26" y="46"/>
                </a:cubicBezTo>
                <a:cubicBezTo>
                  <a:pt x="26" y="46"/>
                  <a:pt x="26" y="46"/>
                  <a:pt x="26" y="46"/>
                </a:cubicBezTo>
                <a:cubicBezTo>
                  <a:pt x="26" y="46"/>
                  <a:pt x="26" y="46"/>
                  <a:pt x="26" y="46"/>
                </a:cubicBezTo>
                <a:cubicBezTo>
                  <a:pt x="26" y="46"/>
                  <a:pt x="26" y="46"/>
                  <a:pt x="26" y="46"/>
                </a:cubicBezTo>
                <a:cubicBezTo>
                  <a:pt x="26" y="46"/>
                  <a:pt x="26" y="46"/>
                  <a:pt x="26" y="46"/>
                </a:cubicBezTo>
                <a:cubicBezTo>
                  <a:pt x="25" y="46"/>
                  <a:pt x="25" y="46"/>
                  <a:pt x="25" y="46"/>
                </a:cubicBezTo>
                <a:cubicBezTo>
                  <a:pt x="25" y="46"/>
                  <a:pt x="25" y="46"/>
                  <a:pt x="25" y="46"/>
                </a:cubicBezTo>
                <a:cubicBezTo>
                  <a:pt x="25" y="46"/>
                  <a:pt x="25" y="46"/>
                  <a:pt x="25" y="46"/>
                </a:cubicBezTo>
                <a:cubicBezTo>
                  <a:pt x="25" y="46"/>
                  <a:pt x="25" y="46"/>
                  <a:pt x="25" y="46"/>
                </a:cubicBezTo>
                <a:cubicBezTo>
                  <a:pt x="25" y="46"/>
                  <a:pt x="25" y="46"/>
                  <a:pt x="25" y="46"/>
                </a:cubicBezTo>
                <a:cubicBezTo>
                  <a:pt x="25" y="47"/>
                  <a:pt x="25" y="47"/>
                  <a:pt x="25" y="47"/>
                </a:cubicBezTo>
                <a:cubicBezTo>
                  <a:pt x="25" y="47"/>
                  <a:pt x="25" y="47"/>
                  <a:pt x="25" y="47"/>
                </a:cubicBezTo>
                <a:cubicBezTo>
                  <a:pt x="25" y="47"/>
                  <a:pt x="25" y="47"/>
                  <a:pt x="25" y="47"/>
                </a:cubicBezTo>
                <a:cubicBezTo>
                  <a:pt x="25" y="47"/>
                  <a:pt x="25" y="47"/>
                  <a:pt x="25" y="47"/>
                </a:cubicBezTo>
                <a:cubicBezTo>
                  <a:pt x="25" y="47"/>
                  <a:pt x="26" y="47"/>
                  <a:pt x="26" y="47"/>
                </a:cubicBezTo>
                <a:cubicBezTo>
                  <a:pt x="26" y="47"/>
                  <a:pt x="26" y="47"/>
                  <a:pt x="26" y="47"/>
                </a:cubicBezTo>
                <a:cubicBezTo>
                  <a:pt x="26" y="47"/>
                  <a:pt x="26" y="47"/>
                  <a:pt x="26" y="47"/>
                </a:cubicBezTo>
                <a:cubicBezTo>
                  <a:pt x="26" y="47"/>
                  <a:pt x="26" y="47"/>
                  <a:pt x="26" y="47"/>
                </a:cubicBezTo>
                <a:cubicBezTo>
                  <a:pt x="26" y="47"/>
                  <a:pt x="26" y="47"/>
                  <a:pt x="26" y="47"/>
                </a:cubicBezTo>
                <a:cubicBezTo>
                  <a:pt x="26" y="47"/>
                  <a:pt x="26" y="47"/>
                  <a:pt x="26" y="47"/>
                </a:cubicBezTo>
                <a:cubicBezTo>
                  <a:pt x="26" y="47"/>
                  <a:pt x="26" y="47"/>
                  <a:pt x="26" y="47"/>
                </a:cubicBezTo>
                <a:cubicBezTo>
                  <a:pt x="26" y="47"/>
                  <a:pt x="26" y="47"/>
                  <a:pt x="26" y="47"/>
                </a:cubicBezTo>
                <a:cubicBezTo>
                  <a:pt x="26" y="47"/>
                  <a:pt x="26" y="47"/>
                  <a:pt x="26" y="47"/>
                </a:cubicBezTo>
                <a:cubicBezTo>
                  <a:pt x="26" y="47"/>
                  <a:pt x="26" y="47"/>
                  <a:pt x="26" y="47"/>
                </a:cubicBezTo>
                <a:cubicBezTo>
                  <a:pt x="26" y="47"/>
                  <a:pt x="26" y="47"/>
                  <a:pt x="26" y="47"/>
                </a:cubicBezTo>
                <a:cubicBezTo>
                  <a:pt x="26" y="47"/>
                  <a:pt x="26" y="47"/>
                  <a:pt x="26" y="47"/>
                </a:cubicBezTo>
                <a:cubicBezTo>
                  <a:pt x="26" y="47"/>
                  <a:pt x="26" y="47"/>
                  <a:pt x="26" y="47"/>
                </a:cubicBezTo>
                <a:cubicBezTo>
                  <a:pt x="26" y="47"/>
                  <a:pt x="26" y="47"/>
                  <a:pt x="26" y="47"/>
                </a:cubicBezTo>
                <a:cubicBezTo>
                  <a:pt x="26" y="47"/>
                  <a:pt x="26" y="47"/>
                  <a:pt x="26" y="47"/>
                </a:cubicBezTo>
                <a:cubicBezTo>
                  <a:pt x="26" y="47"/>
                  <a:pt x="26" y="47"/>
                  <a:pt x="26" y="47"/>
                </a:cubicBezTo>
                <a:cubicBezTo>
                  <a:pt x="26" y="47"/>
                  <a:pt x="26" y="47"/>
                  <a:pt x="26" y="47"/>
                </a:cubicBezTo>
                <a:cubicBezTo>
                  <a:pt x="26" y="47"/>
                  <a:pt x="26" y="47"/>
                  <a:pt x="26" y="47"/>
                </a:cubicBezTo>
                <a:cubicBezTo>
                  <a:pt x="26" y="47"/>
                  <a:pt x="26" y="47"/>
                  <a:pt x="26" y="47"/>
                </a:cubicBezTo>
                <a:cubicBezTo>
                  <a:pt x="26" y="46"/>
                  <a:pt x="26" y="46"/>
                  <a:pt x="26" y="46"/>
                </a:cubicBezTo>
                <a:cubicBezTo>
                  <a:pt x="26" y="46"/>
                  <a:pt x="26" y="46"/>
                  <a:pt x="26" y="46"/>
                </a:cubicBezTo>
                <a:cubicBezTo>
                  <a:pt x="26" y="46"/>
                  <a:pt x="26" y="46"/>
                  <a:pt x="26" y="46"/>
                </a:cubicBezTo>
                <a:cubicBezTo>
                  <a:pt x="26" y="46"/>
                  <a:pt x="26" y="46"/>
                  <a:pt x="26" y="46"/>
                </a:cubicBezTo>
                <a:cubicBezTo>
                  <a:pt x="26" y="46"/>
                  <a:pt x="26" y="46"/>
                  <a:pt x="26" y="46"/>
                </a:cubicBezTo>
                <a:cubicBezTo>
                  <a:pt x="26" y="46"/>
                  <a:pt x="26" y="46"/>
                  <a:pt x="26" y="46"/>
                </a:cubicBezTo>
                <a:cubicBezTo>
                  <a:pt x="26" y="46"/>
                  <a:pt x="26" y="46"/>
                  <a:pt x="26" y="46"/>
                </a:cubicBezTo>
                <a:cubicBezTo>
                  <a:pt x="26" y="46"/>
                  <a:pt x="26" y="46"/>
                  <a:pt x="26" y="46"/>
                </a:cubicBezTo>
                <a:cubicBezTo>
                  <a:pt x="26" y="46"/>
                  <a:pt x="26" y="46"/>
                  <a:pt x="26" y="46"/>
                </a:cubicBezTo>
                <a:cubicBezTo>
                  <a:pt x="26" y="46"/>
                  <a:pt x="26" y="46"/>
                  <a:pt x="26" y="46"/>
                </a:cubicBezTo>
                <a:cubicBezTo>
                  <a:pt x="26" y="46"/>
                  <a:pt x="26" y="46"/>
                  <a:pt x="26" y="46"/>
                </a:cubicBezTo>
                <a:cubicBezTo>
                  <a:pt x="26" y="46"/>
                  <a:pt x="26" y="46"/>
                  <a:pt x="26" y="46"/>
                </a:cubicBezTo>
                <a:cubicBezTo>
                  <a:pt x="26" y="46"/>
                  <a:pt x="26" y="46"/>
                  <a:pt x="26" y="46"/>
                </a:cubicBezTo>
                <a:cubicBezTo>
                  <a:pt x="26" y="46"/>
                  <a:pt x="26" y="46"/>
                  <a:pt x="26" y="46"/>
                </a:cubicBezTo>
                <a:cubicBezTo>
                  <a:pt x="26" y="46"/>
                  <a:pt x="26" y="46"/>
                  <a:pt x="26" y="46"/>
                </a:cubicBezTo>
                <a:cubicBezTo>
                  <a:pt x="26" y="46"/>
                  <a:pt x="26" y="46"/>
                  <a:pt x="26" y="46"/>
                </a:cubicBezTo>
                <a:cubicBezTo>
                  <a:pt x="26" y="46"/>
                  <a:pt x="26" y="46"/>
                  <a:pt x="26" y="46"/>
                </a:cubicBezTo>
                <a:cubicBezTo>
                  <a:pt x="26" y="46"/>
                  <a:pt x="26" y="46"/>
                  <a:pt x="26" y="46"/>
                </a:cubicBezTo>
                <a:cubicBezTo>
                  <a:pt x="26" y="46"/>
                  <a:pt x="26" y="46"/>
                  <a:pt x="26" y="46"/>
                </a:cubicBezTo>
                <a:cubicBezTo>
                  <a:pt x="26" y="46"/>
                  <a:pt x="26" y="46"/>
                  <a:pt x="26" y="46"/>
                </a:cubicBezTo>
                <a:cubicBezTo>
                  <a:pt x="26" y="46"/>
                  <a:pt x="26" y="46"/>
                  <a:pt x="27" y="46"/>
                </a:cubicBezTo>
                <a:cubicBezTo>
                  <a:pt x="27" y="46"/>
                  <a:pt x="27" y="46"/>
                  <a:pt x="27" y="46"/>
                </a:cubicBezTo>
                <a:cubicBezTo>
                  <a:pt x="27" y="46"/>
                  <a:pt x="27" y="46"/>
                  <a:pt x="27" y="46"/>
                </a:cubicBezTo>
                <a:cubicBezTo>
                  <a:pt x="27" y="46"/>
                  <a:pt x="27" y="46"/>
                  <a:pt x="27" y="46"/>
                </a:cubicBezTo>
                <a:cubicBezTo>
                  <a:pt x="27" y="46"/>
                  <a:pt x="27" y="46"/>
                  <a:pt x="27" y="46"/>
                </a:cubicBezTo>
                <a:cubicBezTo>
                  <a:pt x="27" y="46"/>
                  <a:pt x="27" y="46"/>
                  <a:pt x="27" y="46"/>
                </a:cubicBezTo>
                <a:cubicBezTo>
                  <a:pt x="27" y="46"/>
                  <a:pt x="27" y="46"/>
                  <a:pt x="27" y="46"/>
                </a:cubicBezTo>
                <a:cubicBezTo>
                  <a:pt x="27" y="46"/>
                  <a:pt x="27" y="46"/>
                  <a:pt x="27" y="46"/>
                </a:cubicBezTo>
                <a:cubicBezTo>
                  <a:pt x="27" y="46"/>
                  <a:pt x="27" y="46"/>
                  <a:pt x="27" y="46"/>
                </a:cubicBezTo>
                <a:cubicBezTo>
                  <a:pt x="27" y="47"/>
                  <a:pt x="27" y="47"/>
                  <a:pt x="27" y="47"/>
                </a:cubicBezTo>
                <a:cubicBezTo>
                  <a:pt x="27" y="47"/>
                  <a:pt x="27" y="47"/>
                  <a:pt x="27" y="47"/>
                </a:cubicBezTo>
                <a:cubicBezTo>
                  <a:pt x="27" y="47"/>
                  <a:pt x="27" y="47"/>
                  <a:pt x="27" y="47"/>
                </a:cubicBezTo>
                <a:cubicBezTo>
                  <a:pt x="27" y="47"/>
                  <a:pt x="27" y="47"/>
                  <a:pt x="27" y="47"/>
                </a:cubicBezTo>
                <a:cubicBezTo>
                  <a:pt x="27" y="47"/>
                  <a:pt x="27" y="47"/>
                  <a:pt x="27" y="47"/>
                </a:cubicBezTo>
                <a:cubicBezTo>
                  <a:pt x="27" y="47"/>
                  <a:pt x="27" y="47"/>
                  <a:pt x="27" y="47"/>
                </a:cubicBezTo>
                <a:cubicBezTo>
                  <a:pt x="27" y="47"/>
                  <a:pt x="27" y="47"/>
                  <a:pt x="27" y="47"/>
                </a:cubicBezTo>
                <a:cubicBezTo>
                  <a:pt x="27" y="47"/>
                  <a:pt x="27" y="47"/>
                  <a:pt x="27" y="47"/>
                </a:cubicBezTo>
                <a:cubicBezTo>
                  <a:pt x="27" y="47"/>
                  <a:pt x="27" y="47"/>
                  <a:pt x="27" y="47"/>
                </a:cubicBezTo>
                <a:cubicBezTo>
                  <a:pt x="27" y="47"/>
                  <a:pt x="27" y="47"/>
                  <a:pt x="27" y="47"/>
                </a:cubicBezTo>
                <a:cubicBezTo>
                  <a:pt x="27" y="47"/>
                  <a:pt x="27" y="47"/>
                  <a:pt x="27" y="47"/>
                </a:cubicBezTo>
                <a:cubicBezTo>
                  <a:pt x="27" y="47"/>
                  <a:pt x="27" y="47"/>
                  <a:pt x="27" y="47"/>
                </a:cubicBezTo>
                <a:cubicBezTo>
                  <a:pt x="27" y="47"/>
                  <a:pt x="27" y="47"/>
                  <a:pt x="27" y="47"/>
                </a:cubicBezTo>
                <a:cubicBezTo>
                  <a:pt x="27" y="47"/>
                  <a:pt x="27" y="47"/>
                  <a:pt x="27" y="47"/>
                </a:cubicBezTo>
                <a:cubicBezTo>
                  <a:pt x="27" y="47"/>
                  <a:pt x="27" y="47"/>
                  <a:pt x="27" y="47"/>
                </a:cubicBezTo>
                <a:cubicBezTo>
                  <a:pt x="27" y="47"/>
                  <a:pt x="27" y="47"/>
                  <a:pt x="27" y="47"/>
                </a:cubicBezTo>
                <a:cubicBezTo>
                  <a:pt x="27" y="47"/>
                  <a:pt x="27" y="47"/>
                  <a:pt x="27" y="47"/>
                </a:cubicBezTo>
                <a:cubicBezTo>
                  <a:pt x="27" y="47"/>
                  <a:pt x="27" y="47"/>
                  <a:pt x="27" y="47"/>
                </a:cubicBezTo>
                <a:cubicBezTo>
                  <a:pt x="27" y="47"/>
                  <a:pt x="27" y="47"/>
                  <a:pt x="27" y="47"/>
                </a:cubicBezTo>
                <a:cubicBezTo>
                  <a:pt x="27" y="47"/>
                  <a:pt x="27" y="47"/>
                  <a:pt x="27" y="47"/>
                </a:cubicBezTo>
                <a:cubicBezTo>
                  <a:pt x="27" y="47"/>
                  <a:pt x="27" y="47"/>
                  <a:pt x="27" y="47"/>
                </a:cubicBezTo>
                <a:cubicBezTo>
                  <a:pt x="27" y="47"/>
                  <a:pt x="27" y="47"/>
                  <a:pt x="27" y="47"/>
                </a:cubicBezTo>
                <a:cubicBezTo>
                  <a:pt x="27" y="47"/>
                  <a:pt x="27" y="47"/>
                  <a:pt x="27" y="47"/>
                </a:cubicBezTo>
                <a:cubicBezTo>
                  <a:pt x="27" y="47"/>
                  <a:pt x="27" y="47"/>
                  <a:pt x="27" y="47"/>
                </a:cubicBezTo>
                <a:cubicBezTo>
                  <a:pt x="27" y="47"/>
                  <a:pt x="27" y="47"/>
                  <a:pt x="27" y="47"/>
                </a:cubicBezTo>
                <a:cubicBezTo>
                  <a:pt x="27" y="47"/>
                  <a:pt x="27" y="47"/>
                  <a:pt x="27" y="47"/>
                </a:cubicBezTo>
                <a:cubicBezTo>
                  <a:pt x="27" y="47"/>
                  <a:pt x="27" y="47"/>
                  <a:pt x="27" y="47"/>
                </a:cubicBezTo>
                <a:cubicBezTo>
                  <a:pt x="27" y="47"/>
                  <a:pt x="27" y="47"/>
                  <a:pt x="27" y="47"/>
                </a:cubicBezTo>
                <a:cubicBezTo>
                  <a:pt x="27" y="47"/>
                  <a:pt x="27" y="47"/>
                  <a:pt x="27" y="47"/>
                </a:cubicBezTo>
                <a:cubicBezTo>
                  <a:pt x="27" y="47"/>
                  <a:pt x="27" y="47"/>
                  <a:pt x="27" y="47"/>
                </a:cubicBezTo>
                <a:cubicBezTo>
                  <a:pt x="27" y="47"/>
                  <a:pt x="27" y="47"/>
                  <a:pt x="27" y="47"/>
                </a:cubicBezTo>
                <a:cubicBezTo>
                  <a:pt x="27" y="47"/>
                  <a:pt x="27" y="47"/>
                  <a:pt x="27" y="47"/>
                </a:cubicBezTo>
                <a:cubicBezTo>
                  <a:pt x="27" y="47"/>
                  <a:pt x="27" y="47"/>
                  <a:pt x="27" y="47"/>
                </a:cubicBezTo>
                <a:cubicBezTo>
                  <a:pt x="27" y="47"/>
                  <a:pt x="27" y="47"/>
                  <a:pt x="27" y="47"/>
                </a:cubicBezTo>
                <a:cubicBezTo>
                  <a:pt x="27" y="47"/>
                  <a:pt x="27" y="47"/>
                  <a:pt x="27" y="47"/>
                </a:cubicBezTo>
                <a:cubicBezTo>
                  <a:pt x="27" y="47"/>
                  <a:pt x="27" y="47"/>
                  <a:pt x="27" y="47"/>
                </a:cubicBezTo>
                <a:cubicBezTo>
                  <a:pt x="27" y="47"/>
                  <a:pt x="27" y="47"/>
                  <a:pt x="27" y="47"/>
                </a:cubicBezTo>
                <a:cubicBezTo>
                  <a:pt x="27" y="47"/>
                  <a:pt x="27" y="47"/>
                  <a:pt x="27" y="47"/>
                </a:cubicBezTo>
                <a:cubicBezTo>
                  <a:pt x="27" y="47"/>
                  <a:pt x="27" y="47"/>
                  <a:pt x="27" y="47"/>
                </a:cubicBezTo>
                <a:cubicBezTo>
                  <a:pt x="27" y="47"/>
                  <a:pt x="27" y="47"/>
                  <a:pt x="28" y="47"/>
                </a:cubicBezTo>
                <a:cubicBezTo>
                  <a:pt x="28" y="47"/>
                  <a:pt x="28" y="47"/>
                  <a:pt x="28" y="47"/>
                </a:cubicBezTo>
                <a:cubicBezTo>
                  <a:pt x="28" y="47"/>
                  <a:pt x="28" y="47"/>
                  <a:pt x="28" y="47"/>
                </a:cubicBezTo>
                <a:cubicBezTo>
                  <a:pt x="28" y="47"/>
                  <a:pt x="28" y="47"/>
                  <a:pt x="28" y="47"/>
                </a:cubicBezTo>
                <a:cubicBezTo>
                  <a:pt x="28" y="47"/>
                  <a:pt x="28" y="47"/>
                  <a:pt x="28" y="47"/>
                </a:cubicBezTo>
                <a:cubicBezTo>
                  <a:pt x="28" y="47"/>
                  <a:pt x="28" y="47"/>
                  <a:pt x="28" y="47"/>
                </a:cubicBezTo>
                <a:cubicBezTo>
                  <a:pt x="28" y="47"/>
                  <a:pt x="28" y="47"/>
                  <a:pt x="28" y="47"/>
                </a:cubicBezTo>
                <a:cubicBezTo>
                  <a:pt x="28" y="47"/>
                  <a:pt x="28" y="47"/>
                  <a:pt x="28" y="47"/>
                </a:cubicBezTo>
                <a:cubicBezTo>
                  <a:pt x="28" y="47"/>
                  <a:pt x="28" y="47"/>
                  <a:pt x="28" y="47"/>
                </a:cubicBezTo>
                <a:cubicBezTo>
                  <a:pt x="28" y="47"/>
                  <a:pt x="28" y="47"/>
                  <a:pt x="28" y="47"/>
                </a:cubicBezTo>
                <a:cubicBezTo>
                  <a:pt x="28" y="47"/>
                  <a:pt x="28" y="47"/>
                  <a:pt x="28" y="47"/>
                </a:cubicBezTo>
                <a:cubicBezTo>
                  <a:pt x="28" y="47"/>
                  <a:pt x="28" y="47"/>
                  <a:pt x="28" y="47"/>
                </a:cubicBezTo>
                <a:cubicBezTo>
                  <a:pt x="28" y="47"/>
                  <a:pt x="28" y="47"/>
                  <a:pt x="28" y="47"/>
                </a:cubicBezTo>
                <a:cubicBezTo>
                  <a:pt x="28" y="47"/>
                  <a:pt x="28" y="47"/>
                  <a:pt x="28" y="47"/>
                </a:cubicBezTo>
                <a:cubicBezTo>
                  <a:pt x="28" y="47"/>
                  <a:pt x="28" y="47"/>
                  <a:pt x="28" y="47"/>
                </a:cubicBezTo>
                <a:cubicBezTo>
                  <a:pt x="28" y="47"/>
                  <a:pt x="28" y="47"/>
                  <a:pt x="28" y="47"/>
                </a:cubicBezTo>
                <a:cubicBezTo>
                  <a:pt x="28" y="47"/>
                  <a:pt x="28" y="47"/>
                  <a:pt x="28" y="47"/>
                </a:cubicBezTo>
                <a:cubicBezTo>
                  <a:pt x="28" y="47"/>
                  <a:pt x="28" y="47"/>
                  <a:pt x="28" y="47"/>
                </a:cubicBezTo>
                <a:cubicBezTo>
                  <a:pt x="28" y="47"/>
                  <a:pt x="28" y="47"/>
                  <a:pt x="28" y="47"/>
                </a:cubicBezTo>
                <a:cubicBezTo>
                  <a:pt x="28" y="47"/>
                  <a:pt x="28" y="47"/>
                  <a:pt x="28" y="47"/>
                </a:cubicBezTo>
                <a:cubicBezTo>
                  <a:pt x="28" y="47"/>
                  <a:pt x="28" y="47"/>
                  <a:pt x="28" y="47"/>
                </a:cubicBezTo>
                <a:cubicBezTo>
                  <a:pt x="28" y="47"/>
                  <a:pt x="28" y="47"/>
                  <a:pt x="28" y="47"/>
                </a:cubicBezTo>
                <a:cubicBezTo>
                  <a:pt x="28" y="47"/>
                  <a:pt x="28" y="47"/>
                  <a:pt x="28" y="47"/>
                </a:cubicBezTo>
                <a:cubicBezTo>
                  <a:pt x="28" y="47"/>
                  <a:pt x="28" y="47"/>
                  <a:pt x="28" y="47"/>
                </a:cubicBezTo>
                <a:cubicBezTo>
                  <a:pt x="28" y="47"/>
                  <a:pt x="28" y="47"/>
                  <a:pt x="28" y="47"/>
                </a:cubicBezTo>
                <a:cubicBezTo>
                  <a:pt x="28" y="47"/>
                  <a:pt x="28" y="47"/>
                  <a:pt x="28" y="47"/>
                </a:cubicBezTo>
                <a:cubicBezTo>
                  <a:pt x="28" y="47"/>
                  <a:pt x="28" y="47"/>
                  <a:pt x="28" y="47"/>
                </a:cubicBezTo>
                <a:cubicBezTo>
                  <a:pt x="28" y="47"/>
                  <a:pt x="28" y="47"/>
                  <a:pt x="28" y="47"/>
                </a:cubicBezTo>
                <a:cubicBezTo>
                  <a:pt x="28" y="47"/>
                  <a:pt x="28" y="47"/>
                  <a:pt x="28" y="47"/>
                </a:cubicBezTo>
                <a:cubicBezTo>
                  <a:pt x="29" y="47"/>
                  <a:pt x="29" y="47"/>
                  <a:pt x="29" y="47"/>
                </a:cubicBezTo>
                <a:cubicBezTo>
                  <a:pt x="29" y="47"/>
                  <a:pt x="29" y="47"/>
                  <a:pt x="29" y="47"/>
                </a:cubicBezTo>
                <a:cubicBezTo>
                  <a:pt x="29" y="47"/>
                  <a:pt x="29" y="47"/>
                  <a:pt x="29" y="47"/>
                </a:cubicBezTo>
                <a:cubicBezTo>
                  <a:pt x="29" y="47"/>
                  <a:pt x="29" y="47"/>
                  <a:pt x="29" y="47"/>
                </a:cubicBezTo>
                <a:cubicBezTo>
                  <a:pt x="29" y="47"/>
                  <a:pt x="29" y="47"/>
                  <a:pt x="29" y="47"/>
                </a:cubicBezTo>
                <a:cubicBezTo>
                  <a:pt x="29" y="47"/>
                  <a:pt x="29" y="47"/>
                  <a:pt x="29" y="47"/>
                </a:cubicBezTo>
                <a:cubicBezTo>
                  <a:pt x="29" y="47"/>
                  <a:pt x="29" y="47"/>
                  <a:pt x="29" y="47"/>
                </a:cubicBezTo>
                <a:cubicBezTo>
                  <a:pt x="29" y="47"/>
                  <a:pt x="29" y="47"/>
                  <a:pt x="29" y="47"/>
                </a:cubicBezTo>
                <a:cubicBezTo>
                  <a:pt x="29" y="47"/>
                  <a:pt x="29" y="47"/>
                  <a:pt x="29" y="47"/>
                </a:cubicBezTo>
                <a:cubicBezTo>
                  <a:pt x="29" y="47"/>
                  <a:pt x="29" y="47"/>
                  <a:pt x="29" y="47"/>
                </a:cubicBezTo>
                <a:cubicBezTo>
                  <a:pt x="29" y="47"/>
                  <a:pt x="29" y="47"/>
                  <a:pt x="29" y="47"/>
                </a:cubicBezTo>
                <a:cubicBezTo>
                  <a:pt x="29" y="47"/>
                  <a:pt x="29" y="47"/>
                  <a:pt x="29" y="47"/>
                </a:cubicBezTo>
                <a:cubicBezTo>
                  <a:pt x="29" y="47"/>
                  <a:pt x="29" y="47"/>
                  <a:pt x="29" y="47"/>
                </a:cubicBezTo>
                <a:cubicBezTo>
                  <a:pt x="29" y="47"/>
                  <a:pt x="29" y="47"/>
                  <a:pt x="29" y="47"/>
                </a:cubicBezTo>
                <a:cubicBezTo>
                  <a:pt x="29" y="47"/>
                  <a:pt x="29" y="47"/>
                  <a:pt x="29" y="47"/>
                </a:cubicBezTo>
                <a:cubicBezTo>
                  <a:pt x="29" y="47"/>
                  <a:pt x="29" y="47"/>
                  <a:pt x="29" y="47"/>
                </a:cubicBezTo>
                <a:cubicBezTo>
                  <a:pt x="29" y="47"/>
                  <a:pt x="29" y="47"/>
                  <a:pt x="29" y="47"/>
                </a:cubicBezTo>
                <a:cubicBezTo>
                  <a:pt x="29" y="47"/>
                  <a:pt x="29" y="47"/>
                  <a:pt x="29" y="47"/>
                </a:cubicBezTo>
                <a:cubicBezTo>
                  <a:pt x="29" y="47"/>
                  <a:pt x="29" y="48"/>
                  <a:pt x="29" y="48"/>
                </a:cubicBezTo>
                <a:cubicBezTo>
                  <a:pt x="29" y="48"/>
                  <a:pt x="29" y="48"/>
                  <a:pt x="29" y="48"/>
                </a:cubicBezTo>
                <a:cubicBezTo>
                  <a:pt x="29" y="48"/>
                  <a:pt x="29" y="48"/>
                  <a:pt x="29" y="48"/>
                </a:cubicBezTo>
                <a:cubicBezTo>
                  <a:pt x="29" y="48"/>
                  <a:pt x="29" y="48"/>
                  <a:pt x="29" y="48"/>
                </a:cubicBezTo>
                <a:cubicBezTo>
                  <a:pt x="29" y="48"/>
                  <a:pt x="29" y="48"/>
                  <a:pt x="29" y="48"/>
                </a:cubicBezTo>
                <a:cubicBezTo>
                  <a:pt x="29" y="48"/>
                  <a:pt x="29" y="48"/>
                  <a:pt x="29" y="48"/>
                </a:cubicBezTo>
                <a:cubicBezTo>
                  <a:pt x="29" y="48"/>
                  <a:pt x="29" y="48"/>
                  <a:pt x="29" y="48"/>
                </a:cubicBezTo>
                <a:cubicBezTo>
                  <a:pt x="29" y="48"/>
                  <a:pt x="29" y="48"/>
                  <a:pt x="29" y="48"/>
                </a:cubicBezTo>
                <a:cubicBezTo>
                  <a:pt x="29" y="48"/>
                  <a:pt x="29" y="48"/>
                  <a:pt x="29" y="48"/>
                </a:cubicBezTo>
                <a:cubicBezTo>
                  <a:pt x="29" y="48"/>
                  <a:pt x="29" y="48"/>
                  <a:pt x="29" y="48"/>
                </a:cubicBezTo>
                <a:cubicBezTo>
                  <a:pt x="29" y="48"/>
                  <a:pt x="29" y="48"/>
                  <a:pt x="29" y="48"/>
                </a:cubicBezTo>
                <a:cubicBezTo>
                  <a:pt x="29" y="48"/>
                  <a:pt x="29" y="48"/>
                  <a:pt x="29" y="48"/>
                </a:cubicBezTo>
                <a:cubicBezTo>
                  <a:pt x="29" y="48"/>
                  <a:pt x="29" y="48"/>
                  <a:pt x="29" y="48"/>
                </a:cubicBezTo>
                <a:cubicBezTo>
                  <a:pt x="29" y="48"/>
                  <a:pt x="29" y="48"/>
                  <a:pt x="29" y="48"/>
                </a:cubicBezTo>
                <a:cubicBezTo>
                  <a:pt x="29" y="48"/>
                  <a:pt x="29" y="48"/>
                  <a:pt x="29" y="48"/>
                </a:cubicBezTo>
                <a:cubicBezTo>
                  <a:pt x="29" y="48"/>
                  <a:pt x="29" y="48"/>
                  <a:pt x="29" y="48"/>
                </a:cubicBezTo>
                <a:cubicBezTo>
                  <a:pt x="29" y="48"/>
                  <a:pt x="29" y="48"/>
                  <a:pt x="29" y="48"/>
                </a:cubicBezTo>
                <a:cubicBezTo>
                  <a:pt x="29" y="48"/>
                  <a:pt x="29" y="48"/>
                  <a:pt x="29" y="48"/>
                </a:cubicBezTo>
                <a:cubicBezTo>
                  <a:pt x="29" y="48"/>
                  <a:pt x="29" y="48"/>
                  <a:pt x="29" y="48"/>
                </a:cubicBezTo>
                <a:cubicBezTo>
                  <a:pt x="29" y="48"/>
                  <a:pt x="29" y="48"/>
                  <a:pt x="29" y="49"/>
                </a:cubicBezTo>
                <a:cubicBezTo>
                  <a:pt x="29" y="49"/>
                  <a:pt x="29" y="49"/>
                  <a:pt x="29" y="49"/>
                </a:cubicBezTo>
                <a:cubicBezTo>
                  <a:pt x="29" y="49"/>
                  <a:pt x="29" y="49"/>
                  <a:pt x="29" y="49"/>
                </a:cubicBezTo>
                <a:cubicBezTo>
                  <a:pt x="29" y="49"/>
                  <a:pt x="29" y="49"/>
                  <a:pt x="29" y="49"/>
                </a:cubicBezTo>
                <a:cubicBezTo>
                  <a:pt x="29" y="49"/>
                  <a:pt x="29" y="49"/>
                  <a:pt x="29" y="49"/>
                </a:cubicBezTo>
                <a:cubicBezTo>
                  <a:pt x="29" y="49"/>
                  <a:pt x="29" y="49"/>
                  <a:pt x="29" y="49"/>
                </a:cubicBezTo>
                <a:cubicBezTo>
                  <a:pt x="29" y="49"/>
                  <a:pt x="29" y="49"/>
                  <a:pt x="29" y="49"/>
                </a:cubicBezTo>
                <a:cubicBezTo>
                  <a:pt x="29" y="49"/>
                  <a:pt x="29" y="49"/>
                  <a:pt x="29" y="49"/>
                </a:cubicBezTo>
                <a:cubicBezTo>
                  <a:pt x="29" y="49"/>
                  <a:pt x="29" y="49"/>
                  <a:pt x="29" y="49"/>
                </a:cubicBezTo>
                <a:cubicBezTo>
                  <a:pt x="29" y="49"/>
                  <a:pt x="29" y="49"/>
                  <a:pt x="29" y="49"/>
                </a:cubicBezTo>
                <a:cubicBezTo>
                  <a:pt x="29" y="49"/>
                  <a:pt x="29" y="49"/>
                  <a:pt x="29" y="49"/>
                </a:cubicBezTo>
                <a:cubicBezTo>
                  <a:pt x="29" y="49"/>
                  <a:pt x="29" y="49"/>
                  <a:pt x="29" y="49"/>
                </a:cubicBezTo>
                <a:cubicBezTo>
                  <a:pt x="29" y="49"/>
                  <a:pt x="29" y="49"/>
                  <a:pt x="29" y="49"/>
                </a:cubicBezTo>
                <a:cubicBezTo>
                  <a:pt x="29" y="49"/>
                  <a:pt x="29" y="49"/>
                  <a:pt x="29" y="49"/>
                </a:cubicBezTo>
                <a:cubicBezTo>
                  <a:pt x="29" y="49"/>
                  <a:pt x="29" y="49"/>
                  <a:pt x="28" y="49"/>
                </a:cubicBezTo>
                <a:cubicBezTo>
                  <a:pt x="28" y="49"/>
                  <a:pt x="28" y="49"/>
                  <a:pt x="28" y="49"/>
                </a:cubicBezTo>
                <a:cubicBezTo>
                  <a:pt x="28" y="49"/>
                  <a:pt x="28" y="49"/>
                  <a:pt x="28" y="49"/>
                </a:cubicBezTo>
                <a:cubicBezTo>
                  <a:pt x="28" y="49"/>
                  <a:pt x="28" y="49"/>
                  <a:pt x="28" y="49"/>
                </a:cubicBezTo>
                <a:cubicBezTo>
                  <a:pt x="28" y="49"/>
                  <a:pt x="28" y="49"/>
                  <a:pt x="28" y="49"/>
                </a:cubicBezTo>
                <a:cubicBezTo>
                  <a:pt x="28" y="49"/>
                  <a:pt x="28" y="49"/>
                  <a:pt x="28" y="49"/>
                </a:cubicBezTo>
                <a:cubicBezTo>
                  <a:pt x="28" y="49"/>
                  <a:pt x="28" y="49"/>
                  <a:pt x="28" y="49"/>
                </a:cubicBezTo>
                <a:cubicBezTo>
                  <a:pt x="28" y="49"/>
                  <a:pt x="28" y="49"/>
                  <a:pt x="28" y="49"/>
                </a:cubicBezTo>
                <a:cubicBezTo>
                  <a:pt x="28" y="49"/>
                  <a:pt x="28" y="49"/>
                  <a:pt x="28" y="49"/>
                </a:cubicBezTo>
                <a:cubicBezTo>
                  <a:pt x="28" y="49"/>
                  <a:pt x="28" y="49"/>
                  <a:pt x="28" y="49"/>
                </a:cubicBezTo>
                <a:cubicBezTo>
                  <a:pt x="28" y="49"/>
                  <a:pt x="28" y="49"/>
                  <a:pt x="28" y="49"/>
                </a:cubicBezTo>
                <a:cubicBezTo>
                  <a:pt x="28" y="49"/>
                  <a:pt x="28" y="49"/>
                  <a:pt x="28" y="49"/>
                </a:cubicBezTo>
                <a:cubicBezTo>
                  <a:pt x="28" y="49"/>
                  <a:pt x="28" y="49"/>
                  <a:pt x="28" y="49"/>
                </a:cubicBezTo>
                <a:cubicBezTo>
                  <a:pt x="28" y="49"/>
                  <a:pt x="28" y="49"/>
                  <a:pt x="28" y="49"/>
                </a:cubicBezTo>
                <a:cubicBezTo>
                  <a:pt x="28" y="49"/>
                  <a:pt x="28" y="49"/>
                  <a:pt x="28" y="49"/>
                </a:cubicBezTo>
                <a:cubicBezTo>
                  <a:pt x="28" y="49"/>
                  <a:pt x="28" y="49"/>
                  <a:pt x="28" y="49"/>
                </a:cubicBezTo>
                <a:cubicBezTo>
                  <a:pt x="28" y="49"/>
                  <a:pt x="28" y="49"/>
                  <a:pt x="28" y="49"/>
                </a:cubicBezTo>
                <a:cubicBezTo>
                  <a:pt x="28" y="49"/>
                  <a:pt x="28" y="49"/>
                  <a:pt x="28" y="49"/>
                </a:cubicBezTo>
                <a:cubicBezTo>
                  <a:pt x="28" y="49"/>
                  <a:pt x="28" y="49"/>
                  <a:pt x="28" y="49"/>
                </a:cubicBezTo>
                <a:cubicBezTo>
                  <a:pt x="28" y="49"/>
                  <a:pt x="28" y="49"/>
                  <a:pt x="28" y="49"/>
                </a:cubicBezTo>
                <a:cubicBezTo>
                  <a:pt x="28" y="49"/>
                  <a:pt x="28" y="49"/>
                  <a:pt x="28" y="49"/>
                </a:cubicBezTo>
                <a:cubicBezTo>
                  <a:pt x="28" y="49"/>
                  <a:pt x="28" y="49"/>
                  <a:pt x="28" y="49"/>
                </a:cubicBezTo>
                <a:cubicBezTo>
                  <a:pt x="28" y="49"/>
                  <a:pt x="28" y="49"/>
                  <a:pt x="28" y="49"/>
                </a:cubicBezTo>
                <a:cubicBezTo>
                  <a:pt x="28" y="49"/>
                  <a:pt x="28" y="49"/>
                  <a:pt x="28" y="49"/>
                </a:cubicBezTo>
                <a:cubicBezTo>
                  <a:pt x="28" y="49"/>
                  <a:pt x="28" y="49"/>
                  <a:pt x="28" y="49"/>
                </a:cubicBezTo>
                <a:cubicBezTo>
                  <a:pt x="28" y="49"/>
                  <a:pt x="28" y="49"/>
                  <a:pt x="28" y="49"/>
                </a:cubicBezTo>
                <a:cubicBezTo>
                  <a:pt x="28" y="49"/>
                  <a:pt x="28" y="49"/>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1"/>
                  <a:pt x="28" y="51"/>
                  <a:pt x="28" y="51"/>
                </a:cubicBezTo>
                <a:cubicBezTo>
                  <a:pt x="28" y="51"/>
                  <a:pt x="28" y="51"/>
                  <a:pt x="28" y="51"/>
                </a:cubicBezTo>
                <a:cubicBezTo>
                  <a:pt x="28" y="51"/>
                  <a:pt x="28" y="51"/>
                  <a:pt x="28" y="51"/>
                </a:cubicBezTo>
                <a:cubicBezTo>
                  <a:pt x="28" y="51"/>
                  <a:pt x="28" y="51"/>
                  <a:pt x="28" y="51"/>
                </a:cubicBezTo>
                <a:cubicBezTo>
                  <a:pt x="28" y="51"/>
                  <a:pt x="28" y="51"/>
                  <a:pt x="28" y="51"/>
                </a:cubicBezTo>
                <a:cubicBezTo>
                  <a:pt x="28" y="51"/>
                  <a:pt x="28" y="51"/>
                  <a:pt x="28" y="51"/>
                </a:cubicBezTo>
                <a:cubicBezTo>
                  <a:pt x="28" y="51"/>
                  <a:pt x="28" y="51"/>
                  <a:pt x="28" y="51"/>
                </a:cubicBezTo>
                <a:cubicBezTo>
                  <a:pt x="28" y="51"/>
                  <a:pt x="28" y="51"/>
                  <a:pt x="28" y="51"/>
                </a:cubicBezTo>
                <a:cubicBezTo>
                  <a:pt x="28" y="51"/>
                  <a:pt x="28" y="51"/>
                  <a:pt x="28" y="51"/>
                </a:cubicBezTo>
                <a:cubicBezTo>
                  <a:pt x="28" y="51"/>
                  <a:pt x="28" y="51"/>
                  <a:pt x="28" y="51"/>
                </a:cubicBezTo>
                <a:cubicBezTo>
                  <a:pt x="28" y="51"/>
                  <a:pt x="28" y="51"/>
                  <a:pt x="28" y="51"/>
                </a:cubicBezTo>
                <a:cubicBezTo>
                  <a:pt x="28" y="51"/>
                  <a:pt x="28" y="51"/>
                  <a:pt x="28" y="51"/>
                </a:cubicBezTo>
                <a:cubicBezTo>
                  <a:pt x="28" y="51"/>
                  <a:pt x="28" y="51"/>
                  <a:pt x="28" y="51"/>
                </a:cubicBezTo>
                <a:cubicBezTo>
                  <a:pt x="28" y="51"/>
                  <a:pt x="28" y="51"/>
                  <a:pt x="28" y="51"/>
                </a:cubicBezTo>
                <a:cubicBezTo>
                  <a:pt x="28" y="51"/>
                  <a:pt x="28" y="51"/>
                  <a:pt x="28" y="51"/>
                </a:cubicBezTo>
                <a:cubicBezTo>
                  <a:pt x="28" y="51"/>
                  <a:pt x="28" y="51"/>
                  <a:pt x="28" y="51"/>
                </a:cubicBezTo>
                <a:cubicBezTo>
                  <a:pt x="28" y="51"/>
                  <a:pt x="28" y="51"/>
                  <a:pt x="28" y="51"/>
                </a:cubicBezTo>
                <a:cubicBezTo>
                  <a:pt x="28" y="51"/>
                  <a:pt x="28" y="51"/>
                  <a:pt x="28" y="51"/>
                </a:cubicBezTo>
                <a:cubicBezTo>
                  <a:pt x="28" y="51"/>
                  <a:pt x="28" y="51"/>
                  <a:pt x="28" y="51"/>
                </a:cubicBezTo>
                <a:cubicBezTo>
                  <a:pt x="28" y="51"/>
                  <a:pt x="28" y="51"/>
                  <a:pt x="28" y="51"/>
                </a:cubicBezTo>
                <a:cubicBezTo>
                  <a:pt x="28" y="51"/>
                  <a:pt x="28" y="51"/>
                  <a:pt x="28" y="51"/>
                </a:cubicBezTo>
                <a:cubicBezTo>
                  <a:pt x="28" y="51"/>
                  <a:pt x="28" y="51"/>
                  <a:pt x="28" y="51"/>
                </a:cubicBezTo>
                <a:cubicBezTo>
                  <a:pt x="28" y="51"/>
                  <a:pt x="28" y="51"/>
                  <a:pt x="28" y="51"/>
                </a:cubicBezTo>
                <a:cubicBezTo>
                  <a:pt x="28" y="51"/>
                  <a:pt x="28" y="51"/>
                  <a:pt x="28" y="51"/>
                </a:cubicBezTo>
                <a:cubicBezTo>
                  <a:pt x="28" y="51"/>
                  <a:pt x="28" y="52"/>
                  <a:pt x="28" y="52"/>
                </a:cubicBezTo>
                <a:cubicBezTo>
                  <a:pt x="28" y="52"/>
                  <a:pt x="28" y="52"/>
                  <a:pt x="28" y="52"/>
                </a:cubicBezTo>
                <a:cubicBezTo>
                  <a:pt x="28" y="52"/>
                  <a:pt x="28" y="52"/>
                  <a:pt x="28" y="52"/>
                </a:cubicBezTo>
                <a:cubicBezTo>
                  <a:pt x="28" y="52"/>
                  <a:pt x="28" y="52"/>
                  <a:pt x="28" y="52"/>
                </a:cubicBezTo>
                <a:cubicBezTo>
                  <a:pt x="28" y="52"/>
                  <a:pt x="28" y="52"/>
                  <a:pt x="28" y="52"/>
                </a:cubicBezTo>
                <a:cubicBezTo>
                  <a:pt x="28" y="52"/>
                  <a:pt x="28" y="52"/>
                  <a:pt x="28" y="52"/>
                </a:cubicBezTo>
                <a:cubicBezTo>
                  <a:pt x="28" y="52"/>
                  <a:pt x="28" y="52"/>
                  <a:pt x="28" y="52"/>
                </a:cubicBezTo>
                <a:cubicBezTo>
                  <a:pt x="27" y="52"/>
                  <a:pt x="27" y="52"/>
                  <a:pt x="27" y="52"/>
                </a:cubicBezTo>
                <a:cubicBezTo>
                  <a:pt x="27" y="52"/>
                  <a:pt x="27" y="52"/>
                  <a:pt x="27" y="52"/>
                </a:cubicBezTo>
                <a:cubicBezTo>
                  <a:pt x="27" y="52"/>
                  <a:pt x="27" y="52"/>
                  <a:pt x="27" y="52"/>
                </a:cubicBezTo>
                <a:cubicBezTo>
                  <a:pt x="27" y="52"/>
                  <a:pt x="27" y="52"/>
                  <a:pt x="27" y="52"/>
                </a:cubicBezTo>
                <a:cubicBezTo>
                  <a:pt x="27" y="52"/>
                  <a:pt x="27" y="52"/>
                  <a:pt x="27" y="52"/>
                </a:cubicBezTo>
                <a:cubicBezTo>
                  <a:pt x="27" y="52"/>
                  <a:pt x="27" y="52"/>
                  <a:pt x="27" y="52"/>
                </a:cubicBezTo>
                <a:cubicBezTo>
                  <a:pt x="27" y="52"/>
                  <a:pt x="27" y="52"/>
                  <a:pt x="27" y="52"/>
                </a:cubicBezTo>
                <a:cubicBezTo>
                  <a:pt x="27" y="52"/>
                  <a:pt x="27" y="52"/>
                  <a:pt x="27" y="52"/>
                </a:cubicBezTo>
                <a:cubicBezTo>
                  <a:pt x="27" y="52"/>
                  <a:pt x="27" y="52"/>
                  <a:pt x="27" y="52"/>
                </a:cubicBezTo>
                <a:cubicBezTo>
                  <a:pt x="27" y="52"/>
                  <a:pt x="27" y="52"/>
                  <a:pt x="27" y="52"/>
                </a:cubicBezTo>
                <a:cubicBezTo>
                  <a:pt x="27" y="52"/>
                  <a:pt x="27" y="52"/>
                  <a:pt x="27" y="52"/>
                </a:cubicBezTo>
                <a:cubicBezTo>
                  <a:pt x="27" y="52"/>
                  <a:pt x="27" y="52"/>
                  <a:pt x="27" y="52"/>
                </a:cubicBezTo>
                <a:cubicBezTo>
                  <a:pt x="27" y="52"/>
                  <a:pt x="27" y="52"/>
                  <a:pt x="27" y="52"/>
                </a:cubicBezTo>
                <a:cubicBezTo>
                  <a:pt x="27" y="52"/>
                  <a:pt x="27" y="52"/>
                  <a:pt x="27" y="52"/>
                </a:cubicBezTo>
                <a:cubicBezTo>
                  <a:pt x="27" y="52"/>
                  <a:pt x="27" y="52"/>
                  <a:pt x="27" y="52"/>
                </a:cubicBezTo>
                <a:cubicBezTo>
                  <a:pt x="27" y="52"/>
                  <a:pt x="27" y="52"/>
                  <a:pt x="27" y="52"/>
                </a:cubicBezTo>
                <a:cubicBezTo>
                  <a:pt x="27" y="52"/>
                  <a:pt x="27" y="52"/>
                  <a:pt x="27" y="52"/>
                </a:cubicBezTo>
                <a:cubicBezTo>
                  <a:pt x="27" y="52"/>
                  <a:pt x="27" y="52"/>
                  <a:pt x="27" y="52"/>
                </a:cubicBezTo>
                <a:cubicBezTo>
                  <a:pt x="27" y="52"/>
                  <a:pt x="27" y="52"/>
                  <a:pt x="27" y="52"/>
                </a:cubicBezTo>
                <a:cubicBezTo>
                  <a:pt x="27" y="52"/>
                  <a:pt x="27" y="52"/>
                  <a:pt x="27" y="52"/>
                </a:cubicBezTo>
                <a:cubicBezTo>
                  <a:pt x="27" y="52"/>
                  <a:pt x="27" y="52"/>
                  <a:pt x="27" y="52"/>
                </a:cubicBezTo>
                <a:cubicBezTo>
                  <a:pt x="27" y="52"/>
                  <a:pt x="27" y="52"/>
                  <a:pt x="27" y="52"/>
                </a:cubicBezTo>
                <a:cubicBezTo>
                  <a:pt x="27" y="52"/>
                  <a:pt x="27" y="52"/>
                  <a:pt x="27" y="52"/>
                </a:cubicBezTo>
                <a:cubicBezTo>
                  <a:pt x="27" y="52"/>
                  <a:pt x="27" y="52"/>
                  <a:pt x="27" y="52"/>
                </a:cubicBezTo>
                <a:cubicBezTo>
                  <a:pt x="27" y="52"/>
                  <a:pt x="27" y="52"/>
                  <a:pt x="27" y="52"/>
                </a:cubicBezTo>
                <a:cubicBezTo>
                  <a:pt x="27" y="52"/>
                  <a:pt x="27" y="52"/>
                  <a:pt x="27" y="52"/>
                </a:cubicBezTo>
                <a:cubicBezTo>
                  <a:pt x="27" y="52"/>
                  <a:pt x="27" y="52"/>
                  <a:pt x="27" y="52"/>
                </a:cubicBezTo>
                <a:cubicBezTo>
                  <a:pt x="27" y="52"/>
                  <a:pt x="27" y="52"/>
                  <a:pt x="27" y="52"/>
                </a:cubicBezTo>
                <a:cubicBezTo>
                  <a:pt x="27" y="52"/>
                  <a:pt x="27" y="52"/>
                  <a:pt x="27" y="52"/>
                </a:cubicBezTo>
                <a:cubicBezTo>
                  <a:pt x="27" y="52"/>
                  <a:pt x="27" y="52"/>
                  <a:pt x="27" y="52"/>
                </a:cubicBezTo>
                <a:cubicBezTo>
                  <a:pt x="27" y="52"/>
                  <a:pt x="27" y="52"/>
                  <a:pt x="27" y="52"/>
                </a:cubicBezTo>
                <a:cubicBezTo>
                  <a:pt x="27" y="52"/>
                  <a:pt x="27" y="52"/>
                  <a:pt x="27" y="52"/>
                </a:cubicBezTo>
                <a:cubicBezTo>
                  <a:pt x="27" y="52"/>
                  <a:pt x="27" y="52"/>
                  <a:pt x="27" y="52"/>
                </a:cubicBezTo>
                <a:cubicBezTo>
                  <a:pt x="27" y="52"/>
                  <a:pt x="27" y="52"/>
                  <a:pt x="27" y="52"/>
                </a:cubicBezTo>
                <a:cubicBezTo>
                  <a:pt x="27" y="52"/>
                  <a:pt x="27" y="52"/>
                  <a:pt x="27" y="52"/>
                </a:cubicBezTo>
                <a:cubicBezTo>
                  <a:pt x="27" y="52"/>
                  <a:pt x="27" y="52"/>
                  <a:pt x="27" y="52"/>
                </a:cubicBezTo>
                <a:cubicBezTo>
                  <a:pt x="27" y="52"/>
                  <a:pt x="27" y="52"/>
                  <a:pt x="26" y="52"/>
                </a:cubicBezTo>
                <a:cubicBezTo>
                  <a:pt x="26" y="52"/>
                  <a:pt x="26" y="52"/>
                  <a:pt x="26" y="52"/>
                </a:cubicBezTo>
                <a:cubicBezTo>
                  <a:pt x="26" y="52"/>
                  <a:pt x="26" y="52"/>
                  <a:pt x="26" y="52"/>
                </a:cubicBezTo>
                <a:cubicBezTo>
                  <a:pt x="26" y="52"/>
                  <a:pt x="26" y="52"/>
                  <a:pt x="26" y="52"/>
                </a:cubicBezTo>
                <a:cubicBezTo>
                  <a:pt x="26" y="52"/>
                  <a:pt x="26" y="52"/>
                  <a:pt x="26" y="52"/>
                </a:cubicBezTo>
                <a:cubicBezTo>
                  <a:pt x="26" y="52"/>
                  <a:pt x="26" y="52"/>
                  <a:pt x="26" y="52"/>
                </a:cubicBezTo>
                <a:cubicBezTo>
                  <a:pt x="26" y="52"/>
                  <a:pt x="26" y="52"/>
                  <a:pt x="26" y="52"/>
                </a:cubicBezTo>
                <a:cubicBezTo>
                  <a:pt x="26" y="52"/>
                  <a:pt x="26" y="52"/>
                  <a:pt x="26" y="52"/>
                </a:cubicBezTo>
                <a:cubicBezTo>
                  <a:pt x="26" y="52"/>
                  <a:pt x="26" y="52"/>
                  <a:pt x="26" y="52"/>
                </a:cubicBezTo>
                <a:cubicBezTo>
                  <a:pt x="26" y="52"/>
                  <a:pt x="26" y="52"/>
                  <a:pt x="26" y="52"/>
                </a:cubicBezTo>
                <a:cubicBezTo>
                  <a:pt x="26" y="52"/>
                  <a:pt x="26" y="52"/>
                  <a:pt x="26" y="52"/>
                </a:cubicBezTo>
                <a:cubicBezTo>
                  <a:pt x="26" y="52"/>
                  <a:pt x="26" y="52"/>
                  <a:pt x="26" y="52"/>
                </a:cubicBezTo>
                <a:cubicBezTo>
                  <a:pt x="26" y="52"/>
                  <a:pt x="26" y="52"/>
                  <a:pt x="26" y="52"/>
                </a:cubicBezTo>
                <a:cubicBezTo>
                  <a:pt x="26" y="52"/>
                  <a:pt x="26" y="52"/>
                  <a:pt x="26" y="52"/>
                </a:cubicBezTo>
                <a:cubicBezTo>
                  <a:pt x="26" y="52"/>
                  <a:pt x="26" y="52"/>
                  <a:pt x="26" y="52"/>
                </a:cubicBezTo>
                <a:cubicBezTo>
                  <a:pt x="26" y="52"/>
                  <a:pt x="26" y="52"/>
                  <a:pt x="26" y="52"/>
                </a:cubicBezTo>
                <a:cubicBezTo>
                  <a:pt x="26" y="52"/>
                  <a:pt x="26" y="52"/>
                  <a:pt x="26" y="52"/>
                </a:cubicBezTo>
                <a:cubicBezTo>
                  <a:pt x="26" y="52"/>
                  <a:pt x="26" y="52"/>
                  <a:pt x="26" y="52"/>
                </a:cubicBezTo>
                <a:cubicBezTo>
                  <a:pt x="26" y="52"/>
                  <a:pt x="26" y="52"/>
                  <a:pt x="26" y="52"/>
                </a:cubicBezTo>
                <a:cubicBezTo>
                  <a:pt x="26" y="52"/>
                  <a:pt x="26" y="53"/>
                  <a:pt x="26" y="53"/>
                </a:cubicBezTo>
                <a:cubicBezTo>
                  <a:pt x="26" y="53"/>
                  <a:pt x="26" y="53"/>
                  <a:pt x="26" y="53"/>
                </a:cubicBezTo>
                <a:cubicBezTo>
                  <a:pt x="26" y="53"/>
                  <a:pt x="26" y="53"/>
                  <a:pt x="26" y="53"/>
                </a:cubicBezTo>
                <a:cubicBezTo>
                  <a:pt x="26" y="53"/>
                  <a:pt x="26" y="53"/>
                  <a:pt x="26" y="53"/>
                </a:cubicBezTo>
                <a:cubicBezTo>
                  <a:pt x="26" y="53"/>
                  <a:pt x="26" y="53"/>
                  <a:pt x="26" y="53"/>
                </a:cubicBezTo>
                <a:cubicBezTo>
                  <a:pt x="26" y="53"/>
                  <a:pt x="26" y="53"/>
                  <a:pt x="26" y="53"/>
                </a:cubicBezTo>
                <a:cubicBezTo>
                  <a:pt x="26" y="53"/>
                  <a:pt x="26" y="53"/>
                  <a:pt x="26" y="53"/>
                </a:cubicBezTo>
                <a:cubicBezTo>
                  <a:pt x="26" y="53"/>
                  <a:pt x="26" y="53"/>
                  <a:pt x="26" y="53"/>
                </a:cubicBezTo>
                <a:cubicBezTo>
                  <a:pt x="26" y="53"/>
                  <a:pt x="26" y="53"/>
                  <a:pt x="26" y="53"/>
                </a:cubicBezTo>
                <a:cubicBezTo>
                  <a:pt x="26" y="53"/>
                  <a:pt x="26" y="53"/>
                  <a:pt x="26" y="53"/>
                </a:cubicBezTo>
                <a:cubicBezTo>
                  <a:pt x="26" y="53"/>
                  <a:pt x="26" y="53"/>
                  <a:pt x="26" y="53"/>
                </a:cubicBezTo>
                <a:cubicBezTo>
                  <a:pt x="26" y="53"/>
                  <a:pt x="26" y="53"/>
                  <a:pt x="26" y="53"/>
                </a:cubicBezTo>
                <a:cubicBezTo>
                  <a:pt x="26" y="53"/>
                  <a:pt x="26" y="53"/>
                  <a:pt x="26" y="53"/>
                </a:cubicBezTo>
                <a:cubicBezTo>
                  <a:pt x="26" y="53"/>
                  <a:pt x="26" y="53"/>
                  <a:pt x="26" y="53"/>
                </a:cubicBezTo>
                <a:cubicBezTo>
                  <a:pt x="26" y="53"/>
                  <a:pt x="26" y="53"/>
                  <a:pt x="26" y="53"/>
                </a:cubicBezTo>
                <a:cubicBezTo>
                  <a:pt x="26" y="53"/>
                  <a:pt x="26" y="53"/>
                  <a:pt x="26" y="53"/>
                </a:cubicBezTo>
                <a:cubicBezTo>
                  <a:pt x="26" y="53"/>
                  <a:pt x="26" y="53"/>
                  <a:pt x="26" y="53"/>
                </a:cubicBezTo>
                <a:cubicBezTo>
                  <a:pt x="26" y="53"/>
                  <a:pt x="26" y="53"/>
                  <a:pt x="26" y="53"/>
                </a:cubicBezTo>
                <a:cubicBezTo>
                  <a:pt x="26" y="53"/>
                  <a:pt x="26" y="53"/>
                  <a:pt x="26" y="53"/>
                </a:cubicBezTo>
                <a:cubicBezTo>
                  <a:pt x="26" y="53"/>
                  <a:pt x="26" y="53"/>
                  <a:pt x="26" y="53"/>
                </a:cubicBezTo>
                <a:cubicBezTo>
                  <a:pt x="26" y="53"/>
                  <a:pt x="26" y="53"/>
                  <a:pt x="26" y="53"/>
                </a:cubicBezTo>
                <a:cubicBezTo>
                  <a:pt x="26" y="53"/>
                  <a:pt x="26" y="53"/>
                  <a:pt x="26" y="53"/>
                </a:cubicBezTo>
                <a:cubicBezTo>
                  <a:pt x="26" y="53"/>
                  <a:pt x="26" y="53"/>
                  <a:pt x="26" y="53"/>
                </a:cubicBezTo>
                <a:cubicBezTo>
                  <a:pt x="26" y="53"/>
                  <a:pt x="26" y="53"/>
                  <a:pt x="26" y="53"/>
                </a:cubicBezTo>
                <a:cubicBezTo>
                  <a:pt x="26" y="53"/>
                  <a:pt x="26" y="53"/>
                  <a:pt x="26" y="53"/>
                </a:cubicBezTo>
                <a:cubicBezTo>
                  <a:pt x="26" y="53"/>
                  <a:pt x="26" y="53"/>
                  <a:pt x="26" y="53"/>
                </a:cubicBezTo>
                <a:cubicBezTo>
                  <a:pt x="26" y="53"/>
                  <a:pt x="26" y="53"/>
                  <a:pt x="26" y="53"/>
                </a:cubicBezTo>
                <a:cubicBezTo>
                  <a:pt x="26" y="53"/>
                  <a:pt x="26" y="53"/>
                  <a:pt x="26" y="53"/>
                </a:cubicBezTo>
                <a:cubicBezTo>
                  <a:pt x="26" y="53"/>
                  <a:pt x="26" y="53"/>
                  <a:pt x="26" y="53"/>
                </a:cubicBezTo>
                <a:cubicBezTo>
                  <a:pt x="26" y="53"/>
                  <a:pt x="26" y="53"/>
                  <a:pt x="26" y="53"/>
                </a:cubicBezTo>
                <a:cubicBezTo>
                  <a:pt x="26" y="54"/>
                  <a:pt x="26" y="54"/>
                  <a:pt x="26" y="54"/>
                </a:cubicBezTo>
                <a:cubicBezTo>
                  <a:pt x="26" y="54"/>
                  <a:pt x="26" y="54"/>
                  <a:pt x="26" y="54"/>
                </a:cubicBezTo>
                <a:cubicBezTo>
                  <a:pt x="26" y="54"/>
                  <a:pt x="26" y="54"/>
                  <a:pt x="26" y="54"/>
                </a:cubicBezTo>
                <a:cubicBezTo>
                  <a:pt x="26" y="54"/>
                  <a:pt x="26" y="54"/>
                  <a:pt x="26" y="54"/>
                </a:cubicBezTo>
                <a:cubicBezTo>
                  <a:pt x="26" y="54"/>
                  <a:pt x="26" y="54"/>
                  <a:pt x="26" y="54"/>
                </a:cubicBezTo>
                <a:cubicBezTo>
                  <a:pt x="26" y="54"/>
                  <a:pt x="26" y="54"/>
                  <a:pt x="26" y="54"/>
                </a:cubicBezTo>
                <a:cubicBezTo>
                  <a:pt x="25" y="54"/>
                  <a:pt x="25" y="54"/>
                  <a:pt x="25" y="54"/>
                </a:cubicBezTo>
                <a:cubicBezTo>
                  <a:pt x="25" y="54"/>
                  <a:pt x="25" y="54"/>
                  <a:pt x="25" y="54"/>
                </a:cubicBezTo>
                <a:cubicBezTo>
                  <a:pt x="25" y="54"/>
                  <a:pt x="25" y="54"/>
                  <a:pt x="25" y="54"/>
                </a:cubicBezTo>
                <a:cubicBezTo>
                  <a:pt x="25" y="54"/>
                  <a:pt x="25" y="54"/>
                  <a:pt x="25" y="54"/>
                </a:cubicBezTo>
                <a:cubicBezTo>
                  <a:pt x="25" y="54"/>
                  <a:pt x="25" y="54"/>
                  <a:pt x="25" y="54"/>
                </a:cubicBezTo>
                <a:cubicBezTo>
                  <a:pt x="25" y="54"/>
                  <a:pt x="25" y="54"/>
                  <a:pt x="25" y="54"/>
                </a:cubicBezTo>
                <a:cubicBezTo>
                  <a:pt x="25" y="54"/>
                  <a:pt x="25" y="54"/>
                  <a:pt x="25" y="54"/>
                </a:cubicBezTo>
                <a:cubicBezTo>
                  <a:pt x="25" y="54"/>
                  <a:pt x="25" y="54"/>
                  <a:pt x="25" y="54"/>
                </a:cubicBezTo>
                <a:cubicBezTo>
                  <a:pt x="25" y="54"/>
                  <a:pt x="25" y="54"/>
                  <a:pt x="25" y="54"/>
                </a:cubicBezTo>
                <a:cubicBezTo>
                  <a:pt x="25" y="54"/>
                  <a:pt x="25" y="54"/>
                  <a:pt x="25" y="54"/>
                </a:cubicBezTo>
                <a:cubicBezTo>
                  <a:pt x="25" y="54"/>
                  <a:pt x="25" y="54"/>
                  <a:pt x="25" y="54"/>
                </a:cubicBezTo>
                <a:cubicBezTo>
                  <a:pt x="26" y="54"/>
                  <a:pt x="26" y="54"/>
                  <a:pt x="26" y="54"/>
                </a:cubicBezTo>
                <a:cubicBezTo>
                  <a:pt x="26" y="54"/>
                  <a:pt x="26" y="54"/>
                  <a:pt x="26" y="54"/>
                </a:cubicBezTo>
                <a:cubicBezTo>
                  <a:pt x="26" y="54"/>
                  <a:pt x="26" y="54"/>
                  <a:pt x="26" y="54"/>
                </a:cubicBezTo>
                <a:cubicBezTo>
                  <a:pt x="26" y="54"/>
                  <a:pt x="26" y="54"/>
                  <a:pt x="26" y="54"/>
                </a:cubicBezTo>
                <a:cubicBezTo>
                  <a:pt x="26" y="54"/>
                  <a:pt x="26" y="54"/>
                  <a:pt x="26" y="54"/>
                </a:cubicBezTo>
                <a:cubicBezTo>
                  <a:pt x="26" y="54"/>
                  <a:pt x="26" y="54"/>
                  <a:pt x="26" y="54"/>
                </a:cubicBezTo>
                <a:cubicBezTo>
                  <a:pt x="26" y="54"/>
                  <a:pt x="26" y="54"/>
                  <a:pt x="26" y="54"/>
                </a:cubicBezTo>
                <a:cubicBezTo>
                  <a:pt x="26" y="54"/>
                  <a:pt x="26" y="54"/>
                  <a:pt x="25" y="54"/>
                </a:cubicBezTo>
                <a:cubicBezTo>
                  <a:pt x="25" y="54"/>
                  <a:pt x="25" y="54"/>
                  <a:pt x="25" y="54"/>
                </a:cubicBezTo>
                <a:cubicBezTo>
                  <a:pt x="25" y="54"/>
                  <a:pt x="25" y="54"/>
                  <a:pt x="25" y="54"/>
                </a:cubicBezTo>
                <a:cubicBezTo>
                  <a:pt x="25" y="54"/>
                  <a:pt x="25" y="54"/>
                  <a:pt x="25" y="54"/>
                </a:cubicBezTo>
                <a:cubicBezTo>
                  <a:pt x="25" y="54"/>
                  <a:pt x="25" y="54"/>
                  <a:pt x="26" y="54"/>
                </a:cubicBezTo>
                <a:cubicBezTo>
                  <a:pt x="26" y="54"/>
                  <a:pt x="26" y="54"/>
                  <a:pt x="26" y="54"/>
                </a:cubicBezTo>
                <a:cubicBezTo>
                  <a:pt x="26" y="54"/>
                  <a:pt x="26" y="54"/>
                  <a:pt x="26" y="54"/>
                </a:cubicBezTo>
                <a:cubicBezTo>
                  <a:pt x="25" y="54"/>
                  <a:pt x="25" y="54"/>
                  <a:pt x="25" y="54"/>
                </a:cubicBezTo>
                <a:cubicBezTo>
                  <a:pt x="25" y="54"/>
                  <a:pt x="25" y="54"/>
                  <a:pt x="25" y="54"/>
                </a:cubicBezTo>
                <a:cubicBezTo>
                  <a:pt x="25" y="54"/>
                  <a:pt x="25" y="54"/>
                  <a:pt x="25" y="54"/>
                </a:cubicBezTo>
                <a:cubicBezTo>
                  <a:pt x="25" y="54"/>
                  <a:pt x="25" y="54"/>
                  <a:pt x="25" y="54"/>
                </a:cubicBezTo>
                <a:cubicBezTo>
                  <a:pt x="25" y="54"/>
                  <a:pt x="25" y="54"/>
                  <a:pt x="25" y="54"/>
                </a:cubicBezTo>
                <a:cubicBezTo>
                  <a:pt x="25" y="54"/>
                  <a:pt x="25" y="54"/>
                  <a:pt x="25" y="54"/>
                </a:cubicBezTo>
                <a:cubicBezTo>
                  <a:pt x="25" y="54"/>
                  <a:pt x="25" y="54"/>
                  <a:pt x="25" y="54"/>
                </a:cubicBezTo>
                <a:cubicBezTo>
                  <a:pt x="25" y="54"/>
                  <a:pt x="25" y="54"/>
                  <a:pt x="25" y="54"/>
                </a:cubicBezTo>
                <a:cubicBezTo>
                  <a:pt x="25" y="54"/>
                  <a:pt x="25" y="54"/>
                  <a:pt x="25" y="54"/>
                </a:cubicBezTo>
                <a:cubicBezTo>
                  <a:pt x="25" y="54"/>
                  <a:pt x="25" y="54"/>
                  <a:pt x="25" y="54"/>
                </a:cubicBezTo>
                <a:cubicBezTo>
                  <a:pt x="25" y="54"/>
                  <a:pt x="25" y="54"/>
                  <a:pt x="25" y="54"/>
                </a:cubicBezTo>
                <a:cubicBezTo>
                  <a:pt x="25" y="54"/>
                  <a:pt x="25" y="54"/>
                  <a:pt x="25" y="54"/>
                </a:cubicBezTo>
                <a:cubicBezTo>
                  <a:pt x="25" y="54"/>
                  <a:pt x="25" y="54"/>
                  <a:pt x="25" y="54"/>
                </a:cubicBezTo>
                <a:cubicBezTo>
                  <a:pt x="25" y="54"/>
                  <a:pt x="25" y="54"/>
                  <a:pt x="25" y="54"/>
                </a:cubicBezTo>
                <a:cubicBezTo>
                  <a:pt x="25" y="54"/>
                  <a:pt x="25" y="54"/>
                  <a:pt x="25" y="54"/>
                </a:cubicBezTo>
                <a:cubicBezTo>
                  <a:pt x="25" y="54"/>
                  <a:pt x="25" y="54"/>
                  <a:pt x="25" y="54"/>
                </a:cubicBezTo>
                <a:cubicBezTo>
                  <a:pt x="25" y="54"/>
                  <a:pt x="25" y="54"/>
                  <a:pt x="25" y="55"/>
                </a:cubicBezTo>
                <a:cubicBezTo>
                  <a:pt x="25" y="55"/>
                  <a:pt x="25" y="55"/>
                  <a:pt x="25" y="55"/>
                </a:cubicBezTo>
                <a:cubicBezTo>
                  <a:pt x="25" y="55"/>
                  <a:pt x="25" y="55"/>
                  <a:pt x="25" y="55"/>
                </a:cubicBezTo>
                <a:cubicBezTo>
                  <a:pt x="25" y="55"/>
                  <a:pt x="25" y="55"/>
                  <a:pt x="25" y="55"/>
                </a:cubicBezTo>
                <a:cubicBezTo>
                  <a:pt x="25" y="55"/>
                  <a:pt x="25" y="55"/>
                  <a:pt x="25" y="55"/>
                </a:cubicBezTo>
                <a:cubicBezTo>
                  <a:pt x="25" y="55"/>
                  <a:pt x="25" y="55"/>
                  <a:pt x="25" y="55"/>
                </a:cubicBezTo>
                <a:cubicBezTo>
                  <a:pt x="25" y="55"/>
                  <a:pt x="25" y="55"/>
                  <a:pt x="25" y="55"/>
                </a:cubicBezTo>
                <a:cubicBezTo>
                  <a:pt x="25" y="55"/>
                  <a:pt x="25" y="55"/>
                  <a:pt x="25" y="55"/>
                </a:cubicBezTo>
                <a:cubicBezTo>
                  <a:pt x="25" y="55"/>
                  <a:pt x="25" y="55"/>
                  <a:pt x="25" y="55"/>
                </a:cubicBezTo>
                <a:cubicBezTo>
                  <a:pt x="25" y="55"/>
                  <a:pt x="25" y="55"/>
                  <a:pt x="25" y="55"/>
                </a:cubicBezTo>
                <a:cubicBezTo>
                  <a:pt x="25" y="55"/>
                  <a:pt x="25" y="55"/>
                  <a:pt x="25" y="54"/>
                </a:cubicBezTo>
                <a:cubicBezTo>
                  <a:pt x="25" y="54"/>
                  <a:pt x="25" y="54"/>
                  <a:pt x="25" y="54"/>
                </a:cubicBezTo>
                <a:cubicBezTo>
                  <a:pt x="25" y="54"/>
                  <a:pt x="25" y="54"/>
                  <a:pt x="25" y="54"/>
                </a:cubicBezTo>
                <a:cubicBezTo>
                  <a:pt x="25" y="54"/>
                  <a:pt x="25" y="54"/>
                  <a:pt x="25" y="54"/>
                </a:cubicBezTo>
                <a:cubicBezTo>
                  <a:pt x="25" y="54"/>
                  <a:pt x="25" y="54"/>
                  <a:pt x="25" y="54"/>
                </a:cubicBezTo>
                <a:cubicBezTo>
                  <a:pt x="25" y="54"/>
                  <a:pt x="25" y="54"/>
                  <a:pt x="25" y="54"/>
                </a:cubicBezTo>
                <a:cubicBezTo>
                  <a:pt x="25" y="54"/>
                  <a:pt x="25" y="54"/>
                  <a:pt x="25" y="54"/>
                </a:cubicBezTo>
                <a:cubicBezTo>
                  <a:pt x="25" y="54"/>
                  <a:pt x="25" y="54"/>
                  <a:pt x="25" y="54"/>
                </a:cubicBezTo>
                <a:cubicBezTo>
                  <a:pt x="25" y="54"/>
                  <a:pt x="25" y="54"/>
                  <a:pt x="25" y="54"/>
                </a:cubicBezTo>
                <a:cubicBezTo>
                  <a:pt x="25" y="54"/>
                  <a:pt x="25" y="54"/>
                  <a:pt x="25" y="54"/>
                </a:cubicBezTo>
                <a:cubicBezTo>
                  <a:pt x="25" y="54"/>
                  <a:pt x="25" y="54"/>
                  <a:pt x="25" y="54"/>
                </a:cubicBezTo>
                <a:cubicBezTo>
                  <a:pt x="25" y="54"/>
                  <a:pt x="25" y="54"/>
                  <a:pt x="25" y="54"/>
                </a:cubicBezTo>
                <a:cubicBezTo>
                  <a:pt x="25" y="54"/>
                  <a:pt x="25" y="54"/>
                  <a:pt x="25" y="54"/>
                </a:cubicBezTo>
                <a:cubicBezTo>
                  <a:pt x="25" y="54"/>
                  <a:pt x="25" y="54"/>
                  <a:pt x="25" y="54"/>
                </a:cubicBezTo>
                <a:cubicBezTo>
                  <a:pt x="25" y="54"/>
                  <a:pt x="25" y="54"/>
                  <a:pt x="25" y="54"/>
                </a:cubicBezTo>
                <a:cubicBezTo>
                  <a:pt x="25" y="54"/>
                  <a:pt x="25" y="54"/>
                  <a:pt x="25" y="54"/>
                </a:cubicBezTo>
                <a:cubicBezTo>
                  <a:pt x="25" y="54"/>
                  <a:pt x="25" y="54"/>
                  <a:pt x="25" y="54"/>
                </a:cubicBezTo>
                <a:cubicBezTo>
                  <a:pt x="25" y="54"/>
                  <a:pt x="25" y="54"/>
                  <a:pt x="25" y="54"/>
                </a:cubicBezTo>
                <a:cubicBezTo>
                  <a:pt x="25" y="54"/>
                  <a:pt x="25" y="54"/>
                  <a:pt x="25" y="54"/>
                </a:cubicBezTo>
                <a:cubicBezTo>
                  <a:pt x="25" y="54"/>
                  <a:pt x="25" y="54"/>
                  <a:pt x="25" y="54"/>
                </a:cubicBezTo>
                <a:cubicBezTo>
                  <a:pt x="25" y="54"/>
                  <a:pt x="25" y="54"/>
                  <a:pt x="25" y="54"/>
                </a:cubicBezTo>
                <a:cubicBezTo>
                  <a:pt x="25" y="54"/>
                  <a:pt x="25" y="54"/>
                  <a:pt x="25" y="54"/>
                </a:cubicBezTo>
                <a:cubicBezTo>
                  <a:pt x="25" y="54"/>
                  <a:pt x="25" y="54"/>
                  <a:pt x="25" y="54"/>
                </a:cubicBezTo>
                <a:cubicBezTo>
                  <a:pt x="25" y="54"/>
                  <a:pt x="25" y="54"/>
                  <a:pt x="25" y="54"/>
                </a:cubicBezTo>
                <a:cubicBezTo>
                  <a:pt x="25" y="54"/>
                  <a:pt x="25" y="54"/>
                  <a:pt x="25" y="54"/>
                </a:cubicBezTo>
                <a:cubicBezTo>
                  <a:pt x="25" y="54"/>
                  <a:pt x="25" y="54"/>
                  <a:pt x="25" y="54"/>
                </a:cubicBezTo>
                <a:cubicBezTo>
                  <a:pt x="25" y="54"/>
                  <a:pt x="25" y="54"/>
                  <a:pt x="25" y="54"/>
                </a:cubicBezTo>
                <a:cubicBezTo>
                  <a:pt x="25" y="54"/>
                  <a:pt x="25" y="54"/>
                  <a:pt x="25" y="54"/>
                </a:cubicBezTo>
                <a:cubicBezTo>
                  <a:pt x="25" y="54"/>
                  <a:pt x="25" y="54"/>
                  <a:pt x="25" y="54"/>
                </a:cubicBezTo>
                <a:cubicBezTo>
                  <a:pt x="25" y="54"/>
                  <a:pt x="25" y="54"/>
                  <a:pt x="25" y="54"/>
                </a:cubicBezTo>
                <a:cubicBezTo>
                  <a:pt x="25" y="55"/>
                  <a:pt x="25" y="55"/>
                  <a:pt x="25" y="55"/>
                </a:cubicBezTo>
                <a:cubicBezTo>
                  <a:pt x="25" y="55"/>
                  <a:pt x="25" y="55"/>
                  <a:pt x="25" y="55"/>
                </a:cubicBezTo>
                <a:cubicBezTo>
                  <a:pt x="25" y="55"/>
                  <a:pt x="25" y="55"/>
                  <a:pt x="25" y="55"/>
                </a:cubicBezTo>
                <a:cubicBezTo>
                  <a:pt x="25" y="55"/>
                  <a:pt x="25" y="55"/>
                  <a:pt x="25" y="55"/>
                </a:cubicBezTo>
                <a:cubicBezTo>
                  <a:pt x="25" y="55"/>
                  <a:pt x="25" y="55"/>
                  <a:pt x="25" y="55"/>
                </a:cubicBezTo>
                <a:cubicBezTo>
                  <a:pt x="25" y="55"/>
                  <a:pt x="25" y="55"/>
                  <a:pt x="25" y="55"/>
                </a:cubicBezTo>
                <a:cubicBezTo>
                  <a:pt x="25" y="55"/>
                  <a:pt x="25" y="55"/>
                  <a:pt x="25" y="55"/>
                </a:cubicBezTo>
                <a:cubicBezTo>
                  <a:pt x="25" y="55"/>
                  <a:pt x="25" y="55"/>
                  <a:pt x="25" y="55"/>
                </a:cubicBezTo>
                <a:cubicBezTo>
                  <a:pt x="25" y="55"/>
                  <a:pt x="25" y="55"/>
                  <a:pt x="25" y="55"/>
                </a:cubicBezTo>
                <a:cubicBezTo>
                  <a:pt x="25" y="55"/>
                  <a:pt x="25" y="55"/>
                  <a:pt x="25" y="55"/>
                </a:cubicBezTo>
                <a:cubicBezTo>
                  <a:pt x="25" y="55"/>
                  <a:pt x="25" y="55"/>
                  <a:pt x="25" y="55"/>
                </a:cubicBezTo>
                <a:cubicBezTo>
                  <a:pt x="25" y="55"/>
                  <a:pt x="25" y="55"/>
                  <a:pt x="25" y="55"/>
                </a:cubicBezTo>
                <a:cubicBezTo>
                  <a:pt x="25" y="55"/>
                  <a:pt x="25" y="55"/>
                  <a:pt x="25" y="55"/>
                </a:cubicBezTo>
                <a:cubicBezTo>
                  <a:pt x="25" y="55"/>
                  <a:pt x="25" y="55"/>
                  <a:pt x="25" y="55"/>
                </a:cubicBezTo>
                <a:cubicBezTo>
                  <a:pt x="25" y="55"/>
                  <a:pt x="25" y="55"/>
                  <a:pt x="25" y="55"/>
                </a:cubicBezTo>
                <a:cubicBezTo>
                  <a:pt x="25" y="55"/>
                  <a:pt x="25" y="55"/>
                  <a:pt x="25" y="55"/>
                </a:cubicBezTo>
                <a:cubicBezTo>
                  <a:pt x="25" y="55"/>
                  <a:pt x="25" y="55"/>
                  <a:pt x="25" y="55"/>
                </a:cubicBezTo>
                <a:cubicBezTo>
                  <a:pt x="24" y="55"/>
                  <a:pt x="24" y="55"/>
                  <a:pt x="24" y="55"/>
                </a:cubicBezTo>
                <a:cubicBezTo>
                  <a:pt x="24" y="55"/>
                  <a:pt x="24" y="55"/>
                  <a:pt x="24" y="55"/>
                </a:cubicBezTo>
                <a:cubicBezTo>
                  <a:pt x="24" y="55"/>
                  <a:pt x="24" y="55"/>
                  <a:pt x="24" y="55"/>
                </a:cubicBezTo>
                <a:cubicBezTo>
                  <a:pt x="24" y="55"/>
                  <a:pt x="24" y="55"/>
                  <a:pt x="24" y="55"/>
                </a:cubicBezTo>
                <a:cubicBezTo>
                  <a:pt x="24" y="55"/>
                  <a:pt x="24" y="55"/>
                  <a:pt x="24" y="55"/>
                </a:cubicBezTo>
                <a:cubicBezTo>
                  <a:pt x="24" y="55"/>
                  <a:pt x="24" y="55"/>
                  <a:pt x="24" y="55"/>
                </a:cubicBezTo>
                <a:cubicBezTo>
                  <a:pt x="24" y="55"/>
                  <a:pt x="24" y="55"/>
                  <a:pt x="24" y="55"/>
                </a:cubicBezTo>
                <a:cubicBezTo>
                  <a:pt x="24" y="55"/>
                  <a:pt x="24" y="55"/>
                  <a:pt x="24" y="55"/>
                </a:cubicBezTo>
                <a:cubicBezTo>
                  <a:pt x="24" y="55"/>
                  <a:pt x="24" y="55"/>
                  <a:pt x="24" y="55"/>
                </a:cubicBezTo>
                <a:cubicBezTo>
                  <a:pt x="24" y="55"/>
                  <a:pt x="24" y="55"/>
                  <a:pt x="24" y="55"/>
                </a:cubicBezTo>
                <a:cubicBezTo>
                  <a:pt x="24" y="55"/>
                  <a:pt x="24" y="55"/>
                  <a:pt x="24" y="55"/>
                </a:cubicBezTo>
                <a:cubicBezTo>
                  <a:pt x="24" y="55"/>
                  <a:pt x="24" y="55"/>
                  <a:pt x="24" y="55"/>
                </a:cubicBezTo>
                <a:cubicBezTo>
                  <a:pt x="24" y="55"/>
                  <a:pt x="24" y="55"/>
                  <a:pt x="24" y="55"/>
                </a:cubicBezTo>
                <a:cubicBezTo>
                  <a:pt x="24" y="55"/>
                  <a:pt x="24" y="55"/>
                  <a:pt x="24" y="55"/>
                </a:cubicBezTo>
                <a:cubicBezTo>
                  <a:pt x="24" y="55"/>
                  <a:pt x="24" y="55"/>
                  <a:pt x="24" y="55"/>
                </a:cubicBezTo>
                <a:cubicBezTo>
                  <a:pt x="24" y="55"/>
                  <a:pt x="24" y="55"/>
                  <a:pt x="24" y="55"/>
                </a:cubicBezTo>
                <a:cubicBezTo>
                  <a:pt x="24" y="55"/>
                  <a:pt x="24" y="55"/>
                  <a:pt x="24" y="55"/>
                </a:cubicBezTo>
                <a:cubicBezTo>
                  <a:pt x="24" y="55"/>
                  <a:pt x="24" y="55"/>
                  <a:pt x="24" y="55"/>
                </a:cubicBezTo>
                <a:cubicBezTo>
                  <a:pt x="24" y="55"/>
                  <a:pt x="24" y="55"/>
                  <a:pt x="24" y="55"/>
                </a:cubicBezTo>
                <a:cubicBezTo>
                  <a:pt x="24" y="55"/>
                  <a:pt x="24" y="55"/>
                  <a:pt x="24" y="55"/>
                </a:cubicBezTo>
                <a:cubicBezTo>
                  <a:pt x="24" y="55"/>
                  <a:pt x="24" y="55"/>
                  <a:pt x="24" y="55"/>
                </a:cubicBezTo>
                <a:cubicBezTo>
                  <a:pt x="24" y="55"/>
                  <a:pt x="24" y="55"/>
                  <a:pt x="24" y="55"/>
                </a:cubicBezTo>
                <a:cubicBezTo>
                  <a:pt x="24" y="55"/>
                  <a:pt x="24" y="55"/>
                  <a:pt x="24" y="55"/>
                </a:cubicBezTo>
                <a:cubicBezTo>
                  <a:pt x="24" y="55"/>
                  <a:pt x="24" y="55"/>
                  <a:pt x="24" y="55"/>
                </a:cubicBezTo>
                <a:cubicBezTo>
                  <a:pt x="24" y="55"/>
                  <a:pt x="24" y="55"/>
                  <a:pt x="24" y="55"/>
                </a:cubicBezTo>
                <a:cubicBezTo>
                  <a:pt x="24" y="55"/>
                  <a:pt x="24" y="55"/>
                  <a:pt x="24" y="55"/>
                </a:cubicBezTo>
                <a:cubicBezTo>
                  <a:pt x="24" y="55"/>
                  <a:pt x="24" y="55"/>
                  <a:pt x="24" y="55"/>
                </a:cubicBezTo>
                <a:cubicBezTo>
                  <a:pt x="24" y="55"/>
                  <a:pt x="24" y="55"/>
                  <a:pt x="24" y="55"/>
                </a:cubicBezTo>
                <a:cubicBezTo>
                  <a:pt x="24" y="55"/>
                  <a:pt x="24" y="55"/>
                  <a:pt x="24" y="55"/>
                </a:cubicBezTo>
                <a:cubicBezTo>
                  <a:pt x="24" y="55"/>
                  <a:pt x="24" y="55"/>
                  <a:pt x="24" y="55"/>
                </a:cubicBezTo>
                <a:cubicBezTo>
                  <a:pt x="24" y="55"/>
                  <a:pt x="24" y="55"/>
                  <a:pt x="24" y="55"/>
                </a:cubicBezTo>
                <a:cubicBezTo>
                  <a:pt x="24" y="55"/>
                  <a:pt x="24" y="55"/>
                  <a:pt x="24" y="55"/>
                </a:cubicBezTo>
                <a:cubicBezTo>
                  <a:pt x="24" y="55"/>
                  <a:pt x="24" y="55"/>
                  <a:pt x="24" y="55"/>
                </a:cubicBezTo>
                <a:cubicBezTo>
                  <a:pt x="24" y="55"/>
                  <a:pt x="24" y="55"/>
                  <a:pt x="24" y="55"/>
                </a:cubicBezTo>
                <a:cubicBezTo>
                  <a:pt x="24" y="55"/>
                  <a:pt x="24" y="55"/>
                  <a:pt x="24" y="55"/>
                </a:cubicBezTo>
                <a:cubicBezTo>
                  <a:pt x="24" y="55"/>
                  <a:pt x="24" y="55"/>
                  <a:pt x="24" y="55"/>
                </a:cubicBezTo>
                <a:cubicBezTo>
                  <a:pt x="24" y="55"/>
                  <a:pt x="24" y="55"/>
                  <a:pt x="24" y="55"/>
                </a:cubicBezTo>
                <a:cubicBezTo>
                  <a:pt x="24" y="55"/>
                  <a:pt x="24" y="55"/>
                  <a:pt x="24" y="55"/>
                </a:cubicBezTo>
                <a:cubicBezTo>
                  <a:pt x="24" y="55"/>
                  <a:pt x="24" y="55"/>
                  <a:pt x="24" y="55"/>
                </a:cubicBezTo>
                <a:cubicBezTo>
                  <a:pt x="24" y="55"/>
                  <a:pt x="24" y="55"/>
                  <a:pt x="24" y="55"/>
                </a:cubicBezTo>
                <a:cubicBezTo>
                  <a:pt x="24" y="55"/>
                  <a:pt x="24" y="55"/>
                  <a:pt x="24" y="55"/>
                </a:cubicBezTo>
                <a:cubicBezTo>
                  <a:pt x="24" y="55"/>
                  <a:pt x="24" y="55"/>
                  <a:pt x="24" y="56"/>
                </a:cubicBezTo>
                <a:cubicBezTo>
                  <a:pt x="24" y="56"/>
                  <a:pt x="24" y="56"/>
                  <a:pt x="24" y="56"/>
                </a:cubicBezTo>
                <a:cubicBezTo>
                  <a:pt x="24" y="56"/>
                  <a:pt x="24" y="56"/>
                  <a:pt x="24" y="56"/>
                </a:cubicBezTo>
                <a:cubicBezTo>
                  <a:pt x="24" y="56"/>
                  <a:pt x="24" y="56"/>
                  <a:pt x="24" y="56"/>
                </a:cubicBezTo>
                <a:cubicBezTo>
                  <a:pt x="24" y="56"/>
                  <a:pt x="24" y="56"/>
                  <a:pt x="24" y="56"/>
                </a:cubicBezTo>
                <a:cubicBezTo>
                  <a:pt x="24" y="56"/>
                  <a:pt x="24" y="56"/>
                  <a:pt x="24" y="56"/>
                </a:cubicBezTo>
                <a:cubicBezTo>
                  <a:pt x="24" y="56"/>
                  <a:pt x="24" y="56"/>
                  <a:pt x="24" y="56"/>
                </a:cubicBezTo>
                <a:cubicBezTo>
                  <a:pt x="24" y="56"/>
                  <a:pt x="24" y="56"/>
                  <a:pt x="24" y="56"/>
                </a:cubicBezTo>
                <a:cubicBezTo>
                  <a:pt x="24" y="56"/>
                  <a:pt x="24" y="56"/>
                  <a:pt x="24" y="56"/>
                </a:cubicBezTo>
                <a:cubicBezTo>
                  <a:pt x="24" y="56"/>
                  <a:pt x="24" y="56"/>
                  <a:pt x="24" y="56"/>
                </a:cubicBezTo>
                <a:cubicBezTo>
                  <a:pt x="24" y="56"/>
                  <a:pt x="24" y="56"/>
                  <a:pt x="24" y="56"/>
                </a:cubicBezTo>
                <a:cubicBezTo>
                  <a:pt x="24" y="56"/>
                  <a:pt x="24" y="56"/>
                  <a:pt x="24" y="56"/>
                </a:cubicBezTo>
                <a:cubicBezTo>
                  <a:pt x="24" y="56"/>
                  <a:pt x="24" y="56"/>
                  <a:pt x="24" y="56"/>
                </a:cubicBezTo>
                <a:cubicBezTo>
                  <a:pt x="24" y="56"/>
                  <a:pt x="24" y="56"/>
                  <a:pt x="24" y="56"/>
                </a:cubicBezTo>
                <a:cubicBezTo>
                  <a:pt x="24" y="56"/>
                  <a:pt x="24" y="56"/>
                  <a:pt x="24" y="56"/>
                </a:cubicBezTo>
                <a:cubicBezTo>
                  <a:pt x="24" y="56"/>
                  <a:pt x="24" y="56"/>
                  <a:pt x="24" y="56"/>
                </a:cubicBezTo>
                <a:cubicBezTo>
                  <a:pt x="24" y="56"/>
                  <a:pt x="24" y="56"/>
                  <a:pt x="24" y="56"/>
                </a:cubicBezTo>
                <a:cubicBezTo>
                  <a:pt x="24" y="56"/>
                  <a:pt x="24" y="56"/>
                  <a:pt x="24" y="56"/>
                </a:cubicBezTo>
                <a:cubicBezTo>
                  <a:pt x="24" y="56"/>
                  <a:pt x="24" y="56"/>
                  <a:pt x="24" y="56"/>
                </a:cubicBezTo>
                <a:cubicBezTo>
                  <a:pt x="24" y="56"/>
                  <a:pt x="24" y="56"/>
                  <a:pt x="24" y="56"/>
                </a:cubicBezTo>
                <a:cubicBezTo>
                  <a:pt x="24" y="56"/>
                  <a:pt x="23" y="56"/>
                  <a:pt x="23" y="56"/>
                </a:cubicBezTo>
                <a:cubicBezTo>
                  <a:pt x="23" y="56"/>
                  <a:pt x="23" y="56"/>
                  <a:pt x="23" y="56"/>
                </a:cubicBezTo>
                <a:cubicBezTo>
                  <a:pt x="23" y="56"/>
                  <a:pt x="23" y="56"/>
                  <a:pt x="23" y="56"/>
                </a:cubicBezTo>
                <a:cubicBezTo>
                  <a:pt x="23" y="56"/>
                  <a:pt x="23" y="56"/>
                  <a:pt x="23" y="56"/>
                </a:cubicBezTo>
                <a:cubicBezTo>
                  <a:pt x="23" y="56"/>
                  <a:pt x="23" y="56"/>
                  <a:pt x="23" y="56"/>
                </a:cubicBezTo>
                <a:cubicBezTo>
                  <a:pt x="23" y="56"/>
                  <a:pt x="23" y="56"/>
                  <a:pt x="23" y="56"/>
                </a:cubicBezTo>
                <a:cubicBezTo>
                  <a:pt x="23" y="56"/>
                  <a:pt x="23" y="56"/>
                  <a:pt x="23" y="56"/>
                </a:cubicBezTo>
                <a:cubicBezTo>
                  <a:pt x="23" y="56"/>
                  <a:pt x="23" y="56"/>
                  <a:pt x="23" y="56"/>
                </a:cubicBezTo>
                <a:cubicBezTo>
                  <a:pt x="23" y="56"/>
                  <a:pt x="23" y="56"/>
                  <a:pt x="23" y="56"/>
                </a:cubicBezTo>
                <a:cubicBezTo>
                  <a:pt x="23" y="56"/>
                  <a:pt x="23" y="56"/>
                  <a:pt x="23" y="56"/>
                </a:cubicBezTo>
                <a:cubicBezTo>
                  <a:pt x="23" y="56"/>
                  <a:pt x="23" y="56"/>
                  <a:pt x="23" y="56"/>
                </a:cubicBezTo>
                <a:cubicBezTo>
                  <a:pt x="27" y="60"/>
                  <a:pt x="32" y="62"/>
                  <a:pt x="38" y="62"/>
                </a:cubicBezTo>
                <a:cubicBezTo>
                  <a:pt x="49" y="62"/>
                  <a:pt x="59" y="53"/>
                  <a:pt x="61" y="42"/>
                </a:cubicBezTo>
                <a:cubicBezTo>
                  <a:pt x="61" y="42"/>
                  <a:pt x="61" y="42"/>
                  <a:pt x="61" y="42"/>
                </a:cubicBezTo>
                <a:cubicBezTo>
                  <a:pt x="61" y="42"/>
                  <a:pt x="61" y="42"/>
                  <a:pt x="61" y="42"/>
                </a:cubicBezTo>
                <a:cubicBezTo>
                  <a:pt x="61" y="42"/>
                  <a:pt x="61" y="42"/>
                  <a:pt x="61" y="42"/>
                </a:cubicBezTo>
                <a:cubicBezTo>
                  <a:pt x="61" y="42"/>
                  <a:pt x="61" y="42"/>
                  <a:pt x="61" y="42"/>
                </a:cubicBezTo>
                <a:cubicBezTo>
                  <a:pt x="61" y="42"/>
                  <a:pt x="61" y="42"/>
                  <a:pt x="61" y="42"/>
                </a:cubicBezTo>
                <a:cubicBezTo>
                  <a:pt x="61" y="42"/>
                  <a:pt x="61" y="42"/>
                  <a:pt x="61" y="42"/>
                </a:cubicBezTo>
                <a:cubicBezTo>
                  <a:pt x="61" y="42"/>
                  <a:pt x="61" y="42"/>
                  <a:pt x="61" y="42"/>
                </a:cubicBezTo>
                <a:cubicBezTo>
                  <a:pt x="61" y="42"/>
                  <a:pt x="61" y="42"/>
                  <a:pt x="61" y="42"/>
                </a:cubicBezTo>
                <a:cubicBezTo>
                  <a:pt x="61" y="42"/>
                  <a:pt x="61" y="42"/>
                  <a:pt x="61" y="42"/>
                </a:cubicBezTo>
                <a:cubicBezTo>
                  <a:pt x="60" y="42"/>
                  <a:pt x="60" y="42"/>
                  <a:pt x="60" y="42"/>
                </a:cubicBezTo>
                <a:cubicBezTo>
                  <a:pt x="60" y="42"/>
                  <a:pt x="60" y="42"/>
                  <a:pt x="60" y="42"/>
                </a:cubicBezTo>
                <a:cubicBezTo>
                  <a:pt x="60" y="42"/>
                  <a:pt x="60" y="42"/>
                  <a:pt x="60" y="42"/>
                </a:cubicBezTo>
                <a:cubicBezTo>
                  <a:pt x="60" y="42"/>
                  <a:pt x="60" y="42"/>
                  <a:pt x="60" y="42"/>
                </a:cubicBezTo>
                <a:cubicBezTo>
                  <a:pt x="60" y="42"/>
                  <a:pt x="60" y="42"/>
                  <a:pt x="60" y="42"/>
                </a:cubicBezTo>
                <a:cubicBezTo>
                  <a:pt x="60" y="42"/>
                  <a:pt x="60" y="42"/>
                  <a:pt x="60" y="42"/>
                </a:cubicBezTo>
                <a:cubicBezTo>
                  <a:pt x="60" y="42"/>
                  <a:pt x="60" y="42"/>
                  <a:pt x="60" y="42"/>
                </a:cubicBezTo>
                <a:cubicBezTo>
                  <a:pt x="60" y="42"/>
                  <a:pt x="60" y="42"/>
                  <a:pt x="60" y="42"/>
                </a:cubicBezTo>
                <a:cubicBezTo>
                  <a:pt x="60" y="42"/>
                  <a:pt x="60" y="42"/>
                  <a:pt x="60" y="42"/>
                </a:cubicBezTo>
                <a:cubicBezTo>
                  <a:pt x="60" y="42"/>
                  <a:pt x="60" y="42"/>
                  <a:pt x="60" y="42"/>
                </a:cubicBezTo>
                <a:cubicBezTo>
                  <a:pt x="60" y="42"/>
                  <a:pt x="60" y="42"/>
                  <a:pt x="60" y="42"/>
                </a:cubicBezTo>
                <a:cubicBezTo>
                  <a:pt x="60" y="42"/>
                  <a:pt x="60" y="42"/>
                  <a:pt x="60" y="42"/>
                </a:cubicBezTo>
                <a:cubicBezTo>
                  <a:pt x="60" y="42"/>
                  <a:pt x="60" y="42"/>
                  <a:pt x="60" y="42"/>
                </a:cubicBezTo>
                <a:cubicBezTo>
                  <a:pt x="60" y="42"/>
                  <a:pt x="60" y="42"/>
                  <a:pt x="60" y="42"/>
                </a:cubicBezTo>
                <a:cubicBezTo>
                  <a:pt x="60" y="42"/>
                  <a:pt x="60" y="42"/>
                  <a:pt x="60" y="42"/>
                </a:cubicBezTo>
                <a:cubicBezTo>
                  <a:pt x="60" y="42"/>
                  <a:pt x="60" y="42"/>
                  <a:pt x="60" y="42"/>
                </a:cubicBezTo>
                <a:cubicBezTo>
                  <a:pt x="60" y="42"/>
                  <a:pt x="60" y="42"/>
                  <a:pt x="60" y="42"/>
                </a:cubicBezTo>
                <a:cubicBezTo>
                  <a:pt x="60" y="42"/>
                  <a:pt x="60" y="42"/>
                  <a:pt x="60" y="42"/>
                </a:cubicBezTo>
                <a:cubicBezTo>
                  <a:pt x="60" y="42"/>
                  <a:pt x="60" y="42"/>
                  <a:pt x="60" y="42"/>
                </a:cubicBezTo>
                <a:cubicBezTo>
                  <a:pt x="60" y="42"/>
                  <a:pt x="60" y="42"/>
                  <a:pt x="60" y="42"/>
                </a:cubicBezTo>
                <a:cubicBezTo>
                  <a:pt x="60" y="42"/>
                  <a:pt x="60" y="42"/>
                  <a:pt x="60" y="42"/>
                </a:cubicBezTo>
                <a:cubicBezTo>
                  <a:pt x="60" y="42"/>
                  <a:pt x="60" y="42"/>
                  <a:pt x="60" y="42"/>
                </a:cubicBezTo>
                <a:cubicBezTo>
                  <a:pt x="60" y="42"/>
                  <a:pt x="60" y="42"/>
                  <a:pt x="60" y="42"/>
                </a:cubicBezTo>
                <a:cubicBezTo>
                  <a:pt x="60" y="42"/>
                  <a:pt x="60" y="42"/>
                  <a:pt x="60" y="42"/>
                </a:cubicBezTo>
                <a:cubicBezTo>
                  <a:pt x="60" y="42"/>
                  <a:pt x="60" y="42"/>
                  <a:pt x="60" y="42"/>
                </a:cubicBezTo>
                <a:cubicBezTo>
                  <a:pt x="60" y="42"/>
                  <a:pt x="60" y="42"/>
                  <a:pt x="60" y="42"/>
                </a:cubicBezTo>
                <a:cubicBezTo>
                  <a:pt x="60" y="42"/>
                  <a:pt x="60" y="42"/>
                  <a:pt x="60" y="42"/>
                </a:cubicBezTo>
                <a:cubicBezTo>
                  <a:pt x="60" y="41"/>
                  <a:pt x="60" y="41"/>
                  <a:pt x="60" y="41"/>
                </a:cubicBezTo>
                <a:cubicBezTo>
                  <a:pt x="60" y="41"/>
                  <a:pt x="60" y="41"/>
                  <a:pt x="60" y="41"/>
                </a:cubicBezTo>
                <a:cubicBezTo>
                  <a:pt x="60" y="41"/>
                  <a:pt x="60" y="41"/>
                  <a:pt x="60" y="41"/>
                </a:cubicBezTo>
                <a:cubicBezTo>
                  <a:pt x="60" y="41"/>
                  <a:pt x="60" y="41"/>
                  <a:pt x="60" y="41"/>
                </a:cubicBezTo>
                <a:cubicBezTo>
                  <a:pt x="60" y="41"/>
                  <a:pt x="60" y="41"/>
                  <a:pt x="60" y="41"/>
                </a:cubicBezTo>
                <a:cubicBezTo>
                  <a:pt x="60" y="41"/>
                  <a:pt x="60" y="41"/>
                  <a:pt x="60" y="41"/>
                </a:cubicBezTo>
                <a:cubicBezTo>
                  <a:pt x="60" y="41"/>
                  <a:pt x="60" y="41"/>
                  <a:pt x="60" y="41"/>
                </a:cubicBezTo>
                <a:cubicBezTo>
                  <a:pt x="60" y="41"/>
                  <a:pt x="60" y="41"/>
                  <a:pt x="60" y="41"/>
                </a:cubicBezTo>
                <a:cubicBezTo>
                  <a:pt x="60" y="41"/>
                  <a:pt x="60" y="41"/>
                  <a:pt x="60" y="41"/>
                </a:cubicBezTo>
                <a:cubicBezTo>
                  <a:pt x="60" y="41"/>
                  <a:pt x="60" y="41"/>
                  <a:pt x="60" y="41"/>
                </a:cubicBezTo>
                <a:cubicBezTo>
                  <a:pt x="60" y="41"/>
                  <a:pt x="60" y="41"/>
                  <a:pt x="60" y="41"/>
                </a:cubicBezTo>
                <a:cubicBezTo>
                  <a:pt x="60" y="41"/>
                  <a:pt x="60" y="41"/>
                  <a:pt x="60" y="41"/>
                </a:cubicBezTo>
                <a:cubicBezTo>
                  <a:pt x="60" y="41"/>
                  <a:pt x="60" y="41"/>
                  <a:pt x="60" y="41"/>
                </a:cubicBezTo>
                <a:cubicBezTo>
                  <a:pt x="60" y="41"/>
                  <a:pt x="60" y="41"/>
                  <a:pt x="60" y="41"/>
                </a:cubicBezTo>
                <a:cubicBezTo>
                  <a:pt x="60" y="41"/>
                  <a:pt x="60" y="41"/>
                  <a:pt x="60" y="41"/>
                </a:cubicBezTo>
                <a:cubicBezTo>
                  <a:pt x="60" y="41"/>
                  <a:pt x="60" y="41"/>
                  <a:pt x="60" y="41"/>
                </a:cubicBezTo>
                <a:cubicBezTo>
                  <a:pt x="60" y="41"/>
                  <a:pt x="60" y="41"/>
                  <a:pt x="60" y="41"/>
                </a:cubicBezTo>
                <a:cubicBezTo>
                  <a:pt x="60" y="41"/>
                  <a:pt x="60" y="41"/>
                  <a:pt x="59" y="41"/>
                </a:cubicBezTo>
                <a:cubicBezTo>
                  <a:pt x="59" y="41"/>
                  <a:pt x="59" y="41"/>
                  <a:pt x="59" y="41"/>
                </a:cubicBezTo>
                <a:cubicBezTo>
                  <a:pt x="59" y="41"/>
                  <a:pt x="59" y="41"/>
                  <a:pt x="59" y="41"/>
                </a:cubicBezTo>
                <a:cubicBezTo>
                  <a:pt x="59" y="41"/>
                  <a:pt x="59" y="41"/>
                  <a:pt x="59" y="41"/>
                </a:cubicBezTo>
                <a:cubicBezTo>
                  <a:pt x="59" y="41"/>
                  <a:pt x="59" y="41"/>
                  <a:pt x="59" y="41"/>
                </a:cubicBezTo>
                <a:cubicBezTo>
                  <a:pt x="59" y="41"/>
                  <a:pt x="59" y="41"/>
                  <a:pt x="59" y="41"/>
                </a:cubicBezTo>
                <a:cubicBezTo>
                  <a:pt x="59" y="41"/>
                  <a:pt x="59" y="41"/>
                  <a:pt x="59" y="41"/>
                </a:cubicBezTo>
                <a:cubicBezTo>
                  <a:pt x="59" y="41"/>
                  <a:pt x="59" y="41"/>
                  <a:pt x="59" y="41"/>
                </a:cubicBezTo>
                <a:cubicBezTo>
                  <a:pt x="59" y="41"/>
                  <a:pt x="59" y="41"/>
                  <a:pt x="59" y="41"/>
                </a:cubicBezTo>
                <a:cubicBezTo>
                  <a:pt x="59" y="41"/>
                  <a:pt x="59" y="41"/>
                  <a:pt x="59" y="41"/>
                </a:cubicBezTo>
                <a:cubicBezTo>
                  <a:pt x="59" y="41"/>
                  <a:pt x="59" y="41"/>
                  <a:pt x="59" y="41"/>
                </a:cubicBezTo>
                <a:cubicBezTo>
                  <a:pt x="59" y="41"/>
                  <a:pt x="59" y="41"/>
                  <a:pt x="59" y="40"/>
                </a:cubicBezTo>
                <a:cubicBezTo>
                  <a:pt x="59" y="40"/>
                  <a:pt x="59" y="40"/>
                  <a:pt x="59" y="40"/>
                </a:cubicBezTo>
                <a:cubicBezTo>
                  <a:pt x="59" y="40"/>
                  <a:pt x="59" y="40"/>
                  <a:pt x="59" y="40"/>
                </a:cubicBezTo>
                <a:cubicBezTo>
                  <a:pt x="59" y="40"/>
                  <a:pt x="59" y="40"/>
                  <a:pt x="59" y="40"/>
                </a:cubicBezTo>
                <a:cubicBezTo>
                  <a:pt x="59" y="40"/>
                  <a:pt x="59" y="40"/>
                  <a:pt x="59" y="40"/>
                </a:cubicBezTo>
                <a:cubicBezTo>
                  <a:pt x="59" y="40"/>
                  <a:pt x="59" y="40"/>
                  <a:pt x="59" y="40"/>
                </a:cubicBezTo>
                <a:cubicBezTo>
                  <a:pt x="59" y="40"/>
                  <a:pt x="59" y="40"/>
                  <a:pt x="59" y="40"/>
                </a:cubicBezTo>
                <a:cubicBezTo>
                  <a:pt x="59" y="40"/>
                  <a:pt x="59" y="40"/>
                  <a:pt x="59" y="40"/>
                </a:cubicBezTo>
                <a:cubicBezTo>
                  <a:pt x="59" y="40"/>
                  <a:pt x="59" y="40"/>
                  <a:pt x="59" y="40"/>
                </a:cubicBezTo>
                <a:cubicBezTo>
                  <a:pt x="59" y="40"/>
                  <a:pt x="59" y="40"/>
                  <a:pt x="59" y="40"/>
                </a:cubicBezTo>
                <a:cubicBezTo>
                  <a:pt x="59" y="40"/>
                  <a:pt x="59" y="40"/>
                  <a:pt x="59" y="40"/>
                </a:cubicBezTo>
                <a:cubicBezTo>
                  <a:pt x="59" y="40"/>
                  <a:pt x="59" y="40"/>
                  <a:pt x="59" y="40"/>
                </a:cubicBezTo>
                <a:cubicBezTo>
                  <a:pt x="59" y="40"/>
                  <a:pt x="59" y="40"/>
                  <a:pt x="59" y="40"/>
                </a:cubicBezTo>
                <a:cubicBezTo>
                  <a:pt x="59" y="40"/>
                  <a:pt x="59" y="40"/>
                  <a:pt x="59" y="40"/>
                </a:cubicBezTo>
                <a:cubicBezTo>
                  <a:pt x="59" y="40"/>
                  <a:pt x="59" y="40"/>
                  <a:pt x="59" y="40"/>
                </a:cubicBezTo>
                <a:cubicBezTo>
                  <a:pt x="59" y="40"/>
                  <a:pt x="59" y="40"/>
                  <a:pt x="59" y="40"/>
                </a:cubicBezTo>
                <a:cubicBezTo>
                  <a:pt x="59" y="40"/>
                  <a:pt x="59" y="40"/>
                  <a:pt x="59" y="40"/>
                </a:cubicBezTo>
                <a:cubicBezTo>
                  <a:pt x="59" y="40"/>
                  <a:pt x="59" y="40"/>
                  <a:pt x="59" y="40"/>
                </a:cubicBezTo>
                <a:cubicBezTo>
                  <a:pt x="59" y="40"/>
                  <a:pt x="59" y="40"/>
                  <a:pt x="59" y="40"/>
                </a:cubicBezTo>
                <a:cubicBezTo>
                  <a:pt x="59" y="40"/>
                  <a:pt x="59" y="40"/>
                  <a:pt x="59" y="40"/>
                </a:cubicBezTo>
                <a:cubicBezTo>
                  <a:pt x="59" y="40"/>
                  <a:pt x="59" y="40"/>
                  <a:pt x="59" y="40"/>
                </a:cubicBezTo>
                <a:cubicBezTo>
                  <a:pt x="59" y="40"/>
                  <a:pt x="59" y="40"/>
                  <a:pt x="59" y="40"/>
                </a:cubicBezTo>
                <a:cubicBezTo>
                  <a:pt x="59" y="40"/>
                  <a:pt x="59" y="41"/>
                  <a:pt x="59" y="41"/>
                </a:cubicBezTo>
                <a:cubicBezTo>
                  <a:pt x="59" y="41"/>
                  <a:pt x="59" y="41"/>
                  <a:pt x="59" y="41"/>
                </a:cubicBezTo>
                <a:cubicBezTo>
                  <a:pt x="59" y="41"/>
                  <a:pt x="59" y="41"/>
                  <a:pt x="59" y="41"/>
                </a:cubicBezTo>
                <a:cubicBezTo>
                  <a:pt x="59" y="41"/>
                  <a:pt x="59" y="41"/>
                  <a:pt x="59" y="41"/>
                </a:cubicBezTo>
                <a:cubicBezTo>
                  <a:pt x="59" y="41"/>
                  <a:pt x="59" y="41"/>
                  <a:pt x="59" y="41"/>
                </a:cubicBezTo>
                <a:cubicBezTo>
                  <a:pt x="59" y="40"/>
                  <a:pt x="59" y="40"/>
                  <a:pt x="59" y="40"/>
                </a:cubicBezTo>
                <a:cubicBezTo>
                  <a:pt x="59" y="40"/>
                  <a:pt x="59" y="40"/>
                  <a:pt x="59" y="40"/>
                </a:cubicBezTo>
                <a:cubicBezTo>
                  <a:pt x="59" y="41"/>
                  <a:pt x="59" y="41"/>
                  <a:pt x="59" y="41"/>
                </a:cubicBezTo>
                <a:cubicBezTo>
                  <a:pt x="59" y="41"/>
                  <a:pt x="59" y="41"/>
                  <a:pt x="59" y="41"/>
                </a:cubicBezTo>
                <a:cubicBezTo>
                  <a:pt x="59" y="41"/>
                  <a:pt x="58" y="41"/>
                  <a:pt x="58" y="41"/>
                </a:cubicBezTo>
                <a:cubicBezTo>
                  <a:pt x="58" y="41"/>
                  <a:pt x="58" y="41"/>
                  <a:pt x="58" y="41"/>
                </a:cubicBezTo>
                <a:cubicBezTo>
                  <a:pt x="58" y="41"/>
                  <a:pt x="58" y="40"/>
                  <a:pt x="58" y="40"/>
                </a:cubicBezTo>
                <a:cubicBezTo>
                  <a:pt x="58" y="40"/>
                  <a:pt x="58" y="41"/>
                  <a:pt x="58" y="41"/>
                </a:cubicBezTo>
                <a:cubicBezTo>
                  <a:pt x="58" y="41"/>
                  <a:pt x="58" y="41"/>
                  <a:pt x="58" y="41"/>
                </a:cubicBezTo>
                <a:cubicBezTo>
                  <a:pt x="58" y="41"/>
                  <a:pt x="58" y="41"/>
                  <a:pt x="58" y="41"/>
                </a:cubicBezTo>
                <a:cubicBezTo>
                  <a:pt x="58" y="41"/>
                  <a:pt x="58" y="41"/>
                  <a:pt x="58" y="41"/>
                </a:cubicBezTo>
                <a:cubicBezTo>
                  <a:pt x="58" y="41"/>
                  <a:pt x="58" y="41"/>
                  <a:pt x="58" y="41"/>
                </a:cubicBezTo>
                <a:cubicBezTo>
                  <a:pt x="58" y="41"/>
                  <a:pt x="58" y="41"/>
                  <a:pt x="58" y="41"/>
                </a:cubicBezTo>
                <a:cubicBezTo>
                  <a:pt x="58" y="41"/>
                  <a:pt x="58" y="41"/>
                  <a:pt x="58" y="41"/>
                </a:cubicBezTo>
                <a:cubicBezTo>
                  <a:pt x="58" y="41"/>
                  <a:pt x="58" y="41"/>
                  <a:pt x="58" y="41"/>
                </a:cubicBezTo>
                <a:cubicBezTo>
                  <a:pt x="58" y="41"/>
                  <a:pt x="58" y="41"/>
                  <a:pt x="58" y="41"/>
                </a:cubicBezTo>
                <a:cubicBezTo>
                  <a:pt x="58" y="41"/>
                  <a:pt x="58" y="41"/>
                  <a:pt x="58" y="41"/>
                </a:cubicBezTo>
                <a:cubicBezTo>
                  <a:pt x="58" y="41"/>
                  <a:pt x="58" y="41"/>
                  <a:pt x="58" y="41"/>
                </a:cubicBezTo>
                <a:cubicBezTo>
                  <a:pt x="58" y="41"/>
                  <a:pt x="58" y="41"/>
                  <a:pt x="58" y="41"/>
                </a:cubicBezTo>
                <a:cubicBezTo>
                  <a:pt x="58" y="41"/>
                  <a:pt x="58" y="41"/>
                  <a:pt x="58" y="41"/>
                </a:cubicBezTo>
                <a:cubicBezTo>
                  <a:pt x="58" y="41"/>
                  <a:pt x="58" y="41"/>
                  <a:pt x="58" y="41"/>
                </a:cubicBezTo>
                <a:cubicBezTo>
                  <a:pt x="58" y="41"/>
                  <a:pt x="58" y="41"/>
                  <a:pt x="58" y="41"/>
                </a:cubicBezTo>
                <a:cubicBezTo>
                  <a:pt x="58" y="41"/>
                  <a:pt x="58" y="41"/>
                  <a:pt x="58" y="41"/>
                </a:cubicBezTo>
                <a:cubicBezTo>
                  <a:pt x="58" y="41"/>
                  <a:pt x="58" y="41"/>
                  <a:pt x="58" y="41"/>
                </a:cubicBezTo>
                <a:cubicBezTo>
                  <a:pt x="58" y="41"/>
                  <a:pt x="58" y="41"/>
                  <a:pt x="58" y="41"/>
                </a:cubicBezTo>
                <a:cubicBezTo>
                  <a:pt x="58" y="41"/>
                  <a:pt x="58" y="41"/>
                  <a:pt x="58" y="41"/>
                </a:cubicBezTo>
                <a:cubicBezTo>
                  <a:pt x="58" y="41"/>
                  <a:pt x="58" y="41"/>
                  <a:pt x="58" y="41"/>
                </a:cubicBezTo>
                <a:cubicBezTo>
                  <a:pt x="58" y="41"/>
                  <a:pt x="58" y="41"/>
                  <a:pt x="58" y="41"/>
                </a:cubicBezTo>
                <a:cubicBezTo>
                  <a:pt x="58" y="41"/>
                  <a:pt x="57" y="41"/>
                  <a:pt x="57" y="41"/>
                </a:cubicBezTo>
                <a:cubicBezTo>
                  <a:pt x="57" y="41"/>
                  <a:pt x="57" y="42"/>
                  <a:pt x="57" y="42"/>
                </a:cubicBezTo>
                <a:cubicBezTo>
                  <a:pt x="57" y="42"/>
                  <a:pt x="57" y="42"/>
                  <a:pt x="57" y="42"/>
                </a:cubicBezTo>
                <a:cubicBezTo>
                  <a:pt x="57" y="42"/>
                  <a:pt x="57" y="42"/>
                  <a:pt x="57" y="42"/>
                </a:cubicBezTo>
                <a:cubicBezTo>
                  <a:pt x="57" y="42"/>
                  <a:pt x="57" y="42"/>
                  <a:pt x="57" y="42"/>
                </a:cubicBezTo>
                <a:cubicBezTo>
                  <a:pt x="57" y="42"/>
                  <a:pt x="57" y="42"/>
                  <a:pt x="57" y="42"/>
                </a:cubicBezTo>
                <a:cubicBezTo>
                  <a:pt x="57" y="42"/>
                  <a:pt x="57" y="42"/>
                  <a:pt x="57" y="42"/>
                </a:cubicBezTo>
                <a:cubicBezTo>
                  <a:pt x="57" y="42"/>
                  <a:pt x="57" y="42"/>
                  <a:pt x="57" y="42"/>
                </a:cubicBezTo>
                <a:cubicBezTo>
                  <a:pt x="57" y="42"/>
                  <a:pt x="57" y="42"/>
                  <a:pt x="57" y="42"/>
                </a:cubicBezTo>
                <a:cubicBezTo>
                  <a:pt x="57" y="42"/>
                  <a:pt x="57" y="42"/>
                  <a:pt x="57" y="42"/>
                </a:cubicBezTo>
                <a:cubicBezTo>
                  <a:pt x="57" y="42"/>
                  <a:pt x="57" y="42"/>
                  <a:pt x="57" y="42"/>
                </a:cubicBezTo>
                <a:cubicBezTo>
                  <a:pt x="57" y="42"/>
                  <a:pt x="57" y="42"/>
                  <a:pt x="57" y="42"/>
                </a:cubicBezTo>
                <a:cubicBezTo>
                  <a:pt x="57" y="42"/>
                  <a:pt x="57" y="42"/>
                  <a:pt x="57" y="42"/>
                </a:cubicBezTo>
                <a:cubicBezTo>
                  <a:pt x="57" y="42"/>
                  <a:pt x="57" y="42"/>
                  <a:pt x="57" y="42"/>
                </a:cubicBezTo>
                <a:cubicBezTo>
                  <a:pt x="57" y="42"/>
                  <a:pt x="57" y="42"/>
                  <a:pt x="57" y="42"/>
                </a:cubicBezTo>
                <a:cubicBezTo>
                  <a:pt x="57" y="42"/>
                  <a:pt x="57" y="42"/>
                  <a:pt x="57" y="42"/>
                </a:cubicBezTo>
                <a:cubicBezTo>
                  <a:pt x="57" y="42"/>
                  <a:pt x="57" y="42"/>
                  <a:pt x="57" y="42"/>
                </a:cubicBezTo>
                <a:cubicBezTo>
                  <a:pt x="57" y="42"/>
                  <a:pt x="57" y="42"/>
                  <a:pt x="57" y="42"/>
                </a:cubicBezTo>
                <a:cubicBezTo>
                  <a:pt x="57" y="42"/>
                  <a:pt x="57" y="42"/>
                  <a:pt x="57" y="42"/>
                </a:cubicBezTo>
                <a:cubicBezTo>
                  <a:pt x="57" y="42"/>
                  <a:pt x="57" y="42"/>
                  <a:pt x="57" y="42"/>
                </a:cubicBezTo>
                <a:cubicBezTo>
                  <a:pt x="57" y="42"/>
                  <a:pt x="57" y="42"/>
                  <a:pt x="57" y="42"/>
                </a:cubicBezTo>
                <a:cubicBezTo>
                  <a:pt x="57" y="42"/>
                  <a:pt x="57" y="42"/>
                  <a:pt x="57" y="42"/>
                </a:cubicBezTo>
                <a:cubicBezTo>
                  <a:pt x="57" y="42"/>
                  <a:pt x="57" y="42"/>
                  <a:pt x="57" y="42"/>
                </a:cubicBezTo>
                <a:cubicBezTo>
                  <a:pt x="57" y="42"/>
                  <a:pt x="57" y="42"/>
                  <a:pt x="57" y="42"/>
                </a:cubicBezTo>
                <a:cubicBezTo>
                  <a:pt x="57" y="42"/>
                  <a:pt x="57" y="42"/>
                  <a:pt x="57" y="42"/>
                </a:cubicBezTo>
                <a:cubicBezTo>
                  <a:pt x="57" y="43"/>
                  <a:pt x="57" y="43"/>
                  <a:pt x="57" y="43"/>
                </a:cubicBezTo>
                <a:cubicBezTo>
                  <a:pt x="57" y="43"/>
                  <a:pt x="57" y="43"/>
                  <a:pt x="57" y="43"/>
                </a:cubicBezTo>
                <a:cubicBezTo>
                  <a:pt x="57" y="43"/>
                  <a:pt x="57" y="43"/>
                  <a:pt x="57" y="43"/>
                </a:cubicBezTo>
                <a:cubicBezTo>
                  <a:pt x="57" y="43"/>
                  <a:pt x="57" y="43"/>
                  <a:pt x="57" y="43"/>
                </a:cubicBezTo>
                <a:cubicBezTo>
                  <a:pt x="57" y="43"/>
                  <a:pt x="57" y="43"/>
                  <a:pt x="57" y="43"/>
                </a:cubicBezTo>
                <a:cubicBezTo>
                  <a:pt x="57" y="43"/>
                  <a:pt x="57" y="43"/>
                  <a:pt x="57" y="43"/>
                </a:cubicBezTo>
                <a:cubicBezTo>
                  <a:pt x="57" y="43"/>
                  <a:pt x="57" y="43"/>
                  <a:pt x="57" y="43"/>
                </a:cubicBezTo>
                <a:cubicBezTo>
                  <a:pt x="57" y="43"/>
                  <a:pt x="57" y="43"/>
                  <a:pt x="57" y="43"/>
                </a:cubicBezTo>
                <a:cubicBezTo>
                  <a:pt x="57" y="43"/>
                  <a:pt x="57" y="43"/>
                  <a:pt x="57" y="43"/>
                </a:cubicBezTo>
                <a:cubicBezTo>
                  <a:pt x="57" y="43"/>
                  <a:pt x="57" y="43"/>
                  <a:pt x="57" y="43"/>
                </a:cubicBezTo>
                <a:cubicBezTo>
                  <a:pt x="57" y="43"/>
                  <a:pt x="57" y="43"/>
                  <a:pt x="57" y="43"/>
                </a:cubicBezTo>
                <a:cubicBezTo>
                  <a:pt x="57" y="43"/>
                  <a:pt x="57" y="43"/>
                  <a:pt x="57" y="43"/>
                </a:cubicBezTo>
                <a:cubicBezTo>
                  <a:pt x="57" y="43"/>
                  <a:pt x="57" y="43"/>
                  <a:pt x="57" y="43"/>
                </a:cubicBezTo>
                <a:cubicBezTo>
                  <a:pt x="57" y="43"/>
                  <a:pt x="57" y="43"/>
                  <a:pt x="57" y="43"/>
                </a:cubicBezTo>
                <a:cubicBezTo>
                  <a:pt x="57" y="43"/>
                  <a:pt x="57" y="43"/>
                  <a:pt x="57" y="43"/>
                </a:cubicBezTo>
                <a:cubicBezTo>
                  <a:pt x="57" y="43"/>
                  <a:pt x="57" y="44"/>
                  <a:pt x="57" y="44"/>
                </a:cubicBezTo>
                <a:cubicBezTo>
                  <a:pt x="57" y="44"/>
                  <a:pt x="57" y="44"/>
                  <a:pt x="57" y="44"/>
                </a:cubicBezTo>
                <a:cubicBezTo>
                  <a:pt x="56" y="44"/>
                  <a:pt x="56" y="44"/>
                  <a:pt x="56" y="44"/>
                </a:cubicBezTo>
                <a:cubicBezTo>
                  <a:pt x="56" y="44"/>
                  <a:pt x="56" y="44"/>
                  <a:pt x="56" y="44"/>
                </a:cubicBezTo>
                <a:cubicBezTo>
                  <a:pt x="56" y="44"/>
                  <a:pt x="56" y="44"/>
                  <a:pt x="56" y="44"/>
                </a:cubicBezTo>
                <a:cubicBezTo>
                  <a:pt x="56" y="44"/>
                  <a:pt x="56" y="44"/>
                  <a:pt x="56" y="44"/>
                </a:cubicBezTo>
                <a:cubicBezTo>
                  <a:pt x="56" y="44"/>
                  <a:pt x="56" y="44"/>
                  <a:pt x="56" y="44"/>
                </a:cubicBezTo>
                <a:cubicBezTo>
                  <a:pt x="56" y="44"/>
                  <a:pt x="56" y="44"/>
                  <a:pt x="56" y="44"/>
                </a:cubicBezTo>
                <a:cubicBezTo>
                  <a:pt x="56" y="44"/>
                  <a:pt x="56" y="44"/>
                  <a:pt x="56" y="44"/>
                </a:cubicBezTo>
                <a:cubicBezTo>
                  <a:pt x="56" y="44"/>
                  <a:pt x="56" y="44"/>
                  <a:pt x="56" y="44"/>
                </a:cubicBezTo>
                <a:cubicBezTo>
                  <a:pt x="56" y="44"/>
                  <a:pt x="56" y="44"/>
                  <a:pt x="56" y="44"/>
                </a:cubicBezTo>
                <a:cubicBezTo>
                  <a:pt x="56" y="44"/>
                  <a:pt x="56" y="44"/>
                  <a:pt x="56" y="44"/>
                </a:cubicBezTo>
                <a:cubicBezTo>
                  <a:pt x="56" y="44"/>
                  <a:pt x="56" y="44"/>
                  <a:pt x="56" y="44"/>
                </a:cubicBezTo>
                <a:cubicBezTo>
                  <a:pt x="56" y="44"/>
                  <a:pt x="56" y="44"/>
                  <a:pt x="56" y="44"/>
                </a:cubicBezTo>
                <a:cubicBezTo>
                  <a:pt x="56" y="44"/>
                  <a:pt x="56" y="44"/>
                  <a:pt x="56" y="44"/>
                </a:cubicBezTo>
                <a:cubicBezTo>
                  <a:pt x="56" y="44"/>
                  <a:pt x="56" y="44"/>
                  <a:pt x="56" y="44"/>
                </a:cubicBezTo>
                <a:cubicBezTo>
                  <a:pt x="56" y="44"/>
                  <a:pt x="56" y="44"/>
                  <a:pt x="56" y="44"/>
                </a:cubicBezTo>
                <a:cubicBezTo>
                  <a:pt x="56" y="44"/>
                  <a:pt x="56" y="44"/>
                  <a:pt x="56" y="44"/>
                </a:cubicBezTo>
                <a:cubicBezTo>
                  <a:pt x="56" y="44"/>
                  <a:pt x="56" y="44"/>
                  <a:pt x="56" y="44"/>
                </a:cubicBezTo>
                <a:cubicBezTo>
                  <a:pt x="56" y="44"/>
                  <a:pt x="56" y="44"/>
                  <a:pt x="56" y="44"/>
                </a:cubicBezTo>
                <a:cubicBezTo>
                  <a:pt x="56" y="44"/>
                  <a:pt x="56" y="44"/>
                  <a:pt x="56" y="44"/>
                </a:cubicBezTo>
                <a:cubicBezTo>
                  <a:pt x="56" y="44"/>
                  <a:pt x="56" y="44"/>
                  <a:pt x="56" y="44"/>
                </a:cubicBezTo>
                <a:cubicBezTo>
                  <a:pt x="56" y="44"/>
                  <a:pt x="56" y="44"/>
                  <a:pt x="56" y="44"/>
                </a:cubicBezTo>
                <a:cubicBezTo>
                  <a:pt x="56" y="44"/>
                  <a:pt x="56" y="44"/>
                  <a:pt x="56" y="43"/>
                </a:cubicBezTo>
                <a:cubicBezTo>
                  <a:pt x="56" y="43"/>
                  <a:pt x="56" y="43"/>
                  <a:pt x="56" y="43"/>
                </a:cubicBezTo>
                <a:cubicBezTo>
                  <a:pt x="56" y="43"/>
                  <a:pt x="56" y="43"/>
                  <a:pt x="56" y="43"/>
                </a:cubicBezTo>
                <a:cubicBezTo>
                  <a:pt x="56" y="43"/>
                  <a:pt x="56" y="43"/>
                  <a:pt x="56" y="43"/>
                </a:cubicBezTo>
                <a:close/>
                <a:moveTo>
                  <a:pt x="24" y="45"/>
                </a:moveTo>
                <a:cubicBezTo>
                  <a:pt x="24" y="45"/>
                  <a:pt x="24" y="45"/>
                  <a:pt x="24" y="45"/>
                </a:cubicBezTo>
                <a:cubicBezTo>
                  <a:pt x="24" y="45"/>
                  <a:pt x="24" y="45"/>
                  <a:pt x="24" y="45"/>
                </a:cubicBezTo>
                <a:cubicBezTo>
                  <a:pt x="24" y="45"/>
                  <a:pt x="24" y="45"/>
                  <a:pt x="24" y="45"/>
                </a:cubicBezTo>
                <a:cubicBezTo>
                  <a:pt x="24" y="45"/>
                  <a:pt x="24" y="45"/>
                  <a:pt x="24" y="45"/>
                </a:cubicBezTo>
                <a:cubicBezTo>
                  <a:pt x="24" y="45"/>
                  <a:pt x="24" y="45"/>
                  <a:pt x="24" y="45"/>
                </a:cubicBezTo>
                <a:cubicBezTo>
                  <a:pt x="24" y="45"/>
                  <a:pt x="24" y="45"/>
                  <a:pt x="24" y="45"/>
                </a:cubicBezTo>
                <a:cubicBezTo>
                  <a:pt x="24" y="45"/>
                  <a:pt x="24" y="45"/>
                  <a:pt x="24" y="45"/>
                </a:cubicBezTo>
                <a:cubicBezTo>
                  <a:pt x="24" y="45"/>
                  <a:pt x="24" y="45"/>
                  <a:pt x="24" y="45"/>
                </a:cubicBezTo>
                <a:cubicBezTo>
                  <a:pt x="24" y="45"/>
                  <a:pt x="24" y="45"/>
                  <a:pt x="24" y="45"/>
                </a:cubicBezTo>
                <a:cubicBezTo>
                  <a:pt x="24" y="45"/>
                  <a:pt x="24" y="45"/>
                  <a:pt x="24" y="45"/>
                </a:cubicBezTo>
                <a:cubicBezTo>
                  <a:pt x="24" y="45"/>
                  <a:pt x="24" y="45"/>
                  <a:pt x="24" y="45"/>
                </a:cubicBezTo>
                <a:cubicBezTo>
                  <a:pt x="24" y="45"/>
                  <a:pt x="24" y="45"/>
                  <a:pt x="24" y="45"/>
                </a:cubicBezTo>
                <a:cubicBezTo>
                  <a:pt x="24" y="45"/>
                  <a:pt x="24" y="45"/>
                  <a:pt x="24" y="45"/>
                </a:cubicBezTo>
                <a:cubicBezTo>
                  <a:pt x="24" y="45"/>
                  <a:pt x="24" y="45"/>
                  <a:pt x="24" y="45"/>
                </a:cubicBezTo>
                <a:cubicBezTo>
                  <a:pt x="24" y="45"/>
                  <a:pt x="24" y="45"/>
                  <a:pt x="24" y="45"/>
                </a:cubicBezTo>
                <a:cubicBezTo>
                  <a:pt x="24" y="45"/>
                  <a:pt x="24" y="45"/>
                  <a:pt x="24" y="45"/>
                </a:cubicBezTo>
                <a:cubicBezTo>
                  <a:pt x="24" y="45"/>
                  <a:pt x="24" y="45"/>
                  <a:pt x="24" y="45"/>
                </a:cubicBezTo>
                <a:cubicBezTo>
                  <a:pt x="24" y="45"/>
                  <a:pt x="24" y="45"/>
                  <a:pt x="24" y="45"/>
                </a:cubicBezTo>
                <a:cubicBezTo>
                  <a:pt x="24" y="45"/>
                  <a:pt x="24" y="45"/>
                  <a:pt x="24" y="45"/>
                </a:cubicBezTo>
                <a:cubicBezTo>
                  <a:pt x="24" y="45"/>
                  <a:pt x="24" y="45"/>
                  <a:pt x="24" y="45"/>
                </a:cubicBezTo>
                <a:cubicBezTo>
                  <a:pt x="24" y="45"/>
                  <a:pt x="24" y="45"/>
                  <a:pt x="24" y="45"/>
                </a:cubicBezTo>
                <a:cubicBezTo>
                  <a:pt x="24" y="45"/>
                  <a:pt x="24" y="45"/>
                  <a:pt x="24" y="45"/>
                </a:cubicBezTo>
                <a:cubicBezTo>
                  <a:pt x="24" y="45"/>
                  <a:pt x="24" y="45"/>
                  <a:pt x="24" y="45"/>
                </a:cubicBezTo>
                <a:cubicBezTo>
                  <a:pt x="24" y="45"/>
                  <a:pt x="24" y="45"/>
                  <a:pt x="24" y="45"/>
                </a:cubicBezTo>
                <a:close/>
                <a:moveTo>
                  <a:pt x="24" y="54"/>
                </a:moveTo>
                <a:cubicBezTo>
                  <a:pt x="24" y="54"/>
                  <a:pt x="24" y="54"/>
                  <a:pt x="24" y="54"/>
                </a:cubicBezTo>
                <a:cubicBezTo>
                  <a:pt x="24" y="54"/>
                  <a:pt x="24" y="54"/>
                  <a:pt x="24" y="54"/>
                </a:cubicBezTo>
                <a:cubicBezTo>
                  <a:pt x="24" y="54"/>
                  <a:pt x="24" y="54"/>
                  <a:pt x="24" y="54"/>
                </a:cubicBezTo>
                <a:cubicBezTo>
                  <a:pt x="24" y="54"/>
                  <a:pt x="24" y="54"/>
                  <a:pt x="24" y="54"/>
                </a:cubicBezTo>
                <a:cubicBezTo>
                  <a:pt x="24" y="54"/>
                  <a:pt x="24" y="54"/>
                  <a:pt x="24" y="54"/>
                </a:cubicBezTo>
                <a:cubicBezTo>
                  <a:pt x="24" y="54"/>
                  <a:pt x="25" y="54"/>
                  <a:pt x="25" y="54"/>
                </a:cubicBezTo>
                <a:cubicBezTo>
                  <a:pt x="25" y="54"/>
                  <a:pt x="25" y="54"/>
                  <a:pt x="25" y="54"/>
                </a:cubicBezTo>
                <a:cubicBezTo>
                  <a:pt x="25" y="54"/>
                  <a:pt x="25" y="54"/>
                  <a:pt x="25" y="54"/>
                </a:cubicBezTo>
                <a:cubicBezTo>
                  <a:pt x="25" y="54"/>
                  <a:pt x="25" y="54"/>
                  <a:pt x="25" y="54"/>
                </a:cubicBezTo>
                <a:cubicBezTo>
                  <a:pt x="25" y="54"/>
                  <a:pt x="25" y="54"/>
                  <a:pt x="25" y="54"/>
                </a:cubicBezTo>
                <a:cubicBezTo>
                  <a:pt x="25" y="54"/>
                  <a:pt x="25" y="54"/>
                  <a:pt x="25" y="54"/>
                </a:cubicBezTo>
                <a:cubicBezTo>
                  <a:pt x="25" y="54"/>
                  <a:pt x="24" y="54"/>
                  <a:pt x="24" y="54"/>
                </a:cubicBezTo>
                <a:cubicBezTo>
                  <a:pt x="24" y="54"/>
                  <a:pt x="24" y="54"/>
                  <a:pt x="24" y="54"/>
                </a:cubicBezTo>
                <a:cubicBezTo>
                  <a:pt x="24" y="54"/>
                  <a:pt x="24" y="54"/>
                  <a:pt x="24" y="54"/>
                </a:cubicBezTo>
                <a:cubicBezTo>
                  <a:pt x="24" y="54"/>
                  <a:pt x="24" y="54"/>
                  <a:pt x="24" y="54"/>
                </a:cubicBezTo>
                <a:cubicBezTo>
                  <a:pt x="24" y="54"/>
                  <a:pt x="24" y="54"/>
                  <a:pt x="24" y="54"/>
                </a:cubicBezTo>
                <a:cubicBezTo>
                  <a:pt x="24" y="54"/>
                  <a:pt x="24" y="54"/>
                  <a:pt x="24" y="54"/>
                </a:cubicBezTo>
                <a:cubicBezTo>
                  <a:pt x="24" y="54"/>
                  <a:pt x="24" y="54"/>
                  <a:pt x="24" y="54"/>
                </a:cubicBezTo>
                <a:cubicBezTo>
                  <a:pt x="24" y="54"/>
                  <a:pt x="24" y="54"/>
                  <a:pt x="24" y="54"/>
                </a:cubicBezTo>
                <a:cubicBezTo>
                  <a:pt x="24" y="54"/>
                  <a:pt x="24" y="54"/>
                  <a:pt x="24" y="54"/>
                </a:cubicBezTo>
                <a:close/>
                <a:moveTo>
                  <a:pt x="25" y="52"/>
                </a:moveTo>
                <a:cubicBezTo>
                  <a:pt x="25" y="52"/>
                  <a:pt x="25" y="52"/>
                  <a:pt x="25" y="52"/>
                </a:cubicBezTo>
                <a:cubicBezTo>
                  <a:pt x="25" y="52"/>
                  <a:pt x="25" y="52"/>
                  <a:pt x="25" y="52"/>
                </a:cubicBezTo>
                <a:cubicBezTo>
                  <a:pt x="25" y="52"/>
                  <a:pt x="25" y="52"/>
                  <a:pt x="25" y="52"/>
                </a:cubicBezTo>
                <a:cubicBezTo>
                  <a:pt x="25" y="52"/>
                  <a:pt x="25" y="52"/>
                  <a:pt x="25" y="52"/>
                </a:cubicBezTo>
                <a:cubicBezTo>
                  <a:pt x="25" y="52"/>
                  <a:pt x="25" y="52"/>
                  <a:pt x="25" y="52"/>
                </a:cubicBezTo>
                <a:cubicBezTo>
                  <a:pt x="25" y="52"/>
                  <a:pt x="25" y="52"/>
                  <a:pt x="25" y="52"/>
                </a:cubicBezTo>
                <a:cubicBezTo>
                  <a:pt x="25" y="52"/>
                  <a:pt x="25" y="52"/>
                  <a:pt x="25" y="52"/>
                </a:cubicBezTo>
                <a:cubicBezTo>
                  <a:pt x="25" y="52"/>
                  <a:pt x="25" y="52"/>
                  <a:pt x="25" y="52"/>
                </a:cubicBezTo>
                <a:cubicBezTo>
                  <a:pt x="25" y="52"/>
                  <a:pt x="25" y="52"/>
                  <a:pt x="25" y="52"/>
                </a:cubicBezTo>
                <a:cubicBezTo>
                  <a:pt x="25" y="52"/>
                  <a:pt x="25" y="52"/>
                  <a:pt x="25" y="52"/>
                </a:cubicBezTo>
                <a:cubicBezTo>
                  <a:pt x="25" y="52"/>
                  <a:pt x="25" y="52"/>
                  <a:pt x="25" y="52"/>
                </a:cubicBezTo>
                <a:cubicBezTo>
                  <a:pt x="25" y="52"/>
                  <a:pt x="25" y="52"/>
                  <a:pt x="25" y="52"/>
                </a:cubicBezTo>
                <a:cubicBezTo>
                  <a:pt x="25" y="52"/>
                  <a:pt x="25" y="52"/>
                  <a:pt x="25" y="52"/>
                </a:cubicBezTo>
                <a:cubicBezTo>
                  <a:pt x="25" y="52"/>
                  <a:pt x="25" y="52"/>
                  <a:pt x="25" y="52"/>
                </a:cubicBezTo>
                <a:cubicBezTo>
                  <a:pt x="25" y="52"/>
                  <a:pt x="25" y="52"/>
                  <a:pt x="25" y="52"/>
                </a:cubicBezTo>
                <a:cubicBezTo>
                  <a:pt x="25" y="52"/>
                  <a:pt x="25" y="52"/>
                  <a:pt x="25" y="52"/>
                </a:cubicBezTo>
                <a:cubicBezTo>
                  <a:pt x="25" y="52"/>
                  <a:pt x="25" y="52"/>
                  <a:pt x="25" y="52"/>
                </a:cubicBezTo>
                <a:cubicBezTo>
                  <a:pt x="25" y="52"/>
                  <a:pt x="25" y="52"/>
                  <a:pt x="25" y="52"/>
                </a:cubicBezTo>
                <a:cubicBezTo>
                  <a:pt x="25" y="52"/>
                  <a:pt x="25" y="52"/>
                  <a:pt x="25" y="52"/>
                </a:cubicBezTo>
                <a:cubicBezTo>
                  <a:pt x="25" y="52"/>
                  <a:pt x="25" y="52"/>
                  <a:pt x="25" y="52"/>
                </a:cubicBezTo>
                <a:cubicBezTo>
                  <a:pt x="25" y="52"/>
                  <a:pt x="25" y="52"/>
                  <a:pt x="25" y="52"/>
                </a:cubicBezTo>
                <a:cubicBezTo>
                  <a:pt x="25" y="52"/>
                  <a:pt x="25" y="52"/>
                  <a:pt x="25" y="52"/>
                </a:cubicBezTo>
                <a:cubicBezTo>
                  <a:pt x="25" y="52"/>
                  <a:pt x="25" y="52"/>
                  <a:pt x="25" y="52"/>
                </a:cubicBezTo>
                <a:cubicBezTo>
                  <a:pt x="25" y="52"/>
                  <a:pt x="25" y="52"/>
                  <a:pt x="25" y="52"/>
                </a:cubicBezTo>
                <a:cubicBezTo>
                  <a:pt x="25" y="52"/>
                  <a:pt x="25" y="52"/>
                  <a:pt x="25" y="52"/>
                </a:cubicBezTo>
                <a:cubicBezTo>
                  <a:pt x="25" y="52"/>
                  <a:pt x="25" y="52"/>
                  <a:pt x="25" y="52"/>
                </a:cubicBezTo>
                <a:cubicBezTo>
                  <a:pt x="25" y="52"/>
                  <a:pt x="25" y="52"/>
                  <a:pt x="25" y="52"/>
                </a:cubicBezTo>
                <a:cubicBezTo>
                  <a:pt x="25" y="52"/>
                  <a:pt x="25" y="52"/>
                  <a:pt x="25" y="52"/>
                </a:cubicBezTo>
                <a:cubicBezTo>
                  <a:pt x="25" y="52"/>
                  <a:pt x="25" y="52"/>
                  <a:pt x="25" y="52"/>
                </a:cubicBezTo>
                <a:cubicBezTo>
                  <a:pt x="25" y="52"/>
                  <a:pt x="25" y="52"/>
                  <a:pt x="25" y="52"/>
                </a:cubicBezTo>
                <a:cubicBezTo>
                  <a:pt x="25" y="52"/>
                  <a:pt x="25" y="52"/>
                  <a:pt x="25" y="52"/>
                </a:cubicBezTo>
                <a:cubicBezTo>
                  <a:pt x="25" y="52"/>
                  <a:pt x="25" y="52"/>
                  <a:pt x="25" y="52"/>
                </a:cubicBezTo>
                <a:cubicBezTo>
                  <a:pt x="25" y="52"/>
                  <a:pt x="25" y="52"/>
                  <a:pt x="25" y="52"/>
                </a:cubicBezTo>
                <a:cubicBezTo>
                  <a:pt x="25" y="52"/>
                  <a:pt x="25" y="52"/>
                  <a:pt x="25" y="52"/>
                </a:cubicBezTo>
                <a:cubicBezTo>
                  <a:pt x="25" y="52"/>
                  <a:pt x="25" y="52"/>
                  <a:pt x="25" y="52"/>
                </a:cubicBezTo>
                <a:cubicBezTo>
                  <a:pt x="25" y="52"/>
                  <a:pt x="25" y="52"/>
                  <a:pt x="25" y="52"/>
                </a:cubicBezTo>
                <a:cubicBezTo>
                  <a:pt x="25" y="52"/>
                  <a:pt x="25" y="52"/>
                  <a:pt x="25" y="52"/>
                </a:cubicBezTo>
                <a:cubicBezTo>
                  <a:pt x="25" y="52"/>
                  <a:pt x="25" y="52"/>
                  <a:pt x="25" y="52"/>
                </a:cubicBezTo>
                <a:cubicBezTo>
                  <a:pt x="25" y="52"/>
                  <a:pt x="25" y="52"/>
                  <a:pt x="25" y="52"/>
                </a:cubicBezTo>
                <a:cubicBezTo>
                  <a:pt x="25" y="52"/>
                  <a:pt x="25" y="52"/>
                  <a:pt x="25" y="52"/>
                </a:cubicBezTo>
                <a:cubicBezTo>
                  <a:pt x="25" y="52"/>
                  <a:pt x="25" y="52"/>
                  <a:pt x="25" y="52"/>
                </a:cubicBezTo>
                <a:cubicBezTo>
                  <a:pt x="25" y="52"/>
                  <a:pt x="25" y="52"/>
                  <a:pt x="25" y="52"/>
                </a:cubicBezTo>
                <a:cubicBezTo>
                  <a:pt x="25" y="52"/>
                  <a:pt x="25" y="52"/>
                  <a:pt x="25" y="52"/>
                </a:cubicBezTo>
                <a:cubicBezTo>
                  <a:pt x="25" y="52"/>
                  <a:pt x="25" y="52"/>
                  <a:pt x="25" y="52"/>
                </a:cubicBezTo>
                <a:cubicBezTo>
                  <a:pt x="25" y="52"/>
                  <a:pt x="25" y="52"/>
                  <a:pt x="25" y="52"/>
                </a:cubicBezTo>
                <a:cubicBezTo>
                  <a:pt x="25" y="52"/>
                  <a:pt x="25" y="52"/>
                  <a:pt x="25" y="52"/>
                </a:cubicBezTo>
                <a:cubicBezTo>
                  <a:pt x="25" y="52"/>
                  <a:pt x="25" y="52"/>
                  <a:pt x="25" y="52"/>
                </a:cubicBezTo>
                <a:cubicBezTo>
                  <a:pt x="25" y="52"/>
                  <a:pt x="25" y="52"/>
                  <a:pt x="25" y="52"/>
                </a:cubicBezTo>
                <a:cubicBezTo>
                  <a:pt x="25" y="52"/>
                  <a:pt x="25" y="52"/>
                  <a:pt x="25" y="52"/>
                </a:cubicBezTo>
                <a:cubicBezTo>
                  <a:pt x="25" y="52"/>
                  <a:pt x="25" y="52"/>
                  <a:pt x="25" y="52"/>
                </a:cubicBezTo>
                <a:cubicBezTo>
                  <a:pt x="25" y="52"/>
                  <a:pt x="25" y="52"/>
                  <a:pt x="25" y="52"/>
                </a:cubicBezTo>
                <a:cubicBezTo>
                  <a:pt x="25" y="52"/>
                  <a:pt x="25" y="52"/>
                  <a:pt x="25" y="52"/>
                </a:cubicBezTo>
                <a:close/>
                <a:moveTo>
                  <a:pt x="25" y="51"/>
                </a:moveTo>
                <a:cubicBezTo>
                  <a:pt x="25" y="51"/>
                  <a:pt x="25" y="51"/>
                  <a:pt x="25" y="51"/>
                </a:cubicBezTo>
                <a:cubicBezTo>
                  <a:pt x="25" y="51"/>
                  <a:pt x="25" y="51"/>
                  <a:pt x="25" y="51"/>
                </a:cubicBezTo>
                <a:cubicBezTo>
                  <a:pt x="25" y="51"/>
                  <a:pt x="25" y="51"/>
                  <a:pt x="25" y="51"/>
                </a:cubicBezTo>
                <a:cubicBezTo>
                  <a:pt x="25" y="51"/>
                  <a:pt x="25" y="51"/>
                  <a:pt x="25" y="51"/>
                </a:cubicBezTo>
                <a:cubicBezTo>
                  <a:pt x="25" y="51"/>
                  <a:pt x="25" y="51"/>
                  <a:pt x="25" y="52"/>
                </a:cubicBezTo>
                <a:cubicBezTo>
                  <a:pt x="25" y="52"/>
                  <a:pt x="25" y="52"/>
                  <a:pt x="25" y="52"/>
                </a:cubicBezTo>
                <a:cubicBezTo>
                  <a:pt x="25" y="52"/>
                  <a:pt x="25" y="52"/>
                  <a:pt x="25" y="52"/>
                </a:cubicBezTo>
                <a:cubicBezTo>
                  <a:pt x="25" y="52"/>
                  <a:pt x="25" y="52"/>
                  <a:pt x="25" y="52"/>
                </a:cubicBezTo>
                <a:cubicBezTo>
                  <a:pt x="25" y="52"/>
                  <a:pt x="25" y="52"/>
                  <a:pt x="25" y="52"/>
                </a:cubicBezTo>
                <a:cubicBezTo>
                  <a:pt x="25" y="52"/>
                  <a:pt x="25" y="52"/>
                  <a:pt x="25" y="52"/>
                </a:cubicBezTo>
                <a:cubicBezTo>
                  <a:pt x="25" y="52"/>
                  <a:pt x="25" y="52"/>
                  <a:pt x="25" y="52"/>
                </a:cubicBezTo>
                <a:cubicBezTo>
                  <a:pt x="25" y="52"/>
                  <a:pt x="25" y="52"/>
                  <a:pt x="25" y="52"/>
                </a:cubicBezTo>
                <a:cubicBezTo>
                  <a:pt x="25" y="52"/>
                  <a:pt x="25" y="52"/>
                  <a:pt x="25" y="52"/>
                </a:cubicBezTo>
                <a:cubicBezTo>
                  <a:pt x="25" y="52"/>
                  <a:pt x="25" y="51"/>
                  <a:pt x="25" y="51"/>
                </a:cubicBezTo>
                <a:cubicBezTo>
                  <a:pt x="25" y="51"/>
                  <a:pt x="25" y="51"/>
                  <a:pt x="25" y="51"/>
                </a:cubicBezTo>
                <a:cubicBezTo>
                  <a:pt x="25" y="51"/>
                  <a:pt x="25" y="51"/>
                  <a:pt x="25" y="51"/>
                </a:cubicBezTo>
                <a:cubicBezTo>
                  <a:pt x="25" y="51"/>
                  <a:pt x="25" y="51"/>
                  <a:pt x="25" y="51"/>
                </a:cubicBezTo>
                <a:cubicBezTo>
                  <a:pt x="25" y="51"/>
                  <a:pt x="25" y="51"/>
                  <a:pt x="25" y="51"/>
                </a:cubicBezTo>
                <a:cubicBezTo>
                  <a:pt x="25" y="51"/>
                  <a:pt x="25" y="51"/>
                  <a:pt x="25" y="51"/>
                </a:cubicBezTo>
                <a:cubicBezTo>
                  <a:pt x="25" y="51"/>
                  <a:pt x="25" y="51"/>
                  <a:pt x="25" y="51"/>
                </a:cubicBezTo>
                <a:cubicBezTo>
                  <a:pt x="25" y="51"/>
                  <a:pt x="25" y="51"/>
                  <a:pt x="25" y="51"/>
                </a:cubicBezTo>
                <a:cubicBezTo>
                  <a:pt x="25" y="51"/>
                  <a:pt x="25" y="51"/>
                  <a:pt x="25" y="51"/>
                </a:cubicBezTo>
                <a:cubicBezTo>
                  <a:pt x="25" y="51"/>
                  <a:pt x="25" y="51"/>
                  <a:pt x="25" y="51"/>
                </a:cubicBezTo>
                <a:cubicBezTo>
                  <a:pt x="25" y="51"/>
                  <a:pt x="25" y="51"/>
                  <a:pt x="25" y="51"/>
                </a:cubicBezTo>
                <a:cubicBezTo>
                  <a:pt x="25" y="51"/>
                  <a:pt x="25" y="51"/>
                  <a:pt x="25" y="51"/>
                </a:cubicBezTo>
                <a:cubicBezTo>
                  <a:pt x="25" y="51"/>
                  <a:pt x="25" y="51"/>
                  <a:pt x="25" y="51"/>
                </a:cubicBezTo>
                <a:cubicBezTo>
                  <a:pt x="25" y="51"/>
                  <a:pt x="25" y="51"/>
                  <a:pt x="25" y="51"/>
                </a:cubicBezTo>
                <a:cubicBezTo>
                  <a:pt x="25" y="51"/>
                  <a:pt x="25" y="51"/>
                  <a:pt x="25" y="51"/>
                </a:cubicBezTo>
                <a:cubicBezTo>
                  <a:pt x="25" y="51"/>
                  <a:pt x="25" y="51"/>
                  <a:pt x="25" y="51"/>
                </a:cubicBezTo>
                <a:cubicBezTo>
                  <a:pt x="25" y="51"/>
                  <a:pt x="25" y="51"/>
                  <a:pt x="25" y="51"/>
                </a:cubicBezTo>
                <a:cubicBezTo>
                  <a:pt x="25" y="51"/>
                  <a:pt x="25" y="51"/>
                  <a:pt x="25" y="51"/>
                </a:cubicBezTo>
                <a:cubicBezTo>
                  <a:pt x="25" y="51"/>
                  <a:pt x="25" y="51"/>
                  <a:pt x="25" y="51"/>
                </a:cubicBezTo>
                <a:cubicBezTo>
                  <a:pt x="25" y="51"/>
                  <a:pt x="25" y="51"/>
                  <a:pt x="25" y="51"/>
                </a:cubicBezTo>
                <a:cubicBezTo>
                  <a:pt x="25" y="51"/>
                  <a:pt x="25" y="51"/>
                  <a:pt x="25" y="51"/>
                </a:cubicBezTo>
                <a:cubicBezTo>
                  <a:pt x="25" y="51"/>
                  <a:pt x="25" y="51"/>
                  <a:pt x="25" y="51"/>
                </a:cubicBezTo>
                <a:cubicBezTo>
                  <a:pt x="25" y="51"/>
                  <a:pt x="25" y="51"/>
                  <a:pt x="25" y="51"/>
                </a:cubicBezTo>
                <a:cubicBezTo>
                  <a:pt x="25" y="51"/>
                  <a:pt x="25" y="51"/>
                  <a:pt x="25" y="51"/>
                </a:cubicBezTo>
                <a:cubicBezTo>
                  <a:pt x="25" y="51"/>
                  <a:pt x="25" y="51"/>
                  <a:pt x="25" y="51"/>
                </a:cubicBezTo>
                <a:cubicBezTo>
                  <a:pt x="25" y="51"/>
                  <a:pt x="25" y="51"/>
                  <a:pt x="25" y="51"/>
                </a:cubicBezTo>
                <a:cubicBezTo>
                  <a:pt x="25" y="51"/>
                  <a:pt x="25" y="51"/>
                  <a:pt x="25" y="51"/>
                </a:cubicBezTo>
                <a:cubicBezTo>
                  <a:pt x="25" y="51"/>
                  <a:pt x="25" y="51"/>
                  <a:pt x="25" y="51"/>
                </a:cubicBezTo>
                <a:cubicBezTo>
                  <a:pt x="25" y="51"/>
                  <a:pt x="25" y="51"/>
                  <a:pt x="25" y="51"/>
                </a:cubicBezTo>
                <a:cubicBezTo>
                  <a:pt x="25" y="51"/>
                  <a:pt x="25" y="51"/>
                  <a:pt x="25" y="51"/>
                </a:cubicBezTo>
                <a:cubicBezTo>
                  <a:pt x="25" y="51"/>
                  <a:pt x="25" y="51"/>
                  <a:pt x="25" y="51"/>
                </a:cubicBezTo>
                <a:cubicBezTo>
                  <a:pt x="25" y="51"/>
                  <a:pt x="25" y="51"/>
                  <a:pt x="25" y="51"/>
                </a:cubicBezTo>
                <a:cubicBezTo>
                  <a:pt x="25" y="51"/>
                  <a:pt x="25" y="51"/>
                  <a:pt x="25" y="51"/>
                </a:cubicBezTo>
                <a:cubicBezTo>
                  <a:pt x="25" y="51"/>
                  <a:pt x="25" y="51"/>
                  <a:pt x="25" y="51"/>
                </a:cubicBezTo>
                <a:cubicBezTo>
                  <a:pt x="25" y="51"/>
                  <a:pt x="25" y="51"/>
                  <a:pt x="25" y="51"/>
                </a:cubicBezTo>
                <a:cubicBezTo>
                  <a:pt x="25" y="51"/>
                  <a:pt x="25" y="51"/>
                  <a:pt x="25" y="51"/>
                </a:cubicBezTo>
                <a:cubicBezTo>
                  <a:pt x="25" y="51"/>
                  <a:pt x="25" y="51"/>
                  <a:pt x="25" y="51"/>
                </a:cubicBezTo>
                <a:cubicBezTo>
                  <a:pt x="25" y="51"/>
                  <a:pt x="25" y="51"/>
                  <a:pt x="25" y="51"/>
                </a:cubicBezTo>
                <a:cubicBezTo>
                  <a:pt x="25" y="51"/>
                  <a:pt x="25" y="51"/>
                  <a:pt x="25" y="51"/>
                </a:cubicBezTo>
                <a:cubicBezTo>
                  <a:pt x="25" y="51"/>
                  <a:pt x="25" y="51"/>
                  <a:pt x="25" y="51"/>
                </a:cubicBezTo>
                <a:cubicBezTo>
                  <a:pt x="25" y="51"/>
                  <a:pt x="25" y="51"/>
                  <a:pt x="25" y="51"/>
                </a:cubicBezTo>
                <a:cubicBezTo>
                  <a:pt x="25" y="51"/>
                  <a:pt x="25" y="51"/>
                  <a:pt x="25" y="51"/>
                </a:cubicBezTo>
                <a:cubicBezTo>
                  <a:pt x="25" y="51"/>
                  <a:pt x="25" y="51"/>
                  <a:pt x="25" y="51"/>
                </a:cubicBezTo>
                <a:cubicBezTo>
                  <a:pt x="25" y="51"/>
                  <a:pt x="25" y="51"/>
                  <a:pt x="25" y="51"/>
                </a:cubicBezTo>
                <a:cubicBezTo>
                  <a:pt x="25" y="51"/>
                  <a:pt x="25" y="51"/>
                  <a:pt x="25" y="51"/>
                </a:cubicBezTo>
                <a:cubicBezTo>
                  <a:pt x="25" y="51"/>
                  <a:pt x="25" y="51"/>
                  <a:pt x="25" y="51"/>
                </a:cubicBezTo>
                <a:cubicBezTo>
                  <a:pt x="25" y="51"/>
                  <a:pt x="25" y="51"/>
                  <a:pt x="25" y="51"/>
                </a:cubicBezTo>
                <a:cubicBezTo>
                  <a:pt x="25" y="51"/>
                  <a:pt x="25" y="51"/>
                  <a:pt x="25" y="51"/>
                </a:cubicBezTo>
                <a:cubicBezTo>
                  <a:pt x="25" y="51"/>
                  <a:pt x="25" y="51"/>
                  <a:pt x="25" y="51"/>
                </a:cubicBezTo>
                <a:cubicBezTo>
                  <a:pt x="25" y="51"/>
                  <a:pt x="25" y="51"/>
                  <a:pt x="25" y="51"/>
                </a:cubicBezTo>
                <a:cubicBezTo>
                  <a:pt x="25" y="51"/>
                  <a:pt x="25" y="51"/>
                  <a:pt x="25" y="51"/>
                </a:cubicBezTo>
                <a:close/>
                <a:moveTo>
                  <a:pt x="26" y="47"/>
                </a:moveTo>
                <a:cubicBezTo>
                  <a:pt x="26" y="47"/>
                  <a:pt x="26" y="47"/>
                  <a:pt x="26" y="47"/>
                </a:cubicBezTo>
                <a:cubicBezTo>
                  <a:pt x="26" y="47"/>
                  <a:pt x="26" y="47"/>
                  <a:pt x="25" y="47"/>
                </a:cubicBezTo>
                <a:cubicBezTo>
                  <a:pt x="25" y="47"/>
                  <a:pt x="25" y="47"/>
                  <a:pt x="25" y="47"/>
                </a:cubicBezTo>
                <a:cubicBezTo>
                  <a:pt x="25" y="47"/>
                  <a:pt x="25" y="47"/>
                  <a:pt x="25" y="47"/>
                </a:cubicBezTo>
                <a:cubicBezTo>
                  <a:pt x="26" y="47"/>
                  <a:pt x="26" y="47"/>
                  <a:pt x="26" y="47"/>
                </a:cubicBezTo>
                <a:cubicBezTo>
                  <a:pt x="26" y="47"/>
                  <a:pt x="26" y="47"/>
                  <a:pt x="26" y="47"/>
                </a:cubicBezTo>
                <a:cubicBezTo>
                  <a:pt x="26" y="47"/>
                  <a:pt x="26" y="47"/>
                  <a:pt x="26" y="47"/>
                </a:cubicBezTo>
                <a:cubicBezTo>
                  <a:pt x="26" y="47"/>
                  <a:pt x="26" y="47"/>
                  <a:pt x="26" y="47"/>
                </a:cubicBezTo>
                <a:cubicBezTo>
                  <a:pt x="26" y="47"/>
                  <a:pt x="26" y="47"/>
                  <a:pt x="26" y="47"/>
                </a:cubicBezTo>
                <a:cubicBezTo>
                  <a:pt x="26" y="47"/>
                  <a:pt x="26" y="47"/>
                  <a:pt x="26" y="47"/>
                </a:cubicBezTo>
                <a:cubicBezTo>
                  <a:pt x="26" y="47"/>
                  <a:pt x="26" y="47"/>
                  <a:pt x="26" y="47"/>
                </a:cubicBezTo>
                <a:cubicBezTo>
                  <a:pt x="26" y="47"/>
                  <a:pt x="26" y="47"/>
                  <a:pt x="26" y="47"/>
                </a:cubicBezTo>
                <a:cubicBezTo>
                  <a:pt x="26" y="47"/>
                  <a:pt x="26" y="47"/>
                  <a:pt x="26" y="47"/>
                </a:cubicBezTo>
                <a:cubicBezTo>
                  <a:pt x="26" y="47"/>
                  <a:pt x="26" y="47"/>
                  <a:pt x="26" y="47"/>
                </a:cubicBezTo>
                <a:cubicBezTo>
                  <a:pt x="26" y="47"/>
                  <a:pt x="26" y="47"/>
                  <a:pt x="26" y="47"/>
                </a:cubicBezTo>
                <a:cubicBezTo>
                  <a:pt x="26" y="47"/>
                  <a:pt x="26" y="47"/>
                  <a:pt x="26" y="47"/>
                </a:cubicBezTo>
                <a:cubicBezTo>
                  <a:pt x="26" y="47"/>
                  <a:pt x="26" y="47"/>
                  <a:pt x="26" y="47"/>
                </a:cubicBezTo>
                <a:cubicBezTo>
                  <a:pt x="26" y="47"/>
                  <a:pt x="26" y="47"/>
                  <a:pt x="26" y="47"/>
                </a:cubicBezTo>
                <a:cubicBezTo>
                  <a:pt x="26" y="47"/>
                  <a:pt x="26" y="47"/>
                  <a:pt x="26" y="47"/>
                </a:cubicBezTo>
                <a:cubicBezTo>
                  <a:pt x="26" y="47"/>
                  <a:pt x="26" y="47"/>
                  <a:pt x="26" y="47"/>
                </a:cubicBezTo>
                <a:cubicBezTo>
                  <a:pt x="26" y="47"/>
                  <a:pt x="26" y="47"/>
                  <a:pt x="26" y="47"/>
                </a:cubicBezTo>
                <a:cubicBezTo>
                  <a:pt x="26" y="47"/>
                  <a:pt x="26" y="47"/>
                  <a:pt x="26" y="47"/>
                </a:cubicBezTo>
                <a:cubicBezTo>
                  <a:pt x="26" y="47"/>
                  <a:pt x="26" y="47"/>
                  <a:pt x="26" y="47"/>
                </a:cubicBezTo>
                <a:cubicBezTo>
                  <a:pt x="26" y="47"/>
                  <a:pt x="26" y="47"/>
                  <a:pt x="26" y="47"/>
                </a:cubicBezTo>
                <a:cubicBezTo>
                  <a:pt x="26" y="47"/>
                  <a:pt x="26" y="47"/>
                  <a:pt x="26" y="47"/>
                </a:cubicBezTo>
                <a:cubicBezTo>
                  <a:pt x="26" y="47"/>
                  <a:pt x="26" y="47"/>
                  <a:pt x="26" y="47"/>
                </a:cubicBezTo>
                <a:close/>
                <a:moveTo>
                  <a:pt x="26" y="50"/>
                </a:moveTo>
                <a:cubicBezTo>
                  <a:pt x="26" y="50"/>
                  <a:pt x="26" y="50"/>
                  <a:pt x="26" y="50"/>
                </a:cubicBezTo>
                <a:cubicBezTo>
                  <a:pt x="26" y="50"/>
                  <a:pt x="26" y="50"/>
                  <a:pt x="26" y="50"/>
                </a:cubicBezTo>
                <a:cubicBezTo>
                  <a:pt x="26" y="50"/>
                  <a:pt x="26" y="50"/>
                  <a:pt x="26" y="50"/>
                </a:cubicBezTo>
                <a:cubicBezTo>
                  <a:pt x="26" y="50"/>
                  <a:pt x="26" y="50"/>
                  <a:pt x="26" y="50"/>
                </a:cubicBezTo>
                <a:cubicBezTo>
                  <a:pt x="26" y="50"/>
                  <a:pt x="26" y="50"/>
                  <a:pt x="26" y="50"/>
                </a:cubicBezTo>
                <a:cubicBezTo>
                  <a:pt x="26" y="50"/>
                  <a:pt x="26" y="50"/>
                  <a:pt x="26" y="50"/>
                </a:cubicBezTo>
                <a:cubicBezTo>
                  <a:pt x="26" y="50"/>
                  <a:pt x="26" y="50"/>
                  <a:pt x="26" y="50"/>
                </a:cubicBezTo>
                <a:cubicBezTo>
                  <a:pt x="26" y="51"/>
                  <a:pt x="26" y="51"/>
                  <a:pt x="26" y="51"/>
                </a:cubicBezTo>
                <a:cubicBezTo>
                  <a:pt x="26" y="51"/>
                  <a:pt x="26" y="51"/>
                  <a:pt x="26" y="51"/>
                </a:cubicBezTo>
                <a:cubicBezTo>
                  <a:pt x="26" y="51"/>
                  <a:pt x="26" y="51"/>
                  <a:pt x="26" y="51"/>
                </a:cubicBezTo>
                <a:cubicBezTo>
                  <a:pt x="26" y="51"/>
                  <a:pt x="26" y="51"/>
                  <a:pt x="26" y="51"/>
                </a:cubicBezTo>
                <a:cubicBezTo>
                  <a:pt x="26" y="51"/>
                  <a:pt x="26" y="51"/>
                  <a:pt x="26" y="51"/>
                </a:cubicBezTo>
                <a:cubicBezTo>
                  <a:pt x="26" y="51"/>
                  <a:pt x="26" y="51"/>
                  <a:pt x="26" y="51"/>
                </a:cubicBezTo>
                <a:cubicBezTo>
                  <a:pt x="26" y="51"/>
                  <a:pt x="26" y="51"/>
                  <a:pt x="26" y="51"/>
                </a:cubicBezTo>
                <a:cubicBezTo>
                  <a:pt x="26" y="51"/>
                  <a:pt x="26" y="51"/>
                  <a:pt x="26" y="51"/>
                </a:cubicBezTo>
                <a:cubicBezTo>
                  <a:pt x="26" y="51"/>
                  <a:pt x="26" y="51"/>
                  <a:pt x="26" y="51"/>
                </a:cubicBezTo>
                <a:cubicBezTo>
                  <a:pt x="26" y="51"/>
                  <a:pt x="26" y="51"/>
                  <a:pt x="26" y="51"/>
                </a:cubicBezTo>
                <a:cubicBezTo>
                  <a:pt x="26" y="51"/>
                  <a:pt x="26" y="51"/>
                  <a:pt x="26" y="51"/>
                </a:cubicBezTo>
                <a:cubicBezTo>
                  <a:pt x="26" y="51"/>
                  <a:pt x="26" y="51"/>
                  <a:pt x="26" y="51"/>
                </a:cubicBezTo>
                <a:cubicBezTo>
                  <a:pt x="26" y="51"/>
                  <a:pt x="26" y="51"/>
                  <a:pt x="26" y="51"/>
                </a:cubicBezTo>
                <a:cubicBezTo>
                  <a:pt x="26" y="51"/>
                  <a:pt x="26" y="51"/>
                  <a:pt x="26" y="51"/>
                </a:cubicBezTo>
                <a:cubicBezTo>
                  <a:pt x="26" y="51"/>
                  <a:pt x="26" y="51"/>
                  <a:pt x="26" y="51"/>
                </a:cubicBezTo>
                <a:cubicBezTo>
                  <a:pt x="26" y="51"/>
                  <a:pt x="26" y="51"/>
                  <a:pt x="26" y="50"/>
                </a:cubicBezTo>
                <a:cubicBezTo>
                  <a:pt x="26" y="50"/>
                  <a:pt x="26" y="51"/>
                  <a:pt x="26" y="51"/>
                </a:cubicBezTo>
                <a:cubicBezTo>
                  <a:pt x="26" y="51"/>
                  <a:pt x="26" y="51"/>
                  <a:pt x="26" y="51"/>
                </a:cubicBezTo>
                <a:cubicBezTo>
                  <a:pt x="26" y="51"/>
                  <a:pt x="26" y="51"/>
                  <a:pt x="26" y="51"/>
                </a:cubicBezTo>
                <a:cubicBezTo>
                  <a:pt x="26" y="51"/>
                  <a:pt x="26" y="51"/>
                  <a:pt x="26" y="50"/>
                </a:cubicBezTo>
                <a:cubicBezTo>
                  <a:pt x="26" y="50"/>
                  <a:pt x="26" y="50"/>
                  <a:pt x="26" y="50"/>
                </a:cubicBezTo>
                <a:cubicBezTo>
                  <a:pt x="26" y="50"/>
                  <a:pt x="26" y="50"/>
                  <a:pt x="26" y="50"/>
                </a:cubicBezTo>
                <a:cubicBezTo>
                  <a:pt x="26" y="50"/>
                  <a:pt x="26" y="50"/>
                  <a:pt x="26" y="50"/>
                </a:cubicBezTo>
                <a:cubicBezTo>
                  <a:pt x="26" y="50"/>
                  <a:pt x="26" y="50"/>
                  <a:pt x="26" y="50"/>
                </a:cubicBezTo>
                <a:close/>
                <a:moveTo>
                  <a:pt x="25" y="51"/>
                </a:moveTo>
                <a:cubicBezTo>
                  <a:pt x="25" y="51"/>
                  <a:pt x="25" y="51"/>
                  <a:pt x="25" y="51"/>
                </a:cubicBezTo>
                <a:cubicBezTo>
                  <a:pt x="25" y="51"/>
                  <a:pt x="25" y="51"/>
                  <a:pt x="25" y="51"/>
                </a:cubicBezTo>
                <a:cubicBezTo>
                  <a:pt x="25" y="51"/>
                  <a:pt x="25" y="51"/>
                  <a:pt x="25" y="51"/>
                </a:cubicBezTo>
                <a:cubicBezTo>
                  <a:pt x="25" y="51"/>
                  <a:pt x="26" y="51"/>
                  <a:pt x="26" y="51"/>
                </a:cubicBezTo>
                <a:cubicBezTo>
                  <a:pt x="26" y="51"/>
                  <a:pt x="26" y="51"/>
                  <a:pt x="26" y="51"/>
                </a:cubicBezTo>
                <a:cubicBezTo>
                  <a:pt x="26" y="51"/>
                  <a:pt x="26" y="51"/>
                  <a:pt x="26" y="51"/>
                </a:cubicBezTo>
                <a:cubicBezTo>
                  <a:pt x="26" y="51"/>
                  <a:pt x="26" y="51"/>
                  <a:pt x="26" y="51"/>
                </a:cubicBezTo>
                <a:cubicBezTo>
                  <a:pt x="26" y="51"/>
                  <a:pt x="26" y="51"/>
                  <a:pt x="26" y="51"/>
                </a:cubicBezTo>
                <a:cubicBezTo>
                  <a:pt x="26" y="51"/>
                  <a:pt x="26" y="51"/>
                  <a:pt x="26" y="51"/>
                </a:cubicBezTo>
                <a:cubicBezTo>
                  <a:pt x="26" y="51"/>
                  <a:pt x="26" y="51"/>
                  <a:pt x="26" y="51"/>
                </a:cubicBezTo>
                <a:cubicBezTo>
                  <a:pt x="26" y="51"/>
                  <a:pt x="26" y="51"/>
                  <a:pt x="26" y="51"/>
                </a:cubicBezTo>
                <a:cubicBezTo>
                  <a:pt x="26" y="51"/>
                  <a:pt x="26" y="51"/>
                  <a:pt x="26" y="51"/>
                </a:cubicBezTo>
                <a:cubicBezTo>
                  <a:pt x="26" y="51"/>
                  <a:pt x="26" y="51"/>
                  <a:pt x="26" y="51"/>
                </a:cubicBezTo>
                <a:cubicBezTo>
                  <a:pt x="26" y="51"/>
                  <a:pt x="26" y="51"/>
                  <a:pt x="26" y="51"/>
                </a:cubicBezTo>
                <a:cubicBezTo>
                  <a:pt x="26" y="51"/>
                  <a:pt x="26" y="51"/>
                  <a:pt x="26" y="51"/>
                </a:cubicBezTo>
                <a:cubicBezTo>
                  <a:pt x="26" y="51"/>
                  <a:pt x="26" y="51"/>
                  <a:pt x="26" y="51"/>
                </a:cubicBezTo>
                <a:cubicBezTo>
                  <a:pt x="26" y="51"/>
                  <a:pt x="26" y="51"/>
                  <a:pt x="26" y="51"/>
                </a:cubicBezTo>
                <a:cubicBezTo>
                  <a:pt x="26" y="51"/>
                  <a:pt x="26" y="51"/>
                  <a:pt x="26" y="51"/>
                </a:cubicBezTo>
                <a:cubicBezTo>
                  <a:pt x="26" y="51"/>
                  <a:pt x="26" y="51"/>
                  <a:pt x="26" y="51"/>
                </a:cubicBezTo>
                <a:cubicBezTo>
                  <a:pt x="26" y="51"/>
                  <a:pt x="26" y="51"/>
                  <a:pt x="26" y="51"/>
                </a:cubicBezTo>
                <a:cubicBezTo>
                  <a:pt x="26" y="51"/>
                  <a:pt x="26" y="51"/>
                  <a:pt x="26" y="51"/>
                </a:cubicBezTo>
                <a:cubicBezTo>
                  <a:pt x="26" y="51"/>
                  <a:pt x="26" y="51"/>
                  <a:pt x="26" y="51"/>
                </a:cubicBezTo>
                <a:cubicBezTo>
                  <a:pt x="26" y="51"/>
                  <a:pt x="26" y="51"/>
                  <a:pt x="26" y="51"/>
                </a:cubicBezTo>
                <a:cubicBezTo>
                  <a:pt x="26" y="51"/>
                  <a:pt x="26" y="51"/>
                  <a:pt x="26" y="51"/>
                </a:cubicBezTo>
                <a:cubicBezTo>
                  <a:pt x="26" y="51"/>
                  <a:pt x="26" y="51"/>
                  <a:pt x="26" y="51"/>
                </a:cubicBezTo>
                <a:cubicBezTo>
                  <a:pt x="26" y="51"/>
                  <a:pt x="26" y="51"/>
                  <a:pt x="26" y="51"/>
                </a:cubicBezTo>
                <a:cubicBezTo>
                  <a:pt x="26" y="51"/>
                  <a:pt x="26" y="51"/>
                  <a:pt x="26" y="51"/>
                </a:cubicBezTo>
                <a:cubicBezTo>
                  <a:pt x="26" y="51"/>
                  <a:pt x="26" y="51"/>
                  <a:pt x="26" y="51"/>
                </a:cubicBezTo>
                <a:cubicBezTo>
                  <a:pt x="26" y="51"/>
                  <a:pt x="26" y="51"/>
                  <a:pt x="26" y="51"/>
                </a:cubicBezTo>
                <a:cubicBezTo>
                  <a:pt x="26" y="51"/>
                  <a:pt x="26" y="51"/>
                  <a:pt x="26" y="51"/>
                </a:cubicBezTo>
                <a:cubicBezTo>
                  <a:pt x="26" y="51"/>
                  <a:pt x="26" y="51"/>
                  <a:pt x="26" y="51"/>
                </a:cubicBezTo>
                <a:cubicBezTo>
                  <a:pt x="26" y="51"/>
                  <a:pt x="26" y="51"/>
                  <a:pt x="26" y="51"/>
                </a:cubicBezTo>
                <a:cubicBezTo>
                  <a:pt x="26" y="51"/>
                  <a:pt x="26" y="51"/>
                  <a:pt x="26" y="51"/>
                </a:cubicBezTo>
                <a:cubicBezTo>
                  <a:pt x="26" y="51"/>
                  <a:pt x="26" y="51"/>
                  <a:pt x="26" y="51"/>
                </a:cubicBezTo>
                <a:cubicBezTo>
                  <a:pt x="26" y="51"/>
                  <a:pt x="26" y="51"/>
                  <a:pt x="26" y="51"/>
                </a:cubicBezTo>
                <a:cubicBezTo>
                  <a:pt x="26" y="51"/>
                  <a:pt x="26" y="51"/>
                  <a:pt x="26" y="51"/>
                </a:cubicBezTo>
                <a:cubicBezTo>
                  <a:pt x="26" y="51"/>
                  <a:pt x="26" y="51"/>
                  <a:pt x="26" y="51"/>
                </a:cubicBezTo>
                <a:cubicBezTo>
                  <a:pt x="26" y="51"/>
                  <a:pt x="26" y="51"/>
                  <a:pt x="26" y="51"/>
                </a:cubicBezTo>
                <a:cubicBezTo>
                  <a:pt x="26" y="51"/>
                  <a:pt x="26" y="51"/>
                  <a:pt x="26" y="51"/>
                </a:cubicBezTo>
                <a:cubicBezTo>
                  <a:pt x="26" y="51"/>
                  <a:pt x="26" y="51"/>
                  <a:pt x="26" y="51"/>
                </a:cubicBezTo>
                <a:cubicBezTo>
                  <a:pt x="26" y="51"/>
                  <a:pt x="26" y="51"/>
                  <a:pt x="26" y="51"/>
                </a:cubicBezTo>
                <a:cubicBezTo>
                  <a:pt x="26" y="51"/>
                  <a:pt x="26" y="51"/>
                  <a:pt x="26" y="51"/>
                </a:cubicBezTo>
                <a:cubicBezTo>
                  <a:pt x="26" y="51"/>
                  <a:pt x="26" y="51"/>
                  <a:pt x="25" y="51"/>
                </a:cubicBezTo>
                <a:cubicBezTo>
                  <a:pt x="25" y="51"/>
                  <a:pt x="25" y="51"/>
                  <a:pt x="25" y="51"/>
                </a:cubicBezTo>
                <a:close/>
                <a:moveTo>
                  <a:pt x="26" y="52"/>
                </a:moveTo>
                <a:cubicBezTo>
                  <a:pt x="26" y="52"/>
                  <a:pt x="26" y="52"/>
                  <a:pt x="26" y="52"/>
                </a:cubicBezTo>
                <a:cubicBezTo>
                  <a:pt x="26" y="52"/>
                  <a:pt x="26" y="52"/>
                  <a:pt x="26" y="52"/>
                </a:cubicBezTo>
                <a:cubicBezTo>
                  <a:pt x="26" y="52"/>
                  <a:pt x="26" y="52"/>
                  <a:pt x="26" y="52"/>
                </a:cubicBezTo>
                <a:cubicBezTo>
                  <a:pt x="26" y="52"/>
                  <a:pt x="26" y="52"/>
                  <a:pt x="26" y="52"/>
                </a:cubicBezTo>
                <a:cubicBezTo>
                  <a:pt x="26" y="52"/>
                  <a:pt x="26" y="52"/>
                  <a:pt x="26" y="52"/>
                </a:cubicBezTo>
                <a:cubicBezTo>
                  <a:pt x="26" y="52"/>
                  <a:pt x="26" y="52"/>
                  <a:pt x="26" y="52"/>
                </a:cubicBezTo>
                <a:cubicBezTo>
                  <a:pt x="26" y="52"/>
                  <a:pt x="26" y="52"/>
                  <a:pt x="26" y="52"/>
                </a:cubicBezTo>
                <a:cubicBezTo>
                  <a:pt x="26" y="52"/>
                  <a:pt x="26" y="52"/>
                  <a:pt x="26" y="52"/>
                </a:cubicBezTo>
                <a:cubicBezTo>
                  <a:pt x="26" y="52"/>
                  <a:pt x="26" y="52"/>
                  <a:pt x="26" y="52"/>
                </a:cubicBezTo>
                <a:cubicBezTo>
                  <a:pt x="26" y="52"/>
                  <a:pt x="26" y="52"/>
                  <a:pt x="26" y="52"/>
                </a:cubicBezTo>
                <a:cubicBezTo>
                  <a:pt x="26" y="52"/>
                  <a:pt x="26" y="52"/>
                  <a:pt x="26" y="52"/>
                </a:cubicBezTo>
                <a:cubicBezTo>
                  <a:pt x="26" y="52"/>
                  <a:pt x="26" y="52"/>
                  <a:pt x="26" y="52"/>
                </a:cubicBezTo>
                <a:cubicBezTo>
                  <a:pt x="26" y="52"/>
                  <a:pt x="26" y="52"/>
                  <a:pt x="26" y="52"/>
                </a:cubicBezTo>
                <a:cubicBezTo>
                  <a:pt x="26" y="52"/>
                  <a:pt x="26" y="52"/>
                  <a:pt x="26" y="52"/>
                </a:cubicBezTo>
                <a:cubicBezTo>
                  <a:pt x="26" y="52"/>
                  <a:pt x="26" y="52"/>
                  <a:pt x="26" y="52"/>
                </a:cubicBezTo>
                <a:cubicBezTo>
                  <a:pt x="26" y="52"/>
                  <a:pt x="26" y="52"/>
                  <a:pt x="26" y="52"/>
                </a:cubicBezTo>
                <a:cubicBezTo>
                  <a:pt x="26" y="52"/>
                  <a:pt x="26" y="52"/>
                  <a:pt x="26" y="52"/>
                </a:cubicBezTo>
                <a:cubicBezTo>
                  <a:pt x="26" y="52"/>
                  <a:pt x="26" y="52"/>
                  <a:pt x="26" y="52"/>
                </a:cubicBezTo>
                <a:cubicBezTo>
                  <a:pt x="26" y="52"/>
                  <a:pt x="26" y="52"/>
                  <a:pt x="26" y="52"/>
                </a:cubicBezTo>
                <a:cubicBezTo>
                  <a:pt x="26" y="52"/>
                  <a:pt x="26" y="52"/>
                  <a:pt x="26" y="52"/>
                </a:cubicBezTo>
                <a:close/>
                <a:moveTo>
                  <a:pt x="26" y="52"/>
                </a:moveTo>
                <a:cubicBezTo>
                  <a:pt x="26" y="52"/>
                  <a:pt x="26" y="52"/>
                  <a:pt x="26" y="52"/>
                </a:cubicBezTo>
                <a:cubicBezTo>
                  <a:pt x="26" y="52"/>
                  <a:pt x="26" y="52"/>
                  <a:pt x="26" y="52"/>
                </a:cubicBezTo>
                <a:cubicBezTo>
                  <a:pt x="26" y="52"/>
                  <a:pt x="26" y="52"/>
                  <a:pt x="26" y="52"/>
                </a:cubicBezTo>
                <a:cubicBezTo>
                  <a:pt x="26" y="52"/>
                  <a:pt x="26" y="52"/>
                  <a:pt x="26" y="52"/>
                </a:cubicBezTo>
                <a:cubicBezTo>
                  <a:pt x="26" y="52"/>
                  <a:pt x="26" y="52"/>
                  <a:pt x="26" y="52"/>
                </a:cubicBezTo>
                <a:cubicBezTo>
                  <a:pt x="26" y="52"/>
                  <a:pt x="26" y="52"/>
                  <a:pt x="26" y="52"/>
                </a:cubicBezTo>
                <a:cubicBezTo>
                  <a:pt x="26" y="52"/>
                  <a:pt x="26" y="52"/>
                  <a:pt x="26" y="52"/>
                </a:cubicBezTo>
                <a:cubicBezTo>
                  <a:pt x="26" y="52"/>
                  <a:pt x="26" y="52"/>
                  <a:pt x="26" y="52"/>
                </a:cubicBezTo>
                <a:cubicBezTo>
                  <a:pt x="26" y="52"/>
                  <a:pt x="26" y="52"/>
                  <a:pt x="26" y="52"/>
                </a:cubicBezTo>
                <a:cubicBezTo>
                  <a:pt x="26" y="52"/>
                  <a:pt x="26" y="52"/>
                  <a:pt x="26" y="52"/>
                </a:cubicBezTo>
                <a:cubicBezTo>
                  <a:pt x="26" y="52"/>
                  <a:pt x="26" y="52"/>
                  <a:pt x="26" y="52"/>
                </a:cubicBezTo>
                <a:cubicBezTo>
                  <a:pt x="26" y="52"/>
                  <a:pt x="26" y="52"/>
                  <a:pt x="26" y="52"/>
                </a:cubicBezTo>
                <a:cubicBezTo>
                  <a:pt x="26" y="52"/>
                  <a:pt x="26" y="52"/>
                  <a:pt x="26" y="52"/>
                </a:cubicBezTo>
                <a:cubicBezTo>
                  <a:pt x="26" y="52"/>
                  <a:pt x="26" y="52"/>
                  <a:pt x="26" y="52"/>
                </a:cubicBezTo>
                <a:cubicBezTo>
                  <a:pt x="26" y="52"/>
                  <a:pt x="26" y="52"/>
                  <a:pt x="26" y="52"/>
                </a:cubicBezTo>
                <a:cubicBezTo>
                  <a:pt x="26" y="52"/>
                  <a:pt x="26" y="52"/>
                  <a:pt x="26" y="52"/>
                </a:cubicBezTo>
                <a:cubicBezTo>
                  <a:pt x="26" y="52"/>
                  <a:pt x="26" y="52"/>
                  <a:pt x="26" y="52"/>
                </a:cubicBezTo>
                <a:cubicBezTo>
                  <a:pt x="26" y="52"/>
                  <a:pt x="26" y="52"/>
                  <a:pt x="26" y="52"/>
                </a:cubicBezTo>
                <a:cubicBezTo>
                  <a:pt x="26" y="52"/>
                  <a:pt x="26" y="52"/>
                  <a:pt x="26" y="52"/>
                </a:cubicBezTo>
                <a:cubicBezTo>
                  <a:pt x="26" y="52"/>
                  <a:pt x="26" y="52"/>
                  <a:pt x="26" y="52"/>
                </a:cubicBezTo>
                <a:cubicBezTo>
                  <a:pt x="26" y="52"/>
                  <a:pt x="26" y="52"/>
                  <a:pt x="26" y="52"/>
                </a:cubicBezTo>
                <a:cubicBezTo>
                  <a:pt x="26" y="52"/>
                  <a:pt x="26" y="52"/>
                  <a:pt x="26" y="52"/>
                </a:cubicBezTo>
                <a:close/>
                <a:moveTo>
                  <a:pt x="25" y="51"/>
                </a:moveTo>
                <a:cubicBezTo>
                  <a:pt x="25" y="51"/>
                  <a:pt x="25" y="51"/>
                  <a:pt x="25" y="51"/>
                </a:cubicBezTo>
                <a:cubicBezTo>
                  <a:pt x="25" y="51"/>
                  <a:pt x="25" y="51"/>
                  <a:pt x="25" y="51"/>
                </a:cubicBezTo>
                <a:cubicBezTo>
                  <a:pt x="25" y="51"/>
                  <a:pt x="25" y="51"/>
                  <a:pt x="25" y="51"/>
                </a:cubicBezTo>
                <a:cubicBezTo>
                  <a:pt x="25" y="51"/>
                  <a:pt x="25" y="51"/>
                  <a:pt x="25" y="51"/>
                </a:cubicBezTo>
                <a:cubicBezTo>
                  <a:pt x="25" y="51"/>
                  <a:pt x="25" y="51"/>
                  <a:pt x="25" y="51"/>
                </a:cubicBezTo>
                <a:cubicBezTo>
                  <a:pt x="25" y="51"/>
                  <a:pt x="25" y="51"/>
                  <a:pt x="25" y="51"/>
                </a:cubicBezTo>
                <a:cubicBezTo>
                  <a:pt x="25" y="51"/>
                  <a:pt x="25" y="51"/>
                  <a:pt x="25" y="51"/>
                </a:cubicBezTo>
                <a:cubicBezTo>
                  <a:pt x="25" y="51"/>
                  <a:pt x="25" y="51"/>
                  <a:pt x="25" y="51"/>
                </a:cubicBezTo>
                <a:cubicBezTo>
                  <a:pt x="25" y="51"/>
                  <a:pt x="25" y="51"/>
                  <a:pt x="26" y="51"/>
                </a:cubicBezTo>
                <a:cubicBezTo>
                  <a:pt x="26" y="51"/>
                  <a:pt x="26" y="51"/>
                  <a:pt x="26" y="51"/>
                </a:cubicBezTo>
                <a:cubicBezTo>
                  <a:pt x="26" y="51"/>
                  <a:pt x="26" y="51"/>
                  <a:pt x="26" y="51"/>
                </a:cubicBezTo>
                <a:cubicBezTo>
                  <a:pt x="26" y="51"/>
                  <a:pt x="26" y="51"/>
                  <a:pt x="26" y="51"/>
                </a:cubicBezTo>
                <a:cubicBezTo>
                  <a:pt x="26" y="51"/>
                  <a:pt x="26" y="51"/>
                  <a:pt x="26" y="51"/>
                </a:cubicBezTo>
                <a:cubicBezTo>
                  <a:pt x="26" y="51"/>
                  <a:pt x="26" y="51"/>
                  <a:pt x="26" y="51"/>
                </a:cubicBezTo>
                <a:cubicBezTo>
                  <a:pt x="25" y="51"/>
                  <a:pt x="25" y="51"/>
                  <a:pt x="25" y="51"/>
                </a:cubicBezTo>
                <a:cubicBezTo>
                  <a:pt x="25" y="51"/>
                  <a:pt x="25" y="51"/>
                  <a:pt x="25" y="51"/>
                </a:cubicBezTo>
                <a:close/>
                <a:moveTo>
                  <a:pt x="25" y="52"/>
                </a:moveTo>
                <a:cubicBezTo>
                  <a:pt x="25" y="52"/>
                  <a:pt x="25" y="52"/>
                  <a:pt x="25" y="52"/>
                </a:cubicBezTo>
                <a:cubicBezTo>
                  <a:pt x="25" y="52"/>
                  <a:pt x="25" y="52"/>
                  <a:pt x="25" y="52"/>
                </a:cubicBezTo>
                <a:cubicBezTo>
                  <a:pt x="25" y="52"/>
                  <a:pt x="25" y="52"/>
                  <a:pt x="25" y="52"/>
                </a:cubicBezTo>
                <a:cubicBezTo>
                  <a:pt x="25" y="52"/>
                  <a:pt x="25" y="52"/>
                  <a:pt x="25" y="52"/>
                </a:cubicBezTo>
                <a:cubicBezTo>
                  <a:pt x="25" y="52"/>
                  <a:pt x="25" y="52"/>
                  <a:pt x="25" y="52"/>
                </a:cubicBezTo>
                <a:cubicBezTo>
                  <a:pt x="25" y="52"/>
                  <a:pt x="25" y="52"/>
                  <a:pt x="25" y="52"/>
                </a:cubicBezTo>
                <a:cubicBezTo>
                  <a:pt x="25" y="52"/>
                  <a:pt x="25" y="52"/>
                  <a:pt x="25" y="52"/>
                </a:cubicBezTo>
                <a:cubicBezTo>
                  <a:pt x="25" y="52"/>
                  <a:pt x="25" y="52"/>
                  <a:pt x="25" y="52"/>
                </a:cubicBezTo>
                <a:cubicBezTo>
                  <a:pt x="25" y="52"/>
                  <a:pt x="25" y="52"/>
                  <a:pt x="25" y="52"/>
                </a:cubicBezTo>
                <a:cubicBezTo>
                  <a:pt x="25" y="52"/>
                  <a:pt x="25" y="52"/>
                  <a:pt x="25" y="52"/>
                </a:cubicBezTo>
                <a:cubicBezTo>
                  <a:pt x="25" y="52"/>
                  <a:pt x="25" y="52"/>
                  <a:pt x="25" y="52"/>
                </a:cubicBezTo>
                <a:cubicBezTo>
                  <a:pt x="25" y="52"/>
                  <a:pt x="25" y="52"/>
                  <a:pt x="25" y="52"/>
                </a:cubicBezTo>
                <a:cubicBezTo>
                  <a:pt x="25" y="52"/>
                  <a:pt x="25" y="52"/>
                  <a:pt x="25" y="52"/>
                </a:cubicBezTo>
                <a:cubicBezTo>
                  <a:pt x="25" y="52"/>
                  <a:pt x="25" y="52"/>
                  <a:pt x="25" y="52"/>
                </a:cubicBezTo>
                <a:cubicBezTo>
                  <a:pt x="25" y="52"/>
                  <a:pt x="25" y="52"/>
                  <a:pt x="25" y="52"/>
                </a:cubicBezTo>
                <a:cubicBezTo>
                  <a:pt x="25" y="52"/>
                  <a:pt x="25" y="52"/>
                  <a:pt x="25" y="52"/>
                </a:cubicBezTo>
                <a:cubicBezTo>
                  <a:pt x="25" y="52"/>
                  <a:pt x="25" y="52"/>
                  <a:pt x="25" y="52"/>
                </a:cubicBezTo>
                <a:cubicBezTo>
                  <a:pt x="25" y="52"/>
                  <a:pt x="25" y="52"/>
                  <a:pt x="25" y="52"/>
                </a:cubicBezTo>
                <a:cubicBezTo>
                  <a:pt x="25" y="52"/>
                  <a:pt x="25" y="52"/>
                  <a:pt x="25" y="52"/>
                </a:cubicBezTo>
                <a:cubicBezTo>
                  <a:pt x="25" y="52"/>
                  <a:pt x="25" y="52"/>
                  <a:pt x="25" y="52"/>
                </a:cubicBezTo>
                <a:cubicBezTo>
                  <a:pt x="25" y="52"/>
                  <a:pt x="25" y="52"/>
                  <a:pt x="25" y="52"/>
                </a:cubicBezTo>
                <a:cubicBezTo>
                  <a:pt x="25" y="52"/>
                  <a:pt x="25" y="52"/>
                  <a:pt x="25" y="52"/>
                </a:cubicBezTo>
                <a:cubicBezTo>
                  <a:pt x="25" y="52"/>
                  <a:pt x="25" y="52"/>
                  <a:pt x="25" y="52"/>
                </a:cubicBezTo>
                <a:cubicBezTo>
                  <a:pt x="25" y="52"/>
                  <a:pt x="25" y="52"/>
                  <a:pt x="25" y="52"/>
                </a:cubicBezTo>
                <a:cubicBezTo>
                  <a:pt x="25" y="52"/>
                  <a:pt x="25" y="52"/>
                  <a:pt x="25" y="52"/>
                </a:cubicBezTo>
                <a:cubicBezTo>
                  <a:pt x="25" y="52"/>
                  <a:pt x="25" y="52"/>
                  <a:pt x="25" y="52"/>
                </a:cubicBezTo>
                <a:close/>
                <a:moveTo>
                  <a:pt x="26" y="51"/>
                </a:moveTo>
                <a:cubicBezTo>
                  <a:pt x="26" y="51"/>
                  <a:pt x="26" y="51"/>
                  <a:pt x="26" y="51"/>
                </a:cubicBezTo>
                <a:cubicBezTo>
                  <a:pt x="26" y="51"/>
                  <a:pt x="26" y="51"/>
                  <a:pt x="26" y="51"/>
                </a:cubicBezTo>
                <a:cubicBezTo>
                  <a:pt x="26" y="51"/>
                  <a:pt x="26" y="51"/>
                  <a:pt x="26" y="51"/>
                </a:cubicBezTo>
                <a:cubicBezTo>
                  <a:pt x="26" y="51"/>
                  <a:pt x="26" y="51"/>
                  <a:pt x="26" y="51"/>
                </a:cubicBezTo>
                <a:cubicBezTo>
                  <a:pt x="26" y="51"/>
                  <a:pt x="26" y="51"/>
                  <a:pt x="26" y="51"/>
                </a:cubicBezTo>
                <a:cubicBezTo>
                  <a:pt x="26" y="51"/>
                  <a:pt x="26" y="51"/>
                  <a:pt x="26" y="51"/>
                </a:cubicBezTo>
                <a:cubicBezTo>
                  <a:pt x="26" y="51"/>
                  <a:pt x="26" y="51"/>
                  <a:pt x="26" y="51"/>
                </a:cubicBezTo>
                <a:cubicBezTo>
                  <a:pt x="26" y="51"/>
                  <a:pt x="26" y="51"/>
                  <a:pt x="26" y="51"/>
                </a:cubicBezTo>
                <a:cubicBezTo>
                  <a:pt x="26" y="51"/>
                  <a:pt x="26" y="51"/>
                  <a:pt x="26" y="51"/>
                </a:cubicBezTo>
                <a:cubicBezTo>
                  <a:pt x="26" y="51"/>
                  <a:pt x="26" y="51"/>
                  <a:pt x="26" y="51"/>
                </a:cubicBezTo>
                <a:cubicBezTo>
                  <a:pt x="26" y="51"/>
                  <a:pt x="26" y="51"/>
                  <a:pt x="26" y="51"/>
                </a:cubicBezTo>
                <a:cubicBezTo>
                  <a:pt x="26" y="51"/>
                  <a:pt x="26" y="51"/>
                  <a:pt x="26" y="51"/>
                </a:cubicBezTo>
                <a:cubicBezTo>
                  <a:pt x="26" y="51"/>
                  <a:pt x="26" y="51"/>
                  <a:pt x="26" y="51"/>
                </a:cubicBezTo>
                <a:cubicBezTo>
                  <a:pt x="26" y="51"/>
                  <a:pt x="26" y="51"/>
                  <a:pt x="26" y="51"/>
                </a:cubicBezTo>
                <a:cubicBezTo>
                  <a:pt x="26" y="51"/>
                  <a:pt x="26" y="51"/>
                  <a:pt x="26" y="51"/>
                </a:cubicBezTo>
                <a:cubicBezTo>
                  <a:pt x="26" y="51"/>
                  <a:pt x="26" y="51"/>
                  <a:pt x="26" y="51"/>
                </a:cubicBezTo>
                <a:cubicBezTo>
                  <a:pt x="26" y="51"/>
                  <a:pt x="26" y="51"/>
                  <a:pt x="26" y="51"/>
                </a:cubicBezTo>
                <a:cubicBezTo>
                  <a:pt x="26" y="51"/>
                  <a:pt x="26" y="51"/>
                  <a:pt x="26" y="51"/>
                </a:cubicBezTo>
                <a:cubicBezTo>
                  <a:pt x="26" y="51"/>
                  <a:pt x="26" y="51"/>
                  <a:pt x="26" y="51"/>
                </a:cubicBezTo>
                <a:close/>
                <a:moveTo>
                  <a:pt x="27" y="51"/>
                </a:move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0"/>
                  <a:pt x="27" y="51"/>
                  <a:pt x="27" y="50"/>
                </a:cubicBezTo>
                <a:cubicBezTo>
                  <a:pt x="27" y="50"/>
                  <a:pt x="27" y="50"/>
                  <a:pt x="27" y="50"/>
                </a:cubicBezTo>
                <a:cubicBezTo>
                  <a:pt x="27" y="50"/>
                  <a:pt x="27" y="50"/>
                  <a:pt x="27" y="50"/>
                </a:cubicBezTo>
                <a:cubicBezTo>
                  <a:pt x="27" y="50"/>
                  <a:pt x="27" y="50"/>
                  <a:pt x="27" y="50"/>
                </a:cubicBezTo>
                <a:cubicBezTo>
                  <a:pt x="27" y="51"/>
                  <a:pt x="27" y="51"/>
                  <a:pt x="27" y="51"/>
                </a:cubicBezTo>
                <a:cubicBezTo>
                  <a:pt x="27" y="51"/>
                  <a:pt x="27" y="51"/>
                  <a:pt x="27" y="51"/>
                </a:cubicBezTo>
                <a:close/>
                <a:moveTo>
                  <a:pt x="27" y="48"/>
                </a:moveTo>
                <a:cubicBezTo>
                  <a:pt x="27" y="48"/>
                  <a:pt x="27" y="48"/>
                  <a:pt x="27" y="48"/>
                </a:cubicBezTo>
                <a:cubicBezTo>
                  <a:pt x="27" y="48"/>
                  <a:pt x="27" y="48"/>
                  <a:pt x="27" y="48"/>
                </a:cubicBezTo>
                <a:cubicBezTo>
                  <a:pt x="27" y="48"/>
                  <a:pt x="27" y="48"/>
                  <a:pt x="27" y="48"/>
                </a:cubicBezTo>
                <a:cubicBezTo>
                  <a:pt x="27" y="48"/>
                  <a:pt x="27" y="48"/>
                  <a:pt x="27" y="48"/>
                </a:cubicBezTo>
                <a:cubicBezTo>
                  <a:pt x="27" y="48"/>
                  <a:pt x="27" y="48"/>
                  <a:pt x="27" y="48"/>
                </a:cubicBezTo>
                <a:cubicBezTo>
                  <a:pt x="27" y="48"/>
                  <a:pt x="27" y="48"/>
                  <a:pt x="27" y="48"/>
                </a:cubicBezTo>
                <a:cubicBezTo>
                  <a:pt x="27" y="48"/>
                  <a:pt x="27" y="48"/>
                  <a:pt x="27" y="48"/>
                </a:cubicBezTo>
                <a:cubicBezTo>
                  <a:pt x="27" y="48"/>
                  <a:pt x="27" y="48"/>
                  <a:pt x="27" y="48"/>
                </a:cubicBezTo>
                <a:cubicBezTo>
                  <a:pt x="27" y="48"/>
                  <a:pt x="27" y="48"/>
                  <a:pt x="27" y="48"/>
                </a:cubicBezTo>
                <a:cubicBezTo>
                  <a:pt x="27" y="48"/>
                  <a:pt x="27" y="48"/>
                  <a:pt x="27" y="48"/>
                </a:cubicBezTo>
                <a:cubicBezTo>
                  <a:pt x="27" y="48"/>
                  <a:pt x="27" y="48"/>
                  <a:pt x="27" y="48"/>
                </a:cubicBezTo>
                <a:cubicBezTo>
                  <a:pt x="27" y="48"/>
                  <a:pt x="27" y="48"/>
                  <a:pt x="27" y="48"/>
                </a:cubicBezTo>
                <a:cubicBezTo>
                  <a:pt x="27" y="48"/>
                  <a:pt x="27" y="48"/>
                  <a:pt x="27" y="48"/>
                </a:cubicBezTo>
                <a:cubicBezTo>
                  <a:pt x="27" y="48"/>
                  <a:pt x="27" y="48"/>
                  <a:pt x="27" y="48"/>
                </a:cubicBezTo>
                <a:cubicBezTo>
                  <a:pt x="27" y="48"/>
                  <a:pt x="27" y="48"/>
                  <a:pt x="27" y="48"/>
                </a:cubicBezTo>
                <a:cubicBezTo>
                  <a:pt x="27" y="48"/>
                  <a:pt x="27" y="48"/>
                  <a:pt x="27" y="48"/>
                </a:cubicBezTo>
                <a:cubicBezTo>
                  <a:pt x="27" y="48"/>
                  <a:pt x="27" y="48"/>
                  <a:pt x="27" y="48"/>
                </a:cubicBezTo>
                <a:cubicBezTo>
                  <a:pt x="27" y="48"/>
                  <a:pt x="27" y="48"/>
                  <a:pt x="27" y="48"/>
                </a:cubicBezTo>
                <a:cubicBezTo>
                  <a:pt x="27" y="48"/>
                  <a:pt x="27" y="48"/>
                  <a:pt x="27" y="48"/>
                </a:cubicBezTo>
                <a:cubicBezTo>
                  <a:pt x="27" y="48"/>
                  <a:pt x="27" y="48"/>
                  <a:pt x="27" y="48"/>
                </a:cubicBezTo>
                <a:cubicBezTo>
                  <a:pt x="27" y="48"/>
                  <a:pt x="27" y="48"/>
                  <a:pt x="27" y="48"/>
                </a:cubicBezTo>
                <a:close/>
                <a:moveTo>
                  <a:pt x="27" y="51"/>
                </a:move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6" y="51"/>
                  <a:pt x="26" y="51"/>
                </a:cubicBezTo>
                <a:cubicBezTo>
                  <a:pt x="26" y="51"/>
                  <a:pt x="26" y="51"/>
                  <a:pt x="26" y="51"/>
                </a:cubicBezTo>
                <a:cubicBezTo>
                  <a:pt x="26" y="51"/>
                  <a:pt x="26" y="51"/>
                  <a:pt x="27" y="51"/>
                </a:cubicBezTo>
                <a:cubicBezTo>
                  <a:pt x="27" y="51"/>
                  <a:pt x="27" y="51"/>
                  <a:pt x="27" y="51"/>
                </a:cubicBezTo>
                <a:cubicBezTo>
                  <a:pt x="27" y="51"/>
                  <a:pt x="27" y="51"/>
                  <a:pt x="26" y="51"/>
                </a:cubicBezTo>
                <a:cubicBezTo>
                  <a:pt x="26"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lose/>
                <a:moveTo>
                  <a:pt x="27" y="48"/>
                </a:moveTo>
                <a:cubicBezTo>
                  <a:pt x="27" y="48"/>
                  <a:pt x="27" y="48"/>
                  <a:pt x="27" y="48"/>
                </a:cubicBezTo>
                <a:cubicBezTo>
                  <a:pt x="27" y="48"/>
                  <a:pt x="28" y="48"/>
                  <a:pt x="28" y="48"/>
                </a:cubicBezTo>
                <a:cubicBezTo>
                  <a:pt x="28" y="48"/>
                  <a:pt x="28" y="48"/>
                  <a:pt x="28" y="48"/>
                </a:cubicBezTo>
                <a:cubicBezTo>
                  <a:pt x="28" y="48"/>
                  <a:pt x="28" y="48"/>
                  <a:pt x="28" y="48"/>
                </a:cubicBezTo>
                <a:cubicBezTo>
                  <a:pt x="28" y="48"/>
                  <a:pt x="28" y="48"/>
                  <a:pt x="28" y="48"/>
                </a:cubicBezTo>
                <a:cubicBezTo>
                  <a:pt x="28" y="48"/>
                  <a:pt x="28" y="48"/>
                  <a:pt x="28" y="48"/>
                </a:cubicBezTo>
                <a:cubicBezTo>
                  <a:pt x="28" y="48"/>
                  <a:pt x="28" y="48"/>
                  <a:pt x="28" y="48"/>
                </a:cubicBezTo>
                <a:cubicBezTo>
                  <a:pt x="28" y="48"/>
                  <a:pt x="28" y="48"/>
                  <a:pt x="28" y="48"/>
                </a:cubicBezTo>
                <a:cubicBezTo>
                  <a:pt x="28" y="48"/>
                  <a:pt x="28" y="48"/>
                  <a:pt x="28" y="48"/>
                </a:cubicBezTo>
                <a:cubicBezTo>
                  <a:pt x="28" y="48"/>
                  <a:pt x="28" y="48"/>
                  <a:pt x="28" y="48"/>
                </a:cubicBezTo>
                <a:cubicBezTo>
                  <a:pt x="28" y="48"/>
                  <a:pt x="28" y="48"/>
                  <a:pt x="28" y="48"/>
                </a:cubicBezTo>
                <a:cubicBezTo>
                  <a:pt x="28" y="48"/>
                  <a:pt x="28" y="48"/>
                  <a:pt x="28" y="48"/>
                </a:cubicBezTo>
                <a:cubicBezTo>
                  <a:pt x="28" y="48"/>
                  <a:pt x="28" y="48"/>
                  <a:pt x="28" y="48"/>
                </a:cubicBezTo>
                <a:cubicBezTo>
                  <a:pt x="28" y="48"/>
                  <a:pt x="28" y="48"/>
                  <a:pt x="28" y="48"/>
                </a:cubicBezTo>
                <a:cubicBezTo>
                  <a:pt x="28" y="48"/>
                  <a:pt x="28" y="48"/>
                  <a:pt x="28" y="48"/>
                </a:cubicBezTo>
                <a:cubicBezTo>
                  <a:pt x="28" y="48"/>
                  <a:pt x="28" y="48"/>
                  <a:pt x="28" y="48"/>
                </a:cubicBezTo>
                <a:cubicBezTo>
                  <a:pt x="27" y="48"/>
                  <a:pt x="27" y="48"/>
                  <a:pt x="27" y="48"/>
                </a:cubicBezTo>
                <a:cubicBezTo>
                  <a:pt x="27" y="48"/>
                  <a:pt x="27" y="48"/>
                  <a:pt x="27" y="48"/>
                </a:cubicBezTo>
                <a:cubicBezTo>
                  <a:pt x="27" y="48"/>
                  <a:pt x="27" y="48"/>
                  <a:pt x="27" y="48"/>
                </a:cubicBezTo>
                <a:cubicBezTo>
                  <a:pt x="27" y="48"/>
                  <a:pt x="27" y="48"/>
                  <a:pt x="27" y="48"/>
                </a:cubicBezTo>
                <a:cubicBezTo>
                  <a:pt x="27" y="48"/>
                  <a:pt x="27" y="48"/>
                  <a:pt x="27" y="48"/>
                </a:cubicBezTo>
                <a:cubicBezTo>
                  <a:pt x="27" y="48"/>
                  <a:pt x="27" y="48"/>
                  <a:pt x="27" y="48"/>
                </a:cubicBezTo>
                <a:cubicBezTo>
                  <a:pt x="27" y="48"/>
                  <a:pt x="27" y="48"/>
                  <a:pt x="27" y="48"/>
                </a:cubicBezTo>
                <a:cubicBezTo>
                  <a:pt x="27" y="48"/>
                  <a:pt x="27" y="49"/>
                  <a:pt x="27" y="49"/>
                </a:cubicBezTo>
                <a:cubicBezTo>
                  <a:pt x="27" y="49"/>
                  <a:pt x="27" y="49"/>
                  <a:pt x="27" y="49"/>
                </a:cubicBezTo>
                <a:cubicBezTo>
                  <a:pt x="27" y="49"/>
                  <a:pt x="27" y="49"/>
                  <a:pt x="27" y="49"/>
                </a:cubicBezTo>
                <a:cubicBezTo>
                  <a:pt x="27" y="48"/>
                  <a:pt x="27" y="48"/>
                  <a:pt x="27" y="48"/>
                </a:cubicBezTo>
                <a:cubicBezTo>
                  <a:pt x="27" y="48"/>
                  <a:pt x="27" y="48"/>
                  <a:pt x="27" y="48"/>
                </a:cubicBezTo>
                <a:close/>
                <a:moveTo>
                  <a:pt x="28" y="48"/>
                </a:moveTo>
                <a:cubicBezTo>
                  <a:pt x="28" y="48"/>
                  <a:pt x="28" y="48"/>
                  <a:pt x="28" y="48"/>
                </a:cubicBezTo>
                <a:cubicBezTo>
                  <a:pt x="28" y="48"/>
                  <a:pt x="28" y="48"/>
                  <a:pt x="28" y="48"/>
                </a:cubicBezTo>
                <a:cubicBezTo>
                  <a:pt x="28" y="48"/>
                  <a:pt x="28" y="48"/>
                  <a:pt x="28" y="47"/>
                </a:cubicBezTo>
                <a:cubicBezTo>
                  <a:pt x="28" y="47"/>
                  <a:pt x="28" y="47"/>
                  <a:pt x="28" y="47"/>
                </a:cubicBezTo>
                <a:cubicBezTo>
                  <a:pt x="28" y="47"/>
                  <a:pt x="28" y="47"/>
                  <a:pt x="28" y="47"/>
                </a:cubicBezTo>
                <a:cubicBezTo>
                  <a:pt x="28" y="47"/>
                  <a:pt x="28" y="47"/>
                  <a:pt x="28" y="47"/>
                </a:cubicBezTo>
                <a:cubicBezTo>
                  <a:pt x="28" y="47"/>
                  <a:pt x="28" y="47"/>
                  <a:pt x="28" y="47"/>
                </a:cubicBezTo>
                <a:cubicBezTo>
                  <a:pt x="28" y="47"/>
                  <a:pt x="28" y="47"/>
                  <a:pt x="28" y="47"/>
                </a:cubicBezTo>
                <a:cubicBezTo>
                  <a:pt x="28" y="48"/>
                  <a:pt x="28" y="48"/>
                  <a:pt x="28" y="48"/>
                </a:cubicBezTo>
                <a:cubicBezTo>
                  <a:pt x="28" y="48"/>
                  <a:pt x="28" y="48"/>
                  <a:pt x="28" y="48"/>
                </a:cubicBezTo>
                <a:cubicBezTo>
                  <a:pt x="28" y="48"/>
                  <a:pt x="28" y="48"/>
                  <a:pt x="28" y="48"/>
                </a:cubicBezTo>
                <a:cubicBezTo>
                  <a:pt x="28" y="48"/>
                  <a:pt x="28" y="48"/>
                  <a:pt x="28" y="48"/>
                </a:cubicBezTo>
                <a:close/>
                <a:moveTo>
                  <a:pt x="23" y="32"/>
                </a:moveTo>
                <a:cubicBezTo>
                  <a:pt x="23" y="32"/>
                  <a:pt x="23" y="32"/>
                  <a:pt x="23" y="32"/>
                </a:cubicBezTo>
                <a:cubicBezTo>
                  <a:pt x="23" y="32"/>
                  <a:pt x="23" y="32"/>
                  <a:pt x="23" y="32"/>
                </a:cubicBezTo>
                <a:cubicBezTo>
                  <a:pt x="23" y="32"/>
                  <a:pt x="23" y="32"/>
                  <a:pt x="23" y="32"/>
                </a:cubicBezTo>
                <a:cubicBezTo>
                  <a:pt x="23" y="32"/>
                  <a:pt x="23" y="32"/>
                  <a:pt x="23" y="32"/>
                </a:cubicBezTo>
                <a:cubicBezTo>
                  <a:pt x="23" y="32"/>
                  <a:pt x="23" y="32"/>
                  <a:pt x="23" y="32"/>
                </a:cubicBezTo>
                <a:cubicBezTo>
                  <a:pt x="23" y="32"/>
                  <a:pt x="23" y="32"/>
                  <a:pt x="23" y="32"/>
                </a:cubicBezTo>
                <a:close/>
                <a:moveTo>
                  <a:pt x="23" y="31"/>
                </a:moveTo>
                <a:cubicBezTo>
                  <a:pt x="23" y="31"/>
                  <a:pt x="23" y="31"/>
                  <a:pt x="23" y="31"/>
                </a:cubicBezTo>
                <a:cubicBezTo>
                  <a:pt x="23" y="31"/>
                  <a:pt x="23" y="31"/>
                  <a:pt x="23" y="31"/>
                </a:cubicBezTo>
                <a:cubicBezTo>
                  <a:pt x="23" y="31"/>
                  <a:pt x="23" y="31"/>
                  <a:pt x="23" y="31"/>
                </a:cubicBezTo>
                <a:cubicBezTo>
                  <a:pt x="23" y="31"/>
                  <a:pt x="23" y="31"/>
                  <a:pt x="23" y="31"/>
                </a:cubicBezTo>
                <a:cubicBezTo>
                  <a:pt x="23" y="31"/>
                  <a:pt x="23" y="31"/>
                  <a:pt x="23" y="31"/>
                </a:cubicBezTo>
                <a:cubicBezTo>
                  <a:pt x="23" y="31"/>
                  <a:pt x="23" y="31"/>
                  <a:pt x="23" y="31"/>
                </a:cubicBezTo>
                <a:cubicBezTo>
                  <a:pt x="23" y="31"/>
                  <a:pt x="22" y="31"/>
                  <a:pt x="22" y="31"/>
                </a:cubicBezTo>
                <a:cubicBezTo>
                  <a:pt x="22" y="31"/>
                  <a:pt x="22" y="31"/>
                  <a:pt x="22" y="31"/>
                </a:cubicBezTo>
                <a:cubicBezTo>
                  <a:pt x="22" y="31"/>
                  <a:pt x="22" y="31"/>
                  <a:pt x="23" y="31"/>
                </a:cubicBezTo>
                <a:cubicBezTo>
                  <a:pt x="23" y="31"/>
                  <a:pt x="23" y="31"/>
                  <a:pt x="23" y="31"/>
                </a:cubicBezTo>
                <a:cubicBezTo>
                  <a:pt x="23" y="31"/>
                  <a:pt x="23" y="31"/>
                  <a:pt x="23" y="31"/>
                </a:cubicBezTo>
                <a:cubicBezTo>
                  <a:pt x="23" y="31"/>
                  <a:pt x="23" y="31"/>
                  <a:pt x="23" y="31"/>
                </a:cubicBezTo>
                <a:cubicBezTo>
                  <a:pt x="23" y="31"/>
                  <a:pt x="23" y="31"/>
                  <a:pt x="23" y="31"/>
                </a:cubicBezTo>
                <a:cubicBezTo>
                  <a:pt x="23" y="31"/>
                  <a:pt x="23" y="31"/>
                  <a:pt x="23" y="31"/>
                </a:cubicBezTo>
                <a:close/>
                <a:moveTo>
                  <a:pt x="22" y="32"/>
                </a:moveTo>
                <a:cubicBezTo>
                  <a:pt x="22" y="32"/>
                  <a:pt x="22" y="32"/>
                  <a:pt x="22" y="32"/>
                </a:cubicBezTo>
                <a:cubicBezTo>
                  <a:pt x="22" y="32"/>
                  <a:pt x="22" y="32"/>
                  <a:pt x="22" y="32"/>
                </a:cubicBezTo>
                <a:cubicBezTo>
                  <a:pt x="22" y="32"/>
                  <a:pt x="22" y="32"/>
                  <a:pt x="22" y="32"/>
                </a:cubicBezTo>
                <a:cubicBezTo>
                  <a:pt x="22" y="32"/>
                  <a:pt x="22" y="32"/>
                  <a:pt x="22" y="32"/>
                </a:cubicBezTo>
                <a:cubicBezTo>
                  <a:pt x="22" y="32"/>
                  <a:pt x="22" y="32"/>
                  <a:pt x="22" y="32"/>
                </a:cubicBezTo>
                <a:cubicBezTo>
                  <a:pt x="22" y="32"/>
                  <a:pt x="22" y="32"/>
                  <a:pt x="22" y="32"/>
                </a:cubicBezTo>
                <a:cubicBezTo>
                  <a:pt x="22" y="32"/>
                  <a:pt x="22" y="32"/>
                  <a:pt x="22" y="32"/>
                </a:cubicBezTo>
                <a:cubicBezTo>
                  <a:pt x="22" y="32"/>
                  <a:pt x="22" y="32"/>
                  <a:pt x="22" y="32"/>
                </a:cubicBezTo>
                <a:cubicBezTo>
                  <a:pt x="22" y="32"/>
                  <a:pt x="22" y="32"/>
                  <a:pt x="22" y="32"/>
                </a:cubicBezTo>
                <a:cubicBezTo>
                  <a:pt x="22" y="32"/>
                  <a:pt x="22" y="32"/>
                  <a:pt x="22" y="32"/>
                </a:cubicBezTo>
                <a:close/>
                <a:moveTo>
                  <a:pt x="23" y="31"/>
                </a:moveTo>
                <a:cubicBezTo>
                  <a:pt x="23" y="31"/>
                  <a:pt x="23" y="31"/>
                  <a:pt x="23" y="31"/>
                </a:cubicBezTo>
                <a:cubicBezTo>
                  <a:pt x="23" y="31"/>
                  <a:pt x="23" y="31"/>
                  <a:pt x="23" y="31"/>
                </a:cubicBezTo>
                <a:cubicBezTo>
                  <a:pt x="22" y="31"/>
                  <a:pt x="22" y="31"/>
                  <a:pt x="22" y="31"/>
                </a:cubicBezTo>
                <a:cubicBezTo>
                  <a:pt x="22" y="31"/>
                  <a:pt x="22" y="31"/>
                  <a:pt x="22" y="31"/>
                </a:cubicBezTo>
                <a:cubicBezTo>
                  <a:pt x="22" y="31"/>
                  <a:pt x="22" y="31"/>
                  <a:pt x="22" y="31"/>
                </a:cubicBezTo>
                <a:cubicBezTo>
                  <a:pt x="22" y="31"/>
                  <a:pt x="22" y="31"/>
                  <a:pt x="22" y="31"/>
                </a:cubicBezTo>
                <a:cubicBezTo>
                  <a:pt x="22" y="31"/>
                  <a:pt x="22" y="31"/>
                  <a:pt x="22" y="31"/>
                </a:cubicBezTo>
                <a:cubicBezTo>
                  <a:pt x="22" y="31"/>
                  <a:pt x="22" y="31"/>
                  <a:pt x="22" y="31"/>
                </a:cubicBezTo>
                <a:cubicBezTo>
                  <a:pt x="22" y="31"/>
                  <a:pt x="22" y="31"/>
                  <a:pt x="22" y="31"/>
                </a:cubicBezTo>
                <a:cubicBezTo>
                  <a:pt x="22" y="31"/>
                  <a:pt x="22" y="31"/>
                  <a:pt x="22" y="31"/>
                </a:cubicBezTo>
                <a:cubicBezTo>
                  <a:pt x="22" y="31"/>
                  <a:pt x="22" y="31"/>
                  <a:pt x="22" y="31"/>
                </a:cubicBezTo>
                <a:cubicBezTo>
                  <a:pt x="22" y="31"/>
                  <a:pt x="22" y="31"/>
                  <a:pt x="22" y="31"/>
                </a:cubicBezTo>
                <a:cubicBezTo>
                  <a:pt x="22" y="31"/>
                  <a:pt x="22" y="31"/>
                  <a:pt x="22" y="31"/>
                </a:cubicBezTo>
                <a:cubicBezTo>
                  <a:pt x="22" y="31"/>
                  <a:pt x="22" y="31"/>
                  <a:pt x="22" y="31"/>
                </a:cubicBezTo>
                <a:cubicBezTo>
                  <a:pt x="22" y="31"/>
                  <a:pt x="22" y="31"/>
                  <a:pt x="22" y="31"/>
                </a:cubicBezTo>
                <a:cubicBezTo>
                  <a:pt x="22" y="31"/>
                  <a:pt x="22" y="31"/>
                  <a:pt x="22" y="31"/>
                </a:cubicBezTo>
                <a:cubicBezTo>
                  <a:pt x="22" y="31"/>
                  <a:pt x="22" y="31"/>
                  <a:pt x="22" y="31"/>
                </a:cubicBezTo>
                <a:cubicBezTo>
                  <a:pt x="22" y="31"/>
                  <a:pt x="22" y="31"/>
                  <a:pt x="22" y="31"/>
                </a:cubicBezTo>
                <a:cubicBezTo>
                  <a:pt x="22" y="31"/>
                  <a:pt x="22" y="31"/>
                  <a:pt x="22" y="31"/>
                </a:cubicBezTo>
                <a:cubicBezTo>
                  <a:pt x="22" y="31"/>
                  <a:pt x="22" y="31"/>
                  <a:pt x="22" y="31"/>
                </a:cubicBezTo>
                <a:cubicBezTo>
                  <a:pt x="22" y="31"/>
                  <a:pt x="22" y="31"/>
                  <a:pt x="22" y="31"/>
                </a:cubicBezTo>
                <a:cubicBezTo>
                  <a:pt x="22" y="31"/>
                  <a:pt x="22" y="31"/>
                  <a:pt x="22" y="31"/>
                </a:cubicBezTo>
                <a:cubicBezTo>
                  <a:pt x="22" y="31"/>
                  <a:pt x="22" y="31"/>
                  <a:pt x="22" y="31"/>
                </a:cubicBezTo>
                <a:cubicBezTo>
                  <a:pt x="22" y="31"/>
                  <a:pt x="22" y="31"/>
                  <a:pt x="22" y="31"/>
                </a:cubicBezTo>
                <a:cubicBezTo>
                  <a:pt x="22" y="31"/>
                  <a:pt x="22" y="31"/>
                  <a:pt x="22" y="31"/>
                </a:cubicBezTo>
                <a:cubicBezTo>
                  <a:pt x="22" y="31"/>
                  <a:pt x="22" y="31"/>
                  <a:pt x="22" y="31"/>
                </a:cubicBezTo>
                <a:cubicBezTo>
                  <a:pt x="22" y="31"/>
                  <a:pt x="22" y="31"/>
                  <a:pt x="22" y="31"/>
                </a:cubicBezTo>
                <a:cubicBezTo>
                  <a:pt x="22" y="31"/>
                  <a:pt x="22" y="31"/>
                  <a:pt x="22" y="31"/>
                </a:cubicBezTo>
                <a:cubicBezTo>
                  <a:pt x="22" y="31"/>
                  <a:pt x="22" y="31"/>
                  <a:pt x="22" y="31"/>
                </a:cubicBezTo>
                <a:cubicBezTo>
                  <a:pt x="22" y="31"/>
                  <a:pt x="22" y="31"/>
                  <a:pt x="22" y="31"/>
                </a:cubicBezTo>
                <a:cubicBezTo>
                  <a:pt x="22" y="31"/>
                  <a:pt x="22" y="31"/>
                  <a:pt x="22" y="31"/>
                </a:cubicBezTo>
                <a:cubicBezTo>
                  <a:pt x="22" y="31"/>
                  <a:pt x="22" y="31"/>
                  <a:pt x="22" y="31"/>
                </a:cubicBezTo>
                <a:cubicBezTo>
                  <a:pt x="22" y="31"/>
                  <a:pt x="22" y="31"/>
                  <a:pt x="22" y="31"/>
                </a:cubicBezTo>
                <a:cubicBezTo>
                  <a:pt x="22" y="31"/>
                  <a:pt x="22" y="31"/>
                  <a:pt x="22" y="31"/>
                </a:cubicBezTo>
                <a:cubicBezTo>
                  <a:pt x="22" y="31"/>
                  <a:pt x="22" y="31"/>
                  <a:pt x="22" y="31"/>
                </a:cubicBezTo>
                <a:cubicBezTo>
                  <a:pt x="22" y="31"/>
                  <a:pt x="22" y="31"/>
                  <a:pt x="22" y="31"/>
                </a:cubicBezTo>
                <a:cubicBezTo>
                  <a:pt x="22" y="31"/>
                  <a:pt x="22" y="31"/>
                  <a:pt x="22" y="31"/>
                </a:cubicBezTo>
                <a:cubicBezTo>
                  <a:pt x="22" y="31"/>
                  <a:pt x="22" y="31"/>
                  <a:pt x="22" y="31"/>
                </a:cubicBezTo>
                <a:cubicBezTo>
                  <a:pt x="22" y="31"/>
                  <a:pt x="22" y="31"/>
                  <a:pt x="22" y="31"/>
                </a:cubicBezTo>
                <a:cubicBezTo>
                  <a:pt x="22" y="31"/>
                  <a:pt x="22" y="31"/>
                  <a:pt x="22" y="31"/>
                </a:cubicBezTo>
                <a:cubicBezTo>
                  <a:pt x="22" y="31"/>
                  <a:pt x="22" y="31"/>
                  <a:pt x="23" y="31"/>
                </a:cubicBezTo>
                <a:cubicBezTo>
                  <a:pt x="23" y="31"/>
                  <a:pt x="23" y="31"/>
                  <a:pt x="23" y="31"/>
                </a:cubicBezTo>
                <a:cubicBezTo>
                  <a:pt x="23" y="31"/>
                  <a:pt x="23" y="31"/>
                  <a:pt x="23" y="31"/>
                </a:cubicBezTo>
                <a:close/>
                <a:moveTo>
                  <a:pt x="22" y="32"/>
                </a:moveTo>
                <a:cubicBezTo>
                  <a:pt x="22" y="32"/>
                  <a:pt x="22" y="32"/>
                  <a:pt x="22" y="32"/>
                </a:cubicBezTo>
                <a:cubicBezTo>
                  <a:pt x="22" y="32"/>
                  <a:pt x="22" y="32"/>
                  <a:pt x="22" y="32"/>
                </a:cubicBezTo>
                <a:cubicBezTo>
                  <a:pt x="22" y="32"/>
                  <a:pt x="22" y="32"/>
                  <a:pt x="22" y="32"/>
                </a:cubicBezTo>
                <a:cubicBezTo>
                  <a:pt x="22" y="32"/>
                  <a:pt x="22" y="32"/>
                  <a:pt x="22" y="32"/>
                </a:cubicBezTo>
                <a:cubicBezTo>
                  <a:pt x="22" y="32"/>
                  <a:pt x="22" y="32"/>
                  <a:pt x="22" y="32"/>
                </a:cubicBezTo>
                <a:cubicBezTo>
                  <a:pt x="22" y="32"/>
                  <a:pt x="22" y="32"/>
                  <a:pt x="22" y="32"/>
                </a:cubicBezTo>
                <a:cubicBezTo>
                  <a:pt x="22" y="32"/>
                  <a:pt x="22" y="32"/>
                  <a:pt x="22" y="32"/>
                </a:cubicBezTo>
                <a:cubicBezTo>
                  <a:pt x="22" y="32"/>
                  <a:pt x="22" y="32"/>
                  <a:pt x="22" y="32"/>
                </a:cubicBezTo>
                <a:cubicBezTo>
                  <a:pt x="22" y="32"/>
                  <a:pt x="22" y="32"/>
                  <a:pt x="22" y="32"/>
                </a:cubicBezTo>
                <a:cubicBezTo>
                  <a:pt x="22" y="32"/>
                  <a:pt x="22" y="32"/>
                  <a:pt x="22" y="32"/>
                </a:cubicBezTo>
                <a:cubicBezTo>
                  <a:pt x="22" y="32"/>
                  <a:pt x="22" y="32"/>
                  <a:pt x="22" y="32"/>
                </a:cubicBezTo>
                <a:cubicBezTo>
                  <a:pt x="22" y="32"/>
                  <a:pt x="22" y="32"/>
                  <a:pt x="22" y="32"/>
                </a:cubicBezTo>
                <a:close/>
                <a:moveTo>
                  <a:pt x="23" y="32"/>
                </a:moveTo>
                <a:cubicBezTo>
                  <a:pt x="23" y="32"/>
                  <a:pt x="23" y="32"/>
                  <a:pt x="23" y="31"/>
                </a:cubicBezTo>
                <a:cubicBezTo>
                  <a:pt x="23" y="31"/>
                  <a:pt x="23" y="31"/>
                  <a:pt x="23" y="31"/>
                </a:cubicBezTo>
                <a:cubicBezTo>
                  <a:pt x="23" y="31"/>
                  <a:pt x="23" y="31"/>
                  <a:pt x="23" y="31"/>
                </a:cubicBezTo>
                <a:cubicBezTo>
                  <a:pt x="23" y="31"/>
                  <a:pt x="23" y="31"/>
                  <a:pt x="23" y="31"/>
                </a:cubicBezTo>
                <a:cubicBezTo>
                  <a:pt x="23" y="31"/>
                  <a:pt x="23" y="31"/>
                  <a:pt x="23" y="31"/>
                </a:cubicBezTo>
                <a:cubicBezTo>
                  <a:pt x="23" y="31"/>
                  <a:pt x="23" y="31"/>
                  <a:pt x="23" y="31"/>
                </a:cubicBezTo>
                <a:cubicBezTo>
                  <a:pt x="23" y="31"/>
                  <a:pt x="23" y="31"/>
                  <a:pt x="23" y="31"/>
                </a:cubicBezTo>
                <a:cubicBezTo>
                  <a:pt x="23" y="31"/>
                  <a:pt x="23" y="31"/>
                  <a:pt x="23" y="31"/>
                </a:cubicBezTo>
                <a:cubicBezTo>
                  <a:pt x="23" y="31"/>
                  <a:pt x="23" y="31"/>
                  <a:pt x="23" y="31"/>
                </a:cubicBezTo>
                <a:cubicBezTo>
                  <a:pt x="23" y="31"/>
                  <a:pt x="23" y="31"/>
                  <a:pt x="23" y="31"/>
                </a:cubicBezTo>
                <a:cubicBezTo>
                  <a:pt x="23" y="31"/>
                  <a:pt x="23" y="32"/>
                  <a:pt x="23" y="32"/>
                </a:cubicBezTo>
                <a:cubicBezTo>
                  <a:pt x="23" y="32"/>
                  <a:pt x="23" y="32"/>
                  <a:pt x="23" y="32"/>
                </a:cubicBezTo>
                <a:cubicBezTo>
                  <a:pt x="23" y="32"/>
                  <a:pt x="23" y="32"/>
                  <a:pt x="23" y="32"/>
                </a:cubicBezTo>
                <a:cubicBezTo>
                  <a:pt x="23" y="32"/>
                  <a:pt x="23" y="32"/>
                  <a:pt x="23" y="32"/>
                </a:cubicBezTo>
                <a:cubicBezTo>
                  <a:pt x="23" y="32"/>
                  <a:pt x="23" y="32"/>
                  <a:pt x="23" y="32"/>
                </a:cubicBezTo>
                <a:cubicBezTo>
                  <a:pt x="23" y="32"/>
                  <a:pt x="23" y="32"/>
                  <a:pt x="23" y="32"/>
                </a:cubicBezTo>
                <a:cubicBezTo>
                  <a:pt x="23" y="32"/>
                  <a:pt x="23" y="32"/>
                  <a:pt x="23" y="32"/>
                </a:cubicBezTo>
                <a:close/>
                <a:moveTo>
                  <a:pt x="23" y="31"/>
                </a:moveTo>
                <a:cubicBezTo>
                  <a:pt x="23" y="31"/>
                  <a:pt x="23" y="31"/>
                  <a:pt x="23" y="31"/>
                </a:cubicBezTo>
                <a:cubicBezTo>
                  <a:pt x="23" y="31"/>
                  <a:pt x="23" y="31"/>
                  <a:pt x="23" y="31"/>
                </a:cubicBezTo>
                <a:cubicBezTo>
                  <a:pt x="23" y="31"/>
                  <a:pt x="23" y="31"/>
                  <a:pt x="23" y="31"/>
                </a:cubicBezTo>
                <a:cubicBezTo>
                  <a:pt x="23" y="31"/>
                  <a:pt x="23" y="31"/>
                  <a:pt x="23" y="31"/>
                </a:cubicBezTo>
                <a:cubicBezTo>
                  <a:pt x="23" y="31"/>
                  <a:pt x="23" y="31"/>
                  <a:pt x="23" y="31"/>
                </a:cubicBezTo>
                <a:cubicBezTo>
                  <a:pt x="23" y="31"/>
                  <a:pt x="23" y="31"/>
                  <a:pt x="23" y="31"/>
                </a:cubicBezTo>
                <a:cubicBezTo>
                  <a:pt x="23" y="31"/>
                  <a:pt x="23" y="31"/>
                  <a:pt x="23" y="31"/>
                </a:cubicBezTo>
                <a:cubicBezTo>
                  <a:pt x="23" y="31"/>
                  <a:pt x="23" y="31"/>
                  <a:pt x="23" y="31"/>
                </a:cubicBezTo>
                <a:cubicBezTo>
                  <a:pt x="23" y="31"/>
                  <a:pt x="23" y="31"/>
                  <a:pt x="23" y="31"/>
                </a:cubicBezTo>
                <a:cubicBezTo>
                  <a:pt x="23" y="31"/>
                  <a:pt x="23" y="31"/>
                  <a:pt x="23" y="31"/>
                </a:cubicBezTo>
                <a:cubicBezTo>
                  <a:pt x="23" y="31"/>
                  <a:pt x="23" y="31"/>
                  <a:pt x="23" y="31"/>
                </a:cubicBezTo>
                <a:cubicBezTo>
                  <a:pt x="23" y="31"/>
                  <a:pt x="23" y="31"/>
                  <a:pt x="23" y="31"/>
                </a:cubicBezTo>
                <a:cubicBezTo>
                  <a:pt x="23" y="31"/>
                  <a:pt x="23" y="31"/>
                  <a:pt x="23" y="31"/>
                </a:cubicBezTo>
                <a:cubicBezTo>
                  <a:pt x="23" y="31"/>
                  <a:pt x="23" y="31"/>
                  <a:pt x="23" y="31"/>
                </a:cubicBezTo>
                <a:cubicBezTo>
                  <a:pt x="23" y="31"/>
                  <a:pt x="23" y="31"/>
                  <a:pt x="23" y="31"/>
                </a:cubicBezTo>
                <a:cubicBezTo>
                  <a:pt x="23" y="31"/>
                  <a:pt x="23" y="31"/>
                  <a:pt x="23" y="31"/>
                </a:cubicBezTo>
                <a:cubicBezTo>
                  <a:pt x="23" y="31"/>
                  <a:pt x="23" y="31"/>
                  <a:pt x="23" y="31"/>
                </a:cubicBezTo>
                <a:cubicBezTo>
                  <a:pt x="23" y="31"/>
                  <a:pt x="23" y="31"/>
                  <a:pt x="23" y="31"/>
                </a:cubicBezTo>
                <a:cubicBezTo>
                  <a:pt x="23" y="31"/>
                  <a:pt x="23" y="31"/>
                  <a:pt x="23" y="31"/>
                </a:cubicBezTo>
                <a:cubicBezTo>
                  <a:pt x="23" y="31"/>
                  <a:pt x="23" y="31"/>
                  <a:pt x="23" y="31"/>
                </a:cubicBezTo>
                <a:cubicBezTo>
                  <a:pt x="23" y="31"/>
                  <a:pt x="23" y="31"/>
                  <a:pt x="23" y="31"/>
                </a:cubicBezTo>
                <a:cubicBezTo>
                  <a:pt x="23" y="31"/>
                  <a:pt x="23" y="31"/>
                  <a:pt x="23" y="31"/>
                </a:cubicBezTo>
                <a:cubicBezTo>
                  <a:pt x="23" y="31"/>
                  <a:pt x="23" y="31"/>
                  <a:pt x="23" y="31"/>
                </a:cubicBezTo>
                <a:cubicBezTo>
                  <a:pt x="23" y="31"/>
                  <a:pt x="23" y="31"/>
                  <a:pt x="23" y="31"/>
                </a:cubicBezTo>
                <a:cubicBezTo>
                  <a:pt x="23" y="31"/>
                  <a:pt x="23" y="31"/>
                  <a:pt x="23" y="31"/>
                </a:cubicBezTo>
                <a:cubicBezTo>
                  <a:pt x="23" y="31"/>
                  <a:pt x="23" y="31"/>
                  <a:pt x="23" y="31"/>
                </a:cubicBezTo>
                <a:cubicBezTo>
                  <a:pt x="23" y="31"/>
                  <a:pt x="23" y="31"/>
                  <a:pt x="23" y="31"/>
                </a:cubicBezTo>
                <a:cubicBezTo>
                  <a:pt x="23" y="31"/>
                  <a:pt x="23" y="31"/>
                  <a:pt x="23" y="31"/>
                </a:cubicBezTo>
                <a:cubicBezTo>
                  <a:pt x="23" y="31"/>
                  <a:pt x="23" y="31"/>
                  <a:pt x="23" y="31"/>
                </a:cubicBezTo>
                <a:cubicBezTo>
                  <a:pt x="23" y="31"/>
                  <a:pt x="23" y="31"/>
                  <a:pt x="23" y="31"/>
                </a:cubicBezTo>
                <a:cubicBezTo>
                  <a:pt x="23" y="31"/>
                  <a:pt x="23" y="31"/>
                  <a:pt x="23" y="32"/>
                </a:cubicBezTo>
                <a:cubicBezTo>
                  <a:pt x="23" y="32"/>
                  <a:pt x="23" y="32"/>
                  <a:pt x="23" y="32"/>
                </a:cubicBezTo>
                <a:cubicBezTo>
                  <a:pt x="23" y="32"/>
                  <a:pt x="23" y="32"/>
                  <a:pt x="23" y="32"/>
                </a:cubicBezTo>
                <a:cubicBezTo>
                  <a:pt x="23" y="32"/>
                  <a:pt x="23" y="31"/>
                  <a:pt x="23" y="31"/>
                </a:cubicBezTo>
                <a:cubicBezTo>
                  <a:pt x="23" y="31"/>
                  <a:pt x="23" y="31"/>
                  <a:pt x="23" y="31"/>
                </a:cubicBezTo>
                <a:cubicBezTo>
                  <a:pt x="23" y="31"/>
                  <a:pt x="23" y="31"/>
                  <a:pt x="23" y="31"/>
                </a:cubicBezTo>
                <a:cubicBezTo>
                  <a:pt x="23" y="31"/>
                  <a:pt x="23" y="31"/>
                  <a:pt x="23" y="31"/>
                </a:cubicBezTo>
                <a:cubicBezTo>
                  <a:pt x="23" y="31"/>
                  <a:pt x="23" y="31"/>
                  <a:pt x="23" y="31"/>
                </a:cubicBezTo>
                <a:cubicBezTo>
                  <a:pt x="23" y="31"/>
                  <a:pt x="23" y="31"/>
                  <a:pt x="23" y="31"/>
                </a:cubicBezTo>
                <a:cubicBezTo>
                  <a:pt x="23" y="31"/>
                  <a:pt x="23" y="31"/>
                  <a:pt x="23" y="31"/>
                </a:cubicBezTo>
                <a:cubicBezTo>
                  <a:pt x="23" y="31"/>
                  <a:pt x="23" y="31"/>
                  <a:pt x="23" y="31"/>
                </a:cubicBezTo>
                <a:cubicBezTo>
                  <a:pt x="23" y="31"/>
                  <a:pt x="23" y="31"/>
                  <a:pt x="23" y="31"/>
                </a:cubicBezTo>
                <a:cubicBezTo>
                  <a:pt x="23" y="31"/>
                  <a:pt x="23" y="31"/>
                  <a:pt x="23" y="31"/>
                </a:cubicBezTo>
                <a:cubicBezTo>
                  <a:pt x="23" y="31"/>
                  <a:pt x="23" y="31"/>
                  <a:pt x="23" y="31"/>
                </a:cubicBezTo>
                <a:cubicBezTo>
                  <a:pt x="23" y="31"/>
                  <a:pt x="23" y="31"/>
                  <a:pt x="23" y="31"/>
                </a:cubicBezTo>
                <a:cubicBezTo>
                  <a:pt x="23" y="31"/>
                  <a:pt x="23" y="31"/>
                  <a:pt x="23" y="31"/>
                </a:cubicBezTo>
                <a:cubicBezTo>
                  <a:pt x="23" y="31"/>
                  <a:pt x="23" y="31"/>
                  <a:pt x="23" y="31"/>
                </a:cubicBezTo>
                <a:cubicBezTo>
                  <a:pt x="23" y="31"/>
                  <a:pt x="23" y="31"/>
                  <a:pt x="23" y="31"/>
                </a:cubicBezTo>
                <a:cubicBezTo>
                  <a:pt x="23" y="31"/>
                  <a:pt x="23" y="31"/>
                  <a:pt x="23" y="31"/>
                </a:cubicBezTo>
                <a:cubicBezTo>
                  <a:pt x="23"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3"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3" y="31"/>
                  <a:pt x="23" y="31"/>
                  <a:pt x="23" y="31"/>
                </a:cubicBezTo>
                <a:cubicBezTo>
                  <a:pt x="23" y="31"/>
                  <a:pt x="23" y="31"/>
                  <a:pt x="23" y="31"/>
                </a:cubicBezTo>
                <a:cubicBezTo>
                  <a:pt x="23" y="31"/>
                  <a:pt x="23" y="31"/>
                  <a:pt x="23" y="31"/>
                </a:cubicBezTo>
                <a:cubicBezTo>
                  <a:pt x="23" y="31"/>
                  <a:pt x="23" y="31"/>
                  <a:pt x="23" y="31"/>
                </a:cubicBezTo>
                <a:cubicBezTo>
                  <a:pt x="23" y="31"/>
                  <a:pt x="23" y="31"/>
                  <a:pt x="23" y="31"/>
                </a:cubicBezTo>
                <a:close/>
                <a:moveTo>
                  <a:pt x="23" y="32"/>
                </a:moveTo>
                <a:cubicBezTo>
                  <a:pt x="23" y="32"/>
                  <a:pt x="23" y="32"/>
                  <a:pt x="23" y="32"/>
                </a:cubicBezTo>
                <a:cubicBezTo>
                  <a:pt x="23" y="32"/>
                  <a:pt x="23" y="32"/>
                  <a:pt x="23" y="32"/>
                </a:cubicBezTo>
                <a:cubicBezTo>
                  <a:pt x="23" y="32"/>
                  <a:pt x="23" y="32"/>
                  <a:pt x="23" y="32"/>
                </a:cubicBezTo>
                <a:cubicBezTo>
                  <a:pt x="23" y="32"/>
                  <a:pt x="23" y="32"/>
                  <a:pt x="23" y="32"/>
                </a:cubicBezTo>
                <a:cubicBezTo>
                  <a:pt x="23" y="32"/>
                  <a:pt x="23" y="32"/>
                  <a:pt x="23" y="32"/>
                </a:cubicBezTo>
                <a:cubicBezTo>
                  <a:pt x="23" y="32"/>
                  <a:pt x="23" y="32"/>
                  <a:pt x="23" y="32"/>
                </a:cubicBezTo>
                <a:cubicBezTo>
                  <a:pt x="23" y="32"/>
                  <a:pt x="23" y="32"/>
                  <a:pt x="23" y="32"/>
                </a:cubicBezTo>
                <a:cubicBezTo>
                  <a:pt x="23" y="32"/>
                  <a:pt x="23" y="32"/>
                  <a:pt x="23" y="32"/>
                </a:cubicBezTo>
                <a:cubicBezTo>
                  <a:pt x="23" y="32"/>
                  <a:pt x="23" y="32"/>
                  <a:pt x="23" y="32"/>
                </a:cubicBezTo>
                <a:cubicBezTo>
                  <a:pt x="23" y="32"/>
                  <a:pt x="23" y="32"/>
                  <a:pt x="23" y="32"/>
                </a:cubicBezTo>
                <a:cubicBezTo>
                  <a:pt x="23" y="32"/>
                  <a:pt x="23" y="32"/>
                  <a:pt x="23" y="32"/>
                </a:cubicBezTo>
                <a:cubicBezTo>
                  <a:pt x="23" y="32"/>
                  <a:pt x="23" y="32"/>
                  <a:pt x="23" y="32"/>
                </a:cubicBezTo>
                <a:cubicBezTo>
                  <a:pt x="23" y="32"/>
                  <a:pt x="23" y="32"/>
                  <a:pt x="23" y="32"/>
                </a:cubicBezTo>
                <a:cubicBezTo>
                  <a:pt x="23" y="32"/>
                  <a:pt x="23" y="32"/>
                  <a:pt x="23" y="32"/>
                </a:cubicBezTo>
                <a:close/>
                <a:moveTo>
                  <a:pt x="23" y="31"/>
                </a:moveTo>
                <a:cubicBezTo>
                  <a:pt x="23" y="31"/>
                  <a:pt x="23" y="31"/>
                  <a:pt x="23" y="31"/>
                </a:cubicBezTo>
                <a:cubicBezTo>
                  <a:pt x="23" y="31"/>
                  <a:pt x="23" y="31"/>
                  <a:pt x="23" y="31"/>
                </a:cubicBezTo>
                <a:cubicBezTo>
                  <a:pt x="23" y="31"/>
                  <a:pt x="23" y="31"/>
                  <a:pt x="23" y="31"/>
                </a:cubicBezTo>
                <a:cubicBezTo>
                  <a:pt x="23" y="31"/>
                  <a:pt x="23" y="31"/>
                  <a:pt x="23" y="31"/>
                </a:cubicBezTo>
                <a:cubicBezTo>
                  <a:pt x="23" y="31"/>
                  <a:pt x="23" y="31"/>
                  <a:pt x="23" y="31"/>
                </a:cubicBezTo>
                <a:cubicBezTo>
                  <a:pt x="23" y="31"/>
                  <a:pt x="23" y="31"/>
                  <a:pt x="23" y="31"/>
                </a:cubicBezTo>
                <a:cubicBezTo>
                  <a:pt x="23" y="31"/>
                  <a:pt x="23" y="31"/>
                  <a:pt x="23" y="31"/>
                </a:cubicBezTo>
                <a:cubicBezTo>
                  <a:pt x="23" y="31"/>
                  <a:pt x="23" y="32"/>
                  <a:pt x="23" y="32"/>
                </a:cubicBezTo>
                <a:cubicBezTo>
                  <a:pt x="23" y="32"/>
                  <a:pt x="23" y="32"/>
                  <a:pt x="23" y="32"/>
                </a:cubicBezTo>
                <a:cubicBezTo>
                  <a:pt x="23" y="32"/>
                  <a:pt x="23" y="32"/>
                  <a:pt x="23" y="32"/>
                </a:cubicBezTo>
                <a:cubicBezTo>
                  <a:pt x="23" y="32"/>
                  <a:pt x="23" y="31"/>
                  <a:pt x="23" y="31"/>
                </a:cubicBezTo>
                <a:cubicBezTo>
                  <a:pt x="23" y="31"/>
                  <a:pt x="23" y="31"/>
                  <a:pt x="23" y="31"/>
                </a:cubicBezTo>
                <a:cubicBezTo>
                  <a:pt x="23" y="31"/>
                  <a:pt x="23" y="31"/>
                  <a:pt x="23" y="31"/>
                </a:cubicBezTo>
                <a:cubicBezTo>
                  <a:pt x="23" y="31"/>
                  <a:pt x="23" y="31"/>
                  <a:pt x="23" y="31"/>
                </a:cubicBezTo>
                <a:close/>
                <a:moveTo>
                  <a:pt x="23" y="24"/>
                </a:moveTo>
                <a:cubicBezTo>
                  <a:pt x="23" y="24"/>
                  <a:pt x="23" y="24"/>
                  <a:pt x="23" y="24"/>
                </a:cubicBezTo>
                <a:cubicBezTo>
                  <a:pt x="23" y="24"/>
                  <a:pt x="23" y="24"/>
                  <a:pt x="23" y="24"/>
                </a:cubicBezTo>
                <a:close/>
                <a:moveTo>
                  <a:pt x="23" y="27"/>
                </a:moveTo>
                <a:cubicBezTo>
                  <a:pt x="23" y="27"/>
                  <a:pt x="23" y="27"/>
                  <a:pt x="23" y="27"/>
                </a:cubicBezTo>
                <a:cubicBezTo>
                  <a:pt x="23" y="27"/>
                  <a:pt x="23" y="27"/>
                  <a:pt x="23" y="27"/>
                </a:cubicBezTo>
                <a:cubicBezTo>
                  <a:pt x="23" y="27"/>
                  <a:pt x="23" y="27"/>
                  <a:pt x="23" y="27"/>
                </a:cubicBezTo>
                <a:cubicBezTo>
                  <a:pt x="23" y="27"/>
                  <a:pt x="23" y="27"/>
                  <a:pt x="23" y="27"/>
                </a:cubicBezTo>
                <a:cubicBezTo>
                  <a:pt x="23" y="27"/>
                  <a:pt x="23" y="27"/>
                  <a:pt x="23" y="27"/>
                </a:cubicBezTo>
                <a:cubicBezTo>
                  <a:pt x="23" y="27"/>
                  <a:pt x="23" y="27"/>
                  <a:pt x="23" y="27"/>
                </a:cubicBezTo>
                <a:cubicBezTo>
                  <a:pt x="23" y="27"/>
                  <a:pt x="23" y="27"/>
                  <a:pt x="23" y="27"/>
                </a:cubicBezTo>
                <a:cubicBezTo>
                  <a:pt x="23" y="27"/>
                  <a:pt x="23" y="27"/>
                  <a:pt x="23" y="27"/>
                </a:cubicBezTo>
                <a:cubicBezTo>
                  <a:pt x="23" y="27"/>
                  <a:pt x="23" y="27"/>
                  <a:pt x="23" y="27"/>
                </a:cubicBezTo>
                <a:cubicBezTo>
                  <a:pt x="23" y="27"/>
                  <a:pt x="23" y="27"/>
                  <a:pt x="23" y="27"/>
                </a:cubicBezTo>
                <a:cubicBezTo>
                  <a:pt x="23" y="27"/>
                  <a:pt x="23" y="27"/>
                  <a:pt x="23" y="27"/>
                </a:cubicBezTo>
                <a:cubicBezTo>
                  <a:pt x="23" y="27"/>
                  <a:pt x="23" y="27"/>
                  <a:pt x="23" y="27"/>
                </a:cubicBezTo>
                <a:cubicBezTo>
                  <a:pt x="23" y="27"/>
                  <a:pt x="23" y="27"/>
                  <a:pt x="23" y="27"/>
                </a:cubicBezTo>
                <a:cubicBezTo>
                  <a:pt x="23" y="27"/>
                  <a:pt x="23" y="27"/>
                  <a:pt x="23" y="27"/>
                </a:cubicBezTo>
                <a:cubicBezTo>
                  <a:pt x="23" y="27"/>
                  <a:pt x="23" y="27"/>
                  <a:pt x="23" y="27"/>
                </a:cubicBezTo>
                <a:cubicBezTo>
                  <a:pt x="23" y="27"/>
                  <a:pt x="23" y="27"/>
                  <a:pt x="23" y="27"/>
                </a:cubicBezTo>
                <a:cubicBezTo>
                  <a:pt x="23" y="27"/>
                  <a:pt x="23" y="27"/>
                  <a:pt x="23" y="27"/>
                </a:cubicBezTo>
                <a:cubicBezTo>
                  <a:pt x="23" y="27"/>
                  <a:pt x="23" y="27"/>
                  <a:pt x="23" y="27"/>
                </a:cubicBezTo>
                <a:cubicBezTo>
                  <a:pt x="23" y="27"/>
                  <a:pt x="23" y="27"/>
                  <a:pt x="23" y="27"/>
                </a:cubicBezTo>
                <a:cubicBezTo>
                  <a:pt x="23" y="27"/>
                  <a:pt x="23" y="27"/>
                  <a:pt x="23" y="27"/>
                </a:cubicBezTo>
                <a:cubicBezTo>
                  <a:pt x="23" y="27"/>
                  <a:pt x="23" y="27"/>
                  <a:pt x="23" y="27"/>
                </a:cubicBezTo>
                <a:cubicBezTo>
                  <a:pt x="23" y="27"/>
                  <a:pt x="23" y="27"/>
                  <a:pt x="23" y="27"/>
                </a:cubicBezTo>
                <a:cubicBezTo>
                  <a:pt x="23" y="27"/>
                  <a:pt x="23" y="27"/>
                  <a:pt x="23" y="27"/>
                </a:cubicBezTo>
                <a:cubicBezTo>
                  <a:pt x="23" y="27"/>
                  <a:pt x="23" y="27"/>
                  <a:pt x="23" y="27"/>
                </a:cubicBezTo>
                <a:cubicBezTo>
                  <a:pt x="23" y="27"/>
                  <a:pt x="23" y="27"/>
                  <a:pt x="23" y="27"/>
                </a:cubicBezTo>
                <a:cubicBezTo>
                  <a:pt x="23" y="27"/>
                  <a:pt x="23" y="27"/>
                  <a:pt x="23" y="26"/>
                </a:cubicBezTo>
                <a:cubicBezTo>
                  <a:pt x="23" y="26"/>
                  <a:pt x="23" y="26"/>
                  <a:pt x="23" y="26"/>
                </a:cubicBezTo>
                <a:cubicBezTo>
                  <a:pt x="23" y="26"/>
                  <a:pt x="23" y="26"/>
                  <a:pt x="23" y="26"/>
                </a:cubicBezTo>
                <a:cubicBezTo>
                  <a:pt x="23" y="26"/>
                  <a:pt x="23" y="26"/>
                  <a:pt x="23" y="26"/>
                </a:cubicBezTo>
                <a:cubicBezTo>
                  <a:pt x="23" y="26"/>
                  <a:pt x="23" y="26"/>
                  <a:pt x="23" y="26"/>
                </a:cubicBezTo>
                <a:cubicBezTo>
                  <a:pt x="23" y="26"/>
                  <a:pt x="23" y="26"/>
                  <a:pt x="23" y="26"/>
                </a:cubicBezTo>
                <a:cubicBezTo>
                  <a:pt x="23" y="26"/>
                  <a:pt x="23" y="26"/>
                  <a:pt x="23" y="26"/>
                </a:cubicBezTo>
                <a:cubicBezTo>
                  <a:pt x="23" y="26"/>
                  <a:pt x="23" y="26"/>
                  <a:pt x="23" y="26"/>
                </a:cubicBezTo>
                <a:cubicBezTo>
                  <a:pt x="23" y="26"/>
                  <a:pt x="23" y="26"/>
                  <a:pt x="23" y="26"/>
                </a:cubicBezTo>
                <a:cubicBezTo>
                  <a:pt x="23" y="26"/>
                  <a:pt x="23" y="26"/>
                  <a:pt x="23" y="26"/>
                </a:cubicBezTo>
                <a:cubicBezTo>
                  <a:pt x="23" y="26"/>
                  <a:pt x="23" y="26"/>
                  <a:pt x="23" y="27"/>
                </a:cubicBezTo>
                <a:cubicBezTo>
                  <a:pt x="23" y="27"/>
                  <a:pt x="23" y="27"/>
                  <a:pt x="23" y="27"/>
                </a:cubicBezTo>
                <a:close/>
                <a:moveTo>
                  <a:pt x="23" y="23"/>
                </a:moveTo>
                <a:cubicBezTo>
                  <a:pt x="23" y="23"/>
                  <a:pt x="23" y="23"/>
                  <a:pt x="23" y="23"/>
                </a:cubicBezTo>
                <a:cubicBezTo>
                  <a:pt x="23" y="23"/>
                  <a:pt x="23" y="23"/>
                  <a:pt x="23" y="23"/>
                </a:cubicBezTo>
                <a:cubicBezTo>
                  <a:pt x="23" y="23"/>
                  <a:pt x="23" y="23"/>
                  <a:pt x="23" y="23"/>
                </a:cubicBezTo>
                <a:cubicBezTo>
                  <a:pt x="23" y="23"/>
                  <a:pt x="23" y="23"/>
                  <a:pt x="23" y="23"/>
                </a:cubicBezTo>
                <a:cubicBezTo>
                  <a:pt x="23" y="23"/>
                  <a:pt x="23" y="23"/>
                  <a:pt x="23" y="23"/>
                </a:cubicBezTo>
                <a:close/>
                <a:moveTo>
                  <a:pt x="53" y="35"/>
                </a:moveTo>
                <a:cubicBezTo>
                  <a:pt x="53" y="35"/>
                  <a:pt x="53" y="35"/>
                  <a:pt x="53" y="35"/>
                </a:cubicBezTo>
                <a:cubicBezTo>
                  <a:pt x="53" y="35"/>
                  <a:pt x="53" y="35"/>
                  <a:pt x="53" y="35"/>
                </a:cubicBezTo>
                <a:cubicBezTo>
                  <a:pt x="53" y="35"/>
                  <a:pt x="53" y="35"/>
                  <a:pt x="53" y="35"/>
                </a:cubicBezTo>
                <a:cubicBezTo>
                  <a:pt x="53" y="35"/>
                  <a:pt x="53" y="35"/>
                  <a:pt x="53" y="35"/>
                </a:cubicBezTo>
                <a:cubicBezTo>
                  <a:pt x="53" y="35"/>
                  <a:pt x="53" y="35"/>
                  <a:pt x="53" y="35"/>
                </a:cubicBezTo>
                <a:cubicBezTo>
                  <a:pt x="53" y="35"/>
                  <a:pt x="53" y="35"/>
                  <a:pt x="53" y="35"/>
                </a:cubicBezTo>
                <a:cubicBezTo>
                  <a:pt x="53" y="35"/>
                  <a:pt x="53" y="35"/>
                  <a:pt x="53" y="35"/>
                </a:cubicBezTo>
                <a:cubicBezTo>
                  <a:pt x="53" y="35"/>
                  <a:pt x="53" y="35"/>
                  <a:pt x="53" y="35"/>
                </a:cubicBezTo>
                <a:cubicBezTo>
                  <a:pt x="53" y="35"/>
                  <a:pt x="53" y="35"/>
                  <a:pt x="53" y="35"/>
                </a:cubicBezTo>
                <a:cubicBezTo>
                  <a:pt x="53" y="35"/>
                  <a:pt x="53" y="35"/>
                  <a:pt x="53" y="35"/>
                </a:cubicBezTo>
                <a:cubicBezTo>
                  <a:pt x="53" y="35"/>
                  <a:pt x="53" y="35"/>
                  <a:pt x="53" y="35"/>
                </a:cubicBezTo>
                <a:cubicBezTo>
                  <a:pt x="53" y="35"/>
                  <a:pt x="53" y="35"/>
                  <a:pt x="53" y="35"/>
                </a:cubicBezTo>
                <a:cubicBezTo>
                  <a:pt x="53" y="35"/>
                  <a:pt x="53" y="35"/>
                  <a:pt x="53" y="35"/>
                </a:cubicBezTo>
                <a:cubicBezTo>
                  <a:pt x="53" y="35"/>
                  <a:pt x="53" y="35"/>
                  <a:pt x="53" y="35"/>
                </a:cubicBezTo>
                <a:cubicBezTo>
                  <a:pt x="53" y="35"/>
                  <a:pt x="53" y="35"/>
                  <a:pt x="53" y="35"/>
                </a:cubicBezTo>
                <a:cubicBezTo>
                  <a:pt x="53" y="35"/>
                  <a:pt x="53" y="35"/>
                  <a:pt x="53" y="35"/>
                </a:cubicBezTo>
                <a:cubicBezTo>
                  <a:pt x="53" y="35"/>
                  <a:pt x="53" y="35"/>
                  <a:pt x="53" y="35"/>
                </a:cubicBezTo>
                <a:cubicBezTo>
                  <a:pt x="53" y="35"/>
                  <a:pt x="53" y="35"/>
                  <a:pt x="53" y="35"/>
                </a:cubicBezTo>
                <a:cubicBezTo>
                  <a:pt x="53" y="35"/>
                  <a:pt x="53" y="35"/>
                  <a:pt x="53" y="35"/>
                </a:cubicBezTo>
                <a:cubicBezTo>
                  <a:pt x="53" y="35"/>
                  <a:pt x="53" y="35"/>
                  <a:pt x="53" y="35"/>
                </a:cubicBezTo>
                <a:cubicBezTo>
                  <a:pt x="53" y="35"/>
                  <a:pt x="53" y="35"/>
                  <a:pt x="53" y="35"/>
                </a:cubicBezTo>
                <a:cubicBezTo>
                  <a:pt x="53" y="35"/>
                  <a:pt x="53" y="35"/>
                  <a:pt x="53" y="35"/>
                </a:cubicBezTo>
                <a:cubicBezTo>
                  <a:pt x="53" y="35"/>
                  <a:pt x="53" y="35"/>
                  <a:pt x="53" y="35"/>
                </a:cubicBezTo>
                <a:cubicBezTo>
                  <a:pt x="53" y="35"/>
                  <a:pt x="53" y="35"/>
                  <a:pt x="53" y="35"/>
                </a:cubicBezTo>
                <a:cubicBezTo>
                  <a:pt x="53" y="35"/>
                  <a:pt x="53" y="35"/>
                  <a:pt x="53" y="35"/>
                </a:cubicBezTo>
                <a:cubicBezTo>
                  <a:pt x="53" y="35"/>
                  <a:pt x="53" y="35"/>
                  <a:pt x="53" y="35"/>
                </a:cubicBezTo>
                <a:cubicBezTo>
                  <a:pt x="53" y="35"/>
                  <a:pt x="53" y="35"/>
                  <a:pt x="53" y="35"/>
                </a:cubicBezTo>
                <a:cubicBezTo>
                  <a:pt x="53" y="35"/>
                  <a:pt x="53" y="35"/>
                  <a:pt x="53" y="35"/>
                </a:cubicBezTo>
                <a:cubicBezTo>
                  <a:pt x="52" y="35"/>
                  <a:pt x="52" y="35"/>
                  <a:pt x="52" y="35"/>
                </a:cubicBezTo>
                <a:cubicBezTo>
                  <a:pt x="52" y="35"/>
                  <a:pt x="52" y="35"/>
                  <a:pt x="52" y="35"/>
                </a:cubicBezTo>
                <a:cubicBezTo>
                  <a:pt x="52" y="35"/>
                  <a:pt x="52" y="35"/>
                  <a:pt x="52" y="35"/>
                </a:cubicBezTo>
                <a:cubicBezTo>
                  <a:pt x="52" y="35"/>
                  <a:pt x="52" y="35"/>
                  <a:pt x="52" y="35"/>
                </a:cubicBezTo>
                <a:cubicBezTo>
                  <a:pt x="52" y="35"/>
                  <a:pt x="52" y="35"/>
                  <a:pt x="52" y="35"/>
                </a:cubicBezTo>
                <a:cubicBezTo>
                  <a:pt x="52" y="35"/>
                  <a:pt x="52" y="35"/>
                  <a:pt x="52" y="35"/>
                </a:cubicBezTo>
                <a:cubicBezTo>
                  <a:pt x="52" y="35"/>
                  <a:pt x="52" y="35"/>
                  <a:pt x="52" y="35"/>
                </a:cubicBezTo>
                <a:cubicBezTo>
                  <a:pt x="52" y="35"/>
                  <a:pt x="52" y="35"/>
                  <a:pt x="53" y="35"/>
                </a:cubicBezTo>
                <a:cubicBezTo>
                  <a:pt x="53" y="35"/>
                  <a:pt x="53" y="35"/>
                  <a:pt x="53" y="35"/>
                </a:cubicBezTo>
                <a:cubicBezTo>
                  <a:pt x="53" y="35"/>
                  <a:pt x="53" y="35"/>
                  <a:pt x="53" y="35"/>
                </a:cubicBezTo>
                <a:cubicBezTo>
                  <a:pt x="53" y="35"/>
                  <a:pt x="53" y="35"/>
                  <a:pt x="53" y="35"/>
                </a:cubicBezTo>
                <a:cubicBezTo>
                  <a:pt x="53" y="35"/>
                  <a:pt x="53" y="35"/>
                  <a:pt x="53" y="35"/>
                </a:cubicBezTo>
                <a:cubicBezTo>
                  <a:pt x="53" y="35"/>
                  <a:pt x="53" y="35"/>
                  <a:pt x="53" y="35"/>
                </a:cubicBezTo>
                <a:cubicBezTo>
                  <a:pt x="53" y="35"/>
                  <a:pt x="53" y="35"/>
                  <a:pt x="53" y="35"/>
                </a:cubicBezTo>
                <a:cubicBezTo>
                  <a:pt x="53" y="35"/>
                  <a:pt x="53" y="35"/>
                  <a:pt x="53" y="35"/>
                </a:cubicBezTo>
                <a:cubicBezTo>
                  <a:pt x="53" y="35"/>
                  <a:pt x="53" y="35"/>
                  <a:pt x="53" y="35"/>
                </a:cubicBezTo>
                <a:cubicBezTo>
                  <a:pt x="53" y="35"/>
                  <a:pt x="53" y="35"/>
                  <a:pt x="53" y="35"/>
                </a:cubicBezTo>
                <a:close/>
                <a:moveTo>
                  <a:pt x="51" y="34"/>
                </a:moveTo>
                <a:cubicBezTo>
                  <a:pt x="51" y="34"/>
                  <a:pt x="51" y="34"/>
                  <a:pt x="51" y="34"/>
                </a:cubicBezTo>
                <a:cubicBezTo>
                  <a:pt x="51" y="34"/>
                  <a:pt x="51" y="34"/>
                  <a:pt x="51" y="34"/>
                </a:cubicBezTo>
                <a:cubicBezTo>
                  <a:pt x="51" y="34"/>
                  <a:pt x="51" y="34"/>
                  <a:pt x="51" y="34"/>
                </a:cubicBezTo>
                <a:cubicBezTo>
                  <a:pt x="51" y="34"/>
                  <a:pt x="51" y="34"/>
                  <a:pt x="51" y="34"/>
                </a:cubicBezTo>
                <a:cubicBezTo>
                  <a:pt x="51" y="34"/>
                  <a:pt x="51" y="34"/>
                  <a:pt x="51" y="34"/>
                </a:cubicBezTo>
                <a:cubicBezTo>
                  <a:pt x="51" y="33"/>
                  <a:pt x="51" y="33"/>
                  <a:pt x="51" y="33"/>
                </a:cubicBezTo>
                <a:cubicBezTo>
                  <a:pt x="51" y="33"/>
                  <a:pt x="51" y="33"/>
                  <a:pt x="51" y="33"/>
                </a:cubicBezTo>
                <a:cubicBezTo>
                  <a:pt x="51" y="33"/>
                  <a:pt x="51" y="33"/>
                  <a:pt x="51" y="34"/>
                </a:cubicBezTo>
                <a:cubicBezTo>
                  <a:pt x="51" y="34"/>
                  <a:pt x="51" y="34"/>
                  <a:pt x="51" y="34"/>
                </a:cubicBezTo>
                <a:cubicBezTo>
                  <a:pt x="51" y="34"/>
                  <a:pt x="51" y="34"/>
                  <a:pt x="51" y="34"/>
                </a:cubicBezTo>
                <a:cubicBezTo>
                  <a:pt x="51" y="34"/>
                  <a:pt x="51" y="34"/>
                  <a:pt x="51" y="34"/>
                </a:cubicBezTo>
                <a:cubicBezTo>
                  <a:pt x="51" y="34"/>
                  <a:pt x="51" y="34"/>
                  <a:pt x="51" y="34"/>
                </a:cubicBezTo>
                <a:cubicBezTo>
                  <a:pt x="51" y="34"/>
                  <a:pt x="51" y="34"/>
                  <a:pt x="51" y="34"/>
                </a:cubicBezTo>
                <a:cubicBezTo>
                  <a:pt x="51" y="34"/>
                  <a:pt x="51" y="34"/>
                  <a:pt x="51" y="34"/>
                </a:cubicBezTo>
                <a:cubicBezTo>
                  <a:pt x="51" y="34"/>
                  <a:pt x="51" y="34"/>
                  <a:pt x="51" y="34"/>
                </a:cubicBezTo>
                <a:cubicBezTo>
                  <a:pt x="51" y="34"/>
                  <a:pt x="51" y="34"/>
                  <a:pt x="51" y="34"/>
                </a:cubicBezTo>
                <a:cubicBezTo>
                  <a:pt x="51" y="34"/>
                  <a:pt x="51" y="34"/>
                  <a:pt x="51" y="34"/>
                </a:cubicBezTo>
                <a:cubicBezTo>
                  <a:pt x="51" y="34"/>
                  <a:pt x="51" y="34"/>
                  <a:pt x="51" y="34"/>
                </a:cubicBezTo>
                <a:cubicBezTo>
                  <a:pt x="51" y="34"/>
                  <a:pt x="51" y="34"/>
                  <a:pt x="51" y="34"/>
                </a:cubicBezTo>
                <a:cubicBezTo>
                  <a:pt x="51" y="34"/>
                  <a:pt x="51" y="34"/>
                  <a:pt x="51" y="34"/>
                </a:cubicBezTo>
                <a:cubicBezTo>
                  <a:pt x="51" y="34"/>
                  <a:pt x="51" y="34"/>
                  <a:pt x="51" y="34"/>
                </a:cubicBezTo>
                <a:cubicBezTo>
                  <a:pt x="51" y="34"/>
                  <a:pt x="51" y="34"/>
                  <a:pt x="51" y="34"/>
                </a:cubicBezTo>
                <a:cubicBezTo>
                  <a:pt x="51" y="34"/>
                  <a:pt x="51" y="34"/>
                  <a:pt x="51" y="34"/>
                </a:cubicBezTo>
                <a:cubicBezTo>
                  <a:pt x="51" y="34"/>
                  <a:pt x="51" y="34"/>
                  <a:pt x="51" y="34"/>
                </a:cubicBezTo>
                <a:cubicBezTo>
                  <a:pt x="51" y="34"/>
                  <a:pt x="51" y="34"/>
                  <a:pt x="51" y="34"/>
                </a:cubicBezTo>
                <a:cubicBezTo>
                  <a:pt x="51" y="34"/>
                  <a:pt x="51" y="34"/>
                  <a:pt x="51" y="34"/>
                </a:cubicBezTo>
                <a:cubicBezTo>
                  <a:pt x="51" y="34"/>
                  <a:pt x="51" y="34"/>
                  <a:pt x="51" y="34"/>
                </a:cubicBezTo>
                <a:cubicBezTo>
                  <a:pt x="51" y="34"/>
                  <a:pt x="51" y="34"/>
                  <a:pt x="51" y="34"/>
                </a:cubicBezTo>
                <a:cubicBezTo>
                  <a:pt x="51" y="34"/>
                  <a:pt x="51" y="34"/>
                  <a:pt x="51" y="34"/>
                </a:cubicBezTo>
                <a:cubicBezTo>
                  <a:pt x="51" y="34"/>
                  <a:pt x="51" y="34"/>
                  <a:pt x="51" y="34"/>
                </a:cubicBezTo>
                <a:cubicBezTo>
                  <a:pt x="51" y="34"/>
                  <a:pt x="51" y="34"/>
                  <a:pt x="51" y="34"/>
                </a:cubicBezTo>
                <a:cubicBezTo>
                  <a:pt x="51" y="34"/>
                  <a:pt x="51" y="34"/>
                  <a:pt x="51" y="34"/>
                </a:cubicBezTo>
                <a:cubicBezTo>
                  <a:pt x="51" y="34"/>
                  <a:pt x="51" y="34"/>
                  <a:pt x="51" y="34"/>
                </a:cubicBezTo>
                <a:cubicBezTo>
                  <a:pt x="51" y="34"/>
                  <a:pt x="51" y="34"/>
                  <a:pt x="51" y="34"/>
                </a:cubicBezTo>
                <a:cubicBezTo>
                  <a:pt x="51" y="34"/>
                  <a:pt x="51" y="34"/>
                  <a:pt x="51" y="34"/>
                </a:cubicBezTo>
                <a:cubicBezTo>
                  <a:pt x="51" y="34"/>
                  <a:pt x="51" y="34"/>
                  <a:pt x="51" y="34"/>
                </a:cubicBezTo>
                <a:cubicBezTo>
                  <a:pt x="51" y="34"/>
                  <a:pt x="51" y="34"/>
                  <a:pt x="51" y="34"/>
                </a:cubicBezTo>
                <a:cubicBezTo>
                  <a:pt x="51" y="34"/>
                  <a:pt x="51" y="34"/>
                  <a:pt x="50" y="34"/>
                </a:cubicBezTo>
                <a:cubicBezTo>
                  <a:pt x="50" y="34"/>
                  <a:pt x="50" y="34"/>
                  <a:pt x="50" y="34"/>
                </a:cubicBezTo>
                <a:cubicBezTo>
                  <a:pt x="50" y="34"/>
                  <a:pt x="50" y="34"/>
                  <a:pt x="50" y="34"/>
                </a:cubicBezTo>
                <a:cubicBezTo>
                  <a:pt x="50" y="34"/>
                  <a:pt x="50" y="34"/>
                  <a:pt x="50" y="34"/>
                </a:cubicBezTo>
                <a:cubicBezTo>
                  <a:pt x="50" y="34"/>
                  <a:pt x="50" y="34"/>
                  <a:pt x="50" y="34"/>
                </a:cubicBezTo>
                <a:cubicBezTo>
                  <a:pt x="50" y="34"/>
                  <a:pt x="50" y="34"/>
                  <a:pt x="50" y="34"/>
                </a:cubicBezTo>
                <a:cubicBezTo>
                  <a:pt x="50" y="34"/>
                  <a:pt x="50" y="34"/>
                  <a:pt x="50" y="34"/>
                </a:cubicBezTo>
                <a:cubicBezTo>
                  <a:pt x="50" y="34"/>
                  <a:pt x="50" y="34"/>
                  <a:pt x="50" y="34"/>
                </a:cubicBezTo>
                <a:cubicBezTo>
                  <a:pt x="50" y="34"/>
                  <a:pt x="50" y="34"/>
                  <a:pt x="50" y="34"/>
                </a:cubicBezTo>
                <a:cubicBezTo>
                  <a:pt x="50" y="34"/>
                  <a:pt x="50" y="34"/>
                  <a:pt x="50" y="34"/>
                </a:cubicBezTo>
                <a:cubicBezTo>
                  <a:pt x="50" y="34"/>
                  <a:pt x="50" y="34"/>
                  <a:pt x="50" y="34"/>
                </a:cubicBezTo>
                <a:cubicBezTo>
                  <a:pt x="50" y="34"/>
                  <a:pt x="50" y="34"/>
                  <a:pt x="50" y="34"/>
                </a:cubicBezTo>
                <a:cubicBezTo>
                  <a:pt x="51" y="34"/>
                  <a:pt x="51" y="34"/>
                  <a:pt x="51" y="34"/>
                </a:cubicBezTo>
                <a:cubicBezTo>
                  <a:pt x="51" y="34"/>
                  <a:pt x="51" y="34"/>
                  <a:pt x="51" y="34"/>
                </a:cubicBezTo>
                <a:cubicBezTo>
                  <a:pt x="51" y="34"/>
                  <a:pt x="51" y="34"/>
                  <a:pt x="51" y="34"/>
                </a:cubicBezTo>
                <a:cubicBezTo>
                  <a:pt x="51" y="34"/>
                  <a:pt x="51" y="34"/>
                  <a:pt x="51" y="34"/>
                </a:cubicBezTo>
                <a:cubicBezTo>
                  <a:pt x="51" y="34"/>
                  <a:pt x="51" y="34"/>
                  <a:pt x="51" y="34"/>
                </a:cubicBezTo>
                <a:cubicBezTo>
                  <a:pt x="51" y="34"/>
                  <a:pt x="51" y="34"/>
                  <a:pt x="51" y="34"/>
                </a:cubicBezTo>
                <a:cubicBezTo>
                  <a:pt x="51" y="34"/>
                  <a:pt x="51" y="34"/>
                  <a:pt x="51" y="34"/>
                </a:cubicBezTo>
                <a:cubicBezTo>
                  <a:pt x="51" y="34"/>
                  <a:pt x="51" y="34"/>
                  <a:pt x="51" y="34"/>
                </a:cubicBezTo>
                <a:cubicBezTo>
                  <a:pt x="51" y="34"/>
                  <a:pt x="51" y="34"/>
                  <a:pt x="51" y="34"/>
                </a:cubicBezTo>
                <a:cubicBezTo>
                  <a:pt x="51" y="34"/>
                  <a:pt x="51" y="34"/>
                  <a:pt x="51" y="34"/>
                </a:cubicBezTo>
                <a:cubicBezTo>
                  <a:pt x="51" y="34"/>
                  <a:pt x="51" y="34"/>
                  <a:pt x="51" y="34"/>
                </a:cubicBezTo>
                <a:cubicBezTo>
                  <a:pt x="51" y="34"/>
                  <a:pt x="51" y="34"/>
                  <a:pt x="51" y="34"/>
                </a:cubicBezTo>
                <a:cubicBezTo>
                  <a:pt x="51" y="34"/>
                  <a:pt x="51" y="34"/>
                  <a:pt x="51" y="34"/>
                </a:cubicBezTo>
                <a:cubicBezTo>
                  <a:pt x="51" y="34"/>
                  <a:pt x="51" y="34"/>
                  <a:pt x="51" y="34"/>
                </a:cubicBezTo>
                <a:cubicBezTo>
                  <a:pt x="51" y="34"/>
                  <a:pt x="51" y="34"/>
                  <a:pt x="51" y="34"/>
                </a:cubicBezTo>
                <a:cubicBezTo>
                  <a:pt x="51" y="34"/>
                  <a:pt x="51" y="34"/>
                  <a:pt x="51" y="34"/>
                </a:cubicBezTo>
                <a:cubicBezTo>
                  <a:pt x="51" y="34"/>
                  <a:pt x="51" y="34"/>
                  <a:pt x="51" y="34"/>
                </a:cubicBezTo>
                <a:cubicBezTo>
                  <a:pt x="51" y="34"/>
                  <a:pt x="51" y="34"/>
                  <a:pt x="51" y="34"/>
                </a:cubicBezTo>
                <a:cubicBezTo>
                  <a:pt x="51" y="34"/>
                  <a:pt x="51" y="34"/>
                  <a:pt x="51" y="34"/>
                </a:cubicBezTo>
                <a:cubicBezTo>
                  <a:pt x="51" y="34"/>
                  <a:pt x="51" y="34"/>
                  <a:pt x="51" y="34"/>
                </a:cubicBezTo>
                <a:close/>
                <a:moveTo>
                  <a:pt x="50" y="24"/>
                </a:moveTo>
                <a:cubicBezTo>
                  <a:pt x="50" y="24"/>
                  <a:pt x="50" y="24"/>
                  <a:pt x="50" y="24"/>
                </a:cubicBezTo>
                <a:cubicBezTo>
                  <a:pt x="50" y="24"/>
                  <a:pt x="50" y="24"/>
                  <a:pt x="50" y="24"/>
                </a:cubicBezTo>
                <a:cubicBezTo>
                  <a:pt x="50" y="24"/>
                  <a:pt x="50" y="24"/>
                  <a:pt x="50" y="24"/>
                </a:cubicBezTo>
                <a:cubicBezTo>
                  <a:pt x="50" y="24"/>
                  <a:pt x="50" y="24"/>
                  <a:pt x="50" y="24"/>
                </a:cubicBezTo>
                <a:cubicBezTo>
                  <a:pt x="50" y="24"/>
                  <a:pt x="50" y="24"/>
                  <a:pt x="50" y="24"/>
                </a:cubicBezTo>
                <a:cubicBezTo>
                  <a:pt x="50" y="24"/>
                  <a:pt x="50" y="24"/>
                  <a:pt x="50" y="24"/>
                </a:cubicBezTo>
                <a:cubicBezTo>
                  <a:pt x="50" y="24"/>
                  <a:pt x="50" y="24"/>
                  <a:pt x="50" y="24"/>
                </a:cubicBezTo>
                <a:cubicBezTo>
                  <a:pt x="50" y="24"/>
                  <a:pt x="50" y="24"/>
                  <a:pt x="50" y="24"/>
                </a:cubicBezTo>
                <a:cubicBezTo>
                  <a:pt x="50" y="24"/>
                  <a:pt x="50" y="24"/>
                  <a:pt x="50" y="24"/>
                </a:cubicBezTo>
                <a:cubicBezTo>
                  <a:pt x="50" y="24"/>
                  <a:pt x="50" y="24"/>
                  <a:pt x="50" y="24"/>
                </a:cubicBezTo>
                <a:cubicBezTo>
                  <a:pt x="50" y="24"/>
                  <a:pt x="50" y="24"/>
                  <a:pt x="50" y="24"/>
                </a:cubicBezTo>
                <a:cubicBezTo>
                  <a:pt x="50" y="24"/>
                  <a:pt x="50" y="24"/>
                  <a:pt x="50" y="24"/>
                </a:cubicBezTo>
                <a:cubicBezTo>
                  <a:pt x="50" y="24"/>
                  <a:pt x="50" y="24"/>
                  <a:pt x="50" y="24"/>
                </a:cubicBezTo>
                <a:close/>
                <a:moveTo>
                  <a:pt x="50" y="24"/>
                </a:moveTo>
                <a:cubicBezTo>
                  <a:pt x="50" y="24"/>
                  <a:pt x="51" y="24"/>
                  <a:pt x="51" y="24"/>
                </a:cubicBezTo>
                <a:cubicBezTo>
                  <a:pt x="51" y="24"/>
                  <a:pt x="51" y="24"/>
                  <a:pt x="51" y="24"/>
                </a:cubicBezTo>
                <a:cubicBezTo>
                  <a:pt x="51" y="24"/>
                  <a:pt x="51" y="24"/>
                  <a:pt x="51" y="24"/>
                </a:cubicBezTo>
                <a:cubicBezTo>
                  <a:pt x="51" y="24"/>
                  <a:pt x="51" y="24"/>
                  <a:pt x="51" y="24"/>
                </a:cubicBezTo>
                <a:cubicBezTo>
                  <a:pt x="51" y="24"/>
                  <a:pt x="51" y="24"/>
                  <a:pt x="51" y="24"/>
                </a:cubicBezTo>
                <a:cubicBezTo>
                  <a:pt x="51" y="24"/>
                  <a:pt x="51" y="24"/>
                  <a:pt x="51" y="24"/>
                </a:cubicBezTo>
                <a:cubicBezTo>
                  <a:pt x="51" y="24"/>
                  <a:pt x="51" y="24"/>
                  <a:pt x="51" y="24"/>
                </a:cubicBezTo>
                <a:cubicBezTo>
                  <a:pt x="51" y="24"/>
                  <a:pt x="51" y="24"/>
                  <a:pt x="51" y="24"/>
                </a:cubicBezTo>
                <a:cubicBezTo>
                  <a:pt x="51" y="24"/>
                  <a:pt x="51" y="24"/>
                  <a:pt x="51" y="24"/>
                </a:cubicBezTo>
                <a:cubicBezTo>
                  <a:pt x="50" y="24"/>
                  <a:pt x="50" y="24"/>
                  <a:pt x="50" y="24"/>
                </a:cubicBezTo>
                <a:cubicBezTo>
                  <a:pt x="50" y="24"/>
                  <a:pt x="50" y="24"/>
                  <a:pt x="50" y="24"/>
                </a:cubicBezTo>
                <a:close/>
                <a:moveTo>
                  <a:pt x="51" y="25"/>
                </a:moveTo>
                <a:cubicBezTo>
                  <a:pt x="51" y="25"/>
                  <a:pt x="51" y="25"/>
                  <a:pt x="51" y="25"/>
                </a:cubicBezTo>
                <a:cubicBezTo>
                  <a:pt x="51" y="25"/>
                  <a:pt x="51" y="25"/>
                  <a:pt x="51" y="25"/>
                </a:cubicBezTo>
                <a:cubicBezTo>
                  <a:pt x="51" y="25"/>
                  <a:pt x="51" y="25"/>
                  <a:pt x="51" y="25"/>
                </a:cubicBezTo>
                <a:cubicBezTo>
                  <a:pt x="51" y="25"/>
                  <a:pt x="51" y="25"/>
                  <a:pt x="51" y="25"/>
                </a:cubicBezTo>
                <a:cubicBezTo>
                  <a:pt x="51" y="25"/>
                  <a:pt x="51" y="25"/>
                  <a:pt x="51" y="25"/>
                </a:cubicBezTo>
                <a:cubicBezTo>
                  <a:pt x="51" y="25"/>
                  <a:pt x="51" y="25"/>
                  <a:pt x="51" y="25"/>
                </a:cubicBezTo>
                <a:cubicBezTo>
                  <a:pt x="51" y="25"/>
                  <a:pt x="51" y="25"/>
                  <a:pt x="51" y="25"/>
                </a:cubicBezTo>
                <a:cubicBezTo>
                  <a:pt x="51" y="25"/>
                  <a:pt x="51" y="25"/>
                  <a:pt x="51" y="25"/>
                </a:cubicBezTo>
                <a:cubicBezTo>
                  <a:pt x="51" y="25"/>
                  <a:pt x="51" y="25"/>
                  <a:pt x="51" y="25"/>
                </a:cubicBezTo>
                <a:cubicBezTo>
                  <a:pt x="51" y="25"/>
                  <a:pt x="51" y="25"/>
                  <a:pt x="51" y="25"/>
                </a:cubicBezTo>
                <a:cubicBezTo>
                  <a:pt x="51" y="25"/>
                  <a:pt x="51" y="25"/>
                  <a:pt x="51" y="25"/>
                </a:cubicBezTo>
                <a:close/>
                <a:moveTo>
                  <a:pt x="51" y="25"/>
                </a:moveTo>
                <a:cubicBezTo>
                  <a:pt x="51" y="25"/>
                  <a:pt x="51" y="25"/>
                  <a:pt x="51" y="25"/>
                </a:cubicBezTo>
                <a:cubicBezTo>
                  <a:pt x="51" y="25"/>
                  <a:pt x="51" y="25"/>
                  <a:pt x="51" y="25"/>
                </a:cubicBezTo>
                <a:cubicBezTo>
                  <a:pt x="51" y="25"/>
                  <a:pt x="51" y="25"/>
                  <a:pt x="51" y="25"/>
                </a:cubicBezTo>
                <a:cubicBezTo>
                  <a:pt x="51" y="25"/>
                  <a:pt x="51" y="25"/>
                  <a:pt x="51" y="25"/>
                </a:cubicBezTo>
                <a:cubicBezTo>
                  <a:pt x="51" y="25"/>
                  <a:pt x="51" y="25"/>
                  <a:pt x="51" y="25"/>
                </a:cubicBezTo>
                <a:cubicBezTo>
                  <a:pt x="51" y="25"/>
                  <a:pt x="51" y="25"/>
                  <a:pt x="51" y="25"/>
                </a:cubicBezTo>
                <a:cubicBezTo>
                  <a:pt x="51" y="25"/>
                  <a:pt x="51" y="25"/>
                  <a:pt x="51" y="25"/>
                </a:cubicBezTo>
                <a:cubicBezTo>
                  <a:pt x="51" y="25"/>
                  <a:pt x="51" y="25"/>
                  <a:pt x="51" y="25"/>
                </a:cubicBezTo>
                <a:cubicBezTo>
                  <a:pt x="51" y="25"/>
                  <a:pt x="51" y="25"/>
                  <a:pt x="51" y="25"/>
                </a:cubicBezTo>
                <a:cubicBezTo>
                  <a:pt x="51" y="25"/>
                  <a:pt x="51" y="25"/>
                  <a:pt x="51" y="25"/>
                </a:cubicBezTo>
                <a:cubicBezTo>
                  <a:pt x="51" y="25"/>
                  <a:pt x="51" y="25"/>
                  <a:pt x="51" y="25"/>
                </a:cubicBezTo>
                <a:close/>
                <a:moveTo>
                  <a:pt x="49" y="36"/>
                </a:moveTo>
                <a:cubicBezTo>
                  <a:pt x="49" y="36"/>
                  <a:pt x="49" y="36"/>
                  <a:pt x="49" y="36"/>
                </a:cubicBezTo>
                <a:cubicBezTo>
                  <a:pt x="49" y="36"/>
                  <a:pt x="49" y="36"/>
                  <a:pt x="49" y="36"/>
                </a:cubicBezTo>
                <a:cubicBezTo>
                  <a:pt x="49" y="36"/>
                  <a:pt x="49" y="36"/>
                  <a:pt x="49" y="36"/>
                </a:cubicBezTo>
                <a:cubicBezTo>
                  <a:pt x="49" y="36"/>
                  <a:pt x="49" y="36"/>
                  <a:pt x="49" y="36"/>
                </a:cubicBezTo>
                <a:cubicBezTo>
                  <a:pt x="49" y="36"/>
                  <a:pt x="49" y="36"/>
                  <a:pt x="49" y="36"/>
                </a:cubicBezTo>
                <a:cubicBezTo>
                  <a:pt x="49" y="36"/>
                  <a:pt x="49" y="36"/>
                  <a:pt x="49" y="36"/>
                </a:cubicBezTo>
                <a:cubicBezTo>
                  <a:pt x="49" y="36"/>
                  <a:pt x="49" y="36"/>
                  <a:pt x="49" y="36"/>
                </a:cubicBezTo>
                <a:cubicBezTo>
                  <a:pt x="49" y="36"/>
                  <a:pt x="49" y="36"/>
                  <a:pt x="49" y="36"/>
                </a:cubicBezTo>
                <a:cubicBezTo>
                  <a:pt x="49" y="36"/>
                  <a:pt x="49" y="36"/>
                  <a:pt x="49" y="36"/>
                </a:cubicBezTo>
                <a:cubicBezTo>
                  <a:pt x="49" y="36"/>
                  <a:pt x="49" y="36"/>
                  <a:pt x="49" y="36"/>
                </a:cubicBezTo>
                <a:cubicBezTo>
                  <a:pt x="49" y="36"/>
                  <a:pt x="49" y="36"/>
                  <a:pt x="49" y="36"/>
                </a:cubicBezTo>
                <a:cubicBezTo>
                  <a:pt x="49" y="36"/>
                  <a:pt x="49" y="36"/>
                  <a:pt x="49" y="36"/>
                </a:cubicBezTo>
                <a:cubicBezTo>
                  <a:pt x="49" y="36"/>
                  <a:pt x="49" y="36"/>
                  <a:pt x="49" y="36"/>
                </a:cubicBezTo>
                <a:cubicBezTo>
                  <a:pt x="49" y="36"/>
                  <a:pt x="49" y="36"/>
                  <a:pt x="49" y="36"/>
                </a:cubicBezTo>
                <a:cubicBezTo>
                  <a:pt x="49" y="37"/>
                  <a:pt x="49" y="37"/>
                  <a:pt x="49" y="37"/>
                </a:cubicBezTo>
                <a:cubicBezTo>
                  <a:pt x="49" y="37"/>
                  <a:pt x="49" y="37"/>
                  <a:pt x="49" y="37"/>
                </a:cubicBezTo>
                <a:cubicBezTo>
                  <a:pt x="49" y="37"/>
                  <a:pt x="49" y="37"/>
                  <a:pt x="49" y="37"/>
                </a:cubicBezTo>
                <a:cubicBezTo>
                  <a:pt x="49" y="37"/>
                  <a:pt x="49" y="37"/>
                  <a:pt x="49" y="37"/>
                </a:cubicBezTo>
                <a:cubicBezTo>
                  <a:pt x="49" y="37"/>
                  <a:pt x="49" y="37"/>
                  <a:pt x="49" y="37"/>
                </a:cubicBezTo>
                <a:cubicBezTo>
                  <a:pt x="49" y="37"/>
                  <a:pt x="49" y="37"/>
                  <a:pt x="49" y="37"/>
                </a:cubicBezTo>
                <a:cubicBezTo>
                  <a:pt x="49" y="37"/>
                  <a:pt x="49" y="37"/>
                  <a:pt x="49" y="37"/>
                </a:cubicBezTo>
                <a:cubicBezTo>
                  <a:pt x="49" y="37"/>
                  <a:pt x="49" y="37"/>
                  <a:pt x="49" y="37"/>
                </a:cubicBezTo>
                <a:cubicBezTo>
                  <a:pt x="49" y="37"/>
                  <a:pt x="49" y="37"/>
                  <a:pt x="49" y="37"/>
                </a:cubicBezTo>
                <a:cubicBezTo>
                  <a:pt x="49" y="37"/>
                  <a:pt x="49" y="37"/>
                  <a:pt x="49" y="37"/>
                </a:cubicBezTo>
                <a:cubicBezTo>
                  <a:pt x="49" y="37"/>
                  <a:pt x="49" y="37"/>
                  <a:pt x="49" y="37"/>
                </a:cubicBezTo>
                <a:cubicBezTo>
                  <a:pt x="49" y="37"/>
                  <a:pt x="49" y="37"/>
                  <a:pt x="49" y="37"/>
                </a:cubicBezTo>
                <a:cubicBezTo>
                  <a:pt x="49" y="37"/>
                  <a:pt x="49" y="37"/>
                  <a:pt x="49" y="37"/>
                </a:cubicBezTo>
                <a:cubicBezTo>
                  <a:pt x="49" y="37"/>
                  <a:pt x="49" y="37"/>
                  <a:pt x="50" y="37"/>
                </a:cubicBezTo>
                <a:cubicBezTo>
                  <a:pt x="50" y="37"/>
                  <a:pt x="50" y="37"/>
                  <a:pt x="50" y="37"/>
                </a:cubicBezTo>
                <a:cubicBezTo>
                  <a:pt x="50" y="37"/>
                  <a:pt x="50" y="37"/>
                  <a:pt x="50" y="37"/>
                </a:cubicBezTo>
                <a:cubicBezTo>
                  <a:pt x="50" y="37"/>
                  <a:pt x="50" y="37"/>
                  <a:pt x="50" y="37"/>
                </a:cubicBezTo>
                <a:cubicBezTo>
                  <a:pt x="50" y="37"/>
                  <a:pt x="50" y="37"/>
                  <a:pt x="50" y="37"/>
                </a:cubicBezTo>
                <a:cubicBezTo>
                  <a:pt x="50" y="37"/>
                  <a:pt x="50" y="37"/>
                  <a:pt x="50" y="37"/>
                </a:cubicBezTo>
                <a:cubicBezTo>
                  <a:pt x="50" y="37"/>
                  <a:pt x="50" y="37"/>
                  <a:pt x="50" y="37"/>
                </a:cubicBezTo>
                <a:cubicBezTo>
                  <a:pt x="50" y="37"/>
                  <a:pt x="50" y="37"/>
                  <a:pt x="50" y="37"/>
                </a:cubicBezTo>
                <a:cubicBezTo>
                  <a:pt x="50" y="37"/>
                  <a:pt x="50" y="37"/>
                  <a:pt x="50" y="37"/>
                </a:cubicBezTo>
                <a:cubicBezTo>
                  <a:pt x="50" y="36"/>
                  <a:pt x="50" y="36"/>
                  <a:pt x="50" y="36"/>
                </a:cubicBezTo>
                <a:cubicBezTo>
                  <a:pt x="50" y="36"/>
                  <a:pt x="50" y="36"/>
                  <a:pt x="50" y="36"/>
                </a:cubicBezTo>
                <a:cubicBezTo>
                  <a:pt x="50" y="36"/>
                  <a:pt x="50" y="36"/>
                  <a:pt x="50" y="36"/>
                </a:cubicBezTo>
                <a:cubicBezTo>
                  <a:pt x="50" y="36"/>
                  <a:pt x="50" y="36"/>
                  <a:pt x="50" y="36"/>
                </a:cubicBezTo>
                <a:cubicBezTo>
                  <a:pt x="50" y="36"/>
                  <a:pt x="50" y="36"/>
                  <a:pt x="50" y="36"/>
                </a:cubicBezTo>
                <a:cubicBezTo>
                  <a:pt x="50" y="36"/>
                  <a:pt x="50" y="36"/>
                  <a:pt x="50" y="36"/>
                </a:cubicBezTo>
                <a:cubicBezTo>
                  <a:pt x="50" y="36"/>
                  <a:pt x="50" y="36"/>
                  <a:pt x="50" y="36"/>
                </a:cubicBezTo>
                <a:cubicBezTo>
                  <a:pt x="50" y="36"/>
                  <a:pt x="50" y="36"/>
                  <a:pt x="50" y="36"/>
                </a:cubicBezTo>
                <a:cubicBezTo>
                  <a:pt x="50" y="36"/>
                  <a:pt x="50" y="36"/>
                  <a:pt x="50" y="36"/>
                </a:cubicBezTo>
                <a:cubicBezTo>
                  <a:pt x="50" y="36"/>
                  <a:pt x="50" y="36"/>
                  <a:pt x="50" y="36"/>
                </a:cubicBezTo>
                <a:cubicBezTo>
                  <a:pt x="50" y="36"/>
                  <a:pt x="50" y="36"/>
                  <a:pt x="50" y="36"/>
                </a:cubicBezTo>
                <a:cubicBezTo>
                  <a:pt x="50" y="36"/>
                  <a:pt x="50" y="36"/>
                  <a:pt x="50" y="36"/>
                </a:cubicBezTo>
                <a:cubicBezTo>
                  <a:pt x="50" y="36"/>
                  <a:pt x="50" y="36"/>
                  <a:pt x="50" y="36"/>
                </a:cubicBezTo>
                <a:cubicBezTo>
                  <a:pt x="50" y="36"/>
                  <a:pt x="50" y="36"/>
                  <a:pt x="50" y="36"/>
                </a:cubicBezTo>
                <a:cubicBezTo>
                  <a:pt x="50" y="36"/>
                  <a:pt x="50" y="36"/>
                  <a:pt x="50" y="36"/>
                </a:cubicBezTo>
                <a:cubicBezTo>
                  <a:pt x="50" y="36"/>
                  <a:pt x="50" y="36"/>
                  <a:pt x="50" y="36"/>
                </a:cubicBezTo>
                <a:cubicBezTo>
                  <a:pt x="50" y="36"/>
                  <a:pt x="50" y="36"/>
                  <a:pt x="50" y="36"/>
                </a:cubicBezTo>
                <a:cubicBezTo>
                  <a:pt x="50" y="36"/>
                  <a:pt x="50" y="36"/>
                  <a:pt x="50" y="36"/>
                </a:cubicBezTo>
                <a:cubicBezTo>
                  <a:pt x="50" y="36"/>
                  <a:pt x="50" y="36"/>
                  <a:pt x="50" y="36"/>
                </a:cubicBezTo>
                <a:cubicBezTo>
                  <a:pt x="50" y="36"/>
                  <a:pt x="50" y="36"/>
                  <a:pt x="50" y="36"/>
                </a:cubicBezTo>
                <a:cubicBezTo>
                  <a:pt x="50" y="36"/>
                  <a:pt x="50" y="36"/>
                  <a:pt x="50" y="36"/>
                </a:cubicBezTo>
                <a:cubicBezTo>
                  <a:pt x="50" y="36"/>
                  <a:pt x="50" y="36"/>
                  <a:pt x="50" y="36"/>
                </a:cubicBezTo>
                <a:cubicBezTo>
                  <a:pt x="50" y="36"/>
                  <a:pt x="50" y="36"/>
                  <a:pt x="49" y="36"/>
                </a:cubicBezTo>
                <a:cubicBezTo>
                  <a:pt x="49" y="36"/>
                  <a:pt x="49" y="36"/>
                  <a:pt x="49" y="36"/>
                </a:cubicBezTo>
                <a:cubicBezTo>
                  <a:pt x="49" y="36"/>
                  <a:pt x="49" y="36"/>
                  <a:pt x="50" y="36"/>
                </a:cubicBezTo>
                <a:cubicBezTo>
                  <a:pt x="50" y="36"/>
                  <a:pt x="50" y="36"/>
                  <a:pt x="50" y="36"/>
                </a:cubicBezTo>
                <a:cubicBezTo>
                  <a:pt x="50" y="36"/>
                  <a:pt x="50" y="36"/>
                  <a:pt x="50" y="36"/>
                </a:cubicBezTo>
                <a:cubicBezTo>
                  <a:pt x="50" y="36"/>
                  <a:pt x="50" y="36"/>
                  <a:pt x="50" y="36"/>
                </a:cubicBezTo>
                <a:cubicBezTo>
                  <a:pt x="50" y="36"/>
                  <a:pt x="50" y="36"/>
                  <a:pt x="50" y="36"/>
                </a:cubicBezTo>
                <a:cubicBezTo>
                  <a:pt x="50" y="36"/>
                  <a:pt x="50" y="36"/>
                  <a:pt x="50" y="36"/>
                </a:cubicBezTo>
                <a:cubicBezTo>
                  <a:pt x="50" y="36"/>
                  <a:pt x="50" y="36"/>
                  <a:pt x="50" y="36"/>
                </a:cubicBezTo>
                <a:cubicBezTo>
                  <a:pt x="50" y="36"/>
                  <a:pt x="50" y="36"/>
                  <a:pt x="50" y="36"/>
                </a:cubicBezTo>
                <a:cubicBezTo>
                  <a:pt x="50" y="36"/>
                  <a:pt x="50" y="36"/>
                  <a:pt x="50" y="36"/>
                </a:cubicBezTo>
                <a:cubicBezTo>
                  <a:pt x="50" y="36"/>
                  <a:pt x="50" y="36"/>
                  <a:pt x="50" y="36"/>
                </a:cubicBezTo>
                <a:cubicBezTo>
                  <a:pt x="50" y="36"/>
                  <a:pt x="50" y="36"/>
                  <a:pt x="50" y="36"/>
                </a:cubicBezTo>
                <a:cubicBezTo>
                  <a:pt x="50" y="36"/>
                  <a:pt x="50" y="36"/>
                  <a:pt x="50" y="36"/>
                </a:cubicBezTo>
                <a:cubicBezTo>
                  <a:pt x="50" y="36"/>
                  <a:pt x="50" y="36"/>
                  <a:pt x="50" y="36"/>
                </a:cubicBezTo>
                <a:cubicBezTo>
                  <a:pt x="50" y="36"/>
                  <a:pt x="50" y="36"/>
                  <a:pt x="50" y="36"/>
                </a:cubicBezTo>
                <a:cubicBezTo>
                  <a:pt x="50" y="36"/>
                  <a:pt x="50" y="36"/>
                  <a:pt x="49" y="36"/>
                </a:cubicBezTo>
                <a:cubicBezTo>
                  <a:pt x="49" y="36"/>
                  <a:pt x="49" y="36"/>
                  <a:pt x="49" y="36"/>
                </a:cubicBezTo>
                <a:cubicBezTo>
                  <a:pt x="49" y="36"/>
                  <a:pt x="49" y="36"/>
                  <a:pt x="49" y="36"/>
                </a:cubicBezTo>
                <a:cubicBezTo>
                  <a:pt x="49" y="36"/>
                  <a:pt x="49" y="36"/>
                  <a:pt x="49" y="36"/>
                </a:cubicBezTo>
                <a:cubicBezTo>
                  <a:pt x="49" y="36"/>
                  <a:pt x="49" y="36"/>
                  <a:pt x="49" y="36"/>
                </a:cubicBezTo>
                <a:cubicBezTo>
                  <a:pt x="49" y="36"/>
                  <a:pt x="49" y="36"/>
                  <a:pt x="49" y="36"/>
                </a:cubicBezTo>
                <a:cubicBezTo>
                  <a:pt x="49" y="36"/>
                  <a:pt x="49" y="36"/>
                  <a:pt x="49" y="36"/>
                </a:cubicBezTo>
                <a:cubicBezTo>
                  <a:pt x="49" y="36"/>
                  <a:pt x="49" y="36"/>
                  <a:pt x="49" y="36"/>
                </a:cubicBezTo>
                <a:cubicBezTo>
                  <a:pt x="49" y="36"/>
                  <a:pt x="49" y="36"/>
                  <a:pt x="49" y="36"/>
                </a:cubicBezTo>
                <a:cubicBezTo>
                  <a:pt x="49" y="36"/>
                  <a:pt x="49" y="36"/>
                  <a:pt x="49" y="36"/>
                </a:cubicBezTo>
                <a:cubicBezTo>
                  <a:pt x="49" y="36"/>
                  <a:pt x="49" y="36"/>
                  <a:pt x="49" y="36"/>
                </a:cubicBezTo>
                <a:cubicBezTo>
                  <a:pt x="49" y="36"/>
                  <a:pt x="49" y="36"/>
                  <a:pt x="49" y="36"/>
                </a:cubicBezTo>
                <a:cubicBezTo>
                  <a:pt x="49" y="36"/>
                  <a:pt x="49" y="36"/>
                  <a:pt x="49" y="36"/>
                </a:cubicBezTo>
                <a:cubicBezTo>
                  <a:pt x="49" y="36"/>
                  <a:pt x="49" y="35"/>
                  <a:pt x="49" y="35"/>
                </a:cubicBezTo>
                <a:cubicBezTo>
                  <a:pt x="49" y="35"/>
                  <a:pt x="49" y="35"/>
                  <a:pt x="49" y="35"/>
                </a:cubicBezTo>
                <a:cubicBezTo>
                  <a:pt x="49" y="35"/>
                  <a:pt x="49" y="35"/>
                  <a:pt x="49" y="35"/>
                </a:cubicBezTo>
                <a:cubicBezTo>
                  <a:pt x="49" y="35"/>
                  <a:pt x="49" y="35"/>
                  <a:pt x="49" y="35"/>
                </a:cubicBezTo>
                <a:cubicBezTo>
                  <a:pt x="49" y="35"/>
                  <a:pt x="49" y="35"/>
                  <a:pt x="49" y="35"/>
                </a:cubicBezTo>
                <a:cubicBezTo>
                  <a:pt x="49" y="35"/>
                  <a:pt x="49" y="35"/>
                  <a:pt x="49" y="35"/>
                </a:cubicBezTo>
                <a:cubicBezTo>
                  <a:pt x="49" y="35"/>
                  <a:pt x="49" y="35"/>
                  <a:pt x="49" y="35"/>
                </a:cubicBezTo>
                <a:cubicBezTo>
                  <a:pt x="49" y="35"/>
                  <a:pt x="49" y="35"/>
                  <a:pt x="49" y="35"/>
                </a:cubicBezTo>
                <a:cubicBezTo>
                  <a:pt x="49" y="35"/>
                  <a:pt x="49" y="35"/>
                  <a:pt x="49" y="35"/>
                </a:cubicBezTo>
                <a:cubicBezTo>
                  <a:pt x="49" y="35"/>
                  <a:pt x="49" y="35"/>
                  <a:pt x="49" y="35"/>
                </a:cubicBezTo>
                <a:cubicBezTo>
                  <a:pt x="49" y="35"/>
                  <a:pt x="49" y="35"/>
                  <a:pt x="49" y="35"/>
                </a:cubicBezTo>
                <a:cubicBezTo>
                  <a:pt x="49" y="35"/>
                  <a:pt x="49" y="35"/>
                  <a:pt x="49" y="35"/>
                </a:cubicBezTo>
                <a:cubicBezTo>
                  <a:pt x="49" y="35"/>
                  <a:pt x="49" y="35"/>
                  <a:pt x="49" y="35"/>
                </a:cubicBezTo>
                <a:cubicBezTo>
                  <a:pt x="49" y="35"/>
                  <a:pt x="49" y="35"/>
                  <a:pt x="49" y="35"/>
                </a:cubicBezTo>
                <a:cubicBezTo>
                  <a:pt x="49" y="35"/>
                  <a:pt x="49" y="35"/>
                  <a:pt x="49" y="35"/>
                </a:cubicBezTo>
                <a:cubicBezTo>
                  <a:pt x="49" y="35"/>
                  <a:pt x="49" y="35"/>
                  <a:pt x="49" y="35"/>
                </a:cubicBezTo>
                <a:cubicBezTo>
                  <a:pt x="49" y="35"/>
                  <a:pt x="49" y="35"/>
                  <a:pt x="49" y="35"/>
                </a:cubicBezTo>
                <a:cubicBezTo>
                  <a:pt x="49" y="35"/>
                  <a:pt x="49" y="35"/>
                  <a:pt x="49" y="35"/>
                </a:cubicBezTo>
                <a:cubicBezTo>
                  <a:pt x="49" y="35"/>
                  <a:pt x="49" y="35"/>
                  <a:pt x="49" y="35"/>
                </a:cubicBezTo>
                <a:cubicBezTo>
                  <a:pt x="49" y="35"/>
                  <a:pt x="49" y="35"/>
                  <a:pt x="49" y="35"/>
                </a:cubicBezTo>
                <a:cubicBezTo>
                  <a:pt x="49" y="35"/>
                  <a:pt x="49" y="35"/>
                  <a:pt x="49" y="35"/>
                </a:cubicBezTo>
                <a:cubicBezTo>
                  <a:pt x="49" y="35"/>
                  <a:pt x="49" y="35"/>
                  <a:pt x="49" y="35"/>
                </a:cubicBezTo>
                <a:cubicBezTo>
                  <a:pt x="49" y="35"/>
                  <a:pt x="49" y="35"/>
                  <a:pt x="49" y="35"/>
                </a:cubicBezTo>
                <a:cubicBezTo>
                  <a:pt x="49" y="35"/>
                  <a:pt x="49" y="35"/>
                  <a:pt x="49" y="35"/>
                </a:cubicBezTo>
                <a:cubicBezTo>
                  <a:pt x="49" y="35"/>
                  <a:pt x="49" y="35"/>
                  <a:pt x="49" y="35"/>
                </a:cubicBezTo>
                <a:cubicBezTo>
                  <a:pt x="49" y="35"/>
                  <a:pt x="49" y="35"/>
                  <a:pt x="49" y="35"/>
                </a:cubicBezTo>
                <a:cubicBezTo>
                  <a:pt x="49" y="35"/>
                  <a:pt x="49" y="35"/>
                  <a:pt x="49" y="35"/>
                </a:cubicBezTo>
                <a:cubicBezTo>
                  <a:pt x="49" y="35"/>
                  <a:pt x="49" y="35"/>
                  <a:pt x="49" y="35"/>
                </a:cubicBezTo>
                <a:cubicBezTo>
                  <a:pt x="49" y="35"/>
                  <a:pt x="49" y="35"/>
                  <a:pt x="49" y="35"/>
                </a:cubicBezTo>
                <a:cubicBezTo>
                  <a:pt x="49" y="35"/>
                  <a:pt x="49" y="35"/>
                  <a:pt x="49" y="35"/>
                </a:cubicBezTo>
                <a:cubicBezTo>
                  <a:pt x="49" y="35"/>
                  <a:pt x="49" y="35"/>
                  <a:pt x="49" y="35"/>
                </a:cubicBezTo>
                <a:cubicBezTo>
                  <a:pt x="49" y="35"/>
                  <a:pt x="49" y="35"/>
                  <a:pt x="49" y="35"/>
                </a:cubicBezTo>
                <a:cubicBezTo>
                  <a:pt x="49" y="35"/>
                  <a:pt x="49" y="35"/>
                  <a:pt x="49" y="35"/>
                </a:cubicBezTo>
                <a:cubicBezTo>
                  <a:pt x="49" y="35"/>
                  <a:pt x="49" y="35"/>
                  <a:pt x="49" y="35"/>
                </a:cubicBezTo>
                <a:cubicBezTo>
                  <a:pt x="49" y="35"/>
                  <a:pt x="49" y="35"/>
                  <a:pt x="49" y="35"/>
                </a:cubicBezTo>
                <a:cubicBezTo>
                  <a:pt x="49" y="35"/>
                  <a:pt x="49" y="35"/>
                  <a:pt x="49" y="35"/>
                </a:cubicBezTo>
                <a:cubicBezTo>
                  <a:pt x="49" y="35"/>
                  <a:pt x="49" y="34"/>
                  <a:pt x="49" y="34"/>
                </a:cubicBezTo>
                <a:cubicBezTo>
                  <a:pt x="49" y="34"/>
                  <a:pt x="49" y="34"/>
                  <a:pt x="49" y="34"/>
                </a:cubicBezTo>
                <a:cubicBezTo>
                  <a:pt x="49" y="34"/>
                  <a:pt x="49" y="34"/>
                  <a:pt x="49" y="34"/>
                </a:cubicBezTo>
                <a:cubicBezTo>
                  <a:pt x="49" y="34"/>
                  <a:pt x="49" y="34"/>
                  <a:pt x="49" y="34"/>
                </a:cubicBezTo>
                <a:cubicBezTo>
                  <a:pt x="49" y="34"/>
                  <a:pt x="49" y="34"/>
                  <a:pt x="49" y="34"/>
                </a:cubicBezTo>
                <a:cubicBezTo>
                  <a:pt x="49" y="34"/>
                  <a:pt x="49" y="34"/>
                  <a:pt x="49" y="34"/>
                </a:cubicBezTo>
                <a:cubicBezTo>
                  <a:pt x="49" y="34"/>
                  <a:pt x="49" y="34"/>
                  <a:pt x="49" y="34"/>
                </a:cubicBezTo>
                <a:cubicBezTo>
                  <a:pt x="49" y="34"/>
                  <a:pt x="49" y="34"/>
                  <a:pt x="49" y="34"/>
                </a:cubicBezTo>
                <a:cubicBezTo>
                  <a:pt x="49" y="34"/>
                  <a:pt x="49" y="34"/>
                  <a:pt x="49" y="34"/>
                </a:cubicBezTo>
                <a:cubicBezTo>
                  <a:pt x="49" y="34"/>
                  <a:pt x="49" y="34"/>
                  <a:pt x="49" y="34"/>
                </a:cubicBezTo>
                <a:cubicBezTo>
                  <a:pt x="49" y="34"/>
                  <a:pt x="49" y="34"/>
                  <a:pt x="49" y="34"/>
                </a:cubicBezTo>
                <a:cubicBezTo>
                  <a:pt x="49" y="34"/>
                  <a:pt x="49" y="34"/>
                  <a:pt x="49" y="34"/>
                </a:cubicBezTo>
                <a:cubicBezTo>
                  <a:pt x="49" y="34"/>
                  <a:pt x="49" y="34"/>
                  <a:pt x="49" y="34"/>
                </a:cubicBezTo>
                <a:cubicBezTo>
                  <a:pt x="49" y="34"/>
                  <a:pt x="49" y="34"/>
                  <a:pt x="49" y="34"/>
                </a:cubicBezTo>
                <a:cubicBezTo>
                  <a:pt x="49" y="34"/>
                  <a:pt x="49" y="34"/>
                  <a:pt x="49" y="34"/>
                </a:cubicBezTo>
                <a:cubicBezTo>
                  <a:pt x="49" y="34"/>
                  <a:pt x="49" y="34"/>
                  <a:pt x="49" y="34"/>
                </a:cubicBezTo>
                <a:cubicBezTo>
                  <a:pt x="49" y="34"/>
                  <a:pt x="49" y="34"/>
                  <a:pt x="49" y="34"/>
                </a:cubicBezTo>
                <a:cubicBezTo>
                  <a:pt x="49" y="34"/>
                  <a:pt x="49" y="34"/>
                  <a:pt x="49" y="34"/>
                </a:cubicBezTo>
                <a:cubicBezTo>
                  <a:pt x="49" y="34"/>
                  <a:pt x="49" y="34"/>
                  <a:pt x="49" y="34"/>
                </a:cubicBezTo>
                <a:cubicBezTo>
                  <a:pt x="49" y="34"/>
                  <a:pt x="49" y="34"/>
                  <a:pt x="49" y="34"/>
                </a:cubicBezTo>
                <a:cubicBezTo>
                  <a:pt x="49" y="34"/>
                  <a:pt x="49" y="34"/>
                  <a:pt x="49" y="34"/>
                </a:cubicBezTo>
                <a:cubicBezTo>
                  <a:pt x="49" y="34"/>
                  <a:pt x="49" y="34"/>
                  <a:pt x="49" y="34"/>
                </a:cubicBezTo>
                <a:cubicBezTo>
                  <a:pt x="49" y="34"/>
                  <a:pt x="49" y="34"/>
                  <a:pt x="49" y="34"/>
                </a:cubicBezTo>
                <a:cubicBezTo>
                  <a:pt x="49" y="34"/>
                  <a:pt x="49" y="34"/>
                  <a:pt x="49" y="34"/>
                </a:cubicBezTo>
                <a:cubicBezTo>
                  <a:pt x="49" y="34"/>
                  <a:pt x="49" y="34"/>
                  <a:pt x="49" y="34"/>
                </a:cubicBezTo>
                <a:cubicBezTo>
                  <a:pt x="49" y="34"/>
                  <a:pt x="49" y="34"/>
                  <a:pt x="49" y="34"/>
                </a:cubicBezTo>
                <a:cubicBezTo>
                  <a:pt x="49" y="34"/>
                  <a:pt x="49" y="34"/>
                  <a:pt x="49" y="34"/>
                </a:cubicBezTo>
                <a:cubicBezTo>
                  <a:pt x="49" y="34"/>
                  <a:pt x="49" y="34"/>
                  <a:pt x="49" y="34"/>
                </a:cubicBezTo>
                <a:cubicBezTo>
                  <a:pt x="49" y="34"/>
                  <a:pt x="49" y="34"/>
                  <a:pt x="49" y="34"/>
                </a:cubicBezTo>
                <a:cubicBezTo>
                  <a:pt x="49" y="34"/>
                  <a:pt x="49" y="34"/>
                  <a:pt x="49" y="34"/>
                </a:cubicBezTo>
                <a:cubicBezTo>
                  <a:pt x="49" y="34"/>
                  <a:pt x="49" y="34"/>
                  <a:pt x="49" y="34"/>
                </a:cubicBezTo>
                <a:cubicBezTo>
                  <a:pt x="49" y="34"/>
                  <a:pt x="49" y="34"/>
                  <a:pt x="49" y="34"/>
                </a:cubicBezTo>
                <a:cubicBezTo>
                  <a:pt x="49" y="34"/>
                  <a:pt x="49" y="34"/>
                  <a:pt x="49" y="34"/>
                </a:cubicBezTo>
                <a:cubicBezTo>
                  <a:pt x="49" y="34"/>
                  <a:pt x="49" y="34"/>
                  <a:pt x="49" y="34"/>
                </a:cubicBezTo>
                <a:cubicBezTo>
                  <a:pt x="49" y="34"/>
                  <a:pt x="49" y="34"/>
                  <a:pt x="49" y="34"/>
                </a:cubicBezTo>
                <a:cubicBezTo>
                  <a:pt x="49" y="34"/>
                  <a:pt x="49" y="34"/>
                  <a:pt x="49" y="34"/>
                </a:cubicBezTo>
                <a:cubicBezTo>
                  <a:pt x="49" y="34"/>
                  <a:pt x="49" y="34"/>
                  <a:pt x="49" y="34"/>
                </a:cubicBezTo>
                <a:cubicBezTo>
                  <a:pt x="49" y="34"/>
                  <a:pt x="49" y="34"/>
                  <a:pt x="49" y="34"/>
                </a:cubicBezTo>
                <a:cubicBezTo>
                  <a:pt x="49" y="34"/>
                  <a:pt x="49" y="34"/>
                  <a:pt x="49" y="34"/>
                </a:cubicBezTo>
                <a:cubicBezTo>
                  <a:pt x="49" y="34"/>
                  <a:pt x="49" y="34"/>
                  <a:pt x="49" y="34"/>
                </a:cubicBezTo>
                <a:cubicBezTo>
                  <a:pt x="49" y="34"/>
                  <a:pt x="49" y="34"/>
                  <a:pt x="49" y="34"/>
                </a:cubicBezTo>
                <a:cubicBezTo>
                  <a:pt x="49" y="34"/>
                  <a:pt x="49" y="34"/>
                  <a:pt x="49" y="34"/>
                </a:cubicBezTo>
                <a:cubicBezTo>
                  <a:pt x="49" y="34"/>
                  <a:pt x="49" y="34"/>
                  <a:pt x="49" y="33"/>
                </a:cubicBezTo>
                <a:cubicBezTo>
                  <a:pt x="49" y="33"/>
                  <a:pt x="49" y="33"/>
                  <a:pt x="49" y="33"/>
                </a:cubicBezTo>
                <a:cubicBezTo>
                  <a:pt x="49" y="33"/>
                  <a:pt x="49" y="33"/>
                  <a:pt x="49" y="33"/>
                </a:cubicBezTo>
                <a:cubicBezTo>
                  <a:pt x="49" y="33"/>
                  <a:pt x="49" y="33"/>
                  <a:pt x="49" y="33"/>
                </a:cubicBezTo>
                <a:cubicBezTo>
                  <a:pt x="49" y="33"/>
                  <a:pt x="49" y="33"/>
                  <a:pt x="49" y="33"/>
                </a:cubicBezTo>
                <a:cubicBezTo>
                  <a:pt x="49" y="34"/>
                  <a:pt x="49" y="34"/>
                  <a:pt x="49" y="33"/>
                </a:cubicBezTo>
                <a:cubicBezTo>
                  <a:pt x="49" y="33"/>
                  <a:pt x="49" y="33"/>
                  <a:pt x="49" y="33"/>
                </a:cubicBezTo>
                <a:cubicBezTo>
                  <a:pt x="49" y="33"/>
                  <a:pt x="49" y="33"/>
                  <a:pt x="49" y="33"/>
                </a:cubicBezTo>
                <a:cubicBezTo>
                  <a:pt x="49" y="33"/>
                  <a:pt x="49" y="33"/>
                  <a:pt x="49" y="33"/>
                </a:cubicBezTo>
                <a:cubicBezTo>
                  <a:pt x="49" y="33"/>
                  <a:pt x="49" y="33"/>
                  <a:pt x="49" y="33"/>
                </a:cubicBezTo>
                <a:cubicBezTo>
                  <a:pt x="49" y="33"/>
                  <a:pt x="49" y="33"/>
                  <a:pt x="49" y="33"/>
                </a:cubicBezTo>
                <a:cubicBezTo>
                  <a:pt x="49" y="33"/>
                  <a:pt x="49" y="33"/>
                  <a:pt x="49" y="33"/>
                </a:cubicBezTo>
                <a:cubicBezTo>
                  <a:pt x="49" y="33"/>
                  <a:pt x="49" y="33"/>
                  <a:pt x="49" y="33"/>
                </a:cubicBezTo>
                <a:cubicBezTo>
                  <a:pt x="49" y="33"/>
                  <a:pt x="49" y="33"/>
                  <a:pt x="49" y="33"/>
                </a:cubicBezTo>
                <a:cubicBezTo>
                  <a:pt x="49" y="33"/>
                  <a:pt x="49" y="33"/>
                  <a:pt x="49" y="34"/>
                </a:cubicBezTo>
                <a:cubicBezTo>
                  <a:pt x="48" y="34"/>
                  <a:pt x="48" y="34"/>
                  <a:pt x="48" y="34"/>
                </a:cubicBezTo>
                <a:cubicBezTo>
                  <a:pt x="48" y="34"/>
                  <a:pt x="48" y="34"/>
                  <a:pt x="48" y="34"/>
                </a:cubicBezTo>
                <a:cubicBezTo>
                  <a:pt x="48" y="34"/>
                  <a:pt x="48" y="34"/>
                  <a:pt x="48" y="34"/>
                </a:cubicBezTo>
                <a:cubicBezTo>
                  <a:pt x="48" y="34"/>
                  <a:pt x="48" y="34"/>
                  <a:pt x="48" y="34"/>
                </a:cubicBezTo>
                <a:cubicBezTo>
                  <a:pt x="48" y="34"/>
                  <a:pt x="48" y="34"/>
                  <a:pt x="48" y="34"/>
                </a:cubicBezTo>
                <a:cubicBezTo>
                  <a:pt x="48" y="34"/>
                  <a:pt x="48" y="34"/>
                  <a:pt x="48" y="34"/>
                </a:cubicBezTo>
                <a:cubicBezTo>
                  <a:pt x="48" y="34"/>
                  <a:pt x="48" y="34"/>
                  <a:pt x="48" y="34"/>
                </a:cubicBezTo>
                <a:cubicBezTo>
                  <a:pt x="48" y="34"/>
                  <a:pt x="48" y="34"/>
                  <a:pt x="48" y="34"/>
                </a:cubicBezTo>
                <a:cubicBezTo>
                  <a:pt x="48" y="34"/>
                  <a:pt x="48" y="34"/>
                  <a:pt x="48" y="34"/>
                </a:cubicBezTo>
                <a:cubicBezTo>
                  <a:pt x="48" y="34"/>
                  <a:pt x="48" y="34"/>
                  <a:pt x="48" y="34"/>
                </a:cubicBezTo>
                <a:cubicBezTo>
                  <a:pt x="48" y="34"/>
                  <a:pt x="48" y="34"/>
                  <a:pt x="48" y="34"/>
                </a:cubicBezTo>
                <a:cubicBezTo>
                  <a:pt x="48" y="34"/>
                  <a:pt x="48" y="34"/>
                  <a:pt x="48" y="34"/>
                </a:cubicBezTo>
                <a:cubicBezTo>
                  <a:pt x="48" y="34"/>
                  <a:pt x="48" y="34"/>
                  <a:pt x="48" y="34"/>
                </a:cubicBezTo>
                <a:cubicBezTo>
                  <a:pt x="48" y="34"/>
                  <a:pt x="48" y="34"/>
                  <a:pt x="48" y="34"/>
                </a:cubicBezTo>
                <a:cubicBezTo>
                  <a:pt x="48" y="34"/>
                  <a:pt x="48" y="34"/>
                  <a:pt x="48" y="34"/>
                </a:cubicBezTo>
                <a:cubicBezTo>
                  <a:pt x="48" y="34"/>
                  <a:pt x="48" y="34"/>
                  <a:pt x="48" y="34"/>
                </a:cubicBezTo>
                <a:cubicBezTo>
                  <a:pt x="48" y="34"/>
                  <a:pt x="48" y="34"/>
                  <a:pt x="48" y="34"/>
                </a:cubicBezTo>
                <a:cubicBezTo>
                  <a:pt x="48" y="34"/>
                  <a:pt x="48" y="34"/>
                  <a:pt x="48" y="34"/>
                </a:cubicBezTo>
                <a:cubicBezTo>
                  <a:pt x="48" y="34"/>
                  <a:pt x="48" y="34"/>
                  <a:pt x="48" y="34"/>
                </a:cubicBezTo>
                <a:cubicBezTo>
                  <a:pt x="48" y="34"/>
                  <a:pt x="48" y="34"/>
                  <a:pt x="48" y="34"/>
                </a:cubicBezTo>
                <a:cubicBezTo>
                  <a:pt x="48" y="34"/>
                  <a:pt x="48" y="34"/>
                  <a:pt x="48" y="34"/>
                </a:cubicBezTo>
                <a:cubicBezTo>
                  <a:pt x="48" y="34"/>
                  <a:pt x="48" y="34"/>
                  <a:pt x="48" y="34"/>
                </a:cubicBezTo>
                <a:cubicBezTo>
                  <a:pt x="48" y="34"/>
                  <a:pt x="48" y="34"/>
                  <a:pt x="48" y="34"/>
                </a:cubicBezTo>
                <a:cubicBezTo>
                  <a:pt x="48" y="34"/>
                  <a:pt x="48" y="34"/>
                  <a:pt x="48" y="34"/>
                </a:cubicBezTo>
                <a:cubicBezTo>
                  <a:pt x="48" y="34"/>
                  <a:pt x="48" y="34"/>
                  <a:pt x="48" y="34"/>
                </a:cubicBezTo>
                <a:cubicBezTo>
                  <a:pt x="48" y="34"/>
                  <a:pt x="48" y="34"/>
                  <a:pt x="48" y="34"/>
                </a:cubicBezTo>
                <a:cubicBezTo>
                  <a:pt x="48" y="34"/>
                  <a:pt x="48" y="34"/>
                  <a:pt x="48" y="34"/>
                </a:cubicBezTo>
                <a:cubicBezTo>
                  <a:pt x="48" y="34"/>
                  <a:pt x="48" y="34"/>
                  <a:pt x="48" y="34"/>
                </a:cubicBezTo>
                <a:cubicBezTo>
                  <a:pt x="48" y="34"/>
                  <a:pt x="48" y="34"/>
                  <a:pt x="48" y="34"/>
                </a:cubicBezTo>
                <a:cubicBezTo>
                  <a:pt x="48" y="34"/>
                  <a:pt x="48" y="34"/>
                  <a:pt x="48" y="34"/>
                </a:cubicBezTo>
                <a:cubicBezTo>
                  <a:pt x="48" y="34"/>
                  <a:pt x="48" y="34"/>
                  <a:pt x="48" y="34"/>
                </a:cubicBezTo>
                <a:cubicBezTo>
                  <a:pt x="48" y="34"/>
                  <a:pt x="48" y="34"/>
                  <a:pt x="48" y="34"/>
                </a:cubicBezTo>
                <a:cubicBezTo>
                  <a:pt x="48" y="34"/>
                  <a:pt x="48" y="34"/>
                  <a:pt x="48" y="34"/>
                </a:cubicBezTo>
                <a:cubicBezTo>
                  <a:pt x="48" y="34"/>
                  <a:pt x="48" y="34"/>
                  <a:pt x="48" y="34"/>
                </a:cubicBezTo>
                <a:cubicBezTo>
                  <a:pt x="48" y="34"/>
                  <a:pt x="48" y="34"/>
                  <a:pt x="48" y="34"/>
                </a:cubicBezTo>
                <a:cubicBezTo>
                  <a:pt x="48" y="34"/>
                  <a:pt x="48" y="34"/>
                  <a:pt x="48" y="34"/>
                </a:cubicBezTo>
                <a:cubicBezTo>
                  <a:pt x="48" y="34"/>
                  <a:pt x="48" y="34"/>
                  <a:pt x="48" y="34"/>
                </a:cubicBezTo>
                <a:cubicBezTo>
                  <a:pt x="48" y="34"/>
                  <a:pt x="48" y="34"/>
                  <a:pt x="48" y="34"/>
                </a:cubicBezTo>
                <a:cubicBezTo>
                  <a:pt x="48" y="34"/>
                  <a:pt x="48" y="34"/>
                  <a:pt x="48" y="34"/>
                </a:cubicBezTo>
                <a:cubicBezTo>
                  <a:pt x="48" y="34"/>
                  <a:pt x="48" y="34"/>
                  <a:pt x="48" y="34"/>
                </a:cubicBezTo>
                <a:cubicBezTo>
                  <a:pt x="48" y="34"/>
                  <a:pt x="48" y="34"/>
                  <a:pt x="48" y="34"/>
                </a:cubicBezTo>
                <a:cubicBezTo>
                  <a:pt x="48" y="34"/>
                  <a:pt x="48" y="34"/>
                  <a:pt x="48" y="34"/>
                </a:cubicBezTo>
                <a:cubicBezTo>
                  <a:pt x="48" y="34"/>
                  <a:pt x="48" y="34"/>
                  <a:pt x="48" y="34"/>
                </a:cubicBezTo>
                <a:cubicBezTo>
                  <a:pt x="48" y="34"/>
                  <a:pt x="48" y="34"/>
                  <a:pt x="48" y="34"/>
                </a:cubicBezTo>
                <a:cubicBezTo>
                  <a:pt x="48" y="34"/>
                  <a:pt x="48" y="34"/>
                  <a:pt x="48" y="34"/>
                </a:cubicBezTo>
                <a:cubicBezTo>
                  <a:pt x="48" y="34"/>
                  <a:pt x="48" y="34"/>
                  <a:pt x="48" y="34"/>
                </a:cubicBezTo>
                <a:cubicBezTo>
                  <a:pt x="48" y="34"/>
                  <a:pt x="48" y="34"/>
                  <a:pt x="48" y="34"/>
                </a:cubicBezTo>
                <a:cubicBezTo>
                  <a:pt x="48" y="34"/>
                  <a:pt x="48" y="34"/>
                  <a:pt x="48" y="34"/>
                </a:cubicBezTo>
                <a:cubicBezTo>
                  <a:pt x="48" y="34"/>
                  <a:pt x="48" y="34"/>
                  <a:pt x="48" y="34"/>
                </a:cubicBezTo>
                <a:cubicBezTo>
                  <a:pt x="48" y="34"/>
                  <a:pt x="48" y="34"/>
                  <a:pt x="48" y="34"/>
                </a:cubicBezTo>
                <a:cubicBezTo>
                  <a:pt x="48" y="34"/>
                  <a:pt x="48" y="34"/>
                  <a:pt x="48" y="34"/>
                </a:cubicBezTo>
                <a:cubicBezTo>
                  <a:pt x="48" y="34"/>
                  <a:pt x="48" y="34"/>
                  <a:pt x="48" y="34"/>
                </a:cubicBezTo>
                <a:cubicBezTo>
                  <a:pt x="48" y="34"/>
                  <a:pt x="48" y="34"/>
                  <a:pt x="48" y="34"/>
                </a:cubicBezTo>
                <a:cubicBezTo>
                  <a:pt x="48" y="34"/>
                  <a:pt x="48" y="34"/>
                  <a:pt x="48" y="35"/>
                </a:cubicBezTo>
                <a:cubicBezTo>
                  <a:pt x="48" y="35"/>
                  <a:pt x="48" y="34"/>
                  <a:pt x="48" y="34"/>
                </a:cubicBezTo>
                <a:cubicBezTo>
                  <a:pt x="48" y="34"/>
                  <a:pt x="48" y="35"/>
                  <a:pt x="48" y="35"/>
                </a:cubicBezTo>
                <a:cubicBezTo>
                  <a:pt x="48" y="35"/>
                  <a:pt x="48" y="35"/>
                  <a:pt x="48" y="35"/>
                </a:cubicBezTo>
                <a:cubicBezTo>
                  <a:pt x="48" y="35"/>
                  <a:pt x="48" y="35"/>
                  <a:pt x="48" y="35"/>
                </a:cubicBezTo>
                <a:cubicBezTo>
                  <a:pt x="48" y="35"/>
                  <a:pt x="48" y="35"/>
                  <a:pt x="48" y="35"/>
                </a:cubicBezTo>
                <a:cubicBezTo>
                  <a:pt x="48" y="35"/>
                  <a:pt x="48" y="35"/>
                  <a:pt x="48" y="35"/>
                </a:cubicBezTo>
                <a:cubicBezTo>
                  <a:pt x="48" y="35"/>
                  <a:pt x="48" y="35"/>
                  <a:pt x="48" y="35"/>
                </a:cubicBezTo>
                <a:cubicBezTo>
                  <a:pt x="48" y="35"/>
                  <a:pt x="48" y="35"/>
                  <a:pt x="48" y="35"/>
                </a:cubicBezTo>
                <a:cubicBezTo>
                  <a:pt x="48" y="35"/>
                  <a:pt x="48" y="35"/>
                  <a:pt x="48" y="35"/>
                </a:cubicBezTo>
                <a:cubicBezTo>
                  <a:pt x="48" y="35"/>
                  <a:pt x="48" y="35"/>
                  <a:pt x="48" y="35"/>
                </a:cubicBezTo>
                <a:cubicBezTo>
                  <a:pt x="48" y="35"/>
                  <a:pt x="48" y="35"/>
                  <a:pt x="48" y="35"/>
                </a:cubicBezTo>
                <a:cubicBezTo>
                  <a:pt x="48" y="35"/>
                  <a:pt x="48" y="35"/>
                  <a:pt x="48" y="35"/>
                </a:cubicBezTo>
                <a:cubicBezTo>
                  <a:pt x="48" y="35"/>
                  <a:pt x="48" y="35"/>
                  <a:pt x="48" y="35"/>
                </a:cubicBezTo>
                <a:cubicBezTo>
                  <a:pt x="48" y="35"/>
                  <a:pt x="48" y="35"/>
                  <a:pt x="48" y="35"/>
                </a:cubicBezTo>
                <a:cubicBezTo>
                  <a:pt x="48" y="35"/>
                  <a:pt x="48" y="35"/>
                  <a:pt x="48" y="35"/>
                </a:cubicBezTo>
                <a:cubicBezTo>
                  <a:pt x="48" y="35"/>
                  <a:pt x="48" y="35"/>
                  <a:pt x="48" y="35"/>
                </a:cubicBezTo>
                <a:cubicBezTo>
                  <a:pt x="48" y="35"/>
                  <a:pt x="48" y="35"/>
                  <a:pt x="48" y="35"/>
                </a:cubicBezTo>
                <a:cubicBezTo>
                  <a:pt x="48" y="35"/>
                  <a:pt x="48" y="35"/>
                  <a:pt x="48" y="35"/>
                </a:cubicBezTo>
                <a:cubicBezTo>
                  <a:pt x="48" y="35"/>
                  <a:pt x="48" y="35"/>
                  <a:pt x="48" y="35"/>
                </a:cubicBezTo>
                <a:cubicBezTo>
                  <a:pt x="48" y="35"/>
                  <a:pt x="48" y="35"/>
                  <a:pt x="48" y="35"/>
                </a:cubicBezTo>
                <a:cubicBezTo>
                  <a:pt x="48" y="35"/>
                  <a:pt x="48" y="35"/>
                  <a:pt x="48" y="35"/>
                </a:cubicBezTo>
                <a:cubicBezTo>
                  <a:pt x="48" y="35"/>
                  <a:pt x="48" y="35"/>
                  <a:pt x="48" y="35"/>
                </a:cubicBezTo>
                <a:cubicBezTo>
                  <a:pt x="48" y="35"/>
                  <a:pt x="48" y="35"/>
                  <a:pt x="48" y="35"/>
                </a:cubicBezTo>
                <a:cubicBezTo>
                  <a:pt x="48" y="35"/>
                  <a:pt x="48" y="35"/>
                  <a:pt x="48" y="35"/>
                </a:cubicBezTo>
                <a:cubicBezTo>
                  <a:pt x="48" y="35"/>
                  <a:pt x="48" y="35"/>
                  <a:pt x="48" y="35"/>
                </a:cubicBezTo>
                <a:cubicBezTo>
                  <a:pt x="48" y="35"/>
                  <a:pt x="48" y="35"/>
                  <a:pt x="48" y="35"/>
                </a:cubicBezTo>
                <a:cubicBezTo>
                  <a:pt x="48" y="35"/>
                  <a:pt x="48" y="35"/>
                  <a:pt x="48" y="35"/>
                </a:cubicBezTo>
                <a:cubicBezTo>
                  <a:pt x="48" y="35"/>
                  <a:pt x="48" y="35"/>
                  <a:pt x="48" y="35"/>
                </a:cubicBezTo>
                <a:cubicBezTo>
                  <a:pt x="48" y="35"/>
                  <a:pt x="48" y="35"/>
                  <a:pt x="48" y="35"/>
                </a:cubicBezTo>
                <a:cubicBezTo>
                  <a:pt x="48" y="35"/>
                  <a:pt x="48" y="35"/>
                  <a:pt x="48" y="35"/>
                </a:cubicBezTo>
                <a:cubicBezTo>
                  <a:pt x="48" y="35"/>
                  <a:pt x="48" y="35"/>
                  <a:pt x="48" y="35"/>
                </a:cubicBezTo>
                <a:cubicBezTo>
                  <a:pt x="48" y="35"/>
                  <a:pt x="48" y="35"/>
                  <a:pt x="49" y="35"/>
                </a:cubicBezTo>
                <a:cubicBezTo>
                  <a:pt x="49" y="35"/>
                  <a:pt x="49" y="35"/>
                  <a:pt x="49" y="35"/>
                </a:cubicBezTo>
                <a:cubicBezTo>
                  <a:pt x="49" y="35"/>
                  <a:pt x="49" y="35"/>
                  <a:pt x="49" y="35"/>
                </a:cubicBezTo>
                <a:cubicBezTo>
                  <a:pt x="49" y="35"/>
                  <a:pt x="49" y="35"/>
                  <a:pt x="49" y="35"/>
                </a:cubicBezTo>
                <a:cubicBezTo>
                  <a:pt x="49" y="35"/>
                  <a:pt x="49" y="35"/>
                  <a:pt x="49" y="35"/>
                </a:cubicBezTo>
                <a:cubicBezTo>
                  <a:pt x="49" y="35"/>
                  <a:pt x="49" y="35"/>
                  <a:pt x="49" y="35"/>
                </a:cubicBezTo>
                <a:cubicBezTo>
                  <a:pt x="49" y="35"/>
                  <a:pt x="49" y="35"/>
                  <a:pt x="49" y="35"/>
                </a:cubicBezTo>
                <a:cubicBezTo>
                  <a:pt x="49" y="35"/>
                  <a:pt x="49" y="36"/>
                  <a:pt x="49" y="36"/>
                </a:cubicBezTo>
                <a:cubicBezTo>
                  <a:pt x="49" y="36"/>
                  <a:pt x="49" y="36"/>
                  <a:pt x="49" y="36"/>
                </a:cubicBezTo>
                <a:cubicBezTo>
                  <a:pt x="49" y="36"/>
                  <a:pt x="49" y="36"/>
                  <a:pt x="49" y="36"/>
                </a:cubicBezTo>
                <a:cubicBezTo>
                  <a:pt x="49" y="36"/>
                  <a:pt x="49" y="36"/>
                  <a:pt x="49" y="36"/>
                </a:cubicBezTo>
                <a:cubicBezTo>
                  <a:pt x="49" y="36"/>
                  <a:pt x="49" y="36"/>
                  <a:pt x="49" y="36"/>
                </a:cubicBezTo>
                <a:cubicBezTo>
                  <a:pt x="49" y="36"/>
                  <a:pt x="49" y="36"/>
                  <a:pt x="49" y="36"/>
                </a:cubicBezTo>
                <a:cubicBezTo>
                  <a:pt x="49" y="36"/>
                  <a:pt x="49" y="36"/>
                  <a:pt x="49" y="36"/>
                </a:cubicBezTo>
                <a:cubicBezTo>
                  <a:pt x="49" y="36"/>
                  <a:pt x="49" y="36"/>
                  <a:pt x="49" y="36"/>
                </a:cubicBezTo>
                <a:cubicBezTo>
                  <a:pt x="49" y="36"/>
                  <a:pt x="49" y="36"/>
                  <a:pt x="49" y="36"/>
                </a:cubicBezTo>
                <a:cubicBezTo>
                  <a:pt x="49" y="36"/>
                  <a:pt x="49" y="36"/>
                  <a:pt x="49" y="36"/>
                </a:cubicBezTo>
                <a:cubicBezTo>
                  <a:pt x="49" y="36"/>
                  <a:pt x="49" y="36"/>
                  <a:pt x="49" y="36"/>
                </a:cubicBezTo>
                <a:cubicBezTo>
                  <a:pt x="49" y="36"/>
                  <a:pt x="49" y="36"/>
                  <a:pt x="49" y="36"/>
                </a:cubicBezTo>
                <a:cubicBezTo>
                  <a:pt x="49" y="36"/>
                  <a:pt x="49" y="36"/>
                  <a:pt x="49" y="36"/>
                </a:cubicBezTo>
                <a:cubicBezTo>
                  <a:pt x="49" y="36"/>
                  <a:pt x="49" y="36"/>
                  <a:pt x="49" y="36"/>
                </a:cubicBezTo>
                <a:cubicBezTo>
                  <a:pt x="49" y="36"/>
                  <a:pt x="49" y="36"/>
                  <a:pt x="49" y="36"/>
                </a:cubicBezTo>
                <a:cubicBezTo>
                  <a:pt x="49" y="36"/>
                  <a:pt x="49" y="36"/>
                  <a:pt x="49" y="36"/>
                </a:cubicBezTo>
                <a:cubicBezTo>
                  <a:pt x="49" y="36"/>
                  <a:pt x="49" y="36"/>
                  <a:pt x="49" y="36"/>
                </a:cubicBezTo>
                <a:cubicBezTo>
                  <a:pt x="49" y="36"/>
                  <a:pt x="49" y="36"/>
                  <a:pt x="49" y="36"/>
                </a:cubicBezTo>
                <a:cubicBezTo>
                  <a:pt x="49" y="36"/>
                  <a:pt x="49" y="36"/>
                  <a:pt x="49" y="36"/>
                </a:cubicBezTo>
                <a:cubicBezTo>
                  <a:pt x="48" y="36"/>
                  <a:pt x="48" y="36"/>
                  <a:pt x="48" y="36"/>
                </a:cubicBezTo>
                <a:cubicBezTo>
                  <a:pt x="49" y="36"/>
                  <a:pt x="48" y="36"/>
                  <a:pt x="49" y="36"/>
                </a:cubicBezTo>
                <a:cubicBezTo>
                  <a:pt x="49" y="36"/>
                  <a:pt x="49" y="36"/>
                  <a:pt x="49" y="36"/>
                </a:cubicBezTo>
                <a:cubicBezTo>
                  <a:pt x="49" y="36"/>
                  <a:pt x="49" y="36"/>
                  <a:pt x="49" y="36"/>
                </a:cubicBezTo>
                <a:cubicBezTo>
                  <a:pt x="49" y="36"/>
                  <a:pt x="49" y="36"/>
                  <a:pt x="49" y="36"/>
                </a:cubicBezTo>
                <a:cubicBezTo>
                  <a:pt x="49" y="36"/>
                  <a:pt x="49" y="36"/>
                  <a:pt x="49" y="36"/>
                </a:cubicBezTo>
                <a:cubicBezTo>
                  <a:pt x="49" y="36"/>
                  <a:pt x="49" y="36"/>
                  <a:pt x="49" y="36"/>
                </a:cubicBezTo>
                <a:cubicBezTo>
                  <a:pt x="49" y="36"/>
                  <a:pt x="49" y="36"/>
                  <a:pt x="49" y="36"/>
                </a:cubicBezTo>
                <a:cubicBezTo>
                  <a:pt x="49" y="36"/>
                  <a:pt x="49" y="36"/>
                  <a:pt x="49" y="36"/>
                </a:cubicBezTo>
                <a:cubicBezTo>
                  <a:pt x="49" y="36"/>
                  <a:pt x="49" y="36"/>
                  <a:pt x="49" y="36"/>
                </a:cubicBezTo>
                <a:close/>
                <a:moveTo>
                  <a:pt x="48" y="38"/>
                </a:moveTo>
                <a:cubicBezTo>
                  <a:pt x="48" y="38"/>
                  <a:pt x="48" y="38"/>
                  <a:pt x="48" y="38"/>
                </a:cubicBezTo>
                <a:cubicBezTo>
                  <a:pt x="48" y="38"/>
                  <a:pt x="48" y="38"/>
                  <a:pt x="48" y="38"/>
                </a:cubicBezTo>
                <a:cubicBezTo>
                  <a:pt x="48" y="38"/>
                  <a:pt x="48" y="38"/>
                  <a:pt x="48" y="38"/>
                </a:cubicBezTo>
                <a:cubicBezTo>
                  <a:pt x="48" y="38"/>
                  <a:pt x="48" y="38"/>
                  <a:pt x="48" y="38"/>
                </a:cubicBezTo>
                <a:cubicBezTo>
                  <a:pt x="48" y="38"/>
                  <a:pt x="48" y="38"/>
                  <a:pt x="48" y="38"/>
                </a:cubicBezTo>
                <a:cubicBezTo>
                  <a:pt x="48" y="38"/>
                  <a:pt x="48" y="38"/>
                  <a:pt x="48" y="38"/>
                </a:cubicBezTo>
                <a:cubicBezTo>
                  <a:pt x="48" y="38"/>
                  <a:pt x="48" y="38"/>
                  <a:pt x="48" y="38"/>
                </a:cubicBezTo>
                <a:cubicBezTo>
                  <a:pt x="48" y="38"/>
                  <a:pt x="48" y="38"/>
                  <a:pt x="48" y="38"/>
                </a:cubicBezTo>
                <a:cubicBezTo>
                  <a:pt x="48" y="38"/>
                  <a:pt x="48" y="38"/>
                  <a:pt x="48" y="38"/>
                </a:cubicBezTo>
                <a:cubicBezTo>
                  <a:pt x="48" y="38"/>
                  <a:pt x="48" y="38"/>
                  <a:pt x="48" y="38"/>
                </a:cubicBezTo>
                <a:cubicBezTo>
                  <a:pt x="48" y="38"/>
                  <a:pt x="48" y="38"/>
                  <a:pt x="48" y="38"/>
                </a:cubicBezTo>
                <a:cubicBezTo>
                  <a:pt x="48" y="38"/>
                  <a:pt x="48" y="38"/>
                  <a:pt x="48" y="38"/>
                </a:cubicBezTo>
                <a:cubicBezTo>
                  <a:pt x="48" y="38"/>
                  <a:pt x="48" y="38"/>
                  <a:pt x="48" y="38"/>
                </a:cubicBezTo>
                <a:cubicBezTo>
                  <a:pt x="48" y="38"/>
                  <a:pt x="48" y="38"/>
                  <a:pt x="48" y="38"/>
                </a:cubicBezTo>
                <a:cubicBezTo>
                  <a:pt x="48" y="38"/>
                  <a:pt x="48" y="38"/>
                  <a:pt x="48" y="38"/>
                </a:cubicBezTo>
                <a:cubicBezTo>
                  <a:pt x="48" y="38"/>
                  <a:pt x="48" y="38"/>
                  <a:pt x="48" y="38"/>
                </a:cubicBezTo>
                <a:cubicBezTo>
                  <a:pt x="48" y="38"/>
                  <a:pt x="48" y="38"/>
                  <a:pt x="48" y="38"/>
                </a:cubicBezTo>
                <a:cubicBezTo>
                  <a:pt x="48" y="38"/>
                  <a:pt x="48" y="38"/>
                  <a:pt x="48" y="38"/>
                </a:cubicBezTo>
                <a:cubicBezTo>
                  <a:pt x="48" y="38"/>
                  <a:pt x="48" y="38"/>
                  <a:pt x="48" y="38"/>
                </a:cubicBezTo>
                <a:cubicBezTo>
                  <a:pt x="48" y="38"/>
                  <a:pt x="48" y="38"/>
                  <a:pt x="48" y="38"/>
                </a:cubicBezTo>
                <a:cubicBezTo>
                  <a:pt x="48" y="38"/>
                  <a:pt x="48" y="38"/>
                  <a:pt x="48" y="38"/>
                </a:cubicBezTo>
                <a:cubicBezTo>
                  <a:pt x="48" y="38"/>
                  <a:pt x="48" y="38"/>
                  <a:pt x="48" y="38"/>
                </a:cubicBezTo>
                <a:cubicBezTo>
                  <a:pt x="48" y="38"/>
                  <a:pt x="48" y="38"/>
                  <a:pt x="48" y="38"/>
                </a:cubicBezTo>
                <a:cubicBezTo>
                  <a:pt x="48" y="38"/>
                  <a:pt x="48" y="38"/>
                  <a:pt x="48" y="38"/>
                </a:cubicBezTo>
                <a:cubicBezTo>
                  <a:pt x="48" y="38"/>
                  <a:pt x="48" y="38"/>
                  <a:pt x="48" y="38"/>
                </a:cubicBezTo>
                <a:cubicBezTo>
                  <a:pt x="48" y="38"/>
                  <a:pt x="48" y="38"/>
                  <a:pt x="48" y="38"/>
                </a:cubicBezTo>
                <a:close/>
                <a:moveTo>
                  <a:pt x="48" y="38"/>
                </a:moveTo>
                <a:cubicBezTo>
                  <a:pt x="48" y="38"/>
                  <a:pt x="48" y="38"/>
                  <a:pt x="48" y="38"/>
                </a:cubicBezTo>
                <a:cubicBezTo>
                  <a:pt x="48" y="38"/>
                  <a:pt x="48" y="38"/>
                  <a:pt x="48" y="38"/>
                </a:cubicBezTo>
                <a:cubicBezTo>
                  <a:pt x="48" y="38"/>
                  <a:pt x="48" y="38"/>
                  <a:pt x="48" y="38"/>
                </a:cubicBezTo>
                <a:cubicBezTo>
                  <a:pt x="48" y="38"/>
                  <a:pt x="48" y="38"/>
                  <a:pt x="48" y="38"/>
                </a:cubicBezTo>
                <a:cubicBezTo>
                  <a:pt x="48" y="38"/>
                  <a:pt x="48" y="38"/>
                  <a:pt x="48" y="38"/>
                </a:cubicBezTo>
                <a:cubicBezTo>
                  <a:pt x="48" y="38"/>
                  <a:pt x="48" y="38"/>
                  <a:pt x="48" y="38"/>
                </a:cubicBezTo>
                <a:cubicBezTo>
                  <a:pt x="48" y="38"/>
                  <a:pt x="48" y="38"/>
                  <a:pt x="48" y="38"/>
                </a:cubicBezTo>
                <a:cubicBezTo>
                  <a:pt x="48" y="38"/>
                  <a:pt x="48" y="38"/>
                  <a:pt x="48" y="38"/>
                </a:cubicBezTo>
                <a:cubicBezTo>
                  <a:pt x="48" y="38"/>
                  <a:pt x="48" y="38"/>
                  <a:pt x="48" y="38"/>
                </a:cubicBezTo>
                <a:cubicBezTo>
                  <a:pt x="48" y="38"/>
                  <a:pt x="48" y="38"/>
                  <a:pt x="48" y="38"/>
                </a:cubicBezTo>
                <a:cubicBezTo>
                  <a:pt x="48" y="38"/>
                  <a:pt x="48" y="38"/>
                  <a:pt x="48" y="38"/>
                </a:cubicBezTo>
                <a:cubicBezTo>
                  <a:pt x="48" y="38"/>
                  <a:pt x="48" y="38"/>
                  <a:pt x="48" y="38"/>
                </a:cubicBezTo>
                <a:cubicBezTo>
                  <a:pt x="48" y="38"/>
                  <a:pt x="48" y="38"/>
                  <a:pt x="48" y="38"/>
                </a:cubicBezTo>
                <a:cubicBezTo>
                  <a:pt x="48" y="38"/>
                  <a:pt x="48" y="38"/>
                  <a:pt x="48" y="38"/>
                </a:cubicBezTo>
                <a:cubicBezTo>
                  <a:pt x="48" y="38"/>
                  <a:pt x="48" y="38"/>
                  <a:pt x="48" y="38"/>
                </a:cubicBezTo>
                <a:cubicBezTo>
                  <a:pt x="48" y="38"/>
                  <a:pt x="48" y="38"/>
                  <a:pt x="48" y="38"/>
                </a:cubicBezTo>
                <a:cubicBezTo>
                  <a:pt x="48" y="38"/>
                  <a:pt x="48" y="38"/>
                  <a:pt x="48" y="38"/>
                </a:cubicBezTo>
                <a:cubicBezTo>
                  <a:pt x="48" y="38"/>
                  <a:pt x="48" y="38"/>
                  <a:pt x="48" y="38"/>
                </a:cubicBezTo>
                <a:close/>
                <a:moveTo>
                  <a:pt x="48" y="32"/>
                </a:move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1"/>
                </a:cubicBezTo>
                <a:cubicBezTo>
                  <a:pt x="48" y="31"/>
                  <a:pt x="48" y="31"/>
                  <a:pt x="48" y="31"/>
                </a:cubicBezTo>
                <a:cubicBezTo>
                  <a:pt x="48" y="31"/>
                  <a:pt x="48" y="31"/>
                  <a:pt x="48" y="31"/>
                </a:cubicBezTo>
                <a:cubicBezTo>
                  <a:pt x="48" y="31"/>
                  <a:pt x="48" y="31"/>
                  <a:pt x="48" y="31"/>
                </a:cubicBezTo>
                <a:cubicBezTo>
                  <a:pt x="48" y="31"/>
                  <a:pt x="48" y="31"/>
                  <a:pt x="48" y="31"/>
                </a:cubicBezTo>
                <a:cubicBezTo>
                  <a:pt x="48" y="31"/>
                  <a:pt x="48" y="31"/>
                  <a:pt x="48" y="31"/>
                </a:cubicBezTo>
                <a:cubicBezTo>
                  <a:pt x="48" y="31"/>
                  <a:pt x="48" y="31"/>
                  <a:pt x="48" y="31"/>
                </a:cubicBezTo>
                <a:cubicBezTo>
                  <a:pt x="48" y="31"/>
                  <a:pt x="48" y="31"/>
                  <a:pt x="48" y="31"/>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7" y="32"/>
                </a:cubicBezTo>
                <a:cubicBezTo>
                  <a:pt x="47" y="32"/>
                  <a:pt x="47" y="32"/>
                  <a:pt x="47" y="32"/>
                </a:cubicBezTo>
                <a:cubicBezTo>
                  <a:pt x="47" y="32"/>
                  <a:pt x="47" y="32"/>
                  <a:pt x="47" y="32"/>
                </a:cubicBezTo>
                <a:cubicBezTo>
                  <a:pt x="47" y="32"/>
                  <a:pt x="47" y="32"/>
                  <a:pt x="47" y="32"/>
                </a:cubicBezTo>
                <a:cubicBezTo>
                  <a:pt x="47" y="32"/>
                  <a:pt x="47" y="32"/>
                  <a:pt x="47" y="32"/>
                </a:cubicBezTo>
                <a:cubicBezTo>
                  <a:pt x="47" y="32"/>
                  <a:pt x="47" y="32"/>
                  <a:pt x="47" y="32"/>
                </a:cubicBezTo>
                <a:cubicBezTo>
                  <a:pt x="47" y="32"/>
                  <a:pt x="47" y="32"/>
                  <a:pt x="47" y="32"/>
                </a:cubicBezTo>
                <a:cubicBezTo>
                  <a:pt x="47" y="32"/>
                  <a:pt x="47" y="32"/>
                  <a:pt x="47" y="32"/>
                </a:cubicBezTo>
                <a:cubicBezTo>
                  <a:pt x="47" y="32"/>
                  <a:pt x="47" y="32"/>
                  <a:pt x="47" y="32"/>
                </a:cubicBezTo>
                <a:cubicBezTo>
                  <a:pt x="47" y="32"/>
                  <a:pt x="47" y="32"/>
                  <a:pt x="47" y="32"/>
                </a:cubicBezTo>
                <a:cubicBezTo>
                  <a:pt x="47" y="32"/>
                  <a:pt x="47" y="32"/>
                  <a:pt x="47" y="32"/>
                </a:cubicBezTo>
                <a:cubicBezTo>
                  <a:pt x="47" y="32"/>
                  <a:pt x="47" y="32"/>
                  <a:pt x="47" y="32"/>
                </a:cubicBezTo>
                <a:cubicBezTo>
                  <a:pt x="47" y="32"/>
                  <a:pt x="47" y="32"/>
                  <a:pt x="47" y="32"/>
                </a:cubicBezTo>
                <a:cubicBezTo>
                  <a:pt x="47" y="32"/>
                  <a:pt x="47" y="32"/>
                  <a:pt x="47" y="32"/>
                </a:cubicBezTo>
                <a:cubicBezTo>
                  <a:pt x="47" y="32"/>
                  <a:pt x="47" y="32"/>
                  <a:pt x="47" y="32"/>
                </a:cubicBezTo>
                <a:cubicBezTo>
                  <a:pt x="47" y="32"/>
                  <a:pt x="47" y="32"/>
                  <a:pt x="47" y="32"/>
                </a:cubicBezTo>
                <a:cubicBezTo>
                  <a:pt x="47" y="32"/>
                  <a:pt x="47" y="32"/>
                  <a:pt x="47" y="32"/>
                </a:cubicBezTo>
                <a:cubicBezTo>
                  <a:pt x="47" y="32"/>
                  <a:pt x="47" y="32"/>
                  <a:pt x="47" y="32"/>
                </a:cubicBezTo>
                <a:cubicBezTo>
                  <a:pt x="47" y="32"/>
                  <a:pt x="47" y="32"/>
                  <a:pt x="47" y="32"/>
                </a:cubicBezTo>
                <a:cubicBezTo>
                  <a:pt x="47" y="32"/>
                  <a:pt x="47" y="32"/>
                  <a:pt x="47" y="32"/>
                </a:cubicBezTo>
                <a:cubicBezTo>
                  <a:pt x="47" y="32"/>
                  <a:pt x="47" y="32"/>
                  <a:pt x="47" y="32"/>
                </a:cubicBezTo>
                <a:cubicBezTo>
                  <a:pt x="47" y="32"/>
                  <a:pt x="47" y="32"/>
                  <a:pt x="47" y="32"/>
                </a:cubicBezTo>
                <a:cubicBezTo>
                  <a:pt x="47" y="32"/>
                  <a:pt x="47" y="32"/>
                  <a:pt x="47" y="32"/>
                </a:cubicBezTo>
                <a:cubicBezTo>
                  <a:pt x="47" y="32"/>
                  <a:pt x="47" y="32"/>
                  <a:pt x="47" y="32"/>
                </a:cubicBezTo>
                <a:cubicBezTo>
                  <a:pt x="47" y="32"/>
                  <a:pt x="47" y="32"/>
                  <a:pt x="47" y="32"/>
                </a:cubicBezTo>
                <a:cubicBezTo>
                  <a:pt x="47" y="32"/>
                  <a:pt x="47" y="32"/>
                  <a:pt x="47" y="33"/>
                </a:cubicBezTo>
                <a:cubicBezTo>
                  <a:pt x="47" y="33"/>
                  <a:pt x="47" y="33"/>
                  <a:pt x="47" y="33"/>
                </a:cubicBezTo>
                <a:cubicBezTo>
                  <a:pt x="47" y="33"/>
                  <a:pt x="47" y="33"/>
                  <a:pt x="47" y="33"/>
                </a:cubicBezTo>
                <a:cubicBezTo>
                  <a:pt x="47" y="33"/>
                  <a:pt x="47" y="33"/>
                  <a:pt x="47" y="33"/>
                </a:cubicBezTo>
                <a:cubicBezTo>
                  <a:pt x="47" y="33"/>
                  <a:pt x="47" y="33"/>
                  <a:pt x="47" y="33"/>
                </a:cubicBezTo>
                <a:cubicBezTo>
                  <a:pt x="47" y="33"/>
                  <a:pt x="47" y="33"/>
                  <a:pt x="47" y="33"/>
                </a:cubicBezTo>
                <a:cubicBezTo>
                  <a:pt x="47" y="33"/>
                  <a:pt x="47" y="33"/>
                  <a:pt x="47" y="33"/>
                </a:cubicBezTo>
                <a:cubicBezTo>
                  <a:pt x="47" y="33"/>
                  <a:pt x="47" y="33"/>
                  <a:pt x="47" y="33"/>
                </a:cubicBezTo>
                <a:cubicBezTo>
                  <a:pt x="47" y="33"/>
                  <a:pt x="47" y="33"/>
                  <a:pt x="47" y="33"/>
                </a:cubicBezTo>
                <a:cubicBezTo>
                  <a:pt x="47" y="33"/>
                  <a:pt x="47" y="33"/>
                  <a:pt x="47" y="33"/>
                </a:cubicBezTo>
                <a:cubicBezTo>
                  <a:pt x="47" y="33"/>
                  <a:pt x="47" y="33"/>
                  <a:pt x="47" y="33"/>
                </a:cubicBezTo>
                <a:cubicBezTo>
                  <a:pt x="47" y="33"/>
                  <a:pt x="47" y="33"/>
                  <a:pt x="47" y="33"/>
                </a:cubicBezTo>
                <a:cubicBezTo>
                  <a:pt x="47" y="33"/>
                  <a:pt x="47" y="33"/>
                  <a:pt x="47" y="33"/>
                </a:cubicBezTo>
                <a:cubicBezTo>
                  <a:pt x="47" y="33"/>
                  <a:pt x="47" y="33"/>
                  <a:pt x="47" y="33"/>
                </a:cubicBezTo>
                <a:cubicBezTo>
                  <a:pt x="47" y="33"/>
                  <a:pt x="47" y="33"/>
                  <a:pt x="47" y="33"/>
                </a:cubicBezTo>
                <a:cubicBezTo>
                  <a:pt x="47" y="33"/>
                  <a:pt x="47" y="33"/>
                  <a:pt x="47" y="33"/>
                </a:cubicBezTo>
                <a:cubicBezTo>
                  <a:pt x="47" y="33"/>
                  <a:pt x="47" y="33"/>
                  <a:pt x="47" y="33"/>
                </a:cubicBezTo>
                <a:cubicBezTo>
                  <a:pt x="47" y="33"/>
                  <a:pt x="47" y="33"/>
                  <a:pt x="47" y="33"/>
                </a:cubicBezTo>
                <a:cubicBezTo>
                  <a:pt x="47" y="33"/>
                  <a:pt x="47" y="33"/>
                  <a:pt x="47" y="33"/>
                </a:cubicBezTo>
                <a:cubicBezTo>
                  <a:pt x="47" y="33"/>
                  <a:pt x="47" y="33"/>
                  <a:pt x="47" y="33"/>
                </a:cubicBezTo>
                <a:cubicBezTo>
                  <a:pt x="47" y="33"/>
                  <a:pt x="47" y="33"/>
                  <a:pt x="47" y="33"/>
                </a:cubicBezTo>
                <a:cubicBezTo>
                  <a:pt x="47" y="33"/>
                  <a:pt x="47" y="33"/>
                  <a:pt x="47" y="33"/>
                </a:cubicBezTo>
                <a:cubicBezTo>
                  <a:pt x="47" y="33"/>
                  <a:pt x="47" y="33"/>
                  <a:pt x="47" y="33"/>
                </a:cubicBezTo>
                <a:cubicBezTo>
                  <a:pt x="47" y="33"/>
                  <a:pt x="47" y="33"/>
                  <a:pt x="47" y="33"/>
                </a:cubicBezTo>
                <a:cubicBezTo>
                  <a:pt x="47" y="33"/>
                  <a:pt x="47" y="33"/>
                  <a:pt x="47" y="33"/>
                </a:cubicBezTo>
                <a:cubicBezTo>
                  <a:pt x="47" y="33"/>
                  <a:pt x="47" y="33"/>
                  <a:pt x="47" y="33"/>
                </a:cubicBezTo>
                <a:cubicBezTo>
                  <a:pt x="47" y="33"/>
                  <a:pt x="47" y="33"/>
                  <a:pt x="47" y="33"/>
                </a:cubicBezTo>
                <a:cubicBezTo>
                  <a:pt x="47" y="33"/>
                  <a:pt x="47" y="33"/>
                  <a:pt x="47" y="33"/>
                </a:cubicBezTo>
                <a:cubicBezTo>
                  <a:pt x="47" y="33"/>
                  <a:pt x="47" y="33"/>
                  <a:pt x="47" y="32"/>
                </a:cubicBezTo>
                <a:cubicBezTo>
                  <a:pt x="47" y="32"/>
                  <a:pt x="47" y="32"/>
                  <a:pt x="47" y="32"/>
                </a:cubicBezTo>
                <a:cubicBezTo>
                  <a:pt x="47" y="32"/>
                  <a:pt x="47" y="32"/>
                  <a:pt x="47" y="32"/>
                </a:cubicBezTo>
                <a:cubicBezTo>
                  <a:pt x="47" y="32"/>
                  <a:pt x="47" y="32"/>
                  <a:pt x="47" y="32"/>
                </a:cubicBezTo>
                <a:cubicBezTo>
                  <a:pt x="47" y="32"/>
                  <a:pt x="47" y="32"/>
                  <a:pt x="47" y="32"/>
                </a:cubicBezTo>
                <a:cubicBezTo>
                  <a:pt x="47" y="32"/>
                  <a:pt x="47" y="32"/>
                  <a:pt x="47" y="32"/>
                </a:cubicBezTo>
                <a:cubicBezTo>
                  <a:pt x="47" y="32"/>
                  <a:pt x="47" y="32"/>
                  <a:pt x="47" y="32"/>
                </a:cubicBezTo>
                <a:cubicBezTo>
                  <a:pt x="47" y="32"/>
                  <a:pt x="47" y="32"/>
                  <a:pt x="47" y="32"/>
                </a:cubicBezTo>
                <a:cubicBezTo>
                  <a:pt x="47" y="32"/>
                  <a:pt x="47" y="32"/>
                  <a:pt x="47" y="32"/>
                </a:cubicBezTo>
                <a:cubicBezTo>
                  <a:pt x="47" y="32"/>
                  <a:pt x="47" y="32"/>
                  <a:pt x="47" y="32"/>
                </a:cubicBezTo>
                <a:cubicBezTo>
                  <a:pt x="47" y="32"/>
                  <a:pt x="47" y="32"/>
                  <a:pt x="47" y="32"/>
                </a:cubicBezTo>
                <a:cubicBezTo>
                  <a:pt x="47" y="32"/>
                  <a:pt x="47" y="32"/>
                  <a:pt x="47" y="32"/>
                </a:cubicBezTo>
                <a:cubicBezTo>
                  <a:pt x="47" y="32"/>
                  <a:pt x="47" y="32"/>
                  <a:pt x="47" y="32"/>
                </a:cubicBezTo>
                <a:cubicBezTo>
                  <a:pt x="47" y="32"/>
                  <a:pt x="47" y="32"/>
                  <a:pt x="47" y="32"/>
                </a:cubicBezTo>
                <a:cubicBezTo>
                  <a:pt x="47" y="32"/>
                  <a:pt x="47" y="32"/>
                  <a:pt x="47" y="32"/>
                </a:cubicBezTo>
                <a:cubicBezTo>
                  <a:pt x="47" y="32"/>
                  <a:pt x="47" y="32"/>
                  <a:pt x="47" y="32"/>
                </a:cubicBezTo>
                <a:cubicBezTo>
                  <a:pt x="47" y="32"/>
                  <a:pt x="47"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lose/>
                <a:moveTo>
                  <a:pt x="48" y="36"/>
                </a:moveTo>
                <a:cubicBezTo>
                  <a:pt x="48" y="36"/>
                  <a:pt x="48" y="36"/>
                  <a:pt x="48" y="36"/>
                </a:cubicBezTo>
                <a:cubicBezTo>
                  <a:pt x="48" y="36"/>
                  <a:pt x="48" y="36"/>
                  <a:pt x="48" y="36"/>
                </a:cubicBezTo>
                <a:cubicBezTo>
                  <a:pt x="48" y="36"/>
                  <a:pt x="48" y="36"/>
                  <a:pt x="48" y="36"/>
                </a:cubicBezTo>
                <a:cubicBezTo>
                  <a:pt x="48" y="36"/>
                  <a:pt x="48" y="36"/>
                  <a:pt x="48" y="36"/>
                </a:cubicBezTo>
                <a:cubicBezTo>
                  <a:pt x="48" y="36"/>
                  <a:pt x="48" y="36"/>
                  <a:pt x="48" y="36"/>
                </a:cubicBezTo>
                <a:cubicBezTo>
                  <a:pt x="48" y="36"/>
                  <a:pt x="48" y="36"/>
                  <a:pt x="48" y="36"/>
                </a:cubicBezTo>
                <a:cubicBezTo>
                  <a:pt x="48" y="36"/>
                  <a:pt x="48" y="36"/>
                  <a:pt x="48" y="36"/>
                </a:cubicBezTo>
                <a:cubicBezTo>
                  <a:pt x="48" y="36"/>
                  <a:pt x="48" y="36"/>
                  <a:pt x="48" y="36"/>
                </a:cubicBezTo>
                <a:cubicBezTo>
                  <a:pt x="48" y="36"/>
                  <a:pt x="48" y="36"/>
                  <a:pt x="48" y="36"/>
                </a:cubicBezTo>
                <a:cubicBezTo>
                  <a:pt x="48" y="36"/>
                  <a:pt x="48" y="36"/>
                  <a:pt x="48" y="36"/>
                </a:cubicBezTo>
                <a:cubicBezTo>
                  <a:pt x="48" y="35"/>
                  <a:pt x="48" y="35"/>
                  <a:pt x="48" y="36"/>
                </a:cubicBezTo>
                <a:cubicBezTo>
                  <a:pt x="47" y="36"/>
                  <a:pt x="48" y="36"/>
                  <a:pt x="48" y="36"/>
                </a:cubicBezTo>
                <a:cubicBezTo>
                  <a:pt x="48" y="36"/>
                  <a:pt x="48" y="36"/>
                  <a:pt x="48" y="36"/>
                </a:cubicBezTo>
                <a:cubicBezTo>
                  <a:pt x="48" y="36"/>
                  <a:pt x="48" y="36"/>
                  <a:pt x="48" y="36"/>
                </a:cubicBezTo>
                <a:close/>
                <a:moveTo>
                  <a:pt x="48" y="34"/>
                </a:moveTo>
                <a:cubicBezTo>
                  <a:pt x="48" y="34"/>
                  <a:pt x="48" y="34"/>
                  <a:pt x="48" y="34"/>
                </a:cubicBezTo>
                <a:cubicBezTo>
                  <a:pt x="48" y="34"/>
                  <a:pt x="48" y="34"/>
                  <a:pt x="48" y="34"/>
                </a:cubicBezTo>
                <a:cubicBezTo>
                  <a:pt x="48" y="34"/>
                  <a:pt x="48" y="34"/>
                  <a:pt x="48" y="34"/>
                </a:cubicBezTo>
                <a:cubicBezTo>
                  <a:pt x="48" y="34"/>
                  <a:pt x="48" y="34"/>
                  <a:pt x="48" y="34"/>
                </a:cubicBezTo>
                <a:cubicBezTo>
                  <a:pt x="48" y="34"/>
                  <a:pt x="48" y="34"/>
                  <a:pt x="48" y="34"/>
                </a:cubicBezTo>
                <a:cubicBezTo>
                  <a:pt x="48" y="34"/>
                  <a:pt x="48" y="34"/>
                  <a:pt x="48" y="34"/>
                </a:cubicBezTo>
                <a:cubicBezTo>
                  <a:pt x="48" y="34"/>
                  <a:pt x="48" y="34"/>
                  <a:pt x="48" y="34"/>
                </a:cubicBezTo>
                <a:cubicBezTo>
                  <a:pt x="48" y="34"/>
                  <a:pt x="48" y="34"/>
                  <a:pt x="48" y="34"/>
                </a:cubicBezTo>
                <a:cubicBezTo>
                  <a:pt x="48" y="34"/>
                  <a:pt x="48" y="34"/>
                  <a:pt x="48" y="34"/>
                </a:cubicBezTo>
                <a:close/>
                <a:moveTo>
                  <a:pt x="47" y="34"/>
                </a:moveTo>
                <a:cubicBezTo>
                  <a:pt x="47" y="34"/>
                  <a:pt x="47" y="34"/>
                  <a:pt x="47" y="34"/>
                </a:cubicBezTo>
                <a:cubicBezTo>
                  <a:pt x="47" y="34"/>
                  <a:pt x="47" y="34"/>
                  <a:pt x="47" y="34"/>
                </a:cubicBezTo>
                <a:cubicBezTo>
                  <a:pt x="47" y="34"/>
                  <a:pt x="47" y="34"/>
                  <a:pt x="47" y="34"/>
                </a:cubicBezTo>
                <a:cubicBezTo>
                  <a:pt x="47" y="34"/>
                  <a:pt x="47" y="34"/>
                  <a:pt x="47" y="34"/>
                </a:cubicBezTo>
                <a:cubicBezTo>
                  <a:pt x="47" y="34"/>
                  <a:pt x="47" y="34"/>
                  <a:pt x="47" y="34"/>
                </a:cubicBezTo>
                <a:cubicBezTo>
                  <a:pt x="47" y="34"/>
                  <a:pt x="47" y="34"/>
                  <a:pt x="47" y="34"/>
                </a:cubicBezTo>
                <a:close/>
                <a:moveTo>
                  <a:pt x="47" y="33"/>
                </a:moveTo>
                <a:cubicBezTo>
                  <a:pt x="47" y="33"/>
                  <a:pt x="47" y="33"/>
                  <a:pt x="47" y="33"/>
                </a:cubicBezTo>
                <a:cubicBezTo>
                  <a:pt x="47" y="33"/>
                  <a:pt x="47" y="33"/>
                  <a:pt x="47" y="33"/>
                </a:cubicBezTo>
                <a:cubicBezTo>
                  <a:pt x="47" y="33"/>
                  <a:pt x="47" y="33"/>
                  <a:pt x="47" y="33"/>
                </a:cubicBezTo>
                <a:cubicBezTo>
                  <a:pt x="47" y="33"/>
                  <a:pt x="47" y="33"/>
                  <a:pt x="47" y="33"/>
                </a:cubicBezTo>
                <a:cubicBezTo>
                  <a:pt x="47" y="33"/>
                  <a:pt x="47" y="33"/>
                  <a:pt x="47" y="33"/>
                </a:cubicBezTo>
                <a:cubicBezTo>
                  <a:pt x="47" y="33"/>
                  <a:pt x="47" y="33"/>
                  <a:pt x="47" y="33"/>
                </a:cubicBezTo>
                <a:cubicBezTo>
                  <a:pt x="47" y="33"/>
                  <a:pt x="47" y="33"/>
                  <a:pt x="47" y="33"/>
                </a:cubicBezTo>
                <a:cubicBezTo>
                  <a:pt x="47" y="33"/>
                  <a:pt x="47" y="33"/>
                  <a:pt x="47" y="33"/>
                </a:cubicBezTo>
                <a:cubicBezTo>
                  <a:pt x="47" y="33"/>
                  <a:pt x="47" y="33"/>
                  <a:pt x="47" y="33"/>
                </a:cubicBezTo>
                <a:cubicBezTo>
                  <a:pt x="47" y="33"/>
                  <a:pt x="47" y="33"/>
                  <a:pt x="47" y="33"/>
                </a:cubicBezTo>
                <a:cubicBezTo>
                  <a:pt x="47" y="33"/>
                  <a:pt x="47" y="33"/>
                  <a:pt x="47" y="33"/>
                </a:cubicBezTo>
                <a:cubicBezTo>
                  <a:pt x="47" y="33"/>
                  <a:pt x="47" y="33"/>
                  <a:pt x="47" y="33"/>
                </a:cubicBezTo>
                <a:cubicBezTo>
                  <a:pt x="47" y="33"/>
                  <a:pt x="47" y="33"/>
                  <a:pt x="47" y="33"/>
                </a:cubicBezTo>
                <a:cubicBezTo>
                  <a:pt x="47" y="33"/>
                  <a:pt x="47" y="33"/>
                  <a:pt x="47" y="33"/>
                </a:cubicBezTo>
                <a:cubicBezTo>
                  <a:pt x="47" y="33"/>
                  <a:pt x="47" y="33"/>
                  <a:pt x="47" y="33"/>
                </a:cubicBezTo>
                <a:cubicBezTo>
                  <a:pt x="47" y="33"/>
                  <a:pt x="47" y="33"/>
                  <a:pt x="47" y="33"/>
                </a:cubicBezTo>
                <a:cubicBezTo>
                  <a:pt x="47" y="33"/>
                  <a:pt x="47" y="33"/>
                  <a:pt x="47" y="33"/>
                </a:cubicBezTo>
                <a:cubicBezTo>
                  <a:pt x="47" y="33"/>
                  <a:pt x="47" y="33"/>
                  <a:pt x="47" y="33"/>
                </a:cubicBezTo>
                <a:cubicBezTo>
                  <a:pt x="47" y="33"/>
                  <a:pt x="47" y="33"/>
                  <a:pt x="47" y="33"/>
                </a:cubicBezTo>
                <a:cubicBezTo>
                  <a:pt x="47" y="33"/>
                  <a:pt x="47" y="33"/>
                  <a:pt x="47" y="33"/>
                </a:cubicBezTo>
                <a:cubicBezTo>
                  <a:pt x="47" y="33"/>
                  <a:pt x="47" y="33"/>
                  <a:pt x="47" y="33"/>
                </a:cubicBezTo>
                <a:cubicBezTo>
                  <a:pt x="47" y="33"/>
                  <a:pt x="47" y="33"/>
                  <a:pt x="47" y="33"/>
                </a:cubicBezTo>
                <a:cubicBezTo>
                  <a:pt x="47" y="33"/>
                  <a:pt x="47" y="33"/>
                  <a:pt x="47" y="33"/>
                </a:cubicBezTo>
                <a:cubicBezTo>
                  <a:pt x="47" y="33"/>
                  <a:pt x="47" y="33"/>
                  <a:pt x="47" y="33"/>
                </a:cubicBezTo>
                <a:cubicBezTo>
                  <a:pt x="47" y="33"/>
                  <a:pt x="47" y="33"/>
                  <a:pt x="47" y="33"/>
                </a:cubicBezTo>
                <a:cubicBezTo>
                  <a:pt x="47" y="33"/>
                  <a:pt x="47" y="33"/>
                  <a:pt x="47" y="33"/>
                </a:cubicBezTo>
                <a:cubicBezTo>
                  <a:pt x="47" y="33"/>
                  <a:pt x="47" y="33"/>
                  <a:pt x="47" y="33"/>
                </a:cubicBezTo>
                <a:cubicBezTo>
                  <a:pt x="47" y="33"/>
                  <a:pt x="47" y="33"/>
                  <a:pt x="47" y="33"/>
                </a:cubicBezTo>
                <a:cubicBezTo>
                  <a:pt x="47" y="33"/>
                  <a:pt x="47" y="33"/>
                  <a:pt x="47" y="33"/>
                </a:cubicBezTo>
                <a:cubicBezTo>
                  <a:pt x="47" y="33"/>
                  <a:pt x="47" y="33"/>
                  <a:pt x="47" y="33"/>
                </a:cubicBezTo>
                <a:cubicBezTo>
                  <a:pt x="47" y="33"/>
                  <a:pt x="47" y="33"/>
                  <a:pt x="47" y="33"/>
                </a:cubicBezTo>
                <a:cubicBezTo>
                  <a:pt x="47" y="33"/>
                  <a:pt x="47" y="33"/>
                  <a:pt x="47" y="33"/>
                </a:cubicBezTo>
                <a:cubicBezTo>
                  <a:pt x="47" y="33"/>
                  <a:pt x="47" y="33"/>
                  <a:pt x="47" y="33"/>
                </a:cubicBezTo>
                <a:cubicBezTo>
                  <a:pt x="47" y="33"/>
                  <a:pt x="47" y="33"/>
                  <a:pt x="47" y="33"/>
                </a:cubicBezTo>
                <a:cubicBezTo>
                  <a:pt x="47" y="33"/>
                  <a:pt x="47" y="33"/>
                  <a:pt x="47" y="33"/>
                </a:cubicBezTo>
                <a:cubicBezTo>
                  <a:pt x="47" y="33"/>
                  <a:pt x="47" y="33"/>
                  <a:pt x="47" y="33"/>
                </a:cubicBezTo>
                <a:cubicBezTo>
                  <a:pt x="47" y="33"/>
                  <a:pt x="47" y="33"/>
                  <a:pt x="47" y="33"/>
                </a:cubicBezTo>
                <a:cubicBezTo>
                  <a:pt x="47" y="33"/>
                  <a:pt x="47" y="33"/>
                  <a:pt x="47" y="33"/>
                </a:cubicBezTo>
                <a:cubicBezTo>
                  <a:pt x="47" y="33"/>
                  <a:pt x="47" y="33"/>
                  <a:pt x="47" y="33"/>
                </a:cubicBezTo>
                <a:cubicBezTo>
                  <a:pt x="47" y="33"/>
                  <a:pt x="47" y="33"/>
                  <a:pt x="47" y="33"/>
                </a:cubicBezTo>
                <a:cubicBezTo>
                  <a:pt x="47" y="33"/>
                  <a:pt x="47" y="33"/>
                  <a:pt x="47" y="33"/>
                </a:cubicBezTo>
                <a:cubicBezTo>
                  <a:pt x="47" y="33"/>
                  <a:pt x="47" y="33"/>
                  <a:pt x="47" y="33"/>
                </a:cubicBezTo>
                <a:cubicBezTo>
                  <a:pt x="47" y="33"/>
                  <a:pt x="47" y="33"/>
                  <a:pt x="47" y="33"/>
                </a:cubicBezTo>
                <a:cubicBezTo>
                  <a:pt x="47" y="33"/>
                  <a:pt x="47" y="33"/>
                  <a:pt x="47" y="33"/>
                </a:cubicBezTo>
                <a:cubicBezTo>
                  <a:pt x="47" y="33"/>
                  <a:pt x="47" y="33"/>
                  <a:pt x="47" y="33"/>
                </a:cubicBezTo>
                <a:cubicBezTo>
                  <a:pt x="47" y="33"/>
                  <a:pt x="47" y="33"/>
                  <a:pt x="47" y="33"/>
                </a:cubicBezTo>
                <a:cubicBezTo>
                  <a:pt x="47" y="33"/>
                  <a:pt x="47" y="33"/>
                  <a:pt x="47" y="33"/>
                </a:cubicBezTo>
                <a:cubicBezTo>
                  <a:pt x="47" y="33"/>
                  <a:pt x="47" y="33"/>
                  <a:pt x="47" y="33"/>
                </a:cubicBezTo>
                <a:cubicBezTo>
                  <a:pt x="47" y="33"/>
                  <a:pt x="47" y="33"/>
                  <a:pt x="47" y="33"/>
                </a:cubicBezTo>
                <a:cubicBezTo>
                  <a:pt x="47" y="33"/>
                  <a:pt x="47" y="33"/>
                  <a:pt x="47" y="33"/>
                </a:cubicBezTo>
                <a:cubicBezTo>
                  <a:pt x="47" y="33"/>
                  <a:pt x="47" y="33"/>
                  <a:pt x="47" y="33"/>
                </a:cubicBezTo>
                <a:cubicBezTo>
                  <a:pt x="47" y="33"/>
                  <a:pt x="47" y="33"/>
                  <a:pt x="47" y="33"/>
                </a:cubicBezTo>
                <a:cubicBezTo>
                  <a:pt x="47" y="33"/>
                  <a:pt x="47" y="33"/>
                  <a:pt x="47" y="33"/>
                </a:cubicBezTo>
                <a:cubicBezTo>
                  <a:pt x="47" y="33"/>
                  <a:pt x="47" y="33"/>
                  <a:pt x="47" y="33"/>
                </a:cubicBezTo>
                <a:cubicBezTo>
                  <a:pt x="47" y="33"/>
                  <a:pt x="47" y="33"/>
                  <a:pt x="47" y="33"/>
                </a:cubicBezTo>
                <a:cubicBezTo>
                  <a:pt x="47" y="33"/>
                  <a:pt x="47" y="33"/>
                  <a:pt x="47" y="33"/>
                </a:cubicBezTo>
                <a:cubicBezTo>
                  <a:pt x="47" y="33"/>
                  <a:pt x="47" y="33"/>
                  <a:pt x="47" y="33"/>
                </a:cubicBezTo>
                <a:cubicBezTo>
                  <a:pt x="47" y="33"/>
                  <a:pt x="47" y="33"/>
                  <a:pt x="47" y="33"/>
                </a:cubicBezTo>
                <a:cubicBezTo>
                  <a:pt x="47" y="33"/>
                  <a:pt x="47" y="33"/>
                  <a:pt x="47" y="33"/>
                </a:cubicBezTo>
                <a:cubicBezTo>
                  <a:pt x="47" y="33"/>
                  <a:pt x="47" y="33"/>
                  <a:pt x="47" y="33"/>
                </a:cubicBezTo>
                <a:cubicBezTo>
                  <a:pt x="47" y="33"/>
                  <a:pt x="47" y="33"/>
                  <a:pt x="47" y="33"/>
                </a:cubicBezTo>
                <a:close/>
                <a:moveTo>
                  <a:pt x="46" y="36"/>
                </a:moveTo>
                <a:cubicBezTo>
                  <a:pt x="46" y="36"/>
                  <a:pt x="46" y="36"/>
                  <a:pt x="46" y="36"/>
                </a:cubicBezTo>
                <a:cubicBezTo>
                  <a:pt x="46" y="36"/>
                  <a:pt x="46" y="36"/>
                  <a:pt x="46" y="36"/>
                </a:cubicBezTo>
                <a:cubicBezTo>
                  <a:pt x="46" y="36"/>
                  <a:pt x="46" y="36"/>
                  <a:pt x="46" y="36"/>
                </a:cubicBezTo>
                <a:cubicBezTo>
                  <a:pt x="46" y="36"/>
                  <a:pt x="46" y="36"/>
                  <a:pt x="46" y="36"/>
                </a:cubicBezTo>
                <a:cubicBezTo>
                  <a:pt x="46" y="36"/>
                  <a:pt x="46" y="36"/>
                  <a:pt x="46" y="36"/>
                </a:cubicBezTo>
                <a:cubicBezTo>
                  <a:pt x="46" y="36"/>
                  <a:pt x="46" y="36"/>
                  <a:pt x="46" y="36"/>
                </a:cubicBezTo>
                <a:cubicBezTo>
                  <a:pt x="46" y="36"/>
                  <a:pt x="46" y="36"/>
                  <a:pt x="46" y="36"/>
                </a:cubicBezTo>
                <a:cubicBezTo>
                  <a:pt x="46" y="36"/>
                  <a:pt x="46" y="36"/>
                  <a:pt x="46" y="36"/>
                </a:cubicBezTo>
                <a:cubicBezTo>
                  <a:pt x="46" y="36"/>
                  <a:pt x="46" y="36"/>
                  <a:pt x="46" y="36"/>
                </a:cubicBezTo>
                <a:cubicBezTo>
                  <a:pt x="46" y="36"/>
                  <a:pt x="46" y="36"/>
                  <a:pt x="46" y="36"/>
                </a:cubicBezTo>
                <a:cubicBezTo>
                  <a:pt x="46" y="36"/>
                  <a:pt x="46" y="36"/>
                  <a:pt x="46" y="36"/>
                </a:cubicBezTo>
                <a:cubicBezTo>
                  <a:pt x="46" y="36"/>
                  <a:pt x="46" y="36"/>
                  <a:pt x="46" y="36"/>
                </a:cubicBezTo>
                <a:cubicBezTo>
                  <a:pt x="46" y="36"/>
                  <a:pt x="46" y="36"/>
                  <a:pt x="46" y="36"/>
                </a:cubicBezTo>
                <a:close/>
                <a:moveTo>
                  <a:pt x="46" y="36"/>
                </a:moveTo>
                <a:cubicBezTo>
                  <a:pt x="46" y="36"/>
                  <a:pt x="46" y="36"/>
                  <a:pt x="46" y="36"/>
                </a:cubicBezTo>
                <a:cubicBezTo>
                  <a:pt x="46" y="36"/>
                  <a:pt x="46" y="36"/>
                  <a:pt x="46" y="36"/>
                </a:cubicBezTo>
                <a:cubicBezTo>
                  <a:pt x="46" y="36"/>
                  <a:pt x="46" y="36"/>
                  <a:pt x="46" y="36"/>
                </a:cubicBezTo>
                <a:cubicBezTo>
                  <a:pt x="46" y="36"/>
                  <a:pt x="46" y="36"/>
                  <a:pt x="46" y="36"/>
                </a:cubicBezTo>
                <a:cubicBezTo>
                  <a:pt x="46" y="36"/>
                  <a:pt x="46" y="36"/>
                  <a:pt x="46" y="36"/>
                </a:cubicBezTo>
                <a:cubicBezTo>
                  <a:pt x="46" y="36"/>
                  <a:pt x="46" y="36"/>
                  <a:pt x="46" y="36"/>
                </a:cubicBezTo>
                <a:cubicBezTo>
                  <a:pt x="46" y="36"/>
                  <a:pt x="46" y="36"/>
                  <a:pt x="46" y="36"/>
                </a:cubicBezTo>
                <a:cubicBezTo>
                  <a:pt x="46" y="36"/>
                  <a:pt x="46" y="36"/>
                  <a:pt x="46" y="36"/>
                </a:cubicBezTo>
                <a:cubicBezTo>
                  <a:pt x="46" y="36"/>
                  <a:pt x="46" y="36"/>
                  <a:pt x="46" y="36"/>
                </a:cubicBezTo>
                <a:cubicBezTo>
                  <a:pt x="46" y="36"/>
                  <a:pt x="46" y="36"/>
                  <a:pt x="46" y="37"/>
                </a:cubicBezTo>
                <a:cubicBezTo>
                  <a:pt x="46" y="37"/>
                  <a:pt x="46" y="37"/>
                  <a:pt x="46" y="37"/>
                </a:cubicBezTo>
                <a:cubicBezTo>
                  <a:pt x="46" y="37"/>
                  <a:pt x="46" y="36"/>
                  <a:pt x="46" y="36"/>
                </a:cubicBezTo>
                <a:cubicBezTo>
                  <a:pt x="46" y="36"/>
                  <a:pt x="46" y="36"/>
                  <a:pt x="46" y="36"/>
                </a:cubicBezTo>
                <a:cubicBezTo>
                  <a:pt x="46" y="36"/>
                  <a:pt x="46" y="36"/>
                  <a:pt x="46" y="36"/>
                </a:cubicBezTo>
                <a:cubicBezTo>
                  <a:pt x="46" y="36"/>
                  <a:pt x="46" y="36"/>
                  <a:pt x="46" y="36"/>
                </a:cubicBezTo>
                <a:cubicBezTo>
                  <a:pt x="46" y="36"/>
                  <a:pt x="46" y="36"/>
                  <a:pt x="46" y="36"/>
                </a:cubicBezTo>
                <a:cubicBezTo>
                  <a:pt x="46" y="36"/>
                  <a:pt x="46" y="36"/>
                  <a:pt x="46" y="36"/>
                </a:cubicBezTo>
                <a:cubicBezTo>
                  <a:pt x="46" y="36"/>
                  <a:pt x="46" y="36"/>
                  <a:pt x="46" y="36"/>
                </a:cubicBezTo>
                <a:cubicBezTo>
                  <a:pt x="46" y="36"/>
                  <a:pt x="46" y="36"/>
                  <a:pt x="46" y="36"/>
                </a:cubicBezTo>
                <a:close/>
                <a:moveTo>
                  <a:pt x="46" y="36"/>
                </a:moveTo>
                <a:cubicBezTo>
                  <a:pt x="46" y="36"/>
                  <a:pt x="46" y="36"/>
                  <a:pt x="46" y="36"/>
                </a:cubicBezTo>
                <a:cubicBezTo>
                  <a:pt x="46" y="36"/>
                  <a:pt x="46" y="36"/>
                  <a:pt x="46" y="36"/>
                </a:cubicBezTo>
                <a:cubicBezTo>
                  <a:pt x="46" y="36"/>
                  <a:pt x="46" y="36"/>
                  <a:pt x="46" y="36"/>
                </a:cubicBezTo>
                <a:cubicBezTo>
                  <a:pt x="46" y="36"/>
                  <a:pt x="46" y="36"/>
                  <a:pt x="46" y="36"/>
                </a:cubicBezTo>
                <a:cubicBezTo>
                  <a:pt x="46" y="36"/>
                  <a:pt x="46" y="36"/>
                  <a:pt x="46" y="36"/>
                </a:cubicBezTo>
                <a:cubicBezTo>
                  <a:pt x="46" y="36"/>
                  <a:pt x="46" y="36"/>
                  <a:pt x="46" y="36"/>
                </a:cubicBezTo>
                <a:cubicBezTo>
                  <a:pt x="46" y="36"/>
                  <a:pt x="46" y="36"/>
                  <a:pt x="46" y="36"/>
                </a:cubicBezTo>
                <a:cubicBezTo>
                  <a:pt x="46" y="36"/>
                  <a:pt x="46" y="36"/>
                  <a:pt x="46" y="36"/>
                </a:cubicBezTo>
                <a:cubicBezTo>
                  <a:pt x="46" y="36"/>
                  <a:pt x="46" y="36"/>
                  <a:pt x="46" y="36"/>
                </a:cubicBezTo>
                <a:cubicBezTo>
                  <a:pt x="46" y="36"/>
                  <a:pt x="46" y="36"/>
                  <a:pt x="46" y="36"/>
                </a:cubicBezTo>
                <a:cubicBezTo>
                  <a:pt x="46" y="36"/>
                  <a:pt x="46" y="36"/>
                  <a:pt x="46" y="36"/>
                </a:cubicBezTo>
                <a:cubicBezTo>
                  <a:pt x="46" y="36"/>
                  <a:pt x="46" y="36"/>
                  <a:pt x="46" y="36"/>
                </a:cubicBezTo>
                <a:cubicBezTo>
                  <a:pt x="46" y="36"/>
                  <a:pt x="46" y="36"/>
                  <a:pt x="46" y="36"/>
                </a:cubicBezTo>
                <a:cubicBezTo>
                  <a:pt x="46" y="36"/>
                  <a:pt x="46" y="36"/>
                  <a:pt x="46" y="36"/>
                </a:cubicBezTo>
                <a:cubicBezTo>
                  <a:pt x="46" y="36"/>
                  <a:pt x="46" y="36"/>
                  <a:pt x="46" y="36"/>
                </a:cubicBezTo>
                <a:cubicBezTo>
                  <a:pt x="46" y="36"/>
                  <a:pt x="46" y="36"/>
                  <a:pt x="46" y="36"/>
                </a:cubicBezTo>
                <a:cubicBezTo>
                  <a:pt x="46" y="36"/>
                  <a:pt x="46" y="36"/>
                  <a:pt x="46" y="36"/>
                </a:cubicBezTo>
                <a:cubicBezTo>
                  <a:pt x="46" y="36"/>
                  <a:pt x="46" y="36"/>
                  <a:pt x="46" y="36"/>
                </a:cubicBezTo>
                <a:close/>
                <a:moveTo>
                  <a:pt x="46" y="35"/>
                </a:moveTo>
                <a:cubicBezTo>
                  <a:pt x="46" y="35"/>
                  <a:pt x="47" y="35"/>
                  <a:pt x="47" y="35"/>
                </a:cubicBezTo>
                <a:cubicBezTo>
                  <a:pt x="47" y="35"/>
                  <a:pt x="47" y="35"/>
                  <a:pt x="47" y="35"/>
                </a:cubicBezTo>
                <a:cubicBezTo>
                  <a:pt x="47" y="35"/>
                  <a:pt x="47" y="35"/>
                  <a:pt x="47" y="35"/>
                </a:cubicBezTo>
                <a:cubicBezTo>
                  <a:pt x="47" y="35"/>
                  <a:pt x="47" y="35"/>
                  <a:pt x="47" y="35"/>
                </a:cubicBezTo>
                <a:cubicBezTo>
                  <a:pt x="47" y="35"/>
                  <a:pt x="47" y="35"/>
                  <a:pt x="47" y="35"/>
                </a:cubicBezTo>
                <a:cubicBezTo>
                  <a:pt x="47" y="35"/>
                  <a:pt x="47" y="35"/>
                  <a:pt x="47" y="35"/>
                </a:cubicBezTo>
                <a:cubicBezTo>
                  <a:pt x="47" y="35"/>
                  <a:pt x="47" y="35"/>
                  <a:pt x="47" y="35"/>
                </a:cubicBezTo>
                <a:cubicBezTo>
                  <a:pt x="47" y="35"/>
                  <a:pt x="47" y="35"/>
                  <a:pt x="47" y="35"/>
                </a:cubicBezTo>
                <a:cubicBezTo>
                  <a:pt x="47" y="35"/>
                  <a:pt x="47" y="35"/>
                  <a:pt x="47" y="35"/>
                </a:cubicBezTo>
                <a:cubicBezTo>
                  <a:pt x="47" y="35"/>
                  <a:pt x="47" y="35"/>
                  <a:pt x="47" y="35"/>
                </a:cubicBezTo>
                <a:cubicBezTo>
                  <a:pt x="47" y="35"/>
                  <a:pt x="47" y="35"/>
                  <a:pt x="47" y="35"/>
                </a:cubicBezTo>
                <a:cubicBezTo>
                  <a:pt x="47" y="35"/>
                  <a:pt x="47" y="35"/>
                  <a:pt x="47" y="35"/>
                </a:cubicBezTo>
                <a:cubicBezTo>
                  <a:pt x="47" y="35"/>
                  <a:pt x="47" y="35"/>
                  <a:pt x="47" y="35"/>
                </a:cubicBezTo>
                <a:cubicBezTo>
                  <a:pt x="47" y="35"/>
                  <a:pt x="47" y="35"/>
                  <a:pt x="47" y="35"/>
                </a:cubicBezTo>
                <a:cubicBezTo>
                  <a:pt x="47" y="35"/>
                  <a:pt x="47" y="35"/>
                  <a:pt x="47" y="35"/>
                </a:cubicBezTo>
                <a:cubicBezTo>
                  <a:pt x="47" y="35"/>
                  <a:pt x="47" y="35"/>
                  <a:pt x="47" y="35"/>
                </a:cubicBezTo>
                <a:cubicBezTo>
                  <a:pt x="47" y="35"/>
                  <a:pt x="47" y="35"/>
                  <a:pt x="47" y="35"/>
                </a:cubicBezTo>
                <a:cubicBezTo>
                  <a:pt x="47" y="35"/>
                  <a:pt x="47" y="35"/>
                  <a:pt x="46" y="35"/>
                </a:cubicBezTo>
                <a:cubicBezTo>
                  <a:pt x="46" y="35"/>
                  <a:pt x="46" y="35"/>
                  <a:pt x="46" y="35"/>
                </a:cubicBezTo>
                <a:cubicBezTo>
                  <a:pt x="46" y="35"/>
                  <a:pt x="46" y="35"/>
                  <a:pt x="46" y="35"/>
                </a:cubicBezTo>
                <a:cubicBezTo>
                  <a:pt x="46" y="35"/>
                  <a:pt x="46" y="35"/>
                  <a:pt x="46" y="35"/>
                </a:cubicBezTo>
                <a:cubicBezTo>
                  <a:pt x="46" y="35"/>
                  <a:pt x="46" y="35"/>
                  <a:pt x="46" y="35"/>
                </a:cubicBezTo>
                <a:cubicBezTo>
                  <a:pt x="46" y="35"/>
                  <a:pt x="46" y="35"/>
                  <a:pt x="46" y="35"/>
                </a:cubicBezTo>
                <a:cubicBezTo>
                  <a:pt x="46" y="35"/>
                  <a:pt x="46" y="35"/>
                  <a:pt x="46" y="35"/>
                </a:cubicBezTo>
                <a:cubicBezTo>
                  <a:pt x="46" y="35"/>
                  <a:pt x="46" y="35"/>
                  <a:pt x="46" y="35"/>
                </a:cubicBezTo>
                <a:cubicBezTo>
                  <a:pt x="46" y="35"/>
                  <a:pt x="46" y="35"/>
                  <a:pt x="46" y="35"/>
                </a:cubicBezTo>
                <a:cubicBezTo>
                  <a:pt x="46" y="35"/>
                  <a:pt x="46" y="35"/>
                  <a:pt x="46" y="35"/>
                </a:cubicBezTo>
                <a:cubicBezTo>
                  <a:pt x="46" y="35"/>
                  <a:pt x="46" y="35"/>
                  <a:pt x="46" y="35"/>
                </a:cubicBezTo>
                <a:cubicBezTo>
                  <a:pt x="46" y="35"/>
                  <a:pt x="46" y="35"/>
                  <a:pt x="46" y="35"/>
                </a:cubicBezTo>
                <a:cubicBezTo>
                  <a:pt x="46" y="35"/>
                  <a:pt x="46" y="35"/>
                  <a:pt x="46" y="35"/>
                </a:cubicBezTo>
                <a:cubicBezTo>
                  <a:pt x="46" y="34"/>
                  <a:pt x="46" y="34"/>
                  <a:pt x="46" y="34"/>
                </a:cubicBezTo>
                <a:cubicBezTo>
                  <a:pt x="46" y="34"/>
                  <a:pt x="46" y="34"/>
                  <a:pt x="46" y="34"/>
                </a:cubicBezTo>
                <a:cubicBezTo>
                  <a:pt x="46" y="34"/>
                  <a:pt x="46" y="34"/>
                  <a:pt x="46" y="34"/>
                </a:cubicBezTo>
                <a:cubicBezTo>
                  <a:pt x="46" y="34"/>
                  <a:pt x="46" y="34"/>
                  <a:pt x="46" y="34"/>
                </a:cubicBezTo>
                <a:cubicBezTo>
                  <a:pt x="46" y="34"/>
                  <a:pt x="46" y="34"/>
                  <a:pt x="46" y="34"/>
                </a:cubicBezTo>
                <a:cubicBezTo>
                  <a:pt x="46" y="34"/>
                  <a:pt x="46" y="34"/>
                  <a:pt x="46" y="34"/>
                </a:cubicBezTo>
                <a:cubicBezTo>
                  <a:pt x="46" y="34"/>
                  <a:pt x="46" y="34"/>
                  <a:pt x="46" y="34"/>
                </a:cubicBezTo>
                <a:cubicBezTo>
                  <a:pt x="46" y="34"/>
                  <a:pt x="46" y="34"/>
                  <a:pt x="46" y="34"/>
                </a:cubicBezTo>
                <a:cubicBezTo>
                  <a:pt x="46" y="34"/>
                  <a:pt x="46" y="34"/>
                  <a:pt x="46" y="34"/>
                </a:cubicBezTo>
                <a:cubicBezTo>
                  <a:pt x="46" y="34"/>
                  <a:pt x="46" y="34"/>
                  <a:pt x="46" y="34"/>
                </a:cubicBezTo>
                <a:cubicBezTo>
                  <a:pt x="46" y="34"/>
                  <a:pt x="46" y="34"/>
                  <a:pt x="46" y="34"/>
                </a:cubicBezTo>
                <a:cubicBezTo>
                  <a:pt x="46" y="34"/>
                  <a:pt x="46" y="34"/>
                  <a:pt x="46" y="34"/>
                </a:cubicBezTo>
                <a:cubicBezTo>
                  <a:pt x="46" y="34"/>
                  <a:pt x="46" y="34"/>
                  <a:pt x="46" y="34"/>
                </a:cubicBezTo>
                <a:cubicBezTo>
                  <a:pt x="46" y="34"/>
                  <a:pt x="46" y="34"/>
                  <a:pt x="46" y="34"/>
                </a:cubicBezTo>
                <a:cubicBezTo>
                  <a:pt x="46" y="34"/>
                  <a:pt x="46" y="34"/>
                  <a:pt x="46" y="34"/>
                </a:cubicBezTo>
                <a:cubicBezTo>
                  <a:pt x="46" y="34"/>
                  <a:pt x="46" y="34"/>
                  <a:pt x="46" y="34"/>
                </a:cubicBezTo>
                <a:cubicBezTo>
                  <a:pt x="46" y="34"/>
                  <a:pt x="46" y="34"/>
                  <a:pt x="46" y="34"/>
                </a:cubicBezTo>
                <a:cubicBezTo>
                  <a:pt x="46" y="34"/>
                  <a:pt x="46" y="34"/>
                  <a:pt x="46" y="34"/>
                </a:cubicBezTo>
                <a:cubicBezTo>
                  <a:pt x="46" y="34"/>
                  <a:pt x="46" y="34"/>
                  <a:pt x="46" y="34"/>
                </a:cubicBezTo>
                <a:cubicBezTo>
                  <a:pt x="46" y="34"/>
                  <a:pt x="46" y="34"/>
                  <a:pt x="46" y="34"/>
                </a:cubicBezTo>
                <a:cubicBezTo>
                  <a:pt x="46" y="34"/>
                  <a:pt x="46" y="34"/>
                  <a:pt x="46" y="34"/>
                </a:cubicBezTo>
                <a:cubicBezTo>
                  <a:pt x="46" y="34"/>
                  <a:pt x="46" y="34"/>
                  <a:pt x="46" y="34"/>
                </a:cubicBezTo>
                <a:cubicBezTo>
                  <a:pt x="46" y="34"/>
                  <a:pt x="46" y="34"/>
                  <a:pt x="46" y="34"/>
                </a:cubicBezTo>
                <a:cubicBezTo>
                  <a:pt x="46" y="34"/>
                  <a:pt x="46" y="34"/>
                  <a:pt x="46" y="34"/>
                </a:cubicBezTo>
                <a:cubicBezTo>
                  <a:pt x="46" y="34"/>
                  <a:pt x="46" y="34"/>
                  <a:pt x="46" y="34"/>
                </a:cubicBezTo>
                <a:cubicBezTo>
                  <a:pt x="46" y="34"/>
                  <a:pt x="46" y="34"/>
                  <a:pt x="46" y="34"/>
                </a:cubicBezTo>
                <a:cubicBezTo>
                  <a:pt x="46" y="34"/>
                  <a:pt x="46" y="34"/>
                  <a:pt x="46" y="34"/>
                </a:cubicBezTo>
                <a:cubicBezTo>
                  <a:pt x="46" y="34"/>
                  <a:pt x="46" y="34"/>
                  <a:pt x="46" y="34"/>
                </a:cubicBezTo>
                <a:cubicBezTo>
                  <a:pt x="46" y="34"/>
                  <a:pt x="46" y="34"/>
                  <a:pt x="46" y="34"/>
                </a:cubicBezTo>
                <a:cubicBezTo>
                  <a:pt x="46" y="34"/>
                  <a:pt x="46" y="34"/>
                  <a:pt x="46" y="34"/>
                </a:cubicBezTo>
                <a:cubicBezTo>
                  <a:pt x="46" y="34"/>
                  <a:pt x="46" y="34"/>
                  <a:pt x="46" y="34"/>
                </a:cubicBezTo>
                <a:cubicBezTo>
                  <a:pt x="46" y="34"/>
                  <a:pt x="46" y="34"/>
                  <a:pt x="46" y="34"/>
                </a:cubicBezTo>
                <a:cubicBezTo>
                  <a:pt x="46" y="34"/>
                  <a:pt x="46" y="34"/>
                  <a:pt x="46" y="34"/>
                </a:cubicBezTo>
                <a:cubicBezTo>
                  <a:pt x="46" y="34"/>
                  <a:pt x="46" y="34"/>
                  <a:pt x="46" y="34"/>
                </a:cubicBezTo>
                <a:cubicBezTo>
                  <a:pt x="46" y="34"/>
                  <a:pt x="46" y="34"/>
                  <a:pt x="46" y="34"/>
                </a:cubicBezTo>
                <a:cubicBezTo>
                  <a:pt x="46" y="34"/>
                  <a:pt x="46" y="34"/>
                  <a:pt x="46" y="34"/>
                </a:cubicBezTo>
                <a:cubicBezTo>
                  <a:pt x="46" y="34"/>
                  <a:pt x="46" y="34"/>
                  <a:pt x="46" y="34"/>
                </a:cubicBezTo>
                <a:cubicBezTo>
                  <a:pt x="46" y="34"/>
                  <a:pt x="46" y="34"/>
                  <a:pt x="46" y="34"/>
                </a:cubicBezTo>
                <a:cubicBezTo>
                  <a:pt x="46" y="34"/>
                  <a:pt x="46" y="34"/>
                  <a:pt x="46" y="34"/>
                </a:cubicBezTo>
                <a:cubicBezTo>
                  <a:pt x="46" y="34"/>
                  <a:pt x="46" y="34"/>
                  <a:pt x="46" y="34"/>
                </a:cubicBezTo>
                <a:cubicBezTo>
                  <a:pt x="46" y="34"/>
                  <a:pt x="46" y="34"/>
                  <a:pt x="46" y="34"/>
                </a:cubicBezTo>
                <a:cubicBezTo>
                  <a:pt x="46" y="34"/>
                  <a:pt x="46" y="34"/>
                  <a:pt x="46" y="34"/>
                </a:cubicBezTo>
                <a:cubicBezTo>
                  <a:pt x="46" y="34"/>
                  <a:pt x="46" y="34"/>
                  <a:pt x="46" y="34"/>
                </a:cubicBezTo>
                <a:cubicBezTo>
                  <a:pt x="46" y="34"/>
                  <a:pt x="46" y="34"/>
                  <a:pt x="46" y="34"/>
                </a:cubicBezTo>
                <a:cubicBezTo>
                  <a:pt x="46" y="34"/>
                  <a:pt x="46" y="34"/>
                  <a:pt x="46" y="34"/>
                </a:cubicBezTo>
                <a:cubicBezTo>
                  <a:pt x="46" y="34"/>
                  <a:pt x="46" y="34"/>
                  <a:pt x="46" y="34"/>
                </a:cubicBezTo>
                <a:cubicBezTo>
                  <a:pt x="46" y="34"/>
                  <a:pt x="46" y="34"/>
                  <a:pt x="46" y="34"/>
                </a:cubicBezTo>
                <a:cubicBezTo>
                  <a:pt x="46" y="34"/>
                  <a:pt x="46" y="34"/>
                  <a:pt x="46" y="34"/>
                </a:cubicBezTo>
                <a:cubicBezTo>
                  <a:pt x="46" y="34"/>
                  <a:pt x="46" y="34"/>
                  <a:pt x="46" y="34"/>
                </a:cubicBezTo>
                <a:cubicBezTo>
                  <a:pt x="46" y="34"/>
                  <a:pt x="46" y="34"/>
                  <a:pt x="46" y="34"/>
                </a:cubicBezTo>
                <a:cubicBezTo>
                  <a:pt x="46" y="34"/>
                  <a:pt x="46" y="34"/>
                  <a:pt x="46" y="34"/>
                </a:cubicBezTo>
                <a:cubicBezTo>
                  <a:pt x="46" y="34"/>
                  <a:pt x="46" y="34"/>
                  <a:pt x="46" y="34"/>
                </a:cubicBezTo>
                <a:cubicBezTo>
                  <a:pt x="46" y="34"/>
                  <a:pt x="46" y="34"/>
                  <a:pt x="46" y="34"/>
                </a:cubicBezTo>
                <a:cubicBezTo>
                  <a:pt x="46" y="34"/>
                  <a:pt x="46" y="34"/>
                  <a:pt x="46" y="34"/>
                </a:cubicBezTo>
                <a:cubicBezTo>
                  <a:pt x="46" y="34"/>
                  <a:pt x="46" y="34"/>
                  <a:pt x="46" y="34"/>
                </a:cubicBezTo>
                <a:cubicBezTo>
                  <a:pt x="46" y="34"/>
                  <a:pt x="46" y="34"/>
                  <a:pt x="46" y="34"/>
                </a:cubicBezTo>
                <a:cubicBezTo>
                  <a:pt x="46" y="34"/>
                  <a:pt x="46" y="34"/>
                  <a:pt x="46" y="34"/>
                </a:cubicBezTo>
                <a:cubicBezTo>
                  <a:pt x="46" y="34"/>
                  <a:pt x="46" y="34"/>
                  <a:pt x="46" y="34"/>
                </a:cubicBezTo>
                <a:cubicBezTo>
                  <a:pt x="46" y="34"/>
                  <a:pt x="46" y="34"/>
                  <a:pt x="46" y="34"/>
                </a:cubicBezTo>
                <a:cubicBezTo>
                  <a:pt x="46" y="34"/>
                  <a:pt x="46" y="34"/>
                  <a:pt x="46" y="34"/>
                </a:cubicBezTo>
                <a:cubicBezTo>
                  <a:pt x="46" y="34"/>
                  <a:pt x="46" y="34"/>
                  <a:pt x="46" y="34"/>
                </a:cubicBezTo>
                <a:cubicBezTo>
                  <a:pt x="46" y="34"/>
                  <a:pt x="46" y="34"/>
                  <a:pt x="46" y="34"/>
                </a:cubicBezTo>
                <a:cubicBezTo>
                  <a:pt x="46" y="34"/>
                  <a:pt x="46" y="34"/>
                  <a:pt x="46" y="34"/>
                </a:cubicBezTo>
                <a:cubicBezTo>
                  <a:pt x="46" y="34"/>
                  <a:pt x="46" y="34"/>
                  <a:pt x="46" y="34"/>
                </a:cubicBezTo>
                <a:cubicBezTo>
                  <a:pt x="46" y="34"/>
                  <a:pt x="46" y="34"/>
                  <a:pt x="45" y="34"/>
                </a:cubicBezTo>
                <a:cubicBezTo>
                  <a:pt x="45" y="34"/>
                  <a:pt x="45" y="34"/>
                  <a:pt x="45" y="34"/>
                </a:cubicBezTo>
                <a:cubicBezTo>
                  <a:pt x="45" y="34"/>
                  <a:pt x="45" y="34"/>
                  <a:pt x="45" y="34"/>
                </a:cubicBezTo>
                <a:cubicBezTo>
                  <a:pt x="45" y="34"/>
                  <a:pt x="45" y="34"/>
                  <a:pt x="45" y="34"/>
                </a:cubicBezTo>
                <a:cubicBezTo>
                  <a:pt x="45" y="34"/>
                  <a:pt x="45" y="34"/>
                  <a:pt x="45" y="34"/>
                </a:cubicBezTo>
                <a:cubicBezTo>
                  <a:pt x="45" y="34"/>
                  <a:pt x="45" y="34"/>
                  <a:pt x="45" y="34"/>
                </a:cubicBezTo>
                <a:cubicBezTo>
                  <a:pt x="45" y="34"/>
                  <a:pt x="45" y="34"/>
                  <a:pt x="45" y="34"/>
                </a:cubicBezTo>
                <a:cubicBezTo>
                  <a:pt x="45" y="34"/>
                  <a:pt x="45" y="34"/>
                  <a:pt x="45" y="34"/>
                </a:cubicBezTo>
                <a:cubicBezTo>
                  <a:pt x="45" y="34"/>
                  <a:pt x="45" y="34"/>
                  <a:pt x="45" y="34"/>
                </a:cubicBezTo>
                <a:cubicBezTo>
                  <a:pt x="45" y="34"/>
                  <a:pt x="45" y="34"/>
                  <a:pt x="45" y="34"/>
                </a:cubicBezTo>
                <a:cubicBezTo>
                  <a:pt x="45" y="34"/>
                  <a:pt x="45" y="34"/>
                  <a:pt x="45" y="34"/>
                </a:cubicBezTo>
                <a:cubicBezTo>
                  <a:pt x="45" y="34"/>
                  <a:pt x="45" y="34"/>
                  <a:pt x="45" y="34"/>
                </a:cubicBezTo>
                <a:cubicBezTo>
                  <a:pt x="45" y="34"/>
                  <a:pt x="45" y="34"/>
                  <a:pt x="45" y="34"/>
                </a:cubicBezTo>
                <a:cubicBezTo>
                  <a:pt x="45" y="34"/>
                  <a:pt x="45" y="34"/>
                  <a:pt x="45" y="34"/>
                </a:cubicBezTo>
                <a:cubicBezTo>
                  <a:pt x="45" y="34"/>
                  <a:pt x="45" y="34"/>
                  <a:pt x="45" y="34"/>
                </a:cubicBezTo>
                <a:cubicBezTo>
                  <a:pt x="45" y="34"/>
                  <a:pt x="45" y="34"/>
                  <a:pt x="45" y="34"/>
                </a:cubicBezTo>
                <a:cubicBezTo>
                  <a:pt x="45" y="34"/>
                  <a:pt x="45" y="34"/>
                  <a:pt x="45" y="34"/>
                </a:cubicBezTo>
                <a:cubicBezTo>
                  <a:pt x="45" y="34"/>
                  <a:pt x="45" y="34"/>
                  <a:pt x="45" y="34"/>
                </a:cubicBezTo>
                <a:cubicBezTo>
                  <a:pt x="45" y="34"/>
                  <a:pt x="45" y="34"/>
                  <a:pt x="45" y="34"/>
                </a:cubicBezTo>
                <a:cubicBezTo>
                  <a:pt x="45" y="34"/>
                  <a:pt x="45" y="34"/>
                  <a:pt x="45" y="34"/>
                </a:cubicBezTo>
                <a:cubicBezTo>
                  <a:pt x="45" y="34"/>
                  <a:pt x="45" y="34"/>
                  <a:pt x="45" y="34"/>
                </a:cubicBezTo>
                <a:cubicBezTo>
                  <a:pt x="45" y="34"/>
                  <a:pt x="45" y="34"/>
                  <a:pt x="45" y="34"/>
                </a:cubicBezTo>
                <a:cubicBezTo>
                  <a:pt x="45" y="34"/>
                  <a:pt x="45" y="34"/>
                  <a:pt x="45" y="34"/>
                </a:cubicBezTo>
                <a:cubicBezTo>
                  <a:pt x="45" y="34"/>
                  <a:pt x="45" y="34"/>
                  <a:pt x="45" y="34"/>
                </a:cubicBezTo>
                <a:cubicBezTo>
                  <a:pt x="45" y="34"/>
                  <a:pt x="45" y="34"/>
                  <a:pt x="45" y="34"/>
                </a:cubicBezTo>
                <a:cubicBezTo>
                  <a:pt x="45" y="34"/>
                  <a:pt x="45" y="34"/>
                  <a:pt x="45" y="34"/>
                </a:cubicBezTo>
                <a:cubicBezTo>
                  <a:pt x="45" y="34"/>
                  <a:pt x="45" y="34"/>
                  <a:pt x="45" y="34"/>
                </a:cubicBezTo>
                <a:cubicBezTo>
                  <a:pt x="45" y="34"/>
                  <a:pt x="45" y="34"/>
                  <a:pt x="45" y="34"/>
                </a:cubicBezTo>
                <a:cubicBezTo>
                  <a:pt x="45" y="34"/>
                  <a:pt x="45" y="34"/>
                  <a:pt x="45" y="34"/>
                </a:cubicBezTo>
                <a:cubicBezTo>
                  <a:pt x="45" y="34"/>
                  <a:pt x="45" y="34"/>
                  <a:pt x="45" y="34"/>
                </a:cubicBezTo>
                <a:cubicBezTo>
                  <a:pt x="45" y="34"/>
                  <a:pt x="45" y="34"/>
                  <a:pt x="45" y="34"/>
                </a:cubicBezTo>
                <a:cubicBezTo>
                  <a:pt x="45" y="34"/>
                  <a:pt x="45" y="34"/>
                  <a:pt x="45" y="34"/>
                </a:cubicBezTo>
                <a:cubicBezTo>
                  <a:pt x="45" y="34"/>
                  <a:pt x="45" y="34"/>
                  <a:pt x="45" y="34"/>
                </a:cubicBezTo>
                <a:cubicBezTo>
                  <a:pt x="45" y="34"/>
                  <a:pt x="45" y="34"/>
                  <a:pt x="45" y="34"/>
                </a:cubicBezTo>
                <a:cubicBezTo>
                  <a:pt x="45" y="34"/>
                  <a:pt x="45" y="34"/>
                  <a:pt x="45" y="34"/>
                </a:cubicBezTo>
                <a:cubicBezTo>
                  <a:pt x="45" y="34"/>
                  <a:pt x="45" y="34"/>
                  <a:pt x="45" y="34"/>
                </a:cubicBezTo>
                <a:cubicBezTo>
                  <a:pt x="45" y="34"/>
                  <a:pt x="45" y="34"/>
                  <a:pt x="45" y="34"/>
                </a:cubicBezTo>
                <a:cubicBezTo>
                  <a:pt x="45" y="34"/>
                  <a:pt x="45" y="34"/>
                  <a:pt x="45" y="34"/>
                </a:cubicBezTo>
                <a:cubicBezTo>
                  <a:pt x="45" y="34"/>
                  <a:pt x="45" y="34"/>
                  <a:pt x="45" y="34"/>
                </a:cubicBezTo>
                <a:cubicBezTo>
                  <a:pt x="45" y="34"/>
                  <a:pt x="45" y="34"/>
                  <a:pt x="45" y="34"/>
                </a:cubicBezTo>
                <a:cubicBezTo>
                  <a:pt x="45" y="34"/>
                  <a:pt x="45" y="34"/>
                  <a:pt x="45" y="34"/>
                </a:cubicBezTo>
                <a:cubicBezTo>
                  <a:pt x="45" y="34"/>
                  <a:pt x="45" y="34"/>
                  <a:pt x="45" y="34"/>
                </a:cubicBezTo>
                <a:cubicBezTo>
                  <a:pt x="45" y="34"/>
                  <a:pt x="45" y="34"/>
                  <a:pt x="45" y="34"/>
                </a:cubicBezTo>
                <a:cubicBezTo>
                  <a:pt x="45" y="34"/>
                  <a:pt x="45" y="34"/>
                  <a:pt x="45" y="34"/>
                </a:cubicBezTo>
                <a:cubicBezTo>
                  <a:pt x="45" y="34"/>
                  <a:pt x="45" y="34"/>
                  <a:pt x="45" y="34"/>
                </a:cubicBezTo>
                <a:cubicBezTo>
                  <a:pt x="45" y="34"/>
                  <a:pt x="45" y="34"/>
                  <a:pt x="45" y="34"/>
                </a:cubicBezTo>
                <a:cubicBezTo>
                  <a:pt x="45" y="34"/>
                  <a:pt x="45" y="34"/>
                  <a:pt x="45" y="34"/>
                </a:cubicBezTo>
                <a:cubicBezTo>
                  <a:pt x="45" y="34"/>
                  <a:pt x="45" y="34"/>
                  <a:pt x="45" y="34"/>
                </a:cubicBezTo>
                <a:cubicBezTo>
                  <a:pt x="45" y="34"/>
                  <a:pt x="45" y="34"/>
                  <a:pt x="45" y="34"/>
                </a:cubicBezTo>
                <a:cubicBezTo>
                  <a:pt x="45" y="34"/>
                  <a:pt x="45" y="34"/>
                  <a:pt x="45" y="34"/>
                </a:cubicBezTo>
                <a:cubicBezTo>
                  <a:pt x="45" y="34"/>
                  <a:pt x="45" y="34"/>
                  <a:pt x="45" y="34"/>
                </a:cubicBezTo>
                <a:cubicBezTo>
                  <a:pt x="45" y="34"/>
                  <a:pt x="45" y="34"/>
                  <a:pt x="45" y="34"/>
                </a:cubicBezTo>
                <a:cubicBezTo>
                  <a:pt x="45" y="34"/>
                  <a:pt x="45" y="34"/>
                  <a:pt x="45" y="34"/>
                </a:cubicBezTo>
                <a:cubicBezTo>
                  <a:pt x="45" y="34"/>
                  <a:pt x="45" y="34"/>
                  <a:pt x="45" y="34"/>
                </a:cubicBezTo>
                <a:cubicBezTo>
                  <a:pt x="45" y="34"/>
                  <a:pt x="45" y="34"/>
                  <a:pt x="45" y="34"/>
                </a:cubicBezTo>
                <a:cubicBezTo>
                  <a:pt x="45" y="34"/>
                  <a:pt x="45" y="34"/>
                  <a:pt x="45" y="34"/>
                </a:cubicBezTo>
                <a:cubicBezTo>
                  <a:pt x="45" y="34"/>
                  <a:pt x="45" y="34"/>
                  <a:pt x="45" y="34"/>
                </a:cubicBezTo>
                <a:cubicBezTo>
                  <a:pt x="45" y="34"/>
                  <a:pt x="45" y="34"/>
                  <a:pt x="45" y="34"/>
                </a:cubicBezTo>
                <a:cubicBezTo>
                  <a:pt x="45" y="34"/>
                  <a:pt x="45" y="34"/>
                  <a:pt x="45" y="34"/>
                </a:cubicBezTo>
                <a:cubicBezTo>
                  <a:pt x="45" y="34"/>
                  <a:pt x="45" y="34"/>
                  <a:pt x="45" y="34"/>
                </a:cubicBezTo>
                <a:cubicBezTo>
                  <a:pt x="45" y="34"/>
                  <a:pt x="45" y="34"/>
                  <a:pt x="45" y="34"/>
                </a:cubicBezTo>
                <a:cubicBezTo>
                  <a:pt x="45" y="34"/>
                  <a:pt x="45" y="34"/>
                  <a:pt x="45" y="34"/>
                </a:cubicBezTo>
                <a:cubicBezTo>
                  <a:pt x="45" y="34"/>
                  <a:pt x="45" y="34"/>
                  <a:pt x="45" y="34"/>
                </a:cubicBezTo>
                <a:cubicBezTo>
                  <a:pt x="45" y="34"/>
                  <a:pt x="45" y="34"/>
                  <a:pt x="45" y="34"/>
                </a:cubicBezTo>
                <a:cubicBezTo>
                  <a:pt x="45" y="34"/>
                  <a:pt x="45" y="34"/>
                  <a:pt x="45" y="34"/>
                </a:cubicBezTo>
                <a:cubicBezTo>
                  <a:pt x="45" y="34"/>
                  <a:pt x="45" y="34"/>
                  <a:pt x="45" y="34"/>
                </a:cubicBezTo>
                <a:cubicBezTo>
                  <a:pt x="45" y="34"/>
                  <a:pt x="45" y="34"/>
                  <a:pt x="45" y="34"/>
                </a:cubicBezTo>
                <a:cubicBezTo>
                  <a:pt x="45" y="34"/>
                  <a:pt x="45" y="34"/>
                  <a:pt x="45" y="34"/>
                </a:cubicBezTo>
                <a:cubicBezTo>
                  <a:pt x="45" y="34"/>
                  <a:pt x="45" y="34"/>
                  <a:pt x="45" y="34"/>
                </a:cubicBezTo>
                <a:cubicBezTo>
                  <a:pt x="45" y="34"/>
                  <a:pt x="45" y="34"/>
                  <a:pt x="45" y="34"/>
                </a:cubicBezTo>
                <a:cubicBezTo>
                  <a:pt x="45" y="34"/>
                  <a:pt x="45" y="34"/>
                  <a:pt x="45" y="34"/>
                </a:cubicBezTo>
                <a:cubicBezTo>
                  <a:pt x="45" y="34"/>
                  <a:pt x="45" y="34"/>
                  <a:pt x="45" y="34"/>
                </a:cubicBezTo>
                <a:cubicBezTo>
                  <a:pt x="45" y="34"/>
                  <a:pt x="45" y="34"/>
                  <a:pt x="45" y="34"/>
                </a:cubicBezTo>
                <a:cubicBezTo>
                  <a:pt x="45" y="34"/>
                  <a:pt x="45" y="34"/>
                  <a:pt x="45" y="34"/>
                </a:cubicBezTo>
                <a:cubicBezTo>
                  <a:pt x="45" y="34"/>
                  <a:pt x="45" y="34"/>
                  <a:pt x="45" y="34"/>
                </a:cubicBezTo>
                <a:cubicBezTo>
                  <a:pt x="45" y="34"/>
                  <a:pt x="45" y="34"/>
                  <a:pt x="45" y="34"/>
                </a:cubicBezTo>
                <a:cubicBezTo>
                  <a:pt x="45" y="34"/>
                  <a:pt x="45" y="34"/>
                  <a:pt x="45" y="34"/>
                </a:cubicBezTo>
                <a:cubicBezTo>
                  <a:pt x="45" y="34"/>
                  <a:pt x="45" y="34"/>
                  <a:pt x="45" y="34"/>
                </a:cubicBezTo>
                <a:cubicBezTo>
                  <a:pt x="45" y="34"/>
                  <a:pt x="45" y="34"/>
                  <a:pt x="45" y="34"/>
                </a:cubicBezTo>
                <a:cubicBezTo>
                  <a:pt x="45" y="34"/>
                  <a:pt x="45" y="34"/>
                  <a:pt x="45" y="34"/>
                </a:cubicBezTo>
                <a:cubicBezTo>
                  <a:pt x="45" y="34"/>
                  <a:pt x="45" y="34"/>
                  <a:pt x="45" y="34"/>
                </a:cubicBezTo>
                <a:cubicBezTo>
                  <a:pt x="45" y="34"/>
                  <a:pt x="45" y="34"/>
                  <a:pt x="45" y="34"/>
                </a:cubicBezTo>
                <a:cubicBezTo>
                  <a:pt x="45" y="34"/>
                  <a:pt x="45" y="34"/>
                  <a:pt x="45" y="34"/>
                </a:cubicBezTo>
                <a:cubicBezTo>
                  <a:pt x="45" y="34"/>
                  <a:pt x="45" y="34"/>
                  <a:pt x="45" y="34"/>
                </a:cubicBezTo>
                <a:cubicBezTo>
                  <a:pt x="45" y="34"/>
                  <a:pt x="45" y="34"/>
                  <a:pt x="45" y="34"/>
                </a:cubicBezTo>
                <a:cubicBezTo>
                  <a:pt x="45" y="34"/>
                  <a:pt x="45" y="34"/>
                  <a:pt x="45" y="34"/>
                </a:cubicBezTo>
                <a:cubicBezTo>
                  <a:pt x="45" y="34"/>
                  <a:pt x="45" y="34"/>
                  <a:pt x="45" y="34"/>
                </a:cubicBezTo>
                <a:cubicBezTo>
                  <a:pt x="45" y="34"/>
                  <a:pt x="45" y="34"/>
                  <a:pt x="44" y="34"/>
                </a:cubicBezTo>
                <a:cubicBezTo>
                  <a:pt x="44" y="34"/>
                  <a:pt x="44" y="34"/>
                  <a:pt x="44" y="34"/>
                </a:cubicBezTo>
                <a:cubicBezTo>
                  <a:pt x="44" y="34"/>
                  <a:pt x="44" y="34"/>
                  <a:pt x="44" y="34"/>
                </a:cubicBezTo>
                <a:cubicBezTo>
                  <a:pt x="44" y="34"/>
                  <a:pt x="44" y="34"/>
                  <a:pt x="44" y="34"/>
                </a:cubicBezTo>
                <a:cubicBezTo>
                  <a:pt x="44" y="34"/>
                  <a:pt x="44" y="34"/>
                  <a:pt x="44" y="34"/>
                </a:cubicBezTo>
                <a:cubicBezTo>
                  <a:pt x="44" y="34"/>
                  <a:pt x="44" y="34"/>
                  <a:pt x="44" y="34"/>
                </a:cubicBezTo>
                <a:cubicBezTo>
                  <a:pt x="44" y="34"/>
                  <a:pt x="44" y="34"/>
                  <a:pt x="44" y="34"/>
                </a:cubicBezTo>
                <a:cubicBezTo>
                  <a:pt x="44" y="34"/>
                  <a:pt x="44" y="34"/>
                  <a:pt x="44" y="34"/>
                </a:cubicBezTo>
                <a:cubicBezTo>
                  <a:pt x="44" y="34"/>
                  <a:pt x="44" y="34"/>
                  <a:pt x="44" y="34"/>
                </a:cubicBezTo>
                <a:cubicBezTo>
                  <a:pt x="44" y="34"/>
                  <a:pt x="44" y="34"/>
                  <a:pt x="44" y="34"/>
                </a:cubicBezTo>
                <a:cubicBezTo>
                  <a:pt x="44" y="34"/>
                  <a:pt x="44" y="34"/>
                  <a:pt x="44" y="34"/>
                </a:cubicBezTo>
                <a:cubicBezTo>
                  <a:pt x="44" y="34"/>
                  <a:pt x="44" y="34"/>
                  <a:pt x="44" y="34"/>
                </a:cubicBezTo>
                <a:cubicBezTo>
                  <a:pt x="44" y="34"/>
                  <a:pt x="44" y="34"/>
                  <a:pt x="44" y="34"/>
                </a:cubicBezTo>
                <a:cubicBezTo>
                  <a:pt x="44" y="34"/>
                  <a:pt x="44" y="34"/>
                  <a:pt x="44" y="34"/>
                </a:cubicBezTo>
                <a:cubicBezTo>
                  <a:pt x="44" y="34"/>
                  <a:pt x="44" y="34"/>
                  <a:pt x="44" y="34"/>
                </a:cubicBezTo>
                <a:cubicBezTo>
                  <a:pt x="44" y="34"/>
                  <a:pt x="44" y="34"/>
                  <a:pt x="44" y="34"/>
                </a:cubicBezTo>
                <a:cubicBezTo>
                  <a:pt x="44" y="34"/>
                  <a:pt x="44" y="34"/>
                  <a:pt x="44" y="34"/>
                </a:cubicBezTo>
                <a:cubicBezTo>
                  <a:pt x="44" y="34"/>
                  <a:pt x="44" y="34"/>
                  <a:pt x="44" y="34"/>
                </a:cubicBezTo>
                <a:cubicBezTo>
                  <a:pt x="44" y="34"/>
                  <a:pt x="44" y="34"/>
                  <a:pt x="44" y="34"/>
                </a:cubicBezTo>
                <a:cubicBezTo>
                  <a:pt x="44" y="34"/>
                  <a:pt x="44" y="34"/>
                  <a:pt x="44" y="34"/>
                </a:cubicBezTo>
                <a:cubicBezTo>
                  <a:pt x="44" y="34"/>
                  <a:pt x="44" y="34"/>
                  <a:pt x="44" y="34"/>
                </a:cubicBezTo>
                <a:cubicBezTo>
                  <a:pt x="44" y="34"/>
                  <a:pt x="44" y="34"/>
                  <a:pt x="44" y="34"/>
                </a:cubicBezTo>
                <a:cubicBezTo>
                  <a:pt x="44" y="34"/>
                  <a:pt x="44" y="34"/>
                  <a:pt x="44" y="34"/>
                </a:cubicBezTo>
                <a:cubicBezTo>
                  <a:pt x="44" y="34"/>
                  <a:pt x="44" y="34"/>
                  <a:pt x="44" y="34"/>
                </a:cubicBezTo>
                <a:cubicBezTo>
                  <a:pt x="44" y="34"/>
                  <a:pt x="44" y="34"/>
                  <a:pt x="44" y="34"/>
                </a:cubicBezTo>
                <a:cubicBezTo>
                  <a:pt x="44" y="34"/>
                  <a:pt x="44" y="34"/>
                  <a:pt x="44" y="34"/>
                </a:cubicBezTo>
                <a:cubicBezTo>
                  <a:pt x="44" y="34"/>
                  <a:pt x="44" y="34"/>
                  <a:pt x="44" y="34"/>
                </a:cubicBezTo>
                <a:cubicBezTo>
                  <a:pt x="44" y="34"/>
                  <a:pt x="44" y="34"/>
                  <a:pt x="44" y="34"/>
                </a:cubicBezTo>
                <a:cubicBezTo>
                  <a:pt x="44" y="34"/>
                  <a:pt x="44" y="34"/>
                  <a:pt x="44" y="34"/>
                </a:cubicBezTo>
                <a:cubicBezTo>
                  <a:pt x="44" y="34"/>
                  <a:pt x="44" y="34"/>
                  <a:pt x="44" y="34"/>
                </a:cubicBezTo>
                <a:cubicBezTo>
                  <a:pt x="44" y="34"/>
                  <a:pt x="44" y="34"/>
                  <a:pt x="44" y="34"/>
                </a:cubicBezTo>
                <a:cubicBezTo>
                  <a:pt x="44" y="34"/>
                  <a:pt x="44" y="34"/>
                  <a:pt x="44" y="34"/>
                </a:cubicBezTo>
                <a:cubicBezTo>
                  <a:pt x="44" y="34"/>
                  <a:pt x="44" y="34"/>
                  <a:pt x="44" y="34"/>
                </a:cubicBezTo>
                <a:cubicBezTo>
                  <a:pt x="44" y="34"/>
                  <a:pt x="44" y="34"/>
                  <a:pt x="44" y="34"/>
                </a:cubicBezTo>
                <a:cubicBezTo>
                  <a:pt x="44" y="34"/>
                  <a:pt x="44" y="34"/>
                  <a:pt x="44" y="34"/>
                </a:cubicBezTo>
                <a:cubicBezTo>
                  <a:pt x="44" y="34"/>
                  <a:pt x="44" y="34"/>
                  <a:pt x="44" y="34"/>
                </a:cubicBezTo>
                <a:cubicBezTo>
                  <a:pt x="44" y="34"/>
                  <a:pt x="44" y="34"/>
                  <a:pt x="44" y="34"/>
                </a:cubicBezTo>
                <a:cubicBezTo>
                  <a:pt x="44" y="34"/>
                  <a:pt x="44" y="34"/>
                  <a:pt x="44" y="34"/>
                </a:cubicBezTo>
                <a:cubicBezTo>
                  <a:pt x="44" y="34"/>
                  <a:pt x="44" y="34"/>
                  <a:pt x="44" y="34"/>
                </a:cubicBezTo>
                <a:cubicBezTo>
                  <a:pt x="44" y="34"/>
                  <a:pt x="44" y="34"/>
                  <a:pt x="44" y="34"/>
                </a:cubicBezTo>
                <a:cubicBezTo>
                  <a:pt x="44" y="34"/>
                  <a:pt x="44" y="34"/>
                  <a:pt x="44" y="34"/>
                </a:cubicBezTo>
                <a:cubicBezTo>
                  <a:pt x="44" y="34"/>
                  <a:pt x="44" y="34"/>
                  <a:pt x="44" y="34"/>
                </a:cubicBezTo>
                <a:cubicBezTo>
                  <a:pt x="44" y="34"/>
                  <a:pt x="44" y="34"/>
                  <a:pt x="44" y="34"/>
                </a:cubicBezTo>
                <a:cubicBezTo>
                  <a:pt x="44" y="34"/>
                  <a:pt x="44" y="34"/>
                  <a:pt x="44" y="34"/>
                </a:cubicBezTo>
                <a:cubicBezTo>
                  <a:pt x="44" y="34"/>
                  <a:pt x="44" y="35"/>
                  <a:pt x="44" y="35"/>
                </a:cubicBezTo>
                <a:cubicBezTo>
                  <a:pt x="44" y="35"/>
                  <a:pt x="44" y="35"/>
                  <a:pt x="44" y="35"/>
                </a:cubicBezTo>
                <a:cubicBezTo>
                  <a:pt x="44" y="35"/>
                  <a:pt x="44" y="35"/>
                  <a:pt x="44" y="35"/>
                </a:cubicBezTo>
                <a:cubicBezTo>
                  <a:pt x="44" y="35"/>
                  <a:pt x="44" y="35"/>
                  <a:pt x="44" y="35"/>
                </a:cubicBezTo>
                <a:cubicBezTo>
                  <a:pt x="44" y="35"/>
                  <a:pt x="44" y="35"/>
                  <a:pt x="44" y="35"/>
                </a:cubicBezTo>
                <a:cubicBezTo>
                  <a:pt x="44" y="35"/>
                  <a:pt x="44" y="35"/>
                  <a:pt x="44" y="35"/>
                </a:cubicBezTo>
                <a:cubicBezTo>
                  <a:pt x="44" y="35"/>
                  <a:pt x="44" y="35"/>
                  <a:pt x="44" y="35"/>
                </a:cubicBezTo>
                <a:cubicBezTo>
                  <a:pt x="44" y="35"/>
                  <a:pt x="44" y="35"/>
                  <a:pt x="44" y="35"/>
                </a:cubicBezTo>
                <a:cubicBezTo>
                  <a:pt x="44" y="35"/>
                  <a:pt x="44" y="35"/>
                  <a:pt x="44" y="35"/>
                </a:cubicBezTo>
                <a:cubicBezTo>
                  <a:pt x="44" y="35"/>
                  <a:pt x="44" y="35"/>
                  <a:pt x="44" y="35"/>
                </a:cubicBezTo>
                <a:cubicBezTo>
                  <a:pt x="44" y="35"/>
                  <a:pt x="44" y="35"/>
                  <a:pt x="44" y="35"/>
                </a:cubicBezTo>
                <a:cubicBezTo>
                  <a:pt x="44" y="35"/>
                  <a:pt x="44" y="35"/>
                  <a:pt x="44" y="35"/>
                </a:cubicBezTo>
                <a:cubicBezTo>
                  <a:pt x="44" y="35"/>
                  <a:pt x="44" y="35"/>
                  <a:pt x="44" y="35"/>
                </a:cubicBezTo>
                <a:cubicBezTo>
                  <a:pt x="44" y="35"/>
                  <a:pt x="44" y="35"/>
                  <a:pt x="44" y="35"/>
                </a:cubicBezTo>
                <a:cubicBezTo>
                  <a:pt x="44" y="35"/>
                  <a:pt x="44" y="35"/>
                  <a:pt x="44" y="35"/>
                </a:cubicBezTo>
                <a:cubicBezTo>
                  <a:pt x="44" y="35"/>
                  <a:pt x="44" y="35"/>
                  <a:pt x="44" y="35"/>
                </a:cubicBezTo>
                <a:cubicBezTo>
                  <a:pt x="44" y="35"/>
                  <a:pt x="44" y="35"/>
                  <a:pt x="43" y="35"/>
                </a:cubicBezTo>
                <a:cubicBezTo>
                  <a:pt x="44" y="35"/>
                  <a:pt x="44" y="35"/>
                  <a:pt x="44" y="35"/>
                </a:cubicBezTo>
                <a:cubicBezTo>
                  <a:pt x="44" y="35"/>
                  <a:pt x="44" y="35"/>
                  <a:pt x="44" y="35"/>
                </a:cubicBezTo>
                <a:cubicBezTo>
                  <a:pt x="44" y="35"/>
                  <a:pt x="44" y="35"/>
                  <a:pt x="44" y="35"/>
                </a:cubicBezTo>
                <a:cubicBezTo>
                  <a:pt x="44" y="35"/>
                  <a:pt x="44" y="35"/>
                  <a:pt x="44" y="35"/>
                </a:cubicBezTo>
                <a:cubicBezTo>
                  <a:pt x="44" y="35"/>
                  <a:pt x="44" y="35"/>
                  <a:pt x="44" y="35"/>
                </a:cubicBezTo>
                <a:cubicBezTo>
                  <a:pt x="44" y="35"/>
                  <a:pt x="44" y="35"/>
                  <a:pt x="44" y="35"/>
                </a:cubicBezTo>
                <a:cubicBezTo>
                  <a:pt x="44" y="35"/>
                  <a:pt x="44" y="35"/>
                  <a:pt x="44" y="35"/>
                </a:cubicBezTo>
                <a:cubicBezTo>
                  <a:pt x="44" y="35"/>
                  <a:pt x="44" y="35"/>
                  <a:pt x="44" y="35"/>
                </a:cubicBezTo>
                <a:cubicBezTo>
                  <a:pt x="44" y="35"/>
                  <a:pt x="44" y="35"/>
                  <a:pt x="44" y="35"/>
                </a:cubicBezTo>
                <a:cubicBezTo>
                  <a:pt x="44" y="35"/>
                  <a:pt x="44" y="35"/>
                  <a:pt x="44" y="35"/>
                </a:cubicBezTo>
                <a:cubicBezTo>
                  <a:pt x="44" y="35"/>
                  <a:pt x="44" y="35"/>
                  <a:pt x="44" y="35"/>
                </a:cubicBezTo>
                <a:cubicBezTo>
                  <a:pt x="44" y="35"/>
                  <a:pt x="44" y="35"/>
                  <a:pt x="44" y="35"/>
                </a:cubicBezTo>
                <a:cubicBezTo>
                  <a:pt x="44" y="35"/>
                  <a:pt x="44" y="35"/>
                  <a:pt x="44" y="35"/>
                </a:cubicBezTo>
                <a:cubicBezTo>
                  <a:pt x="44" y="35"/>
                  <a:pt x="44" y="35"/>
                  <a:pt x="44" y="35"/>
                </a:cubicBezTo>
                <a:cubicBezTo>
                  <a:pt x="44" y="35"/>
                  <a:pt x="44" y="35"/>
                  <a:pt x="44" y="35"/>
                </a:cubicBezTo>
                <a:cubicBezTo>
                  <a:pt x="44" y="35"/>
                  <a:pt x="44" y="35"/>
                  <a:pt x="44" y="35"/>
                </a:cubicBezTo>
                <a:cubicBezTo>
                  <a:pt x="44" y="35"/>
                  <a:pt x="44" y="35"/>
                  <a:pt x="44" y="35"/>
                </a:cubicBezTo>
                <a:cubicBezTo>
                  <a:pt x="44" y="35"/>
                  <a:pt x="44" y="35"/>
                  <a:pt x="44" y="35"/>
                </a:cubicBezTo>
                <a:cubicBezTo>
                  <a:pt x="44" y="35"/>
                  <a:pt x="44" y="35"/>
                  <a:pt x="44" y="35"/>
                </a:cubicBezTo>
                <a:cubicBezTo>
                  <a:pt x="44" y="35"/>
                  <a:pt x="44" y="35"/>
                  <a:pt x="44" y="35"/>
                </a:cubicBezTo>
                <a:cubicBezTo>
                  <a:pt x="44" y="35"/>
                  <a:pt x="44" y="35"/>
                  <a:pt x="44" y="35"/>
                </a:cubicBezTo>
                <a:cubicBezTo>
                  <a:pt x="44" y="35"/>
                  <a:pt x="44" y="35"/>
                  <a:pt x="44" y="35"/>
                </a:cubicBezTo>
                <a:cubicBezTo>
                  <a:pt x="44" y="35"/>
                  <a:pt x="44" y="35"/>
                  <a:pt x="44" y="35"/>
                </a:cubicBezTo>
                <a:cubicBezTo>
                  <a:pt x="44" y="35"/>
                  <a:pt x="44" y="35"/>
                  <a:pt x="44" y="35"/>
                </a:cubicBezTo>
                <a:cubicBezTo>
                  <a:pt x="44" y="35"/>
                  <a:pt x="44" y="35"/>
                  <a:pt x="44" y="35"/>
                </a:cubicBezTo>
                <a:cubicBezTo>
                  <a:pt x="44" y="35"/>
                  <a:pt x="44" y="35"/>
                  <a:pt x="44" y="35"/>
                </a:cubicBezTo>
                <a:cubicBezTo>
                  <a:pt x="44" y="35"/>
                  <a:pt x="45" y="35"/>
                  <a:pt x="45" y="35"/>
                </a:cubicBezTo>
                <a:cubicBezTo>
                  <a:pt x="45" y="35"/>
                  <a:pt x="45" y="35"/>
                  <a:pt x="45" y="35"/>
                </a:cubicBezTo>
                <a:cubicBezTo>
                  <a:pt x="45" y="35"/>
                  <a:pt x="45" y="35"/>
                  <a:pt x="45" y="35"/>
                </a:cubicBezTo>
                <a:cubicBezTo>
                  <a:pt x="45" y="35"/>
                  <a:pt x="45" y="35"/>
                  <a:pt x="45" y="35"/>
                </a:cubicBezTo>
                <a:cubicBezTo>
                  <a:pt x="45" y="35"/>
                  <a:pt x="45" y="35"/>
                  <a:pt x="45" y="35"/>
                </a:cubicBezTo>
                <a:cubicBezTo>
                  <a:pt x="45" y="35"/>
                  <a:pt x="45" y="35"/>
                  <a:pt x="45" y="35"/>
                </a:cubicBezTo>
                <a:cubicBezTo>
                  <a:pt x="45" y="35"/>
                  <a:pt x="45" y="35"/>
                  <a:pt x="45" y="35"/>
                </a:cubicBezTo>
                <a:cubicBezTo>
                  <a:pt x="45" y="35"/>
                  <a:pt x="45" y="35"/>
                  <a:pt x="45" y="35"/>
                </a:cubicBezTo>
                <a:cubicBezTo>
                  <a:pt x="45" y="35"/>
                  <a:pt x="45" y="35"/>
                  <a:pt x="45" y="35"/>
                </a:cubicBezTo>
                <a:cubicBezTo>
                  <a:pt x="45" y="35"/>
                  <a:pt x="45" y="35"/>
                  <a:pt x="45" y="35"/>
                </a:cubicBezTo>
                <a:cubicBezTo>
                  <a:pt x="45" y="35"/>
                  <a:pt x="45" y="35"/>
                  <a:pt x="45" y="35"/>
                </a:cubicBezTo>
                <a:cubicBezTo>
                  <a:pt x="45" y="35"/>
                  <a:pt x="45" y="35"/>
                  <a:pt x="45" y="35"/>
                </a:cubicBezTo>
                <a:cubicBezTo>
                  <a:pt x="45" y="35"/>
                  <a:pt x="45" y="35"/>
                  <a:pt x="45" y="35"/>
                </a:cubicBezTo>
                <a:cubicBezTo>
                  <a:pt x="45" y="35"/>
                  <a:pt x="45" y="35"/>
                  <a:pt x="45" y="35"/>
                </a:cubicBezTo>
                <a:cubicBezTo>
                  <a:pt x="45" y="35"/>
                  <a:pt x="45" y="35"/>
                  <a:pt x="45" y="35"/>
                </a:cubicBezTo>
                <a:cubicBezTo>
                  <a:pt x="45" y="35"/>
                  <a:pt x="45" y="35"/>
                  <a:pt x="45" y="35"/>
                </a:cubicBezTo>
                <a:cubicBezTo>
                  <a:pt x="45" y="35"/>
                  <a:pt x="45" y="35"/>
                  <a:pt x="45" y="35"/>
                </a:cubicBezTo>
                <a:cubicBezTo>
                  <a:pt x="45" y="35"/>
                  <a:pt x="45" y="35"/>
                  <a:pt x="45" y="35"/>
                </a:cubicBezTo>
                <a:cubicBezTo>
                  <a:pt x="45" y="35"/>
                  <a:pt x="45" y="35"/>
                  <a:pt x="45" y="35"/>
                </a:cubicBezTo>
                <a:cubicBezTo>
                  <a:pt x="45" y="35"/>
                  <a:pt x="46" y="35"/>
                  <a:pt x="46" y="35"/>
                </a:cubicBezTo>
                <a:cubicBezTo>
                  <a:pt x="46" y="35"/>
                  <a:pt x="46" y="35"/>
                  <a:pt x="46" y="35"/>
                </a:cubicBezTo>
                <a:cubicBezTo>
                  <a:pt x="46" y="35"/>
                  <a:pt x="46" y="35"/>
                  <a:pt x="46" y="35"/>
                </a:cubicBezTo>
                <a:cubicBezTo>
                  <a:pt x="46" y="35"/>
                  <a:pt x="46" y="35"/>
                  <a:pt x="46" y="35"/>
                </a:cubicBezTo>
                <a:cubicBezTo>
                  <a:pt x="46" y="35"/>
                  <a:pt x="46" y="35"/>
                  <a:pt x="46" y="35"/>
                </a:cubicBezTo>
                <a:cubicBezTo>
                  <a:pt x="46" y="35"/>
                  <a:pt x="46" y="35"/>
                  <a:pt x="46" y="35"/>
                </a:cubicBezTo>
                <a:cubicBezTo>
                  <a:pt x="46" y="35"/>
                  <a:pt x="46" y="35"/>
                  <a:pt x="46" y="35"/>
                </a:cubicBezTo>
                <a:cubicBezTo>
                  <a:pt x="46" y="35"/>
                  <a:pt x="46" y="35"/>
                  <a:pt x="46" y="35"/>
                </a:cubicBezTo>
                <a:cubicBezTo>
                  <a:pt x="46" y="35"/>
                  <a:pt x="46" y="35"/>
                  <a:pt x="46" y="35"/>
                </a:cubicBezTo>
                <a:cubicBezTo>
                  <a:pt x="46" y="35"/>
                  <a:pt x="46" y="35"/>
                  <a:pt x="46" y="35"/>
                </a:cubicBezTo>
                <a:cubicBezTo>
                  <a:pt x="46" y="35"/>
                  <a:pt x="46" y="35"/>
                  <a:pt x="46" y="35"/>
                </a:cubicBezTo>
                <a:cubicBezTo>
                  <a:pt x="46" y="35"/>
                  <a:pt x="46" y="35"/>
                  <a:pt x="46" y="35"/>
                </a:cubicBezTo>
                <a:cubicBezTo>
                  <a:pt x="46" y="35"/>
                  <a:pt x="46" y="35"/>
                  <a:pt x="46" y="35"/>
                </a:cubicBezTo>
                <a:cubicBezTo>
                  <a:pt x="46" y="35"/>
                  <a:pt x="46" y="35"/>
                  <a:pt x="46" y="35"/>
                </a:cubicBezTo>
                <a:cubicBezTo>
                  <a:pt x="46" y="35"/>
                  <a:pt x="46" y="35"/>
                  <a:pt x="46" y="35"/>
                </a:cubicBezTo>
                <a:cubicBezTo>
                  <a:pt x="46" y="35"/>
                  <a:pt x="46" y="35"/>
                  <a:pt x="46" y="35"/>
                </a:cubicBezTo>
                <a:cubicBezTo>
                  <a:pt x="46" y="35"/>
                  <a:pt x="46" y="35"/>
                  <a:pt x="46" y="35"/>
                </a:cubicBezTo>
                <a:cubicBezTo>
                  <a:pt x="46" y="35"/>
                  <a:pt x="46" y="35"/>
                  <a:pt x="46" y="35"/>
                </a:cubicBezTo>
                <a:cubicBezTo>
                  <a:pt x="46" y="35"/>
                  <a:pt x="46" y="35"/>
                  <a:pt x="46" y="35"/>
                </a:cubicBezTo>
                <a:cubicBezTo>
                  <a:pt x="46" y="35"/>
                  <a:pt x="46" y="35"/>
                  <a:pt x="46" y="35"/>
                </a:cubicBezTo>
                <a:cubicBezTo>
                  <a:pt x="46" y="35"/>
                  <a:pt x="46" y="35"/>
                  <a:pt x="46" y="35"/>
                </a:cubicBezTo>
                <a:cubicBezTo>
                  <a:pt x="46" y="35"/>
                  <a:pt x="46" y="35"/>
                  <a:pt x="46" y="35"/>
                </a:cubicBezTo>
                <a:cubicBezTo>
                  <a:pt x="46" y="35"/>
                  <a:pt x="46" y="35"/>
                  <a:pt x="46" y="35"/>
                </a:cubicBezTo>
                <a:close/>
                <a:moveTo>
                  <a:pt x="44" y="36"/>
                </a:moveTo>
                <a:cubicBezTo>
                  <a:pt x="44" y="36"/>
                  <a:pt x="44" y="36"/>
                  <a:pt x="44" y="36"/>
                </a:cubicBezTo>
                <a:cubicBezTo>
                  <a:pt x="44" y="36"/>
                  <a:pt x="44" y="36"/>
                  <a:pt x="44" y="36"/>
                </a:cubicBezTo>
                <a:cubicBezTo>
                  <a:pt x="44" y="36"/>
                  <a:pt x="44" y="36"/>
                  <a:pt x="44" y="36"/>
                </a:cubicBezTo>
                <a:cubicBezTo>
                  <a:pt x="44" y="36"/>
                  <a:pt x="44" y="36"/>
                  <a:pt x="44" y="36"/>
                </a:cubicBezTo>
                <a:cubicBezTo>
                  <a:pt x="44" y="36"/>
                  <a:pt x="44" y="36"/>
                  <a:pt x="44" y="36"/>
                </a:cubicBezTo>
                <a:cubicBezTo>
                  <a:pt x="44" y="36"/>
                  <a:pt x="44" y="36"/>
                  <a:pt x="44" y="36"/>
                </a:cubicBezTo>
                <a:cubicBezTo>
                  <a:pt x="44" y="36"/>
                  <a:pt x="44" y="36"/>
                  <a:pt x="44" y="36"/>
                </a:cubicBezTo>
                <a:cubicBezTo>
                  <a:pt x="44" y="36"/>
                  <a:pt x="44" y="35"/>
                  <a:pt x="44" y="35"/>
                </a:cubicBezTo>
                <a:cubicBezTo>
                  <a:pt x="44" y="35"/>
                  <a:pt x="44" y="35"/>
                  <a:pt x="44" y="35"/>
                </a:cubicBezTo>
                <a:cubicBezTo>
                  <a:pt x="44" y="35"/>
                  <a:pt x="44" y="35"/>
                  <a:pt x="44" y="35"/>
                </a:cubicBezTo>
                <a:cubicBezTo>
                  <a:pt x="44" y="35"/>
                  <a:pt x="44" y="35"/>
                  <a:pt x="44" y="35"/>
                </a:cubicBezTo>
                <a:cubicBezTo>
                  <a:pt x="44" y="35"/>
                  <a:pt x="44" y="35"/>
                  <a:pt x="44" y="35"/>
                </a:cubicBezTo>
                <a:cubicBezTo>
                  <a:pt x="44" y="35"/>
                  <a:pt x="44" y="35"/>
                  <a:pt x="44" y="36"/>
                </a:cubicBezTo>
                <a:cubicBezTo>
                  <a:pt x="44" y="36"/>
                  <a:pt x="44" y="36"/>
                  <a:pt x="44" y="36"/>
                </a:cubicBezTo>
                <a:cubicBezTo>
                  <a:pt x="44" y="36"/>
                  <a:pt x="44" y="36"/>
                  <a:pt x="43" y="36"/>
                </a:cubicBezTo>
                <a:cubicBezTo>
                  <a:pt x="43" y="36"/>
                  <a:pt x="43" y="36"/>
                  <a:pt x="43" y="36"/>
                </a:cubicBezTo>
                <a:cubicBezTo>
                  <a:pt x="43" y="36"/>
                  <a:pt x="43" y="36"/>
                  <a:pt x="43" y="36"/>
                </a:cubicBezTo>
                <a:cubicBezTo>
                  <a:pt x="43" y="36"/>
                  <a:pt x="43" y="36"/>
                  <a:pt x="43" y="36"/>
                </a:cubicBezTo>
                <a:cubicBezTo>
                  <a:pt x="43" y="36"/>
                  <a:pt x="43" y="36"/>
                  <a:pt x="43" y="36"/>
                </a:cubicBezTo>
                <a:cubicBezTo>
                  <a:pt x="43" y="36"/>
                  <a:pt x="43" y="36"/>
                  <a:pt x="43" y="36"/>
                </a:cubicBezTo>
                <a:cubicBezTo>
                  <a:pt x="43" y="36"/>
                  <a:pt x="43" y="36"/>
                  <a:pt x="43" y="36"/>
                </a:cubicBezTo>
                <a:cubicBezTo>
                  <a:pt x="43" y="36"/>
                  <a:pt x="43" y="36"/>
                  <a:pt x="43" y="36"/>
                </a:cubicBezTo>
                <a:cubicBezTo>
                  <a:pt x="43" y="36"/>
                  <a:pt x="43" y="36"/>
                  <a:pt x="43" y="36"/>
                </a:cubicBezTo>
                <a:cubicBezTo>
                  <a:pt x="43" y="36"/>
                  <a:pt x="43" y="36"/>
                  <a:pt x="43" y="36"/>
                </a:cubicBezTo>
                <a:cubicBezTo>
                  <a:pt x="43" y="36"/>
                  <a:pt x="43" y="36"/>
                  <a:pt x="43" y="36"/>
                </a:cubicBezTo>
                <a:cubicBezTo>
                  <a:pt x="43" y="36"/>
                  <a:pt x="43" y="36"/>
                  <a:pt x="43" y="36"/>
                </a:cubicBezTo>
                <a:cubicBezTo>
                  <a:pt x="43" y="36"/>
                  <a:pt x="44" y="36"/>
                  <a:pt x="44" y="36"/>
                </a:cubicBezTo>
                <a:cubicBezTo>
                  <a:pt x="44" y="36"/>
                  <a:pt x="44" y="36"/>
                  <a:pt x="44" y="36"/>
                </a:cubicBezTo>
                <a:cubicBezTo>
                  <a:pt x="44" y="36"/>
                  <a:pt x="44" y="36"/>
                  <a:pt x="44" y="36"/>
                </a:cubicBezTo>
                <a:cubicBezTo>
                  <a:pt x="44" y="36"/>
                  <a:pt x="44" y="36"/>
                  <a:pt x="44" y="36"/>
                </a:cubicBezTo>
                <a:cubicBezTo>
                  <a:pt x="44" y="36"/>
                  <a:pt x="44" y="36"/>
                  <a:pt x="44" y="36"/>
                </a:cubicBezTo>
                <a:cubicBezTo>
                  <a:pt x="44" y="36"/>
                  <a:pt x="44" y="36"/>
                  <a:pt x="44" y="36"/>
                </a:cubicBezTo>
                <a:cubicBezTo>
                  <a:pt x="44" y="36"/>
                  <a:pt x="44" y="36"/>
                  <a:pt x="44" y="36"/>
                </a:cubicBezTo>
                <a:cubicBezTo>
                  <a:pt x="44" y="36"/>
                  <a:pt x="44" y="36"/>
                  <a:pt x="44" y="36"/>
                </a:cubicBezTo>
                <a:cubicBezTo>
                  <a:pt x="44" y="36"/>
                  <a:pt x="44" y="36"/>
                  <a:pt x="44" y="36"/>
                </a:cubicBezTo>
                <a:cubicBezTo>
                  <a:pt x="44" y="36"/>
                  <a:pt x="44" y="36"/>
                  <a:pt x="44" y="36"/>
                </a:cubicBezTo>
                <a:cubicBezTo>
                  <a:pt x="44" y="36"/>
                  <a:pt x="44" y="36"/>
                  <a:pt x="44" y="36"/>
                </a:cubicBezTo>
                <a:cubicBezTo>
                  <a:pt x="44" y="36"/>
                  <a:pt x="44" y="36"/>
                  <a:pt x="44" y="36"/>
                </a:cubicBezTo>
                <a:close/>
                <a:moveTo>
                  <a:pt x="43" y="29"/>
                </a:moveTo>
                <a:cubicBezTo>
                  <a:pt x="43" y="29"/>
                  <a:pt x="43" y="29"/>
                  <a:pt x="43" y="29"/>
                </a:cubicBezTo>
                <a:cubicBezTo>
                  <a:pt x="43" y="29"/>
                  <a:pt x="43" y="29"/>
                  <a:pt x="43" y="29"/>
                </a:cubicBezTo>
                <a:cubicBezTo>
                  <a:pt x="43" y="29"/>
                  <a:pt x="43" y="29"/>
                  <a:pt x="43" y="29"/>
                </a:cubicBezTo>
                <a:cubicBezTo>
                  <a:pt x="43" y="29"/>
                  <a:pt x="43" y="29"/>
                  <a:pt x="43" y="29"/>
                </a:cubicBezTo>
                <a:cubicBezTo>
                  <a:pt x="43" y="29"/>
                  <a:pt x="43" y="29"/>
                  <a:pt x="43" y="29"/>
                </a:cubicBezTo>
                <a:cubicBezTo>
                  <a:pt x="44" y="29"/>
                  <a:pt x="44" y="29"/>
                  <a:pt x="44" y="29"/>
                </a:cubicBezTo>
                <a:cubicBezTo>
                  <a:pt x="44" y="29"/>
                  <a:pt x="44" y="29"/>
                  <a:pt x="44" y="29"/>
                </a:cubicBezTo>
                <a:cubicBezTo>
                  <a:pt x="44" y="29"/>
                  <a:pt x="44" y="29"/>
                  <a:pt x="44" y="29"/>
                </a:cubicBezTo>
                <a:cubicBezTo>
                  <a:pt x="44" y="29"/>
                  <a:pt x="44" y="29"/>
                  <a:pt x="44" y="29"/>
                </a:cubicBezTo>
                <a:cubicBezTo>
                  <a:pt x="44" y="29"/>
                  <a:pt x="44" y="29"/>
                  <a:pt x="44" y="29"/>
                </a:cubicBezTo>
                <a:cubicBezTo>
                  <a:pt x="44" y="29"/>
                  <a:pt x="44" y="29"/>
                  <a:pt x="44" y="29"/>
                </a:cubicBezTo>
                <a:cubicBezTo>
                  <a:pt x="44" y="29"/>
                  <a:pt x="44" y="29"/>
                  <a:pt x="44" y="29"/>
                </a:cubicBezTo>
                <a:cubicBezTo>
                  <a:pt x="44" y="29"/>
                  <a:pt x="44" y="29"/>
                  <a:pt x="44" y="29"/>
                </a:cubicBezTo>
                <a:cubicBezTo>
                  <a:pt x="44" y="29"/>
                  <a:pt x="44" y="29"/>
                  <a:pt x="44" y="29"/>
                </a:cubicBezTo>
                <a:cubicBezTo>
                  <a:pt x="44" y="29"/>
                  <a:pt x="44" y="29"/>
                  <a:pt x="44" y="29"/>
                </a:cubicBezTo>
                <a:cubicBezTo>
                  <a:pt x="44" y="29"/>
                  <a:pt x="44" y="29"/>
                  <a:pt x="44" y="29"/>
                </a:cubicBezTo>
                <a:cubicBezTo>
                  <a:pt x="44" y="29"/>
                  <a:pt x="44" y="29"/>
                  <a:pt x="44" y="29"/>
                </a:cubicBezTo>
                <a:cubicBezTo>
                  <a:pt x="44" y="29"/>
                  <a:pt x="44" y="29"/>
                  <a:pt x="44" y="29"/>
                </a:cubicBezTo>
                <a:cubicBezTo>
                  <a:pt x="44" y="29"/>
                  <a:pt x="44" y="29"/>
                  <a:pt x="44" y="29"/>
                </a:cubicBezTo>
                <a:cubicBezTo>
                  <a:pt x="44" y="29"/>
                  <a:pt x="44" y="29"/>
                  <a:pt x="44" y="29"/>
                </a:cubicBezTo>
                <a:cubicBezTo>
                  <a:pt x="44" y="29"/>
                  <a:pt x="44" y="29"/>
                  <a:pt x="44" y="29"/>
                </a:cubicBezTo>
                <a:cubicBezTo>
                  <a:pt x="44" y="29"/>
                  <a:pt x="44" y="29"/>
                  <a:pt x="44" y="29"/>
                </a:cubicBezTo>
                <a:cubicBezTo>
                  <a:pt x="44" y="29"/>
                  <a:pt x="44" y="29"/>
                  <a:pt x="44" y="29"/>
                </a:cubicBezTo>
                <a:cubicBezTo>
                  <a:pt x="44" y="29"/>
                  <a:pt x="44" y="29"/>
                  <a:pt x="44" y="29"/>
                </a:cubicBezTo>
                <a:cubicBezTo>
                  <a:pt x="44" y="29"/>
                  <a:pt x="44" y="29"/>
                  <a:pt x="44" y="29"/>
                </a:cubicBezTo>
                <a:cubicBezTo>
                  <a:pt x="44" y="29"/>
                  <a:pt x="44" y="29"/>
                  <a:pt x="44" y="29"/>
                </a:cubicBezTo>
                <a:cubicBezTo>
                  <a:pt x="44" y="29"/>
                  <a:pt x="44" y="29"/>
                  <a:pt x="44" y="29"/>
                </a:cubicBezTo>
                <a:cubicBezTo>
                  <a:pt x="44" y="29"/>
                  <a:pt x="44" y="29"/>
                  <a:pt x="44" y="29"/>
                </a:cubicBezTo>
                <a:cubicBezTo>
                  <a:pt x="44" y="29"/>
                  <a:pt x="44" y="29"/>
                  <a:pt x="44" y="29"/>
                </a:cubicBezTo>
                <a:cubicBezTo>
                  <a:pt x="44" y="29"/>
                  <a:pt x="44" y="29"/>
                  <a:pt x="44" y="29"/>
                </a:cubicBezTo>
                <a:cubicBezTo>
                  <a:pt x="44" y="29"/>
                  <a:pt x="44" y="29"/>
                  <a:pt x="44" y="29"/>
                </a:cubicBezTo>
                <a:cubicBezTo>
                  <a:pt x="44" y="29"/>
                  <a:pt x="44" y="29"/>
                  <a:pt x="44" y="29"/>
                </a:cubicBezTo>
                <a:cubicBezTo>
                  <a:pt x="44" y="29"/>
                  <a:pt x="44" y="29"/>
                  <a:pt x="44" y="29"/>
                </a:cubicBezTo>
                <a:cubicBezTo>
                  <a:pt x="44" y="29"/>
                  <a:pt x="44" y="29"/>
                  <a:pt x="44" y="29"/>
                </a:cubicBezTo>
                <a:cubicBezTo>
                  <a:pt x="44" y="29"/>
                  <a:pt x="44" y="29"/>
                  <a:pt x="44" y="29"/>
                </a:cubicBezTo>
                <a:cubicBezTo>
                  <a:pt x="44" y="29"/>
                  <a:pt x="44" y="29"/>
                  <a:pt x="44" y="29"/>
                </a:cubicBezTo>
                <a:cubicBezTo>
                  <a:pt x="44" y="29"/>
                  <a:pt x="44" y="29"/>
                  <a:pt x="44" y="29"/>
                </a:cubicBezTo>
                <a:cubicBezTo>
                  <a:pt x="44" y="29"/>
                  <a:pt x="44" y="29"/>
                  <a:pt x="44" y="29"/>
                </a:cubicBezTo>
                <a:cubicBezTo>
                  <a:pt x="44" y="29"/>
                  <a:pt x="44" y="29"/>
                  <a:pt x="44" y="29"/>
                </a:cubicBezTo>
                <a:cubicBezTo>
                  <a:pt x="44" y="29"/>
                  <a:pt x="44" y="29"/>
                  <a:pt x="44" y="29"/>
                </a:cubicBezTo>
                <a:cubicBezTo>
                  <a:pt x="44" y="29"/>
                  <a:pt x="44" y="29"/>
                  <a:pt x="44" y="29"/>
                </a:cubicBezTo>
                <a:cubicBezTo>
                  <a:pt x="44" y="29"/>
                  <a:pt x="44" y="29"/>
                  <a:pt x="44" y="29"/>
                </a:cubicBezTo>
                <a:cubicBezTo>
                  <a:pt x="44" y="29"/>
                  <a:pt x="44" y="29"/>
                  <a:pt x="44" y="29"/>
                </a:cubicBezTo>
                <a:cubicBezTo>
                  <a:pt x="44" y="29"/>
                  <a:pt x="44" y="29"/>
                  <a:pt x="44" y="29"/>
                </a:cubicBezTo>
                <a:cubicBezTo>
                  <a:pt x="44" y="29"/>
                  <a:pt x="44" y="29"/>
                  <a:pt x="44" y="29"/>
                </a:cubicBezTo>
                <a:cubicBezTo>
                  <a:pt x="44" y="29"/>
                  <a:pt x="44" y="29"/>
                  <a:pt x="44" y="29"/>
                </a:cubicBezTo>
                <a:cubicBezTo>
                  <a:pt x="44" y="29"/>
                  <a:pt x="44" y="29"/>
                  <a:pt x="44" y="29"/>
                </a:cubicBezTo>
                <a:cubicBezTo>
                  <a:pt x="44" y="29"/>
                  <a:pt x="44" y="29"/>
                  <a:pt x="44" y="29"/>
                </a:cubicBezTo>
                <a:cubicBezTo>
                  <a:pt x="44" y="29"/>
                  <a:pt x="44" y="29"/>
                  <a:pt x="44" y="29"/>
                </a:cubicBezTo>
                <a:cubicBezTo>
                  <a:pt x="44" y="29"/>
                  <a:pt x="44" y="29"/>
                  <a:pt x="44" y="29"/>
                </a:cubicBezTo>
                <a:cubicBezTo>
                  <a:pt x="44" y="29"/>
                  <a:pt x="44" y="29"/>
                  <a:pt x="44" y="29"/>
                </a:cubicBezTo>
                <a:cubicBezTo>
                  <a:pt x="44" y="29"/>
                  <a:pt x="44" y="29"/>
                  <a:pt x="44" y="29"/>
                </a:cubicBezTo>
                <a:cubicBezTo>
                  <a:pt x="44" y="29"/>
                  <a:pt x="44" y="29"/>
                  <a:pt x="44" y="29"/>
                </a:cubicBezTo>
                <a:cubicBezTo>
                  <a:pt x="44" y="29"/>
                  <a:pt x="44" y="29"/>
                  <a:pt x="44" y="29"/>
                </a:cubicBezTo>
                <a:cubicBezTo>
                  <a:pt x="44" y="29"/>
                  <a:pt x="44" y="29"/>
                  <a:pt x="44" y="29"/>
                </a:cubicBezTo>
                <a:cubicBezTo>
                  <a:pt x="44" y="29"/>
                  <a:pt x="44" y="29"/>
                  <a:pt x="44" y="29"/>
                </a:cubicBezTo>
                <a:cubicBezTo>
                  <a:pt x="44" y="28"/>
                  <a:pt x="44" y="28"/>
                  <a:pt x="44" y="28"/>
                </a:cubicBezTo>
                <a:cubicBezTo>
                  <a:pt x="44" y="28"/>
                  <a:pt x="43" y="28"/>
                  <a:pt x="43" y="28"/>
                </a:cubicBezTo>
                <a:cubicBezTo>
                  <a:pt x="43" y="28"/>
                  <a:pt x="43" y="29"/>
                  <a:pt x="43" y="29"/>
                </a:cubicBezTo>
                <a:cubicBezTo>
                  <a:pt x="43" y="29"/>
                  <a:pt x="44" y="29"/>
                  <a:pt x="44" y="29"/>
                </a:cubicBezTo>
                <a:cubicBezTo>
                  <a:pt x="44" y="29"/>
                  <a:pt x="44" y="29"/>
                  <a:pt x="44" y="29"/>
                </a:cubicBezTo>
                <a:cubicBezTo>
                  <a:pt x="44" y="29"/>
                  <a:pt x="44" y="29"/>
                  <a:pt x="44" y="29"/>
                </a:cubicBezTo>
                <a:cubicBezTo>
                  <a:pt x="44" y="29"/>
                  <a:pt x="43" y="29"/>
                  <a:pt x="43" y="29"/>
                </a:cubicBezTo>
                <a:cubicBezTo>
                  <a:pt x="43" y="29"/>
                  <a:pt x="43" y="29"/>
                  <a:pt x="43" y="29"/>
                </a:cubicBezTo>
                <a:cubicBezTo>
                  <a:pt x="43" y="29"/>
                  <a:pt x="43" y="29"/>
                  <a:pt x="43" y="29"/>
                </a:cubicBezTo>
                <a:cubicBezTo>
                  <a:pt x="43" y="29"/>
                  <a:pt x="43" y="29"/>
                  <a:pt x="43" y="29"/>
                </a:cubicBezTo>
                <a:cubicBezTo>
                  <a:pt x="43" y="29"/>
                  <a:pt x="43" y="29"/>
                  <a:pt x="43" y="29"/>
                </a:cubicBezTo>
                <a:cubicBezTo>
                  <a:pt x="43" y="29"/>
                  <a:pt x="43" y="29"/>
                  <a:pt x="43" y="29"/>
                </a:cubicBezTo>
                <a:cubicBezTo>
                  <a:pt x="43" y="29"/>
                  <a:pt x="43" y="29"/>
                  <a:pt x="43" y="29"/>
                </a:cubicBezTo>
                <a:cubicBezTo>
                  <a:pt x="43" y="29"/>
                  <a:pt x="43" y="29"/>
                  <a:pt x="43" y="29"/>
                </a:cubicBezTo>
                <a:cubicBezTo>
                  <a:pt x="43" y="29"/>
                  <a:pt x="43" y="29"/>
                  <a:pt x="43" y="29"/>
                </a:cubicBezTo>
                <a:cubicBezTo>
                  <a:pt x="43" y="29"/>
                  <a:pt x="43" y="29"/>
                  <a:pt x="43" y="29"/>
                </a:cubicBezTo>
                <a:cubicBezTo>
                  <a:pt x="43" y="29"/>
                  <a:pt x="43" y="29"/>
                  <a:pt x="43" y="29"/>
                </a:cubicBezTo>
                <a:close/>
                <a:moveTo>
                  <a:pt x="43" y="29"/>
                </a:moveTo>
                <a:cubicBezTo>
                  <a:pt x="43" y="29"/>
                  <a:pt x="43" y="29"/>
                  <a:pt x="43" y="29"/>
                </a:cubicBezTo>
                <a:cubicBezTo>
                  <a:pt x="43" y="29"/>
                  <a:pt x="43" y="29"/>
                  <a:pt x="43" y="29"/>
                </a:cubicBezTo>
                <a:cubicBezTo>
                  <a:pt x="43" y="29"/>
                  <a:pt x="43" y="29"/>
                  <a:pt x="43" y="29"/>
                </a:cubicBezTo>
                <a:cubicBezTo>
                  <a:pt x="43" y="29"/>
                  <a:pt x="43" y="29"/>
                  <a:pt x="43" y="29"/>
                </a:cubicBezTo>
                <a:cubicBezTo>
                  <a:pt x="43" y="29"/>
                  <a:pt x="43" y="29"/>
                  <a:pt x="43" y="29"/>
                </a:cubicBezTo>
                <a:cubicBezTo>
                  <a:pt x="43" y="29"/>
                  <a:pt x="43" y="29"/>
                  <a:pt x="43" y="29"/>
                </a:cubicBezTo>
                <a:cubicBezTo>
                  <a:pt x="43" y="29"/>
                  <a:pt x="43" y="29"/>
                  <a:pt x="43" y="29"/>
                </a:cubicBezTo>
                <a:cubicBezTo>
                  <a:pt x="43" y="29"/>
                  <a:pt x="43" y="29"/>
                  <a:pt x="43" y="29"/>
                </a:cubicBezTo>
                <a:cubicBezTo>
                  <a:pt x="43" y="29"/>
                  <a:pt x="43" y="29"/>
                  <a:pt x="43" y="29"/>
                </a:cubicBezTo>
                <a:cubicBezTo>
                  <a:pt x="43" y="29"/>
                  <a:pt x="43" y="29"/>
                  <a:pt x="43" y="29"/>
                </a:cubicBezTo>
                <a:cubicBezTo>
                  <a:pt x="43" y="29"/>
                  <a:pt x="43" y="29"/>
                  <a:pt x="43" y="29"/>
                </a:cubicBezTo>
                <a:cubicBezTo>
                  <a:pt x="43" y="29"/>
                  <a:pt x="43" y="29"/>
                  <a:pt x="43" y="29"/>
                </a:cubicBezTo>
                <a:cubicBezTo>
                  <a:pt x="43" y="29"/>
                  <a:pt x="43" y="29"/>
                  <a:pt x="43" y="29"/>
                </a:cubicBezTo>
                <a:cubicBezTo>
                  <a:pt x="43" y="28"/>
                  <a:pt x="43" y="28"/>
                  <a:pt x="43" y="28"/>
                </a:cubicBezTo>
                <a:cubicBezTo>
                  <a:pt x="43" y="28"/>
                  <a:pt x="43" y="28"/>
                  <a:pt x="43" y="28"/>
                </a:cubicBezTo>
                <a:cubicBezTo>
                  <a:pt x="43" y="28"/>
                  <a:pt x="43" y="28"/>
                  <a:pt x="43" y="28"/>
                </a:cubicBezTo>
                <a:cubicBezTo>
                  <a:pt x="43" y="28"/>
                  <a:pt x="43" y="28"/>
                  <a:pt x="43" y="28"/>
                </a:cubicBezTo>
                <a:cubicBezTo>
                  <a:pt x="43" y="28"/>
                  <a:pt x="43" y="28"/>
                  <a:pt x="43" y="28"/>
                </a:cubicBezTo>
                <a:cubicBezTo>
                  <a:pt x="43" y="28"/>
                  <a:pt x="43" y="28"/>
                  <a:pt x="43" y="28"/>
                </a:cubicBezTo>
                <a:cubicBezTo>
                  <a:pt x="43" y="28"/>
                  <a:pt x="43" y="28"/>
                  <a:pt x="43" y="28"/>
                </a:cubicBezTo>
                <a:cubicBezTo>
                  <a:pt x="43" y="28"/>
                  <a:pt x="43" y="28"/>
                  <a:pt x="43" y="28"/>
                </a:cubicBezTo>
                <a:cubicBezTo>
                  <a:pt x="43" y="28"/>
                  <a:pt x="43" y="28"/>
                  <a:pt x="43" y="28"/>
                </a:cubicBezTo>
                <a:cubicBezTo>
                  <a:pt x="43" y="28"/>
                  <a:pt x="43" y="28"/>
                  <a:pt x="43" y="28"/>
                </a:cubicBezTo>
                <a:cubicBezTo>
                  <a:pt x="43" y="28"/>
                  <a:pt x="43" y="28"/>
                  <a:pt x="43" y="28"/>
                </a:cubicBezTo>
                <a:cubicBezTo>
                  <a:pt x="43" y="28"/>
                  <a:pt x="43" y="28"/>
                  <a:pt x="43" y="28"/>
                </a:cubicBezTo>
                <a:cubicBezTo>
                  <a:pt x="43" y="28"/>
                  <a:pt x="43" y="28"/>
                  <a:pt x="43" y="28"/>
                </a:cubicBezTo>
                <a:cubicBezTo>
                  <a:pt x="43" y="28"/>
                  <a:pt x="43" y="28"/>
                  <a:pt x="43" y="28"/>
                </a:cubicBezTo>
                <a:cubicBezTo>
                  <a:pt x="43" y="28"/>
                  <a:pt x="43" y="28"/>
                  <a:pt x="43" y="28"/>
                </a:cubicBezTo>
                <a:cubicBezTo>
                  <a:pt x="43" y="28"/>
                  <a:pt x="43" y="28"/>
                  <a:pt x="43" y="28"/>
                </a:cubicBezTo>
                <a:cubicBezTo>
                  <a:pt x="43" y="28"/>
                  <a:pt x="43" y="28"/>
                  <a:pt x="43" y="28"/>
                </a:cubicBezTo>
                <a:cubicBezTo>
                  <a:pt x="43" y="28"/>
                  <a:pt x="43" y="28"/>
                  <a:pt x="43" y="28"/>
                </a:cubicBezTo>
                <a:cubicBezTo>
                  <a:pt x="43" y="28"/>
                  <a:pt x="43" y="28"/>
                  <a:pt x="43" y="28"/>
                </a:cubicBezTo>
                <a:cubicBezTo>
                  <a:pt x="43" y="28"/>
                  <a:pt x="43" y="29"/>
                  <a:pt x="43" y="29"/>
                </a:cubicBezTo>
                <a:cubicBezTo>
                  <a:pt x="43" y="29"/>
                  <a:pt x="43" y="29"/>
                  <a:pt x="43" y="29"/>
                </a:cubicBezTo>
                <a:cubicBezTo>
                  <a:pt x="43" y="29"/>
                  <a:pt x="43" y="29"/>
                  <a:pt x="43" y="29"/>
                </a:cubicBezTo>
                <a:cubicBezTo>
                  <a:pt x="43" y="29"/>
                  <a:pt x="43" y="29"/>
                  <a:pt x="43" y="29"/>
                </a:cubicBezTo>
                <a:cubicBezTo>
                  <a:pt x="43" y="29"/>
                  <a:pt x="43" y="29"/>
                  <a:pt x="43" y="29"/>
                </a:cubicBezTo>
                <a:cubicBezTo>
                  <a:pt x="43" y="29"/>
                  <a:pt x="43" y="29"/>
                  <a:pt x="43" y="29"/>
                </a:cubicBezTo>
                <a:cubicBezTo>
                  <a:pt x="43" y="29"/>
                  <a:pt x="43" y="29"/>
                  <a:pt x="43" y="29"/>
                </a:cubicBezTo>
                <a:cubicBezTo>
                  <a:pt x="43" y="29"/>
                  <a:pt x="43" y="29"/>
                  <a:pt x="43" y="29"/>
                </a:cubicBezTo>
                <a:cubicBezTo>
                  <a:pt x="43" y="29"/>
                  <a:pt x="43" y="29"/>
                  <a:pt x="43" y="29"/>
                </a:cubicBezTo>
                <a:cubicBezTo>
                  <a:pt x="43" y="29"/>
                  <a:pt x="43" y="29"/>
                  <a:pt x="43" y="29"/>
                </a:cubicBezTo>
                <a:cubicBezTo>
                  <a:pt x="43" y="29"/>
                  <a:pt x="43" y="29"/>
                  <a:pt x="43" y="29"/>
                </a:cubicBezTo>
                <a:cubicBezTo>
                  <a:pt x="43" y="29"/>
                  <a:pt x="43" y="29"/>
                  <a:pt x="43" y="29"/>
                </a:cubicBezTo>
                <a:cubicBezTo>
                  <a:pt x="43" y="29"/>
                  <a:pt x="43" y="29"/>
                  <a:pt x="43" y="29"/>
                </a:cubicBezTo>
                <a:cubicBezTo>
                  <a:pt x="43" y="29"/>
                  <a:pt x="43" y="29"/>
                  <a:pt x="43" y="29"/>
                </a:cubicBezTo>
                <a:cubicBezTo>
                  <a:pt x="43" y="29"/>
                  <a:pt x="43" y="29"/>
                  <a:pt x="43" y="29"/>
                </a:cubicBezTo>
                <a:cubicBezTo>
                  <a:pt x="43" y="29"/>
                  <a:pt x="43" y="29"/>
                  <a:pt x="43" y="29"/>
                </a:cubicBezTo>
                <a:cubicBezTo>
                  <a:pt x="43" y="29"/>
                  <a:pt x="43" y="29"/>
                  <a:pt x="43" y="29"/>
                </a:cubicBezTo>
                <a:cubicBezTo>
                  <a:pt x="43" y="29"/>
                  <a:pt x="43" y="29"/>
                  <a:pt x="43" y="29"/>
                </a:cubicBezTo>
                <a:cubicBezTo>
                  <a:pt x="43" y="29"/>
                  <a:pt x="43" y="29"/>
                  <a:pt x="43" y="29"/>
                </a:cubicBezTo>
                <a:cubicBezTo>
                  <a:pt x="43" y="29"/>
                  <a:pt x="43" y="29"/>
                  <a:pt x="43" y="29"/>
                </a:cubicBezTo>
                <a:cubicBezTo>
                  <a:pt x="43" y="29"/>
                  <a:pt x="43" y="29"/>
                  <a:pt x="43" y="29"/>
                </a:cubicBezTo>
                <a:cubicBezTo>
                  <a:pt x="43" y="29"/>
                  <a:pt x="43" y="29"/>
                  <a:pt x="43" y="29"/>
                </a:cubicBezTo>
                <a:cubicBezTo>
                  <a:pt x="43" y="29"/>
                  <a:pt x="43" y="29"/>
                  <a:pt x="43" y="29"/>
                </a:cubicBezTo>
                <a:cubicBezTo>
                  <a:pt x="43" y="29"/>
                  <a:pt x="43" y="29"/>
                  <a:pt x="43" y="29"/>
                </a:cubicBezTo>
                <a:cubicBezTo>
                  <a:pt x="43" y="29"/>
                  <a:pt x="43" y="29"/>
                  <a:pt x="43" y="29"/>
                </a:cubicBezTo>
                <a:cubicBezTo>
                  <a:pt x="43" y="29"/>
                  <a:pt x="43" y="29"/>
                  <a:pt x="43" y="29"/>
                </a:cubicBezTo>
                <a:cubicBezTo>
                  <a:pt x="43" y="29"/>
                  <a:pt x="43" y="29"/>
                  <a:pt x="43" y="29"/>
                </a:cubicBezTo>
                <a:cubicBezTo>
                  <a:pt x="43" y="29"/>
                  <a:pt x="43" y="29"/>
                  <a:pt x="43" y="29"/>
                </a:cubicBezTo>
                <a:cubicBezTo>
                  <a:pt x="43" y="29"/>
                  <a:pt x="43" y="29"/>
                  <a:pt x="43" y="29"/>
                </a:cubicBezTo>
                <a:cubicBezTo>
                  <a:pt x="43" y="29"/>
                  <a:pt x="43" y="29"/>
                  <a:pt x="43" y="29"/>
                </a:cubicBezTo>
                <a:cubicBezTo>
                  <a:pt x="43" y="29"/>
                  <a:pt x="43" y="29"/>
                  <a:pt x="43" y="29"/>
                </a:cubicBezTo>
                <a:cubicBezTo>
                  <a:pt x="43" y="29"/>
                  <a:pt x="43" y="29"/>
                  <a:pt x="43" y="29"/>
                </a:cubicBezTo>
                <a:cubicBezTo>
                  <a:pt x="43" y="29"/>
                  <a:pt x="43" y="29"/>
                  <a:pt x="43" y="29"/>
                </a:cubicBezTo>
                <a:cubicBezTo>
                  <a:pt x="43" y="29"/>
                  <a:pt x="43" y="29"/>
                  <a:pt x="43" y="29"/>
                </a:cubicBezTo>
                <a:cubicBezTo>
                  <a:pt x="43" y="29"/>
                  <a:pt x="43" y="29"/>
                  <a:pt x="43" y="29"/>
                </a:cubicBezTo>
                <a:cubicBezTo>
                  <a:pt x="43" y="29"/>
                  <a:pt x="43" y="29"/>
                  <a:pt x="43" y="29"/>
                </a:cubicBezTo>
                <a:cubicBezTo>
                  <a:pt x="43" y="29"/>
                  <a:pt x="43" y="29"/>
                  <a:pt x="43" y="29"/>
                </a:cubicBezTo>
                <a:cubicBezTo>
                  <a:pt x="43" y="29"/>
                  <a:pt x="43" y="29"/>
                  <a:pt x="43" y="29"/>
                </a:cubicBezTo>
                <a:cubicBezTo>
                  <a:pt x="43" y="29"/>
                  <a:pt x="43" y="29"/>
                  <a:pt x="43" y="29"/>
                </a:cubicBezTo>
                <a:cubicBezTo>
                  <a:pt x="43" y="29"/>
                  <a:pt x="43" y="29"/>
                  <a:pt x="43" y="29"/>
                </a:cubicBezTo>
                <a:cubicBezTo>
                  <a:pt x="43" y="29"/>
                  <a:pt x="43" y="29"/>
                  <a:pt x="43" y="29"/>
                </a:cubicBezTo>
                <a:cubicBezTo>
                  <a:pt x="43" y="29"/>
                  <a:pt x="43" y="29"/>
                  <a:pt x="43" y="29"/>
                </a:cubicBezTo>
                <a:cubicBezTo>
                  <a:pt x="43" y="29"/>
                  <a:pt x="43" y="29"/>
                  <a:pt x="43" y="29"/>
                </a:cubicBezTo>
                <a:cubicBezTo>
                  <a:pt x="43" y="29"/>
                  <a:pt x="43" y="29"/>
                  <a:pt x="43" y="29"/>
                </a:cubicBezTo>
                <a:close/>
                <a:moveTo>
                  <a:pt x="43" y="29"/>
                </a:moveTo>
                <a:cubicBezTo>
                  <a:pt x="43" y="29"/>
                  <a:pt x="43" y="29"/>
                  <a:pt x="43" y="29"/>
                </a:cubicBezTo>
                <a:cubicBezTo>
                  <a:pt x="43" y="29"/>
                  <a:pt x="43" y="29"/>
                  <a:pt x="43" y="29"/>
                </a:cubicBezTo>
                <a:cubicBezTo>
                  <a:pt x="43" y="29"/>
                  <a:pt x="43" y="29"/>
                  <a:pt x="43" y="29"/>
                </a:cubicBezTo>
                <a:cubicBezTo>
                  <a:pt x="43" y="29"/>
                  <a:pt x="43" y="29"/>
                  <a:pt x="43" y="29"/>
                </a:cubicBezTo>
                <a:cubicBezTo>
                  <a:pt x="43" y="29"/>
                  <a:pt x="43" y="29"/>
                  <a:pt x="43" y="29"/>
                </a:cubicBezTo>
                <a:cubicBezTo>
                  <a:pt x="43" y="29"/>
                  <a:pt x="43" y="29"/>
                  <a:pt x="43" y="29"/>
                </a:cubicBezTo>
                <a:cubicBezTo>
                  <a:pt x="43" y="29"/>
                  <a:pt x="43" y="29"/>
                  <a:pt x="43" y="29"/>
                </a:cubicBezTo>
                <a:cubicBezTo>
                  <a:pt x="43" y="29"/>
                  <a:pt x="43" y="29"/>
                  <a:pt x="43" y="29"/>
                </a:cubicBezTo>
                <a:cubicBezTo>
                  <a:pt x="43" y="29"/>
                  <a:pt x="43" y="29"/>
                  <a:pt x="43" y="29"/>
                </a:cubicBezTo>
                <a:cubicBezTo>
                  <a:pt x="43" y="29"/>
                  <a:pt x="43" y="29"/>
                  <a:pt x="43" y="29"/>
                </a:cubicBezTo>
                <a:cubicBezTo>
                  <a:pt x="43" y="29"/>
                  <a:pt x="43" y="29"/>
                  <a:pt x="43" y="29"/>
                </a:cubicBezTo>
                <a:cubicBezTo>
                  <a:pt x="43" y="29"/>
                  <a:pt x="43" y="29"/>
                  <a:pt x="43" y="29"/>
                </a:cubicBezTo>
                <a:cubicBezTo>
                  <a:pt x="43" y="29"/>
                  <a:pt x="43" y="29"/>
                  <a:pt x="43" y="29"/>
                </a:cubicBezTo>
                <a:cubicBezTo>
                  <a:pt x="43" y="29"/>
                  <a:pt x="43" y="29"/>
                  <a:pt x="43" y="29"/>
                </a:cubicBezTo>
                <a:cubicBezTo>
                  <a:pt x="43" y="29"/>
                  <a:pt x="43" y="29"/>
                  <a:pt x="43" y="29"/>
                </a:cubicBezTo>
                <a:close/>
                <a:moveTo>
                  <a:pt x="42" y="29"/>
                </a:moveTo>
                <a:cubicBezTo>
                  <a:pt x="42" y="29"/>
                  <a:pt x="42" y="29"/>
                  <a:pt x="43" y="29"/>
                </a:cubicBezTo>
                <a:cubicBezTo>
                  <a:pt x="43" y="29"/>
                  <a:pt x="43" y="29"/>
                  <a:pt x="43" y="29"/>
                </a:cubicBezTo>
                <a:cubicBezTo>
                  <a:pt x="43" y="29"/>
                  <a:pt x="43" y="29"/>
                  <a:pt x="43" y="29"/>
                </a:cubicBezTo>
                <a:cubicBezTo>
                  <a:pt x="43" y="29"/>
                  <a:pt x="43" y="29"/>
                  <a:pt x="43" y="29"/>
                </a:cubicBezTo>
                <a:cubicBezTo>
                  <a:pt x="43" y="29"/>
                  <a:pt x="43" y="29"/>
                  <a:pt x="42" y="29"/>
                </a:cubicBezTo>
                <a:cubicBezTo>
                  <a:pt x="42" y="29"/>
                  <a:pt x="42" y="29"/>
                  <a:pt x="42" y="29"/>
                </a:cubicBezTo>
                <a:cubicBezTo>
                  <a:pt x="42" y="29"/>
                  <a:pt x="42" y="29"/>
                  <a:pt x="42" y="29"/>
                </a:cubicBezTo>
                <a:cubicBezTo>
                  <a:pt x="42" y="29"/>
                  <a:pt x="42" y="29"/>
                  <a:pt x="42" y="29"/>
                </a:cubicBezTo>
                <a:cubicBezTo>
                  <a:pt x="42" y="29"/>
                  <a:pt x="42" y="29"/>
                  <a:pt x="42" y="29"/>
                </a:cubicBezTo>
                <a:cubicBezTo>
                  <a:pt x="42" y="29"/>
                  <a:pt x="42" y="29"/>
                  <a:pt x="42" y="29"/>
                </a:cubicBezTo>
                <a:cubicBezTo>
                  <a:pt x="42" y="29"/>
                  <a:pt x="42" y="29"/>
                  <a:pt x="42" y="29"/>
                </a:cubicBezTo>
                <a:cubicBezTo>
                  <a:pt x="42" y="29"/>
                  <a:pt x="42" y="29"/>
                  <a:pt x="42" y="29"/>
                </a:cubicBezTo>
                <a:cubicBezTo>
                  <a:pt x="42" y="29"/>
                  <a:pt x="42" y="29"/>
                  <a:pt x="42" y="29"/>
                </a:cubicBezTo>
                <a:cubicBezTo>
                  <a:pt x="42" y="29"/>
                  <a:pt x="42" y="29"/>
                  <a:pt x="42" y="29"/>
                </a:cubicBezTo>
                <a:cubicBezTo>
                  <a:pt x="42" y="29"/>
                  <a:pt x="42" y="29"/>
                  <a:pt x="42" y="29"/>
                </a:cubicBezTo>
                <a:cubicBezTo>
                  <a:pt x="42" y="29"/>
                  <a:pt x="42" y="29"/>
                  <a:pt x="42" y="29"/>
                </a:cubicBezTo>
                <a:cubicBezTo>
                  <a:pt x="42" y="29"/>
                  <a:pt x="42" y="29"/>
                  <a:pt x="42" y="29"/>
                </a:cubicBezTo>
                <a:cubicBezTo>
                  <a:pt x="42" y="29"/>
                  <a:pt x="42" y="29"/>
                  <a:pt x="42" y="29"/>
                </a:cubicBezTo>
                <a:cubicBezTo>
                  <a:pt x="42" y="29"/>
                  <a:pt x="42" y="29"/>
                  <a:pt x="42" y="29"/>
                </a:cubicBezTo>
                <a:cubicBezTo>
                  <a:pt x="42" y="29"/>
                  <a:pt x="42" y="28"/>
                  <a:pt x="42" y="28"/>
                </a:cubicBezTo>
                <a:cubicBezTo>
                  <a:pt x="43" y="28"/>
                  <a:pt x="43" y="28"/>
                  <a:pt x="43" y="28"/>
                </a:cubicBezTo>
                <a:cubicBezTo>
                  <a:pt x="43" y="28"/>
                  <a:pt x="43" y="28"/>
                  <a:pt x="43" y="28"/>
                </a:cubicBezTo>
                <a:cubicBezTo>
                  <a:pt x="42" y="28"/>
                  <a:pt x="42" y="28"/>
                  <a:pt x="42" y="28"/>
                </a:cubicBezTo>
                <a:cubicBezTo>
                  <a:pt x="42" y="28"/>
                  <a:pt x="42" y="28"/>
                  <a:pt x="42" y="28"/>
                </a:cubicBezTo>
                <a:cubicBezTo>
                  <a:pt x="42" y="28"/>
                  <a:pt x="42" y="28"/>
                  <a:pt x="42" y="28"/>
                </a:cubicBezTo>
                <a:cubicBezTo>
                  <a:pt x="42" y="28"/>
                  <a:pt x="42" y="28"/>
                  <a:pt x="42" y="28"/>
                </a:cubicBezTo>
                <a:cubicBezTo>
                  <a:pt x="42" y="28"/>
                  <a:pt x="42" y="28"/>
                  <a:pt x="42" y="29"/>
                </a:cubicBezTo>
                <a:cubicBezTo>
                  <a:pt x="42" y="29"/>
                  <a:pt x="42" y="29"/>
                  <a:pt x="42" y="29"/>
                </a:cubicBezTo>
                <a:cubicBezTo>
                  <a:pt x="42" y="29"/>
                  <a:pt x="42" y="29"/>
                  <a:pt x="42" y="29"/>
                </a:cubicBezTo>
                <a:cubicBezTo>
                  <a:pt x="42" y="29"/>
                  <a:pt x="42" y="29"/>
                  <a:pt x="42" y="29"/>
                </a:cubicBezTo>
                <a:cubicBezTo>
                  <a:pt x="42" y="29"/>
                  <a:pt x="42" y="29"/>
                  <a:pt x="42" y="29"/>
                </a:cubicBezTo>
                <a:cubicBezTo>
                  <a:pt x="42" y="29"/>
                  <a:pt x="42" y="29"/>
                  <a:pt x="42" y="29"/>
                </a:cubicBezTo>
                <a:cubicBezTo>
                  <a:pt x="42" y="29"/>
                  <a:pt x="42" y="29"/>
                  <a:pt x="42" y="29"/>
                </a:cubicBezTo>
                <a:cubicBezTo>
                  <a:pt x="42" y="29"/>
                  <a:pt x="42" y="29"/>
                  <a:pt x="42" y="29"/>
                </a:cubicBezTo>
                <a:cubicBezTo>
                  <a:pt x="42" y="29"/>
                  <a:pt x="42" y="29"/>
                  <a:pt x="42" y="29"/>
                </a:cubicBezTo>
                <a:cubicBezTo>
                  <a:pt x="42" y="29"/>
                  <a:pt x="42" y="29"/>
                  <a:pt x="42" y="29"/>
                </a:cubicBezTo>
                <a:cubicBezTo>
                  <a:pt x="42" y="29"/>
                  <a:pt x="42" y="29"/>
                  <a:pt x="42" y="29"/>
                </a:cubicBezTo>
                <a:cubicBezTo>
                  <a:pt x="42" y="29"/>
                  <a:pt x="42" y="29"/>
                  <a:pt x="42" y="29"/>
                </a:cubicBezTo>
                <a:cubicBezTo>
                  <a:pt x="42" y="29"/>
                  <a:pt x="42" y="29"/>
                  <a:pt x="42" y="29"/>
                </a:cubicBezTo>
                <a:cubicBezTo>
                  <a:pt x="42" y="29"/>
                  <a:pt x="42" y="29"/>
                  <a:pt x="42" y="29"/>
                </a:cubicBezTo>
                <a:cubicBezTo>
                  <a:pt x="42" y="29"/>
                  <a:pt x="42" y="29"/>
                  <a:pt x="42" y="29"/>
                </a:cubicBezTo>
                <a:cubicBezTo>
                  <a:pt x="42" y="29"/>
                  <a:pt x="42" y="29"/>
                  <a:pt x="42" y="29"/>
                </a:cubicBezTo>
                <a:cubicBezTo>
                  <a:pt x="42" y="29"/>
                  <a:pt x="42" y="29"/>
                  <a:pt x="42" y="29"/>
                </a:cubicBezTo>
                <a:cubicBezTo>
                  <a:pt x="42" y="29"/>
                  <a:pt x="42" y="29"/>
                  <a:pt x="42" y="29"/>
                </a:cubicBezTo>
                <a:cubicBezTo>
                  <a:pt x="42" y="29"/>
                  <a:pt x="43" y="29"/>
                  <a:pt x="43" y="29"/>
                </a:cubicBezTo>
                <a:cubicBezTo>
                  <a:pt x="43" y="29"/>
                  <a:pt x="43" y="29"/>
                  <a:pt x="43" y="29"/>
                </a:cubicBezTo>
                <a:cubicBezTo>
                  <a:pt x="42" y="29"/>
                  <a:pt x="42" y="29"/>
                  <a:pt x="42" y="29"/>
                </a:cubicBezTo>
                <a:close/>
                <a:moveTo>
                  <a:pt x="42" y="28"/>
                </a:moveTo>
                <a:cubicBezTo>
                  <a:pt x="42" y="28"/>
                  <a:pt x="42" y="28"/>
                  <a:pt x="42" y="28"/>
                </a:cubicBezTo>
                <a:cubicBezTo>
                  <a:pt x="42" y="28"/>
                  <a:pt x="42" y="28"/>
                  <a:pt x="42" y="28"/>
                </a:cubicBezTo>
                <a:cubicBezTo>
                  <a:pt x="42" y="28"/>
                  <a:pt x="42" y="28"/>
                  <a:pt x="42" y="28"/>
                </a:cubicBezTo>
                <a:cubicBezTo>
                  <a:pt x="42" y="28"/>
                  <a:pt x="42" y="28"/>
                  <a:pt x="42" y="28"/>
                </a:cubicBezTo>
                <a:cubicBezTo>
                  <a:pt x="42" y="28"/>
                  <a:pt x="42" y="28"/>
                  <a:pt x="42" y="28"/>
                </a:cubicBezTo>
                <a:cubicBezTo>
                  <a:pt x="42" y="28"/>
                  <a:pt x="42" y="28"/>
                  <a:pt x="42" y="28"/>
                </a:cubicBezTo>
                <a:cubicBezTo>
                  <a:pt x="42" y="28"/>
                  <a:pt x="42" y="28"/>
                  <a:pt x="42" y="28"/>
                </a:cubicBezTo>
                <a:cubicBezTo>
                  <a:pt x="42" y="28"/>
                  <a:pt x="42" y="28"/>
                  <a:pt x="42" y="28"/>
                </a:cubicBezTo>
                <a:cubicBezTo>
                  <a:pt x="42" y="28"/>
                  <a:pt x="42" y="28"/>
                  <a:pt x="42" y="28"/>
                </a:cubicBezTo>
                <a:cubicBezTo>
                  <a:pt x="42" y="28"/>
                  <a:pt x="42" y="28"/>
                  <a:pt x="42" y="28"/>
                </a:cubicBezTo>
                <a:cubicBezTo>
                  <a:pt x="42" y="28"/>
                  <a:pt x="42" y="28"/>
                  <a:pt x="42" y="28"/>
                </a:cubicBezTo>
                <a:cubicBezTo>
                  <a:pt x="42" y="28"/>
                  <a:pt x="42" y="28"/>
                  <a:pt x="42" y="28"/>
                </a:cubicBezTo>
                <a:cubicBezTo>
                  <a:pt x="42" y="28"/>
                  <a:pt x="42" y="28"/>
                  <a:pt x="42" y="28"/>
                </a:cubicBezTo>
                <a:cubicBezTo>
                  <a:pt x="42" y="28"/>
                  <a:pt x="42" y="28"/>
                  <a:pt x="42" y="28"/>
                </a:cubicBezTo>
                <a:cubicBezTo>
                  <a:pt x="42" y="28"/>
                  <a:pt x="42" y="28"/>
                  <a:pt x="42" y="28"/>
                </a:cubicBezTo>
                <a:cubicBezTo>
                  <a:pt x="42" y="28"/>
                  <a:pt x="42" y="28"/>
                  <a:pt x="42" y="28"/>
                </a:cubicBezTo>
                <a:cubicBezTo>
                  <a:pt x="42" y="28"/>
                  <a:pt x="42" y="28"/>
                  <a:pt x="42" y="28"/>
                </a:cubicBezTo>
                <a:close/>
                <a:moveTo>
                  <a:pt x="42" y="29"/>
                </a:moveTo>
                <a:cubicBezTo>
                  <a:pt x="42" y="29"/>
                  <a:pt x="42" y="29"/>
                  <a:pt x="42" y="29"/>
                </a:cubicBezTo>
                <a:cubicBezTo>
                  <a:pt x="42" y="29"/>
                  <a:pt x="42" y="29"/>
                  <a:pt x="42" y="29"/>
                </a:cubicBezTo>
                <a:cubicBezTo>
                  <a:pt x="42" y="29"/>
                  <a:pt x="42" y="29"/>
                  <a:pt x="42" y="29"/>
                </a:cubicBezTo>
                <a:cubicBezTo>
                  <a:pt x="42" y="29"/>
                  <a:pt x="42" y="29"/>
                  <a:pt x="42" y="29"/>
                </a:cubicBezTo>
                <a:cubicBezTo>
                  <a:pt x="42" y="29"/>
                  <a:pt x="42" y="29"/>
                  <a:pt x="42" y="29"/>
                </a:cubicBezTo>
                <a:cubicBezTo>
                  <a:pt x="42" y="29"/>
                  <a:pt x="42" y="29"/>
                  <a:pt x="42" y="29"/>
                </a:cubicBezTo>
                <a:cubicBezTo>
                  <a:pt x="42" y="29"/>
                  <a:pt x="42" y="29"/>
                  <a:pt x="42" y="29"/>
                </a:cubicBezTo>
                <a:cubicBezTo>
                  <a:pt x="42" y="29"/>
                  <a:pt x="42" y="29"/>
                  <a:pt x="42" y="29"/>
                </a:cubicBezTo>
                <a:close/>
                <a:moveTo>
                  <a:pt x="42" y="29"/>
                </a:moveTo>
                <a:cubicBezTo>
                  <a:pt x="42" y="29"/>
                  <a:pt x="42" y="29"/>
                  <a:pt x="42" y="29"/>
                </a:cubicBezTo>
                <a:cubicBezTo>
                  <a:pt x="42" y="29"/>
                  <a:pt x="42" y="29"/>
                  <a:pt x="42" y="29"/>
                </a:cubicBezTo>
                <a:cubicBezTo>
                  <a:pt x="42" y="29"/>
                  <a:pt x="42" y="29"/>
                  <a:pt x="42" y="29"/>
                </a:cubicBezTo>
                <a:cubicBezTo>
                  <a:pt x="42" y="29"/>
                  <a:pt x="42" y="29"/>
                  <a:pt x="42" y="29"/>
                </a:cubicBezTo>
                <a:cubicBezTo>
                  <a:pt x="42" y="29"/>
                  <a:pt x="42" y="29"/>
                  <a:pt x="42" y="29"/>
                </a:cubicBezTo>
                <a:cubicBezTo>
                  <a:pt x="42" y="29"/>
                  <a:pt x="42" y="29"/>
                  <a:pt x="42" y="29"/>
                </a:cubicBezTo>
                <a:cubicBezTo>
                  <a:pt x="42" y="29"/>
                  <a:pt x="42" y="29"/>
                  <a:pt x="42" y="29"/>
                </a:cubicBezTo>
                <a:cubicBezTo>
                  <a:pt x="42" y="29"/>
                  <a:pt x="42" y="29"/>
                  <a:pt x="42" y="29"/>
                </a:cubicBezTo>
                <a:cubicBezTo>
                  <a:pt x="42" y="29"/>
                  <a:pt x="42" y="29"/>
                  <a:pt x="42" y="29"/>
                </a:cubicBezTo>
                <a:cubicBezTo>
                  <a:pt x="42" y="29"/>
                  <a:pt x="42" y="29"/>
                  <a:pt x="42" y="29"/>
                </a:cubicBezTo>
                <a:cubicBezTo>
                  <a:pt x="42" y="29"/>
                  <a:pt x="42" y="29"/>
                  <a:pt x="42" y="29"/>
                </a:cubicBezTo>
                <a:cubicBezTo>
                  <a:pt x="42" y="29"/>
                  <a:pt x="42" y="29"/>
                  <a:pt x="42" y="29"/>
                </a:cubicBezTo>
                <a:cubicBezTo>
                  <a:pt x="42" y="29"/>
                  <a:pt x="42" y="29"/>
                  <a:pt x="42" y="29"/>
                </a:cubicBezTo>
                <a:cubicBezTo>
                  <a:pt x="42" y="29"/>
                  <a:pt x="42" y="29"/>
                  <a:pt x="42" y="29"/>
                </a:cubicBezTo>
                <a:cubicBezTo>
                  <a:pt x="42" y="29"/>
                  <a:pt x="42" y="29"/>
                  <a:pt x="42" y="29"/>
                </a:cubicBezTo>
                <a:cubicBezTo>
                  <a:pt x="42" y="29"/>
                  <a:pt x="42" y="29"/>
                  <a:pt x="42" y="29"/>
                </a:cubicBezTo>
                <a:cubicBezTo>
                  <a:pt x="42" y="29"/>
                  <a:pt x="42" y="29"/>
                  <a:pt x="42" y="29"/>
                </a:cubicBezTo>
                <a:cubicBezTo>
                  <a:pt x="42" y="29"/>
                  <a:pt x="42" y="29"/>
                  <a:pt x="42" y="29"/>
                </a:cubicBezTo>
                <a:cubicBezTo>
                  <a:pt x="42" y="29"/>
                  <a:pt x="42" y="29"/>
                  <a:pt x="42" y="29"/>
                </a:cubicBezTo>
                <a:cubicBezTo>
                  <a:pt x="42" y="29"/>
                  <a:pt x="42" y="29"/>
                  <a:pt x="42" y="29"/>
                </a:cubicBezTo>
                <a:cubicBezTo>
                  <a:pt x="42" y="29"/>
                  <a:pt x="42" y="29"/>
                  <a:pt x="42" y="29"/>
                </a:cubicBezTo>
                <a:cubicBezTo>
                  <a:pt x="42" y="29"/>
                  <a:pt x="42" y="29"/>
                  <a:pt x="42" y="29"/>
                </a:cubicBezTo>
                <a:cubicBezTo>
                  <a:pt x="42" y="29"/>
                  <a:pt x="42" y="29"/>
                  <a:pt x="42" y="29"/>
                </a:cubicBezTo>
                <a:cubicBezTo>
                  <a:pt x="42" y="29"/>
                  <a:pt x="42" y="29"/>
                  <a:pt x="42" y="29"/>
                </a:cubicBezTo>
                <a:cubicBezTo>
                  <a:pt x="42" y="29"/>
                  <a:pt x="42" y="29"/>
                  <a:pt x="42" y="29"/>
                </a:cubicBezTo>
                <a:cubicBezTo>
                  <a:pt x="42" y="29"/>
                  <a:pt x="42" y="29"/>
                  <a:pt x="42" y="29"/>
                </a:cubicBezTo>
                <a:cubicBezTo>
                  <a:pt x="42" y="29"/>
                  <a:pt x="42" y="29"/>
                  <a:pt x="42" y="29"/>
                </a:cubicBezTo>
                <a:cubicBezTo>
                  <a:pt x="42" y="29"/>
                  <a:pt x="42" y="29"/>
                  <a:pt x="42" y="29"/>
                </a:cubicBezTo>
                <a:cubicBezTo>
                  <a:pt x="42" y="29"/>
                  <a:pt x="42" y="29"/>
                  <a:pt x="42" y="29"/>
                </a:cubicBezTo>
                <a:cubicBezTo>
                  <a:pt x="42" y="29"/>
                  <a:pt x="42" y="29"/>
                  <a:pt x="42" y="29"/>
                </a:cubicBezTo>
                <a:cubicBezTo>
                  <a:pt x="42" y="29"/>
                  <a:pt x="42" y="29"/>
                  <a:pt x="42" y="29"/>
                </a:cubicBezTo>
                <a:close/>
                <a:moveTo>
                  <a:pt x="42" y="28"/>
                </a:moveTo>
                <a:cubicBezTo>
                  <a:pt x="42" y="28"/>
                  <a:pt x="42" y="28"/>
                  <a:pt x="42" y="28"/>
                </a:cubicBezTo>
                <a:cubicBezTo>
                  <a:pt x="42" y="28"/>
                  <a:pt x="42" y="28"/>
                  <a:pt x="42" y="28"/>
                </a:cubicBezTo>
                <a:cubicBezTo>
                  <a:pt x="42" y="28"/>
                  <a:pt x="42" y="28"/>
                  <a:pt x="42" y="28"/>
                </a:cubicBezTo>
                <a:cubicBezTo>
                  <a:pt x="42" y="28"/>
                  <a:pt x="42" y="28"/>
                  <a:pt x="42" y="28"/>
                </a:cubicBezTo>
                <a:cubicBezTo>
                  <a:pt x="42" y="28"/>
                  <a:pt x="42" y="28"/>
                  <a:pt x="42" y="28"/>
                </a:cubicBezTo>
                <a:cubicBezTo>
                  <a:pt x="42" y="28"/>
                  <a:pt x="42" y="28"/>
                  <a:pt x="42" y="28"/>
                </a:cubicBezTo>
                <a:cubicBezTo>
                  <a:pt x="42" y="28"/>
                  <a:pt x="42" y="28"/>
                  <a:pt x="42" y="28"/>
                </a:cubicBezTo>
                <a:cubicBezTo>
                  <a:pt x="42" y="28"/>
                  <a:pt x="42" y="29"/>
                  <a:pt x="42" y="29"/>
                </a:cubicBezTo>
                <a:cubicBezTo>
                  <a:pt x="42" y="29"/>
                  <a:pt x="42" y="29"/>
                  <a:pt x="42" y="29"/>
                </a:cubicBezTo>
                <a:cubicBezTo>
                  <a:pt x="42" y="29"/>
                  <a:pt x="42" y="29"/>
                  <a:pt x="42" y="29"/>
                </a:cubicBezTo>
                <a:cubicBezTo>
                  <a:pt x="42" y="29"/>
                  <a:pt x="42" y="29"/>
                  <a:pt x="42" y="29"/>
                </a:cubicBezTo>
                <a:cubicBezTo>
                  <a:pt x="42" y="29"/>
                  <a:pt x="42" y="29"/>
                  <a:pt x="42" y="29"/>
                </a:cubicBezTo>
                <a:cubicBezTo>
                  <a:pt x="42" y="29"/>
                  <a:pt x="42" y="29"/>
                  <a:pt x="42" y="29"/>
                </a:cubicBezTo>
                <a:cubicBezTo>
                  <a:pt x="42" y="29"/>
                  <a:pt x="42" y="29"/>
                  <a:pt x="42" y="29"/>
                </a:cubicBezTo>
                <a:cubicBezTo>
                  <a:pt x="42" y="29"/>
                  <a:pt x="42" y="29"/>
                  <a:pt x="42" y="29"/>
                </a:cubicBezTo>
                <a:cubicBezTo>
                  <a:pt x="42" y="29"/>
                  <a:pt x="42" y="29"/>
                  <a:pt x="42" y="29"/>
                </a:cubicBezTo>
                <a:cubicBezTo>
                  <a:pt x="42" y="29"/>
                  <a:pt x="42" y="29"/>
                  <a:pt x="42" y="29"/>
                </a:cubicBezTo>
                <a:cubicBezTo>
                  <a:pt x="42" y="29"/>
                  <a:pt x="42" y="29"/>
                  <a:pt x="42" y="29"/>
                </a:cubicBezTo>
                <a:cubicBezTo>
                  <a:pt x="42" y="29"/>
                  <a:pt x="42" y="29"/>
                  <a:pt x="42" y="29"/>
                </a:cubicBezTo>
                <a:cubicBezTo>
                  <a:pt x="42" y="29"/>
                  <a:pt x="42" y="29"/>
                  <a:pt x="42" y="28"/>
                </a:cubicBezTo>
                <a:cubicBezTo>
                  <a:pt x="42" y="28"/>
                  <a:pt x="42" y="28"/>
                  <a:pt x="42" y="28"/>
                </a:cubicBezTo>
                <a:cubicBezTo>
                  <a:pt x="42" y="28"/>
                  <a:pt x="42" y="28"/>
                  <a:pt x="42" y="28"/>
                </a:cubicBezTo>
                <a:cubicBezTo>
                  <a:pt x="42" y="28"/>
                  <a:pt x="42" y="28"/>
                  <a:pt x="42" y="28"/>
                </a:cubicBezTo>
                <a:cubicBezTo>
                  <a:pt x="42" y="28"/>
                  <a:pt x="42" y="28"/>
                  <a:pt x="42" y="28"/>
                </a:cubicBezTo>
                <a:close/>
                <a:moveTo>
                  <a:pt x="42" y="28"/>
                </a:moveTo>
                <a:cubicBezTo>
                  <a:pt x="42" y="28"/>
                  <a:pt x="42" y="28"/>
                  <a:pt x="42" y="28"/>
                </a:cubicBezTo>
                <a:cubicBezTo>
                  <a:pt x="42" y="28"/>
                  <a:pt x="42" y="28"/>
                  <a:pt x="42" y="28"/>
                </a:cubicBezTo>
                <a:cubicBezTo>
                  <a:pt x="42" y="28"/>
                  <a:pt x="42" y="28"/>
                  <a:pt x="42" y="28"/>
                </a:cubicBezTo>
                <a:cubicBezTo>
                  <a:pt x="42" y="28"/>
                  <a:pt x="42" y="28"/>
                  <a:pt x="42" y="28"/>
                </a:cubicBezTo>
                <a:cubicBezTo>
                  <a:pt x="42" y="28"/>
                  <a:pt x="42" y="28"/>
                  <a:pt x="42" y="28"/>
                </a:cubicBezTo>
                <a:cubicBezTo>
                  <a:pt x="42" y="28"/>
                  <a:pt x="42" y="28"/>
                  <a:pt x="42" y="28"/>
                </a:cubicBezTo>
                <a:cubicBezTo>
                  <a:pt x="42" y="28"/>
                  <a:pt x="42" y="28"/>
                  <a:pt x="42" y="28"/>
                </a:cubicBezTo>
                <a:cubicBezTo>
                  <a:pt x="42" y="28"/>
                  <a:pt x="42" y="28"/>
                  <a:pt x="42" y="28"/>
                </a:cubicBezTo>
                <a:cubicBezTo>
                  <a:pt x="42" y="28"/>
                  <a:pt x="42" y="28"/>
                  <a:pt x="42" y="28"/>
                </a:cubicBezTo>
                <a:cubicBezTo>
                  <a:pt x="42" y="28"/>
                  <a:pt x="42" y="28"/>
                  <a:pt x="42" y="28"/>
                </a:cubicBezTo>
                <a:cubicBezTo>
                  <a:pt x="42" y="28"/>
                  <a:pt x="42" y="28"/>
                  <a:pt x="42" y="28"/>
                </a:cubicBezTo>
                <a:cubicBezTo>
                  <a:pt x="42" y="28"/>
                  <a:pt x="42" y="28"/>
                  <a:pt x="42" y="28"/>
                </a:cubicBezTo>
                <a:close/>
                <a:moveTo>
                  <a:pt x="43" y="25"/>
                </a:moveTo>
                <a:cubicBezTo>
                  <a:pt x="43" y="25"/>
                  <a:pt x="43" y="25"/>
                  <a:pt x="43" y="25"/>
                </a:cubicBezTo>
                <a:cubicBezTo>
                  <a:pt x="42" y="25"/>
                  <a:pt x="42" y="25"/>
                  <a:pt x="42" y="25"/>
                </a:cubicBezTo>
                <a:cubicBezTo>
                  <a:pt x="42" y="25"/>
                  <a:pt x="42" y="25"/>
                  <a:pt x="42" y="25"/>
                </a:cubicBezTo>
                <a:cubicBezTo>
                  <a:pt x="42" y="25"/>
                  <a:pt x="42" y="26"/>
                  <a:pt x="42" y="26"/>
                </a:cubicBezTo>
                <a:cubicBezTo>
                  <a:pt x="42" y="26"/>
                  <a:pt x="42" y="26"/>
                  <a:pt x="42" y="26"/>
                </a:cubicBezTo>
                <a:cubicBezTo>
                  <a:pt x="42" y="26"/>
                  <a:pt x="42" y="26"/>
                  <a:pt x="42" y="26"/>
                </a:cubicBezTo>
                <a:cubicBezTo>
                  <a:pt x="42" y="26"/>
                  <a:pt x="42" y="26"/>
                  <a:pt x="42" y="26"/>
                </a:cubicBezTo>
                <a:cubicBezTo>
                  <a:pt x="42" y="26"/>
                  <a:pt x="42" y="26"/>
                  <a:pt x="42" y="26"/>
                </a:cubicBezTo>
                <a:cubicBezTo>
                  <a:pt x="42" y="26"/>
                  <a:pt x="42" y="26"/>
                  <a:pt x="42" y="26"/>
                </a:cubicBezTo>
                <a:cubicBezTo>
                  <a:pt x="42" y="26"/>
                  <a:pt x="42" y="26"/>
                  <a:pt x="42" y="26"/>
                </a:cubicBezTo>
                <a:cubicBezTo>
                  <a:pt x="42" y="26"/>
                  <a:pt x="42" y="26"/>
                  <a:pt x="42" y="26"/>
                </a:cubicBezTo>
                <a:cubicBezTo>
                  <a:pt x="42" y="26"/>
                  <a:pt x="42" y="26"/>
                  <a:pt x="42" y="26"/>
                </a:cubicBezTo>
                <a:cubicBezTo>
                  <a:pt x="42" y="26"/>
                  <a:pt x="42" y="26"/>
                  <a:pt x="42" y="26"/>
                </a:cubicBezTo>
                <a:cubicBezTo>
                  <a:pt x="42" y="26"/>
                  <a:pt x="42" y="26"/>
                  <a:pt x="42" y="26"/>
                </a:cubicBezTo>
                <a:cubicBezTo>
                  <a:pt x="42" y="26"/>
                  <a:pt x="42" y="26"/>
                  <a:pt x="42" y="26"/>
                </a:cubicBezTo>
                <a:cubicBezTo>
                  <a:pt x="42" y="26"/>
                  <a:pt x="42" y="26"/>
                  <a:pt x="42" y="26"/>
                </a:cubicBezTo>
                <a:cubicBezTo>
                  <a:pt x="42" y="26"/>
                  <a:pt x="42" y="26"/>
                  <a:pt x="43" y="26"/>
                </a:cubicBezTo>
                <a:cubicBezTo>
                  <a:pt x="43" y="26"/>
                  <a:pt x="43" y="26"/>
                  <a:pt x="43" y="26"/>
                </a:cubicBezTo>
                <a:cubicBezTo>
                  <a:pt x="43" y="26"/>
                  <a:pt x="43" y="26"/>
                  <a:pt x="43" y="26"/>
                </a:cubicBezTo>
                <a:cubicBezTo>
                  <a:pt x="43" y="26"/>
                  <a:pt x="43" y="26"/>
                  <a:pt x="43" y="26"/>
                </a:cubicBezTo>
                <a:cubicBezTo>
                  <a:pt x="43" y="26"/>
                  <a:pt x="43" y="26"/>
                  <a:pt x="43" y="26"/>
                </a:cubicBezTo>
                <a:cubicBezTo>
                  <a:pt x="43" y="26"/>
                  <a:pt x="43" y="26"/>
                  <a:pt x="43" y="26"/>
                </a:cubicBezTo>
                <a:cubicBezTo>
                  <a:pt x="42" y="26"/>
                  <a:pt x="43" y="26"/>
                  <a:pt x="43" y="26"/>
                </a:cubicBezTo>
                <a:cubicBezTo>
                  <a:pt x="43" y="26"/>
                  <a:pt x="43" y="26"/>
                  <a:pt x="43" y="26"/>
                </a:cubicBezTo>
                <a:cubicBezTo>
                  <a:pt x="43" y="26"/>
                  <a:pt x="43" y="26"/>
                  <a:pt x="43" y="26"/>
                </a:cubicBezTo>
                <a:cubicBezTo>
                  <a:pt x="43" y="26"/>
                  <a:pt x="43" y="26"/>
                  <a:pt x="43" y="26"/>
                </a:cubicBezTo>
                <a:cubicBezTo>
                  <a:pt x="43" y="26"/>
                  <a:pt x="43" y="26"/>
                  <a:pt x="43" y="26"/>
                </a:cubicBezTo>
                <a:cubicBezTo>
                  <a:pt x="43" y="26"/>
                  <a:pt x="43" y="26"/>
                  <a:pt x="43" y="26"/>
                </a:cubicBezTo>
                <a:cubicBezTo>
                  <a:pt x="43" y="26"/>
                  <a:pt x="43" y="26"/>
                  <a:pt x="43" y="26"/>
                </a:cubicBezTo>
                <a:cubicBezTo>
                  <a:pt x="43" y="26"/>
                  <a:pt x="43" y="26"/>
                  <a:pt x="43" y="26"/>
                </a:cubicBezTo>
                <a:cubicBezTo>
                  <a:pt x="43" y="25"/>
                  <a:pt x="43" y="25"/>
                  <a:pt x="43" y="25"/>
                </a:cubicBezTo>
                <a:cubicBezTo>
                  <a:pt x="43" y="25"/>
                  <a:pt x="43" y="25"/>
                  <a:pt x="43" y="25"/>
                </a:cubicBezTo>
                <a:cubicBezTo>
                  <a:pt x="43" y="25"/>
                  <a:pt x="43" y="25"/>
                  <a:pt x="43" y="25"/>
                </a:cubicBezTo>
                <a:cubicBezTo>
                  <a:pt x="43" y="25"/>
                  <a:pt x="43" y="25"/>
                  <a:pt x="43" y="25"/>
                </a:cubicBezTo>
                <a:cubicBezTo>
                  <a:pt x="43" y="25"/>
                  <a:pt x="43" y="25"/>
                  <a:pt x="42" y="25"/>
                </a:cubicBezTo>
                <a:cubicBezTo>
                  <a:pt x="42" y="25"/>
                  <a:pt x="42" y="25"/>
                  <a:pt x="42" y="25"/>
                </a:cubicBezTo>
                <a:cubicBezTo>
                  <a:pt x="42" y="25"/>
                  <a:pt x="42" y="25"/>
                  <a:pt x="43" y="25"/>
                </a:cubicBezTo>
                <a:close/>
                <a:moveTo>
                  <a:pt x="43" y="28"/>
                </a:moveTo>
                <a:cubicBezTo>
                  <a:pt x="43" y="28"/>
                  <a:pt x="43" y="28"/>
                  <a:pt x="43" y="28"/>
                </a:cubicBezTo>
                <a:cubicBezTo>
                  <a:pt x="43" y="28"/>
                  <a:pt x="43" y="28"/>
                  <a:pt x="43" y="28"/>
                </a:cubicBezTo>
                <a:cubicBezTo>
                  <a:pt x="43" y="28"/>
                  <a:pt x="43" y="28"/>
                  <a:pt x="43" y="28"/>
                </a:cubicBezTo>
                <a:cubicBezTo>
                  <a:pt x="43" y="28"/>
                  <a:pt x="43" y="28"/>
                  <a:pt x="43" y="28"/>
                </a:cubicBezTo>
                <a:cubicBezTo>
                  <a:pt x="43" y="28"/>
                  <a:pt x="43" y="28"/>
                  <a:pt x="43" y="28"/>
                </a:cubicBezTo>
                <a:cubicBezTo>
                  <a:pt x="43" y="28"/>
                  <a:pt x="43" y="28"/>
                  <a:pt x="43" y="28"/>
                </a:cubicBezTo>
                <a:cubicBezTo>
                  <a:pt x="43" y="28"/>
                  <a:pt x="43" y="28"/>
                  <a:pt x="43" y="28"/>
                </a:cubicBezTo>
                <a:cubicBezTo>
                  <a:pt x="43" y="28"/>
                  <a:pt x="43" y="28"/>
                  <a:pt x="43" y="28"/>
                </a:cubicBezTo>
                <a:cubicBezTo>
                  <a:pt x="43" y="28"/>
                  <a:pt x="43" y="28"/>
                  <a:pt x="43" y="28"/>
                </a:cubicBezTo>
                <a:cubicBezTo>
                  <a:pt x="43" y="28"/>
                  <a:pt x="43" y="28"/>
                  <a:pt x="43" y="28"/>
                </a:cubicBezTo>
                <a:cubicBezTo>
                  <a:pt x="43" y="28"/>
                  <a:pt x="43" y="28"/>
                  <a:pt x="43" y="27"/>
                </a:cubicBezTo>
                <a:cubicBezTo>
                  <a:pt x="43" y="27"/>
                  <a:pt x="43" y="27"/>
                  <a:pt x="43" y="27"/>
                </a:cubicBezTo>
                <a:cubicBezTo>
                  <a:pt x="43" y="27"/>
                  <a:pt x="43" y="27"/>
                  <a:pt x="43" y="27"/>
                </a:cubicBezTo>
                <a:cubicBezTo>
                  <a:pt x="43" y="27"/>
                  <a:pt x="43" y="27"/>
                  <a:pt x="43" y="27"/>
                </a:cubicBezTo>
                <a:cubicBezTo>
                  <a:pt x="43" y="27"/>
                  <a:pt x="43" y="27"/>
                  <a:pt x="43" y="28"/>
                </a:cubicBezTo>
                <a:cubicBezTo>
                  <a:pt x="43" y="28"/>
                  <a:pt x="43" y="28"/>
                  <a:pt x="43" y="28"/>
                </a:cubicBezTo>
                <a:cubicBezTo>
                  <a:pt x="43" y="28"/>
                  <a:pt x="43" y="28"/>
                  <a:pt x="43" y="28"/>
                </a:cubicBezTo>
                <a:cubicBezTo>
                  <a:pt x="43" y="28"/>
                  <a:pt x="43" y="28"/>
                  <a:pt x="43" y="28"/>
                </a:cubicBezTo>
                <a:cubicBezTo>
                  <a:pt x="43" y="28"/>
                  <a:pt x="43" y="28"/>
                  <a:pt x="43" y="28"/>
                </a:cubicBezTo>
                <a:cubicBezTo>
                  <a:pt x="43" y="28"/>
                  <a:pt x="43" y="28"/>
                  <a:pt x="43" y="28"/>
                </a:cubicBezTo>
                <a:cubicBezTo>
                  <a:pt x="43" y="28"/>
                  <a:pt x="43" y="28"/>
                  <a:pt x="43" y="28"/>
                </a:cubicBezTo>
                <a:cubicBezTo>
                  <a:pt x="43" y="28"/>
                  <a:pt x="43" y="28"/>
                  <a:pt x="43" y="28"/>
                </a:cubicBezTo>
                <a:cubicBezTo>
                  <a:pt x="43" y="28"/>
                  <a:pt x="43" y="28"/>
                  <a:pt x="43" y="28"/>
                </a:cubicBezTo>
                <a:cubicBezTo>
                  <a:pt x="43" y="28"/>
                  <a:pt x="43" y="28"/>
                  <a:pt x="43" y="28"/>
                </a:cubicBezTo>
                <a:cubicBezTo>
                  <a:pt x="43" y="28"/>
                  <a:pt x="43" y="28"/>
                  <a:pt x="43" y="28"/>
                </a:cubicBezTo>
                <a:cubicBezTo>
                  <a:pt x="43" y="28"/>
                  <a:pt x="43" y="28"/>
                  <a:pt x="43" y="28"/>
                </a:cubicBezTo>
                <a:cubicBezTo>
                  <a:pt x="43" y="28"/>
                  <a:pt x="43" y="28"/>
                  <a:pt x="43" y="28"/>
                </a:cubicBezTo>
                <a:cubicBezTo>
                  <a:pt x="43" y="28"/>
                  <a:pt x="43" y="28"/>
                  <a:pt x="43" y="28"/>
                </a:cubicBezTo>
                <a:cubicBezTo>
                  <a:pt x="43" y="28"/>
                  <a:pt x="43" y="28"/>
                  <a:pt x="43" y="28"/>
                </a:cubicBezTo>
                <a:cubicBezTo>
                  <a:pt x="43" y="28"/>
                  <a:pt x="43" y="28"/>
                  <a:pt x="43" y="28"/>
                </a:cubicBezTo>
                <a:cubicBezTo>
                  <a:pt x="43" y="28"/>
                  <a:pt x="43" y="28"/>
                  <a:pt x="43" y="28"/>
                </a:cubicBezTo>
                <a:cubicBezTo>
                  <a:pt x="43" y="28"/>
                  <a:pt x="43" y="28"/>
                  <a:pt x="43" y="28"/>
                </a:cubicBezTo>
                <a:cubicBezTo>
                  <a:pt x="43" y="28"/>
                  <a:pt x="43" y="28"/>
                  <a:pt x="43" y="28"/>
                </a:cubicBezTo>
                <a:close/>
                <a:moveTo>
                  <a:pt x="43" y="28"/>
                </a:moveTo>
                <a:cubicBezTo>
                  <a:pt x="43" y="28"/>
                  <a:pt x="43" y="28"/>
                  <a:pt x="43" y="28"/>
                </a:cubicBezTo>
                <a:cubicBezTo>
                  <a:pt x="43" y="28"/>
                  <a:pt x="43" y="28"/>
                  <a:pt x="43" y="28"/>
                </a:cubicBezTo>
                <a:cubicBezTo>
                  <a:pt x="43" y="28"/>
                  <a:pt x="43" y="28"/>
                  <a:pt x="43" y="28"/>
                </a:cubicBezTo>
                <a:cubicBezTo>
                  <a:pt x="43" y="28"/>
                  <a:pt x="43" y="28"/>
                  <a:pt x="43" y="28"/>
                </a:cubicBezTo>
                <a:cubicBezTo>
                  <a:pt x="43" y="28"/>
                  <a:pt x="43" y="28"/>
                  <a:pt x="43" y="28"/>
                </a:cubicBezTo>
                <a:cubicBezTo>
                  <a:pt x="43" y="28"/>
                  <a:pt x="43" y="28"/>
                  <a:pt x="43" y="28"/>
                </a:cubicBezTo>
                <a:cubicBezTo>
                  <a:pt x="43" y="28"/>
                  <a:pt x="43" y="28"/>
                  <a:pt x="43" y="28"/>
                </a:cubicBezTo>
                <a:cubicBezTo>
                  <a:pt x="43" y="28"/>
                  <a:pt x="43" y="28"/>
                  <a:pt x="43" y="28"/>
                </a:cubicBezTo>
                <a:cubicBezTo>
                  <a:pt x="43" y="28"/>
                  <a:pt x="43" y="28"/>
                  <a:pt x="43" y="28"/>
                </a:cubicBezTo>
                <a:cubicBezTo>
                  <a:pt x="43" y="28"/>
                  <a:pt x="43" y="28"/>
                  <a:pt x="43" y="28"/>
                </a:cubicBezTo>
                <a:cubicBezTo>
                  <a:pt x="43" y="28"/>
                  <a:pt x="43" y="28"/>
                  <a:pt x="43" y="28"/>
                </a:cubicBezTo>
                <a:cubicBezTo>
                  <a:pt x="43" y="28"/>
                  <a:pt x="43" y="28"/>
                  <a:pt x="43" y="28"/>
                </a:cubicBezTo>
                <a:cubicBezTo>
                  <a:pt x="43" y="28"/>
                  <a:pt x="43" y="28"/>
                  <a:pt x="43" y="28"/>
                </a:cubicBezTo>
                <a:cubicBezTo>
                  <a:pt x="43" y="28"/>
                  <a:pt x="43" y="28"/>
                  <a:pt x="43" y="28"/>
                </a:cubicBezTo>
                <a:cubicBezTo>
                  <a:pt x="43" y="28"/>
                  <a:pt x="43" y="28"/>
                  <a:pt x="43" y="28"/>
                </a:cubicBezTo>
                <a:cubicBezTo>
                  <a:pt x="43" y="28"/>
                  <a:pt x="43" y="28"/>
                  <a:pt x="43" y="28"/>
                </a:cubicBezTo>
                <a:cubicBezTo>
                  <a:pt x="43" y="28"/>
                  <a:pt x="43" y="28"/>
                  <a:pt x="43" y="28"/>
                </a:cubicBezTo>
                <a:cubicBezTo>
                  <a:pt x="43" y="28"/>
                  <a:pt x="43" y="28"/>
                  <a:pt x="43" y="28"/>
                </a:cubicBezTo>
                <a:cubicBezTo>
                  <a:pt x="43" y="28"/>
                  <a:pt x="43" y="28"/>
                  <a:pt x="43" y="28"/>
                </a:cubicBezTo>
                <a:cubicBezTo>
                  <a:pt x="43" y="28"/>
                  <a:pt x="43" y="28"/>
                  <a:pt x="43" y="28"/>
                </a:cubicBezTo>
                <a:cubicBezTo>
                  <a:pt x="43" y="28"/>
                  <a:pt x="43" y="28"/>
                  <a:pt x="43" y="28"/>
                </a:cubicBezTo>
                <a:cubicBezTo>
                  <a:pt x="43" y="28"/>
                  <a:pt x="43" y="28"/>
                  <a:pt x="43" y="28"/>
                </a:cubicBezTo>
                <a:close/>
                <a:moveTo>
                  <a:pt x="42" y="28"/>
                </a:moveTo>
                <a:cubicBezTo>
                  <a:pt x="42" y="28"/>
                  <a:pt x="42" y="28"/>
                  <a:pt x="42" y="28"/>
                </a:cubicBezTo>
                <a:cubicBezTo>
                  <a:pt x="42" y="28"/>
                  <a:pt x="42" y="28"/>
                  <a:pt x="42" y="28"/>
                </a:cubicBezTo>
                <a:cubicBezTo>
                  <a:pt x="42" y="28"/>
                  <a:pt x="42" y="28"/>
                  <a:pt x="42" y="28"/>
                </a:cubicBezTo>
                <a:cubicBezTo>
                  <a:pt x="42" y="28"/>
                  <a:pt x="42" y="28"/>
                  <a:pt x="42" y="28"/>
                </a:cubicBezTo>
                <a:cubicBezTo>
                  <a:pt x="42" y="28"/>
                  <a:pt x="42" y="28"/>
                  <a:pt x="42" y="28"/>
                </a:cubicBezTo>
                <a:cubicBezTo>
                  <a:pt x="42" y="28"/>
                  <a:pt x="42" y="28"/>
                  <a:pt x="42" y="28"/>
                </a:cubicBezTo>
                <a:cubicBezTo>
                  <a:pt x="42" y="28"/>
                  <a:pt x="42" y="28"/>
                  <a:pt x="42" y="28"/>
                </a:cubicBezTo>
                <a:cubicBezTo>
                  <a:pt x="42" y="28"/>
                  <a:pt x="42" y="28"/>
                  <a:pt x="42" y="28"/>
                </a:cubicBezTo>
                <a:cubicBezTo>
                  <a:pt x="42" y="28"/>
                  <a:pt x="42" y="28"/>
                  <a:pt x="42" y="28"/>
                </a:cubicBezTo>
                <a:cubicBezTo>
                  <a:pt x="42" y="28"/>
                  <a:pt x="42" y="28"/>
                  <a:pt x="42" y="28"/>
                </a:cubicBezTo>
                <a:cubicBezTo>
                  <a:pt x="42" y="28"/>
                  <a:pt x="42" y="28"/>
                  <a:pt x="42" y="28"/>
                </a:cubicBezTo>
                <a:cubicBezTo>
                  <a:pt x="42" y="28"/>
                  <a:pt x="42" y="28"/>
                  <a:pt x="42" y="28"/>
                </a:cubicBezTo>
                <a:cubicBezTo>
                  <a:pt x="42" y="28"/>
                  <a:pt x="42" y="28"/>
                  <a:pt x="42" y="28"/>
                </a:cubicBezTo>
                <a:cubicBezTo>
                  <a:pt x="43" y="28"/>
                  <a:pt x="43" y="28"/>
                  <a:pt x="43" y="28"/>
                </a:cubicBezTo>
                <a:cubicBezTo>
                  <a:pt x="43" y="28"/>
                  <a:pt x="43" y="28"/>
                  <a:pt x="43" y="28"/>
                </a:cubicBezTo>
                <a:cubicBezTo>
                  <a:pt x="43" y="28"/>
                  <a:pt x="43" y="28"/>
                  <a:pt x="43" y="28"/>
                </a:cubicBezTo>
                <a:cubicBezTo>
                  <a:pt x="43" y="28"/>
                  <a:pt x="43" y="28"/>
                  <a:pt x="43" y="28"/>
                </a:cubicBezTo>
                <a:cubicBezTo>
                  <a:pt x="43" y="28"/>
                  <a:pt x="43" y="28"/>
                  <a:pt x="43" y="28"/>
                </a:cubicBezTo>
                <a:cubicBezTo>
                  <a:pt x="43" y="28"/>
                  <a:pt x="43" y="28"/>
                  <a:pt x="43" y="28"/>
                </a:cubicBezTo>
                <a:cubicBezTo>
                  <a:pt x="43" y="28"/>
                  <a:pt x="43" y="28"/>
                  <a:pt x="43" y="28"/>
                </a:cubicBezTo>
                <a:cubicBezTo>
                  <a:pt x="43" y="28"/>
                  <a:pt x="43" y="28"/>
                  <a:pt x="43" y="28"/>
                </a:cubicBezTo>
                <a:cubicBezTo>
                  <a:pt x="43" y="28"/>
                  <a:pt x="43" y="28"/>
                  <a:pt x="43" y="28"/>
                </a:cubicBezTo>
                <a:cubicBezTo>
                  <a:pt x="43" y="28"/>
                  <a:pt x="43" y="28"/>
                  <a:pt x="43" y="28"/>
                </a:cubicBezTo>
                <a:cubicBezTo>
                  <a:pt x="43" y="28"/>
                  <a:pt x="43" y="28"/>
                  <a:pt x="43" y="28"/>
                </a:cubicBezTo>
                <a:cubicBezTo>
                  <a:pt x="43" y="28"/>
                  <a:pt x="43" y="28"/>
                  <a:pt x="43" y="28"/>
                </a:cubicBezTo>
                <a:cubicBezTo>
                  <a:pt x="43" y="28"/>
                  <a:pt x="43" y="28"/>
                  <a:pt x="43" y="28"/>
                </a:cubicBezTo>
                <a:cubicBezTo>
                  <a:pt x="43" y="28"/>
                  <a:pt x="43" y="28"/>
                  <a:pt x="43" y="28"/>
                </a:cubicBezTo>
                <a:cubicBezTo>
                  <a:pt x="43" y="28"/>
                  <a:pt x="43" y="28"/>
                  <a:pt x="42" y="28"/>
                </a:cubicBezTo>
                <a:cubicBezTo>
                  <a:pt x="42" y="28"/>
                  <a:pt x="42" y="28"/>
                  <a:pt x="42" y="28"/>
                </a:cubicBezTo>
                <a:cubicBezTo>
                  <a:pt x="42" y="28"/>
                  <a:pt x="42" y="28"/>
                  <a:pt x="42" y="28"/>
                </a:cubicBezTo>
                <a:cubicBezTo>
                  <a:pt x="42" y="28"/>
                  <a:pt x="42" y="28"/>
                  <a:pt x="42" y="28"/>
                </a:cubicBezTo>
                <a:cubicBezTo>
                  <a:pt x="42" y="28"/>
                  <a:pt x="42" y="28"/>
                  <a:pt x="42" y="28"/>
                </a:cubicBezTo>
                <a:cubicBezTo>
                  <a:pt x="42" y="28"/>
                  <a:pt x="42" y="28"/>
                  <a:pt x="42" y="28"/>
                </a:cubicBezTo>
                <a:cubicBezTo>
                  <a:pt x="42" y="28"/>
                  <a:pt x="42" y="28"/>
                  <a:pt x="42" y="28"/>
                </a:cubicBezTo>
                <a:close/>
                <a:moveTo>
                  <a:pt x="43" y="29"/>
                </a:moveTo>
                <a:cubicBezTo>
                  <a:pt x="43" y="29"/>
                  <a:pt x="43" y="29"/>
                  <a:pt x="43" y="29"/>
                </a:cubicBezTo>
                <a:cubicBezTo>
                  <a:pt x="43" y="29"/>
                  <a:pt x="43" y="29"/>
                  <a:pt x="43" y="29"/>
                </a:cubicBezTo>
                <a:cubicBezTo>
                  <a:pt x="43" y="29"/>
                  <a:pt x="43" y="29"/>
                  <a:pt x="43" y="29"/>
                </a:cubicBezTo>
                <a:cubicBezTo>
                  <a:pt x="43" y="29"/>
                  <a:pt x="43" y="29"/>
                  <a:pt x="43" y="29"/>
                </a:cubicBezTo>
                <a:cubicBezTo>
                  <a:pt x="43" y="29"/>
                  <a:pt x="43" y="29"/>
                  <a:pt x="43" y="29"/>
                </a:cubicBezTo>
                <a:cubicBezTo>
                  <a:pt x="43" y="29"/>
                  <a:pt x="43" y="29"/>
                  <a:pt x="43" y="29"/>
                </a:cubicBezTo>
                <a:cubicBezTo>
                  <a:pt x="43" y="29"/>
                  <a:pt x="43" y="29"/>
                  <a:pt x="43" y="29"/>
                </a:cubicBezTo>
                <a:cubicBezTo>
                  <a:pt x="43" y="29"/>
                  <a:pt x="43" y="29"/>
                  <a:pt x="43" y="29"/>
                </a:cubicBezTo>
                <a:cubicBezTo>
                  <a:pt x="43" y="29"/>
                  <a:pt x="43" y="29"/>
                  <a:pt x="43" y="29"/>
                </a:cubicBezTo>
                <a:cubicBezTo>
                  <a:pt x="43" y="29"/>
                  <a:pt x="43" y="29"/>
                  <a:pt x="43" y="29"/>
                </a:cubicBezTo>
                <a:cubicBezTo>
                  <a:pt x="43" y="29"/>
                  <a:pt x="43" y="29"/>
                  <a:pt x="43" y="29"/>
                </a:cubicBezTo>
                <a:close/>
                <a:moveTo>
                  <a:pt x="43" y="29"/>
                </a:moveTo>
                <a:cubicBezTo>
                  <a:pt x="43" y="29"/>
                  <a:pt x="43" y="29"/>
                  <a:pt x="43" y="29"/>
                </a:cubicBezTo>
                <a:cubicBezTo>
                  <a:pt x="43" y="29"/>
                  <a:pt x="43" y="29"/>
                  <a:pt x="43" y="29"/>
                </a:cubicBezTo>
                <a:cubicBezTo>
                  <a:pt x="43" y="29"/>
                  <a:pt x="43" y="29"/>
                  <a:pt x="43" y="29"/>
                </a:cubicBezTo>
                <a:cubicBezTo>
                  <a:pt x="43" y="29"/>
                  <a:pt x="43" y="29"/>
                  <a:pt x="43" y="29"/>
                </a:cubicBezTo>
                <a:cubicBezTo>
                  <a:pt x="43" y="29"/>
                  <a:pt x="43" y="29"/>
                  <a:pt x="43" y="29"/>
                </a:cubicBezTo>
                <a:cubicBezTo>
                  <a:pt x="43" y="29"/>
                  <a:pt x="43" y="29"/>
                  <a:pt x="43" y="29"/>
                </a:cubicBezTo>
                <a:cubicBezTo>
                  <a:pt x="43" y="29"/>
                  <a:pt x="43" y="29"/>
                  <a:pt x="43" y="29"/>
                </a:cubicBezTo>
                <a:cubicBezTo>
                  <a:pt x="43" y="29"/>
                  <a:pt x="43" y="29"/>
                  <a:pt x="43" y="29"/>
                </a:cubicBezTo>
                <a:cubicBezTo>
                  <a:pt x="43" y="29"/>
                  <a:pt x="43" y="29"/>
                  <a:pt x="43" y="29"/>
                </a:cubicBezTo>
                <a:cubicBezTo>
                  <a:pt x="43" y="29"/>
                  <a:pt x="43" y="29"/>
                  <a:pt x="43" y="29"/>
                </a:cubicBezTo>
                <a:cubicBezTo>
                  <a:pt x="43" y="29"/>
                  <a:pt x="43" y="29"/>
                  <a:pt x="43" y="29"/>
                </a:cubicBezTo>
                <a:cubicBezTo>
                  <a:pt x="43" y="29"/>
                  <a:pt x="43" y="29"/>
                  <a:pt x="43" y="29"/>
                </a:cubicBezTo>
                <a:cubicBezTo>
                  <a:pt x="43" y="29"/>
                  <a:pt x="43" y="29"/>
                  <a:pt x="43" y="29"/>
                </a:cubicBezTo>
                <a:cubicBezTo>
                  <a:pt x="43" y="29"/>
                  <a:pt x="43" y="29"/>
                  <a:pt x="43" y="29"/>
                </a:cubicBezTo>
                <a:close/>
                <a:moveTo>
                  <a:pt x="43" y="29"/>
                </a:moveTo>
                <a:cubicBezTo>
                  <a:pt x="43" y="29"/>
                  <a:pt x="43" y="29"/>
                  <a:pt x="43" y="29"/>
                </a:cubicBezTo>
                <a:cubicBezTo>
                  <a:pt x="43" y="29"/>
                  <a:pt x="43" y="29"/>
                  <a:pt x="43" y="29"/>
                </a:cubicBezTo>
                <a:cubicBezTo>
                  <a:pt x="43" y="29"/>
                  <a:pt x="43" y="29"/>
                  <a:pt x="43" y="29"/>
                </a:cubicBezTo>
                <a:cubicBezTo>
                  <a:pt x="43" y="29"/>
                  <a:pt x="43" y="29"/>
                  <a:pt x="43" y="29"/>
                </a:cubicBezTo>
                <a:cubicBezTo>
                  <a:pt x="43" y="29"/>
                  <a:pt x="43" y="29"/>
                  <a:pt x="43" y="29"/>
                </a:cubicBezTo>
                <a:cubicBezTo>
                  <a:pt x="43" y="29"/>
                  <a:pt x="43" y="29"/>
                  <a:pt x="43" y="28"/>
                </a:cubicBezTo>
                <a:cubicBezTo>
                  <a:pt x="43" y="28"/>
                  <a:pt x="43" y="28"/>
                  <a:pt x="43" y="28"/>
                </a:cubicBezTo>
                <a:cubicBezTo>
                  <a:pt x="43" y="28"/>
                  <a:pt x="43" y="28"/>
                  <a:pt x="43" y="28"/>
                </a:cubicBezTo>
                <a:cubicBezTo>
                  <a:pt x="43" y="28"/>
                  <a:pt x="43" y="28"/>
                  <a:pt x="43" y="28"/>
                </a:cubicBezTo>
                <a:cubicBezTo>
                  <a:pt x="43" y="28"/>
                  <a:pt x="43" y="28"/>
                  <a:pt x="43" y="28"/>
                </a:cubicBezTo>
                <a:cubicBezTo>
                  <a:pt x="43" y="29"/>
                  <a:pt x="43" y="29"/>
                  <a:pt x="43" y="29"/>
                </a:cubicBezTo>
                <a:cubicBezTo>
                  <a:pt x="43" y="29"/>
                  <a:pt x="43" y="29"/>
                  <a:pt x="43" y="29"/>
                </a:cubicBezTo>
                <a:cubicBezTo>
                  <a:pt x="43" y="29"/>
                  <a:pt x="43" y="29"/>
                  <a:pt x="43" y="29"/>
                </a:cubicBezTo>
                <a:cubicBezTo>
                  <a:pt x="43" y="29"/>
                  <a:pt x="43" y="29"/>
                  <a:pt x="43" y="29"/>
                </a:cubicBezTo>
                <a:cubicBezTo>
                  <a:pt x="43" y="29"/>
                  <a:pt x="43" y="29"/>
                  <a:pt x="43" y="29"/>
                </a:cubicBezTo>
                <a:cubicBezTo>
                  <a:pt x="43" y="29"/>
                  <a:pt x="43" y="29"/>
                  <a:pt x="43" y="29"/>
                </a:cubicBezTo>
                <a:cubicBezTo>
                  <a:pt x="43" y="29"/>
                  <a:pt x="43" y="29"/>
                  <a:pt x="43" y="29"/>
                </a:cubicBezTo>
                <a:close/>
                <a:moveTo>
                  <a:pt x="43" y="28"/>
                </a:moveTo>
                <a:cubicBezTo>
                  <a:pt x="43" y="28"/>
                  <a:pt x="43" y="28"/>
                  <a:pt x="43" y="28"/>
                </a:cubicBezTo>
                <a:cubicBezTo>
                  <a:pt x="43" y="28"/>
                  <a:pt x="43" y="28"/>
                  <a:pt x="43" y="28"/>
                </a:cubicBezTo>
                <a:cubicBezTo>
                  <a:pt x="43" y="28"/>
                  <a:pt x="43" y="28"/>
                  <a:pt x="43" y="28"/>
                </a:cubicBezTo>
                <a:cubicBezTo>
                  <a:pt x="43" y="28"/>
                  <a:pt x="43" y="28"/>
                  <a:pt x="43" y="28"/>
                </a:cubicBezTo>
                <a:cubicBezTo>
                  <a:pt x="43" y="28"/>
                  <a:pt x="43" y="28"/>
                  <a:pt x="43" y="28"/>
                </a:cubicBezTo>
                <a:cubicBezTo>
                  <a:pt x="43" y="28"/>
                  <a:pt x="43" y="28"/>
                  <a:pt x="43" y="28"/>
                </a:cubicBezTo>
                <a:cubicBezTo>
                  <a:pt x="43" y="28"/>
                  <a:pt x="43" y="28"/>
                  <a:pt x="43" y="28"/>
                </a:cubicBezTo>
                <a:cubicBezTo>
                  <a:pt x="43" y="28"/>
                  <a:pt x="43" y="28"/>
                  <a:pt x="43" y="28"/>
                </a:cubicBezTo>
                <a:cubicBezTo>
                  <a:pt x="43" y="28"/>
                  <a:pt x="43" y="28"/>
                  <a:pt x="43" y="28"/>
                </a:cubicBezTo>
                <a:cubicBezTo>
                  <a:pt x="43" y="28"/>
                  <a:pt x="43" y="28"/>
                  <a:pt x="43" y="28"/>
                </a:cubicBezTo>
                <a:cubicBezTo>
                  <a:pt x="43" y="28"/>
                  <a:pt x="43" y="28"/>
                  <a:pt x="43" y="28"/>
                </a:cubicBezTo>
                <a:cubicBezTo>
                  <a:pt x="43" y="28"/>
                  <a:pt x="43" y="28"/>
                  <a:pt x="43" y="28"/>
                </a:cubicBezTo>
                <a:cubicBezTo>
                  <a:pt x="43" y="28"/>
                  <a:pt x="43" y="28"/>
                  <a:pt x="43" y="28"/>
                </a:cubicBezTo>
                <a:cubicBezTo>
                  <a:pt x="43" y="28"/>
                  <a:pt x="43" y="28"/>
                  <a:pt x="43" y="28"/>
                </a:cubicBezTo>
                <a:cubicBezTo>
                  <a:pt x="43" y="28"/>
                  <a:pt x="43" y="28"/>
                  <a:pt x="43" y="28"/>
                </a:cubicBezTo>
                <a:cubicBezTo>
                  <a:pt x="43" y="28"/>
                  <a:pt x="43" y="28"/>
                  <a:pt x="43" y="28"/>
                </a:cubicBezTo>
                <a:cubicBezTo>
                  <a:pt x="43" y="28"/>
                  <a:pt x="43" y="28"/>
                  <a:pt x="43" y="28"/>
                </a:cubicBezTo>
                <a:cubicBezTo>
                  <a:pt x="43" y="28"/>
                  <a:pt x="43" y="28"/>
                  <a:pt x="43" y="28"/>
                </a:cubicBezTo>
                <a:cubicBezTo>
                  <a:pt x="43" y="28"/>
                  <a:pt x="43" y="28"/>
                  <a:pt x="43" y="28"/>
                </a:cubicBezTo>
                <a:cubicBezTo>
                  <a:pt x="43" y="28"/>
                  <a:pt x="43" y="28"/>
                  <a:pt x="43" y="28"/>
                </a:cubicBezTo>
                <a:cubicBezTo>
                  <a:pt x="43" y="28"/>
                  <a:pt x="43" y="28"/>
                  <a:pt x="43" y="28"/>
                </a:cubicBezTo>
                <a:cubicBezTo>
                  <a:pt x="43" y="28"/>
                  <a:pt x="43" y="28"/>
                  <a:pt x="43" y="28"/>
                </a:cubicBezTo>
                <a:cubicBezTo>
                  <a:pt x="43" y="28"/>
                  <a:pt x="43" y="28"/>
                  <a:pt x="43" y="28"/>
                </a:cubicBezTo>
                <a:cubicBezTo>
                  <a:pt x="43" y="28"/>
                  <a:pt x="43" y="28"/>
                  <a:pt x="43" y="28"/>
                </a:cubicBezTo>
                <a:cubicBezTo>
                  <a:pt x="43" y="28"/>
                  <a:pt x="43" y="28"/>
                  <a:pt x="43" y="28"/>
                </a:cubicBezTo>
                <a:cubicBezTo>
                  <a:pt x="43" y="28"/>
                  <a:pt x="43" y="28"/>
                  <a:pt x="43" y="28"/>
                </a:cubicBezTo>
                <a:cubicBezTo>
                  <a:pt x="43" y="28"/>
                  <a:pt x="43" y="28"/>
                  <a:pt x="43" y="28"/>
                </a:cubicBezTo>
                <a:cubicBezTo>
                  <a:pt x="43" y="28"/>
                  <a:pt x="43" y="28"/>
                  <a:pt x="43" y="28"/>
                </a:cubicBezTo>
                <a:cubicBezTo>
                  <a:pt x="43" y="28"/>
                  <a:pt x="43" y="28"/>
                  <a:pt x="43" y="28"/>
                </a:cubicBezTo>
                <a:cubicBezTo>
                  <a:pt x="43" y="28"/>
                  <a:pt x="43" y="28"/>
                  <a:pt x="43" y="28"/>
                </a:cubicBezTo>
                <a:cubicBezTo>
                  <a:pt x="43" y="28"/>
                  <a:pt x="43" y="28"/>
                  <a:pt x="43" y="28"/>
                </a:cubicBezTo>
                <a:cubicBezTo>
                  <a:pt x="43" y="28"/>
                  <a:pt x="43" y="28"/>
                  <a:pt x="43" y="28"/>
                </a:cubicBezTo>
                <a:cubicBezTo>
                  <a:pt x="43" y="28"/>
                  <a:pt x="43" y="28"/>
                  <a:pt x="43" y="28"/>
                </a:cubicBezTo>
                <a:cubicBezTo>
                  <a:pt x="43" y="28"/>
                  <a:pt x="43" y="28"/>
                  <a:pt x="43" y="28"/>
                </a:cubicBezTo>
                <a:cubicBezTo>
                  <a:pt x="43" y="28"/>
                  <a:pt x="43" y="28"/>
                  <a:pt x="43" y="28"/>
                </a:cubicBezTo>
                <a:cubicBezTo>
                  <a:pt x="43" y="28"/>
                  <a:pt x="43" y="28"/>
                  <a:pt x="43" y="28"/>
                </a:cubicBezTo>
                <a:cubicBezTo>
                  <a:pt x="43" y="28"/>
                  <a:pt x="43" y="28"/>
                  <a:pt x="43" y="28"/>
                </a:cubicBezTo>
                <a:cubicBezTo>
                  <a:pt x="43" y="28"/>
                  <a:pt x="43" y="28"/>
                  <a:pt x="43" y="28"/>
                </a:cubicBezTo>
                <a:cubicBezTo>
                  <a:pt x="43" y="28"/>
                  <a:pt x="43" y="28"/>
                  <a:pt x="43" y="28"/>
                </a:cubicBezTo>
                <a:cubicBezTo>
                  <a:pt x="43" y="28"/>
                  <a:pt x="43" y="28"/>
                  <a:pt x="43" y="28"/>
                </a:cubicBezTo>
                <a:cubicBezTo>
                  <a:pt x="43" y="28"/>
                  <a:pt x="43" y="28"/>
                  <a:pt x="43" y="28"/>
                </a:cubicBezTo>
                <a:cubicBezTo>
                  <a:pt x="43" y="28"/>
                  <a:pt x="43" y="28"/>
                  <a:pt x="43" y="28"/>
                </a:cubicBezTo>
                <a:cubicBezTo>
                  <a:pt x="43" y="28"/>
                  <a:pt x="43" y="28"/>
                  <a:pt x="43" y="28"/>
                </a:cubicBezTo>
                <a:cubicBezTo>
                  <a:pt x="43" y="28"/>
                  <a:pt x="43" y="28"/>
                  <a:pt x="43" y="28"/>
                </a:cubicBezTo>
                <a:cubicBezTo>
                  <a:pt x="43" y="28"/>
                  <a:pt x="43" y="28"/>
                  <a:pt x="43" y="28"/>
                </a:cubicBezTo>
                <a:cubicBezTo>
                  <a:pt x="43" y="28"/>
                  <a:pt x="43" y="28"/>
                  <a:pt x="43" y="28"/>
                </a:cubicBezTo>
                <a:cubicBezTo>
                  <a:pt x="43" y="28"/>
                  <a:pt x="43" y="28"/>
                  <a:pt x="43" y="28"/>
                </a:cubicBezTo>
                <a:cubicBezTo>
                  <a:pt x="43" y="28"/>
                  <a:pt x="43" y="28"/>
                  <a:pt x="43" y="28"/>
                </a:cubicBezTo>
                <a:cubicBezTo>
                  <a:pt x="43" y="28"/>
                  <a:pt x="43" y="28"/>
                  <a:pt x="43" y="28"/>
                </a:cubicBezTo>
                <a:cubicBezTo>
                  <a:pt x="43" y="28"/>
                  <a:pt x="43" y="28"/>
                  <a:pt x="43" y="28"/>
                </a:cubicBezTo>
                <a:cubicBezTo>
                  <a:pt x="43" y="28"/>
                  <a:pt x="43" y="28"/>
                  <a:pt x="43" y="28"/>
                </a:cubicBezTo>
                <a:cubicBezTo>
                  <a:pt x="43" y="28"/>
                  <a:pt x="43" y="28"/>
                  <a:pt x="43" y="28"/>
                </a:cubicBezTo>
                <a:cubicBezTo>
                  <a:pt x="43" y="28"/>
                  <a:pt x="43" y="28"/>
                  <a:pt x="43" y="28"/>
                </a:cubicBezTo>
                <a:cubicBezTo>
                  <a:pt x="43" y="28"/>
                  <a:pt x="43" y="28"/>
                  <a:pt x="43" y="28"/>
                </a:cubicBezTo>
                <a:cubicBezTo>
                  <a:pt x="43" y="28"/>
                  <a:pt x="43" y="28"/>
                  <a:pt x="43" y="28"/>
                </a:cubicBezTo>
                <a:cubicBezTo>
                  <a:pt x="43" y="28"/>
                  <a:pt x="43" y="28"/>
                  <a:pt x="43" y="28"/>
                </a:cubicBezTo>
                <a:cubicBezTo>
                  <a:pt x="43" y="28"/>
                  <a:pt x="43" y="28"/>
                  <a:pt x="43" y="28"/>
                </a:cubicBezTo>
                <a:cubicBezTo>
                  <a:pt x="43" y="28"/>
                  <a:pt x="43" y="28"/>
                  <a:pt x="43" y="28"/>
                </a:cubicBezTo>
                <a:cubicBezTo>
                  <a:pt x="43" y="28"/>
                  <a:pt x="43" y="28"/>
                  <a:pt x="43" y="28"/>
                </a:cubicBezTo>
                <a:cubicBezTo>
                  <a:pt x="43" y="28"/>
                  <a:pt x="43" y="28"/>
                  <a:pt x="43" y="28"/>
                </a:cubicBezTo>
                <a:cubicBezTo>
                  <a:pt x="43" y="28"/>
                  <a:pt x="43" y="28"/>
                  <a:pt x="43" y="28"/>
                </a:cubicBezTo>
                <a:cubicBezTo>
                  <a:pt x="43" y="28"/>
                  <a:pt x="43" y="28"/>
                  <a:pt x="43" y="28"/>
                </a:cubicBezTo>
                <a:cubicBezTo>
                  <a:pt x="43" y="28"/>
                  <a:pt x="43" y="28"/>
                  <a:pt x="43" y="28"/>
                </a:cubicBezTo>
                <a:cubicBezTo>
                  <a:pt x="43" y="28"/>
                  <a:pt x="43" y="28"/>
                  <a:pt x="43" y="28"/>
                </a:cubicBezTo>
                <a:cubicBezTo>
                  <a:pt x="43" y="28"/>
                  <a:pt x="43" y="28"/>
                  <a:pt x="43" y="28"/>
                </a:cubicBezTo>
                <a:cubicBezTo>
                  <a:pt x="43" y="28"/>
                  <a:pt x="43" y="28"/>
                  <a:pt x="43" y="28"/>
                </a:cubicBezTo>
                <a:cubicBezTo>
                  <a:pt x="43" y="28"/>
                  <a:pt x="43" y="28"/>
                  <a:pt x="43" y="28"/>
                </a:cubicBezTo>
                <a:cubicBezTo>
                  <a:pt x="43" y="28"/>
                  <a:pt x="43" y="28"/>
                  <a:pt x="43" y="28"/>
                </a:cubicBezTo>
                <a:cubicBezTo>
                  <a:pt x="43" y="28"/>
                  <a:pt x="43" y="28"/>
                  <a:pt x="43" y="28"/>
                </a:cubicBezTo>
                <a:close/>
                <a:moveTo>
                  <a:pt x="43" y="28"/>
                </a:moveTo>
                <a:cubicBezTo>
                  <a:pt x="43" y="28"/>
                  <a:pt x="43" y="28"/>
                  <a:pt x="43" y="28"/>
                </a:cubicBezTo>
                <a:cubicBezTo>
                  <a:pt x="43" y="28"/>
                  <a:pt x="43" y="28"/>
                  <a:pt x="43" y="28"/>
                </a:cubicBezTo>
                <a:cubicBezTo>
                  <a:pt x="43" y="28"/>
                  <a:pt x="43" y="28"/>
                  <a:pt x="43" y="28"/>
                </a:cubicBezTo>
                <a:cubicBezTo>
                  <a:pt x="43" y="28"/>
                  <a:pt x="43" y="28"/>
                  <a:pt x="43" y="28"/>
                </a:cubicBezTo>
                <a:cubicBezTo>
                  <a:pt x="43" y="28"/>
                  <a:pt x="43" y="28"/>
                  <a:pt x="43" y="28"/>
                </a:cubicBezTo>
                <a:cubicBezTo>
                  <a:pt x="43" y="28"/>
                  <a:pt x="43" y="28"/>
                  <a:pt x="43" y="28"/>
                </a:cubicBezTo>
                <a:cubicBezTo>
                  <a:pt x="43" y="28"/>
                  <a:pt x="43" y="28"/>
                  <a:pt x="43" y="28"/>
                </a:cubicBezTo>
                <a:cubicBezTo>
                  <a:pt x="43" y="28"/>
                  <a:pt x="43" y="28"/>
                  <a:pt x="43" y="28"/>
                </a:cubicBezTo>
                <a:cubicBezTo>
                  <a:pt x="43" y="28"/>
                  <a:pt x="43" y="28"/>
                  <a:pt x="43" y="28"/>
                </a:cubicBezTo>
                <a:cubicBezTo>
                  <a:pt x="43" y="28"/>
                  <a:pt x="43" y="28"/>
                  <a:pt x="43" y="28"/>
                </a:cubicBezTo>
                <a:cubicBezTo>
                  <a:pt x="43" y="28"/>
                  <a:pt x="43" y="28"/>
                  <a:pt x="43" y="28"/>
                </a:cubicBezTo>
                <a:cubicBezTo>
                  <a:pt x="43" y="28"/>
                  <a:pt x="43" y="28"/>
                  <a:pt x="43" y="28"/>
                </a:cubicBezTo>
                <a:cubicBezTo>
                  <a:pt x="43" y="28"/>
                  <a:pt x="43" y="28"/>
                  <a:pt x="43" y="28"/>
                </a:cubicBezTo>
                <a:cubicBezTo>
                  <a:pt x="43" y="28"/>
                  <a:pt x="43" y="28"/>
                  <a:pt x="43" y="28"/>
                </a:cubicBezTo>
                <a:cubicBezTo>
                  <a:pt x="43" y="28"/>
                  <a:pt x="43" y="28"/>
                  <a:pt x="43" y="28"/>
                </a:cubicBezTo>
                <a:cubicBezTo>
                  <a:pt x="43" y="28"/>
                  <a:pt x="43" y="28"/>
                  <a:pt x="43" y="28"/>
                </a:cubicBezTo>
                <a:cubicBezTo>
                  <a:pt x="43" y="28"/>
                  <a:pt x="43" y="28"/>
                  <a:pt x="43" y="28"/>
                </a:cubicBezTo>
                <a:cubicBezTo>
                  <a:pt x="43" y="28"/>
                  <a:pt x="43" y="28"/>
                  <a:pt x="43" y="28"/>
                </a:cubicBezTo>
                <a:cubicBezTo>
                  <a:pt x="43" y="28"/>
                  <a:pt x="43" y="28"/>
                  <a:pt x="43" y="28"/>
                </a:cubicBezTo>
                <a:close/>
                <a:moveTo>
                  <a:pt x="43" y="28"/>
                </a:moveTo>
                <a:cubicBezTo>
                  <a:pt x="43" y="28"/>
                  <a:pt x="43" y="28"/>
                  <a:pt x="43" y="28"/>
                </a:cubicBezTo>
                <a:cubicBezTo>
                  <a:pt x="43" y="28"/>
                  <a:pt x="43" y="28"/>
                  <a:pt x="43" y="28"/>
                </a:cubicBezTo>
                <a:cubicBezTo>
                  <a:pt x="43" y="28"/>
                  <a:pt x="43" y="28"/>
                  <a:pt x="43" y="28"/>
                </a:cubicBezTo>
                <a:cubicBezTo>
                  <a:pt x="43" y="28"/>
                  <a:pt x="43" y="28"/>
                  <a:pt x="43" y="28"/>
                </a:cubicBezTo>
                <a:cubicBezTo>
                  <a:pt x="43" y="28"/>
                  <a:pt x="43" y="28"/>
                  <a:pt x="43" y="28"/>
                </a:cubicBezTo>
                <a:cubicBezTo>
                  <a:pt x="43" y="28"/>
                  <a:pt x="43" y="28"/>
                  <a:pt x="43" y="28"/>
                </a:cubicBezTo>
                <a:cubicBezTo>
                  <a:pt x="43" y="28"/>
                  <a:pt x="43" y="28"/>
                  <a:pt x="43" y="28"/>
                </a:cubicBezTo>
                <a:cubicBezTo>
                  <a:pt x="43" y="28"/>
                  <a:pt x="43" y="28"/>
                  <a:pt x="43" y="28"/>
                </a:cubicBezTo>
                <a:cubicBezTo>
                  <a:pt x="43" y="28"/>
                  <a:pt x="43" y="28"/>
                  <a:pt x="43" y="28"/>
                </a:cubicBezTo>
                <a:cubicBezTo>
                  <a:pt x="43" y="28"/>
                  <a:pt x="43" y="28"/>
                  <a:pt x="43" y="28"/>
                </a:cubicBezTo>
                <a:cubicBezTo>
                  <a:pt x="43" y="28"/>
                  <a:pt x="43" y="28"/>
                  <a:pt x="43" y="28"/>
                </a:cubicBezTo>
                <a:cubicBezTo>
                  <a:pt x="43" y="28"/>
                  <a:pt x="43" y="28"/>
                  <a:pt x="43" y="28"/>
                </a:cubicBezTo>
                <a:cubicBezTo>
                  <a:pt x="43" y="28"/>
                  <a:pt x="43" y="28"/>
                  <a:pt x="43" y="28"/>
                </a:cubicBezTo>
                <a:cubicBezTo>
                  <a:pt x="43" y="28"/>
                  <a:pt x="43" y="28"/>
                  <a:pt x="43" y="28"/>
                </a:cubicBezTo>
                <a:cubicBezTo>
                  <a:pt x="43" y="28"/>
                  <a:pt x="43" y="28"/>
                  <a:pt x="43" y="28"/>
                </a:cubicBezTo>
                <a:cubicBezTo>
                  <a:pt x="43" y="28"/>
                  <a:pt x="43" y="28"/>
                  <a:pt x="43" y="28"/>
                </a:cubicBezTo>
                <a:cubicBezTo>
                  <a:pt x="43" y="28"/>
                  <a:pt x="43" y="28"/>
                  <a:pt x="43" y="28"/>
                </a:cubicBezTo>
                <a:cubicBezTo>
                  <a:pt x="43" y="28"/>
                  <a:pt x="43" y="28"/>
                  <a:pt x="43" y="28"/>
                </a:cubicBezTo>
                <a:cubicBezTo>
                  <a:pt x="43" y="28"/>
                  <a:pt x="43" y="28"/>
                  <a:pt x="43" y="28"/>
                </a:cubicBezTo>
                <a:cubicBezTo>
                  <a:pt x="43" y="28"/>
                  <a:pt x="43" y="28"/>
                  <a:pt x="43" y="28"/>
                </a:cubicBezTo>
                <a:cubicBezTo>
                  <a:pt x="43" y="28"/>
                  <a:pt x="43" y="28"/>
                  <a:pt x="43" y="28"/>
                </a:cubicBezTo>
                <a:cubicBezTo>
                  <a:pt x="43" y="28"/>
                  <a:pt x="43" y="28"/>
                  <a:pt x="43" y="28"/>
                </a:cubicBezTo>
                <a:cubicBezTo>
                  <a:pt x="43" y="28"/>
                  <a:pt x="43" y="28"/>
                  <a:pt x="43" y="28"/>
                </a:cubicBezTo>
                <a:close/>
                <a:moveTo>
                  <a:pt x="43" y="28"/>
                </a:moveTo>
                <a:cubicBezTo>
                  <a:pt x="43" y="28"/>
                  <a:pt x="43" y="28"/>
                  <a:pt x="43" y="28"/>
                </a:cubicBezTo>
                <a:cubicBezTo>
                  <a:pt x="43" y="28"/>
                  <a:pt x="43" y="28"/>
                  <a:pt x="43" y="28"/>
                </a:cubicBezTo>
                <a:cubicBezTo>
                  <a:pt x="43" y="28"/>
                  <a:pt x="43" y="28"/>
                  <a:pt x="43" y="28"/>
                </a:cubicBezTo>
                <a:cubicBezTo>
                  <a:pt x="43" y="28"/>
                  <a:pt x="43" y="28"/>
                  <a:pt x="43" y="28"/>
                </a:cubicBezTo>
                <a:cubicBezTo>
                  <a:pt x="43" y="28"/>
                  <a:pt x="43" y="28"/>
                  <a:pt x="43" y="28"/>
                </a:cubicBezTo>
                <a:cubicBezTo>
                  <a:pt x="43" y="28"/>
                  <a:pt x="43" y="28"/>
                  <a:pt x="43" y="28"/>
                </a:cubicBezTo>
                <a:cubicBezTo>
                  <a:pt x="43" y="28"/>
                  <a:pt x="43" y="28"/>
                  <a:pt x="43" y="28"/>
                </a:cubicBezTo>
                <a:cubicBezTo>
                  <a:pt x="43" y="28"/>
                  <a:pt x="43" y="28"/>
                  <a:pt x="43" y="28"/>
                </a:cubicBezTo>
                <a:close/>
                <a:moveTo>
                  <a:pt x="43" y="29"/>
                </a:moveTo>
                <a:cubicBezTo>
                  <a:pt x="43" y="29"/>
                  <a:pt x="43" y="29"/>
                  <a:pt x="43" y="29"/>
                </a:cubicBezTo>
                <a:cubicBezTo>
                  <a:pt x="43" y="29"/>
                  <a:pt x="43" y="29"/>
                  <a:pt x="43" y="29"/>
                </a:cubicBezTo>
                <a:cubicBezTo>
                  <a:pt x="43" y="29"/>
                  <a:pt x="43" y="29"/>
                  <a:pt x="43" y="29"/>
                </a:cubicBezTo>
                <a:cubicBezTo>
                  <a:pt x="43" y="29"/>
                  <a:pt x="43" y="29"/>
                  <a:pt x="43" y="29"/>
                </a:cubicBezTo>
                <a:cubicBezTo>
                  <a:pt x="43" y="29"/>
                  <a:pt x="43" y="29"/>
                  <a:pt x="43" y="29"/>
                </a:cubicBezTo>
                <a:cubicBezTo>
                  <a:pt x="43" y="29"/>
                  <a:pt x="43" y="29"/>
                  <a:pt x="43" y="29"/>
                </a:cubicBezTo>
                <a:cubicBezTo>
                  <a:pt x="43" y="29"/>
                  <a:pt x="43" y="29"/>
                  <a:pt x="43" y="29"/>
                </a:cubicBezTo>
                <a:cubicBezTo>
                  <a:pt x="43" y="29"/>
                  <a:pt x="43" y="29"/>
                  <a:pt x="43" y="29"/>
                </a:cubicBezTo>
                <a:cubicBezTo>
                  <a:pt x="43" y="29"/>
                  <a:pt x="43" y="29"/>
                  <a:pt x="43" y="29"/>
                </a:cubicBezTo>
                <a:cubicBezTo>
                  <a:pt x="43" y="29"/>
                  <a:pt x="43" y="29"/>
                  <a:pt x="43" y="29"/>
                </a:cubicBezTo>
                <a:cubicBezTo>
                  <a:pt x="43" y="29"/>
                  <a:pt x="43" y="29"/>
                  <a:pt x="43" y="29"/>
                </a:cubicBezTo>
                <a:cubicBezTo>
                  <a:pt x="43" y="29"/>
                  <a:pt x="43" y="29"/>
                  <a:pt x="43" y="29"/>
                </a:cubicBezTo>
                <a:cubicBezTo>
                  <a:pt x="43" y="29"/>
                  <a:pt x="43" y="29"/>
                  <a:pt x="43" y="29"/>
                </a:cubicBezTo>
                <a:cubicBezTo>
                  <a:pt x="43" y="29"/>
                  <a:pt x="43" y="29"/>
                  <a:pt x="43" y="29"/>
                </a:cubicBezTo>
                <a:cubicBezTo>
                  <a:pt x="43" y="29"/>
                  <a:pt x="43" y="29"/>
                  <a:pt x="43" y="29"/>
                </a:cubicBezTo>
                <a:cubicBezTo>
                  <a:pt x="43" y="29"/>
                  <a:pt x="43" y="29"/>
                  <a:pt x="43" y="29"/>
                </a:cubicBezTo>
                <a:cubicBezTo>
                  <a:pt x="43" y="29"/>
                  <a:pt x="43" y="29"/>
                  <a:pt x="43" y="29"/>
                </a:cubicBezTo>
                <a:cubicBezTo>
                  <a:pt x="43" y="29"/>
                  <a:pt x="43" y="29"/>
                  <a:pt x="43" y="29"/>
                </a:cubicBezTo>
                <a:cubicBezTo>
                  <a:pt x="43" y="29"/>
                  <a:pt x="43" y="29"/>
                  <a:pt x="43" y="29"/>
                </a:cubicBezTo>
                <a:close/>
                <a:moveTo>
                  <a:pt x="43" y="28"/>
                </a:moveTo>
                <a:cubicBezTo>
                  <a:pt x="43" y="28"/>
                  <a:pt x="43" y="28"/>
                  <a:pt x="43" y="28"/>
                </a:cubicBezTo>
                <a:cubicBezTo>
                  <a:pt x="43" y="28"/>
                  <a:pt x="43" y="28"/>
                  <a:pt x="43" y="28"/>
                </a:cubicBezTo>
                <a:cubicBezTo>
                  <a:pt x="43" y="28"/>
                  <a:pt x="43" y="28"/>
                  <a:pt x="43" y="28"/>
                </a:cubicBezTo>
                <a:cubicBezTo>
                  <a:pt x="43" y="28"/>
                  <a:pt x="43" y="28"/>
                  <a:pt x="43" y="28"/>
                </a:cubicBezTo>
                <a:cubicBezTo>
                  <a:pt x="43" y="28"/>
                  <a:pt x="43" y="28"/>
                  <a:pt x="43" y="28"/>
                </a:cubicBezTo>
                <a:cubicBezTo>
                  <a:pt x="43" y="28"/>
                  <a:pt x="43" y="28"/>
                  <a:pt x="43" y="28"/>
                </a:cubicBezTo>
                <a:cubicBezTo>
                  <a:pt x="43" y="28"/>
                  <a:pt x="43" y="28"/>
                  <a:pt x="43" y="28"/>
                </a:cubicBezTo>
                <a:cubicBezTo>
                  <a:pt x="43" y="28"/>
                  <a:pt x="43" y="28"/>
                  <a:pt x="43" y="28"/>
                </a:cubicBezTo>
                <a:cubicBezTo>
                  <a:pt x="43" y="28"/>
                  <a:pt x="43" y="28"/>
                  <a:pt x="43" y="28"/>
                </a:cubicBezTo>
                <a:cubicBezTo>
                  <a:pt x="43" y="28"/>
                  <a:pt x="43" y="28"/>
                  <a:pt x="43" y="28"/>
                </a:cubicBezTo>
                <a:cubicBezTo>
                  <a:pt x="43" y="28"/>
                  <a:pt x="43" y="28"/>
                  <a:pt x="43" y="28"/>
                </a:cubicBezTo>
                <a:cubicBezTo>
                  <a:pt x="43" y="28"/>
                  <a:pt x="43" y="28"/>
                  <a:pt x="43" y="28"/>
                </a:cubicBezTo>
                <a:cubicBezTo>
                  <a:pt x="43" y="28"/>
                  <a:pt x="43" y="28"/>
                  <a:pt x="43" y="28"/>
                </a:cubicBezTo>
                <a:cubicBezTo>
                  <a:pt x="43" y="28"/>
                  <a:pt x="43" y="28"/>
                  <a:pt x="43" y="28"/>
                </a:cubicBezTo>
                <a:cubicBezTo>
                  <a:pt x="43" y="28"/>
                  <a:pt x="43" y="28"/>
                  <a:pt x="43" y="28"/>
                </a:cubicBezTo>
                <a:cubicBezTo>
                  <a:pt x="43" y="28"/>
                  <a:pt x="43" y="28"/>
                  <a:pt x="43" y="28"/>
                </a:cubicBezTo>
                <a:cubicBezTo>
                  <a:pt x="43" y="28"/>
                  <a:pt x="43" y="28"/>
                  <a:pt x="43" y="28"/>
                </a:cubicBezTo>
                <a:cubicBezTo>
                  <a:pt x="43" y="28"/>
                  <a:pt x="43" y="28"/>
                  <a:pt x="43" y="28"/>
                </a:cubicBezTo>
                <a:cubicBezTo>
                  <a:pt x="43" y="28"/>
                  <a:pt x="43" y="28"/>
                  <a:pt x="43" y="28"/>
                </a:cubicBezTo>
                <a:cubicBezTo>
                  <a:pt x="43" y="28"/>
                  <a:pt x="43" y="28"/>
                  <a:pt x="43" y="28"/>
                </a:cubicBezTo>
                <a:cubicBezTo>
                  <a:pt x="43" y="28"/>
                  <a:pt x="43" y="28"/>
                  <a:pt x="43" y="28"/>
                </a:cubicBezTo>
                <a:cubicBezTo>
                  <a:pt x="43" y="28"/>
                  <a:pt x="43" y="28"/>
                  <a:pt x="43" y="28"/>
                </a:cubicBezTo>
                <a:cubicBezTo>
                  <a:pt x="43" y="28"/>
                  <a:pt x="43" y="28"/>
                  <a:pt x="43" y="28"/>
                </a:cubicBezTo>
                <a:cubicBezTo>
                  <a:pt x="43" y="28"/>
                  <a:pt x="43" y="28"/>
                  <a:pt x="43" y="28"/>
                </a:cubicBezTo>
                <a:cubicBezTo>
                  <a:pt x="43" y="28"/>
                  <a:pt x="43" y="28"/>
                  <a:pt x="43" y="28"/>
                </a:cubicBezTo>
                <a:cubicBezTo>
                  <a:pt x="43" y="28"/>
                  <a:pt x="43" y="28"/>
                  <a:pt x="43" y="28"/>
                </a:cubicBezTo>
                <a:close/>
                <a:moveTo>
                  <a:pt x="44" y="26"/>
                </a:moveTo>
                <a:cubicBezTo>
                  <a:pt x="44" y="26"/>
                  <a:pt x="44" y="26"/>
                  <a:pt x="44" y="26"/>
                </a:cubicBezTo>
                <a:cubicBezTo>
                  <a:pt x="44" y="26"/>
                  <a:pt x="44" y="26"/>
                  <a:pt x="44" y="26"/>
                </a:cubicBezTo>
                <a:cubicBezTo>
                  <a:pt x="43" y="26"/>
                  <a:pt x="43" y="26"/>
                  <a:pt x="43" y="26"/>
                </a:cubicBezTo>
                <a:cubicBezTo>
                  <a:pt x="43" y="26"/>
                  <a:pt x="43" y="26"/>
                  <a:pt x="43" y="26"/>
                </a:cubicBezTo>
                <a:cubicBezTo>
                  <a:pt x="43" y="26"/>
                  <a:pt x="43" y="26"/>
                  <a:pt x="43" y="26"/>
                </a:cubicBezTo>
                <a:cubicBezTo>
                  <a:pt x="43" y="26"/>
                  <a:pt x="43" y="26"/>
                  <a:pt x="43" y="26"/>
                </a:cubicBezTo>
                <a:cubicBezTo>
                  <a:pt x="43" y="26"/>
                  <a:pt x="43" y="26"/>
                  <a:pt x="43" y="26"/>
                </a:cubicBezTo>
                <a:cubicBezTo>
                  <a:pt x="43" y="26"/>
                  <a:pt x="43" y="26"/>
                  <a:pt x="43" y="26"/>
                </a:cubicBezTo>
                <a:cubicBezTo>
                  <a:pt x="43" y="26"/>
                  <a:pt x="43" y="26"/>
                  <a:pt x="43" y="26"/>
                </a:cubicBezTo>
                <a:cubicBezTo>
                  <a:pt x="43" y="26"/>
                  <a:pt x="43" y="26"/>
                  <a:pt x="43" y="26"/>
                </a:cubicBezTo>
                <a:cubicBezTo>
                  <a:pt x="43" y="26"/>
                  <a:pt x="44" y="26"/>
                  <a:pt x="44" y="26"/>
                </a:cubicBezTo>
                <a:cubicBezTo>
                  <a:pt x="44" y="26"/>
                  <a:pt x="44" y="26"/>
                  <a:pt x="44" y="26"/>
                </a:cubicBezTo>
                <a:cubicBezTo>
                  <a:pt x="44" y="26"/>
                  <a:pt x="44" y="26"/>
                  <a:pt x="44" y="26"/>
                </a:cubicBezTo>
                <a:cubicBezTo>
                  <a:pt x="44" y="26"/>
                  <a:pt x="44" y="26"/>
                  <a:pt x="44" y="26"/>
                </a:cubicBezTo>
                <a:cubicBezTo>
                  <a:pt x="44" y="26"/>
                  <a:pt x="44" y="26"/>
                  <a:pt x="44" y="26"/>
                </a:cubicBezTo>
                <a:cubicBezTo>
                  <a:pt x="44" y="26"/>
                  <a:pt x="44" y="26"/>
                  <a:pt x="44" y="26"/>
                </a:cubicBezTo>
                <a:cubicBezTo>
                  <a:pt x="44" y="26"/>
                  <a:pt x="44" y="26"/>
                  <a:pt x="44" y="26"/>
                </a:cubicBezTo>
                <a:cubicBezTo>
                  <a:pt x="44" y="26"/>
                  <a:pt x="44" y="26"/>
                  <a:pt x="44" y="26"/>
                </a:cubicBezTo>
                <a:cubicBezTo>
                  <a:pt x="44" y="26"/>
                  <a:pt x="44" y="26"/>
                  <a:pt x="44" y="26"/>
                </a:cubicBezTo>
                <a:cubicBezTo>
                  <a:pt x="44" y="26"/>
                  <a:pt x="44" y="26"/>
                  <a:pt x="44" y="26"/>
                </a:cubicBezTo>
                <a:cubicBezTo>
                  <a:pt x="44" y="26"/>
                  <a:pt x="44" y="26"/>
                  <a:pt x="44" y="26"/>
                </a:cubicBezTo>
                <a:cubicBezTo>
                  <a:pt x="44" y="26"/>
                  <a:pt x="44" y="26"/>
                  <a:pt x="44" y="26"/>
                </a:cubicBezTo>
                <a:cubicBezTo>
                  <a:pt x="44" y="26"/>
                  <a:pt x="44" y="26"/>
                  <a:pt x="44" y="26"/>
                </a:cubicBezTo>
                <a:cubicBezTo>
                  <a:pt x="44" y="26"/>
                  <a:pt x="44" y="26"/>
                  <a:pt x="44" y="26"/>
                </a:cubicBezTo>
                <a:cubicBezTo>
                  <a:pt x="44" y="26"/>
                  <a:pt x="44" y="26"/>
                  <a:pt x="44" y="26"/>
                </a:cubicBezTo>
                <a:cubicBezTo>
                  <a:pt x="44" y="26"/>
                  <a:pt x="44" y="26"/>
                  <a:pt x="44" y="26"/>
                </a:cubicBezTo>
                <a:close/>
                <a:moveTo>
                  <a:pt x="43" y="27"/>
                </a:moveTo>
                <a:cubicBezTo>
                  <a:pt x="43" y="27"/>
                  <a:pt x="43" y="27"/>
                  <a:pt x="43" y="27"/>
                </a:cubicBezTo>
                <a:cubicBezTo>
                  <a:pt x="43" y="27"/>
                  <a:pt x="43" y="27"/>
                  <a:pt x="43" y="27"/>
                </a:cubicBezTo>
                <a:cubicBezTo>
                  <a:pt x="43" y="27"/>
                  <a:pt x="43" y="27"/>
                  <a:pt x="43" y="27"/>
                </a:cubicBezTo>
                <a:cubicBezTo>
                  <a:pt x="43" y="27"/>
                  <a:pt x="43" y="27"/>
                  <a:pt x="43" y="27"/>
                </a:cubicBezTo>
                <a:cubicBezTo>
                  <a:pt x="43" y="27"/>
                  <a:pt x="43" y="27"/>
                  <a:pt x="43" y="27"/>
                </a:cubicBezTo>
                <a:cubicBezTo>
                  <a:pt x="43" y="27"/>
                  <a:pt x="43" y="27"/>
                  <a:pt x="43" y="27"/>
                </a:cubicBezTo>
                <a:cubicBezTo>
                  <a:pt x="43" y="27"/>
                  <a:pt x="43" y="27"/>
                  <a:pt x="43" y="27"/>
                </a:cubicBezTo>
                <a:cubicBezTo>
                  <a:pt x="43" y="27"/>
                  <a:pt x="43" y="27"/>
                  <a:pt x="43" y="27"/>
                </a:cubicBezTo>
                <a:cubicBezTo>
                  <a:pt x="43" y="27"/>
                  <a:pt x="43" y="27"/>
                  <a:pt x="43" y="27"/>
                </a:cubicBezTo>
                <a:cubicBezTo>
                  <a:pt x="43" y="27"/>
                  <a:pt x="43" y="27"/>
                  <a:pt x="43" y="27"/>
                </a:cubicBezTo>
                <a:cubicBezTo>
                  <a:pt x="43" y="27"/>
                  <a:pt x="43" y="27"/>
                  <a:pt x="43" y="27"/>
                </a:cubicBezTo>
                <a:cubicBezTo>
                  <a:pt x="43" y="27"/>
                  <a:pt x="43" y="27"/>
                  <a:pt x="43" y="27"/>
                </a:cubicBezTo>
                <a:cubicBezTo>
                  <a:pt x="43" y="27"/>
                  <a:pt x="43" y="27"/>
                  <a:pt x="43" y="27"/>
                </a:cubicBezTo>
                <a:cubicBezTo>
                  <a:pt x="43" y="27"/>
                  <a:pt x="43" y="27"/>
                  <a:pt x="43" y="27"/>
                </a:cubicBezTo>
                <a:cubicBezTo>
                  <a:pt x="43" y="27"/>
                  <a:pt x="43" y="27"/>
                  <a:pt x="43" y="27"/>
                </a:cubicBezTo>
                <a:cubicBezTo>
                  <a:pt x="43" y="27"/>
                  <a:pt x="43" y="27"/>
                  <a:pt x="43" y="27"/>
                </a:cubicBezTo>
                <a:cubicBezTo>
                  <a:pt x="43" y="27"/>
                  <a:pt x="43" y="27"/>
                  <a:pt x="43" y="27"/>
                </a:cubicBezTo>
                <a:cubicBezTo>
                  <a:pt x="43" y="27"/>
                  <a:pt x="43" y="27"/>
                  <a:pt x="43" y="27"/>
                </a:cubicBezTo>
                <a:cubicBezTo>
                  <a:pt x="43" y="27"/>
                  <a:pt x="44" y="27"/>
                  <a:pt x="44" y="27"/>
                </a:cubicBezTo>
                <a:cubicBezTo>
                  <a:pt x="44" y="27"/>
                  <a:pt x="44" y="27"/>
                  <a:pt x="44" y="27"/>
                </a:cubicBezTo>
                <a:cubicBezTo>
                  <a:pt x="44" y="27"/>
                  <a:pt x="44" y="27"/>
                  <a:pt x="44" y="27"/>
                </a:cubicBezTo>
                <a:cubicBezTo>
                  <a:pt x="44" y="27"/>
                  <a:pt x="44" y="27"/>
                  <a:pt x="44" y="27"/>
                </a:cubicBezTo>
                <a:cubicBezTo>
                  <a:pt x="44" y="27"/>
                  <a:pt x="44" y="27"/>
                  <a:pt x="44" y="27"/>
                </a:cubicBezTo>
                <a:cubicBezTo>
                  <a:pt x="44" y="27"/>
                  <a:pt x="44" y="27"/>
                  <a:pt x="44" y="27"/>
                </a:cubicBezTo>
                <a:cubicBezTo>
                  <a:pt x="44" y="27"/>
                  <a:pt x="44" y="27"/>
                  <a:pt x="44" y="27"/>
                </a:cubicBezTo>
                <a:cubicBezTo>
                  <a:pt x="44" y="27"/>
                  <a:pt x="44" y="27"/>
                  <a:pt x="44" y="27"/>
                </a:cubicBezTo>
                <a:cubicBezTo>
                  <a:pt x="44" y="27"/>
                  <a:pt x="44" y="27"/>
                  <a:pt x="44" y="27"/>
                </a:cubicBezTo>
                <a:cubicBezTo>
                  <a:pt x="44" y="27"/>
                  <a:pt x="44" y="27"/>
                  <a:pt x="44" y="27"/>
                </a:cubicBezTo>
                <a:cubicBezTo>
                  <a:pt x="44" y="27"/>
                  <a:pt x="44" y="27"/>
                  <a:pt x="44" y="27"/>
                </a:cubicBezTo>
                <a:cubicBezTo>
                  <a:pt x="44" y="27"/>
                  <a:pt x="44" y="27"/>
                  <a:pt x="44" y="27"/>
                </a:cubicBezTo>
                <a:cubicBezTo>
                  <a:pt x="44" y="27"/>
                  <a:pt x="44" y="27"/>
                  <a:pt x="44" y="27"/>
                </a:cubicBezTo>
                <a:cubicBezTo>
                  <a:pt x="44" y="27"/>
                  <a:pt x="44" y="27"/>
                  <a:pt x="44" y="27"/>
                </a:cubicBezTo>
                <a:cubicBezTo>
                  <a:pt x="44" y="27"/>
                  <a:pt x="43" y="27"/>
                  <a:pt x="43" y="27"/>
                </a:cubicBezTo>
                <a:cubicBezTo>
                  <a:pt x="43" y="27"/>
                  <a:pt x="43" y="27"/>
                  <a:pt x="43" y="27"/>
                </a:cubicBezTo>
                <a:cubicBezTo>
                  <a:pt x="43" y="27"/>
                  <a:pt x="43" y="27"/>
                  <a:pt x="43" y="27"/>
                </a:cubicBezTo>
                <a:cubicBezTo>
                  <a:pt x="43" y="27"/>
                  <a:pt x="43" y="27"/>
                  <a:pt x="43" y="27"/>
                </a:cubicBezTo>
                <a:cubicBezTo>
                  <a:pt x="43" y="27"/>
                  <a:pt x="43" y="27"/>
                  <a:pt x="43" y="27"/>
                </a:cubicBezTo>
                <a:cubicBezTo>
                  <a:pt x="43" y="27"/>
                  <a:pt x="43" y="27"/>
                  <a:pt x="43" y="27"/>
                </a:cubicBezTo>
                <a:cubicBezTo>
                  <a:pt x="43" y="27"/>
                  <a:pt x="43" y="27"/>
                  <a:pt x="43" y="27"/>
                </a:cubicBezTo>
                <a:cubicBezTo>
                  <a:pt x="43" y="27"/>
                  <a:pt x="43" y="27"/>
                  <a:pt x="43" y="27"/>
                </a:cubicBezTo>
                <a:cubicBezTo>
                  <a:pt x="43" y="27"/>
                  <a:pt x="43" y="27"/>
                  <a:pt x="43" y="27"/>
                </a:cubicBezTo>
                <a:cubicBezTo>
                  <a:pt x="43" y="27"/>
                  <a:pt x="43" y="27"/>
                  <a:pt x="43" y="27"/>
                </a:cubicBezTo>
                <a:close/>
                <a:moveTo>
                  <a:pt x="43" y="28"/>
                </a:moveTo>
                <a:cubicBezTo>
                  <a:pt x="43" y="28"/>
                  <a:pt x="43" y="28"/>
                  <a:pt x="43" y="28"/>
                </a:cubicBezTo>
                <a:cubicBezTo>
                  <a:pt x="43" y="28"/>
                  <a:pt x="43" y="28"/>
                  <a:pt x="43" y="28"/>
                </a:cubicBezTo>
                <a:cubicBezTo>
                  <a:pt x="43" y="28"/>
                  <a:pt x="43" y="28"/>
                  <a:pt x="43" y="28"/>
                </a:cubicBezTo>
                <a:cubicBezTo>
                  <a:pt x="43" y="28"/>
                  <a:pt x="43" y="28"/>
                  <a:pt x="43" y="28"/>
                </a:cubicBezTo>
                <a:cubicBezTo>
                  <a:pt x="43" y="28"/>
                  <a:pt x="43" y="28"/>
                  <a:pt x="43" y="28"/>
                </a:cubicBezTo>
                <a:cubicBezTo>
                  <a:pt x="43" y="28"/>
                  <a:pt x="43" y="28"/>
                  <a:pt x="43" y="28"/>
                </a:cubicBezTo>
                <a:cubicBezTo>
                  <a:pt x="43" y="28"/>
                  <a:pt x="43" y="28"/>
                  <a:pt x="43" y="28"/>
                </a:cubicBezTo>
                <a:cubicBezTo>
                  <a:pt x="43" y="28"/>
                  <a:pt x="43" y="28"/>
                  <a:pt x="43" y="28"/>
                </a:cubicBezTo>
                <a:cubicBezTo>
                  <a:pt x="43" y="28"/>
                  <a:pt x="43" y="28"/>
                  <a:pt x="43" y="28"/>
                </a:cubicBezTo>
                <a:cubicBezTo>
                  <a:pt x="43" y="28"/>
                  <a:pt x="43" y="28"/>
                  <a:pt x="43" y="28"/>
                </a:cubicBezTo>
                <a:cubicBezTo>
                  <a:pt x="43" y="28"/>
                  <a:pt x="43" y="28"/>
                  <a:pt x="43" y="28"/>
                </a:cubicBezTo>
                <a:cubicBezTo>
                  <a:pt x="43" y="28"/>
                  <a:pt x="43" y="28"/>
                  <a:pt x="43" y="28"/>
                </a:cubicBezTo>
                <a:close/>
                <a:moveTo>
                  <a:pt x="44" y="28"/>
                </a:moveTo>
                <a:cubicBezTo>
                  <a:pt x="44" y="28"/>
                  <a:pt x="44" y="28"/>
                  <a:pt x="44" y="28"/>
                </a:cubicBezTo>
                <a:cubicBezTo>
                  <a:pt x="44" y="28"/>
                  <a:pt x="44" y="28"/>
                  <a:pt x="44" y="28"/>
                </a:cubicBezTo>
                <a:cubicBezTo>
                  <a:pt x="44" y="28"/>
                  <a:pt x="44" y="28"/>
                  <a:pt x="44" y="28"/>
                </a:cubicBezTo>
                <a:cubicBezTo>
                  <a:pt x="44" y="28"/>
                  <a:pt x="44" y="28"/>
                  <a:pt x="44" y="28"/>
                </a:cubicBezTo>
                <a:cubicBezTo>
                  <a:pt x="44" y="28"/>
                  <a:pt x="44" y="28"/>
                  <a:pt x="44" y="28"/>
                </a:cubicBezTo>
                <a:cubicBezTo>
                  <a:pt x="44" y="28"/>
                  <a:pt x="44" y="28"/>
                  <a:pt x="44" y="28"/>
                </a:cubicBezTo>
                <a:cubicBezTo>
                  <a:pt x="44" y="28"/>
                  <a:pt x="44" y="28"/>
                  <a:pt x="44" y="28"/>
                </a:cubicBezTo>
                <a:cubicBezTo>
                  <a:pt x="44" y="28"/>
                  <a:pt x="44" y="28"/>
                  <a:pt x="44" y="28"/>
                </a:cubicBezTo>
                <a:cubicBezTo>
                  <a:pt x="44" y="28"/>
                  <a:pt x="44" y="28"/>
                  <a:pt x="44" y="28"/>
                </a:cubicBezTo>
                <a:cubicBezTo>
                  <a:pt x="44" y="28"/>
                  <a:pt x="44" y="28"/>
                  <a:pt x="44" y="28"/>
                </a:cubicBezTo>
                <a:cubicBezTo>
                  <a:pt x="44" y="28"/>
                  <a:pt x="44" y="28"/>
                  <a:pt x="44" y="28"/>
                </a:cubicBezTo>
                <a:cubicBezTo>
                  <a:pt x="44" y="28"/>
                  <a:pt x="44" y="28"/>
                  <a:pt x="44" y="28"/>
                </a:cubicBezTo>
                <a:cubicBezTo>
                  <a:pt x="44" y="28"/>
                  <a:pt x="44" y="28"/>
                  <a:pt x="44" y="28"/>
                </a:cubicBezTo>
                <a:cubicBezTo>
                  <a:pt x="44" y="28"/>
                  <a:pt x="44" y="28"/>
                  <a:pt x="44" y="28"/>
                </a:cubicBezTo>
                <a:close/>
                <a:moveTo>
                  <a:pt x="44" y="33"/>
                </a:moveTo>
                <a:cubicBezTo>
                  <a:pt x="44" y="33"/>
                  <a:pt x="44" y="33"/>
                  <a:pt x="44" y="33"/>
                </a:cubicBezTo>
                <a:cubicBezTo>
                  <a:pt x="44" y="33"/>
                  <a:pt x="44" y="33"/>
                  <a:pt x="44" y="33"/>
                </a:cubicBezTo>
                <a:cubicBezTo>
                  <a:pt x="44" y="32"/>
                  <a:pt x="44" y="32"/>
                  <a:pt x="44" y="32"/>
                </a:cubicBezTo>
                <a:cubicBezTo>
                  <a:pt x="44" y="32"/>
                  <a:pt x="44" y="32"/>
                  <a:pt x="44" y="32"/>
                </a:cubicBezTo>
                <a:cubicBezTo>
                  <a:pt x="44" y="32"/>
                  <a:pt x="44" y="32"/>
                  <a:pt x="44" y="32"/>
                </a:cubicBezTo>
                <a:cubicBezTo>
                  <a:pt x="44" y="32"/>
                  <a:pt x="44" y="32"/>
                  <a:pt x="44" y="32"/>
                </a:cubicBezTo>
                <a:cubicBezTo>
                  <a:pt x="44" y="32"/>
                  <a:pt x="44" y="32"/>
                  <a:pt x="44" y="32"/>
                </a:cubicBezTo>
                <a:cubicBezTo>
                  <a:pt x="44" y="32"/>
                  <a:pt x="44" y="32"/>
                  <a:pt x="44" y="32"/>
                </a:cubicBezTo>
                <a:cubicBezTo>
                  <a:pt x="44" y="32"/>
                  <a:pt x="44" y="32"/>
                  <a:pt x="44" y="32"/>
                </a:cubicBezTo>
                <a:cubicBezTo>
                  <a:pt x="44" y="32"/>
                  <a:pt x="44" y="32"/>
                  <a:pt x="44" y="32"/>
                </a:cubicBezTo>
                <a:cubicBezTo>
                  <a:pt x="44" y="32"/>
                  <a:pt x="44" y="32"/>
                  <a:pt x="44" y="32"/>
                </a:cubicBezTo>
                <a:cubicBezTo>
                  <a:pt x="44" y="32"/>
                  <a:pt x="44" y="32"/>
                  <a:pt x="44" y="32"/>
                </a:cubicBezTo>
                <a:cubicBezTo>
                  <a:pt x="44" y="32"/>
                  <a:pt x="44" y="32"/>
                  <a:pt x="44" y="32"/>
                </a:cubicBezTo>
                <a:cubicBezTo>
                  <a:pt x="44" y="32"/>
                  <a:pt x="44" y="32"/>
                  <a:pt x="44" y="32"/>
                </a:cubicBezTo>
                <a:cubicBezTo>
                  <a:pt x="44" y="32"/>
                  <a:pt x="44" y="32"/>
                  <a:pt x="44" y="32"/>
                </a:cubicBezTo>
                <a:cubicBezTo>
                  <a:pt x="44" y="32"/>
                  <a:pt x="44" y="32"/>
                  <a:pt x="44" y="32"/>
                </a:cubicBezTo>
                <a:cubicBezTo>
                  <a:pt x="44" y="32"/>
                  <a:pt x="44" y="32"/>
                  <a:pt x="44" y="32"/>
                </a:cubicBezTo>
                <a:cubicBezTo>
                  <a:pt x="44" y="32"/>
                  <a:pt x="44" y="32"/>
                  <a:pt x="44" y="32"/>
                </a:cubicBezTo>
                <a:cubicBezTo>
                  <a:pt x="44" y="32"/>
                  <a:pt x="44" y="32"/>
                  <a:pt x="44" y="32"/>
                </a:cubicBezTo>
                <a:cubicBezTo>
                  <a:pt x="44" y="32"/>
                  <a:pt x="44" y="32"/>
                  <a:pt x="44" y="32"/>
                </a:cubicBezTo>
                <a:cubicBezTo>
                  <a:pt x="44" y="32"/>
                  <a:pt x="44" y="32"/>
                  <a:pt x="44" y="32"/>
                </a:cubicBezTo>
                <a:cubicBezTo>
                  <a:pt x="44" y="32"/>
                  <a:pt x="44" y="32"/>
                  <a:pt x="44" y="33"/>
                </a:cubicBezTo>
                <a:cubicBezTo>
                  <a:pt x="44" y="33"/>
                  <a:pt x="44" y="33"/>
                  <a:pt x="44" y="33"/>
                </a:cubicBezTo>
                <a:cubicBezTo>
                  <a:pt x="44" y="33"/>
                  <a:pt x="44" y="32"/>
                  <a:pt x="44" y="32"/>
                </a:cubicBezTo>
                <a:cubicBezTo>
                  <a:pt x="44" y="32"/>
                  <a:pt x="44" y="33"/>
                  <a:pt x="44" y="33"/>
                </a:cubicBezTo>
                <a:cubicBezTo>
                  <a:pt x="44" y="33"/>
                  <a:pt x="44" y="33"/>
                  <a:pt x="44" y="33"/>
                </a:cubicBezTo>
                <a:cubicBezTo>
                  <a:pt x="44" y="33"/>
                  <a:pt x="44" y="33"/>
                  <a:pt x="44" y="33"/>
                </a:cubicBezTo>
                <a:cubicBezTo>
                  <a:pt x="44" y="33"/>
                  <a:pt x="44" y="33"/>
                  <a:pt x="44" y="33"/>
                </a:cubicBezTo>
                <a:close/>
                <a:moveTo>
                  <a:pt x="44" y="30"/>
                </a:moveTo>
                <a:cubicBezTo>
                  <a:pt x="44" y="30"/>
                  <a:pt x="44" y="30"/>
                  <a:pt x="44" y="30"/>
                </a:cubicBezTo>
                <a:cubicBezTo>
                  <a:pt x="44" y="30"/>
                  <a:pt x="44" y="30"/>
                  <a:pt x="44" y="30"/>
                </a:cubicBezTo>
                <a:cubicBezTo>
                  <a:pt x="44" y="30"/>
                  <a:pt x="44" y="30"/>
                  <a:pt x="44" y="30"/>
                </a:cubicBezTo>
                <a:cubicBezTo>
                  <a:pt x="44" y="30"/>
                  <a:pt x="44" y="30"/>
                  <a:pt x="44" y="30"/>
                </a:cubicBezTo>
                <a:cubicBezTo>
                  <a:pt x="44" y="30"/>
                  <a:pt x="44" y="30"/>
                  <a:pt x="44" y="30"/>
                </a:cubicBezTo>
                <a:cubicBezTo>
                  <a:pt x="44" y="30"/>
                  <a:pt x="44" y="30"/>
                  <a:pt x="44" y="30"/>
                </a:cubicBezTo>
                <a:cubicBezTo>
                  <a:pt x="44" y="30"/>
                  <a:pt x="44" y="30"/>
                  <a:pt x="44" y="30"/>
                </a:cubicBezTo>
                <a:cubicBezTo>
                  <a:pt x="44" y="30"/>
                  <a:pt x="44" y="30"/>
                  <a:pt x="44" y="30"/>
                </a:cubicBezTo>
                <a:cubicBezTo>
                  <a:pt x="44" y="30"/>
                  <a:pt x="44" y="30"/>
                  <a:pt x="44" y="30"/>
                </a:cubicBezTo>
                <a:cubicBezTo>
                  <a:pt x="44" y="30"/>
                  <a:pt x="44" y="30"/>
                  <a:pt x="44" y="30"/>
                </a:cubicBezTo>
                <a:cubicBezTo>
                  <a:pt x="44" y="30"/>
                  <a:pt x="44" y="30"/>
                  <a:pt x="44" y="30"/>
                </a:cubicBezTo>
                <a:cubicBezTo>
                  <a:pt x="44" y="30"/>
                  <a:pt x="44" y="30"/>
                  <a:pt x="44" y="30"/>
                </a:cubicBezTo>
                <a:cubicBezTo>
                  <a:pt x="44" y="30"/>
                  <a:pt x="44" y="30"/>
                  <a:pt x="44" y="30"/>
                </a:cubicBezTo>
                <a:cubicBezTo>
                  <a:pt x="44" y="30"/>
                  <a:pt x="44" y="30"/>
                  <a:pt x="44" y="30"/>
                </a:cubicBezTo>
                <a:cubicBezTo>
                  <a:pt x="44" y="30"/>
                  <a:pt x="44" y="30"/>
                  <a:pt x="44" y="30"/>
                </a:cubicBezTo>
                <a:cubicBezTo>
                  <a:pt x="44" y="30"/>
                  <a:pt x="44" y="30"/>
                  <a:pt x="44" y="30"/>
                </a:cubicBezTo>
                <a:cubicBezTo>
                  <a:pt x="44" y="30"/>
                  <a:pt x="44" y="30"/>
                  <a:pt x="44" y="30"/>
                </a:cubicBezTo>
                <a:cubicBezTo>
                  <a:pt x="44" y="30"/>
                  <a:pt x="44" y="30"/>
                  <a:pt x="44" y="30"/>
                </a:cubicBezTo>
                <a:cubicBezTo>
                  <a:pt x="44" y="30"/>
                  <a:pt x="44" y="30"/>
                  <a:pt x="44" y="30"/>
                </a:cubicBezTo>
                <a:cubicBezTo>
                  <a:pt x="44" y="30"/>
                  <a:pt x="44" y="30"/>
                  <a:pt x="44" y="30"/>
                </a:cubicBezTo>
                <a:cubicBezTo>
                  <a:pt x="44" y="30"/>
                  <a:pt x="44" y="30"/>
                  <a:pt x="44" y="30"/>
                </a:cubicBezTo>
                <a:cubicBezTo>
                  <a:pt x="44" y="30"/>
                  <a:pt x="44" y="30"/>
                  <a:pt x="44" y="30"/>
                </a:cubicBezTo>
                <a:close/>
                <a:moveTo>
                  <a:pt x="44" y="35"/>
                </a:moveTo>
                <a:cubicBezTo>
                  <a:pt x="44" y="35"/>
                  <a:pt x="44" y="35"/>
                  <a:pt x="44" y="35"/>
                </a:cubicBezTo>
                <a:cubicBezTo>
                  <a:pt x="44" y="35"/>
                  <a:pt x="44" y="35"/>
                  <a:pt x="44" y="35"/>
                </a:cubicBezTo>
                <a:cubicBezTo>
                  <a:pt x="44" y="35"/>
                  <a:pt x="44" y="35"/>
                  <a:pt x="44" y="35"/>
                </a:cubicBezTo>
                <a:cubicBezTo>
                  <a:pt x="44" y="35"/>
                  <a:pt x="44" y="35"/>
                  <a:pt x="44" y="35"/>
                </a:cubicBezTo>
                <a:cubicBezTo>
                  <a:pt x="44" y="35"/>
                  <a:pt x="44" y="35"/>
                  <a:pt x="44" y="35"/>
                </a:cubicBezTo>
                <a:cubicBezTo>
                  <a:pt x="44" y="35"/>
                  <a:pt x="44" y="35"/>
                  <a:pt x="44" y="35"/>
                </a:cubicBezTo>
                <a:cubicBezTo>
                  <a:pt x="44" y="35"/>
                  <a:pt x="44" y="35"/>
                  <a:pt x="44" y="35"/>
                </a:cubicBezTo>
                <a:close/>
                <a:moveTo>
                  <a:pt x="44" y="28"/>
                </a:moveTo>
                <a:cubicBezTo>
                  <a:pt x="44" y="28"/>
                  <a:pt x="44" y="28"/>
                  <a:pt x="44" y="28"/>
                </a:cubicBezTo>
                <a:cubicBezTo>
                  <a:pt x="44" y="28"/>
                  <a:pt x="44" y="28"/>
                  <a:pt x="44" y="28"/>
                </a:cubicBezTo>
                <a:cubicBezTo>
                  <a:pt x="44" y="28"/>
                  <a:pt x="44" y="28"/>
                  <a:pt x="44" y="28"/>
                </a:cubicBezTo>
                <a:cubicBezTo>
                  <a:pt x="44" y="28"/>
                  <a:pt x="44" y="28"/>
                  <a:pt x="44" y="28"/>
                </a:cubicBezTo>
                <a:cubicBezTo>
                  <a:pt x="44" y="28"/>
                  <a:pt x="44" y="28"/>
                  <a:pt x="44" y="28"/>
                </a:cubicBezTo>
                <a:cubicBezTo>
                  <a:pt x="44" y="28"/>
                  <a:pt x="44" y="28"/>
                  <a:pt x="44" y="28"/>
                </a:cubicBezTo>
                <a:cubicBezTo>
                  <a:pt x="44" y="28"/>
                  <a:pt x="44" y="28"/>
                  <a:pt x="44" y="28"/>
                </a:cubicBezTo>
                <a:cubicBezTo>
                  <a:pt x="44" y="28"/>
                  <a:pt x="44" y="28"/>
                  <a:pt x="44" y="28"/>
                </a:cubicBezTo>
                <a:cubicBezTo>
                  <a:pt x="44" y="28"/>
                  <a:pt x="44" y="28"/>
                  <a:pt x="44" y="28"/>
                </a:cubicBezTo>
                <a:cubicBezTo>
                  <a:pt x="44" y="28"/>
                  <a:pt x="44" y="28"/>
                  <a:pt x="44" y="28"/>
                </a:cubicBezTo>
                <a:cubicBezTo>
                  <a:pt x="44" y="28"/>
                  <a:pt x="44" y="28"/>
                  <a:pt x="44" y="28"/>
                </a:cubicBezTo>
                <a:cubicBezTo>
                  <a:pt x="44" y="28"/>
                  <a:pt x="44" y="28"/>
                  <a:pt x="44" y="28"/>
                </a:cubicBezTo>
                <a:cubicBezTo>
                  <a:pt x="44" y="28"/>
                  <a:pt x="44" y="28"/>
                  <a:pt x="44" y="28"/>
                </a:cubicBezTo>
                <a:cubicBezTo>
                  <a:pt x="44" y="28"/>
                  <a:pt x="44" y="28"/>
                  <a:pt x="44" y="28"/>
                </a:cubicBezTo>
                <a:cubicBezTo>
                  <a:pt x="44" y="28"/>
                  <a:pt x="44" y="28"/>
                  <a:pt x="44" y="28"/>
                </a:cubicBezTo>
                <a:cubicBezTo>
                  <a:pt x="44" y="28"/>
                  <a:pt x="44" y="28"/>
                  <a:pt x="44" y="28"/>
                </a:cubicBezTo>
                <a:cubicBezTo>
                  <a:pt x="44" y="28"/>
                  <a:pt x="44" y="28"/>
                  <a:pt x="44" y="28"/>
                </a:cubicBezTo>
                <a:cubicBezTo>
                  <a:pt x="44" y="28"/>
                  <a:pt x="44" y="28"/>
                  <a:pt x="44" y="28"/>
                </a:cubicBezTo>
                <a:cubicBezTo>
                  <a:pt x="44" y="28"/>
                  <a:pt x="44" y="28"/>
                  <a:pt x="44" y="28"/>
                </a:cubicBezTo>
                <a:cubicBezTo>
                  <a:pt x="44" y="28"/>
                  <a:pt x="44" y="28"/>
                  <a:pt x="44" y="28"/>
                </a:cubicBezTo>
                <a:cubicBezTo>
                  <a:pt x="44" y="28"/>
                  <a:pt x="44" y="28"/>
                  <a:pt x="44" y="28"/>
                </a:cubicBezTo>
                <a:cubicBezTo>
                  <a:pt x="44" y="28"/>
                  <a:pt x="44" y="28"/>
                  <a:pt x="44" y="28"/>
                </a:cubicBezTo>
                <a:cubicBezTo>
                  <a:pt x="44" y="28"/>
                  <a:pt x="44" y="28"/>
                  <a:pt x="44" y="28"/>
                </a:cubicBezTo>
                <a:cubicBezTo>
                  <a:pt x="44" y="28"/>
                  <a:pt x="44" y="28"/>
                  <a:pt x="44" y="28"/>
                </a:cubicBezTo>
                <a:cubicBezTo>
                  <a:pt x="44" y="28"/>
                  <a:pt x="44" y="28"/>
                  <a:pt x="44" y="28"/>
                </a:cubicBezTo>
                <a:cubicBezTo>
                  <a:pt x="44" y="28"/>
                  <a:pt x="44" y="28"/>
                  <a:pt x="44" y="28"/>
                </a:cubicBezTo>
                <a:cubicBezTo>
                  <a:pt x="44" y="28"/>
                  <a:pt x="44" y="28"/>
                  <a:pt x="44" y="28"/>
                </a:cubicBezTo>
                <a:cubicBezTo>
                  <a:pt x="44" y="28"/>
                  <a:pt x="44" y="28"/>
                  <a:pt x="44" y="28"/>
                </a:cubicBezTo>
                <a:cubicBezTo>
                  <a:pt x="44" y="28"/>
                  <a:pt x="44" y="28"/>
                  <a:pt x="44" y="28"/>
                </a:cubicBezTo>
                <a:cubicBezTo>
                  <a:pt x="44" y="28"/>
                  <a:pt x="44" y="28"/>
                  <a:pt x="44" y="28"/>
                </a:cubicBezTo>
                <a:cubicBezTo>
                  <a:pt x="44" y="28"/>
                  <a:pt x="44" y="28"/>
                  <a:pt x="44" y="28"/>
                </a:cubicBezTo>
                <a:cubicBezTo>
                  <a:pt x="44" y="28"/>
                  <a:pt x="44" y="28"/>
                  <a:pt x="44" y="28"/>
                </a:cubicBezTo>
                <a:cubicBezTo>
                  <a:pt x="44" y="28"/>
                  <a:pt x="44" y="28"/>
                  <a:pt x="44" y="28"/>
                </a:cubicBezTo>
                <a:close/>
                <a:moveTo>
                  <a:pt x="45" y="29"/>
                </a:moveTo>
                <a:cubicBezTo>
                  <a:pt x="45" y="28"/>
                  <a:pt x="45" y="28"/>
                  <a:pt x="45" y="28"/>
                </a:cubicBezTo>
                <a:cubicBezTo>
                  <a:pt x="45" y="28"/>
                  <a:pt x="45" y="28"/>
                  <a:pt x="45" y="28"/>
                </a:cubicBezTo>
                <a:cubicBezTo>
                  <a:pt x="45" y="28"/>
                  <a:pt x="45" y="28"/>
                  <a:pt x="45" y="28"/>
                </a:cubicBezTo>
                <a:cubicBezTo>
                  <a:pt x="44" y="28"/>
                  <a:pt x="45" y="28"/>
                  <a:pt x="44" y="28"/>
                </a:cubicBezTo>
                <a:cubicBezTo>
                  <a:pt x="44" y="28"/>
                  <a:pt x="44" y="28"/>
                  <a:pt x="44" y="28"/>
                </a:cubicBezTo>
                <a:cubicBezTo>
                  <a:pt x="45" y="28"/>
                  <a:pt x="44" y="28"/>
                  <a:pt x="44" y="28"/>
                </a:cubicBezTo>
                <a:cubicBezTo>
                  <a:pt x="44" y="28"/>
                  <a:pt x="44" y="28"/>
                  <a:pt x="44" y="28"/>
                </a:cubicBezTo>
                <a:cubicBezTo>
                  <a:pt x="44" y="28"/>
                  <a:pt x="44" y="28"/>
                  <a:pt x="44" y="28"/>
                </a:cubicBezTo>
                <a:cubicBezTo>
                  <a:pt x="44" y="28"/>
                  <a:pt x="44" y="28"/>
                  <a:pt x="44" y="28"/>
                </a:cubicBezTo>
                <a:cubicBezTo>
                  <a:pt x="44" y="28"/>
                  <a:pt x="44" y="28"/>
                  <a:pt x="44" y="28"/>
                </a:cubicBezTo>
                <a:cubicBezTo>
                  <a:pt x="44" y="28"/>
                  <a:pt x="44" y="28"/>
                  <a:pt x="44" y="28"/>
                </a:cubicBezTo>
                <a:cubicBezTo>
                  <a:pt x="44" y="28"/>
                  <a:pt x="44" y="28"/>
                  <a:pt x="44" y="28"/>
                </a:cubicBezTo>
                <a:cubicBezTo>
                  <a:pt x="44" y="28"/>
                  <a:pt x="44" y="28"/>
                  <a:pt x="44" y="28"/>
                </a:cubicBezTo>
                <a:cubicBezTo>
                  <a:pt x="44" y="28"/>
                  <a:pt x="44" y="28"/>
                  <a:pt x="44" y="28"/>
                </a:cubicBezTo>
                <a:cubicBezTo>
                  <a:pt x="44" y="28"/>
                  <a:pt x="44" y="28"/>
                  <a:pt x="44" y="28"/>
                </a:cubicBezTo>
                <a:cubicBezTo>
                  <a:pt x="44" y="28"/>
                  <a:pt x="44" y="28"/>
                  <a:pt x="44" y="28"/>
                </a:cubicBezTo>
                <a:cubicBezTo>
                  <a:pt x="44" y="28"/>
                  <a:pt x="44" y="28"/>
                  <a:pt x="44" y="28"/>
                </a:cubicBezTo>
                <a:cubicBezTo>
                  <a:pt x="44" y="28"/>
                  <a:pt x="44" y="28"/>
                  <a:pt x="44" y="28"/>
                </a:cubicBezTo>
                <a:cubicBezTo>
                  <a:pt x="44" y="28"/>
                  <a:pt x="44" y="28"/>
                  <a:pt x="44" y="28"/>
                </a:cubicBezTo>
                <a:cubicBezTo>
                  <a:pt x="44" y="28"/>
                  <a:pt x="44" y="28"/>
                  <a:pt x="44" y="28"/>
                </a:cubicBezTo>
                <a:cubicBezTo>
                  <a:pt x="44" y="28"/>
                  <a:pt x="44" y="28"/>
                  <a:pt x="44" y="28"/>
                </a:cubicBezTo>
                <a:cubicBezTo>
                  <a:pt x="44" y="28"/>
                  <a:pt x="44" y="28"/>
                  <a:pt x="44" y="28"/>
                </a:cubicBezTo>
                <a:cubicBezTo>
                  <a:pt x="44" y="28"/>
                  <a:pt x="44" y="28"/>
                  <a:pt x="44" y="28"/>
                </a:cubicBezTo>
                <a:cubicBezTo>
                  <a:pt x="44" y="28"/>
                  <a:pt x="44" y="28"/>
                  <a:pt x="44" y="28"/>
                </a:cubicBezTo>
                <a:cubicBezTo>
                  <a:pt x="44" y="28"/>
                  <a:pt x="44" y="28"/>
                  <a:pt x="44" y="28"/>
                </a:cubicBezTo>
                <a:cubicBezTo>
                  <a:pt x="44" y="28"/>
                  <a:pt x="44" y="28"/>
                  <a:pt x="44" y="28"/>
                </a:cubicBezTo>
                <a:cubicBezTo>
                  <a:pt x="44" y="28"/>
                  <a:pt x="44" y="28"/>
                  <a:pt x="44" y="28"/>
                </a:cubicBezTo>
                <a:cubicBezTo>
                  <a:pt x="44" y="28"/>
                  <a:pt x="44" y="28"/>
                  <a:pt x="44" y="28"/>
                </a:cubicBezTo>
                <a:cubicBezTo>
                  <a:pt x="44" y="28"/>
                  <a:pt x="44" y="28"/>
                  <a:pt x="44" y="28"/>
                </a:cubicBezTo>
                <a:cubicBezTo>
                  <a:pt x="44" y="28"/>
                  <a:pt x="44" y="28"/>
                  <a:pt x="44" y="28"/>
                </a:cubicBezTo>
                <a:cubicBezTo>
                  <a:pt x="44" y="28"/>
                  <a:pt x="44" y="28"/>
                  <a:pt x="44" y="28"/>
                </a:cubicBezTo>
                <a:cubicBezTo>
                  <a:pt x="44" y="28"/>
                  <a:pt x="44" y="28"/>
                  <a:pt x="44" y="28"/>
                </a:cubicBezTo>
                <a:cubicBezTo>
                  <a:pt x="44" y="28"/>
                  <a:pt x="44" y="28"/>
                  <a:pt x="44" y="28"/>
                </a:cubicBezTo>
                <a:cubicBezTo>
                  <a:pt x="44" y="28"/>
                  <a:pt x="44" y="28"/>
                  <a:pt x="44" y="28"/>
                </a:cubicBezTo>
                <a:cubicBezTo>
                  <a:pt x="44" y="28"/>
                  <a:pt x="44" y="28"/>
                  <a:pt x="44" y="28"/>
                </a:cubicBezTo>
                <a:cubicBezTo>
                  <a:pt x="44" y="28"/>
                  <a:pt x="44" y="28"/>
                  <a:pt x="44" y="28"/>
                </a:cubicBezTo>
                <a:cubicBezTo>
                  <a:pt x="44" y="28"/>
                  <a:pt x="44" y="28"/>
                  <a:pt x="44" y="28"/>
                </a:cubicBezTo>
                <a:cubicBezTo>
                  <a:pt x="44" y="28"/>
                  <a:pt x="44" y="28"/>
                  <a:pt x="44" y="28"/>
                </a:cubicBezTo>
                <a:cubicBezTo>
                  <a:pt x="44" y="28"/>
                  <a:pt x="44" y="28"/>
                  <a:pt x="44" y="28"/>
                </a:cubicBezTo>
                <a:cubicBezTo>
                  <a:pt x="44" y="28"/>
                  <a:pt x="44" y="28"/>
                  <a:pt x="44" y="28"/>
                </a:cubicBezTo>
                <a:cubicBezTo>
                  <a:pt x="44" y="28"/>
                  <a:pt x="44" y="28"/>
                  <a:pt x="44" y="28"/>
                </a:cubicBezTo>
                <a:cubicBezTo>
                  <a:pt x="44" y="28"/>
                  <a:pt x="44" y="28"/>
                  <a:pt x="44" y="28"/>
                </a:cubicBezTo>
                <a:cubicBezTo>
                  <a:pt x="44" y="28"/>
                  <a:pt x="44" y="28"/>
                  <a:pt x="44" y="28"/>
                </a:cubicBezTo>
                <a:cubicBezTo>
                  <a:pt x="44" y="28"/>
                  <a:pt x="44" y="28"/>
                  <a:pt x="44" y="28"/>
                </a:cubicBezTo>
                <a:cubicBezTo>
                  <a:pt x="44" y="28"/>
                  <a:pt x="44" y="29"/>
                  <a:pt x="44" y="29"/>
                </a:cubicBezTo>
                <a:cubicBezTo>
                  <a:pt x="44" y="29"/>
                  <a:pt x="44" y="29"/>
                  <a:pt x="44" y="29"/>
                </a:cubicBezTo>
                <a:cubicBezTo>
                  <a:pt x="44" y="29"/>
                  <a:pt x="44" y="29"/>
                  <a:pt x="44" y="29"/>
                </a:cubicBezTo>
                <a:cubicBezTo>
                  <a:pt x="44" y="29"/>
                  <a:pt x="44" y="29"/>
                  <a:pt x="44" y="29"/>
                </a:cubicBezTo>
                <a:cubicBezTo>
                  <a:pt x="44" y="29"/>
                  <a:pt x="44" y="29"/>
                  <a:pt x="44" y="29"/>
                </a:cubicBezTo>
                <a:cubicBezTo>
                  <a:pt x="44" y="29"/>
                  <a:pt x="44" y="29"/>
                  <a:pt x="44" y="29"/>
                </a:cubicBezTo>
                <a:cubicBezTo>
                  <a:pt x="44" y="29"/>
                  <a:pt x="44" y="29"/>
                  <a:pt x="44" y="29"/>
                </a:cubicBezTo>
                <a:cubicBezTo>
                  <a:pt x="44" y="29"/>
                  <a:pt x="44" y="29"/>
                  <a:pt x="44" y="29"/>
                </a:cubicBezTo>
                <a:cubicBezTo>
                  <a:pt x="44" y="29"/>
                  <a:pt x="44" y="29"/>
                  <a:pt x="44" y="29"/>
                </a:cubicBezTo>
                <a:cubicBezTo>
                  <a:pt x="44" y="29"/>
                  <a:pt x="44" y="29"/>
                  <a:pt x="44" y="29"/>
                </a:cubicBezTo>
                <a:cubicBezTo>
                  <a:pt x="45" y="29"/>
                  <a:pt x="45" y="29"/>
                  <a:pt x="45" y="29"/>
                </a:cubicBezTo>
                <a:cubicBezTo>
                  <a:pt x="44" y="29"/>
                  <a:pt x="44" y="29"/>
                  <a:pt x="44" y="29"/>
                </a:cubicBezTo>
                <a:cubicBezTo>
                  <a:pt x="44" y="29"/>
                  <a:pt x="44" y="29"/>
                  <a:pt x="44" y="29"/>
                </a:cubicBezTo>
                <a:cubicBezTo>
                  <a:pt x="44" y="29"/>
                  <a:pt x="44" y="29"/>
                  <a:pt x="44" y="29"/>
                </a:cubicBezTo>
                <a:cubicBezTo>
                  <a:pt x="44" y="29"/>
                  <a:pt x="44" y="29"/>
                  <a:pt x="44" y="29"/>
                </a:cubicBezTo>
                <a:cubicBezTo>
                  <a:pt x="44" y="29"/>
                  <a:pt x="44" y="29"/>
                  <a:pt x="44" y="29"/>
                </a:cubicBezTo>
                <a:cubicBezTo>
                  <a:pt x="44" y="29"/>
                  <a:pt x="44" y="29"/>
                  <a:pt x="44" y="29"/>
                </a:cubicBezTo>
                <a:cubicBezTo>
                  <a:pt x="44" y="29"/>
                  <a:pt x="44" y="29"/>
                  <a:pt x="44" y="29"/>
                </a:cubicBezTo>
                <a:cubicBezTo>
                  <a:pt x="44" y="29"/>
                  <a:pt x="44" y="29"/>
                  <a:pt x="44" y="29"/>
                </a:cubicBezTo>
                <a:cubicBezTo>
                  <a:pt x="44" y="29"/>
                  <a:pt x="44" y="29"/>
                  <a:pt x="44" y="29"/>
                </a:cubicBezTo>
                <a:cubicBezTo>
                  <a:pt x="44" y="29"/>
                  <a:pt x="44" y="29"/>
                  <a:pt x="44" y="29"/>
                </a:cubicBezTo>
                <a:cubicBezTo>
                  <a:pt x="44" y="29"/>
                  <a:pt x="44" y="29"/>
                  <a:pt x="44" y="29"/>
                </a:cubicBezTo>
                <a:cubicBezTo>
                  <a:pt x="44" y="29"/>
                  <a:pt x="44" y="29"/>
                  <a:pt x="44" y="29"/>
                </a:cubicBezTo>
                <a:cubicBezTo>
                  <a:pt x="44" y="29"/>
                  <a:pt x="44" y="29"/>
                  <a:pt x="45" y="29"/>
                </a:cubicBezTo>
                <a:cubicBezTo>
                  <a:pt x="45" y="29"/>
                  <a:pt x="45" y="29"/>
                  <a:pt x="45" y="29"/>
                </a:cubicBezTo>
                <a:cubicBezTo>
                  <a:pt x="45" y="29"/>
                  <a:pt x="45" y="29"/>
                  <a:pt x="45" y="29"/>
                </a:cubicBezTo>
                <a:cubicBezTo>
                  <a:pt x="45" y="29"/>
                  <a:pt x="45" y="29"/>
                  <a:pt x="45" y="29"/>
                </a:cubicBezTo>
                <a:cubicBezTo>
                  <a:pt x="45" y="29"/>
                  <a:pt x="45" y="29"/>
                  <a:pt x="45" y="29"/>
                </a:cubicBezTo>
                <a:cubicBezTo>
                  <a:pt x="45" y="29"/>
                  <a:pt x="45" y="29"/>
                  <a:pt x="45" y="29"/>
                </a:cubicBezTo>
                <a:cubicBezTo>
                  <a:pt x="45" y="29"/>
                  <a:pt x="45" y="29"/>
                  <a:pt x="45" y="29"/>
                </a:cubicBezTo>
                <a:cubicBezTo>
                  <a:pt x="45" y="29"/>
                  <a:pt x="45" y="29"/>
                  <a:pt x="45" y="29"/>
                </a:cubicBezTo>
                <a:cubicBezTo>
                  <a:pt x="45" y="29"/>
                  <a:pt x="45" y="29"/>
                  <a:pt x="45" y="29"/>
                </a:cubicBezTo>
                <a:cubicBezTo>
                  <a:pt x="45" y="29"/>
                  <a:pt x="45" y="29"/>
                  <a:pt x="45" y="29"/>
                </a:cubicBezTo>
                <a:cubicBezTo>
                  <a:pt x="45" y="29"/>
                  <a:pt x="45" y="29"/>
                  <a:pt x="45" y="29"/>
                </a:cubicBezTo>
                <a:cubicBezTo>
                  <a:pt x="45" y="29"/>
                  <a:pt x="45" y="29"/>
                  <a:pt x="45" y="29"/>
                </a:cubicBezTo>
                <a:cubicBezTo>
                  <a:pt x="45" y="29"/>
                  <a:pt x="45" y="29"/>
                  <a:pt x="45" y="29"/>
                </a:cubicBezTo>
                <a:cubicBezTo>
                  <a:pt x="45" y="29"/>
                  <a:pt x="45" y="29"/>
                  <a:pt x="45" y="29"/>
                </a:cubicBezTo>
                <a:cubicBezTo>
                  <a:pt x="45" y="29"/>
                  <a:pt x="45" y="29"/>
                  <a:pt x="45" y="29"/>
                </a:cubicBezTo>
                <a:cubicBezTo>
                  <a:pt x="45" y="29"/>
                  <a:pt x="45" y="29"/>
                  <a:pt x="45" y="29"/>
                </a:cubicBezTo>
                <a:cubicBezTo>
                  <a:pt x="45" y="29"/>
                  <a:pt x="45" y="29"/>
                  <a:pt x="45" y="29"/>
                </a:cubicBezTo>
                <a:cubicBezTo>
                  <a:pt x="45" y="29"/>
                  <a:pt x="45" y="29"/>
                  <a:pt x="45" y="29"/>
                </a:cubicBezTo>
                <a:cubicBezTo>
                  <a:pt x="45" y="29"/>
                  <a:pt x="45" y="29"/>
                  <a:pt x="45" y="29"/>
                </a:cubicBezTo>
                <a:cubicBezTo>
                  <a:pt x="45" y="29"/>
                  <a:pt x="45" y="29"/>
                  <a:pt x="45" y="29"/>
                </a:cubicBezTo>
                <a:cubicBezTo>
                  <a:pt x="45" y="29"/>
                  <a:pt x="45" y="29"/>
                  <a:pt x="45" y="29"/>
                </a:cubicBezTo>
                <a:close/>
                <a:moveTo>
                  <a:pt x="45" y="30"/>
                </a:moveTo>
                <a:cubicBezTo>
                  <a:pt x="45" y="30"/>
                  <a:pt x="45" y="30"/>
                  <a:pt x="45" y="30"/>
                </a:cubicBezTo>
                <a:cubicBezTo>
                  <a:pt x="45" y="30"/>
                  <a:pt x="45" y="30"/>
                  <a:pt x="45" y="30"/>
                </a:cubicBezTo>
                <a:cubicBezTo>
                  <a:pt x="45" y="30"/>
                  <a:pt x="45" y="30"/>
                  <a:pt x="45" y="30"/>
                </a:cubicBezTo>
                <a:cubicBezTo>
                  <a:pt x="45" y="30"/>
                  <a:pt x="45" y="30"/>
                  <a:pt x="45" y="30"/>
                </a:cubicBezTo>
                <a:cubicBezTo>
                  <a:pt x="45" y="30"/>
                  <a:pt x="45" y="30"/>
                  <a:pt x="45" y="30"/>
                </a:cubicBezTo>
                <a:cubicBezTo>
                  <a:pt x="45" y="30"/>
                  <a:pt x="45" y="30"/>
                  <a:pt x="45" y="30"/>
                </a:cubicBezTo>
                <a:cubicBezTo>
                  <a:pt x="45" y="30"/>
                  <a:pt x="45" y="30"/>
                  <a:pt x="45" y="30"/>
                </a:cubicBezTo>
                <a:cubicBezTo>
                  <a:pt x="45" y="30"/>
                  <a:pt x="45" y="30"/>
                  <a:pt x="45" y="30"/>
                </a:cubicBezTo>
                <a:cubicBezTo>
                  <a:pt x="45" y="30"/>
                  <a:pt x="45" y="30"/>
                  <a:pt x="45" y="30"/>
                </a:cubicBezTo>
                <a:cubicBezTo>
                  <a:pt x="45" y="30"/>
                  <a:pt x="45" y="30"/>
                  <a:pt x="45" y="30"/>
                </a:cubicBezTo>
                <a:cubicBezTo>
                  <a:pt x="45" y="30"/>
                  <a:pt x="45" y="30"/>
                  <a:pt x="45" y="30"/>
                </a:cubicBezTo>
                <a:cubicBezTo>
                  <a:pt x="45" y="30"/>
                  <a:pt x="45" y="30"/>
                  <a:pt x="45" y="30"/>
                </a:cubicBezTo>
                <a:cubicBezTo>
                  <a:pt x="45" y="30"/>
                  <a:pt x="45" y="30"/>
                  <a:pt x="45" y="30"/>
                </a:cubicBezTo>
                <a:cubicBezTo>
                  <a:pt x="45" y="30"/>
                  <a:pt x="45" y="30"/>
                  <a:pt x="45" y="30"/>
                </a:cubicBezTo>
                <a:cubicBezTo>
                  <a:pt x="45" y="30"/>
                  <a:pt x="45" y="30"/>
                  <a:pt x="45" y="30"/>
                </a:cubicBezTo>
                <a:cubicBezTo>
                  <a:pt x="45" y="30"/>
                  <a:pt x="45" y="30"/>
                  <a:pt x="45" y="30"/>
                </a:cubicBezTo>
                <a:cubicBezTo>
                  <a:pt x="45" y="30"/>
                  <a:pt x="45" y="30"/>
                  <a:pt x="45" y="30"/>
                </a:cubicBezTo>
                <a:cubicBezTo>
                  <a:pt x="45" y="30"/>
                  <a:pt x="45" y="30"/>
                  <a:pt x="45" y="30"/>
                </a:cubicBezTo>
                <a:cubicBezTo>
                  <a:pt x="45" y="30"/>
                  <a:pt x="45" y="30"/>
                  <a:pt x="45" y="30"/>
                </a:cubicBezTo>
                <a:cubicBezTo>
                  <a:pt x="45" y="30"/>
                  <a:pt x="45" y="30"/>
                  <a:pt x="45" y="30"/>
                </a:cubicBezTo>
                <a:cubicBezTo>
                  <a:pt x="45" y="30"/>
                  <a:pt x="45" y="30"/>
                  <a:pt x="45" y="30"/>
                </a:cubicBezTo>
                <a:cubicBezTo>
                  <a:pt x="45" y="30"/>
                  <a:pt x="45" y="30"/>
                  <a:pt x="45" y="30"/>
                </a:cubicBezTo>
                <a:cubicBezTo>
                  <a:pt x="45" y="30"/>
                  <a:pt x="45" y="30"/>
                  <a:pt x="45" y="30"/>
                </a:cubicBezTo>
                <a:cubicBezTo>
                  <a:pt x="45" y="30"/>
                  <a:pt x="45" y="30"/>
                  <a:pt x="45" y="30"/>
                </a:cubicBezTo>
                <a:cubicBezTo>
                  <a:pt x="45" y="30"/>
                  <a:pt x="45" y="30"/>
                  <a:pt x="45" y="30"/>
                </a:cubicBezTo>
                <a:cubicBezTo>
                  <a:pt x="45" y="30"/>
                  <a:pt x="45" y="30"/>
                  <a:pt x="45" y="30"/>
                </a:cubicBezTo>
                <a:cubicBezTo>
                  <a:pt x="45" y="30"/>
                  <a:pt x="45" y="30"/>
                  <a:pt x="45" y="30"/>
                </a:cubicBezTo>
                <a:cubicBezTo>
                  <a:pt x="45" y="30"/>
                  <a:pt x="45" y="30"/>
                  <a:pt x="45" y="30"/>
                </a:cubicBezTo>
                <a:cubicBezTo>
                  <a:pt x="45" y="30"/>
                  <a:pt x="45" y="30"/>
                  <a:pt x="45" y="30"/>
                </a:cubicBezTo>
                <a:cubicBezTo>
                  <a:pt x="45" y="30"/>
                  <a:pt x="45" y="30"/>
                  <a:pt x="45" y="30"/>
                </a:cubicBezTo>
                <a:cubicBezTo>
                  <a:pt x="45" y="30"/>
                  <a:pt x="45" y="30"/>
                  <a:pt x="45" y="30"/>
                </a:cubicBezTo>
                <a:cubicBezTo>
                  <a:pt x="45" y="30"/>
                  <a:pt x="45" y="30"/>
                  <a:pt x="45" y="30"/>
                </a:cubicBezTo>
                <a:cubicBezTo>
                  <a:pt x="45" y="30"/>
                  <a:pt x="45" y="30"/>
                  <a:pt x="45" y="30"/>
                </a:cubicBezTo>
                <a:cubicBezTo>
                  <a:pt x="45" y="30"/>
                  <a:pt x="45" y="30"/>
                  <a:pt x="45" y="30"/>
                </a:cubicBezTo>
                <a:cubicBezTo>
                  <a:pt x="45" y="30"/>
                  <a:pt x="45" y="30"/>
                  <a:pt x="45" y="30"/>
                </a:cubicBezTo>
                <a:cubicBezTo>
                  <a:pt x="45" y="30"/>
                  <a:pt x="45" y="30"/>
                  <a:pt x="45" y="30"/>
                </a:cubicBezTo>
                <a:cubicBezTo>
                  <a:pt x="45" y="30"/>
                  <a:pt x="45" y="30"/>
                  <a:pt x="45" y="30"/>
                </a:cubicBezTo>
                <a:cubicBezTo>
                  <a:pt x="45" y="30"/>
                  <a:pt x="45" y="30"/>
                  <a:pt x="45" y="30"/>
                </a:cubicBezTo>
                <a:cubicBezTo>
                  <a:pt x="45" y="30"/>
                  <a:pt x="45" y="30"/>
                  <a:pt x="45" y="30"/>
                </a:cubicBezTo>
                <a:cubicBezTo>
                  <a:pt x="45" y="30"/>
                  <a:pt x="45" y="30"/>
                  <a:pt x="45" y="30"/>
                </a:cubicBezTo>
                <a:cubicBezTo>
                  <a:pt x="45" y="30"/>
                  <a:pt x="45" y="30"/>
                  <a:pt x="45" y="30"/>
                </a:cubicBezTo>
                <a:cubicBezTo>
                  <a:pt x="45" y="30"/>
                  <a:pt x="45" y="30"/>
                  <a:pt x="45" y="30"/>
                </a:cubicBezTo>
                <a:cubicBezTo>
                  <a:pt x="45" y="30"/>
                  <a:pt x="45" y="30"/>
                  <a:pt x="45" y="30"/>
                </a:cubicBezTo>
                <a:cubicBezTo>
                  <a:pt x="45" y="30"/>
                  <a:pt x="45" y="30"/>
                  <a:pt x="45" y="30"/>
                </a:cubicBezTo>
                <a:cubicBezTo>
                  <a:pt x="45" y="30"/>
                  <a:pt x="45" y="30"/>
                  <a:pt x="45" y="30"/>
                </a:cubicBezTo>
                <a:cubicBezTo>
                  <a:pt x="45" y="30"/>
                  <a:pt x="45" y="30"/>
                  <a:pt x="45" y="30"/>
                </a:cubicBezTo>
                <a:cubicBezTo>
                  <a:pt x="45" y="30"/>
                  <a:pt x="45" y="30"/>
                  <a:pt x="45" y="30"/>
                </a:cubicBezTo>
                <a:cubicBezTo>
                  <a:pt x="45" y="30"/>
                  <a:pt x="45" y="30"/>
                  <a:pt x="45" y="30"/>
                </a:cubicBezTo>
                <a:cubicBezTo>
                  <a:pt x="45" y="30"/>
                  <a:pt x="45" y="30"/>
                  <a:pt x="45" y="30"/>
                </a:cubicBezTo>
                <a:cubicBezTo>
                  <a:pt x="45" y="30"/>
                  <a:pt x="45" y="30"/>
                  <a:pt x="45" y="30"/>
                </a:cubicBezTo>
                <a:cubicBezTo>
                  <a:pt x="45" y="30"/>
                  <a:pt x="45" y="30"/>
                  <a:pt x="45" y="30"/>
                </a:cubicBezTo>
                <a:cubicBezTo>
                  <a:pt x="45" y="30"/>
                  <a:pt x="45" y="30"/>
                  <a:pt x="45" y="30"/>
                </a:cubicBezTo>
                <a:cubicBezTo>
                  <a:pt x="45" y="30"/>
                  <a:pt x="45" y="30"/>
                  <a:pt x="45" y="30"/>
                </a:cubicBezTo>
                <a:cubicBezTo>
                  <a:pt x="45" y="30"/>
                  <a:pt x="45" y="30"/>
                  <a:pt x="45" y="30"/>
                </a:cubicBezTo>
                <a:cubicBezTo>
                  <a:pt x="45" y="30"/>
                  <a:pt x="45" y="30"/>
                  <a:pt x="45" y="30"/>
                </a:cubicBezTo>
                <a:cubicBezTo>
                  <a:pt x="45" y="30"/>
                  <a:pt x="45" y="30"/>
                  <a:pt x="45" y="30"/>
                </a:cubicBezTo>
                <a:cubicBezTo>
                  <a:pt x="45" y="30"/>
                  <a:pt x="45" y="30"/>
                  <a:pt x="45" y="30"/>
                </a:cubicBezTo>
                <a:cubicBezTo>
                  <a:pt x="45" y="30"/>
                  <a:pt x="45" y="30"/>
                  <a:pt x="45" y="30"/>
                </a:cubicBezTo>
                <a:cubicBezTo>
                  <a:pt x="45" y="30"/>
                  <a:pt x="45" y="30"/>
                  <a:pt x="45" y="30"/>
                </a:cubicBezTo>
                <a:cubicBezTo>
                  <a:pt x="45" y="30"/>
                  <a:pt x="45" y="30"/>
                  <a:pt x="45" y="30"/>
                </a:cubicBezTo>
                <a:close/>
                <a:moveTo>
                  <a:pt x="45" y="30"/>
                </a:moveTo>
                <a:cubicBezTo>
                  <a:pt x="45" y="30"/>
                  <a:pt x="45" y="30"/>
                  <a:pt x="45" y="30"/>
                </a:cubicBezTo>
                <a:cubicBezTo>
                  <a:pt x="45" y="30"/>
                  <a:pt x="45" y="30"/>
                  <a:pt x="45" y="30"/>
                </a:cubicBezTo>
                <a:cubicBezTo>
                  <a:pt x="45" y="30"/>
                  <a:pt x="45" y="30"/>
                  <a:pt x="45" y="30"/>
                </a:cubicBezTo>
                <a:cubicBezTo>
                  <a:pt x="45" y="30"/>
                  <a:pt x="45" y="30"/>
                  <a:pt x="45" y="30"/>
                </a:cubicBezTo>
                <a:cubicBezTo>
                  <a:pt x="45" y="30"/>
                  <a:pt x="45" y="30"/>
                  <a:pt x="45" y="30"/>
                </a:cubicBezTo>
                <a:cubicBezTo>
                  <a:pt x="45" y="30"/>
                  <a:pt x="45" y="30"/>
                  <a:pt x="45" y="30"/>
                </a:cubicBezTo>
                <a:close/>
                <a:moveTo>
                  <a:pt x="45" y="29"/>
                </a:moveTo>
                <a:cubicBezTo>
                  <a:pt x="45" y="29"/>
                  <a:pt x="45" y="29"/>
                  <a:pt x="45" y="29"/>
                </a:cubicBezTo>
                <a:cubicBezTo>
                  <a:pt x="45" y="29"/>
                  <a:pt x="45" y="29"/>
                  <a:pt x="45" y="29"/>
                </a:cubicBezTo>
                <a:cubicBezTo>
                  <a:pt x="45" y="29"/>
                  <a:pt x="45" y="29"/>
                  <a:pt x="45" y="29"/>
                </a:cubicBezTo>
                <a:cubicBezTo>
                  <a:pt x="45" y="29"/>
                  <a:pt x="45" y="29"/>
                  <a:pt x="45" y="29"/>
                </a:cubicBezTo>
                <a:cubicBezTo>
                  <a:pt x="45" y="29"/>
                  <a:pt x="45" y="29"/>
                  <a:pt x="45" y="29"/>
                </a:cubicBezTo>
                <a:cubicBezTo>
                  <a:pt x="45" y="29"/>
                  <a:pt x="45" y="29"/>
                  <a:pt x="45" y="29"/>
                </a:cubicBezTo>
                <a:cubicBezTo>
                  <a:pt x="45" y="29"/>
                  <a:pt x="45" y="29"/>
                  <a:pt x="45" y="29"/>
                </a:cubicBezTo>
                <a:cubicBezTo>
                  <a:pt x="45" y="29"/>
                  <a:pt x="45" y="29"/>
                  <a:pt x="45" y="29"/>
                </a:cubicBezTo>
                <a:cubicBezTo>
                  <a:pt x="45" y="29"/>
                  <a:pt x="45" y="29"/>
                  <a:pt x="45" y="29"/>
                </a:cubicBezTo>
                <a:cubicBezTo>
                  <a:pt x="45" y="29"/>
                  <a:pt x="45" y="29"/>
                  <a:pt x="45" y="29"/>
                </a:cubicBezTo>
                <a:cubicBezTo>
                  <a:pt x="45" y="29"/>
                  <a:pt x="45" y="29"/>
                  <a:pt x="45" y="29"/>
                </a:cubicBezTo>
                <a:cubicBezTo>
                  <a:pt x="45" y="29"/>
                  <a:pt x="45" y="29"/>
                  <a:pt x="45" y="29"/>
                </a:cubicBezTo>
                <a:cubicBezTo>
                  <a:pt x="45" y="29"/>
                  <a:pt x="45" y="29"/>
                  <a:pt x="45" y="29"/>
                </a:cubicBezTo>
                <a:close/>
                <a:moveTo>
                  <a:pt x="45" y="29"/>
                </a:moveTo>
                <a:cubicBezTo>
                  <a:pt x="45" y="29"/>
                  <a:pt x="45" y="29"/>
                  <a:pt x="45" y="29"/>
                </a:cubicBezTo>
                <a:cubicBezTo>
                  <a:pt x="45" y="29"/>
                  <a:pt x="45" y="29"/>
                  <a:pt x="45" y="29"/>
                </a:cubicBezTo>
                <a:cubicBezTo>
                  <a:pt x="45" y="29"/>
                  <a:pt x="45" y="29"/>
                  <a:pt x="45" y="29"/>
                </a:cubicBezTo>
                <a:cubicBezTo>
                  <a:pt x="45" y="29"/>
                  <a:pt x="45" y="29"/>
                  <a:pt x="45" y="29"/>
                </a:cubicBezTo>
                <a:cubicBezTo>
                  <a:pt x="45" y="29"/>
                  <a:pt x="45" y="29"/>
                  <a:pt x="45" y="29"/>
                </a:cubicBezTo>
                <a:cubicBezTo>
                  <a:pt x="45" y="29"/>
                  <a:pt x="45" y="29"/>
                  <a:pt x="45" y="29"/>
                </a:cubicBezTo>
                <a:cubicBezTo>
                  <a:pt x="45" y="29"/>
                  <a:pt x="45" y="29"/>
                  <a:pt x="45" y="29"/>
                </a:cubicBezTo>
                <a:cubicBezTo>
                  <a:pt x="45" y="29"/>
                  <a:pt x="45" y="29"/>
                  <a:pt x="45" y="29"/>
                </a:cubicBezTo>
                <a:cubicBezTo>
                  <a:pt x="45" y="29"/>
                  <a:pt x="45" y="29"/>
                  <a:pt x="45" y="29"/>
                </a:cubicBezTo>
                <a:cubicBezTo>
                  <a:pt x="45" y="29"/>
                  <a:pt x="45" y="29"/>
                  <a:pt x="45" y="29"/>
                </a:cubicBezTo>
                <a:cubicBezTo>
                  <a:pt x="45" y="29"/>
                  <a:pt x="45" y="29"/>
                  <a:pt x="45" y="29"/>
                </a:cubicBezTo>
                <a:cubicBezTo>
                  <a:pt x="45" y="29"/>
                  <a:pt x="45" y="29"/>
                  <a:pt x="45" y="29"/>
                </a:cubicBezTo>
                <a:cubicBezTo>
                  <a:pt x="45" y="29"/>
                  <a:pt x="45" y="29"/>
                  <a:pt x="45" y="29"/>
                </a:cubicBezTo>
                <a:cubicBezTo>
                  <a:pt x="45" y="29"/>
                  <a:pt x="45" y="29"/>
                  <a:pt x="45" y="29"/>
                </a:cubicBezTo>
                <a:cubicBezTo>
                  <a:pt x="45" y="29"/>
                  <a:pt x="45" y="29"/>
                  <a:pt x="45" y="29"/>
                </a:cubicBezTo>
                <a:cubicBezTo>
                  <a:pt x="45" y="29"/>
                  <a:pt x="45" y="29"/>
                  <a:pt x="45" y="29"/>
                </a:cubicBezTo>
                <a:close/>
                <a:moveTo>
                  <a:pt x="45" y="29"/>
                </a:moveTo>
                <a:cubicBezTo>
                  <a:pt x="45" y="29"/>
                  <a:pt x="45" y="29"/>
                  <a:pt x="45" y="29"/>
                </a:cubicBezTo>
                <a:cubicBezTo>
                  <a:pt x="45" y="29"/>
                  <a:pt x="45" y="29"/>
                  <a:pt x="45" y="29"/>
                </a:cubicBezTo>
                <a:cubicBezTo>
                  <a:pt x="45" y="29"/>
                  <a:pt x="45" y="29"/>
                  <a:pt x="45" y="29"/>
                </a:cubicBezTo>
                <a:cubicBezTo>
                  <a:pt x="45" y="29"/>
                  <a:pt x="45" y="29"/>
                  <a:pt x="45" y="29"/>
                </a:cubicBezTo>
                <a:cubicBezTo>
                  <a:pt x="45" y="29"/>
                  <a:pt x="45" y="29"/>
                  <a:pt x="45" y="29"/>
                </a:cubicBezTo>
                <a:cubicBezTo>
                  <a:pt x="45" y="29"/>
                  <a:pt x="45" y="29"/>
                  <a:pt x="45" y="29"/>
                </a:cubicBezTo>
                <a:cubicBezTo>
                  <a:pt x="45" y="29"/>
                  <a:pt x="45" y="29"/>
                  <a:pt x="45" y="29"/>
                </a:cubicBezTo>
                <a:cubicBezTo>
                  <a:pt x="45" y="29"/>
                  <a:pt x="45" y="29"/>
                  <a:pt x="45" y="29"/>
                </a:cubicBezTo>
                <a:cubicBezTo>
                  <a:pt x="45" y="29"/>
                  <a:pt x="45" y="29"/>
                  <a:pt x="45" y="29"/>
                </a:cubicBezTo>
                <a:cubicBezTo>
                  <a:pt x="45" y="29"/>
                  <a:pt x="45" y="29"/>
                  <a:pt x="45" y="29"/>
                </a:cubicBezTo>
                <a:close/>
                <a:moveTo>
                  <a:pt x="45" y="33"/>
                </a:moveTo>
                <a:cubicBezTo>
                  <a:pt x="45" y="33"/>
                  <a:pt x="45" y="33"/>
                  <a:pt x="45" y="33"/>
                </a:cubicBezTo>
                <a:cubicBezTo>
                  <a:pt x="45" y="33"/>
                  <a:pt x="45" y="33"/>
                  <a:pt x="45" y="33"/>
                </a:cubicBezTo>
                <a:cubicBezTo>
                  <a:pt x="45" y="33"/>
                  <a:pt x="45" y="33"/>
                  <a:pt x="45" y="33"/>
                </a:cubicBezTo>
                <a:cubicBezTo>
                  <a:pt x="45" y="33"/>
                  <a:pt x="45" y="33"/>
                  <a:pt x="45" y="33"/>
                </a:cubicBezTo>
                <a:cubicBezTo>
                  <a:pt x="45" y="33"/>
                  <a:pt x="45" y="33"/>
                  <a:pt x="45" y="34"/>
                </a:cubicBezTo>
                <a:cubicBezTo>
                  <a:pt x="45" y="34"/>
                  <a:pt x="45" y="34"/>
                  <a:pt x="45" y="34"/>
                </a:cubicBezTo>
                <a:cubicBezTo>
                  <a:pt x="45" y="34"/>
                  <a:pt x="45" y="34"/>
                  <a:pt x="45" y="34"/>
                </a:cubicBezTo>
                <a:cubicBezTo>
                  <a:pt x="45" y="34"/>
                  <a:pt x="45" y="34"/>
                  <a:pt x="45" y="34"/>
                </a:cubicBezTo>
                <a:cubicBezTo>
                  <a:pt x="45" y="34"/>
                  <a:pt x="45" y="34"/>
                  <a:pt x="45" y="34"/>
                </a:cubicBezTo>
                <a:cubicBezTo>
                  <a:pt x="45" y="34"/>
                  <a:pt x="45" y="34"/>
                  <a:pt x="45" y="34"/>
                </a:cubicBezTo>
                <a:cubicBezTo>
                  <a:pt x="45" y="34"/>
                  <a:pt x="45" y="34"/>
                  <a:pt x="45" y="34"/>
                </a:cubicBezTo>
                <a:cubicBezTo>
                  <a:pt x="45" y="34"/>
                  <a:pt x="45" y="34"/>
                  <a:pt x="45" y="34"/>
                </a:cubicBezTo>
                <a:cubicBezTo>
                  <a:pt x="45" y="34"/>
                  <a:pt x="45" y="34"/>
                  <a:pt x="45" y="34"/>
                </a:cubicBezTo>
                <a:cubicBezTo>
                  <a:pt x="45" y="34"/>
                  <a:pt x="45" y="34"/>
                  <a:pt x="45" y="34"/>
                </a:cubicBezTo>
                <a:cubicBezTo>
                  <a:pt x="45" y="34"/>
                  <a:pt x="45" y="34"/>
                  <a:pt x="45" y="34"/>
                </a:cubicBezTo>
                <a:cubicBezTo>
                  <a:pt x="45" y="34"/>
                  <a:pt x="45" y="34"/>
                  <a:pt x="45" y="34"/>
                </a:cubicBezTo>
                <a:cubicBezTo>
                  <a:pt x="45" y="34"/>
                  <a:pt x="45" y="34"/>
                  <a:pt x="45" y="34"/>
                </a:cubicBezTo>
                <a:cubicBezTo>
                  <a:pt x="45" y="34"/>
                  <a:pt x="45" y="34"/>
                  <a:pt x="45" y="34"/>
                </a:cubicBezTo>
                <a:cubicBezTo>
                  <a:pt x="45" y="34"/>
                  <a:pt x="45" y="34"/>
                  <a:pt x="45" y="34"/>
                </a:cubicBezTo>
                <a:cubicBezTo>
                  <a:pt x="45" y="34"/>
                  <a:pt x="45" y="34"/>
                  <a:pt x="45" y="34"/>
                </a:cubicBezTo>
                <a:cubicBezTo>
                  <a:pt x="45" y="34"/>
                  <a:pt x="45" y="34"/>
                  <a:pt x="45" y="34"/>
                </a:cubicBezTo>
                <a:cubicBezTo>
                  <a:pt x="45" y="34"/>
                  <a:pt x="45" y="34"/>
                  <a:pt x="45" y="34"/>
                </a:cubicBezTo>
                <a:cubicBezTo>
                  <a:pt x="45" y="34"/>
                  <a:pt x="45" y="33"/>
                  <a:pt x="45" y="33"/>
                </a:cubicBezTo>
                <a:cubicBezTo>
                  <a:pt x="45" y="33"/>
                  <a:pt x="45" y="33"/>
                  <a:pt x="45" y="33"/>
                </a:cubicBezTo>
                <a:cubicBezTo>
                  <a:pt x="45" y="33"/>
                  <a:pt x="45" y="33"/>
                  <a:pt x="45" y="33"/>
                </a:cubicBezTo>
                <a:cubicBezTo>
                  <a:pt x="45" y="33"/>
                  <a:pt x="45" y="33"/>
                  <a:pt x="45" y="33"/>
                </a:cubicBezTo>
                <a:cubicBezTo>
                  <a:pt x="45" y="33"/>
                  <a:pt x="45" y="33"/>
                  <a:pt x="45" y="33"/>
                </a:cubicBezTo>
                <a:cubicBezTo>
                  <a:pt x="45" y="33"/>
                  <a:pt x="45" y="33"/>
                  <a:pt x="45" y="33"/>
                </a:cubicBezTo>
                <a:cubicBezTo>
                  <a:pt x="45" y="33"/>
                  <a:pt x="45" y="33"/>
                  <a:pt x="45" y="33"/>
                </a:cubicBezTo>
                <a:cubicBezTo>
                  <a:pt x="45" y="33"/>
                  <a:pt x="45" y="33"/>
                  <a:pt x="45" y="33"/>
                </a:cubicBezTo>
                <a:cubicBezTo>
                  <a:pt x="45" y="33"/>
                  <a:pt x="45" y="33"/>
                  <a:pt x="45" y="33"/>
                </a:cubicBezTo>
                <a:cubicBezTo>
                  <a:pt x="45" y="33"/>
                  <a:pt x="45" y="33"/>
                  <a:pt x="45" y="33"/>
                </a:cubicBezTo>
                <a:cubicBezTo>
                  <a:pt x="45" y="33"/>
                  <a:pt x="45" y="33"/>
                  <a:pt x="45" y="33"/>
                </a:cubicBezTo>
                <a:cubicBezTo>
                  <a:pt x="45" y="33"/>
                  <a:pt x="45" y="33"/>
                  <a:pt x="45" y="33"/>
                </a:cubicBezTo>
                <a:cubicBezTo>
                  <a:pt x="45" y="33"/>
                  <a:pt x="45" y="33"/>
                  <a:pt x="45" y="33"/>
                </a:cubicBezTo>
                <a:cubicBezTo>
                  <a:pt x="45" y="33"/>
                  <a:pt x="45" y="33"/>
                  <a:pt x="45" y="33"/>
                </a:cubicBezTo>
                <a:cubicBezTo>
                  <a:pt x="45" y="33"/>
                  <a:pt x="45" y="33"/>
                  <a:pt x="45" y="33"/>
                </a:cubicBezTo>
                <a:cubicBezTo>
                  <a:pt x="45" y="33"/>
                  <a:pt x="45" y="33"/>
                  <a:pt x="45" y="33"/>
                </a:cubicBezTo>
                <a:cubicBezTo>
                  <a:pt x="45" y="33"/>
                  <a:pt x="45" y="33"/>
                  <a:pt x="45" y="33"/>
                </a:cubicBezTo>
                <a:cubicBezTo>
                  <a:pt x="45" y="33"/>
                  <a:pt x="45" y="33"/>
                  <a:pt x="45" y="33"/>
                </a:cubicBezTo>
                <a:cubicBezTo>
                  <a:pt x="45" y="33"/>
                  <a:pt x="45" y="33"/>
                  <a:pt x="45" y="33"/>
                </a:cubicBezTo>
                <a:cubicBezTo>
                  <a:pt x="45" y="33"/>
                  <a:pt x="45" y="33"/>
                  <a:pt x="45" y="33"/>
                </a:cubicBezTo>
                <a:cubicBezTo>
                  <a:pt x="45" y="33"/>
                  <a:pt x="45" y="33"/>
                  <a:pt x="45" y="33"/>
                </a:cubicBezTo>
                <a:cubicBezTo>
                  <a:pt x="45" y="33"/>
                  <a:pt x="45" y="33"/>
                  <a:pt x="45" y="33"/>
                </a:cubicBezTo>
                <a:cubicBezTo>
                  <a:pt x="45" y="33"/>
                  <a:pt x="45" y="33"/>
                  <a:pt x="45" y="33"/>
                </a:cubicBezTo>
                <a:cubicBezTo>
                  <a:pt x="45" y="33"/>
                  <a:pt x="45" y="33"/>
                  <a:pt x="45" y="33"/>
                </a:cubicBezTo>
                <a:cubicBezTo>
                  <a:pt x="45" y="33"/>
                  <a:pt x="45" y="33"/>
                  <a:pt x="45" y="33"/>
                </a:cubicBezTo>
                <a:cubicBezTo>
                  <a:pt x="45" y="33"/>
                  <a:pt x="45" y="33"/>
                  <a:pt x="45" y="33"/>
                </a:cubicBezTo>
                <a:close/>
                <a:moveTo>
                  <a:pt x="45" y="33"/>
                </a:moveTo>
                <a:cubicBezTo>
                  <a:pt x="45" y="33"/>
                  <a:pt x="45" y="33"/>
                  <a:pt x="45" y="33"/>
                </a:cubicBezTo>
                <a:cubicBezTo>
                  <a:pt x="45" y="33"/>
                  <a:pt x="45" y="33"/>
                  <a:pt x="45" y="33"/>
                </a:cubicBezTo>
                <a:cubicBezTo>
                  <a:pt x="45" y="33"/>
                  <a:pt x="45" y="33"/>
                  <a:pt x="45" y="33"/>
                </a:cubicBezTo>
                <a:cubicBezTo>
                  <a:pt x="45" y="33"/>
                  <a:pt x="45" y="33"/>
                  <a:pt x="45" y="33"/>
                </a:cubicBezTo>
                <a:cubicBezTo>
                  <a:pt x="45" y="33"/>
                  <a:pt x="45" y="33"/>
                  <a:pt x="45" y="33"/>
                </a:cubicBezTo>
                <a:cubicBezTo>
                  <a:pt x="45" y="33"/>
                  <a:pt x="45" y="33"/>
                  <a:pt x="45" y="33"/>
                </a:cubicBezTo>
                <a:cubicBezTo>
                  <a:pt x="45" y="33"/>
                  <a:pt x="45" y="33"/>
                  <a:pt x="45" y="33"/>
                </a:cubicBezTo>
                <a:cubicBezTo>
                  <a:pt x="45" y="33"/>
                  <a:pt x="45" y="33"/>
                  <a:pt x="45" y="33"/>
                </a:cubicBezTo>
                <a:cubicBezTo>
                  <a:pt x="45" y="33"/>
                  <a:pt x="45" y="33"/>
                  <a:pt x="45" y="33"/>
                </a:cubicBezTo>
                <a:cubicBezTo>
                  <a:pt x="45" y="33"/>
                  <a:pt x="45" y="33"/>
                  <a:pt x="45" y="33"/>
                </a:cubicBezTo>
                <a:cubicBezTo>
                  <a:pt x="45" y="33"/>
                  <a:pt x="45" y="33"/>
                  <a:pt x="45" y="33"/>
                </a:cubicBezTo>
                <a:cubicBezTo>
                  <a:pt x="45" y="33"/>
                  <a:pt x="45" y="33"/>
                  <a:pt x="45" y="33"/>
                </a:cubicBezTo>
                <a:cubicBezTo>
                  <a:pt x="45" y="33"/>
                  <a:pt x="45" y="33"/>
                  <a:pt x="45" y="33"/>
                </a:cubicBezTo>
                <a:cubicBezTo>
                  <a:pt x="45" y="33"/>
                  <a:pt x="45" y="33"/>
                  <a:pt x="45" y="33"/>
                </a:cubicBezTo>
                <a:cubicBezTo>
                  <a:pt x="44" y="33"/>
                  <a:pt x="44" y="33"/>
                  <a:pt x="44" y="33"/>
                </a:cubicBezTo>
                <a:cubicBezTo>
                  <a:pt x="45" y="33"/>
                  <a:pt x="44" y="33"/>
                  <a:pt x="44" y="33"/>
                </a:cubicBezTo>
                <a:cubicBezTo>
                  <a:pt x="44" y="33"/>
                  <a:pt x="44" y="33"/>
                  <a:pt x="44" y="33"/>
                </a:cubicBezTo>
                <a:cubicBezTo>
                  <a:pt x="44" y="33"/>
                  <a:pt x="44" y="33"/>
                  <a:pt x="44" y="33"/>
                </a:cubicBezTo>
                <a:cubicBezTo>
                  <a:pt x="44" y="33"/>
                  <a:pt x="44" y="33"/>
                  <a:pt x="44" y="33"/>
                </a:cubicBezTo>
                <a:cubicBezTo>
                  <a:pt x="44" y="33"/>
                  <a:pt x="44" y="33"/>
                  <a:pt x="44" y="33"/>
                </a:cubicBezTo>
                <a:cubicBezTo>
                  <a:pt x="44" y="33"/>
                  <a:pt x="44" y="33"/>
                  <a:pt x="44" y="33"/>
                </a:cubicBezTo>
                <a:cubicBezTo>
                  <a:pt x="44" y="33"/>
                  <a:pt x="44" y="33"/>
                  <a:pt x="44" y="33"/>
                </a:cubicBezTo>
                <a:cubicBezTo>
                  <a:pt x="44" y="33"/>
                  <a:pt x="44" y="33"/>
                  <a:pt x="44" y="33"/>
                </a:cubicBezTo>
                <a:cubicBezTo>
                  <a:pt x="44" y="33"/>
                  <a:pt x="44" y="33"/>
                  <a:pt x="44" y="33"/>
                </a:cubicBezTo>
                <a:cubicBezTo>
                  <a:pt x="44" y="33"/>
                  <a:pt x="44" y="33"/>
                  <a:pt x="44" y="33"/>
                </a:cubicBezTo>
                <a:cubicBezTo>
                  <a:pt x="44" y="33"/>
                  <a:pt x="44" y="33"/>
                  <a:pt x="44" y="33"/>
                </a:cubicBezTo>
                <a:cubicBezTo>
                  <a:pt x="44" y="33"/>
                  <a:pt x="44" y="33"/>
                  <a:pt x="44" y="33"/>
                </a:cubicBezTo>
                <a:cubicBezTo>
                  <a:pt x="44" y="33"/>
                  <a:pt x="44" y="33"/>
                  <a:pt x="44" y="33"/>
                </a:cubicBezTo>
                <a:cubicBezTo>
                  <a:pt x="44" y="33"/>
                  <a:pt x="44" y="33"/>
                  <a:pt x="44" y="33"/>
                </a:cubicBezTo>
                <a:cubicBezTo>
                  <a:pt x="44" y="33"/>
                  <a:pt x="44" y="33"/>
                  <a:pt x="44" y="33"/>
                </a:cubicBezTo>
                <a:cubicBezTo>
                  <a:pt x="44" y="33"/>
                  <a:pt x="44" y="33"/>
                  <a:pt x="44" y="33"/>
                </a:cubicBezTo>
                <a:cubicBezTo>
                  <a:pt x="44" y="33"/>
                  <a:pt x="44" y="33"/>
                  <a:pt x="44" y="33"/>
                </a:cubicBezTo>
                <a:cubicBezTo>
                  <a:pt x="44" y="33"/>
                  <a:pt x="44" y="33"/>
                  <a:pt x="44" y="33"/>
                </a:cubicBezTo>
                <a:cubicBezTo>
                  <a:pt x="44" y="33"/>
                  <a:pt x="44" y="33"/>
                  <a:pt x="44" y="33"/>
                </a:cubicBezTo>
                <a:cubicBezTo>
                  <a:pt x="44" y="33"/>
                  <a:pt x="44" y="33"/>
                  <a:pt x="44" y="33"/>
                </a:cubicBezTo>
                <a:cubicBezTo>
                  <a:pt x="45" y="33"/>
                  <a:pt x="44" y="33"/>
                  <a:pt x="45" y="33"/>
                </a:cubicBezTo>
                <a:cubicBezTo>
                  <a:pt x="45" y="33"/>
                  <a:pt x="45" y="33"/>
                  <a:pt x="45" y="33"/>
                </a:cubicBezTo>
                <a:cubicBezTo>
                  <a:pt x="45" y="33"/>
                  <a:pt x="45" y="33"/>
                  <a:pt x="45" y="33"/>
                </a:cubicBezTo>
                <a:cubicBezTo>
                  <a:pt x="45" y="33"/>
                  <a:pt x="45" y="33"/>
                  <a:pt x="45" y="33"/>
                </a:cubicBezTo>
                <a:cubicBezTo>
                  <a:pt x="45" y="33"/>
                  <a:pt x="45" y="33"/>
                  <a:pt x="45" y="33"/>
                </a:cubicBezTo>
                <a:cubicBezTo>
                  <a:pt x="45" y="33"/>
                  <a:pt x="45" y="33"/>
                  <a:pt x="45" y="33"/>
                </a:cubicBezTo>
                <a:cubicBezTo>
                  <a:pt x="45" y="33"/>
                  <a:pt x="45" y="33"/>
                  <a:pt x="45" y="33"/>
                </a:cubicBezTo>
                <a:cubicBezTo>
                  <a:pt x="45" y="33"/>
                  <a:pt x="45" y="33"/>
                  <a:pt x="45" y="33"/>
                </a:cubicBezTo>
                <a:cubicBezTo>
                  <a:pt x="45" y="33"/>
                  <a:pt x="45" y="33"/>
                  <a:pt x="45" y="33"/>
                </a:cubicBezTo>
                <a:cubicBezTo>
                  <a:pt x="45" y="33"/>
                  <a:pt x="45" y="33"/>
                  <a:pt x="45" y="33"/>
                </a:cubicBezTo>
                <a:cubicBezTo>
                  <a:pt x="45" y="33"/>
                  <a:pt x="45" y="33"/>
                  <a:pt x="45" y="33"/>
                </a:cubicBezTo>
                <a:cubicBezTo>
                  <a:pt x="45" y="33"/>
                  <a:pt x="45" y="33"/>
                  <a:pt x="45" y="33"/>
                </a:cubicBezTo>
                <a:close/>
                <a:moveTo>
                  <a:pt x="46" y="30"/>
                </a:moveTo>
                <a:cubicBezTo>
                  <a:pt x="46" y="30"/>
                  <a:pt x="46" y="30"/>
                  <a:pt x="46" y="30"/>
                </a:cubicBezTo>
                <a:cubicBezTo>
                  <a:pt x="46" y="30"/>
                  <a:pt x="46" y="30"/>
                  <a:pt x="46" y="30"/>
                </a:cubicBezTo>
                <a:cubicBezTo>
                  <a:pt x="46" y="30"/>
                  <a:pt x="46" y="30"/>
                  <a:pt x="46" y="30"/>
                </a:cubicBezTo>
                <a:cubicBezTo>
                  <a:pt x="46" y="30"/>
                  <a:pt x="46" y="30"/>
                  <a:pt x="46" y="30"/>
                </a:cubicBezTo>
                <a:cubicBezTo>
                  <a:pt x="46" y="30"/>
                  <a:pt x="46" y="30"/>
                  <a:pt x="46" y="30"/>
                </a:cubicBezTo>
                <a:cubicBezTo>
                  <a:pt x="46" y="30"/>
                  <a:pt x="46" y="30"/>
                  <a:pt x="46" y="30"/>
                </a:cubicBezTo>
                <a:cubicBezTo>
                  <a:pt x="46" y="30"/>
                  <a:pt x="46" y="30"/>
                  <a:pt x="46" y="30"/>
                </a:cubicBezTo>
                <a:cubicBezTo>
                  <a:pt x="46" y="30"/>
                  <a:pt x="46" y="30"/>
                  <a:pt x="46" y="30"/>
                </a:cubicBezTo>
                <a:cubicBezTo>
                  <a:pt x="46" y="30"/>
                  <a:pt x="46" y="30"/>
                  <a:pt x="46" y="30"/>
                </a:cubicBezTo>
                <a:cubicBezTo>
                  <a:pt x="46" y="30"/>
                  <a:pt x="46" y="30"/>
                  <a:pt x="46" y="30"/>
                </a:cubicBezTo>
                <a:cubicBezTo>
                  <a:pt x="46" y="30"/>
                  <a:pt x="46" y="30"/>
                  <a:pt x="46" y="30"/>
                </a:cubicBezTo>
                <a:cubicBezTo>
                  <a:pt x="46" y="30"/>
                  <a:pt x="46" y="30"/>
                  <a:pt x="46" y="30"/>
                </a:cubicBezTo>
                <a:cubicBezTo>
                  <a:pt x="46" y="30"/>
                  <a:pt x="46" y="30"/>
                  <a:pt x="46" y="30"/>
                </a:cubicBezTo>
                <a:cubicBezTo>
                  <a:pt x="46" y="30"/>
                  <a:pt x="46" y="30"/>
                  <a:pt x="46" y="30"/>
                </a:cubicBezTo>
                <a:cubicBezTo>
                  <a:pt x="46" y="30"/>
                  <a:pt x="46" y="30"/>
                  <a:pt x="46" y="30"/>
                </a:cubicBezTo>
                <a:cubicBezTo>
                  <a:pt x="46" y="30"/>
                  <a:pt x="46" y="30"/>
                  <a:pt x="46" y="30"/>
                </a:cubicBezTo>
                <a:cubicBezTo>
                  <a:pt x="46" y="30"/>
                  <a:pt x="46" y="30"/>
                  <a:pt x="46" y="30"/>
                </a:cubicBezTo>
                <a:cubicBezTo>
                  <a:pt x="46" y="30"/>
                  <a:pt x="46" y="30"/>
                  <a:pt x="46" y="30"/>
                </a:cubicBezTo>
                <a:cubicBezTo>
                  <a:pt x="46" y="30"/>
                  <a:pt x="46" y="30"/>
                  <a:pt x="46" y="30"/>
                </a:cubicBezTo>
                <a:cubicBezTo>
                  <a:pt x="46" y="30"/>
                  <a:pt x="46" y="30"/>
                  <a:pt x="46" y="30"/>
                </a:cubicBezTo>
                <a:cubicBezTo>
                  <a:pt x="46" y="30"/>
                  <a:pt x="46" y="30"/>
                  <a:pt x="46" y="30"/>
                </a:cubicBezTo>
                <a:cubicBezTo>
                  <a:pt x="46" y="30"/>
                  <a:pt x="46" y="30"/>
                  <a:pt x="46" y="30"/>
                </a:cubicBezTo>
                <a:cubicBezTo>
                  <a:pt x="46" y="30"/>
                  <a:pt x="46" y="30"/>
                  <a:pt x="46" y="30"/>
                </a:cubicBezTo>
                <a:cubicBezTo>
                  <a:pt x="46" y="30"/>
                  <a:pt x="46" y="30"/>
                  <a:pt x="46" y="30"/>
                </a:cubicBezTo>
                <a:cubicBezTo>
                  <a:pt x="46" y="30"/>
                  <a:pt x="46" y="30"/>
                  <a:pt x="46" y="30"/>
                </a:cubicBezTo>
                <a:cubicBezTo>
                  <a:pt x="46" y="30"/>
                  <a:pt x="46" y="30"/>
                  <a:pt x="46" y="30"/>
                </a:cubicBezTo>
                <a:cubicBezTo>
                  <a:pt x="46" y="30"/>
                  <a:pt x="46" y="30"/>
                  <a:pt x="46" y="30"/>
                </a:cubicBezTo>
                <a:cubicBezTo>
                  <a:pt x="46" y="30"/>
                  <a:pt x="46" y="30"/>
                  <a:pt x="46" y="30"/>
                </a:cubicBezTo>
                <a:cubicBezTo>
                  <a:pt x="46" y="30"/>
                  <a:pt x="46" y="30"/>
                  <a:pt x="46" y="30"/>
                </a:cubicBezTo>
                <a:cubicBezTo>
                  <a:pt x="46" y="30"/>
                  <a:pt x="46" y="30"/>
                  <a:pt x="46" y="30"/>
                </a:cubicBezTo>
                <a:cubicBezTo>
                  <a:pt x="46" y="30"/>
                  <a:pt x="46" y="30"/>
                  <a:pt x="46" y="30"/>
                </a:cubicBezTo>
                <a:cubicBezTo>
                  <a:pt x="46" y="30"/>
                  <a:pt x="46" y="30"/>
                  <a:pt x="46" y="30"/>
                </a:cubicBezTo>
                <a:cubicBezTo>
                  <a:pt x="46" y="30"/>
                  <a:pt x="46" y="30"/>
                  <a:pt x="46" y="30"/>
                </a:cubicBezTo>
                <a:cubicBezTo>
                  <a:pt x="46" y="30"/>
                  <a:pt x="46" y="30"/>
                  <a:pt x="46" y="30"/>
                </a:cubicBezTo>
                <a:cubicBezTo>
                  <a:pt x="46" y="30"/>
                  <a:pt x="46" y="30"/>
                  <a:pt x="46" y="30"/>
                </a:cubicBezTo>
                <a:cubicBezTo>
                  <a:pt x="46" y="30"/>
                  <a:pt x="46" y="30"/>
                  <a:pt x="46" y="30"/>
                </a:cubicBezTo>
                <a:cubicBezTo>
                  <a:pt x="46" y="30"/>
                  <a:pt x="46" y="30"/>
                  <a:pt x="46" y="30"/>
                </a:cubicBezTo>
                <a:cubicBezTo>
                  <a:pt x="46" y="30"/>
                  <a:pt x="46" y="30"/>
                  <a:pt x="46" y="30"/>
                </a:cubicBezTo>
                <a:cubicBezTo>
                  <a:pt x="46" y="30"/>
                  <a:pt x="46" y="30"/>
                  <a:pt x="46" y="30"/>
                </a:cubicBezTo>
                <a:cubicBezTo>
                  <a:pt x="46" y="30"/>
                  <a:pt x="46" y="30"/>
                  <a:pt x="46" y="30"/>
                </a:cubicBezTo>
                <a:cubicBezTo>
                  <a:pt x="46" y="30"/>
                  <a:pt x="46" y="30"/>
                  <a:pt x="46" y="30"/>
                </a:cubicBezTo>
                <a:cubicBezTo>
                  <a:pt x="46" y="30"/>
                  <a:pt x="46" y="30"/>
                  <a:pt x="46" y="30"/>
                </a:cubicBezTo>
                <a:cubicBezTo>
                  <a:pt x="46" y="30"/>
                  <a:pt x="46" y="30"/>
                  <a:pt x="46" y="30"/>
                </a:cubicBezTo>
                <a:cubicBezTo>
                  <a:pt x="46" y="30"/>
                  <a:pt x="46" y="30"/>
                  <a:pt x="46" y="30"/>
                </a:cubicBezTo>
                <a:cubicBezTo>
                  <a:pt x="46" y="30"/>
                  <a:pt x="46" y="30"/>
                  <a:pt x="46" y="30"/>
                </a:cubicBezTo>
                <a:cubicBezTo>
                  <a:pt x="46" y="30"/>
                  <a:pt x="46" y="30"/>
                  <a:pt x="46" y="30"/>
                </a:cubicBezTo>
                <a:cubicBezTo>
                  <a:pt x="46" y="30"/>
                  <a:pt x="46" y="30"/>
                  <a:pt x="46" y="30"/>
                </a:cubicBezTo>
                <a:cubicBezTo>
                  <a:pt x="46" y="30"/>
                  <a:pt x="46" y="30"/>
                  <a:pt x="46" y="30"/>
                </a:cubicBezTo>
                <a:cubicBezTo>
                  <a:pt x="46" y="30"/>
                  <a:pt x="46" y="30"/>
                  <a:pt x="46" y="30"/>
                </a:cubicBezTo>
                <a:cubicBezTo>
                  <a:pt x="46" y="30"/>
                  <a:pt x="46" y="30"/>
                  <a:pt x="46" y="30"/>
                </a:cubicBezTo>
                <a:cubicBezTo>
                  <a:pt x="46" y="30"/>
                  <a:pt x="46" y="30"/>
                  <a:pt x="46" y="30"/>
                </a:cubicBezTo>
                <a:cubicBezTo>
                  <a:pt x="46" y="30"/>
                  <a:pt x="46" y="30"/>
                  <a:pt x="46" y="30"/>
                </a:cubicBezTo>
                <a:cubicBezTo>
                  <a:pt x="46" y="30"/>
                  <a:pt x="46" y="30"/>
                  <a:pt x="46" y="30"/>
                </a:cubicBezTo>
                <a:cubicBezTo>
                  <a:pt x="46" y="30"/>
                  <a:pt x="46" y="30"/>
                  <a:pt x="46" y="30"/>
                </a:cubicBezTo>
                <a:cubicBezTo>
                  <a:pt x="46" y="30"/>
                  <a:pt x="46" y="30"/>
                  <a:pt x="46" y="30"/>
                </a:cubicBezTo>
                <a:cubicBezTo>
                  <a:pt x="46" y="30"/>
                  <a:pt x="46" y="30"/>
                  <a:pt x="46" y="30"/>
                </a:cubicBezTo>
                <a:cubicBezTo>
                  <a:pt x="46" y="30"/>
                  <a:pt x="46" y="30"/>
                  <a:pt x="46" y="30"/>
                </a:cubicBezTo>
                <a:cubicBezTo>
                  <a:pt x="46" y="30"/>
                  <a:pt x="46" y="30"/>
                  <a:pt x="46" y="30"/>
                </a:cubicBezTo>
                <a:cubicBezTo>
                  <a:pt x="46" y="30"/>
                  <a:pt x="46" y="30"/>
                  <a:pt x="46" y="30"/>
                </a:cubicBezTo>
                <a:cubicBezTo>
                  <a:pt x="46" y="30"/>
                  <a:pt x="46" y="30"/>
                  <a:pt x="46" y="30"/>
                </a:cubicBezTo>
                <a:cubicBezTo>
                  <a:pt x="46" y="30"/>
                  <a:pt x="46" y="30"/>
                  <a:pt x="46" y="30"/>
                </a:cubicBezTo>
                <a:cubicBezTo>
                  <a:pt x="46" y="30"/>
                  <a:pt x="46" y="30"/>
                  <a:pt x="46" y="30"/>
                </a:cubicBezTo>
                <a:cubicBezTo>
                  <a:pt x="46" y="30"/>
                  <a:pt x="46" y="30"/>
                  <a:pt x="46" y="30"/>
                </a:cubicBezTo>
                <a:cubicBezTo>
                  <a:pt x="46" y="30"/>
                  <a:pt x="46" y="30"/>
                  <a:pt x="46" y="30"/>
                </a:cubicBezTo>
                <a:cubicBezTo>
                  <a:pt x="46" y="30"/>
                  <a:pt x="46" y="30"/>
                  <a:pt x="46" y="30"/>
                </a:cubicBezTo>
                <a:cubicBezTo>
                  <a:pt x="46" y="30"/>
                  <a:pt x="46" y="30"/>
                  <a:pt x="46" y="30"/>
                </a:cubicBezTo>
                <a:cubicBezTo>
                  <a:pt x="46" y="30"/>
                  <a:pt x="46" y="30"/>
                  <a:pt x="46" y="30"/>
                </a:cubicBezTo>
                <a:cubicBezTo>
                  <a:pt x="46" y="30"/>
                  <a:pt x="46" y="30"/>
                  <a:pt x="46" y="30"/>
                </a:cubicBezTo>
                <a:cubicBezTo>
                  <a:pt x="46" y="30"/>
                  <a:pt x="46" y="30"/>
                  <a:pt x="46" y="30"/>
                </a:cubicBezTo>
                <a:cubicBezTo>
                  <a:pt x="46" y="30"/>
                  <a:pt x="46" y="30"/>
                  <a:pt x="46" y="30"/>
                </a:cubicBezTo>
                <a:cubicBezTo>
                  <a:pt x="46" y="30"/>
                  <a:pt x="46" y="30"/>
                  <a:pt x="46" y="30"/>
                </a:cubicBezTo>
                <a:cubicBezTo>
                  <a:pt x="46" y="30"/>
                  <a:pt x="46" y="30"/>
                  <a:pt x="46" y="30"/>
                </a:cubicBezTo>
                <a:cubicBezTo>
                  <a:pt x="46" y="30"/>
                  <a:pt x="46" y="30"/>
                  <a:pt x="46" y="30"/>
                </a:cubicBezTo>
                <a:cubicBezTo>
                  <a:pt x="46" y="30"/>
                  <a:pt x="46" y="30"/>
                  <a:pt x="46" y="30"/>
                </a:cubicBezTo>
                <a:cubicBezTo>
                  <a:pt x="46" y="30"/>
                  <a:pt x="46" y="30"/>
                  <a:pt x="46" y="30"/>
                </a:cubicBezTo>
                <a:cubicBezTo>
                  <a:pt x="46" y="30"/>
                  <a:pt x="46" y="30"/>
                  <a:pt x="46" y="30"/>
                </a:cubicBezTo>
                <a:cubicBezTo>
                  <a:pt x="46" y="30"/>
                  <a:pt x="46" y="30"/>
                  <a:pt x="46" y="30"/>
                </a:cubicBezTo>
                <a:cubicBezTo>
                  <a:pt x="46" y="30"/>
                  <a:pt x="46" y="30"/>
                  <a:pt x="46" y="30"/>
                </a:cubicBezTo>
                <a:cubicBezTo>
                  <a:pt x="46" y="30"/>
                  <a:pt x="46" y="30"/>
                  <a:pt x="46" y="30"/>
                </a:cubicBezTo>
                <a:cubicBezTo>
                  <a:pt x="46" y="30"/>
                  <a:pt x="46" y="30"/>
                  <a:pt x="46" y="30"/>
                </a:cubicBezTo>
                <a:cubicBezTo>
                  <a:pt x="46" y="30"/>
                  <a:pt x="46" y="30"/>
                  <a:pt x="46" y="30"/>
                </a:cubicBezTo>
                <a:close/>
                <a:moveTo>
                  <a:pt x="46" y="30"/>
                </a:moveTo>
                <a:cubicBezTo>
                  <a:pt x="46" y="30"/>
                  <a:pt x="46" y="30"/>
                  <a:pt x="46" y="30"/>
                </a:cubicBezTo>
                <a:cubicBezTo>
                  <a:pt x="46" y="30"/>
                  <a:pt x="46" y="30"/>
                  <a:pt x="46" y="30"/>
                </a:cubicBezTo>
                <a:close/>
                <a:moveTo>
                  <a:pt x="46" y="34"/>
                </a:moveTo>
                <a:cubicBezTo>
                  <a:pt x="46" y="34"/>
                  <a:pt x="46" y="34"/>
                  <a:pt x="46" y="34"/>
                </a:cubicBezTo>
                <a:cubicBezTo>
                  <a:pt x="46" y="34"/>
                  <a:pt x="46" y="34"/>
                  <a:pt x="46" y="34"/>
                </a:cubicBezTo>
                <a:cubicBezTo>
                  <a:pt x="46" y="34"/>
                  <a:pt x="46" y="34"/>
                  <a:pt x="46" y="34"/>
                </a:cubicBezTo>
                <a:cubicBezTo>
                  <a:pt x="46" y="34"/>
                  <a:pt x="46" y="34"/>
                  <a:pt x="46" y="34"/>
                </a:cubicBezTo>
                <a:cubicBezTo>
                  <a:pt x="46" y="34"/>
                  <a:pt x="46" y="34"/>
                  <a:pt x="46" y="34"/>
                </a:cubicBezTo>
                <a:cubicBezTo>
                  <a:pt x="46" y="34"/>
                  <a:pt x="46" y="34"/>
                  <a:pt x="46" y="34"/>
                </a:cubicBezTo>
                <a:cubicBezTo>
                  <a:pt x="46" y="34"/>
                  <a:pt x="46" y="34"/>
                  <a:pt x="46" y="34"/>
                </a:cubicBezTo>
                <a:cubicBezTo>
                  <a:pt x="46" y="34"/>
                  <a:pt x="46" y="34"/>
                  <a:pt x="46" y="34"/>
                </a:cubicBezTo>
                <a:cubicBezTo>
                  <a:pt x="46" y="34"/>
                  <a:pt x="46" y="34"/>
                  <a:pt x="46" y="34"/>
                </a:cubicBezTo>
                <a:cubicBezTo>
                  <a:pt x="46" y="34"/>
                  <a:pt x="46" y="34"/>
                  <a:pt x="46" y="34"/>
                </a:cubicBezTo>
                <a:cubicBezTo>
                  <a:pt x="46" y="34"/>
                  <a:pt x="46" y="34"/>
                  <a:pt x="46" y="34"/>
                </a:cubicBezTo>
                <a:cubicBezTo>
                  <a:pt x="46" y="34"/>
                  <a:pt x="46" y="34"/>
                  <a:pt x="46" y="34"/>
                </a:cubicBezTo>
                <a:cubicBezTo>
                  <a:pt x="46" y="34"/>
                  <a:pt x="46" y="34"/>
                  <a:pt x="46" y="34"/>
                </a:cubicBezTo>
                <a:cubicBezTo>
                  <a:pt x="46" y="34"/>
                  <a:pt x="46" y="34"/>
                  <a:pt x="46" y="34"/>
                </a:cubicBezTo>
                <a:cubicBezTo>
                  <a:pt x="46" y="34"/>
                  <a:pt x="46" y="34"/>
                  <a:pt x="46" y="34"/>
                </a:cubicBezTo>
                <a:cubicBezTo>
                  <a:pt x="46" y="34"/>
                  <a:pt x="46" y="34"/>
                  <a:pt x="46" y="34"/>
                </a:cubicBezTo>
                <a:cubicBezTo>
                  <a:pt x="46" y="34"/>
                  <a:pt x="46" y="34"/>
                  <a:pt x="46" y="34"/>
                </a:cubicBezTo>
                <a:cubicBezTo>
                  <a:pt x="46" y="34"/>
                  <a:pt x="46" y="34"/>
                  <a:pt x="46" y="34"/>
                </a:cubicBezTo>
                <a:cubicBezTo>
                  <a:pt x="46" y="34"/>
                  <a:pt x="46" y="34"/>
                  <a:pt x="46" y="34"/>
                </a:cubicBezTo>
                <a:cubicBezTo>
                  <a:pt x="46" y="34"/>
                  <a:pt x="46" y="34"/>
                  <a:pt x="46" y="34"/>
                </a:cubicBezTo>
                <a:cubicBezTo>
                  <a:pt x="46" y="34"/>
                  <a:pt x="46" y="34"/>
                  <a:pt x="46" y="34"/>
                </a:cubicBezTo>
                <a:cubicBezTo>
                  <a:pt x="46" y="34"/>
                  <a:pt x="46" y="34"/>
                  <a:pt x="46" y="34"/>
                </a:cubicBezTo>
                <a:cubicBezTo>
                  <a:pt x="46" y="34"/>
                  <a:pt x="46" y="34"/>
                  <a:pt x="46" y="34"/>
                </a:cubicBezTo>
                <a:cubicBezTo>
                  <a:pt x="46" y="34"/>
                  <a:pt x="46" y="34"/>
                  <a:pt x="46" y="34"/>
                </a:cubicBezTo>
                <a:cubicBezTo>
                  <a:pt x="46" y="34"/>
                  <a:pt x="46" y="34"/>
                  <a:pt x="46" y="34"/>
                </a:cubicBezTo>
                <a:close/>
                <a:moveTo>
                  <a:pt x="47" y="31"/>
                </a:moveTo>
                <a:cubicBezTo>
                  <a:pt x="47" y="31"/>
                  <a:pt x="47" y="31"/>
                  <a:pt x="47" y="31"/>
                </a:cubicBezTo>
                <a:cubicBezTo>
                  <a:pt x="47" y="31"/>
                  <a:pt x="47" y="31"/>
                  <a:pt x="47" y="31"/>
                </a:cubicBezTo>
                <a:cubicBezTo>
                  <a:pt x="47" y="31"/>
                  <a:pt x="47" y="31"/>
                  <a:pt x="47" y="31"/>
                </a:cubicBezTo>
                <a:cubicBezTo>
                  <a:pt x="47" y="31"/>
                  <a:pt x="47" y="31"/>
                  <a:pt x="47" y="31"/>
                </a:cubicBezTo>
                <a:cubicBezTo>
                  <a:pt x="47" y="31"/>
                  <a:pt x="47" y="31"/>
                  <a:pt x="47" y="31"/>
                </a:cubicBezTo>
                <a:cubicBezTo>
                  <a:pt x="47" y="31"/>
                  <a:pt x="47" y="31"/>
                  <a:pt x="47" y="31"/>
                </a:cubicBezTo>
                <a:cubicBezTo>
                  <a:pt x="47" y="31"/>
                  <a:pt x="47" y="31"/>
                  <a:pt x="47" y="31"/>
                </a:cubicBezTo>
                <a:cubicBezTo>
                  <a:pt x="47" y="31"/>
                  <a:pt x="47" y="31"/>
                  <a:pt x="47" y="31"/>
                </a:cubicBezTo>
                <a:cubicBezTo>
                  <a:pt x="47" y="31"/>
                  <a:pt x="47" y="31"/>
                  <a:pt x="47" y="31"/>
                </a:cubicBezTo>
                <a:cubicBezTo>
                  <a:pt x="47" y="31"/>
                  <a:pt x="47" y="31"/>
                  <a:pt x="47" y="31"/>
                </a:cubicBezTo>
                <a:cubicBezTo>
                  <a:pt x="47" y="31"/>
                  <a:pt x="47" y="31"/>
                  <a:pt x="47" y="31"/>
                </a:cubicBezTo>
                <a:cubicBezTo>
                  <a:pt x="47" y="31"/>
                  <a:pt x="47" y="31"/>
                  <a:pt x="47" y="31"/>
                </a:cubicBezTo>
                <a:cubicBezTo>
                  <a:pt x="47" y="31"/>
                  <a:pt x="47" y="31"/>
                  <a:pt x="47" y="31"/>
                </a:cubicBezTo>
                <a:cubicBezTo>
                  <a:pt x="47" y="31"/>
                  <a:pt x="47" y="31"/>
                  <a:pt x="47" y="31"/>
                </a:cubicBezTo>
                <a:cubicBezTo>
                  <a:pt x="47" y="31"/>
                  <a:pt x="47" y="31"/>
                  <a:pt x="47" y="31"/>
                </a:cubicBezTo>
                <a:cubicBezTo>
                  <a:pt x="47" y="31"/>
                  <a:pt x="47" y="31"/>
                  <a:pt x="47" y="31"/>
                </a:cubicBezTo>
                <a:cubicBezTo>
                  <a:pt x="47" y="31"/>
                  <a:pt x="47" y="31"/>
                  <a:pt x="48" y="31"/>
                </a:cubicBezTo>
                <a:cubicBezTo>
                  <a:pt x="48" y="31"/>
                  <a:pt x="48" y="31"/>
                  <a:pt x="48" y="31"/>
                </a:cubicBezTo>
                <a:cubicBezTo>
                  <a:pt x="48" y="31"/>
                  <a:pt x="48" y="31"/>
                  <a:pt x="48" y="31"/>
                </a:cubicBezTo>
                <a:cubicBezTo>
                  <a:pt x="48" y="31"/>
                  <a:pt x="48" y="31"/>
                  <a:pt x="48" y="31"/>
                </a:cubicBezTo>
                <a:cubicBezTo>
                  <a:pt x="48" y="31"/>
                  <a:pt x="48" y="31"/>
                  <a:pt x="48" y="31"/>
                </a:cubicBezTo>
                <a:cubicBezTo>
                  <a:pt x="48" y="31"/>
                  <a:pt x="48" y="31"/>
                  <a:pt x="48" y="31"/>
                </a:cubicBezTo>
                <a:cubicBezTo>
                  <a:pt x="48" y="31"/>
                  <a:pt x="48" y="31"/>
                  <a:pt x="48" y="31"/>
                </a:cubicBezTo>
                <a:cubicBezTo>
                  <a:pt x="48" y="31"/>
                  <a:pt x="48" y="31"/>
                  <a:pt x="48" y="31"/>
                </a:cubicBezTo>
                <a:cubicBezTo>
                  <a:pt x="48" y="31"/>
                  <a:pt x="48" y="31"/>
                  <a:pt x="48" y="31"/>
                </a:cubicBezTo>
                <a:cubicBezTo>
                  <a:pt x="48" y="31"/>
                  <a:pt x="48" y="31"/>
                  <a:pt x="48" y="31"/>
                </a:cubicBezTo>
                <a:cubicBezTo>
                  <a:pt x="48" y="31"/>
                  <a:pt x="48" y="31"/>
                  <a:pt x="48" y="31"/>
                </a:cubicBezTo>
                <a:cubicBezTo>
                  <a:pt x="48" y="31"/>
                  <a:pt x="48" y="31"/>
                  <a:pt x="48" y="31"/>
                </a:cubicBezTo>
                <a:cubicBezTo>
                  <a:pt x="48" y="31"/>
                  <a:pt x="48" y="31"/>
                  <a:pt x="48" y="31"/>
                </a:cubicBezTo>
                <a:cubicBezTo>
                  <a:pt x="48" y="31"/>
                  <a:pt x="48" y="31"/>
                  <a:pt x="48" y="31"/>
                </a:cubicBezTo>
                <a:cubicBezTo>
                  <a:pt x="48" y="31"/>
                  <a:pt x="48" y="31"/>
                  <a:pt x="48" y="31"/>
                </a:cubicBezTo>
                <a:cubicBezTo>
                  <a:pt x="48" y="31"/>
                  <a:pt x="48" y="31"/>
                  <a:pt x="48" y="31"/>
                </a:cubicBezTo>
                <a:cubicBezTo>
                  <a:pt x="48" y="31"/>
                  <a:pt x="48" y="31"/>
                  <a:pt x="48" y="31"/>
                </a:cubicBezTo>
                <a:cubicBezTo>
                  <a:pt x="48" y="31"/>
                  <a:pt x="48" y="31"/>
                  <a:pt x="48" y="31"/>
                </a:cubicBezTo>
                <a:cubicBezTo>
                  <a:pt x="48" y="31"/>
                  <a:pt x="48" y="31"/>
                  <a:pt x="48" y="31"/>
                </a:cubicBezTo>
                <a:cubicBezTo>
                  <a:pt x="48" y="31"/>
                  <a:pt x="48" y="31"/>
                  <a:pt x="48" y="31"/>
                </a:cubicBezTo>
                <a:cubicBezTo>
                  <a:pt x="48" y="31"/>
                  <a:pt x="48" y="31"/>
                  <a:pt x="48" y="31"/>
                </a:cubicBezTo>
                <a:cubicBezTo>
                  <a:pt x="48" y="31"/>
                  <a:pt x="48" y="31"/>
                  <a:pt x="48" y="31"/>
                </a:cubicBezTo>
                <a:cubicBezTo>
                  <a:pt x="48" y="31"/>
                  <a:pt x="48" y="31"/>
                  <a:pt x="48" y="31"/>
                </a:cubicBezTo>
                <a:cubicBezTo>
                  <a:pt x="48" y="31"/>
                  <a:pt x="48" y="31"/>
                  <a:pt x="48" y="31"/>
                </a:cubicBezTo>
                <a:cubicBezTo>
                  <a:pt x="48" y="31"/>
                  <a:pt x="48" y="31"/>
                  <a:pt x="48" y="31"/>
                </a:cubicBezTo>
                <a:cubicBezTo>
                  <a:pt x="48" y="31"/>
                  <a:pt x="48" y="31"/>
                  <a:pt x="48" y="31"/>
                </a:cubicBezTo>
                <a:cubicBezTo>
                  <a:pt x="48" y="31"/>
                  <a:pt x="48" y="31"/>
                  <a:pt x="48" y="31"/>
                </a:cubicBezTo>
                <a:cubicBezTo>
                  <a:pt x="48" y="31"/>
                  <a:pt x="48" y="31"/>
                  <a:pt x="48" y="31"/>
                </a:cubicBezTo>
                <a:cubicBezTo>
                  <a:pt x="48" y="31"/>
                  <a:pt x="48" y="31"/>
                  <a:pt x="48" y="31"/>
                </a:cubicBezTo>
                <a:cubicBezTo>
                  <a:pt x="48" y="31"/>
                  <a:pt x="48" y="31"/>
                  <a:pt x="48" y="31"/>
                </a:cubicBezTo>
                <a:cubicBezTo>
                  <a:pt x="48" y="31"/>
                  <a:pt x="48" y="31"/>
                  <a:pt x="48" y="31"/>
                </a:cubicBezTo>
                <a:cubicBezTo>
                  <a:pt x="48" y="31"/>
                  <a:pt x="48" y="31"/>
                  <a:pt x="48" y="31"/>
                </a:cubicBezTo>
                <a:cubicBezTo>
                  <a:pt x="48" y="31"/>
                  <a:pt x="48" y="31"/>
                  <a:pt x="48" y="31"/>
                </a:cubicBezTo>
                <a:cubicBezTo>
                  <a:pt x="48" y="31"/>
                  <a:pt x="48" y="31"/>
                  <a:pt x="48" y="31"/>
                </a:cubicBezTo>
                <a:cubicBezTo>
                  <a:pt x="48" y="31"/>
                  <a:pt x="48" y="31"/>
                  <a:pt x="48" y="31"/>
                </a:cubicBezTo>
                <a:cubicBezTo>
                  <a:pt x="48" y="31"/>
                  <a:pt x="48" y="31"/>
                  <a:pt x="48" y="31"/>
                </a:cubicBezTo>
                <a:cubicBezTo>
                  <a:pt x="48" y="31"/>
                  <a:pt x="48" y="31"/>
                  <a:pt x="48" y="31"/>
                </a:cubicBezTo>
                <a:cubicBezTo>
                  <a:pt x="48" y="31"/>
                  <a:pt x="48" y="31"/>
                  <a:pt x="48" y="31"/>
                </a:cubicBezTo>
                <a:cubicBezTo>
                  <a:pt x="48" y="31"/>
                  <a:pt x="48" y="31"/>
                  <a:pt x="48" y="31"/>
                </a:cubicBezTo>
                <a:cubicBezTo>
                  <a:pt x="48" y="31"/>
                  <a:pt x="48" y="31"/>
                  <a:pt x="48" y="31"/>
                </a:cubicBezTo>
                <a:cubicBezTo>
                  <a:pt x="48" y="31"/>
                  <a:pt x="48" y="31"/>
                  <a:pt x="48" y="31"/>
                </a:cubicBezTo>
                <a:cubicBezTo>
                  <a:pt x="48" y="31"/>
                  <a:pt x="48" y="31"/>
                  <a:pt x="48" y="31"/>
                </a:cubicBezTo>
                <a:cubicBezTo>
                  <a:pt x="48" y="31"/>
                  <a:pt x="48" y="31"/>
                  <a:pt x="48" y="31"/>
                </a:cubicBezTo>
                <a:cubicBezTo>
                  <a:pt x="48" y="31"/>
                  <a:pt x="48" y="31"/>
                  <a:pt x="48" y="31"/>
                </a:cubicBezTo>
                <a:cubicBezTo>
                  <a:pt x="48" y="31"/>
                  <a:pt x="48" y="31"/>
                  <a:pt x="48" y="31"/>
                </a:cubicBezTo>
                <a:cubicBezTo>
                  <a:pt x="48" y="31"/>
                  <a:pt x="48" y="31"/>
                  <a:pt x="48" y="31"/>
                </a:cubicBezTo>
                <a:cubicBezTo>
                  <a:pt x="48" y="31"/>
                  <a:pt x="48" y="31"/>
                  <a:pt x="48" y="31"/>
                </a:cubicBezTo>
                <a:cubicBezTo>
                  <a:pt x="48" y="31"/>
                  <a:pt x="48" y="31"/>
                  <a:pt x="48" y="31"/>
                </a:cubicBezTo>
                <a:cubicBezTo>
                  <a:pt x="48" y="31"/>
                  <a:pt x="48" y="31"/>
                  <a:pt x="48" y="31"/>
                </a:cubicBezTo>
                <a:cubicBezTo>
                  <a:pt x="48" y="31"/>
                  <a:pt x="48" y="31"/>
                  <a:pt x="48" y="31"/>
                </a:cubicBezTo>
                <a:cubicBezTo>
                  <a:pt x="48" y="31"/>
                  <a:pt x="48" y="31"/>
                  <a:pt x="48" y="31"/>
                </a:cubicBezTo>
                <a:cubicBezTo>
                  <a:pt x="48" y="31"/>
                  <a:pt x="48" y="31"/>
                  <a:pt x="48" y="31"/>
                </a:cubicBezTo>
                <a:cubicBezTo>
                  <a:pt x="48" y="31"/>
                  <a:pt x="48" y="31"/>
                  <a:pt x="48" y="31"/>
                </a:cubicBezTo>
                <a:cubicBezTo>
                  <a:pt x="48" y="31"/>
                  <a:pt x="48" y="31"/>
                  <a:pt x="48" y="31"/>
                </a:cubicBezTo>
                <a:cubicBezTo>
                  <a:pt x="48" y="31"/>
                  <a:pt x="48" y="31"/>
                  <a:pt x="48" y="31"/>
                </a:cubicBezTo>
                <a:cubicBezTo>
                  <a:pt x="48" y="31"/>
                  <a:pt x="48" y="31"/>
                  <a:pt x="48" y="31"/>
                </a:cubicBezTo>
                <a:cubicBezTo>
                  <a:pt x="48" y="31"/>
                  <a:pt x="48" y="31"/>
                  <a:pt x="48" y="31"/>
                </a:cubicBezTo>
                <a:cubicBezTo>
                  <a:pt x="48" y="31"/>
                  <a:pt x="48" y="31"/>
                  <a:pt x="48" y="31"/>
                </a:cubicBezTo>
                <a:cubicBezTo>
                  <a:pt x="48" y="31"/>
                  <a:pt x="48" y="31"/>
                  <a:pt x="48" y="31"/>
                </a:cubicBezTo>
                <a:cubicBezTo>
                  <a:pt x="48" y="31"/>
                  <a:pt x="48" y="31"/>
                  <a:pt x="48" y="31"/>
                </a:cubicBezTo>
                <a:cubicBezTo>
                  <a:pt x="48" y="31"/>
                  <a:pt x="48" y="31"/>
                  <a:pt x="48" y="31"/>
                </a:cubicBezTo>
                <a:cubicBezTo>
                  <a:pt x="48" y="31"/>
                  <a:pt x="48" y="31"/>
                  <a:pt x="48" y="31"/>
                </a:cubicBezTo>
                <a:cubicBezTo>
                  <a:pt x="48" y="31"/>
                  <a:pt x="48" y="31"/>
                  <a:pt x="48" y="31"/>
                </a:cubicBezTo>
                <a:cubicBezTo>
                  <a:pt x="48" y="31"/>
                  <a:pt x="48" y="31"/>
                  <a:pt x="48" y="31"/>
                </a:cubicBezTo>
                <a:cubicBezTo>
                  <a:pt x="48" y="31"/>
                  <a:pt x="48" y="31"/>
                  <a:pt x="48" y="31"/>
                </a:cubicBezTo>
                <a:cubicBezTo>
                  <a:pt x="48" y="31"/>
                  <a:pt x="48" y="31"/>
                  <a:pt x="48" y="31"/>
                </a:cubicBezTo>
                <a:cubicBezTo>
                  <a:pt x="48" y="31"/>
                  <a:pt x="48" y="31"/>
                  <a:pt x="48" y="31"/>
                </a:cubicBezTo>
                <a:cubicBezTo>
                  <a:pt x="48" y="31"/>
                  <a:pt x="48" y="31"/>
                  <a:pt x="48" y="31"/>
                </a:cubicBezTo>
                <a:cubicBezTo>
                  <a:pt x="48" y="31"/>
                  <a:pt x="48" y="31"/>
                  <a:pt x="48" y="31"/>
                </a:cubicBezTo>
                <a:cubicBezTo>
                  <a:pt x="48" y="31"/>
                  <a:pt x="48" y="31"/>
                  <a:pt x="48" y="31"/>
                </a:cubicBezTo>
                <a:cubicBezTo>
                  <a:pt x="48" y="31"/>
                  <a:pt x="48" y="31"/>
                  <a:pt x="48" y="31"/>
                </a:cubicBezTo>
                <a:cubicBezTo>
                  <a:pt x="48" y="31"/>
                  <a:pt x="48" y="31"/>
                  <a:pt x="48" y="31"/>
                </a:cubicBezTo>
                <a:cubicBezTo>
                  <a:pt x="48" y="31"/>
                  <a:pt x="48" y="31"/>
                  <a:pt x="48" y="31"/>
                </a:cubicBezTo>
                <a:cubicBezTo>
                  <a:pt x="48" y="31"/>
                  <a:pt x="48" y="31"/>
                  <a:pt x="48" y="31"/>
                </a:cubicBezTo>
                <a:cubicBezTo>
                  <a:pt x="48" y="31"/>
                  <a:pt x="48" y="31"/>
                  <a:pt x="48" y="31"/>
                </a:cubicBezTo>
                <a:cubicBezTo>
                  <a:pt x="48" y="31"/>
                  <a:pt x="48" y="31"/>
                  <a:pt x="48" y="31"/>
                </a:cubicBezTo>
                <a:cubicBezTo>
                  <a:pt x="48" y="31"/>
                  <a:pt x="48" y="31"/>
                  <a:pt x="48" y="31"/>
                </a:cubicBezTo>
                <a:cubicBezTo>
                  <a:pt x="48" y="31"/>
                  <a:pt x="48" y="31"/>
                  <a:pt x="48" y="31"/>
                </a:cubicBezTo>
                <a:cubicBezTo>
                  <a:pt x="48" y="31"/>
                  <a:pt x="48" y="31"/>
                  <a:pt x="48" y="31"/>
                </a:cubicBezTo>
                <a:cubicBezTo>
                  <a:pt x="48" y="31"/>
                  <a:pt x="48" y="31"/>
                  <a:pt x="48" y="31"/>
                </a:cubicBezTo>
                <a:cubicBezTo>
                  <a:pt x="48" y="31"/>
                  <a:pt x="48" y="31"/>
                  <a:pt x="48" y="31"/>
                </a:cubicBezTo>
                <a:cubicBezTo>
                  <a:pt x="48" y="31"/>
                  <a:pt x="48" y="31"/>
                  <a:pt x="48" y="31"/>
                </a:cubicBezTo>
                <a:cubicBezTo>
                  <a:pt x="48" y="31"/>
                  <a:pt x="48" y="31"/>
                  <a:pt x="48" y="31"/>
                </a:cubicBezTo>
                <a:cubicBezTo>
                  <a:pt x="48" y="31"/>
                  <a:pt x="48" y="31"/>
                  <a:pt x="48" y="31"/>
                </a:cubicBezTo>
                <a:cubicBezTo>
                  <a:pt x="48" y="31"/>
                  <a:pt x="48" y="31"/>
                  <a:pt x="48" y="31"/>
                </a:cubicBezTo>
                <a:cubicBezTo>
                  <a:pt x="48" y="31"/>
                  <a:pt x="48" y="31"/>
                  <a:pt x="48" y="31"/>
                </a:cubicBezTo>
                <a:cubicBezTo>
                  <a:pt x="48" y="31"/>
                  <a:pt x="48" y="31"/>
                  <a:pt x="48" y="31"/>
                </a:cubicBezTo>
                <a:cubicBezTo>
                  <a:pt x="48" y="31"/>
                  <a:pt x="48" y="31"/>
                  <a:pt x="48" y="31"/>
                </a:cubicBezTo>
                <a:cubicBezTo>
                  <a:pt x="48" y="31"/>
                  <a:pt x="48" y="31"/>
                  <a:pt x="48" y="31"/>
                </a:cubicBezTo>
                <a:cubicBezTo>
                  <a:pt x="48" y="31"/>
                  <a:pt x="48" y="31"/>
                  <a:pt x="48" y="31"/>
                </a:cubicBezTo>
                <a:cubicBezTo>
                  <a:pt x="48" y="31"/>
                  <a:pt x="48" y="31"/>
                  <a:pt x="48" y="31"/>
                </a:cubicBezTo>
                <a:cubicBezTo>
                  <a:pt x="48" y="31"/>
                  <a:pt x="48" y="31"/>
                  <a:pt x="48" y="31"/>
                </a:cubicBezTo>
                <a:cubicBezTo>
                  <a:pt x="48" y="31"/>
                  <a:pt x="47" y="31"/>
                  <a:pt x="47" y="31"/>
                </a:cubicBezTo>
                <a:cubicBezTo>
                  <a:pt x="47" y="31"/>
                  <a:pt x="47" y="31"/>
                  <a:pt x="47" y="31"/>
                </a:cubicBezTo>
                <a:cubicBezTo>
                  <a:pt x="47" y="31"/>
                  <a:pt x="47" y="31"/>
                  <a:pt x="47" y="31"/>
                </a:cubicBezTo>
                <a:cubicBezTo>
                  <a:pt x="47" y="31"/>
                  <a:pt x="47" y="31"/>
                  <a:pt x="47" y="31"/>
                </a:cubicBezTo>
                <a:cubicBezTo>
                  <a:pt x="47" y="31"/>
                  <a:pt x="47" y="30"/>
                  <a:pt x="47" y="30"/>
                </a:cubicBezTo>
                <a:cubicBezTo>
                  <a:pt x="47" y="30"/>
                  <a:pt x="47" y="30"/>
                  <a:pt x="47" y="30"/>
                </a:cubicBezTo>
                <a:cubicBezTo>
                  <a:pt x="47" y="30"/>
                  <a:pt x="47" y="31"/>
                  <a:pt x="47" y="31"/>
                </a:cubicBezTo>
                <a:cubicBezTo>
                  <a:pt x="47" y="31"/>
                  <a:pt x="47" y="31"/>
                  <a:pt x="47" y="31"/>
                </a:cubicBezTo>
                <a:cubicBezTo>
                  <a:pt x="47" y="31"/>
                  <a:pt x="47" y="31"/>
                  <a:pt x="47" y="31"/>
                </a:cubicBezTo>
                <a:cubicBezTo>
                  <a:pt x="47" y="30"/>
                  <a:pt x="47" y="30"/>
                  <a:pt x="47" y="30"/>
                </a:cubicBezTo>
                <a:cubicBezTo>
                  <a:pt x="47" y="30"/>
                  <a:pt x="47" y="30"/>
                  <a:pt x="47" y="30"/>
                </a:cubicBezTo>
                <a:cubicBezTo>
                  <a:pt x="47" y="30"/>
                  <a:pt x="47" y="30"/>
                  <a:pt x="47" y="30"/>
                </a:cubicBezTo>
                <a:cubicBezTo>
                  <a:pt x="47" y="30"/>
                  <a:pt x="47" y="30"/>
                  <a:pt x="47" y="30"/>
                </a:cubicBezTo>
                <a:cubicBezTo>
                  <a:pt x="47" y="30"/>
                  <a:pt x="47" y="30"/>
                  <a:pt x="47" y="30"/>
                </a:cubicBezTo>
                <a:cubicBezTo>
                  <a:pt x="47" y="30"/>
                  <a:pt x="47" y="30"/>
                  <a:pt x="47" y="30"/>
                </a:cubicBezTo>
                <a:cubicBezTo>
                  <a:pt x="47" y="30"/>
                  <a:pt x="47" y="30"/>
                  <a:pt x="47" y="30"/>
                </a:cubicBezTo>
                <a:cubicBezTo>
                  <a:pt x="47" y="30"/>
                  <a:pt x="47" y="30"/>
                  <a:pt x="47" y="30"/>
                </a:cubicBezTo>
                <a:cubicBezTo>
                  <a:pt x="47" y="30"/>
                  <a:pt x="47" y="30"/>
                  <a:pt x="47" y="30"/>
                </a:cubicBezTo>
                <a:cubicBezTo>
                  <a:pt x="47" y="30"/>
                  <a:pt x="47" y="30"/>
                  <a:pt x="47" y="30"/>
                </a:cubicBezTo>
                <a:cubicBezTo>
                  <a:pt x="47" y="30"/>
                  <a:pt x="47" y="30"/>
                  <a:pt x="47" y="30"/>
                </a:cubicBezTo>
                <a:cubicBezTo>
                  <a:pt x="47" y="30"/>
                  <a:pt x="47" y="30"/>
                  <a:pt x="47" y="30"/>
                </a:cubicBezTo>
                <a:cubicBezTo>
                  <a:pt x="47" y="30"/>
                  <a:pt x="47" y="30"/>
                  <a:pt x="47" y="30"/>
                </a:cubicBezTo>
                <a:cubicBezTo>
                  <a:pt x="47" y="30"/>
                  <a:pt x="47" y="30"/>
                  <a:pt x="47" y="30"/>
                </a:cubicBezTo>
                <a:cubicBezTo>
                  <a:pt x="47" y="31"/>
                  <a:pt x="47" y="31"/>
                  <a:pt x="47" y="31"/>
                </a:cubicBezTo>
                <a:cubicBezTo>
                  <a:pt x="47" y="31"/>
                  <a:pt x="47" y="31"/>
                  <a:pt x="47" y="31"/>
                </a:cubicBezTo>
                <a:cubicBezTo>
                  <a:pt x="47" y="31"/>
                  <a:pt x="47" y="31"/>
                  <a:pt x="47" y="31"/>
                </a:cubicBezTo>
                <a:cubicBezTo>
                  <a:pt x="47" y="31"/>
                  <a:pt x="47" y="31"/>
                  <a:pt x="47" y="31"/>
                </a:cubicBezTo>
                <a:cubicBezTo>
                  <a:pt x="47" y="31"/>
                  <a:pt x="47" y="31"/>
                  <a:pt x="47" y="31"/>
                </a:cubicBezTo>
                <a:cubicBezTo>
                  <a:pt x="47" y="31"/>
                  <a:pt x="47" y="31"/>
                  <a:pt x="47" y="31"/>
                </a:cubicBezTo>
                <a:cubicBezTo>
                  <a:pt x="47" y="31"/>
                  <a:pt x="47" y="31"/>
                  <a:pt x="47" y="31"/>
                </a:cubicBezTo>
                <a:cubicBezTo>
                  <a:pt x="47" y="31"/>
                  <a:pt x="47" y="31"/>
                  <a:pt x="47" y="31"/>
                </a:cubicBezTo>
                <a:cubicBezTo>
                  <a:pt x="47" y="31"/>
                  <a:pt x="47" y="31"/>
                  <a:pt x="47" y="31"/>
                </a:cubicBezTo>
                <a:cubicBezTo>
                  <a:pt x="47" y="31"/>
                  <a:pt x="47" y="31"/>
                  <a:pt x="47" y="31"/>
                </a:cubicBezTo>
                <a:cubicBezTo>
                  <a:pt x="47" y="31"/>
                  <a:pt x="47" y="31"/>
                  <a:pt x="47" y="31"/>
                </a:cubicBezTo>
                <a:cubicBezTo>
                  <a:pt x="47" y="31"/>
                  <a:pt x="47" y="31"/>
                  <a:pt x="47" y="31"/>
                </a:cubicBezTo>
                <a:cubicBezTo>
                  <a:pt x="47" y="31"/>
                  <a:pt x="47" y="31"/>
                  <a:pt x="47" y="31"/>
                </a:cubicBezTo>
                <a:cubicBezTo>
                  <a:pt x="47" y="31"/>
                  <a:pt x="47" y="31"/>
                  <a:pt x="47" y="31"/>
                </a:cubicBezTo>
                <a:cubicBezTo>
                  <a:pt x="47" y="31"/>
                  <a:pt x="47" y="31"/>
                  <a:pt x="47" y="31"/>
                </a:cubicBezTo>
                <a:cubicBezTo>
                  <a:pt x="47" y="31"/>
                  <a:pt x="47" y="31"/>
                  <a:pt x="47" y="31"/>
                </a:cubicBezTo>
                <a:cubicBezTo>
                  <a:pt x="47" y="31"/>
                  <a:pt x="47" y="31"/>
                  <a:pt x="47" y="31"/>
                </a:cubicBezTo>
                <a:cubicBezTo>
                  <a:pt x="47" y="31"/>
                  <a:pt x="47" y="31"/>
                  <a:pt x="47" y="31"/>
                </a:cubicBezTo>
                <a:cubicBezTo>
                  <a:pt x="47" y="31"/>
                  <a:pt x="47" y="31"/>
                  <a:pt x="47" y="31"/>
                </a:cubicBezTo>
                <a:cubicBezTo>
                  <a:pt x="47" y="31"/>
                  <a:pt x="47" y="31"/>
                  <a:pt x="47" y="31"/>
                </a:cubicBezTo>
                <a:cubicBezTo>
                  <a:pt x="47" y="31"/>
                  <a:pt x="47" y="31"/>
                  <a:pt x="47" y="31"/>
                </a:cubicBezTo>
                <a:cubicBezTo>
                  <a:pt x="47" y="31"/>
                  <a:pt x="47" y="31"/>
                  <a:pt x="47" y="31"/>
                </a:cubicBezTo>
                <a:close/>
                <a:moveTo>
                  <a:pt x="47" y="30"/>
                </a:moveTo>
                <a:cubicBezTo>
                  <a:pt x="47" y="30"/>
                  <a:pt x="47" y="30"/>
                  <a:pt x="47" y="30"/>
                </a:cubicBezTo>
                <a:cubicBezTo>
                  <a:pt x="47" y="30"/>
                  <a:pt x="47" y="30"/>
                  <a:pt x="47" y="30"/>
                </a:cubicBezTo>
                <a:cubicBezTo>
                  <a:pt x="47" y="30"/>
                  <a:pt x="47" y="30"/>
                  <a:pt x="47" y="30"/>
                </a:cubicBezTo>
                <a:cubicBezTo>
                  <a:pt x="47" y="30"/>
                  <a:pt x="47" y="30"/>
                  <a:pt x="47" y="30"/>
                </a:cubicBezTo>
                <a:cubicBezTo>
                  <a:pt x="47" y="30"/>
                  <a:pt x="47" y="30"/>
                  <a:pt x="47" y="30"/>
                </a:cubicBezTo>
                <a:cubicBezTo>
                  <a:pt x="47" y="30"/>
                  <a:pt x="47" y="30"/>
                  <a:pt x="47" y="30"/>
                </a:cubicBezTo>
                <a:cubicBezTo>
                  <a:pt x="47" y="30"/>
                  <a:pt x="47" y="30"/>
                  <a:pt x="47" y="30"/>
                </a:cubicBezTo>
                <a:close/>
                <a:moveTo>
                  <a:pt x="47" y="30"/>
                </a:moveTo>
                <a:cubicBezTo>
                  <a:pt x="47" y="30"/>
                  <a:pt x="47" y="30"/>
                  <a:pt x="47" y="30"/>
                </a:cubicBezTo>
                <a:cubicBezTo>
                  <a:pt x="47" y="30"/>
                  <a:pt x="47" y="30"/>
                  <a:pt x="47" y="30"/>
                </a:cubicBezTo>
                <a:close/>
                <a:moveTo>
                  <a:pt x="49" y="30"/>
                </a:moveTo>
                <a:cubicBezTo>
                  <a:pt x="49" y="30"/>
                  <a:pt x="49" y="30"/>
                  <a:pt x="49" y="30"/>
                </a:cubicBezTo>
                <a:cubicBezTo>
                  <a:pt x="49" y="30"/>
                  <a:pt x="49" y="30"/>
                  <a:pt x="49" y="30"/>
                </a:cubicBezTo>
                <a:cubicBezTo>
                  <a:pt x="49" y="30"/>
                  <a:pt x="49" y="30"/>
                  <a:pt x="49" y="30"/>
                </a:cubicBezTo>
                <a:cubicBezTo>
                  <a:pt x="49" y="30"/>
                  <a:pt x="49" y="30"/>
                  <a:pt x="49" y="30"/>
                </a:cubicBezTo>
                <a:cubicBezTo>
                  <a:pt x="49" y="30"/>
                  <a:pt x="49" y="30"/>
                  <a:pt x="49" y="30"/>
                </a:cubicBezTo>
                <a:cubicBezTo>
                  <a:pt x="49" y="30"/>
                  <a:pt x="49" y="30"/>
                  <a:pt x="49" y="31"/>
                </a:cubicBezTo>
                <a:cubicBezTo>
                  <a:pt x="49" y="31"/>
                  <a:pt x="49" y="31"/>
                  <a:pt x="49" y="31"/>
                </a:cubicBezTo>
                <a:cubicBezTo>
                  <a:pt x="49" y="31"/>
                  <a:pt x="49" y="31"/>
                  <a:pt x="49" y="31"/>
                </a:cubicBezTo>
                <a:cubicBezTo>
                  <a:pt x="49" y="31"/>
                  <a:pt x="49" y="31"/>
                  <a:pt x="49" y="31"/>
                </a:cubicBezTo>
                <a:cubicBezTo>
                  <a:pt x="49" y="31"/>
                  <a:pt x="49" y="31"/>
                  <a:pt x="49" y="31"/>
                </a:cubicBezTo>
                <a:cubicBezTo>
                  <a:pt x="48" y="31"/>
                  <a:pt x="48" y="31"/>
                  <a:pt x="48" y="31"/>
                </a:cubicBezTo>
                <a:cubicBezTo>
                  <a:pt x="48" y="31"/>
                  <a:pt x="48" y="31"/>
                  <a:pt x="48" y="31"/>
                </a:cubicBezTo>
                <a:cubicBezTo>
                  <a:pt x="48" y="31"/>
                  <a:pt x="48" y="31"/>
                  <a:pt x="48" y="31"/>
                </a:cubicBezTo>
                <a:cubicBezTo>
                  <a:pt x="48" y="31"/>
                  <a:pt x="48" y="31"/>
                  <a:pt x="48" y="31"/>
                </a:cubicBezTo>
                <a:cubicBezTo>
                  <a:pt x="48" y="31"/>
                  <a:pt x="48" y="31"/>
                  <a:pt x="48" y="31"/>
                </a:cubicBezTo>
                <a:cubicBezTo>
                  <a:pt x="48" y="31"/>
                  <a:pt x="48" y="31"/>
                  <a:pt x="49" y="31"/>
                </a:cubicBezTo>
                <a:cubicBezTo>
                  <a:pt x="49" y="31"/>
                  <a:pt x="49" y="31"/>
                  <a:pt x="49" y="31"/>
                </a:cubicBezTo>
                <a:cubicBezTo>
                  <a:pt x="49" y="31"/>
                  <a:pt x="49" y="31"/>
                  <a:pt x="49" y="31"/>
                </a:cubicBezTo>
                <a:cubicBezTo>
                  <a:pt x="49" y="31"/>
                  <a:pt x="49" y="31"/>
                  <a:pt x="49" y="31"/>
                </a:cubicBezTo>
                <a:cubicBezTo>
                  <a:pt x="49" y="31"/>
                  <a:pt x="49" y="31"/>
                  <a:pt x="49" y="31"/>
                </a:cubicBezTo>
                <a:cubicBezTo>
                  <a:pt x="49" y="31"/>
                  <a:pt x="49" y="31"/>
                  <a:pt x="49" y="31"/>
                </a:cubicBezTo>
                <a:cubicBezTo>
                  <a:pt x="49" y="31"/>
                  <a:pt x="49" y="31"/>
                  <a:pt x="49" y="31"/>
                </a:cubicBezTo>
                <a:cubicBezTo>
                  <a:pt x="49" y="31"/>
                  <a:pt x="49" y="31"/>
                  <a:pt x="49" y="31"/>
                </a:cubicBezTo>
                <a:cubicBezTo>
                  <a:pt x="49" y="31"/>
                  <a:pt x="49" y="31"/>
                  <a:pt x="49" y="31"/>
                </a:cubicBezTo>
                <a:cubicBezTo>
                  <a:pt x="49" y="31"/>
                  <a:pt x="49" y="31"/>
                  <a:pt x="49" y="31"/>
                </a:cubicBezTo>
                <a:cubicBezTo>
                  <a:pt x="49" y="31"/>
                  <a:pt x="49" y="31"/>
                  <a:pt x="49" y="31"/>
                </a:cubicBezTo>
                <a:cubicBezTo>
                  <a:pt x="49" y="31"/>
                  <a:pt x="49" y="31"/>
                  <a:pt x="49" y="31"/>
                </a:cubicBezTo>
                <a:cubicBezTo>
                  <a:pt x="49" y="31"/>
                  <a:pt x="49" y="31"/>
                  <a:pt x="49" y="31"/>
                </a:cubicBezTo>
                <a:cubicBezTo>
                  <a:pt x="49" y="31"/>
                  <a:pt x="49" y="30"/>
                  <a:pt x="49" y="30"/>
                </a:cubicBezTo>
                <a:cubicBezTo>
                  <a:pt x="49" y="30"/>
                  <a:pt x="49" y="30"/>
                  <a:pt x="49" y="30"/>
                </a:cubicBezTo>
                <a:cubicBezTo>
                  <a:pt x="49" y="30"/>
                  <a:pt x="49" y="30"/>
                  <a:pt x="49" y="30"/>
                </a:cubicBezTo>
                <a:cubicBezTo>
                  <a:pt x="49" y="30"/>
                  <a:pt x="49" y="30"/>
                  <a:pt x="49" y="30"/>
                </a:cubicBezTo>
                <a:cubicBezTo>
                  <a:pt x="49" y="30"/>
                  <a:pt x="49" y="30"/>
                  <a:pt x="49" y="30"/>
                </a:cubicBezTo>
                <a:cubicBezTo>
                  <a:pt x="49" y="30"/>
                  <a:pt x="49" y="30"/>
                  <a:pt x="49" y="30"/>
                </a:cubicBezTo>
                <a:cubicBezTo>
                  <a:pt x="49" y="30"/>
                  <a:pt x="49" y="30"/>
                  <a:pt x="49" y="30"/>
                </a:cubicBezTo>
                <a:cubicBezTo>
                  <a:pt x="49" y="30"/>
                  <a:pt x="49" y="30"/>
                  <a:pt x="49" y="30"/>
                </a:cubicBezTo>
                <a:cubicBezTo>
                  <a:pt x="49" y="30"/>
                  <a:pt x="49" y="30"/>
                  <a:pt x="49" y="30"/>
                </a:cubicBezTo>
                <a:cubicBezTo>
                  <a:pt x="49" y="30"/>
                  <a:pt x="49" y="30"/>
                  <a:pt x="49" y="30"/>
                </a:cubicBezTo>
                <a:cubicBezTo>
                  <a:pt x="49" y="30"/>
                  <a:pt x="49" y="30"/>
                  <a:pt x="49" y="30"/>
                </a:cubicBezTo>
                <a:cubicBezTo>
                  <a:pt x="49" y="30"/>
                  <a:pt x="49" y="30"/>
                  <a:pt x="49" y="30"/>
                </a:cubicBezTo>
                <a:cubicBezTo>
                  <a:pt x="49" y="30"/>
                  <a:pt x="49" y="30"/>
                  <a:pt x="49" y="30"/>
                </a:cubicBezTo>
                <a:cubicBezTo>
                  <a:pt x="49" y="30"/>
                  <a:pt x="49" y="30"/>
                  <a:pt x="49" y="30"/>
                </a:cubicBezTo>
                <a:cubicBezTo>
                  <a:pt x="49" y="30"/>
                  <a:pt x="49" y="30"/>
                  <a:pt x="49" y="30"/>
                </a:cubicBezTo>
                <a:cubicBezTo>
                  <a:pt x="49" y="30"/>
                  <a:pt x="49" y="30"/>
                  <a:pt x="49" y="30"/>
                </a:cubicBezTo>
                <a:cubicBezTo>
                  <a:pt x="49" y="30"/>
                  <a:pt x="49" y="30"/>
                  <a:pt x="49" y="30"/>
                </a:cubicBezTo>
                <a:close/>
                <a:moveTo>
                  <a:pt x="49" y="29"/>
                </a:moveTo>
                <a:cubicBezTo>
                  <a:pt x="49" y="29"/>
                  <a:pt x="49" y="29"/>
                  <a:pt x="49" y="29"/>
                </a:cubicBezTo>
                <a:cubicBezTo>
                  <a:pt x="49" y="29"/>
                  <a:pt x="49" y="29"/>
                  <a:pt x="49" y="29"/>
                </a:cubicBezTo>
                <a:cubicBezTo>
                  <a:pt x="49" y="29"/>
                  <a:pt x="49" y="29"/>
                  <a:pt x="49" y="29"/>
                </a:cubicBezTo>
                <a:cubicBezTo>
                  <a:pt x="49" y="29"/>
                  <a:pt x="49" y="29"/>
                  <a:pt x="49" y="29"/>
                </a:cubicBezTo>
                <a:cubicBezTo>
                  <a:pt x="49" y="29"/>
                  <a:pt x="49" y="29"/>
                  <a:pt x="49" y="29"/>
                </a:cubicBezTo>
                <a:cubicBezTo>
                  <a:pt x="49" y="29"/>
                  <a:pt x="49" y="29"/>
                  <a:pt x="49" y="29"/>
                </a:cubicBezTo>
                <a:cubicBezTo>
                  <a:pt x="49" y="29"/>
                  <a:pt x="49" y="29"/>
                  <a:pt x="49" y="29"/>
                </a:cubicBezTo>
                <a:cubicBezTo>
                  <a:pt x="49" y="29"/>
                  <a:pt x="49" y="29"/>
                  <a:pt x="49" y="29"/>
                </a:cubicBezTo>
                <a:cubicBezTo>
                  <a:pt x="49" y="29"/>
                  <a:pt x="49" y="29"/>
                  <a:pt x="49" y="30"/>
                </a:cubicBezTo>
                <a:cubicBezTo>
                  <a:pt x="49" y="30"/>
                  <a:pt x="49" y="30"/>
                  <a:pt x="49" y="30"/>
                </a:cubicBezTo>
                <a:cubicBezTo>
                  <a:pt x="49" y="30"/>
                  <a:pt x="49" y="30"/>
                  <a:pt x="49" y="30"/>
                </a:cubicBezTo>
                <a:cubicBezTo>
                  <a:pt x="49" y="30"/>
                  <a:pt x="49" y="30"/>
                  <a:pt x="49" y="30"/>
                </a:cubicBezTo>
                <a:cubicBezTo>
                  <a:pt x="49" y="30"/>
                  <a:pt x="49" y="30"/>
                  <a:pt x="49" y="30"/>
                </a:cubicBezTo>
                <a:cubicBezTo>
                  <a:pt x="49" y="30"/>
                  <a:pt x="49" y="30"/>
                  <a:pt x="49" y="30"/>
                </a:cubicBezTo>
                <a:cubicBezTo>
                  <a:pt x="49" y="30"/>
                  <a:pt x="49" y="30"/>
                  <a:pt x="49" y="30"/>
                </a:cubicBezTo>
                <a:cubicBezTo>
                  <a:pt x="49" y="30"/>
                  <a:pt x="49" y="30"/>
                  <a:pt x="49" y="30"/>
                </a:cubicBezTo>
                <a:cubicBezTo>
                  <a:pt x="49" y="30"/>
                  <a:pt x="49" y="30"/>
                  <a:pt x="49" y="30"/>
                </a:cubicBezTo>
                <a:cubicBezTo>
                  <a:pt x="49" y="30"/>
                  <a:pt x="49" y="30"/>
                  <a:pt x="49" y="30"/>
                </a:cubicBezTo>
                <a:cubicBezTo>
                  <a:pt x="49" y="30"/>
                  <a:pt x="49" y="30"/>
                  <a:pt x="49" y="30"/>
                </a:cubicBezTo>
                <a:cubicBezTo>
                  <a:pt x="49" y="30"/>
                  <a:pt x="49" y="30"/>
                  <a:pt x="49" y="30"/>
                </a:cubicBezTo>
                <a:cubicBezTo>
                  <a:pt x="49" y="30"/>
                  <a:pt x="49" y="30"/>
                  <a:pt x="49" y="30"/>
                </a:cubicBezTo>
                <a:cubicBezTo>
                  <a:pt x="49" y="30"/>
                  <a:pt x="49" y="30"/>
                  <a:pt x="49" y="30"/>
                </a:cubicBezTo>
                <a:cubicBezTo>
                  <a:pt x="49" y="30"/>
                  <a:pt x="49" y="30"/>
                  <a:pt x="49" y="30"/>
                </a:cubicBezTo>
                <a:cubicBezTo>
                  <a:pt x="49" y="30"/>
                  <a:pt x="49" y="30"/>
                  <a:pt x="49" y="30"/>
                </a:cubicBezTo>
                <a:cubicBezTo>
                  <a:pt x="49" y="30"/>
                  <a:pt x="49" y="30"/>
                  <a:pt x="49" y="30"/>
                </a:cubicBezTo>
                <a:cubicBezTo>
                  <a:pt x="49" y="30"/>
                  <a:pt x="49" y="30"/>
                  <a:pt x="49" y="30"/>
                </a:cubicBezTo>
                <a:cubicBezTo>
                  <a:pt x="49" y="30"/>
                  <a:pt x="49" y="30"/>
                  <a:pt x="49" y="30"/>
                </a:cubicBezTo>
                <a:cubicBezTo>
                  <a:pt x="49" y="29"/>
                  <a:pt x="49" y="29"/>
                  <a:pt x="49" y="29"/>
                </a:cubicBezTo>
                <a:cubicBezTo>
                  <a:pt x="49" y="29"/>
                  <a:pt x="49" y="29"/>
                  <a:pt x="49" y="29"/>
                </a:cubicBezTo>
                <a:cubicBezTo>
                  <a:pt x="49" y="29"/>
                  <a:pt x="49" y="29"/>
                  <a:pt x="49" y="29"/>
                </a:cubicBezTo>
                <a:cubicBezTo>
                  <a:pt x="49" y="29"/>
                  <a:pt x="49" y="29"/>
                  <a:pt x="49" y="29"/>
                </a:cubicBezTo>
                <a:cubicBezTo>
                  <a:pt x="49" y="29"/>
                  <a:pt x="49" y="29"/>
                  <a:pt x="49" y="29"/>
                </a:cubicBezTo>
                <a:cubicBezTo>
                  <a:pt x="49" y="29"/>
                  <a:pt x="49" y="29"/>
                  <a:pt x="49" y="29"/>
                </a:cubicBezTo>
                <a:cubicBezTo>
                  <a:pt x="49" y="29"/>
                  <a:pt x="49" y="29"/>
                  <a:pt x="49" y="29"/>
                </a:cubicBezTo>
                <a:cubicBezTo>
                  <a:pt x="49" y="29"/>
                  <a:pt x="49" y="29"/>
                  <a:pt x="49" y="29"/>
                </a:cubicBezTo>
                <a:cubicBezTo>
                  <a:pt x="49" y="29"/>
                  <a:pt x="49" y="29"/>
                  <a:pt x="49" y="29"/>
                </a:cubicBezTo>
                <a:cubicBezTo>
                  <a:pt x="49" y="29"/>
                  <a:pt x="49" y="29"/>
                  <a:pt x="49" y="29"/>
                </a:cubicBezTo>
                <a:cubicBezTo>
                  <a:pt x="49" y="29"/>
                  <a:pt x="49" y="29"/>
                  <a:pt x="49" y="29"/>
                </a:cubicBezTo>
                <a:cubicBezTo>
                  <a:pt x="49" y="29"/>
                  <a:pt x="49" y="29"/>
                  <a:pt x="49" y="29"/>
                </a:cubicBezTo>
                <a:cubicBezTo>
                  <a:pt x="49" y="29"/>
                  <a:pt x="49" y="29"/>
                  <a:pt x="49" y="29"/>
                </a:cubicBezTo>
                <a:cubicBezTo>
                  <a:pt x="49" y="29"/>
                  <a:pt x="49" y="29"/>
                  <a:pt x="49" y="29"/>
                </a:cubicBezTo>
                <a:cubicBezTo>
                  <a:pt x="49" y="29"/>
                  <a:pt x="49" y="29"/>
                  <a:pt x="49" y="29"/>
                </a:cubicBezTo>
                <a:cubicBezTo>
                  <a:pt x="49" y="29"/>
                  <a:pt x="49" y="29"/>
                  <a:pt x="49" y="29"/>
                </a:cubicBezTo>
                <a:cubicBezTo>
                  <a:pt x="49" y="29"/>
                  <a:pt x="49" y="29"/>
                  <a:pt x="49" y="29"/>
                </a:cubicBezTo>
                <a:cubicBezTo>
                  <a:pt x="49" y="29"/>
                  <a:pt x="49" y="29"/>
                  <a:pt x="49" y="29"/>
                </a:cubicBezTo>
                <a:cubicBezTo>
                  <a:pt x="49" y="29"/>
                  <a:pt x="49" y="29"/>
                  <a:pt x="49" y="29"/>
                </a:cubicBezTo>
                <a:cubicBezTo>
                  <a:pt x="49" y="29"/>
                  <a:pt x="49" y="29"/>
                  <a:pt x="49" y="29"/>
                </a:cubicBezTo>
                <a:cubicBezTo>
                  <a:pt x="49" y="29"/>
                  <a:pt x="49" y="29"/>
                  <a:pt x="49" y="29"/>
                </a:cubicBezTo>
                <a:cubicBezTo>
                  <a:pt x="49" y="29"/>
                  <a:pt x="49" y="29"/>
                  <a:pt x="49" y="29"/>
                </a:cubicBezTo>
                <a:cubicBezTo>
                  <a:pt x="49" y="29"/>
                  <a:pt x="49" y="29"/>
                  <a:pt x="49" y="29"/>
                </a:cubicBezTo>
                <a:cubicBezTo>
                  <a:pt x="49" y="29"/>
                  <a:pt x="49" y="29"/>
                  <a:pt x="49" y="29"/>
                </a:cubicBezTo>
                <a:cubicBezTo>
                  <a:pt x="49" y="29"/>
                  <a:pt x="49" y="29"/>
                  <a:pt x="49" y="29"/>
                </a:cubicBezTo>
                <a:cubicBezTo>
                  <a:pt x="49" y="29"/>
                  <a:pt x="49" y="29"/>
                  <a:pt x="49" y="29"/>
                </a:cubicBezTo>
                <a:cubicBezTo>
                  <a:pt x="49" y="29"/>
                  <a:pt x="49" y="29"/>
                  <a:pt x="49" y="29"/>
                </a:cubicBezTo>
                <a:cubicBezTo>
                  <a:pt x="49" y="29"/>
                  <a:pt x="49" y="29"/>
                  <a:pt x="49" y="29"/>
                </a:cubicBezTo>
                <a:cubicBezTo>
                  <a:pt x="49" y="29"/>
                  <a:pt x="49" y="29"/>
                  <a:pt x="49" y="29"/>
                </a:cubicBezTo>
                <a:cubicBezTo>
                  <a:pt x="49" y="29"/>
                  <a:pt x="49" y="29"/>
                  <a:pt x="49" y="29"/>
                </a:cubicBezTo>
                <a:cubicBezTo>
                  <a:pt x="49" y="29"/>
                  <a:pt x="49" y="29"/>
                  <a:pt x="49" y="29"/>
                </a:cubicBezTo>
                <a:cubicBezTo>
                  <a:pt x="49" y="29"/>
                  <a:pt x="49" y="29"/>
                  <a:pt x="49" y="29"/>
                </a:cubicBezTo>
                <a:cubicBezTo>
                  <a:pt x="49" y="29"/>
                  <a:pt x="49" y="29"/>
                  <a:pt x="49" y="29"/>
                </a:cubicBezTo>
                <a:cubicBezTo>
                  <a:pt x="49" y="29"/>
                  <a:pt x="49" y="29"/>
                  <a:pt x="49" y="29"/>
                </a:cubicBezTo>
                <a:cubicBezTo>
                  <a:pt x="49" y="29"/>
                  <a:pt x="49" y="29"/>
                  <a:pt x="49" y="29"/>
                </a:cubicBezTo>
                <a:cubicBezTo>
                  <a:pt x="49" y="29"/>
                  <a:pt x="49" y="29"/>
                  <a:pt x="49" y="29"/>
                </a:cubicBezTo>
                <a:close/>
                <a:moveTo>
                  <a:pt x="49" y="30"/>
                </a:moveTo>
                <a:cubicBezTo>
                  <a:pt x="49" y="30"/>
                  <a:pt x="49" y="30"/>
                  <a:pt x="49" y="30"/>
                </a:cubicBezTo>
                <a:cubicBezTo>
                  <a:pt x="49" y="30"/>
                  <a:pt x="49" y="30"/>
                  <a:pt x="49" y="30"/>
                </a:cubicBezTo>
                <a:cubicBezTo>
                  <a:pt x="49" y="30"/>
                  <a:pt x="49" y="30"/>
                  <a:pt x="49" y="30"/>
                </a:cubicBezTo>
                <a:cubicBezTo>
                  <a:pt x="49" y="30"/>
                  <a:pt x="49" y="30"/>
                  <a:pt x="49" y="30"/>
                </a:cubicBezTo>
                <a:cubicBezTo>
                  <a:pt x="49" y="30"/>
                  <a:pt x="49" y="30"/>
                  <a:pt x="49" y="30"/>
                </a:cubicBezTo>
                <a:cubicBezTo>
                  <a:pt x="49" y="30"/>
                  <a:pt x="49" y="30"/>
                  <a:pt x="49" y="30"/>
                </a:cubicBezTo>
                <a:cubicBezTo>
                  <a:pt x="49" y="30"/>
                  <a:pt x="49" y="30"/>
                  <a:pt x="49" y="30"/>
                </a:cubicBezTo>
                <a:cubicBezTo>
                  <a:pt x="49" y="30"/>
                  <a:pt x="49" y="30"/>
                  <a:pt x="49" y="30"/>
                </a:cubicBezTo>
                <a:cubicBezTo>
                  <a:pt x="49" y="30"/>
                  <a:pt x="49" y="30"/>
                  <a:pt x="49" y="30"/>
                </a:cubicBezTo>
                <a:cubicBezTo>
                  <a:pt x="49" y="30"/>
                  <a:pt x="49" y="30"/>
                  <a:pt x="49" y="30"/>
                </a:cubicBezTo>
                <a:cubicBezTo>
                  <a:pt x="49" y="30"/>
                  <a:pt x="49" y="30"/>
                  <a:pt x="49" y="30"/>
                </a:cubicBezTo>
                <a:cubicBezTo>
                  <a:pt x="49" y="30"/>
                  <a:pt x="49" y="30"/>
                  <a:pt x="49" y="30"/>
                </a:cubicBezTo>
                <a:cubicBezTo>
                  <a:pt x="49" y="30"/>
                  <a:pt x="49" y="30"/>
                  <a:pt x="49" y="30"/>
                </a:cubicBezTo>
                <a:cubicBezTo>
                  <a:pt x="49" y="30"/>
                  <a:pt x="49" y="30"/>
                  <a:pt x="49" y="30"/>
                </a:cubicBezTo>
                <a:cubicBezTo>
                  <a:pt x="49" y="30"/>
                  <a:pt x="49" y="30"/>
                  <a:pt x="49" y="30"/>
                </a:cubicBezTo>
                <a:cubicBezTo>
                  <a:pt x="49" y="30"/>
                  <a:pt x="49" y="30"/>
                  <a:pt x="49" y="30"/>
                </a:cubicBezTo>
                <a:cubicBezTo>
                  <a:pt x="49" y="30"/>
                  <a:pt x="49" y="30"/>
                  <a:pt x="49" y="30"/>
                </a:cubicBezTo>
                <a:cubicBezTo>
                  <a:pt x="49" y="30"/>
                  <a:pt x="49" y="30"/>
                  <a:pt x="49" y="30"/>
                </a:cubicBezTo>
                <a:cubicBezTo>
                  <a:pt x="49" y="30"/>
                  <a:pt x="49" y="30"/>
                  <a:pt x="49" y="30"/>
                </a:cubicBezTo>
                <a:close/>
                <a:moveTo>
                  <a:pt x="44" y="26"/>
                </a:moveTo>
                <a:cubicBezTo>
                  <a:pt x="44" y="26"/>
                  <a:pt x="44" y="26"/>
                  <a:pt x="44" y="26"/>
                </a:cubicBezTo>
                <a:cubicBezTo>
                  <a:pt x="44" y="26"/>
                  <a:pt x="44" y="26"/>
                  <a:pt x="44" y="26"/>
                </a:cubicBezTo>
                <a:cubicBezTo>
                  <a:pt x="44" y="26"/>
                  <a:pt x="44" y="26"/>
                  <a:pt x="44" y="26"/>
                </a:cubicBezTo>
                <a:cubicBezTo>
                  <a:pt x="44" y="26"/>
                  <a:pt x="44" y="26"/>
                  <a:pt x="44" y="26"/>
                </a:cubicBezTo>
                <a:cubicBezTo>
                  <a:pt x="44" y="26"/>
                  <a:pt x="44" y="26"/>
                  <a:pt x="44" y="26"/>
                </a:cubicBezTo>
                <a:cubicBezTo>
                  <a:pt x="44" y="26"/>
                  <a:pt x="44" y="26"/>
                  <a:pt x="44" y="26"/>
                </a:cubicBezTo>
                <a:cubicBezTo>
                  <a:pt x="44" y="26"/>
                  <a:pt x="44" y="26"/>
                  <a:pt x="44" y="26"/>
                </a:cubicBezTo>
                <a:cubicBezTo>
                  <a:pt x="44" y="26"/>
                  <a:pt x="44" y="26"/>
                  <a:pt x="44" y="26"/>
                </a:cubicBezTo>
                <a:cubicBezTo>
                  <a:pt x="44" y="26"/>
                  <a:pt x="44" y="26"/>
                  <a:pt x="44" y="26"/>
                </a:cubicBezTo>
                <a:cubicBezTo>
                  <a:pt x="44" y="26"/>
                  <a:pt x="44" y="26"/>
                  <a:pt x="44" y="26"/>
                </a:cubicBezTo>
                <a:cubicBezTo>
                  <a:pt x="44" y="26"/>
                  <a:pt x="44" y="26"/>
                  <a:pt x="44" y="26"/>
                </a:cubicBezTo>
                <a:cubicBezTo>
                  <a:pt x="44" y="26"/>
                  <a:pt x="44" y="26"/>
                  <a:pt x="44" y="26"/>
                </a:cubicBezTo>
                <a:close/>
                <a:moveTo>
                  <a:pt x="40" y="28"/>
                </a:moveTo>
                <a:cubicBezTo>
                  <a:pt x="40" y="28"/>
                  <a:pt x="40" y="28"/>
                  <a:pt x="40" y="28"/>
                </a:cubicBezTo>
                <a:cubicBezTo>
                  <a:pt x="40" y="28"/>
                  <a:pt x="40" y="28"/>
                  <a:pt x="40" y="28"/>
                </a:cubicBezTo>
                <a:cubicBezTo>
                  <a:pt x="40" y="28"/>
                  <a:pt x="40" y="28"/>
                  <a:pt x="40" y="28"/>
                </a:cubicBezTo>
                <a:cubicBezTo>
                  <a:pt x="40" y="28"/>
                  <a:pt x="40" y="28"/>
                  <a:pt x="40" y="28"/>
                </a:cubicBezTo>
                <a:cubicBezTo>
                  <a:pt x="40" y="28"/>
                  <a:pt x="40" y="28"/>
                  <a:pt x="40" y="28"/>
                </a:cubicBezTo>
                <a:cubicBezTo>
                  <a:pt x="40" y="28"/>
                  <a:pt x="40" y="28"/>
                  <a:pt x="40" y="28"/>
                </a:cubicBezTo>
                <a:cubicBezTo>
                  <a:pt x="40" y="28"/>
                  <a:pt x="40" y="28"/>
                  <a:pt x="40" y="28"/>
                </a:cubicBezTo>
                <a:cubicBezTo>
                  <a:pt x="40" y="28"/>
                  <a:pt x="40" y="28"/>
                  <a:pt x="40" y="28"/>
                </a:cubicBezTo>
                <a:cubicBezTo>
                  <a:pt x="40" y="28"/>
                  <a:pt x="40" y="28"/>
                  <a:pt x="40" y="28"/>
                </a:cubicBezTo>
                <a:cubicBezTo>
                  <a:pt x="40" y="28"/>
                  <a:pt x="40" y="28"/>
                  <a:pt x="40" y="28"/>
                </a:cubicBezTo>
                <a:cubicBezTo>
                  <a:pt x="40" y="28"/>
                  <a:pt x="40" y="28"/>
                  <a:pt x="40" y="28"/>
                </a:cubicBezTo>
                <a:cubicBezTo>
                  <a:pt x="40" y="28"/>
                  <a:pt x="40" y="28"/>
                  <a:pt x="40" y="28"/>
                </a:cubicBezTo>
                <a:close/>
                <a:moveTo>
                  <a:pt x="40" y="30"/>
                </a:moveTo>
                <a:cubicBezTo>
                  <a:pt x="40" y="30"/>
                  <a:pt x="40" y="30"/>
                  <a:pt x="40" y="30"/>
                </a:cubicBezTo>
                <a:cubicBezTo>
                  <a:pt x="40" y="30"/>
                  <a:pt x="40" y="30"/>
                  <a:pt x="40" y="30"/>
                </a:cubicBezTo>
                <a:cubicBezTo>
                  <a:pt x="40" y="30"/>
                  <a:pt x="40" y="30"/>
                  <a:pt x="40" y="30"/>
                </a:cubicBezTo>
                <a:cubicBezTo>
                  <a:pt x="40" y="30"/>
                  <a:pt x="40" y="30"/>
                  <a:pt x="40" y="30"/>
                </a:cubicBezTo>
                <a:cubicBezTo>
                  <a:pt x="40" y="30"/>
                  <a:pt x="40" y="30"/>
                  <a:pt x="40" y="30"/>
                </a:cubicBezTo>
                <a:cubicBezTo>
                  <a:pt x="40" y="30"/>
                  <a:pt x="40" y="30"/>
                  <a:pt x="40" y="30"/>
                </a:cubicBezTo>
                <a:cubicBezTo>
                  <a:pt x="40" y="30"/>
                  <a:pt x="40" y="30"/>
                  <a:pt x="40" y="30"/>
                </a:cubicBezTo>
                <a:cubicBezTo>
                  <a:pt x="40" y="30"/>
                  <a:pt x="40" y="30"/>
                  <a:pt x="40" y="30"/>
                </a:cubicBezTo>
                <a:cubicBezTo>
                  <a:pt x="40" y="30"/>
                  <a:pt x="40" y="30"/>
                  <a:pt x="40" y="30"/>
                </a:cubicBezTo>
                <a:cubicBezTo>
                  <a:pt x="40" y="30"/>
                  <a:pt x="40" y="30"/>
                  <a:pt x="40" y="30"/>
                </a:cubicBezTo>
                <a:cubicBezTo>
                  <a:pt x="40" y="30"/>
                  <a:pt x="40" y="30"/>
                  <a:pt x="40" y="30"/>
                </a:cubicBezTo>
                <a:cubicBezTo>
                  <a:pt x="40" y="30"/>
                  <a:pt x="40" y="30"/>
                  <a:pt x="40" y="30"/>
                </a:cubicBezTo>
                <a:cubicBezTo>
                  <a:pt x="40" y="30"/>
                  <a:pt x="40" y="30"/>
                  <a:pt x="40" y="30"/>
                </a:cubicBezTo>
                <a:cubicBezTo>
                  <a:pt x="40" y="30"/>
                  <a:pt x="40" y="30"/>
                  <a:pt x="40" y="30"/>
                </a:cubicBezTo>
                <a:cubicBezTo>
                  <a:pt x="40" y="30"/>
                  <a:pt x="40" y="30"/>
                  <a:pt x="40" y="30"/>
                </a:cubicBezTo>
                <a:cubicBezTo>
                  <a:pt x="40" y="30"/>
                  <a:pt x="40" y="30"/>
                  <a:pt x="40" y="30"/>
                </a:cubicBezTo>
                <a:cubicBezTo>
                  <a:pt x="40" y="30"/>
                  <a:pt x="40" y="30"/>
                  <a:pt x="40" y="30"/>
                </a:cubicBezTo>
                <a:cubicBezTo>
                  <a:pt x="40" y="30"/>
                  <a:pt x="40" y="30"/>
                  <a:pt x="40" y="30"/>
                </a:cubicBezTo>
                <a:cubicBezTo>
                  <a:pt x="40" y="30"/>
                  <a:pt x="40" y="30"/>
                  <a:pt x="40" y="30"/>
                </a:cubicBezTo>
                <a:cubicBezTo>
                  <a:pt x="40" y="30"/>
                  <a:pt x="40" y="30"/>
                  <a:pt x="40" y="30"/>
                </a:cubicBezTo>
                <a:cubicBezTo>
                  <a:pt x="40" y="30"/>
                  <a:pt x="40" y="30"/>
                  <a:pt x="40" y="30"/>
                </a:cubicBezTo>
                <a:cubicBezTo>
                  <a:pt x="40" y="30"/>
                  <a:pt x="40" y="30"/>
                  <a:pt x="40" y="30"/>
                </a:cubicBezTo>
                <a:cubicBezTo>
                  <a:pt x="40" y="30"/>
                  <a:pt x="40" y="30"/>
                  <a:pt x="40" y="30"/>
                </a:cubicBezTo>
                <a:cubicBezTo>
                  <a:pt x="40" y="30"/>
                  <a:pt x="40" y="30"/>
                  <a:pt x="40" y="30"/>
                </a:cubicBezTo>
                <a:cubicBezTo>
                  <a:pt x="40" y="30"/>
                  <a:pt x="40" y="30"/>
                  <a:pt x="40" y="30"/>
                </a:cubicBezTo>
                <a:cubicBezTo>
                  <a:pt x="40" y="30"/>
                  <a:pt x="40" y="30"/>
                  <a:pt x="40" y="30"/>
                </a:cubicBezTo>
                <a:cubicBezTo>
                  <a:pt x="40" y="30"/>
                  <a:pt x="40" y="30"/>
                  <a:pt x="40" y="30"/>
                </a:cubicBezTo>
                <a:cubicBezTo>
                  <a:pt x="40" y="30"/>
                  <a:pt x="40" y="30"/>
                  <a:pt x="40" y="30"/>
                </a:cubicBezTo>
                <a:cubicBezTo>
                  <a:pt x="40" y="30"/>
                  <a:pt x="40" y="30"/>
                  <a:pt x="40" y="30"/>
                </a:cubicBezTo>
                <a:cubicBezTo>
                  <a:pt x="40" y="30"/>
                  <a:pt x="40" y="30"/>
                  <a:pt x="40" y="30"/>
                </a:cubicBezTo>
                <a:cubicBezTo>
                  <a:pt x="40" y="30"/>
                  <a:pt x="40" y="30"/>
                  <a:pt x="40" y="30"/>
                </a:cubicBezTo>
                <a:cubicBezTo>
                  <a:pt x="40" y="30"/>
                  <a:pt x="40" y="30"/>
                  <a:pt x="40" y="30"/>
                </a:cubicBezTo>
                <a:cubicBezTo>
                  <a:pt x="40" y="30"/>
                  <a:pt x="40" y="30"/>
                  <a:pt x="40" y="30"/>
                </a:cubicBezTo>
                <a:cubicBezTo>
                  <a:pt x="40" y="30"/>
                  <a:pt x="40" y="30"/>
                  <a:pt x="40" y="30"/>
                </a:cubicBezTo>
                <a:cubicBezTo>
                  <a:pt x="40" y="30"/>
                  <a:pt x="40" y="30"/>
                  <a:pt x="40" y="30"/>
                </a:cubicBezTo>
                <a:cubicBezTo>
                  <a:pt x="40" y="30"/>
                  <a:pt x="40" y="30"/>
                  <a:pt x="40" y="30"/>
                </a:cubicBezTo>
                <a:cubicBezTo>
                  <a:pt x="40" y="30"/>
                  <a:pt x="40" y="30"/>
                  <a:pt x="40" y="30"/>
                </a:cubicBezTo>
                <a:cubicBezTo>
                  <a:pt x="40" y="30"/>
                  <a:pt x="40" y="30"/>
                  <a:pt x="40" y="30"/>
                </a:cubicBezTo>
                <a:cubicBezTo>
                  <a:pt x="40" y="30"/>
                  <a:pt x="40" y="30"/>
                  <a:pt x="40" y="30"/>
                </a:cubicBezTo>
                <a:cubicBezTo>
                  <a:pt x="40" y="30"/>
                  <a:pt x="40" y="30"/>
                  <a:pt x="40" y="30"/>
                </a:cubicBezTo>
                <a:cubicBezTo>
                  <a:pt x="40" y="30"/>
                  <a:pt x="40" y="30"/>
                  <a:pt x="40" y="30"/>
                </a:cubicBezTo>
                <a:cubicBezTo>
                  <a:pt x="40" y="30"/>
                  <a:pt x="40" y="30"/>
                  <a:pt x="40" y="30"/>
                </a:cubicBezTo>
                <a:cubicBezTo>
                  <a:pt x="40" y="30"/>
                  <a:pt x="40" y="30"/>
                  <a:pt x="40" y="30"/>
                </a:cubicBezTo>
                <a:cubicBezTo>
                  <a:pt x="40" y="30"/>
                  <a:pt x="40" y="30"/>
                  <a:pt x="40" y="30"/>
                </a:cubicBezTo>
                <a:close/>
                <a:moveTo>
                  <a:pt x="40" y="27"/>
                </a:move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lose/>
                <a:moveTo>
                  <a:pt x="40" y="28"/>
                </a:moveTo>
                <a:cubicBezTo>
                  <a:pt x="40" y="28"/>
                  <a:pt x="40" y="28"/>
                  <a:pt x="40" y="28"/>
                </a:cubicBezTo>
                <a:cubicBezTo>
                  <a:pt x="40" y="28"/>
                  <a:pt x="40" y="28"/>
                  <a:pt x="40" y="28"/>
                </a:cubicBezTo>
                <a:cubicBezTo>
                  <a:pt x="40" y="28"/>
                  <a:pt x="40" y="28"/>
                  <a:pt x="40" y="28"/>
                </a:cubicBezTo>
                <a:cubicBezTo>
                  <a:pt x="40" y="28"/>
                  <a:pt x="40" y="28"/>
                  <a:pt x="40" y="28"/>
                </a:cubicBezTo>
                <a:cubicBezTo>
                  <a:pt x="40" y="28"/>
                  <a:pt x="40" y="28"/>
                  <a:pt x="40" y="28"/>
                </a:cubicBezTo>
                <a:cubicBezTo>
                  <a:pt x="40" y="28"/>
                  <a:pt x="40" y="28"/>
                  <a:pt x="40" y="28"/>
                </a:cubicBezTo>
                <a:cubicBezTo>
                  <a:pt x="40" y="28"/>
                  <a:pt x="40" y="28"/>
                  <a:pt x="40" y="28"/>
                </a:cubicBezTo>
                <a:cubicBezTo>
                  <a:pt x="40" y="28"/>
                  <a:pt x="40" y="28"/>
                  <a:pt x="40" y="28"/>
                </a:cubicBezTo>
                <a:cubicBezTo>
                  <a:pt x="40" y="28"/>
                  <a:pt x="40" y="28"/>
                  <a:pt x="40" y="28"/>
                </a:cubicBezTo>
                <a:cubicBezTo>
                  <a:pt x="40" y="28"/>
                  <a:pt x="40" y="28"/>
                  <a:pt x="40" y="28"/>
                </a:cubicBezTo>
                <a:cubicBezTo>
                  <a:pt x="40" y="28"/>
                  <a:pt x="40" y="28"/>
                  <a:pt x="40" y="28"/>
                </a:cubicBezTo>
                <a:cubicBezTo>
                  <a:pt x="40" y="28"/>
                  <a:pt x="40" y="28"/>
                  <a:pt x="40" y="28"/>
                </a:cubicBezTo>
                <a:cubicBezTo>
                  <a:pt x="40" y="28"/>
                  <a:pt x="40" y="28"/>
                  <a:pt x="40" y="28"/>
                </a:cubicBezTo>
                <a:cubicBezTo>
                  <a:pt x="40" y="28"/>
                  <a:pt x="40" y="28"/>
                  <a:pt x="40" y="28"/>
                </a:cubicBezTo>
                <a:cubicBezTo>
                  <a:pt x="40" y="28"/>
                  <a:pt x="40" y="28"/>
                  <a:pt x="40" y="28"/>
                </a:cubicBezTo>
                <a:cubicBezTo>
                  <a:pt x="40" y="28"/>
                  <a:pt x="40" y="28"/>
                  <a:pt x="40" y="28"/>
                </a:cubicBezTo>
                <a:cubicBezTo>
                  <a:pt x="40" y="28"/>
                  <a:pt x="40" y="28"/>
                  <a:pt x="40" y="28"/>
                </a:cubicBezTo>
                <a:cubicBezTo>
                  <a:pt x="40" y="28"/>
                  <a:pt x="40" y="28"/>
                  <a:pt x="40" y="28"/>
                </a:cubicBezTo>
                <a:cubicBezTo>
                  <a:pt x="40" y="28"/>
                  <a:pt x="40" y="28"/>
                  <a:pt x="40" y="28"/>
                </a:cubicBezTo>
                <a:cubicBezTo>
                  <a:pt x="40" y="28"/>
                  <a:pt x="40" y="28"/>
                  <a:pt x="40" y="28"/>
                </a:cubicBezTo>
                <a:close/>
                <a:moveTo>
                  <a:pt x="40" y="29"/>
                </a:moveTo>
                <a:cubicBezTo>
                  <a:pt x="40" y="29"/>
                  <a:pt x="40" y="29"/>
                  <a:pt x="40" y="29"/>
                </a:cubicBezTo>
                <a:cubicBezTo>
                  <a:pt x="40" y="29"/>
                  <a:pt x="40" y="29"/>
                  <a:pt x="40" y="29"/>
                </a:cubicBezTo>
                <a:cubicBezTo>
                  <a:pt x="40" y="29"/>
                  <a:pt x="40" y="29"/>
                  <a:pt x="40" y="29"/>
                </a:cubicBezTo>
                <a:cubicBezTo>
                  <a:pt x="40" y="29"/>
                  <a:pt x="40" y="29"/>
                  <a:pt x="40" y="29"/>
                </a:cubicBezTo>
                <a:cubicBezTo>
                  <a:pt x="40" y="29"/>
                  <a:pt x="40" y="29"/>
                  <a:pt x="40" y="29"/>
                </a:cubicBezTo>
                <a:cubicBezTo>
                  <a:pt x="40" y="29"/>
                  <a:pt x="40" y="29"/>
                  <a:pt x="40" y="29"/>
                </a:cubicBezTo>
                <a:cubicBezTo>
                  <a:pt x="40" y="29"/>
                  <a:pt x="40" y="29"/>
                  <a:pt x="40" y="29"/>
                </a:cubicBezTo>
                <a:cubicBezTo>
                  <a:pt x="40" y="29"/>
                  <a:pt x="40" y="29"/>
                  <a:pt x="40" y="29"/>
                </a:cubicBezTo>
                <a:cubicBezTo>
                  <a:pt x="40" y="29"/>
                  <a:pt x="40" y="29"/>
                  <a:pt x="40" y="29"/>
                </a:cubicBezTo>
                <a:cubicBezTo>
                  <a:pt x="40" y="29"/>
                  <a:pt x="40" y="29"/>
                  <a:pt x="40" y="29"/>
                </a:cubicBezTo>
                <a:cubicBezTo>
                  <a:pt x="40" y="29"/>
                  <a:pt x="40" y="29"/>
                  <a:pt x="40" y="29"/>
                </a:cubicBezTo>
                <a:cubicBezTo>
                  <a:pt x="40" y="29"/>
                  <a:pt x="40" y="29"/>
                  <a:pt x="40" y="29"/>
                </a:cubicBezTo>
                <a:cubicBezTo>
                  <a:pt x="40" y="29"/>
                  <a:pt x="40" y="29"/>
                  <a:pt x="40" y="29"/>
                </a:cubicBezTo>
                <a:close/>
                <a:moveTo>
                  <a:pt x="40" y="30"/>
                </a:moveTo>
                <a:cubicBezTo>
                  <a:pt x="40" y="30"/>
                  <a:pt x="40" y="30"/>
                  <a:pt x="40" y="30"/>
                </a:cubicBezTo>
                <a:cubicBezTo>
                  <a:pt x="40" y="30"/>
                  <a:pt x="40" y="30"/>
                  <a:pt x="40" y="30"/>
                </a:cubicBezTo>
                <a:cubicBezTo>
                  <a:pt x="40" y="30"/>
                  <a:pt x="40" y="30"/>
                  <a:pt x="40" y="30"/>
                </a:cubicBezTo>
                <a:cubicBezTo>
                  <a:pt x="40" y="30"/>
                  <a:pt x="40" y="30"/>
                  <a:pt x="40" y="30"/>
                </a:cubicBezTo>
                <a:cubicBezTo>
                  <a:pt x="40" y="30"/>
                  <a:pt x="40" y="30"/>
                  <a:pt x="40" y="30"/>
                </a:cubicBezTo>
                <a:cubicBezTo>
                  <a:pt x="40" y="30"/>
                  <a:pt x="40" y="30"/>
                  <a:pt x="40" y="30"/>
                </a:cubicBezTo>
                <a:cubicBezTo>
                  <a:pt x="40" y="30"/>
                  <a:pt x="40" y="30"/>
                  <a:pt x="40" y="30"/>
                </a:cubicBezTo>
                <a:cubicBezTo>
                  <a:pt x="40" y="30"/>
                  <a:pt x="40" y="30"/>
                  <a:pt x="40" y="30"/>
                </a:cubicBezTo>
                <a:cubicBezTo>
                  <a:pt x="40" y="30"/>
                  <a:pt x="40" y="30"/>
                  <a:pt x="40" y="30"/>
                </a:cubicBezTo>
                <a:cubicBezTo>
                  <a:pt x="40" y="30"/>
                  <a:pt x="40" y="30"/>
                  <a:pt x="40" y="30"/>
                </a:cubicBezTo>
                <a:cubicBezTo>
                  <a:pt x="40" y="30"/>
                  <a:pt x="40" y="30"/>
                  <a:pt x="40" y="30"/>
                </a:cubicBezTo>
                <a:cubicBezTo>
                  <a:pt x="40" y="30"/>
                  <a:pt x="40" y="30"/>
                  <a:pt x="40" y="30"/>
                </a:cubicBezTo>
                <a:cubicBezTo>
                  <a:pt x="40" y="30"/>
                  <a:pt x="40" y="30"/>
                  <a:pt x="40" y="30"/>
                </a:cubicBezTo>
                <a:cubicBezTo>
                  <a:pt x="40" y="30"/>
                  <a:pt x="40" y="30"/>
                  <a:pt x="40" y="30"/>
                </a:cubicBezTo>
                <a:cubicBezTo>
                  <a:pt x="40" y="30"/>
                  <a:pt x="40" y="30"/>
                  <a:pt x="40" y="30"/>
                </a:cubicBezTo>
                <a:cubicBezTo>
                  <a:pt x="40" y="30"/>
                  <a:pt x="40" y="30"/>
                  <a:pt x="40" y="30"/>
                </a:cubicBezTo>
                <a:cubicBezTo>
                  <a:pt x="40" y="30"/>
                  <a:pt x="40" y="30"/>
                  <a:pt x="40" y="30"/>
                </a:cubicBezTo>
                <a:cubicBezTo>
                  <a:pt x="40" y="30"/>
                  <a:pt x="40" y="30"/>
                  <a:pt x="40" y="30"/>
                </a:cubicBezTo>
                <a:cubicBezTo>
                  <a:pt x="40" y="30"/>
                  <a:pt x="40" y="30"/>
                  <a:pt x="40" y="30"/>
                </a:cubicBezTo>
                <a:cubicBezTo>
                  <a:pt x="40" y="30"/>
                  <a:pt x="40" y="30"/>
                  <a:pt x="40" y="30"/>
                </a:cubicBezTo>
                <a:cubicBezTo>
                  <a:pt x="40" y="30"/>
                  <a:pt x="40" y="30"/>
                  <a:pt x="40" y="30"/>
                </a:cubicBezTo>
                <a:cubicBezTo>
                  <a:pt x="40" y="30"/>
                  <a:pt x="40" y="30"/>
                  <a:pt x="40" y="30"/>
                </a:cubicBezTo>
                <a:cubicBezTo>
                  <a:pt x="40" y="30"/>
                  <a:pt x="40" y="30"/>
                  <a:pt x="40" y="30"/>
                </a:cubicBezTo>
                <a:cubicBezTo>
                  <a:pt x="40" y="30"/>
                  <a:pt x="40" y="30"/>
                  <a:pt x="40" y="30"/>
                </a:cubicBezTo>
                <a:cubicBezTo>
                  <a:pt x="40" y="30"/>
                  <a:pt x="40" y="30"/>
                  <a:pt x="40" y="30"/>
                </a:cubicBezTo>
                <a:cubicBezTo>
                  <a:pt x="40" y="30"/>
                  <a:pt x="40" y="30"/>
                  <a:pt x="40" y="30"/>
                </a:cubicBezTo>
                <a:cubicBezTo>
                  <a:pt x="40" y="30"/>
                  <a:pt x="40" y="30"/>
                  <a:pt x="40" y="30"/>
                </a:cubicBezTo>
                <a:close/>
                <a:moveTo>
                  <a:pt x="40" y="28"/>
                </a:moveTo>
                <a:cubicBezTo>
                  <a:pt x="40" y="28"/>
                  <a:pt x="40" y="28"/>
                  <a:pt x="40" y="28"/>
                </a:cubicBezTo>
                <a:cubicBezTo>
                  <a:pt x="40" y="28"/>
                  <a:pt x="40" y="28"/>
                  <a:pt x="40" y="28"/>
                </a:cubicBezTo>
                <a:cubicBezTo>
                  <a:pt x="40" y="28"/>
                  <a:pt x="40" y="28"/>
                  <a:pt x="41" y="28"/>
                </a:cubicBezTo>
                <a:cubicBezTo>
                  <a:pt x="41" y="28"/>
                  <a:pt x="41" y="28"/>
                  <a:pt x="41" y="28"/>
                </a:cubicBezTo>
                <a:cubicBezTo>
                  <a:pt x="41" y="28"/>
                  <a:pt x="40" y="28"/>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8"/>
                  <a:pt x="40" y="28"/>
                </a:cubicBezTo>
                <a:close/>
                <a:moveTo>
                  <a:pt x="40" y="30"/>
                </a:moveTo>
                <a:cubicBezTo>
                  <a:pt x="40" y="30"/>
                  <a:pt x="40" y="30"/>
                  <a:pt x="40" y="30"/>
                </a:cubicBezTo>
                <a:cubicBezTo>
                  <a:pt x="40" y="30"/>
                  <a:pt x="40" y="30"/>
                  <a:pt x="40" y="30"/>
                </a:cubicBezTo>
                <a:cubicBezTo>
                  <a:pt x="40" y="30"/>
                  <a:pt x="40" y="30"/>
                  <a:pt x="40" y="30"/>
                </a:cubicBezTo>
                <a:cubicBezTo>
                  <a:pt x="41" y="30"/>
                  <a:pt x="41" y="30"/>
                  <a:pt x="41" y="30"/>
                </a:cubicBezTo>
                <a:cubicBezTo>
                  <a:pt x="41" y="30"/>
                  <a:pt x="41" y="30"/>
                  <a:pt x="41" y="30"/>
                </a:cubicBezTo>
                <a:cubicBezTo>
                  <a:pt x="41" y="30"/>
                  <a:pt x="41" y="30"/>
                  <a:pt x="41" y="30"/>
                </a:cubicBezTo>
                <a:cubicBezTo>
                  <a:pt x="41" y="30"/>
                  <a:pt x="41" y="30"/>
                  <a:pt x="41" y="30"/>
                </a:cubicBezTo>
                <a:cubicBezTo>
                  <a:pt x="41" y="30"/>
                  <a:pt x="41" y="30"/>
                  <a:pt x="41" y="30"/>
                </a:cubicBezTo>
                <a:cubicBezTo>
                  <a:pt x="41" y="30"/>
                  <a:pt x="41" y="30"/>
                  <a:pt x="41" y="30"/>
                </a:cubicBezTo>
                <a:cubicBezTo>
                  <a:pt x="40" y="30"/>
                  <a:pt x="40" y="30"/>
                  <a:pt x="40" y="30"/>
                </a:cubicBezTo>
                <a:cubicBezTo>
                  <a:pt x="40" y="30"/>
                  <a:pt x="40" y="30"/>
                  <a:pt x="40" y="30"/>
                </a:cubicBezTo>
                <a:cubicBezTo>
                  <a:pt x="40" y="30"/>
                  <a:pt x="40" y="30"/>
                  <a:pt x="40" y="30"/>
                </a:cubicBezTo>
                <a:close/>
                <a:moveTo>
                  <a:pt x="41" y="29"/>
                </a:moveTo>
                <a:cubicBezTo>
                  <a:pt x="41" y="29"/>
                  <a:pt x="41" y="29"/>
                  <a:pt x="41" y="29"/>
                </a:cubicBezTo>
                <a:cubicBezTo>
                  <a:pt x="41" y="29"/>
                  <a:pt x="41" y="29"/>
                  <a:pt x="41" y="29"/>
                </a:cubicBezTo>
                <a:cubicBezTo>
                  <a:pt x="40" y="29"/>
                  <a:pt x="40" y="29"/>
                  <a:pt x="40" y="29"/>
                </a:cubicBezTo>
                <a:cubicBezTo>
                  <a:pt x="40" y="29"/>
                  <a:pt x="40" y="29"/>
                  <a:pt x="40" y="29"/>
                </a:cubicBezTo>
                <a:cubicBezTo>
                  <a:pt x="40" y="29"/>
                  <a:pt x="40" y="29"/>
                  <a:pt x="40" y="29"/>
                </a:cubicBezTo>
                <a:cubicBezTo>
                  <a:pt x="40" y="29"/>
                  <a:pt x="40" y="29"/>
                  <a:pt x="40" y="29"/>
                </a:cubicBezTo>
                <a:cubicBezTo>
                  <a:pt x="40" y="29"/>
                  <a:pt x="40" y="29"/>
                  <a:pt x="40" y="29"/>
                </a:cubicBezTo>
                <a:cubicBezTo>
                  <a:pt x="40" y="29"/>
                  <a:pt x="40" y="29"/>
                  <a:pt x="40" y="29"/>
                </a:cubicBezTo>
                <a:cubicBezTo>
                  <a:pt x="40" y="29"/>
                  <a:pt x="40" y="29"/>
                  <a:pt x="40" y="29"/>
                </a:cubicBezTo>
                <a:cubicBezTo>
                  <a:pt x="40" y="29"/>
                  <a:pt x="40" y="29"/>
                  <a:pt x="40" y="29"/>
                </a:cubicBezTo>
                <a:cubicBezTo>
                  <a:pt x="40" y="29"/>
                  <a:pt x="40" y="29"/>
                  <a:pt x="40" y="29"/>
                </a:cubicBezTo>
                <a:cubicBezTo>
                  <a:pt x="40" y="29"/>
                  <a:pt x="41" y="29"/>
                  <a:pt x="41" y="29"/>
                </a:cubicBezTo>
                <a:cubicBezTo>
                  <a:pt x="41" y="29"/>
                  <a:pt x="41" y="29"/>
                  <a:pt x="41" y="29"/>
                </a:cubicBezTo>
                <a:cubicBezTo>
                  <a:pt x="41" y="29"/>
                  <a:pt x="41" y="29"/>
                  <a:pt x="41" y="29"/>
                </a:cubicBezTo>
                <a:close/>
                <a:moveTo>
                  <a:pt x="41" y="27"/>
                </a:moveTo>
                <a:cubicBezTo>
                  <a:pt x="41" y="27"/>
                  <a:pt x="41" y="27"/>
                  <a:pt x="41" y="27"/>
                </a:cubicBezTo>
                <a:cubicBezTo>
                  <a:pt x="41" y="27"/>
                  <a:pt x="41" y="27"/>
                  <a:pt x="41" y="27"/>
                </a:cubicBezTo>
                <a:cubicBezTo>
                  <a:pt x="41" y="27"/>
                  <a:pt x="41" y="27"/>
                  <a:pt x="41" y="27"/>
                </a:cubicBezTo>
                <a:cubicBezTo>
                  <a:pt x="41"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1" y="27"/>
                  <a:pt x="41" y="27"/>
                  <a:pt x="41" y="27"/>
                </a:cubicBezTo>
                <a:close/>
                <a:moveTo>
                  <a:pt x="41" y="27"/>
                </a:moveTo>
                <a:cubicBezTo>
                  <a:pt x="41" y="27"/>
                  <a:pt x="41" y="27"/>
                  <a:pt x="41" y="27"/>
                </a:cubicBezTo>
                <a:cubicBezTo>
                  <a:pt x="41" y="27"/>
                  <a:pt x="41" y="27"/>
                  <a:pt x="41" y="27"/>
                </a:cubicBezTo>
                <a:cubicBezTo>
                  <a:pt x="41" y="27"/>
                  <a:pt x="41" y="27"/>
                  <a:pt x="41" y="27"/>
                </a:cubicBezTo>
                <a:cubicBezTo>
                  <a:pt x="41" y="27"/>
                  <a:pt x="41" y="27"/>
                  <a:pt x="41" y="27"/>
                </a:cubicBezTo>
                <a:cubicBezTo>
                  <a:pt x="41" y="27"/>
                  <a:pt x="41" y="27"/>
                  <a:pt x="41" y="27"/>
                </a:cubicBezTo>
                <a:cubicBezTo>
                  <a:pt x="41" y="27"/>
                  <a:pt x="41" y="27"/>
                  <a:pt x="41" y="27"/>
                </a:cubicBezTo>
                <a:cubicBezTo>
                  <a:pt x="41" y="27"/>
                  <a:pt x="41" y="27"/>
                  <a:pt x="41" y="27"/>
                </a:cubicBezTo>
                <a:cubicBezTo>
                  <a:pt x="41" y="27"/>
                  <a:pt x="41" y="27"/>
                  <a:pt x="41" y="27"/>
                </a:cubicBezTo>
                <a:cubicBezTo>
                  <a:pt x="41" y="27"/>
                  <a:pt x="41" y="27"/>
                  <a:pt x="41" y="27"/>
                </a:cubicBezTo>
                <a:cubicBezTo>
                  <a:pt x="41" y="27"/>
                  <a:pt x="41" y="27"/>
                  <a:pt x="41" y="27"/>
                </a:cubicBezTo>
                <a:cubicBezTo>
                  <a:pt x="41" y="27"/>
                  <a:pt x="41" y="27"/>
                  <a:pt x="41" y="27"/>
                </a:cubicBezTo>
                <a:cubicBezTo>
                  <a:pt x="41" y="27"/>
                  <a:pt x="41" y="27"/>
                  <a:pt x="41" y="27"/>
                </a:cubicBezTo>
                <a:cubicBezTo>
                  <a:pt x="41" y="27"/>
                  <a:pt x="41" y="27"/>
                  <a:pt x="41" y="27"/>
                </a:cubicBezTo>
                <a:cubicBezTo>
                  <a:pt x="41" y="27"/>
                  <a:pt x="41" y="27"/>
                  <a:pt x="41" y="27"/>
                </a:cubicBezTo>
                <a:cubicBezTo>
                  <a:pt x="41" y="27"/>
                  <a:pt x="41" y="27"/>
                  <a:pt x="41" y="27"/>
                </a:cubicBezTo>
                <a:cubicBezTo>
                  <a:pt x="41" y="27"/>
                  <a:pt x="41" y="27"/>
                  <a:pt x="41" y="27"/>
                </a:cubicBezTo>
                <a:cubicBezTo>
                  <a:pt x="41" y="27"/>
                  <a:pt x="41" y="27"/>
                  <a:pt x="41" y="27"/>
                </a:cubicBezTo>
                <a:cubicBezTo>
                  <a:pt x="41" y="27"/>
                  <a:pt x="41" y="27"/>
                  <a:pt x="41" y="27"/>
                </a:cubicBezTo>
                <a:cubicBezTo>
                  <a:pt x="41" y="27"/>
                  <a:pt x="41" y="27"/>
                  <a:pt x="41" y="27"/>
                </a:cubicBezTo>
                <a:cubicBezTo>
                  <a:pt x="41"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1" y="27"/>
                  <a:pt x="41" y="27"/>
                  <a:pt x="41" y="27"/>
                </a:cubicBezTo>
                <a:cubicBezTo>
                  <a:pt x="41" y="27"/>
                  <a:pt x="41" y="27"/>
                  <a:pt x="41" y="27"/>
                </a:cubicBezTo>
                <a:cubicBezTo>
                  <a:pt x="41" y="27"/>
                  <a:pt x="41" y="27"/>
                  <a:pt x="41" y="27"/>
                </a:cubicBezTo>
                <a:cubicBezTo>
                  <a:pt x="41" y="27"/>
                  <a:pt x="41" y="27"/>
                  <a:pt x="41" y="27"/>
                </a:cubicBezTo>
                <a:cubicBezTo>
                  <a:pt x="41" y="27"/>
                  <a:pt x="41" y="27"/>
                  <a:pt x="41" y="27"/>
                </a:cubicBezTo>
                <a:cubicBezTo>
                  <a:pt x="41" y="27"/>
                  <a:pt x="41" y="27"/>
                  <a:pt x="41" y="27"/>
                </a:cubicBezTo>
                <a:cubicBezTo>
                  <a:pt x="41" y="27"/>
                  <a:pt x="41" y="27"/>
                  <a:pt x="41" y="27"/>
                </a:cubicBezTo>
                <a:cubicBezTo>
                  <a:pt x="41" y="27"/>
                  <a:pt x="41" y="27"/>
                  <a:pt x="41" y="27"/>
                </a:cubicBezTo>
                <a:cubicBezTo>
                  <a:pt x="41" y="27"/>
                  <a:pt x="41" y="27"/>
                  <a:pt x="41" y="27"/>
                </a:cubicBezTo>
                <a:cubicBezTo>
                  <a:pt x="41" y="27"/>
                  <a:pt x="41" y="27"/>
                  <a:pt x="41" y="27"/>
                </a:cubicBezTo>
                <a:cubicBezTo>
                  <a:pt x="41" y="27"/>
                  <a:pt x="41" y="27"/>
                  <a:pt x="41" y="27"/>
                </a:cubicBezTo>
                <a:cubicBezTo>
                  <a:pt x="41" y="27"/>
                  <a:pt x="41" y="27"/>
                  <a:pt x="41" y="27"/>
                </a:cubicBezTo>
                <a:cubicBezTo>
                  <a:pt x="41" y="27"/>
                  <a:pt x="41" y="27"/>
                  <a:pt x="41" y="27"/>
                </a:cubicBezTo>
                <a:cubicBezTo>
                  <a:pt x="41" y="27"/>
                  <a:pt x="41" y="27"/>
                  <a:pt x="41" y="27"/>
                </a:cubicBezTo>
                <a:close/>
                <a:moveTo>
                  <a:pt x="41" y="27"/>
                </a:moveTo>
                <a:cubicBezTo>
                  <a:pt x="41" y="27"/>
                  <a:pt x="41" y="27"/>
                  <a:pt x="41" y="27"/>
                </a:cubicBezTo>
                <a:cubicBezTo>
                  <a:pt x="41" y="27"/>
                  <a:pt x="41" y="27"/>
                  <a:pt x="41" y="27"/>
                </a:cubicBezTo>
                <a:cubicBezTo>
                  <a:pt x="41" y="27"/>
                  <a:pt x="41" y="27"/>
                  <a:pt x="41" y="27"/>
                </a:cubicBezTo>
                <a:cubicBezTo>
                  <a:pt x="41" y="27"/>
                  <a:pt x="41" y="27"/>
                  <a:pt x="41" y="27"/>
                </a:cubicBezTo>
                <a:cubicBezTo>
                  <a:pt x="41" y="27"/>
                  <a:pt x="41" y="27"/>
                  <a:pt x="41" y="27"/>
                </a:cubicBezTo>
                <a:cubicBezTo>
                  <a:pt x="41" y="27"/>
                  <a:pt x="41" y="27"/>
                  <a:pt x="41" y="27"/>
                </a:cubicBezTo>
                <a:cubicBezTo>
                  <a:pt x="41" y="27"/>
                  <a:pt x="41" y="27"/>
                  <a:pt x="41" y="27"/>
                </a:cubicBezTo>
                <a:cubicBezTo>
                  <a:pt x="41" y="27"/>
                  <a:pt x="41" y="27"/>
                  <a:pt x="41" y="27"/>
                </a:cubicBezTo>
                <a:cubicBezTo>
                  <a:pt x="41" y="27"/>
                  <a:pt x="41" y="27"/>
                  <a:pt x="41" y="27"/>
                </a:cubicBezTo>
                <a:cubicBezTo>
                  <a:pt x="41" y="27"/>
                  <a:pt x="41" y="27"/>
                  <a:pt x="41" y="27"/>
                </a:cubicBezTo>
                <a:cubicBezTo>
                  <a:pt x="41" y="27"/>
                  <a:pt x="41" y="27"/>
                  <a:pt x="41" y="27"/>
                </a:cubicBezTo>
                <a:cubicBezTo>
                  <a:pt x="41" y="27"/>
                  <a:pt x="41" y="27"/>
                  <a:pt x="41" y="27"/>
                </a:cubicBezTo>
                <a:cubicBezTo>
                  <a:pt x="41" y="27"/>
                  <a:pt x="41" y="27"/>
                  <a:pt x="41" y="27"/>
                </a:cubicBezTo>
                <a:cubicBezTo>
                  <a:pt x="41" y="27"/>
                  <a:pt x="41" y="27"/>
                  <a:pt x="41" y="27"/>
                </a:cubicBezTo>
                <a:close/>
                <a:moveTo>
                  <a:pt x="41" y="27"/>
                </a:moveTo>
                <a:cubicBezTo>
                  <a:pt x="41" y="27"/>
                  <a:pt x="41" y="27"/>
                  <a:pt x="41" y="27"/>
                </a:cubicBezTo>
                <a:cubicBezTo>
                  <a:pt x="41" y="27"/>
                  <a:pt x="41" y="27"/>
                  <a:pt x="41" y="27"/>
                </a:cubicBezTo>
                <a:cubicBezTo>
                  <a:pt x="41" y="27"/>
                  <a:pt x="41" y="27"/>
                  <a:pt x="41" y="27"/>
                </a:cubicBezTo>
                <a:cubicBezTo>
                  <a:pt x="41" y="27"/>
                  <a:pt x="41" y="27"/>
                  <a:pt x="41" y="27"/>
                </a:cubicBezTo>
                <a:cubicBezTo>
                  <a:pt x="41" y="27"/>
                  <a:pt x="41" y="27"/>
                  <a:pt x="41" y="27"/>
                </a:cubicBezTo>
                <a:cubicBezTo>
                  <a:pt x="41" y="27"/>
                  <a:pt x="41" y="27"/>
                  <a:pt x="41" y="27"/>
                </a:cubicBezTo>
                <a:cubicBezTo>
                  <a:pt x="41" y="27"/>
                  <a:pt x="41" y="27"/>
                  <a:pt x="41" y="27"/>
                </a:cubicBezTo>
                <a:cubicBezTo>
                  <a:pt x="41" y="27"/>
                  <a:pt x="41" y="27"/>
                  <a:pt x="41" y="27"/>
                </a:cubicBezTo>
                <a:cubicBezTo>
                  <a:pt x="41" y="27"/>
                  <a:pt x="41" y="27"/>
                  <a:pt x="41" y="27"/>
                </a:cubicBezTo>
                <a:cubicBezTo>
                  <a:pt x="41" y="27"/>
                  <a:pt x="41" y="27"/>
                  <a:pt x="41" y="27"/>
                </a:cubicBezTo>
                <a:close/>
                <a:moveTo>
                  <a:pt x="41" y="26"/>
                </a:moveTo>
                <a:cubicBezTo>
                  <a:pt x="41" y="26"/>
                  <a:pt x="41" y="26"/>
                  <a:pt x="41" y="26"/>
                </a:cubicBezTo>
                <a:cubicBezTo>
                  <a:pt x="41" y="26"/>
                  <a:pt x="41" y="26"/>
                  <a:pt x="41" y="26"/>
                </a:cubicBezTo>
                <a:cubicBezTo>
                  <a:pt x="41" y="26"/>
                  <a:pt x="41" y="26"/>
                  <a:pt x="41" y="26"/>
                </a:cubicBezTo>
                <a:cubicBezTo>
                  <a:pt x="41" y="26"/>
                  <a:pt x="41" y="26"/>
                  <a:pt x="41" y="26"/>
                </a:cubicBezTo>
                <a:cubicBezTo>
                  <a:pt x="41" y="26"/>
                  <a:pt x="41" y="26"/>
                  <a:pt x="41" y="26"/>
                </a:cubicBezTo>
                <a:cubicBezTo>
                  <a:pt x="41" y="26"/>
                  <a:pt x="41" y="26"/>
                  <a:pt x="41" y="26"/>
                </a:cubicBezTo>
                <a:cubicBezTo>
                  <a:pt x="41" y="26"/>
                  <a:pt x="41" y="26"/>
                  <a:pt x="41" y="26"/>
                </a:cubicBezTo>
                <a:cubicBezTo>
                  <a:pt x="41" y="26"/>
                  <a:pt x="41" y="26"/>
                  <a:pt x="41" y="26"/>
                </a:cubicBezTo>
                <a:cubicBezTo>
                  <a:pt x="41" y="26"/>
                  <a:pt x="41" y="26"/>
                  <a:pt x="41" y="26"/>
                </a:cubicBezTo>
                <a:cubicBezTo>
                  <a:pt x="41" y="26"/>
                  <a:pt x="41" y="26"/>
                  <a:pt x="41" y="26"/>
                </a:cubicBezTo>
                <a:cubicBezTo>
                  <a:pt x="41" y="26"/>
                  <a:pt x="41" y="26"/>
                  <a:pt x="41" y="26"/>
                </a:cubicBezTo>
                <a:cubicBezTo>
                  <a:pt x="41" y="26"/>
                  <a:pt x="41" y="26"/>
                  <a:pt x="41" y="26"/>
                </a:cubicBezTo>
                <a:cubicBezTo>
                  <a:pt x="41" y="26"/>
                  <a:pt x="41" y="26"/>
                  <a:pt x="41" y="26"/>
                </a:cubicBezTo>
                <a:cubicBezTo>
                  <a:pt x="41" y="26"/>
                  <a:pt x="41" y="26"/>
                  <a:pt x="41" y="26"/>
                </a:cubicBezTo>
                <a:cubicBezTo>
                  <a:pt x="41" y="26"/>
                  <a:pt x="41" y="26"/>
                  <a:pt x="41" y="26"/>
                </a:cubicBezTo>
                <a:cubicBezTo>
                  <a:pt x="41" y="26"/>
                  <a:pt x="41" y="26"/>
                  <a:pt x="41" y="26"/>
                </a:cubicBezTo>
                <a:cubicBezTo>
                  <a:pt x="41" y="26"/>
                  <a:pt x="41" y="26"/>
                  <a:pt x="41" y="26"/>
                </a:cubicBezTo>
                <a:cubicBezTo>
                  <a:pt x="41" y="26"/>
                  <a:pt x="41" y="26"/>
                  <a:pt x="41" y="26"/>
                </a:cubicBezTo>
                <a:cubicBezTo>
                  <a:pt x="41" y="26"/>
                  <a:pt x="41" y="26"/>
                  <a:pt x="41" y="26"/>
                </a:cubicBezTo>
                <a:cubicBezTo>
                  <a:pt x="41" y="26"/>
                  <a:pt x="41" y="26"/>
                  <a:pt x="41" y="26"/>
                </a:cubicBezTo>
                <a:cubicBezTo>
                  <a:pt x="41" y="26"/>
                  <a:pt x="41" y="26"/>
                  <a:pt x="41" y="26"/>
                </a:cubicBezTo>
                <a:cubicBezTo>
                  <a:pt x="41" y="26"/>
                  <a:pt x="41" y="26"/>
                  <a:pt x="41" y="26"/>
                </a:cubicBezTo>
                <a:cubicBezTo>
                  <a:pt x="41" y="26"/>
                  <a:pt x="41" y="26"/>
                  <a:pt x="41" y="26"/>
                </a:cubicBezTo>
                <a:cubicBezTo>
                  <a:pt x="41" y="26"/>
                  <a:pt x="41" y="26"/>
                  <a:pt x="41" y="26"/>
                </a:cubicBezTo>
                <a:cubicBezTo>
                  <a:pt x="41" y="26"/>
                  <a:pt x="41" y="26"/>
                  <a:pt x="41" y="26"/>
                </a:cubicBezTo>
                <a:close/>
                <a:moveTo>
                  <a:pt x="41" y="26"/>
                </a:moveTo>
                <a:cubicBezTo>
                  <a:pt x="41" y="26"/>
                  <a:pt x="41" y="26"/>
                  <a:pt x="41" y="26"/>
                </a:cubicBezTo>
                <a:cubicBezTo>
                  <a:pt x="41" y="26"/>
                  <a:pt x="41" y="26"/>
                  <a:pt x="41" y="26"/>
                </a:cubicBezTo>
                <a:cubicBezTo>
                  <a:pt x="41" y="26"/>
                  <a:pt x="41" y="26"/>
                  <a:pt x="41" y="26"/>
                </a:cubicBezTo>
                <a:cubicBezTo>
                  <a:pt x="41" y="26"/>
                  <a:pt x="41" y="26"/>
                  <a:pt x="41" y="26"/>
                </a:cubicBezTo>
                <a:cubicBezTo>
                  <a:pt x="41" y="26"/>
                  <a:pt x="41" y="26"/>
                  <a:pt x="41" y="26"/>
                </a:cubicBezTo>
                <a:cubicBezTo>
                  <a:pt x="41" y="26"/>
                  <a:pt x="41" y="26"/>
                  <a:pt x="41" y="26"/>
                </a:cubicBezTo>
                <a:cubicBezTo>
                  <a:pt x="41" y="26"/>
                  <a:pt x="41" y="26"/>
                  <a:pt x="41" y="26"/>
                </a:cubicBezTo>
                <a:cubicBezTo>
                  <a:pt x="41" y="26"/>
                  <a:pt x="41" y="26"/>
                  <a:pt x="41" y="26"/>
                </a:cubicBezTo>
                <a:cubicBezTo>
                  <a:pt x="41" y="26"/>
                  <a:pt x="41" y="26"/>
                  <a:pt x="41" y="26"/>
                </a:cubicBezTo>
                <a:cubicBezTo>
                  <a:pt x="41" y="26"/>
                  <a:pt x="41" y="26"/>
                  <a:pt x="41" y="26"/>
                </a:cubicBezTo>
                <a:cubicBezTo>
                  <a:pt x="41" y="26"/>
                  <a:pt x="41" y="26"/>
                  <a:pt x="41" y="26"/>
                </a:cubicBezTo>
                <a:cubicBezTo>
                  <a:pt x="41" y="26"/>
                  <a:pt x="41" y="26"/>
                  <a:pt x="41" y="26"/>
                </a:cubicBezTo>
                <a:cubicBezTo>
                  <a:pt x="41" y="26"/>
                  <a:pt x="41" y="26"/>
                  <a:pt x="41" y="26"/>
                </a:cubicBezTo>
                <a:cubicBezTo>
                  <a:pt x="41" y="26"/>
                  <a:pt x="41" y="26"/>
                  <a:pt x="41" y="26"/>
                </a:cubicBezTo>
                <a:cubicBezTo>
                  <a:pt x="41" y="26"/>
                  <a:pt x="41" y="26"/>
                  <a:pt x="41" y="26"/>
                </a:cubicBezTo>
                <a:cubicBezTo>
                  <a:pt x="41" y="26"/>
                  <a:pt x="41" y="26"/>
                  <a:pt x="41" y="26"/>
                </a:cubicBezTo>
                <a:cubicBezTo>
                  <a:pt x="41" y="26"/>
                  <a:pt x="41" y="26"/>
                  <a:pt x="41" y="26"/>
                </a:cubicBezTo>
                <a:cubicBezTo>
                  <a:pt x="41" y="26"/>
                  <a:pt x="41" y="26"/>
                  <a:pt x="41" y="26"/>
                </a:cubicBezTo>
                <a:cubicBezTo>
                  <a:pt x="41" y="26"/>
                  <a:pt x="41" y="26"/>
                  <a:pt x="41" y="26"/>
                </a:cubicBezTo>
                <a:cubicBezTo>
                  <a:pt x="41" y="26"/>
                  <a:pt x="41" y="26"/>
                  <a:pt x="41" y="26"/>
                </a:cubicBezTo>
                <a:close/>
                <a:moveTo>
                  <a:pt x="41" y="26"/>
                </a:moveTo>
                <a:cubicBezTo>
                  <a:pt x="41" y="26"/>
                  <a:pt x="41" y="26"/>
                  <a:pt x="41" y="26"/>
                </a:cubicBezTo>
                <a:cubicBezTo>
                  <a:pt x="41" y="26"/>
                  <a:pt x="41" y="26"/>
                  <a:pt x="41" y="26"/>
                </a:cubicBezTo>
                <a:cubicBezTo>
                  <a:pt x="41" y="26"/>
                  <a:pt x="41" y="26"/>
                  <a:pt x="41" y="26"/>
                </a:cubicBezTo>
                <a:cubicBezTo>
                  <a:pt x="41" y="26"/>
                  <a:pt x="41" y="26"/>
                  <a:pt x="41" y="26"/>
                </a:cubicBezTo>
                <a:cubicBezTo>
                  <a:pt x="41" y="26"/>
                  <a:pt x="41" y="26"/>
                  <a:pt x="41" y="26"/>
                </a:cubicBezTo>
                <a:cubicBezTo>
                  <a:pt x="41" y="26"/>
                  <a:pt x="41" y="26"/>
                  <a:pt x="41" y="26"/>
                </a:cubicBezTo>
                <a:cubicBezTo>
                  <a:pt x="41" y="26"/>
                  <a:pt x="41" y="26"/>
                  <a:pt x="41" y="26"/>
                </a:cubicBezTo>
                <a:cubicBezTo>
                  <a:pt x="41" y="26"/>
                  <a:pt x="41" y="26"/>
                  <a:pt x="41" y="26"/>
                </a:cubicBezTo>
                <a:cubicBezTo>
                  <a:pt x="41" y="26"/>
                  <a:pt x="41" y="26"/>
                  <a:pt x="41" y="26"/>
                </a:cubicBezTo>
                <a:cubicBezTo>
                  <a:pt x="41" y="26"/>
                  <a:pt x="41" y="26"/>
                  <a:pt x="41" y="26"/>
                </a:cubicBezTo>
                <a:cubicBezTo>
                  <a:pt x="41" y="26"/>
                  <a:pt x="41" y="26"/>
                  <a:pt x="41" y="26"/>
                </a:cubicBezTo>
                <a:cubicBezTo>
                  <a:pt x="41" y="26"/>
                  <a:pt x="41" y="26"/>
                  <a:pt x="41" y="26"/>
                </a:cubicBezTo>
                <a:cubicBezTo>
                  <a:pt x="41" y="26"/>
                  <a:pt x="41" y="26"/>
                  <a:pt x="41" y="26"/>
                </a:cubicBezTo>
                <a:cubicBezTo>
                  <a:pt x="41" y="26"/>
                  <a:pt x="41" y="26"/>
                  <a:pt x="41" y="26"/>
                </a:cubicBezTo>
                <a:close/>
                <a:moveTo>
                  <a:pt x="40" y="29"/>
                </a:moveTo>
                <a:cubicBezTo>
                  <a:pt x="40" y="29"/>
                  <a:pt x="40" y="29"/>
                  <a:pt x="40" y="29"/>
                </a:cubicBezTo>
                <a:cubicBezTo>
                  <a:pt x="40" y="29"/>
                  <a:pt x="40" y="29"/>
                  <a:pt x="40" y="28"/>
                </a:cubicBezTo>
                <a:cubicBezTo>
                  <a:pt x="40" y="28"/>
                  <a:pt x="40" y="28"/>
                  <a:pt x="40" y="28"/>
                </a:cubicBezTo>
                <a:cubicBezTo>
                  <a:pt x="40" y="28"/>
                  <a:pt x="40" y="28"/>
                  <a:pt x="40" y="28"/>
                </a:cubicBezTo>
                <a:cubicBezTo>
                  <a:pt x="40" y="28"/>
                  <a:pt x="40" y="28"/>
                  <a:pt x="40" y="28"/>
                </a:cubicBezTo>
                <a:cubicBezTo>
                  <a:pt x="40" y="28"/>
                  <a:pt x="40" y="28"/>
                  <a:pt x="40" y="28"/>
                </a:cubicBezTo>
                <a:cubicBezTo>
                  <a:pt x="40" y="28"/>
                  <a:pt x="40" y="28"/>
                  <a:pt x="40" y="28"/>
                </a:cubicBezTo>
                <a:cubicBezTo>
                  <a:pt x="40" y="28"/>
                  <a:pt x="40" y="29"/>
                  <a:pt x="40" y="29"/>
                </a:cubicBezTo>
                <a:cubicBezTo>
                  <a:pt x="40" y="29"/>
                  <a:pt x="40" y="29"/>
                  <a:pt x="40" y="29"/>
                </a:cubicBezTo>
                <a:cubicBezTo>
                  <a:pt x="40" y="29"/>
                  <a:pt x="40" y="29"/>
                  <a:pt x="40" y="29"/>
                </a:cubicBezTo>
                <a:cubicBezTo>
                  <a:pt x="40" y="29"/>
                  <a:pt x="40" y="29"/>
                  <a:pt x="40" y="29"/>
                </a:cubicBezTo>
                <a:cubicBezTo>
                  <a:pt x="40" y="29"/>
                  <a:pt x="40" y="29"/>
                  <a:pt x="40" y="29"/>
                </a:cubicBezTo>
                <a:cubicBezTo>
                  <a:pt x="40" y="29"/>
                  <a:pt x="40" y="29"/>
                  <a:pt x="40" y="29"/>
                </a:cubicBezTo>
                <a:cubicBezTo>
                  <a:pt x="40" y="29"/>
                  <a:pt x="40" y="29"/>
                  <a:pt x="40" y="29"/>
                </a:cubicBezTo>
                <a:close/>
                <a:moveTo>
                  <a:pt x="40" y="28"/>
                </a:moveTo>
                <a:cubicBezTo>
                  <a:pt x="40" y="28"/>
                  <a:pt x="40" y="28"/>
                  <a:pt x="40" y="28"/>
                </a:cubicBezTo>
                <a:cubicBezTo>
                  <a:pt x="40" y="28"/>
                  <a:pt x="40" y="28"/>
                  <a:pt x="40" y="28"/>
                </a:cubicBezTo>
                <a:cubicBezTo>
                  <a:pt x="40" y="28"/>
                  <a:pt x="40" y="28"/>
                  <a:pt x="40" y="28"/>
                </a:cubicBezTo>
                <a:cubicBezTo>
                  <a:pt x="40" y="28"/>
                  <a:pt x="40" y="28"/>
                  <a:pt x="40" y="28"/>
                </a:cubicBezTo>
                <a:cubicBezTo>
                  <a:pt x="40" y="28"/>
                  <a:pt x="40" y="28"/>
                  <a:pt x="40" y="28"/>
                </a:cubicBezTo>
                <a:cubicBezTo>
                  <a:pt x="40" y="28"/>
                  <a:pt x="40" y="28"/>
                  <a:pt x="40" y="28"/>
                </a:cubicBezTo>
                <a:cubicBezTo>
                  <a:pt x="40" y="28"/>
                  <a:pt x="40" y="28"/>
                  <a:pt x="40" y="28"/>
                </a:cubicBezTo>
                <a:cubicBezTo>
                  <a:pt x="40" y="28"/>
                  <a:pt x="40" y="28"/>
                  <a:pt x="40" y="28"/>
                </a:cubicBezTo>
                <a:cubicBezTo>
                  <a:pt x="40" y="28"/>
                  <a:pt x="40" y="28"/>
                  <a:pt x="40" y="28"/>
                </a:cubicBezTo>
                <a:close/>
                <a:moveTo>
                  <a:pt x="39" y="29"/>
                </a:moveTo>
                <a:cubicBezTo>
                  <a:pt x="39" y="29"/>
                  <a:pt x="39" y="29"/>
                  <a:pt x="39" y="29"/>
                </a:cubicBezTo>
                <a:cubicBezTo>
                  <a:pt x="39" y="29"/>
                  <a:pt x="39" y="29"/>
                  <a:pt x="39" y="29"/>
                </a:cubicBezTo>
                <a:cubicBezTo>
                  <a:pt x="39" y="29"/>
                  <a:pt x="39" y="29"/>
                  <a:pt x="39" y="29"/>
                </a:cubicBezTo>
                <a:cubicBezTo>
                  <a:pt x="39" y="29"/>
                  <a:pt x="39" y="29"/>
                  <a:pt x="39" y="29"/>
                </a:cubicBezTo>
                <a:cubicBezTo>
                  <a:pt x="39" y="29"/>
                  <a:pt x="39" y="29"/>
                  <a:pt x="39" y="29"/>
                </a:cubicBezTo>
                <a:cubicBezTo>
                  <a:pt x="39" y="29"/>
                  <a:pt x="39" y="29"/>
                  <a:pt x="39" y="29"/>
                </a:cubicBezTo>
                <a:cubicBezTo>
                  <a:pt x="39" y="29"/>
                  <a:pt x="39" y="29"/>
                  <a:pt x="39" y="29"/>
                </a:cubicBezTo>
                <a:cubicBezTo>
                  <a:pt x="39" y="29"/>
                  <a:pt x="39" y="29"/>
                  <a:pt x="39" y="29"/>
                </a:cubicBezTo>
                <a:cubicBezTo>
                  <a:pt x="39" y="29"/>
                  <a:pt x="39" y="29"/>
                  <a:pt x="39" y="29"/>
                </a:cubicBezTo>
                <a:cubicBezTo>
                  <a:pt x="39" y="29"/>
                  <a:pt x="39" y="29"/>
                  <a:pt x="39" y="29"/>
                </a:cubicBezTo>
                <a:cubicBezTo>
                  <a:pt x="39" y="29"/>
                  <a:pt x="39" y="29"/>
                  <a:pt x="39" y="29"/>
                </a:cubicBezTo>
                <a:cubicBezTo>
                  <a:pt x="39" y="29"/>
                  <a:pt x="39" y="29"/>
                  <a:pt x="39" y="29"/>
                </a:cubicBezTo>
                <a:cubicBezTo>
                  <a:pt x="39" y="29"/>
                  <a:pt x="39" y="29"/>
                  <a:pt x="39" y="29"/>
                </a:cubicBezTo>
                <a:cubicBezTo>
                  <a:pt x="39" y="29"/>
                  <a:pt x="39" y="29"/>
                  <a:pt x="39" y="29"/>
                </a:cubicBezTo>
                <a:cubicBezTo>
                  <a:pt x="39" y="29"/>
                  <a:pt x="39" y="29"/>
                  <a:pt x="39" y="29"/>
                </a:cubicBezTo>
                <a:cubicBezTo>
                  <a:pt x="40" y="29"/>
                  <a:pt x="40" y="29"/>
                  <a:pt x="40" y="29"/>
                </a:cubicBezTo>
                <a:cubicBezTo>
                  <a:pt x="40" y="29"/>
                  <a:pt x="39" y="29"/>
                  <a:pt x="39" y="29"/>
                </a:cubicBezTo>
                <a:close/>
                <a:moveTo>
                  <a:pt x="43" y="30"/>
                </a:moveTo>
                <a:cubicBezTo>
                  <a:pt x="43" y="30"/>
                  <a:pt x="43" y="30"/>
                  <a:pt x="43" y="30"/>
                </a:cubicBezTo>
                <a:cubicBezTo>
                  <a:pt x="43" y="30"/>
                  <a:pt x="43" y="30"/>
                  <a:pt x="43" y="30"/>
                </a:cubicBezTo>
                <a:cubicBezTo>
                  <a:pt x="43" y="30"/>
                  <a:pt x="43" y="30"/>
                  <a:pt x="43" y="30"/>
                </a:cubicBezTo>
                <a:cubicBezTo>
                  <a:pt x="43" y="30"/>
                  <a:pt x="43" y="30"/>
                  <a:pt x="43" y="30"/>
                </a:cubicBezTo>
                <a:cubicBezTo>
                  <a:pt x="43" y="30"/>
                  <a:pt x="43" y="30"/>
                  <a:pt x="43" y="30"/>
                </a:cubicBezTo>
                <a:cubicBezTo>
                  <a:pt x="43" y="30"/>
                  <a:pt x="43" y="30"/>
                  <a:pt x="43" y="30"/>
                </a:cubicBezTo>
                <a:cubicBezTo>
                  <a:pt x="43" y="30"/>
                  <a:pt x="43" y="30"/>
                  <a:pt x="43" y="30"/>
                </a:cubicBezTo>
                <a:cubicBezTo>
                  <a:pt x="43" y="30"/>
                  <a:pt x="43" y="30"/>
                  <a:pt x="43" y="30"/>
                </a:cubicBezTo>
                <a:cubicBezTo>
                  <a:pt x="43" y="30"/>
                  <a:pt x="43" y="30"/>
                  <a:pt x="43" y="30"/>
                </a:cubicBezTo>
                <a:cubicBezTo>
                  <a:pt x="43" y="30"/>
                  <a:pt x="43" y="30"/>
                  <a:pt x="43" y="30"/>
                </a:cubicBezTo>
                <a:cubicBezTo>
                  <a:pt x="43" y="30"/>
                  <a:pt x="43" y="30"/>
                  <a:pt x="43" y="30"/>
                </a:cubicBezTo>
                <a:cubicBezTo>
                  <a:pt x="43" y="30"/>
                  <a:pt x="43" y="30"/>
                  <a:pt x="43" y="30"/>
                </a:cubicBezTo>
                <a:cubicBezTo>
                  <a:pt x="43" y="30"/>
                  <a:pt x="43" y="30"/>
                  <a:pt x="43" y="30"/>
                </a:cubicBezTo>
                <a:cubicBezTo>
                  <a:pt x="43" y="30"/>
                  <a:pt x="43" y="30"/>
                  <a:pt x="43" y="30"/>
                </a:cubicBezTo>
                <a:cubicBezTo>
                  <a:pt x="43" y="30"/>
                  <a:pt x="43" y="30"/>
                  <a:pt x="43" y="30"/>
                </a:cubicBezTo>
                <a:cubicBezTo>
                  <a:pt x="43" y="30"/>
                  <a:pt x="43" y="30"/>
                  <a:pt x="43" y="30"/>
                </a:cubicBezTo>
                <a:cubicBezTo>
                  <a:pt x="43" y="30"/>
                  <a:pt x="43" y="30"/>
                  <a:pt x="43" y="30"/>
                </a:cubicBezTo>
                <a:cubicBezTo>
                  <a:pt x="43" y="30"/>
                  <a:pt x="43" y="30"/>
                  <a:pt x="43" y="30"/>
                </a:cubicBezTo>
                <a:cubicBezTo>
                  <a:pt x="43" y="30"/>
                  <a:pt x="43" y="30"/>
                  <a:pt x="43" y="30"/>
                </a:cubicBezTo>
                <a:cubicBezTo>
                  <a:pt x="43" y="30"/>
                  <a:pt x="43" y="30"/>
                  <a:pt x="43" y="30"/>
                </a:cubicBezTo>
                <a:cubicBezTo>
                  <a:pt x="43" y="30"/>
                  <a:pt x="43" y="30"/>
                  <a:pt x="43" y="30"/>
                </a:cubicBezTo>
                <a:cubicBezTo>
                  <a:pt x="43" y="30"/>
                  <a:pt x="43" y="30"/>
                  <a:pt x="43" y="30"/>
                </a:cubicBezTo>
                <a:cubicBezTo>
                  <a:pt x="43" y="30"/>
                  <a:pt x="43" y="30"/>
                  <a:pt x="43" y="30"/>
                </a:cubicBezTo>
                <a:cubicBezTo>
                  <a:pt x="43" y="30"/>
                  <a:pt x="43" y="30"/>
                  <a:pt x="43" y="30"/>
                </a:cubicBezTo>
                <a:cubicBezTo>
                  <a:pt x="43" y="30"/>
                  <a:pt x="43" y="30"/>
                  <a:pt x="43" y="30"/>
                </a:cubicBezTo>
                <a:cubicBezTo>
                  <a:pt x="43" y="30"/>
                  <a:pt x="43" y="30"/>
                  <a:pt x="43" y="30"/>
                </a:cubicBezTo>
                <a:cubicBezTo>
                  <a:pt x="43" y="30"/>
                  <a:pt x="43" y="30"/>
                  <a:pt x="43" y="30"/>
                </a:cubicBezTo>
                <a:cubicBezTo>
                  <a:pt x="43" y="30"/>
                  <a:pt x="43" y="30"/>
                  <a:pt x="43" y="30"/>
                </a:cubicBezTo>
                <a:cubicBezTo>
                  <a:pt x="43" y="30"/>
                  <a:pt x="43" y="30"/>
                  <a:pt x="43" y="30"/>
                </a:cubicBezTo>
                <a:cubicBezTo>
                  <a:pt x="43" y="30"/>
                  <a:pt x="43" y="30"/>
                  <a:pt x="43" y="30"/>
                </a:cubicBezTo>
                <a:cubicBezTo>
                  <a:pt x="43" y="30"/>
                  <a:pt x="43" y="30"/>
                  <a:pt x="43" y="30"/>
                </a:cubicBezTo>
                <a:cubicBezTo>
                  <a:pt x="43" y="30"/>
                  <a:pt x="43" y="30"/>
                  <a:pt x="43" y="30"/>
                </a:cubicBezTo>
                <a:cubicBezTo>
                  <a:pt x="43" y="30"/>
                  <a:pt x="43" y="30"/>
                  <a:pt x="43" y="30"/>
                </a:cubicBezTo>
                <a:cubicBezTo>
                  <a:pt x="43" y="30"/>
                  <a:pt x="43" y="30"/>
                  <a:pt x="43" y="30"/>
                </a:cubicBezTo>
                <a:cubicBezTo>
                  <a:pt x="43" y="30"/>
                  <a:pt x="43" y="30"/>
                  <a:pt x="43" y="30"/>
                </a:cubicBezTo>
                <a:cubicBezTo>
                  <a:pt x="43" y="30"/>
                  <a:pt x="43" y="30"/>
                  <a:pt x="43" y="30"/>
                </a:cubicBezTo>
                <a:cubicBezTo>
                  <a:pt x="43" y="30"/>
                  <a:pt x="43" y="30"/>
                  <a:pt x="43" y="30"/>
                </a:cubicBezTo>
                <a:cubicBezTo>
                  <a:pt x="43" y="30"/>
                  <a:pt x="43" y="30"/>
                  <a:pt x="43" y="30"/>
                </a:cubicBezTo>
                <a:cubicBezTo>
                  <a:pt x="43" y="30"/>
                  <a:pt x="43" y="30"/>
                  <a:pt x="43" y="30"/>
                </a:cubicBezTo>
                <a:cubicBezTo>
                  <a:pt x="43" y="30"/>
                  <a:pt x="43" y="30"/>
                  <a:pt x="43" y="30"/>
                </a:cubicBezTo>
                <a:cubicBezTo>
                  <a:pt x="43" y="30"/>
                  <a:pt x="43" y="30"/>
                  <a:pt x="43" y="30"/>
                </a:cubicBezTo>
                <a:cubicBezTo>
                  <a:pt x="43" y="30"/>
                  <a:pt x="43" y="30"/>
                  <a:pt x="43" y="30"/>
                </a:cubicBezTo>
                <a:cubicBezTo>
                  <a:pt x="43" y="30"/>
                  <a:pt x="43" y="30"/>
                  <a:pt x="43" y="30"/>
                </a:cubicBezTo>
                <a:cubicBezTo>
                  <a:pt x="43" y="30"/>
                  <a:pt x="43" y="30"/>
                  <a:pt x="43" y="30"/>
                </a:cubicBezTo>
                <a:cubicBezTo>
                  <a:pt x="43" y="30"/>
                  <a:pt x="43" y="30"/>
                  <a:pt x="43" y="30"/>
                </a:cubicBezTo>
                <a:cubicBezTo>
                  <a:pt x="43" y="30"/>
                  <a:pt x="43" y="30"/>
                  <a:pt x="43" y="30"/>
                </a:cubicBezTo>
                <a:close/>
                <a:moveTo>
                  <a:pt x="39" y="34"/>
                </a:moveTo>
                <a:cubicBezTo>
                  <a:pt x="39" y="34"/>
                  <a:pt x="39" y="34"/>
                  <a:pt x="39" y="34"/>
                </a:cubicBezTo>
                <a:cubicBezTo>
                  <a:pt x="39" y="34"/>
                  <a:pt x="39" y="34"/>
                  <a:pt x="39" y="34"/>
                </a:cubicBezTo>
                <a:cubicBezTo>
                  <a:pt x="39" y="34"/>
                  <a:pt x="39" y="34"/>
                  <a:pt x="39" y="34"/>
                </a:cubicBezTo>
                <a:cubicBezTo>
                  <a:pt x="39" y="34"/>
                  <a:pt x="39" y="34"/>
                  <a:pt x="39" y="34"/>
                </a:cubicBezTo>
                <a:cubicBezTo>
                  <a:pt x="39" y="34"/>
                  <a:pt x="39" y="34"/>
                  <a:pt x="39" y="34"/>
                </a:cubicBezTo>
                <a:cubicBezTo>
                  <a:pt x="39" y="34"/>
                  <a:pt x="39" y="34"/>
                  <a:pt x="39" y="34"/>
                </a:cubicBezTo>
                <a:cubicBezTo>
                  <a:pt x="39" y="34"/>
                  <a:pt x="39" y="34"/>
                  <a:pt x="39" y="33"/>
                </a:cubicBezTo>
                <a:cubicBezTo>
                  <a:pt x="39" y="34"/>
                  <a:pt x="39" y="34"/>
                  <a:pt x="39" y="34"/>
                </a:cubicBezTo>
                <a:cubicBezTo>
                  <a:pt x="39" y="34"/>
                  <a:pt x="39" y="34"/>
                  <a:pt x="39" y="34"/>
                </a:cubicBezTo>
                <a:cubicBezTo>
                  <a:pt x="39" y="34"/>
                  <a:pt x="39" y="34"/>
                  <a:pt x="39" y="34"/>
                </a:cubicBezTo>
                <a:cubicBezTo>
                  <a:pt x="39" y="34"/>
                  <a:pt x="39" y="34"/>
                  <a:pt x="39" y="34"/>
                </a:cubicBezTo>
                <a:cubicBezTo>
                  <a:pt x="39" y="34"/>
                  <a:pt x="39" y="34"/>
                  <a:pt x="39" y="34"/>
                </a:cubicBezTo>
                <a:cubicBezTo>
                  <a:pt x="39" y="34"/>
                  <a:pt x="39" y="34"/>
                  <a:pt x="39" y="34"/>
                </a:cubicBezTo>
                <a:close/>
                <a:moveTo>
                  <a:pt x="46" y="38"/>
                </a:moveTo>
                <a:cubicBezTo>
                  <a:pt x="46" y="38"/>
                  <a:pt x="46" y="38"/>
                  <a:pt x="46" y="38"/>
                </a:cubicBezTo>
                <a:cubicBezTo>
                  <a:pt x="46" y="38"/>
                  <a:pt x="46" y="38"/>
                  <a:pt x="46" y="38"/>
                </a:cubicBezTo>
                <a:cubicBezTo>
                  <a:pt x="46" y="38"/>
                  <a:pt x="46" y="38"/>
                  <a:pt x="46" y="38"/>
                </a:cubicBezTo>
                <a:cubicBezTo>
                  <a:pt x="46" y="38"/>
                  <a:pt x="46" y="38"/>
                  <a:pt x="46" y="38"/>
                </a:cubicBezTo>
                <a:cubicBezTo>
                  <a:pt x="46" y="38"/>
                  <a:pt x="46" y="38"/>
                  <a:pt x="46" y="38"/>
                </a:cubicBezTo>
                <a:cubicBezTo>
                  <a:pt x="46" y="38"/>
                  <a:pt x="46" y="38"/>
                  <a:pt x="46" y="38"/>
                </a:cubicBezTo>
                <a:cubicBezTo>
                  <a:pt x="46" y="38"/>
                  <a:pt x="46" y="38"/>
                  <a:pt x="46" y="38"/>
                </a:cubicBezTo>
                <a:cubicBezTo>
                  <a:pt x="46" y="38"/>
                  <a:pt x="46" y="38"/>
                  <a:pt x="46" y="38"/>
                </a:cubicBezTo>
                <a:cubicBezTo>
                  <a:pt x="46" y="38"/>
                  <a:pt x="46" y="38"/>
                  <a:pt x="46" y="38"/>
                </a:cubicBezTo>
                <a:cubicBezTo>
                  <a:pt x="46" y="38"/>
                  <a:pt x="46" y="38"/>
                  <a:pt x="46" y="38"/>
                </a:cubicBezTo>
                <a:cubicBezTo>
                  <a:pt x="46" y="38"/>
                  <a:pt x="46" y="38"/>
                  <a:pt x="46" y="38"/>
                </a:cubicBezTo>
                <a:cubicBezTo>
                  <a:pt x="46" y="38"/>
                  <a:pt x="46" y="38"/>
                  <a:pt x="46" y="38"/>
                </a:cubicBezTo>
                <a:cubicBezTo>
                  <a:pt x="46" y="38"/>
                  <a:pt x="46" y="38"/>
                  <a:pt x="46" y="38"/>
                </a:cubicBezTo>
                <a:cubicBezTo>
                  <a:pt x="46" y="38"/>
                  <a:pt x="46" y="38"/>
                  <a:pt x="46" y="38"/>
                </a:cubicBezTo>
                <a:cubicBezTo>
                  <a:pt x="46" y="38"/>
                  <a:pt x="46" y="38"/>
                  <a:pt x="46" y="38"/>
                </a:cubicBezTo>
                <a:cubicBezTo>
                  <a:pt x="46" y="38"/>
                  <a:pt x="46" y="38"/>
                  <a:pt x="46" y="38"/>
                </a:cubicBezTo>
                <a:cubicBezTo>
                  <a:pt x="46" y="38"/>
                  <a:pt x="46" y="38"/>
                  <a:pt x="46" y="38"/>
                </a:cubicBezTo>
                <a:cubicBezTo>
                  <a:pt x="46" y="38"/>
                  <a:pt x="46" y="38"/>
                  <a:pt x="46" y="38"/>
                </a:cubicBezTo>
                <a:cubicBezTo>
                  <a:pt x="46" y="38"/>
                  <a:pt x="46" y="38"/>
                  <a:pt x="46" y="38"/>
                </a:cubicBezTo>
                <a:cubicBezTo>
                  <a:pt x="46" y="38"/>
                  <a:pt x="46" y="38"/>
                  <a:pt x="46" y="38"/>
                </a:cubicBezTo>
                <a:cubicBezTo>
                  <a:pt x="46" y="38"/>
                  <a:pt x="46" y="38"/>
                  <a:pt x="46" y="38"/>
                </a:cubicBezTo>
                <a:cubicBezTo>
                  <a:pt x="46" y="38"/>
                  <a:pt x="46" y="38"/>
                  <a:pt x="46" y="38"/>
                </a:cubicBezTo>
                <a:cubicBezTo>
                  <a:pt x="46" y="38"/>
                  <a:pt x="46" y="38"/>
                  <a:pt x="46" y="38"/>
                </a:cubicBezTo>
                <a:cubicBezTo>
                  <a:pt x="46" y="38"/>
                  <a:pt x="46" y="38"/>
                  <a:pt x="46" y="38"/>
                </a:cubicBezTo>
                <a:cubicBezTo>
                  <a:pt x="46" y="38"/>
                  <a:pt x="46" y="38"/>
                  <a:pt x="46" y="38"/>
                </a:cubicBezTo>
                <a:cubicBezTo>
                  <a:pt x="46" y="38"/>
                  <a:pt x="46" y="38"/>
                  <a:pt x="46" y="38"/>
                </a:cubicBezTo>
                <a:close/>
                <a:moveTo>
                  <a:pt x="46" y="38"/>
                </a:moveTo>
                <a:cubicBezTo>
                  <a:pt x="46" y="38"/>
                  <a:pt x="46" y="38"/>
                  <a:pt x="46" y="38"/>
                </a:cubicBezTo>
                <a:cubicBezTo>
                  <a:pt x="46" y="38"/>
                  <a:pt x="46" y="38"/>
                  <a:pt x="46" y="38"/>
                </a:cubicBezTo>
                <a:cubicBezTo>
                  <a:pt x="46" y="38"/>
                  <a:pt x="46" y="38"/>
                  <a:pt x="46" y="38"/>
                </a:cubicBezTo>
                <a:cubicBezTo>
                  <a:pt x="46" y="38"/>
                  <a:pt x="46" y="38"/>
                  <a:pt x="46" y="38"/>
                </a:cubicBezTo>
                <a:cubicBezTo>
                  <a:pt x="46" y="38"/>
                  <a:pt x="46" y="38"/>
                  <a:pt x="46" y="38"/>
                </a:cubicBezTo>
                <a:cubicBezTo>
                  <a:pt x="46" y="38"/>
                  <a:pt x="46" y="38"/>
                  <a:pt x="46" y="38"/>
                </a:cubicBezTo>
                <a:cubicBezTo>
                  <a:pt x="46" y="38"/>
                  <a:pt x="46" y="38"/>
                  <a:pt x="46" y="38"/>
                </a:cubicBezTo>
                <a:cubicBezTo>
                  <a:pt x="46" y="38"/>
                  <a:pt x="46" y="38"/>
                  <a:pt x="46" y="38"/>
                </a:cubicBezTo>
                <a:cubicBezTo>
                  <a:pt x="46" y="38"/>
                  <a:pt x="46" y="38"/>
                  <a:pt x="46" y="38"/>
                </a:cubicBezTo>
                <a:cubicBezTo>
                  <a:pt x="46" y="38"/>
                  <a:pt x="46" y="38"/>
                  <a:pt x="46" y="38"/>
                </a:cubicBezTo>
                <a:cubicBezTo>
                  <a:pt x="46" y="38"/>
                  <a:pt x="46" y="38"/>
                  <a:pt x="46" y="38"/>
                </a:cubicBezTo>
                <a:cubicBezTo>
                  <a:pt x="46" y="38"/>
                  <a:pt x="46" y="38"/>
                  <a:pt x="46" y="38"/>
                </a:cubicBezTo>
                <a:cubicBezTo>
                  <a:pt x="46" y="38"/>
                  <a:pt x="46" y="38"/>
                  <a:pt x="46" y="38"/>
                </a:cubicBezTo>
                <a:cubicBezTo>
                  <a:pt x="46" y="38"/>
                  <a:pt x="46" y="38"/>
                  <a:pt x="46" y="38"/>
                </a:cubicBezTo>
                <a:cubicBezTo>
                  <a:pt x="46" y="38"/>
                  <a:pt x="46" y="38"/>
                  <a:pt x="46" y="38"/>
                </a:cubicBezTo>
                <a:cubicBezTo>
                  <a:pt x="46" y="38"/>
                  <a:pt x="46" y="38"/>
                  <a:pt x="46" y="38"/>
                </a:cubicBezTo>
                <a:cubicBezTo>
                  <a:pt x="46" y="38"/>
                  <a:pt x="46" y="38"/>
                  <a:pt x="46" y="38"/>
                </a:cubicBezTo>
                <a:cubicBezTo>
                  <a:pt x="46" y="38"/>
                  <a:pt x="46" y="38"/>
                  <a:pt x="46" y="38"/>
                </a:cubicBezTo>
                <a:cubicBezTo>
                  <a:pt x="46" y="38"/>
                  <a:pt x="46" y="38"/>
                  <a:pt x="46" y="38"/>
                </a:cubicBezTo>
                <a:close/>
                <a:moveTo>
                  <a:pt x="45" y="47"/>
                </a:moveTo>
                <a:cubicBezTo>
                  <a:pt x="45" y="47"/>
                  <a:pt x="45" y="47"/>
                  <a:pt x="45" y="47"/>
                </a:cubicBezTo>
                <a:cubicBezTo>
                  <a:pt x="45" y="47"/>
                  <a:pt x="45" y="47"/>
                  <a:pt x="45" y="47"/>
                </a:cubicBezTo>
                <a:cubicBezTo>
                  <a:pt x="45" y="47"/>
                  <a:pt x="45" y="47"/>
                  <a:pt x="45" y="47"/>
                </a:cubicBezTo>
                <a:cubicBezTo>
                  <a:pt x="45" y="47"/>
                  <a:pt x="45" y="47"/>
                  <a:pt x="45" y="47"/>
                </a:cubicBezTo>
                <a:cubicBezTo>
                  <a:pt x="45" y="47"/>
                  <a:pt x="45" y="47"/>
                  <a:pt x="45" y="47"/>
                </a:cubicBezTo>
                <a:cubicBezTo>
                  <a:pt x="45" y="47"/>
                  <a:pt x="45" y="47"/>
                  <a:pt x="45" y="47"/>
                </a:cubicBezTo>
                <a:cubicBezTo>
                  <a:pt x="45" y="47"/>
                  <a:pt x="45" y="47"/>
                  <a:pt x="45" y="47"/>
                </a:cubicBezTo>
                <a:cubicBezTo>
                  <a:pt x="45" y="47"/>
                  <a:pt x="45" y="47"/>
                  <a:pt x="45" y="47"/>
                </a:cubicBezTo>
                <a:cubicBezTo>
                  <a:pt x="45" y="47"/>
                  <a:pt x="45" y="47"/>
                  <a:pt x="45" y="47"/>
                </a:cubicBezTo>
                <a:cubicBezTo>
                  <a:pt x="45" y="47"/>
                  <a:pt x="45" y="47"/>
                  <a:pt x="45" y="47"/>
                </a:cubicBezTo>
                <a:cubicBezTo>
                  <a:pt x="45" y="47"/>
                  <a:pt x="45" y="47"/>
                  <a:pt x="45" y="47"/>
                </a:cubicBezTo>
                <a:cubicBezTo>
                  <a:pt x="45" y="47"/>
                  <a:pt x="45" y="47"/>
                  <a:pt x="45" y="47"/>
                </a:cubicBezTo>
                <a:cubicBezTo>
                  <a:pt x="45" y="47"/>
                  <a:pt x="45" y="47"/>
                  <a:pt x="45" y="47"/>
                </a:cubicBezTo>
                <a:cubicBezTo>
                  <a:pt x="45" y="47"/>
                  <a:pt x="45" y="47"/>
                  <a:pt x="45" y="47"/>
                </a:cubicBezTo>
                <a:cubicBezTo>
                  <a:pt x="45" y="47"/>
                  <a:pt x="45" y="47"/>
                  <a:pt x="45" y="47"/>
                </a:cubicBezTo>
                <a:cubicBezTo>
                  <a:pt x="45" y="47"/>
                  <a:pt x="45" y="47"/>
                  <a:pt x="45" y="47"/>
                </a:cubicBezTo>
                <a:cubicBezTo>
                  <a:pt x="45" y="47"/>
                  <a:pt x="45" y="47"/>
                  <a:pt x="45" y="47"/>
                </a:cubicBezTo>
                <a:cubicBezTo>
                  <a:pt x="45" y="47"/>
                  <a:pt x="45" y="47"/>
                  <a:pt x="45" y="47"/>
                </a:cubicBezTo>
                <a:cubicBezTo>
                  <a:pt x="45" y="47"/>
                  <a:pt x="45" y="47"/>
                  <a:pt x="45" y="47"/>
                </a:cubicBezTo>
                <a:cubicBezTo>
                  <a:pt x="45" y="47"/>
                  <a:pt x="45" y="47"/>
                  <a:pt x="45" y="47"/>
                </a:cubicBezTo>
                <a:cubicBezTo>
                  <a:pt x="45" y="47"/>
                  <a:pt x="45" y="47"/>
                  <a:pt x="45" y="47"/>
                </a:cubicBezTo>
                <a:cubicBezTo>
                  <a:pt x="45" y="47"/>
                  <a:pt x="45" y="47"/>
                  <a:pt x="45" y="47"/>
                </a:cubicBezTo>
                <a:cubicBezTo>
                  <a:pt x="45" y="47"/>
                  <a:pt x="45" y="47"/>
                  <a:pt x="45" y="47"/>
                </a:cubicBezTo>
                <a:cubicBezTo>
                  <a:pt x="45" y="47"/>
                  <a:pt x="45" y="47"/>
                  <a:pt x="45" y="47"/>
                </a:cubicBezTo>
                <a:cubicBezTo>
                  <a:pt x="45" y="47"/>
                  <a:pt x="45" y="47"/>
                  <a:pt x="45" y="47"/>
                </a:cubicBezTo>
                <a:cubicBezTo>
                  <a:pt x="45" y="47"/>
                  <a:pt x="45" y="47"/>
                  <a:pt x="45" y="47"/>
                </a:cubicBezTo>
                <a:cubicBezTo>
                  <a:pt x="45" y="47"/>
                  <a:pt x="45" y="47"/>
                  <a:pt x="45" y="47"/>
                </a:cubicBezTo>
                <a:cubicBezTo>
                  <a:pt x="45" y="47"/>
                  <a:pt x="45" y="47"/>
                  <a:pt x="45" y="47"/>
                </a:cubicBezTo>
                <a:cubicBezTo>
                  <a:pt x="45" y="47"/>
                  <a:pt x="45" y="47"/>
                  <a:pt x="45" y="47"/>
                </a:cubicBezTo>
                <a:cubicBezTo>
                  <a:pt x="45" y="47"/>
                  <a:pt x="45" y="47"/>
                  <a:pt x="45" y="47"/>
                </a:cubicBezTo>
                <a:cubicBezTo>
                  <a:pt x="45" y="47"/>
                  <a:pt x="45" y="47"/>
                  <a:pt x="45" y="47"/>
                </a:cubicBezTo>
                <a:cubicBezTo>
                  <a:pt x="45" y="47"/>
                  <a:pt x="45" y="47"/>
                  <a:pt x="45" y="47"/>
                </a:cubicBezTo>
                <a:cubicBezTo>
                  <a:pt x="45" y="47"/>
                  <a:pt x="45" y="47"/>
                  <a:pt x="45" y="47"/>
                </a:cubicBezTo>
                <a:cubicBezTo>
                  <a:pt x="45" y="47"/>
                  <a:pt x="45" y="47"/>
                  <a:pt x="45" y="47"/>
                </a:cubicBezTo>
                <a:cubicBezTo>
                  <a:pt x="45" y="47"/>
                  <a:pt x="45" y="46"/>
                  <a:pt x="45" y="46"/>
                </a:cubicBezTo>
                <a:cubicBezTo>
                  <a:pt x="45" y="46"/>
                  <a:pt x="45" y="46"/>
                  <a:pt x="45" y="46"/>
                </a:cubicBezTo>
                <a:cubicBezTo>
                  <a:pt x="45" y="46"/>
                  <a:pt x="45" y="46"/>
                  <a:pt x="45" y="46"/>
                </a:cubicBezTo>
                <a:cubicBezTo>
                  <a:pt x="45" y="46"/>
                  <a:pt x="45" y="46"/>
                  <a:pt x="45" y="46"/>
                </a:cubicBezTo>
                <a:cubicBezTo>
                  <a:pt x="45" y="46"/>
                  <a:pt x="45" y="46"/>
                  <a:pt x="45" y="46"/>
                </a:cubicBezTo>
                <a:cubicBezTo>
                  <a:pt x="45" y="46"/>
                  <a:pt x="45" y="46"/>
                  <a:pt x="45" y="46"/>
                </a:cubicBezTo>
                <a:cubicBezTo>
                  <a:pt x="45" y="46"/>
                  <a:pt x="45" y="46"/>
                  <a:pt x="45" y="46"/>
                </a:cubicBezTo>
                <a:cubicBezTo>
                  <a:pt x="45" y="46"/>
                  <a:pt x="45" y="46"/>
                  <a:pt x="45" y="46"/>
                </a:cubicBezTo>
                <a:cubicBezTo>
                  <a:pt x="45" y="46"/>
                  <a:pt x="45" y="46"/>
                  <a:pt x="45" y="46"/>
                </a:cubicBezTo>
                <a:cubicBezTo>
                  <a:pt x="45" y="46"/>
                  <a:pt x="45" y="46"/>
                  <a:pt x="46" y="46"/>
                </a:cubicBezTo>
                <a:cubicBezTo>
                  <a:pt x="46" y="46"/>
                  <a:pt x="46" y="46"/>
                  <a:pt x="46" y="46"/>
                </a:cubicBezTo>
                <a:cubicBezTo>
                  <a:pt x="46" y="46"/>
                  <a:pt x="46" y="46"/>
                  <a:pt x="46" y="46"/>
                </a:cubicBezTo>
                <a:cubicBezTo>
                  <a:pt x="46" y="46"/>
                  <a:pt x="46" y="46"/>
                  <a:pt x="46" y="46"/>
                </a:cubicBezTo>
                <a:cubicBezTo>
                  <a:pt x="46" y="46"/>
                  <a:pt x="46" y="46"/>
                  <a:pt x="46" y="46"/>
                </a:cubicBezTo>
                <a:cubicBezTo>
                  <a:pt x="46" y="46"/>
                  <a:pt x="46" y="46"/>
                  <a:pt x="46" y="46"/>
                </a:cubicBezTo>
                <a:cubicBezTo>
                  <a:pt x="46" y="46"/>
                  <a:pt x="46" y="46"/>
                  <a:pt x="46" y="46"/>
                </a:cubicBezTo>
                <a:cubicBezTo>
                  <a:pt x="46" y="46"/>
                  <a:pt x="46" y="46"/>
                  <a:pt x="46" y="46"/>
                </a:cubicBezTo>
                <a:cubicBezTo>
                  <a:pt x="46" y="46"/>
                  <a:pt x="46" y="46"/>
                  <a:pt x="46" y="46"/>
                </a:cubicBezTo>
                <a:cubicBezTo>
                  <a:pt x="46" y="46"/>
                  <a:pt x="46" y="46"/>
                  <a:pt x="46" y="46"/>
                </a:cubicBezTo>
                <a:cubicBezTo>
                  <a:pt x="46" y="46"/>
                  <a:pt x="46" y="46"/>
                  <a:pt x="46" y="46"/>
                </a:cubicBezTo>
                <a:cubicBezTo>
                  <a:pt x="46" y="46"/>
                  <a:pt x="46" y="46"/>
                  <a:pt x="46" y="46"/>
                </a:cubicBezTo>
                <a:cubicBezTo>
                  <a:pt x="46" y="46"/>
                  <a:pt x="46" y="46"/>
                  <a:pt x="46" y="46"/>
                </a:cubicBezTo>
                <a:cubicBezTo>
                  <a:pt x="46" y="46"/>
                  <a:pt x="46" y="46"/>
                  <a:pt x="46" y="46"/>
                </a:cubicBezTo>
                <a:cubicBezTo>
                  <a:pt x="46" y="46"/>
                  <a:pt x="46" y="46"/>
                  <a:pt x="46" y="46"/>
                </a:cubicBezTo>
                <a:cubicBezTo>
                  <a:pt x="46" y="46"/>
                  <a:pt x="46" y="46"/>
                  <a:pt x="46" y="46"/>
                </a:cubicBezTo>
                <a:cubicBezTo>
                  <a:pt x="46" y="46"/>
                  <a:pt x="46" y="46"/>
                  <a:pt x="46" y="46"/>
                </a:cubicBezTo>
                <a:cubicBezTo>
                  <a:pt x="46" y="46"/>
                  <a:pt x="46" y="46"/>
                  <a:pt x="46" y="46"/>
                </a:cubicBezTo>
                <a:cubicBezTo>
                  <a:pt x="46" y="46"/>
                  <a:pt x="46" y="46"/>
                  <a:pt x="46" y="46"/>
                </a:cubicBezTo>
                <a:cubicBezTo>
                  <a:pt x="46" y="46"/>
                  <a:pt x="46" y="46"/>
                  <a:pt x="46" y="46"/>
                </a:cubicBezTo>
                <a:cubicBezTo>
                  <a:pt x="46" y="46"/>
                  <a:pt x="46" y="46"/>
                  <a:pt x="46" y="46"/>
                </a:cubicBezTo>
                <a:cubicBezTo>
                  <a:pt x="46" y="46"/>
                  <a:pt x="46" y="46"/>
                  <a:pt x="46" y="46"/>
                </a:cubicBezTo>
                <a:cubicBezTo>
                  <a:pt x="46" y="46"/>
                  <a:pt x="46" y="46"/>
                  <a:pt x="45" y="46"/>
                </a:cubicBezTo>
                <a:cubicBezTo>
                  <a:pt x="45" y="46"/>
                  <a:pt x="45" y="46"/>
                  <a:pt x="45" y="46"/>
                </a:cubicBezTo>
                <a:cubicBezTo>
                  <a:pt x="45" y="46"/>
                  <a:pt x="45" y="46"/>
                  <a:pt x="45" y="46"/>
                </a:cubicBezTo>
                <a:cubicBezTo>
                  <a:pt x="45" y="46"/>
                  <a:pt x="45" y="46"/>
                  <a:pt x="45" y="46"/>
                </a:cubicBezTo>
                <a:cubicBezTo>
                  <a:pt x="45" y="46"/>
                  <a:pt x="45" y="46"/>
                  <a:pt x="45" y="46"/>
                </a:cubicBezTo>
                <a:cubicBezTo>
                  <a:pt x="45" y="46"/>
                  <a:pt x="45" y="46"/>
                  <a:pt x="45" y="46"/>
                </a:cubicBezTo>
                <a:cubicBezTo>
                  <a:pt x="45" y="46"/>
                  <a:pt x="45" y="46"/>
                  <a:pt x="45" y="46"/>
                </a:cubicBezTo>
                <a:cubicBezTo>
                  <a:pt x="45" y="46"/>
                  <a:pt x="45" y="46"/>
                  <a:pt x="45" y="46"/>
                </a:cubicBezTo>
                <a:cubicBezTo>
                  <a:pt x="45" y="46"/>
                  <a:pt x="45" y="46"/>
                  <a:pt x="45" y="46"/>
                </a:cubicBezTo>
                <a:cubicBezTo>
                  <a:pt x="45" y="46"/>
                  <a:pt x="45" y="46"/>
                  <a:pt x="45" y="46"/>
                </a:cubicBezTo>
                <a:cubicBezTo>
                  <a:pt x="45" y="46"/>
                  <a:pt x="45" y="46"/>
                  <a:pt x="45" y="46"/>
                </a:cubicBezTo>
                <a:cubicBezTo>
                  <a:pt x="45" y="46"/>
                  <a:pt x="45" y="46"/>
                  <a:pt x="45" y="46"/>
                </a:cubicBezTo>
                <a:cubicBezTo>
                  <a:pt x="45" y="46"/>
                  <a:pt x="45" y="46"/>
                  <a:pt x="45" y="46"/>
                </a:cubicBezTo>
                <a:cubicBezTo>
                  <a:pt x="45" y="46"/>
                  <a:pt x="45" y="46"/>
                  <a:pt x="45" y="46"/>
                </a:cubicBezTo>
                <a:cubicBezTo>
                  <a:pt x="45" y="46"/>
                  <a:pt x="45" y="46"/>
                  <a:pt x="45" y="46"/>
                </a:cubicBezTo>
                <a:cubicBezTo>
                  <a:pt x="45" y="46"/>
                  <a:pt x="45" y="46"/>
                  <a:pt x="45" y="46"/>
                </a:cubicBezTo>
                <a:cubicBezTo>
                  <a:pt x="45" y="46"/>
                  <a:pt x="45" y="46"/>
                  <a:pt x="45" y="46"/>
                </a:cubicBezTo>
                <a:cubicBezTo>
                  <a:pt x="45" y="46"/>
                  <a:pt x="45" y="46"/>
                  <a:pt x="45" y="46"/>
                </a:cubicBezTo>
                <a:cubicBezTo>
                  <a:pt x="45" y="46"/>
                  <a:pt x="45" y="46"/>
                  <a:pt x="45" y="46"/>
                </a:cubicBezTo>
                <a:cubicBezTo>
                  <a:pt x="45" y="46"/>
                  <a:pt x="45" y="46"/>
                  <a:pt x="45" y="46"/>
                </a:cubicBezTo>
                <a:cubicBezTo>
                  <a:pt x="45" y="46"/>
                  <a:pt x="45" y="46"/>
                  <a:pt x="45" y="46"/>
                </a:cubicBezTo>
                <a:cubicBezTo>
                  <a:pt x="45" y="46"/>
                  <a:pt x="45" y="46"/>
                  <a:pt x="45" y="46"/>
                </a:cubicBezTo>
                <a:cubicBezTo>
                  <a:pt x="45" y="46"/>
                  <a:pt x="45" y="46"/>
                  <a:pt x="45" y="46"/>
                </a:cubicBezTo>
                <a:cubicBezTo>
                  <a:pt x="45" y="46"/>
                  <a:pt x="45" y="46"/>
                  <a:pt x="45" y="46"/>
                </a:cubicBezTo>
                <a:cubicBezTo>
                  <a:pt x="45" y="46"/>
                  <a:pt x="45" y="46"/>
                  <a:pt x="45" y="46"/>
                </a:cubicBezTo>
                <a:cubicBezTo>
                  <a:pt x="45" y="46"/>
                  <a:pt x="45" y="46"/>
                  <a:pt x="45" y="46"/>
                </a:cubicBezTo>
                <a:cubicBezTo>
                  <a:pt x="45" y="46"/>
                  <a:pt x="45" y="46"/>
                  <a:pt x="45" y="46"/>
                </a:cubicBezTo>
                <a:cubicBezTo>
                  <a:pt x="45" y="46"/>
                  <a:pt x="45" y="46"/>
                  <a:pt x="45" y="46"/>
                </a:cubicBezTo>
                <a:cubicBezTo>
                  <a:pt x="45" y="46"/>
                  <a:pt x="45" y="46"/>
                  <a:pt x="45" y="46"/>
                </a:cubicBezTo>
                <a:cubicBezTo>
                  <a:pt x="45" y="46"/>
                  <a:pt x="45" y="46"/>
                  <a:pt x="45" y="46"/>
                </a:cubicBezTo>
                <a:cubicBezTo>
                  <a:pt x="45" y="46"/>
                  <a:pt x="45" y="46"/>
                  <a:pt x="45" y="47"/>
                </a:cubicBezTo>
                <a:close/>
                <a:moveTo>
                  <a:pt x="45" y="46"/>
                </a:moveTo>
                <a:cubicBezTo>
                  <a:pt x="45" y="46"/>
                  <a:pt x="45" y="46"/>
                  <a:pt x="45" y="46"/>
                </a:cubicBezTo>
                <a:cubicBezTo>
                  <a:pt x="45" y="46"/>
                  <a:pt x="45" y="46"/>
                  <a:pt x="45" y="46"/>
                </a:cubicBezTo>
                <a:cubicBezTo>
                  <a:pt x="45" y="46"/>
                  <a:pt x="45" y="46"/>
                  <a:pt x="45" y="46"/>
                </a:cubicBezTo>
                <a:cubicBezTo>
                  <a:pt x="45" y="46"/>
                  <a:pt x="45" y="46"/>
                  <a:pt x="45" y="46"/>
                </a:cubicBezTo>
                <a:cubicBezTo>
                  <a:pt x="45" y="46"/>
                  <a:pt x="45" y="46"/>
                  <a:pt x="45" y="46"/>
                </a:cubicBezTo>
                <a:cubicBezTo>
                  <a:pt x="45" y="46"/>
                  <a:pt x="45" y="46"/>
                  <a:pt x="45" y="46"/>
                </a:cubicBezTo>
                <a:cubicBezTo>
                  <a:pt x="45" y="46"/>
                  <a:pt x="45" y="46"/>
                  <a:pt x="45" y="46"/>
                </a:cubicBezTo>
                <a:cubicBezTo>
                  <a:pt x="45" y="46"/>
                  <a:pt x="45" y="46"/>
                  <a:pt x="45" y="46"/>
                </a:cubicBezTo>
                <a:cubicBezTo>
                  <a:pt x="45" y="46"/>
                  <a:pt x="45" y="46"/>
                  <a:pt x="45" y="46"/>
                </a:cubicBezTo>
                <a:cubicBezTo>
                  <a:pt x="45" y="46"/>
                  <a:pt x="45" y="46"/>
                  <a:pt x="45" y="46"/>
                </a:cubicBezTo>
                <a:cubicBezTo>
                  <a:pt x="45" y="46"/>
                  <a:pt x="45" y="46"/>
                  <a:pt x="45" y="46"/>
                </a:cubicBezTo>
                <a:cubicBezTo>
                  <a:pt x="45" y="46"/>
                  <a:pt x="45" y="46"/>
                  <a:pt x="45" y="46"/>
                </a:cubicBezTo>
                <a:cubicBezTo>
                  <a:pt x="45" y="46"/>
                  <a:pt x="45" y="46"/>
                  <a:pt x="45" y="46"/>
                </a:cubicBezTo>
                <a:cubicBezTo>
                  <a:pt x="45" y="46"/>
                  <a:pt x="45" y="46"/>
                  <a:pt x="45" y="46"/>
                </a:cubicBezTo>
                <a:cubicBezTo>
                  <a:pt x="45" y="46"/>
                  <a:pt x="45" y="46"/>
                  <a:pt x="45" y="46"/>
                </a:cubicBezTo>
                <a:cubicBezTo>
                  <a:pt x="45" y="46"/>
                  <a:pt x="45" y="46"/>
                  <a:pt x="45" y="46"/>
                </a:cubicBezTo>
                <a:cubicBezTo>
                  <a:pt x="45" y="46"/>
                  <a:pt x="45" y="46"/>
                  <a:pt x="45" y="46"/>
                </a:cubicBezTo>
                <a:cubicBezTo>
                  <a:pt x="45" y="46"/>
                  <a:pt x="45" y="46"/>
                  <a:pt x="45" y="46"/>
                </a:cubicBezTo>
                <a:cubicBezTo>
                  <a:pt x="45" y="46"/>
                  <a:pt x="45" y="46"/>
                  <a:pt x="45" y="46"/>
                </a:cubicBezTo>
                <a:cubicBezTo>
                  <a:pt x="45" y="46"/>
                  <a:pt x="45" y="46"/>
                  <a:pt x="45" y="46"/>
                </a:cubicBezTo>
                <a:cubicBezTo>
                  <a:pt x="45" y="46"/>
                  <a:pt x="45" y="46"/>
                  <a:pt x="45" y="46"/>
                </a:cubicBezTo>
                <a:cubicBezTo>
                  <a:pt x="45" y="46"/>
                  <a:pt x="45" y="46"/>
                  <a:pt x="45" y="46"/>
                </a:cubicBezTo>
                <a:cubicBezTo>
                  <a:pt x="45" y="46"/>
                  <a:pt x="45" y="46"/>
                  <a:pt x="45" y="46"/>
                </a:cubicBezTo>
                <a:cubicBezTo>
                  <a:pt x="45" y="46"/>
                  <a:pt x="45" y="46"/>
                  <a:pt x="45" y="46"/>
                </a:cubicBezTo>
                <a:cubicBezTo>
                  <a:pt x="45" y="46"/>
                  <a:pt x="45" y="46"/>
                  <a:pt x="45" y="46"/>
                </a:cubicBezTo>
                <a:cubicBezTo>
                  <a:pt x="45" y="46"/>
                  <a:pt x="45" y="46"/>
                  <a:pt x="45" y="46"/>
                </a:cubicBezTo>
                <a:cubicBezTo>
                  <a:pt x="45" y="46"/>
                  <a:pt x="45" y="46"/>
                  <a:pt x="45" y="46"/>
                </a:cubicBezTo>
                <a:cubicBezTo>
                  <a:pt x="45" y="46"/>
                  <a:pt x="45" y="46"/>
                  <a:pt x="45" y="46"/>
                </a:cubicBezTo>
                <a:cubicBezTo>
                  <a:pt x="45" y="46"/>
                  <a:pt x="45" y="46"/>
                  <a:pt x="45" y="46"/>
                </a:cubicBezTo>
                <a:cubicBezTo>
                  <a:pt x="45" y="46"/>
                  <a:pt x="45" y="46"/>
                  <a:pt x="45" y="46"/>
                </a:cubicBezTo>
                <a:cubicBezTo>
                  <a:pt x="45" y="46"/>
                  <a:pt x="45" y="46"/>
                  <a:pt x="45" y="46"/>
                </a:cubicBezTo>
                <a:cubicBezTo>
                  <a:pt x="45" y="46"/>
                  <a:pt x="45" y="46"/>
                  <a:pt x="45" y="46"/>
                </a:cubicBezTo>
                <a:cubicBezTo>
                  <a:pt x="45" y="46"/>
                  <a:pt x="45" y="46"/>
                  <a:pt x="45" y="46"/>
                </a:cubicBezTo>
                <a:cubicBezTo>
                  <a:pt x="45" y="46"/>
                  <a:pt x="45" y="46"/>
                  <a:pt x="45" y="46"/>
                </a:cubicBezTo>
                <a:cubicBezTo>
                  <a:pt x="45" y="46"/>
                  <a:pt x="45" y="46"/>
                  <a:pt x="45" y="46"/>
                </a:cubicBezTo>
                <a:cubicBezTo>
                  <a:pt x="45" y="46"/>
                  <a:pt x="45" y="46"/>
                  <a:pt x="45" y="46"/>
                </a:cubicBezTo>
                <a:cubicBezTo>
                  <a:pt x="45" y="46"/>
                  <a:pt x="45" y="46"/>
                  <a:pt x="45" y="46"/>
                </a:cubicBezTo>
                <a:cubicBezTo>
                  <a:pt x="45" y="46"/>
                  <a:pt x="45" y="46"/>
                  <a:pt x="45" y="46"/>
                </a:cubicBezTo>
                <a:cubicBezTo>
                  <a:pt x="45" y="46"/>
                  <a:pt x="45" y="46"/>
                  <a:pt x="45" y="46"/>
                </a:cubicBezTo>
                <a:cubicBezTo>
                  <a:pt x="45" y="46"/>
                  <a:pt x="45" y="46"/>
                  <a:pt x="45" y="46"/>
                </a:cubicBezTo>
                <a:cubicBezTo>
                  <a:pt x="45" y="46"/>
                  <a:pt x="45" y="46"/>
                  <a:pt x="45" y="46"/>
                </a:cubicBezTo>
                <a:cubicBezTo>
                  <a:pt x="45" y="46"/>
                  <a:pt x="45" y="46"/>
                  <a:pt x="45" y="46"/>
                </a:cubicBezTo>
                <a:cubicBezTo>
                  <a:pt x="45" y="46"/>
                  <a:pt x="45" y="46"/>
                  <a:pt x="45" y="46"/>
                </a:cubicBezTo>
                <a:cubicBezTo>
                  <a:pt x="45" y="46"/>
                  <a:pt x="45" y="46"/>
                  <a:pt x="45" y="46"/>
                </a:cubicBezTo>
                <a:close/>
                <a:moveTo>
                  <a:pt x="46" y="46"/>
                </a:moveTo>
                <a:cubicBezTo>
                  <a:pt x="46" y="46"/>
                  <a:pt x="46" y="46"/>
                  <a:pt x="45" y="46"/>
                </a:cubicBezTo>
                <a:cubicBezTo>
                  <a:pt x="45" y="46"/>
                  <a:pt x="45" y="46"/>
                  <a:pt x="45" y="46"/>
                </a:cubicBezTo>
                <a:cubicBezTo>
                  <a:pt x="45" y="46"/>
                  <a:pt x="45" y="46"/>
                  <a:pt x="46" y="46"/>
                </a:cubicBezTo>
                <a:cubicBezTo>
                  <a:pt x="46" y="46"/>
                  <a:pt x="46" y="46"/>
                  <a:pt x="46" y="46"/>
                </a:cubicBezTo>
                <a:cubicBezTo>
                  <a:pt x="46" y="46"/>
                  <a:pt x="46" y="46"/>
                  <a:pt x="46" y="46"/>
                </a:cubicBezTo>
                <a:cubicBezTo>
                  <a:pt x="46" y="46"/>
                  <a:pt x="46" y="46"/>
                  <a:pt x="46" y="46"/>
                </a:cubicBezTo>
                <a:cubicBezTo>
                  <a:pt x="46" y="46"/>
                  <a:pt x="46" y="46"/>
                  <a:pt x="46" y="46"/>
                </a:cubicBezTo>
                <a:cubicBezTo>
                  <a:pt x="46" y="46"/>
                  <a:pt x="46" y="46"/>
                  <a:pt x="46" y="46"/>
                </a:cubicBezTo>
                <a:cubicBezTo>
                  <a:pt x="46" y="46"/>
                  <a:pt x="46" y="46"/>
                  <a:pt x="46" y="46"/>
                </a:cubicBezTo>
                <a:cubicBezTo>
                  <a:pt x="46" y="46"/>
                  <a:pt x="46" y="46"/>
                  <a:pt x="46" y="46"/>
                </a:cubicBezTo>
                <a:cubicBezTo>
                  <a:pt x="46" y="46"/>
                  <a:pt x="46" y="46"/>
                  <a:pt x="46" y="46"/>
                </a:cubicBezTo>
                <a:close/>
                <a:moveTo>
                  <a:pt x="46" y="43"/>
                </a:moveTo>
                <a:cubicBezTo>
                  <a:pt x="46" y="43"/>
                  <a:pt x="46" y="43"/>
                  <a:pt x="46" y="43"/>
                </a:cubicBezTo>
                <a:cubicBezTo>
                  <a:pt x="46" y="43"/>
                  <a:pt x="46" y="43"/>
                  <a:pt x="46" y="43"/>
                </a:cubicBezTo>
                <a:cubicBezTo>
                  <a:pt x="46" y="43"/>
                  <a:pt x="46" y="43"/>
                  <a:pt x="46" y="43"/>
                </a:cubicBezTo>
                <a:cubicBezTo>
                  <a:pt x="46" y="43"/>
                  <a:pt x="46" y="43"/>
                  <a:pt x="46" y="43"/>
                </a:cubicBezTo>
                <a:cubicBezTo>
                  <a:pt x="46" y="43"/>
                  <a:pt x="46" y="43"/>
                  <a:pt x="46" y="43"/>
                </a:cubicBezTo>
                <a:cubicBezTo>
                  <a:pt x="46" y="43"/>
                  <a:pt x="46" y="43"/>
                  <a:pt x="46" y="43"/>
                </a:cubicBezTo>
                <a:cubicBezTo>
                  <a:pt x="46" y="43"/>
                  <a:pt x="46" y="43"/>
                  <a:pt x="46" y="43"/>
                </a:cubicBezTo>
                <a:cubicBezTo>
                  <a:pt x="46" y="43"/>
                  <a:pt x="46" y="43"/>
                  <a:pt x="46" y="43"/>
                </a:cubicBezTo>
                <a:close/>
                <a:moveTo>
                  <a:pt x="46" y="49"/>
                </a:moveTo>
                <a:cubicBezTo>
                  <a:pt x="46" y="49"/>
                  <a:pt x="46" y="49"/>
                  <a:pt x="46" y="49"/>
                </a:cubicBezTo>
                <a:cubicBezTo>
                  <a:pt x="46" y="49"/>
                  <a:pt x="46" y="49"/>
                  <a:pt x="46" y="50"/>
                </a:cubicBezTo>
                <a:cubicBezTo>
                  <a:pt x="46" y="50"/>
                  <a:pt x="46" y="50"/>
                  <a:pt x="46" y="50"/>
                </a:cubicBezTo>
                <a:cubicBezTo>
                  <a:pt x="46" y="49"/>
                  <a:pt x="46" y="49"/>
                  <a:pt x="46" y="49"/>
                </a:cubicBezTo>
                <a:cubicBezTo>
                  <a:pt x="46" y="49"/>
                  <a:pt x="46" y="49"/>
                  <a:pt x="46" y="49"/>
                </a:cubicBezTo>
                <a:cubicBezTo>
                  <a:pt x="46" y="49"/>
                  <a:pt x="46" y="49"/>
                  <a:pt x="46" y="49"/>
                </a:cubicBezTo>
                <a:cubicBezTo>
                  <a:pt x="46" y="49"/>
                  <a:pt x="46" y="49"/>
                  <a:pt x="46" y="49"/>
                </a:cubicBezTo>
                <a:cubicBezTo>
                  <a:pt x="46" y="49"/>
                  <a:pt x="46" y="49"/>
                  <a:pt x="46" y="49"/>
                </a:cubicBezTo>
                <a:cubicBezTo>
                  <a:pt x="46" y="50"/>
                  <a:pt x="46" y="50"/>
                  <a:pt x="46" y="50"/>
                </a:cubicBezTo>
                <a:cubicBezTo>
                  <a:pt x="46" y="50"/>
                  <a:pt x="46" y="50"/>
                  <a:pt x="46" y="50"/>
                </a:cubicBezTo>
                <a:cubicBezTo>
                  <a:pt x="46" y="50"/>
                  <a:pt x="46" y="50"/>
                  <a:pt x="46" y="50"/>
                </a:cubicBezTo>
                <a:cubicBezTo>
                  <a:pt x="46" y="50"/>
                  <a:pt x="46" y="50"/>
                  <a:pt x="46" y="50"/>
                </a:cubicBezTo>
                <a:cubicBezTo>
                  <a:pt x="46" y="50"/>
                  <a:pt x="46" y="50"/>
                  <a:pt x="46" y="50"/>
                </a:cubicBezTo>
                <a:cubicBezTo>
                  <a:pt x="46" y="50"/>
                  <a:pt x="46" y="50"/>
                  <a:pt x="46" y="50"/>
                </a:cubicBezTo>
                <a:cubicBezTo>
                  <a:pt x="46" y="50"/>
                  <a:pt x="46" y="49"/>
                  <a:pt x="46" y="49"/>
                </a:cubicBezTo>
                <a:cubicBezTo>
                  <a:pt x="46" y="49"/>
                  <a:pt x="46" y="49"/>
                  <a:pt x="46" y="49"/>
                </a:cubicBezTo>
                <a:cubicBezTo>
                  <a:pt x="46" y="49"/>
                  <a:pt x="46" y="49"/>
                  <a:pt x="46" y="49"/>
                </a:cubicBezTo>
                <a:cubicBezTo>
                  <a:pt x="46" y="49"/>
                  <a:pt x="46" y="49"/>
                  <a:pt x="46" y="49"/>
                </a:cubicBezTo>
                <a:cubicBezTo>
                  <a:pt x="46" y="49"/>
                  <a:pt x="46" y="49"/>
                  <a:pt x="46" y="49"/>
                </a:cubicBezTo>
                <a:cubicBezTo>
                  <a:pt x="46" y="49"/>
                  <a:pt x="46" y="49"/>
                  <a:pt x="46" y="49"/>
                </a:cubicBezTo>
                <a:cubicBezTo>
                  <a:pt x="46" y="49"/>
                  <a:pt x="46" y="49"/>
                  <a:pt x="46" y="49"/>
                </a:cubicBezTo>
                <a:cubicBezTo>
                  <a:pt x="46" y="49"/>
                  <a:pt x="46" y="49"/>
                  <a:pt x="46" y="49"/>
                </a:cubicBezTo>
                <a:cubicBezTo>
                  <a:pt x="46" y="49"/>
                  <a:pt x="46" y="49"/>
                  <a:pt x="46" y="49"/>
                </a:cubicBezTo>
                <a:cubicBezTo>
                  <a:pt x="46" y="49"/>
                  <a:pt x="46" y="49"/>
                  <a:pt x="46" y="49"/>
                </a:cubicBezTo>
                <a:cubicBezTo>
                  <a:pt x="46" y="49"/>
                  <a:pt x="46" y="49"/>
                  <a:pt x="46" y="49"/>
                </a:cubicBezTo>
                <a:cubicBezTo>
                  <a:pt x="46" y="49"/>
                  <a:pt x="46" y="49"/>
                  <a:pt x="46" y="49"/>
                </a:cubicBezTo>
                <a:cubicBezTo>
                  <a:pt x="46" y="49"/>
                  <a:pt x="46" y="49"/>
                  <a:pt x="46" y="49"/>
                </a:cubicBezTo>
                <a:cubicBezTo>
                  <a:pt x="46" y="49"/>
                  <a:pt x="46" y="49"/>
                  <a:pt x="46" y="49"/>
                </a:cubicBezTo>
                <a:cubicBezTo>
                  <a:pt x="46" y="49"/>
                  <a:pt x="46" y="49"/>
                  <a:pt x="46" y="49"/>
                </a:cubicBezTo>
                <a:cubicBezTo>
                  <a:pt x="46" y="49"/>
                  <a:pt x="46" y="49"/>
                  <a:pt x="46" y="49"/>
                </a:cubicBezTo>
                <a:cubicBezTo>
                  <a:pt x="46" y="49"/>
                  <a:pt x="46" y="49"/>
                  <a:pt x="46" y="49"/>
                </a:cubicBezTo>
                <a:cubicBezTo>
                  <a:pt x="46" y="49"/>
                  <a:pt x="46" y="49"/>
                  <a:pt x="46" y="49"/>
                </a:cubicBezTo>
                <a:cubicBezTo>
                  <a:pt x="46" y="49"/>
                  <a:pt x="46" y="49"/>
                  <a:pt x="46" y="49"/>
                </a:cubicBezTo>
                <a:cubicBezTo>
                  <a:pt x="46" y="49"/>
                  <a:pt x="46" y="49"/>
                  <a:pt x="46" y="49"/>
                </a:cubicBezTo>
                <a:cubicBezTo>
                  <a:pt x="46" y="49"/>
                  <a:pt x="46" y="49"/>
                  <a:pt x="46" y="49"/>
                </a:cubicBezTo>
                <a:cubicBezTo>
                  <a:pt x="46" y="49"/>
                  <a:pt x="46" y="49"/>
                  <a:pt x="46" y="49"/>
                </a:cubicBezTo>
                <a:cubicBezTo>
                  <a:pt x="46" y="49"/>
                  <a:pt x="46" y="49"/>
                  <a:pt x="46" y="49"/>
                </a:cubicBezTo>
                <a:cubicBezTo>
                  <a:pt x="46" y="49"/>
                  <a:pt x="46" y="49"/>
                  <a:pt x="46" y="49"/>
                </a:cubicBezTo>
                <a:cubicBezTo>
                  <a:pt x="46" y="49"/>
                  <a:pt x="46" y="49"/>
                  <a:pt x="46" y="49"/>
                </a:cubicBezTo>
                <a:cubicBezTo>
                  <a:pt x="46" y="49"/>
                  <a:pt x="46" y="49"/>
                  <a:pt x="46" y="49"/>
                </a:cubicBezTo>
                <a:cubicBezTo>
                  <a:pt x="46" y="49"/>
                  <a:pt x="46" y="49"/>
                  <a:pt x="46" y="49"/>
                </a:cubicBezTo>
                <a:cubicBezTo>
                  <a:pt x="46" y="49"/>
                  <a:pt x="46" y="49"/>
                  <a:pt x="46" y="49"/>
                </a:cubicBezTo>
                <a:cubicBezTo>
                  <a:pt x="46" y="48"/>
                  <a:pt x="46" y="48"/>
                  <a:pt x="46" y="48"/>
                </a:cubicBezTo>
                <a:cubicBezTo>
                  <a:pt x="46" y="48"/>
                  <a:pt x="46" y="48"/>
                  <a:pt x="46" y="48"/>
                </a:cubicBezTo>
                <a:cubicBezTo>
                  <a:pt x="46" y="48"/>
                  <a:pt x="46" y="48"/>
                  <a:pt x="46" y="48"/>
                </a:cubicBezTo>
                <a:cubicBezTo>
                  <a:pt x="46" y="48"/>
                  <a:pt x="46" y="48"/>
                  <a:pt x="46" y="48"/>
                </a:cubicBezTo>
                <a:cubicBezTo>
                  <a:pt x="46" y="48"/>
                  <a:pt x="46" y="48"/>
                  <a:pt x="46" y="48"/>
                </a:cubicBezTo>
                <a:cubicBezTo>
                  <a:pt x="46" y="48"/>
                  <a:pt x="46" y="48"/>
                  <a:pt x="45" y="48"/>
                </a:cubicBezTo>
                <a:cubicBezTo>
                  <a:pt x="45" y="48"/>
                  <a:pt x="45" y="48"/>
                  <a:pt x="45" y="48"/>
                </a:cubicBezTo>
                <a:cubicBezTo>
                  <a:pt x="45" y="48"/>
                  <a:pt x="45" y="48"/>
                  <a:pt x="45" y="48"/>
                </a:cubicBezTo>
                <a:cubicBezTo>
                  <a:pt x="45" y="48"/>
                  <a:pt x="45" y="48"/>
                  <a:pt x="45" y="48"/>
                </a:cubicBezTo>
                <a:cubicBezTo>
                  <a:pt x="45" y="48"/>
                  <a:pt x="45" y="48"/>
                  <a:pt x="45" y="48"/>
                </a:cubicBezTo>
                <a:cubicBezTo>
                  <a:pt x="45" y="48"/>
                  <a:pt x="45" y="48"/>
                  <a:pt x="45" y="48"/>
                </a:cubicBezTo>
                <a:cubicBezTo>
                  <a:pt x="45" y="48"/>
                  <a:pt x="45" y="48"/>
                  <a:pt x="45" y="48"/>
                </a:cubicBezTo>
                <a:cubicBezTo>
                  <a:pt x="45" y="48"/>
                  <a:pt x="45" y="48"/>
                  <a:pt x="45" y="48"/>
                </a:cubicBezTo>
                <a:cubicBezTo>
                  <a:pt x="45" y="48"/>
                  <a:pt x="45" y="49"/>
                  <a:pt x="45" y="49"/>
                </a:cubicBezTo>
                <a:cubicBezTo>
                  <a:pt x="45" y="49"/>
                  <a:pt x="45" y="49"/>
                  <a:pt x="45" y="49"/>
                </a:cubicBezTo>
                <a:cubicBezTo>
                  <a:pt x="45" y="49"/>
                  <a:pt x="45" y="49"/>
                  <a:pt x="45" y="49"/>
                </a:cubicBezTo>
                <a:cubicBezTo>
                  <a:pt x="45" y="49"/>
                  <a:pt x="45" y="49"/>
                  <a:pt x="45" y="49"/>
                </a:cubicBezTo>
                <a:cubicBezTo>
                  <a:pt x="45" y="49"/>
                  <a:pt x="45" y="49"/>
                  <a:pt x="45" y="49"/>
                </a:cubicBezTo>
                <a:cubicBezTo>
                  <a:pt x="45" y="49"/>
                  <a:pt x="46" y="49"/>
                  <a:pt x="46" y="49"/>
                </a:cubicBezTo>
                <a:cubicBezTo>
                  <a:pt x="46" y="49"/>
                  <a:pt x="45" y="49"/>
                  <a:pt x="46" y="49"/>
                </a:cubicBezTo>
                <a:cubicBezTo>
                  <a:pt x="46" y="49"/>
                  <a:pt x="46" y="49"/>
                  <a:pt x="46" y="49"/>
                </a:cubicBezTo>
                <a:cubicBezTo>
                  <a:pt x="45" y="49"/>
                  <a:pt x="46" y="49"/>
                  <a:pt x="45" y="49"/>
                </a:cubicBezTo>
                <a:cubicBezTo>
                  <a:pt x="45" y="49"/>
                  <a:pt x="45" y="49"/>
                  <a:pt x="45" y="49"/>
                </a:cubicBezTo>
                <a:cubicBezTo>
                  <a:pt x="45" y="49"/>
                  <a:pt x="45" y="49"/>
                  <a:pt x="45" y="49"/>
                </a:cubicBezTo>
                <a:cubicBezTo>
                  <a:pt x="45" y="49"/>
                  <a:pt x="45" y="49"/>
                  <a:pt x="45" y="49"/>
                </a:cubicBezTo>
                <a:cubicBezTo>
                  <a:pt x="45" y="49"/>
                  <a:pt x="45" y="49"/>
                  <a:pt x="45" y="49"/>
                </a:cubicBezTo>
                <a:cubicBezTo>
                  <a:pt x="45" y="49"/>
                  <a:pt x="45" y="49"/>
                  <a:pt x="45" y="49"/>
                </a:cubicBezTo>
                <a:cubicBezTo>
                  <a:pt x="45" y="49"/>
                  <a:pt x="45" y="49"/>
                  <a:pt x="45" y="49"/>
                </a:cubicBezTo>
                <a:cubicBezTo>
                  <a:pt x="45" y="49"/>
                  <a:pt x="45" y="49"/>
                  <a:pt x="45" y="49"/>
                </a:cubicBezTo>
                <a:cubicBezTo>
                  <a:pt x="45" y="49"/>
                  <a:pt x="45" y="49"/>
                  <a:pt x="45" y="49"/>
                </a:cubicBezTo>
                <a:cubicBezTo>
                  <a:pt x="45" y="49"/>
                  <a:pt x="45" y="49"/>
                  <a:pt x="45" y="49"/>
                </a:cubicBezTo>
                <a:cubicBezTo>
                  <a:pt x="46" y="49"/>
                  <a:pt x="46" y="49"/>
                  <a:pt x="45" y="49"/>
                </a:cubicBezTo>
                <a:cubicBezTo>
                  <a:pt x="45" y="49"/>
                  <a:pt x="45" y="49"/>
                  <a:pt x="45" y="49"/>
                </a:cubicBezTo>
                <a:cubicBezTo>
                  <a:pt x="46" y="49"/>
                  <a:pt x="46" y="49"/>
                  <a:pt x="46" y="49"/>
                </a:cubicBezTo>
                <a:cubicBezTo>
                  <a:pt x="46" y="49"/>
                  <a:pt x="46" y="49"/>
                  <a:pt x="46" y="49"/>
                </a:cubicBezTo>
                <a:cubicBezTo>
                  <a:pt x="46" y="49"/>
                  <a:pt x="46" y="49"/>
                  <a:pt x="46" y="49"/>
                </a:cubicBezTo>
                <a:cubicBezTo>
                  <a:pt x="46" y="49"/>
                  <a:pt x="46" y="49"/>
                  <a:pt x="46" y="49"/>
                </a:cubicBezTo>
                <a:cubicBezTo>
                  <a:pt x="46" y="49"/>
                  <a:pt x="46" y="49"/>
                  <a:pt x="46" y="49"/>
                </a:cubicBezTo>
                <a:close/>
                <a:moveTo>
                  <a:pt x="45" y="50"/>
                </a:moveTo>
                <a:cubicBezTo>
                  <a:pt x="45" y="50"/>
                  <a:pt x="45" y="50"/>
                  <a:pt x="45" y="50"/>
                </a:cubicBezTo>
                <a:cubicBezTo>
                  <a:pt x="45" y="50"/>
                  <a:pt x="45" y="50"/>
                  <a:pt x="45" y="50"/>
                </a:cubicBezTo>
                <a:cubicBezTo>
                  <a:pt x="45" y="50"/>
                  <a:pt x="45" y="50"/>
                  <a:pt x="45" y="50"/>
                </a:cubicBezTo>
                <a:cubicBezTo>
                  <a:pt x="45" y="50"/>
                  <a:pt x="45" y="50"/>
                  <a:pt x="45" y="50"/>
                </a:cubicBezTo>
                <a:cubicBezTo>
                  <a:pt x="45" y="50"/>
                  <a:pt x="45" y="50"/>
                  <a:pt x="45" y="50"/>
                </a:cubicBezTo>
                <a:cubicBezTo>
                  <a:pt x="45" y="50"/>
                  <a:pt x="45" y="50"/>
                  <a:pt x="45" y="50"/>
                </a:cubicBezTo>
                <a:cubicBezTo>
                  <a:pt x="45" y="50"/>
                  <a:pt x="45" y="50"/>
                  <a:pt x="45" y="50"/>
                </a:cubicBezTo>
                <a:cubicBezTo>
                  <a:pt x="45" y="50"/>
                  <a:pt x="45" y="50"/>
                  <a:pt x="45" y="50"/>
                </a:cubicBezTo>
                <a:cubicBezTo>
                  <a:pt x="45" y="50"/>
                  <a:pt x="45" y="50"/>
                  <a:pt x="45" y="50"/>
                </a:cubicBezTo>
                <a:cubicBezTo>
                  <a:pt x="45" y="50"/>
                  <a:pt x="45" y="50"/>
                  <a:pt x="45" y="50"/>
                </a:cubicBezTo>
                <a:cubicBezTo>
                  <a:pt x="45" y="50"/>
                  <a:pt x="45" y="50"/>
                  <a:pt x="45" y="50"/>
                </a:cubicBezTo>
                <a:cubicBezTo>
                  <a:pt x="45" y="50"/>
                  <a:pt x="45" y="50"/>
                  <a:pt x="45" y="50"/>
                </a:cubicBezTo>
                <a:cubicBezTo>
                  <a:pt x="45" y="50"/>
                  <a:pt x="45" y="50"/>
                  <a:pt x="45" y="50"/>
                </a:cubicBezTo>
                <a:cubicBezTo>
                  <a:pt x="45" y="50"/>
                  <a:pt x="45" y="50"/>
                  <a:pt x="45" y="50"/>
                </a:cubicBezTo>
                <a:cubicBezTo>
                  <a:pt x="45" y="50"/>
                  <a:pt x="45" y="50"/>
                  <a:pt x="45" y="50"/>
                </a:cubicBezTo>
                <a:cubicBezTo>
                  <a:pt x="45" y="50"/>
                  <a:pt x="45" y="50"/>
                  <a:pt x="45" y="50"/>
                </a:cubicBezTo>
                <a:cubicBezTo>
                  <a:pt x="45" y="50"/>
                  <a:pt x="45" y="50"/>
                  <a:pt x="45" y="50"/>
                </a:cubicBezTo>
                <a:cubicBezTo>
                  <a:pt x="45" y="50"/>
                  <a:pt x="45" y="50"/>
                  <a:pt x="45" y="50"/>
                </a:cubicBezTo>
                <a:cubicBezTo>
                  <a:pt x="45" y="50"/>
                  <a:pt x="45" y="50"/>
                  <a:pt x="45" y="50"/>
                </a:cubicBezTo>
                <a:cubicBezTo>
                  <a:pt x="45" y="50"/>
                  <a:pt x="45" y="50"/>
                  <a:pt x="45" y="50"/>
                </a:cubicBezTo>
                <a:cubicBezTo>
                  <a:pt x="45" y="50"/>
                  <a:pt x="45" y="50"/>
                  <a:pt x="45" y="50"/>
                </a:cubicBezTo>
                <a:close/>
                <a:moveTo>
                  <a:pt x="45" y="48"/>
                </a:moveTo>
                <a:cubicBezTo>
                  <a:pt x="45" y="48"/>
                  <a:pt x="45" y="48"/>
                  <a:pt x="45" y="48"/>
                </a:cubicBezTo>
                <a:cubicBezTo>
                  <a:pt x="45" y="48"/>
                  <a:pt x="45" y="48"/>
                  <a:pt x="45" y="48"/>
                </a:cubicBezTo>
                <a:cubicBezTo>
                  <a:pt x="45" y="48"/>
                  <a:pt x="45" y="48"/>
                  <a:pt x="45" y="48"/>
                </a:cubicBezTo>
                <a:cubicBezTo>
                  <a:pt x="45" y="48"/>
                  <a:pt x="45" y="48"/>
                  <a:pt x="45" y="48"/>
                </a:cubicBezTo>
                <a:cubicBezTo>
                  <a:pt x="45" y="48"/>
                  <a:pt x="45" y="48"/>
                  <a:pt x="45" y="48"/>
                </a:cubicBezTo>
                <a:cubicBezTo>
                  <a:pt x="45" y="48"/>
                  <a:pt x="45" y="48"/>
                  <a:pt x="45" y="48"/>
                </a:cubicBezTo>
                <a:cubicBezTo>
                  <a:pt x="45" y="48"/>
                  <a:pt x="45" y="48"/>
                  <a:pt x="45" y="48"/>
                </a:cubicBezTo>
                <a:cubicBezTo>
                  <a:pt x="45" y="48"/>
                  <a:pt x="45" y="48"/>
                  <a:pt x="45" y="48"/>
                </a:cubicBezTo>
                <a:cubicBezTo>
                  <a:pt x="45" y="48"/>
                  <a:pt x="45" y="48"/>
                  <a:pt x="45" y="48"/>
                </a:cubicBezTo>
                <a:cubicBezTo>
                  <a:pt x="45" y="48"/>
                  <a:pt x="45" y="48"/>
                  <a:pt x="45" y="48"/>
                </a:cubicBezTo>
                <a:cubicBezTo>
                  <a:pt x="45" y="48"/>
                  <a:pt x="45" y="48"/>
                  <a:pt x="45" y="48"/>
                </a:cubicBezTo>
                <a:cubicBezTo>
                  <a:pt x="45" y="48"/>
                  <a:pt x="45" y="48"/>
                  <a:pt x="45" y="48"/>
                </a:cubicBezTo>
                <a:cubicBezTo>
                  <a:pt x="45" y="48"/>
                  <a:pt x="45" y="48"/>
                  <a:pt x="45" y="48"/>
                </a:cubicBezTo>
                <a:cubicBezTo>
                  <a:pt x="45" y="48"/>
                  <a:pt x="45" y="48"/>
                  <a:pt x="45" y="48"/>
                </a:cubicBezTo>
                <a:cubicBezTo>
                  <a:pt x="45" y="48"/>
                  <a:pt x="45" y="48"/>
                  <a:pt x="45" y="48"/>
                </a:cubicBezTo>
                <a:cubicBezTo>
                  <a:pt x="45" y="48"/>
                  <a:pt x="45" y="48"/>
                  <a:pt x="45" y="48"/>
                </a:cubicBezTo>
                <a:cubicBezTo>
                  <a:pt x="45" y="48"/>
                  <a:pt x="45" y="48"/>
                  <a:pt x="45" y="48"/>
                </a:cubicBezTo>
                <a:cubicBezTo>
                  <a:pt x="45" y="48"/>
                  <a:pt x="45" y="48"/>
                  <a:pt x="45" y="48"/>
                </a:cubicBezTo>
                <a:cubicBezTo>
                  <a:pt x="45" y="48"/>
                  <a:pt x="45" y="48"/>
                  <a:pt x="45" y="48"/>
                </a:cubicBezTo>
                <a:cubicBezTo>
                  <a:pt x="45" y="48"/>
                  <a:pt x="45" y="48"/>
                  <a:pt x="45" y="48"/>
                </a:cubicBezTo>
                <a:cubicBezTo>
                  <a:pt x="45" y="48"/>
                  <a:pt x="45" y="48"/>
                  <a:pt x="45" y="48"/>
                </a:cubicBezTo>
                <a:cubicBezTo>
                  <a:pt x="45" y="48"/>
                  <a:pt x="45" y="48"/>
                  <a:pt x="45" y="48"/>
                </a:cubicBezTo>
                <a:cubicBezTo>
                  <a:pt x="45" y="48"/>
                  <a:pt x="45" y="48"/>
                  <a:pt x="45" y="48"/>
                </a:cubicBezTo>
                <a:cubicBezTo>
                  <a:pt x="45" y="48"/>
                  <a:pt x="45" y="48"/>
                  <a:pt x="45" y="48"/>
                </a:cubicBezTo>
                <a:cubicBezTo>
                  <a:pt x="45" y="48"/>
                  <a:pt x="45" y="48"/>
                  <a:pt x="44" y="48"/>
                </a:cubicBezTo>
                <a:cubicBezTo>
                  <a:pt x="44" y="48"/>
                  <a:pt x="44" y="48"/>
                  <a:pt x="44" y="48"/>
                </a:cubicBezTo>
                <a:cubicBezTo>
                  <a:pt x="44" y="48"/>
                  <a:pt x="44" y="47"/>
                  <a:pt x="44" y="47"/>
                </a:cubicBezTo>
                <a:cubicBezTo>
                  <a:pt x="44" y="47"/>
                  <a:pt x="44" y="47"/>
                  <a:pt x="44" y="47"/>
                </a:cubicBezTo>
                <a:cubicBezTo>
                  <a:pt x="44" y="47"/>
                  <a:pt x="44" y="47"/>
                  <a:pt x="44" y="47"/>
                </a:cubicBezTo>
                <a:cubicBezTo>
                  <a:pt x="44" y="47"/>
                  <a:pt x="45" y="47"/>
                  <a:pt x="45" y="47"/>
                </a:cubicBezTo>
                <a:cubicBezTo>
                  <a:pt x="45" y="47"/>
                  <a:pt x="44" y="47"/>
                  <a:pt x="44" y="47"/>
                </a:cubicBezTo>
                <a:cubicBezTo>
                  <a:pt x="44" y="47"/>
                  <a:pt x="45" y="47"/>
                  <a:pt x="44" y="47"/>
                </a:cubicBezTo>
                <a:cubicBezTo>
                  <a:pt x="44" y="47"/>
                  <a:pt x="44" y="47"/>
                  <a:pt x="44" y="47"/>
                </a:cubicBezTo>
                <a:cubicBezTo>
                  <a:pt x="44" y="47"/>
                  <a:pt x="44" y="47"/>
                  <a:pt x="44" y="47"/>
                </a:cubicBezTo>
                <a:cubicBezTo>
                  <a:pt x="44" y="47"/>
                  <a:pt x="44" y="47"/>
                  <a:pt x="44" y="47"/>
                </a:cubicBezTo>
                <a:cubicBezTo>
                  <a:pt x="44" y="47"/>
                  <a:pt x="44" y="47"/>
                  <a:pt x="44" y="47"/>
                </a:cubicBezTo>
                <a:cubicBezTo>
                  <a:pt x="44" y="47"/>
                  <a:pt x="44" y="47"/>
                  <a:pt x="44" y="47"/>
                </a:cubicBezTo>
                <a:cubicBezTo>
                  <a:pt x="44" y="47"/>
                  <a:pt x="44" y="47"/>
                  <a:pt x="44" y="47"/>
                </a:cubicBezTo>
                <a:cubicBezTo>
                  <a:pt x="44" y="47"/>
                  <a:pt x="44" y="47"/>
                  <a:pt x="44" y="47"/>
                </a:cubicBezTo>
                <a:cubicBezTo>
                  <a:pt x="44" y="47"/>
                  <a:pt x="44" y="47"/>
                  <a:pt x="44" y="47"/>
                </a:cubicBezTo>
                <a:cubicBezTo>
                  <a:pt x="44" y="47"/>
                  <a:pt x="44" y="47"/>
                  <a:pt x="44" y="47"/>
                </a:cubicBezTo>
                <a:cubicBezTo>
                  <a:pt x="44" y="47"/>
                  <a:pt x="44" y="47"/>
                  <a:pt x="44" y="47"/>
                </a:cubicBezTo>
                <a:cubicBezTo>
                  <a:pt x="44" y="47"/>
                  <a:pt x="44" y="47"/>
                  <a:pt x="44" y="47"/>
                </a:cubicBezTo>
                <a:cubicBezTo>
                  <a:pt x="44" y="47"/>
                  <a:pt x="44" y="47"/>
                  <a:pt x="44" y="47"/>
                </a:cubicBezTo>
                <a:cubicBezTo>
                  <a:pt x="44" y="47"/>
                  <a:pt x="44" y="47"/>
                  <a:pt x="44" y="47"/>
                </a:cubicBezTo>
                <a:cubicBezTo>
                  <a:pt x="44" y="47"/>
                  <a:pt x="44" y="47"/>
                  <a:pt x="44" y="47"/>
                </a:cubicBezTo>
                <a:cubicBezTo>
                  <a:pt x="44" y="47"/>
                  <a:pt x="44" y="47"/>
                  <a:pt x="44" y="47"/>
                </a:cubicBezTo>
                <a:cubicBezTo>
                  <a:pt x="44" y="47"/>
                  <a:pt x="44" y="47"/>
                  <a:pt x="44" y="47"/>
                </a:cubicBezTo>
                <a:cubicBezTo>
                  <a:pt x="44" y="47"/>
                  <a:pt x="44" y="47"/>
                  <a:pt x="44" y="47"/>
                </a:cubicBezTo>
                <a:cubicBezTo>
                  <a:pt x="44" y="47"/>
                  <a:pt x="44" y="47"/>
                  <a:pt x="44" y="47"/>
                </a:cubicBezTo>
                <a:cubicBezTo>
                  <a:pt x="44" y="47"/>
                  <a:pt x="44" y="47"/>
                  <a:pt x="44" y="47"/>
                </a:cubicBezTo>
                <a:cubicBezTo>
                  <a:pt x="44" y="47"/>
                  <a:pt x="44" y="47"/>
                  <a:pt x="44" y="47"/>
                </a:cubicBezTo>
                <a:cubicBezTo>
                  <a:pt x="44" y="47"/>
                  <a:pt x="44" y="47"/>
                  <a:pt x="44" y="47"/>
                </a:cubicBezTo>
                <a:cubicBezTo>
                  <a:pt x="44" y="47"/>
                  <a:pt x="44" y="47"/>
                  <a:pt x="44" y="47"/>
                </a:cubicBezTo>
                <a:cubicBezTo>
                  <a:pt x="44" y="47"/>
                  <a:pt x="44" y="47"/>
                  <a:pt x="44" y="47"/>
                </a:cubicBezTo>
                <a:cubicBezTo>
                  <a:pt x="44" y="47"/>
                  <a:pt x="44" y="47"/>
                  <a:pt x="44" y="47"/>
                </a:cubicBezTo>
                <a:cubicBezTo>
                  <a:pt x="44" y="47"/>
                  <a:pt x="44" y="47"/>
                  <a:pt x="44" y="47"/>
                </a:cubicBezTo>
                <a:cubicBezTo>
                  <a:pt x="44" y="47"/>
                  <a:pt x="44" y="47"/>
                  <a:pt x="44" y="47"/>
                </a:cubicBezTo>
                <a:cubicBezTo>
                  <a:pt x="44" y="47"/>
                  <a:pt x="44" y="47"/>
                  <a:pt x="44" y="47"/>
                </a:cubicBezTo>
                <a:cubicBezTo>
                  <a:pt x="44" y="47"/>
                  <a:pt x="44" y="47"/>
                  <a:pt x="44" y="47"/>
                </a:cubicBezTo>
                <a:cubicBezTo>
                  <a:pt x="44" y="47"/>
                  <a:pt x="44" y="47"/>
                  <a:pt x="44" y="47"/>
                </a:cubicBezTo>
                <a:cubicBezTo>
                  <a:pt x="44" y="47"/>
                  <a:pt x="44" y="47"/>
                  <a:pt x="44" y="47"/>
                </a:cubicBezTo>
                <a:cubicBezTo>
                  <a:pt x="44" y="47"/>
                  <a:pt x="44" y="47"/>
                  <a:pt x="44" y="47"/>
                </a:cubicBezTo>
                <a:cubicBezTo>
                  <a:pt x="44" y="47"/>
                  <a:pt x="44" y="47"/>
                  <a:pt x="44" y="47"/>
                </a:cubicBezTo>
                <a:cubicBezTo>
                  <a:pt x="44" y="47"/>
                  <a:pt x="44" y="47"/>
                  <a:pt x="44" y="47"/>
                </a:cubicBezTo>
                <a:cubicBezTo>
                  <a:pt x="44" y="47"/>
                  <a:pt x="44" y="47"/>
                  <a:pt x="44" y="47"/>
                </a:cubicBezTo>
                <a:cubicBezTo>
                  <a:pt x="44" y="47"/>
                  <a:pt x="44" y="47"/>
                  <a:pt x="44" y="47"/>
                </a:cubicBezTo>
                <a:cubicBezTo>
                  <a:pt x="44" y="47"/>
                  <a:pt x="44" y="47"/>
                  <a:pt x="44" y="47"/>
                </a:cubicBezTo>
                <a:cubicBezTo>
                  <a:pt x="44" y="48"/>
                  <a:pt x="44" y="48"/>
                  <a:pt x="44" y="48"/>
                </a:cubicBezTo>
                <a:cubicBezTo>
                  <a:pt x="44" y="48"/>
                  <a:pt x="44" y="48"/>
                  <a:pt x="44" y="48"/>
                </a:cubicBezTo>
                <a:cubicBezTo>
                  <a:pt x="44" y="48"/>
                  <a:pt x="44" y="48"/>
                  <a:pt x="44" y="48"/>
                </a:cubicBezTo>
                <a:cubicBezTo>
                  <a:pt x="44" y="48"/>
                  <a:pt x="44" y="48"/>
                  <a:pt x="44" y="48"/>
                </a:cubicBezTo>
                <a:cubicBezTo>
                  <a:pt x="44" y="48"/>
                  <a:pt x="44" y="48"/>
                  <a:pt x="44" y="48"/>
                </a:cubicBezTo>
                <a:cubicBezTo>
                  <a:pt x="44" y="48"/>
                  <a:pt x="44" y="48"/>
                  <a:pt x="44" y="48"/>
                </a:cubicBezTo>
                <a:cubicBezTo>
                  <a:pt x="44" y="48"/>
                  <a:pt x="44" y="48"/>
                  <a:pt x="45" y="48"/>
                </a:cubicBezTo>
                <a:cubicBezTo>
                  <a:pt x="45" y="48"/>
                  <a:pt x="45" y="48"/>
                  <a:pt x="45" y="48"/>
                </a:cubicBezTo>
                <a:cubicBezTo>
                  <a:pt x="45" y="48"/>
                  <a:pt x="45" y="48"/>
                  <a:pt x="45" y="48"/>
                </a:cubicBezTo>
                <a:cubicBezTo>
                  <a:pt x="45" y="48"/>
                  <a:pt x="45" y="48"/>
                  <a:pt x="45" y="48"/>
                </a:cubicBezTo>
                <a:cubicBezTo>
                  <a:pt x="45" y="48"/>
                  <a:pt x="45" y="48"/>
                  <a:pt x="45" y="48"/>
                </a:cubicBezTo>
                <a:cubicBezTo>
                  <a:pt x="45" y="48"/>
                  <a:pt x="45" y="48"/>
                  <a:pt x="45" y="48"/>
                </a:cubicBezTo>
                <a:cubicBezTo>
                  <a:pt x="45" y="48"/>
                  <a:pt x="45" y="48"/>
                  <a:pt x="45" y="48"/>
                </a:cubicBezTo>
                <a:close/>
                <a:moveTo>
                  <a:pt x="44" y="49"/>
                </a:moveTo>
                <a:cubicBezTo>
                  <a:pt x="44" y="49"/>
                  <a:pt x="44" y="49"/>
                  <a:pt x="44" y="49"/>
                </a:cubicBezTo>
                <a:cubicBezTo>
                  <a:pt x="44" y="49"/>
                  <a:pt x="44" y="49"/>
                  <a:pt x="44" y="49"/>
                </a:cubicBezTo>
                <a:cubicBezTo>
                  <a:pt x="44" y="49"/>
                  <a:pt x="44" y="49"/>
                  <a:pt x="44" y="49"/>
                </a:cubicBezTo>
                <a:cubicBezTo>
                  <a:pt x="44" y="49"/>
                  <a:pt x="44" y="49"/>
                  <a:pt x="44" y="49"/>
                </a:cubicBezTo>
                <a:cubicBezTo>
                  <a:pt x="44" y="49"/>
                  <a:pt x="44" y="49"/>
                  <a:pt x="44" y="49"/>
                </a:cubicBezTo>
                <a:cubicBezTo>
                  <a:pt x="44" y="49"/>
                  <a:pt x="44" y="49"/>
                  <a:pt x="44" y="49"/>
                </a:cubicBezTo>
                <a:cubicBezTo>
                  <a:pt x="44" y="49"/>
                  <a:pt x="44" y="49"/>
                  <a:pt x="44" y="49"/>
                </a:cubicBezTo>
                <a:cubicBezTo>
                  <a:pt x="44" y="49"/>
                  <a:pt x="44" y="49"/>
                  <a:pt x="44" y="49"/>
                </a:cubicBezTo>
                <a:cubicBezTo>
                  <a:pt x="44" y="49"/>
                  <a:pt x="44" y="49"/>
                  <a:pt x="44" y="49"/>
                </a:cubicBezTo>
                <a:cubicBezTo>
                  <a:pt x="44" y="49"/>
                  <a:pt x="44" y="49"/>
                  <a:pt x="44" y="49"/>
                </a:cubicBezTo>
                <a:cubicBezTo>
                  <a:pt x="44" y="49"/>
                  <a:pt x="44" y="49"/>
                  <a:pt x="44" y="49"/>
                </a:cubicBezTo>
                <a:cubicBezTo>
                  <a:pt x="44" y="49"/>
                  <a:pt x="44" y="49"/>
                  <a:pt x="44" y="49"/>
                </a:cubicBezTo>
                <a:cubicBezTo>
                  <a:pt x="44" y="49"/>
                  <a:pt x="44" y="49"/>
                  <a:pt x="45" y="49"/>
                </a:cubicBezTo>
                <a:cubicBezTo>
                  <a:pt x="45" y="49"/>
                  <a:pt x="45" y="49"/>
                  <a:pt x="45" y="49"/>
                </a:cubicBezTo>
                <a:cubicBezTo>
                  <a:pt x="45" y="49"/>
                  <a:pt x="45" y="49"/>
                  <a:pt x="45" y="49"/>
                </a:cubicBezTo>
                <a:cubicBezTo>
                  <a:pt x="45" y="49"/>
                  <a:pt x="45" y="49"/>
                  <a:pt x="45" y="49"/>
                </a:cubicBezTo>
                <a:cubicBezTo>
                  <a:pt x="45" y="49"/>
                  <a:pt x="45" y="49"/>
                  <a:pt x="45" y="49"/>
                </a:cubicBezTo>
                <a:cubicBezTo>
                  <a:pt x="45" y="49"/>
                  <a:pt x="45" y="49"/>
                  <a:pt x="44" y="49"/>
                </a:cubicBezTo>
                <a:close/>
                <a:moveTo>
                  <a:pt x="44" y="50"/>
                </a:moveTo>
                <a:cubicBezTo>
                  <a:pt x="44" y="50"/>
                  <a:pt x="44" y="50"/>
                  <a:pt x="44" y="50"/>
                </a:cubicBezTo>
                <a:cubicBezTo>
                  <a:pt x="44" y="50"/>
                  <a:pt x="44" y="50"/>
                  <a:pt x="44" y="50"/>
                </a:cubicBezTo>
                <a:cubicBezTo>
                  <a:pt x="44" y="50"/>
                  <a:pt x="44" y="50"/>
                  <a:pt x="44" y="50"/>
                </a:cubicBezTo>
                <a:cubicBezTo>
                  <a:pt x="44" y="50"/>
                  <a:pt x="44" y="50"/>
                  <a:pt x="44" y="50"/>
                </a:cubicBezTo>
                <a:cubicBezTo>
                  <a:pt x="44" y="50"/>
                  <a:pt x="44" y="50"/>
                  <a:pt x="44" y="50"/>
                </a:cubicBezTo>
                <a:cubicBezTo>
                  <a:pt x="44" y="50"/>
                  <a:pt x="44" y="50"/>
                  <a:pt x="44" y="50"/>
                </a:cubicBezTo>
                <a:cubicBezTo>
                  <a:pt x="44" y="50"/>
                  <a:pt x="44" y="50"/>
                  <a:pt x="44" y="50"/>
                </a:cubicBezTo>
                <a:cubicBezTo>
                  <a:pt x="44" y="50"/>
                  <a:pt x="44" y="50"/>
                  <a:pt x="44" y="50"/>
                </a:cubicBezTo>
                <a:cubicBezTo>
                  <a:pt x="44" y="50"/>
                  <a:pt x="44" y="50"/>
                  <a:pt x="44" y="50"/>
                </a:cubicBezTo>
                <a:cubicBezTo>
                  <a:pt x="44" y="50"/>
                  <a:pt x="44" y="50"/>
                  <a:pt x="44" y="50"/>
                </a:cubicBezTo>
                <a:cubicBezTo>
                  <a:pt x="44" y="50"/>
                  <a:pt x="44" y="50"/>
                  <a:pt x="44" y="50"/>
                </a:cubicBezTo>
                <a:cubicBezTo>
                  <a:pt x="44" y="50"/>
                  <a:pt x="44" y="50"/>
                  <a:pt x="44" y="50"/>
                </a:cubicBezTo>
                <a:cubicBezTo>
                  <a:pt x="44" y="50"/>
                  <a:pt x="44" y="50"/>
                  <a:pt x="44" y="50"/>
                </a:cubicBezTo>
                <a:cubicBezTo>
                  <a:pt x="44" y="50"/>
                  <a:pt x="44" y="50"/>
                  <a:pt x="44" y="50"/>
                </a:cubicBezTo>
                <a:cubicBezTo>
                  <a:pt x="44" y="50"/>
                  <a:pt x="44" y="50"/>
                  <a:pt x="44" y="50"/>
                </a:cubicBezTo>
                <a:cubicBezTo>
                  <a:pt x="44" y="50"/>
                  <a:pt x="44" y="50"/>
                  <a:pt x="44" y="50"/>
                </a:cubicBezTo>
                <a:cubicBezTo>
                  <a:pt x="44" y="50"/>
                  <a:pt x="44" y="50"/>
                  <a:pt x="44" y="50"/>
                </a:cubicBezTo>
                <a:cubicBezTo>
                  <a:pt x="44" y="50"/>
                  <a:pt x="44" y="50"/>
                  <a:pt x="44" y="50"/>
                </a:cubicBezTo>
                <a:cubicBezTo>
                  <a:pt x="44" y="50"/>
                  <a:pt x="44" y="50"/>
                  <a:pt x="44" y="50"/>
                </a:cubicBezTo>
                <a:cubicBezTo>
                  <a:pt x="44" y="50"/>
                  <a:pt x="44" y="50"/>
                  <a:pt x="44" y="50"/>
                </a:cubicBezTo>
                <a:cubicBezTo>
                  <a:pt x="44" y="50"/>
                  <a:pt x="44" y="50"/>
                  <a:pt x="44" y="50"/>
                </a:cubicBezTo>
                <a:cubicBezTo>
                  <a:pt x="44" y="50"/>
                  <a:pt x="44" y="50"/>
                  <a:pt x="44" y="50"/>
                </a:cubicBezTo>
                <a:cubicBezTo>
                  <a:pt x="44" y="50"/>
                  <a:pt x="44" y="50"/>
                  <a:pt x="44" y="50"/>
                </a:cubicBezTo>
                <a:cubicBezTo>
                  <a:pt x="44" y="50"/>
                  <a:pt x="44" y="50"/>
                  <a:pt x="44" y="50"/>
                </a:cubicBezTo>
                <a:cubicBezTo>
                  <a:pt x="44" y="50"/>
                  <a:pt x="44" y="50"/>
                  <a:pt x="44" y="50"/>
                </a:cubicBezTo>
                <a:cubicBezTo>
                  <a:pt x="44" y="50"/>
                  <a:pt x="44" y="50"/>
                  <a:pt x="44" y="50"/>
                </a:cubicBezTo>
                <a:cubicBezTo>
                  <a:pt x="44" y="50"/>
                  <a:pt x="44" y="50"/>
                  <a:pt x="44" y="50"/>
                </a:cubicBezTo>
                <a:cubicBezTo>
                  <a:pt x="44" y="50"/>
                  <a:pt x="44" y="50"/>
                  <a:pt x="44" y="50"/>
                </a:cubicBezTo>
                <a:cubicBezTo>
                  <a:pt x="44" y="50"/>
                  <a:pt x="44" y="50"/>
                  <a:pt x="44" y="50"/>
                </a:cubicBezTo>
                <a:cubicBezTo>
                  <a:pt x="44" y="50"/>
                  <a:pt x="44" y="50"/>
                  <a:pt x="44" y="50"/>
                </a:cubicBezTo>
                <a:cubicBezTo>
                  <a:pt x="44" y="50"/>
                  <a:pt x="44" y="50"/>
                  <a:pt x="44" y="50"/>
                </a:cubicBezTo>
                <a:cubicBezTo>
                  <a:pt x="44" y="50"/>
                  <a:pt x="44" y="50"/>
                  <a:pt x="44" y="50"/>
                </a:cubicBezTo>
                <a:cubicBezTo>
                  <a:pt x="44" y="50"/>
                  <a:pt x="44" y="50"/>
                  <a:pt x="44" y="50"/>
                </a:cubicBezTo>
                <a:cubicBezTo>
                  <a:pt x="44" y="50"/>
                  <a:pt x="44" y="50"/>
                  <a:pt x="44" y="50"/>
                </a:cubicBezTo>
                <a:cubicBezTo>
                  <a:pt x="44" y="50"/>
                  <a:pt x="44" y="50"/>
                  <a:pt x="44" y="50"/>
                </a:cubicBezTo>
                <a:cubicBezTo>
                  <a:pt x="44" y="50"/>
                  <a:pt x="44" y="50"/>
                  <a:pt x="44" y="50"/>
                </a:cubicBezTo>
                <a:cubicBezTo>
                  <a:pt x="44" y="50"/>
                  <a:pt x="44" y="50"/>
                  <a:pt x="44" y="50"/>
                </a:cubicBezTo>
                <a:cubicBezTo>
                  <a:pt x="44" y="50"/>
                  <a:pt x="44" y="50"/>
                  <a:pt x="44" y="50"/>
                </a:cubicBezTo>
                <a:cubicBezTo>
                  <a:pt x="44" y="50"/>
                  <a:pt x="44" y="50"/>
                  <a:pt x="44" y="50"/>
                </a:cubicBezTo>
                <a:cubicBezTo>
                  <a:pt x="44" y="50"/>
                  <a:pt x="44" y="50"/>
                  <a:pt x="44" y="50"/>
                </a:cubicBezTo>
                <a:cubicBezTo>
                  <a:pt x="44" y="50"/>
                  <a:pt x="44" y="50"/>
                  <a:pt x="44" y="50"/>
                </a:cubicBezTo>
                <a:cubicBezTo>
                  <a:pt x="44" y="50"/>
                  <a:pt x="44" y="50"/>
                  <a:pt x="44" y="50"/>
                </a:cubicBezTo>
                <a:cubicBezTo>
                  <a:pt x="44" y="50"/>
                  <a:pt x="44" y="50"/>
                  <a:pt x="44" y="50"/>
                </a:cubicBezTo>
                <a:cubicBezTo>
                  <a:pt x="44" y="50"/>
                  <a:pt x="44" y="50"/>
                  <a:pt x="44" y="50"/>
                </a:cubicBezTo>
                <a:cubicBezTo>
                  <a:pt x="44" y="50"/>
                  <a:pt x="44" y="50"/>
                  <a:pt x="44" y="50"/>
                </a:cubicBezTo>
                <a:cubicBezTo>
                  <a:pt x="44" y="50"/>
                  <a:pt x="44" y="50"/>
                  <a:pt x="44" y="50"/>
                </a:cubicBezTo>
                <a:cubicBezTo>
                  <a:pt x="44" y="50"/>
                  <a:pt x="44" y="50"/>
                  <a:pt x="44" y="50"/>
                </a:cubicBezTo>
                <a:cubicBezTo>
                  <a:pt x="44" y="50"/>
                  <a:pt x="44" y="50"/>
                  <a:pt x="44" y="50"/>
                </a:cubicBezTo>
                <a:cubicBezTo>
                  <a:pt x="44" y="50"/>
                  <a:pt x="44" y="50"/>
                  <a:pt x="44" y="50"/>
                </a:cubicBezTo>
                <a:cubicBezTo>
                  <a:pt x="44" y="50"/>
                  <a:pt x="44" y="50"/>
                  <a:pt x="44" y="50"/>
                </a:cubicBezTo>
                <a:cubicBezTo>
                  <a:pt x="44" y="50"/>
                  <a:pt x="44" y="50"/>
                  <a:pt x="44" y="50"/>
                </a:cubicBezTo>
                <a:cubicBezTo>
                  <a:pt x="44" y="50"/>
                  <a:pt x="44" y="50"/>
                  <a:pt x="44" y="50"/>
                </a:cubicBezTo>
                <a:cubicBezTo>
                  <a:pt x="44" y="50"/>
                  <a:pt x="44" y="50"/>
                  <a:pt x="44" y="50"/>
                </a:cubicBezTo>
                <a:close/>
                <a:moveTo>
                  <a:pt x="44" y="53"/>
                </a:moveTo>
                <a:cubicBezTo>
                  <a:pt x="44" y="53"/>
                  <a:pt x="44" y="53"/>
                  <a:pt x="44" y="53"/>
                </a:cubicBezTo>
                <a:cubicBezTo>
                  <a:pt x="44" y="53"/>
                  <a:pt x="44" y="53"/>
                  <a:pt x="44" y="53"/>
                </a:cubicBezTo>
                <a:cubicBezTo>
                  <a:pt x="44" y="53"/>
                  <a:pt x="44" y="53"/>
                  <a:pt x="44" y="53"/>
                </a:cubicBezTo>
                <a:cubicBezTo>
                  <a:pt x="44" y="53"/>
                  <a:pt x="44" y="53"/>
                  <a:pt x="44" y="53"/>
                </a:cubicBezTo>
                <a:cubicBezTo>
                  <a:pt x="44" y="53"/>
                  <a:pt x="44" y="53"/>
                  <a:pt x="44" y="53"/>
                </a:cubicBezTo>
                <a:cubicBezTo>
                  <a:pt x="44" y="53"/>
                  <a:pt x="44" y="53"/>
                  <a:pt x="44" y="53"/>
                </a:cubicBezTo>
                <a:cubicBezTo>
                  <a:pt x="44" y="53"/>
                  <a:pt x="44" y="53"/>
                  <a:pt x="44" y="53"/>
                </a:cubicBezTo>
                <a:cubicBezTo>
                  <a:pt x="44" y="53"/>
                  <a:pt x="44" y="53"/>
                  <a:pt x="44" y="53"/>
                </a:cubicBezTo>
                <a:cubicBezTo>
                  <a:pt x="44" y="53"/>
                  <a:pt x="44" y="53"/>
                  <a:pt x="44" y="53"/>
                </a:cubicBezTo>
                <a:cubicBezTo>
                  <a:pt x="44" y="53"/>
                  <a:pt x="44" y="53"/>
                  <a:pt x="44" y="53"/>
                </a:cubicBezTo>
                <a:cubicBezTo>
                  <a:pt x="44" y="53"/>
                  <a:pt x="44" y="53"/>
                  <a:pt x="44" y="53"/>
                </a:cubicBezTo>
                <a:cubicBezTo>
                  <a:pt x="44" y="53"/>
                  <a:pt x="44" y="53"/>
                  <a:pt x="44" y="53"/>
                </a:cubicBezTo>
                <a:close/>
                <a:moveTo>
                  <a:pt x="44" y="50"/>
                </a:moveTo>
                <a:cubicBezTo>
                  <a:pt x="44" y="50"/>
                  <a:pt x="44" y="50"/>
                  <a:pt x="44" y="50"/>
                </a:cubicBezTo>
                <a:cubicBezTo>
                  <a:pt x="44" y="50"/>
                  <a:pt x="44" y="50"/>
                  <a:pt x="44" y="50"/>
                </a:cubicBezTo>
                <a:cubicBezTo>
                  <a:pt x="44" y="50"/>
                  <a:pt x="44" y="50"/>
                  <a:pt x="44" y="50"/>
                </a:cubicBezTo>
                <a:cubicBezTo>
                  <a:pt x="44" y="50"/>
                  <a:pt x="44" y="50"/>
                  <a:pt x="44" y="50"/>
                </a:cubicBezTo>
                <a:cubicBezTo>
                  <a:pt x="44" y="50"/>
                  <a:pt x="44" y="50"/>
                  <a:pt x="44" y="50"/>
                </a:cubicBezTo>
                <a:cubicBezTo>
                  <a:pt x="44" y="50"/>
                  <a:pt x="44" y="50"/>
                  <a:pt x="44" y="50"/>
                </a:cubicBezTo>
                <a:cubicBezTo>
                  <a:pt x="44" y="50"/>
                  <a:pt x="44" y="50"/>
                  <a:pt x="44" y="50"/>
                </a:cubicBezTo>
                <a:cubicBezTo>
                  <a:pt x="44" y="50"/>
                  <a:pt x="44" y="50"/>
                  <a:pt x="44" y="50"/>
                </a:cubicBezTo>
                <a:cubicBezTo>
                  <a:pt x="44" y="50"/>
                  <a:pt x="44" y="50"/>
                  <a:pt x="44" y="50"/>
                </a:cubicBezTo>
                <a:cubicBezTo>
                  <a:pt x="44" y="50"/>
                  <a:pt x="44" y="50"/>
                  <a:pt x="44" y="50"/>
                </a:cubicBezTo>
                <a:cubicBezTo>
                  <a:pt x="44" y="50"/>
                  <a:pt x="44" y="50"/>
                  <a:pt x="44" y="50"/>
                </a:cubicBezTo>
                <a:cubicBezTo>
                  <a:pt x="44" y="50"/>
                  <a:pt x="44" y="50"/>
                  <a:pt x="44" y="50"/>
                </a:cubicBezTo>
                <a:cubicBezTo>
                  <a:pt x="44" y="50"/>
                  <a:pt x="44" y="50"/>
                  <a:pt x="44" y="50"/>
                </a:cubicBezTo>
                <a:close/>
                <a:moveTo>
                  <a:pt x="44" y="48"/>
                </a:moveTo>
                <a:cubicBezTo>
                  <a:pt x="44" y="48"/>
                  <a:pt x="44" y="48"/>
                  <a:pt x="44" y="48"/>
                </a:cubicBezTo>
                <a:cubicBezTo>
                  <a:pt x="44" y="48"/>
                  <a:pt x="44" y="48"/>
                  <a:pt x="44" y="48"/>
                </a:cubicBezTo>
                <a:cubicBezTo>
                  <a:pt x="44" y="48"/>
                  <a:pt x="44" y="48"/>
                  <a:pt x="44" y="48"/>
                </a:cubicBezTo>
                <a:cubicBezTo>
                  <a:pt x="44" y="48"/>
                  <a:pt x="44" y="48"/>
                  <a:pt x="44" y="48"/>
                </a:cubicBezTo>
                <a:cubicBezTo>
                  <a:pt x="44" y="48"/>
                  <a:pt x="44" y="48"/>
                  <a:pt x="44" y="48"/>
                </a:cubicBezTo>
                <a:cubicBezTo>
                  <a:pt x="44" y="48"/>
                  <a:pt x="44" y="48"/>
                  <a:pt x="44" y="48"/>
                </a:cubicBezTo>
                <a:cubicBezTo>
                  <a:pt x="44" y="48"/>
                  <a:pt x="44" y="48"/>
                  <a:pt x="44" y="48"/>
                </a:cubicBezTo>
                <a:cubicBezTo>
                  <a:pt x="44" y="48"/>
                  <a:pt x="44" y="48"/>
                  <a:pt x="44" y="48"/>
                </a:cubicBezTo>
                <a:cubicBezTo>
                  <a:pt x="44" y="48"/>
                  <a:pt x="44" y="48"/>
                  <a:pt x="44" y="48"/>
                </a:cubicBezTo>
                <a:cubicBezTo>
                  <a:pt x="44" y="48"/>
                  <a:pt x="44" y="48"/>
                  <a:pt x="44" y="48"/>
                </a:cubicBezTo>
                <a:cubicBezTo>
                  <a:pt x="44" y="48"/>
                  <a:pt x="44" y="48"/>
                  <a:pt x="44" y="48"/>
                </a:cubicBezTo>
                <a:cubicBezTo>
                  <a:pt x="44" y="48"/>
                  <a:pt x="44" y="48"/>
                  <a:pt x="44" y="48"/>
                </a:cubicBezTo>
                <a:cubicBezTo>
                  <a:pt x="44" y="48"/>
                  <a:pt x="44" y="48"/>
                  <a:pt x="44" y="48"/>
                </a:cubicBezTo>
                <a:cubicBezTo>
                  <a:pt x="44" y="48"/>
                  <a:pt x="44" y="48"/>
                  <a:pt x="44" y="48"/>
                </a:cubicBezTo>
                <a:cubicBezTo>
                  <a:pt x="44" y="48"/>
                  <a:pt x="44" y="48"/>
                  <a:pt x="44" y="48"/>
                </a:cubicBezTo>
                <a:cubicBezTo>
                  <a:pt x="44" y="48"/>
                  <a:pt x="44" y="48"/>
                  <a:pt x="44" y="48"/>
                </a:cubicBezTo>
                <a:cubicBezTo>
                  <a:pt x="44" y="48"/>
                  <a:pt x="44" y="48"/>
                  <a:pt x="44" y="48"/>
                </a:cubicBezTo>
                <a:close/>
                <a:moveTo>
                  <a:pt x="44" y="47"/>
                </a:moveTo>
                <a:cubicBezTo>
                  <a:pt x="44" y="47"/>
                  <a:pt x="44" y="47"/>
                  <a:pt x="44" y="47"/>
                </a:cubicBezTo>
                <a:cubicBezTo>
                  <a:pt x="44" y="47"/>
                  <a:pt x="44" y="47"/>
                  <a:pt x="44" y="47"/>
                </a:cubicBezTo>
                <a:cubicBezTo>
                  <a:pt x="44" y="47"/>
                  <a:pt x="44" y="47"/>
                  <a:pt x="44" y="47"/>
                </a:cubicBezTo>
                <a:cubicBezTo>
                  <a:pt x="44" y="47"/>
                  <a:pt x="44" y="47"/>
                  <a:pt x="44" y="47"/>
                </a:cubicBezTo>
                <a:cubicBezTo>
                  <a:pt x="44" y="47"/>
                  <a:pt x="44" y="47"/>
                  <a:pt x="44" y="47"/>
                </a:cubicBezTo>
                <a:cubicBezTo>
                  <a:pt x="44" y="47"/>
                  <a:pt x="44" y="47"/>
                  <a:pt x="44" y="47"/>
                </a:cubicBezTo>
                <a:cubicBezTo>
                  <a:pt x="44" y="47"/>
                  <a:pt x="44" y="47"/>
                  <a:pt x="44" y="47"/>
                </a:cubicBezTo>
                <a:cubicBezTo>
                  <a:pt x="44" y="47"/>
                  <a:pt x="44" y="47"/>
                  <a:pt x="44" y="47"/>
                </a:cubicBezTo>
                <a:cubicBezTo>
                  <a:pt x="44" y="47"/>
                  <a:pt x="44" y="47"/>
                  <a:pt x="44" y="47"/>
                </a:cubicBezTo>
                <a:cubicBezTo>
                  <a:pt x="44" y="47"/>
                  <a:pt x="44" y="47"/>
                  <a:pt x="44" y="47"/>
                </a:cubicBezTo>
                <a:cubicBezTo>
                  <a:pt x="44" y="46"/>
                  <a:pt x="44" y="46"/>
                  <a:pt x="44" y="46"/>
                </a:cubicBezTo>
                <a:cubicBezTo>
                  <a:pt x="44" y="46"/>
                  <a:pt x="44" y="46"/>
                  <a:pt x="44" y="46"/>
                </a:cubicBezTo>
                <a:cubicBezTo>
                  <a:pt x="44" y="46"/>
                  <a:pt x="44" y="46"/>
                  <a:pt x="44" y="46"/>
                </a:cubicBezTo>
                <a:cubicBezTo>
                  <a:pt x="44" y="46"/>
                  <a:pt x="44" y="46"/>
                  <a:pt x="44" y="46"/>
                </a:cubicBezTo>
                <a:cubicBezTo>
                  <a:pt x="44" y="46"/>
                  <a:pt x="44" y="46"/>
                  <a:pt x="44" y="46"/>
                </a:cubicBezTo>
                <a:cubicBezTo>
                  <a:pt x="44" y="46"/>
                  <a:pt x="44" y="46"/>
                  <a:pt x="44" y="46"/>
                </a:cubicBezTo>
                <a:cubicBezTo>
                  <a:pt x="44" y="46"/>
                  <a:pt x="44" y="46"/>
                  <a:pt x="44" y="46"/>
                </a:cubicBezTo>
                <a:cubicBezTo>
                  <a:pt x="44" y="46"/>
                  <a:pt x="44" y="46"/>
                  <a:pt x="44" y="46"/>
                </a:cubicBezTo>
                <a:cubicBezTo>
                  <a:pt x="44" y="46"/>
                  <a:pt x="44" y="46"/>
                  <a:pt x="44" y="46"/>
                </a:cubicBezTo>
                <a:cubicBezTo>
                  <a:pt x="44" y="46"/>
                  <a:pt x="44" y="46"/>
                  <a:pt x="44" y="46"/>
                </a:cubicBezTo>
                <a:cubicBezTo>
                  <a:pt x="44" y="46"/>
                  <a:pt x="44" y="46"/>
                  <a:pt x="44" y="46"/>
                </a:cubicBezTo>
                <a:cubicBezTo>
                  <a:pt x="44" y="46"/>
                  <a:pt x="44" y="46"/>
                  <a:pt x="44" y="46"/>
                </a:cubicBezTo>
                <a:cubicBezTo>
                  <a:pt x="44" y="46"/>
                  <a:pt x="44" y="46"/>
                  <a:pt x="44" y="46"/>
                </a:cubicBezTo>
                <a:cubicBezTo>
                  <a:pt x="44" y="47"/>
                  <a:pt x="44" y="47"/>
                  <a:pt x="44" y="47"/>
                </a:cubicBezTo>
                <a:close/>
                <a:moveTo>
                  <a:pt x="44" y="46"/>
                </a:moveTo>
                <a:cubicBezTo>
                  <a:pt x="44" y="46"/>
                  <a:pt x="44" y="46"/>
                  <a:pt x="44" y="46"/>
                </a:cubicBezTo>
                <a:cubicBezTo>
                  <a:pt x="44" y="46"/>
                  <a:pt x="44" y="46"/>
                  <a:pt x="44" y="46"/>
                </a:cubicBezTo>
                <a:cubicBezTo>
                  <a:pt x="44" y="46"/>
                  <a:pt x="44" y="46"/>
                  <a:pt x="44" y="46"/>
                </a:cubicBezTo>
                <a:cubicBezTo>
                  <a:pt x="44" y="46"/>
                  <a:pt x="44" y="46"/>
                  <a:pt x="45" y="46"/>
                </a:cubicBezTo>
                <a:cubicBezTo>
                  <a:pt x="45" y="46"/>
                  <a:pt x="45" y="46"/>
                  <a:pt x="45" y="46"/>
                </a:cubicBezTo>
                <a:cubicBezTo>
                  <a:pt x="45" y="46"/>
                  <a:pt x="45" y="46"/>
                  <a:pt x="44" y="46"/>
                </a:cubicBezTo>
                <a:cubicBezTo>
                  <a:pt x="44" y="46"/>
                  <a:pt x="44" y="46"/>
                  <a:pt x="44" y="46"/>
                </a:cubicBezTo>
                <a:cubicBezTo>
                  <a:pt x="44" y="46"/>
                  <a:pt x="44" y="46"/>
                  <a:pt x="44" y="46"/>
                </a:cubicBezTo>
                <a:cubicBezTo>
                  <a:pt x="44" y="46"/>
                  <a:pt x="44" y="46"/>
                  <a:pt x="44" y="46"/>
                </a:cubicBezTo>
                <a:cubicBezTo>
                  <a:pt x="44" y="46"/>
                  <a:pt x="44" y="46"/>
                  <a:pt x="44" y="46"/>
                </a:cubicBezTo>
                <a:cubicBezTo>
                  <a:pt x="44" y="46"/>
                  <a:pt x="44" y="46"/>
                  <a:pt x="44" y="46"/>
                </a:cubicBezTo>
                <a:cubicBezTo>
                  <a:pt x="44" y="46"/>
                  <a:pt x="44" y="46"/>
                  <a:pt x="44" y="46"/>
                </a:cubicBezTo>
                <a:cubicBezTo>
                  <a:pt x="44" y="46"/>
                  <a:pt x="44" y="46"/>
                  <a:pt x="44" y="46"/>
                </a:cubicBezTo>
                <a:cubicBezTo>
                  <a:pt x="44" y="46"/>
                  <a:pt x="44" y="46"/>
                  <a:pt x="44" y="46"/>
                </a:cubicBezTo>
                <a:cubicBezTo>
                  <a:pt x="44" y="46"/>
                  <a:pt x="44" y="46"/>
                  <a:pt x="44" y="46"/>
                </a:cubicBezTo>
                <a:cubicBezTo>
                  <a:pt x="44" y="46"/>
                  <a:pt x="44" y="46"/>
                  <a:pt x="44" y="46"/>
                </a:cubicBezTo>
                <a:cubicBezTo>
                  <a:pt x="44" y="46"/>
                  <a:pt x="44" y="46"/>
                  <a:pt x="44" y="46"/>
                </a:cubicBezTo>
                <a:close/>
                <a:moveTo>
                  <a:pt x="45" y="46"/>
                </a:moveTo>
                <a:cubicBezTo>
                  <a:pt x="45" y="45"/>
                  <a:pt x="45" y="45"/>
                  <a:pt x="45" y="45"/>
                </a:cubicBezTo>
                <a:cubicBezTo>
                  <a:pt x="45" y="45"/>
                  <a:pt x="45" y="45"/>
                  <a:pt x="45" y="45"/>
                </a:cubicBezTo>
                <a:cubicBezTo>
                  <a:pt x="45" y="45"/>
                  <a:pt x="45" y="45"/>
                  <a:pt x="45" y="45"/>
                </a:cubicBezTo>
                <a:cubicBezTo>
                  <a:pt x="45" y="45"/>
                  <a:pt x="45" y="45"/>
                  <a:pt x="45" y="45"/>
                </a:cubicBezTo>
                <a:cubicBezTo>
                  <a:pt x="45" y="45"/>
                  <a:pt x="45" y="45"/>
                  <a:pt x="45" y="45"/>
                </a:cubicBezTo>
                <a:cubicBezTo>
                  <a:pt x="45" y="45"/>
                  <a:pt x="45" y="45"/>
                  <a:pt x="45" y="46"/>
                </a:cubicBezTo>
                <a:cubicBezTo>
                  <a:pt x="45" y="46"/>
                  <a:pt x="45" y="46"/>
                  <a:pt x="45" y="46"/>
                </a:cubicBezTo>
                <a:cubicBezTo>
                  <a:pt x="45" y="46"/>
                  <a:pt x="45" y="46"/>
                  <a:pt x="45" y="46"/>
                </a:cubicBezTo>
                <a:cubicBezTo>
                  <a:pt x="45" y="46"/>
                  <a:pt x="45" y="46"/>
                  <a:pt x="45" y="46"/>
                </a:cubicBezTo>
                <a:cubicBezTo>
                  <a:pt x="45" y="46"/>
                  <a:pt x="45" y="46"/>
                  <a:pt x="45" y="46"/>
                </a:cubicBezTo>
                <a:cubicBezTo>
                  <a:pt x="45" y="46"/>
                  <a:pt x="45" y="46"/>
                  <a:pt x="45" y="46"/>
                </a:cubicBezTo>
                <a:cubicBezTo>
                  <a:pt x="45" y="46"/>
                  <a:pt x="45" y="46"/>
                  <a:pt x="45" y="46"/>
                </a:cubicBezTo>
                <a:cubicBezTo>
                  <a:pt x="45" y="46"/>
                  <a:pt x="45" y="46"/>
                  <a:pt x="45" y="46"/>
                </a:cubicBezTo>
                <a:cubicBezTo>
                  <a:pt x="45" y="46"/>
                  <a:pt x="45" y="46"/>
                  <a:pt x="45" y="46"/>
                </a:cubicBezTo>
                <a:cubicBezTo>
                  <a:pt x="45" y="46"/>
                  <a:pt x="45" y="46"/>
                  <a:pt x="45" y="46"/>
                </a:cubicBezTo>
                <a:cubicBezTo>
                  <a:pt x="45" y="46"/>
                  <a:pt x="45" y="46"/>
                  <a:pt x="45" y="46"/>
                </a:cubicBezTo>
                <a:cubicBezTo>
                  <a:pt x="45" y="46"/>
                  <a:pt x="45" y="46"/>
                  <a:pt x="45" y="46"/>
                </a:cubicBezTo>
                <a:cubicBezTo>
                  <a:pt x="45" y="46"/>
                  <a:pt x="45" y="46"/>
                  <a:pt x="45" y="46"/>
                </a:cubicBezTo>
                <a:cubicBezTo>
                  <a:pt x="45" y="46"/>
                  <a:pt x="45" y="46"/>
                  <a:pt x="45" y="46"/>
                </a:cubicBezTo>
                <a:cubicBezTo>
                  <a:pt x="45" y="46"/>
                  <a:pt x="45" y="46"/>
                  <a:pt x="45" y="46"/>
                </a:cubicBezTo>
                <a:cubicBezTo>
                  <a:pt x="45" y="46"/>
                  <a:pt x="45" y="46"/>
                  <a:pt x="45" y="46"/>
                </a:cubicBezTo>
                <a:cubicBezTo>
                  <a:pt x="45" y="46"/>
                  <a:pt x="45" y="46"/>
                  <a:pt x="45" y="46"/>
                </a:cubicBezTo>
                <a:cubicBezTo>
                  <a:pt x="45" y="46"/>
                  <a:pt x="45" y="46"/>
                  <a:pt x="45" y="46"/>
                </a:cubicBezTo>
                <a:cubicBezTo>
                  <a:pt x="45" y="46"/>
                  <a:pt x="45" y="46"/>
                  <a:pt x="45" y="46"/>
                </a:cubicBezTo>
                <a:cubicBezTo>
                  <a:pt x="45" y="46"/>
                  <a:pt x="45" y="46"/>
                  <a:pt x="45" y="46"/>
                </a:cubicBezTo>
                <a:cubicBezTo>
                  <a:pt x="45" y="46"/>
                  <a:pt x="45" y="46"/>
                  <a:pt x="45" y="46"/>
                </a:cubicBezTo>
                <a:cubicBezTo>
                  <a:pt x="45" y="46"/>
                  <a:pt x="45" y="46"/>
                  <a:pt x="45" y="46"/>
                </a:cubicBezTo>
                <a:cubicBezTo>
                  <a:pt x="45" y="46"/>
                  <a:pt x="45" y="46"/>
                  <a:pt x="45" y="46"/>
                </a:cubicBezTo>
                <a:cubicBezTo>
                  <a:pt x="45" y="46"/>
                  <a:pt x="45" y="46"/>
                  <a:pt x="45" y="46"/>
                </a:cubicBezTo>
                <a:close/>
                <a:moveTo>
                  <a:pt x="45" y="46"/>
                </a:moveTo>
                <a:cubicBezTo>
                  <a:pt x="45" y="46"/>
                  <a:pt x="45" y="46"/>
                  <a:pt x="45" y="46"/>
                </a:cubicBezTo>
                <a:cubicBezTo>
                  <a:pt x="45" y="46"/>
                  <a:pt x="45" y="46"/>
                  <a:pt x="45" y="46"/>
                </a:cubicBezTo>
                <a:cubicBezTo>
                  <a:pt x="45" y="46"/>
                  <a:pt x="45" y="46"/>
                  <a:pt x="45" y="46"/>
                </a:cubicBezTo>
                <a:cubicBezTo>
                  <a:pt x="45" y="46"/>
                  <a:pt x="45" y="46"/>
                  <a:pt x="45" y="46"/>
                </a:cubicBezTo>
                <a:cubicBezTo>
                  <a:pt x="45" y="46"/>
                  <a:pt x="45" y="46"/>
                  <a:pt x="45" y="46"/>
                </a:cubicBezTo>
                <a:cubicBezTo>
                  <a:pt x="45" y="46"/>
                  <a:pt x="45" y="46"/>
                  <a:pt x="45" y="46"/>
                </a:cubicBezTo>
                <a:cubicBezTo>
                  <a:pt x="45" y="46"/>
                  <a:pt x="45" y="46"/>
                  <a:pt x="45" y="46"/>
                </a:cubicBezTo>
                <a:cubicBezTo>
                  <a:pt x="45" y="46"/>
                  <a:pt x="45" y="46"/>
                  <a:pt x="45" y="46"/>
                </a:cubicBezTo>
                <a:cubicBezTo>
                  <a:pt x="45" y="46"/>
                  <a:pt x="45" y="46"/>
                  <a:pt x="45" y="46"/>
                </a:cubicBezTo>
                <a:cubicBezTo>
                  <a:pt x="45" y="46"/>
                  <a:pt x="45" y="46"/>
                  <a:pt x="45" y="46"/>
                </a:cubicBezTo>
                <a:close/>
                <a:moveTo>
                  <a:pt x="43" y="54"/>
                </a:moveTo>
                <a:cubicBezTo>
                  <a:pt x="43" y="54"/>
                  <a:pt x="43" y="54"/>
                  <a:pt x="43" y="54"/>
                </a:cubicBezTo>
                <a:cubicBezTo>
                  <a:pt x="43" y="54"/>
                  <a:pt x="43" y="54"/>
                  <a:pt x="43" y="54"/>
                </a:cubicBezTo>
                <a:cubicBezTo>
                  <a:pt x="43" y="54"/>
                  <a:pt x="43" y="54"/>
                  <a:pt x="43" y="54"/>
                </a:cubicBezTo>
                <a:cubicBezTo>
                  <a:pt x="43" y="54"/>
                  <a:pt x="43" y="54"/>
                  <a:pt x="43" y="54"/>
                </a:cubicBezTo>
                <a:cubicBezTo>
                  <a:pt x="43" y="54"/>
                  <a:pt x="43" y="54"/>
                  <a:pt x="43" y="54"/>
                </a:cubicBezTo>
                <a:cubicBezTo>
                  <a:pt x="43" y="54"/>
                  <a:pt x="43" y="54"/>
                  <a:pt x="43" y="54"/>
                </a:cubicBezTo>
                <a:cubicBezTo>
                  <a:pt x="43" y="54"/>
                  <a:pt x="43" y="54"/>
                  <a:pt x="43" y="54"/>
                </a:cubicBezTo>
                <a:cubicBezTo>
                  <a:pt x="43" y="54"/>
                  <a:pt x="43" y="54"/>
                  <a:pt x="43" y="54"/>
                </a:cubicBezTo>
                <a:cubicBezTo>
                  <a:pt x="43" y="54"/>
                  <a:pt x="43" y="54"/>
                  <a:pt x="43" y="54"/>
                </a:cubicBezTo>
                <a:cubicBezTo>
                  <a:pt x="43" y="54"/>
                  <a:pt x="43" y="54"/>
                  <a:pt x="43" y="54"/>
                </a:cubicBezTo>
                <a:cubicBezTo>
                  <a:pt x="43" y="54"/>
                  <a:pt x="43" y="54"/>
                  <a:pt x="43" y="54"/>
                </a:cubicBezTo>
                <a:cubicBezTo>
                  <a:pt x="43" y="54"/>
                  <a:pt x="43" y="54"/>
                  <a:pt x="43" y="54"/>
                </a:cubicBezTo>
                <a:cubicBezTo>
                  <a:pt x="43" y="54"/>
                  <a:pt x="43" y="54"/>
                  <a:pt x="43" y="54"/>
                </a:cubicBezTo>
                <a:close/>
                <a:moveTo>
                  <a:pt x="43" y="54"/>
                </a:moveTo>
                <a:cubicBezTo>
                  <a:pt x="43" y="54"/>
                  <a:pt x="43" y="54"/>
                  <a:pt x="43" y="54"/>
                </a:cubicBezTo>
                <a:cubicBezTo>
                  <a:pt x="43" y="53"/>
                  <a:pt x="43" y="53"/>
                  <a:pt x="43" y="53"/>
                </a:cubicBezTo>
                <a:cubicBezTo>
                  <a:pt x="43" y="53"/>
                  <a:pt x="43" y="53"/>
                  <a:pt x="43" y="53"/>
                </a:cubicBezTo>
                <a:cubicBezTo>
                  <a:pt x="43" y="53"/>
                  <a:pt x="43" y="53"/>
                  <a:pt x="43" y="53"/>
                </a:cubicBezTo>
                <a:cubicBezTo>
                  <a:pt x="43" y="53"/>
                  <a:pt x="43" y="53"/>
                  <a:pt x="43" y="53"/>
                </a:cubicBezTo>
                <a:cubicBezTo>
                  <a:pt x="43" y="53"/>
                  <a:pt x="43" y="53"/>
                  <a:pt x="43" y="53"/>
                </a:cubicBezTo>
                <a:cubicBezTo>
                  <a:pt x="43" y="53"/>
                  <a:pt x="43" y="53"/>
                  <a:pt x="43" y="53"/>
                </a:cubicBezTo>
                <a:cubicBezTo>
                  <a:pt x="43" y="53"/>
                  <a:pt x="43" y="53"/>
                  <a:pt x="43" y="53"/>
                </a:cubicBezTo>
                <a:cubicBezTo>
                  <a:pt x="43" y="53"/>
                  <a:pt x="43" y="53"/>
                  <a:pt x="43" y="53"/>
                </a:cubicBezTo>
                <a:cubicBezTo>
                  <a:pt x="43" y="53"/>
                  <a:pt x="43" y="53"/>
                  <a:pt x="43" y="53"/>
                </a:cubicBezTo>
                <a:cubicBezTo>
                  <a:pt x="43" y="53"/>
                  <a:pt x="43" y="53"/>
                  <a:pt x="43" y="53"/>
                </a:cubicBezTo>
                <a:cubicBezTo>
                  <a:pt x="43" y="54"/>
                  <a:pt x="43" y="54"/>
                  <a:pt x="43" y="54"/>
                </a:cubicBezTo>
                <a:cubicBezTo>
                  <a:pt x="43" y="54"/>
                  <a:pt x="43" y="54"/>
                  <a:pt x="43" y="54"/>
                </a:cubicBezTo>
                <a:cubicBezTo>
                  <a:pt x="43" y="54"/>
                  <a:pt x="43" y="54"/>
                  <a:pt x="43" y="54"/>
                </a:cubicBezTo>
                <a:close/>
                <a:moveTo>
                  <a:pt x="42" y="47"/>
                </a:moveTo>
                <a:cubicBezTo>
                  <a:pt x="42" y="47"/>
                  <a:pt x="42" y="47"/>
                  <a:pt x="42" y="47"/>
                </a:cubicBezTo>
                <a:cubicBezTo>
                  <a:pt x="42" y="47"/>
                  <a:pt x="42" y="47"/>
                  <a:pt x="42" y="47"/>
                </a:cubicBezTo>
                <a:cubicBezTo>
                  <a:pt x="42" y="47"/>
                  <a:pt x="42" y="47"/>
                  <a:pt x="42" y="47"/>
                </a:cubicBezTo>
                <a:cubicBezTo>
                  <a:pt x="42" y="47"/>
                  <a:pt x="42" y="47"/>
                  <a:pt x="42" y="47"/>
                </a:cubicBezTo>
                <a:cubicBezTo>
                  <a:pt x="42" y="47"/>
                  <a:pt x="42" y="47"/>
                  <a:pt x="42" y="47"/>
                </a:cubicBezTo>
                <a:cubicBezTo>
                  <a:pt x="42" y="47"/>
                  <a:pt x="42" y="47"/>
                  <a:pt x="42" y="47"/>
                </a:cubicBezTo>
                <a:cubicBezTo>
                  <a:pt x="42" y="47"/>
                  <a:pt x="42" y="46"/>
                  <a:pt x="42" y="46"/>
                </a:cubicBezTo>
                <a:cubicBezTo>
                  <a:pt x="42" y="46"/>
                  <a:pt x="42" y="46"/>
                  <a:pt x="42" y="46"/>
                </a:cubicBezTo>
                <a:cubicBezTo>
                  <a:pt x="42" y="46"/>
                  <a:pt x="42" y="46"/>
                  <a:pt x="42" y="46"/>
                </a:cubicBezTo>
                <a:cubicBezTo>
                  <a:pt x="42" y="46"/>
                  <a:pt x="42" y="46"/>
                  <a:pt x="42" y="46"/>
                </a:cubicBezTo>
                <a:cubicBezTo>
                  <a:pt x="42" y="46"/>
                  <a:pt x="42" y="46"/>
                  <a:pt x="42" y="46"/>
                </a:cubicBezTo>
                <a:cubicBezTo>
                  <a:pt x="42" y="46"/>
                  <a:pt x="42" y="46"/>
                  <a:pt x="42" y="46"/>
                </a:cubicBezTo>
                <a:cubicBezTo>
                  <a:pt x="42" y="46"/>
                  <a:pt x="42" y="46"/>
                  <a:pt x="42" y="46"/>
                </a:cubicBezTo>
                <a:cubicBezTo>
                  <a:pt x="42" y="46"/>
                  <a:pt x="42" y="46"/>
                  <a:pt x="42" y="46"/>
                </a:cubicBezTo>
                <a:cubicBezTo>
                  <a:pt x="42" y="46"/>
                  <a:pt x="42" y="46"/>
                  <a:pt x="42" y="46"/>
                </a:cubicBezTo>
                <a:cubicBezTo>
                  <a:pt x="42" y="46"/>
                  <a:pt x="42" y="46"/>
                  <a:pt x="42" y="46"/>
                </a:cubicBezTo>
                <a:cubicBezTo>
                  <a:pt x="42" y="46"/>
                  <a:pt x="42" y="46"/>
                  <a:pt x="42" y="46"/>
                </a:cubicBezTo>
                <a:cubicBezTo>
                  <a:pt x="42" y="46"/>
                  <a:pt x="42" y="46"/>
                  <a:pt x="42" y="46"/>
                </a:cubicBezTo>
                <a:cubicBezTo>
                  <a:pt x="42" y="46"/>
                  <a:pt x="42" y="46"/>
                  <a:pt x="42" y="46"/>
                </a:cubicBezTo>
                <a:cubicBezTo>
                  <a:pt x="42" y="46"/>
                  <a:pt x="42" y="47"/>
                  <a:pt x="42" y="47"/>
                </a:cubicBezTo>
                <a:cubicBezTo>
                  <a:pt x="42" y="47"/>
                  <a:pt x="42" y="47"/>
                  <a:pt x="42" y="47"/>
                </a:cubicBezTo>
                <a:close/>
                <a:moveTo>
                  <a:pt x="38" y="44"/>
                </a:moveTo>
                <a:cubicBezTo>
                  <a:pt x="38" y="44"/>
                  <a:pt x="38" y="44"/>
                  <a:pt x="38" y="44"/>
                </a:cubicBezTo>
                <a:cubicBezTo>
                  <a:pt x="38" y="44"/>
                  <a:pt x="38" y="44"/>
                  <a:pt x="38" y="44"/>
                </a:cubicBezTo>
                <a:cubicBezTo>
                  <a:pt x="38" y="44"/>
                  <a:pt x="38" y="44"/>
                  <a:pt x="38" y="44"/>
                </a:cubicBezTo>
                <a:cubicBezTo>
                  <a:pt x="38" y="44"/>
                  <a:pt x="38" y="44"/>
                  <a:pt x="38" y="44"/>
                </a:cubicBezTo>
                <a:cubicBezTo>
                  <a:pt x="38" y="44"/>
                  <a:pt x="38" y="44"/>
                  <a:pt x="38" y="44"/>
                </a:cubicBezTo>
                <a:cubicBezTo>
                  <a:pt x="38" y="44"/>
                  <a:pt x="38" y="44"/>
                  <a:pt x="38" y="44"/>
                </a:cubicBezTo>
                <a:cubicBezTo>
                  <a:pt x="38" y="44"/>
                  <a:pt x="38" y="44"/>
                  <a:pt x="38" y="44"/>
                </a:cubicBezTo>
                <a:cubicBezTo>
                  <a:pt x="38" y="44"/>
                  <a:pt x="38" y="44"/>
                  <a:pt x="38" y="44"/>
                </a:cubicBezTo>
                <a:cubicBezTo>
                  <a:pt x="38" y="44"/>
                  <a:pt x="38" y="44"/>
                  <a:pt x="38" y="44"/>
                </a:cubicBezTo>
                <a:cubicBezTo>
                  <a:pt x="38" y="44"/>
                  <a:pt x="38" y="44"/>
                  <a:pt x="38" y="44"/>
                </a:cubicBezTo>
                <a:cubicBezTo>
                  <a:pt x="38" y="43"/>
                  <a:pt x="38" y="43"/>
                  <a:pt x="38" y="43"/>
                </a:cubicBezTo>
                <a:cubicBezTo>
                  <a:pt x="38" y="43"/>
                  <a:pt x="38" y="43"/>
                  <a:pt x="38" y="43"/>
                </a:cubicBezTo>
                <a:cubicBezTo>
                  <a:pt x="38" y="43"/>
                  <a:pt x="38" y="43"/>
                  <a:pt x="38" y="43"/>
                </a:cubicBezTo>
                <a:cubicBezTo>
                  <a:pt x="38" y="43"/>
                  <a:pt x="38" y="43"/>
                  <a:pt x="38" y="43"/>
                </a:cubicBezTo>
                <a:cubicBezTo>
                  <a:pt x="38" y="43"/>
                  <a:pt x="38" y="43"/>
                  <a:pt x="38" y="43"/>
                </a:cubicBezTo>
                <a:cubicBezTo>
                  <a:pt x="38" y="43"/>
                  <a:pt x="38" y="43"/>
                  <a:pt x="38" y="43"/>
                </a:cubicBezTo>
                <a:cubicBezTo>
                  <a:pt x="38" y="43"/>
                  <a:pt x="38" y="43"/>
                  <a:pt x="38" y="43"/>
                </a:cubicBezTo>
                <a:cubicBezTo>
                  <a:pt x="38" y="43"/>
                  <a:pt x="38" y="43"/>
                  <a:pt x="38" y="43"/>
                </a:cubicBezTo>
                <a:cubicBezTo>
                  <a:pt x="38" y="43"/>
                  <a:pt x="38" y="43"/>
                  <a:pt x="38" y="43"/>
                </a:cubicBezTo>
                <a:cubicBezTo>
                  <a:pt x="38" y="43"/>
                  <a:pt x="38" y="43"/>
                  <a:pt x="38" y="43"/>
                </a:cubicBezTo>
                <a:cubicBezTo>
                  <a:pt x="38" y="43"/>
                  <a:pt x="38" y="43"/>
                  <a:pt x="38" y="43"/>
                </a:cubicBezTo>
                <a:cubicBezTo>
                  <a:pt x="38" y="43"/>
                  <a:pt x="38" y="43"/>
                  <a:pt x="38" y="43"/>
                </a:cubicBezTo>
                <a:cubicBezTo>
                  <a:pt x="38" y="43"/>
                  <a:pt x="38" y="43"/>
                  <a:pt x="38" y="43"/>
                </a:cubicBezTo>
                <a:cubicBezTo>
                  <a:pt x="38" y="43"/>
                  <a:pt x="38" y="43"/>
                  <a:pt x="38" y="44"/>
                </a:cubicBezTo>
                <a:cubicBezTo>
                  <a:pt x="38" y="44"/>
                  <a:pt x="38" y="44"/>
                  <a:pt x="38" y="44"/>
                </a:cubicBezTo>
                <a:cubicBezTo>
                  <a:pt x="38" y="44"/>
                  <a:pt x="38" y="44"/>
                  <a:pt x="38" y="44"/>
                </a:cubicBezTo>
                <a:close/>
                <a:moveTo>
                  <a:pt x="37" y="44"/>
                </a:moveTo>
                <a:cubicBezTo>
                  <a:pt x="37" y="44"/>
                  <a:pt x="37" y="44"/>
                  <a:pt x="37" y="44"/>
                </a:cubicBezTo>
                <a:cubicBezTo>
                  <a:pt x="37" y="44"/>
                  <a:pt x="37" y="44"/>
                  <a:pt x="37" y="44"/>
                </a:cubicBezTo>
                <a:cubicBezTo>
                  <a:pt x="37" y="44"/>
                  <a:pt x="37" y="44"/>
                  <a:pt x="37" y="44"/>
                </a:cubicBezTo>
                <a:cubicBezTo>
                  <a:pt x="37" y="44"/>
                  <a:pt x="37" y="44"/>
                  <a:pt x="37" y="44"/>
                </a:cubicBezTo>
                <a:cubicBezTo>
                  <a:pt x="37" y="44"/>
                  <a:pt x="37" y="44"/>
                  <a:pt x="37" y="44"/>
                </a:cubicBezTo>
                <a:cubicBezTo>
                  <a:pt x="37" y="44"/>
                  <a:pt x="37" y="44"/>
                  <a:pt x="37" y="44"/>
                </a:cubicBezTo>
                <a:cubicBezTo>
                  <a:pt x="37" y="44"/>
                  <a:pt x="37" y="44"/>
                  <a:pt x="37" y="44"/>
                </a:cubicBezTo>
                <a:cubicBezTo>
                  <a:pt x="37" y="44"/>
                  <a:pt x="37" y="44"/>
                  <a:pt x="37" y="44"/>
                </a:cubicBezTo>
                <a:cubicBezTo>
                  <a:pt x="37" y="44"/>
                  <a:pt x="37" y="44"/>
                  <a:pt x="37" y="44"/>
                </a:cubicBezTo>
                <a:cubicBezTo>
                  <a:pt x="37" y="44"/>
                  <a:pt x="37" y="44"/>
                  <a:pt x="37" y="44"/>
                </a:cubicBezTo>
                <a:cubicBezTo>
                  <a:pt x="37" y="44"/>
                  <a:pt x="37" y="44"/>
                  <a:pt x="37" y="44"/>
                </a:cubicBezTo>
                <a:cubicBezTo>
                  <a:pt x="37" y="44"/>
                  <a:pt x="37" y="44"/>
                  <a:pt x="37" y="44"/>
                </a:cubicBezTo>
                <a:cubicBezTo>
                  <a:pt x="37" y="44"/>
                  <a:pt x="37" y="44"/>
                  <a:pt x="37" y="44"/>
                </a:cubicBezTo>
                <a:cubicBezTo>
                  <a:pt x="37" y="44"/>
                  <a:pt x="37" y="44"/>
                  <a:pt x="37" y="44"/>
                </a:cubicBezTo>
                <a:cubicBezTo>
                  <a:pt x="37" y="44"/>
                  <a:pt x="37" y="44"/>
                  <a:pt x="37" y="44"/>
                </a:cubicBezTo>
                <a:cubicBezTo>
                  <a:pt x="37" y="44"/>
                  <a:pt x="37" y="44"/>
                  <a:pt x="37" y="44"/>
                </a:cubicBezTo>
                <a:cubicBezTo>
                  <a:pt x="37" y="44"/>
                  <a:pt x="37" y="44"/>
                  <a:pt x="37" y="44"/>
                </a:cubicBezTo>
                <a:cubicBezTo>
                  <a:pt x="37" y="44"/>
                  <a:pt x="37" y="44"/>
                  <a:pt x="37" y="44"/>
                </a:cubicBezTo>
                <a:cubicBezTo>
                  <a:pt x="37" y="44"/>
                  <a:pt x="37" y="44"/>
                  <a:pt x="37" y="44"/>
                </a:cubicBezTo>
                <a:cubicBezTo>
                  <a:pt x="37" y="44"/>
                  <a:pt x="37" y="44"/>
                  <a:pt x="37" y="44"/>
                </a:cubicBezTo>
                <a:cubicBezTo>
                  <a:pt x="37" y="44"/>
                  <a:pt x="37" y="44"/>
                  <a:pt x="37" y="44"/>
                </a:cubicBezTo>
                <a:cubicBezTo>
                  <a:pt x="37" y="44"/>
                  <a:pt x="37" y="44"/>
                  <a:pt x="37" y="44"/>
                </a:cubicBezTo>
                <a:cubicBezTo>
                  <a:pt x="37" y="44"/>
                  <a:pt x="37" y="44"/>
                  <a:pt x="37" y="44"/>
                </a:cubicBezTo>
                <a:cubicBezTo>
                  <a:pt x="37" y="44"/>
                  <a:pt x="37" y="44"/>
                  <a:pt x="37" y="44"/>
                </a:cubicBezTo>
                <a:cubicBezTo>
                  <a:pt x="37" y="44"/>
                  <a:pt x="37" y="44"/>
                  <a:pt x="37" y="44"/>
                </a:cubicBezTo>
                <a:cubicBezTo>
                  <a:pt x="37" y="44"/>
                  <a:pt x="37" y="44"/>
                  <a:pt x="37" y="44"/>
                </a:cubicBezTo>
                <a:cubicBezTo>
                  <a:pt x="37" y="44"/>
                  <a:pt x="37" y="44"/>
                  <a:pt x="37" y="44"/>
                </a:cubicBezTo>
                <a:cubicBezTo>
                  <a:pt x="37" y="44"/>
                  <a:pt x="37" y="44"/>
                  <a:pt x="37" y="44"/>
                </a:cubicBezTo>
                <a:cubicBezTo>
                  <a:pt x="37" y="44"/>
                  <a:pt x="37" y="44"/>
                  <a:pt x="37" y="44"/>
                </a:cubicBezTo>
                <a:cubicBezTo>
                  <a:pt x="37" y="44"/>
                  <a:pt x="37" y="44"/>
                  <a:pt x="37" y="44"/>
                </a:cubicBezTo>
                <a:cubicBezTo>
                  <a:pt x="37" y="44"/>
                  <a:pt x="37" y="44"/>
                  <a:pt x="37" y="44"/>
                </a:cubicBezTo>
                <a:cubicBezTo>
                  <a:pt x="37" y="44"/>
                  <a:pt x="37" y="44"/>
                  <a:pt x="37" y="44"/>
                </a:cubicBezTo>
                <a:cubicBezTo>
                  <a:pt x="37" y="44"/>
                  <a:pt x="37" y="44"/>
                  <a:pt x="37" y="44"/>
                </a:cubicBezTo>
                <a:cubicBezTo>
                  <a:pt x="37" y="44"/>
                  <a:pt x="37" y="44"/>
                  <a:pt x="37" y="44"/>
                </a:cubicBezTo>
                <a:cubicBezTo>
                  <a:pt x="37" y="44"/>
                  <a:pt x="37" y="44"/>
                  <a:pt x="37" y="44"/>
                </a:cubicBezTo>
                <a:cubicBezTo>
                  <a:pt x="37" y="44"/>
                  <a:pt x="37" y="44"/>
                  <a:pt x="37" y="44"/>
                </a:cubicBezTo>
                <a:cubicBezTo>
                  <a:pt x="37" y="44"/>
                  <a:pt x="37" y="44"/>
                  <a:pt x="37" y="44"/>
                </a:cubicBezTo>
                <a:cubicBezTo>
                  <a:pt x="37" y="44"/>
                  <a:pt x="37" y="44"/>
                  <a:pt x="37" y="44"/>
                </a:cubicBezTo>
                <a:cubicBezTo>
                  <a:pt x="37" y="44"/>
                  <a:pt x="37" y="44"/>
                  <a:pt x="37" y="44"/>
                </a:cubicBezTo>
                <a:cubicBezTo>
                  <a:pt x="37" y="44"/>
                  <a:pt x="37" y="44"/>
                  <a:pt x="37" y="44"/>
                </a:cubicBezTo>
                <a:cubicBezTo>
                  <a:pt x="37" y="44"/>
                  <a:pt x="37" y="44"/>
                  <a:pt x="37" y="44"/>
                </a:cubicBezTo>
                <a:cubicBezTo>
                  <a:pt x="37" y="44"/>
                  <a:pt x="37" y="44"/>
                  <a:pt x="37" y="44"/>
                </a:cubicBezTo>
                <a:cubicBezTo>
                  <a:pt x="37" y="44"/>
                  <a:pt x="37" y="44"/>
                  <a:pt x="37" y="44"/>
                </a:cubicBezTo>
                <a:cubicBezTo>
                  <a:pt x="37" y="44"/>
                  <a:pt x="37" y="44"/>
                  <a:pt x="37" y="44"/>
                </a:cubicBezTo>
                <a:cubicBezTo>
                  <a:pt x="37" y="44"/>
                  <a:pt x="37" y="44"/>
                  <a:pt x="37" y="44"/>
                </a:cubicBezTo>
                <a:cubicBezTo>
                  <a:pt x="37" y="44"/>
                  <a:pt x="37" y="44"/>
                  <a:pt x="37" y="44"/>
                </a:cubicBezTo>
                <a:cubicBezTo>
                  <a:pt x="37" y="44"/>
                  <a:pt x="37" y="44"/>
                  <a:pt x="37" y="44"/>
                </a:cubicBezTo>
                <a:cubicBezTo>
                  <a:pt x="37" y="44"/>
                  <a:pt x="37" y="44"/>
                  <a:pt x="37" y="44"/>
                </a:cubicBezTo>
                <a:cubicBezTo>
                  <a:pt x="37" y="44"/>
                  <a:pt x="37" y="44"/>
                  <a:pt x="37" y="44"/>
                </a:cubicBezTo>
                <a:cubicBezTo>
                  <a:pt x="37" y="44"/>
                  <a:pt x="37" y="44"/>
                  <a:pt x="37" y="44"/>
                </a:cubicBezTo>
                <a:cubicBezTo>
                  <a:pt x="37" y="44"/>
                  <a:pt x="37" y="44"/>
                  <a:pt x="37" y="44"/>
                </a:cubicBezTo>
                <a:cubicBezTo>
                  <a:pt x="37" y="44"/>
                  <a:pt x="37" y="44"/>
                  <a:pt x="37" y="44"/>
                </a:cubicBezTo>
                <a:cubicBezTo>
                  <a:pt x="37" y="44"/>
                  <a:pt x="37" y="44"/>
                  <a:pt x="37" y="44"/>
                </a:cubicBezTo>
                <a:cubicBezTo>
                  <a:pt x="37" y="44"/>
                  <a:pt x="37" y="44"/>
                  <a:pt x="37" y="44"/>
                </a:cubicBezTo>
                <a:cubicBezTo>
                  <a:pt x="37" y="44"/>
                  <a:pt x="37" y="44"/>
                  <a:pt x="37" y="44"/>
                </a:cubicBezTo>
                <a:cubicBezTo>
                  <a:pt x="37" y="44"/>
                  <a:pt x="37" y="44"/>
                  <a:pt x="37" y="44"/>
                </a:cubicBezTo>
                <a:cubicBezTo>
                  <a:pt x="37" y="44"/>
                  <a:pt x="37" y="44"/>
                  <a:pt x="37" y="44"/>
                </a:cubicBezTo>
                <a:cubicBezTo>
                  <a:pt x="37" y="44"/>
                  <a:pt x="37" y="44"/>
                  <a:pt x="37" y="44"/>
                </a:cubicBezTo>
                <a:cubicBezTo>
                  <a:pt x="37" y="44"/>
                  <a:pt x="37" y="44"/>
                  <a:pt x="37" y="44"/>
                </a:cubicBezTo>
                <a:cubicBezTo>
                  <a:pt x="37" y="44"/>
                  <a:pt x="37" y="44"/>
                  <a:pt x="37" y="44"/>
                </a:cubicBezTo>
                <a:cubicBezTo>
                  <a:pt x="37" y="44"/>
                  <a:pt x="37" y="44"/>
                  <a:pt x="37" y="44"/>
                </a:cubicBezTo>
                <a:cubicBezTo>
                  <a:pt x="37" y="44"/>
                  <a:pt x="37" y="44"/>
                  <a:pt x="37" y="44"/>
                </a:cubicBezTo>
                <a:cubicBezTo>
                  <a:pt x="37" y="44"/>
                  <a:pt x="37" y="44"/>
                  <a:pt x="37" y="44"/>
                </a:cubicBezTo>
                <a:cubicBezTo>
                  <a:pt x="37" y="44"/>
                  <a:pt x="37" y="44"/>
                  <a:pt x="37" y="44"/>
                </a:cubicBezTo>
                <a:cubicBezTo>
                  <a:pt x="37" y="44"/>
                  <a:pt x="37" y="44"/>
                  <a:pt x="37" y="44"/>
                </a:cubicBezTo>
                <a:cubicBezTo>
                  <a:pt x="37" y="44"/>
                  <a:pt x="37" y="44"/>
                  <a:pt x="37" y="44"/>
                </a:cubicBezTo>
                <a:cubicBezTo>
                  <a:pt x="37" y="44"/>
                  <a:pt x="37" y="44"/>
                  <a:pt x="37" y="44"/>
                </a:cubicBezTo>
                <a:close/>
                <a:moveTo>
                  <a:pt x="36" y="44"/>
                </a:moveTo>
                <a:cubicBezTo>
                  <a:pt x="36" y="44"/>
                  <a:pt x="36" y="44"/>
                  <a:pt x="36" y="44"/>
                </a:cubicBezTo>
                <a:cubicBezTo>
                  <a:pt x="36" y="44"/>
                  <a:pt x="36" y="44"/>
                  <a:pt x="36" y="44"/>
                </a:cubicBezTo>
                <a:cubicBezTo>
                  <a:pt x="36" y="44"/>
                  <a:pt x="36" y="44"/>
                  <a:pt x="36" y="44"/>
                </a:cubicBezTo>
                <a:cubicBezTo>
                  <a:pt x="36" y="44"/>
                  <a:pt x="36" y="44"/>
                  <a:pt x="36" y="44"/>
                </a:cubicBezTo>
                <a:cubicBezTo>
                  <a:pt x="36" y="44"/>
                  <a:pt x="36" y="44"/>
                  <a:pt x="36" y="44"/>
                </a:cubicBezTo>
                <a:cubicBezTo>
                  <a:pt x="36" y="44"/>
                  <a:pt x="36" y="44"/>
                  <a:pt x="36" y="44"/>
                </a:cubicBezTo>
                <a:cubicBezTo>
                  <a:pt x="36" y="44"/>
                  <a:pt x="36" y="44"/>
                  <a:pt x="36" y="44"/>
                </a:cubicBezTo>
                <a:cubicBezTo>
                  <a:pt x="36" y="44"/>
                  <a:pt x="36" y="44"/>
                  <a:pt x="36" y="44"/>
                </a:cubicBezTo>
                <a:cubicBezTo>
                  <a:pt x="36" y="44"/>
                  <a:pt x="36" y="44"/>
                  <a:pt x="36" y="44"/>
                </a:cubicBezTo>
                <a:cubicBezTo>
                  <a:pt x="36" y="44"/>
                  <a:pt x="36" y="44"/>
                  <a:pt x="36" y="44"/>
                </a:cubicBezTo>
                <a:cubicBezTo>
                  <a:pt x="36" y="44"/>
                  <a:pt x="36" y="44"/>
                  <a:pt x="36" y="44"/>
                </a:cubicBezTo>
                <a:cubicBezTo>
                  <a:pt x="36" y="44"/>
                  <a:pt x="36" y="44"/>
                  <a:pt x="36" y="44"/>
                </a:cubicBezTo>
                <a:cubicBezTo>
                  <a:pt x="36" y="44"/>
                  <a:pt x="36" y="44"/>
                  <a:pt x="36" y="44"/>
                </a:cubicBezTo>
                <a:cubicBezTo>
                  <a:pt x="36" y="44"/>
                  <a:pt x="36" y="44"/>
                  <a:pt x="36" y="44"/>
                </a:cubicBezTo>
                <a:cubicBezTo>
                  <a:pt x="36" y="44"/>
                  <a:pt x="36" y="44"/>
                  <a:pt x="36" y="44"/>
                </a:cubicBezTo>
                <a:cubicBezTo>
                  <a:pt x="36" y="44"/>
                  <a:pt x="36" y="44"/>
                  <a:pt x="36" y="44"/>
                </a:cubicBezTo>
                <a:cubicBezTo>
                  <a:pt x="36" y="44"/>
                  <a:pt x="36" y="44"/>
                  <a:pt x="36" y="44"/>
                </a:cubicBezTo>
                <a:close/>
                <a:moveTo>
                  <a:pt x="46" y="43"/>
                </a:moveTo>
                <a:cubicBezTo>
                  <a:pt x="46" y="43"/>
                  <a:pt x="46" y="43"/>
                  <a:pt x="46" y="43"/>
                </a:cubicBezTo>
                <a:cubicBezTo>
                  <a:pt x="46" y="43"/>
                  <a:pt x="46" y="43"/>
                  <a:pt x="46" y="43"/>
                </a:cubicBezTo>
                <a:cubicBezTo>
                  <a:pt x="46" y="43"/>
                  <a:pt x="46" y="43"/>
                  <a:pt x="46" y="43"/>
                </a:cubicBezTo>
                <a:cubicBezTo>
                  <a:pt x="46" y="43"/>
                  <a:pt x="46" y="43"/>
                  <a:pt x="46" y="43"/>
                </a:cubicBezTo>
                <a:cubicBezTo>
                  <a:pt x="46" y="43"/>
                  <a:pt x="46" y="43"/>
                  <a:pt x="46" y="43"/>
                </a:cubicBezTo>
                <a:cubicBezTo>
                  <a:pt x="46" y="43"/>
                  <a:pt x="46" y="43"/>
                  <a:pt x="46" y="43"/>
                </a:cubicBezTo>
                <a:cubicBezTo>
                  <a:pt x="46" y="43"/>
                  <a:pt x="46" y="43"/>
                  <a:pt x="46" y="43"/>
                </a:cubicBezTo>
                <a:cubicBezTo>
                  <a:pt x="46" y="43"/>
                  <a:pt x="46" y="43"/>
                  <a:pt x="46" y="43"/>
                </a:cubicBezTo>
                <a:cubicBezTo>
                  <a:pt x="46" y="43"/>
                  <a:pt x="46" y="43"/>
                  <a:pt x="46" y="43"/>
                </a:cubicBezTo>
                <a:cubicBezTo>
                  <a:pt x="46" y="43"/>
                  <a:pt x="46" y="43"/>
                  <a:pt x="46" y="43"/>
                </a:cubicBezTo>
                <a:cubicBezTo>
                  <a:pt x="46" y="43"/>
                  <a:pt x="46" y="43"/>
                  <a:pt x="46" y="43"/>
                </a:cubicBezTo>
                <a:cubicBezTo>
                  <a:pt x="46" y="43"/>
                  <a:pt x="46" y="43"/>
                  <a:pt x="46" y="43"/>
                </a:cubicBezTo>
                <a:cubicBezTo>
                  <a:pt x="46" y="43"/>
                  <a:pt x="46" y="43"/>
                  <a:pt x="46" y="43"/>
                </a:cubicBezTo>
                <a:cubicBezTo>
                  <a:pt x="46" y="43"/>
                  <a:pt x="46" y="43"/>
                  <a:pt x="46" y="43"/>
                </a:cubicBezTo>
                <a:cubicBezTo>
                  <a:pt x="46" y="43"/>
                  <a:pt x="46" y="43"/>
                  <a:pt x="46" y="43"/>
                </a:cubicBezTo>
                <a:cubicBezTo>
                  <a:pt x="46" y="43"/>
                  <a:pt x="46" y="43"/>
                  <a:pt x="46" y="43"/>
                </a:cubicBezTo>
                <a:cubicBezTo>
                  <a:pt x="46" y="43"/>
                  <a:pt x="46" y="43"/>
                  <a:pt x="46" y="43"/>
                </a:cubicBezTo>
                <a:close/>
                <a:moveTo>
                  <a:pt x="46" y="45"/>
                </a:moveTo>
                <a:cubicBezTo>
                  <a:pt x="46" y="45"/>
                  <a:pt x="46" y="45"/>
                  <a:pt x="46" y="45"/>
                </a:cubicBezTo>
                <a:cubicBezTo>
                  <a:pt x="46" y="45"/>
                  <a:pt x="46" y="45"/>
                  <a:pt x="46" y="45"/>
                </a:cubicBezTo>
                <a:cubicBezTo>
                  <a:pt x="46" y="45"/>
                  <a:pt x="46" y="45"/>
                  <a:pt x="46" y="45"/>
                </a:cubicBezTo>
                <a:cubicBezTo>
                  <a:pt x="46" y="45"/>
                  <a:pt x="46" y="45"/>
                  <a:pt x="46" y="45"/>
                </a:cubicBezTo>
                <a:cubicBezTo>
                  <a:pt x="46" y="45"/>
                  <a:pt x="46" y="45"/>
                  <a:pt x="46" y="45"/>
                </a:cubicBezTo>
                <a:cubicBezTo>
                  <a:pt x="46" y="45"/>
                  <a:pt x="46" y="45"/>
                  <a:pt x="46" y="45"/>
                </a:cubicBezTo>
                <a:cubicBezTo>
                  <a:pt x="46" y="45"/>
                  <a:pt x="46" y="45"/>
                  <a:pt x="46" y="45"/>
                </a:cubicBezTo>
                <a:cubicBezTo>
                  <a:pt x="46" y="45"/>
                  <a:pt x="46" y="45"/>
                  <a:pt x="46" y="45"/>
                </a:cubicBezTo>
                <a:cubicBezTo>
                  <a:pt x="46" y="45"/>
                  <a:pt x="46" y="45"/>
                  <a:pt x="46" y="45"/>
                </a:cubicBezTo>
                <a:cubicBezTo>
                  <a:pt x="46" y="45"/>
                  <a:pt x="46" y="45"/>
                  <a:pt x="46" y="45"/>
                </a:cubicBezTo>
                <a:cubicBezTo>
                  <a:pt x="46" y="45"/>
                  <a:pt x="46" y="44"/>
                  <a:pt x="47" y="44"/>
                </a:cubicBezTo>
                <a:cubicBezTo>
                  <a:pt x="47" y="44"/>
                  <a:pt x="47" y="44"/>
                  <a:pt x="47" y="44"/>
                </a:cubicBezTo>
                <a:cubicBezTo>
                  <a:pt x="47" y="44"/>
                  <a:pt x="46" y="44"/>
                  <a:pt x="46" y="44"/>
                </a:cubicBezTo>
                <a:cubicBezTo>
                  <a:pt x="46" y="44"/>
                  <a:pt x="46" y="44"/>
                  <a:pt x="46" y="44"/>
                </a:cubicBezTo>
                <a:cubicBezTo>
                  <a:pt x="46" y="44"/>
                  <a:pt x="46" y="44"/>
                  <a:pt x="46" y="44"/>
                </a:cubicBezTo>
                <a:cubicBezTo>
                  <a:pt x="46" y="44"/>
                  <a:pt x="46" y="45"/>
                  <a:pt x="46" y="45"/>
                </a:cubicBezTo>
                <a:cubicBezTo>
                  <a:pt x="46" y="45"/>
                  <a:pt x="46" y="45"/>
                  <a:pt x="46" y="45"/>
                </a:cubicBezTo>
                <a:close/>
                <a:moveTo>
                  <a:pt x="38" y="76"/>
                </a:moveTo>
                <a:cubicBezTo>
                  <a:pt x="47" y="67"/>
                  <a:pt x="47" y="67"/>
                  <a:pt x="47" y="67"/>
                </a:cubicBezTo>
                <a:cubicBezTo>
                  <a:pt x="28" y="67"/>
                  <a:pt x="28" y="67"/>
                  <a:pt x="28" y="67"/>
                </a:cubicBezTo>
                <a:lnTo>
                  <a:pt x="38" y="76"/>
                </a:lnTo>
                <a:close/>
                <a:moveTo>
                  <a:pt x="38" y="0"/>
                </a:moveTo>
                <a:cubicBezTo>
                  <a:pt x="28" y="9"/>
                  <a:pt x="28" y="9"/>
                  <a:pt x="28" y="9"/>
                </a:cubicBezTo>
                <a:cubicBezTo>
                  <a:pt x="47" y="9"/>
                  <a:pt x="47" y="9"/>
                  <a:pt x="47" y="9"/>
                </a:cubicBezTo>
                <a:lnTo>
                  <a:pt x="38" y="0"/>
                </a:lnTo>
                <a:close/>
                <a:moveTo>
                  <a:pt x="9" y="48"/>
                </a:moveTo>
                <a:cubicBezTo>
                  <a:pt x="9" y="29"/>
                  <a:pt x="9" y="29"/>
                  <a:pt x="9" y="29"/>
                </a:cubicBezTo>
                <a:cubicBezTo>
                  <a:pt x="0" y="38"/>
                  <a:pt x="0" y="38"/>
                  <a:pt x="0" y="38"/>
                </a:cubicBezTo>
                <a:lnTo>
                  <a:pt x="9" y="48"/>
                </a:lnTo>
                <a:close/>
                <a:moveTo>
                  <a:pt x="67" y="29"/>
                </a:moveTo>
                <a:cubicBezTo>
                  <a:pt x="67" y="48"/>
                  <a:pt x="67" y="48"/>
                  <a:pt x="67" y="48"/>
                </a:cubicBezTo>
                <a:cubicBezTo>
                  <a:pt x="76" y="38"/>
                  <a:pt x="76" y="38"/>
                  <a:pt x="76" y="38"/>
                </a:cubicBezTo>
                <a:lnTo>
                  <a:pt x="67" y="29"/>
                </a:lnTo>
                <a:close/>
              </a:path>
            </a:pathLst>
          </a:custGeom>
          <a:solidFill>
            <a:srgbClr val="2A3542"/>
          </a:solidFill>
          <a:ln>
            <a:noFill/>
          </a:ln>
        </p:spPr>
        <p:txBody>
          <a:bodyPr vert="horz" wrap="square" lIns="91440" tIns="45720" rIns="91440" bIns="45720" numCol="1" anchor="t" anchorCtr="0" compatLnSpc="1">
            <a:prstTxWarp prst="textNoShape">
              <a:avLst/>
            </a:prstTxWarp>
          </a:bodyPr>
          <a:lstStyle/>
          <a:p>
            <a:endParaRPr lang="en-US" sz="1351" dirty="0"/>
          </a:p>
        </p:txBody>
      </p:sp>
      <p:cxnSp>
        <p:nvCxnSpPr>
          <p:cNvPr id="98" name="Straight Connector 62">
            <a:extLst>
              <a:ext uri="{FF2B5EF4-FFF2-40B4-BE49-F238E27FC236}">
                <a16:creationId xmlns:a16="http://schemas.microsoft.com/office/drawing/2014/main" id="{FD8B30F7-2A00-4132-AB93-823A17C73336}"/>
              </a:ext>
            </a:extLst>
          </p:cNvPr>
          <p:cNvCxnSpPr>
            <a:cxnSpLocks/>
          </p:cNvCxnSpPr>
          <p:nvPr/>
        </p:nvCxnSpPr>
        <p:spPr>
          <a:xfrm>
            <a:off x="6101504" y="5076852"/>
            <a:ext cx="203" cy="428109"/>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00" name="Title 1">
            <a:extLst>
              <a:ext uri="{FF2B5EF4-FFF2-40B4-BE49-F238E27FC236}">
                <a16:creationId xmlns:a16="http://schemas.microsoft.com/office/drawing/2014/main" id="{4A5225A0-EDD8-4E28-8CB0-8BA5D1EEE90C}"/>
              </a:ext>
            </a:extLst>
          </p:cNvPr>
          <p:cNvSpPr txBox="1"/>
          <p:nvPr/>
        </p:nvSpPr>
        <p:spPr>
          <a:xfrm>
            <a:off x="5024414" y="6112208"/>
            <a:ext cx="2625749" cy="277000"/>
          </a:xfrm>
          <a:prstGeom prst="rect">
            <a:avLst/>
          </a:prstGeom>
          <a:noFill/>
        </p:spPr>
        <p:txBody>
          <a:bodyPr wrap="square" rtlCol="0">
            <a:spAutoFit/>
          </a:bodyPr>
          <a:lstStyle/>
          <a:p>
            <a:r>
              <a:rPr lang="tr-TR" sz="1200" dirty="0">
                <a:latin typeface="+mj-lt"/>
              </a:rPr>
              <a:t>Yapısal Kablolama Çözümleri</a:t>
            </a:r>
          </a:p>
        </p:txBody>
      </p:sp>
      <p:pic>
        <p:nvPicPr>
          <p:cNvPr id="103" name="Grafik 102" descr="USB düz dolguyla">
            <a:extLst>
              <a:ext uri="{FF2B5EF4-FFF2-40B4-BE49-F238E27FC236}">
                <a16:creationId xmlns:a16="http://schemas.microsoft.com/office/drawing/2014/main" id="{495ECC4E-DFED-4CD7-802F-D279254E663A}"/>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5845622" y="5521531"/>
            <a:ext cx="491667" cy="491667"/>
          </a:xfrm>
          <a:prstGeom prst="rect">
            <a:avLst/>
          </a:prstGeom>
        </p:spPr>
      </p:pic>
      <p:grpSp>
        <p:nvGrpSpPr>
          <p:cNvPr id="110" name="Horse">
            <a:extLst>
              <a:ext uri="{FF2B5EF4-FFF2-40B4-BE49-F238E27FC236}">
                <a16:creationId xmlns:a16="http://schemas.microsoft.com/office/drawing/2014/main" id="{5CF507B4-1FAE-4449-A5CD-328336F9E21A}"/>
              </a:ext>
            </a:extLst>
          </p:cNvPr>
          <p:cNvGrpSpPr/>
          <p:nvPr/>
        </p:nvGrpSpPr>
        <p:grpSpPr>
          <a:xfrm>
            <a:off x="5360706" y="1405395"/>
            <a:ext cx="1471699" cy="2024715"/>
            <a:chOff x="1396969" y="804644"/>
            <a:chExt cx="2332037" cy="3208337"/>
          </a:xfrm>
        </p:grpSpPr>
        <p:sp>
          <p:nvSpPr>
            <p:cNvPr id="111" name="Freeform 29">
              <a:extLst>
                <a:ext uri="{FF2B5EF4-FFF2-40B4-BE49-F238E27FC236}">
                  <a16:creationId xmlns:a16="http://schemas.microsoft.com/office/drawing/2014/main" id="{801AB285-F523-4893-A777-AEE8A8DD41E9}"/>
                </a:ext>
              </a:extLst>
            </p:cNvPr>
            <p:cNvSpPr>
              <a:spLocks/>
            </p:cNvSpPr>
            <p:nvPr/>
          </p:nvSpPr>
          <p:spPr bwMode="auto">
            <a:xfrm>
              <a:off x="1396969" y="804644"/>
              <a:ext cx="2332037" cy="3208337"/>
            </a:xfrm>
            <a:custGeom>
              <a:avLst/>
              <a:gdLst>
                <a:gd name="T0" fmla="*/ 521 w 619"/>
                <a:gd name="T1" fmla="*/ 655 h 853"/>
                <a:gd name="T2" fmla="*/ 513 w 619"/>
                <a:gd name="T3" fmla="*/ 622 h 853"/>
                <a:gd name="T4" fmla="*/ 522 w 619"/>
                <a:gd name="T5" fmla="*/ 612 h 853"/>
                <a:gd name="T6" fmla="*/ 546 w 619"/>
                <a:gd name="T7" fmla="*/ 563 h 853"/>
                <a:gd name="T8" fmla="*/ 559 w 619"/>
                <a:gd name="T9" fmla="*/ 494 h 853"/>
                <a:gd name="T10" fmla="*/ 517 w 619"/>
                <a:gd name="T11" fmla="*/ 450 h 853"/>
                <a:gd name="T12" fmla="*/ 499 w 619"/>
                <a:gd name="T13" fmla="*/ 350 h 853"/>
                <a:gd name="T14" fmla="*/ 499 w 619"/>
                <a:gd name="T15" fmla="*/ 178 h 853"/>
                <a:gd name="T16" fmla="*/ 428 w 619"/>
                <a:gd name="T17" fmla="*/ 67 h 853"/>
                <a:gd name="T18" fmla="*/ 363 w 619"/>
                <a:gd name="T19" fmla="*/ 36 h 853"/>
                <a:gd name="T20" fmla="*/ 341 w 619"/>
                <a:gd name="T21" fmla="*/ 0 h 853"/>
                <a:gd name="T22" fmla="*/ 333 w 619"/>
                <a:gd name="T23" fmla="*/ 29 h 853"/>
                <a:gd name="T24" fmla="*/ 267 w 619"/>
                <a:gd name="T25" fmla="*/ 34 h 853"/>
                <a:gd name="T26" fmla="*/ 235 w 619"/>
                <a:gd name="T27" fmla="*/ 9 h 853"/>
                <a:gd name="T28" fmla="*/ 237 w 619"/>
                <a:gd name="T29" fmla="*/ 45 h 853"/>
                <a:gd name="T30" fmla="*/ 210 w 619"/>
                <a:gd name="T31" fmla="*/ 61 h 853"/>
                <a:gd name="T32" fmla="*/ 240 w 619"/>
                <a:gd name="T33" fmla="*/ 68 h 853"/>
                <a:gd name="T34" fmla="*/ 240 w 619"/>
                <a:gd name="T35" fmla="*/ 68 h 853"/>
                <a:gd name="T36" fmla="*/ 210 w 619"/>
                <a:gd name="T37" fmla="*/ 61 h 853"/>
                <a:gd name="T38" fmla="*/ 242 w 619"/>
                <a:gd name="T39" fmla="*/ 107 h 853"/>
                <a:gd name="T40" fmla="*/ 212 w 619"/>
                <a:gd name="T41" fmla="*/ 126 h 853"/>
                <a:gd name="T42" fmla="*/ 170 w 619"/>
                <a:gd name="T43" fmla="*/ 149 h 853"/>
                <a:gd name="T44" fmla="*/ 132 w 619"/>
                <a:gd name="T45" fmla="*/ 250 h 853"/>
                <a:gd name="T46" fmla="*/ 87 w 619"/>
                <a:gd name="T47" fmla="*/ 300 h 853"/>
                <a:gd name="T48" fmla="*/ 98 w 619"/>
                <a:gd name="T49" fmla="*/ 350 h 853"/>
                <a:gd name="T50" fmla="*/ 120 w 619"/>
                <a:gd name="T51" fmla="*/ 374 h 853"/>
                <a:gd name="T52" fmla="*/ 155 w 619"/>
                <a:gd name="T53" fmla="*/ 382 h 853"/>
                <a:gd name="T54" fmla="*/ 226 w 619"/>
                <a:gd name="T55" fmla="*/ 335 h 853"/>
                <a:gd name="T56" fmla="*/ 250 w 619"/>
                <a:gd name="T57" fmla="*/ 329 h 853"/>
                <a:gd name="T58" fmla="*/ 250 w 619"/>
                <a:gd name="T59" fmla="*/ 329 h 853"/>
                <a:gd name="T60" fmla="*/ 214 w 619"/>
                <a:gd name="T61" fmla="*/ 484 h 853"/>
                <a:gd name="T62" fmla="*/ 182 w 619"/>
                <a:gd name="T63" fmla="*/ 531 h 853"/>
                <a:gd name="T64" fmla="*/ 137 w 619"/>
                <a:gd name="T65" fmla="*/ 612 h 853"/>
                <a:gd name="T66" fmla="*/ 144 w 619"/>
                <a:gd name="T67" fmla="*/ 638 h 853"/>
                <a:gd name="T68" fmla="*/ 0 w 619"/>
                <a:gd name="T69" fmla="*/ 691 h 853"/>
                <a:gd name="T70" fmla="*/ 0 w 619"/>
                <a:gd name="T71" fmla="*/ 737 h 853"/>
                <a:gd name="T72" fmla="*/ 310 w 619"/>
                <a:gd name="T73" fmla="*/ 853 h 853"/>
                <a:gd name="T74" fmla="*/ 619 w 619"/>
                <a:gd name="T75" fmla="*/ 737 h 853"/>
                <a:gd name="T76" fmla="*/ 619 w 619"/>
                <a:gd name="T77" fmla="*/ 691 h 853"/>
                <a:gd name="T78" fmla="*/ 521 w 619"/>
                <a:gd name="T79" fmla="*/ 655 h 8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619" h="853">
                  <a:moveTo>
                    <a:pt x="521" y="655"/>
                  </a:moveTo>
                  <a:cubicBezTo>
                    <a:pt x="526" y="640"/>
                    <a:pt x="520" y="628"/>
                    <a:pt x="513" y="622"/>
                  </a:cubicBezTo>
                  <a:cubicBezTo>
                    <a:pt x="519" y="616"/>
                    <a:pt x="522" y="612"/>
                    <a:pt x="522" y="612"/>
                  </a:cubicBezTo>
                  <a:cubicBezTo>
                    <a:pt x="522" y="612"/>
                    <a:pt x="538" y="590"/>
                    <a:pt x="546" y="563"/>
                  </a:cubicBezTo>
                  <a:cubicBezTo>
                    <a:pt x="554" y="536"/>
                    <a:pt x="559" y="494"/>
                    <a:pt x="559" y="494"/>
                  </a:cubicBezTo>
                  <a:cubicBezTo>
                    <a:pt x="559" y="494"/>
                    <a:pt x="538" y="477"/>
                    <a:pt x="517" y="450"/>
                  </a:cubicBezTo>
                  <a:cubicBezTo>
                    <a:pt x="510" y="431"/>
                    <a:pt x="500" y="394"/>
                    <a:pt x="499" y="350"/>
                  </a:cubicBezTo>
                  <a:cubicBezTo>
                    <a:pt x="498" y="300"/>
                    <a:pt x="510" y="252"/>
                    <a:pt x="499" y="178"/>
                  </a:cubicBezTo>
                  <a:cubicBezTo>
                    <a:pt x="492" y="130"/>
                    <a:pt x="465" y="92"/>
                    <a:pt x="428" y="67"/>
                  </a:cubicBezTo>
                  <a:cubicBezTo>
                    <a:pt x="416" y="59"/>
                    <a:pt x="392" y="45"/>
                    <a:pt x="363" y="36"/>
                  </a:cubicBezTo>
                  <a:cubicBezTo>
                    <a:pt x="353" y="17"/>
                    <a:pt x="341" y="0"/>
                    <a:pt x="341" y="0"/>
                  </a:cubicBezTo>
                  <a:cubicBezTo>
                    <a:pt x="341" y="0"/>
                    <a:pt x="338" y="7"/>
                    <a:pt x="333" y="29"/>
                  </a:cubicBezTo>
                  <a:cubicBezTo>
                    <a:pt x="308" y="25"/>
                    <a:pt x="286" y="28"/>
                    <a:pt x="267" y="34"/>
                  </a:cubicBezTo>
                  <a:cubicBezTo>
                    <a:pt x="253" y="21"/>
                    <a:pt x="235" y="9"/>
                    <a:pt x="235" y="9"/>
                  </a:cubicBezTo>
                  <a:cubicBezTo>
                    <a:pt x="235" y="9"/>
                    <a:pt x="236" y="29"/>
                    <a:pt x="237" y="45"/>
                  </a:cubicBezTo>
                  <a:cubicBezTo>
                    <a:pt x="220" y="53"/>
                    <a:pt x="210" y="61"/>
                    <a:pt x="210" y="61"/>
                  </a:cubicBezTo>
                  <a:cubicBezTo>
                    <a:pt x="240" y="68"/>
                    <a:pt x="240" y="68"/>
                    <a:pt x="240" y="68"/>
                  </a:cubicBezTo>
                  <a:cubicBezTo>
                    <a:pt x="240" y="68"/>
                    <a:pt x="240" y="68"/>
                    <a:pt x="240" y="68"/>
                  </a:cubicBezTo>
                  <a:cubicBezTo>
                    <a:pt x="210" y="61"/>
                    <a:pt x="210" y="61"/>
                    <a:pt x="210" y="61"/>
                  </a:cubicBezTo>
                  <a:cubicBezTo>
                    <a:pt x="242" y="107"/>
                    <a:pt x="242" y="107"/>
                    <a:pt x="242" y="107"/>
                  </a:cubicBezTo>
                  <a:cubicBezTo>
                    <a:pt x="231" y="114"/>
                    <a:pt x="220" y="122"/>
                    <a:pt x="212" y="126"/>
                  </a:cubicBezTo>
                  <a:cubicBezTo>
                    <a:pt x="188" y="140"/>
                    <a:pt x="170" y="149"/>
                    <a:pt x="170" y="149"/>
                  </a:cubicBezTo>
                  <a:cubicBezTo>
                    <a:pt x="170" y="149"/>
                    <a:pt x="157" y="216"/>
                    <a:pt x="132" y="250"/>
                  </a:cubicBezTo>
                  <a:cubicBezTo>
                    <a:pt x="107" y="284"/>
                    <a:pt x="87" y="300"/>
                    <a:pt x="87" y="300"/>
                  </a:cubicBezTo>
                  <a:cubicBezTo>
                    <a:pt x="87" y="300"/>
                    <a:pt x="82" y="327"/>
                    <a:pt x="98" y="350"/>
                  </a:cubicBezTo>
                  <a:cubicBezTo>
                    <a:pt x="114" y="373"/>
                    <a:pt x="120" y="374"/>
                    <a:pt x="120" y="374"/>
                  </a:cubicBezTo>
                  <a:cubicBezTo>
                    <a:pt x="155" y="382"/>
                    <a:pt x="155" y="382"/>
                    <a:pt x="155" y="382"/>
                  </a:cubicBezTo>
                  <a:cubicBezTo>
                    <a:pt x="155" y="382"/>
                    <a:pt x="201" y="346"/>
                    <a:pt x="226" y="335"/>
                  </a:cubicBezTo>
                  <a:cubicBezTo>
                    <a:pt x="232" y="333"/>
                    <a:pt x="240" y="331"/>
                    <a:pt x="250" y="329"/>
                  </a:cubicBezTo>
                  <a:cubicBezTo>
                    <a:pt x="250" y="329"/>
                    <a:pt x="250" y="329"/>
                    <a:pt x="250" y="329"/>
                  </a:cubicBezTo>
                  <a:cubicBezTo>
                    <a:pt x="251" y="365"/>
                    <a:pt x="249" y="438"/>
                    <a:pt x="214" y="484"/>
                  </a:cubicBezTo>
                  <a:cubicBezTo>
                    <a:pt x="202" y="500"/>
                    <a:pt x="191" y="516"/>
                    <a:pt x="182" y="531"/>
                  </a:cubicBezTo>
                  <a:cubicBezTo>
                    <a:pt x="153" y="576"/>
                    <a:pt x="137" y="612"/>
                    <a:pt x="137" y="612"/>
                  </a:cubicBezTo>
                  <a:cubicBezTo>
                    <a:pt x="137" y="612"/>
                    <a:pt x="140" y="624"/>
                    <a:pt x="144" y="638"/>
                  </a:cubicBezTo>
                  <a:cubicBezTo>
                    <a:pt x="0" y="691"/>
                    <a:pt x="0" y="691"/>
                    <a:pt x="0" y="691"/>
                  </a:cubicBezTo>
                  <a:cubicBezTo>
                    <a:pt x="0" y="737"/>
                    <a:pt x="0" y="737"/>
                    <a:pt x="0" y="737"/>
                  </a:cubicBezTo>
                  <a:cubicBezTo>
                    <a:pt x="310" y="853"/>
                    <a:pt x="310" y="853"/>
                    <a:pt x="310" y="853"/>
                  </a:cubicBezTo>
                  <a:cubicBezTo>
                    <a:pt x="619" y="737"/>
                    <a:pt x="619" y="737"/>
                    <a:pt x="619" y="737"/>
                  </a:cubicBezTo>
                  <a:cubicBezTo>
                    <a:pt x="619" y="691"/>
                    <a:pt x="619" y="691"/>
                    <a:pt x="619" y="691"/>
                  </a:cubicBezTo>
                  <a:lnTo>
                    <a:pt x="521" y="655"/>
                  </a:lnTo>
                  <a:close/>
                </a:path>
              </a:pathLst>
            </a:custGeom>
            <a:solidFill>
              <a:schemeClr val="bg1">
                <a:lumMod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112" name="Freeform 34">
              <a:extLst>
                <a:ext uri="{FF2B5EF4-FFF2-40B4-BE49-F238E27FC236}">
                  <a16:creationId xmlns:a16="http://schemas.microsoft.com/office/drawing/2014/main" id="{5627DEEE-D1F9-4D50-9B73-2AF88114773E}"/>
                </a:ext>
              </a:extLst>
            </p:cNvPr>
            <p:cNvSpPr>
              <a:spLocks/>
            </p:cNvSpPr>
            <p:nvPr/>
          </p:nvSpPr>
          <p:spPr bwMode="auto">
            <a:xfrm>
              <a:off x="1396969" y="2971581"/>
              <a:ext cx="2332037" cy="868362"/>
            </a:xfrm>
            <a:custGeom>
              <a:avLst/>
              <a:gdLst>
                <a:gd name="T0" fmla="*/ 736 w 1469"/>
                <a:gd name="T1" fmla="*/ 0 h 547"/>
                <a:gd name="T2" fmla="*/ 0 w 1469"/>
                <a:gd name="T3" fmla="*/ 272 h 547"/>
                <a:gd name="T4" fmla="*/ 736 w 1469"/>
                <a:gd name="T5" fmla="*/ 547 h 547"/>
                <a:gd name="T6" fmla="*/ 1469 w 1469"/>
                <a:gd name="T7" fmla="*/ 272 h 547"/>
                <a:gd name="T8" fmla="*/ 736 w 1469"/>
                <a:gd name="T9" fmla="*/ 0 h 547"/>
              </a:gdLst>
              <a:ahLst/>
              <a:cxnLst>
                <a:cxn ang="0">
                  <a:pos x="T0" y="T1"/>
                </a:cxn>
                <a:cxn ang="0">
                  <a:pos x="T2" y="T3"/>
                </a:cxn>
                <a:cxn ang="0">
                  <a:pos x="T4" y="T5"/>
                </a:cxn>
                <a:cxn ang="0">
                  <a:pos x="T6" y="T7"/>
                </a:cxn>
                <a:cxn ang="0">
                  <a:pos x="T8" y="T9"/>
                </a:cxn>
              </a:cxnLst>
              <a:rect l="0" t="0" r="r" b="b"/>
              <a:pathLst>
                <a:path w="1469" h="547">
                  <a:moveTo>
                    <a:pt x="736" y="0"/>
                  </a:moveTo>
                  <a:lnTo>
                    <a:pt x="0" y="272"/>
                  </a:lnTo>
                  <a:lnTo>
                    <a:pt x="736" y="547"/>
                  </a:lnTo>
                  <a:lnTo>
                    <a:pt x="1469" y="272"/>
                  </a:lnTo>
                  <a:lnTo>
                    <a:pt x="736" y="0"/>
                  </a:lnTo>
                  <a:close/>
                </a:path>
              </a:pathLst>
            </a:custGeom>
            <a:gradFill>
              <a:gsLst>
                <a:gs pos="100000">
                  <a:schemeClr val="bg1">
                    <a:lumMod val="65000"/>
                  </a:schemeClr>
                </a:gs>
                <a:gs pos="0">
                  <a:schemeClr val="tx1">
                    <a:lumMod val="65000"/>
                    <a:lumOff val="35000"/>
                  </a:schemeClr>
                </a:gs>
              </a:gsLst>
              <a:lin ang="4200000" scaled="0"/>
            </a:gradFill>
            <a:ln>
              <a:noFill/>
            </a:ln>
          </p:spPr>
          <p:txBody>
            <a:bodyPr vert="horz" wrap="square" lIns="91440" tIns="45721" rIns="91440" bIns="45721" numCol="1" anchor="t" anchorCtr="0" compatLnSpc="1">
              <a:prstTxWarp prst="textNoShape">
                <a:avLst/>
              </a:prstTxWarp>
            </a:bodyPr>
            <a:lstStyle/>
            <a:p>
              <a:endParaRPr lang="en-US" sz="1801"/>
            </a:p>
          </p:txBody>
        </p:sp>
        <p:sp>
          <p:nvSpPr>
            <p:cNvPr id="113" name="Freeform 30">
              <a:extLst>
                <a:ext uri="{FF2B5EF4-FFF2-40B4-BE49-F238E27FC236}">
                  <a16:creationId xmlns:a16="http://schemas.microsoft.com/office/drawing/2014/main" id="{E354643F-F97C-41EA-BCFA-33FE82AE5BA3}"/>
                </a:ext>
              </a:extLst>
            </p:cNvPr>
            <p:cNvSpPr>
              <a:spLocks/>
            </p:cNvSpPr>
            <p:nvPr/>
          </p:nvSpPr>
          <p:spPr bwMode="auto">
            <a:xfrm>
              <a:off x="1893856" y="1474569"/>
              <a:ext cx="795337" cy="766762"/>
            </a:xfrm>
            <a:custGeom>
              <a:avLst/>
              <a:gdLst>
                <a:gd name="T0" fmla="*/ 199 w 211"/>
                <a:gd name="T1" fmla="*/ 52 h 204"/>
                <a:gd name="T2" fmla="*/ 144 w 211"/>
                <a:gd name="T3" fmla="*/ 0 h 204"/>
                <a:gd name="T4" fmla="*/ 84 w 211"/>
                <a:gd name="T5" fmla="*/ 81 h 204"/>
                <a:gd name="T6" fmla="*/ 5 w 211"/>
                <a:gd name="T7" fmla="*/ 140 h 204"/>
                <a:gd name="T8" fmla="*/ 5 w 211"/>
                <a:gd name="T9" fmla="*/ 167 h 204"/>
                <a:gd name="T10" fmla="*/ 23 w 211"/>
                <a:gd name="T11" fmla="*/ 204 h 204"/>
                <a:gd name="T12" fmla="*/ 94 w 211"/>
                <a:gd name="T13" fmla="*/ 157 h 204"/>
                <a:gd name="T14" fmla="*/ 202 w 211"/>
                <a:gd name="T15" fmla="*/ 140 h 204"/>
                <a:gd name="T16" fmla="*/ 199 w 211"/>
                <a:gd name="T17" fmla="*/ 52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1" h="204">
                  <a:moveTo>
                    <a:pt x="199" y="52"/>
                  </a:moveTo>
                  <a:cubicBezTo>
                    <a:pt x="184" y="10"/>
                    <a:pt x="144" y="0"/>
                    <a:pt x="144" y="0"/>
                  </a:cubicBezTo>
                  <a:cubicBezTo>
                    <a:pt x="144" y="0"/>
                    <a:pt x="116" y="49"/>
                    <a:pt x="84" y="81"/>
                  </a:cubicBezTo>
                  <a:cubicBezTo>
                    <a:pt x="52" y="113"/>
                    <a:pt x="5" y="140"/>
                    <a:pt x="5" y="140"/>
                  </a:cubicBezTo>
                  <a:cubicBezTo>
                    <a:pt x="5" y="140"/>
                    <a:pt x="0" y="151"/>
                    <a:pt x="5" y="167"/>
                  </a:cubicBezTo>
                  <a:cubicBezTo>
                    <a:pt x="10" y="183"/>
                    <a:pt x="23" y="204"/>
                    <a:pt x="23" y="204"/>
                  </a:cubicBezTo>
                  <a:cubicBezTo>
                    <a:pt x="23" y="204"/>
                    <a:pt x="69" y="168"/>
                    <a:pt x="94" y="157"/>
                  </a:cubicBezTo>
                  <a:cubicBezTo>
                    <a:pt x="119" y="146"/>
                    <a:pt x="202" y="140"/>
                    <a:pt x="202" y="140"/>
                  </a:cubicBezTo>
                  <a:cubicBezTo>
                    <a:pt x="202" y="140"/>
                    <a:pt x="211" y="85"/>
                    <a:pt x="199" y="52"/>
                  </a:cubicBezTo>
                  <a:close/>
                </a:path>
              </a:pathLst>
            </a:custGeom>
            <a:gradFill>
              <a:gsLst>
                <a:gs pos="100000">
                  <a:schemeClr val="bg1">
                    <a:lumMod val="75000"/>
                  </a:schemeClr>
                </a:gs>
                <a:gs pos="0">
                  <a:schemeClr val="tx1">
                    <a:lumMod val="65000"/>
                    <a:lumOff val="35000"/>
                  </a:schemeClr>
                </a:gs>
              </a:gsLst>
              <a:lin ang="4800000" scaled="0"/>
            </a:gradFill>
            <a:ln>
              <a:noFill/>
            </a:ln>
          </p:spPr>
          <p:txBody>
            <a:bodyPr vert="horz" wrap="square" lIns="91440" tIns="45721" rIns="91440" bIns="45721" numCol="1" anchor="t" anchorCtr="0" compatLnSpc="1">
              <a:prstTxWarp prst="textNoShape">
                <a:avLst/>
              </a:prstTxWarp>
            </a:bodyPr>
            <a:lstStyle/>
            <a:p>
              <a:endParaRPr lang="en-US" sz="1801"/>
            </a:p>
          </p:txBody>
        </p:sp>
        <p:sp>
          <p:nvSpPr>
            <p:cNvPr id="114" name="Freeform 31">
              <a:extLst>
                <a:ext uri="{FF2B5EF4-FFF2-40B4-BE49-F238E27FC236}">
                  <a16:creationId xmlns:a16="http://schemas.microsoft.com/office/drawing/2014/main" id="{49B4073D-75AA-4D65-8227-6CBC84D1E130}"/>
                </a:ext>
              </a:extLst>
            </p:cNvPr>
            <p:cNvSpPr>
              <a:spLocks/>
            </p:cNvSpPr>
            <p:nvPr/>
          </p:nvSpPr>
          <p:spPr bwMode="auto">
            <a:xfrm>
              <a:off x="2609819" y="1199931"/>
              <a:ext cx="893762" cy="2049462"/>
            </a:xfrm>
            <a:custGeom>
              <a:avLst/>
              <a:gdLst>
                <a:gd name="T0" fmla="*/ 12 w 237"/>
                <a:gd name="T1" fmla="*/ 213 h 545"/>
                <a:gd name="T2" fmla="*/ 52 w 237"/>
                <a:gd name="T3" fmla="*/ 167 h 545"/>
                <a:gd name="T4" fmla="*/ 65 w 237"/>
                <a:gd name="T5" fmla="*/ 0 h 545"/>
                <a:gd name="T6" fmla="*/ 137 w 237"/>
                <a:gd name="T7" fmla="*/ 105 h 545"/>
                <a:gd name="T8" fmla="*/ 160 w 237"/>
                <a:gd name="T9" fmla="*/ 277 h 545"/>
                <a:gd name="T10" fmla="*/ 237 w 237"/>
                <a:gd name="T11" fmla="*/ 389 h 545"/>
                <a:gd name="T12" fmla="*/ 183 w 237"/>
                <a:gd name="T13" fmla="*/ 449 h 545"/>
                <a:gd name="T14" fmla="*/ 0 w 237"/>
                <a:gd name="T15" fmla="*/ 545 h 545"/>
                <a:gd name="T16" fmla="*/ 29 w 237"/>
                <a:gd name="T17" fmla="*/ 380 h 545"/>
                <a:gd name="T18" fmla="*/ 12 w 237"/>
                <a:gd name="T19" fmla="*/ 213 h 5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7" h="545">
                  <a:moveTo>
                    <a:pt x="12" y="213"/>
                  </a:moveTo>
                  <a:cubicBezTo>
                    <a:pt x="12" y="213"/>
                    <a:pt x="25" y="211"/>
                    <a:pt x="52" y="167"/>
                  </a:cubicBezTo>
                  <a:cubicBezTo>
                    <a:pt x="98" y="92"/>
                    <a:pt x="65" y="0"/>
                    <a:pt x="65" y="0"/>
                  </a:cubicBezTo>
                  <a:cubicBezTo>
                    <a:pt x="65" y="0"/>
                    <a:pt x="125" y="33"/>
                    <a:pt x="137" y="105"/>
                  </a:cubicBezTo>
                  <a:cubicBezTo>
                    <a:pt x="149" y="178"/>
                    <a:pt x="152" y="240"/>
                    <a:pt x="160" y="277"/>
                  </a:cubicBezTo>
                  <a:cubicBezTo>
                    <a:pt x="173" y="336"/>
                    <a:pt x="237" y="389"/>
                    <a:pt x="237" y="389"/>
                  </a:cubicBezTo>
                  <a:cubicBezTo>
                    <a:pt x="237" y="389"/>
                    <a:pt x="227" y="411"/>
                    <a:pt x="183" y="449"/>
                  </a:cubicBezTo>
                  <a:cubicBezTo>
                    <a:pt x="140" y="487"/>
                    <a:pt x="0" y="545"/>
                    <a:pt x="0" y="545"/>
                  </a:cubicBezTo>
                  <a:cubicBezTo>
                    <a:pt x="19" y="461"/>
                    <a:pt x="22" y="462"/>
                    <a:pt x="29" y="380"/>
                  </a:cubicBezTo>
                  <a:cubicBezTo>
                    <a:pt x="36" y="300"/>
                    <a:pt x="12" y="213"/>
                    <a:pt x="12" y="213"/>
                  </a:cubicBezTo>
                  <a:close/>
                </a:path>
              </a:pathLst>
            </a:custGeom>
            <a:gradFill>
              <a:gsLst>
                <a:gs pos="100000">
                  <a:schemeClr val="bg1">
                    <a:lumMod val="85000"/>
                  </a:schemeClr>
                </a:gs>
                <a:gs pos="0">
                  <a:schemeClr val="bg1">
                    <a:lumMod val="50000"/>
                  </a:schemeClr>
                </a:gs>
              </a:gsLst>
              <a:lin ang="6000000" scaled="0"/>
            </a:gradFill>
            <a:ln>
              <a:noFill/>
            </a:ln>
          </p:spPr>
          <p:txBody>
            <a:bodyPr vert="horz" wrap="square" lIns="91440" tIns="45721" rIns="91440" bIns="45721" numCol="1" anchor="t" anchorCtr="0" compatLnSpc="1">
              <a:prstTxWarp prst="textNoShape">
                <a:avLst/>
              </a:prstTxWarp>
            </a:bodyPr>
            <a:lstStyle/>
            <a:p>
              <a:endParaRPr lang="en-US" sz="1801" dirty="0"/>
            </a:p>
          </p:txBody>
        </p:sp>
        <p:sp>
          <p:nvSpPr>
            <p:cNvPr id="115" name="Freeform 32">
              <a:extLst>
                <a:ext uri="{FF2B5EF4-FFF2-40B4-BE49-F238E27FC236}">
                  <a16:creationId xmlns:a16="http://schemas.microsoft.com/office/drawing/2014/main" id="{8AD8EDBD-C681-444A-8F54-0267304FE04E}"/>
                </a:ext>
              </a:extLst>
            </p:cNvPr>
            <p:cNvSpPr>
              <a:spLocks/>
            </p:cNvSpPr>
            <p:nvPr/>
          </p:nvSpPr>
          <p:spPr bwMode="auto">
            <a:xfrm>
              <a:off x="1912906" y="2000031"/>
              <a:ext cx="833437" cy="1282700"/>
            </a:xfrm>
            <a:custGeom>
              <a:avLst/>
              <a:gdLst>
                <a:gd name="T0" fmla="*/ 113 w 221"/>
                <a:gd name="T1" fmla="*/ 11 h 341"/>
                <a:gd name="T2" fmla="*/ 77 w 221"/>
                <a:gd name="T3" fmla="*/ 166 h 341"/>
                <a:gd name="T4" fmla="*/ 45 w 221"/>
                <a:gd name="T5" fmla="*/ 213 h 341"/>
                <a:gd name="T6" fmla="*/ 0 w 221"/>
                <a:gd name="T7" fmla="*/ 294 h 341"/>
                <a:gd name="T8" fmla="*/ 84 w 221"/>
                <a:gd name="T9" fmla="*/ 337 h 341"/>
                <a:gd name="T10" fmla="*/ 185 w 221"/>
                <a:gd name="T11" fmla="*/ 332 h 341"/>
                <a:gd name="T12" fmla="*/ 214 w 221"/>
                <a:gd name="T13" fmla="*/ 167 h 341"/>
                <a:gd name="T14" fmla="*/ 197 w 221"/>
                <a:gd name="T15" fmla="*/ 0 h 341"/>
                <a:gd name="T16" fmla="*/ 113 w 221"/>
                <a:gd name="T17" fmla="*/ 11 h 3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1" h="341">
                  <a:moveTo>
                    <a:pt x="113" y="11"/>
                  </a:moveTo>
                  <a:cubicBezTo>
                    <a:pt x="114" y="47"/>
                    <a:pt x="112" y="120"/>
                    <a:pt x="77" y="166"/>
                  </a:cubicBezTo>
                  <a:cubicBezTo>
                    <a:pt x="65" y="182"/>
                    <a:pt x="54" y="198"/>
                    <a:pt x="45" y="213"/>
                  </a:cubicBezTo>
                  <a:cubicBezTo>
                    <a:pt x="16" y="258"/>
                    <a:pt x="0" y="294"/>
                    <a:pt x="0" y="294"/>
                  </a:cubicBezTo>
                  <a:cubicBezTo>
                    <a:pt x="0" y="294"/>
                    <a:pt x="51" y="333"/>
                    <a:pt x="84" y="337"/>
                  </a:cubicBezTo>
                  <a:cubicBezTo>
                    <a:pt x="117" y="341"/>
                    <a:pt x="185" y="332"/>
                    <a:pt x="185" y="332"/>
                  </a:cubicBezTo>
                  <a:cubicBezTo>
                    <a:pt x="204" y="248"/>
                    <a:pt x="207" y="249"/>
                    <a:pt x="214" y="167"/>
                  </a:cubicBezTo>
                  <a:cubicBezTo>
                    <a:pt x="221" y="87"/>
                    <a:pt x="197" y="0"/>
                    <a:pt x="197" y="0"/>
                  </a:cubicBezTo>
                  <a:cubicBezTo>
                    <a:pt x="197" y="0"/>
                    <a:pt x="147" y="4"/>
                    <a:pt x="113" y="11"/>
                  </a:cubicBezTo>
                  <a:close/>
                </a:path>
              </a:pathLst>
            </a:custGeom>
            <a:gradFill>
              <a:gsLst>
                <a:gs pos="100000">
                  <a:schemeClr val="bg1">
                    <a:lumMod val="65000"/>
                  </a:schemeClr>
                </a:gs>
                <a:gs pos="0">
                  <a:schemeClr val="tx1">
                    <a:lumMod val="65000"/>
                    <a:lumOff val="35000"/>
                  </a:schemeClr>
                </a:gs>
              </a:gsLst>
              <a:lin ang="4200000" scaled="0"/>
            </a:gradFill>
            <a:ln>
              <a:noFill/>
            </a:ln>
          </p:spPr>
          <p:txBody>
            <a:bodyPr vert="horz" wrap="square" lIns="91440" tIns="45721" rIns="91440" bIns="45721" numCol="1" anchor="t" anchorCtr="0" compatLnSpc="1">
              <a:prstTxWarp prst="textNoShape">
                <a:avLst/>
              </a:prstTxWarp>
            </a:bodyPr>
            <a:lstStyle/>
            <a:p>
              <a:endParaRPr lang="en-US" sz="1801"/>
            </a:p>
          </p:txBody>
        </p:sp>
        <p:sp>
          <p:nvSpPr>
            <p:cNvPr id="116" name="Freeform 33">
              <a:extLst>
                <a:ext uri="{FF2B5EF4-FFF2-40B4-BE49-F238E27FC236}">
                  <a16:creationId xmlns:a16="http://schemas.microsoft.com/office/drawing/2014/main" id="{D3AD00F7-1319-41A2-852A-940B9F0723E8}"/>
                </a:ext>
              </a:extLst>
            </p:cNvPr>
            <p:cNvSpPr>
              <a:spLocks/>
            </p:cNvSpPr>
            <p:nvPr/>
          </p:nvSpPr>
          <p:spPr bwMode="auto">
            <a:xfrm>
              <a:off x="2119281" y="3144619"/>
              <a:ext cx="1274762" cy="544512"/>
            </a:xfrm>
            <a:custGeom>
              <a:avLst/>
              <a:gdLst>
                <a:gd name="T0" fmla="*/ 228 w 338"/>
                <a:gd name="T1" fmla="*/ 71 h 145"/>
                <a:gd name="T2" fmla="*/ 90 w 338"/>
                <a:gd name="T3" fmla="*/ 113 h 145"/>
                <a:gd name="T4" fmla="*/ 25 w 338"/>
                <a:gd name="T5" fmla="*/ 109 h 145"/>
                <a:gd name="T6" fmla="*/ 0 w 338"/>
                <a:gd name="T7" fmla="*/ 98 h 145"/>
                <a:gd name="T8" fmla="*/ 38 w 338"/>
                <a:gd name="T9" fmla="*/ 130 h 145"/>
                <a:gd name="T10" fmla="*/ 177 w 338"/>
                <a:gd name="T11" fmla="*/ 130 h 145"/>
                <a:gd name="T12" fmla="*/ 322 w 338"/>
                <a:gd name="T13" fmla="*/ 44 h 145"/>
                <a:gd name="T14" fmla="*/ 321 w 338"/>
                <a:gd name="T15" fmla="*/ 0 h 145"/>
                <a:gd name="T16" fmla="*/ 228 w 338"/>
                <a:gd name="T17" fmla="*/ 71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8" h="145">
                  <a:moveTo>
                    <a:pt x="228" y="71"/>
                  </a:moveTo>
                  <a:cubicBezTo>
                    <a:pt x="156" y="114"/>
                    <a:pt x="90" y="113"/>
                    <a:pt x="90" y="113"/>
                  </a:cubicBezTo>
                  <a:cubicBezTo>
                    <a:pt x="90" y="113"/>
                    <a:pt x="54" y="119"/>
                    <a:pt x="25" y="109"/>
                  </a:cubicBezTo>
                  <a:cubicBezTo>
                    <a:pt x="15" y="105"/>
                    <a:pt x="7" y="102"/>
                    <a:pt x="0" y="98"/>
                  </a:cubicBezTo>
                  <a:cubicBezTo>
                    <a:pt x="6" y="107"/>
                    <a:pt x="18" y="121"/>
                    <a:pt x="38" y="130"/>
                  </a:cubicBezTo>
                  <a:cubicBezTo>
                    <a:pt x="54" y="138"/>
                    <a:pt x="123" y="145"/>
                    <a:pt x="177" y="130"/>
                  </a:cubicBezTo>
                  <a:cubicBezTo>
                    <a:pt x="231" y="115"/>
                    <a:pt x="314" y="55"/>
                    <a:pt x="322" y="44"/>
                  </a:cubicBezTo>
                  <a:cubicBezTo>
                    <a:pt x="338" y="24"/>
                    <a:pt x="329" y="8"/>
                    <a:pt x="321" y="0"/>
                  </a:cubicBezTo>
                  <a:cubicBezTo>
                    <a:pt x="308" y="13"/>
                    <a:pt x="278" y="41"/>
                    <a:pt x="228" y="71"/>
                  </a:cubicBezTo>
                  <a:close/>
                </a:path>
              </a:pathLst>
            </a:custGeom>
            <a:gradFill>
              <a:gsLst>
                <a:gs pos="100000">
                  <a:schemeClr val="bg1">
                    <a:lumMod val="50000"/>
                  </a:schemeClr>
                </a:gs>
                <a:gs pos="0">
                  <a:schemeClr val="tx1">
                    <a:lumMod val="65000"/>
                    <a:lumOff val="35000"/>
                  </a:schemeClr>
                </a:gs>
              </a:gsLst>
              <a:lin ang="0" scaled="0"/>
            </a:gradFill>
            <a:ln>
              <a:noFill/>
            </a:ln>
          </p:spPr>
          <p:txBody>
            <a:bodyPr vert="horz" wrap="square" lIns="91440" tIns="45721" rIns="91440" bIns="45721" numCol="1" anchor="t" anchorCtr="0" compatLnSpc="1">
              <a:prstTxWarp prst="textNoShape">
                <a:avLst/>
              </a:prstTxWarp>
            </a:bodyPr>
            <a:lstStyle/>
            <a:p>
              <a:endParaRPr lang="en-US" sz="1801"/>
            </a:p>
          </p:txBody>
        </p:sp>
        <p:sp>
          <p:nvSpPr>
            <p:cNvPr id="117" name="Freeform 35">
              <a:extLst>
                <a:ext uri="{FF2B5EF4-FFF2-40B4-BE49-F238E27FC236}">
                  <a16:creationId xmlns:a16="http://schemas.microsoft.com/office/drawing/2014/main" id="{A26485C8-21E8-41B5-BACA-6E501595D952}"/>
                </a:ext>
              </a:extLst>
            </p:cNvPr>
            <p:cNvSpPr>
              <a:spLocks/>
            </p:cNvSpPr>
            <p:nvPr/>
          </p:nvSpPr>
          <p:spPr bwMode="auto">
            <a:xfrm>
              <a:off x="2565369" y="3403381"/>
              <a:ext cx="1163637" cy="609600"/>
            </a:xfrm>
            <a:custGeom>
              <a:avLst/>
              <a:gdLst>
                <a:gd name="T0" fmla="*/ 0 w 733"/>
                <a:gd name="T1" fmla="*/ 384 h 384"/>
                <a:gd name="T2" fmla="*/ 733 w 733"/>
                <a:gd name="T3" fmla="*/ 109 h 384"/>
                <a:gd name="T4" fmla="*/ 733 w 733"/>
                <a:gd name="T5" fmla="*/ 0 h 384"/>
                <a:gd name="T6" fmla="*/ 0 w 733"/>
                <a:gd name="T7" fmla="*/ 275 h 384"/>
                <a:gd name="T8" fmla="*/ 0 w 733"/>
                <a:gd name="T9" fmla="*/ 384 h 384"/>
              </a:gdLst>
              <a:ahLst/>
              <a:cxnLst>
                <a:cxn ang="0">
                  <a:pos x="T0" y="T1"/>
                </a:cxn>
                <a:cxn ang="0">
                  <a:pos x="T2" y="T3"/>
                </a:cxn>
                <a:cxn ang="0">
                  <a:pos x="T4" y="T5"/>
                </a:cxn>
                <a:cxn ang="0">
                  <a:pos x="T6" y="T7"/>
                </a:cxn>
                <a:cxn ang="0">
                  <a:pos x="T8" y="T9"/>
                </a:cxn>
              </a:cxnLst>
              <a:rect l="0" t="0" r="r" b="b"/>
              <a:pathLst>
                <a:path w="733" h="384">
                  <a:moveTo>
                    <a:pt x="0" y="384"/>
                  </a:moveTo>
                  <a:lnTo>
                    <a:pt x="733" y="109"/>
                  </a:lnTo>
                  <a:lnTo>
                    <a:pt x="733" y="0"/>
                  </a:lnTo>
                  <a:lnTo>
                    <a:pt x="0" y="275"/>
                  </a:lnTo>
                  <a:lnTo>
                    <a:pt x="0" y="384"/>
                  </a:lnTo>
                  <a:close/>
                </a:path>
              </a:pathLst>
            </a:custGeom>
            <a:gradFill>
              <a:gsLst>
                <a:gs pos="100000">
                  <a:schemeClr val="bg1">
                    <a:lumMod val="50000"/>
                  </a:schemeClr>
                </a:gs>
                <a:gs pos="0">
                  <a:schemeClr val="tx1">
                    <a:lumMod val="65000"/>
                    <a:lumOff val="35000"/>
                  </a:schemeClr>
                </a:gs>
              </a:gsLst>
              <a:lin ang="4200000" scaled="0"/>
            </a:gradFill>
            <a:ln>
              <a:noFill/>
            </a:ln>
          </p:spPr>
          <p:txBody>
            <a:bodyPr vert="horz" wrap="square" lIns="91440" tIns="45721" rIns="91440" bIns="45721" numCol="1" anchor="t" anchorCtr="0" compatLnSpc="1">
              <a:prstTxWarp prst="textNoShape">
                <a:avLst/>
              </a:prstTxWarp>
            </a:bodyPr>
            <a:lstStyle/>
            <a:p>
              <a:endParaRPr lang="en-US" sz="1801"/>
            </a:p>
          </p:txBody>
        </p:sp>
        <p:sp>
          <p:nvSpPr>
            <p:cNvPr id="118" name="Freeform 36">
              <a:extLst>
                <a:ext uri="{FF2B5EF4-FFF2-40B4-BE49-F238E27FC236}">
                  <a16:creationId xmlns:a16="http://schemas.microsoft.com/office/drawing/2014/main" id="{95DF3946-19D4-468C-8932-168F585D62C2}"/>
                </a:ext>
              </a:extLst>
            </p:cNvPr>
            <p:cNvSpPr>
              <a:spLocks/>
            </p:cNvSpPr>
            <p:nvPr/>
          </p:nvSpPr>
          <p:spPr bwMode="auto">
            <a:xfrm>
              <a:off x="1396969" y="3403381"/>
              <a:ext cx="1168400" cy="609600"/>
            </a:xfrm>
            <a:custGeom>
              <a:avLst/>
              <a:gdLst>
                <a:gd name="T0" fmla="*/ 736 w 736"/>
                <a:gd name="T1" fmla="*/ 384 h 384"/>
                <a:gd name="T2" fmla="*/ 0 w 736"/>
                <a:gd name="T3" fmla="*/ 109 h 384"/>
                <a:gd name="T4" fmla="*/ 0 w 736"/>
                <a:gd name="T5" fmla="*/ 0 h 384"/>
                <a:gd name="T6" fmla="*/ 736 w 736"/>
                <a:gd name="T7" fmla="*/ 275 h 384"/>
                <a:gd name="T8" fmla="*/ 736 w 736"/>
                <a:gd name="T9" fmla="*/ 384 h 384"/>
              </a:gdLst>
              <a:ahLst/>
              <a:cxnLst>
                <a:cxn ang="0">
                  <a:pos x="T0" y="T1"/>
                </a:cxn>
                <a:cxn ang="0">
                  <a:pos x="T2" y="T3"/>
                </a:cxn>
                <a:cxn ang="0">
                  <a:pos x="T4" y="T5"/>
                </a:cxn>
                <a:cxn ang="0">
                  <a:pos x="T6" y="T7"/>
                </a:cxn>
                <a:cxn ang="0">
                  <a:pos x="T8" y="T9"/>
                </a:cxn>
              </a:cxnLst>
              <a:rect l="0" t="0" r="r" b="b"/>
              <a:pathLst>
                <a:path w="736" h="384">
                  <a:moveTo>
                    <a:pt x="736" y="384"/>
                  </a:moveTo>
                  <a:lnTo>
                    <a:pt x="0" y="109"/>
                  </a:lnTo>
                  <a:lnTo>
                    <a:pt x="0" y="0"/>
                  </a:lnTo>
                  <a:lnTo>
                    <a:pt x="736" y="275"/>
                  </a:lnTo>
                  <a:lnTo>
                    <a:pt x="736" y="384"/>
                  </a:lnTo>
                  <a:close/>
                </a:path>
              </a:pathLst>
            </a:custGeom>
            <a:gradFill>
              <a:gsLst>
                <a:gs pos="100000">
                  <a:schemeClr val="bg1">
                    <a:lumMod val="50000"/>
                  </a:schemeClr>
                </a:gs>
                <a:gs pos="0">
                  <a:schemeClr val="tx1">
                    <a:lumMod val="65000"/>
                    <a:lumOff val="35000"/>
                  </a:schemeClr>
                </a:gs>
              </a:gsLst>
              <a:lin ang="4200000" scaled="0"/>
            </a:gradFill>
            <a:ln>
              <a:noFill/>
            </a:ln>
          </p:spPr>
          <p:txBody>
            <a:bodyPr vert="horz" wrap="square" lIns="91440" tIns="45721" rIns="91440" bIns="45721" numCol="1" anchor="t" anchorCtr="0" compatLnSpc="1">
              <a:prstTxWarp prst="textNoShape">
                <a:avLst/>
              </a:prstTxWarp>
            </a:bodyPr>
            <a:lstStyle/>
            <a:p>
              <a:endParaRPr lang="en-US" sz="1801"/>
            </a:p>
          </p:txBody>
        </p:sp>
        <p:sp>
          <p:nvSpPr>
            <p:cNvPr id="119" name="Freeform 37">
              <a:extLst>
                <a:ext uri="{FF2B5EF4-FFF2-40B4-BE49-F238E27FC236}">
                  <a16:creationId xmlns:a16="http://schemas.microsoft.com/office/drawing/2014/main" id="{53D86E92-FA7C-41EE-8532-F413FB8AF6CC}"/>
                </a:ext>
              </a:extLst>
            </p:cNvPr>
            <p:cNvSpPr>
              <a:spLocks/>
            </p:cNvSpPr>
            <p:nvPr/>
          </p:nvSpPr>
          <p:spPr bwMode="auto">
            <a:xfrm>
              <a:off x="1704944" y="1933356"/>
              <a:ext cx="276225" cy="307975"/>
            </a:xfrm>
            <a:custGeom>
              <a:avLst/>
              <a:gdLst>
                <a:gd name="T0" fmla="*/ 73 w 73"/>
                <a:gd name="T1" fmla="*/ 82 h 82"/>
                <a:gd name="T2" fmla="*/ 38 w 73"/>
                <a:gd name="T3" fmla="*/ 74 h 82"/>
                <a:gd name="T4" fmla="*/ 16 w 73"/>
                <a:gd name="T5" fmla="*/ 50 h 82"/>
                <a:gd name="T6" fmla="*/ 5 w 73"/>
                <a:gd name="T7" fmla="*/ 0 h 82"/>
                <a:gd name="T8" fmla="*/ 55 w 73"/>
                <a:gd name="T9" fmla="*/ 18 h 82"/>
                <a:gd name="T10" fmla="*/ 55 w 73"/>
                <a:gd name="T11" fmla="*/ 45 h 82"/>
                <a:gd name="T12" fmla="*/ 73 w 73"/>
                <a:gd name="T13" fmla="*/ 82 h 82"/>
              </a:gdLst>
              <a:ahLst/>
              <a:cxnLst>
                <a:cxn ang="0">
                  <a:pos x="T0" y="T1"/>
                </a:cxn>
                <a:cxn ang="0">
                  <a:pos x="T2" y="T3"/>
                </a:cxn>
                <a:cxn ang="0">
                  <a:pos x="T4" y="T5"/>
                </a:cxn>
                <a:cxn ang="0">
                  <a:pos x="T6" y="T7"/>
                </a:cxn>
                <a:cxn ang="0">
                  <a:pos x="T8" y="T9"/>
                </a:cxn>
                <a:cxn ang="0">
                  <a:pos x="T10" y="T11"/>
                </a:cxn>
                <a:cxn ang="0">
                  <a:pos x="T12" y="T13"/>
                </a:cxn>
              </a:cxnLst>
              <a:rect l="0" t="0" r="r" b="b"/>
              <a:pathLst>
                <a:path w="73" h="82">
                  <a:moveTo>
                    <a:pt x="73" y="82"/>
                  </a:moveTo>
                  <a:cubicBezTo>
                    <a:pt x="38" y="74"/>
                    <a:pt x="38" y="74"/>
                    <a:pt x="38" y="74"/>
                  </a:cubicBezTo>
                  <a:cubicBezTo>
                    <a:pt x="38" y="74"/>
                    <a:pt x="32" y="73"/>
                    <a:pt x="16" y="50"/>
                  </a:cubicBezTo>
                  <a:cubicBezTo>
                    <a:pt x="0" y="27"/>
                    <a:pt x="5" y="0"/>
                    <a:pt x="5" y="0"/>
                  </a:cubicBezTo>
                  <a:cubicBezTo>
                    <a:pt x="55" y="18"/>
                    <a:pt x="55" y="18"/>
                    <a:pt x="55" y="18"/>
                  </a:cubicBezTo>
                  <a:cubicBezTo>
                    <a:pt x="55" y="18"/>
                    <a:pt x="50" y="29"/>
                    <a:pt x="55" y="45"/>
                  </a:cubicBezTo>
                  <a:cubicBezTo>
                    <a:pt x="60" y="61"/>
                    <a:pt x="73" y="82"/>
                    <a:pt x="73" y="82"/>
                  </a:cubicBezTo>
                  <a:close/>
                </a:path>
              </a:pathLst>
            </a:custGeom>
            <a:gradFill>
              <a:gsLst>
                <a:gs pos="100000">
                  <a:schemeClr val="bg1">
                    <a:lumMod val="85000"/>
                  </a:schemeClr>
                </a:gs>
                <a:gs pos="0">
                  <a:schemeClr val="bg1">
                    <a:lumMod val="50000"/>
                  </a:schemeClr>
                </a:gs>
              </a:gsLst>
              <a:lin ang="6000000" scaled="0"/>
            </a:gradFill>
            <a:ln>
              <a:noFill/>
            </a:ln>
          </p:spPr>
          <p:txBody>
            <a:bodyPr vert="horz" wrap="square" lIns="91440" tIns="45721" rIns="91440" bIns="45721" numCol="1" anchor="t" anchorCtr="0" compatLnSpc="1">
              <a:prstTxWarp prst="textNoShape">
                <a:avLst/>
              </a:prstTxWarp>
            </a:bodyPr>
            <a:lstStyle/>
            <a:p>
              <a:endParaRPr lang="en-US" sz="1801"/>
            </a:p>
          </p:txBody>
        </p:sp>
        <p:sp>
          <p:nvSpPr>
            <p:cNvPr id="120" name="Freeform 38">
              <a:extLst>
                <a:ext uri="{FF2B5EF4-FFF2-40B4-BE49-F238E27FC236}">
                  <a16:creationId xmlns:a16="http://schemas.microsoft.com/office/drawing/2014/main" id="{F7ADF06E-6CCE-4FA6-8D02-BEA022548AB0}"/>
                </a:ext>
              </a:extLst>
            </p:cNvPr>
            <p:cNvSpPr>
              <a:spLocks/>
            </p:cNvSpPr>
            <p:nvPr/>
          </p:nvSpPr>
          <p:spPr bwMode="auto">
            <a:xfrm>
              <a:off x="1723994" y="1365031"/>
              <a:ext cx="712787" cy="635000"/>
            </a:xfrm>
            <a:custGeom>
              <a:avLst/>
              <a:gdLst>
                <a:gd name="T0" fmla="*/ 129 w 189"/>
                <a:gd name="T1" fmla="*/ 110 h 169"/>
                <a:gd name="T2" fmla="*/ 189 w 189"/>
                <a:gd name="T3" fmla="*/ 29 h 169"/>
                <a:gd name="T4" fmla="*/ 119 w 189"/>
                <a:gd name="T5" fmla="*/ 14 h 169"/>
                <a:gd name="T6" fmla="*/ 83 w 189"/>
                <a:gd name="T7" fmla="*/ 0 h 169"/>
                <a:gd name="T8" fmla="*/ 45 w 189"/>
                <a:gd name="T9" fmla="*/ 101 h 169"/>
                <a:gd name="T10" fmla="*/ 0 w 189"/>
                <a:gd name="T11" fmla="*/ 151 h 169"/>
                <a:gd name="T12" fmla="*/ 50 w 189"/>
                <a:gd name="T13" fmla="*/ 169 h 169"/>
                <a:gd name="T14" fmla="*/ 129 w 189"/>
                <a:gd name="T15" fmla="*/ 110 h 16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9" h="169">
                  <a:moveTo>
                    <a:pt x="129" y="110"/>
                  </a:moveTo>
                  <a:cubicBezTo>
                    <a:pt x="161" y="78"/>
                    <a:pt x="189" y="29"/>
                    <a:pt x="189" y="29"/>
                  </a:cubicBezTo>
                  <a:cubicBezTo>
                    <a:pt x="189" y="29"/>
                    <a:pt x="144" y="23"/>
                    <a:pt x="119" y="14"/>
                  </a:cubicBezTo>
                  <a:cubicBezTo>
                    <a:pt x="95" y="5"/>
                    <a:pt x="83" y="0"/>
                    <a:pt x="83" y="0"/>
                  </a:cubicBezTo>
                  <a:cubicBezTo>
                    <a:pt x="83" y="0"/>
                    <a:pt x="70" y="67"/>
                    <a:pt x="45" y="101"/>
                  </a:cubicBezTo>
                  <a:cubicBezTo>
                    <a:pt x="20" y="135"/>
                    <a:pt x="0" y="151"/>
                    <a:pt x="0" y="151"/>
                  </a:cubicBezTo>
                  <a:cubicBezTo>
                    <a:pt x="50" y="169"/>
                    <a:pt x="50" y="169"/>
                    <a:pt x="50" y="169"/>
                  </a:cubicBezTo>
                  <a:cubicBezTo>
                    <a:pt x="50" y="169"/>
                    <a:pt x="97" y="142"/>
                    <a:pt x="129" y="110"/>
                  </a:cubicBezTo>
                  <a:close/>
                </a:path>
              </a:pathLst>
            </a:custGeom>
            <a:gradFill>
              <a:gsLst>
                <a:gs pos="100000">
                  <a:schemeClr val="bg1">
                    <a:lumMod val="85000"/>
                  </a:schemeClr>
                </a:gs>
                <a:gs pos="0">
                  <a:schemeClr val="bg1">
                    <a:lumMod val="50000"/>
                  </a:schemeClr>
                </a:gs>
              </a:gsLst>
              <a:lin ang="5400000" scaled="1"/>
            </a:gradFill>
            <a:ln>
              <a:noFill/>
            </a:ln>
          </p:spPr>
          <p:txBody>
            <a:bodyPr vert="horz" wrap="square" lIns="91440" tIns="45721" rIns="91440" bIns="45721" numCol="1" anchor="t" anchorCtr="0" compatLnSpc="1">
              <a:prstTxWarp prst="textNoShape">
                <a:avLst/>
              </a:prstTxWarp>
            </a:bodyPr>
            <a:lstStyle/>
            <a:p>
              <a:endParaRPr lang="en-US" sz="1801"/>
            </a:p>
          </p:txBody>
        </p:sp>
        <p:sp>
          <p:nvSpPr>
            <p:cNvPr id="121" name="Freeform 39">
              <a:extLst>
                <a:ext uri="{FF2B5EF4-FFF2-40B4-BE49-F238E27FC236}">
                  <a16:creationId xmlns:a16="http://schemas.microsoft.com/office/drawing/2014/main" id="{F789320B-622C-440E-8F04-C0ED01944295}"/>
                </a:ext>
              </a:extLst>
            </p:cNvPr>
            <p:cNvSpPr>
              <a:spLocks/>
            </p:cNvSpPr>
            <p:nvPr/>
          </p:nvSpPr>
          <p:spPr bwMode="auto">
            <a:xfrm>
              <a:off x="2036731" y="1087219"/>
              <a:ext cx="817562" cy="387350"/>
            </a:xfrm>
            <a:custGeom>
              <a:avLst/>
              <a:gdLst>
                <a:gd name="T0" fmla="*/ 106 w 217"/>
                <a:gd name="T1" fmla="*/ 103 h 103"/>
                <a:gd name="T2" fmla="*/ 156 w 217"/>
                <a:gd name="T3" fmla="*/ 54 h 103"/>
                <a:gd name="T4" fmla="*/ 217 w 217"/>
                <a:gd name="T5" fmla="*/ 30 h 103"/>
                <a:gd name="T6" fmla="*/ 170 w 217"/>
                <a:gd name="T7" fmla="*/ 8 h 103"/>
                <a:gd name="T8" fmla="*/ 111 w 217"/>
                <a:gd name="T9" fmla="*/ 3 h 103"/>
                <a:gd name="T10" fmla="*/ 42 w 217"/>
                <a:gd name="T11" fmla="*/ 51 h 103"/>
                <a:gd name="T12" fmla="*/ 0 w 217"/>
                <a:gd name="T13" fmla="*/ 74 h 103"/>
                <a:gd name="T14" fmla="*/ 36 w 217"/>
                <a:gd name="T15" fmla="*/ 88 h 103"/>
                <a:gd name="T16" fmla="*/ 106 w 217"/>
                <a:gd name="T17" fmla="*/ 103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7" h="103">
                  <a:moveTo>
                    <a:pt x="106" y="103"/>
                  </a:moveTo>
                  <a:cubicBezTo>
                    <a:pt x="106" y="103"/>
                    <a:pt x="130" y="71"/>
                    <a:pt x="156" y="54"/>
                  </a:cubicBezTo>
                  <a:cubicBezTo>
                    <a:pt x="187" y="34"/>
                    <a:pt x="217" y="30"/>
                    <a:pt x="217" y="30"/>
                  </a:cubicBezTo>
                  <a:cubicBezTo>
                    <a:pt x="217" y="30"/>
                    <a:pt x="199" y="15"/>
                    <a:pt x="170" y="8"/>
                  </a:cubicBezTo>
                  <a:cubicBezTo>
                    <a:pt x="134" y="0"/>
                    <a:pt x="111" y="3"/>
                    <a:pt x="111" y="3"/>
                  </a:cubicBezTo>
                  <a:cubicBezTo>
                    <a:pt x="111" y="3"/>
                    <a:pt x="66" y="37"/>
                    <a:pt x="42" y="51"/>
                  </a:cubicBezTo>
                  <a:cubicBezTo>
                    <a:pt x="18" y="65"/>
                    <a:pt x="0" y="74"/>
                    <a:pt x="0" y="74"/>
                  </a:cubicBezTo>
                  <a:cubicBezTo>
                    <a:pt x="0" y="74"/>
                    <a:pt x="12" y="79"/>
                    <a:pt x="36" y="88"/>
                  </a:cubicBezTo>
                  <a:cubicBezTo>
                    <a:pt x="61" y="97"/>
                    <a:pt x="106" y="103"/>
                    <a:pt x="106" y="103"/>
                  </a:cubicBezTo>
                  <a:close/>
                </a:path>
              </a:pathLst>
            </a:custGeom>
            <a:gradFill>
              <a:gsLst>
                <a:gs pos="100000">
                  <a:schemeClr val="bg1">
                    <a:lumMod val="65000"/>
                  </a:schemeClr>
                </a:gs>
                <a:gs pos="0">
                  <a:schemeClr val="tx1">
                    <a:lumMod val="65000"/>
                    <a:lumOff val="35000"/>
                  </a:schemeClr>
                </a:gs>
              </a:gsLst>
              <a:lin ang="4200000" scaled="0"/>
            </a:gradFill>
            <a:ln>
              <a:noFill/>
            </a:ln>
          </p:spPr>
          <p:txBody>
            <a:bodyPr vert="horz" wrap="square" lIns="91440" tIns="45721" rIns="91440" bIns="45721" numCol="1" anchor="t" anchorCtr="0" compatLnSpc="1">
              <a:prstTxWarp prst="textNoShape">
                <a:avLst/>
              </a:prstTxWarp>
            </a:bodyPr>
            <a:lstStyle/>
            <a:p>
              <a:endParaRPr lang="en-US" sz="1801"/>
            </a:p>
          </p:txBody>
        </p:sp>
        <p:sp>
          <p:nvSpPr>
            <p:cNvPr id="122" name="Freeform 41">
              <a:extLst>
                <a:ext uri="{FF2B5EF4-FFF2-40B4-BE49-F238E27FC236}">
                  <a16:creationId xmlns:a16="http://schemas.microsoft.com/office/drawing/2014/main" id="{26950645-5DDD-458B-A2F3-91D13F0EB3E3}"/>
                </a:ext>
              </a:extLst>
            </p:cNvPr>
            <p:cNvSpPr>
              <a:spLocks/>
            </p:cNvSpPr>
            <p:nvPr/>
          </p:nvSpPr>
          <p:spPr bwMode="auto">
            <a:xfrm>
              <a:off x="2436781" y="1199931"/>
              <a:ext cx="542925" cy="800100"/>
            </a:xfrm>
            <a:custGeom>
              <a:avLst/>
              <a:gdLst>
                <a:gd name="T0" fmla="*/ 58 w 144"/>
                <a:gd name="T1" fmla="*/ 213 h 213"/>
                <a:gd name="T2" fmla="*/ 98 w 144"/>
                <a:gd name="T3" fmla="*/ 167 h 213"/>
                <a:gd name="T4" fmla="*/ 111 w 144"/>
                <a:gd name="T5" fmla="*/ 0 h 213"/>
                <a:gd name="T6" fmla="*/ 50 w 144"/>
                <a:gd name="T7" fmla="*/ 24 h 213"/>
                <a:gd name="T8" fmla="*/ 0 w 144"/>
                <a:gd name="T9" fmla="*/ 73 h 213"/>
                <a:gd name="T10" fmla="*/ 55 w 144"/>
                <a:gd name="T11" fmla="*/ 125 h 213"/>
                <a:gd name="T12" fmla="*/ 58 w 144"/>
                <a:gd name="T13" fmla="*/ 213 h 213"/>
              </a:gdLst>
              <a:ahLst/>
              <a:cxnLst>
                <a:cxn ang="0">
                  <a:pos x="T0" y="T1"/>
                </a:cxn>
                <a:cxn ang="0">
                  <a:pos x="T2" y="T3"/>
                </a:cxn>
                <a:cxn ang="0">
                  <a:pos x="T4" y="T5"/>
                </a:cxn>
                <a:cxn ang="0">
                  <a:pos x="T6" y="T7"/>
                </a:cxn>
                <a:cxn ang="0">
                  <a:pos x="T8" y="T9"/>
                </a:cxn>
                <a:cxn ang="0">
                  <a:pos x="T10" y="T11"/>
                </a:cxn>
                <a:cxn ang="0">
                  <a:pos x="T12" y="T13"/>
                </a:cxn>
              </a:cxnLst>
              <a:rect l="0" t="0" r="r" b="b"/>
              <a:pathLst>
                <a:path w="144" h="213">
                  <a:moveTo>
                    <a:pt x="58" y="213"/>
                  </a:moveTo>
                  <a:cubicBezTo>
                    <a:pt x="58" y="213"/>
                    <a:pt x="71" y="211"/>
                    <a:pt x="98" y="167"/>
                  </a:cubicBezTo>
                  <a:cubicBezTo>
                    <a:pt x="144" y="92"/>
                    <a:pt x="111" y="0"/>
                    <a:pt x="111" y="0"/>
                  </a:cubicBezTo>
                  <a:cubicBezTo>
                    <a:pt x="111" y="0"/>
                    <a:pt x="81" y="4"/>
                    <a:pt x="50" y="24"/>
                  </a:cubicBezTo>
                  <a:cubicBezTo>
                    <a:pt x="24" y="41"/>
                    <a:pt x="0" y="73"/>
                    <a:pt x="0" y="73"/>
                  </a:cubicBezTo>
                  <a:cubicBezTo>
                    <a:pt x="0" y="73"/>
                    <a:pt x="40" y="83"/>
                    <a:pt x="55" y="125"/>
                  </a:cubicBezTo>
                  <a:cubicBezTo>
                    <a:pt x="67" y="158"/>
                    <a:pt x="58" y="213"/>
                    <a:pt x="58" y="213"/>
                  </a:cubicBezTo>
                  <a:close/>
                </a:path>
              </a:pathLst>
            </a:custGeom>
            <a:gradFill>
              <a:gsLst>
                <a:gs pos="100000">
                  <a:schemeClr val="bg1">
                    <a:lumMod val="65000"/>
                  </a:schemeClr>
                </a:gs>
                <a:gs pos="0">
                  <a:schemeClr val="tx1">
                    <a:lumMod val="65000"/>
                    <a:lumOff val="35000"/>
                  </a:schemeClr>
                </a:gs>
              </a:gsLst>
              <a:lin ang="4200000" scaled="0"/>
            </a:gradFill>
            <a:ln>
              <a:noFill/>
            </a:ln>
          </p:spPr>
          <p:txBody>
            <a:bodyPr vert="horz" wrap="square" lIns="91440" tIns="45721" rIns="91440" bIns="45721" numCol="1" anchor="t" anchorCtr="0" compatLnSpc="1">
              <a:prstTxWarp prst="textNoShape">
                <a:avLst/>
              </a:prstTxWarp>
            </a:bodyPr>
            <a:lstStyle/>
            <a:p>
              <a:endParaRPr lang="en-US" sz="1801"/>
            </a:p>
          </p:txBody>
        </p:sp>
        <p:sp>
          <p:nvSpPr>
            <p:cNvPr id="123" name="Freeform 42">
              <a:extLst>
                <a:ext uri="{FF2B5EF4-FFF2-40B4-BE49-F238E27FC236}">
                  <a16:creationId xmlns:a16="http://schemas.microsoft.com/office/drawing/2014/main" id="{FAFFCEA9-7F63-4117-BBB0-3EB083C4A67C}"/>
                </a:ext>
              </a:extLst>
            </p:cNvPr>
            <p:cNvSpPr>
              <a:spLocks/>
            </p:cNvSpPr>
            <p:nvPr/>
          </p:nvSpPr>
          <p:spPr bwMode="auto">
            <a:xfrm>
              <a:off x="2282794" y="837981"/>
              <a:ext cx="244475" cy="349250"/>
            </a:xfrm>
            <a:custGeom>
              <a:avLst/>
              <a:gdLst>
                <a:gd name="T0" fmla="*/ 38 w 65"/>
                <a:gd name="T1" fmla="*/ 93 h 93"/>
                <a:gd name="T2" fmla="*/ 18 w 65"/>
                <a:gd name="T3" fmla="*/ 33 h 93"/>
                <a:gd name="T4" fmla="*/ 0 w 65"/>
                <a:gd name="T5" fmla="*/ 0 h 93"/>
                <a:gd name="T6" fmla="*/ 43 w 65"/>
                <a:gd name="T7" fmla="*/ 35 h 93"/>
                <a:gd name="T8" fmla="*/ 65 w 65"/>
                <a:gd name="T9" fmla="*/ 73 h 93"/>
                <a:gd name="T10" fmla="*/ 38 w 65"/>
                <a:gd name="T11" fmla="*/ 93 h 93"/>
              </a:gdLst>
              <a:ahLst/>
              <a:cxnLst>
                <a:cxn ang="0">
                  <a:pos x="T0" y="T1"/>
                </a:cxn>
                <a:cxn ang="0">
                  <a:pos x="T2" y="T3"/>
                </a:cxn>
                <a:cxn ang="0">
                  <a:pos x="T4" y="T5"/>
                </a:cxn>
                <a:cxn ang="0">
                  <a:pos x="T6" y="T7"/>
                </a:cxn>
                <a:cxn ang="0">
                  <a:pos x="T8" y="T9"/>
                </a:cxn>
                <a:cxn ang="0">
                  <a:pos x="T10" y="T11"/>
                </a:cxn>
              </a:cxnLst>
              <a:rect l="0" t="0" r="r" b="b"/>
              <a:pathLst>
                <a:path w="65" h="93">
                  <a:moveTo>
                    <a:pt x="38" y="93"/>
                  </a:moveTo>
                  <a:cubicBezTo>
                    <a:pt x="38" y="93"/>
                    <a:pt x="27" y="54"/>
                    <a:pt x="18" y="33"/>
                  </a:cubicBezTo>
                  <a:cubicBezTo>
                    <a:pt x="8" y="12"/>
                    <a:pt x="0" y="0"/>
                    <a:pt x="0" y="0"/>
                  </a:cubicBezTo>
                  <a:cubicBezTo>
                    <a:pt x="0" y="0"/>
                    <a:pt x="30" y="20"/>
                    <a:pt x="43" y="35"/>
                  </a:cubicBezTo>
                  <a:cubicBezTo>
                    <a:pt x="57" y="50"/>
                    <a:pt x="65" y="73"/>
                    <a:pt x="65" y="73"/>
                  </a:cubicBezTo>
                  <a:lnTo>
                    <a:pt x="38" y="93"/>
                  </a:lnTo>
                  <a:close/>
                </a:path>
              </a:pathLst>
            </a:custGeom>
            <a:solidFill>
              <a:srgbClr val="7F7F7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124" name="Freeform 43">
              <a:extLst>
                <a:ext uri="{FF2B5EF4-FFF2-40B4-BE49-F238E27FC236}">
                  <a16:creationId xmlns:a16="http://schemas.microsoft.com/office/drawing/2014/main" id="{AD458B81-3823-42E5-9168-134F758C27B9}"/>
                </a:ext>
              </a:extLst>
            </p:cNvPr>
            <p:cNvSpPr>
              <a:spLocks/>
            </p:cNvSpPr>
            <p:nvPr/>
          </p:nvSpPr>
          <p:spPr bwMode="auto">
            <a:xfrm>
              <a:off x="2282794" y="837981"/>
              <a:ext cx="142875" cy="349250"/>
            </a:xfrm>
            <a:custGeom>
              <a:avLst/>
              <a:gdLst>
                <a:gd name="T0" fmla="*/ 14 w 38"/>
                <a:gd name="T1" fmla="*/ 93 h 93"/>
                <a:gd name="T2" fmla="*/ 38 w 38"/>
                <a:gd name="T3" fmla="*/ 93 h 93"/>
                <a:gd name="T4" fmla="*/ 18 w 38"/>
                <a:gd name="T5" fmla="*/ 33 h 93"/>
                <a:gd name="T6" fmla="*/ 0 w 38"/>
                <a:gd name="T7" fmla="*/ 0 h 93"/>
                <a:gd name="T8" fmla="*/ 3 w 38"/>
                <a:gd name="T9" fmla="*/ 47 h 93"/>
                <a:gd name="T10" fmla="*/ 14 w 38"/>
                <a:gd name="T11" fmla="*/ 93 h 93"/>
              </a:gdLst>
              <a:ahLst/>
              <a:cxnLst>
                <a:cxn ang="0">
                  <a:pos x="T0" y="T1"/>
                </a:cxn>
                <a:cxn ang="0">
                  <a:pos x="T2" y="T3"/>
                </a:cxn>
                <a:cxn ang="0">
                  <a:pos x="T4" y="T5"/>
                </a:cxn>
                <a:cxn ang="0">
                  <a:pos x="T6" y="T7"/>
                </a:cxn>
                <a:cxn ang="0">
                  <a:pos x="T8" y="T9"/>
                </a:cxn>
                <a:cxn ang="0">
                  <a:pos x="T10" y="T11"/>
                </a:cxn>
              </a:cxnLst>
              <a:rect l="0" t="0" r="r" b="b"/>
              <a:pathLst>
                <a:path w="38" h="93">
                  <a:moveTo>
                    <a:pt x="14" y="93"/>
                  </a:moveTo>
                  <a:cubicBezTo>
                    <a:pt x="38" y="93"/>
                    <a:pt x="38" y="93"/>
                    <a:pt x="38" y="93"/>
                  </a:cubicBezTo>
                  <a:cubicBezTo>
                    <a:pt x="38" y="93"/>
                    <a:pt x="27" y="54"/>
                    <a:pt x="18" y="33"/>
                  </a:cubicBezTo>
                  <a:cubicBezTo>
                    <a:pt x="8" y="12"/>
                    <a:pt x="0" y="0"/>
                    <a:pt x="0" y="0"/>
                  </a:cubicBezTo>
                  <a:cubicBezTo>
                    <a:pt x="0" y="0"/>
                    <a:pt x="1" y="33"/>
                    <a:pt x="3" y="47"/>
                  </a:cubicBezTo>
                  <a:cubicBezTo>
                    <a:pt x="5" y="62"/>
                    <a:pt x="14" y="93"/>
                    <a:pt x="14" y="93"/>
                  </a:cubicBez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125" name="Freeform 44">
              <a:extLst>
                <a:ext uri="{FF2B5EF4-FFF2-40B4-BE49-F238E27FC236}">
                  <a16:creationId xmlns:a16="http://schemas.microsoft.com/office/drawing/2014/main" id="{17F9AC1E-79A5-424C-B963-F7BCE6F0D693}"/>
                </a:ext>
              </a:extLst>
            </p:cNvPr>
            <p:cNvSpPr>
              <a:spLocks/>
            </p:cNvSpPr>
            <p:nvPr/>
          </p:nvSpPr>
          <p:spPr bwMode="auto">
            <a:xfrm>
              <a:off x="2187544" y="845919"/>
              <a:ext cx="822325" cy="222250"/>
            </a:xfrm>
            <a:custGeom>
              <a:avLst/>
              <a:gdLst>
                <a:gd name="T0" fmla="*/ 155 w 218"/>
                <a:gd name="T1" fmla="*/ 30 h 59"/>
                <a:gd name="T2" fmla="*/ 218 w 218"/>
                <a:gd name="T3" fmla="*/ 56 h 59"/>
                <a:gd name="T4" fmla="*/ 142 w 218"/>
                <a:gd name="T5" fmla="*/ 21 h 59"/>
                <a:gd name="T6" fmla="*/ 0 w 218"/>
                <a:gd name="T7" fmla="*/ 50 h 59"/>
                <a:gd name="T8" fmla="*/ 39 w 218"/>
                <a:gd name="T9" fmla="*/ 59 h 59"/>
                <a:gd name="T10" fmla="*/ 155 w 218"/>
                <a:gd name="T11" fmla="*/ 30 h 59"/>
              </a:gdLst>
              <a:ahLst/>
              <a:cxnLst>
                <a:cxn ang="0">
                  <a:pos x="T0" y="T1"/>
                </a:cxn>
                <a:cxn ang="0">
                  <a:pos x="T2" y="T3"/>
                </a:cxn>
                <a:cxn ang="0">
                  <a:pos x="T4" y="T5"/>
                </a:cxn>
                <a:cxn ang="0">
                  <a:pos x="T6" y="T7"/>
                </a:cxn>
                <a:cxn ang="0">
                  <a:pos x="T8" y="T9"/>
                </a:cxn>
                <a:cxn ang="0">
                  <a:pos x="T10" y="T11"/>
                </a:cxn>
              </a:cxnLst>
              <a:rect l="0" t="0" r="r" b="b"/>
              <a:pathLst>
                <a:path w="218" h="59">
                  <a:moveTo>
                    <a:pt x="155" y="30"/>
                  </a:moveTo>
                  <a:cubicBezTo>
                    <a:pt x="178" y="35"/>
                    <a:pt x="199" y="44"/>
                    <a:pt x="218" y="56"/>
                  </a:cubicBezTo>
                  <a:cubicBezTo>
                    <a:pt x="205" y="47"/>
                    <a:pt x="177" y="31"/>
                    <a:pt x="142" y="21"/>
                  </a:cubicBezTo>
                  <a:cubicBezTo>
                    <a:pt x="63" y="0"/>
                    <a:pt x="0" y="50"/>
                    <a:pt x="0" y="50"/>
                  </a:cubicBezTo>
                  <a:cubicBezTo>
                    <a:pt x="39" y="59"/>
                    <a:pt x="39" y="59"/>
                    <a:pt x="39" y="59"/>
                  </a:cubicBezTo>
                  <a:cubicBezTo>
                    <a:pt x="39" y="59"/>
                    <a:pt x="88" y="17"/>
                    <a:pt x="155" y="30"/>
                  </a:cubicBezTo>
                  <a:close/>
                </a:path>
              </a:pathLst>
            </a:custGeom>
            <a:gradFill>
              <a:gsLst>
                <a:gs pos="100000">
                  <a:schemeClr val="bg1">
                    <a:lumMod val="85000"/>
                  </a:schemeClr>
                </a:gs>
                <a:gs pos="0">
                  <a:schemeClr val="bg1">
                    <a:lumMod val="50000"/>
                  </a:schemeClr>
                </a:gs>
              </a:gsLst>
              <a:lin ang="5400000" scaled="1"/>
            </a:gradFill>
            <a:ln>
              <a:noFill/>
            </a:ln>
          </p:spPr>
          <p:txBody>
            <a:bodyPr vert="horz" wrap="square" lIns="91440" tIns="45721" rIns="91440" bIns="45721" numCol="1" anchor="t" anchorCtr="0" compatLnSpc="1">
              <a:prstTxWarp prst="textNoShape">
                <a:avLst/>
              </a:prstTxWarp>
            </a:bodyPr>
            <a:lstStyle/>
            <a:p>
              <a:endParaRPr lang="en-US" sz="1801"/>
            </a:p>
          </p:txBody>
        </p:sp>
        <p:sp>
          <p:nvSpPr>
            <p:cNvPr id="126" name="Freeform 45">
              <a:extLst>
                <a:ext uri="{FF2B5EF4-FFF2-40B4-BE49-F238E27FC236}">
                  <a16:creationId xmlns:a16="http://schemas.microsoft.com/office/drawing/2014/main" id="{139D6535-5A37-4077-AF63-85894A2DE221}"/>
                </a:ext>
              </a:extLst>
            </p:cNvPr>
            <p:cNvSpPr>
              <a:spLocks/>
            </p:cNvSpPr>
            <p:nvPr/>
          </p:nvSpPr>
          <p:spPr bwMode="auto">
            <a:xfrm>
              <a:off x="2335181" y="909419"/>
              <a:ext cx="1009650" cy="1587500"/>
            </a:xfrm>
            <a:custGeom>
              <a:avLst/>
              <a:gdLst>
                <a:gd name="T0" fmla="*/ 92 w 268"/>
                <a:gd name="T1" fmla="*/ 66 h 422"/>
                <a:gd name="T2" fmla="*/ 125 w 268"/>
                <a:gd name="T3" fmla="*/ 69 h 422"/>
                <a:gd name="T4" fmla="*/ 138 w 268"/>
                <a:gd name="T5" fmla="*/ 77 h 422"/>
                <a:gd name="T6" fmla="*/ 210 w 268"/>
                <a:gd name="T7" fmla="*/ 182 h 422"/>
                <a:gd name="T8" fmla="*/ 233 w 268"/>
                <a:gd name="T9" fmla="*/ 354 h 422"/>
                <a:gd name="T10" fmla="*/ 268 w 268"/>
                <a:gd name="T11" fmla="*/ 422 h 422"/>
                <a:gd name="T12" fmla="*/ 250 w 268"/>
                <a:gd name="T13" fmla="*/ 322 h 422"/>
                <a:gd name="T14" fmla="*/ 250 w 268"/>
                <a:gd name="T15" fmla="*/ 150 h 422"/>
                <a:gd name="T16" fmla="*/ 116 w 268"/>
                <a:gd name="T17" fmla="*/ 13 h 422"/>
                <a:gd name="T18" fmla="*/ 0 w 268"/>
                <a:gd name="T19" fmla="*/ 42 h 422"/>
                <a:gd name="T20" fmla="*/ 36 w 268"/>
                <a:gd name="T21" fmla="*/ 100 h 422"/>
                <a:gd name="T22" fmla="*/ 92 w 268"/>
                <a:gd name="T23" fmla="*/ 66 h 4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68" h="422">
                  <a:moveTo>
                    <a:pt x="92" y="66"/>
                  </a:moveTo>
                  <a:cubicBezTo>
                    <a:pt x="113" y="63"/>
                    <a:pt x="125" y="69"/>
                    <a:pt x="125" y="69"/>
                  </a:cubicBezTo>
                  <a:cubicBezTo>
                    <a:pt x="138" y="77"/>
                    <a:pt x="138" y="77"/>
                    <a:pt x="138" y="77"/>
                  </a:cubicBezTo>
                  <a:cubicBezTo>
                    <a:pt x="138" y="77"/>
                    <a:pt x="198" y="110"/>
                    <a:pt x="210" y="182"/>
                  </a:cubicBezTo>
                  <a:cubicBezTo>
                    <a:pt x="222" y="255"/>
                    <a:pt x="225" y="317"/>
                    <a:pt x="233" y="354"/>
                  </a:cubicBezTo>
                  <a:cubicBezTo>
                    <a:pt x="239" y="379"/>
                    <a:pt x="253" y="403"/>
                    <a:pt x="268" y="422"/>
                  </a:cubicBezTo>
                  <a:cubicBezTo>
                    <a:pt x="261" y="403"/>
                    <a:pt x="251" y="366"/>
                    <a:pt x="250" y="322"/>
                  </a:cubicBezTo>
                  <a:cubicBezTo>
                    <a:pt x="249" y="272"/>
                    <a:pt x="261" y="224"/>
                    <a:pt x="250" y="150"/>
                  </a:cubicBezTo>
                  <a:cubicBezTo>
                    <a:pt x="239" y="77"/>
                    <a:pt x="183" y="27"/>
                    <a:pt x="116" y="13"/>
                  </a:cubicBezTo>
                  <a:cubicBezTo>
                    <a:pt x="49" y="0"/>
                    <a:pt x="0" y="42"/>
                    <a:pt x="0" y="42"/>
                  </a:cubicBezTo>
                  <a:cubicBezTo>
                    <a:pt x="36" y="100"/>
                    <a:pt x="36" y="100"/>
                    <a:pt x="36" y="100"/>
                  </a:cubicBezTo>
                  <a:cubicBezTo>
                    <a:pt x="36" y="100"/>
                    <a:pt x="71" y="70"/>
                    <a:pt x="92" y="66"/>
                  </a:cubicBezTo>
                  <a:close/>
                </a:path>
              </a:pathLst>
            </a:custGeom>
            <a:gradFill>
              <a:gsLst>
                <a:gs pos="100000">
                  <a:schemeClr val="bg1">
                    <a:lumMod val="85000"/>
                  </a:schemeClr>
                </a:gs>
                <a:gs pos="0">
                  <a:schemeClr val="bg1">
                    <a:lumMod val="50000"/>
                  </a:schemeClr>
                </a:gs>
              </a:gsLst>
              <a:lin ang="6000000" scaled="0"/>
            </a:gradFill>
            <a:ln>
              <a:noFill/>
            </a:ln>
          </p:spPr>
          <p:txBody>
            <a:bodyPr vert="horz" wrap="square" lIns="91440" tIns="45721" rIns="91440" bIns="45721" numCol="1" anchor="t" anchorCtr="0" compatLnSpc="1">
              <a:prstTxWarp prst="textNoShape">
                <a:avLst/>
              </a:prstTxWarp>
            </a:bodyPr>
            <a:lstStyle/>
            <a:p>
              <a:endParaRPr lang="en-US" sz="1801"/>
            </a:p>
          </p:txBody>
        </p:sp>
        <p:sp>
          <p:nvSpPr>
            <p:cNvPr id="127" name="Freeform 46">
              <a:extLst>
                <a:ext uri="{FF2B5EF4-FFF2-40B4-BE49-F238E27FC236}">
                  <a16:creationId xmlns:a16="http://schemas.microsoft.com/office/drawing/2014/main" id="{C96E4C1E-B1B2-429C-8239-248C8F19EA10}"/>
                </a:ext>
              </a:extLst>
            </p:cNvPr>
            <p:cNvSpPr>
              <a:spLocks/>
            </p:cNvSpPr>
            <p:nvPr/>
          </p:nvSpPr>
          <p:spPr bwMode="auto">
            <a:xfrm>
              <a:off x="2187544" y="1033244"/>
              <a:ext cx="282575" cy="252412"/>
            </a:xfrm>
            <a:custGeom>
              <a:avLst/>
              <a:gdLst>
                <a:gd name="T0" fmla="*/ 100 w 178"/>
                <a:gd name="T1" fmla="*/ 143 h 159"/>
                <a:gd name="T2" fmla="*/ 0 w 178"/>
                <a:gd name="T3" fmla="*/ 0 h 159"/>
                <a:gd name="T4" fmla="*/ 93 w 178"/>
                <a:gd name="T5" fmla="*/ 22 h 159"/>
                <a:gd name="T6" fmla="*/ 178 w 178"/>
                <a:gd name="T7" fmla="*/ 159 h 159"/>
                <a:gd name="T8" fmla="*/ 100 w 178"/>
                <a:gd name="T9" fmla="*/ 143 h 159"/>
              </a:gdLst>
              <a:ahLst/>
              <a:cxnLst>
                <a:cxn ang="0">
                  <a:pos x="T0" y="T1"/>
                </a:cxn>
                <a:cxn ang="0">
                  <a:pos x="T2" y="T3"/>
                </a:cxn>
                <a:cxn ang="0">
                  <a:pos x="T4" y="T5"/>
                </a:cxn>
                <a:cxn ang="0">
                  <a:pos x="T6" y="T7"/>
                </a:cxn>
                <a:cxn ang="0">
                  <a:pos x="T8" y="T9"/>
                </a:cxn>
              </a:cxnLst>
              <a:rect l="0" t="0" r="r" b="b"/>
              <a:pathLst>
                <a:path w="178" h="159">
                  <a:moveTo>
                    <a:pt x="100" y="143"/>
                  </a:moveTo>
                  <a:lnTo>
                    <a:pt x="0" y="0"/>
                  </a:lnTo>
                  <a:lnTo>
                    <a:pt x="93" y="22"/>
                  </a:lnTo>
                  <a:lnTo>
                    <a:pt x="178" y="159"/>
                  </a:lnTo>
                  <a:lnTo>
                    <a:pt x="100" y="143"/>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128" name="Freeform 47">
              <a:extLst>
                <a:ext uri="{FF2B5EF4-FFF2-40B4-BE49-F238E27FC236}">
                  <a16:creationId xmlns:a16="http://schemas.microsoft.com/office/drawing/2014/main" id="{A4448C97-E1D0-4D21-878B-30306553E576}"/>
                </a:ext>
              </a:extLst>
            </p:cNvPr>
            <p:cNvSpPr>
              <a:spLocks/>
            </p:cNvSpPr>
            <p:nvPr/>
          </p:nvSpPr>
          <p:spPr bwMode="auto">
            <a:xfrm>
              <a:off x="2681256" y="804644"/>
              <a:ext cx="173037" cy="481012"/>
            </a:xfrm>
            <a:custGeom>
              <a:avLst/>
              <a:gdLst>
                <a:gd name="T0" fmla="*/ 11 w 46"/>
                <a:gd name="T1" fmla="*/ 112 h 128"/>
                <a:gd name="T2" fmla="*/ 11 w 46"/>
                <a:gd name="T3" fmla="*/ 62 h 128"/>
                <a:gd name="T4" fmla="*/ 0 w 46"/>
                <a:gd name="T5" fmla="*/ 0 h 128"/>
                <a:gd name="T6" fmla="*/ 32 w 46"/>
                <a:gd name="T7" fmla="*/ 56 h 128"/>
                <a:gd name="T8" fmla="*/ 46 w 46"/>
                <a:gd name="T9" fmla="*/ 105 h 128"/>
                <a:gd name="T10" fmla="*/ 29 w 46"/>
                <a:gd name="T11" fmla="*/ 128 h 128"/>
                <a:gd name="T12" fmla="*/ 11 w 46"/>
                <a:gd name="T13" fmla="*/ 112 h 128"/>
              </a:gdLst>
              <a:ahLst/>
              <a:cxnLst>
                <a:cxn ang="0">
                  <a:pos x="T0" y="T1"/>
                </a:cxn>
                <a:cxn ang="0">
                  <a:pos x="T2" y="T3"/>
                </a:cxn>
                <a:cxn ang="0">
                  <a:pos x="T4" y="T5"/>
                </a:cxn>
                <a:cxn ang="0">
                  <a:pos x="T6" y="T7"/>
                </a:cxn>
                <a:cxn ang="0">
                  <a:pos x="T8" y="T9"/>
                </a:cxn>
                <a:cxn ang="0">
                  <a:pos x="T10" y="T11"/>
                </a:cxn>
                <a:cxn ang="0">
                  <a:pos x="T12" y="T13"/>
                </a:cxn>
              </a:cxnLst>
              <a:rect l="0" t="0" r="r" b="b"/>
              <a:pathLst>
                <a:path w="46" h="128">
                  <a:moveTo>
                    <a:pt x="11" y="112"/>
                  </a:moveTo>
                  <a:cubicBezTo>
                    <a:pt x="11" y="112"/>
                    <a:pt x="15" y="88"/>
                    <a:pt x="11" y="62"/>
                  </a:cubicBezTo>
                  <a:cubicBezTo>
                    <a:pt x="8" y="37"/>
                    <a:pt x="0" y="0"/>
                    <a:pt x="0" y="0"/>
                  </a:cubicBezTo>
                  <a:cubicBezTo>
                    <a:pt x="0" y="0"/>
                    <a:pt x="23" y="33"/>
                    <a:pt x="32" y="56"/>
                  </a:cubicBezTo>
                  <a:cubicBezTo>
                    <a:pt x="41" y="80"/>
                    <a:pt x="46" y="105"/>
                    <a:pt x="46" y="105"/>
                  </a:cubicBezTo>
                  <a:cubicBezTo>
                    <a:pt x="29" y="128"/>
                    <a:pt x="29" y="128"/>
                    <a:pt x="29" y="128"/>
                  </a:cubicBezTo>
                  <a:lnTo>
                    <a:pt x="11" y="112"/>
                  </a:lnTo>
                  <a:close/>
                </a:path>
              </a:pathLst>
            </a:custGeom>
            <a:gradFill>
              <a:gsLst>
                <a:gs pos="100000">
                  <a:schemeClr val="bg1">
                    <a:lumMod val="65000"/>
                  </a:schemeClr>
                </a:gs>
                <a:gs pos="0">
                  <a:schemeClr val="tx1">
                    <a:lumMod val="65000"/>
                    <a:lumOff val="35000"/>
                  </a:schemeClr>
                </a:gs>
              </a:gsLst>
              <a:lin ang="4200000" scaled="0"/>
            </a:gradFill>
            <a:ln>
              <a:noFill/>
            </a:ln>
          </p:spPr>
          <p:txBody>
            <a:bodyPr vert="horz" wrap="square" lIns="91440" tIns="45721" rIns="91440" bIns="45721" numCol="1" anchor="t" anchorCtr="0" compatLnSpc="1">
              <a:prstTxWarp prst="textNoShape">
                <a:avLst/>
              </a:prstTxWarp>
            </a:bodyPr>
            <a:lstStyle/>
            <a:p>
              <a:endParaRPr lang="en-US" sz="1801"/>
            </a:p>
          </p:txBody>
        </p:sp>
        <p:sp>
          <p:nvSpPr>
            <p:cNvPr id="129" name="Freeform 48">
              <a:extLst>
                <a:ext uri="{FF2B5EF4-FFF2-40B4-BE49-F238E27FC236}">
                  <a16:creationId xmlns:a16="http://schemas.microsoft.com/office/drawing/2014/main" id="{05BE2483-4226-46DF-B51D-EC5CB03FFBA4}"/>
                </a:ext>
              </a:extLst>
            </p:cNvPr>
            <p:cNvSpPr>
              <a:spLocks/>
            </p:cNvSpPr>
            <p:nvPr/>
          </p:nvSpPr>
          <p:spPr bwMode="auto">
            <a:xfrm>
              <a:off x="2609819" y="804644"/>
              <a:ext cx="128587" cy="420687"/>
            </a:xfrm>
            <a:custGeom>
              <a:avLst/>
              <a:gdLst>
                <a:gd name="T0" fmla="*/ 30 w 34"/>
                <a:gd name="T1" fmla="*/ 112 h 112"/>
                <a:gd name="T2" fmla="*/ 13 w 34"/>
                <a:gd name="T3" fmla="*/ 105 h 112"/>
                <a:gd name="T4" fmla="*/ 0 w 34"/>
                <a:gd name="T5" fmla="*/ 102 h 112"/>
                <a:gd name="T6" fmla="*/ 10 w 34"/>
                <a:gd name="T7" fmla="*/ 33 h 112"/>
                <a:gd name="T8" fmla="*/ 19 w 34"/>
                <a:gd name="T9" fmla="*/ 0 h 112"/>
                <a:gd name="T10" fmla="*/ 30 w 34"/>
                <a:gd name="T11" fmla="*/ 62 h 112"/>
                <a:gd name="T12" fmla="*/ 30 w 34"/>
                <a:gd name="T13" fmla="*/ 112 h 112"/>
              </a:gdLst>
              <a:ahLst/>
              <a:cxnLst>
                <a:cxn ang="0">
                  <a:pos x="T0" y="T1"/>
                </a:cxn>
                <a:cxn ang="0">
                  <a:pos x="T2" y="T3"/>
                </a:cxn>
                <a:cxn ang="0">
                  <a:pos x="T4" y="T5"/>
                </a:cxn>
                <a:cxn ang="0">
                  <a:pos x="T6" y="T7"/>
                </a:cxn>
                <a:cxn ang="0">
                  <a:pos x="T8" y="T9"/>
                </a:cxn>
                <a:cxn ang="0">
                  <a:pos x="T10" y="T11"/>
                </a:cxn>
                <a:cxn ang="0">
                  <a:pos x="T12" y="T13"/>
                </a:cxn>
              </a:cxnLst>
              <a:rect l="0" t="0" r="r" b="b"/>
              <a:pathLst>
                <a:path w="34" h="112">
                  <a:moveTo>
                    <a:pt x="30" y="112"/>
                  </a:moveTo>
                  <a:cubicBezTo>
                    <a:pt x="30" y="112"/>
                    <a:pt x="18" y="105"/>
                    <a:pt x="13" y="105"/>
                  </a:cubicBezTo>
                  <a:cubicBezTo>
                    <a:pt x="9" y="104"/>
                    <a:pt x="0" y="102"/>
                    <a:pt x="0" y="102"/>
                  </a:cubicBezTo>
                  <a:cubicBezTo>
                    <a:pt x="0" y="102"/>
                    <a:pt x="4" y="57"/>
                    <a:pt x="10" y="33"/>
                  </a:cubicBezTo>
                  <a:cubicBezTo>
                    <a:pt x="16" y="8"/>
                    <a:pt x="19" y="0"/>
                    <a:pt x="19" y="0"/>
                  </a:cubicBezTo>
                  <a:cubicBezTo>
                    <a:pt x="19" y="0"/>
                    <a:pt x="27" y="37"/>
                    <a:pt x="30" y="62"/>
                  </a:cubicBezTo>
                  <a:cubicBezTo>
                    <a:pt x="34" y="88"/>
                    <a:pt x="30" y="112"/>
                    <a:pt x="30" y="112"/>
                  </a:cubicBez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130" name="Freeform 49">
              <a:extLst>
                <a:ext uri="{FF2B5EF4-FFF2-40B4-BE49-F238E27FC236}">
                  <a16:creationId xmlns:a16="http://schemas.microsoft.com/office/drawing/2014/main" id="{AA1AF49A-9A02-4519-94A1-EC7D75DE6756}"/>
                </a:ext>
              </a:extLst>
            </p:cNvPr>
            <p:cNvSpPr>
              <a:spLocks/>
            </p:cNvSpPr>
            <p:nvPr/>
          </p:nvSpPr>
          <p:spPr bwMode="auto">
            <a:xfrm>
              <a:off x="1912906" y="3106519"/>
              <a:ext cx="696912" cy="485775"/>
            </a:xfrm>
            <a:custGeom>
              <a:avLst/>
              <a:gdLst>
                <a:gd name="T0" fmla="*/ 185 w 185"/>
                <a:gd name="T1" fmla="*/ 38 h 129"/>
                <a:gd name="T2" fmla="*/ 84 w 185"/>
                <a:gd name="T3" fmla="*/ 43 h 129"/>
                <a:gd name="T4" fmla="*/ 0 w 185"/>
                <a:gd name="T5" fmla="*/ 0 h 129"/>
                <a:gd name="T6" fmla="*/ 18 w 185"/>
                <a:gd name="T7" fmla="*/ 59 h 129"/>
                <a:gd name="T8" fmla="*/ 33 w 185"/>
                <a:gd name="T9" fmla="*/ 94 h 129"/>
                <a:gd name="T10" fmla="*/ 80 w 185"/>
                <a:gd name="T11" fmla="*/ 119 h 129"/>
                <a:gd name="T12" fmla="*/ 145 w 185"/>
                <a:gd name="T13" fmla="*/ 123 h 129"/>
                <a:gd name="T14" fmla="*/ 173 w 185"/>
                <a:gd name="T15" fmla="*/ 82 h 129"/>
                <a:gd name="T16" fmla="*/ 185 w 185"/>
                <a:gd name="T17" fmla="*/ 38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5" h="129">
                  <a:moveTo>
                    <a:pt x="185" y="38"/>
                  </a:moveTo>
                  <a:cubicBezTo>
                    <a:pt x="185" y="38"/>
                    <a:pt x="117" y="47"/>
                    <a:pt x="84" y="43"/>
                  </a:cubicBezTo>
                  <a:cubicBezTo>
                    <a:pt x="51" y="39"/>
                    <a:pt x="0" y="0"/>
                    <a:pt x="0" y="0"/>
                  </a:cubicBezTo>
                  <a:cubicBezTo>
                    <a:pt x="0" y="0"/>
                    <a:pt x="12" y="42"/>
                    <a:pt x="18" y="59"/>
                  </a:cubicBezTo>
                  <a:cubicBezTo>
                    <a:pt x="24" y="76"/>
                    <a:pt x="33" y="94"/>
                    <a:pt x="33" y="94"/>
                  </a:cubicBezTo>
                  <a:cubicBezTo>
                    <a:pt x="33" y="94"/>
                    <a:pt x="50" y="109"/>
                    <a:pt x="80" y="119"/>
                  </a:cubicBezTo>
                  <a:cubicBezTo>
                    <a:pt x="109" y="129"/>
                    <a:pt x="145" y="123"/>
                    <a:pt x="145" y="123"/>
                  </a:cubicBezTo>
                  <a:cubicBezTo>
                    <a:pt x="145" y="123"/>
                    <a:pt x="162" y="105"/>
                    <a:pt x="173" y="82"/>
                  </a:cubicBezTo>
                  <a:cubicBezTo>
                    <a:pt x="184" y="59"/>
                    <a:pt x="185" y="38"/>
                    <a:pt x="185" y="38"/>
                  </a:cubicBezTo>
                  <a:close/>
                </a:path>
              </a:pathLst>
            </a:custGeom>
            <a:gradFill>
              <a:gsLst>
                <a:gs pos="100000">
                  <a:schemeClr val="bg1">
                    <a:lumMod val="65000"/>
                  </a:schemeClr>
                </a:gs>
                <a:gs pos="0">
                  <a:schemeClr val="tx1">
                    <a:lumMod val="65000"/>
                    <a:lumOff val="35000"/>
                  </a:schemeClr>
                </a:gs>
              </a:gsLst>
              <a:lin ang="0" scaled="0"/>
            </a:gradFill>
            <a:ln>
              <a:noFill/>
            </a:ln>
          </p:spPr>
          <p:txBody>
            <a:bodyPr vert="horz" wrap="square" lIns="91440" tIns="45721" rIns="91440" bIns="45721" numCol="1" anchor="t" anchorCtr="0" compatLnSpc="1">
              <a:prstTxWarp prst="textNoShape">
                <a:avLst/>
              </a:prstTxWarp>
            </a:bodyPr>
            <a:lstStyle/>
            <a:p>
              <a:endParaRPr lang="en-US" sz="1801"/>
            </a:p>
          </p:txBody>
        </p:sp>
        <p:sp>
          <p:nvSpPr>
            <p:cNvPr id="131" name="Freeform 50">
              <a:extLst>
                <a:ext uri="{FF2B5EF4-FFF2-40B4-BE49-F238E27FC236}">
                  <a16:creationId xmlns:a16="http://schemas.microsoft.com/office/drawing/2014/main" id="{8A978BE7-08F0-41D0-A626-11ACCEAF8E25}"/>
                </a:ext>
              </a:extLst>
            </p:cNvPr>
            <p:cNvSpPr>
              <a:spLocks/>
            </p:cNvSpPr>
            <p:nvPr/>
          </p:nvSpPr>
          <p:spPr bwMode="auto">
            <a:xfrm>
              <a:off x="2459006" y="2662019"/>
              <a:ext cx="1044575" cy="911225"/>
            </a:xfrm>
            <a:custGeom>
              <a:avLst/>
              <a:gdLst>
                <a:gd name="T0" fmla="*/ 40 w 277"/>
                <a:gd name="T1" fmla="*/ 156 h 242"/>
                <a:gd name="T2" fmla="*/ 28 w 277"/>
                <a:gd name="T3" fmla="*/ 200 h 242"/>
                <a:gd name="T4" fmla="*/ 0 w 277"/>
                <a:gd name="T5" fmla="*/ 241 h 242"/>
                <a:gd name="T6" fmla="*/ 138 w 277"/>
                <a:gd name="T7" fmla="*/ 199 h 242"/>
                <a:gd name="T8" fmla="*/ 240 w 277"/>
                <a:gd name="T9" fmla="*/ 118 h 242"/>
                <a:gd name="T10" fmla="*/ 264 w 277"/>
                <a:gd name="T11" fmla="*/ 69 h 242"/>
                <a:gd name="T12" fmla="*/ 277 w 277"/>
                <a:gd name="T13" fmla="*/ 0 h 242"/>
                <a:gd name="T14" fmla="*/ 223 w 277"/>
                <a:gd name="T15" fmla="*/ 60 h 242"/>
                <a:gd name="T16" fmla="*/ 40 w 277"/>
                <a:gd name="T17" fmla="*/ 156 h 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7" h="242">
                  <a:moveTo>
                    <a:pt x="40" y="156"/>
                  </a:moveTo>
                  <a:cubicBezTo>
                    <a:pt x="40" y="156"/>
                    <a:pt x="39" y="177"/>
                    <a:pt x="28" y="200"/>
                  </a:cubicBezTo>
                  <a:cubicBezTo>
                    <a:pt x="17" y="223"/>
                    <a:pt x="0" y="241"/>
                    <a:pt x="0" y="241"/>
                  </a:cubicBezTo>
                  <a:cubicBezTo>
                    <a:pt x="0" y="241"/>
                    <a:pt x="66" y="242"/>
                    <a:pt x="138" y="199"/>
                  </a:cubicBezTo>
                  <a:cubicBezTo>
                    <a:pt x="210" y="155"/>
                    <a:pt x="240" y="118"/>
                    <a:pt x="240" y="118"/>
                  </a:cubicBezTo>
                  <a:cubicBezTo>
                    <a:pt x="240" y="118"/>
                    <a:pt x="256" y="96"/>
                    <a:pt x="264" y="69"/>
                  </a:cubicBezTo>
                  <a:cubicBezTo>
                    <a:pt x="272" y="42"/>
                    <a:pt x="277" y="0"/>
                    <a:pt x="277" y="0"/>
                  </a:cubicBezTo>
                  <a:cubicBezTo>
                    <a:pt x="277" y="0"/>
                    <a:pt x="267" y="22"/>
                    <a:pt x="223" y="60"/>
                  </a:cubicBezTo>
                  <a:cubicBezTo>
                    <a:pt x="180" y="98"/>
                    <a:pt x="40" y="156"/>
                    <a:pt x="40" y="156"/>
                  </a:cubicBezTo>
                </a:path>
              </a:pathLst>
            </a:custGeom>
            <a:gradFill>
              <a:gsLst>
                <a:gs pos="100000">
                  <a:schemeClr val="bg1">
                    <a:lumMod val="65000"/>
                  </a:schemeClr>
                </a:gs>
                <a:gs pos="0">
                  <a:schemeClr val="tx1">
                    <a:lumMod val="65000"/>
                    <a:lumOff val="35000"/>
                  </a:schemeClr>
                </a:gs>
              </a:gsLst>
              <a:lin ang="10800000" scaled="0"/>
            </a:gradFill>
            <a:ln>
              <a:noFill/>
            </a:ln>
          </p:spPr>
          <p:txBody>
            <a:bodyPr vert="horz" wrap="square" lIns="91440" tIns="45721" rIns="91440" bIns="45721" numCol="1" anchor="t" anchorCtr="0" compatLnSpc="1">
              <a:prstTxWarp prst="textNoShape">
                <a:avLst/>
              </a:prstTxWarp>
            </a:bodyPr>
            <a:lstStyle/>
            <a:p>
              <a:endParaRPr lang="en-US" sz="1801"/>
            </a:p>
          </p:txBody>
        </p:sp>
        <p:sp>
          <p:nvSpPr>
            <p:cNvPr id="132" name="Freeform 40">
              <a:extLst>
                <a:ext uri="{FF2B5EF4-FFF2-40B4-BE49-F238E27FC236}">
                  <a16:creationId xmlns:a16="http://schemas.microsoft.com/office/drawing/2014/main" id="{BEF76065-7015-4D16-AC1A-385566B85E3F}"/>
                </a:ext>
              </a:extLst>
            </p:cNvPr>
            <p:cNvSpPr>
              <a:spLocks/>
            </p:cNvSpPr>
            <p:nvPr/>
          </p:nvSpPr>
          <p:spPr bwMode="auto">
            <a:xfrm>
              <a:off x="2379631" y="1507906"/>
              <a:ext cx="241300" cy="203200"/>
            </a:xfrm>
            <a:custGeom>
              <a:avLst/>
              <a:gdLst>
                <a:gd name="T0" fmla="*/ 0 w 64"/>
                <a:gd name="T1" fmla="*/ 54 h 54"/>
                <a:gd name="T2" fmla="*/ 21 w 64"/>
                <a:gd name="T3" fmla="*/ 32 h 54"/>
                <a:gd name="T4" fmla="*/ 37 w 64"/>
                <a:gd name="T5" fmla="*/ 6 h 54"/>
                <a:gd name="T6" fmla="*/ 64 w 64"/>
                <a:gd name="T7" fmla="*/ 0 h 54"/>
                <a:gd name="T8" fmla="*/ 42 w 64"/>
                <a:gd name="T9" fmla="*/ 28 h 54"/>
                <a:gd name="T10" fmla="*/ 0 w 64"/>
                <a:gd name="T11" fmla="*/ 54 h 54"/>
              </a:gdLst>
              <a:ahLst/>
              <a:cxnLst>
                <a:cxn ang="0">
                  <a:pos x="T0" y="T1"/>
                </a:cxn>
                <a:cxn ang="0">
                  <a:pos x="T2" y="T3"/>
                </a:cxn>
                <a:cxn ang="0">
                  <a:pos x="T4" y="T5"/>
                </a:cxn>
                <a:cxn ang="0">
                  <a:pos x="T6" y="T7"/>
                </a:cxn>
                <a:cxn ang="0">
                  <a:pos x="T8" y="T9"/>
                </a:cxn>
                <a:cxn ang="0">
                  <a:pos x="T10" y="T11"/>
                </a:cxn>
              </a:cxnLst>
              <a:rect l="0" t="0" r="r" b="b"/>
              <a:pathLst>
                <a:path w="64" h="54">
                  <a:moveTo>
                    <a:pt x="0" y="54"/>
                  </a:moveTo>
                  <a:cubicBezTo>
                    <a:pt x="0" y="54"/>
                    <a:pt x="14" y="40"/>
                    <a:pt x="21" y="32"/>
                  </a:cubicBezTo>
                  <a:cubicBezTo>
                    <a:pt x="28" y="23"/>
                    <a:pt x="32" y="10"/>
                    <a:pt x="37" y="6"/>
                  </a:cubicBezTo>
                  <a:cubicBezTo>
                    <a:pt x="42" y="2"/>
                    <a:pt x="64" y="0"/>
                    <a:pt x="64" y="0"/>
                  </a:cubicBezTo>
                  <a:cubicBezTo>
                    <a:pt x="64" y="0"/>
                    <a:pt x="50" y="18"/>
                    <a:pt x="42" y="28"/>
                  </a:cubicBezTo>
                  <a:cubicBezTo>
                    <a:pt x="34" y="37"/>
                    <a:pt x="0" y="54"/>
                    <a:pt x="0" y="54"/>
                  </a:cubicBezTo>
                  <a:close/>
                </a:path>
              </a:pathLst>
            </a:custGeom>
            <a:solidFill>
              <a:schemeClr val="tx1">
                <a:lumMod val="65000"/>
                <a:lumOff val="35000"/>
              </a:schemeClr>
            </a:solidFill>
            <a:ln>
              <a:noFill/>
            </a:ln>
          </p:spPr>
          <p:txBody>
            <a:bodyPr vert="horz" wrap="square" lIns="91440" tIns="45721" rIns="91440" bIns="45721" numCol="1" anchor="t" anchorCtr="0" compatLnSpc="1">
              <a:prstTxWarp prst="textNoShape">
                <a:avLst/>
              </a:prstTxWarp>
            </a:bodyPr>
            <a:lstStyle/>
            <a:p>
              <a:endParaRPr lang="en-US" sz="1801"/>
            </a:p>
          </p:txBody>
        </p:sp>
      </p:grpSp>
      <p:pic>
        <p:nvPicPr>
          <p:cNvPr id="133" name="Resim 132">
            <a:extLst>
              <a:ext uri="{FF2B5EF4-FFF2-40B4-BE49-F238E27FC236}">
                <a16:creationId xmlns:a16="http://schemas.microsoft.com/office/drawing/2014/main" id="{7429EA05-D917-4B34-99AC-A7DCF1D2DF8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64317" y="6443191"/>
            <a:ext cx="948981" cy="203120"/>
          </a:xfrm>
          <a:prstGeom prst="rect">
            <a:avLst/>
          </a:prstGeom>
          <a:effectLst>
            <a:outerShdw blurRad="50800" dist="38100" dir="2700000" algn="tl" rotWithShape="0">
              <a:prstClr val="black">
                <a:alpha val="40000"/>
              </a:prstClr>
            </a:outerShdw>
          </a:effectLst>
        </p:spPr>
      </p:pic>
      <p:sp>
        <p:nvSpPr>
          <p:cNvPr id="135" name="Metin kutusu 134">
            <a:extLst>
              <a:ext uri="{FF2B5EF4-FFF2-40B4-BE49-F238E27FC236}">
                <a16:creationId xmlns:a16="http://schemas.microsoft.com/office/drawing/2014/main" id="{0231892F-0CBA-45F1-AF24-994C80895A84}"/>
              </a:ext>
            </a:extLst>
          </p:cNvPr>
          <p:cNvSpPr txBox="1"/>
          <p:nvPr/>
        </p:nvSpPr>
        <p:spPr>
          <a:xfrm>
            <a:off x="5576317" y="6412558"/>
            <a:ext cx="1189749" cy="253916"/>
          </a:xfrm>
          <a:prstGeom prst="rect">
            <a:avLst/>
          </a:prstGeom>
          <a:noFill/>
        </p:spPr>
        <p:txBody>
          <a:bodyPr wrap="square" rtlCol="0">
            <a:spAutoFit/>
          </a:bodyPr>
          <a:lstStyle/>
          <a:p>
            <a:r>
              <a:rPr lang="tr-TR" sz="1050" b="1" kern="700" dirty="0">
                <a:solidFill>
                  <a:srgbClr val="6A6E71"/>
                </a:solidFill>
              </a:rPr>
              <a:t>www.pikus.com.tr</a:t>
            </a:r>
          </a:p>
        </p:txBody>
      </p:sp>
      <p:sp>
        <p:nvSpPr>
          <p:cNvPr id="137" name="TextBox 53">
            <a:extLst>
              <a:ext uri="{FF2B5EF4-FFF2-40B4-BE49-F238E27FC236}">
                <a16:creationId xmlns:a16="http://schemas.microsoft.com/office/drawing/2014/main" id="{878DD2B3-DCC5-4428-80DC-F4F76C7F4EA8}"/>
              </a:ext>
            </a:extLst>
          </p:cNvPr>
          <p:cNvSpPr txBox="1"/>
          <p:nvPr/>
        </p:nvSpPr>
        <p:spPr>
          <a:xfrm>
            <a:off x="11727711" y="6342959"/>
            <a:ext cx="2338075" cy="332848"/>
          </a:xfrm>
          <a:prstGeom prst="rect">
            <a:avLst/>
          </a:prstGeom>
          <a:noFill/>
        </p:spPr>
        <p:txBody>
          <a:bodyPr wrap="square" rtlCol="0" anchor="ctr">
            <a:spAutoFit/>
          </a:bodyPr>
          <a:lstStyle/>
          <a:p>
            <a:pPr>
              <a:lnSpc>
                <a:spcPct val="150000"/>
              </a:lnSpc>
            </a:pPr>
            <a:r>
              <a:rPr lang="id-ID" sz="1200" b="1" dirty="0">
                <a:ln w="12700">
                  <a:noFill/>
                </a:ln>
                <a:gradFill>
                  <a:gsLst>
                    <a:gs pos="53000">
                      <a:schemeClr val="accent1">
                        <a:alpha val="30000"/>
                      </a:schemeClr>
                    </a:gs>
                    <a:gs pos="100000">
                      <a:schemeClr val="accent2">
                        <a:alpha val="30000"/>
                      </a:schemeClr>
                    </a:gs>
                  </a:gsLst>
                  <a:lin ang="2700000" scaled="1"/>
                </a:gradFill>
                <a:latin typeface="+mj-lt"/>
              </a:rPr>
              <a:t>0</a:t>
            </a:r>
            <a:r>
              <a:rPr lang="tr-TR" sz="1200" b="1" dirty="0">
                <a:ln w="12700">
                  <a:noFill/>
                </a:ln>
                <a:gradFill>
                  <a:gsLst>
                    <a:gs pos="53000">
                      <a:schemeClr val="accent1">
                        <a:alpha val="30000"/>
                      </a:schemeClr>
                    </a:gs>
                    <a:gs pos="100000">
                      <a:schemeClr val="accent2">
                        <a:alpha val="30000"/>
                      </a:schemeClr>
                    </a:gs>
                  </a:gsLst>
                  <a:lin ang="2700000" scaled="1"/>
                </a:gradFill>
                <a:latin typeface="+mj-lt"/>
              </a:rPr>
              <a:t>5</a:t>
            </a:r>
            <a:r>
              <a:rPr lang="id-ID" sz="1200" b="1" dirty="0">
                <a:ln w="12700">
                  <a:noFill/>
                </a:ln>
                <a:gradFill>
                  <a:gsLst>
                    <a:gs pos="53000">
                      <a:schemeClr val="accent1">
                        <a:alpha val="30000"/>
                      </a:schemeClr>
                    </a:gs>
                    <a:gs pos="100000">
                      <a:schemeClr val="accent2">
                        <a:alpha val="30000"/>
                      </a:schemeClr>
                    </a:gs>
                  </a:gsLst>
                  <a:lin ang="2700000" scaled="1"/>
                </a:gradFill>
                <a:latin typeface="+mj-lt"/>
              </a:rPr>
              <a:t>.</a:t>
            </a:r>
          </a:p>
        </p:txBody>
      </p:sp>
      <p:pic>
        <p:nvPicPr>
          <p:cNvPr id="142" name="Resim 141">
            <a:extLst>
              <a:ext uri="{FF2B5EF4-FFF2-40B4-BE49-F238E27FC236}">
                <a16:creationId xmlns:a16="http://schemas.microsoft.com/office/drawing/2014/main" id="{0648FBDC-0DD2-4292-B3FC-DF0E2AB1D979}"/>
              </a:ext>
            </a:extLst>
          </p:cNvPr>
          <p:cNvPicPr>
            <a:picLocks noChangeAspect="1"/>
          </p:cNvPicPr>
          <p:nvPr/>
        </p:nvPicPr>
        <p:blipFill>
          <a:blip r:embed="rId5">
            <a:alphaModFix amt="20000"/>
            <a:extLst>
              <a:ext uri="{28A0092B-C50C-407E-A947-70E740481C1C}">
                <a14:useLocalDpi xmlns:a14="http://schemas.microsoft.com/office/drawing/2010/main" val="0"/>
              </a:ext>
            </a:extLst>
          </a:blip>
          <a:stretch>
            <a:fillRect/>
          </a:stretch>
        </p:blipFill>
        <p:spPr>
          <a:xfrm rot="7730108">
            <a:off x="10441854" y="-1703520"/>
            <a:ext cx="3744791" cy="3744791"/>
          </a:xfrm>
          <a:prstGeom prst="rect">
            <a:avLst/>
          </a:prstGeom>
        </p:spPr>
      </p:pic>
      <p:cxnSp>
        <p:nvCxnSpPr>
          <p:cNvPr id="84" name="Düz Bağlayıcı 83">
            <a:extLst>
              <a:ext uri="{FF2B5EF4-FFF2-40B4-BE49-F238E27FC236}">
                <a16:creationId xmlns:a16="http://schemas.microsoft.com/office/drawing/2014/main" id="{63E987C6-2B43-45AD-B797-A6D420D350F1}"/>
              </a:ext>
            </a:extLst>
          </p:cNvPr>
          <p:cNvCxnSpPr>
            <a:cxnSpLocks/>
          </p:cNvCxnSpPr>
          <p:nvPr/>
        </p:nvCxnSpPr>
        <p:spPr>
          <a:xfrm>
            <a:off x="1337187" y="6548284"/>
            <a:ext cx="3913895" cy="0"/>
          </a:xfrm>
          <a:prstGeom prst="line">
            <a:avLst/>
          </a:prstGeom>
          <a:ln>
            <a:solidFill>
              <a:schemeClr val="bg1">
                <a:lumMod val="85000"/>
              </a:schemeClr>
            </a:solidFill>
          </a:ln>
        </p:spPr>
        <p:style>
          <a:lnRef idx="1">
            <a:schemeClr val="dk1"/>
          </a:lnRef>
          <a:fillRef idx="0">
            <a:schemeClr val="dk1"/>
          </a:fillRef>
          <a:effectRef idx="0">
            <a:schemeClr val="dk1"/>
          </a:effectRef>
          <a:fontRef idx="minor">
            <a:schemeClr val="tx1"/>
          </a:fontRef>
        </p:style>
      </p:cxnSp>
      <p:cxnSp>
        <p:nvCxnSpPr>
          <p:cNvPr id="85" name="Düz Bağlayıcı 84">
            <a:extLst>
              <a:ext uri="{FF2B5EF4-FFF2-40B4-BE49-F238E27FC236}">
                <a16:creationId xmlns:a16="http://schemas.microsoft.com/office/drawing/2014/main" id="{62F2A278-4F02-4F83-94C4-CEB05384A2E7}"/>
              </a:ext>
            </a:extLst>
          </p:cNvPr>
          <p:cNvCxnSpPr>
            <a:cxnSpLocks/>
          </p:cNvCxnSpPr>
          <p:nvPr/>
        </p:nvCxnSpPr>
        <p:spPr>
          <a:xfrm>
            <a:off x="6983506" y="6539516"/>
            <a:ext cx="4645134" cy="0"/>
          </a:xfrm>
          <a:prstGeom prst="line">
            <a:avLst/>
          </a:prstGeom>
          <a:ln>
            <a:solidFill>
              <a:schemeClr val="bg1">
                <a:lumMod val="85000"/>
              </a:schemeClr>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165630778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fill="hold"/>
                                        <p:tgtEl>
                                          <p:spTgt spid="16"/>
                                        </p:tgtEl>
                                        <p:attrNameLst>
                                          <p:attrName>ppt_x</p:attrName>
                                        </p:attrNameLst>
                                      </p:cBhvr>
                                      <p:tavLst>
                                        <p:tav tm="0">
                                          <p:val>
                                            <p:strVal val="#ppt_x"/>
                                          </p:val>
                                        </p:tav>
                                        <p:tav tm="100000">
                                          <p:val>
                                            <p:strVal val="#ppt_x"/>
                                          </p:val>
                                        </p:tav>
                                      </p:tavLst>
                                    </p:anim>
                                    <p:anim calcmode="lin" valueType="num">
                                      <p:cBhvr additive="base">
                                        <p:cTn id="8" dur="500" fill="hold"/>
                                        <p:tgtEl>
                                          <p:spTgt spid="16"/>
                                        </p:tgtEl>
                                        <p:attrNameLst>
                                          <p:attrName>ppt_y</p:attrName>
                                        </p:attrNameLst>
                                      </p:cBhvr>
                                      <p:tavLst>
                                        <p:tav tm="0">
                                          <p:val>
                                            <p:strVal val="0-#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500" fill="hold"/>
                                        <p:tgtEl>
                                          <p:spTgt spid="12"/>
                                        </p:tgtEl>
                                        <p:attrNameLst>
                                          <p:attrName>ppt_x</p:attrName>
                                        </p:attrNameLst>
                                      </p:cBhvr>
                                      <p:tavLst>
                                        <p:tav tm="0">
                                          <p:val>
                                            <p:strVal val="#ppt_x"/>
                                          </p:val>
                                        </p:tav>
                                        <p:tav tm="100000">
                                          <p:val>
                                            <p:strVal val="#ppt_x"/>
                                          </p:val>
                                        </p:tav>
                                      </p:tavLst>
                                    </p:anim>
                                    <p:anim calcmode="lin" valueType="num">
                                      <p:cBhvr additive="base">
                                        <p:cTn id="12" dur="500" fill="hold"/>
                                        <p:tgtEl>
                                          <p:spTgt spid="12"/>
                                        </p:tgtEl>
                                        <p:attrNameLst>
                                          <p:attrName>ppt_y</p:attrName>
                                        </p:attrNameLst>
                                      </p:cBhvr>
                                      <p:tavLst>
                                        <p:tav tm="0">
                                          <p:val>
                                            <p:strVal val="1+#ppt_h/2"/>
                                          </p:val>
                                        </p:tav>
                                        <p:tav tm="100000">
                                          <p:val>
                                            <p:strVal val="#ppt_y"/>
                                          </p:val>
                                        </p:tav>
                                      </p:tavLst>
                                    </p:anim>
                                  </p:childTnLst>
                                </p:cTn>
                              </p:par>
                            </p:childTnLst>
                          </p:cTn>
                        </p:par>
                        <p:par>
                          <p:cTn id="13" fill="hold">
                            <p:stCondLst>
                              <p:cond delay="500"/>
                            </p:stCondLst>
                            <p:childTnLst>
                              <p:par>
                                <p:cTn id="14" presetID="2" presetClass="entr" presetSubtype="1" fill="hold" nodeType="afterEffect">
                                  <p:stCondLst>
                                    <p:cond delay="0"/>
                                  </p:stCondLst>
                                  <p:childTnLst>
                                    <p:set>
                                      <p:cBhvr>
                                        <p:cTn id="15" dur="1" fill="hold">
                                          <p:stCondLst>
                                            <p:cond delay="0"/>
                                          </p:stCondLst>
                                        </p:cTn>
                                        <p:tgtEl>
                                          <p:spTgt spid="20"/>
                                        </p:tgtEl>
                                        <p:attrNameLst>
                                          <p:attrName>style.visibility</p:attrName>
                                        </p:attrNameLst>
                                      </p:cBhvr>
                                      <p:to>
                                        <p:strVal val="visible"/>
                                      </p:to>
                                    </p:set>
                                    <p:anim calcmode="lin" valueType="num">
                                      <p:cBhvr additive="base">
                                        <p:cTn id="16" dur="500" fill="hold"/>
                                        <p:tgtEl>
                                          <p:spTgt spid="20"/>
                                        </p:tgtEl>
                                        <p:attrNameLst>
                                          <p:attrName>ppt_x</p:attrName>
                                        </p:attrNameLst>
                                      </p:cBhvr>
                                      <p:tavLst>
                                        <p:tav tm="0">
                                          <p:val>
                                            <p:strVal val="#ppt_x"/>
                                          </p:val>
                                        </p:tav>
                                        <p:tav tm="100000">
                                          <p:val>
                                            <p:strVal val="#ppt_x"/>
                                          </p:val>
                                        </p:tav>
                                      </p:tavLst>
                                    </p:anim>
                                    <p:anim calcmode="lin" valueType="num">
                                      <p:cBhvr additive="base">
                                        <p:cTn id="17" dur="500" fill="hold"/>
                                        <p:tgtEl>
                                          <p:spTgt spid="20"/>
                                        </p:tgtEl>
                                        <p:attrNameLst>
                                          <p:attrName>ppt_y</p:attrName>
                                        </p:attrNameLst>
                                      </p:cBhvr>
                                      <p:tavLst>
                                        <p:tav tm="0">
                                          <p:val>
                                            <p:strVal val="0-#ppt_h/2"/>
                                          </p:val>
                                        </p:tav>
                                        <p:tav tm="100000">
                                          <p:val>
                                            <p:strVal val="#ppt_y"/>
                                          </p:val>
                                        </p:tav>
                                      </p:tavLst>
                                    </p:anim>
                                  </p:childTnLst>
                                </p:cTn>
                              </p:par>
                              <p:par>
                                <p:cTn id="18" presetID="2" presetClass="entr" presetSubtype="4" fill="hold" nodeType="withEffect">
                                  <p:stCondLst>
                                    <p:cond delay="0"/>
                                  </p:stCondLst>
                                  <p:childTnLst>
                                    <p:set>
                                      <p:cBhvr>
                                        <p:cTn id="19" dur="1" fill="hold">
                                          <p:stCondLst>
                                            <p:cond delay="0"/>
                                          </p:stCondLst>
                                        </p:cTn>
                                        <p:tgtEl>
                                          <p:spTgt spid="6"/>
                                        </p:tgtEl>
                                        <p:attrNameLst>
                                          <p:attrName>style.visibility</p:attrName>
                                        </p:attrNameLst>
                                      </p:cBhvr>
                                      <p:to>
                                        <p:strVal val="visible"/>
                                      </p:to>
                                    </p:set>
                                    <p:anim calcmode="lin" valueType="num">
                                      <p:cBhvr additive="base">
                                        <p:cTn id="20" dur="500" fill="hold"/>
                                        <p:tgtEl>
                                          <p:spTgt spid="6"/>
                                        </p:tgtEl>
                                        <p:attrNameLst>
                                          <p:attrName>ppt_x</p:attrName>
                                        </p:attrNameLst>
                                      </p:cBhvr>
                                      <p:tavLst>
                                        <p:tav tm="0">
                                          <p:val>
                                            <p:strVal val="#ppt_x"/>
                                          </p:val>
                                        </p:tav>
                                        <p:tav tm="100000">
                                          <p:val>
                                            <p:strVal val="#ppt_x"/>
                                          </p:val>
                                        </p:tav>
                                      </p:tavLst>
                                    </p:anim>
                                    <p:anim calcmode="lin" valueType="num">
                                      <p:cBhvr additive="base">
                                        <p:cTn id="21" dur="500" fill="hold"/>
                                        <p:tgtEl>
                                          <p:spTgt spid="6"/>
                                        </p:tgtEl>
                                        <p:attrNameLst>
                                          <p:attrName>ppt_y</p:attrName>
                                        </p:attrNameLst>
                                      </p:cBhvr>
                                      <p:tavLst>
                                        <p:tav tm="0">
                                          <p:val>
                                            <p:strVal val="1+#ppt_h/2"/>
                                          </p:val>
                                        </p:tav>
                                        <p:tav tm="100000">
                                          <p:val>
                                            <p:strVal val="#ppt_y"/>
                                          </p:val>
                                        </p:tav>
                                      </p:tavLst>
                                    </p:anim>
                                  </p:childTnLst>
                                </p:cTn>
                              </p:par>
                            </p:childTnLst>
                          </p:cTn>
                        </p:par>
                        <p:par>
                          <p:cTn id="22" fill="hold">
                            <p:stCondLst>
                              <p:cond delay="1000"/>
                            </p:stCondLst>
                            <p:childTnLst>
                              <p:par>
                                <p:cTn id="23" presetID="2" presetClass="entr" presetSubtype="4" fill="hold" nodeType="afterEffect">
                                  <p:stCondLst>
                                    <p:cond delay="0"/>
                                  </p:stCondLst>
                                  <p:childTnLst>
                                    <p:set>
                                      <p:cBhvr>
                                        <p:cTn id="24" dur="1" fill="hold">
                                          <p:stCondLst>
                                            <p:cond delay="0"/>
                                          </p:stCondLst>
                                        </p:cTn>
                                        <p:tgtEl>
                                          <p:spTgt spid="76"/>
                                        </p:tgtEl>
                                        <p:attrNameLst>
                                          <p:attrName>style.visibility</p:attrName>
                                        </p:attrNameLst>
                                      </p:cBhvr>
                                      <p:to>
                                        <p:strVal val="visible"/>
                                      </p:to>
                                    </p:set>
                                    <p:anim calcmode="lin" valueType="num">
                                      <p:cBhvr additive="base">
                                        <p:cTn id="25" dur="500" fill="hold"/>
                                        <p:tgtEl>
                                          <p:spTgt spid="76"/>
                                        </p:tgtEl>
                                        <p:attrNameLst>
                                          <p:attrName>ppt_x</p:attrName>
                                        </p:attrNameLst>
                                      </p:cBhvr>
                                      <p:tavLst>
                                        <p:tav tm="0">
                                          <p:val>
                                            <p:strVal val="#ppt_x"/>
                                          </p:val>
                                        </p:tav>
                                        <p:tav tm="100000">
                                          <p:val>
                                            <p:strVal val="#ppt_x"/>
                                          </p:val>
                                        </p:tav>
                                      </p:tavLst>
                                    </p:anim>
                                    <p:anim calcmode="lin" valueType="num">
                                      <p:cBhvr additive="base">
                                        <p:cTn id="26" dur="500" fill="hold"/>
                                        <p:tgtEl>
                                          <p:spTgt spid="76"/>
                                        </p:tgtEl>
                                        <p:attrNameLst>
                                          <p:attrName>ppt_y</p:attrName>
                                        </p:attrNameLst>
                                      </p:cBhvr>
                                      <p:tavLst>
                                        <p:tav tm="0">
                                          <p:val>
                                            <p:strVal val="1+#ppt_h/2"/>
                                          </p:val>
                                        </p:tav>
                                        <p:tav tm="100000">
                                          <p:val>
                                            <p:strVal val="#ppt_y"/>
                                          </p:val>
                                        </p:tav>
                                      </p:tavLst>
                                    </p:anim>
                                  </p:childTnLst>
                                </p:cTn>
                              </p:par>
                            </p:childTnLst>
                          </p:cTn>
                        </p:par>
                        <p:par>
                          <p:cTn id="27" fill="hold">
                            <p:stCondLst>
                              <p:cond delay="1500"/>
                            </p:stCondLst>
                            <p:childTnLst>
                              <p:par>
                                <p:cTn id="28" presetID="53" presetClass="entr" presetSubtype="528" fill="hold" grpId="0" nodeType="afterEffect">
                                  <p:stCondLst>
                                    <p:cond delay="0"/>
                                  </p:stCondLst>
                                  <p:childTnLst>
                                    <p:set>
                                      <p:cBhvr>
                                        <p:cTn id="29" dur="1" fill="hold">
                                          <p:stCondLst>
                                            <p:cond delay="0"/>
                                          </p:stCondLst>
                                        </p:cTn>
                                        <p:tgtEl>
                                          <p:spTgt spid="5"/>
                                        </p:tgtEl>
                                        <p:attrNameLst>
                                          <p:attrName>style.visibility</p:attrName>
                                        </p:attrNameLst>
                                      </p:cBhvr>
                                      <p:to>
                                        <p:strVal val="visible"/>
                                      </p:to>
                                    </p:set>
                                    <p:anim calcmode="lin" valueType="num">
                                      <p:cBhvr>
                                        <p:cTn id="30" dur="500" fill="hold"/>
                                        <p:tgtEl>
                                          <p:spTgt spid="5"/>
                                        </p:tgtEl>
                                        <p:attrNameLst>
                                          <p:attrName>ppt_w</p:attrName>
                                        </p:attrNameLst>
                                      </p:cBhvr>
                                      <p:tavLst>
                                        <p:tav tm="0">
                                          <p:val>
                                            <p:fltVal val="0"/>
                                          </p:val>
                                        </p:tav>
                                        <p:tav tm="100000">
                                          <p:val>
                                            <p:strVal val="#ppt_w"/>
                                          </p:val>
                                        </p:tav>
                                      </p:tavLst>
                                    </p:anim>
                                    <p:anim calcmode="lin" valueType="num">
                                      <p:cBhvr>
                                        <p:cTn id="31" dur="500" fill="hold"/>
                                        <p:tgtEl>
                                          <p:spTgt spid="5"/>
                                        </p:tgtEl>
                                        <p:attrNameLst>
                                          <p:attrName>ppt_h</p:attrName>
                                        </p:attrNameLst>
                                      </p:cBhvr>
                                      <p:tavLst>
                                        <p:tav tm="0">
                                          <p:val>
                                            <p:fltVal val="0"/>
                                          </p:val>
                                        </p:tav>
                                        <p:tav tm="100000">
                                          <p:val>
                                            <p:strVal val="#ppt_h"/>
                                          </p:val>
                                        </p:tav>
                                      </p:tavLst>
                                    </p:anim>
                                    <p:animEffect transition="in" filter="fade">
                                      <p:cBhvr>
                                        <p:cTn id="32" dur="500"/>
                                        <p:tgtEl>
                                          <p:spTgt spid="5"/>
                                        </p:tgtEl>
                                      </p:cBhvr>
                                    </p:animEffect>
                                    <p:anim calcmode="lin" valueType="num">
                                      <p:cBhvr>
                                        <p:cTn id="33" dur="500" fill="hold"/>
                                        <p:tgtEl>
                                          <p:spTgt spid="5"/>
                                        </p:tgtEl>
                                        <p:attrNameLst>
                                          <p:attrName>ppt_x</p:attrName>
                                        </p:attrNameLst>
                                      </p:cBhvr>
                                      <p:tavLst>
                                        <p:tav tm="0">
                                          <p:val>
                                            <p:fltVal val="0.5"/>
                                          </p:val>
                                        </p:tav>
                                        <p:tav tm="100000">
                                          <p:val>
                                            <p:strVal val="#ppt_x"/>
                                          </p:val>
                                        </p:tav>
                                      </p:tavLst>
                                    </p:anim>
                                    <p:anim calcmode="lin" valueType="num">
                                      <p:cBhvr>
                                        <p:cTn id="34" dur="500" fill="hold"/>
                                        <p:tgtEl>
                                          <p:spTgt spid="5"/>
                                        </p:tgtEl>
                                        <p:attrNameLst>
                                          <p:attrName>ppt_y</p:attrName>
                                        </p:attrNameLst>
                                      </p:cBhvr>
                                      <p:tavLst>
                                        <p:tav tm="0">
                                          <p:val>
                                            <p:fltVal val="0.5"/>
                                          </p:val>
                                        </p:tav>
                                        <p:tav tm="100000">
                                          <p:val>
                                            <p:strVal val="#ppt_y"/>
                                          </p:val>
                                        </p:tav>
                                      </p:tavLst>
                                    </p:anim>
                                  </p:childTnLst>
                                </p:cTn>
                              </p:par>
                            </p:childTnLst>
                          </p:cTn>
                        </p:par>
                        <p:par>
                          <p:cTn id="35" fill="hold">
                            <p:stCondLst>
                              <p:cond delay="2000"/>
                            </p:stCondLst>
                            <p:childTnLst>
                              <p:par>
                                <p:cTn id="36" presetID="47" presetClass="entr" presetSubtype="0" fill="hold" nodeType="afterEffect">
                                  <p:stCondLst>
                                    <p:cond delay="0"/>
                                  </p:stCondLst>
                                  <p:childTnLst>
                                    <p:set>
                                      <p:cBhvr>
                                        <p:cTn id="37" dur="1" fill="hold">
                                          <p:stCondLst>
                                            <p:cond delay="0"/>
                                          </p:stCondLst>
                                        </p:cTn>
                                        <p:tgtEl>
                                          <p:spTgt spid="110"/>
                                        </p:tgtEl>
                                        <p:attrNameLst>
                                          <p:attrName>style.visibility</p:attrName>
                                        </p:attrNameLst>
                                      </p:cBhvr>
                                      <p:to>
                                        <p:strVal val="visible"/>
                                      </p:to>
                                    </p:set>
                                    <p:animEffect transition="in" filter="fade">
                                      <p:cBhvr>
                                        <p:cTn id="38" dur="500"/>
                                        <p:tgtEl>
                                          <p:spTgt spid="110"/>
                                        </p:tgtEl>
                                      </p:cBhvr>
                                    </p:animEffect>
                                    <p:anim calcmode="lin" valueType="num">
                                      <p:cBhvr>
                                        <p:cTn id="39" dur="500" fill="hold"/>
                                        <p:tgtEl>
                                          <p:spTgt spid="110"/>
                                        </p:tgtEl>
                                        <p:attrNameLst>
                                          <p:attrName>ppt_x</p:attrName>
                                        </p:attrNameLst>
                                      </p:cBhvr>
                                      <p:tavLst>
                                        <p:tav tm="0">
                                          <p:val>
                                            <p:strVal val="#ppt_x"/>
                                          </p:val>
                                        </p:tav>
                                        <p:tav tm="100000">
                                          <p:val>
                                            <p:strVal val="#ppt_x"/>
                                          </p:val>
                                        </p:tav>
                                      </p:tavLst>
                                    </p:anim>
                                    <p:anim calcmode="lin" valueType="num">
                                      <p:cBhvr>
                                        <p:cTn id="40" dur="500" fill="hold"/>
                                        <p:tgtEl>
                                          <p:spTgt spid="110"/>
                                        </p:tgtEl>
                                        <p:attrNameLst>
                                          <p:attrName>ppt_y</p:attrName>
                                        </p:attrNameLst>
                                      </p:cBhvr>
                                      <p:tavLst>
                                        <p:tav tm="0">
                                          <p:val>
                                            <p:strVal val="#ppt_y-.1"/>
                                          </p:val>
                                        </p:tav>
                                        <p:tav tm="100000">
                                          <p:val>
                                            <p:strVal val="#ppt_y"/>
                                          </p:val>
                                        </p:tav>
                                      </p:tavLst>
                                    </p:anim>
                                  </p:childTnLst>
                                </p:cTn>
                              </p:par>
                            </p:childTnLst>
                          </p:cTn>
                        </p:par>
                        <p:par>
                          <p:cTn id="41" fill="hold">
                            <p:stCondLst>
                              <p:cond delay="2500"/>
                            </p:stCondLst>
                            <p:childTnLst>
                              <p:par>
                                <p:cTn id="42" presetID="22" presetClass="entr" presetSubtype="2" fill="hold" nodeType="afterEffect">
                                  <p:stCondLst>
                                    <p:cond delay="0"/>
                                  </p:stCondLst>
                                  <p:childTnLst>
                                    <p:set>
                                      <p:cBhvr>
                                        <p:cTn id="43" dur="1" fill="hold">
                                          <p:stCondLst>
                                            <p:cond delay="0"/>
                                          </p:stCondLst>
                                        </p:cTn>
                                        <p:tgtEl>
                                          <p:spTgt spid="59"/>
                                        </p:tgtEl>
                                        <p:attrNameLst>
                                          <p:attrName>style.visibility</p:attrName>
                                        </p:attrNameLst>
                                      </p:cBhvr>
                                      <p:to>
                                        <p:strVal val="visible"/>
                                      </p:to>
                                    </p:set>
                                    <p:animEffect transition="in" filter="wipe(right)">
                                      <p:cBhvr>
                                        <p:cTn id="44" dur="500"/>
                                        <p:tgtEl>
                                          <p:spTgt spid="59"/>
                                        </p:tgtEl>
                                      </p:cBhvr>
                                    </p:animEffect>
                                  </p:childTnLst>
                                </p:cTn>
                              </p:par>
                            </p:childTnLst>
                          </p:cTn>
                        </p:par>
                        <p:par>
                          <p:cTn id="45" fill="hold">
                            <p:stCondLst>
                              <p:cond delay="3000"/>
                            </p:stCondLst>
                            <p:childTnLst>
                              <p:par>
                                <p:cTn id="46" presetID="22" presetClass="entr" presetSubtype="2" fill="hold" nodeType="afterEffect">
                                  <p:stCondLst>
                                    <p:cond delay="0"/>
                                  </p:stCondLst>
                                  <p:childTnLst>
                                    <p:set>
                                      <p:cBhvr>
                                        <p:cTn id="47" dur="1" fill="hold">
                                          <p:stCondLst>
                                            <p:cond delay="0"/>
                                          </p:stCondLst>
                                        </p:cTn>
                                        <p:tgtEl>
                                          <p:spTgt spid="56"/>
                                        </p:tgtEl>
                                        <p:attrNameLst>
                                          <p:attrName>style.visibility</p:attrName>
                                        </p:attrNameLst>
                                      </p:cBhvr>
                                      <p:to>
                                        <p:strVal val="visible"/>
                                      </p:to>
                                    </p:set>
                                    <p:animEffect transition="in" filter="wipe(right)">
                                      <p:cBhvr>
                                        <p:cTn id="48" dur="500"/>
                                        <p:tgtEl>
                                          <p:spTgt spid="56"/>
                                        </p:tgtEl>
                                      </p:cBhvr>
                                    </p:animEffect>
                                  </p:childTnLst>
                                </p:cTn>
                              </p:par>
                            </p:childTnLst>
                          </p:cTn>
                        </p:par>
                        <p:par>
                          <p:cTn id="49" fill="hold">
                            <p:stCondLst>
                              <p:cond delay="3500"/>
                            </p:stCondLst>
                            <p:childTnLst>
                              <p:par>
                                <p:cTn id="50" presetID="12" presetClass="entr" presetSubtype="4" fill="hold" grpId="0" nodeType="afterEffect">
                                  <p:stCondLst>
                                    <p:cond delay="0"/>
                                  </p:stCondLst>
                                  <p:childTnLst>
                                    <p:set>
                                      <p:cBhvr>
                                        <p:cTn id="51" dur="1" fill="hold">
                                          <p:stCondLst>
                                            <p:cond delay="0"/>
                                          </p:stCondLst>
                                        </p:cTn>
                                        <p:tgtEl>
                                          <p:spTgt spid="72"/>
                                        </p:tgtEl>
                                        <p:attrNameLst>
                                          <p:attrName>style.visibility</p:attrName>
                                        </p:attrNameLst>
                                      </p:cBhvr>
                                      <p:to>
                                        <p:strVal val="visible"/>
                                      </p:to>
                                    </p:set>
                                    <p:anim calcmode="lin" valueType="num">
                                      <p:cBhvr additive="base">
                                        <p:cTn id="52" dur="500"/>
                                        <p:tgtEl>
                                          <p:spTgt spid="72"/>
                                        </p:tgtEl>
                                        <p:attrNameLst>
                                          <p:attrName>ppt_y</p:attrName>
                                        </p:attrNameLst>
                                      </p:cBhvr>
                                      <p:tavLst>
                                        <p:tav tm="0">
                                          <p:val>
                                            <p:strVal val="#ppt_y+#ppt_h*1.125000"/>
                                          </p:val>
                                        </p:tav>
                                        <p:tav tm="100000">
                                          <p:val>
                                            <p:strVal val="#ppt_y"/>
                                          </p:val>
                                        </p:tav>
                                      </p:tavLst>
                                    </p:anim>
                                    <p:animEffect transition="in" filter="wipe(up)">
                                      <p:cBhvr>
                                        <p:cTn id="53" dur="500"/>
                                        <p:tgtEl>
                                          <p:spTgt spid="72"/>
                                        </p:tgtEl>
                                      </p:cBhvr>
                                    </p:animEffect>
                                  </p:childTnLst>
                                </p:cTn>
                              </p:par>
                            </p:childTnLst>
                          </p:cTn>
                        </p:par>
                        <p:par>
                          <p:cTn id="54" fill="hold">
                            <p:stCondLst>
                              <p:cond delay="4000"/>
                            </p:stCondLst>
                            <p:childTnLst>
                              <p:par>
                                <p:cTn id="55" presetID="22" presetClass="entr" presetSubtype="2" fill="hold" nodeType="afterEffect">
                                  <p:stCondLst>
                                    <p:cond delay="0"/>
                                  </p:stCondLst>
                                  <p:childTnLst>
                                    <p:set>
                                      <p:cBhvr>
                                        <p:cTn id="56" dur="1" fill="hold">
                                          <p:stCondLst>
                                            <p:cond delay="0"/>
                                          </p:stCondLst>
                                        </p:cTn>
                                        <p:tgtEl>
                                          <p:spTgt spid="62"/>
                                        </p:tgtEl>
                                        <p:attrNameLst>
                                          <p:attrName>style.visibility</p:attrName>
                                        </p:attrNameLst>
                                      </p:cBhvr>
                                      <p:to>
                                        <p:strVal val="visible"/>
                                      </p:to>
                                    </p:set>
                                    <p:animEffect transition="in" filter="wipe(right)">
                                      <p:cBhvr>
                                        <p:cTn id="57" dur="500"/>
                                        <p:tgtEl>
                                          <p:spTgt spid="62"/>
                                        </p:tgtEl>
                                      </p:cBhvr>
                                    </p:animEffect>
                                  </p:childTnLst>
                                </p:cTn>
                              </p:par>
                            </p:childTnLst>
                          </p:cTn>
                        </p:par>
                        <p:par>
                          <p:cTn id="58" fill="hold">
                            <p:stCondLst>
                              <p:cond delay="4500"/>
                            </p:stCondLst>
                            <p:childTnLst>
                              <p:par>
                                <p:cTn id="59" presetID="22" presetClass="entr" presetSubtype="2" fill="hold" nodeType="afterEffect">
                                  <p:stCondLst>
                                    <p:cond delay="0"/>
                                  </p:stCondLst>
                                  <p:childTnLst>
                                    <p:set>
                                      <p:cBhvr>
                                        <p:cTn id="60" dur="1" fill="hold">
                                          <p:stCondLst>
                                            <p:cond delay="0"/>
                                          </p:stCondLst>
                                        </p:cTn>
                                        <p:tgtEl>
                                          <p:spTgt spid="53"/>
                                        </p:tgtEl>
                                        <p:attrNameLst>
                                          <p:attrName>style.visibility</p:attrName>
                                        </p:attrNameLst>
                                      </p:cBhvr>
                                      <p:to>
                                        <p:strVal val="visible"/>
                                      </p:to>
                                    </p:set>
                                    <p:animEffect transition="in" filter="wipe(right)">
                                      <p:cBhvr>
                                        <p:cTn id="61" dur="500"/>
                                        <p:tgtEl>
                                          <p:spTgt spid="53"/>
                                        </p:tgtEl>
                                      </p:cBhvr>
                                    </p:animEffect>
                                  </p:childTnLst>
                                </p:cTn>
                              </p:par>
                            </p:childTnLst>
                          </p:cTn>
                        </p:par>
                        <p:par>
                          <p:cTn id="62" fill="hold">
                            <p:stCondLst>
                              <p:cond delay="5000"/>
                            </p:stCondLst>
                            <p:childTnLst>
                              <p:par>
                                <p:cTn id="63" presetID="12" presetClass="entr" presetSubtype="4" fill="hold" grpId="0" nodeType="afterEffect">
                                  <p:stCondLst>
                                    <p:cond delay="0"/>
                                  </p:stCondLst>
                                  <p:childTnLst>
                                    <p:set>
                                      <p:cBhvr>
                                        <p:cTn id="64" dur="1" fill="hold">
                                          <p:stCondLst>
                                            <p:cond delay="0"/>
                                          </p:stCondLst>
                                        </p:cTn>
                                        <p:tgtEl>
                                          <p:spTgt spid="73"/>
                                        </p:tgtEl>
                                        <p:attrNameLst>
                                          <p:attrName>style.visibility</p:attrName>
                                        </p:attrNameLst>
                                      </p:cBhvr>
                                      <p:to>
                                        <p:strVal val="visible"/>
                                      </p:to>
                                    </p:set>
                                    <p:anim calcmode="lin" valueType="num">
                                      <p:cBhvr additive="base">
                                        <p:cTn id="65" dur="500"/>
                                        <p:tgtEl>
                                          <p:spTgt spid="73"/>
                                        </p:tgtEl>
                                        <p:attrNameLst>
                                          <p:attrName>ppt_y</p:attrName>
                                        </p:attrNameLst>
                                      </p:cBhvr>
                                      <p:tavLst>
                                        <p:tav tm="0">
                                          <p:val>
                                            <p:strVal val="#ppt_y+#ppt_h*1.125000"/>
                                          </p:val>
                                        </p:tav>
                                        <p:tav tm="100000">
                                          <p:val>
                                            <p:strVal val="#ppt_y"/>
                                          </p:val>
                                        </p:tav>
                                      </p:tavLst>
                                    </p:anim>
                                    <p:animEffect transition="in" filter="wipe(up)">
                                      <p:cBhvr>
                                        <p:cTn id="66" dur="500"/>
                                        <p:tgtEl>
                                          <p:spTgt spid="73"/>
                                        </p:tgtEl>
                                      </p:cBhvr>
                                    </p:animEffect>
                                  </p:childTnLst>
                                </p:cTn>
                              </p:par>
                            </p:childTnLst>
                          </p:cTn>
                        </p:par>
                        <p:par>
                          <p:cTn id="67" fill="hold">
                            <p:stCondLst>
                              <p:cond delay="5500"/>
                            </p:stCondLst>
                            <p:childTnLst>
                              <p:par>
                                <p:cTn id="68" presetID="22" presetClass="entr" presetSubtype="8" fill="hold" nodeType="afterEffect">
                                  <p:stCondLst>
                                    <p:cond delay="0"/>
                                  </p:stCondLst>
                                  <p:childTnLst>
                                    <p:set>
                                      <p:cBhvr>
                                        <p:cTn id="69" dur="1" fill="hold">
                                          <p:stCondLst>
                                            <p:cond delay="0"/>
                                          </p:stCondLst>
                                        </p:cTn>
                                        <p:tgtEl>
                                          <p:spTgt spid="65"/>
                                        </p:tgtEl>
                                        <p:attrNameLst>
                                          <p:attrName>style.visibility</p:attrName>
                                        </p:attrNameLst>
                                      </p:cBhvr>
                                      <p:to>
                                        <p:strVal val="visible"/>
                                      </p:to>
                                    </p:set>
                                    <p:animEffect transition="in" filter="wipe(left)">
                                      <p:cBhvr>
                                        <p:cTn id="70" dur="500"/>
                                        <p:tgtEl>
                                          <p:spTgt spid="65"/>
                                        </p:tgtEl>
                                      </p:cBhvr>
                                    </p:animEffect>
                                  </p:childTnLst>
                                </p:cTn>
                              </p:par>
                            </p:childTnLst>
                          </p:cTn>
                        </p:par>
                        <p:par>
                          <p:cTn id="71" fill="hold">
                            <p:stCondLst>
                              <p:cond delay="6000"/>
                            </p:stCondLst>
                            <p:childTnLst>
                              <p:par>
                                <p:cTn id="72" presetID="22" presetClass="entr" presetSubtype="8" fill="hold" nodeType="afterEffect">
                                  <p:stCondLst>
                                    <p:cond delay="0"/>
                                  </p:stCondLst>
                                  <p:childTnLst>
                                    <p:set>
                                      <p:cBhvr>
                                        <p:cTn id="73" dur="1" fill="hold">
                                          <p:stCondLst>
                                            <p:cond delay="0"/>
                                          </p:stCondLst>
                                        </p:cTn>
                                        <p:tgtEl>
                                          <p:spTgt spid="50"/>
                                        </p:tgtEl>
                                        <p:attrNameLst>
                                          <p:attrName>style.visibility</p:attrName>
                                        </p:attrNameLst>
                                      </p:cBhvr>
                                      <p:to>
                                        <p:strVal val="visible"/>
                                      </p:to>
                                    </p:set>
                                    <p:animEffect transition="in" filter="wipe(left)">
                                      <p:cBhvr>
                                        <p:cTn id="74" dur="500"/>
                                        <p:tgtEl>
                                          <p:spTgt spid="50"/>
                                        </p:tgtEl>
                                      </p:cBhvr>
                                    </p:animEffect>
                                  </p:childTnLst>
                                </p:cTn>
                              </p:par>
                            </p:childTnLst>
                          </p:cTn>
                        </p:par>
                        <p:par>
                          <p:cTn id="75" fill="hold">
                            <p:stCondLst>
                              <p:cond delay="6500"/>
                            </p:stCondLst>
                            <p:childTnLst>
                              <p:par>
                                <p:cTn id="76" presetID="12" presetClass="entr" presetSubtype="4" fill="hold" grpId="0" nodeType="afterEffect">
                                  <p:stCondLst>
                                    <p:cond delay="0"/>
                                  </p:stCondLst>
                                  <p:childTnLst>
                                    <p:set>
                                      <p:cBhvr>
                                        <p:cTn id="77" dur="1" fill="hold">
                                          <p:stCondLst>
                                            <p:cond delay="0"/>
                                          </p:stCondLst>
                                        </p:cTn>
                                        <p:tgtEl>
                                          <p:spTgt spid="75"/>
                                        </p:tgtEl>
                                        <p:attrNameLst>
                                          <p:attrName>style.visibility</p:attrName>
                                        </p:attrNameLst>
                                      </p:cBhvr>
                                      <p:to>
                                        <p:strVal val="visible"/>
                                      </p:to>
                                    </p:set>
                                    <p:anim calcmode="lin" valueType="num">
                                      <p:cBhvr additive="base">
                                        <p:cTn id="78" dur="500"/>
                                        <p:tgtEl>
                                          <p:spTgt spid="75"/>
                                        </p:tgtEl>
                                        <p:attrNameLst>
                                          <p:attrName>ppt_y</p:attrName>
                                        </p:attrNameLst>
                                      </p:cBhvr>
                                      <p:tavLst>
                                        <p:tav tm="0">
                                          <p:val>
                                            <p:strVal val="#ppt_y+#ppt_h*1.125000"/>
                                          </p:val>
                                        </p:tav>
                                        <p:tav tm="100000">
                                          <p:val>
                                            <p:strVal val="#ppt_y"/>
                                          </p:val>
                                        </p:tav>
                                      </p:tavLst>
                                    </p:anim>
                                    <p:animEffect transition="in" filter="wipe(up)">
                                      <p:cBhvr>
                                        <p:cTn id="79" dur="500"/>
                                        <p:tgtEl>
                                          <p:spTgt spid="75"/>
                                        </p:tgtEl>
                                      </p:cBhvr>
                                    </p:animEffect>
                                  </p:childTnLst>
                                </p:cTn>
                              </p:par>
                            </p:childTnLst>
                          </p:cTn>
                        </p:par>
                        <p:par>
                          <p:cTn id="80" fill="hold">
                            <p:stCondLst>
                              <p:cond delay="7000"/>
                            </p:stCondLst>
                            <p:childTnLst>
                              <p:par>
                                <p:cTn id="81" presetID="22" presetClass="entr" presetSubtype="8" fill="hold" nodeType="afterEffect">
                                  <p:stCondLst>
                                    <p:cond delay="0"/>
                                  </p:stCondLst>
                                  <p:childTnLst>
                                    <p:set>
                                      <p:cBhvr>
                                        <p:cTn id="82" dur="1" fill="hold">
                                          <p:stCondLst>
                                            <p:cond delay="0"/>
                                          </p:stCondLst>
                                        </p:cTn>
                                        <p:tgtEl>
                                          <p:spTgt spid="68"/>
                                        </p:tgtEl>
                                        <p:attrNameLst>
                                          <p:attrName>style.visibility</p:attrName>
                                        </p:attrNameLst>
                                      </p:cBhvr>
                                      <p:to>
                                        <p:strVal val="visible"/>
                                      </p:to>
                                    </p:set>
                                    <p:animEffect transition="in" filter="wipe(left)">
                                      <p:cBhvr>
                                        <p:cTn id="83" dur="500"/>
                                        <p:tgtEl>
                                          <p:spTgt spid="68"/>
                                        </p:tgtEl>
                                      </p:cBhvr>
                                    </p:animEffect>
                                  </p:childTnLst>
                                </p:cTn>
                              </p:par>
                            </p:childTnLst>
                          </p:cTn>
                        </p:par>
                        <p:par>
                          <p:cTn id="84" fill="hold">
                            <p:stCondLst>
                              <p:cond delay="7500"/>
                            </p:stCondLst>
                            <p:childTnLst>
                              <p:par>
                                <p:cTn id="85" presetID="22" presetClass="entr" presetSubtype="8" fill="hold" nodeType="afterEffect">
                                  <p:stCondLst>
                                    <p:cond delay="0"/>
                                  </p:stCondLst>
                                  <p:childTnLst>
                                    <p:set>
                                      <p:cBhvr>
                                        <p:cTn id="86" dur="1" fill="hold">
                                          <p:stCondLst>
                                            <p:cond delay="0"/>
                                          </p:stCondLst>
                                        </p:cTn>
                                        <p:tgtEl>
                                          <p:spTgt spid="47"/>
                                        </p:tgtEl>
                                        <p:attrNameLst>
                                          <p:attrName>style.visibility</p:attrName>
                                        </p:attrNameLst>
                                      </p:cBhvr>
                                      <p:to>
                                        <p:strVal val="visible"/>
                                      </p:to>
                                    </p:set>
                                    <p:animEffect transition="in" filter="wipe(left)">
                                      <p:cBhvr>
                                        <p:cTn id="87" dur="500"/>
                                        <p:tgtEl>
                                          <p:spTgt spid="47"/>
                                        </p:tgtEl>
                                      </p:cBhvr>
                                    </p:animEffect>
                                  </p:childTnLst>
                                </p:cTn>
                              </p:par>
                            </p:childTnLst>
                          </p:cTn>
                        </p:par>
                        <p:par>
                          <p:cTn id="88" fill="hold">
                            <p:stCondLst>
                              <p:cond delay="8000"/>
                            </p:stCondLst>
                            <p:childTnLst>
                              <p:par>
                                <p:cTn id="89" presetID="12" presetClass="entr" presetSubtype="4" fill="hold" grpId="0" nodeType="afterEffect">
                                  <p:stCondLst>
                                    <p:cond delay="0"/>
                                  </p:stCondLst>
                                  <p:childTnLst>
                                    <p:set>
                                      <p:cBhvr>
                                        <p:cTn id="90" dur="1" fill="hold">
                                          <p:stCondLst>
                                            <p:cond delay="0"/>
                                          </p:stCondLst>
                                        </p:cTn>
                                        <p:tgtEl>
                                          <p:spTgt spid="74"/>
                                        </p:tgtEl>
                                        <p:attrNameLst>
                                          <p:attrName>style.visibility</p:attrName>
                                        </p:attrNameLst>
                                      </p:cBhvr>
                                      <p:to>
                                        <p:strVal val="visible"/>
                                      </p:to>
                                    </p:set>
                                    <p:anim calcmode="lin" valueType="num">
                                      <p:cBhvr additive="base">
                                        <p:cTn id="91" dur="500"/>
                                        <p:tgtEl>
                                          <p:spTgt spid="74"/>
                                        </p:tgtEl>
                                        <p:attrNameLst>
                                          <p:attrName>ppt_y</p:attrName>
                                        </p:attrNameLst>
                                      </p:cBhvr>
                                      <p:tavLst>
                                        <p:tav tm="0">
                                          <p:val>
                                            <p:strVal val="#ppt_y+#ppt_h*1.125000"/>
                                          </p:val>
                                        </p:tav>
                                        <p:tav tm="100000">
                                          <p:val>
                                            <p:strVal val="#ppt_y"/>
                                          </p:val>
                                        </p:tav>
                                      </p:tavLst>
                                    </p:anim>
                                    <p:animEffect transition="in" filter="wipe(up)">
                                      <p:cBhvr>
                                        <p:cTn id="92" dur="500"/>
                                        <p:tgtEl>
                                          <p:spTgt spid="74"/>
                                        </p:tgtEl>
                                      </p:cBhvr>
                                    </p:animEffect>
                                  </p:childTnLst>
                                </p:cTn>
                              </p:par>
                            </p:childTnLst>
                          </p:cTn>
                        </p:par>
                        <p:par>
                          <p:cTn id="93" fill="hold">
                            <p:stCondLst>
                              <p:cond delay="8500"/>
                            </p:stCondLst>
                            <p:childTnLst>
                              <p:par>
                                <p:cTn id="94" presetID="22" presetClass="entr" presetSubtype="1" fill="hold" nodeType="afterEffect">
                                  <p:stCondLst>
                                    <p:cond delay="0"/>
                                  </p:stCondLst>
                                  <p:childTnLst>
                                    <p:set>
                                      <p:cBhvr>
                                        <p:cTn id="95" dur="1" fill="hold">
                                          <p:stCondLst>
                                            <p:cond delay="0"/>
                                          </p:stCondLst>
                                        </p:cTn>
                                        <p:tgtEl>
                                          <p:spTgt spid="98"/>
                                        </p:tgtEl>
                                        <p:attrNameLst>
                                          <p:attrName>style.visibility</p:attrName>
                                        </p:attrNameLst>
                                      </p:cBhvr>
                                      <p:to>
                                        <p:strVal val="visible"/>
                                      </p:to>
                                    </p:set>
                                    <p:animEffect transition="in" filter="wipe(up)">
                                      <p:cBhvr>
                                        <p:cTn id="96" dur="500"/>
                                        <p:tgtEl>
                                          <p:spTgt spid="98"/>
                                        </p:tgtEl>
                                      </p:cBhvr>
                                    </p:animEffect>
                                  </p:childTnLst>
                                </p:cTn>
                              </p:par>
                            </p:childTnLst>
                          </p:cTn>
                        </p:par>
                        <p:par>
                          <p:cTn id="97" fill="hold">
                            <p:stCondLst>
                              <p:cond delay="9000"/>
                            </p:stCondLst>
                            <p:childTnLst>
                              <p:par>
                                <p:cTn id="98" presetID="22" presetClass="entr" presetSubtype="4" fill="hold" grpId="0" nodeType="afterEffect">
                                  <p:stCondLst>
                                    <p:cond delay="0"/>
                                  </p:stCondLst>
                                  <p:childTnLst>
                                    <p:set>
                                      <p:cBhvr>
                                        <p:cTn id="99" dur="1" fill="hold">
                                          <p:stCondLst>
                                            <p:cond delay="0"/>
                                          </p:stCondLst>
                                        </p:cTn>
                                        <p:tgtEl>
                                          <p:spTgt spid="100"/>
                                        </p:tgtEl>
                                        <p:attrNameLst>
                                          <p:attrName>style.visibility</p:attrName>
                                        </p:attrNameLst>
                                      </p:cBhvr>
                                      <p:to>
                                        <p:strVal val="visible"/>
                                      </p:to>
                                    </p:set>
                                    <p:animEffect transition="in" filter="wipe(down)">
                                      <p:cBhvr>
                                        <p:cTn id="100" dur="500"/>
                                        <p:tgtEl>
                                          <p:spTgt spid="100"/>
                                        </p:tgtEl>
                                      </p:cBhvr>
                                    </p:animEffect>
                                  </p:childTnLst>
                                </p:cTn>
                              </p:par>
                            </p:childTnLst>
                          </p:cTn>
                        </p:par>
                        <p:par>
                          <p:cTn id="101" fill="hold">
                            <p:stCondLst>
                              <p:cond delay="9500"/>
                            </p:stCondLst>
                            <p:childTnLst>
                              <p:par>
                                <p:cTn id="102" presetID="12" presetClass="entr" presetSubtype="4" fill="hold" nodeType="afterEffect">
                                  <p:stCondLst>
                                    <p:cond delay="0"/>
                                  </p:stCondLst>
                                  <p:childTnLst>
                                    <p:set>
                                      <p:cBhvr>
                                        <p:cTn id="103" dur="1" fill="hold">
                                          <p:stCondLst>
                                            <p:cond delay="0"/>
                                          </p:stCondLst>
                                        </p:cTn>
                                        <p:tgtEl>
                                          <p:spTgt spid="103"/>
                                        </p:tgtEl>
                                        <p:attrNameLst>
                                          <p:attrName>style.visibility</p:attrName>
                                        </p:attrNameLst>
                                      </p:cBhvr>
                                      <p:to>
                                        <p:strVal val="visible"/>
                                      </p:to>
                                    </p:set>
                                    <p:anim calcmode="lin" valueType="num">
                                      <p:cBhvr additive="base">
                                        <p:cTn id="104" dur="500"/>
                                        <p:tgtEl>
                                          <p:spTgt spid="103"/>
                                        </p:tgtEl>
                                        <p:attrNameLst>
                                          <p:attrName>ppt_y</p:attrName>
                                        </p:attrNameLst>
                                      </p:cBhvr>
                                      <p:tavLst>
                                        <p:tav tm="0">
                                          <p:val>
                                            <p:strVal val="#ppt_y+#ppt_h*1.125000"/>
                                          </p:val>
                                        </p:tav>
                                        <p:tav tm="100000">
                                          <p:val>
                                            <p:strVal val="#ppt_y"/>
                                          </p:val>
                                        </p:tav>
                                      </p:tavLst>
                                    </p:anim>
                                    <p:animEffect transition="in" filter="wipe(up)">
                                      <p:cBhvr>
                                        <p:cTn id="105" dur="500"/>
                                        <p:tgtEl>
                                          <p:spTgt spid="10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2" grpId="0" animBg="1"/>
      <p:bldP spid="73" grpId="0" animBg="1"/>
      <p:bldP spid="74" grpId="0" animBg="1"/>
      <p:bldP spid="75" grpId="0" animBg="1"/>
      <p:bldP spid="100" grpId="0"/>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38" name="Group 237">
            <a:extLst>
              <a:ext uri="{FF2B5EF4-FFF2-40B4-BE49-F238E27FC236}">
                <a16:creationId xmlns:a16="http://schemas.microsoft.com/office/drawing/2014/main" id="{CF7664AB-E4D1-4B0E-BFA0-A27F0299B234}"/>
              </a:ext>
            </a:extLst>
          </p:cNvPr>
          <p:cNvGrpSpPr/>
          <p:nvPr/>
        </p:nvGrpSpPr>
        <p:grpSpPr>
          <a:xfrm>
            <a:off x="3935760" y="1802255"/>
            <a:ext cx="4320499" cy="4225631"/>
            <a:chOff x="3477443" y="1581445"/>
            <a:chExt cx="5340857" cy="5223583"/>
          </a:xfrm>
          <a:solidFill>
            <a:schemeClr val="bg1">
              <a:lumMod val="75000"/>
              <a:alpha val="20000"/>
            </a:schemeClr>
          </a:solidFill>
        </p:grpSpPr>
        <p:sp>
          <p:nvSpPr>
            <p:cNvPr id="239" name="Freeform 12">
              <a:extLst>
                <a:ext uri="{FF2B5EF4-FFF2-40B4-BE49-F238E27FC236}">
                  <a16:creationId xmlns:a16="http://schemas.microsoft.com/office/drawing/2014/main" id="{0584FAD2-8201-4BFE-A797-C47BA23F2412}"/>
                </a:ext>
              </a:extLst>
            </p:cNvPr>
            <p:cNvSpPr>
              <a:spLocks noEditPoints="1"/>
            </p:cNvSpPr>
            <p:nvPr/>
          </p:nvSpPr>
          <p:spPr bwMode="auto">
            <a:xfrm>
              <a:off x="5139038" y="4209633"/>
              <a:ext cx="381773" cy="381773"/>
            </a:xfrm>
            <a:custGeom>
              <a:avLst/>
              <a:gdLst>
                <a:gd name="T0" fmla="*/ 5 w 68"/>
                <a:gd name="T1" fmla="*/ 0 h 68"/>
                <a:gd name="T2" fmla="*/ 0 w 68"/>
                <a:gd name="T3" fmla="*/ 58 h 68"/>
                <a:gd name="T4" fmla="*/ 7 w 68"/>
                <a:gd name="T5" fmla="*/ 64 h 68"/>
                <a:gd name="T6" fmla="*/ 8 w 68"/>
                <a:gd name="T7" fmla="*/ 68 h 68"/>
                <a:gd name="T8" fmla="*/ 13 w 68"/>
                <a:gd name="T9" fmla="*/ 67 h 68"/>
                <a:gd name="T10" fmla="*/ 54 w 68"/>
                <a:gd name="T11" fmla="*/ 64 h 68"/>
                <a:gd name="T12" fmla="*/ 55 w 68"/>
                <a:gd name="T13" fmla="*/ 68 h 68"/>
                <a:gd name="T14" fmla="*/ 61 w 68"/>
                <a:gd name="T15" fmla="*/ 67 h 68"/>
                <a:gd name="T16" fmla="*/ 62 w 68"/>
                <a:gd name="T17" fmla="*/ 64 h 68"/>
                <a:gd name="T18" fmla="*/ 68 w 68"/>
                <a:gd name="T19" fmla="*/ 6 h 68"/>
                <a:gd name="T20" fmla="*/ 65 w 68"/>
                <a:gd name="T21" fmla="*/ 58 h 68"/>
                <a:gd name="T22" fmla="*/ 60 w 68"/>
                <a:gd name="T23" fmla="*/ 61 h 68"/>
                <a:gd name="T24" fmla="*/ 12 w 68"/>
                <a:gd name="T25" fmla="*/ 61 h 68"/>
                <a:gd name="T26" fmla="*/ 5 w 68"/>
                <a:gd name="T27" fmla="*/ 61 h 68"/>
                <a:gd name="T28" fmla="*/ 3 w 68"/>
                <a:gd name="T29" fmla="*/ 6 h 68"/>
                <a:gd name="T30" fmla="*/ 62 w 68"/>
                <a:gd name="T31" fmla="*/ 3 h 68"/>
                <a:gd name="T32" fmla="*/ 65 w 68"/>
                <a:gd name="T33" fmla="*/ 58 h 68"/>
                <a:gd name="T34" fmla="*/ 7 w 68"/>
                <a:gd name="T35" fmla="*/ 5 h 68"/>
                <a:gd name="T36" fmla="*/ 5 w 68"/>
                <a:gd name="T37" fmla="*/ 13 h 68"/>
                <a:gd name="T38" fmla="*/ 3 w 68"/>
                <a:gd name="T39" fmla="*/ 14 h 68"/>
                <a:gd name="T40" fmla="*/ 4 w 68"/>
                <a:gd name="T41" fmla="*/ 23 h 68"/>
                <a:gd name="T42" fmla="*/ 5 w 68"/>
                <a:gd name="T43" fmla="*/ 41 h 68"/>
                <a:gd name="T44" fmla="*/ 3 w 68"/>
                <a:gd name="T45" fmla="*/ 42 h 68"/>
                <a:gd name="T46" fmla="*/ 4 w 68"/>
                <a:gd name="T47" fmla="*/ 51 h 68"/>
                <a:gd name="T48" fmla="*/ 5 w 68"/>
                <a:gd name="T49" fmla="*/ 57 h 68"/>
                <a:gd name="T50" fmla="*/ 61 w 68"/>
                <a:gd name="T51" fmla="*/ 59 h 68"/>
                <a:gd name="T52" fmla="*/ 63 w 68"/>
                <a:gd name="T53" fmla="*/ 8 h 68"/>
                <a:gd name="T54" fmla="*/ 61 w 68"/>
                <a:gd name="T55" fmla="*/ 57 h 68"/>
                <a:gd name="T56" fmla="*/ 7 w 68"/>
                <a:gd name="T57" fmla="*/ 57 h 68"/>
                <a:gd name="T58" fmla="*/ 7 w 68"/>
                <a:gd name="T59" fmla="*/ 51 h 68"/>
                <a:gd name="T60" fmla="*/ 8 w 68"/>
                <a:gd name="T61" fmla="*/ 42 h 68"/>
                <a:gd name="T62" fmla="*/ 7 w 68"/>
                <a:gd name="T63" fmla="*/ 41 h 68"/>
                <a:gd name="T64" fmla="*/ 7 w 68"/>
                <a:gd name="T65" fmla="*/ 23 h 68"/>
                <a:gd name="T66" fmla="*/ 8 w 68"/>
                <a:gd name="T67" fmla="*/ 14 h 68"/>
                <a:gd name="T68" fmla="*/ 7 w 68"/>
                <a:gd name="T69" fmla="*/ 13 h 68"/>
                <a:gd name="T70" fmla="*/ 61 w 68"/>
                <a:gd name="T71" fmla="*/ 8 h 68"/>
                <a:gd name="T72" fmla="*/ 34 w 68"/>
                <a:gd name="T73" fmla="*/ 46 h 68"/>
                <a:gd name="T74" fmla="*/ 34 w 68"/>
                <a:gd name="T75" fmla="*/ 18 h 68"/>
                <a:gd name="T76" fmla="*/ 34 w 68"/>
                <a:gd name="T77" fmla="*/ 46 h 68"/>
                <a:gd name="T78" fmla="*/ 46 w 68"/>
                <a:gd name="T79" fmla="*/ 32 h 68"/>
                <a:gd name="T80" fmla="*/ 22 w 68"/>
                <a:gd name="T81" fmla="*/ 32 h 68"/>
                <a:gd name="T82" fmla="*/ 34 w 68"/>
                <a:gd name="T83" fmla="*/ 41 h 68"/>
                <a:gd name="T84" fmla="*/ 45 w 68"/>
                <a:gd name="T85" fmla="*/ 35 h 68"/>
                <a:gd name="T86" fmla="*/ 46 w 68"/>
                <a:gd name="T87" fmla="*/ 31 h 68"/>
                <a:gd name="T88" fmla="*/ 43 w 68"/>
                <a:gd name="T89" fmla="*/ 30 h 68"/>
                <a:gd name="T90" fmla="*/ 24 w 68"/>
                <a:gd name="T91" fmla="*/ 32 h 68"/>
                <a:gd name="T92" fmla="*/ 34 w 68"/>
                <a:gd name="T93" fmla="*/ 25 h 68"/>
                <a:gd name="T94" fmla="*/ 34 w 68"/>
                <a:gd name="T95" fmla="*/ 39 h 68"/>
                <a:gd name="T96" fmla="*/ 34 w 68"/>
                <a:gd name="T97" fmla="*/ 25 h 68"/>
                <a:gd name="T98" fmla="*/ 53 w 68"/>
                <a:gd name="T99" fmla="*/ 49 h 68"/>
                <a:gd name="T100" fmla="*/ 54 w 68"/>
                <a:gd name="T101" fmla="*/ 44 h 68"/>
                <a:gd name="T102" fmla="*/ 56 w 68"/>
                <a:gd name="T103" fmla="*/ 18 h 68"/>
                <a:gd name="T104" fmla="*/ 50 w 68"/>
                <a:gd name="T105" fmla="*/ 18 h 68"/>
                <a:gd name="T106" fmla="*/ 52 w 68"/>
                <a:gd name="T107" fmla="*/ 44 h 68"/>
                <a:gd name="T108" fmla="*/ 53 w 68"/>
                <a:gd name="T109" fmla="*/ 47 h 68"/>
                <a:gd name="T110" fmla="*/ 53 w 68"/>
                <a:gd name="T111" fmla="*/ 46 h 68"/>
                <a:gd name="T112" fmla="*/ 53 w 68"/>
                <a:gd name="T113" fmla="*/ 47 h 68"/>
                <a:gd name="T114" fmla="*/ 54 w 68"/>
                <a:gd name="T115" fmla="*/ 18 h 68"/>
                <a:gd name="T116" fmla="*/ 52 w 68"/>
                <a:gd name="T117" fmla="*/ 18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68" h="68">
                  <a:moveTo>
                    <a:pt x="62" y="0"/>
                  </a:moveTo>
                  <a:cubicBezTo>
                    <a:pt x="5" y="0"/>
                    <a:pt x="5" y="0"/>
                    <a:pt x="5" y="0"/>
                  </a:cubicBezTo>
                  <a:cubicBezTo>
                    <a:pt x="2" y="0"/>
                    <a:pt x="0" y="3"/>
                    <a:pt x="0" y="6"/>
                  </a:cubicBezTo>
                  <a:cubicBezTo>
                    <a:pt x="0" y="58"/>
                    <a:pt x="0" y="58"/>
                    <a:pt x="0" y="58"/>
                  </a:cubicBezTo>
                  <a:cubicBezTo>
                    <a:pt x="0" y="61"/>
                    <a:pt x="2" y="64"/>
                    <a:pt x="5" y="64"/>
                  </a:cubicBezTo>
                  <a:cubicBezTo>
                    <a:pt x="7" y="64"/>
                    <a:pt x="7" y="64"/>
                    <a:pt x="7" y="64"/>
                  </a:cubicBezTo>
                  <a:cubicBezTo>
                    <a:pt x="7" y="67"/>
                    <a:pt x="7" y="67"/>
                    <a:pt x="7" y="67"/>
                  </a:cubicBezTo>
                  <a:cubicBezTo>
                    <a:pt x="7" y="68"/>
                    <a:pt x="7" y="68"/>
                    <a:pt x="8" y="68"/>
                  </a:cubicBezTo>
                  <a:cubicBezTo>
                    <a:pt x="12" y="68"/>
                    <a:pt x="12" y="68"/>
                    <a:pt x="12" y="68"/>
                  </a:cubicBezTo>
                  <a:cubicBezTo>
                    <a:pt x="13" y="68"/>
                    <a:pt x="13" y="68"/>
                    <a:pt x="13" y="67"/>
                  </a:cubicBezTo>
                  <a:cubicBezTo>
                    <a:pt x="13" y="64"/>
                    <a:pt x="13" y="64"/>
                    <a:pt x="13" y="64"/>
                  </a:cubicBezTo>
                  <a:cubicBezTo>
                    <a:pt x="54" y="64"/>
                    <a:pt x="54" y="64"/>
                    <a:pt x="54" y="64"/>
                  </a:cubicBezTo>
                  <a:cubicBezTo>
                    <a:pt x="54" y="67"/>
                    <a:pt x="54" y="67"/>
                    <a:pt x="54" y="67"/>
                  </a:cubicBezTo>
                  <a:cubicBezTo>
                    <a:pt x="54" y="68"/>
                    <a:pt x="54" y="68"/>
                    <a:pt x="55" y="68"/>
                  </a:cubicBezTo>
                  <a:cubicBezTo>
                    <a:pt x="60" y="68"/>
                    <a:pt x="60" y="68"/>
                    <a:pt x="60" y="68"/>
                  </a:cubicBezTo>
                  <a:cubicBezTo>
                    <a:pt x="60" y="68"/>
                    <a:pt x="61" y="68"/>
                    <a:pt x="61" y="67"/>
                  </a:cubicBezTo>
                  <a:cubicBezTo>
                    <a:pt x="61" y="64"/>
                    <a:pt x="61" y="64"/>
                    <a:pt x="61" y="64"/>
                  </a:cubicBezTo>
                  <a:cubicBezTo>
                    <a:pt x="62" y="64"/>
                    <a:pt x="62" y="64"/>
                    <a:pt x="62" y="64"/>
                  </a:cubicBezTo>
                  <a:cubicBezTo>
                    <a:pt x="65" y="64"/>
                    <a:pt x="68" y="61"/>
                    <a:pt x="68" y="58"/>
                  </a:cubicBezTo>
                  <a:cubicBezTo>
                    <a:pt x="68" y="6"/>
                    <a:pt x="68" y="6"/>
                    <a:pt x="68" y="6"/>
                  </a:cubicBezTo>
                  <a:cubicBezTo>
                    <a:pt x="68" y="3"/>
                    <a:pt x="65" y="0"/>
                    <a:pt x="62" y="0"/>
                  </a:cubicBezTo>
                  <a:close/>
                  <a:moveTo>
                    <a:pt x="65" y="58"/>
                  </a:moveTo>
                  <a:cubicBezTo>
                    <a:pt x="65" y="60"/>
                    <a:pt x="64" y="61"/>
                    <a:pt x="62" y="61"/>
                  </a:cubicBezTo>
                  <a:cubicBezTo>
                    <a:pt x="60" y="61"/>
                    <a:pt x="60" y="61"/>
                    <a:pt x="60" y="61"/>
                  </a:cubicBezTo>
                  <a:cubicBezTo>
                    <a:pt x="55" y="61"/>
                    <a:pt x="55" y="61"/>
                    <a:pt x="55" y="61"/>
                  </a:cubicBezTo>
                  <a:cubicBezTo>
                    <a:pt x="12" y="61"/>
                    <a:pt x="12" y="61"/>
                    <a:pt x="12" y="61"/>
                  </a:cubicBezTo>
                  <a:cubicBezTo>
                    <a:pt x="8" y="61"/>
                    <a:pt x="8" y="61"/>
                    <a:pt x="8" y="61"/>
                  </a:cubicBezTo>
                  <a:cubicBezTo>
                    <a:pt x="5" y="61"/>
                    <a:pt x="5" y="61"/>
                    <a:pt x="5" y="61"/>
                  </a:cubicBezTo>
                  <a:cubicBezTo>
                    <a:pt x="4" y="61"/>
                    <a:pt x="3" y="60"/>
                    <a:pt x="3" y="58"/>
                  </a:cubicBezTo>
                  <a:cubicBezTo>
                    <a:pt x="3" y="6"/>
                    <a:pt x="3" y="6"/>
                    <a:pt x="3" y="6"/>
                  </a:cubicBezTo>
                  <a:cubicBezTo>
                    <a:pt x="3" y="4"/>
                    <a:pt x="4" y="3"/>
                    <a:pt x="5" y="3"/>
                  </a:cubicBezTo>
                  <a:cubicBezTo>
                    <a:pt x="62" y="3"/>
                    <a:pt x="62" y="3"/>
                    <a:pt x="62" y="3"/>
                  </a:cubicBezTo>
                  <a:cubicBezTo>
                    <a:pt x="64" y="3"/>
                    <a:pt x="65" y="4"/>
                    <a:pt x="65" y="6"/>
                  </a:cubicBezTo>
                  <a:lnTo>
                    <a:pt x="65" y="58"/>
                  </a:lnTo>
                  <a:close/>
                  <a:moveTo>
                    <a:pt x="61" y="5"/>
                  </a:moveTo>
                  <a:cubicBezTo>
                    <a:pt x="7" y="5"/>
                    <a:pt x="7" y="5"/>
                    <a:pt x="7" y="5"/>
                  </a:cubicBezTo>
                  <a:cubicBezTo>
                    <a:pt x="6" y="5"/>
                    <a:pt x="5" y="6"/>
                    <a:pt x="5" y="8"/>
                  </a:cubicBezTo>
                  <a:cubicBezTo>
                    <a:pt x="5" y="13"/>
                    <a:pt x="5" y="13"/>
                    <a:pt x="5" y="13"/>
                  </a:cubicBezTo>
                  <a:cubicBezTo>
                    <a:pt x="4" y="13"/>
                    <a:pt x="4" y="13"/>
                    <a:pt x="4" y="13"/>
                  </a:cubicBezTo>
                  <a:cubicBezTo>
                    <a:pt x="3" y="13"/>
                    <a:pt x="3" y="13"/>
                    <a:pt x="3" y="14"/>
                  </a:cubicBezTo>
                  <a:cubicBezTo>
                    <a:pt x="3" y="22"/>
                    <a:pt x="3" y="22"/>
                    <a:pt x="3" y="22"/>
                  </a:cubicBezTo>
                  <a:cubicBezTo>
                    <a:pt x="3" y="23"/>
                    <a:pt x="3" y="23"/>
                    <a:pt x="4" y="23"/>
                  </a:cubicBezTo>
                  <a:cubicBezTo>
                    <a:pt x="5" y="23"/>
                    <a:pt x="5" y="23"/>
                    <a:pt x="5" y="23"/>
                  </a:cubicBezTo>
                  <a:cubicBezTo>
                    <a:pt x="5" y="41"/>
                    <a:pt x="5" y="41"/>
                    <a:pt x="5" y="41"/>
                  </a:cubicBezTo>
                  <a:cubicBezTo>
                    <a:pt x="4" y="41"/>
                    <a:pt x="4" y="41"/>
                    <a:pt x="4" y="41"/>
                  </a:cubicBezTo>
                  <a:cubicBezTo>
                    <a:pt x="3" y="41"/>
                    <a:pt x="3" y="41"/>
                    <a:pt x="3" y="42"/>
                  </a:cubicBezTo>
                  <a:cubicBezTo>
                    <a:pt x="3" y="50"/>
                    <a:pt x="3" y="50"/>
                    <a:pt x="3" y="50"/>
                  </a:cubicBezTo>
                  <a:cubicBezTo>
                    <a:pt x="3" y="51"/>
                    <a:pt x="3" y="51"/>
                    <a:pt x="4" y="51"/>
                  </a:cubicBezTo>
                  <a:cubicBezTo>
                    <a:pt x="5" y="51"/>
                    <a:pt x="5" y="51"/>
                    <a:pt x="5" y="51"/>
                  </a:cubicBezTo>
                  <a:cubicBezTo>
                    <a:pt x="5" y="57"/>
                    <a:pt x="5" y="57"/>
                    <a:pt x="5" y="57"/>
                  </a:cubicBezTo>
                  <a:cubicBezTo>
                    <a:pt x="5" y="58"/>
                    <a:pt x="6" y="59"/>
                    <a:pt x="7" y="59"/>
                  </a:cubicBezTo>
                  <a:cubicBezTo>
                    <a:pt x="61" y="59"/>
                    <a:pt x="61" y="59"/>
                    <a:pt x="61" y="59"/>
                  </a:cubicBezTo>
                  <a:cubicBezTo>
                    <a:pt x="62" y="59"/>
                    <a:pt x="63" y="58"/>
                    <a:pt x="63" y="57"/>
                  </a:cubicBezTo>
                  <a:cubicBezTo>
                    <a:pt x="63" y="8"/>
                    <a:pt x="63" y="8"/>
                    <a:pt x="63" y="8"/>
                  </a:cubicBezTo>
                  <a:cubicBezTo>
                    <a:pt x="63" y="6"/>
                    <a:pt x="62" y="5"/>
                    <a:pt x="61" y="5"/>
                  </a:cubicBezTo>
                  <a:close/>
                  <a:moveTo>
                    <a:pt x="61" y="57"/>
                  </a:moveTo>
                  <a:cubicBezTo>
                    <a:pt x="61" y="57"/>
                    <a:pt x="61" y="57"/>
                    <a:pt x="61" y="57"/>
                  </a:cubicBezTo>
                  <a:cubicBezTo>
                    <a:pt x="7" y="57"/>
                    <a:pt x="7" y="57"/>
                    <a:pt x="7" y="57"/>
                  </a:cubicBezTo>
                  <a:cubicBezTo>
                    <a:pt x="7" y="51"/>
                    <a:pt x="7" y="51"/>
                    <a:pt x="7" y="51"/>
                  </a:cubicBezTo>
                  <a:cubicBezTo>
                    <a:pt x="7" y="51"/>
                    <a:pt x="7" y="51"/>
                    <a:pt x="7" y="51"/>
                  </a:cubicBezTo>
                  <a:cubicBezTo>
                    <a:pt x="8" y="51"/>
                    <a:pt x="8" y="51"/>
                    <a:pt x="8" y="50"/>
                  </a:cubicBezTo>
                  <a:cubicBezTo>
                    <a:pt x="8" y="42"/>
                    <a:pt x="8" y="42"/>
                    <a:pt x="8" y="42"/>
                  </a:cubicBezTo>
                  <a:cubicBezTo>
                    <a:pt x="8" y="41"/>
                    <a:pt x="8" y="41"/>
                    <a:pt x="7" y="41"/>
                  </a:cubicBezTo>
                  <a:cubicBezTo>
                    <a:pt x="7" y="41"/>
                    <a:pt x="7" y="41"/>
                    <a:pt x="7" y="41"/>
                  </a:cubicBezTo>
                  <a:cubicBezTo>
                    <a:pt x="7" y="23"/>
                    <a:pt x="7" y="23"/>
                    <a:pt x="7" y="23"/>
                  </a:cubicBezTo>
                  <a:cubicBezTo>
                    <a:pt x="7" y="23"/>
                    <a:pt x="7" y="23"/>
                    <a:pt x="7" y="23"/>
                  </a:cubicBezTo>
                  <a:cubicBezTo>
                    <a:pt x="8" y="23"/>
                    <a:pt x="8" y="23"/>
                    <a:pt x="8" y="22"/>
                  </a:cubicBezTo>
                  <a:cubicBezTo>
                    <a:pt x="8" y="14"/>
                    <a:pt x="8" y="14"/>
                    <a:pt x="8" y="14"/>
                  </a:cubicBezTo>
                  <a:cubicBezTo>
                    <a:pt x="8" y="13"/>
                    <a:pt x="8" y="13"/>
                    <a:pt x="7" y="13"/>
                  </a:cubicBezTo>
                  <a:cubicBezTo>
                    <a:pt x="7" y="13"/>
                    <a:pt x="7" y="13"/>
                    <a:pt x="7" y="13"/>
                  </a:cubicBezTo>
                  <a:cubicBezTo>
                    <a:pt x="7" y="7"/>
                    <a:pt x="7" y="7"/>
                    <a:pt x="7" y="7"/>
                  </a:cubicBezTo>
                  <a:cubicBezTo>
                    <a:pt x="61" y="8"/>
                    <a:pt x="61" y="8"/>
                    <a:pt x="61" y="8"/>
                  </a:cubicBezTo>
                  <a:lnTo>
                    <a:pt x="61" y="57"/>
                  </a:lnTo>
                  <a:close/>
                  <a:moveTo>
                    <a:pt x="34" y="46"/>
                  </a:moveTo>
                  <a:cubicBezTo>
                    <a:pt x="42" y="46"/>
                    <a:pt x="48" y="40"/>
                    <a:pt x="48" y="32"/>
                  </a:cubicBezTo>
                  <a:cubicBezTo>
                    <a:pt x="48" y="24"/>
                    <a:pt x="42" y="18"/>
                    <a:pt x="34" y="18"/>
                  </a:cubicBezTo>
                  <a:cubicBezTo>
                    <a:pt x="26" y="18"/>
                    <a:pt x="20" y="24"/>
                    <a:pt x="20" y="32"/>
                  </a:cubicBezTo>
                  <a:cubicBezTo>
                    <a:pt x="20" y="40"/>
                    <a:pt x="26" y="46"/>
                    <a:pt x="34" y="46"/>
                  </a:cubicBezTo>
                  <a:close/>
                  <a:moveTo>
                    <a:pt x="34" y="20"/>
                  </a:moveTo>
                  <a:cubicBezTo>
                    <a:pt x="40" y="20"/>
                    <a:pt x="46" y="25"/>
                    <a:pt x="46" y="32"/>
                  </a:cubicBezTo>
                  <a:cubicBezTo>
                    <a:pt x="46" y="39"/>
                    <a:pt x="40" y="44"/>
                    <a:pt x="34" y="44"/>
                  </a:cubicBezTo>
                  <a:cubicBezTo>
                    <a:pt x="27" y="44"/>
                    <a:pt x="22" y="39"/>
                    <a:pt x="22" y="32"/>
                  </a:cubicBezTo>
                  <a:cubicBezTo>
                    <a:pt x="22" y="25"/>
                    <a:pt x="27" y="20"/>
                    <a:pt x="34" y="20"/>
                  </a:cubicBezTo>
                  <a:close/>
                  <a:moveTo>
                    <a:pt x="34" y="41"/>
                  </a:moveTo>
                  <a:cubicBezTo>
                    <a:pt x="38" y="41"/>
                    <a:pt x="41" y="39"/>
                    <a:pt x="43" y="35"/>
                  </a:cubicBezTo>
                  <a:cubicBezTo>
                    <a:pt x="45" y="35"/>
                    <a:pt x="45" y="35"/>
                    <a:pt x="45" y="35"/>
                  </a:cubicBezTo>
                  <a:cubicBezTo>
                    <a:pt x="45" y="35"/>
                    <a:pt x="46" y="34"/>
                    <a:pt x="46" y="34"/>
                  </a:cubicBezTo>
                  <a:cubicBezTo>
                    <a:pt x="46" y="31"/>
                    <a:pt x="46" y="31"/>
                    <a:pt x="46" y="31"/>
                  </a:cubicBezTo>
                  <a:cubicBezTo>
                    <a:pt x="46" y="30"/>
                    <a:pt x="45" y="30"/>
                    <a:pt x="45" y="30"/>
                  </a:cubicBezTo>
                  <a:cubicBezTo>
                    <a:pt x="43" y="30"/>
                    <a:pt x="43" y="30"/>
                    <a:pt x="43" y="30"/>
                  </a:cubicBezTo>
                  <a:cubicBezTo>
                    <a:pt x="42" y="26"/>
                    <a:pt x="38" y="23"/>
                    <a:pt x="34" y="23"/>
                  </a:cubicBezTo>
                  <a:cubicBezTo>
                    <a:pt x="29" y="23"/>
                    <a:pt x="24" y="27"/>
                    <a:pt x="24" y="32"/>
                  </a:cubicBezTo>
                  <a:cubicBezTo>
                    <a:pt x="24" y="37"/>
                    <a:pt x="29" y="41"/>
                    <a:pt x="34" y="41"/>
                  </a:cubicBezTo>
                  <a:close/>
                  <a:moveTo>
                    <a:pt x="34" y="25"/>
                  </a:moveTo>
                  <a:cubicBezTo>
                    <a:pt x="38" y="25"/>
                    <a:pt x="41" y="28"/>
                    <a:pt x="41" y="32"/>
                  </a:cubicBezTo>
                  <a:cubicBezTo>
                    <a:pt x="41" y="36"/>
                    <a:pt x="38" y="39"/>
                    <a:pt x="34" y="39"/>
                  </a:cubicBezTo>
                  <a:cubicBezTo>
                    <a:pt x="30" y="39"/>
                    <a:pt x="26" y="36"/>
                    <a:pt x="26" y="32"/>
                  </a:cubicBezTo>
                  <a:cubicBezTo>
                    <a:pt x="26" y="28"/>
                    <a:pt x="30" y="25"/>
                    <a:pt x="34" y="25"/>
                  </a:cubicBezTo>
                  <a:close/>
                  <a:moveTo>
                    <a:pt x="50" y="47"/>
                  </a:moveTo>
                  <a:cubicBezTo>
                    <a:pt x="50" y="48"/>
                    <a:pt x="52" y="49"/>
                    <a:pt x="53" y="49"/>
                  </a:cubicBezTo>
                  <a:cubicBezTo>
                    <a:pt x="55" y="49"/>
                    <a:pt x="56" y="48"/>
                    <a:pt x="56" y="47"/>
                  </a:cubicBezTo>
                  <a:cubicBezTo>
                    <a:pt x="56" y="45"/>
                    <a:pt x="55" y="44"/>
                    <a:pt x="54" y="44"/>
                  </a:cubicBezTo>
                  <a:cubicBezTo>
                    <a:pt x="54" y="20"/>
                    <a:pt x="54" y="20"/>
                    <a:pt x="54" y="20"/>
                  </a:cubicBezTo>
                  <a:cubicBezTo>
                    <a:pt x="55" y="20"/>
                    <a:pt x="56" y="19"/>
                    <a:pt x="56" y="18"/>
                  </a:cubicBezTo>
                  <a:cubicBezTo>
                    <a:pt x="56" y="16"/>
                    <a:pt x="55" y="15"/>
                    <a:pt x="53" y="15"/>
                  </a:cubicBezTo>
                  <a:cubicBezTo>
                    <a:pt x="52" y="15"/>
                    <a:pt x="50" y="16"/>
                    <a:pt x="50" y="18"/>
                  </a:cubicBezTo>
                  <a:cubicBezTo>
                    <a:pt x="50" y="19"/>
                    <a:pt x="51" y="20"/>
                    <a:pt x="52" y="20"/>
                  </a:cubicBezTo>
                  <a:cubicBezTo>
                    <a:pt x="52" y="44"/>
                    <a:pt x="52" y="44"/>
                    <a:pt x="52" y="44"/>
                  </a:cubicBezTo>
                  <a:cubicBezTo>
                    <a:pt x="51" y="44"/>
                    <a:pt x="50" y="45"/>
                    <a:pt x="50" y="47"/>
                  </a:cubicBezTo>
                  <a:close/>
                  <a:moveTo>
                    <a:pt x="53" y="47"/>
                  </a:moveTo>
                  <a:cubicBezTo>
                    <a:pt x="53" y="47"/>
                    <a:pt x="52" y="47"/>
                    <a:pt x="52" y="47"/>
                  </a:cubicBezTo>
                  <a:cubicBezTo>
                    <a:pt x="52" y="46"/>
                    <a:pt x="53" y="46"/>
                    <a:pt x="53" y="46"/>
                  </a:cubicBezTo>
                  <a:cubicBezTo>
                    <a:pt x="54" y="46"/>
                    <a:pt x="54" y="46"/>
                    <a:pt x="54" y="47"/>
                  </a:cubicBezTo>
                  <a:cubicBezTo>
                    <a:pt x="54" y="47"/>
                    <a:pt x="54" y="47"/>
                    <a:pt x="53" y="47"/>
                  </a:cubicBezTo>
                  <a:close/>
                  <a:moveTo>
                    <a:pt x="53" y="17"/>
                  </a:moveTo>
                  <a:cubicBezTo>
                    <a:pt x="54" y="17"/>
                    <a:pt x="54" y="17"/>
                    <a:pt x="54" y="18"/>
                  </a:cubicBezTo>
                  <a:cubicBezTo>
                    <a:pt x="54" y="18"/>
                    <a:pt x="54" y="18"/>
                    <a:pt x="53" y="18"/>
                  </a:cubicBezTo>
                  <a:cubicBezTo>
                    <a:pt x="53" y="18"/>
                    <a:pt x="52" y="18"/>
                    <a:pt x="52" y="18"/>
                  </a:cubicBezTo>
                  <a:cubicBezTo>
                    <a:pt x="52" y="17"/>
                    <a:pt x="53" y="17"/>
                    <a:pt x="53" y="17"/>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240" name="Freeform 14">
              <a:extLst>
                <a:ext uri="{FF2B5EF4-FFF2-40B4-BE49-F238E27FC236}">
                  <a16:creationId xmlns:a16="http://schemas.microsoft.com/office/drawing/2014/main" id="{9E478C5A-505D-4AAA-B130-290C470645E2}"/>
                </a:ext>
              </a:extLst>
            </p:cNvPr>
            <p:cNvSpPr>
              <a:spLocks noEditPoints="1"/>
            </p:cNvSpPr>
            <p:nvPr/>
          </p:nvSpPr>
          <p:spPr bwMode="auto">
            <a:xfrm>
              <a:off x="6050011" y="4549116"/>
              <a:ext cx="256239" cy="298946"/>
            </a:xfrm>
            <a:custGeom>
              <a:avLst/>
              <a:gdLst>
                <a:gd name="T0" fmla="*/ 36 w 56"/>
                <a:gd name="T1" fmla="*/ 14 h 65"/>
                <a:gd name="T2" fmla="*/ 43 w 56"/>
                <a:gd name="T3" fmla="*/ 2 h 65"/>
                <a:gd name="T4" fmla="*/ 41 w 56"/>
                <a:gd name="T5" fmla="*/ 0 h 65"/>
                <a:gd name="T6" fmla="*/ 13 w 56"/>
                <a:gd name="T7" fmla="*/ 1 h 65"/>
                <a:gd name="T8" fmla="*/ 20 w 56"/>
                <a:gd name="T9" fmla="*/ 14 h 65"/>
                <a:gd name="T10" fmla="*/ 0 w 56"/>
                <a:gd name="T11" fmla="*/ 37 h 65"/>
                <a:gd name="T12" fmla="*/ 7 w 56"/>
                <a:gd name="T13" fmla="*/ 65 h 65"/>
                <a:gd name="T14" fmla="*/ 56 w 56"/>
                <a:gd name="T15" fmla="*/ 58 h 65"/>
                <a:gd name="T16" fmla="*/ 36 w 56"/>
                <a:gd name="T17" fmla="*/ 15 h 65"/>
                <a:gd name="T18" fmla="*/ 23 w 56"/>
                <a:gd name="T19" fmla="*/ 4 h 65"/>
                <a:gd name="T20" fmla="*/ 21 w 56"/>
                <a:gd name="T21" fmla="*/ 5 h 65"/>
                <a:gd name="T22" fmla="*/ 22 w 56"/>
                <a:gd name="T23" fmla="*/ 13 h 65"/>
                <a:gd name="T24" fmla="*/ 39 w 56"/>
                <a:gd name="T25" fmla="*/ 3 h 65"/>
                <a:gd name="T26" fmla="*/ 26 w 56"/>
                <a:gd name="T27" fmla="*/ 13 h 65"/>
                <a:gd name="T28" fmla="*/ 33 w 56"/>
                <a:gd name="T29" fmla="*/ 15 h 65"/>
                <a:gd name="T30" fmla="*/ 23 w 56"/>
                <a:gd name="T31" fmla="*/ 16 h 65"/>
                <a:gd name="T32" fmla="*/ 53 w 56"/>
                <a:gd name="T33" fmla="*/ 58 h 65"/>
                <a:gd name="T34" fmla="*/ 7 w 56"/>
                <a:gd name="T35" fmla="*/ 62 h 65"/>
                <a:gd name="T36" fmla="*/ 3 w 56"/>
                <a:gd name="T37" fmla="*/ 37 h 65"/>
                <a:gd name="T38" fmla="*/ 34 w 56"/>
                <a:gd name="T39" fmla="*/ 18 h 65"/>
                <a:gd name="T40" fmla="*/ 53 w 56"/>
                <a:gd name="T41" fmla="*/ 58 h 65"/>
                <a:gd name="T42" fmla="*/ 8 w 56"/>
                <a:gd name="T43" fmla="*/ 54 h 65"/>
                <a:gd name="T44" fmla="*/ 12 w 56"/>
                <a:gd name="T45" fmla="*/ 58 h 65"/>
                <a:gd name="T46" fmla="*/ 6 w 56"/>
                <a:gd name="T47" fmla="*/ 54 h 65"/>
                <a:gd name="T48" fmla="*/ 23 w 56"/>
                <a:gd name="T49" fmla="*/ 21 h 65"/>
                <a:gd name="T50" fmla="*/ 23 w 56"/>
                <a:gd name="T51" fmla="*/ 23 h 65"/>
                <a:gd name="T52" fmla="*/ 28 w 56"/>
                <a:gd name="T53" fmla="*/ 28 h 65"/>
                <a:gd name="T54" fmla="*/ 28 w 56"/>
                <a:gd name="T55" fmla="*/ 53 h 65"/>
                <a:gd name="T56" fmla="*/ 28 w 56"/>
                <a:gd name="T57" fmla="*/ 28 h 65"/>
                <a:gd name="T58" fmla="*/ 17 w 56"/>
                <a:gd name="T59" fmla="*/ 41 h 65"/>
                <a:gd name="T60" fmla="*/ 38 w 56"/>
                <a:gd name="T61" fmla="*/ 41 h 65"/>
                <a:gd name="T62" fmla="*/ 26 w 56"/>
                <a:gd name="T63" fmla="*/ 37 h 65"/>
                <a:gd name="T64" fmla="*/ 32 w 56"/>
                <a:gd name="T65" fmla="*/ 44 h 65"/>
                <a:gd name="T66" fmla="*/ 29 w 56"/>
                <a:gd name="T67" fmla="*/ 49 h 65"/>
                <a:gd name="T68" fmla="*/ 27 w 56"/>
                <a:gd name="T69" fmla="*/ 49 h 65"/>
                <a:gd name="T70" fmla="*/ 24 w 56"/>
                <a:gd name="T71" fmla="*/ 44 h 65"/>
                <a:gd name="T72" fmla="*/ 26 w 56"/>
                <a:gd name="T73" fmla="*/ 44 h 65"/>
                <a:gd name="T74" fmla="*/ 30 w 56"/>
                <a:gd name="T75" fmla="*/ 44 h 65"/>
                <a:gd name="T76" fmla="*/ 24 w 56"/>
                <a:gd name="T77" fmla="*/ 37 h 65"/>
                <a:gd name="T78" fmla="*/ 27 w 56"/>
                <a:gd name="T79" fmla="*/ 32 h 65"/>
                <a:gd name="T80" fmla="*/ 29 w 56"/>
                <a:gd name="T81" fmla="*/ 32 h 65"/>
                <a:gd name="T82" fmla="*/ 32 w 56"/>
                <a:gd name="T83" fmla="*/ 37 h 65"/>
                <a:gd name="T84" fmla="*/ 30 w 56"/>
                <a:gd name="T85" fmla="*/ 37 h 65"/>
                <a:gd name="T86" fmla="*/ 26 w 56"/>
                <a:gd name="T87" fmla="*/ 37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56" h="65">
                  <a:moveTo>
                    <a:pt x="36" y="15"/>
                  </a:moveTo>
                  <a:cubicBezTo>
                    <a:pt x="36" y="14"/>
                    <a:pt x="36" y="14"/>
                    <a:pt x="36" y="14"/>
                  </a:cubicBezTo>
                  <a:cubicBezTo>
                    <a:pt x="43" y="3"/>
                    <a:pt x="43" y="3"/>
                    <a:pt x="43" y="3"/>
                  </a:cubicBezTo>
                  <a:cubicBezTo>
                    <a:pt x="43" y="3"/>
                    <a:pt x="43" y="3"/>
                    <a:pt x="43" y="2"/>
                  </a:cubicBezTo>
                  <a:cubicBezTo>
                    <a:pt x="43" y="1"/>
                    <a:pt x="42" y="0"/>
                    <a:pt x="41" y="0"/>
                  </a:cubicBezTo>
                  <a:cubicBezTo>
                    <a:pt x="41" y="0"/>
                    <a:pt x="41" y="0"/>
                    <a:pt x="41" y="0"/>
                  </a:cubicBezTo>
                  <a:cubicBezTo>
                    <a:pt x="14" y="0"/>
                    <a:pt x="14" y="0"/>
                    <a:pt x="14" y="0"/>
                  </a:cubicBezTo>
                  <a:cubicBezTo>
                    <a:pt x="14" y="0"/>
                    <a:pt x="13" y="0"/>
                    <a:pt x="13" y="1"/>
                  </a:cubicBezTo>
                  <a:cubicBezTo>
                    <a:pt x="12" y="2"/>
                    <a:pt x="12" y="3"/>
                    <a:pt x="13" y="3"/>
                  </a:cubicBezTo>
                  <a:cubicBezTo>
                    <a:pt x="20" y="14"/>
                    <a:pt x="20" y="14"/>
                    <a:pt x="20" y="14"/>
                  </a:cubicBezTo>
                  <a:cubicBezTo>
                    <a:pt x="20" y="15"/>
                    <a:pt x="20" y="15"/>
                    <a:pt x="20" y="15"/>
                  </a:cubicBezTo>
                  <a:cubicBezTo>
                    <a:pt x="9" y="16"/>
                    <a:pt x="0" y="26"/>
                    <a:pt x="0" y="37"/>
                  </a:cubicBezTo>
                  <a:cubicBezTo>
                    <a:pt x="0" y="58"/>
                    <a:pt x="0" y="58"/>
                    <a:pt x="0" y="58"/>
                  </a:cubicBezTo>
                  <a:cubicBezTo>
                    <a:pt x="0" y="61"/>
                    <a:pt x="3" y="65"/>
                    <a:pt x="7" y="65"/>
                  </a:cubicBezTo>
                  <a:cubicBezTo>
                    <a:pt x="49" y="65"/>
                    <a:pt x="49" y="65"/>
                    <a:pt x="49" y="65"/>
                  </a:cubicBezTo>
                  <a:cubicBezTo>
                    <a:pt x="53" y="65"/>
                    <a:pt x="56" y="61"/>
                    <a:pt x="56" y="58"/>
                  </a:cubicBezTo>
                  <a:cubicBezTo>
                    <a:pt x="56" y="37"/>
                    <a:pt x="56" y="37"/>
                    <a:pt x="56" y="37"/>
                  </a:cubicBezTo>
                  <a:cubicBezTo>
                    <a:pt x="56" y="26"/>
                    <a:pt x="47" y="16"/>
                    <a:pt x="36" y="15"/>
                  </a:cubicBezTo>
                  <a:close/>
                  <a:moveTo>
                    <a:pt x="26" y="13"/>
                  </a:moveTo>
                  <a:cubicBezTo>
                    <a:pt x="23" y="4"/>
                    <a:pt x="23" y="4"/>
                    <a:pt x="23" y="4"/>
                  </a:cubicBezTo>
                  <a:cubicBezTo>
                    <a:pt x="22" y="3"/>
                    <a:pt x="22" y="3"/>
                    <a:pt x="21" y="3"/>
                  </a:cubicBezTo>
                  <a:cubicBezTo>
                    <a:pt x="21" y="4"/>
                    <a:pt x="21" y="4"/>
                    <a:pt x="21" y="5"/>
                  </a:cubicBezTo>
                  <a:cubicBezTo>
                    <a:pt x="24" y="13"/>
                    <a:pt x="24" y="13"/>
                    <a:pt x="24" y="13"/>
                  </a:cubicBezTo>
                  <a:cubicBezTo>
                    <a:pt x="22" y="13"/>
                    <a:pt x="22" y="13"/>
                    <a:pt x="22" y="13"/>
                  </a:cubicBezTo>
                  <a:cubicBezTo>
                    <a:pt x="16" y="3"/>
                    <a:pt x="16" y="3"/>
                    <a:pt x="16" y="3"/>
                  </a:cubicBezTo>
                  <a:cubicBezTo>
                    <a:pt x="39" y="3"/>
                    <a:pt x="39" y="3"/>
                    <a:pt x="39" y="3"/>
                  </a:cubicBezTo>
                  <a:cubicBezTo>
                    <a:pt x="33" y="13"/>
                    <a:pt x="33" y="13"/>
                    <a:pt x="33" y="13"/>
                  </a:cubicBezTo>
                  <a:lnTo>
                    <a:pt x="26" y="13"/>
                  </a:lnTo>
                  <a:close/>
                  <a:moveTo>
                    <a:pt x="23" y="15"/>
                  </a:moveTo>
                  <a:cubicBezTo>
                    <a:pt x="33" y="15"/>
                    <a:pt x="33" y="15"/>
                    <a:pt x="33" y="15"/>
                  </a:cubicBezTo>
                  <a:cubicBezTo>
                    <a:pt x="33" y="16"/>
                    <a:pt x="33" y="16"/>
                    <a:pt x="33" y="16"/>
                  </a:cubicBezTo>
                  <a:cubicBezTo>
                    <a:pt x="23" y="16"/>
                    <a:pt x="23" y="16"/>
                    <a:pt x="23" y="16"/>
                  </a:cubicBezTo>
                  <a:lnTo>
                    <a:pt x="23" y="15"/>
                  </a:lnTo>
                  <a:close/>
                  <a:moveTo>
                    <a:pt x="53" y="58"/>
                  </a:moveTo>
                  <a:cubicBezTo>
                    <a:pt x="53" y="60"/>
                    <a:pt x="51" y="62"/>
                    <a:pt x="49" y="62"/>
                  </a:cubicBezTo>
                  <a:cubicBezTo>
                    <a:pt x="7" y="62"/>
                    <a:pt x="7" y="62"/>
                    <a:pt x="7" y="62"/>
                  </a:cubicBezTo>
                  <a:cubicBezTo>
                    <a:pt x="5" y="62"/>
                    <a:pt x="3" y="60"/>
                    <a:pt x="3" y="58"/>
                  </a:cubicBezTo>
                  <a:cubicBezTo>
                    <a:pt x="3" y="37"/>
                    <a:pt x="3" y="37"/>
                    <a:pt x="3" y="37"/>
                  </a:cubicBezTo>
                  <a:cubicBezTo>
                    <a:pt x="3" y="26"/>
                    <a:pt x="11" y="18"/>
                    <a:pt x="22" y="18"/>
                  </a:cubicBezTo>
                  <a:cubicBezTo>
                    <a:pt x="34" y="18"/>
                    <a:pt x="34" y="18"/>
                    <a:pt x="34" y="18"/>
                  </a:cubicBezTo>
                  <a:cubicBezTo>
                    <a:pt x="44" y="18"/>
                    <a:pt x="53" y="26"/>
                    <a:pt x="53" y="37"/>
                  </a:cubicBezTo>
                  <a:lnTo>
                    <a:pt x="53" y="58"/>
                  </a:lnTo>
                  <a:close/>
                  <a:moveTo>
                    <a:pt x="8" y="38"/>
                  </a:moveTo>
                  <a:cubicBezTo>
                    <a:pt x="8" y="54"/>
                    <a:pt x="8" y="54"/>
                    <a:pt x="8" y="54"/>
                  </a:cubicBezTo>
                  <a:cubicBezTo>
                    <a:pt x="8" y="55"/>
                    <a:pt x="9" y="57"/>
                    <a:pt x="11" y="57"/>
                  </a:cubicBezTo>
                  <a:cubicBezTo>
                    <a:pt x="11" y="57"/>
                    <a:pt x="12" y="57"/>
                    <a:pt x="12" y="58"/>
                  </a:cubicBezTo>
                  <a:cubicBezTo>
                    <a:pt x="12" y="58"/>
                    <a:pt x="11" y="59"/>
                    <a:pt x="11" y="59"/>
                  </a:cubicBezTo>
                  <a:cubicBezTo>
                    <a:pt x="8" y="59"/>
                    <a:pt x="6" y="56"/>
                    <a:pt x="6" y="54"/>
                  </a:cubicBezTo>
                  <a:cubicBezTo>
                    <a:pt x="6" y="38"/>
                    <a:pt x="6" y="38"/>
                    <a:pt x="6" y="38"/>
                  </a:cubicBezTo>
                  <a:cubicBezTo>
                    <a:pt x="6" y="28"/>
                    <a:pt x="14" y="21"/>
                    <a:pt x="23" y="21"/>
                  </a:cubicBezTo>
                  <a:cubicBezTo>
                    <a:pt x="24" y="21"/>
                    <a:pt x="24" y="21"/>
                    <a:pt x="24" y="22"/>
                  </a:cubicBezTo>
                  <a:cubicBezTo>
                    <a:pt x="24" y="22"/>
                    <a:pt x="24" y="23"/>
                    <a:pt x="23" y="23"/>
                  </a:cubicBezTo>
                  <a:cubicBezTo>
                    <a:pt x="15" y="23"/>
                    <a:pt x="8" y="29"/>
                    <a:pt x="8" y="38"/>
                  </a:cubicBezTo>
                  <a:close/>
                  <a:moveTo>
                    <a:pt x="28" y="28"/>
                  </a:moveTo>
                  <a:cubicBezTo>
                    <a:pt x="21" y="28"/>
                    <a:pt x="15" y="34"/>
                    <a:pt x="15" y="41"/>
                  </a:cubicBezTo>
                  <a:cubicBezTo>
                    <a:pt x="15" y="47"/>
                    <a:pt x="21" y="53"/>
                    <a:pt x="28" y="53"/>
                  </a:cubicBezTo>
                  <a:cubicBezTo>
                    <a:pt x="35" y="53"/>
                    <a:pt x="40" y="47"/>
                    <a:pt x="40" y="41"/>
                  </a:cubicBezTo>
                  <a:cubicBezTo>
                    <a:pt x="40" y="34"/>
                    <a:pt x="35" y="28"/>
                    <a:pt x="28" y="28"/>
                  </a:cubicBezTo>
                  <a:close/>
                  <a:moveTo>
                    <a:pt x="28" y="51"/>
                  </a:moveTo>
                  <a:cubicBezTo>
                    <a:pt x="22" y="51"/>
                    <a:pt x="17" y="46"/>
                    <a:pt x="17" y="41"/>
                  </a:cubicBezTo>
                  <a:cubicBezTo>
                    <a:pt x="17" y="35"/>
                    <a:pt x="22" y="30"/>
                    <a:pt x="28" y="30"/>
                  </a:cubicBezTo>
                  <a:cubicBezTo>
                    <a:pt x="33" y="30"/>
                    <a:pt x="38" y="35"/>
                    <a:pt x="38" y="41"/>
                  </a:cubicBezTo>
                  <a:cubicBezTo>
                    <a:pt x="38" y="46"/>
                    <a:pt x="33" y="51"/>
                    <a:pt x="28" y="51"/>
                  </a:cubicBezTo>
                  <a:close/>
                  <a:moveTo>
                    <a:pt x="26" y="37"/>
                  </a:moveTo>
                  <a:cubicBezTo>
                    <a:pt x="26" y="39"/>
                    <a:pt x="27" y="40"/>
                    <a:pt x="28" y="40"/>
                  </a:cubicBezTo>
                  <a:cubicBezTo>
                    <a:pt x="30" y="40"/>
                    <a:pt x="32" y="41"/>
                    <a:pt x="32" y="44"/>
                  </a:cubicBezTo>
                  <a:cubicBezTo>
                    <a:pt x="32" y="46"/>
                    <a:pt x="31" y="47"/>
                    <a:pt x="29" y="48"/>
                  </a:cubicBezTo>
                  <a:cubicBezTo>
                    <a:pt x="29" y="49"/>
                    <a:pt x="29" y="49"/>
                    <a:pt x="29" y="49"/>
                  </a:cubicBezTo>
                  <a:cubicBezTo>
                    <a:pt x="29" y="49"/>
                    <a:pt x="28" y="50"/>
                    <a:pt x="28" y="50"/>
                  </a:cubicBezTo>
                  <a:cubicBezTo>
                    <a:pt x="27" y="50"/>
                    <a:pt x="27" y="49"/>
                    <a:pt x="27" y="49"/>
                  </a:cubicBezTo>
                  <a:cubicBezTo>
                    <a:pt x="27" y="48"/>
                    <a:pt x="27" y="48"/>
                    <a:pt x="27" y="48"/>
                  </a:cubicBezTo>
                  <a:cubicBezTo>
                    <a:pt x="25" y="47"/>
                    <a:pt x="24" y="46"/>
                    <a:pt x="24" y="44"/>
                  </a:cubicBezTo>
                  <a:cubicBezTo>
                    <a:pt x="24" y="43"/>
                    <a:pt x="24" y="43"/>
                    <a:pt x="25" y="43"/>
                  </a:cubicBezTo>
                  <a:cubicBezTo>
                    <a:pt x="25" y="43"/>
                    <a:pt x="26" y="43"/>
                    <a:pt x="26" y="44"/>
                  </a:cubicBezTo>
                  <a:cubicBezTo>
                    <a:pt x="26" y="45"/>
                    <a:pt x="27" y="46"/>
                    <a:pt x="28" y="46"/>
                  </a:cubicBezTo>
                  <a:cubicBezTo>
                    <a:pt x="29" y="46"/>
                    <a:pt x="30" y="45"/>
                    <a:pt x="30" y="44"/>
                  </a:cubicBezTo>
                  <a:cubicBezTo>
                    <a:pt x="30" y="42"/>
                    <a:pt x="29" y="42"/>
                    <a:pt x="28" y="42"/>
                  </a:cubicBezTo>
                  <a:cubicBezTo>
                    <a:pt x="25" y="42"/>
                    <a:pt x="24" y="40"/>
                    <a:pt x="24" y="37"/>
                  </a:cubicBezTo>
                  <a:cubicBezTo>
                    <a:pt x="24" y="36"/>
                    <a:pt x="25" y="34"/>
                    <a:pt x="27" y="34"/>
                  </a:cubicBezTo>
                  <a:cubicBezTo>
                    <a:pt x="27" y="32"/>
                    <a:pt x="27" y="32"/>
                    <a:pt x="27" y="32"/>
                  </a:cubicBezTo>
                  <a:cubicBezTo>
                    <a:pt x="27" y="32"/>
                    <a:pt x="27" y="31"/>
                    <a:pt x="28" y="31"/>
                  </a:cubicBezTo>
                  <a:cubicBezTo>
                    <a:pt x="28" y="31"/>
                    <a:pt x="29" y="32"/>
                    <a:pt x="29" y="32"/>
                  </a:cubicBezTo>
                  <a:cubicBezTo>
                    <a:pt x="29" y="33"/>
                    <a:pt x="29" y="33"/>
                    <a:pt x="29" y="33"/>
                  </a:cubicBezTo>
                  <a:cubicBezTo>
                    <a:pt x="30" y="34"/>
                    <a:pt x="32" y="35"/>
                    <a:pt x="32" y="37"/>
                  </a:cubicBezTo>
                  <a:cubicBezTo>
                    <a:pt x="32" y="38"/>
                    <a:pt x="31" y="38"/>
                    <a:pt x="31" y="38"/>
                  </a:cubicBezTo>
                  <a:cubicBezTo>
                    <a:pt x="30" y="38"/>
                    <a:pt x="30" y="38"/>
                    <a:pt x="30" y="37"/>
                  </a:cubicBezTo>
                  <a:cubicBezTo>
                    <a:pt x="30" y="36"/>
                    <a:pt x="29" y="35"/>
                    <a:pt x="28" y="35"/>
                  </a:cubicBezTo>
                  <a:cubicBezTo>
                    <a:pt x="27" y="35"/>
                    <a:pt x="26" y="36"/>
                    <a:pt x="26" y="37"/>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241" name="Freeform 18">
              <a:extLst>
                <a:ext uri="{FF2B5EF4-FFF2-40B4-BE49-F238E27FC236}">
                  <a16:creationId xmlns:a16="http://schemas.microsoft.com/office/drawing/2014/main" id="{79C27C5C-CE03-46A7-A5D4-B53003AF2C74}"/>
                </a:ext>
              </a:extLst>
            </p:cNvPr>
            <p:cNvSpPr>
              <a:spLocks noEditPoints="1"/>
            </p:cNvSpPr>
            <p:nvPr/>
          </p:nvSpPr>
          <p:spPr bwMode="auto">
            <a:xfrm>
              <a:off x="6004814" y="3783726"/>
              <a:ext cx="432891" cy="408571"/>
            </a:xfrm>
            <a:custGeom>
              <a:avLst/>
              <a:gdLst>
                <a:gd name="T0" fmla="*/ 13 w 75"/>
                <a:gd name="T1" fmla="*/ 41 h 71"/>
                <a:gd name="T2" fmla="*/ 13 w 75"/>
                <a:gd name="T3" fmla="*/ 35 h 71"/>
                <a:gd name="T4" fmla="*/ 65 w 75"/>
                <a:gd name="T5" fmla="*/ 12 h 71"/>
                <a:gd name="T6" fmla="*/ 36 w 75"/>
                <a:gd name="T7" fmla="*/ 13 h 71"/>
                <a:gd name="T8" fmla="*/ 65 w 75"/>
                <a:gd name="T9" fmla="*/ 14 h 71"/>
                <a:gd name="T10" fmla="*/ 65 w 75"/>
                <a:gd name="T11" fmla="*/ 12 h 71"/>
                <a:gd name="T12" fmla="*/ 22 w 75"/>
                <a:gd name="T13" fmla="*/ 38 h 71"/>
                <a:gd name="T14" fmla="*/ 27 w 75"/>
                <a:gd name="T15" fmla="*/ 38 h 71"/>
                <a:gd name="T16" fmla="*/ 36 w 75"/>
                <a:gd name="T17" fmla="*/ 35 h 71"/>
                <a:gd name="T18" fmla="*/ 36 w 75"/>
                <a:gd name="T19" fmla="*/ 41 h 71"/>
                <a:gd name="T20" fmla="*/ 36 w 75"/>
                <a:gd name="T21" fmla="*/ 35 h 71"/>
                <a:gd name="T22" fmla="*/ 75 w 75"/>
                <a:gd name="T23" fmla="*/ 36 h 71"/>
                <a:gd name="T24" fmla="*/ 67 w 75"/>
                <a:gd name="T25" fmla="*/ 42 h 71"/>
                <a:gd name="T26" fmla="*/ 71 w 75"/>
                <a:gd name="T27" fmla="*/ 52 h 71"/>
                <a:gd name="T28" fmla="*/ 67 w 75"/>
                <a:gd name="T29" fmla="*/ 53 h 71"/>
                <a:gd name="T30" fmla="*/ 49 w 75"/>
                <a:gd name="T31" fmla="*/ 42 h 71"/>
                <a:gd name="T32" fmla="*/ 43 w 75"/>
                <a:gd name="T33" fmla="*/ 59 h 71"/>
                <a:gd name="T34" fmla="*/ 8 w 75"/>
                <a:gd name="T35" fmla="*/ 70 h 71"/>
                <a:gd name="T36" fmla="*/ 6 w 75"/>
                <a:gd name="T37" fmla="*/ 70 h 71"/>
                <a:gd name="T38" fmla="*/ 9 w 75"/>
                <a:gd name="T39" fmla="*/ 59 h 71"/>
                <a:gd name="T40" fmla="*/ 0 w 75"/>
                <a:gd name="T41" fmla="*/ 53 h 71"/>
                <a:gd name="T42" fmla="*/ 6 w 75"/>
                <a:gd name="T43" fmla="*/ 17 h 71"/>
                <a:gd name="T44" fmla="*/ 26 w 75"/>
                <a:gd name="T45" fmla="*/ 6 h 71"/>
                <a:gd name="T46" fmla="*/ 69 w 75"/>
                <a:gd name="T47" fmla="*/ 0 h 71"/>
                <a:gd name="T48" fmla="*/ 72 w 75"/>
                <a:gd name="T49" fmla="*/ 36 h 71"/>
                <a:gd name="T50" fmla="*/ 69 w 75"/>
                <a:gd name="T51" fmla="*/ 3 h 71"/>
                <a:gd name="T52" fmla="*/ 29 w 75"/>
                <a:gd name="T53" fmla="*/ 6 h 71"/>
                <a:gd name="T54" fmla="*/ 43 w 75"/>
                <a:gd name="T55" fmla="*/ 18 h 71"/>
                <a:gd name="T56" fmla="*/ 48 w 75"/>
                <a:gd name="T57" fmla="*/ 21 h 71"/>
                <a:gd name="T58" fmla="*/ 66 w 75"/>
                <a:gd name="T59" fmla="*/ 22 h 71"/>
                <a:gd name="T60" fmla="*/ 48 w 75"/>
                <a:gd name="T61" fmla="*/ 23 h 71"/>
                <a:gd name="T62" fmla="*/ 65 w 75"/>
                <a:gd name="T63" fmla="*/ 30 h 71"/>
                <a:gd name="T64" fmla="*/ 65 w 75"/>
                <a:gd name="T65" fmla="*/ 32 h 71"/>
                <a:gd name="T66" fmla="*/ 48 w 75"/>
                <a:gd name="T67" fmla="*/ 39 h 71"/>
                <a:gd name="T68" fmla="*/ 56 w 75"/>
                <a:gd name="T69" fmla="*/ 39 h 71"/>
                <a:gd name="T70" fmla="*/ 63 w 75"/>
                <a:gd name="T71" fmla="*/ 41 h 71"/>
                <a:gd name="T72" fmla="*/ 64 w 75"/>
                <a:gd name="T73" fmla="*/ 39 h 71"/>
                <a:gd name="T74" fmla="*/ 72 w 75"/>
                <a:gd name="T75" fmla="*/ 36 h 71"/>
                <a:gd name="T76" fmla="*/ 46 w 75"/>
                <a:gd name="T77" fmla="*/ 23 h 71"/>
                <a:gd name="T78" fmla="*/ 6 w 75"/>
                <a:gd name="T79" fmla="*/ 20 h 71"/>
                <a:gd name="T80" fmla="*/ 3 w 75"/>
                <a:gd name="T81" fmla="*/ 53 h 71"/>
                <a:gd name="T82" fmla="*/ 12 w 75"/>
                <a:gd name="T83" fmla="*/ 56 h 71"/>
                <a:gd name="T84" fmla="*/ 13 w 75"/>
                <a:gd name="T85" fmla="*/ 57 h 71"/>
                <a:gd name="T86" fmla="*/ 20 w 75"/>
                <a:gd name="T87" fmla="*/ 56 h 71"/>
                <a:gd name="T88" fmla="*/ 43 w 75"/>
                <a:gd name="T89" fmla="*/ 56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75" h="71">
                  <a:moveTo>
                    <a:pt x="16" y="38"/>
                  </a:moveTo>
                  <a:cubicBezTo>
                    <a:pt x="16" y="40"/>
                    <a:pt x="15" y="41"/>
                    <a:pt x="13" y="41"/>
                  </a:cubicBezTo>
                  <a:cubicBezTo>
                    <a:pt x="12" y="41"/>
                    <a:pt x="10" y="40"/>
                    <a:pt x="10" y="38"/>
                  </a:cubicBezTo>
                  <a:cubicBezTo>
                    <a:pt x="10" y="37"/>
                    <a:pt x="12" y="35"/>
                    <a:pt x="13" y="35"/>
                  </a:cubicBezTo>
                  <a:cubicBezTo>
                    <a:pt x="15" y="35"/>
                    <a:pt x="16" y="37"/>
                    <a:pt x="16" y="38"/>
                  </a:cubicBezTo>
                  <a:close/>
                  <a:moveTo>
                    <a:pt x="65" y="12"/>
                  </a:moveTo>
                  <a:cubicBezTo>
                    <a:pt x="37" y="12"/>
                    <a:pt x="37" y="12"/>
                    <a:pt x="37" y="12"/>
                  </a:cubicBezTo>
                  <a:cubicBezTo>
                    <a:pt x="36" y="12"/>
                    <a:pt x="36" y="12"/>
                    <a:pt x="36" y="13"/>
                  </a:cubicBezTo>
                  <a:cubicBezTo>
                    <a:pt x="36" y="14"/>
                    <a:pt x="36" y="14"/>
                    <a:pt x="37" y="14"/>
                  </a:cubicBezTo>
                  <a:cubicBezTo>
                    <a:pt x="65" y="14"/>
                    <a:pt x="65" y="14"/>
                    <a:pt x="65" y="14"/>
                  </a:cubicBezTo>
                  <a:cubicBezTo>
                    <a:pt x="65" y="14"/>
                    <a:pt x="66" y="14"/>
                    <a:pt x="66" y="13"/>
                  </a:cubicBezTo>
                  <a:cubicBezTo>
                    <a:pt x="66" y="12"/>
                    <a:pt x="65" y="12"/>
                    <a:pt x="65" y="12"/>
                  </a:cubicBezTo>
                  <a:close/>
                  <a:moveTo>
                    <a:pt x="24" y="35"/>
                  </a:moveTo>
                  <a:cubicBezTo>
                    <a:pt x="23" y="35"/>
                    <a:pt x="22" y="37"/>
                    <a:pt x="22" y="38"/>
                  </a:cubicBezTo>
                  <a:cubicBezTo>
                    <a:pt x="22" y="40"/>
                    <a:pt x="23" y="41"/>
                    <a:pt x="24" y="41"/>
                  </a:cubicBezTo>
                  <a:cubicBezTo>
                    <a:pt x="26" y="41"/>
                    <a:pt x="27" y="40"/>
                    <a:pt x="27" y="38"/>
                  </a:cubicBezTo>
                  <a:cubicBezTo>
                    <a:pt x="27" y="37"/>
                    <a:pt x="26" y="35"/>
                    <a:pt x="24" y="35"/>
                  </a:cubicBezTo>
                  <a:close/>
                  <a:moveTo>
                    <a:pt x="36" y="35"/>
                  </a:moveTo>
                  <a:cubicBezTo>
                    <a:pt x="34" y="35"/>
                    <a:pt x="33" y="37"/>
                    <a:pt x="33" y="38"/>
                  </a:cubicBezTo>
                  <a:cubicBezTo>
                    <a:pt x="33" y="40"/>
                    <a:pt x="34" y="41"/>
                    <a:pt x="36" y="41"/>
                  </a:cubicBezTo>
                  <a:cubicBezTo>
                    <a:pt x="37" y="41"/>
                    <a:pt x="39" y="40"/>
                    <a:pt x="39" y="38"/>
                  </a:cubicBezTo>
                  <a:cubicBezTo>
                    <a:pt x="39" y="37"/>
                    <a:pt x="37" y="35"/>
                    <a:pt x="36" y="35"/>
                  </a:cubicBezTo>
                  <a:close/>
                  <a:moveTo>
                    <a:pt x="75" y="6"/>
                  </a:moveTo>
                  <a:cubicBezTo>
                    <a:pt x="75" y="36"/>
                    <a:pt x="75" y="36"/>
                    <a:pt x="75" y="36"/>
                  </a:cubicBezTo>
                  <a:cubicBezTo>
                    <a:pt x="75" y="40"/>
                    <a:pt x="73" y="42"/>
                    <a:pt x="69" y="42"/>
                  </a:cubicBezTo>
                  <a:cubicBezTo>
                    <a:pt x="67" y="42"/>
                    <a:pt x="67" y="42"/>
                    <a:pt x="67" y="42"/>
                  </a:cubicBezTo>
                  <a:cubicBezTo>
                    <a:pt x="70" y="51"/>
                    <a:pt x="70" y="51"/>
                    <a:pt x="70" y="51"/>
                  </a:cubicBezTo>
                  <a:cubicBezTo>
                    <a:pt x="70" y="51"/>
                    <a:pt x="71" y="52"/>
                    <a:pt x="71" y="52"/>
                  </a:cubicBezTo>
                  <a:cubicBezTo>
                    <a:pt x="71" y="53"/>
                    <a:pt x="70" y="54"/>
                    <a:pt x="69" y="54"/>
                  </a:cubicBezTo>
                  <a:cubicBezTo>
                    <a:pt x="68" y="54"/>
                    <a:pt x="68" y="54"/>
                    <a:pt x="67" y="53"/>
                  </a:cubicBezTo>
                  <a:cubicBezTo>
                    <a:pt x="54" y="42"/>
                    <a:pt x="54" y="42"/>
                    <a:pt x="54" y="42"/>
                  </a:cubicBezTo>
                  <a:cubicBezTo>
                    <a:pt x="49" y="42"/>
                    <a:pt x="49" y="42"/>
                    <a:pt x="49" y="42"/>
                  </a:cubicBezTo>
                  <a:cubicBezTo>
                    <a:pt x="49" y="53"/>
                    <a:pt x="49" y="53"/>
                    <a:pt x="49" y="53"/>
                  </a:cubicBezTo>
                  <a:cubicBezTo>
                    <a:pt x="49" y="56"/>
                    <a:pt x="46" y="59"/>
                    <a:pt x="43" y="59"/>
                  </a:cubicBezTo>
                  <a:cubicBezTo>
                    <a:pt x="21" y="59"/>
                    <a:pt x="21" y="59"/>
                    <a:pt x="21" y="59"/>
                  </a:cubicBezTo>
                  <a:cubicBezTo>
                    <a:pt x="8" y="70"/>
                    <a:pt x="8" y="70"/>
                    <a:pt x="8" y="70"/>
                  </a:cubicBezTo>
                  <a:cubicBezTo>
                    <a:pt x="8" y="70"/>
                    <a:pt x="7" y="71"/>
                    <a:pt x="7" y="71"/>
                  </a:cubicBezTo>
                  <a:cubicBezTo>
                    <a:pt x="7" y="71"/>
                    <a:pt x="6" y="71"/>
                    <a:pt x="6" y="70"/>
                  </a:cubicBezTo>
                  <a:cubicBezTo>
                    <a:pt x="5" y="70"/>
                    <a:pt x="5" y="69"/>
                    <a:pt x="5" y="68"/>
                  </a:cubicBezTo>
                  <a:cubicBezTo>
                    <a:pt x="9" y="59"/>
                    <a:pt x="9" y="59"/>
                    <a:pt x="9" y="59"/>
                  </a:cubicBezTo>
                  <a:cubicBezTo>
                    <a:pt x="6" y="59"/>
                    <a:pt x="6" y="59"/>
                    <a:pt x="6" y="59"/>
                  </a:cubicBezTo>
                  <a:cubicBezTo>
                    <a:pt x="3" y="59"/>
                    <a:pt x="0" y="56"/>
                    <a:pt x="0" y="53"/>
                  </a:cubicBezTo>
                  <a:cubicBezTo>
                    <a:pt x="0" y="23"/>
                    <a:pt x="0" y="23"/>
                    <a:pt x="0" y="23"/>
                  </a:cubicBezTo>
                  <a:cubicBezTo>
                    <a:pt x="0" y="19"/>
                    <a:pt x="3" y="17"/>
                    <a:pt x="6" y="17"/>
                  </a:cubicBezTo>
                  <a:cubicBezTo>
                    <a:pt x="26" y="17"/>
                    <a:pt x="26" y="17"/>
                    <a:pt x="26" y="17"/>
                  </a:cubicBezTo>
                  <a:cubicBezTo>
                    <a:pt x="26" y="6"/>
                    <a:pt x="26" y="6"/>
                    <a:pt x="26" y="6"/>
                  </a:cubicBezTo>
                  <a:cubicBezTo>
                    <a:pt x="26" y="3"/>
                    <a:pt x="29" y="0"/>
                    <a:pt x="32" y="0"/>
                  </a:cubicBezTo>
                  <a:cubicBezTo>
                    <a:pt x="69" y="0"/>
                    <a:pt x="69" y="0"/>
                    <a:pt x="69" y="0"/>
                  </a:cubicBezTo>
                  <a:cubicBezTo>
                    <a:pt x="73" y="0"/>
                    <a:pt x="75" y="3"/>
                    <a:pt x="75" y="6"/>
                  </a:cubicBezTo>
                  <a:close/>
                  <a:moveTo>
                    <a:pt x="72" y="36"/>
                  </a:moveTo>
                  <a:cubicBezTo>
                    <a:pt x="72" y="6"/>
                    <a:pt x="72" y="6"/>
                    <a:pt x="72" y="6"/>
                  </a:cubicBezTo>
                  <a:cubicBezTo>
                    <a:pt x="72" y="4"/>
                    <a:pt x="71" y="3"/>
                    <a:pt x="69" y="3"/>
                  </a:cubicBezTo>
                  <a:cubicBezTo>
                    <a:pt x="32" y="3"/>
                    <a:pt x="32" y="3"/>
                    <a:pt x="32" y="3"/>
                  </a:cubicBezTo>
                  <a:cubicBezTo>
                    <a:pt x="31" y="3"/>
                    <a:pt x="29" y="4"/>
                    <a:pt x="29" y="6"/>
                  </a:cubicBezTo>
                  <a:cubicBezTo>
                    <a:pt x="29" y="18"/>
                    <a:pt x="29" y="18"/>
                    <a:pt x="29" y="18"/>
                  </a:cubicBezTo>
                  <a:cubicBezTo>
                    <a:pt x="43" y="18"/>
                    <a:pt x="43" y="18"/>
                    <a:pt x="43" y="18"/>
                  </a:cubicBezTo>
                  <a:cubicBezTo>
                    <a:pt x="46" y="18"/>
                    <a:pt x="48" y="20"/>
                    <a:pt x="48" y="23"/>
                  </a:cubicBezTo>
                  <a:cubicBezTo>
                    <a:pt x="48" y="22"/>
                    <a:pt x="48" y="22"/>
                    <a:pt x="48" y="21"/>
                  </a:cubicBezTo>
                  <a:cubicBezTo>
                    <a:pt x="65" y="21"/>
                    <a:pt x="65" y="21"/>
                    <a:pt x="65" y="21"/>
                  </a:cubicBezTo>
                  <a:cubicBezTo>
                    <a:pt x="65" y="21"/>
                    <a:pt x="66" y="22"/>
                    <a:pt x="66" y="22"/>
                  </a:cubicBezTo>
                  <a:cubicBezTo>
                    <a:pt x="66" y="23"/>
                    <a:pt x="65" y="23"/>
                    <a:pt x="65" y="23"/>
                  </a:cubicBezTo>
                  <a:cubicBezTo>
                    <a:pt x="48" y="23"/>
                    <a:pt x="48" y="23"/>
                    <a:pt x="48" y="23"/>
                  </a:cubicBezTo>
                  <a:cubicBezTo>
                    <a:pt x="48" y="30"/>
                    <a:pt x="48" y="30"/>
                    <a:pt x="48" y="30"/>
                  </a:cubicBezTo>
                  <a:cubicBezTo>
                    <a:pt x="65" y="30"/>
                    <a:pt x="65" y="30"/>
                    <a:pt x="65" y="30"/>
                  </a:cubicBezTo>
                  <a:cubicBezTo>
                    <a:pt x="65" y="30"/>
                    <a:pt x="66" y="31"/>
                    <a:pt x="66" y="31"/>
                  </a:cubicBezTo>
                  <a:cubicBezTo>
                    <a:pt x="66" y="32"/>
                    <a:pt x="65" y="32"/>
                    <a:pt x="65" y="32"/>
                  </a:cubicBezTo>
                  <a:cubicBezTo>
                    <a:pt x="48" y="32"/>
                    <a:pt x="48" y="32"/>
                    <a:pt x="48" y="32"/>
                  </a:cubicBezTo>
                  <a:cubicBezTo>
                    <a:pt x="48" y="39"/>
                    <a:pt x="48" y="39"/>
                    <a:pt x="48" y="39"/>
                  </a:cubicBezTo>
                  <a:cubicBezTo>
                    <a:pt x="55" y="39"/>
                    <a:pt x="55" y="39"/>
                    <a:pt x="55" y="39"/>
                  </a:cubicBezTo>
                  <a:cubicBezTo>
                    <a:pt x="55" y="39"/>
                    <a:pt x="56" y="39"/>
                    <a:pt x="56" y="39"/>
                  </a:cubicBezTo>
                  <a:cubicBezTo>
                    <a:pt x="66" y="48"/>
                    <a:pt x="66" y="48"/>
                    <a:pt x="66" y="48"/>
                  </a:cubicBezTo>
                  <a:cubicBezTo>
                    <a:pt x="63" y="41"/>
                    <a:pt x="63" y="41"/>
                    <a:pt x="63" y="41"/>
                  </a:cubicBezTo>
                  <a:cubicBezTo>
                    <a:pt x="63" y="40"/>
                    <a:pt x="63" y="40"/>
                    <a:pt x="63" y="40"/>
                  </a:cubicBezTo>
                  <a:cubicBezTo>
                    <a:pt x="63" y="39"/>
                    <a:pt x="64" y="39"/>
                    <a:pt x="64" y="39"/>
                  </a:cubicBezTo>
                  <a:cubicBezTo>
                    <a:pt x="69" y="39"/>
                    <a:pt x="69" y="39"/>
                    <a:pt x="69" y="39"/>
                  </a:cubicBezTo>
                  <a:cubicBezTo>
                    <a:pt x="71" y="39"/>
                    <a:pt x="72" y="38"/>
                    <a:pt x="72" y="36"/>
                  </a:cubicBezTo>
                  <a:close/>
                  <a:moveTo>
                    <a:pt x="46" y="53"/>
                  </a:moveTo>
                  <a:cubicBezTo>
                    <a:pt x="46" y="23"/>
                    <a:pt x="46" y="23"/>
                    <a:pt x="46" y="23"/>
                  </a:cubicBezTo>
                  <a:cubicBezTo>
                    <a:pt x="46" y="21"/>
                    <a:pt x="45" y="20"/>
                    <a:pt x="43" y="20"/>
                  </a:cubicBezTo>
                  <a:cubicBezTo>
                    <a:pt x="6" y="20"/>
                    <a:pt x="6" y="20"/>
                    <a:pt x="6" y="20"/>
                  </a:cubicBezTo>
                  <a:cubicBezTo>
                    <a:pt x="4" y="20"/>
                    <a:pt x="3" y="21"/>
                    <a:pt x="3" y="23"/>
                  </a:cubicBezTo>
                  <a:cubicBezTo>
                    <a:pt x="3" y="53"/>
                    <a:pt x="3" y="53"/>
                    <a:pt x="3" y="53"/>
                  </a:cubicBezTo>
                  <a:cubicBezTo>
                    <a:pt x="3" y="55"/>
                    <a:pt x="4" y="56"/>
                    <a:pt x="6" y="56"/>
                  </a:cubicBezTo>
                  <a:cubicBezTo>
                    <a:pt x="12" y="56"/>
                    <a:pt x="12" y="56"/>
                    <a:pt x="12" y="56"/>
                  </a:cubicBezTo>
                  <a:cubicBezTo>
                    <a:pt x="12" y="56"/>
                    <a:pt x="12" y="56"/>
                    <a:pt x="12" y="56"/>
                  </a:cubicBezTo>
                  <a:cubicBezTo>
                    <a:pt x="13" y="57"/>
                    <a:pt x="13" y="57"/>
                    <a:pt x="13" y="57"/>
                  </a:cubicBezTo>
                  <a:cubicBezTo>
                    <a:pt x="9" y="65"/>
                    <a:pt x="9" y="65"/>
                    <a:pt x="9" y="65"/>
                  </a:cubicBezTo>
                  <a:cubicBezTo>
                    <a:pt x="20" y="56"/>
                    <a:pt x="20" y="56"/>
                    <a:pt x="20" y="56"/>
                  </a:cubicBezTo>
                  <a:cubicBezTo>
                    <a:pt x="20" y="56"/>
                    <a:pt x="20" y="56"/>
                    <a:pt x="20" y="56"/>
                  </a:cubicBezTo>
                  <a:cubicBezTo>
                    <a:pt x="43" y="56"/>
                    <a:pt x="43" y="56"/>
                    <a:pt x="43" y="56"/>
                  </a:cubicBezTo>
                  <a:cubicBezTo>
                    <a:pt x="45" y="56"/>
                    <a:pt x="46" y="55"/>
                    <a:pt x="46" y="53"/>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242" name="Freeform 24">
              <a:extLst>
                <a:ext uri="{FF2B5EF4-FFF2-40B4-BE49-F238E27FC236}">
                  <a16:creationId xmlns:a16="http://schemas.microsoft.com/office/drawing/2014/main" id="{0948ED73-041A-40A0-876D-5453C54C9763}"/>
                </a:ext>
              </a:extLst>
            </p:cNvPr>
            <p:cNvSpPr>
              <a:spLocks noEditPoints="1"/>
            </p:cNvSpPr>
            <p:nvPr/>
          </p:nvSpPr>
          <p:spPr bwMode="auto">
            <a:xfrm>
              <a:off x="5748718" y="4268009"/>
              <a:ext cx="380570" cy="401423"/>
            </a:xfrm>
            <a:custGeom>
              <a:avLst/>
              <a:gdLst>
                <a:gd name="T0" fmla="*/ 22 w 62"/>
                <a:gd name="T1" fmla="*/ 32 h 65"/>
                <a:gd name="T2" fmla="*/ 22 w 62"/>
                <a:gd name="T3" fmla="*/ 52 h 65"/>
                <a:gd name="T4" fmla="*/ 26 w 62"/>
                <a:gd name="T5" fmla="*/ 43 h 65"/>
                <a:gd name="T6" fmla="*/ 47 w 62"/>
                <a:gd name="T7" fmla="*/ 7 h 65"/>
                <a:gd name="T8" fmla="*/ 47 w 62"/>
                <a:gd name="T9" fmla="*/ 19 h 65"/>
                <a:gd name="T10" fmla="*/ 40 w 62"/>
                <a:gd name="T11" fmla="*/ 37 h 65"/>
                <a:gd name="T12" fmla="*/ 36 w 62"/>
                <a:gd name="T13" fmla="*/ 27 h 65"/>
                <a:gd name="T14" fmla="*/ 32 w 62"/>
                <a:gd name="T15" fmla="*/ 26 h 65"/>
                <a:gd name="T16" fmla="*/ 24 w 62"/>
                <a:gd name="T17" fmla="*/ 22 h 65"/>
                <a:gd name="T18" fmla="*/ 18 w 62"/>
                <a:gd name="T19" fmla="*/ 21 h 65"/>
                <a:gd name="T20" fmla="*/ 11 w 62"/>
                <a:gd name="T21" fmla="*/ 28 h 65"/>
                <a:gd name="T22" fmla="*/ 6 w 62"/>
                <a:gd name="T23" fmla="*/ 28 h 65"/>
                <a:gd name="T24" fmla="*/ 3 w 62"/>
                <a:gd name="T25" fmla="*/ 38 h 65"/>
                <a:gd name="T26" fmla="*/ 0 w 62"/>
                <a:gd name="T27" fmla="*/ 43 h 65"/>
                <a:gd name="T28" fmla="*/ 3 w 62"/>
                <a:gd name="T29" fmla="*/ 47 h 65"/>
                <a:gd name="T30" fmla="*/ 6 w 62"/>
                <a:gd name="T31" fmla="*/ 58 h 65"/>
                <a:gd name="T32" fmla="*/ 11 w 62"/>
                <a:gd name="T33" fmla="*/ 58 h 65"/>
                <a:gd name="T34" fmla="*/ 18 w 62"/>
                <a:gd name="T35" fmla="*/ 65 h 65"/>
                <a:gd name="T36" fmla="*/ 24 w 62"/>
                <a:gd name="T37" fmla="*/ 64 h 65"/>
                <a:gd name="T38" fmla="*/ 32 w 62"/>
                <a:gd name="T39" fmla="*/ 60 h 65"/>
                <a:gd name="T40" fmla="*/ 36 w 62"/>
                <a:gd name="T41" fmla="*/ 59 h 65"/>
                <a:gd name="T42" fmla="*/ 40 w 62"/>
                <a:gd name="T43" fmla="*/ 49 h 65"/>
                <a:gd name="T44" fmla="*/ 44 w 62"/>
                <a:gd name="T45" fmla="*/ 46 h 65"/>
                <a:gd name="T46" fmla="*/ 38 w 62"/>
                <a:gd name="T47" fmla="*/ 53 h 65"/>
                <a:gd name="T48" fmla="*/ 22 w 62"/>
                <a:gd name="T49" fmla="*/ 58 h 65"/>
                <a:gd name="T50" fmla="*/ 6 w 62"/>
                <a:gd name="T51" fmla="*/ 53 h 65"/>
                <a:gd name="T52" fmla="*/ 7 w 62"/>
                <a:gd name="T53" fmla="*/ 38 h 65"/>
                <a:gd name="T54" fmla="*/ 18 w 62"/>
                <a:gd name="T55" fmla="*/ 24 h 65"/>
                <a:gd name="T56" fmla="*/ 36 w 62"/>
                <a:gd name="T57" fmla="*/ 30 h 65"/>
                <a:gd name="T58" fmla="*/ 41 w 62"/>
                <a:gd name="T59" fmla="*/ 44 h 65"/>
                <a:gd name="T60" fmla="*/ 59 w 62"/>
                <a:gd name="T61" fmla="*/ 11 h 65"/>
                <a:gd name="T62" fmla="*/ 60 w 62"/>
                <a:gd name="T63" fmla="*/ 7 h 65"/>
                <a:gd name="T64" fmla="*/ 54 w 62"/>
                <a:gd name="T65" fmla="*/ 4 h 65"/>
                <a:gd name="T66" fmla="*/ 49 w 62"/>
                <a:gd name="T67" fmla="*/ 0 h 65"/>
                <a:gd name="T68" fmla="*/ 46 w 62"/>
                <a:gd name="T69" fmla="*/ 0 h 65"/>
                <a:gd name="T70" fmla="*/ 40 w 62"/>
                <a:gd name="T71" fmla="*/ 4 h 65"/>
                <a:gd name="T72" fmla="*/ 38 w 62"/>
                <a:gd name="T73" fmla="*/ 4 h 65"/>
                <a:gd name="T74" fmla="*/ 35 w 62"/>
                <a:gd name="T75" fmla="*/ 11 h 65"/>
                <a:gd name="T76" fmla="*/ 33 w 62"/>
                <a:gd name="T77" fmla="*/ 14 h 65"/>
                <a:gd name="T78" fmla="*/ 35 w 62"/>
                <a:gd name="T79" fmla="*/ 18 h 65"/>
                <a:gd name="T80" fmla="*/ 37 w 62"/>
                <a:gd name="T81" fmla="*/ 24 h 65"/>
                <a:gd name="T82" fmla="*/ 40 w 62"/>
                <a:gd name="T83" fmla="*/ 25 h 65"/>
                <a:gd name="T84" fmla="*/ 46 w 62"/>
                <a:gd name="T85" fmla="*/ 28 h 65"/>
                <a:gd name="T86" fmla="*/ 49 w 62"/>
                <a:gd name="T87" fmla="*/ 29 h 65"/>
                <a:gd name="T88" fmla="*/ 54 w 62"/>
                <a:gd name="T89" fmla="*/ 24 h 65"/>
                <a:gd name="T90" fmla="*/ 57 w 62"/>
                <a:gd name="T91" fmla="*/ 24 h 65"/>
                <a:gd name="T92" fmla="*/ 59 w 62"/>
                <a:gd name="T93" fmla="*/ 18 h 65"/>
                <a:gd name="T94" fmla="*/ 61 w 62"/>
                <a:gd name="T95" fmla="*/ 12 h 65"/>
                <a:gd name="T96" fmla="*/ 52 w 62"/>
                <a:gd name="T97" fmla="*/ 22 h 65"/>
                <a:gd name="T98" fmla="*/ 43 w 62"/>
                <a:gd name="T99" fmla="*/ 25 h 65"/>
                <a:gd name="T100" fmla="*/ 36 w 62"/>
                <a:gd name="T101" fmla="*/ 15 h 65"/>
                <a:gd name="T102" fmla="*/ 38 w 62"/>
                <a:gd name="T103" fmla="*/ 7 h 65"/>
                <a:gd name="T104" fmla="*/ 50 w 62"/>
                <a:gd name="T105" fmla="*/ 3 h 65"/>
                <a:gd name="T106" fmla="*/ 56 w 62"/>
                <a:gd name="T107" fmla="*/ 11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2" h="65">
                  <a:moveTo>
                    <a:pt x="22" y="32"/>
                  </a:moveTo>
                  <a:cubicBezTo>
                    <a:pt x="15" y="32"/>
                    <a:pt x="11" y="37"/>
                    <a:pt x="11" y="43"/>
                  </a:cubicBezTo>
                  <a:cubicBezTo>
                    <a:pt x="11" y="49"/>
                    <a:pt x="15" y="54"/>
                    <a:pt x="22" y="54"/>
                  </a:cubicBezTo>
                  <a:cubicBezTo>
                    <a:pt x="28" y="54"/>
                    <a:pt x="33" y="49"/>
                    <a:pt x="33" y="43"/>
                  </a:cubicBezTo>
                  <a:cubicBezTo>
                    <a:pt x="33" y="37"/>
                    <a:pt x="28" y="32"/>
                    <a:pt x="22" y="32"/>
                  </a:cubicBezTo>
                  <a:close/>
                  <a:moveTo>
                    <a:pt x="22" y="52"/>
                  </a:moveTo>
                  <a:cubicBezTo>
                    <a:pt x="17" y="52"/>
                    <a:pt x="13" y="48"/>
                    <a:pt x="13" y="43"/>
                  </a:cubicBezTo>
                  <a:cubicBezTo>
                    <a:pt x="13" y="38"/>
                    <a:pt x="17" y="34"/>
                    <a:pt x="22" y="34"/>
                  </a:cubicBezTo>
                  <a:cubicBezTo>
                    <a:pt x="27" y="34"/>
                    <a:pt x="31" y="38"/>
                    <a:pt x="31" y="43"/>
                  </a:cubicBezTo>
                  <a:cubicBezTo>
                    <a:pt x="31" y="48"/>
                    <a:pt x="27" y="52"/>
                    <a:pt x="22" y="52"/>
                  </a:cubicBezTo>
                  <a:close/>
                  <a:moveTo>
                    <a:pt x="26" y="43"/>
                  </a:moveTo>
                  <a:cubicBezTo>
                    <a:pt x="26" y="45"/>
                    <a:pt x="24" y="47"/>
                    <a:pt x="22" y="47"/>
                  </a:cubicBezTo>
                  <a:cubicBezTo>
                    <a:pt x="19" y="47"/>
                    <a:pt x="17" y="45"/>
                    <a:pt x="17" y="43"/>
                  </a:cubicBezTo>
                  <a:cubicBezTo>
                    <a:pt x="17" y="40"/>
                    <a:pt x="19" y="38"/>
                    <a:pt x="22" y="38"/>
                  </a:cubicBezTo>
                  <a:cubicBezTo>
                    <a:pt x="24" y="38"/>
                    <a:pt x="26" y="40"/>
                    <a:pt x="26" y="43"/>
                  </a:cubicBezTo>
                  <a:close/>
                  <a:moveTo>
                    <a:pt x="47" y="7"/>
                  </a:moveTo>
                  <a:cubicBezTo>
                    <a:pt x="43" y="7"/>
                    <a:pt x="40" y="10"/>
                    <a:pt x="40" y="14"/>
                  </a:cubicBezTo>
                  <a:cubicBezTo>
                    <a:pt x="40" y="18"/>
                    <a:pt x="43" y="21"/>
                    <a:pt x="47" y="21"/>
                  </a:cubicBezTo>
                  <a:cubicBezTo>
                    <a:pt x="51" y="21"/>
                    <a:pt x="54" y="18"/>
                    <a:pt x="54" y="14"/>
                  </a:cubicBezTo>
                  <a:cubicBezTo>
                    <a:pt x="54" y="10"/>
                    <a:pt x="51" y="7"/>
                    <a:pt x="47" y="7"/>
                  </a:cubicBezTo>
                  <a:close/>
                  <a:moveTo>
                    <a:pt x="47" y="19"/>
                  </a:moveTo>
                  <a:cubicBezTo>
                    <a:pt x="44" y="19"/>
                    <a:pt x="42" y="17"/>
                    <a:pt x="42" y="14"/>
                  </a:cubicBezTo>
                  <a:cubicBezTo>
                    <a:pt x="42" y="12"/>
                    <a:pt x="44" y="9"/>
                    <a:pt x="47" y="9"/>
                  </a:cubicBezTo>
                  <a:cubicBezTo>
                    <a:pt x="49" y="9"/>
                    <a:pt x="52" y="12"/>
                    <a:pt x="52" y="14"/>
                  </a:cubicBezTo>
                  <a:cubicBezTo>
                    <a:pt x="52" y="17"/>
                    <a:pt x="49" y="19"/>
                    <a:pt x="47" y="19"/>
                  </a:cubicBezTo>
                  <a:close/>
                  <a:moveTo>
                    <a:pt x="43" y="39"/>
                  </a:moveTo>
                  <a:cubicBezTo>
                    <a:pt x="43" y="38"/>
                    <a:pt x="42" y="38"/>
                    <a:pt x="42" y="38"/>
                  </a:cubicBezTo>
                  <a:cubicBezTo>
                    <a:pt x="42" y="38"/>
                    <a:pt x="42" y="38"/>
                    <a:pt x="41" y="38"/>
                  </a:cubicBezTo>
                  <a:cubicBezTo>
                    <a:pt x="41" y="38"/>
                    <a:pt x="41" y="38"/>
                    <a:pt x="41" y="38"/>
                  </a:cubicBezTo>
                  <a:cubicBezTo>
                    <a:pt x="40" y="38"/>
                    <a:pt x="40" y="38"/>
                    <a:pt x="40" y="37"/>
                  </a:cubicBezTo>
                  <a:cubicBezTo>
                    <a:pt x="39" y="36"/>
                    <a:pt x="40" y="36"/>
                    <a:pt x="40" y="35"/>
                  </a:cubicBezTo>
                  <a:cubicBezTo>
                    <a:pt x="41" y="35"/>
                    <a:pt x="41" y="35"/>
                    <a:pt x="42" y="34"/>
                  </a:cubicBezTo>
                  <a:cubicBezTo>
                    <a:pt x="42" y="33"/>
                    <a:pt x="42" y="33"/>
                    <a:pt x="41" y="32"/>
                  </a:cubicBezTo>
                  <a:cubicBezTo>
                    <a:pt x="40" y="31"/>
                    <a:pt x="39" y="29"/>
                    <a:pt x="38" y="28"/>
                  </a:cubicBezTo>
                  <a:cubicBezTo>
                    <a:pt x="38" y="27"/>
                    <a:pt x="37" y="27"/>
                    <a:pt x="36" y="27"/>
                  </a:cubicBezTo>
                  <a:cubicBezTo>
                    <a:pt x="36" y="27"/>
                    <a:pt x="36" y="27"/>
                    <a:pt x="36" y="27"/>
                  </a:cubicBezTo>
                  <a:cubicBezTo>
                    <a:pt x="36" y="27"/>
                    <a:pt x="35" y="27"/>
                    <a:pt x="35" y="28"/>
                  </a:cubicBezTo>
                  <a:cubicBezTo>
                    <a:pt x="35" y="28"/>
                    <a:pt x="34" y="28"/>
                    <a:pt x="34" y="28"/>
                  </a:cubicBezTo>
                  <a:cubicBezTo>
                    <a:pt x="33" y="28"/>
                    <a:pt x="33" y="28"/>
                    <a:pt x="33" y="28"/>
                  </a:cubicBezTo>
                  <a:cubicBezTo>
                    <a:pt x="32" y="27"/>
                    <a:pt x="32" y="27"/>
                    <a:pt x="32" y="26"/>
                  </a:cubicBezTo>
                  <a:cubicBezTo>
                    <a:pt x="33" y="25"/>
                    <a:pt x="33" y="25"/>
                    <a:pt x="33" y="24"/>
                  </a:cubicBezTo>
                  <a:cubicBezTo>
                    <a:pt x="32" y="24"/>
                    <a:pt x="32" y="23"/>
                    <a:pt x="32" y="23"/>
                  </a:cubicBezTo>
                  <a:cubicBezTo>
                    <a:pt x="30" y="22"/>
                    <a:pt x="28" y="22"/>
                    <a:pt x="26" y="21"/>
                  </a:cubicBezTo>
                  <a:cubicBezTo>
                    <a:pt x="26" y="21"/>
                    <a:pt x="26" y="21"/>
                    <a:pt x="26" y="21"/>
                  </a:cubicBezTo>
                  <a:cubicBezTo>
                    <a:pt x="25" y="21"/>
                    <a:pt x="25" y="21"/>
                    <a:pt x="24" y="22"/>
                  </a:cubicBezTo>
                  <a:cubicBezTo>
                    <a:pt x="24" y="22"/>
                    <a:pt x="24" y="22"/>
                    <a:pt x="24" y="23"/>
                  </a:cubicBezTo>
                  <a:cubicBezTo>
                    <a:pt x="24" y="24"/>
                    <a:pt x="23" y="24"/>
                    <a:pt x="22" y="24"/>
                  </a:cubicBezTo>
                  <a:cubicBezTo>
                    <a:pt x="21" y="24"/>
                    <a:pt x="20" y="24"/>
                    <a:pt x="20" y="23"/>
                  </a:cubicBezTo>
                  <a:cubicBezTo>
                    <a:pt x="20" y="22"/>
                    <a:pt x="20" y="22"/>
                    <a:pt x="20" y="22"/>
                  </a:cubicBezTo>
                  <a:cubicBezTo>
                    <a:pt x="19" y="21"/>
                    <a:pt x="19" y="21"/>
                    <a:pt x="18" y="21"/>
                  </a:cubicBezTo>
                  <a:cubicBezTo>
                    <a:pt x="18" y="21"/>
                    <a:pt x="18" y="21"/>
                    <a:pt x="18" y="21"/>
                  </a:cubicBezTo>
                  <a:cubicBezTo>
                    <a:pt x="16" y="22"/>
                    <a:pt x="14" y="22"/>
                    <a:pt x="12" y="23"/>
                  </a:cubicBezTo>
                  <a:cubicBezTo>
                    <a:pt x="12" y="23"/>
                    <a:pt x="12" y="24"/>
                    <a:pt x="11" y="24"/>
                  </a:cubicBezTo>
                  <a:cubicBezTo>
                    <a:pt x="11" y="25"/>
                    <a:pt x="11" y="25"/>
                    <a:pt x="12" y="26"/>
                  </a:cubicBezTo>
                  <a:cubicBezTo>
                    <a:pt x="12" y="27"/>
                    <a:pt x="12" y="27"/>
                    <a:pt x="11" y="28"/>
                  </a:cubicBezTo>
                  <a:cubicBezTo>
                    <a:pt x="11" y="28"/>
                    <a:pt x="11" y="28"/>
                    <a:pt x="10" y="28"/>
                  </a:cubicBezTo>
                  <a:cubicBezTo>
                    <a:pt x="10" y="28"/>
                    <a:pt x="9" y="28"/>
                    <a:pt x="9" y="28"/>
                  </a:cubicBezTo>
                  <a:cubicBezTo>
                    <a:pt x="9" y="27"/>
                    <a:pt x="8" y="27"/>
                    <a:pt x="8" y="27"/>
                  </a:cubicBezTo>
                  <a:cubicBezTo>
                    <a:pt x="8" y="27"/>
                    <a:pt x="8" y="27"/>
                    <a:pt x="8" y="27"/>
                  </a:cubicBezTo>
                  <a:cubicBezTo>
                    <a:pt x="7" y="27"/>
                    <a:pt x="6" y="27"/>
                    <a:pt x="6" y="28"/>
                  </a:cubicBezTo>
                  <a:cubicBezTo>
                    <a:pt x="5" y="29"/>
                    <a:pt x="4" y="31"/>
                    <a:pt x="3" y="32"/>
                  </a:cubicBezTo>
                  <a:cubicBezTo>
                    <a:pt x="2" y="33"/>
                    <a:pt x="2" y="33"/>
                    <a:pt x="2" y="34"/>
                  </a:cubicBezTo>
                  <a:cubicBezTo>
                    <a:pt x="3" y="35"/>
                    <a:pt x="3" y="35"/>
                    <a:pt x="4" y="35"/>
                  </a:cubicBezTo>
                  <a:cubicBezTo>
                    <a:pt x="4" y="36"/>
                    <a:pt x="5" y="36"/>
                    <a:pt x="4" y="37"/>
                  </a:cubicBezTo>
                  <a:cubicBezTo>
                    <a:pt x="4" y="38"/>
                    <a:pt x="4" y="38"/>
                    <a:pt x="3" y="38"/>
                  </a:cubicBezTo>
                  <a:cubicBezTo>
                    <a:pt x="3" y="38"/>
                    <a:pt x="3" y="38"/>
                    <a:pt x="3" y="38"/>
                  </a:cubicBezTo>
                  <a:cubicBezTo>
                    <a:pt x="2" y="38"/>
                    <a:pt x="2" y="38"/>
                    <a:pt x="2" y="38"/>
                  </a:cubicBezTo>
                  <a:cubicBezTo>
                    <a:pt x="2" y="38"/>
                    <a:pt x="1" y="38"/>
                    <a:pt x="1" y="39"/>
                  </a:cubicBezTo>
                  <a:cubicBezTo>
                    <a:pt x="1" y="39"/>
                    <a:pt x="0" y="39"/>
                    <a:pt x="0" y="40"/>
                  </a:cubicBezTo>
                  <a:cubicBezTo>
                    <a:pt x="0" y="41"/>
                    <a:pt x="0" y="42"/>
                    <a:pt x="0" y="43"/>
                  </a:cubicBezTo>
                  <a:cubicBezTo>
                    <a:pt x="0" y="44"/>
                    <a:pt x="0" y="45"/>
                    <a:pt x="0" y="46"/>
                  </a:cubicBezTo>
                  <a:cubicBezTo>
                    <a:pt x="0" y="46"/>
                    <a:pt x="1" y="47"/>
                    <a:pt x="1" y="47"/>
                  </a:cubicBezTo>
                  <a:cubicBezTo>
                    <a:pt x="1" y="47"/>
                    <a:pt x="2" y="48"/>
                    <a:pt x="2" y="48"/>
                  </a:cubicBezTo>
                  <a:cubicBezTo>
                    <a:pt x="2" y="48"/>
                    <a:pt x="2" y="48"/>
                    <a:pt x="3" y="47"/>
                  </a:cubicBezTo>
                  <a:cubicBezTo>
                    <a:pt x="3" y="47"/>
                    <a:pt x="3" y="47"/>
                    <a:pt x="3" y="47"/>
                  </a:cubicBezTo>
                  <a:cubicBezTo>
                    <a:pt x="4" y="47"/>
                    <a:pt x="4" y="48"/>
                    <a:pt x="4" y="49"/>
                  </a:cubicBezTo>
                  <a:cubicBezTo>
                    <a:pt x="5" y="49"/>
                    <a:pt x="4" y="50"/>
                    <a:pt x="4" y="51"/>
                  </a:cubicBezTo>
                  <a:cubicBezTo>
                    <a:pt x="3" y="51"/>
                    <a:pt x="3" y="51"/>
                    <a:pt x="2" y="52"/>
                  </a:cubicBezTo>
                  <a:cubicBezTo>
                    <a:pt x="2" y="52"/>
                    <a:pt x="2" y="53"/>
                    <a:pt x="3" y="53"/>
                  </a:cubicBezTo>
                  <a:cubicBezTo>
                    <a:pt x="4" y="55"/>
                    <a:pt x="5" y="57"/>
                    <a:pt x="6" y="58"/>
                  </a:cubicBezTo>
                  <a:cubicBezTo>
                    <a:pt x="6" y="58"/>
                    <a:pt x="7" y="59"/>
                    <a:pt x="8" y="59"/>
                  </a:cubicBezTo>
                  <a:cubicBezTo>
                    <a:pt x="8" y="59"/>
                    <a:pt x="8" y="59"/>
                    <a:pt x="8" y="59"/>
                  </a:cubicBezTo>
                  <a:cubicBezTo>
                    <a:pt x="8" y="59"/>
                    <a:pt x="9" y="58"/>
                    <a:pt x="9" y="58"/>
                  </a:cubicBezTo>
                  <a:cubicBezTo>
                    <a:pt x="9" y="58"/>
                    <a:pt x="10" y="57"/>
                    <a:pt x="10" y="57"/>
                  </a:cubicBezTo>
                  <a:cubicBezTo>
                    <a:pt x="11" y="57"/>
                    <a:pt x="11" y="58"/>
                    <a:pt x="11" y="58"/>
                  </a:cubicBezTo>
                  <a:cubicBezTo>
                    <a:pt x="12" y="58"/>
                    <a:pt x="12" y="59"/>
                    <a:pt x="12" y="60"/>
                  </a:cubicBezTo>
                  <a:cubicBezTo>
                    <a:pt x="11" y="60"/>
                    <a:pt x="11" y="61"/>
                    <a:pt x="11" y="61"/>
                  </a:cubicBezTo>
                  <a:cubicBezTo>
                    <a:pt x="12" y="62"/>
                    <a:pt x="12" y="62"/>
                    <a:pt x="12" y="63"/>
                  </a:cubicBezTo>
                  <a:cubicBezTo>
                    <a:pt x="14" y="64"/>
                    <a:pt x="16" y="64"/>
                    <a:pt x="18" y="65"/>
                  </a:cubicBezTo>
                  <a:cubicBezTo>
                    <a:pt x="18" y="65"/>
                    <a:pt x="18" y="65"/>
                    <a:pt x="18" y="65"/>
                  </a:cubicBezTo>
                  <a:cubicBezTo>
                    <a:pt x="19" y="65"/>
                    <a:pt x="19" y="64"/>
                    <a:pt x="20" y="64"/>
                  </a:cubicBezTo>
                  <a:cubicBezTo>
                    <a:pt x="20" y="64"/>
                    <a:pt x="20" y="63"/>
                    <a:pt x="20" y="63"/>
                  </a:cubicBezTo>
                  <a:cubicBezTo>
                    <a:pt x="20" y="62"/>
                    <a:pt x="21" y="61"/>
                    <a:pt x="22" y="61"/>
                  </a:cubicBezTo>
                  <a:cubicBezTo>
                    <a:pt x="23" y="61"/>
                    <a:pt x="24" y="62"/>
                    <a:pt x="24" y="63"/>
                  </a:cubicBezTo>
                  <a:cubicBezTo>
                    <a:pt x="24" y="63"/>
                    <a:pt x="24" y="64"/>
                    <a:pt x="24" y="64"/>
                  </a:cubicBezTo>
                  <a:cubicBezTo>
                    <a:pt x="25" y="64"/>
                    <a:pt x="25" y="65"/>
                    <a:pt x="26" y="65"/>
                  </a:cubicBezTo>
                  <a:cubicBezTo>
                    <a:pt x="26" y="65"/>
                    <a:pt x="26" y="65"/>
                    <a:pt x="26" y="65"/>
                  </a:cubicBezTo>
                  <a:cubicBezTo>
                    <a:pt x="28" y="64"/>
                    <a:pt x="30" y="64"/>
                    <a:pt x="32" y="63"/>
                  </a:cubicBezTo>
                  <a:cubicBezTo>
                    <a:pt x="32" y="62"/>
                    <a:pt x="32" y="62"/>
                    <a:pt x="33" y="61"/>
                  </a:cubicBezTo>
                  <a:cubicBezTo>
                    <a:pt x="33" y="61"/>
                    <a:pt x="33" y="60"/>
                    <a:pt x="32" y="60"/>
                  </a:cubicBezTo>
                  <a:cubicBezTo>
                    <a:pt x="32" y="59"/>
                    <a:pt x="32" y="58"/>
                    <a:pt x="33" y="58"/>
                  </a:cubicBezTo>
                  <a:cubicBezTo>
                    <a:pt x="33" y="58"/>
                    <a:pt x="33" y="57"/>
                    <a:pt x="34" y="57"/>
                  </a:cubicBezTo>
                  <a:cubicBezTo>
                    <a:pt x="34" y="57"/>
                    <a:pt x="35" y="58"/>
                    <a:pt x="35" y="58"/>
                  </a:cubicBezTo>
                  <a:cubicBezTo>
                    <a:pt x="35" y="58"/>
                    <a:pt x="36" y="59"/>
                    <a:pt x="36" y="59"/>
                  </a:cubicBezTo>
                  <a:cubicBezTo>
                    <a:pt x="36" y="59"/>
                    <a:pt x="36" y="59"/>
                    <a:pt x="36" y="59"/>
                  </a:cubicBezTo>
                  <a:cubicBezTo>
                    <a:pt x="37" y="59"/>
                    <a:pt x="38" y="58"/>
                    <a:pt x="38" y="58"/>
                  </a:cubicBezTo>
                  <a:cubicBezTo>
                    <a:pt x="39" y="57"/>
                    <a:pt x="40" y="55"/>
                    <a:pt x="41" y="53"/>
                  </a:cubicBezTo>
                  <a:cubicBezTo>
                    <a:pt x="42" y="53"/>
                    <a:pt x="42" y="52"/>
                    <a:pt x="42" y="52"/>
                  </a:cubicBezTo>
                  <a:cubicBezTo>
                    <a:pt x="41" y="51"/>
                    <a:pt x="41" y="51"/>
                    <a:pt x="40" y="51"/>
                  </a:cubicBezTo>
                  <a:cubicBezTo>
                    <a:pt x="40" y="50"/>
                    <a:pt x="39" y="49"/>
                    <a:pt x="40" y="49"/>
                  </a:cubicBezTo>
                  <a:cubicBezTo>
                    <a:pt x="40" y="48"/>
                    <a:pt x="40" y="47"/>
                    <a:pt x="41" y="47"/>
                  </a:cubicBezTo>
                  <a:cubicBezTo>
                    <a:pt x="41" y="47"/>
                    <a:pt x="41" y="47"/>
                    <a:pt x="41" y="47"/>
                  </a:cubicBezTo>
                  <a:cubicBezTo>
                    <a:pt x="42" y="48"/>
                    <a:pt x="42" y="48"/>
                    <a:pt x="42" y="48"/>
                  </a:cubicBezTo>
                  <a:cubicBezTo>
                    <a:pt x="42" y="48"/>
                    <a:pt x="43" y="47"/>
                    <a:pt x="43" y="47"/>
                  </a:cubicBezTo>
                  <a:cubicBezTo>
                    <a:pt x="43" y="47"/>
                    <a:pt x="44" y="46"/>
                    <a:pt x="44" y="46"/>
                  </a:cubicBezTo>
                  <a:cubicBezTo>
                    <a:pt x="44" y="45"/>
                    <a:pt x="44" y="44"/>
                    <a:pt x="44" y="43"/>
                  </a:cubicBezTo>
                  <a:cubicBezTo>
                    <a:pt x="44" y="42"/>
                    <a:pt x="44" y="41"/>
                    <a:pt x="44" y="40"/>
                  </a:cubicBezTo>
                  <a:cubicBezTo>
                    <a:pt x="44" y="39"/>
                    <a:pt x="43" y="39"/>
                    <a:pt x="43" y="39"/>
                  </a:cubicBezTo>
                  <a:close/>
                  <a:moveTo>
                    <a:pt x="37" y="48"/>
                  </a:moveTo>
                  <a:cubicBezTo>
                    <a:pt x="36" y="50"/>
                    <a:pt x="37" y="52"/>
                    <a:pt x="38" y="53"/>
                  </a:cubicBezTo>
                  <a:cubicBezTo>
                    <a:pt x="38" y="54"/>
                    <a:pt x="37" y="54"/>
                    <a:pt x="36" y="55"/>
                  </a:cubicBezTo>
                  <a:cubicBezTo>
                    <a:pt x="35" y="54"/>
                    <a:pt x="33" y="54"/>
                    <a:pt x="31" y="55"/>
                  </a:cubicBezTo>
                  <a:cubicBezTo>
                    <a:pt x="29" y="57"/>
                    <a:pt x="29" y="59"/>
                    <a:pt x="29" y="60"/>
                  </a:cubicBezTo>
                  <a:cubicBezTo>
                    <a:pt x="28" y="61"/>
                    <a:pt x="27" y="61"/>
                    <a:pt x="26" y="61"/>
                  </a:cubicBezTo>
                  <a:cubicBezTo>
                    <a:pt x="26" y="60"/>
                    <a:pt x="24" y="58"/>
                    <a:pt x="22" y="58"/>
                  </a:cubicBezTo>
                  <a:cubicBezTo>
                    <a:pt x="20" y="58"/>
                    <a:pt x="18" y="60"/>
                    <a:pt x="18" y="61"/>
                  </a:cubicBezTo>
                  <a:cubicBezTo>
                    <a:pt x="17" y="61"/>
                    <a:pt x="16" y="61"/>
                    <a:pt x="15" y="60"/>
                  </a:cubicBezTo>
                  <a:cubicBezTo>
                    <a:pt x="15" y="59"/>
                    <a:pt x="15" y="57"/>
                    <a:pt x="13" y="55"/>
                  </a:cubicBezTo>
                  <a:cubicBezTo>
                    <a:pt x="11" y="54"/>
                    <a:pt x="9" y="54"/>
                    <a:pt x="8" y="55"/>
                  </a:cubicBezTo>
                  <a:cubicBezTo>
                    <a:pt x="7" y="54"/>
                    <a:pt x="6" y="54"/>
                    <a:pt x="6" y="53"/>
                  </a:cubicBezTo>
                  <a:cubicBezTo>
                    <a:pt x="7" y="52"/>
                    <a:pt x="8" y="50"/>
                    <a:pt x="7" y="48"/>
                  </a:cubicBezTo>
                  <a:cubicBezTo>
                    <a:pt x="7" y="46"/>
                    <a:pt x="5" y="44"/>
                    <a:pt x="3" y="44"/>
                  </a:cubicBezTo>
                  <a:cubicBezTo>
                    <a:pt x="3" y="44"/>
                    <a:pt x="3" y="43"/>
                    <a:pt x="3" y="43"/>
                  </a:cubicBezTo>
                  <a:cubicBezTo>
                    <a:pt x="3" y="42"/>
                    <a:pt x="3" y="42"/>
                    <a:pt x="3" y="41"/>
                  </a:cubicBezTo>
                  <a:cubicBezTo>
                    <a:pt x="5" y="41"/>
                    <a:pt x="7" y="40"/>
                    <a:pt x="7" y="38"/>
                  </a:cubicBezTo>
                  <a:cubicBezTo>
                    <a:pt x="8" y="36"/>
                    <a:pt x="7" y="34"/>
                    <a:pt x="6" y="33"/>
                  </a:cubicBezTo>
                  <a:cubicBezTo>
                    <a:pt x="6" y="32"/>
                    <a:pt x="7" y="31"/>
                    <a:pt x="8" y="30"/>
                  </a:cubicBezTo>
                  <a:cubicBezTo>
                    <a:pt x="9" y="32"/>
                    <a:pt x="11" y="32"/>
                    <a:pt x="13" y="30"/>
                  </a:cubicBezTo>
                  <a:cubicBezTo>
                    <a:pt x="15" y="29"/>
                    <a:pt x="15" y="27"/>
                    <a:pt x="15" y="25"/>
                  </a:cubicBezTo>
                  <a:cubicBezTo>
                    <a:pt x="16" y="25"/>
                    <a:pt x="17" y="25"/>
                    <a:pt x="18" y="24"/>
                  </a:cubicBezTo>
                  <a:cubicBezTo>
                    <a:pt x="18" y="26"/>
                    <a:pt x="20" y="27"/>
                    <a:pt x="22" y="27"/>
                  </a:cubicBezTo>
                  <a:cubicBezTo>
                    <a:pt x="24" y="27"/>
                    <a:pt x="26" y="26"/>
                    <a:pt x="26" y="24"/>
                  </a:cubicBezTo>
                  <a:cubicBezTo>
                    <a:pt x="27" y="25"/>
                    <a:pt x="28" y="25"/>
                    <a:pt x="29" y="25"/>
                  </a:cubicBezTo>
                  <a:cubicBezTo>
                    <a:pt x="29" y="27"/>
                    <a:pt x="29" y="29"/>
                    <a:pt x="31" y="30"/>
                  </a:cubicBezTo>
                  <a:cubicBezTo>
                    <a:pt x="33" y="32"/>
                    <a:pt x="35" y="32"/>
                    <a:pt x="36" y="30"/>
                  </a:cubicBezTo>
                  <a:cubicBezTo>
                    <a:pt x="37" y="31"/>
                    <a:pt x="38" y="32"/>
                    <a:pt x="38" y="33"/>
                  </a:cubicBezTo>
                  <a:cubicBezTo>
                    <a:pt x="37" y="34"/>
                    <a:pt x="36" y="36"/>
                    <a:pt x="37" y="38"/>
                  </a:cubicBezTo>
                  <a:cubicBezTo>
                    <a:pt x="37" y="40"/>
                    <a:pt x="39" y="41"/>
                    <a:pt x="41" y="41"/>
                  </a:cubicBezTo>
                  <a:cubicBezTo>
                    <a:pt x="41" y="42"/>
                    <a:pt x="41" y="42"/>
                    <a:pt x="41" y="43"/>
                  </a:cubicBezTo>
                  <a:cubicBezTo>
                    <a:pt x="41" y="43"/>
                    <a:pt x="41" y="44"/>
                    <a:pt x="41" y="44"/>
                  </a:cubicBezTo>
                  <a:cubicBezTo>
                    <a:pt x="39" y="44"/>
                    <a:pt x="37" y="46"/>
                    <a:pt x="37" y="48"/>
                  </a:cubicBezTo>
                  <a:close/>
                  <a:moveTo>
                    <a:pt x="61" y="12"/>
                  </a:moveTo>
                  <a:cubicBezTo>
                    <a:pt x="61" y="12"/>
                    <a:pt x="61" y="11"/>
                    <a:pt x="61" y="11"/>
                  </a:cubicBezTo>
                  <a:cubicBezTo>
                    <a:pt x="60" y="11"/>
                    <a:pt x="60" y="11"/>
                    <a:pt x="59" y="11"/>
                  </a:cubicBezTo>
                  <a:cubicBezTo>
                    <a:pt x="59" y="11"/>
                    <a:pt x="59" y="11"/>
                    <a:pt x="59" y="11"/>
                  </a:cubicBezTo>
                  <a:cubicBezTo>
                    <a:pt x="59" y="11"/>
                    <a:pt x="59" y="11"/>
                    <a:pt x="59" y="11"/>
                  </a:cubicBezTo>
                  <a:cubicBezTo>
                    <a:pt x="59" y="11"/>
                    <a:pt x="59" y="11"/>
                    <a:pt x="59" y="11"/>
                  </a:cubicBezTo>
                  <a:cubicBezTo>
                    <a:pt x="59" y="10"/>
                    <a:pt x="59" y="10"/>
                    <a:pt x="59" y="10"/>
                  </a:cubicBezTo>
                  <a:cubicBezTo>
                    <a:pt x="59" y="10"/>
                    <a:pt x="60" y="10"/>
                    <a:pt x="60" y="9"/>
                  </a:cubicBezTo>
                  <a:cubicBezTo>
                    <a:pt x="60" y="9"/>
                    <a:pt x="60" y="8"/>
                    <a:pt x="60" y="7"/>
                  </a:cubicBezTo>
                  <a:cubicBezTo>
                    <a:pt x="59" y="6"/>
                    <a:pt x="58" y="5"/>
                    <a:pt x="57" y="4"/>
                  </a:cubicBezTo>
                  <a:cubicBezTo>
                    <a:pt x="57" y="4"/>
                    <a:pt x="57" y="4"/>
                    <a:pt x="56" y="4"/>
                  </a:cubicBezTo>
                  <a:cubicBezTo>
                    <a:pt x="56" y="4"/>
                    <a:pt x="56" y="4"/>
                    <a:pt x="56" y="4"/>
                  </a:cubicBezTo>
                  <a:cubicBezTo>
                    <a:pt x="55" y="4"/>
                    <a:pt x="55" y="4"/>
                    <a:pt x="55" y="4"/>
                  </a:cubicBezTo>
                  <a:cubicBezTo>
                    <a:pt x="54" y="4"/>
                    <a:pt x="54" y="4"/>
                    <a:pt x="54" y="4"/>
                  </a:cubicBezTo>
                  <a:cubicBezTo>
                    <a:pt x="54" y="4"/>
                    <a:pt x="54" y="4"/>
                    <a:pt x="54" y="4"/>
                  </a:cubicBezTo>
                  <a:cubicBezTo>
                    <a:pt x="54" y="4"/>
                    <a:pt x="55" y="3"/>
                    <a:pt x="54" y="2"/>
                  </a:cubicBezTo>
                  <a:cubicBezTo>
                    <a:pt x="54" y="2"/>
                    <a:pt x="54" y="1"/>
                    <a:pt x="53" y="1"/>
                  </a:cubicBezTo>
                  <a:cubicBezTo>
                    <a:pt x="52" y="1"/>
                    <a:pt x="51" y="0"/>
                    <a:pt x="50" y="0"/>
                  </a:cubicBezTo>
                  <a:cubicBezTo>
                    <a:pt x="49" y="0"/>
                    <a:pt x="49" y="0"/>
                    <a:pt x="49" y="0"/>
                  </a:cubicBezTo>
                  <a:cubicBezTo>
                    <a:pt x="49" y="0"/>
                    <a:pt x="48" y="0"/>
                    <a:pt x="48" y="0"/>
                  </a:cubicBezTo>
                  <a:cubicBezTo>
                    <a:pt x="48" y="1"/>
                    <a:pt x="47" y="1"/>
                    <a:pt x="47" y="2"/>
                  </a:cubicBezTo>
                  <a:cubicBezTo>
                    <a:pt x="47" y="2"/>
                    <a:pt x="47" y="2"/>
                    <a:pt x="47" y="2"/>
                  </a:cubicBezTo>
                  <a:cubicBezTo>
                    <a:pt x="47" y="2"/>
                    <a:pt x="47" y="2"/>
                    <a:pt x="47" y="2"/>
                  </a:cubicBezTo>
                  <a:cubicBezTo>
                    <a:pt x="47" y="1"/>
                    <a:pt x="46" y="1"/>
                    <a:pt x="46" y="0"/>
                  </a:cubicBezTo>
                  <a:cubicBezTo>
                    <a:pt x="46" y="0"/>
                    <a:pt x="45" y="0"/>
                    <a:pt x="45" y="0"/>
                  </a:cubicBezTo>
                  <a:cubicBezTo>
                    <a:pt x="45" y="0"/>
                    <a:pt x="45" y="0"/>
                    <a:pt x="44" y="0"/>
                  </a:cubicBezTo>
                  <a:cubicBezTo>
                    <a:pt x="43" y="0"/>
                    <a:pt x="42" y="1"/>
                    <a:pt x="41" y="1"/>
                  </a:cubicBezTo>
                  <a:cubicBezTo>
                    <a:pt x="40" y="1"/>
                    <a:pt x="40" y="2"/>
                    <a:pt x="40" y="2"/>
                  </a:cubicBezTo>
                  <a:cubicBezTo>
                    <a:pt x="40" y="3"/>
                    <a:pt x="40" y="4"/>
                    <a:pt x="40" y="4"/>
                  </a:cubicBezTo>
                  <a:cubicBezTo>
                    <a:pt x="40" y="4"/>
                    <a:pt x="40" y="4"/>
                    <a:pt x="40" y="4"/>
                  </a:cubicBezTo>
                  <a:cubicBezTo>
                    <a:pt x="40" y="4"/>
                    <a:pt x="40" y="4"/>
                    <a:pt x="40" y="4"/>
                  </a:cubicBezTo>
                  <a:cubicBezTo>
                    <a:pt x="40" y="4"/>
                    <a:pt x="40" y="4"/>
                    <a:pt x="39" y="4"/>
                  </a:cubicBezTo>
                  <a:cubicBezTo>
                    <a:pt x="39" y="4"/>
                    <a:pt x="39" y="4"/>
                    <a:pt x="38" y="4"/>
                  </a:cubicBezTo>
                  <a:cubicBezTo>
                    <a:pt x="38" y="4"/>
                    <a:pt x="38" y="4"/>
                    <a:pt x="38" y="4"/>
                  </a:cubicBezTo>
                  <a:cubicBezTo>
                    <a:pt x="37" y="4"/>
                    <a:pt x="37" y="4"/>
                    <a:pt x="37" y="4"/>
                  </a:cubicBezTo>
                  <a:cubicBezTo>
                    <a:pt x="36" y="5"/>
                    <a:pt x="35" y="6"/>
                    <a:pt x="34" y="7"/>
                  </a:cubicBezTo>
                  <a:cubicBezTo>
                    <a:pt x="34" y="8"/>
                    <a:pt x="34" y="9"/>
                    <a:pt x="34" y="9"/>
                  </a:cubicBezTo>
                  <a:cubicBezTo>
                    <a:pt x="34" y="10"/>
                    <a:pt x="35" y="10"/>
                    <a:pt x="35" y="10"/>
                  </a:cubicBezTo>
                  <a:cubicBezTo>
                    <a:pt x="35" y="10"/>
                    <a:pt x="35" y="10"/>
                    <a:pt x="35" y="11"/>
                  </a:cubicBezTo>
                  <a:cubicBezTo>
                    <a:pt x="35" y="11"/>
                    <a:pt x="35" y="11"/>
                    <a:pt x="35" y="11"/>
                  </a:cubicBezTo>
                  <a:cubicBezTo>
                    <a:pt x="35" y="11"/>
                    <a:pt x="35" y="11"/>
                    <a:pt x="35" y="11"/>
                  </a:cubicBezTo>
                  <a:cubicBezTo>
                    <a:pt x="34" y="11"/>
                    <a:pt x="34" y="11"/>
                    <a:pt x="34" y="11"/>
                  </a:cubicBezTo>
                  <a:cubicBezTo>
                    <a:pt x="33" y="11"/>
                    <a:pt x="33" y="12"/>
                    <a:pt x="33" y="12"/>
                  </a:cubicBezTo>
                  <a:cubicBezTo>
                    <a:pt x="33" y="13"/>
                    <a:pt x="33" y="14"/>
                    <a:pt x="33" y="14"/>
                  </a:cubicBezTo>
                  <a:cubicBezTo>
                    <a:pt x="33" y="15"/>
                    <a:pt x="33" y="16"/>
                    <a:pt x="33" y="16"/>
                  </a:cubicBezTo>
                  <a:cubicBezTo>
                    <a:pt x="33" y="17"/>
                    <a:pt x="33" y="17"/>
                    <a:pt x="33" y="18"/>
                  </a:cubicBezTo>
                  <a:cubicBezTo>
                    <a:pt x="34" y="18"/>
                    <a:pt x="34" y="18"/>
                    <a:pt x="35" y="18"/>
                  </a:cubicBezTo>
                  <a:cubicBezTo>
                    <a:pt x="35" y="18"/>
                    <a:pt x="35" y="18"/>
                    <a:pt x="35" y="18"/>
                  </a:cubicBezTo>
                  <a:cubicBezTo>
                    <a:pt x="35" y="18"/>
                    <a:pt x="35" y="18"/>
                    <a:pt x="35" y="18"/>
                  </a:cubicBezTo>
                  <a:cubicBezTo>
                    <a:pt x="35" y="18"/>
                    <a:pt x="35" y="18"/>
                    <a:pt x="35" y="18"/>
                  </a:cubicBezTo>
                  <a:cubicBezTo>
                    <a:pt x="35" y="18"/>
                    <a:pt x="35" y="18"/>
                    <a:pt x="35" y="18"/>
                  </a:cubicBezTo>
                  <a:cubicBezTo>
                    <a:pt x="35" y="19"/>
                    <a:pt x="34" y="19"/>
                    <a:pt x="34" y="20"/>
                  </a:cubicBezTo>
                  <a:cubicBezTo>
                    <a:pt x="34" y="20"/>
                    <a:pt x="34" y="21"/>
                    <a:pt x="34" y="21"/>
                  </a:cubicBezTo>
                  <a:cubicBezTo>
                    <a:pt x="35" y="22"/>
                    <a:pt x="36" y="23"/>
                    <a:pt x="37" y="24"/>
                  </a:cubicBezTo>
                  <a:cubicBezTo>
                    <a:pt x="37" y="25"/>
                    <a:pt x="37" y="25"/>
                    <a:pt x="38" y="25"/>
                  </a:cubicBezTo>
                  <a:cubicBezTo>
                    <a:pt x="38" y="25"/>
                    <a:pt x="38" y="25"/>
                    <a:pt x="38" y="25"/>
                  </a:cubicBezTo>
                  <a:cubicBezTo>
                    <a:pt x="39" y="25"/>
                    <a:pt x="39" y="25"/>
                    <a:pt x="39" y="24"/>
                  </a:cubicBezTo>
                  <a:cubicBezTo>
                    <a:pt x="40" y="24"/>
                    <a:pt x="40" y="24"/>
                    <a:pt x="40" y="24"/>
                  </a:cubicBezTo>
                  <a:cubicBezTo>
                    <a:pt x="40" y="24"/>
                    <a:pt x="40" y="24"/>
                    <a:pt x="40" y="25"/>
                  </a:cubicBezTo>
                  <a:cubicBezTo>
                    <a:pt x="40" y="25"/>
                    <a:pt x="40" y="26"/>
                    <a:pt x="40" y="26"/>
                  </a:cubicBezTo>
                  <a:cubicBezTo>
                    <a:pt x="40" y="27"/>
                    <a:pt x="40" y="27"/>
                    <a:pt x="41" y="27"/>
                  </a:cubicBezTo>
                  <a:cubicBezTo>
                    <a:pt x="42" y="28"/>
                    <a:pt x="43" y="28"/>
                    <a:pt x="44" y="29"/>
                  </a:cubicBezTo>
                  <a:cubicBezTo>
                    <a:pt x="45" y="29"/>
                    <a:pt x="45" y="29"/>
                    <a:pt x="45" y="29"/>
                  </a:cubicBezTo>
                  <a:cubicBezTo>
                    <a:pt x="45" y="29"/>
                    <a:pt x="46" y="28"/>
                    <a:pt x="46" y="28"/>
                  </a:cubicBezTo>
                  <a:cubicBezTo>
                    <a:pt x="46" y="28"/>
                    <a:pt x="47" y="27"/>
                    <a:pt x="47" y="27"/>
                  </a:cubicBezTo>
                  <a:cubicBezTo>
                    <a:pt x="47" y="27"/>
                    <a:pt x="47" y="27"/>
                    <a:pt x="47" y="27"/>
                  </a:cubicBezTo>
                  <a:cubicBezTo>
                    <a:pt x="47" y="27"/>
                    <a:pt x="47" y="27"/>
                    <a:pt x="47" y="27"/>
                  </a:cubicBezTo>
                  <a:cubicBezTo>
                    <a:pt x="47" y="27"/>
                    <a:pt x="48" y="28"/>
                    <a:pt x="48" y="28"/>
                  </a:cubicBezTo>
                  <a:cubicBezTo>
                    <a:pt x="48" y="28"/>
                    <a:pt x="49" y="29"/>
                    <a:pt x="49" y="29"/>
                  </a:cubicBezTo>
                  <a:cubicBezTo>
                    <a:pt x="49" y="29"/>
                    <a:pt x="49" y="29"/>
                    <a:pt x="50" y="29"/>
                  </a:cubicBezTo>
                  <a:cubicBezTo>
                    <a:pt x="51" y="28"/>
                    <a:pt x="52" y="28"/>
                    <a:pt x="53" y="27"/>
                  </a:cubicBezTo>
                  <a:cubicBezTo>
                    <a:pt x="54" y="27"/>
                    <a:pt x="54" y="27"/>
                    <a:pt x="54" y="26"/>
                  </a:cubicBezTo>
                  <a:cubicBezTo>
                    <a:pt x="55" y="26"/>
                    <a:pt x="54" y="25"/>
                    <a:pt x="54" y="25"/>
                  </a:cubicBezTo>
                  <a:cubicBezTo>
                    <a:pt x="54" y="24"/>
                    <a:pt x="54" y="24"/>
                    <a:pt x="54" y="24"/>
                  </a:cubicBezTo>
                  <a:cubicBezTo>
                    <a:pt x="54" y="24"/>
                    <a:pt x="54" y="24"/>
                    <a:pt x="54" y="24"/>
                  </a:cubicBezTo>
                  <a:cubicBezTo>
                    <a:pt x="54" y="24"/>
                    <a:pt x="54" y="24"/>
                    <a:pt x="55" y="24"/>
                  </a:cubicBezTo>
                  <a:cubicBezTo>
                    <a:pt x="55" y="25"/>
                    <a:pt x="55" y="25"/>
                    <a:pt x="56" y="25"/>
                  </a:cubicBezTo>
                  <a:cubicBezTo>
                    <a:pt x="56" y="25"/>
                    <a:pt x="56" y="25"/>
                    <a:pt x="56" y="25"/>
                  </a:cubicBezTo>
                  <a:cubicBezTo>
                    <a:pt x="57" y="25"/>
                    <a:pt x="57" y="25"/>
                    <a:pt x="57" y="24"/>
                  </a:cubicBezTo>
                  <a:cubicBezTo>
                    <a:pt x="58" y="23"/>
                    <a:pt x="59" y="22"/>
                    <a:pt x="60" y="21"/>
                  </a:cubicBezTo>
                  <a:cubicBezTo>
                    <a:pt x="60" y="21"/>
                    <a:pt x="60" y="20"/>
                    <a:pt x="60" y="20"/>
                  </a:cubicBezTo>
                  <a:cubicBezTo>
                    <a:pt x="60" y="19"/>
                    <a:pt x="59" y="19"/>
                    <a:pt x="59" y="18"/>
                  </a:cubicBezTo>
                  <a:cubicBezTo>
                    <a:pt x="59" y="18"/>
                    <a:pt x="59" y="18"/>
                    <a:pt x="59" y="18"/>
                  </a:cubicBezTo>
                  <a:cubicBezTo>
                    <a:pt x="59" y="18"/>
                    <a:pt x="59" y="18"/>
                    <a:pt x="59" y="18"/>
                  </a:cubicBezTo>
                  <a:cubicBezTo>
                    <a:pt x="59" y="18"/>
                    <a:pt x="59" y="18"/>
                    <a:pt x="59" y="18"/>
                  </a:cubicBezTo>
                  <a:cubicBezTo>
                    <a:pt x="60" y="18"/>
                    <a:pt x="60" y="18"/>
                    <a:pt x="60" y="18"/>
                  </a:cubicBezTo>
                  <a:cubicBezTo>
                    <a:pt x="61" y="17"/>
                    <a:pt x="61" y="17"/>
                    <a:pt x="61" y="16"/>
                  </a:cubicBezTo>
                  <a:cubicBezTo>
                    <a:pt x="61" y="16"/>
                    <a:pt x="62" y="15"/>
                    <a:pt x="62" y="14"/>
                  </a:cubicBezTo>
                  <a:cubicBezTo>
                    <a:pt x="62" y="14"/>
                    <a:pt x="61" y="13"/>
                    <a:pt x="61" y="12"/>
                  </a:cubicBezTo>
                  <a:close/>
                  <a:moveTo>
                    <a:pt x="58" y="15"/>
                  </a:moveTo>
                  <a:cubicBezTo>
                    <a:pt x="57" y="15"/>
                    <a:pt x="56" y="16"/>
                    <a:pt x="56" y="17"/>
                  </a:cubicBezTo>
                  <a:cubicBezTo>
                    <a:pt x="55" y="18"/>
                    <a:pt x="56" y="20"/>
                    <a:pt x="57" y="21"/>
                  </a:cubicBezTo>
                  <a:cubicBezTo>
                    <a:pt x="56" y="21"/>
                    <a:pt x="56" y="21"/>
                    <a:pt x="56" y="22"/>
                  </a:cubicBezTo>
                  <a:cubicBezTo>
                    <a:pt x="55" y="21"/>
                    <a:pt x="53" y="21"/>
                    <a:pt x="52" y="22"/>
                  </a:cubicBezTo>
                  <a:cubicBezTo>
                    <a:pt x="51" y="23"/>
                    <a:pt x="51" y="24"/>
                    <a:pt x="51" y="25"/>
                  </a:cubicBezTo>
                  <a:cubicBezTo>
                    <a:pt x="51" y="25"/>
                    <a:pt x="50" y="25"/>
                    <a:pt x="50" y="25"/>
                  </a:cubicBezTo>
                  <a:cubicBezTo>
                    <a:pt x="49" y="24"/>
                    <a:pt x="48" y="24"/>
                    <a:pt x="47" y="24"/>
                  </a:cubicBezTo>
                  <a:cubicBezTo>
                    <a:pt x="46" y="24"/>
                    <a:pt x="45" y="24"/>
                    <a:pt x="44" y="25"/>
                  </a:cubicBezTo>
                  <a:cubicBezTo>
                    <a:pt x="44" y="25"/>
                    <a:pt x="43" y="25"/>
                    <a:pt x="43" y="25"/>
                  </a:cubicBezTo>
                  <a:cubicBezTo>
                    <a:pt x="43" y="24"/>
                    <a:pt x="43" y="23"/>
                    <a:pt x="42" y="22"/>
                  </a:cubicBezTo>
                  <a:cubicBezTo>
                    <a:pt x="41" y="21"/>
                    <a:pt x="39" y="21"/>
                    <a:pt x="38" y="22"/>
                  </a:cubicBezTo>
                  <a:cubicBezTo>
                    <a:pt x="38" y="21"/>
                    <a:pt x="38" y="21"/>
                    <a:pt x="37" y="21"/>
                  </a:cubicBezTo>
                  <a:cubicBezTo>
                    <a:pt x="38" y="20"/>
                    <a:pt x="39" y="18"/>
                    <a:pt x="38" y="17"/>
                  </a:cubicBezTo>
                  <a:cubicBezTo>
                    <a:pt x="38" y="16"/>
                    <a:pt x="37" y="15"/>
                    <a:pt x="36" y="15"/>
                  </a:cubicBezTo>
                  <a:cubicBezTo>
                    <a:pt x="36" y="15"/>
                    <a:pt x="36" y="15"/>
                    <a:pt x="36" y="14"/>
                  </a:cubicBezTo>
                  <a:cubicBezTo>
                    <a:pt x="36" y="14"/>
                    <a:pt x="36" y="14"/>
                    <a:pt x="36" y="14"/>
                  </a:cubicBezTo>
                  <a:cubicBezTo>
                    <a:pt x="37" y="14"/>
                    <a:pt x="38" y="13"/>
                    <a:pt x="38" y="11"/>
                  </a:cubicBezTo>
                  <a:cubicBezTo>
                    <a:pt x="39" y="10"/>
                    <a:pt x="38" y="9"/>
                    <a:pt x="37" y="8"/>
                  </a:cubicBezTo>
                  <a:cubicBezTo>
                    <a:pt x="38" y="8"/>
                    <a:pt x="38" y="7"/>
                    <a:pt x="38" y="7"/>
                  </a:cubicBezTo>
                  <a:cubicBezTo>
                    <a:pt x="39" y="8"/>
                    <a:pt x="41" y="8"/>
                    <a:pt x="42" y="7"/>
                  </a:cubicBezTo>
                  <a:cubicBezTo>
                    <a:pt x="43" y="6"/>
                    <a:pt x="43" y="5"/>
                    <a:pt x="43" y="4"/>
                  </a:cubicBezTo>
                  <a:cubicBezTo>
                    <a:pt x="43" y="3"/>
                    <a:pt x="44" y="3"/>
                    <a:pt x="44" y="3"/>
                  </a:cubicBezTo>
                  <a:cubicBezTo>
                    <a:pt x="45" y="4"/>
                    <a:pt x="46" y="5"/>
                    <a:pt x="47" y="5"/>
                  </a:cubicBezTo>
                  <a:cubicBezTo>
                    <a:pt x="48" y="5"/>
                    <a:pt x="49" y="4"/>
                    <a:pt x="50" y="3"/>
                  </a:cubicBezTo>
                  <a:cubicBezTo>
                    <a:pt x="50" y="3"/>
                    <a:pt x="51" y="3"/>
                    <a:pt x="51" y="4"/>
                  </a:cubicBezTo>
                  <a:cubicBezTo>
                    <a:pt x="51" y="5"/>
                    <a:pt x="51" y="6"/>
                    <a:pt x="52" y="7"/>
                  </a:cubicBezTo>
                  <a:cubicBezTo>
                    <a:pt x="53" y="8"/>
                    <a:pt x="55" y="8"/>
                    <a:pt x="56" y="7"/>
                  </a:cubicBezTo>
                  <a:cubicBezTo>
                    <a:pt x="56" y="7"/>
                    <a:pt x="56" y="8"/>
                    <a:pt x="57" y="8"/>
                  </a:cubicBezTo>
                  <a:cubicBezTo>
                    <a:pt x="56" y="9"/>
                    <a:pt x="55" y="10"/>
                    <a:pt x="56" y="11"/>
                  </a:cubicBezTo>
                  <a:cubicBezTo>
                    <a:pt x="56" y="13"/>
                    <a:pt x="57" y="14"/>
                    <a:pt x="58" y="14"/>
                  </a:cubicBezTo>
                  <a:cubicBezTo>
                    <a:pt x="58" y="14"/>
                    <a:pt x="59" y="14"/>
                    <a:pt x="59" y="14"/>
                  </a:cubicBezTo>
                  <a:cubicBezTo>
                    <a:pt x="59" y="15"/>
                    <a:pt x="58" y="15"/>
                    <a:pt x="58" y="15"/>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243" name="Freeform 36">
              <a:extLst>
                <a:ext uri="{FF2B5EF4-FFF2-40B4-BE49-F238E27FC236}">
                  <a16:creationId xmlns:a16="http://schemas.microsoft.com/office/drawing/2014/main" id="{F27999FB-DAE5-460C-B7C7-49F222A854DF}"/>
                </a:ext>
              </a:extLst>
            </p:cNvPr>
            <p:cNvSpPr>
              <a:spLocks noEditPoints="1"/>
            </p:cNvSpPr>
            <p:nvPr/>
          </p:nvSpPr>
          <p:spPr bwMode="auto">
            <a:xfrm>
              <a:off x="5682599" y="2135440"/>
              <a:ext cx="387490" cy="387493"/>
            </a:xfrm>
            <a:custGeom>
              <a:avLst/>
              <a:gdLst>
                <a:gd name="T0" fmla="*/ 18 w 35"/>
                <a:gd name="T1" fmla="*/ 0 h 35"/>
                <a:gd name="T2" fmla="*/ 0 w 35"/>
                <a:gd name="T3" fmla="*/ 18 h 35"/>
                <a:gd name="T4" fmla="*/ 18 w 35"/>
                <a:gd name="T5" fmla="*/ 35 h 35"/>
                <a:gd name="T6" fmla="*/ 35 w 35"/>
                <a:gd name="T7" fmla="*/ 18 h 35"/>
                <a:gd name="T8" fmla="*/ 18 w 35"/>
                <a:gd name="T9" fmla="*/ 0 h 35"/>
                <a:gd name="T10" fmla="*/ 18 w 35"/>
                <a:gd name="T11" fmla="*/ 32 h 35"/>
                <a:gd name="T12" fmla="*/ 3 w 35"/>
                <a:gd name="T13" fmla="*/ 18 h 35"/>
                <a:gd name="T14" fmla="*/ 18 w 35"/>
                <a:gd name="T15" fmla="*/ 3 h 35"/>
                <a:gd name="T16" fmla="*/ 32 w 35"/>
                <a:gd name="T17" fmla="*/ 18 h 35"/>
                <a:gd name="T18" fmla="*/ 18 w 35"/>
                <a:gd name="T19" fmla="*/ 32 h 35"/>
                <a:gd name="T20" fmla="*/ 27 w 35"/>
                <a:gd name="T21" fmla="*/ 12 h 35"/>
                <a:gd name="T22" fmla="*/ 27 w 35"/>
                <a:gd name="T23" fmla="*/ 14 h 35"/>
                <a:gd name="T24" fmla="*/ 16 w 35"/>
                <a:gd name="T25" fmla="*/ 23 h 35"/>
                <a:gd name="T26" fmla="*/ 16 w 35"/>
                <a:gd name="T27" fmla="*/ 23 h 35"/>
                <a:gd name="T28" fmla="*/ 15 w 35"/>
                <a:gd name="T29" fmla="*/ 23 h 35"/>
                <a:gd name="T30" fmla="*/ 9 w 35"/>
                <a:gd name="T31" fmla="*/ 18 h 35"/>
                <a:gd name="T32" fmla="*/ 9 w 35"/>
                <a:gd name="T33" fmla="*/ 16 h 35"/>
                <a:gd name="T34" fmla="*/ 10 w 35"/>
                <a:gd name="T35" fmla="*/ 16 h 35"/>
                <a:gd name="T36" fmla="*/ 16 w 35"/>
                <a:gd name="T37" fmla="*/ 21 h 35"/>
                <a:gd name="T38" fmla="*/ 26 w 35"/>
                <a:gd name="T39" fmla="*/ 12 h 35"/>
                <a:gd name="T40" fmla="*/ 27 w 35"/>
                <a:gd name="T41" fmla="*/ 1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5" h="35">
                  <a:moveTo>
                    <a:pt x="18" y="0"/>
                  </a:moveTo>
                  <a:cubicBezTo>
                    <a:pt x="8" y="0"/>
                    <a:pt x="0" y="8"/>
                    <a:pt x="0" y="18"/>
                  </a:cubicBezTo>
                  <a:cubicBezTo>
                    <a:pt x="0" y="27"/>
                    <a:pt x="8" y="35"/>
                    <a:pt x="18" y="35"/>
                  </a:cubicBezTo>
                  <a:cubicBezTo>
                    <a:pt x="28" y="35"/>
                    <a:pt x="35" y="27"/>
                    <a:pt x="35" y="18"/>
                  </a:cubicBezTo>
                  <a:cubicBezTo>
                    <a:pt x="35" y="8"/>
                    <a:pt x="28" y="0"/>
                    <a:pt x="18" y="0"/>
                  </a:cubicBezTo>
                  <a:close/>
                  <a:moveTo>
                    <a:pt x="18" y="32"/>
                  </a:moveTo>
                  <a:cubicBezTo>
                    <a:pt x="10" y="32"/>
                    <a:pt x="3" y="26"/>
                    <a:pt x="3" y="18"/>
                  </a:cubicBezTo>
                  <a:cubicBezTo>
                    <a:pt x="3" y="10"/>
                    <a:pt x="10" y="3"/>
                    <a:pt x="18" y="3"/>
                  </a:cubicBezTo>
                  <a:cubicBezTo>
                    <a:pt x="26" y="3"/>
                    <a:pt x="32" y="10"/>
                    <a:pt x="32" y="18"/>
                  </a:cubicBezTo>
                  <a:cubicBezTo>
                    <a:pt x="32" y="26"/>
                    <a:pt x="26" y="32"/>
                    <a:pt x="18" y="32"/>
                  </a:cubicBezTo>
                  <a:close/>
                  <a:moveTo>
                    <a:pt x="27" y="12"/>
                  </a:moveTo>
                  <a:cubicBezTo>
                    <a:pt x="28" y="13"/>
                    <a:pt x="28" y="13"/>
                    <a:pt x="27" y="14"/>
                  </a:cubicBezTo>
                  <a:cubicBezTo>
                    <a:pt x="16" y="23"/>
                    <a:pt x="16" y="23"/>
                    <a:pt x="16" y="23"/>
                  </a:cubicBezTo>
                  <a:cubicBezTo>
                    <a:pt x="16" y="23"/>
                    <a:pt x="16" y="23"/>
                    <a:pt x="16" y="23"/>
                  </a:cubicBezTo>
                  <a:cubicBezTo>
                    <a:pt x="15" y="23"/>
                    <a:pt x="15" y="23"/>
                    <a:pt x="15" y="23"/>
                  </a:cubicBezTo>
                  <a:cubicBezTo>
                    <a:pt x="9" y="18"/>
                    <a:pt x="9" y="18"/>
                    <a:pt x="9" y="18"/>
                  </a:cubicBezTo>
                  <a:cubicBezTo>
                    <a:pt x="8" y="18"/>
                    <a:pt x="8" y="17"/>
                    <a:pt x="9" y="16"/>
                  </a:cubicBezTo>
                  <a:cubicBezTo>
                    <a:pt x="9" y="16"/>
                    <a:pt x="10" y="16"/>
                    <a:pt x="10" y="16"/>
                  </a:cubicBezTo>
                  <a:cubicBezTo>
                    <a:pt x="16" y="21"/>
                    <a:pt x="16" y="21"/>
                    <a:pt x="16" y="21"/>
                  </a:cubicBezTo>
                  <a:cubicBezTo>
                    <a:pt x="26" y="12"/>
                    <a:pt x="26" y="12"/>
                    <a:pt x="26" y="12"/>
                  </a:cubicBezTo>
                  <a:cubicBezTo>
                    <a:pt x="26" y="12"/>
                    <a:pt x="27" y="12"/>
                    <a:pt x="27" y="12"/>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244" name="Freeform 37">
              <a:extLst>
                <a:ext uri="{FF2B5EF4-FFF2-40B4-BE49-F238E27FC236}">
                  <a16:creationId xmlns:a16="http://schemas.microsoft.com/office/drawing/2014/main" id="{114AEF39-C638-448F-9143-2DDCA4438523}"/>
                </a:ext>
              </a:extLst>
            </p:cNvPr>
            <p:cNvSpPr>
              <a:spLocks noEditPoints="1"/>
            </p:cNvSpPr>
            <p:nvPr/>
          </p:nvSpPr>
          <p:spPr bwMode="auto">
            <a:xfrm>
              <a:off x="6795112" y="2542410"/>
              <a:ext cx="225912" cy="225914"/>
            </a:xfrm>
            <a:custGeom>
              <a:avLst/>
              <a:gdLst>
                <a:gd name="T0" fmla="*/ 18 w 35"/>
                <a:gd name="T1" fmla="*/ 0 h 35"/>
                <a:gd name="T2" fmla="*/ 0 w 35"/>
                <a:gd name="T3" fmla="*/ 18 h 35"/>
                <a:gd name="T4" fmla="*/ 18 w 35"/>
                <a:gd name="T5" fmla="*/ 35 h 35"/>
                <a:gd name="T6" fmla="*/ 35 w 35"/>
                <a:gd name="T7" fmla="*/ 18 h 35"/>
                <a:gd name="T8" fmla="*/ 18 w 35"/>
                <a:gd name="T9" fmla="*/ 0 h 35"/>
                <a:gd name="T10" fmla="*/ 18 w 35"/>
                <a:gd name="T11" fmla="*/ 32 h 35"/>
                <a:gd name="T12" fmla="*/ 3 w 35"/>
                <a:gd name="T13" fmla="*/ 18 h 35"/>
                <a:gd name="T14" fmla="*/ 18 w 35"/>
                <a:gd name="T15" fmla="*/ 3 h 35"/>
                <a:gd name="T16" fmla="*/ 32 w 35"/>
                <a:gd name="T17" fmla="*/ 18 h 35"/>
                <a:gd name="T18" fmla="*/ 18 w 35"/>
                <a:gd name="T19" fmla="*/ 32 h 35"/>
                <a:gd name="T20" fmla="*/ 24 w 35"/>
                <a:gd name="T21" fmla="*/ 12 h 35"/>
                <a:gd name="T22" fmla="*/ 19 w 35"/>
                <a:gd name="T23" fmla="*/ 18 h 35"/>
                <a:gd name="T24" fmla="*/ 24 w 35"/>
                <a:gd name="T25" fmla="*/ 23 h 35"/>
                <a:gd name="T26" fmla="*/ 24 w 35"/>
                <a:gd name="T27" fmla="*/ 24 h 35"/>
                <a:gd name="T28" fmla="*/ 24 w 35"/>
                <a:gd name="T29" fmla="*/ 25 h 35"/>
                <a:gd name="T30" fmla="*/ 23 w 35"/>
                <a:gd name="T31" fmla="*/ 24 h 35"/>
                <a:gd name="T32" fmla="*/ 18 w 35"/>
                <a:gd name="T33" fmla="*/ 19 h 35"/>
                <a:gd name="T34" fmla="*/ 12 w 35"/>
                <a:gd name="T35" fmla="*/ 24 h 35"/>
                <a:gd name="T36" fmla="*/ 12 w 35"/>
                <a:gd name="T37" fmla="*/ 25 h 35"/>
                <a:gd name="T38" fmla="*/ 11 w 35"/>
                <a:gd name="T39" fmla="*/ 24 h 35"/>
                <a:gd name="T40" fmla="*/ 11 w 35"/>
                <a:gd name="T41" fmla="*/ 23 h 35"/>
                <a:gd name="T42" fmla="*/ 16 w 35"/>
                <a:gd name="T43" fmla="*/ 18 h 35"/>
                <a:gd name="T44" fmla="*/ 11 w 35"/>
                <a:gd name="T45" fmla="*/ 12 h 35"/>
                <a:gd name="T46" fmla="*/ 11 w 35"/>
                <a:gd name="T47" fmla="*/ 11 h 35"/>
                <a:gd name="T48" fmla="*/ 12 w 35"/>
                <a:gd name="T49" fmla="*/ 11 h 35"/>
                <a:gd name="T50" fmla="*/ 18 w 35"/>
                <a:gd name="T51" fmla="*/ 16 h 35"/>
                <a:gd name="T52" fmla="*/ 23 w 35"/>
                <a:gd name="T53" fmla="*/ 11 h 35"/>
                <a:gd name="T54" fmla="*/ 24 w 35"/>
                <a:gd name="T55" fmla="*/ 11 h 35"/>
                <a:gd name="T56" fmla="*/ 24 w 35"/>
                <a:gd name="T57" fmla="*/ 1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5" h="35">
                  <a:moveTo>
                    <a:pt x="18" y="0"/>
                  </a:moveTo>
                  <a:cubicBezTo>
                    <a:pt x="8" y="0"/>
                    <a:pt x="0" y="8"/>
                    <a:pt x="0" y="18"/>
                  </a:cubicBezTo>
                  <a:cubicBezTo>
                    <a:pt x="0" y="27"/>
                    <a:pt x="8" y="35"/>
                    <a:pt x="18" y="35"/>
                  </a:cubicBezTo>
                  <a:cubicBezTo>
                    <a:pt x="27" y="35"/>
                    <a:pt x="35" y="27"/>
                    <a:pt x="35" y="18"/>
                  </a:cubicBezTo>
                  <a:cubicBezTo>
                    <a:pt x="35" y="8"/>
                    <a:pt x="27" y="0"/>
                    <a:pt x="18" y="0"/>
                  </a:cubicBezTo>
                  <a:close/>
                  <a:moveTo>
                    <a:pt x="18" y="32"/>
                  </a:moveTo>
                  <a:cubicBezTo>
                    <a:pt x="10" y="32"/>
                    <a:pt x="3" y="26"/>
                    <a:pt x="3" y="18"/>
                  </a:cubicBezTo>
                  <a:cubicBezTo>
                    <a:pt x="3" y="10"/>
                    <a:pt x="10" y="3"/>
                    <a:pt x="18" y="3"/>
                  </a:cubicBezTo>
                  <a:cubicBezTo>
                    <a:pt x="26" y="3"/>
                    <a:pt x="32" y="10"/>
                    <a:pt x="32" y="18"/>
                  </a:cubicBezTo>
                  <a:cubicBezTo>
                    <a:pt x="32" y="26"/>
                    <a:pt x="26" y="32"/>
                    <a:pt x="18" y="32"/>
                  </a:cubicBezTo>
                  <a:close/>
                  <a:moveTo>
                    <a:pt x="24" y="12"/>
                  </a:moveTo>
                  <a:cubicBezTo>
                    <a:pt x="19" y="18"/>
                    <a:pt x="19" y="18"/>
                    <a:pt x="19" y="18"/>
                  </a:cubicBezTo>
                  <a:cubicBezTo>
                    <a:pt x="24" y="23"/>
                    <a:pt x="24" y="23"/>
                    <a:pt x="24" y="23"/>
                  </a:cubicBezTo>
                  <a:cubicBezTo>
                    <a:pt x="25" y="23"/>
                    <a:pt x="25" y="24"/>
                    <a:pt x="24" y="24"/>
                  </a:cubicBezTo>
                  <a:cubicBezTo>
                    <a:pt x="24" y="24"/>
                    <a:pt x="24" y="25"/>
                    <a:pt x="24" y="25"/>
                  </a:cubicBezTo>
                  <a:cubicBezTo>
                    <a:pt x="23" y="25"/>
                    <a:pt x="23" y="24"/>
                    <a:pt x="23" y="24"/>
                  </a:cubicBezTo>
                  <a:cubicBezTo>
                    <a:pt x="18" y="19"/>
                    <a:pt x="18" y="19"/>
                    <a:pt x="18" y="19"/>
                  </a:cubicBezTo>
                  <a:cubicBezTo>
                    <a:pt x="12" y="24"/>
                    <a:pt x="12" y="24"/>
                    <a:pt x="12" y="24"/>
                  </a:cubicBezTo>
                  <a:cubicBezTo>
                    <a:pt x="12" y="24"/>
                    <a:pt x="12" y="25"/>
                    <a:pt x="12" y="25"/>
                  </a:cubicBezTo>
                  <a:cubicBezTo>
                    <a:pt x="11" y="25"/>
                    <a:pt x="11" y="24"/>
                    <a:pt x="11" y="24"/>
                  </a:cubicBezTo>
                  <a:cubicBezTo>
                    <a:pt x="11" y="24"/>
                    <a:pt x="11" y="23"/>
                    <a:pt x="11" y="23"/>
                  </a:cubicBezTo>
                  <a:cubicBezTo>
                    <a:pt x="16" y="18"/>
                    <a:pt x="16" y="18"/>
                    <a:pt x="16" y="18"/>
                  </a:cubicBezTo>
                  <a:cubicBezTo>
                    <a:pt x="11" y="12"/>
                    <a:pt x="11" y="12"/>
                    <a:pt x="11" y="12"/>
                  </a:cubicBezTo>
                  <a:cubicBezTo>
                    <a:pt x="11" y="12"/>
                    <a:pt x="11" y="11"/>
                    <a:pt x="11" y="11"/>
                  </a:cubicBezTo>
                  <a:cubicBezTo>
                    <a:pt x="11" y="10"/>
                    <a:pt x="12" y="10"/>
                    <a:pt x="12" y="11"/>
                  </a:cubicBezTo>
                  <a:cubicBezTo>
                    <a:pt x="18" y="16"/>
                    <a:pt x="18" y="16"/>
                    <a:pt x="18" y="16"/>
                  </a:cubicBezTo>
                  <a:cubicBezTo>
                    <a:pt x="23" y="11"/>
                    <a:pt x="23" y="11"/>
                    <a:pt x="23" y="11"/>
                  </a:cubicBezTo>
                  <a:cubicBezTo>
                    <a:pt x="23" y="10"/>
                    <a:pt x="24" y="10"/>
                    <a:pt x="24" y="11"/>
                  </a:cubicBezTo>
                  <a:cubicBezTo>
                    <a:pt x="25" y="11"/>
                    <a:pt x="25" y="12"/>
                    <a:pt x="24" y="12"/>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245" name="Freeform 41">
              <a:extLst>
                <a:ext uri="{FF2B5EF4-FFF2-40B4-BE49-F238E27FC236}">
                  <a16:creationId xmlns:a16="http://schemas.microsoft.com/office/drawing/2014/main" id="{17CB1FF8-398D-4061-9A35-7D8D562A7819}"/>
                </a:ext>
              </a:extLst>
            </p:cNvPr>
            <p:cNvSpPr>
              <a:spLocks noEditPoints="1"/>
            </p:cNvSpPr>
            <p:nvPr/>
          </p:nvSpPr>
          <p:spPr bwMode="auto">
            <a:xfrm>
              <a:off x="5456606" y="5253251"/>
              <a:ext cx="477196" cy="461290"/>
            </a:xfrm>
            <a:custGeom>
              <a:avLst/>
              <a:gdLst>
                <a:gd name="T0" fmla="*/ 12 w 63"/>
                <a:gd name="T1" fmla="*/ 10 h 61"/>
                <a:gd name="T2" fmla="*/ 13 w 63"/>
                <a:gd name="T3" fmla="*/ 10 h 61"/>
                <a:gd name="T4" fmla="*/ 13 w 63"/>
                <a:gd name="T5" fmla="*/ 12 h 61"/>
                <a:gd name="T6" fmla="*/ 13 w 63"/>
                <a:gd name="T7" fmla="*/ 29 h 61"/>
                <a:gd name="T8" fmla="*/ 13 w 63"/>
                <a:gd name="T9" fmla="*/ 31 h 61"/>
                <a:gd name="T10" fmla="*/ 13 w 63"/>
                <a:gd name="T11" fmla="*/ 31 h 61"/>
                <a:gd name="T12" fmla="*/ 12 w 63"/>
                <a:gd name="T13" fmla="*/ 31 h 61"/>
                <a:gd name="T14" fmla="*/ 12 w 63"/>
                <a:gd name="T15" fmla="*/ 10 h 61"/>
                <a:gd name="T16" fmla="*/ 61 w 63"/>
                <a:gd name="T17" fmla="*/ 59 h 61"/>
                <a:gd name="T18" fmla="*/ 56 w 63"/>
                <a:gd name="T19" fmla="*/ 61 h 61"/>
                <a:gd name="T20" fmla="*/ 51 w 63"/>
                <a:gd name="T21" fmla="*/ 59 h 61"/>
                <a:gd name="T22" fmla="*/ 38 w 63"/>
                <a:gd name="T23" fmla="*/ 47 h 61"/>
                <a:gd name="T24" fmla="*/ 36 w 63"/>
                <a:gd name="T25" fmla="*/ 42 h 61"/>
                <a:gd name="T26" fmla="*/ 32 w 63"/>
                <a:gd name="T27" fmla="*/ 38 h 61"/>
                <a:gd name="T28" fmla="*/ 22 w 63"/>
                <a:gd name="T29" fmla="*/ 41 h 61"/>
                <a:gd name="T30" fmla="*/ 8 w 63"/>
                <a:gd name="T31" fmla="*/ 35 h 61"/>
                <a:gd name="T32" fmla="*/ 8 w 63"/>
                <a:gd name="T33" fmla="*/ 6 h 61"/>
                <a:gd name="T34" fmla="*/ 22 w 63"/>
                <a:gd name="T35" fmla="*/ 0 h 61"/>
                <a:gd name="T36" fmla="*/ 36 w 63"/>
                <a:gd name="T37" fmla="*/ 6 h 61"/>
                <a:gd name="T38" fmla="*/ 39 w 63"/>
                <a:gd name="T39" fmla="*/ 31 h 61"/>
                <a:gd name="T40" fmla="*/ 43 w 63"/>
                <a:gd name="T41" fmla="*/ 35 h 61"/>
                <a:gd name="T42" fmla="*/ 48 w 63"/>
                <a:gd name="T43" fmla="*/ 37 h 61"/>
                <a:gd name="T44" fmla="*/ 60 w 63"/>
                <a:gd name="T45" fmla="*/ 49 h 61"/>
                <a:gd name="T46" fmla="*/ 61 w 63"/>
                <a:gd name="T47" fmla="*/ 59 h 61"/>
                <a:gd name="T48" fmla="*/ 10 w 63"/>
                <a:gd name="T49" fmla="*/ 8 h 61"/>
                <a:gd name="T50" fmla="*/ 5 w 63"/>
                <a:gd name="T51" fmla="*/ 21 h 61"/>
                <a:gd name="T52" fmla="*/ 10 w 63"/>
                <a:gd name="T53" fmla="*/ 33 h 61"/>
                <a:gd name="T54" fmla="*/ 22 w 63"/>
                <a:gd name="T55" fmla="*/ 38 h 61"/>
                <a:gd name="T56" fmla="*/ 34 w 63"/>
                <a:gd name="T57" fmla="*/ 33 h 61"/>
                <a:gd name="T58" fmla="*/ 39 w 63"/>
                <a:gd name="T59" fmla="*/ 21 h 61"/>
                <a:gd name="T60" fmla="*/ 34 w 63"/>
                <a:gd name="T61" fmla="*/ 8 h 61"/>
                <a:gd name="T62" fmla="*/ 22 w 63"/>
                <a:gd name="T63" fmla="*/ 3 h 61"/>
                <a:gd name="T64" fmla="*/ 10 w 63"/>
                <a:gd name="T65" fmla="*/ 8 h 61"/>
                <a:gd name="T66" fmla="*/ 36 w 63"/>
                <a:gd name="T67" fmla="*/ 34 h 61"/>
                <a:gd name="T68" fmla="*/ 34 w 63"/>
                <a:gd name="T69" fmla="*/ 35 h 61"/>
                <a:gd name="T70" fmla="*/ 38 w 63"/>
                <a:gd name="T71" fmla="*/ 39 h 61"/>
                <a:gd name="T72" fmla="*/ 39 w 63"/>
                <a:gd name="T73" fmla="*/ 37 h 61"/>
                <a:gd name="T74" fmla="*/ 40 w 63"/>
                <a:gd name="T75" fmla="*/ 36 h 61"/>
                <a:gd name="T76" fmla="*/ 37 w 63"/>
                <a:gd name="T77" fmla="*/ 33 h 61"/>
                <a:gd name="T78" fmla="*/ 36 w 63"/>
                <a:gd name="T79" fmla="*/ 34 h 61"/>
                <a:gd name="T80" fmla="*/ 41 w 63"/>
                <a:gd name="T81" fmla="*/ 44 h 61"/>
                <a:gd name="T82" fmla="*/ 53 w 63"/>
                <a:gd name="T83" fmla="*/ 57 h 61"/>
                <a:gd name="T84" fmla="*/ 58 w 63"/>
                <a:gd name="T85" fmla="*/ 57 h 61"/>
                <a:gd name="T86" fmla="*/ 60 w 63"/>
                <a:gd name="T87" fmla="*/ 54 h 61"/>
                <a:gd name="T88" fmla="*/ 58 w 63"/>
                <a:gd name="T89" fmla="*/ 51 h 61"/>
                <a:gd name="T90" fmla="*/ 46 w 63"/>
                <a:gd name="T91" fmla="*/ 39 h 61"/>
                <a:gd name="T92" fmla="*/ 43 w 63"/>
                <a:gd name="T93" fmla="*/ 38 h 61"/>
                <a:gd name="T94" fmla="*/ 42 w 63"/>
                <a:gd name="T95" fmla="*/ 38 h 61"/>
                <a:gd name="T96" fmla="*/ 41 w 63"/>
                <a:gd name="T97" fmla="*/ 38 h 61"/>
                <a:gd name="T98" fmla="*/ 40 w 63"/>
                <a:gd name="T99" fmla="*/ 39 h 61"/>
                <a:gd name="T100" fmla="*/ 40 w 63"/>
                <a:gd name="T101" fmla="*/ 40 h 61"/>
                <a:gd name="T102" fmla="*/ 39 w 63"/>
                <a:gd name="T103" fmla="*/ 40 h 61"/>
                <a:gd name="T104" fmla="*/ 41 w 63"/>
                <a:gd name="T105" fmla="*/ 44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3" h="61">
                  <a:moveTo>
                    <a:pt x="12" y="10"/>
                  </a:moveTo>
                  <a:cubicBezTo>
                    <a:pt x="12" y="10"/>
                    <a:pt x="13" y="10"/>
                    <a:pt x="13" y="10"/>
                  </a:cubicBezTo>
                  <a:cubicBezTo>
                    <a:pt x="14" y="11"/>
                    <a:pt x="14" y="11"/>
                    <a:pt x="13" y="12"/>
                  </a:cubicBezTo>
                  <a:cubicBezTo>
                    <a:pt x="8" y="17"/>
                    <a:pt x="8" y="24"/>
                    <a:pt x="13" y="29"/>
                  </a:cubicBezTo>
                  <a:cubicBezTo>
                    <a:pt x="14" y="30"/>
                    <a:pt x="14" y="30"/>
                    <a:pt x="13" y="31"/>
                  </a:cubicBezTo>
                  <a:cubicBezTo>
                    <a:pt x="13" y="31"/>
                    <a:pt x="13" y="31"/>
                    <a:pt x="13" y="31"/>
                  </a:cubicBezTo>
                  <a:cubicBezTo>
                    <a:pt x="12" y="31"/>
                    <a:pt x="12" y="31"/>
                    <a:pt x="12" y="31"/>
                  </a:cubicBezTo>
                  <a:cubicBezTo>
                    <a:pt x="6" y="25"/>
                    <a:pt x="6" y="16"/>
                    <a:pt x="12" y="10"/>
                  </a:cubicBezTo>
                  <a:close/>
                  <a:moveTo>
                    <a:pt x="61" y="59"/>
                  </a:moveTo>
                  <a:cubicBezTo>
                    <a:pt x="59" y="60"/>
                    <a:pt x="58" y="61"/>
                    <a:pt x="56" y="61"/>
                  </a:cubicBezTo>
                  <a:cubicBezTo>
                    <a:pt x="54" y="61"/>
                    <a:pt x="52" y="60"/>
                    <a:pt x="51" y="59"/>
                  </a:cubicBezTo>
                  <a:cubicBezTo>
                    <a:pt x="38" y="47"/>
                    <a:pt x="38" y="47"/>
                    <a:pt x="38" y="47"/>
                  </a:cubicBezTo>
                  <a:cubicBezTo>
                    <a:pt x="37" y="45"/>
                    <a:pt x="36" y="43"/>
                    <a:pt x="36" y="42"/>
                  </a:cubicBezTo>
                  <a:cubicBezTo>
                    <a:pt x="32" y="38"/>
                    <a:pt x="32" y="38"/>
                    <a:pt x="32" y="38"/>
                  </a:cubicBezTo>
                  <a:cubicBezTo>
                    <a:pt x="29" y="40"/>
                    <a:pt x="26" y="41"/>
                    <a:pt x="22" y="41"/>
                  </a:cubicBezTo>
                  <a:cubicBezTo>
                    <a:pt x="17" y="41"/>
                    <a:pt x="12" y="38"/>
                    <a:pt x="8" y="35"/>
                  </a:cubicBezTo>
                  <a:cubicBezTo>
                    <a:pt x="0" y="27"/>
                    <a:pt x="0" y="14"/>
                    <a:pt x="8" y="6"/>
                  </a:cubicBezTo>
                  <a:cubicBezTo>
                    <a:pt x="12" y="3"/>
                    <a:pt x="17" y="0"/>
                    <a:pt x="22" y="0"/>
                  </a:cubicBezTo>
                  <a:cubicBezTo>
                    <a:pt x="28" y="0"/>
                    <a:pt x="33" y="3"/>
                    <a:pt x="36" y="6"/>
                  </a:cubicBezTo>
                  <a:cubicBezTo>
                    <a:pt x="43" y="13"/>
                    <a:pt x="44" y="23"/>
                    <a:pt x="39" y="31"/>
                  </a:cubicBezTo>
                  <a:cubicBezTo>
                    <a:pt x="43" y="35"/>
                    <a:pt x="43" y="35"/>
                    <a:pt x="43" y="35"/>
                  </a:cubicBezTo>
                  <a:cubicBezTo>
                    <a:pt x="45" y="35"/>
                    <a:pt x="47" y="35"/>
                    <a:pt x="48" y="37"/>
                  </a:cubicBezTo>
                  <a:cubicBezTo>
                    <a:pt x="60" y="49"/>
                    <a:pt x="60" y="49"/>
                    <a:pt x="60" y="49"/>
                  </a:cubicBezTo>
                  <a:cubicBezTo>
                    <a:pt x="63" y="52"/>
                    <a:pt x="63" y="56"/>
                    <a:pt x="61" y="59"/>
                  </a:cubicBezTo>
                  <a:close/>
                  <a:moveTo>
                    <a:pt x="10" y="8"/>
                  </a:moveTo>
                  <a:cubicBezTo>
                    <a:pt x="7" y="12"/>
                    <a:pt x="5" y="16"/>
                    <a:pt x="5" y="21"/>
                  </a:cubicBezTo>
                  <a:cubicBezTo>
                    <a:pt x="5" y="25"/>
                    <a:pt x="7" y="29"/>
                    <a:pt x="10" y="33"/>
                  </a:cubicBezTo>
                  <a:cubicBezTo>
                    <a:pt x="13" y="36"/>
                    <a:pt x="18" y="38"/>
                    <a:pt x="22" y="38"/>
                  </a:cubicBezTo>
                  <a:cubicBezTo>
                    <a:pt x="27" y="38"/>
                    <a:pt x="31" y="36"/>
                    <a:pt x="34" y="33"/>
                  </a:cubicBezTo>
                  <a:cubicBezTo>
                    <a:pt x="37" y="29"/>
                    <a:pt x="39" y="25"/>
                    <a:pt x="39" y="21"/>
                  </a:cubicBezTo>
                  <a:cubicBezTo>
                    <a:pt x="39" y="16"/>
                    <a:pt x="37" y="12"/>
                    <a:pt x="34" y="8"/>
                  </a:cubicBezTo>
                  <a:cubicBezTo>
                    <a:pt x="31" y="5"/>
                    <a:pt x="27" y="3"/>
                    <a:pt x="22" y="3"/>
                  </a:cubicBezTo>
                  <a:cubicBezTo>
                    <a:pt x="18" y="3"/>
                    <a:pt x="13" y="5"/>
                    <a:pt x="10" y="8"/>
                  </a:cubicBezTo>
                  <a:close/>
                  <a:moveTo>
                    <a:pt x="36" y="34"/>
                  </a:moveTo>
                  <a:cubicBezTo>
                    <a:pt x="35" y="34"/>
                    <a:pt x="35" y="35"/>
                    <a:pt x="34" y="35"/>
                  </a:cubicBezTo>
                  <a:cubicBezTo>
                    <a:pt x="38" y="39"/>
                    <a:pt x="38" y="39"/>
                    <a:pt x="38" y="39"/>
                  </a:cubicBezTo>
                  <a:cubicBezTo>
                    <a:pt x="38" y="38"/>
                    <a:pt x="38" y="38"/>
                    <a:pt x="39" y="37"/>
                  </a:cubicBezTo>
                  <a:cubicBezTo>
                    <a:pt x="39" y="37"/>
                    <a:pt x="40" y="36"/>
                    <a:pt x="40" y="36"/>
                  </a:cubicBezTo>
                  <a:cubicBezTo>
                    <a:pt x="37" y="33"/>
                    <a:pt x="37" y="33"/>
                    <a:pt x="37" y="33"/>
                  </a:cubicBezTo>
                  <a:cubicBezTo>
                    <a:pt x="36" y="33"/>
                    <a:pt x="36" y="34"/>
                    <a:pt x="36" y="34"/>
                  </a:cubicBezTo>
                  <a:close/>
                  <a:moveTo>
                    <a:pt x="41" y="44"/>
                  </a:moveTo>
                  <a:cubicBezTo>
                    <a:pt x="53" y="57"/>
                    <a:pt x="53" y="57"/>
                    <a:pt x="53" y="57"/>
                  </a:cubicBezTo>
                  <a:cubicBezTo>
                    <a:pt x="54" y="58"/>
                    <a:pt x="57" y="58"/>
                    <a:pt x="58" y="57"/>
                  </a:cubicBezTo>
                  <a:cubicBezTo>
                    <a:pt x="59" y="56"/>
                    <a:pt x="60" y="55"/>
                    <a:pt x="60" y="54"/>
                  </a:cubicBezTo>
                  <a:cubicBezTo>
                    <a:pt x="60" y="53"/>
                    <a:pt x="59" y="52"/>
                    <a:pt x="58" y="51"/>
                  </a:cubicBezTo>
                  <a:cubicBezTo>
                    <a:pt x="46" y="39"/>
                    <a:pt x="46" y="39"/>
                    <a:pt x="46" y="39"/>
                  </a:cubicBezTo>
                  <a:cubicBezTo>
                    <a:pt x="45" y="38"/>
                    <a:pt x="44" y="38"/>
                    <a:pt x="43" y="38"/>
                  </a:cubicBezTo>
                  <a:cubicBezTo>
                    <a:pt x="43" y="38"/>
                    <a:pt x="42" y="38"/>
                    <a:pt x="42" y="38"/>
                  </a:cubicBezTo>
                  <a:cubicBezTo>
                    <a:pt x="42" y="38"/>
                    <a:pt x="42" y="38"/>
                    <a:pt x="41" y="38"/>
                  </a:cubicBezTo>
                  <a:cubicBezTo>
                    <a:pt x="41" y="38"/>
                    <a:pt x="41" y="38"/>
                    <a:pt x="40" y="39"/>
                  </a:cubicBezTo>
                  <a:cubicBezTo>
                    <a:pt x="40" y="39"/>
                    <a:pt x="40" y="39"/>
                    <a:pt x="40" y="40"/>
                  </a:cubicBezTo>
                  <a:cubicBezTo>
                    <a:pt x="39" y="40"/>
                    <a:pt x="39" y="40"/>
                    <a:pt x="39" y="40"/>
                  </a:cubicBezTo>
                  <a:cubicBezTo>
                    <a:pt x="39" y="42"/>
                    <a:pt x="39" y="43"/>
                    <a:pt x="41" y="44"/>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246" name="Freeform 18">
              <a:extLst>
                <a:ext uri="{FF2B5EF4-FFF2-40B4-BE49-F238E27FC236}">
                  <a16:creationId xmlns:a16="http://schemas.microsoft.com/office/drawing/2014/main" id="{F1209DB2-9DC9-4A92-A66E-0D212441BFAD}"/>
                </a:ext>
              </a:extLst>
            </p:cNvPr>
            <p:cNvSpPr>
              <a:spLocks noEditPoints="1"/>
            </p:cNvSpPr>
            <p:nvPr/>
          </p:nvSpPr>
          <p:spPr bwMode="auto">
            <a:xfrm>
              <a:off x="3817235" y="2826580"/>
              <a:ext cx="337707" cy="318734"/>
            </a:xfrm>
            <a:custGeom>
              <a:avLst/>
              <a:gdLst>
                <a:gd name="T0" fmla="*/ 13 w 75"/>
                <a:gd name="T1" fmla="*/ 41 h 71"/>
                <a:gd name="T2" fmla="*/ 13 w 75"/>
                <a:gd name="T3" fmla="*/ 35 h 71"/>
                <a:gd name="T4" fmla="*/ 65 w 75"/>
                <a:gd name="T5" fmla="*/ 12 h 71"/>
                <a:gd name="T6" fmla="*/ 36 w 75"/>
                <a:gd name="T7" fmla="*/ 13 h 71"/>
                <a:gd name="T8" fmla="*/ 65 w 75"/>
                <a:gd name="T9" fmla="*/ 14 h 71"/>
                <a:gd name="T10" fmla="*/ 65 w 75"/>
                <a:gd name="T11" fmla="*/ 12 h 71"/>
                <a:gd name="T12" fmla="*/ 22 w 75"/>
                <a:gd name="T13" fmla="*/ 38 h 71"/>
                <a:gd name="T14" fmla="*/ 27 w 75"/>
                <a:gd name="T15" fmla="*/ 38 h 71"/>
                <a:gd name="T16" fmla="*/ 36 w 75"/>
                <a:gd name="T17" fmla="*/ 35 h 71"/>
                <a:gd name="T18" fmla="*/ 36 w 75"/>
                <a:gd name="T19" fmla="*/ 41 h 71"/>
                <a:gd name="T20" fmla="*/ 36 w 75"/>
                <a:gd name="T21" fmla="*/ 35 h 71"/>
                <a:gd name="T22" fmla="*/ 75 w 75"/>
                <a:gd name="T23" fmla="*/ 36 h 71"/>
                <a:gd name="T24" fmla="*/ 67 w 75"/>
                <a:gd name="T25" fmla="*/ 42 h 71"/>
                <a:gd name="T26" fmla="*/ 71 w 75"/>
                <a:gd name="T27" fmla="*/ 52 h 71"/>
                <a:gd name="T28" fmla="*/ 67 w 75"/>
                <a:gd name="T29" fmla="*/ 53 h 71"/>
                <a:gd name="T30" fmla="*/ 49 w 75"/>
                <a:gd name="T31" fmla="*/ 42 h 71"/>
                <a:gd name="T32" fmla="*/ 43 w 75"/>
                <a:gd name="T33" fmla="*/ 59 h 71"/>
                <a:gd name="T34" fmla="*/ 8 w 75"/>
                <a:gd name="T35" fmla="*/ 70 h 71"/>
                <a:gd name="T36" fmla="*/ 6 w 75"/>
                <a:gd name="T37" fmla="*/ 70 h 71"/>
                <a:gd name="T38" fmla="*/ 9 w 75"/>
                <a:gd name="T39" fmla="*/ 59 h 71"/>
                <a:gd name="T40" fmla="*/ 0 w 75"/>
                <a:gd name="T41" fmla="*/ 53 h 71"/>
                <a:gd name="T42" fmla="*/ 6 w 75"/>
                <a:gd name="T43" fmla="*/ 17 h 71"/>
                <a:gd name="T44" fmla="*/ 26 w 75"/>
                <a:gd name="T45" fmla="*/ 6 h 71"/>
                <a:gd name="T46" fmla="*/ 69 w 75"/>
                <a:gd name="T47" fmla="*/ 0 h 71"/>
                <a:gd name="T48" fmla="*/ 72 w 75"/>
                <a:gd name="T49" fmla="*/ 36 h 71"/>
                <a:gd name="T50" fmla="*/ 69 w 75"/>
                <a:gd name="T51" fmla="*/ 3 h 71"/>
                <a:gd name="T52" fmla="*/ 29 w 75"/>
                <a:gd name="T53" fmla="*/ 6 h 71"/>
                <a:gd name="T54" fmla="*/ 43 w 75"/>
                <a:gd name="T55" fmla="*/ 18 h 71"/>
                <a:gd name="T56" fmla="*/ 48 w 75"/>
                <a:gd name="T57" fmla="*/ 21 h 71"/>
                <a:gd name="T58" fmla="*/ 66 w 75"/>
                <a:gd name="T59" fmla="*/ 22 h 71"/>
                <a:gd name="T60" fmla="*/ 48 w 75"/>
                <a:gd name="T61" fmla="*/ 23 h 71"/>
                <a:gd name="T62" fmla="*/ 65 w 75"/>
                <a:gd name="T63" fmla="*/ 30 h 71"/>
                <a:gd name="T64" fmla="*/ 65 w 75"/>
                <a:gd name="T65" fmla="*/ 32 h 71"/>
                <a:gd name="T66" fmla="*/ 48 w 75"/>
                <a:gd name="T67" fmla="*/ 39 h 71"/>
                <a:gd name="T68" fmla="*/ 56 w 75"/>
                <a:gd name="T69" fmla="*/ 39 h 71"/>
                <a:gd name="T70" fmla="*/ 63 w 75"/>
                <a:gd name="T71" fmla="*/ 41 h 71"/>
                <a:gd name="T72" fmla="*/ 64 w 75"/>
                <a:gd name="T73" fmla="*/ 39 h 71"/>
                <a:gd name="T74" fmla="*/ 72 w 75"/>
                <a:gd name="T75" fmla="*/ 36 h 71"/>
                <a:gd name="T76" fmla="*/ 46 w 75"/>
                <a:gd name="T77" fmla="*/ 23 h 71"/>
                <a:gd name="T78" fmla="*/ 6 w 75"/>
                <a:gd name="T79" fmla="*/ 20 h 71"/>
                <a:gd name="T80" fmla="*/ 3 w 75"/>
                <a:gd name="T81" fmla="*/ 53 h 71"/>
                <a:gd name="T82" fmla="*/ 12 w 75"/>
                <a:gd name="T83" fmla="*/ 56 h 71"/>
                <a:gd name="T84" fmla="*/ 13 w 75"/>
                <a:gd name="T85" fmla="*/ 57 h 71"/>
                <a:gd name="T86" fmla="*/ 20 w 75"/>
                <a:gd name="T87" fmla="*/ 56 h 71"/>
                <a:gd name="T88" fmla="*/ 43 w 75"/>
                <a:gd name="T89" fmla="*/ 56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75" h="71">
                  <a:moveTo>
                    <a:pt x="16" y="38"/>
                  </a:moveTo>
                  <a:cubicBezTo>
                    <a:pt x="16" y="40"/>
                    <a:pt x="15" y="41"/>
                    <a:pt x="13" y="41"/>
                  </a:cubicBezTo>
                  <a:cubicBezTo>
                    <a:pt x="12" y="41"/>
                    <a:pt x="10" y="40"/>
                    <a:pt x="10" y="38"/>
                  </a:cubicBezTo>
                  <a:cubicBezTo>
                    <a:pt x="10" y="37"/>
                    <a:pt x="12" y="35"/>
                    <a:pt x="13" y="35"/>
                  </a:cubicBezTo>
                  <a:cubicBezTo>
                    <a:pt x="15" y="35"/>
                    <a:pt x="16" y="37"/>
                    <a:pt x="16" y="38"/>
                  </a:cubicBezTo>
                  <a:close/>
                  <a:moveTo>
                    <a:pt x="65" y="12"/>
                  </a:moveTo>
                  <a:cubicBezTo>
                    <a:pt x="37" y="12"/>
                    <a:pt x="37" y="12"/>
                    <a:pt x="37" y="12"/>
                  </a:cubicBezTo>
                  <a:cubicBezTo>
                    <a:pt x="36" y="12"/>
                    <a:pt x="36" y="12"/>
                    <a:pt x="36" y="13"/>
                  </a:cubicBezTo>
                  <a:cubicBezTo>
                    <a:pt x="36" y="14"/>
                    <a:pt x="36" y="14"/>
                    <a:pt x="37" y="14"/>
                  </a:cubicBezTo>
                  <a:cubicBezTo>
                    <a:pt x="65" y="14"/>
                    <a:pt x="65" y="14"/>
                    <a:pt x="65" y="14"/>
                  </a:cubicBezTo>
                  <a:cubicBezTo>
                    <a:pt x="65" y="14"/>
                    <a:pt x="66" y="14"/>
                    <a:pt x="66" y="13"/>
                  </a:cubicBezTo>
                  <a:cubicBezTo>
                    <a:pt x="66" y="12"/>
                    <a:pt x="65" y="12"/>
                    <a:pt x="65" y="12"/>
                  </a:cubicBezTo>
                  <a:close/>
                  <a:moveTo>
                    <a:pt x="24" y="35"/>
                  </a:moveTo>
                  <a:cubicBezTo>
                    <a:pt x="23" y="35"/>
                    <a:pt x="22" y="37"/>
                    <a:pt x="22" y="38"/>
                  </a:cubicBezTo>
                  <a:cubicBezTo>
                    <a:pt x="22" y="40"/>
                    <a:pt x="23" y="41"/>
                    <a:pt x="24" y="41"/>
                  </a:cubicBezTo>
                  <a:cubicBezTo>
                    <a:pt x="26" y="41"/>
                    <a:pt x="27" y="40"/>
                    <a:pt x="27" y="38"/>
                  </a:cubicBezTo>
                  <a:cubicBezTo>
                    <a:pt x="27" y="37"/>
                    <a:pt x="26" y="35"/>
                    <a:pt x="24" y="35"/>
                  </a:cubicBezTo>
                  <a:close/>
                  <a:moveTo>
                    <a:pt x="36" y="35"/>
                  </a:moveTo>
                  <a:cubicBezTo>
                    <a:pt x="34" y="35"/>
                    <a:pt x="33" y="37"/>
                    <a:pt x="33" y="38"/>
                  </a:cubicBezTo>
                  <a:cubicBezTo>
                    <a:pt x="33" y="40"/>
                    <a:pt x="34" y="41"/>
                    <a:pt x="36" y="41"/>
                  </a:cubicBezTo>
                  <a:cubicBezTo>
                    <a:pt x="37" y="41"/>
                    <a:pt x="39" y="40"/>
                    <a:pt x="39" y="38"/>
                  </a:cubicBezTo>
                  <a:cubicBezTo>
                    <a:pt x="39" y="37"/>
                    <a:pt x="37" y="35"/>
                    <a:pt x="36" y="35"/>
                  </a:cubicBezTo>
                  <a:close/>
                  <a:moveTo>
                    <a:pt x="75" y="6"/>
                  </a:moveTo>
                  <a:cubicBezTo>
                    <a:pt x="75" y="36"/>
                    <a:pt x="75" y="36"/>
                    <a:pt x="75" y="36"/>
                  </a:cubicBezTo>
                  <a:cubicBezTo>
                    <a:pt x="75" y="40"/>
                    <a:pt x="73" y="42"/>
                    <a:pt x="69" y="42"/>
                  </a:cubicBezTo>
                  <a:cubicBezTo>
                    <a:pt x="67" y="42"/>
                    <a:pt x="67" y="42"/>
                    <a:pt x="67" y="42"/>
                  </a:cubicBezTo>
                  <a:cubicBezTo>
                    <a:pt x="70" y="51"/>
                    <a:pt x="70" y="51"/>
                    <a:pt x="70" y="51"/>
                  </a:cubicBezTo>
                  <a:cubicBezTo>
                    <a:pt x="70" y="51"/>
                    <a:pt x="71" y="52"/>
                    <a:pt x="71" y="52"/>
                  </a:cubicBezTo>
                  <a:cubicBezTo>
                    <a:pt x="71" y="53"/>
                    <a:pt x="70" y="54"/>
                    <a:pt x="69" y="54"/>
                  </a:cubicBezTo>
                  <a:cubicBezTo>
                    <a:pt x="68" y="54"/>
                    <a:pt x="68" y="54"/>
                    <a:pt x="67" y="53"/>
                  </a:cubicBezTo>
                  <a:cubicBezTo>
                    <a:pt x="54" y="42"/>
                    <a:pt x="54" y="42"/>
                    <a:pt x="54" y="42"/>
                  </a:cubicBezTo>
                  <a:cubicBezTo>
                    <a:pt x="49" y="42"/>
                    <a:pt x="49" y="42"/>
                    <a:pt x="49" y="42"/>
                  </a:cubicBezTo>
                  <a:cubicBezTo>
                    <a:pt x="49" y="53"/>
                    <a:pt x="49" y="53"/>
                    <a:pt x="49" y="53"/>
                  </a:cubicBezTo>
                  <a:cubicBezTo>
                    <a:pt x="49" y="56"/>
                    <a:pt x="46" y="59"/>
                    <a:pt x="43" y="59"/>
                  </a:cubicBezTo>
                  <a:cubicBezTo>
                    <a:pt x="21" y="59"/>
                    <a:pt x="21" y="59"/>
                    <a:pt x="21" y="59"/>
                  </a:cubicBezTo>
                  <a:cubicBezTo>
                    <a:pt x="8" y="70"/>
                    <a:pt x="8" y="70"/>
                    <a:pt x="8" y="70"/>
                  </a:cubicBezTo>
                  <a:cubicBezTo>
                    <a:pt x="8" y="70"/>
                    <a:pt x="7" y="71"/>
                    <a:pt x="7" y="71"/>
                  </a:cubicBezTo>
                  <a:cubicBezTo>
                    <a:pt x="7" y="71"/>
                    <a:pt x="6" y="71"/>
                    <a:pt x="6" y="70"/>
                  </a:cubicBezTo>
                  <a:cubicBezTo>
                    <a:pt x="5" y="70"/>
                    <a:pt x="5" y="69"/>
                    <a:pt x="5" y="68"/>
                  </a:cubicBezTo>
                  <a:cubicBezTo>
                    <a:pt x="9" y="59"/>
                    <a:pt x="9" y="59"/>
                    <a:pt x="9" y="59"/>
                  </a:cubicBezTo>
                  <a:cubicBezTo>
                    <a:pt x="6" y="59"/>
                    <a:pt x="6" y="59"/>
                    <a:pt x="6" y="59"/>
                  </a:cubicBezTo>
                  <a:cubicBezTo>
                    <a:pt x="3" y="59"/>
                    <a:pt x="0" y="56"/>
                    <a:pt x="0" y="53"/>
                  </a:cubicBezTo>
                  <a:cubicBezTo>
                    <a:pt x="0" y="23"/>
                    <a:pt x="0" y="23"/>
                    <a:pt x="0" y="23"/>
                  </a:cubicBezTo>
                  <a:cubicBezTo>
                    <a:pt x="0" y="19"/>
                    <a:pt x="3" y="17"/>
                    <a:pt x="6" y="17"/>
                  </a:cubicBezTo>
                  <a:cubicBezTo>
                    <a:pt x="26" y="17"/>
                    <a:pt x="26" y="17"/>
                    <a:pt x="26" y="17"/>
                  </a:cubicBezTo>
                  <a:cubicBezTo>
                    <a:pt x="26" y="6"/>
                    <a:pt x="26" y="6"/>
                    <a:pt x="26" y="6"/>
                  </a:cubicBezTo>
                  <a:cubicBezTo>
                    <a:pt x="26" y="3"/>
                    <a:pt x="29" y="0"/>
                    <a:pt x="32" y="0"/>
                  </a:cubicBezTo>
                  <a:cubicBezTo>
                    <a:pt x="69" y="0"/>
                    <a:pt x="69" y="0"/>
                    <a:pt x="69" y="0"/>
                  </a:cubicBezTo>
                  <a:cubicBezTo>
                    <a:pt x="73" y="0"/>
                    <a:pt x="75" y="3"/>
                    <a:pt x="75" y="6"/>
                  </a:cubicBezTo>
                  <a:close/>
                  <a:moveTo>
                    <a:pt x="72" y="36"/>
                  </a:moveTo>
                  <a:cubicBezTo>
                    <a:pt x="72" y="6"/>
                    <a:pt x="72" y="6"/>
                    <a:pt x="72" y="6"/>
                  </a:cubicBezTo>
                  <a:cubicBezTo>
                    <a:pt x="72" y="4"/>
                    <a:pt x="71" y="3"/>
                    <a:pt x="69" y="3"/>
                  </a:cubicBezTo>
                  <a:cubicBezTo>
                    <a:pt x="32" y="3"/>
                    <a:pt x="32" y="3"/>
                    <a:pt x="32" y="3"/>
                  </a:cubicBezTo>
                  <a:cubicBezTo>
                    <a:pt x="31" y="3"/>
                    <a:pt x="29" y="4"/>
                    <a:pt x="29" y="6"/>
                  </a:cubicBezTo>
                  <a:cubicBezTo>
                    <a:pt x="29" y="18"/>
                    <a:pt x="29" y="18"/>
                    <a:pt x="29" y="18"/>
                  </a:cubicBezTo>
                  <a:cubicBezTo>
                    <a:pt x="43" y="18"/>
                    <a:pt x="43" y="18"/>
                    <a:pt x="43" y="18"/>
                  </a:cubicBezTo>
                  <a:cubicBezTo>
                    <a:pt x="46" y="18"/>
                    <a:pt x="48" y="20"/>
                    <a:pt x="48" y="23"/>
                  </a:cubicBezTo>
                  <a:cubicBezTo>
                    <a:pt x="48" y="22"/>
                    <a:pt x="48" y="22"/>
                    <a:pt x="48" y="21"/>
                  </a:cubicBezTo>
                  <a:cubicBezTo>
                    <a:pt x="65" y="21"/>
                    <a:pt x="65" y="21"/>
                    <a:pt x="65" y="21"/>
                  </a:cubicBezTo>
                  <a:cubicBezTo>
                    <a:pt x="65" y="21"/>
                    <a:pt x="66" y="22"/>
                    <a:pt x="66" y="22"/>
                  </a:cubicBezTo>
                  <a:cubicBezTo>
                    <a:pt x="66" y="23"/>
                    <a:pt x="65" y="23"/>
                    <a:pt x="65" y="23"/>
                  </a:cubicBezTo>
                  <a:cubicBezTo>
                    <a:pt x="48" y="23"/>
                    <a:pt x="48" y="23"/>
                    <a:pt x="48" y="23"/>
                  </a:cubicBezTo>
                  <a:cubicBezTo>
                    <a:pt x="48" y="30"/>
                    <a:pt x="48" y="30"/>
                    <a:pt x="48" y="30"/>
                  </a:cubicBezTo>
                  <a:cubicBezTo>
                    <a:pt x="65" y="30"/>
                    <a:pt x="65" y="30"/>
                    <a:pt x="65" y="30"/>
                  </a:cubicBezTo>
                  <a:cubicBezTo>
                    <a:pt x="65" y="30"/>
                    <a:pt x="66" y="31"/>
                    <a:pt x="66" y="31"/>
                  </a:cubicBezTo>
                  <a:cubicBezTo>
                    <a:pt x="66" y="32"/>
                    <a:pt x="65" y="32"/>
                    <a:pt x="65" y="32"/>
                  </a:cubicBezTo>
                  <a:cubicBezTo>
                    <a:pt x="48" y="32"/>
                    <a:pt x="48" y="32"/>
                    <a:pt x="48" y="32"/>
                  </a:cubicBezTo>
                  <a:cubicBezTo>
                    <a:pt x="48" y="39"/>
                    <a:pt x="48" y="39"/>
                    <a:pt x="48" y="39"/>
                  </a:cubicBezTo>
                  <a:cubicBezTo>
                    <a:pt x="55" y="39"/>
                    <a:pt x="55" y="39"/>
                    <a:pt x="55" y="39"/>
                  </a:cubicBezTo>
                  <a:cubicBezTo>
                    <a:pt x="55" y="39"/>
                    <a:pt x="56" y="39"/>
                    <a:pt x="56" y="39"/>
                  </a:cubicBezTo>
                  <a:cubicBezTo>
                    <a:pt x="66" y="48"/>
                    <a:pt x="66" y="48"/>
                    <a:pt x="66" y="48"/>
                  </a:cubicBezTo>
                  <a:cubicBezTo>
                    <a:pt x="63" y="41"/>
                    <a:pt x="63" y="41"/>
                    <a:pt x="63" y="41"/>
                  </a:cubicBezTo>
                  <a:cubicBezTo>
                    <a:pt x="63" y="40"/>
                    <a:pt x="63" y="40"/>
                    <a:pt x="63" y="40"/>
                  </a:cubicBezTo>
                  <a:cubicBezTo>
                    <a:pt x="63" y="39"/>
                    <a:pt x="64" y="39"/>
                    <a:pt x="64" y="39"/>
                  </a:cubicBezTo>
                  <a:cubicBezTo>
                    <a:pt x="69" y="39"/>
                    <a:pt x="69" y="39"/>
                    <a:pt x="69" y="39"/>
                  </a:cubicBezTo>
                  <a:cubicBezTo>
                    <a:pt x="71" y="39"/>
                    <a:pt x="72" y="38"/>
                    <a:pt x="72" y="36"/>
                  </a:cubicBezTo>
                  <a:close/>
                  <a:moveTo>
                    <a:pt x="46" y="53"/>
                  </a:moveTo>
                  <a:cubicBezTo>
                    <a:pt x="46" y="23"/>
                    <a:pt x="46" y="23"/>
                    <a:pt x="46" y="23"/>
                  </a:cubicBezTo>
                  <a:cubicBezTo>
                    <a:pt x="46" y="21"/>
                    <a:pt x="45" y="20"/>
                    <a:pt x="43" y="20"/>
                  </a:cubicBezTo>
                  <a:cubicBezTo>
                    <a:pt x="6" y="20"/>
                    <a:pt x="6" y="20"/>
                    <a:pt x="6" y="20"/>
                  </a:cubicBezTo>
                  <a:cubicBezTo>
                    <a:pt x="4" y="20"/>
                    <a:pt x="3" y="21"/>
                    <a:pt x="3" y="23"/>
                  </a:cubicBezTo>
                  <a:cubicBezTo>
                    <a:pt x="3" y="53"/>
                    <a:pt x="3" y="53"/>
                    <a:pt x="3" y="53"/>
                  </a:cubicBezTo>
                  <a:cubicBezTo>
                    <a:pt x="3" y="55"/>
                    <a:pt x="4" y="56"/>
                    <a:pt x="6" y="56"/>
                  </a:cubicBezTo>
                  <a:cubicBezTo>
                    <a:pt x="12" y="56"/>
                    <a:pt x="12" y="56"/>
                    <a:pt x="12" y="56"/>
                  </a:cubicBezTo>
                  <a:cubicBezTo>
                    <a:pt x="12" y="56"/>
                    <a:pt x="12" y="56"/>
                    <a:pt x="12" y="56"/>
                  </a:cubicBezTo>
                  <a:cubicBezTo>
                    <a:pt x="13" y="57"/>
                    <a:pt x="13" y="57"/>
                    <a:pt x="13" y="57"/>
                  </a:cubicBezTo>
                  <a:cubicBezTo>
                    <a:pt x="9" y="65"/>
                    <a:pt x="9" y="65"/>
                    <a:pt x="9" y="65"/>
                  </a:cubicBezTo>
                  <a:cubicBezTo>
                    <a:pt x="20" y="56"/>
                    <a:pt x="20" y="56"/>
                    <a:pt x="20" y="56"/>
                  </a:cubicBezTo>
                  <a:cubicBezTo>
                    <a:pt x="20" y="56"/>
                    <a:pt x="20" y="56"/>
                    <a:pt x="20" y="56"/>
                  </a:cubicBezTo>
                  <a:cubicBezTo>
                    <a:pt x="43" y="56"/>
                    <a:pt x="43" y="56"/>
                    <a:pt x="43" y="56"/>
                  </a:cubicBezTo>
                  <a:cubicBezTo>
                    <a:pt x="45" y="56"/>
                    <a:pt x="46" y="55"/>
                    <a:pt x="46" y="53"/>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247" name="Freeform 10">
              <a:extLst>
                <a:ext uri="{FF2B5EF4-FFF2-40B4-BE49-F238E27FC236}">
                  <a16:creationId xmlns:a16="http://schemas.microsoft.com/office/drawing/2014/main" id="{5A029115-0749-421B-BAAE-348127AAE535}"/>
                </a:ext>
              </a:extLst>
            </p:cNvPr>
            <p:cNvSpPr>
              <a:spLocks noEditPoints="1"/>
            </p:cNvSpPr>
            <p:nvPr/>
          </p:nvSpPr>
          <p:spPr bwMode="auto">
            <a:xfrm>
              <a:off x="6041483" y="2742922"/>
              <a:ext cx="365791" cy="365791"/>
            </a:xfrm>
            <a:custGeom>
              <a:avLst/>
              <a:gdLst>
                <a:gd name="T0" fmla="*/ 0 w 66"/>
                <a:gd name="T1" fmla="*/ 33 h 66"/>
                <a:gd name="T2" fmla="*/ 66 w 66"/>
                <a:gd name="T3" fmla="*/ 33 h 66"/>
                <a:gd name="T4" fmla="*/ 50 w 66"/>
                <a:gd name="T5" fmla="*/ 32 h 66"/>
                <a:gd name="T6" fmla="*/ 63 w 66"/>
                <a:gd name="T7" fmla="*/ 32 h 66"/>
                <a:gd name="T8" fmla="*/ 48 w 66"/>
                <a:gd name="T9" fmla="*/ 32 h 66"/>
                <a:gd name="T10" fmla="*/ 34 w 66"/>
                <a:gd name="T11" fmla="*/ 18 h 66"/>
                <a:gd name="T12" fmla="*/ 48 w 66"/>
                <a:gd name="T13" fmla="*/ 32 h 66"/>
                <a:gd name="T14" fmla="*/ 34 w 66"/>
                <a:gd name="T15" fmla="*/ 3 h 66"/>
                <a:gd name="T16" fmla="*/ 34 w 66"/>
                <a:gd name="T17" fmla="*/ 16 h 66"/>
                <a:gd name="T18" fmla="*/ 20 w 66"/>
                <a:gd name="T19" fmla="*/ 18 h 66"/>
                <a:gd name="T20" fmla="*/ 32 w 66"/>
                <a:gd name="T21" fmla="*/ 16 h 66"/>
                <a:gd name="T22" fmla="*/ 32 w 66"/>
                <a:gd name="T23" fmla="*/ 32 h 66"/>
                <a:gd name="T24" fmla="*/ 19 w 66"/>
                <a:gd name="T25" fmla="*/ 20 h 66"/>
                <a:gd name="T26" fmla="*/ 16 w 66"/>
                <a:gd name="T27" fmla="*/ 32 h 66"/>
                <a:gd name="T28" fmla="*/ 17 w 66"/>
                <a:gd name="T29" fmla="*/ 21 h 66"/>
                <a:gd name="T30" fmla="*/ 16 w 66"/>
                <a:gd name="T31" fmla="*/ 34 h 66"/>
                <a:gd name="T32" fmla="*/ 3 w 66"/>
                <a:gd name="T33" fmla="*/ 34 h 66"/>
                <a:gd name="T34" fmla="*/ 18 w 66"/>
                <a:gd name="T35" fmla="*/ 34 h 66"/>
                <a:gd name="T36" fmla="*/ 32 w 66"/>
                <a:gd name="T37" fmla="*/ 48 h 66"/>
                <a:gd name="T38" fmla="*/ 18 w 66"/>
                <a:gd name="T39" fmla="*/ 34 h 66"/>
                <a:gd name="T40" fmla="*/ 32 w 66"/>
                <a:gd name="T41" fmla="*/ 63 h 66"/>
                <a:gd name="T42" fmla="*/ 32 w 66"/>
                <a:gd name="T43" fmla="*/ 50 h 66"/>
                <a:gd name="T44" fmla="*/ 46 w 66"/>
                <a:gd name="T45" fmla="*/ 49 h 66"/>
                <a:gd name="T46" fmla="*/ 34 w 66"/>
                <a:gd name="T47" fmla="*/ 50 h 66"/>
                <a:gd name="T48" fmla="*/ 34 w 66"/>
                <a:gd name="T49" fmla="*/ 34 h 66"/>
                <a:gd name="T50" fmla="*/ 46 w 66"/>
                <a:gd name="T51" fmla="*/ 47 h 66"/>
                <a:gd name="T52" fmla="*/ 50 w 66"/>
                <a:gd name="T53" fmla="*/ 34 h 66"/>
                <a:gd name="T54" fmla="*/ 48 w 66"/>
                <a:gd name="T55" fmla="*/ 46 h 66"/>
                <a:gd name="T56" fmla="*/ 48 w 66"/>
                <a:gd name="T57" fmla="*/ 18 h 66"/>
                <a:gd name="T58" fmla="*/ 62 w 66"/>
                <a:gd name="T59" fmla="*/ 26 h 66"/>
                <a:gd name="T60" fmla="*/ 18 w 66"/>
                <a:gd name="T61" fmla="*/ 18 h 66"/>
                <a:gd name="T62" fmla="*/ 26 w 66"/>
                <a:gd name="T63" fmla="*/ 4 h 66"/>
                <a:gd name="T64" fmla="*/ 18 w 66"/>
                <a:gd name="T65" fmla="*/ 48 h 66"/>
                <a:gd name="T66" fmla="*/ 4 w 66"/>
                <a:gd name="T67" fmla="*/ 40 h 66"/>
                <a:gd name="T68" fmla="*/ 48 w 66"/>
                <a:gd name="T69" fmla="*/ 48 h 66"/>
                <a:gd name="T70" fmla="*/ 40 w 66"/>
                <a:gd name="T71" fmla="*/ 62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66" h="66">
                  <a:moveTo>
                    <a:pt x="33" y="0"/>
                  </a:moveTo>
                  <a:cubicBezTo>
                    <a:pt x="15" y="0"/>
                    <a:pt x="0" y="15"/>
                    <a:pt x="0" y="33"/>
                  </a:cubicBezTo>
                  <a:cubicBezTo>
                    <a:pt x="0" y="51"/>
                    <a:pt x="15" y="66"/>
                    <a:pt x="33" y="66"/>
                  </a:cubicBezTo>
                  <a:cubicBezTo>
                    <a:pt x="51" y="66"/>
                    <a:pt x="66" y="51"/>
                    <a:pt x="66" y="33"/>
                  </a:cubicBezTo>
                  <a:cubicBezTo>
                    <a:pt x="66" y="15"/>
                    <a:pt x="51" y="0"/>
                    <a:pt x="33" y="0"/>
                  </a:cubicBezTo>
                  <a:close/>
                  <a:moveTo>
                    <a:pt x="50" y="32"/>
                  </a:moveTo>
                  <a:cubicBezTo>
                    <a:pt x="50" y="28"/>
                    <a:pt x="49" y="24"/>
                    <a:pt x="48" y="21"/>
                  </a:cubicBezTo>
                  <a:cubicBezTo>
                    <a:pt x="56" y="23"/>
                    <a:pt x="62" y="27"/>
                    <a:pt x="63" y="32"/>
                  </a:cubicBezTo>
                  <a:lnTo>
                    <a:pt x="50" y="32"/>
                  </a:lnTo>
                  <a:close/>
                  <a:moveTo>
                    <a:pt x="48" y="32"/>
                  </a:moveTo>
                  <a:cubicBezTo>
                    <a:pt x="34" y="32"/>
                    <a:pt x="34" y="32"/>
                    <a:pt x="34" y="32"/>
                  </a:cubicBezTo>
                  <a:cubicBezTo>
                    <a:pt x="34" y="18"/>
                    <a:pt x="34" y="18"/>
                    <a:pt x="34" y="18"/>
                  </a:cubicBezTo>
                  <a:cubicBezTo>
                    <a:pt x="38" y="18"/>
                    <a:pt x="42" y="19"/>
                    <a:pt x="46" y="20"/>
                  </a:cubicBezTo>
                  <a:cubicBezTo>
                    <a:pt x="47" y="24"/>
                    <a:pt x="48" y="28"/>
                    <a:pt x="48" y="32"/>
                  </a:cubicBezTo>
                  <a:close/>
                  <a:moveTo>
                    <a:pt x="34" y="16"/>
                  </a:moveTo>
                  <a:cubicBezTo>
                    <a:pt x="34" y="3"/>
                    <a:pt x="34" y="3"/>
                    <a:pt x="34" y="3"/>
                  </a:cubicBezTo>
                  <a:cubicBezTo>
                    <a:pt x="39" y="4"/>
                    <a:pt x="43" y="10"/>
                    <a:pt x="46" y="18"/>
                  </a:cubicBezTo>
                  <a:cubicBezTo>
                    <a:pt x="42" y="17"/>
                    <a:pt x="38" y="16"/>
                    <a:pt x="34" y="16"/>
                  </a:cubicBezTo>
                  <a:close/>
                  <a:moveTo>
                    <a:pt x="32" y="16"/>
                  </a:moveTo>
                  <a:cubicBezTo>
                    <a:pt x="28" y="16"/>
                    <a:pt x="24" y="17"/>
                    <a:pt x="20" y="18"/>
                  </a:cubicBezTo>
                  <a:cubicBezTo>
                    <a:pt x="22" y="10"/>
                    <a:pt x="27" y="4"/>
                    <a:pt x="32" y="3"/>
                  </a:cubicBezTo>
                  <a:lnTo>
                    <a:pt x="32" y="16"/>
                  </a:lnTo>
                  <a:close/>
                  <a:moveTo>
                    <a:pt x="32" y="18"/>
                  </a:moveTo>
                  <a:cubicBezTo>
                    <a:pt x="32" y="32"/>
                    <a:pt x="32" y="32"/>
                    <a:pt x="32" y="32"/>
                  </a:cubicBezTo>
                  <a:cubicBezTo>
                    <a:pt x="18" y="32"/>
                    <a:pt x="18" y="32"/>
                    <a:pt x="18" y="32"/>
                  </a:cubicBezTo>
                  <a:cubicBezTo>
                    <a:pt x="18" y="28"/>
                    <a:pt x="18" y="24"/>
                    <a:pt x="19" y="20"/>
                  </a:cubicBezTo>
                  <a:cubicBezTo>
                    <a:pt x="23" y="19"/>
                    <a:pt x="27" y="18"/>
                    <a:pt x="32" y="18"/>
                  </a:cubicBezTo>
                  <a:close/>
                  <a:moveTo>
                    <a:pt x="16" y="32"/>
                  </a:moveTo>
                  <a:cubicBezTo>
                    <a:pt x="3" y="32"/>
                    <a:pt x="3" y="32"/>
                    <a:pt x="3" y="32"/>
                  </a:cubicBezTo>
                  <a:cubicBezTo>
                    <a:pt x="4" y="27"/>
                    <a:pt x="9" y="23"/>
                    <a:pt x="17" y="21"/>
                  </a:cubicBezTo>
                  <a:cubicBezTo>
                    <a:pt x="16" y="24"/>
                    <a:pt x="16" y="28"/>
                    <a:pt x="16" y="32"/>
                  </a:cubicBezTo>
                  <a:close/>
                  <a:moveTo>
                    <a:pt x="16" y="34"/>
                  </a:moveTo>
                  <a:cubicBezTo>
                    <a:pt x="16" y="38"/>
                    <a:pt x="16" y="42"/>
                    <a:pt x="17" y="46"/>
                  </a:cubicBezTo>
                  <a:cubicBezTo>
                    <a:pt x="9" y="44"/>
                    <a:pt x="4" y="39"/>
                    <a:pt x="3" y="34"/>
                  </a:cubicBezTo>
                  <a:lnTo>
                    <a:pt x="16" y="34"/>
                  </a:lnTo>
                  <a:close/>
                  <a:moveTo>
                    <a:pt x="18" y="34"/>
                  </a:moveTo>
                  <a:cubicBezTo>
                    <a:pt x="32" y="34"/>
                    <a:pt x="32" y="34"/>
                    <a:pt x="32" y="34"/>
                  </a:cubicBezTo>
                  <a:cubicBezTo>
                    <a:pt x="32" y="48"/>
                    <a:pt x="32" y="48"/>
                    <a:pt x="32" y="48"/>
                  </a:cubicBezTo>
                  <a:cubicBezTo>
                    <a:pt x="27" y="48"/>
                    <a:pt x="23" y="48"/>
                    <a:pt x="19" y="47"/>
                  </a:cubicBezTo>
                  <a:cubicBezTo>
                    <a:pt x="18" y="43"/>
                    <a:pt x="18" y="39"/>
                    <a:pt x="18" y="34"/>
                  </a:cubicBezTo>
                  <a:close/>
                  <a:moveTo>
                    <a:pt x="32" y="50"/>
                  </a:moveTo>
                  <a:cubicBezTo>
                    <a:pt x="32" y="63"/>
                    <a:pt x="32" y="63"/>
                    <a:pt x="32" y="63"/>
                  </a:cubicBezTo>
                  <a:cubicBezTo>
                    <a:pt x="27" y="62"/>
                    <a:pt x="22" y="57"/>
                    <a:pt x="20" y="49"/>
                  </a:cubicBezTo>
                  <a:cubicBezTo>
                    <a:pt x="24" y="50"/>
                    <a:pt x="28" y="50"/>
                    <a:pt x="32" y="50"/>
                  </a:cubicBezTo>
                  <a:close/>
                  <a:moveTo>
                    <a:pt x="34" y="50"/>
                  </a:moveTo>
                  <a:cubicBezTo>
                    <a:pt x="38" y="50"/>
                    <a:pt x="42" y="50"/>
                    <a:pt x="46" y="49"/>
                  </a:cubicBezTo>
                  <a:cubicBezTo>
                    <a:pt x="43" y="57"/>
                    <a:pt x="39" y="62"/>
                    <a:pt x="34" y="63"/>
                  </a:cubicBezTo>
                  <a:lnTo>
                    <a:pt x="34" y="50"/>
                  </a:lnTo>
                  <a:close/>
                  <a:moveTo>
                    <a:pt x="34" y="48"/>
                  </a:moveTo>
                  <a:cubicBezTo>
                    <a:pt x="34" y="34"/>
                    <a:pt x="34" y="34"/>
                    <a:pt x="34" y="34"/>
                  </a:cubicBezTo>
                  <a:cubicBezTo>
                    <a:pt x="48" y="34"/>
                    <a:pt x="48" y="34"/>
                    <a:pt x="48" y="34"/>
                  </a:cubicBezTo>
                  <a:cubicBezTo>
                    <a:pt x="48" y="39"/>
                    <a:pt x="47" y="43"/>
                    <a:pt x="46" y="47"/>
                  </a:cubicBezTo>
                  <a:cubicBezTo>
                    <a:pt x="42" y="48"/>
                    <a:pt x="38" y="48"/>
                    <a:pt x="34" y="48"/>
                  </a:cubicBezTo>
                  <a:close/>
                  <a:moveTo>
                    <a:pt x="50" y="34"/>
                  </a:moveTo>
                  <a:cubicBezTo>
                    <a:pt x="63" y="34"/>
                    <a:pt x="63" y="34"/>
                    <a:pt x="63" y="34"/>
                  </a:cubicBezTo>
                  <a:cubicBezTo>
                    <a:pt x="62" y="39"/>
                    <a:pt x="56" y="44"/>
                    <a:pt x="48" y="46"/>
                  </a:cubicBezTo>
                  <a:cubicBezTo>
                    <a:pt x="49" y="42"/>
                    <a:pt x="50" y="38"/>
                    <a:pt x="50" y="34"/>
                  </a:cubicBezTo>
                  <a:close/>
                  <a:moveTo>
                    <a:pt x="48" y="18"/>
                  </a:moveTo>
                  <a:cubicBezTo>
                    <a:pt x="46" y="12"/>
                    <a:pt x="43" y="7"/>
                    <a:pt x="40" y="4"/>
                  </a:cubicBezTo>
                  <a:cubicBezTo>
                    <a:pt x="51" y="7"/>
                    <a:pt x="59" y="15"/>
                    <a:pt x="62" y="26"/>
                  </a:cubicBezTo>
                  <a:cubicBezTo>
                    <a:pt x="59" y="23"/>
                    <a:pt x="54" y="20"/>
                    <a:pt x="48" y="18"/>
                  </a:cubicBezTo>
                  <a:close/>
                  <a:moveTo>
                    <a:pt x="18" y="18"/>
                  </a:moveTo>
                  <a:cubicBezTo>
                    <a:pt x="12" y="20"/>
                    <a:pt x="7" y="23"/>
                    <a:pt x="4" y="26"/>
                  </a:cubicBezTo>
                  <a:cubicBezTo>
                    <a:pt x="6" y="15"/>
                    <a:pt x="15" y="7"/>
                    <a:pt x="26" y="4"/>
                  </a:cubicBezTo>
                  <a:cubicBezTo>
                    <a:pt x="22" y="7"/>
                    <a:pt x="19" y="12"/>
                    <a:pt x="18" y="18"/>
                  </a:cubicBezTo>
                  <a:close/>
                  <a:moveTo>
                    <a:pt x="18" y="48"/>
                  </a:moveTo>
                  <a:cubicBezTo>
                    <a:pt x="19" y="55"/>
                    <a:pt x="22" y="59"/>
                    <a:pt x="26" y="62"/>
                  </a:cubicBezTo>
                  <a:cubicBezTo>
                    <a:pt x="15" y="60"/>
                    <a:pt x="6" y="51"/>
                    <a:pt x="4" y="40"/>
                  </a:cubicBezTo>
                  <a:cubicBezTo>
                    <a:pt x="7" y="44"/>
                    <a:pt x="12" y="47"/>
                    <a:pt x="18" y="48"/>
                  </a:cubicBezTo>
                  <a:close/>
                  <a:moveTo>
                    <a:pt x="48" y="48"/>
                  </a:moveTo>
                  <a:cubicBezTo>
                    <a:pt x="54" y="47"/>
                    <a:pt x="59" y="44"/>
                    <a:pt x="62" y="40"/>
                  </a:cubicBezTo>
                  <a:cubicBezTo>
                    <a:pt x="59" y="51"/>
                    <a:pt x="51" y="60"/>
                    <a:pt x="40" y="62"/>
                  </a:cubicBezTo>
                  <a:cubicBezTo>
                    <a:pt x="43" y="59"/>
                    <a:pt x="46" y="55"/>
                    <a:pt x="48" y="48"/>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248" name="Freeform 16">
              <a:extLst>
                <a:ext uri="{FF2B5EF4-FFF2-40B4-BE49-F238E27FC236}">
                  <a16:creationId xmlns:a16="http://schemas.microsoft.com/office/drawing/2014/main" id="{A0B47EC6-D859-45AC-B2A1-08B263333CE2}"/>
                </a:ext>
              </a:extLst>
            </p:cNvPr>
            <p:cNvSpPr>
              <a:spLocks noEditPoints="1"/>
            </p:cNvSpPr>
            <p:nvPr/>
          </p:nvSpPr>
          <p:spPr bwMode="auto">
            <a:xfrm>
              <a:off x="7671100" y="2454616"/>
              <a:ext cx="247650" cy="273050"/>
            </a:xfrm>
            <a:custGeom>
              <a:avLst/>
              <a:gdLst>
                <a:gd name="T0" fmla="*/ 33 w 66"/>
                <a:gd name="T1" fmla="*/ 0 h 73"/>
                <a:gd name="T2" fmla="*/ 26 w 66"/>
                <a:gd name="T3" fmla="*/ 6 h 73"/>
                <a:gd name="T4" fmla="*/ 39 w 66"/>
                <a:gd name="T5" fmla="*/ 7 h 73"/>
                <a:gd name="T6" fmla="*/ 28 w 66"/>
                <a:gd name="T7" fmla="*/ 5 h 73"/>
                <a:gd name="T8" fmla="*/ 33 w 66"/>
                <a:gd name="T9" fmla="*/ 1 h 73"/>
                <a:gd name="T10" fmla="*/ 28 w 66"/>
                <a:gd name="T11" fmla="*/ 5 h 73"/>
                <a:gd name="T12" fmla="*/ 50 w 66"/>
                <a:gd name="T13" fmla="*/ 13 h 73"/>
                <a:gd name="T14" fmla="*/ 55 w 66"/>
                <a:gd name="T15" fmla="*/ 15 h 73"/>
                <a:gd name="T16" fmla="*/ 54 w 66"/>
                <a:gd name="T17" fmla="*/ 8 h 73"/>
                <a:gd name="T18" fmla="*/ 45 w 66"/>
                <a:gd name="T19" fmla="*/ 8 h 73"/>
                <a:gd name="T20" fmla="*/ 49 w 66"/>
                <a:gd name="T21" fmla="*/ 11 h 73"/>
                <a:gd name="T22" fmla="*/ 33 w 66"/>
                <a:gd name="T23" fmla="*/ 7 h 73"/>
                <a:gd name="T24" fmla="*/ 17 w 66"/>
                <a:gd name="T25" fmla="*/ 12 h 73"/>
                <a:gd name="T26" fmla="*/ 21 w 66"/>
                <a:gd name="T27" fmla="*/ 8 h 73"/>
                <a:gd name="T28" fmla="*/ 14 w 66"/>
                <a:gd name="T29" fmla="*/ 6 h 73"/>
                <a:gd name="T30" fmla="*/ 10 w 66"/>
                <a:gd name="T31" fmla="*/ 15 h 73"/>
                <a:gd name="T32" fmla="*/ 15 w 66"/>
                <a:gd name="T33" fmla="*/ 12 h 73"/>
                <a:gd name="T34" fmla="*/ 15 w 66"/>
                <a:gd name="T35" fmla="*/ 13 h 73"/>
                <a:gd name="T36" fmla="*/ 0 w 66"/>
                <a:gd name="T37" fmla="*/ 35 h 73"/>
                <a:gd name="T38" fmla="*/ 4 w 66"/>
                <a:gd name="T39" fmla="*/ 43 h 73"/>
                <a:gd name="T40" fmla="*/ 14 w 66"/>
                <a:gd name="T41" fmla="*/ 60 h 73"/>
                <a:gd name="T42" fmla="*/ 11 w 66"/>
                <a:gd name="T43" fmla="*/ 68 h 73"/>
                <a:gd name="T44" fmla="*/ 12 w 66"/>
                <a:gd name="T45" fmla="*/ 73 h 73"/>
                <a:gd name="T46" fmla="*/ 15 w 66"/>
                <a:gd name="T47" fmla="*/ 70 h 73"/>
                <a:gd name="T48" fmla="*/ 20 w 66"/>
                <a:gd name="T49" fmla="*/ 63 h 73"/>
                <a:gd name="T50" fmla="*/ 46 w 66"/>
                <a:gd name="T51" fmla="*/ 63 h 73"/>
                <a:gd name="T52" fmla="*/ 52 w 66"/>
                <a:gd name="T53" fmla="*/ 70 h 73"/>
                <a:gd name="T54" fmla="*/ 57 w 66"/>
                <a:gd name="T55" fmla="*/ 71 h 73"/>
                <a:gd name="T56" fmla="*/ 56 w 66"/>
                <a:gd name="T57" fmla="*/ 67 h 73"/>
                <a:gd name="T58" fmla="*/ 62 w 66"/>
                <a:gd name="T59" fmla="*/ 43 h 73"/>
                <a:gd name="T60" fmla="*/ 66 w 66"/>
                <a:gd name="T61" fmla="*/ 35 h 73"/>
                <a:gd name="T62" fmla="*/ 2 w 66"/>
                <a:gd name="T63" fmla="*/ 38 h 73"/>
                <a:gd name="T64" fmla="*/ 3 w 66"/>
                <a:gd name="T65" fmla="*/ 32 h 73"/>
                <a:gd name="T66" fmla="*/ 3 w 66"/>
                <a:gd name="T67" fmla="*/ 41 h 73"/>
                <a:gd name="T68" fmla="*/ 47 w 66"/>
                <a:gd name="T69" fmla="*/ 8 h 73"/>
                <a:gd name="T70" fmla="*/ 53 w 66"/>
                <a:gd name="T71" fmla="*/ 10 h 73"/>
                <a:gd name="T72" fmla="*/ 47 w 66"/>
                <a:gd name="T73" fmla="*/ 8 h 73"/>
                <a:gd name="T74" fmla="*/ 12 w 66"/>
                <a:gd name="T75" fmla="*/ 10 h 73"/>
                <a:gd name="T76" fmla="*/ 17 w 66"/>
                <a:gd name="T77" fmla="*/ 7 h 73"/>
                <a:gd name="T78" fmla="*/ 11 w 66"/>
                <a:gd name="T79" fmla="*/ 13 h 73"/>
                <a:gd name="T80" fmla="*/ 12 w 66"/>
                <a:gd name="T81" fmla="*/ 66 h 73"/>
                <a:gd name="T82" fmla="*/ 17 w 66"/>
                <a:gd name="T83" fmla="*/ 64 h 73"/>
                <a:gd name="T84" fmla="*/ 53 w 66"/>
                <a:gd name="T85" fmla="*/ 66 h 73"/>
                <a:gd name="T86" fmla="*/ 48 w 66"/>
                <a:gd name="T87" fmla="*/ 64 h 73"/>
                <a:gd name="T88" fmla="*/ 53 w 66"/>
                <a:gd name="T89" fmla="*/ 66 h 73"/>
                <a:gd name="T90" fmla="*/ 6 w 66"/>
                <a:gd name="T91" fmla="*/ 37 h 73"/>
                <a:gd name="T92" fmla="*/ 60 w 66"/>
                <a:gd name="T93" fmla="*/ 37 h 73"/>
                <a:gd name="T94" fmla="*/ 64 w 66"/>
                <a:gd name="T95" fmla="*/ 38 h 73"/>
                <a:gd name="T96" fmla="*/ 62 w 66"/>
                <a:gd name="T97" fmla="*/ 37 h 73"/>
                <a:gd name="T98" fmla="*/ 64 w 66"/>
                <a:gd name="T99" fmla="*/ 35 h 73"/>
                <a:gd name="T100" fmla="*/ 33 w 66"/>
                <a:gd name="T101" fmla="*/ 12 h 73"/>
                <a:gd name="T102" fmla="*/ 33 w 66"/>
                <a:gd name="T103" fmla="*/ 61 h 73"/>
                <a:gd name="T104" fmla="*/ 33 w 66"/>
                <a:gd name="T105" fmla="*/ 12 h 73"/>
                <a:gd name="T106" fmla="*/ 10 w 66"/>
                <a:gd name="T107" fmla="*/ 37 h 73"/>
                <a:gd name="T108" fmla="*/ 56 w 66"/>
                <a:gd name="T109" fmla="*/ 37 h 73"/>
                <a:gd name="T110" fmla="*/ 36 w 66"/>
                <a:gd name="T111" fmla="*/ 35 h 73"/>
                <a:gd name="T112" fmla="*/ 49 w 66"/>
                <a:gd name="T113" fmla="*/ 38 h 73"/>
                <a:gd name="T114" fmla="*/ 32 w 66"/>
                <a:gd name="T115" fmla="*/ 40 h 73"/>
                <a:gd name="T116" fmla="*/ 31 w 66"/>
                <a:gd name="T117" fmla="*/ 32 h 73"/>
                <a:gd name="T118" fmla="*/ 34 w 66"/>
                <a:gd name="T119" fmla="*/ 16 h 73"/>
                <a:gd name="T120" fmla="*/ 36 w 66"/>
                <a:gd name="T121" fmla="*/ 35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66" h="73">
                  <a:moveTo>
                    <a:pt x="39" y="6"/>
                  </a:moveTo>
                  <a:cubicBezTo>
                    <a:pt x="39" y="2"/>
                    <a:pt x="37" y="0"/>
                    <a:pt x="33" y="0"/>
                  </a:cubicBezTo>
                  <a:cubicBezTo>
                    <a:pt x="32" y="0"/>
                    <a:pt x="32" y="0"/>
                    <a:pt x="32" y="0"/>
                  </a:cubicBezTo>
                  <a:cubicBezTo>
                    <a:pt x="29" y="0"/>
                    <a:pt x="26" y="2"/>
                    <a:pt x="26" y="6"/>
                  </a:cubicBezTo>
                  <a:cubicBezTo>
                    <a:pt x="26" y="7"/>
                    <a:pt x="26" y="7"/>
                    <a:pt x="26" y="7"/>
                  </a:cubicBezTo>
                  <a:cubicBezTo>
                    <a:pt x="39" y="7"/>
                    <a:pt x="39" y="7"/>
                    <a:pt x="39" y="7"/>
                  </a:cubicBezTo>
                  <a:lnTo>
                    <a:pt x="39" y="6"/>
                  </a:lnTo>
                  <a:close/>
                  <a:moveTo>
                    <a:pt x="28" y="5"/>
                  </a:moveTo>
                  <a:cubicBezTo>
                    <a:pt x="28" y="3"/>
                    <a:pt x="30" y="1"/>
                    <a:pt x="32" y="1"/>
                  </a:cubicBezTo>
                  <a:cubicBezTo>
                    <a:pt x="33" y="1"/>
                    <a:pt x="33" y="1"/>
                    <a:pt x="33" y="1"/>
                  </a:cubicBezTo>
                  <a:cubicBezTo>
                    <a:pt x="35" y="1"/>
                    <a:pt x="37" y="3"/>
                    <a:pt x="38" y="5"/>
                  </a:cubicBezTo>
                  <a:lnTo>
                    <a:pt x="28" y="5"/>
                  </a:lnTo>
                  <a:close/>
                  <a:moveTo>
                    <a:pt x="62" y="30"/>
                  </a:moveTo>
                  <a:cubicBezTo>
                    <a:pt x="60" y="23"/>
                    <a:pt x="56" y="17"/>
                    <a:pt x="50" y="13"/>
                  </a:cubicBezTo>
                  <a:cubicBezTo>
                    <a:pt x="50" y="12"/>
                    <a:pt x="50" y="12"/>
                    <a:pt x="50" y="12"/>
                  </a:cubicBezTo>
                  <a:cubicBezTo>
                    <a:pt x="55" y="15"/>
                    <a:pt x="55" y="15"/>
                    <a:pt x="55" y="15"/>
                  </a:cubicBezTo>
                  <a:cubicBezTo>
                    <a:pt x="55" y="15"/>
                    <a:pt x="55" y="15"/>
                    <a:pt x="55" y="15"/>
                  </a:cubicBezTo>
                  <a:cubicBezTo>
                    <a:pt x="57" y="13"/>
                    <a:pt x="56" y="10"/>
                    <a:pt x="54" y="8"/>
                  </a:cubicBezTo>
                  <a:cubicBezTo>
                    <a:pt x="51" y="6"/>
                    <a:pt x="51" y="6"/>
                    <a:pt x="51" y="6"/>
                  </a:cubicBezTo>
                  <a:cubicBezTo>
                    <a:pt x="49" y="5"/>
                    <a:pt x="46" y="6"/>
                    <a:pt x="45" y="8"/>
                  </a:cubicBezTo>
                  <a:cubicBezTo>
                    <a:pt x="44" y="8"/>
                    <a:pt x="44" y="8"/>
                    <a:pt x="44" y="8"/>
                  </a:cubicBezTo>
                  <a:cubicBezTo>
                    <a:pt x="49" y="11"/>
                    <a:pt x="49" y="11"/>
                    <a:pt x="49" y="11"/>
                  </a:cubicBezTo>
                  <a:cubicBezTo>
                    <a:pt x="49" y="12"/>
                    <a:pt x="49" y="12"/>
                    <a:pt x="49" y="12"/>
                  </a:cubicBezTo>
                  <a:cubicBezTo>
                    <a:pt x="44" y="9"/>
                    <a:pt x="39" y="7"/>
                    <a:pt x="33" y="7"/>
                  </a:cubicBezTo>
                  <a:cubicBezTo>
                    <a:pt x="27" y="7"/>
                    <a:pt x="21" y="9"/>
                    <a:pt x="17" y="12"/>
                  </a:cubicBezTo>
                  <a:cubicBezTo>
                    <a:pt x="17" y="12"/>
                    <a:pt x="17" y="12"/>
                    <a:pt x="17" y="12"/>
                  </a:cubicBezTo>
                  <a:cubicBezTo>
                    <a:pt x="17" y="11"/>
                    <a:pt x="17" y="11"/>
                    <a:pt x="17" y="11"/>
                  </a:cubicBezTo>
                  <a:cubicBezTo>
                    <a:pt x="21" y="8"/>
                    <a:pt x="21" y="8"/>
                    <a:pt x="21" y="8"/>
                  </a:cubicBezTo>
                  <a:cubicBezTo>
                    <a:pt x="21" y="8"/>
                    <a:pt x="21" y="8"/>
                    <a:pt x="21" y="8"/>
                  </a:cubicBezTo>
                  <a:cubicBezTo>
                    <a:pt x="20" y="6"/>
                    <a:pt x="17" y="5"/>
                    <a:pt x="14" y="6"/>
                  </a:cubicBezTo>
                  <a:cubicBezTo>
                    <a:pt x="11" y="8"/>
                    <a:pt x="11" y="8"/>
                    <a:pt x="11" y="8"/>
                  </a:cubicBezTo>
                  <a:cubicBezTo>
                    <a:pt x="9" y="10"/>
                    <a:pt x="9" y="13"/>
                    <a:pt x="10" y="15"/>
                  </a:cubicBezTo>
                  <a:cubicBezTo>
                    <a:pt x="11" y="15"/>
                    <a:pt x="11" y="15"/>
                    <a:pt x="11" y="15"/>
                  </a:cubicBezTo>
                  <a:cubicBezTo>
                    <a:pt x="15" y="12"/>
                    <a:pt x="15" y="12"/>
                    <a:pt x="15" y="12"/>
                  </a:cubicBezTo>
                  <a:cubicBezTo>
                    <a:pt x="15" y="13"/>
                    <a:pt x="15" y="13"/>
                    <a:pt x="15" y="13"/>
                  </a:cubicBezTo>
                  <a:cubicBezTo>
                    <a:pt x="15" y="13"/>
                    <a:pt x="15" y="13"/>
                    <a:pt x="15" y="13"/>
                  </a:cubicBezTo>
                  <a:cubicBezTo>
                    <a:pt x="10" y="17"/>
                    <a:pt x="5" y="23"/>
                    <a:pt x="4" y="30"/>
                  </a:cubicBezTo>
                  <a:cubicBezTo>
                    <a:pt x="2" y="31"/>
                    <a:pt x="0" y="33"/>
                    <a:pt x="0" y="35"/>
                  </a:cubicBezTo>
                  <a:cubicBezTo>
                    <a:pt x="0" y="38"/>
                    <a:pt x="0" y="38"/>
                    <a:pt x="0" y="38"/>
                  </a:cubicBezTo>
                  <a:cubicBezTo>
                    <a:pt x="0" y="41"/>
                    <a:pt x="2" y="43"/>
                    <a:pt x="4" y="43"/>
                  </a:cubicBezTo>
                  <a:cubicBezTo>
                    <a:pt x="5" y="50"/>
                    <a:pt x="9" y="56"/>
                    <a:pt x="14" y="60"/>
                  </a:cubicBezTo>
                  <a:cubicBezTo>
                    <a:pt x="14" y="60"/>
                    <a:pt x="14" y="60"/>
                    <a:pt x="14" y="60"/>
                  </a:cubicBezTo>
                  <a:cubicBezTo>
                    <a:pt x="10" y="67"/>
                    <a:pt x="10" y="67"/>
                    <a:pt x="10" y="67"/>
                  </a:cubicBezTo>
                  <a:cubicBezTo>
                    <a:pt x="11" y="68"/>
                    <a:pt x="11" y="68"/>
                    <a:pt x="11" y="68"/>
                  </a:cubicBezTo>
                  <a:cubicBezTo>
                    <a:pt x="9" y="71"/>
                    <a:pt x="9" y="71"/>
                    <a:pt x="9" y="71"/>
                  </a:cubicBezTo>
                  <a:cubicBezTo>
                    <a:pt x="12" y="73"/>
                    <a:pt x="12" y="73"/>
                    <a:pt x="12" y="73"/>
                  </a:cubicBezTo>
                  <a:cubicBezTo>
                    <a:pt x="14" y="70"/>
                    <a:pt x="14" y="70"/>
                    <a:pt x="14" y="70"/>
                  </a:cubicBezTo>
                  <a:cubicBezTo>
                    <a:pt x="15" y="70"/>
                    <a:pt x="15" y="70"/>
                    <a:pt x="15" y="70"/>
                  </a:cubicBezTo>
                  <a:cubicBezTo>
                    <a:pt x="20" y="63"/>
                    <a:pt x="20" y="63"/>
                    <a:pt x="20" y="63"/>
                  </a:cubicBezTo>
                  <a:cubicBezTo>
                    <a:pt x="20" y="63"/>
                    <a:pt x="20" y="63"/>
                    <a:pt x="20" y="63"/>
                  </a:cubicBezTo>
                  <a:cubicBezTo>
                    <a:pt x="24" y="65"/>
                    <a:pt x="28" y="66"/>
                    <a:pt x="33" y="66"/>
                  </a:cubicBezTo>
                  <a:cubicBezTo>
                    <a:pt x="37" y="66"/>
                    <a:pt x="42" y="65"/>
                    <a:pt x="46" y="63"/>
                  </a:cubicBezTo>
                  <a:cubicBezTo>
                    <a:pt x="50" y="70"/>
                    <a:pt x="50" y="70"/>
                    <a:pt x="50" y="70"/>
                  </a:cubicBezTo>
                  <a:cubicBezTo>
                    <a:pt x="52" y="70"/>
                    <a:pt x="52" y="70"/>
                    <a:pt x="52" y="70"/>
                  </a:cubicBezTo>
                  <a:cubicBezTo>
                    <a:pt x="54" y="73"/>
                    <a:pt x="54" y="73"/>
                    <a:pt x="54" y="73"/>
                  </a:cubicBezTo>
                  <a:cubicBezTo>
                    <a:pt x="57" y="71"/>
                    <a:pt x="57" y="71"/>
                    <a:pt x="57" y="71"/>
                  </a:cubicBezTo>
                  <a:cubicBezTo>
                    <a:pt x="55" y="68"/>
                    <a:pt x="55" y="68"/>
                    <a:pt x="55" y="68"/>
                  </a:cubicBezTo>
                  <a:cubicBezTo>
                    <a:pt x="56" y="67"/>
                    <a:pt x="56" y="67"/>
                    <a:pt x="56" y="67"/>
                  </a:cubicBezTo>
                  <a:cubicBezTo>
                    <a:pt x="51" y="60"/>
                    <a:pt x="51" y="60"/>
                    <a:pt x="51" y="60"/>
                  </a:cubicBezTo>
                  <a:cubicBezTo>
                    <a:pt x="57" y="56"/>
                    <a:pt x="60" y="50"/>
                    <a:pt x="62" y="43"/>
                  </a:cubicBezTo>
                  <a:cubicBezTo>
                    <a:pt x="64" y="43"/>
                    <a:pt x="66" y="41"/>
                    <a:pt x="66" y="38"/>
                  </a:cubicBezTo>
                  <a:cubicBezTo>
                    <a:pt x="66" y="35"/>
                    <a:pt x="66" y="35"/>
                    <a:pt x="66" y="35"/>
                  </a:cubicBezTo>
                  <a:cubicBezTo>
                    <a:pt x="66" y="33"/>
                    <a:pt x="64" y="31"/>
                    <a:pt x="62" y="30"/>
                  </a:cubicBezTo>
                  <a:close/>
                  <a:moveTo>
                    <a:pt x="2" y="38"/>
                  </a:moveTo>
                  <a:cubicBezTo>
                    <a:pt x="2" y="35"/>
                    <a:pt x="2" y="35"/>
                    <a:pt x="2" y="35"/>
                  </a:cubicBezTo>
                  <a:cubicBezTo>
                    <a:pt x="2" y="34"/>
                    <a:pt x="2" y="33"/>
                    <a:pt x="3" y="32"/>
                  </a:cubicBezTo>
                  <a:cubicBezTo>
                    <a:pt x="3" y="34"/>
                    <a:pt x="3" y="35"/>
                    <a:pt x="3" y="37"/>
                  </a:cubicBezTo>
                  <a:cubicBezTo>
                    <a:pt x="3" y="38"/>
                    <a:pt x="3" y="40"/>
                    <a:pt x="3" y="41"/>
                  </a:cubicBezTo>
                  <a:cubicBezTo>
                    <a:pt x="2" y="41"/>
                    <a:pt x="2" y="40"/>
                    <a:pt x="2" y="38"/>
                  </a:cubicBezTo>
                  <a:close/>
                  <a:moveTo>
                    <a:pt x="47" y="8"/>
                  </a:moveTo>
                  <a:cubicBezTo>
                    <a:pt x="48" y="7"/>
                    <a:pt x="49" y="7"/>
                    <a:pt x="50" y="8"/>
                  </a:cubicBezTo>
                  <a:cubicBezTo>
                    <a:pt x="53" y="10"/>
                    <a:pt x="53" y="10"/>
                    <a:pt x="53" y="10"/>
                  </a:cubicBezTo>
                  <a:cubicBezTo>
                    <a:pt x="54" y="10"/>
                    <a:pt x="55" y="12"/>
                    <a:pt x="54" y="13"/>
                  </a:cubicBezTo>
                  <a:lnTo>
                    <a:pt x="47" y="8"/>
                  </a:lnTo>
                  <a:close/>
                  <a:moveTo>
                    <a:pt x="11" y="13"/>
                  </a:moveTo>
                  <a:cubicBezTo>
                    <a:pt x="11" y="12"/>
                    <a:pt x="11" y="10"/>
                    <a:pt x="12" y="10"/>
                  </a:cubicBezTo>
                  <a:cubicBezTo>
                    <a:pt x="15" y="8"/>
                    <a:pt x="15" y="8"/>
                    <a:pt x="15" y="8"/>
                  </a:cubicBezTo>
                  <a:cubicBezTo>
                    <a:pt x="16" y="7"/>
                    <a:pt x="16" y="7"/>
                    <a:pt x="17" y="7"/>
                  </a:cubicBezTo>
                  <a:cubicBezTo>
                    <a:pt x="18" y="7"/>
                    <a:pt x="18" y="8"/>
                    <a:pt x="19" y="8"/>
                  </a:cubicBezTo>
                  <a:lnTo>
                    <a:pt x="11" y="13"/>
                  </a:lnTo>
                  <a:close/>
                  <a:moveTo>
                    <a:pt x="15" y="68"/>
                  </a:moveTo>
                  <a:cubicBezTo>
                    <a:pt x="12" y="66"/>
                    <a:pt x="12" y="66"/>
                    <a:pt x="12" y="66"/>
                  </a:cubicBezTo>
                  <a:cubicBezTo>
                    <a:pt x="15" y="62"/>
                    <a:pt x="15" y="62"/>
                    <a:pt x="15" y="62"/>
                  </a:cubicBezTo>
                  <a:cubicBezTo>
                    <a:pt x="17" y="64"/>
                    <a:pt x="17" y="64"/>
                    <a:pt x="17" y="64"/>
                  </a:cubicBezTo>
                  <a:lnTo>
                    <a:pt x="15" y="68"/>
                  </a:lnTo>
                  <a:close/>
                  <a:moveTo>
                    <a:pt x="53" y="66"/>
                  </a:moveTo>
                  <a:cubicBezTo>
                    <a:pt x="51" y="68"/>
                    <a:pt x="51" y="68"/>
                    <a:pt x="51" y="68"/>
                  </a:cubicBezTo>
                  <a:cubicBezTo>
                    <a:pt x="48" y="64"/>
                    <a:pt x="48" y="64"/>
                    <a:pt x="48" y="64"/>
                  </a:cubicBezTo>
                  <a:cubicBezTo>
                    <a:pt x="50" y="62"/>
                    <a:pt x="50" y="62"/>
                    <a:pt x="50" y="62"/>
                  </a:cubicBezTo>
                  <a:lnTo>
                    <a:pt x="53" y="66"/>
                  </a:lnTo>
                  <a:close/>
                  <a:moveTo>
                    <a:pt x="33" y="64"/>
                  </a:moveTo>
                  <a:cubicBezTo>
                    <a:pt x="18" y="64"/>
                    <a:pt x="6" y="52"/>
                    <a:pt x="6" y="37"/>
                  </a:cubicBezTo>
                  <a:cubicBezTo>
                    <a:pt x="6" y="22"/>
                    <a:pt x="18" y="10"/>
                    <a:pt x="33" y="10"/>
                  </a:cubicBezTo>
                  <a:cubicBezTo>
                    <a:pt x="48" y="10"/>
                    <a:pt x="60" y="22"/>
                    <a:pt x="60" y="37"/>
                  </a:cubicBezTo>
                  <a:cubicBezTo>
                    <a:pt x="60" y="52"/>
                    <a:pt x="48" y="64"/>
                    <a:pt x="33" y="64"/>
                  </a:cubicBezTo>
                  <a:close/>
                  <a:moveTo>
                    <a:pt x="64" y="38"/>
                  </a:moveTo>
                  <a:cubicBezTo>
                    <a:pt x="64" y="40"/>
                    <a:pt x="63" y="41"/>
                    <a:pt x="62" y="41"/>
                  </a:cubicBezTo>
                  <a:cubicBezTo>
                    <a:pt x="62" y="40"/>
                    <a:pt x="62" y="38"/>
                    <a:pt x="62" y="37"/>
                  </a:cubicBezTo>
                  <a:cubicBezTo>
                    <a:pt x="62" y="35"/>
                    <a:pt x="62" y="34"/>
                    <a:pt x="62" y="32"/>
                  </a:cubicBezTo>
                  <a:cubicBezTo>
                    <a:pt x="63" y="33"/>
                    <a:pt x="64" y="34"/>
                    <a:pt x="64" y="35"/>
                  </a:cubicBezTo>
                  <a:lnTo>
                    <a:pt x="64" y="38"/>
                  </a:lnTo>
                  <a:close/>
                  <a:moveTo>
                    <a:pt x="33" y="12"/>
                  </a:moveTo>
                  <a:cubicBezTo>
                    <a:pt x="19" y="12"/>
                    <a:pt x="8" y="23"/>
                    <a:pt x="8" y="37"/>
                  </a:cubicBezTo>
                  <a:cubicBezTo>
                    <a:pt x="8" y="50"/>
                    <a:pt x="19" y="61"/>
                    <a:pt x="33" y="61"/>
                  </a:cubicBezTo>
                  <a:cubicBezTo>
                    <a:pt x="46" y="61"/>
                    <a:pt x="57" y="50"/>
                    <a:pt x="57" y="37"/>
                  </a:cubicBezTo>
                  <a:cubicBezTo>
                    <a:pt x="57" y="23"/>
                    <a:pt x="46" y="12"/>
                    <a:pt x="33" y="12"/>
                  </a:cubicBezTo>
                  <a:close/>
                  <a:moveTo>
                    <a:pt x="33" y="60"/>
                  </a:moveTo>
                  <a:cubicBezTo>
                    <a:pt x="20" y="60"/>
                    <a:pt x="10" y="49"/>
                    <a:pt x="10" y="37"/>
                  </a:cubicBezTo>
                  <a:cubicBezTo>
                    <a:pt x="10" y="24"/>
                    <a:pt x="20" y="14"/>
                    <a:pt x="33" y="14"/>
                  </a:cubicBezTo>
                  <a:cubicBezTo>
                    <a:pt x="45" y="14"/>
                    <a:pt x="56" y="24"/>
                    <a:pt x="56" y="37"/>
                  </a:cubicBezTo>
                  <a:cubicBezTo>
                    <a:pt x="56" y="49"/>
                    <a:pt x="45" y="60"/>
                    <a:pt x="33" y="60"/>
                  </a:cubicBezTo>
                  <a:close/>
                  <a:moveTo>
                    <a:pt x="36" y="35"/>
                  </a:moveTo>
                  <a:cubicBezTo>
                    <a:pt x="49" y="35"/>
                    <a:pt x="49" y="35"/>
                    <a:pt x="49" y="35"/>
                  </a:cubicBezTo>
                  <a:cubicBezTo>
                    <a:pt x="49" y="38"/>
                    <a:pt x="49" y="38"/>
                    <a:pt x="49" y="38"/>
                  </a:cubicBezTo>
                  <a:cubicBezTo>
                    <a:pt x="36" y="38"/>
                    <a:pt x="36" y="38"/>
                    <a:pt x="36" y="38"/>
                  </a:cubicBezTo>
                  <a:cubicBezTo>
                    <a:pt x="35" y="40"/>
                    <a:pt x="34" y="40"/>
                    <a:pt x="32" y="40"/>
                  </a:cubicBezTo>
                  <a:cubicBezTo>
                    <a:pt x="30" y="40"/>
                    <a:pt x="28" y="39"/>
                    <a:pt x="28" y="36"/>
                  </a:cubicBezTo>
                  <a:cubicBezTo>
                    <a:pt x="28" y="34"/>
                    <a:pt x="29" y="33"/>
                    <a:pt x="31" y="32"/>
                  </a:cubicBezTo>
                  <a:cubicBezTo>
                    <a:pt x="31" y="16"/>
                    <a:pt x="31" y="16"/>
                    <a:pt x="31" y="16"/>
                  </a:cubicBezTo>
                  <a:cubicBezTo>
                    <a:pt x="34" y="16"/>
                    <a:pt x="34" y="16"/>
                    <a:pt x="34" y="16"/>
                  </a:cubicBezTo>
                  <a:cubicBezTo>
                    <a:pt x="34" y="32"/>
                    <a:pt x="34" y="32"/>
                    <a:pt x="34" y="32"/>
                  </a:cubicBezTo>
                  <a:cubicBezTo>
                    <a:pt x="35" y="33"/>
                    <a:pt x="36" y="34"/>
                    <a:pt x="36" y="35"/>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249" name="Freeform 46">
              <a:extLst>
                <a:ext uri="{FF2B5EF4-FFF2-40B4-BE49-F238E27FC236}">
                  <a16:creationId xmlns:a16="http://schemas.microsoft.com/office/drawing/2014/main" id="{F2B5BE73-DD40-4255-A989-2D6DF3307367}"/>
                </a:ext>
              </a:extLst>
            </p:cNvPr>
            <p:cNvSpPr>
              <a:spLocks noEditPoints="1"/>
            </p:cNvSpPr>
            <p:nvPr/>
          </p:nvSpPr>
          <p:spPr bwMode="auto">
            <a:xfrm>
              <a:off x="3914747" y="3658620"/>
              <a:ext cx="390902" cy="456051"/>
            </a:xfrm>
            <a:custGeom>
              <a:avLst/>
              <a:gdLst>
                <a:gd name="T0" fmla="*/ 18 w 58"/>
                <a:gd name="T1" fmla="*/ 37 h 68"/>
                <a:gd name="T2" fmla="*/ 17 w 58"/>
                <a:gd name="T3" fmla="*/ 31 h 68"/>
                <a:gd name="T4" fmla="*/ 40 w 58"/>
                <a:gd name="T5" fmla="*/ 16 h 68"/>
                <a:gd name="T6" fmla="*/ 17 w 58"/>
                <a:gd name="T7" fmla="*/ 30 h 68"/>
                <a:gd name="T8" fmla="*/ 44 w 58"/>
                <a:gd name="T9" fmla="*/ 18 h 68"/>
                <a:gd name="T10" fmla="*/ 17 w 58"/>
                <a:gd name="T11" fmla="*/ 23 h 68"/>
                <a:gd name="T12" fmla="*/ 30 w 58"/>
                <a:gd name="T13" fmla="*/ 16 h 68"/>
                <a:gd name="T14" fmla="*/ 14 w 58"/>
                <a:gd name="T15" fmla="*/ 21 h 68"/>
                <a:gd name="T16" fmla="*/ 34 w 58"/>
                <a:gd name="T17" fmla="*/ 66 h 68"/>
                <a:gd name="T18" fmla="*/ 28 w 58"/>
                <a:gd name="T19" fmla="*/ 68 h 68"/>
                <a:gd name="T20" fmla="*/ 20 w 58"/>
                <a:gd name="T21" fmla="*/ 62 h 68"/>
                <a:gd name="T22" fmla="*/ 23 w 58"/>
                <a:gd name="T23" fmla="*/ 50 h 68"/>
                <a:gd name="T24" fmla="*/ 17 w 58"/>
                <a:gd name="T25" fmla="*/ 44 h 68"/>
                <a:gd name="T26" fmla="*/ 40 w 58"/>
                <a:gd name="T27" fmla="*/ 30 h 68"/>
                <a:gd name="T28" fmla="*/ 25 w 58"/>
                <a:gd name="T29" fmla="*/ 41 h 68"/>
                <a:gd name="T30" fmla="*/ 29 w 58"/>
                <a:gd name="T31" fmla="*/ 50 h 68"/>
                <a:gd name="T32" fmla="*/ 40 w 58"/>
                <a:gd name="T33" fmla="*/ 39 h 68"/>
                <a:gd name="T34" fmla="*/ 35 w 58"/>
                <a:gd name="T35" fmla="*/ 50 h 68"/>
                <a:gd name="T36" fmla="*/ 34 w 58"/>
                <a:gd name="T37" fmla="*/ 52 h 68"/>
                <a:gd name="T38" fmla="*/ 33 w 58"/>
                <a:gd name="T39" fmla="*/ 52 h 68"/>
                <a:gd name="T40" fmla="*/ 28 w 58"/>
                <a:gd name="T41" fmla="*/ 52 h 68"/>
                <a:gd name="T42" fmla="*/ 22 w 58"/>
                <a:gd name="T43" fmla="*/ 54 h 68"/>
                <a:gd name="T44" fmla="*/ 25 w 58"/>
                <a:gd name="T45" fmla="*/ 64 h 68"/>
                <a:gd name="T46" fmla="*/ 36 w 58"/>
                <a:gd name="T47" fmla="*/ 62 h 68"/>
                <a:gd name="T48" fmla="*/ 39 w 58"/>
                <a:gd name="T49" fmla="*/ 9 h 68"/>
                <a:gd name="T50" fmla="*/ 41 w 58"/>
                <a:gd name="T51" fmla="*/ 10 h 68"/>
                <a:gd name="T52" fmla="*/ 42 w 58"/>
                <a:gd name="T53" fmla="*/ 4 h 68"/>
                <a:gd name="T54" fmla="*/ 15 w 58"/>
                <a:gd name="T55" fmla="*/ 54 h 68"/>
                <a:gd name="T56" fmla="*/ 19 w 58"/>
                <a:gd name="T57" fmla="*/ 49 h 68"/>
                <a:gd name="T58" fmla="*/ 48 w 58"/>
                <a:gd name="T59" fmla="*/ 19 h 68"/>
                <a:gd name="T60" fmla="*/ 54 w 58"/>
                <a:gd name="T61" fmla="*/ 14 h 68"/>
                <a:gd name="T62" fmla="*/ 47 w 58"/>
                <a:gd name="T63" fmla="*/ 18 h 68"/>
                <a:gd name="T64" fmla="*/ 4 w 58"/>
                <a:gd name="T65" fmla="*/ 42 h 68"/>
                <a:gd name="T66" fmla="*/ 5 w 58"/>
                <a:gd name="T67" fmla="*/ 44 h 68"/>
                <a:gd name="T68" fmla="*/ 9 w 58"/>
                <a:gd name="T69" fmla="*/ 39 h 68"/>
                <a:gd name="T70" fmla="*/ 50 w 58"/>
                <a:gd name="T71" fmla="*/ 29 h 68"/>
                <a:gd name="T72" fmla="*/ 58 w 58"/>
                <a:gd name="T73" fmla="*/ 29 h 68"/>
                <a:gd name="T74" fmla="*/ 7 w 58"/>
                <a:gd name="T75" fmla="*/ 28 h 68"/>
                <a:gd name="T76" fmla="*/ 1 w 58"/>
                <a:gd name="T77" fmla="*/ 30 h 68"/>
                <a:gd name="T78" fmla="*/ 49 w 58"/>
                <a:gd name="T79" fmla="*/ 39 h 68"/>
                <a:gd name="T80" fmla="*/ 53 w 58"/>
                <a:gd name="T81" fmla="*/ 44 h 68"/>
                <a:gd name="T82" fmla="*/ 54 w 58"/>
                <a:gd name="T83" fmla="*/ 42 h 68"/>
                <a:gd name="T84" fmla="*/ 4 w 58"/>
                <a:gd name="T85" fmla="*/ 14 h 68"/>
                <a:gd name="T86" fmla="*/ 10 w 58"/>
                <a:gd name="T87" fmla="*/ 19 h 68"/>
                <a:gd name="T88" fmla="*/ 5 w 58"/>
                <a:gd name="T89" fmla="*/ 14 h 68"/>
                <a:gd name="T90" fmla="*/ 39 w 58"/>
                <a:gd name="T91" fmla="*/ 49 h 68"/>
                <a:gd name="T92" fmla="*/ 44 w 58"/>
                <a:gd name="T93" fmla="*/ 54 h 68"/>
                <a:gd name="T94" fmla="*/ 17 w 58"/>
                <a:gd name="T95" fmla="*/ 10 h 68"/>
                <a:gd name="T96" fmla="*/ 19 w 58"/>
                <a:gd name="T97" fmla="*/ 9 h 68"/>
                <a:gd name="T98" fmla="*/ 14 w 58"/>
                <a:gd name="T99" fmla="*/ 5 h 68"/>
                <a:gd name="T100" fmla="*/ 30 w 58"/>
                <a:gd name="T101" fmla="*/ 7 h 68"/>
                <a:gd name="T102" fmla="*/ 28 w 58"/>
                <a:gd name="T103" fmla="*/ 1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58" h="68">
                  <a:moveTo>
                    <a:pt x="44" y="25"/>
                  </a:moveTo>
                  <a:cubicBezTo>
                    <a:pt x="44" y="26"/>
                    <a:pt x="42" y="28"/>
                    <a:pt x="41" y="28"/>
                  </a:cubicBezTo>
                  <a:cubicBezTo>
                    <a:pt x="18" y="37"/>
                    <a:pt x="18" y="37"/>
                    <a:pt x="18" y="37"/>
                  </a:cubicBezTo>
                  <a:cubicBezTo>
                    <a:pt x="18" y="37"/>
                    <a:pt x="17" y="37"/>
                    <a:pt x="17" y="37"/>
                  </a:cubicBezTo>
                  <a:cubicBezTo>
                    <a:pt x="15" y="37"/>
                    <a:pt x="14" y="36"/>
                    <a:pt x="14" y="35"/>
                  </a:cubicBezTo>
                  <a:cubicBezTo>
                    <a:pt x="14" y="33"/>
                    <a:pt x="16" y="32"/>
                    <a:pt x="17" y="31"/>
                  </a:cubicBezTo>
                  <a:cubicBezTo>
                    <a:pt x="40" y="23"/>
                    <a:pt x="40" y="23"/>
                    <a:pt x="40" y="23"/>
                  </a:cubicBezTo>
                  <a:cubicBezTo>
                    <a:pt x="42" y="22"/>
                    <a:pt x="44" y="23"/>
                    <a:pt x="44" y="25"/>
                  </a:cubicBezTo>
                  <a:close/>
                  <a:moveTo>
                    <a:pt x="40" y="16"/>
                  </a:moveTo>
                  <a:cubicBezTo>
                    <a:pt x="17" y="24"/>
                    <a:pt x="17" y="24"/>
                    <a:pt x="17" y="24"/>
                  </a:cubicBezTo>
                  <a:cubicBezTo>
                    <a:pt x="16" y="25"/>
                    <a:pt x="14" y="26"/>
                    <a:pt x="14" y="28"/>
                  </a:cubicBezTo>
                  <a:cubicBezTo>
                    <a:pt x="14" y="29"/>
                    <a:pt x="15" y="30"/>
                    <a:pt x="17" y="30"/>
                  </a:cubicBezTo>
                  <a:cubicBezTo>
                    <a:pt x="17" y="30"/>
                    <a:pt x="18" y="30"/>
                    <a:pt x="18" y="30"/>
                  </a:cubicBezTo>
                  <a:cubicBezTo>
                    <a:pt x="41" y="21"/>
                    <a:pt x="41" y="21"/>
                    <a:pt x="41" y="21"/>
                  </a:cubicBezTo>
                  <a:cubicBezTo>
                    <a:pt x="42" y="21"/>
                    <a:pt x="44" y="19"/>
                    <a:pt x="44" y="18"/>
                  </a:cubicBezTo>
                  <a:cubicBezTo>
                    <a:pt x="44" y="16"/>
                    <a:pt x="42" y="15"/>
                    <a:pt x="40" y="16"/>
                  </a:cubicBezTo>
                  <a:close/>
                  <a:moveTo>
                    <a:pt x="14" y="21"/>
                  </a:moveTo>
                  <a:cubicBezTo>
                    <a:pt x="14" y="22"/>
                    <a:pt x="15" y="23"/>
                    <a:pt x="17" y="23"/>
                  </a:cubicBezTo>
                  <a:cubicBezTo>
                    <a:pt x="17" y="23"/>
                    <a:pt x="18" y="23"/>
                    <a:pt x="18" y="23"/>
                  </a:cubicBezTo>
                  <a:cubicBezTo>
                    <a:pt x="27" y="19"/>
                    <a:pt x="27" y="19"/>
                    <a:pt x="27" y="19"/>
                  </a:cubicBezTo>
                  <a:cubicBezTo>
                    <a:pt x="29" y="19"/>
                    <a:pt x="30" y="17"/>
                    <a:pt x="30" y="16"/>
                  </a:cubicBezTo>
                  <a:cubicBezTo>
                    <a:pt x="30" y="14"/>
                    <a:pt x="28" y="13"/>
                    <a:pt x="26" y="14"/>
                  </a:cubicBezTo>
                  <a:cubicBezTo>
                    <a:pt x="17" y="17"/>
                    <a:pt x="17" y="17"/>
                    <a:pt x="17" y="17"/>
                  </a:cubicBezTo>
                  <a:cubicBezTo>
                    <a:pt x="16" y="18"/>
                    <a:pt x="14" y="19"/>
                    <a:pt x="14" y="21"/>
                  </a:cubicBezTo>
                  <a:close/>
                  <a:moveTo>
                    <a:pt x="38" y="54"/>
                  </a:moveTo>
                  <a:cubicBezTo>
                    <a:pt x="38" y="62"/>
                    <a:pt x="38" y="62"/>
                    <a:pt x="38" y="62"/>
                  </a:cubicBezTo>
                  <a:cubicBezTo>
                    <a:pt x="38" y="64"/>
                    <a:pt x="36" y="66"/>
                    <a:pt x="34" y="66"/>
                  </a:cubicBezTo>
                  <a:cubicBezTo>
                    <a:pt x="33" y="66"/>
                    <a:pt x="33" y="66"/>
                    <a:pt x="33" y="66"/>
                  </a:cubicBezTo>
                  <a:cubicBezTo>
                    <a:pt x="33" y="67"/>
                    <a:pt x="32" y="68"/>
                    <a:pt x="30" y="68"/>
                  </a:cubicBezTo>
                  <a:cubicBezTo>
                    <a:pt x="28" y="68"/>
                    <a:pt x="28" y="68"/>
                    <a:pt x="28" y="68"/>
                  </a:cubicBezTo>
                  <a:cubicBezTo>
                    <a:pt x="26" y="68"/>
                    <a:pt x="25" y="67"/>
                    <a:pt x="25" y="66"/>
                  </a:cubicBezTo>
                  <a:cubicBezTo>
                    <a:pt x="24" y="66"/>
                    <a:pt x="24" y="66"/>
                    <a:pt x="24" y="66"/>
                  </a:cubicBezTo>
                  <a:cubicBezTo>
                    <a:pt x="22" y="66"/>
                    <a:pt x="20" y="64"/>
                    <a:pt x="20" y="62"/>
                  </a:cubicBezTo>
                  <a:cubicBezTo>
                    <a:pt x="20" y="54"/>
                    <a:pt x="20" y="54"/>
                    <a:pt x="20" y="54"/>
                  </a:cubicBezTo>
                  <a:cubicBezTo>
                    <a:pt x="20" y="52"/>
                    <a:pt x="22" y="51"/>
                    <a:pt x="23" y="50"/>
                  </a:cubicBezTo>
                  <a:cubicBezTo>
                    <a:pt x="23" y="50"/>
                    <a:pt x="23" y="50"/>
                    <a:pt x="23" y="50"/>
                  </a:cubicBezTo>
                  <a:cubicBezTo>
                    <a:pt x="23" y="47"/>
                    <a:pt x="21" y="44"/>
                    <a:pt x="20" y="43"/>
                  </a:cubicBezTo>
                  <a:cubicBezTo>
                    <a:pt x="18" y="44"/>
                    <a:pt x="18" y="44"/>
                    <a:pt x="18" y="44"/>
                  </a:cubicBezTo>
                  <a:cubicBezTo>
                    <a:pt x="18" y="44"/>
                    <a:pt x="17" y="44"/>
                    <a:pt x="17" y="44"/>
                  </a:cubicBezTo>
                  <a:cubicBezTo>
                    <a:pt x="15" y="44"/>
                    <a:pt x="14" y="43"/>
                    <a:pt x="14" y="42"/>
                  </a:cubicBezTo>
                  <a:cubicBezTo>
                    <a:pt x="14" y="40"/>
                    <a:pt x="16" y="39"/>
                    <a:pt x="17" y="38"/>
                  </a:cubicBezTo>
                  <a:cubicBezTo>
                    <a:pt x="40" y="30"/>
                    <a:pt x="40" y="30"/>
                    <a:pt x="40" y="30"/>
                  </a:cubicBezTo>
                  <a:cubicBezTo>
                    <a:pt x="42" y="29"/>
                    <a:pt x="44" y="30"/>
                    <a:pt x="44" y="32"/>
                  </a:cubicBezTo>
                  <a:cubicBezTo>
                    <a:pt x="44" y="33"/>
                    <a:pt x="42" y="35"/>
                    <a:pt x="41" y="36"/>
                  </a:cubicBezTo>
                  <a:cubicBezTo>
                    <a:pt x="25" y="41"/>
                    <a:pt x="25" y="41"/>
                    <a:pt x="25" y="41"/>
                  </a:cubicBezTo>
                  <a:cubicBezTo>
                    <a:pt x="27" y="43"/>
                    <a:pt x="29" y="46"/>
                    <a:pt x="29" y="50"/>
                  </a:cubicBezTo>
                  <a:cubicBezTo>
                    <a:pt x="29" y="50"/>
                    <a:pt x="29" y="50"/>
                    <a:pt x="29" y="50"/>
                  </a:cubicBezTo>
                  <a:cubicBezTo>
                    <a:pt x="29" y="50"/>
                    <a:pt x="29" y="50"/>
                    <a:pt x="29" y="50"/>
                  </a:cubicBezTo>
                  <a:cubicBezTo>
                    <a:pt x="29" y="50"/>
                    <a:pt x="29" y="50"/>
                    <a:pt x="29" y="50"/>
                  </a:cubicBezTo>
                  <a:cubicBezTo>
                    <a:pt x="29" y="43"/>
                    <a:pt x="36" y="38"/>
                    <a:pt x="37" y="38"/>
                  </a:cubicBezTo>
                  <a:cubicBezTo>
                    <a:pt x="38" y="37"/>
                    <a:pt x="39" y="38"/>
                    <a:pt x="40" y="39"/>
                  </a:cubicBezTo>
                  <a:cubicBezTo>
                    <a:pt x="41" y="40"/>
                    <a:pt x="41" y="42"/>
                    <a:pt x="39" y="43"/>
                  </a:cubicBezTo>
                  <a:cubicBezTo>
                    <a:pt x="39" y="43"/>
                    <a:pt x="35" y="46"/>
                    <a:pt x="35" y="50"/>
                  </a:cubicBezTo>
                  <a:cubicBezTo>
                    <a:pt x="35" y="50"/>
                    <a:pt x="35" y="50"/>
                    <a:pt x="35" y="50"/>
                  </a:cubicBezTo>
                  <a:cubicBezTo>
                    <a:pt x="36" y="51"/>
                    <a:pt x="38" y="52"/>
                    <a:pt x="38" y="54"/>
                  </a:cubicBezTo>
                  <a:close/>
                  <a:moveTo>
                    <a:pt x="36" y="54"/>
                  </a:moveTo>
                  <a:cubicBezTo>
                    <a:pt x="36" y="53"/>
                    <a:pt x="35" y="52"/>
                    <a:pt x="34" y="52"/>
                  </a:cubicBezTo>
                  <a:cubicBezTo>
                    <a:pt x="34" y="52"/>
                    <a:pt x="34" y="52"/>
                    <a:pt x="34" y="52"/>
                  </a:cubicBezTo>
                  <a:cubicBezTo>
                    <a:pt x="34" y="52"/>
                    <a:pt x="34" y="52"/>
                    <a:pt x="34" y="52"/>
                  </a:cubicBezTo>
                  <a:cubicBezTo>
                    <a:pt x="34" y="52"/>
                    <a:pt x="34" y="52"/>
                    <a:pt x="33" y="52"/>
                  </a:cubicBezTo>
                  <a:cubicBezTo>
                    <a:pt x="33" y="52"/>
                    <a:pt x="33" y="52"/>
                    <a:pt x="33" y="52"/>
                  </a:cubicBezTo>
                  <a:cubicBezTo>
                    <a:pt x="30" y="52"/>
                    <a:pt x="30" y="52"/>
                    <a:pt x="30" y="52"/>
                  </a:cubicBezTo>
                  <a:cubicBezTo>
                    <a:pt x="28" y="52"/>
                    <a:pt x="28" y="52"/>
                    <a:pt x="28" y="52"/>
                  </a:cubicBezTo>
                  <a:cubicBezTo>
                    <a:pt x="24" y="52"/>
                    <a:pt x="24" y="52"/>
                    <a:pt x="24" y="52"/>
                  </a:cubicBezTo>
                  <a:cubicBezTo>
                    <a:pt x="24" y="52"/>
                    <a:pt x="24" y="52"/>
                    <a:pt x="24" y="52"/>
                  </a:cubicBezTo>
                  <a:cubicBezTo>
                    <a:pt x="23" y="52"/>
                    <a:pt x="22" y="53"/>
                    <a:pt x="22" y="54"/>
                  </a:cubicBezTo>
                  <a:cubicBezTo>
                    <a:pt x="22" y="62"/>
                    <a:pt x="22" y="62"/>
                    <a:pt x="22" y="62"/>
                  </a:cubicBezTo>
                  <a:cubicBezTo>
                    <a:pt x="22" y="63"/>
                    <a:pt x="23" y="64"/>
                    <a:pt x="24" y="64"/>
                  </a:cubicBezTo>
                  <a:cubicBezTo>
                    <a:pt x="25" y="64"/>
                    <a:pt x="25" y="64"/>
                    <a:pt x="25" y="64"/>
                  </a:cubicBezTo>
                  <a:cubicBezTo>
                    <a:pt x="33" y="64"/>
                    <a:pt x="33" y="64"/>
                    <a:pt x="33" y="64"/>
                  </a:cubicBezTo>
                  <a:cubicBezTo>
                    <a:pt x="34" y="64"/>
                    <a:pt x="34" y="64"/>
                    <a:pt x="34" y="64"/>
                  </a:cubicBezTo>
                  <a:cubicBezTo>
                    <a:pt x="35" y="64"/>
                    <a:pt x="36" y="63"/>
                    <a:pt x="36" y="62"/>
                  </a:cubicBezTo>
                  <a:lnTo>
                    <a:pt x="36" y="54"/>
                  </a:lnTo>
                  <a:close/>
                  <a:moveTo>
                    <a:pt x="42" y="4"/>
                  </a:moveTo>
                  <a:cubicBezTo>
                    <a:pt x="39" y="9"/>
                    <a:pt x="39" y="9"/>
                    <a:pt x="39" y="9"/>
                  </a:cubicBezTo>
                  <a:cubicBezTo>
                    <a:pt x="39" y="10"/>
                    <a:pt x="39" y="10"/>
                    <a:pt x="40" y="11"/>
                  </a:cubicBezTo>
                  <a:cubicBezTo>
                    <a:pt x="40" y="11"/>
                    <a:pt x="40" y="11"/>
                    <a:pt x="40" y="11"/>
                  </a:cubicBezTo>
                  <a:cubicBezTo>
                    <a:pt x="40" y="11"/>
                    <a:pt x="41" y="11"/>
                    <a:pt x="41" y="10"/>
                  </a:cubicBezTo>
                  <a:cubicBezTo>
                    <a:pt x="44" y="5"/>
                    <a:pt x="44" y="5"/>
                    <a:pt x="44" y="5"/>
                  </a:cubicBezTo>
                  <a:cubicBezTo>
                    <a:pt x="44" y="5"/>
                    <a:pt x="44" y="4"/>
                    <a:pt x="44" y="4"/>
                  </a:cubicBezTo>
                  <a:cubicBezTo>
                    <a:pt x="43" y="4"/>
                    <a:pt x="42" y="4"/>
                    <a:pt x="42" y="4"/>
                  </a:cubicBezTo>
                  <a:close/>
                  <a:moveTo>
                    <a:pt x="17" y="48"/>
                  </a:moveTo>
                  <a:cubicBezTo>
                    <a:pt x="14" y="53"/>
                    <a:pt x="14" y="53"/>
                    <a:pt x="14" y="53"/>
                  </a:cubicBezTo>
                  <a:cubicBezTo>
                    <a:pt x="14" y="53"/>
                    <a:pt x="14" y="54"/>
                    <a:pt x="15" y="54"/>
                  </a:cubicBezTo>
                  <a:cubicBezTo>
                    <a:pt x="15" y="54"/>
                    <a:pt x="15" y="54"/>
                    <a:pt x="15" y="54"/>
                  </a:cubicBezTo>
                  <a:cubicBezTo>
                    <a:pt x="15" y="54"/>
                    <a:pt x="16" y="54"/>
                    <a:pt x="16" y="54"/>
                  </a:cubicBezTo>
                  <a:cubicBezTo>
                    <a:pt x="19" y="49"/>
                    <a:pt x="19" y="49"/>
                    <a:pt x="19" y="49"/>
                  </a:cubicBezTo>
                  <a:cubicBezTo>
                    <a:pt x="19" y="48"/>
                    <a:pt x="19" y="47"/>
                    <a:pt x="18" y="47"/>
                  </a:cubicBezTo>
                  <a:cubicBezTo>
                    <a:pt x="18" y="47"/>
                    <a:pt x="17" y="47"/>
                    <a:pt x="17" y="48"/>
                  </a:cubicBezTo>
                  <a:close/>
                  <a:moveTo>
                    <a:pt x="48" y="19"/>
                  </a:moveTo>
                  <a:cubicBezTo>
                    <a:pt x="48" y="19"/>
                    <a:pt x="48" y="19"/>
                    <a:pt x="49" y="19"/>
                  </a:cubicBezTo>
                  <a:cubicBezTo>
                    <a:pt x="54" y="16"/>
                    <a:pt x="54" y="16"/>
                    <a:pt x="54" y="16"/>
                  </a:cubicBezTo>
                  <a:cubicBezTo>
                    <a:pt x="54" y="16"/>
                    <a:pt x="54" y="15"/>
                    <a:pt x="54" y="14"/>
                  </a:cubicBezTo>
                  <a:cubicBezTo>
                    <a:pt x="54" y="14"/>
                    <a:pt x="53" y="14"/>
                    <a:pt x="53" y="14"/>
                  </a:cubicBezTo>
                  <a:cubicBezTo>
                    <a:pt x="48" y="17"/>
                    <a:pt x="48" y="17"/>
                    <a:pt x="48" y="17"/>
                  </a:cubicBezTo>
                  <a:cubicBezTo>
                    <a:pt x="47" y="17"/>
                    <a:pt x="47" y="18"/>
                    <a:pt x="47" y="18"/>
                  </a:cubicBezTo>
                  <a:cubicBezTo>
                    <a:pt x="47" y="19"/>
                    <a:pt x="48" y="19"/>
                    <a:pt x="48" y="19"/>
                  </a:cubicBezTo>
                  <a:close/>
                  <a:moveTo>
                    <a:pt x="9" y="39"/>
                  </a:moveTo>
                  <a:cubicBezTo>
                    <a:pt x="4" y="42"/>
                    <a:pt x="4" y="42"/>
                    <a:pt x="4" y="42"/>
                  </a:cubicBezTo>
                  <a:cubicBezTo>
                    <a:pt x="4" y="42"/>
                    <a:pt x="4" y="43"/>
                    <a:pt x="4" y="43"/>
                  </a:cubicBezTo>
                  <a:cubicBezTo>
                    <a:pt x="4" y="44"/>
                    <a:pt x="4" y="44"/>
                    <a:pt x="5" y="44"/>
                  </a:cubicBezTo>
                  <a:cubicBezTo>
                    <a:pt x="5" y="44"/>
                    <a:pt x="5" y="44"/>
                    <a:pt x="5" y="44"/>
                  </a:cubicBezTo>
                  <a:cubicBezTo>
                    <a:pt x="10" y="41"/>
                    <a:pt x="10" y="41"/>
                    <a:pt x="10" y="41"/>
                  </a:cubicBezTo>
                  <a:cubicBezTo>
                    <a:pt x="11" y="41"/>
                    <a:pt x="11" y="40"/>
                    <a:pt x="11" y="40"/>
                  </a:cubicBezTo>
                  <a:cubicBezTo>
                    <a:pt x="10" y="39"/>
                    <a:pt x="10" y="39"/>
                    <a:pt x="9" y="39"/>
                  </a:cubicBezTo>
                  <a:close/>
                  <a:moveTo>
                    <a:pt x="57" y="28"/>
                  </a:moveTo>
                  <a:cubicBezTo>
                    <a:pt x="51" y="28"/>
                    <a:pt x="51" y="28"/>
                    <a:pt x="51" y="28"/>
                  </a:cubicBezTo>
                  <a:cubicBezTo>
                    <a:pt x="51" y="28"/>
                    <a:pt x="50" y="28"/>
                    <a:pt x="50" y="29"/>
                  </a:cubicBezTo>
                  <a:cubicBezTo>
                    <a:pt x="50" y="30"/>
                    <a:pt x="51" y="30"/>
                    <a:pt x="51" y="30"/>
                  </a:cubicBezTo>
                  <a:cubicBezTo>
                    <a:pt x="57" y="30"/>
                    <a:pt x="57" y="30"/>
                    <a:pt x="57" y="30"/>
                  </a:cubicBezTo>
                  <a:cubicBezTo>
                    <a:pt x="58" y="30"/>
                    <a:pt x="58" y="30"/>
                    <a:pt x="58" y="29"/>
                  </a:cubicBezTo>
                  <a:cubicBezTo>
                    <a:pt x="58" y="28"/>
                    <a:pt x="58" y="28"/>
                    <a:pt x="57" y="28"/>
                  </a:cubicBezTo>
                  <a:close/>
                  <a:moveTo>
                    <a:pt x="8" y="29"/>
                  </a:moveTo>
                  <a:cubicBezTo>
                    <a:pt x="8" y="28"/>
                    <a:pt x="7" y="28"/>
                    <a:pt x="7" y="28"/>
                  </a:cubicBezTo>
                  <a:cubicBezTo>
                    <a:pt x="1" y="28"/>
                    <a:pt x="1" y="28"/>
                    <a:pt x="1" y="28"/>
                  </a:cubicBezTo>
                  <a:cubicBezTo>
                    <a:pt x="0" y="28"/>
                    <a:pt x="0" y="28"/>
                    <a:pt x="0" y="29"/>
                  </a:cubicBezTo>
                  <a:cubicBezTo>
                    <a:pt x="0" y="30"/>
                    <a:pt x="0" y="30"/>
                    <a:pt x="1" y="30"/>
                  </a:cubicBezTo>
                  <a:cubicBezTo>
                    <a:pt x="7" y="30"/>
                    <a:pt x="7" y="30"/>
                    <a:pt x="7" y="30"/>
                  </a:cubicBezTo>
                  <a:cubicBezTo>
                    <a:pt x="7" y="30"/>
                    <a:pt x="8" y="30"/>
                    <a:pt x="8" y="29"/>
                  </a:cubicBezTo>
                  <a:close/>
                  <a:moveTo>
                    <a:pt x="49" y="39"/>
                  </a:moveTo>
                  <a:cubicBezTo>
                    <a:pt x="48" y="39"/>
                    <a:pt x="48" y="39"/>
                    <a:pt x="47" y="40"/>
                  </a:cubicBezTo>
                  <a:cubicBezTo>
                    <a:pt x="47" y="40"/>
                    <a:pt x="47" y="41"/>
                    <a:pt x="48" y="41"/>
                  </a:cubicBezTo>
                  <a:cubicBezTo>
                    <a:pt x="53" y="44"/>
                    <a:pt x="53" y="44"/>
                    <a:pt x="53" y="44"/>
                  </a:cubicBezTo>
                  <a:cubicBezTo>
                    <a:pt x="53" y="44"/>
                    <a:pt x="53" y="44"/>
                    <a:pt x="53" y="44"/>
                  </a:cubicBezTo>
                  <a:cubicBezTo>
                    <a:pt x="54" y="44"/>
                    <a:pt x="54" y="44"/>
                    <a:pt x="54" y="43"/>
                  </a:cubicBezTo>
                  <a:cubicBezTo>
                    <a:pt x="54" y="43"/>
                    <a:pt x="54" y="42"/>
                    <a:pt x="54" y="42"/>
                  </a:cubicBezTo>
                  <a:lnTo>
                    <a:pt x="49" y="39"/>
                  </a:lnTo>
                  <a:close/>
                  <a:moveTo>
                    <a:pt x="5" y="14"/>
                  </a:moveTo>
                  <a:cubicBezTo>
                    <a:pt x="5" y="14"/>
                    <a:pt x="4" y="14"/>
                    <a:pt x="4" y="14"/>
                  </a:cubicBezTo>
                  <a:cubicBezTo>
                    <a:pt x="4" y="15"/>
                    <a:pt x="4" y="16"/>
                    <a:pt x="4" y="16"/>
                  </a:cubicBezTo>
                  <a:cubicBezTo>
                    <a:pt x="9" y="19"/>
                    <a:pt x="9" y="19"/>
                    <a:pt x="9" y="19"/>
                  </a:cubicBezTo>
                  <a:cubicBezTo>
                    <a:pt x="10" y="19"/>
                    <a:pt x="10" y="19"/>
                    <a:pt x="10" y="19"/>
                  </a:cubicBezTo>
                  <a:cubicBezTo>
                    <a:pt x="10" y="19"/>
                    <a:pt x="11" y="19"/>
                    <a:pt x="11" y="18"/>
                  </a:cubicBezTo>
                  <a:cubicBezTo>
                    <a:pt x="11" y="18"/>
                    <a:pt x="11" y="17"/>
                    <a:pt x="10" y="17"/>
                  </a:cubicBezTo>
                  <a:lnTo>
                    <a:pt x="5" y="14"/>
                  </a:lnTo>
                  <a:close/>
                  <a:moveTo>
                    <a:pt x="41" y="48"/>
                  </a:moveTo>
                  <a:cubicBezTo>
                    <a:pt x="41" y="47"/>
                    <a:pt x="40" y="47"/>
                    <a:pt x="40" y="47"/>
                  </a:cubicBezTo>
                  <a:cubicBezTo>
                    <a:pt x="39" y="47"/>
                    <a:pt x="39" y="48"/>
                    <a:pt x="39" y="49"/>
                  </a:cubicBezTo>
                  <a:cubicBezTo>
                    <a:pt x="42" y="54"/>
                    <a:pt x="42" y="54"/>
                    <a:pt x="42" y="54"/>
                  </a:cubicBezTo>
                  <a:cubicBezTo>
                    <a:pt x="42" y="54"/>
                    <a:pt x="43" y="54"/>
                    <a:pt x="43" y="54"/>
                  </a:cubicBezTo>
                  <a:cubicBezTo>
                    <a:pt x="43" y="54"/>
                    <a:pt x="43" y="54"/>
                    <a:pt x="44" y="54"/>
                  </a:cubicBezTo>
                  <a:cubicBezTo>
                    <a:pt x="44" y="54"/>
                    <a:pt x="44" y="53"/>
                    <a:pt x="44" y="53"/>
                  </a:cubicBezTo>
                  <a:lnTo>
                    <a:pt x="41" y="48"/>
                  </a:lnTo>
                  <a:close/>
                  <a:moveTo>
                    <a:pt x="17" y="10"/>
                  </a:moveTo>
                  <a:cubicBezTo>
                    <a:pt x="17" y="11"/>
                    <a:pt x="18" y="11"/>
                    <a:pt x="18" y="11"/>
                  </a:cubicBezTo>
                  <a:cubicBezTo>
                    <a:pt x="18" y="11"/>
                    <a:pt x="18" y="11"/>
                    <a:pt x="18" y="11"/>
                  </a:cubicBezTo>
                  <a:cubicBezTo>
                    <a:pt x="19" y="10"/>
                    <a:pt x="19" y="10"/>
                    <a:pt x="19" y="9"/>
                  </a:cubicBezTo>
                  <a:cubicBezTo>
                    <a:pt x="16" y="4"/>
                    <a:pt x="16" y="4"/>
                    <a:pt x="16" y="4"/>
                  </a:cubicBezTo>
                  <a:cubicBezTo>
                    <a:pt x="16" y="4"/>
                    <a:pt x="15" y="4"/>
                    <a:pt x="15" y="4"/>
                  </a:cubicBezTo>
                  <a:cubicBezTo>
                    <a:pt x="14" y="4"/>
                    <a:pt x="14" y="5"/>
                    <a:pt x="14" y="5"/>
                  </a:cubicBezTo>
                  <a:lnTo>
                    <a:pt x="17" y="10"/>
                  </a:lnTo>
                  <a:close/>
                  <a:moveTo>
                    <a:pt x="29" y="8"/>
                  </a:moveTo>
                  <a:cubicBezTo>
                    <a:pt x="30" y="8"/>
                    <a:pt x="30" y="7"/>
                    <a:pt x="30" y="7"/>
                  </a:cubicBezTo>
                  <a:cubicBezTo>
                    <a:pt x="30" y="1"/>
                    <a:pt x="30" y="1"/>
                    <a:pt x="30" y="1"/>
                  </a:cubicBezTo>
                  <a:cubicBezTo>
                    <a:pt x="30" y="0"/>
                    <a:pt x="30" y="0"/>
                    <a:pt x="29" y="0"/>
                  </a:cubicBezTo>
                  <a:cubicBezTo>
                    <a:pt x="28" y="0"/>
                    <a:pt x="28" y="0"/>
                    <a:pt x="28" y="1"/>
                  </a:cubicBezTo>
                  <a:cubicBezTo>
                    <a:pt x="28" y="7"/>
                    <a:pt x="28" y="7"/>
                    <a:pt x="28" y="7"/>
                  </a:cubicBezTo>
                  <a:cubicBezTo>
                    <a:pt x="28" y="7"/>
                    <a:pt x="28" y="8"/>
                    <a:pt x="29" y="8"/>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250" name="Freeform 47">
              <a:extLst>
                <a:ext uri="{FF2B5EF4-FFF2-40B4-BE49-F238E27FC236}">
                  <a16:creationId xmlns:a16="http://schemas.microsoft.com/office/drawing/2014/main" id="{7D7C3916-7605-4059-AA66-56F19DE810B1}"/>
                </a:ext>
              </a:extLst>
            </p:cNvPr>
            <p:cNvSpPr>
              <a:spLocks noEditPoints="1"/>
            </p:cNvSpPr>
            <p:nvPr/>
          </p:nvSpPr>
          <p:spPr bwMode="auto">
            <a:xfrm>
              <a:off x="6543302" y="3836992"/>
              <a:ext cx="257175" cy="252412"/>
            </a:xfrm>
            <a:custGeom>
              <a:avLst/>
              <a:gdLst>
                <a:gd name="T0" fmla="*/ 12 w 68"/>
                <a:gd name="T1" fmla="*/ 0 h 67"/>
                <a:gd name="T2" fmla="*/ 0 w 68"/>
                <a:gd name="T3" fmla="*/ 56 h 67"/>
                <a:gd name="T4" fmla="*/ 57 w 68"/>
                <a:gd name="T5" fmla="*/ 67 h 67"/>
                <a:gd name="T6" fmla="*/ 68 w 68"/>
                <a:gd name="T7" fmla="*/ 11 h 67"/>
                <a:gd name="T8" fmla="*/ 65 w 68"/>
                <a:gd name="T9" fmla="*/ 11 h 67"/>
                <a:gd name="T10" fmla="*/ 57 w 68"/>
                <a:gd name="T11" fmla="*/ 64 h 67"/>
                <a:gd name="T12" fmla="*/ 3 w 68"/>
                <a:gd name="T13" fmla="*/ 56 h 67"/>
                <a:gd name="T14" fmla="*/ 12 w 68"/>
                <a:gd name="T15" fmla="*/ 3 h 67"/>
                <a:gd name="T16" fmla="*/ 65 w 68"/>
                <a:gd name="T17" fmla="*/ 11 h 67"/>
                <a:gd name="T18" fmla="*/ 12 w 68"/>
                <a:gd name="T19" fmla="*/ 5 h 67"/>
                <a:gd name="T20" fmla="*/ 6 w 68"/>
                <a:gd name="T21" fmla="*/ 56 h 67"/>
                <a:gd name="T22" fmla="*/ 56 w 68"/>
                <a:gd name="T23" fmla="*/ 62 h 67"/>
                <a:gd name="T24" fmla="*/ 63 w 68"/>
                <a:gd name="T25" fmla="*/ 12 h 67"/>
                <a:gd name="T26" fmla="*/ 61 w 68"/>
                <a:gd name="T27" fmla="*/ 12 h 67"/>
                <a:gd name="T28" fmla="*/ 35 w 68"/>
                <a:gd name="T29" fmla="*/ 33 h 67"/>
                <a:gd name="T30" fmla="*/ 56 w 68"/>
                <a:gd name="T31" fmla="*/ 7 h 67"/>
                <a:gd name="T32" fmla="*/ 12 w 68"/>
                <a:gd name="T33" fmla="*/ 7 h 67"/>
                <a:gd name="T34" fmla="*/ 33 w 68"/>
                <a:gd name="T35" fmla="*/ 33 h 67"/>
                <a:gd name="T36" fmla="*/ 8 w 68"/>
                <a:gd name="T37" fmla="*/ 12 h 67"/>
                <a:gd name="T38" fmla="*/ 8 w 68"/>
                <a:gd name="T39" fmla="*/ 56 h 67"/>
                <a:gd name="T40" fmla="*/ 33 w 68"/>
                <a:gd name="T41" fmla="*/ 35 h 67"/>
                <a:gd name="T42" fmla="*/ 12 w 68"/>
                <a:gd name="T43" fmla="*/ 60 h 67"/>
                <a:gd name="T44" fmla="*/ 56 w 68"/>
                <a:gd name="T45" fmla="*/ 60 h 67"/>
                <a:gd name="T46" fmla="*/ 35 w 68"/>
                <a:gd name="T47" fmla="*/ 35 h 67"/>
                <a:gd name="T48" fmla="*/ 61 w 68"/>
                <a:gd name="T49" fmla="*/ 56 h 67"/>
                <a:gd name="T50" fmla="*/ 12 w 68"/>
                <a:gd name="T51" fmla="*/ 20 h 67"/>
                <a:gd name="T52" fmla="*/ 19 w 68"/>
                <a:gd name="T53" fmla="*/ 19 h 67"/>
                <a:gd name="T54" fmla="*/ 20 w 68"/>
                <a:gd name="T55" fmla="*/ 12 h 67"/>
                <a:gd name="T56" fmla="*/ 21 w 68"/>
                <a:gd name="T57" fmla="*/ 19 h 67"/>
                <a:gd name="T58" fmla="*/ 29 w 68"/>
                <a:gd name="T59" fmla="*/ 20 h 67"/>
                <a:gd name="T60" fmla="*/ 21 w 68"/>
                <a:gd name="T61" fmla="*/ 21 h 67"/>
                <a:gd name="T62" fmla="*/ 20 w 68"/>
                <a:gd name="T63" fmla="*/ 28 h 67"/>
                <a:gd name="T64" fmla="*/ 19 w 68"/>
                <a:gd name="T65" fmla="*/ 21 h 67"/>
                <a:gd name="T66" fmla="*/ 12 w 68"/>
                <a:gd name="T67" fmla="*/ 20 h 67"/>
                <a:gd name="T68" fmla="*/ 26 w 68"/>
                <a:gd name="T69" fmla="*/ 53 h 67"/>
                <a:gd name="T70" fmla="*/ 25 w 68"/>
                <a:gd name="T71" fmla="*/ 53 h 67"/>
                <a:gd name="T72" fmla="*/ 16 w 68"/>
                <a:gd name="T73" fmla="*/ 53 h 67"/>
                <a:gd name="T74" fmla="*/ 15 w 68"/>
                <a:gd name="T75" fmla="*/ 53 h 67"/>
                <a:gd name="T76" fmla="*/ 19 w 68"/>
                <a:gd name="T77" fmla="*/ 47 h 67"/>
                <a:gd name="T78" fmla="*/ 15 w 68"/>
                <a:gd name="T79" fmla="*/ 42 h 67"/>
                <a:gd name="T80" fmla="*/ 20 w 68"/>
                <a:gd name="T81" fmla="*/ 46 h 67"/>
                <a:gd name="T82" fmla="*/ 26 w 68"/>
                <a:gd name="T83" fmla="*/ 42 h 67"/>
                <a:gd name="T84" fmla="*/ 22 w 68"/>
                <a:gd name="T85" fmla="*/ 47 h 67"/>
                <a:gd name="T86" fmla="*/ 40 w 68"/>
                <a:gd name="T87" fmla="*/ 19 h 67"/>
                <a:gd name="T88" fmla="*/ 56 w 68"/>
                <a:gd name="T89" fmla="*/ 18 h 67"/>
                <a:gd name="T90" fmla="*/ 56 w 68"/>
                <a:gd name="T91" fmla="*/ 20 h 67"/>
                <a:gd name="T92" fmla="*/ 40 w 68"/>
                <a:gd name="T93" fmla="*/ 19 h 67"/>
                <a:gd name="T94" fmla="*/ 55 w 68"/>
                <a:gd name="T95" fmla="*/ 45 h 67"/>
                <a:gd name="T96" fmla="*/ 40 w 68"/>
                <a:gd name="T97" fmla="*/ 44 h 67"/>
                <a:gd name="T98" fmla="*/ 55 w 68"/>
                <a:gd name="T99" fmla="*/ 43 h 67"/>
                <a:gd name="T100" fmla="*/ 56 w 68"/>
                <a:gd name="T101" fmla="*/ 50 h 67"/>
                <a:gd name="T102" fmla="*/ 41 w 68"/>
                <a:gd name="T103" fmla="*/ 51 h 67"/>
                <a:gd name="T104" fmla="*/ 41 w 68"/>
                <a:gd name="T105" fmla="*/ 49 h 67"/>
                <a:gd name="T106" fmla="*/ 56 w 68"/>
                <a:gd name="T107" fmla="*/ 50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8" h="67">
                  <a:moveTo>
                    <a:pt x="57" y="0"/>
                  </a:moveTo>
                  <a:cubicBezTo>
                    <a:pt x="12" y="0"/>
                    <a:pt x="12" y="0"/>
                    <a:pt x="12" y="0"/>
                  </a:cubicBezTo>
                  <a:cubicBezTo>
                    <a:pt x="5" y="0"/>
                    <a:pt x="0" y="5"/>
                    <a:pt x="0" y="11"/>
                  </a:cubicBezTo>
                  <a:cubicBezTo>
                    <a:pt x="0" y="56"/>
                    <a:pt x="0" y="56"/>
                    <a:pt x="0" y="56"/>
                  </a:cubicBezTo>
                  <a:cubicBezTo>
                    <a:pt x="0" y="62"/>
                    <a:pt x="5" y="67"/>
                    <a:pt x="12" y="67"/>
                  </a:cubicBezTo>
                  <a:cubicBezTo>
                    <a:pt x="57" y="67"/>
                    <a:pt x="57" y="67"/>
                    <a:pt x="57" y="67"/>
                  </a:cubicBezTo>
                  <a:cubicBezTo>
                    <a:pt x="63" y="67"/>
                    <a:pt x="68" y="62"/>
                    <a:pt x="68" y="56"/>
                  </a:cubicBezTo>
                  <a:cubicBezTo>
                    <a:pt x="68" y="11"/>
                    <a:pt x="68" y="11"/>
                    <a:pt x="68" y="11"/>
                  </a:cubicBezTo>
                  <a:cubicBezTo>
                    <a:pt x="68" y="5"/>
                    <a:pt x="63" y="0"/>
                    <a:pt x="57" y="0"/>
                  </a:cubicBezTo>
                  <a:close/>
                  <a:moveTo>
                    <a:pt x="65" y="11"/>
                  </a:moveTo>
                  <a:cubicBezTo>
                    <a:pt x="65" y="56"/>
                    <a:pt x="65" y="56"/>
                    <a:pt x="65" y="56"/>
                  </a:cubicBezTo>
                  <a:cubicBezTo>
                    <a:pt x="65" y="61"/>
                    <a:pt x="61" y="64"/>
                    <a:pt x="57" y="64"/>
                  </a:cubicBezTo>
                  <a:cubicBezTo>
                    <a:pt x="12" y="64"/>
                    <a:pt x="12" y="64"/>
                    <a:pt x="12" y="64"/>
                  </a:cubicBezTo>
                  <a:cubicBezTo>
                    <a:pt x="7" y="64"/>
                    <a:pt x="3" y="61"/>
                    <a:pt x="3" y="56"/>
                  </a:cubicBezTo>
                  <a:cubicBezTo>
                    <a:pt x="3" y="11"/>
                    <a:pt x="3" y="11"/>
                    <a:pt x="3" y="11"/>
                  </a:cubicBezTo>
                  <a:cubicBezTo>
                    <a:pt x="3" y="7"/>
                    <a:pt x="7" y="3"/>
                    <a:pt x="12" y="3"/>
                  </a:cubicBezTo>
                  <a:cubicBezTo>
                    <a:pt x="57" y="3"/>
                    <a:pt x="57" y="3"/>
                    <a:pt x="57" y="3"/>
                  </a:cubicBezTo>
                  <a:cubicBezTo>
                    <a:pt x="61" y="3"/>
                    <a:pt x="65" y="7"/>
                    <a:pt x="65" y="11"/>
                  </a:cubicBezTo>
                  <a:close/>
                  <a:moveTo>
                    <a:pt x="56" y="5"/>
                  </a:moveTo>
                  <a:cubicBezTo>
                    <a:pt x="12" y="5"/>
                    <a:pt x="12" y="5"/>
                    <a:pt x="12" y="5"/>
                  </a:cubicBezTo>
                  <a:cubicBezTo>
                    <a:pt x="9" y="5"/>
                    <a:pt x="6" y="8"/>
                    <a:pt x="6" y="12"/>
                  </a:cubicBezTo>
                  <a:cubicBezTo>
                    <a:pt x="6" y="56"/>
                    <a:pt x="6" y="56"/>
                    <a:pt x="6" y="56"/>
                  </a:cubicBezTo>
                  <a:cubicBezTo>
                    <a:pt x="6" y="59"/>
                    <a:pt x="9" y="62"/>
                    <a:pt x="12" y="62"/>
                  </a:cubicBezTo>
                  <a:cubicBezTo>
                    <a:pt x="56" y="62"/>
                    <a:pt x="56" y="62"/>
                    <a:pt x="56" y="62"/>
                  </a:cubicBezTo>
                  <a:cubicBezTo>
                    <a:pt x="60" y="62"/>
                    <a:pt x="63" y="59"/>
                    <a:pt x="63" y="56"/>
                  </a:cubicBezTo>
                  <a:cubicBezTo>
                    <a:pt x="63" y="12"/>
                    <a:pt x="63" y="12"/>
                    <a:pt x="63" y="12"/>
                  </a:cubicBezTo>
                  <a:cubicBezTo>
                    <a:pt x="63" y="8"/>
                    <a:pt x="60" y="5"/>
                    <a:pt x="56" y="5"/>
                  </a:cubicBezTo>
                  <a:close/>
                  <a:moveTo>
                    <a:pt x="61" y="12"/>
                  </a:moveTo>
                  <a:cubicBezTo>
                    <a:pt x="61" y="33"/>
                    <a:pt x="61" y="33"/>
                    <a:pt x="61" y="33"/>
                  </a:cubicBezTo>
                  <a:cubicBezTo>
                    <a:pt x="35" y="33"/>
                    <a:pt x="35" y="33"/>
                    <a:pt x="35" y="33"/>
                  </a:cubicBezTo>
                  <a:cubicBezTo>
                    <a:pt x="35" y="7"/>
                    <a:pt x="35" y="7"/>
                    <a:pt x="35" y="7"/>
                  </a:cubicBezTo>
                  <a:cubicBezTo>
                    <a:pt x="56" y="7"/>
                    <a:pt x="56" y="7"/>
                    <a:pt x="56" y="7"/>
                  </a:cubicBezTo>
                  <a:cubicBezTo>
                    <a:pt x="59" y="7"/>
                    <a:pt x="61" y="9"/>
                    <a:pt x="61" y="12"/>
                  </a:cubicBezTo>
                  <a:close/>
                  <a:moveTo>
                    <a:pt x="12" y="7"/>
                  </a:moveTo>
                  <a:cubicBezTo>
                    <a:pt x="33" y="7"/>
                    <a:pt x="33" y="7"/>
                    <a:pt x="33" y="7"/>
                  </a:cubicBezTo>
                  <a:cubicBezTo>
                    <a:pt x="33" y="33"/>
                    <a:pt x="33" y="33"/>
                    <a:pt x="33" y="33"/>
                  </a:cubicBezTo>
                  <a:cubicBezTo>
                    <a:pt x="8" y="33"/>
                    <a:pt x="8" y="33"/>
                    <a:pt x="8" y="33"/>
                  </a:cubicBezTo>
                  <a:cubicBezTo>
                    <a:pt x="8" y="12"/>
                    <a:pt x="8" y="12"/>
                    <a:pt x="8" y="12"/>
                  </a:cubicBezTo>
                  <a:cubicBezTo>
                    <a:pt x="8" y="9"/>
                    <a:pt x="10" y="7"/>
                    <a:pt x="12" y="7"/>
                  </a:cubicBezTo>
                  <a:close/>
                  <a:moveTo>
                    <a:pt x="8" y="56"/>
                  </a:moveTo>
                  <a:cubicBezTo>
                    <a:pt x="8" y="35"/>
                    <a:pt x="8" y="35"/>
                    <a:pt x="8" y="35"/>
                  </a:cubicBezTo>
                  <a:cubicBezTo>
                    <a:pt x="33" y="35"/>
                    <a:pt x="33" y="35"/>
                    <a:pt x="33" y="35"/>
                  </a:cubicBezTo>
                  <a:cubicBezTo>
                    <a:pt x="33" y="60"/>
                    <a:pt x="33" y="60"/>
                    <a:pt x="33" y="60"/>
                  </a:cubicBezTo>
                  <a:cubicBezTo>
                    <a:pt x="12" y="60"/>
                    <a:pt x="12" y="60"/>
                    <a:pt x="12" y="60"/>
                  </a:cubicBezTo>
                  <a:cubicBezTo>
                    <a:pt x="10" y="60"/>
                    <a:pt x="8" y="58"/>
                    <a:pt x="8" y="56"/>
                  </a:cubicBezTo>
                  <a:close/>
                  <a:moveTo>
                    <a:pt x="56" y="60"/>
                  </a:moveTo>
                  <a:cubicBezTo>
                    <a:pt x="35" y="60"/>
                    <a:pt x="35" y="60"/>
                    <a:pt x="35" y="60"/>
                  </a:cubicBezTo>
                  <a:cubicBezTo>
                    <a:pt x="35" y="35"/>
                    <a:pt x="35" y="35"/>
                    <a:pt x="35" y="35"/>
                  </a:cubicBezTo>
                  <a:cubicBezTo>
                    <a:pt x="61" y="35"/>
                    <a:pt x="61" y="35"/>
                    <a:pt x="61" y="35"/>
                  </a:cubicBezTo>
                  <a:cubicBezTo>
                    <a:pt x="61" y="56"/>
                    <a:pt x="61" y="56"/>
                    <a:pt x="61" y="56"/>
                  </a:cubicBezTo>
                  <a:cubicBezTo>
                    <a:pt x="61" y="58"/>
                    <a:pt x="59" y="60"/>
                    <a:pt x="56" y="60"/>
                  </a:cubicBezTo>
                  <a:close/>
                  <a:moveTo>
                    <a:pt x="12" y="20"/>
                  </a:moveTo>
                  <a:cubicBezTo>
                    <a:pt x="12" y="19"/>
                    <a:pt x="13" y="19"/>
                    <a:pt x="13" y="19"/>
                  </a:cubicBezTo>
                  <a:cubicBezTo>
                    <a:pt x="19" y="19"/>
                    <a:pt x="19" y="19"/>
                    <a:pt x="19" y="19"/>
                  </a:cubicBezTo>
                  <a:cubicBezTo>
                    <a:pt x="19" y="13"/>
                    <a:pt x="19" y="13"/>
                    <a:pt x="19" y="13"/>
                  </a:cubicBezTo>
                  <a:cubicBezTo>
                    <a:pt x="19" y="12"/>
                    <a:pt x="20" y="12"/>
                    <a:pt x="20" y="12"/>
                  </a:cubicBezTo>
                  <a:cubicBezTo>
                    <a:pt x="21" y="12"/>
                    <a:pt x="21" y="12"/>
                    <a:pt x="21" y="13"/>
                  </a:cubicBezTo>
                  <a:cubicBezTo>
                    <a:pt x="21" y="19"/>
                    <a:pt x="21" y="19"/>
                    <a:pt x="21" y="19"/>
                  </a:cubicBezTo>
                  <a:cubicBezTo>
                    <a:pt x="28" y="19"/>
                    <a:pt x="28" y="19"/>
                    <a:pt x="28" y="19"/>
                  </a:cubicBezTo>
                  <a:cubicBezTo>
                    <a:pt x="28" y="19"/>
                    <a:pt x="29" y="19"/>
                    <a:pt x="29" y="20"/>
                  </a:cubicBezTo>
                  <a:cubicBezTo>
                    <a:pt x="29" y="20"/>
                    <a:pt x="28" y="21"/>
                    <a:pt x="28" y="21"/>
                  </a:cubicBezTo>
                  <a:cubicBezTo>
                    <a:pt x="21" y="21"/>
                    <a:pt x="21" y="21"/>
                    <a:pt x="21" y="21"/>
                  </a:cubicBezTo>
                  <a:cubicBezTo>
                    <a:pt x="21" y="27"/>
                    <a:pt x="21" y="27"/>
                    <a:pt x="21" y="27"/>
                  </a:cubicBezTo>
                  <a:cubicBezTo>
                    <a:pt x="21" y="27"/>
                    <a:pt x="21" y="28"/>
                    <a:pt x="20" y="28"/>
                  </a:cubicBezTo>
                  <a:cubicBezTo>
                    <a:pt x="20" y="28"/>
                    <a:pt x="19" y="27"/>
                    <a:pt x="19" y="27"/>
                  </a:cubicBezTo>
                  <a:cubicBezTo>
                    <a:pt x="19" y="21"/>
                    <a:pt x="19" y="21"/>
                    <a:pt x="19" y="21"/>
                  </a:cubicBezTo>
                  <a:cubicBezTo>
                    <a:pt x="13" y="21"/>
                    <a:pt x="13" y="21"/>
                    <a:pt x="13" y="21"/>
                  </a:cubicBezTo>
                  <a:cubicBezTo>
                    <a:pt x="13" y="21"/>
                    <a:pt x="12" y="20"/>
                    <a:pt x="12" y="20"/>
                  </a:cubicBezTo>
                  <a:close/>
                  <a:moveTo>
                    <a:pt x="26" y="52"/>
                  </a:moveTo>
                  <a:cubicBezTo>
                    <a:pt x="27" y="52"/>
                    <a:pt x="27" y="53"/>
                    <a:pt x="26" y="53"/>
                  </a:cubicBezTo>
                  <a:cubicBezTo>
                    <a:pt x="26" y="53"/>
                    <a:pt x="26" y="53"/>
                    <a:pt x="25" y="53"/>
                  </a:cubicBezTo>
                  <a:cubicBezTo>
                    <a:pt x="25" y="53"/>
                    <a:pt x="25" y="53"/>
                    <a:pt x="25" y="53"/>
                  </a:cubicBezTo>
                  <a:cubicBezTo>
                    <a:pt x="20" y="49"/>
                    <a:pt x="20" y="49"/>
                    <a:pt x="20" y="49"/>
                  </a:cubicBezTo>
                  <a:cubicBezTo>
                    <a:pt x="16" y="53"/>
                    <a:pt x="16" y="53"/>
                    <a:pt x="16" y="53"/>
                  </a:cubicBezTo>
                  <a:cubicBezTo>
                    <a:pt x="16" y="53"/>
                    <a:pt x="16" y="53"/>
                    <a:pt x="15" y="53"/>
                  </a:cubicBezTo>
                  <a:cubicBezTo>
                    <a:pt x="15" y="53"/>
                    <a:pt x="15" y="53"/>
                    <a:pt x="15" y="53"/>
                  </a:cubicBezTo>
                  <a:cubicBezTo>
                    <a:pt x="14" y="53"/>
                    <a:pt x="14" y="52"/>
                    <a:pt x="15" y="52"/>
                  </a:cubicBezTo>
                  <a:cubicBezTo>
                    <a:pt x="19" y="47"/>
                    <a:pt x="19" y="47"/>
                    <a:pt x="19" y="47"/>
                  </a:cubicBezTo>
                  <a:cubicBezTo>
                    <a:pt x="15" y="43"/>
                    <a:pt x="15" y="43"/>
                    <a:pt x="15" y="43"/>
                  </a:cubicBezTo>
                  <a:cubicBezTo>
                    <a:pt x="14" y="43"/>
                    <a:pt x="14" y="42"/>
                    <a:pt x="15" y="42"/>
                  </a:cubicBezTo>
                  <a:cubicBezTo>
                    <a:pt x="15" y="41"/>
                    <a:pt x="16" y="41"/>
                    <a:pt x="16" y="42"/>
                  </a:cubicBezTo>
                  <a:cubicBezTo>
                    <a:pt x="20" y="46"/>
                    <a:pt x="20" y="46"/>
                    <a:pt x="20" y="46"/>
                  </a:cubicBezTo>
                  <a:cubicBezTo>
                    <a:pt x="25" y="42"/>
                    <a:pt x="25" y="42"/>
                    <a:pt x="25" y="42"/>
                  </a:cubicBezTo>
                  <a:cubicBezTo>
                    <a:pt x="25" y="41"/>
                    <a:pt x="26" y="41"/>
                    <a:pt x="26" y="42"/>
                  </a:cubicBezTo>
                  <a:cubicBezTo>
                    <a:pt x="27" y="42"/>
                    <a:pt x="27" y="43"/>
                    <a:pt x="26" y="43"/>
                  </a:cubicBezTo>
                  <a:cubicBezTo>
                    <a:pt x="22" y="47"/>
                    <a:pt x="22" y="47"/>
                    <a:pt x="22" y="47"/>
                  </a:cubicBezTo>
                  <a:lnTo>
                    <a:pt x="26" y="52"/>
                  </a:lnTo>
                  <a:close/>
                  <a:moveTo>
                    <a:pt x="40" y="19"/>
                  </a:moveTo>
                  <a:cubicBezTo>
                    <a:pt x="40" y="19"/>
                    <a:pt x="41" y="18"/>
                    <a:pt x="41" y="18"/>
                  </a:cubicBezTo>
                  <a:cubicBezTo>
                    <a:pt x="56" y="18"/>
                    <a:pt x="56" y="18"/>
                    <a:pt x="56" y="18"/>
                  </a:cubicBezTo>
                  <a:cubicBezTo>
                    <a:pt x="56" y="18"/>
                    <a:pt x="57" y="19"/>
                    <a:pt x="57" y="19"/>
                  </a:cubicBezTo>
                  <a:cubicBezTo>
                    <a:pt x="57" y="20"/>
                    <a:pt x="56" y="20"/>
                    <a:pt x="56" y="20"/>
                  </a:cubicBezTo>
                  <a:cubicBezTo>
                    <a:pt x="41" y="20"/>
                    <a:pt x="41" y="20"/>
                    <a:pt x="41" y="20"/>
                  </a:cubicBezTo>
                  <a:cubicBezTo>
                    <a:pt x="41" y="20"/>
                    <a:pt x="40" y="20"/>
                    <a:pt x="40" y="19"/>
                  </a:cubicBezTo>
                  <a:close/>
                  <a:moveTo>
                    <a:pt x="56" y="44"/>
                  </a:moveTo>
                  <a:cubicBezTo>
                    <a:pt x="56" y="45"/>
                    <a:pt x="56" y="45"/>
                    <a:pt x="55" y="45"/>
                  </a:cubicBezTo>
                  <a:cubicBezTo>
                    <a:pt x="41" y="45"/>
                    <a:pt x="41" y="45"/>
                    <a:pt x="41" y="45"/>
                  </a:cubicBezTo>
                  <a:cubicBezTo>
                    <a:pt x="41" y="45"/>
                    <a:pt x="40" y="45"/>
                    <a:pt x="40" y="44"/>
                  </a:cubicBezTo>
                  <a:cubicBezTo>
                    <a:pt x="40" y="44"/>
                    <a:pt x="41" y="43"/>
                    <a:pt x="41" y="43"/>
                  </a:cubicBezTo>
                  <a:cubicBezTo>
                    <a:pt x="55" y="43"/>
                    <a:pt x="55" y="43"/>
                    <a:pt x="55" y="43"/>
                  </a:cubicBezTo>
                  <a:cubicBezTo>
                    <a:pt x="56" y="43"/>
                    <a:pt x="56" y="44"/>
                    <a:pt x="56" y="44"/>
                  </a:cubicBezTo>
                  <a:close/>
                  <a:moveTo>
                    <a:pt x="56" y="50"/>
                  </a:moveTo>
                  <a:cubicBezTo>
                    <a:pt x="56" y="51"/>
                    <a:pt x="56" y="51"/>
                    <a:pt x="55" y="51"/>
                  </a:cubicBezTo>
                  <a:cubicBezTo>
                    <a:pt x="41" y="51"/>
                    <a:pt x="41" y="51"/>
                    <a:pt x="41" y="51"/>
                  </a:cubicBezTo>
                  <a:cubicBezTo>
                    <a:pt x="41" y="51"/>
                    <a:pt x="40" y="51"/>
                    <a:pt x="40" y="50"/>
                  </a:cubicBezTo>
                  <a:cubicBezTo>
                    <a:pt x="40" y="50"/>
                    <a:pt x="41" y="49"/>
                    <a:pt x="41" y="49"/>
                  </a:cubicBezTo>
                  <a:cubicBezTo>
                    <a:pt x="55" y="49"/>
                    <a:pt x="55" y="49"/>
                    <a:pt x="55" y="49"/>
                  </a:cubicBezTo>
                  <a:cubicBezTo>
                    <a:pt x="56" y="49"/>
                    <a:pt x="56" y="50"/>
                    <a:pt x="56" y="50"/>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251" name="Freeform 48">
              <a:extLst>
                <a:ext uri="{FF2B5EF4-FFF2-40B4-BE49-F238E27FC236}">
                  <a16:creationId xmlns:a16="http://schemas.microsoft.com/office/drawing/2014/main" id="{98519C27-31BC-458F-848B-77861BE9F357}"/>
                </a:ext>
              </a:extLst>
            </p:cNvPr>
            <p:cNvSpPr>
              <a:spLocks noEditPoints="1"/>
            </p:cNvSpPr>
            <p:nvPr/>
          </p:nvSpPr>
          <p:spPr bwMode="auto">
            <a:xfrm>
              <a:off x="5306770" y="2422592"/>
              <a:ext cx="454390" cy="454388"/>
            </a:xfrm>
            <a:custGeom>
              <a:avLst/>
              <a:gdLst>
                <a:gd name="T0" fmla="*/ 45 w 62"/>
                <a:gd name="T1" fmla="*/ 4 h 62"/>
                <a:gd name="T2" fmla="*/ 45 w 62"/>
                <a:gd name="T3" fmla="*/ 9 h 62"/>
                <a:gd name="T4" fmla="*/ 17 w 62"/>
                <a:gd name="T5" fmla="*/ 52 h 62"/>
                <a:gd name="T6" fmla="*/ 16 w 62"/>
                <a:gd name="T7" fmla="*/ 58 h 62"/>
                <a:gd name="T8" fmla="*/ 19 w 62"/>
                <a:gd name="T9" fmla="*/ 52 h 62"/>
                <a:gd name="T10" fmla="*/ 54 w 62"/>
                <a:gd name="T11" fmla="*/ 19 h 62"/>
                <a:gd name="T12" fmla="*/ 56 w 62"/>
                <a:gd name="T13" fmla="*/ 15 h 62"/>
                <a:gd name="T14" fmla="*/ 53 w 62"/>
                <a:gd name="T15" fmla="*/ 19 h 62"/>
                <a:gd name="T16" fmla="*/ 4 w 62"/>
                <a:gd name="T17" fmla="*/ 46 h 62"/>
                <a:gd name="T18" fmla="*/ 9 w 62"/>
                <a:gd name="T19" fmla="*/ 44 h 62"/>
                <a:gd name="T20" fmla="*/ 61 w 62"/>
                <a:gd name="T21" fmla="*/ 30 h 62"/>
                <a:gd name="T22" fmla="*/ 56 w 62"/>
                <a:gd name="T23" fmla="*/ 32 h 62"/>
                <a:gd name="T24" fmla="*/ 61 w 62"/>
                <a:gd name="T25" fmla="*/ 30 h 62"/>
                <a:gd name="T26" fmla="*/ 1 w 62"/>
                <a:gd name="T27" fmla="*/ 30 h 62"/>
                <a:gd name="T28" fmla="*/ 5 w 62"/>
                <a:gd name="T29" fmla="*/ 32 h 62"/>
                <a:gd name="T30" fmla="*/ 52 w 62"/>
                <a:gd name="T31" fmla="*/ 43 h 62"/>
                <a:gd name="T32" fmla="*/ 57 w 62"/>
                <a:gd name="T33" fmla="*/ 47 h 62"/>
                <a:gd name="T34" fmla="*/ 54 w 62"/>
                <a:gd name="T35" fmla="*/ 43 h 62"/>
                <a:gd name="T36" fmla="*/ 10 w 62"/>
                <a:gd name="T37" fmla="*/ 18 h 62"/>
                <a:gd name="T38" fmla="*/ 4 w 62"/>
                <a:gd name="T39" fmla="*/ 15 h 62"/>
                <a:gd name="T40" fmla="*/ 45 w 62"/>
                <a:gd name="T41" fmla="*/ 52 h 62"/>
                <a:gd name="T42" fmla="*/ 45 w 62"/>
                <a:gd name="T43" fmla="*/ 57 h 62"/>
                <a:gd name="T44" fmla="*/ 47 w 62"/>
                <a:gd name="T45" fmla="*/ 56 h 62"/>
                <a:gd name="T46" fmla="*/ 30 w 62"/>
                <a:gd name="T47" fmla="*/ 56 h 62"/>
                <a:gd name="T48" fmla="*/ 32 w 62"/>
                <a:gd name="T49" fmla="*/ 61 h 62"/>
                <a:gd name="T50" fmla="*/ 17 w 62"/>
                <a:gd name="T51" fmla="*/ 9 h 62"/>
                <a:gd name="T52" fmla="*/ 19 w 62"/>
                <a:gd name="T53" fmla="*/ 8 h 62"/>
                <a:gd name="T54" fmla="*/ 15 w 62"/>
                <a:gd name="T55" fmla="*/ 5 h 62"/>
                <a:gd name="T56" fmla="*/ 32 w 62"/>
                <a:gd name="T57" fmla="*/ 5 h 62"/>
                <a:gd name="T58" fmla="*/ 30 w 62"/>
                <a:gd name="T59" fmla="*/ 1 h 62"/>
                <a:gd name="T60" fmla="*/ 53 w 62"/>
                <a:gd name="T61" fmla="*/ 30 h 62"/>
                <a:gd name="T62" fmla="*/ 29 w 62"/>
                <a:gd name="T63" fmla="*/ 53 h 62"/>
                <a:gd name="T64" fmla="*/ 14 w 62"/>
                <a:gd name="T65" fmla="*/ 19 h 62"/>
                <a:gd name="T66" fmla="*/ 48 w 62"/>
                <a:gd name="T67" fmla="*/ 19 h 62"/>
                <a:gd name="T68" fmla="*/ 46 w 62"/>
                <a:gd name="T69" fmla="*/ 22 h 62"/>
                <a:gd name="T70" fmla="*/ 46 w 62"/>
                <a:gd name="T71" fmla="*/ 22 h 62"/>
                <a:gd name="T72" fmla="*/ 39 w 62"/>
                <a:gd name="T73" fmla="*/ 27 h 62"/>
                <a:gd name="T74" fmla="*/ 31 w 62"/>
                <a:gd name="T75" fmla="*/ 48 h 62"/>
                <a:gd name="T76" fmla="*/ 36 w 62"/>
                <a:gd name="T77" fmla="*/ 27 h 62"/>
                <a:gd name="T78" fmla="*/ 36 w 62"/>
                <a:gd name="T79" fmla="*/ 27 h 62"/>
                <a:gd name="T80" fmla="*/ 23 w 62"/>
                <a:gd name="T81" fmla="*/ 27 h 62"/>
                <a:gd name="T82" fmla="*/ 21 w 62"/>
                <a:gd name="T83" fmla="*/ 27 h 62"/>
                <a:gd name="T84" fmla="*/ 28 w 62"/>
                <a:gd name="T85" fmla="*/ 47 h 62"/>
                <a:gd name="T86" fmla="*/ 28 w 62"/>
                <a:gd name="T87" fmla="*/ 47 h 62"/>
                <a:gd name="T88" fmla="*/ 39 w 62"/>
                <a:gd name="T89" fmla="*/ 29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62" h="62">
                  <a:moveTo>
                    <a:pt x="43" y="9"/>
                  </a:moveTo>
                  <a:cubicBezTo>
                    <a:pt x="43" y="9"/>
                    <a:pt x="43" y="9"/>
                    <a:pt x="43" y="8"/>
                  </a:cubicBezTo>
                  <a:cubicBezTo>
                    <a:pt x="45" y="4"/>
                    <a:pt x="45" y="4"/>
                    <a:pt x="45" y="4"/>
                  </a:cubicBezTo>
                  <a:cubicBezTo>
                    <a:pt x="45" y="4"/>
                    <a:pt x="46" y="4"/>
                    <a:pt x="46" y="4"/>
                  </a:cubicBezTo>
                  <a:cubicBezTo>
                    <a:pt x="47" y="4"/>
                    <a:pt x="47" y="5"/>
                    <a:pt x="47" y="5"/>
                  </a:cubicBezTo>
                  <a:cubicBezTo>
                    <a:pt x="45" y="9"/>
                    <a:pt x="45" y="9"/>
                    <a:pt x="45" y="9"/>
                  </a:cubicBezTo>
                  <a:cubicBezTo>
                    <a:pt x="44" y="9"/>
                    <a:pt x="44" y="10"/>
                    <a:pt x="44" y="10"/>
                  </a:cubicBezTo>
                  <a:cubicBezTo>
                    <a:pt x="43" y="10"/>
                    <a:pt x="43" y="9"/>
                    <a:pt x="43" y="9"/>
                  </a:cubicBezTo>
                  <a:close/>
                  <a:moveTo>
                    <a:pt x="17" y="52"/>
                  </a:moveTo>
                  <a:cubicBezTo>
                    <a:pt x="15" y="56"/>
                    <a:pt x="15" y="56"/>
                    <a:pt x="15" y="56"/>
                  </a:cubicBezTo>
                  <a:cubicBezTo>
                    <a:pt x="15" y="57"/>
                    <a:pt x="15" y="57"/>
                    <a:pt x="15" y="58"/>
                  </a:cubicBezTo>
                  <a:cubicBezTo>
                    <a:pt x="16" y="58"/>
                    <a:pt x="16" y="58"/>
                    <a:pt x="16" y="58"/>
                  </a:cubicBezTo>
                  <a:cubicBezTo>
                    <a:pt x="16" y="58"/>
                    <a:pt x="17" y="57"/>
                    <a:pt x="17" y="57"/>
                  </a:cubicBezTo>
                  <a:cubicBezTo>
                    <a:pt x="19" y="53"/>
                    <a:pt x="19" y="53"/>
                    <a:pt x="19" y="53"/>
                  </a:cubicBezTo>
                  <a:cubicBezTo>
                    <a:pt x="19" y="53"/>
                    <a:pt x="19" y="52"/>
                    <a:pt x="19" y="52"/>
                  </a:cubicBezTo>
                  <a:cubicBezTo>
                    <a:pt x="18" y="52"/>
                    <a:pt x="18" y="52"/>
                    <a:pt x="17" y="52"/>
                  </a:cubicBezTo>
                  <a:close/>
                  <a:moveTo>
                    <a:pt x="53" y="19"/>
                  </a:moveTo>
                  <a:cubicBezTo>
                    <a:pt x="53" y="19"/>
                    <a:pt x="53" y="19"/>
                    <a:pt x="54" y="19"/>
                  </a:cubicBezTo>
                  <a:cubicBezTo>
                    <a:pt x="57" y="17"/>
                    <a:pt x="57" y="17"/>
                    <a:pt x="57" y="17"/>
                  </a:cubicBezTo>
                  <a:cubicBezTo>
                    <a:pt x="58" y="16"/>
                    <a:pt x="58" y="16"/>
                    <a:pt x="58" y="15"/>
                  </a:cubicBezTo>
                  <a:cubicBezTo>
                    <a:pt x="57" y="15"/>
                    <a:pt x="57" y="14"/>
                    <a:pt x="56" y="15"/>
                  </a:cubicBezTo>
                  <a:cubicBezTo>
                    <a:pt x="53" y="17"/>
                    <a:pt x="53" y="17"/>
                    <a:pt x="53" y="17"/>
                  </a:cubicBezTo>
                  <a:cubicBezTo>
                    <a:pt x="52" y="17"/>
                    <a:pt x="52" y="18"/>
                    <a:pt x="52" y="18"/>
                  </a:cubicBezTo>
                  <a:cubicBezTo>
                    <a:pt x="52" y="19"/>
                    <a:pt x="53" y="19"/>
                    <a:pt x="53" y="19"/>
                  </a:cubicBezTo>
                  <a:close/>
                  <a:moveTo>
                    <a:pt x="8" y="43"/>
                  </a:moveTo>
                  <a:cubicBezTo>
                    <a:pt x="4" y="45"/>
                    <a:pt x="4" y="45"/>
                    <a:pt x="4" y="45"/>
                  </a:cubicBezTo>
                  <a:cubicBezTo>
                    <a:pt x="4" y="45"/>
                    <a:pt x="4" y="46"/>
                    <a:pt x="4" y="46"/>
                  </a:cubicBezTo>
                  <a:cubicBezTo>
                    <a:pt x="4" y="46"/>
                    <a:pt x="5" y="47"/>
                    <a:pt x="5" y="47"/>
                  </a:cubicBezTo>
                  <a:cubicBezTo>
                    <a:pt x="5" y="47"/>
                    <a:pt x="5" y="47"/>
                    <a:pt x="5" y="47"/>
                  </a:cubicBezTo>
                  <a:cubicBezTo>
                    <a:pt x="9" y="44"/>
                    <a:pt x="9" y="44"/>
                    <a:pt x="9" y="44"/>
                  </a:cubicBezTo>
                  <a:cubicBezTo>
                    <a:pt x="10" y="44"/>
                    <a:pt x="10" y="43"/>
                    <a:pt x="10" y="43"/>
                  </a:cubicBezTo>
                  <a:cubicBezTo>
                    <a:pt x="9" y="42"/>
                    <a:pt x="9" y="42"/>
                    <a:pt x="8" y="43"/>
                  </a:cubicBezTo>
                  <a:close/>
                  <a:moveTo>
                    <a:pt x="61" y="30"/>
                  </a:moveTo>
                  <a:cubicBezTo>
                    <a:pt x="56" y="30"/>
                    <a:pt x="56" y="30"/>
                    <a:pt x="56" y="30"/>
                  </a:cubicBezTo>
                  <a:cubicBezTo>
                    <a:pt x="56" y="30"/>
                    <a:pt x="55" y="30"/>
                    <a:pt x="55" y="31"/>
                  </a:cubicBezTo>
                  <a:cubicBezTo>
                    <a:pt x="55" y="31"/>
                    <a:pt x="56" y="32"/>
                    <a:pt x="56" y="32"/>
                  </a:cubicBezTo>
                  <a:cubicBezTo>
                    <a:pt x="61" y="32"/>
                    <a:pt x="61" y="32"/>
                    <a:pt x="61" y="32"/>
                  </a:cubicBezTo>
                  <a:cubicBezTo>
                    <a:pt x="61" y="32"/>
                    <a:pt x="62" y="31"/>
                    <a:pt x="62" y="31"/>
                  </a:cubicBezTo>
                  <a:cubicBezTo>
                    <a:pt x="62" y="30"/>
                    <a:pt x="61" y="30"/>
                    <a:pt x="61" y="30"/>
                  </a:cubicBezTo>
                  <a:close/>
                  <a:moveTo>
                    <a:pt x="6" y="31"/>
                  </a:moveTo>
                  <a:cubicBezTo>
                    <a:pt x="6" y="30"/>
                    <a:pt x="6" y="30"/>
                    <a:pt x="5" y="30"/>
                  </a:cubicBezTo>
                  <a:cubicBezTo>
                    <a:pt x="1" y="30"/>
                    <a:pt x="1" y="30"/>
                    <a:pt x="1" y="30"/>
                  </a:cubicBezTo>
                  <a:cubicBezTo>
                    <a:pt x="0" y="30"/>
                    <a:pt x="0" y="30"/>
                    <a:pt x="0" y="31"/>
                  </a:cubicBezTo>
                  <a:cubicBezTo>
                    <a:pt x="0" y="31"/>
                    <a:pt x="0" y="32"/>
                    <a:pt x="1" y="32"/>
                  </a:cubicBezTo>
                  <a:cubicBezTo>
                    <a:pt x="5" y="32"/>
                    <a:pt x="5" y="32"/>
                    <a:pt x="5" y="32"/>
                  </a:cubicBezTo>
                  <a:cubicBezTo>
                    <a:pt x="6" y="32"/>
                    <a:pt x="6" y="31"/>
                    <a:pt x="6" y="31"/>
                  </a:cubicBezTo>
                  <a:close/>
                  <a:moveTo>
                    <a:pt x="54" y="43"/>
                  </a:moveTo>
                  <a:cubicBezTo>
                    <a:pt x="53" y="42"/>
                    <a:pt x="52" y="42"/>
                    <a:pt x="52" y="43"/>
                  </a:cubicBezTo>
                  <a:cubicBezTo>
                    <a:pt x="52" y="43"/>
                    <a:pt x="52" y="44"/>
                    <a:pt x="53" y="44"/>
                  </a:cubicBezTo>
                  <a:cubicBezTo>
                    <a:pt x="56" y="47"/>
                    <a:pt x="56" y="47"/>
                    <a:pt x="56" y="47"/>
                  </a:cubicBezTo>
                  <a:cubicBezTo>
                    <a:pt x="57" y="47"/>
                    <a:pt x="57" y="47"/>
                    <a:pt x="57" y="47"/>
                  </a:cubicBezTo>
                  <a:cubicBezTo>
                    <a:pt x="57" y="47"/>
                    <a:pt x="58" y="46"/>
                    <a:pt x="58" y="46"/>
                  </a:cubicBezTo>
                  <a:cubicBezTo>
                    <a:pt x="58" y="46"/>
                    <a:pt x="58" y="45"/>
                    <a:pt x="57" y="45"/>
                  </a:cubicBezTo>
                  <a:lnTo>
                    <a:pt x="54" y="43"/>
                  </a:lnTo>
                  <a:close/>
                  <a:moveTo>
                    <a:pt x="8" y="19"/>
                  </a:moveTo>
                  <a:cubicBezTo>
                    <a:pt x="8" y="19"/>
                    <a:pt x="9" y="19"/>
                    <a:pt x="9" y="19"/>
                  </a:cubicBezTo>
                  <a:cubicBezTo>
                    <a:pt x="9" y="19"/>
                    <a:pt x="9" y="19"/>
                    <a:pt x="10" y="18"/>
                  </a:cubicBezTo>
                  <a:cubicBezTo>
                    <a:pt x="10" y="18"/>
                    <a:pt x="10" y="17"/>
                    <a:pt x="9" y="17"/>
                  </a:cubicBezTo>
                  <a:cubicBezTo>
                    <a:pt x="5" y="15"/>
                    <a:pt x="5" y="15"/>
                    <a:pt x="5" y="15"/>
                  </a:cubicBezTo>
                  <a:cubicBezTo>
                    <a:pt x="5" y="14"/>
                    <a:pt x="4" y="15"/>
                    <a:pt x="4" y="15"/>
                  </a:cubicBezTo>
                  <a:cubicBezTo>
                    <a:pt x="4" y="16"/>
                    <a:pt x="4" y="16"/>
                    <a:pt x="4" y="17"/>
                  </a:cubicBezTo>
                  <a:lnTo>
                    <a:pt x="8" y="19"/>
                  </a:lnTo>
                  <a:close/>
                  <a:moveTo>
                    <a:pt x="45" y="52"/>
                  </a:moveTo>
                  <a:cubicBezTo>
                    <a:pt x="44" y="52"/>
                    <a:pt x="44" y="52"/>
                    <a:pt x="43" y="52"/>
                  </a:cubicBezTo>
                  <a:cubicBezTo>
                    <a:pt x="43" y="52"/>
                    <a:pt x="43" y="53"/>
                    <a:pt x="43" y="53"/>
                  </a:cubicBezTo>
                  <a:cubicBezTo>
                    <a:pt x="45" y="57"/>
                    <a:pt x="45" y="57"/>
                    <a:pt x="45" y="57"/>
                  </a:cubicBezTo>
                  <a:cubicBezTo>
                    <a:pt x="45" y="57"/>
                    <a:pt x="46" y="58"/>
                    <a:pt x="46" y="58"/>
                  </a:cubicBezTo>
                  <a:cubicBezTo>
                    <a:pt x="46" y="58"/>
                    <a:pt x="46" y="58"/>
                    <a:pt x="46" y="58"/>
                  </a:cubicBezTo>
                  <a:cubicBezTo>
                    <a:pt x="47" y="57"/>
                    <a:pt x="47" y="57"/>
                    <a:pt x="47" y="56"/>
                  </a:cubicBezTo>
                  <a:lnTo>
                    <a:pt x="45" y="52"/>
                  </a:lnTo>
                  <a:close/>
                  <a:moveTo>
                    <a:pt x="31" y="55"/>
                  </a:moveTo>
                  <a:cubicBezTo>
                    <a:pt x="30" y="55"/>
                    <a:pt x="30" y="56"/>
                    <a:pt x="30" y="56"/>
                  </a:cubicBezTo>
                  <a:cubicBezTo>
                    <a:pt x="30" y="61"/>
                    <a:pt x="30" y="61"/>
                    <a:pt x="30" y="61"/>
                  </a:cubicBezTo>
                  <a:cubicBezTo>
                    <a:pt x="30" y="61"/>
                    <a:pt x="30" y="62"/>
                    <a:pt x="31" y="62"/>
                  </a:cubicBezTo>
                  <a:cubicBezTo>
                    <a:pt x="31" y="62"/>
                    <a:pt x="32" y="61"/>
                    <a:pt x="32" y="61"/>
                  </a:cubicBezTo>
                  <a:cubicBezTo>
                    <a:pt x="32" y="56"/>
                    <a:pt x="32" y="56"/>
                    <a:pt x="32" y="56"/>
                  </a:cubicBezTo>
                  <a:cubicBezTo>
                    <a:pt x="32" y="56"/>
                    <a:pt x="31" y="55"/>
                    <a:pt x="31" y="55"/>
                  </a:cubicBezTo>
                  <a:close/>
                  <a:moveTo>
                    <a:pt x="17" y="9"/>
                  </a:moveTo>
                  <a:cubicBezTo>
                    <a:pt x="17" y="9"/>
                    <a:pt x="18" y="10"/>
                    <a:pt x="18" y="10"/>
                  </a:cubicBezTo>
                  <a:cubicBezTo>
                    <a:pt x="18" y="10"/>
                    <a:pt x="18" y="9"/>
                    <a:pt x="19" y="9"/>
                  </a:cubicBezTo>
                  <a:cubicBezTo>
                    <a:pt x="19" y="9"/>
                    <a:pt x="19" y="9"/>
                    <a:pt x="19" y="8"/>
                  </a:cubicBezTo>
                  <a:cubicBezTo>
                    <a:pt x="17" y="4"/>
                    <a:pt x="17" y="4"/>
                    <a:pt x="17" y="4"/>
                  </a:cubicBezTo>
                  <a:cubicBezTo>
                    <a:pt x="16" y="4"/>
                    <a:pt x="16" y="4"/>
                    <a:pt x="15" y="4"/>
                  </a:cubicBezTo>
                  <a:cubicBezTo>
                    <a:pt x="15" y="4"/>
                    <a:pt x="15" y="5"/>
                    <a:pt x="15" y="5"/>
                  </a:cubicBezTo>
                  <a:lnTo>
                    <a:pt x="17" y="9"/>
                  </a:lnTo>
                  <a:close/>
                  <a:moveTo>
                    <a:pt x="31" y="6"/>
                  </a:moveTo>
                  <a:cubicBezTo>
                    <a:pt x="31" y="6"/>
                    <a:pt x="32" y="6"/>
                    <a:pt x="32" y="5"/>
                  </a:cubicBezTo>
                  <a:cubicBezTo>
                    <a:pt x="32" y="1"/>
                    <a:pt x="32" y="1"/>
                    <a:pt x="32" y="1"/>
                  </a:cubicBezTo>
                  <a:cubicBezTo>
                    <a:pt x="32" y="0"/>
                    <a:pt x="31" y="0"/>
                    <a:pt x="31" y="0"/>
                  </a:cubicBezTo>
                  <a:cubicBezTo>
                    <a:pt x="30" y="0"/>
                    <a:pt x="30" y="0"/>
                    <a:pt x="30" y="1"/>
                  </a:cubicBezTo>
                  <a:cubicBezTo>
                    <a:pt x="30" y="5"/>
                    <a:pt x="30" y="5"/>
                    <a:pt x="30" y="5"/>
                  </a:cubicBezTo>
                  <a:cubicBezTo>
                    <a:pt x="30" y="6"/>
                    <a:pt x="30" y="6"/>
                    <a:pt x="31" y="6"/>
                  </a:cubicBezTo>
                  <a:close/>
                  <a:moveTo>
                    <a:pt x="53" y="30"/>
                  </a:moveTo>
                  <a:cubicBezTo>
                    <a:pt x="32" y="53"/>
                    <a:pt x="32" y="53"/>
                    <a:pt x="32" y="53"/>
                  </a:cubicBezTo>
                  <a:cubicBezTo>
                    <a:pt x="32" y="53"/>
                    <a:pt x="31" y="53"/>
                    <a:pt x="31" y="53"/>
                  </a:cubicBezTo>
                  <a:cubicBezTo>
                    <a:pt x="30" y="53"/>
                    <a:pt x="30" y="53"/>
                    <a:pt x="29" y="53"/>
                  </a:cubicBezTo>
                  <a:cubicBezTo>
                    <a:pt x="9" y="30"/>
                    <a:pt x="9" y="30"/>
                    <a:pt x="9" y="30"/>
                  </a:cubicBezTo>
                  <a:cubicBezTo>
                    <a:pt x="8" y="29"/>
                    <a:pt x="8" y="28"/>
                    <a:pt x="9" y="27"/>
                  </a:cubicBezTo>
                  <a:cubicBezTo>
                    <a:pt x="14" y="19"/>
                    <a:pt x="14" y="19"/>
                    <a:pt x="14" y="19"/>
                  </a:cubicBezTo>
                  <a:cubicBezTo>
                    <a:pt x="14" y="19"/>
                    <a:pt x="15" y="18"/>
                    <a:pt x="15" y="18"/>
                  </a:cubicBezTo>
                  <a:cubicBezTo>
                    <a:pt x="46" y="18"/>
                    <a:pt x="46" y="18"/>
                    <a:pt x="46" y="18"/>
                  </a:cubicBezTo>
                  <a:cubicBezTo>
                    <a:pt x="47" y="18"/>
                    <a:pt x="48" y="19"/>
                    <a:pt x="48" y="19"/>
                  </a:cubicBezTo>
                  <a:cubicBezTo>
                    <a:pt x="53" y="27"/>
                    <a:pt x="53" y="27"/>
                    <a:pt x="53" y="27"/>
                  </a:cubicBezTo>
                  <a:cubicBezTo>
                    <a:pt x="54" y="28"/>
                    <a:pt x="54" y="29"/>
                    <a:pt x="53" y="30"/>
                  </a:cubicBezTo>
                  <a:close/>
                  <a:moveTo>
                    <a:pt x="46" y="22"/>
                  </a:moveTo>
                  <a:cubicBezTo>
                    <a:pt x="41" y="27"/>
                    <a:pt x="41" y="27"/>
                    <a:pt x="41" y="27"/>
                  </a:cubicBezTo>
                  <a:cubicBezTo>
                    <a:pt x="50" y="27"/>
                    <a:pt x="50" y="27"/>
                    <a:pt x="50" y="27"/>
                  </a:cubicBezTo>
                  <a:lnTo>
                    <a:pt x="46" y="22"/>
                  </a:lnTo>
                  <a:close/>
                  <a:moveTo>
                    <a:pt x="44" y="21"/>
                  </a:moveTo>
                  <a:cubicBezTo>
                    <a:pt x="33" y="21"/>
                    <a:pt x="33" y="21"/>
                    <a:pt x="33" y="21"/>
                  </a:cubicBezTo>
                  <a:cubicBezTo>
                    <a:pt x="39" y="27"/>
                    <a:pt x="39" y="27"/>
                    <a:pt x="39" y="27"/>
                  </a:cubicBezTo>
                  <a:lnTo>
                    <a:pt x="44" y="21"/>
                  </a:lnTo>
                  <a:close/>
                  <a:moveTo>
                    <a:pt x="25" y="29"/>
                  </a:moveTo>
                  <a:cubicBezTo>
                    <a:pt x="31" y="48"/>
                    <a:pt x="31" y="48"/>
                    <a:pt x="31" y="48"/>
                  </a:cubicBezTo>
                  <a:cubicBezTo>
                    <a:pt x="37" y="29"/>
                    <a:pt x="37" y="29"/>
                    <a:pt x="37" y="29"/>
                  </a:cubicBezTo>
                  <a:lnTo>
                    <a:pt x="25" y="29"/>
                  </a:lnTo>
                  <a:close/>
                  <a:moveTo>
                    <a:pt x="36" y="27"/>
                  </a:moveTo>
                  <a:cubicBezTo>
                    <a:pt x="31" y="22"/>
                    <a:pt x="31" y="22"/>
                    <a:pt x="31" y="22"/>
                  </a:cubicBezTo>
                  <a:cubicBezTo>
                    <a:pt x="26" y="27"/>
                    <a:pt x="26" y="27"/>
                    <a:pt x="26" y="27"/>
                  </a:cubicBezTo>
                  <a:lnTo>
                    <a:pt x="36" y="27"/>
                  </a:lnTo>
                  <a:close/>
                  <a:moveTo>
                    <a:pt x="28" y="21"/>
                  </a:moveTo>
                  <a:cubicBezTo>
                    <a:pt x="18" y="21"/>
                    <a:pt x="18" y="21"/>
                    <a:pt x="18" y="21"/>
                  </a:cubicBezTo>
                  <a:cubicBezTo>
                    <a:pt x="23" y="27"/>
                    <a:pt x="23" y="27"/>
                    <a:pt x="23" y="27"/>
                  </a:cubicBezTo>
                  <a:lnTo>
                    <a:pt x="28" y="21"/>
                  </a:lnTo>
                  <a:close/>
                  <a:moveTo>
                    <a:pt x="12" y="27"/>
                  </a:moveTo>
                  <a:cubicBezTo>
                    <a:pt x="21" y="27"/>
                    <a:pt x="21" y="27"/>
                    <a:pt x="21" y="27"/>
                  </a:cubicBezTo>
                  <a:cubicBezTo>
                    <a:pt x="16" y="22"/>
                    <a:pt x="16" y="22"/>
                    <a:pt x="16" y="22"/>
                  </a:cubicBezTo>
                  <a:lnTo>
                    <a:pt x="12" y="27"/>
                  </a:lnTo>
                  <a:close/>
                  <a:moveTo>
                    <a:pt x="28" y="47"/>
                  </a:moveTo>
                  <a:cubicBezTo>
                    <a:pt x="22" y="29"/>
                    <a:pt x="22" y="29"/>
                    <a:pt x="22" y="29"/>
                  </a:cubicBezTo>
                  <a:cubicBezTo>
                    <a:pt x="12" y="29"/>
                    <a:pt x="12" y="29"/>
                    <a:pt x="12" y="29"/>
                  </a:cubicBezTo>
                  <a:lnTo>
                    <a:pt x="28" y="47"/>
                  </a:lnTo>
                  <a:close/>
                  <a:moveTo>
                    <a:pt x="33" y="47"/>
                  </a:moveTo>
                  <a:cubicBezTo>
                    <a:pt x="49" y="29"/>
                    <a:pt x="49" y="29"/>
                    <a:pt x="49" y="29"/>
                  </a:cubicBezTo>
                  <a:cubicBezTo>
                    <a:pt x="39" y="29"/>
                    <a:pt x="39" y="29"/>
                    <a:pt x="39" y="29"/>
                  </a:cubicBezTo>
                  <a:lnTo>
                    <a:pt x="33" y="47"/>
                  </a:ln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252" name="Freeform 17">
              <a:extLst>
                <a:ext uri="{FF2B5EF4-FFF2-40B4-BE49-F238E27FC236}">
                  <a16:creationId xmlns:a16="http://schemas.microsoft.com/office/drawing/2014/main" id="{40916DC7-90A9-4091-9451-268A0E30C60C}"/>
                </a:ext>
              </a:extLst>
            </p:cNvPr>
            <p:cNvSpPr>
              <a:spLocks noEditPoints="1"/>
            </p:cNvSpPr>
            <p:nvPr/>
          </p:nvSpPr>
          <p:spPr bwMode="auto">
            <a:xfrm>
              <a:off x="6152013" y="1676755"/>
              <a:ext cx="587809" cy="497909"/>
            </a:xfrm>
            <a:custGeom>
              <a:avLst/>
              <a:gdLst>
                <a:gd name="T0" fmla="*/ 70 w 72"/>
                <a:gd name="T1" fmla="*/ 16 h 61"/>
                <a:gd name="T2" fmla="*/ 56 w 72"/>
                <a:gd name="T3" fmla="*/ 18 h 61"/>
                <a:gd name="T4" fmla="*/ 43 w 72"/>
                <a:gd name="T5" fmla="*/ 46 h 61"/>
                <a:gd name="T6" fmla="*/ 12 w 72"/>
                <a:gd name="T7" fmla="*/ 46 h 61"/>
                <a:gd name="T8" fmla="*/ 13 w 72"/>
                <a:gd name="T9" fmla="*/ 49 h 61"/>
                <a:gd name="T10" fmla="*/ 48 w 72"/>
                <a:gd name="T11" fmla="*/ 51 h 61"/>
                <a:gd name="T12" fmla="*/ 13 w 72"/>
                <a:gd name="T13" fmla="*/ 52 h 61"/>
                <a:gd name="T14" fmla="*/ 9 w 72"/>
                <a:gd name="T15" fmla="*/ 45 h 61"/>
                <a:gd name="T16" fmla="*/ 7 w 72"/>
                <a:gd name="T17" fmla="*/ 42 h 61"/>
                <a:gd name="T18" fmla="*/ 1 w 72"/>
                <a:gd name="T19" fmla="*/ 23 h 61"/>
                <a:gd name="T20" fmla="*/ 10 w 72"/>
                <a:gd name="T21" fmla="*/ 41 h 61"/>
                <a:gd name="T22" fmla="*/ 43 w 72"/>
                <a:gd name="T23" fmla="*/ 43 h 61"/>
                <a:gd name="T24" fmla="*/ 54 w 72"/>
                <a:gd name="T25" fmla="*/ 17 h 61"/>
                <a:gd name="T26" fmla="*/ 70 w 72"/>
                <a:gd name="T27" fmla="*/ 13 h 61"/>
                <a:gd name="T28" fmla="*/ 18 w 72"/>
                <a:gd name="T29" fmla="*/ 57 h 61"/>
                <a:gd name="T30" fmla="*/ 11 w 72"/>
                <a:gd name="T31" fmla="*/ 57 h 61"/>
                <a:gd name="T32" fmla="*/ 18 w 72"/>
                <a:gd name="T33" fmla="*/ 57 h 61"/>
                <a:gd name="T34" fmla="*/ 14 w 72"/>
                <a:gd name="T35" fmla="*/ 55 h 61"/>
                <a:gd name="T36" fmla="*/ 14 w 72"/>
                <a:gd name="T37" fmla="*/ 59 h 61"/>
                <a:gd name="T38" fmla="*/ 45 w 72"/>
                <a:gd name="T39" fmla="*/ 57 h 61"/>
                <a:gd name="T40" fmla="*/ 38 w 72"/>
                <a:gd name="T41" fmla="*/ 57 h 61"/>
                <a:gd name="T42" fmla="*/ 45 w 72"/>
                <a:gd name="T43" fmla="*/ 57 h 61"/>
                <a:gd name="T44" fmla="*/ 41 w 72"/>
                <a:gd name="T45" fmla="*/ 55 h 61"/>
                <a:gd name="T46" fmla="*/ 41 w 72"/>
                <a:gd name="T47" fmla="*/ 59 h 61"/>
                <a:gd name="T48" fmla="*/ 12 w 72"/>
                <a:gd name="T49" fmla="*/ 37 h 61"/>
                <a:gd name="T50" fmla="*/ 45 w 72"/>
                <a:gd name="T51" fmla="*/ 36 h 61"/>
                <a:gd name="T52" fmla="*/ 12 w 72"/>
                <a:gd name="T53" fmla="*/ 35 h 61"/>
                <a:gd name="T54" fmla="*/ 12 w 72"/>
                <a:gd name="T55" fmla="*/ 37 h 61"/>
                <a:gd name="T56" fmla="*/ 12 w 72"/>
                <a:gd name="T57" fmla="*/ 40 h 61"/>
                <a:gd name="T58" fmla="*/ 43 w 72"/>
                <a:gd name="T59" fmla="*/ 41 h 61"/>
                <a:gd name="T60" fmla="*/ 43 w 72"/>
                <a:gd name="T61" fmla="*/ 39 h 61"/>
                <a:gd name="T62" fmla="*/ 37 w 72"/>
                <a:gd name="T63" fmla="*/ 31 h 61"/>
                <a:gd name="T64" fmla="*/ 44 w 72"/>
                <a:gd name="T65" fmla="*/ 30 h 61"/>
                <a:gd name="T66" fmla="*/ 43 w 72"/>
                <a:gd name="T67" fmla="*/ 0 h 61"/>
                <a:gd name="T68" fmla="*/ 36 w 72"/>
                <a:gd name="T69" fmla="*/ 0 h 61"/>
                <a:gd name="T70" fmla="*/ 37 w 72"/>
                <a:gd name="T71" fmla="*/ 31 h 61"/>
                <a:gd name="T72" fmla="*/ 31 w 72"/>
                <a:gd name="T73" fmla="*/ 31 h 61"/>
                <a:gd name="T74" fmla="*/ 32 w 72"/>
                <a:gd name="T75" fmla="*/ 8 h 61"/>
                <a:gd name="T76" fmla="*/ 25 w 72"/>
                <a:gd name="T77" fmla="*/ 8 h 61"/>
                <a:gd name="T78" fmla="*/ 24 w 72"/>
                <a:gd name="T79" fmla="*/ 30 h 61"/>
                <a:gd name="T80" fmla="*/ 13 w 72"/>
                <a:gd name="T81" fmla="*/ 31 h 61"/>
                <a:gd name="T82" fmla="*/ 20 w 72"/>
                <a:gd name="T83" fmla="*/ 30 h 61"/>
                <a:gd name="T84" fmla="*/ 20 w 72"/>
                <a:gd name="T85" fmla="*/ 16 h 61"/>
                <a:gd name="T86" fmla="*/ 13 w 72"/>
                <a:gd name="T87" fmla="*/ 16 h 61"/>
                <a:gd name="T88" fmla="*/ 13 w 72"/>
                <a:gd name="T89" fmla="*/ 31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72" h="61">
                  <a:moveTo>
                    <a:pt x="72" y="14"/>
                  </a:moveTo>
                  <a:cubicBezTo>
                    <a:pt x="72" y="15"/>
                    <a:pt x="71" y="16"/>
                    <a:pt x="70" y="16"/>
                  </a:cubicBezTo>
                  <a:cubicBezTo>
                    <a:pt x="59" y="16"/>
                    <a:pt x="59" y="16"/>
                    <a:pt x="59" y="16"/>
                  </a:cubicBezTo>
                  <a:cubicBezTo>
                    <a:pt x="58" y="16"/>
                    <a:pt x="57" y="17"/>
                    <a:pt x="56" y="18"/>
                  </a:cubicBezTo>
                  <a:cubicBezTo>
                    <a:pt x="49" y="42"/>
                    <a:pt x="49" y="42"/>
                    <a:pt x="49" y="42"/>
                  </a:cubicBezTo>
                  <a:cubicBezTo>
                    <a:pt x="48" y="44"/>
                    <a:pt x="46" y="46"/>
                    <a:pt x="43" y="46"/>
                  </a:cubicBezTo>
                  <a:cubicBezTo>
                    <a:pt x="13" y="46"/>
                    <a:pt x="13" y="46"/>
                    <a:pt x="13" y="46"/>
                  </a:cubicBezTo>
                  <a:cubicBezTo>
                    <a:pt x="13" y="46"/>
                    <a:pt x="12" y="46"/>
                    <a:pt x="12" y="46"/>
                  </a:cubicBezTo>
                  <a:cubicBezTo>
                    <a:pt x="12" y="48"/>
                    <a:pt x="12" y="48"/>
                    <a:pt x="12" y="48"/>
                  </a:cubicBezTo>
                  <a:cubicBezTo>
                    <a:pt x="12" y="49"/>
                    <a:pt x="12" y="49"/>
                    <a:pt x="13" y="49"/>
                  </a:cubicBezTo>
                  <a:cubicBezTo>
                    <a:pt x="47" y="49"/>
                    <a:pt x="47" y="49"/>
                    <a:pt x="47" y="49"/>
                  </a:cubicBezTo>
                  <a:cubicBezTo>
                    <a:pt x="47" y="49"/>
                    <a:pt x="48" y="50"/>
                    <a:pt x="48" y="51"/>
                  </a:cubicBezTo>
                  <a:cubicBezTo>
                    <a:pt x="48" y="52"/>
                    <a:pt x="47" y="52"/>
                    <a:pt x="47" y="52"/>
                  </a:cubicBezTo>
                  <a:cubicBezTo>
                    <a:pt x="13" y="52"/>
                    <a:pt x="13" y="52"/>
                    <a:pt x="13" y="52"/>
                  </a:cubicBezTo>
                  <a:cubicBezTo>
                    <a:pt x="11" y="52"/>
                    <a:pt x="9" y="50"/>
                    <a:pt x="9" y="48"/>
                  </a:cubicBezTo>
                  <a:cubicBezTo>
                    <a:pt x="9" y="45"/>
                    <a:pt x="9" y="45"/>
                    <a:pt x="9" y="45"/>
                  </a:cubicBezTo>
                  <a:cubicBezTo>
                    <a:pt x="9" y="45"/>
                    <a:pt x="9" y="44"/>
                    <a:pt x="9" y="44"/>
                  </a:cubicBezTo>
                  <a:cubicBezTo>
                    <a:pt x="8" y="44"/>
                    <a:pt x="8" y="43"/>
                    <a:pt x="7" y="42"/>
                  </a:cubicBezTo>
                  <a:cubicBezTo>
                    <a:pt x="0" y="25"/>
                    <a:pt x="0" y="25"/>
                    <a:pt x="0" y="25"/>
                  </a:cubicBezTo>
                  <a:cubicBezTo>
                    <a:pt x="0" y="24"/>
                    <a:pt x="0" y="23"/>
                    <a:pt x="1" y="23"/>
                  </a:cubicBezTo>
                  <a:cubicBezTo>
                    <a:pt x="1" y="22"/>
                    <a:pt x="2" y="23"/>
                    <a:pt x="3" y="24"/>
                  </a:cubicBezTo>
                  <a:cubicBezTo>
                    <a:pt x="10" y="41"/>
                    <a:pt x="10" y="41"/>
                    <a:pt x="10" y="41"/>
                  </a:cubicBezTo>
                  <a:cubicBezTo>
                    <a:pt x="11" y="42"/>
                    <a:pt x="12" y="43"/>
                    <a:pt x="13" y="43"/>
                  </a:cubicBezTo>
                  <a:cubicBezTo>
                    <a:pt x="43" y="43"/>
                    <a:pt x="43" y="43"/>
                    <a:pt x="43" y="43"/>
                  </a:cubicBezTo>
                  <a:cubicBezTo>
                    <a:pt x="44" y="43"/>
                    <a:pt x="46" y="42"/>
                    <a:pt x="46" y="41"/>
                  </a:cubicBezTo>
                  <a:cubicBezTo>
                    <a:pt x="54" y="17"/>
                    <a:pt x="54" y="17"/>
                    <a:pt x="54" y="17"/>
                  </a:cubicBezTo>
                  <a:cubicBezTo>
                    <a:pt x="54" y="15"/>
                    <a:pt x="57" y="13"/>
                    <a:pt x="59" y="13"/>
                  </a:cubicBezTo>
                  <a:cubicBezTo>
                    <a:pt x="70" y="13"/>
                    <a:pt x="70" y="13"/>
                    <a:pt x="70" y="13"/>
                  </a:cubicBezTo>
                  <a:cubicBezTo>
                    <a:pt x="71" y="13"/>
                    <a:pt x="72" y="13"/>
                    <a:pt x="72" y="14"/>
                  </a:cubicBezTo>
                  <a:close/>
                  <a:moveTo>
                    <a:pt x="18" y="57"/>
                  </a:moveTo>
                  <a:cubicBezTo>
                    <a:pt x="18" y="59"/>
                    <a:pt x="16" y="61"/>
                    <a:pt x="14" y="61"/>
                  </a:cubicBezTo>
                  <a:cubicBezTo>
                    <a:pt x="12" y="61"/>
                    <a:pt x="11" y="59"/>
                    <a:pt x="11" y="57"/>
                  </a:cubicBezTo>
                  <a:cubicBezTo>
                    <a:pt x="11" y="55"/>
                    <a:pt x="12" y="53"/>
                    <a:pt x="14" y="53"/>
                  </a:cubicBezTo>
                  <a:cubicBezTo>
                    <a:pt x="16" y="53"/>
                    <a:pt x="18" y="55"/>
                    <a:pt x="18" y="57"/>
                  </a:cubicBezTo>
                  <a:close/>
                  <a:moveTo>
                    <a:pt x="16" y="57"/>
                  </a:moveTo>
                  <a:cubicBezTo>
                    <a:pt x="16" y="56"/>
                    <a:pt x="15" y="55"/>
                    <a:pt x="14" y="55"/>
                  </a:cubicBezTo>
                  <a:cubicBezTo>
                    <a:pt x="14" y="55"/>
                    <a:pt x="13" y="56"/>
                    <a:pt x="13" y="57"/>
                  </a:cubicBezTo>
                  <a:cubicBezTo>
                    <a:pt x="13" y="58"/>
                    <a:pt x="14" y="59"/>
                    <a:pt x="14" y="59"/>
                  </a:cubicBezTo>
                  <a:cubicBezTo>
                    <a:pt x="15" y="59"/>
                    <a:pt x="16" y="58"/>
                    <a:pt x="16" y="57"/>
                  </a:cubicBezTo>
                  <a:close/>
                  <a:moveTo>
                    <a:pt x="45" y="57"/>
                  </a:moveTo>
                  <a:cubicBezTo>
                    <a:pt x="45" y="59"/>
                    <a:pt x="43" y="61"/>
                    <a:pt x="41" y="61"/>
                  </a:cubicBezTo>
                  <a:cubicBezTo>
                    <a:pt x="39" y="61"/>
                    <a:pt x="38" y="59"/>
                    <a:pt x="38" y="57"/>
                  </a:cubicBezTo>
                  <a:cubicBezTo>
                    <a:pt x="38" y="55"/>
                    <a:pt x="39" y="53"/>
                    <a:pt x="41" y="53"/>
                  </a:cubicBezTo>
                  <a:cubicBezTo>
                    <a:pt x="43" y="53"/>
                    <a:pt x="45" y="55"/>
                    <a:pt x="45" y="57"/>
                  </a:cubicBezTo>
                  <a:close/>
                  <a:moveTo>
                    <a:pt x="43" y="57"/>
                  </a:moveTo>
                  <a:cubicBezTo>
                    <a:pt x="43" y="56"/>
                    <a:pt x="42" y="55"/>
                    <a:pt x="41" y="55"/>
                  </a:cubicBezTo>
                  <a:cubicBezTo>
                    <a:pt x="40" y="55"/>
                    <a:pt x="40" y="56"/>
                    <a:pt x="40" y="57"/>
                  </a:cubicBezTo>
                  <a:cubicBezTo>
                    <a:pt x="40" y="58"/>
                    <a:pt x="40" y="59"/>
                    <a:pt x="41" y="59"/>
                  </a:cubicBezTo>
                  <a:cubicBezTo>
                    <a:pt x="42" y="59"/>
                    <a:pt x="43" y="58"/>
                    <a:pt x="43" y="57"/>
                  </a:cubicBezTo>
                  <a:close/>
                  <a:moveTo>
                    <a:pt x="12" y="37"/>
                  </a:moveTo>
                  <a:cubicBezTo>
                    <a:pt x="44" y="37"/>
                    <a:pt x="44" y="37"/>
                    <a:pt x="44" y="37"/>
                  </a:cubicBezTo>
                  <a:cubicBezTo>
                    <a:pt x="45" y="37"/>
                    <a:pt x="45" y="36"/>
                    <a:pt x="45" y="36"/>
                  </a:cubicBezTo>
                  <a:cubicBezTo>
                    <a:pt x="45" y="35"/>
                    <a:pt x="45" y="35"/>
                    <a:pt x="44" y="35"/>
                  </a:cubicBezTo>
                  <a:cubicBezTo>
                    <a:pt x="12" y="35"/>
                    <a:pt x="12" y="35"/>
                    <a:pt x="12" y="35"/>
                  </a:cubicBezTo>
                  <a:cubicBezTo>
                    <a:pt x="11" y="35"/>
                    <a:pt x="11" y="35"/>
                    <a:pt x="11" y="36"/>
                  </a:cubicBezTo>
                  <a:cubicBezTo>
                    <a:pt x="11" y="36"/>
                    <a:pt x="11" y="37"/>
                    <a:pt x="12" y="37"/>
                  </a:cubicBezTo>
                  <a:close/>
                  <a:moveTo>
                    <a:pt x="13" y="39"/>
                  </a:moveTo>
                  <a:cubicBezTo>
                    <a:pt x="13" y="39"/>
                    <a:pt x="12" y="40"/>
                    <a:pt x="12" y="40"/>
                  </a:cubicBezTo>
                  <a:cubicBezTo>
                    <a:pt x="12" y="41"/>
                    <a:pt x="13" y="41"/>
                    <a:pt x="13" y="41"/>
                  </a:cubicBezTo>
                  <a:cubicBezTo>
                    <a:pt x="43" y="41"/>
                    <a:pt x="43" y="41"/>
                    <a:pt x="43" y="41"/>
                  </a:cubicBezTo>
                  <a:cubicBezTo>
                    <a:pt x="44" y="41"/>
                    <a:pt x="44" y="41"/>
                    <a:pt x="44" y="40"/>
                  </a:cubicBezTo>
                  <a:cubicBezTo>
                    <a:pt x="44" y="40"/>
                    <a:pt x="44" y="39"/>
                    <a:pt x="43" y="39"/>
                  </a:cubicBezTo>
                  <a:lnTo>
                    <a:pt x="13" y="39"/>
                  </a:lnTo>
                  <a:close/>
                  <a:moveTo>
                    <a:pt x="37" y="31"/>
                  </a:moveTo>
                  <a:cubicBezTo>
                    <a:pt x="43" y="31"/>
                    <a:pt x="43" y="31"/>
                    <a:pt x="43" y="31"/>
                  </a:cubicBezTo>
                  <a:cubicBezTo>
                    <a:pt x="43" y="31"/>
                    <a:pt x="44" y="30"/>
                    <a:pt x="44" y="30"/>
                  </a:cubicBezTo>
                  <a:cubicBezTo>
                    <a:pt x="44" y="0"/>
                    <a:pt x="44" y="0"/>
                    <a:pt x="44" y="0"/>
                  </a:cubicBezTo>
                  <a:cubicBezTo>
                    <a:pt x="44" y="0"/>
                    <a:pt x="43" y="0"/>
                    <a:pt x="43" y="0"/>
                  </a:cubicBezTo>
                  <a:cubicBezTo>
                    <a:pt x="37" y="0"/>
                    <a:pt x="37" y="0"/>
                    <a:pt x="37" y="0"/>
                  </a:cubicBezTo>
                  <a:cubicBezTo>
                    <a:pt x="36" y="0"/>
                    <a:pt x="36" y="0"/>
                    <a:pt x="36" y="0"/>
                  </a:cubicBezTo>
                  <a:cubicBezTo>
                    <a:pt x="36" y="30"/>
                    <a:pt x="36" y="30"/>
                    <a:pt x="36" y="30"/>
                  </a:cubicBezTo>
                  <a:cubicBezTo>
                    <a:pt x="36" y="30"/>
                    <a:pt x="36" y="31"/>
                    <a:pt x="37" y="31"/>
                  </a:cubicBezTo>
                  <a:close/>
                  <a:moveTo>
                    <a:pt x="25" y="31"/>
                  </a:moveTo>
                  <a:cubicBezTo>
                    <a:pt x="31" y="31"/>
                    <a:pt x="31" y="31"/>
                    <a:pt x="31" y="31"/>
                  </a:cubicBezTo>
                  <a:cubicBezTo>
                    <a:pt x="32" y="31"/>
                    <a:pt x="32" y="30"/>
                    <a:pt x="32" y="30"/>
                  </a:cubicBezTo>
                  <a:cubicBezTo>
                    <a:pt x="32" y="8"/>
                    <a:pt x="32" y="8"/>
                    <a:pt x="32" y="8"/>
                  </a:cubicBezTo>
                  <a:cubicBezTo>
                    <a:pt x="32" y="8"/>
                    <a:pt x="32" y="8"/>
                    <a:pt x="31" y="8"/>
                  </a:cubicBezTo>
                  <a:cubicBezTo>
                    <a:pt x="25" y="8"/>
                    <a:pt x="25" y="8"/>
                    <a:pt x="25" y="8"/>
                  </a:cubicBezTo>
                  <a:cubicBezTo>
                    <a:pt x="25" y="8"/>
                    <a:pt x="24" y="8"/>
                    <a:pt x="24" y="8"/>
                  </a:cubicBezTo>
                  <a:cubicBezTo>
                    <a:pt x="24" y="30"/>
                    <a:pt x="24" y="30"/>
                    <a:pt x="24" y="30"/>
                  </a:cubicBezTo>
                  <a:cubicBezTo>
                    <a:pt x="24" y="30"/>
                    <a:pt x="25" y="31"/>
                    <a:pt x="25" y="31"/>
                  </a:cubicBezTo>
                  <a:close/>
                  <a:moveTo>
                    <a:pt x="13" y="31"/>
                  </a:moveTo>
                  <a:cubicBezTo>
                    <a:pt x="20" y="31"/>
                    <a:pt x="20" y="31"/>
                    <a:pt x="20" y="31"/>
                  </a:cubicBezTo>
                  <a:cubicBezTo>
                    <a:pt x="20" y="31"/>
                    <a:pt x="20" y="30"/>
                    <a:pt x="20" y="30"/>
                  </a:cubicBezTo>
                  <a:cubicBezTo>
                    <a:pt x="20" y="16"/>
                    <a:pt x="20" y="16"/>
                    <a:pt x="20" y="16"/>
                  </a:cubicBezTo>
                  <a:cubicBezTo>
                    <a:pt x="20" y="16"/>
                    <a:pt x="20" y="16"/>
                    <a:pt x="20" y="16"/>
                  </a:cubicBezTo>
                  <a:cubicBezTo>
                    <a:pt x="13" y="16"/>
                    <a:pt x="13" y="16"/>
                    <a:pt x="13" y="16"/>
                  </a:cubicBezTo>
                  <a:cubicBezTo>
                    <a:pt x="13" y="16"/>
                    <a:pt x="13" y="16"/>
                    <a:pt x="13" y="16"/>
                  </a:cubicBezTo>
                  <a:cubicBezTo>
                    <a:pt x="13" y="30"/>
                    <a:pt x="13" y="30"/>
                    <a:pt x="13" y="30"/>
                  </a:cubicBezTo>
                  <a:cubicBezTo>
                    <a:pt x="13" y="30"/>
                    <a:pt x="13" y="31"/>
                    <a:pt x="13" y="31"/>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253" name="Freeform 62">
              <a:extLst>
                <a:ext uri="{FF2B5EF4-FFF2-40B4-BE49-F238E27FC236}">
                  <a16:creationId xmlns:a16="http://schemas.microsoft.com/office/drawing/2014/main" id="{5266666E-1AED-4A55-9B5B-B365C719FC20}"/>
                </a:ext>
              </a:extLst>
            </p:cNvPr>
            <p:cNvSpPr>
              <a:spLocks noEditPoints="1"/>
            </p:cNvSpPr>
            <p:nvPr/>
          </p:nvSpPr>
          <p:spPr bwMode="auto">
            <a:xfrm>
              <a:off x="5092991" y="1932809"/>
              <a:ext cx="344503" cy="398192"/>
            </a:xfrm>
            <a:custGeom>
              <a:avLst/>
              <a:gdLst>
                <a:gd name="T0" fmla="*/ 54 w 62"/>
                <a:gd name="T1" fmla="*/ 0 h 72"/>
                <a:gd name="T2" fmla="*/ 8 w 62"/>
                <a:gd name="T3" fmla="*/ 0 h 72"/>
                <a:gd name="T4" fmla="*/ 0 w 62"/>
                <a:gd name="T5" fmla="*/ 8 h 72"/>
                <a:gd name="T6" fmla="*/ 0 w 62"/>
                <a:gd name="T7" fmla="*/ 64 h 72"/>
                <a:gd name="T8" fmla="*/ 8 w 62"/>
                <a:gd name="T9" fmla="*/ 72 h 72"/>
                <a:gd name="T10" fmla="*/ 54 w 62"/>
                <a:gd name="T11" fmla="*/ 72 h 72"/>
                <a:gd name="T12" fmla="*/ 62 w 62"/>
                <a:gd name="T13" fmla="*/ 64 h 72"/>
                <a:gd name="T14" fmla="*/ 62 w 62"/>
                <a:gd name="T15" fmla="*/ 8 h 72"/>
                <a:gd name="T16" fmla="*/ 54 w 62"/>
                <a:gd name="T17" fmla="*/ 0 h 72"/>
                <a:gd name="T18" fmla="*/ 8 w 62"/>
                <a:gd name="T19" fmla="*/ 3 h 72"/>
                <a:gd name="T20" fmla="*/ 54 w 62"/>
                <a:gd name="T21" fmla="*/ 3 h 72"/>
                <a:gd name="T22" fmla="*/ 59 w 62"/>
                <a:gd name="T23" fmla="*/ 8 h 72"/>
                <a:gd name="T24" fmla="*/ 59 w 62"/>
                <a:gd name="T25" fmla="*/ 64 h 72"/>
                <a:gd name="T26" fmla="*/ 54 w 62"/>
                <a:gd name="T27" fmla="*/ 69 h 72"/>
                <a:gd name="T28" fmla="*/ 8 w 62"/>
                <a:gd name="T29" fmla="*/ 69 h 72"/>
                <a:gd name="T30" fmla="*/ 3 w 62"/>
                <a:gd name="T31" fmla="*/ 64 h 72"/>
                <a:gd name="T32" fmla="*/ 3 w 62"/>
                <a:gd name="T33" fmla="*/ 8 h 72"/>
                <a:gd name="T34" fmla="*/ 8 w 62"/>
                <a:gd name="T35" fmla="*/ 3 h 72"/>
                <a:gd name="T36" fmla="*/ 7 w 62"/>
                <a:gd name="T37" fmla="*/ 62 h 72"/>
                <a:gd name="T38" fmla="*/ 55 w 62"/>
                <a:gd name="T39" fmla="*/ 62 h 72"/>
                <a:gd name="T40" fmla="*/ 56 w 62"/>
                <a:gd name="T41" fmla="*/ 61 h 72"/>
                <a:gd name="T42" fmla="*/ 56 w 62"/>
                <a:gd name="T43" fmla="*/ 7 h 72"/>
                <a:gd name="T44" fmla="*/ 55 w 62"/>
                <a:gd name="T45" fmla="*/ 6 h 72"/>
                <a:gd name="T46" fmla="*/ 7 w 62"/>
                <a:gd name="T47" fmla="*/ 6 h 72"/>
                <a:gd name="T48" fmla="*/ 6 w 62"/>
                <a:gd name="T49" fmla="*/ 7 h 72"/>
                <a:gd name="T50" fmla="*/ 6 w 62"/>
                <a:gd name="T51" fmla="*/ 61 h 72"/>
                <a:gd name="T52" fmla="*/ 7 w 62"/>
                <a:gd name="T53" fmla="*/ 62 h 72"/>
                <a:gd name="T54" fmla="*/ 8 w 62"/>
                <a:gd name="T55" fmla="*/ 8 h 72"/>
                <a:gd name="T56" fmla="*/ 54 w 62"/>
                <a:gd name="T57" fmla="*/ 8 h 72"/>
                <a:gd name="T58" fmla="*/ 54 w 62"/>
                <a:gd name="T59" fmla="*/ 60 h 72"/>
                <a:gd name="T60" fmla="*/ 8 w 62"/>
                <a:gd name="T61" fmla="*/ 60 h 72"/>
                <a:gd name="T62" fmla="*/ 8 w 62"/>
                <a:gd name="T63" fmla="*/ 8 h 72"/>
                <a:gd name="T64" fmla="*/ 33 w 62"/>
                <a:gd name="T65" fmla="*/ 66 h 72"/>
                <a:gd name="T66" fmla="*/ 31 w 62"/>
                <a:gd name="T67" fmla="*/ 68 h 72"/>
                <a:gd name="T68" fmla="*/ 29 w 62"/>
                <a:gd name="T69" fmla="*/ 66 h 72"/>
                <a:gd name="T70" fmla="*/ 31 w 62"/>
                <a:gd name="T71" fmla="*/ 64 h 72"/>
                <a:gd name="T72" fmla="*/ 33 w 62"/>
                <a:gd name="T73" fmla="*/ 66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62" h="72">
                  <a:moveTo>
                    <a:pt x="54" y="0"/>
                  </a:moveTo>
                  <a:cubicBezTo>
                    <a:pt x="8" y="0"/>
                    <a:pt x="8" y="0"/>
                    <a:pt x="8" y="0"/>
                  </a:cubicBezTo>
                  <a:cubicBezTo>
                    <a:pt x="4" y="0"/>
                    <a:pt x="0" y="3"/>
                    <a:pt x="0" y="8"/>
                  </a:cubicBezTo>
                  <a:cubicBezTo>
                    <a:pt x="0" y="64"/>
                    <a:pt x="0" y="64"/>
                    <a:pt x="0" y="64"/>
                  </a:cubicBezTo>
                  <a:cubicBezTo>
                    <a:pt x="0" y="68"/>
                    <a:pt x="4" y="72"/>
                    <a:pt x="8" y="72"/>
                  </a:cubicBezTo>
                  <a:cubicBezTo>
                    <a:pt x="54" y="72"/>
                    <a:pt x="54" y="72"/>
                    <a:pt x="54" y="72"/>
                  </a:cubicBezTo>
                  <a:cubicBezTo>
                    <a:pt x="58" y="72"/>
                    <a:pt x="62" y="68"/>
                    <a:pt x="62" y="64"/>
                  </a:cubicBezTo>
                  <a:cubicBezTo>
                    <a:pt x="62" y="8"/>
                    <a:pt x="62" y="8"/>
                    <a:pt x="62" y="8"/>
                  </a:cubicBezTo>
                  <a:cubicBezTo>
                    <a:pt x="62" y="3"/>
                    <a:pt x="58" y="0"/>
                    <a:pt x="54" y="0"/>
                  </a:cubicBezTo>
                  <a:close/>
                  <a:moveTo>
                    <a:pt x="8" y="3"/>
                  </a:moveTo>
                  <a:cubicBezTo>
                    <a:pt x="54" y="3"/>
                    <a:pt x="54" y="3"/>
                    <a:pt x="54" y="3"/>
                  </a:cubicBezTo>
                  <a:cubicBezTo>
                    <a:pt x="56" y="3"/>
                    <a:pt x="59" y="5"/>
                    <a:pt x="59" y="8"/>
                  </a:cubicBezTo>
                  <a:cubicBezTo>
                    <a:pt x="59" y="64"/>
                    <a:pt x="59" y="64"/>
                    <a:pt x="59" y="64"/>
                  </a:cubicBezTo>
                  <a:cubicBezTo>
                    <a:pt x="59" y="67"/>
                    <a:pt x="56" y="69"/>
                    <a:pt x="54" y="69"/>
                  </a:cubicBezTo>
                  <a:cubicBezTo>
                    <a:pt x="8" y="69"/>
                    <a:pt x="8" y="69"/>
                    <a:pt x="8" y="69"/>
                  </a:cubicBezTo>
                  <a:cubicBezTo>
                    <a:pt x="5" y="69"/>
                    <a:pt x="3" y="67"/>
                    <a:pt x="3" y="64"/>
                  </a:cubicBezTo>
                  <a:cubicBezTo>
                    <a:pt x="3" y="8"/>
                    <a:pt x="3" y="8"/>
                    <a:pt x="3" y="8"/>
                  </a:cubicBezTo>
                  <a:cubicBezTo>
                    <a:pt x="3" y="5"/>
                    <a:pt x="5" y="3"/>
                    <a:pt x="8" y="3"/>
                  </a:cubicBezTo>
                  <a:close/>
                  <a:moveTo>
                    <a:pt x="7" y="62"/>
                  </a:moveTo>
                  <a:cubicBezTo>
                    <a:pt x="55" y="62"/>
                    <a:pt x="55" y="62"/>
                    <a:pt x="55" y="62"/>
                  </a:cubicBezTo>
                  <a:cubicBezTo>
                    <a:pt x="55" y="62"/>
                    <a:pt x="56" y="61"/>
                    <a:pt x="56" y="61"/>
                  </a:cubicBezTo>
                  <a:cubicBezTo>
                    <a:pt x="56" y="7"/>
                    <a:pt x="56" y="7"/>
                    <a:pt x="56" y="7"/>
                  </a:cubicBezTo>
                  <a:cubicBezTo>
                    <a:pt x="56" y="6"/>
                    <a:pt x="55" y="6"/>
                    <a:pt x="55" y="6"/>
                  </a:cubicBezTo>
                  <a:cubicBezTo>
                    <a:pt x="7" y="6"/>
                    <a:pt x="7" y="6"/>
                    <a:pt x="7" y="6"/>
                  </a:cubicBezTo>
                  <a:cubicBezTo>
                    <a:pt x="7" y="6"/>
                    <a:pt x="6" y="6"/>
                    <a:pt x="6" y="7"/>
                  </a:cubicBezTo>
                  <a:cubicBezTo>
                    <a:pt x="6" y="61"/>
                    <a:pt x="6" y="61"/>
                    <a:pt x="6" y="61"/>
                  </a:cubicBezTo>
                  <a:cubicBezTo>
                    <a:pt x="6" y="61"/>
                    <a:pt x="7" y="62"/>
                    <a:pt x="7" y="62"/>
                  </a:cubicBezTo>
                  <a:close/>
                  <a:moveTo>
                    <a:pt x="8" y="8"/>
                  </a:moveTo>
                  <a:cubicBezTo>
                    <a:pt x="54" y="8"/>
                    <a:pt x="54" y="8"/>
                    <a:pt x="54" y="8"/>
                  </a:cubicBezTo>
                  <a:cubicBezTo>
                    <a:pt x="54" y="60"/>
                    <a:pt x="54" y="60"/>
                    <a:pt x="54" y="60"/>
                  </a:cubicBezTo>
                  <a:cubicBezTo>
                    <a:pt x="8" y="60"/>
                    <a:pt x="8" y="60"/>
                    <a:pt x="8" y="60"/>
                  </a:cubicBezTo>
                  <a:lnTo>
                    <a:pt x="8" y="8"/>
                  </a:lnTo>
                  <a:close/>
                  <a:moveTo>
                    <a:pt x="33" y="66"/>
                  </a:moveTo>
                  <a:cubicBezTo>
                    <a:pt x="33" y="67"/>
                    <a:pt x="32" y="68"/>
                    <a:pt x="31" y="68"/>
                  </a:cubicBezTo>
                  <a:cubicBezTo>
                    <a:pt x="30" y="68"/>
                    <a:pt x="29" y="67"/>
                    <a:pt x="29" y="66"/>
                  </a:cubicBezTo>
                  <a:cubicBezTo>
                    <a:pt x="29" y="65"/>
                    <a:pt x="30" y="64"/>
                    <a:pt x="31" y="64"/>
                  </a:cubicBezTo>
                  <a:cubicBezTo>
                    <a:pt x="32" y="64"/>
                    <a:pt x="33" y="65"/>
                    <a:pt x="33" y="66"/>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254" name="Freeform 52">
              <a:extLst>
                <a:ext uri="{FF2B5EF4-FFF2-40B4-BE49-F238E27FC236}">
                  <a16:creationId xmlns:a16="http://schemas.microsoft.com/office/drawing/2014/main" id="{467D4D66-160C-40C1-8383-535BB7C566B1}"/>
                </a:ext>
              </a:extLst>
            </p:cNvPr>
            <p:cNvSpPr>
              <a:spLocks noEditPoints="1"/>
            </p:cNvSpPr>
            <p:nvPr/>
          </p:nvSpPr>
          <p:spPr bwMode="auto">
            <a:xfrm>
              <a:off x="4255025" y="3865833"/>
              <a:ext cx="360381" cy="339058"/>
            </a:xfrm>
            <a:custGeom>
              <a:avLst/>
              <a:gdLst>
                <a:gd name="T0" fmla="*/ 23 w 68"/>
                <a:gd name="T1" fmla="*/ 5 h 67"/>
                <a:gd name="T2" fmla="*/ 7 w 68"/>
                <a:gd name="T3" fmla="*/ 11 h 67"/>
                <a:gd name="T4" fmla="*/ 7 w 68"/>
                <a:gd name="T5" fmla="*/ 67 h 67"/>
                <a:gd name="T6" fmla="*/ 38 w 68"/>
                <a:gd name="T7" fmla="*/ 62 h 67"/>
                <a:gd name="T8" fmla="*/ 49 w 68"/>
                <a:gd name="T9" fmla="*/ 56 h 67"/>
                <a:gd name="T10" fmla="*/ 64 w 68"/>
                <a:gd name="T11" fmla="*/ 47 h 67"/>
                <a:gd name="T12" fmla="*/ 60 w 68"/>
                <a:gd name="T13" fmla="*/ 0 h 67"/>
                <a:gd name="T14" fmla="*/ 52 w 68"/>
                <a:gd name="T15" fmla="*/ 51 h 67"/>
                <a:gd name="T16" fmla="*/ 59 w 68"/>
                <a:gd name="T17" fmla="*/ 44 h 67"/>
                <a:gd name="T18" fmla="*/ 56 w 68"/>
                <a:gd name="T19" fmla="*/ 41 h 67"/>
                <a:gd name="T20" fmla="*/ 56 w 68"/>
                <a:gd name="T21" fmla="*/ 51 h 67"/>
                <a:gd name="T22" fmla="*/ 50 w 68"/>
                <a:gd name="T23" fmla="*/ 43 h 67"/>
                <a:gd name="T24" fmla="*/ 33 w 68"/>
                <a:gd name="T25" fmla="*/ 45 h 67"/>
                <a:gd name="T26" fmla="*/ 48 w 68"/>
                <a:gd name="T27" fmla="*/ 53 h 67"/>
                <a:gd name="T28" fmla="*/ 26 w 68"/>
                <a:gd name="T29" fmla="*/ 7 h 67"/>
                <a:gd name="T30" fmla="*/ 65 w 68"/>
                <a:gd name="T31" fmla="*/ 7 h 67"/>
                <a:gd name="T32" fmla="*/ 56 w 68"/>
                <a:gd name="T33" fmla="*/ 39 h 67"/>
                <a:gd name="T34" fmla="*/ 9 w 68"/>
                <a:gd name="T35" fmla="*/ 23 h 67"/>
                <a:gd name="T36" fmla="*/ 12 w 68"/>
                <a:gd name="T37" fmla="*/ 30 h 67"/>
                <a:gd name="T38" fmla="*/ 10 w 68"/>
                <a:gd name="T39" fmla="*/ 32 h 67"/>
                <a:gd name="T40" fmla="*/ 10 w 68"/>
                <a:gd name="T41" fmla="*/ 38 h 67"/>
                <a:gd name="T42" fmla="*/ 12 w 68"/>
                <a:gd name="T43" fmla="*/ 40 h 67"/>
                <a:gd name="T44" fmla="*/ 9 w 68"/>
                <a:gd name="T45" fmla="*/ 47 h 67"/>
                <a:gd name="T46" fmla="*/ 12 w 68"/>
                <a:gd name="T47" fmla="*/ 54 h 67"/>
                <a:gd name="T48" fmla="*/ 9 w 68"/>
                <a:gd name="T49" fmla="*/ 55 h 67"/>
                <a:gd name="T50" fmla="*/ 19 w 68"/>
                <a:gd name="T51" fmla="*/ 61 h 67"/>
                <a:gd name="T52" fmla="*/ 25 w 68"/>
                <a:gd name="T53" fmla="*/ 64 h 67"/>
                <a:gd name="T54" fmla="*/ 3 w 68"/>
                <a:gd name="T55" fmla="*/ 19 h 67"/>
                <a:gd name="T56" fmla="*/ 12 w 68"/>
                <a:gd name="T57" fmla="*/ 22 h 67"/>
                <a:gd name="T58" fmla="*/ 34 w 68"/>
                <a:gd name="T59" fmla="*/ 61 h 67"/>
                <a:gd name="T60" fmla="*/ 19 w 68"/>
                <a:gd name="T61" fmla="*/ 59 h 67"/>
                <a:gd name="T62" fmla="*/ 19 w 68"/>
                <a:gd name="T63" fmla="*/ 8 h 67"/>
                <a:gd name="T64" fmla="*/ 21 w 68"/>
                <a:gd name="T65" fmla="*/ 17 h 67"/>
                <a:gd name="T66" fmla="*/ 24 w 68"/>
                <a:gd name="T67" fmla="*/ 19 h 67"/>
                <a:gd name="T68" fmla="*/ 20 w 68"/>
                <a:gd name="T69" fmla="*/ 26 h 67"/>
                <a:gd name="T70" fmla="*/ 24 w 68"/>
                <a:gd name="T71" fmla="*/ 33 h 67"/>
                <a:gd name="T72" fmla="*/ 21 w 68"/>
                <a:gd name="T73" fmla="*/ 35 h 67"/>
                <a:gd name="T74" fmla="*/ 21 w 68"/>
                <a:gd name="T75" fmla="*/ 41 h 67"/>
                <a:gd name="T76" fmla="*/ 24 w 68"/>
                <a:gd name="T77" fmla="*/ 43 h 67"/>
                <a:gd name="T78" fmla="*/ 21 w 68"/>
                <a:gd name="T79" fmla="*/ 49 h 67"/>
                <a:gd name="T80" fmla="*/ 24 w 68"/>
                <a:gd name="T81" fmla="*/ 51 h 67"/>
                <a:gd name="T82" fmla="*/ 38 w 68"/>
                <a:gd name="T83" fmla="*/ 57 h 67"/>
                <a:gd name="T84" fmla="*/ 40 w 68"/>
                <a:gd name="T85" fmla="*/ 58 h 67"/>
                <a:gd name="T86" fmla="*/ 40 w 68"/>
                <a:gd name="T87" fmla="*/ 55 h 67"/>
                <a:gd name="T88" fmla="*/ 40 w 68"/>
                <a:gd name="T89" fmla="*/ 58 h 67"/>
                <a:gd name="T90" fmla="*/ 33 w 68"/>
                <a:gd name="T91" fmla="*/ 13 h 67"/>
                <a:gd name="T92" fmla="*/ 58 w 68"/>
                <a:gd name="T93" fmla="*/ 11 h 67"/>
                <a:gd name="T94" fmla="*/ 58 w 68"/>
                <a:gd name="T95" fmla="*/ 21 h 67"/>
                <a:gd name="T96" fmla="*/ 33 w 68"/>
                <a:gd name="T97" fmla="*/ 19 h 67"/>
                <a:gd name="T98" fmla="*/ 59 w 68"/>
                <a:gd name="T99" fmla="*/ 28 h 67"/>
                <a:gd name="T100" fmla="*/ 32 w 68"/>
                <a:gd name="T101" fmla="*/ 28 h 67"/>
                <a:gd name="T102" fmla="*/ 59 w 68"/>
                <a:gd name="T103" fmla="*/ 28 h 67"/>
                <a:gd name="T104" fmla="*/ 33 w 68"/>
                <a:gd name="T105" fmla="*/ 37 h 67"/>
                <a:gd name="T106" fmla="*/ 58 w 68"/>
                <a:gd name="T107" fmla="*/ 35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8" h="67">
                  <a:moveTo>
                    <a:pt x="60" y="0"/>
                  </a:moveTo>
                  <a:cubicBezTo>
                    <a:pt x="31" y="0"/>
                    <a:pt x="31" y="0"/>
                    <a:pt x="31" y="0"/>
                  </a:cubicBezTo>
                  <a:cubicBezTo>
                    <a:pt x="27" y="0"/>
                    <a:pt x="24" y="2"/>
                    <a:pt x="23" y="5"/>
                  </a:cubicBezTo>
                  <a:cubicBezTo>
                    <a:pt x="19" y="5"/>
                    <a:pt x="19" y="5"/>
                    <a:pt x="19" y="5"/>
                  </a:cubicBezTo>
                  <a:cubicBezTo>
                    <a:pt x="15" y="5"/>
                    <a:pt x="13" y="8"/>
                    <a:pt x="12" y="11"/>
                  </a:cubicBezTo>
                  <a:cubicBezTo>
                    <a:pt x="7" y="11"/>
                    <a:pt x="7" y="11"/>
                    <a:pt x="7" y="11"/>
                  </a:cubicBezTo>
                  <a:cubicBezTo>
                    <a:pt x="3" y="11"/>
                    <a:pt x="0" y="14"/>
                    <a:pt x="0" y="19"/>
                  </a:cubicBezTo>
                  <a:cubicBezTo>
                    <a:pt x="0" y="60"/>
                    <a:pt x="0" y="60"/>
                    <a:pt x="0" y="60"/>
                  </a:cubicBezTo>
                  <a:cubicBezTo>
                    <a:pt x="0" y="64"/>
                    <a:pt x="3" y="67"/>
                    <a:pt x="7" y="67"/>
                  </a:cubicBezTo>
                  <a:cubicBezTo>
                    <a:pt x="25" y="67"/>
                    <a:pt x="25" y="67"/>
                    <a:pt x="25" y="67"/>
                  </a:cubicBezTo>
                  <a:cubicBezTo>
                    <a:pt x="29" y="67"/>
                    <a:pt x="33" y="66"/>
                    <a:pt x="35" y="64"/>
                  </a:cubicBezTo>
                  <a:cubicBezTo>
                    <a:pt x="38" y="62"/>
                    <a:pt x="38" y="62"/>
                    <a:pt x="38" y="62"/>
                  </a:cubicBezTo>
                  <a:cubicBezTo>
                    <a:pt x="41" y="62"/>
                    <a:pt x="45" y="60"/>
                    <a:pt x="47" y="59"/>
                  </a:cubicBezTo>
                  <a:cubicBezTo>
                    <a:pt x="48" y="57"/>
                    <a:pt x="48" y="57"/>
                    <a:pt x="48" y="57"/>
                  </a:cubicBezTo>
                  <a:cubicBezTo>
                    <a:pt x="49" y="56"/>
                    <a:pt x="49" y="56"/>
                    <a:pt x="49" y="56"/>
                  </a:cubicBezTo>
                  <a:cubicBezTo>
                    <a:pt x="53" y="56"/>
                    <a:pt x="57" y="55"/>
                    <a:pt x="59" y="53"/>
                  </a:cubicBezTo>
                  <a:cubicBezTo>
                    <a:pt x="62" y="50"/>
                    <a:pt x="62" y="50"/>
                    <a:pt x="62" y="50"/>
                  </a:cubicBezTo>
                  <a:cubicBezTo>
                    <a:pt x="64" y="47"/>
                    <a:pt x="64" y="47"/>
                    <a:pt x="64" y="47"/>
                  </a:cubicBezTo>
                  <a:cubicBezTo>
                    <a:pt x="66" y="46"/>
                    <a:pt x="68" y="41"/>
                    <a:pt x="68" y="38"/>
                  </a:cubicBezTo>
                  <a:cubicBezTo>
                    <a:pt x="68" y="7"/>
                    <a:pt x="68" y="7"/>
                    <a:pt x="68" y="7"/>
                  </a:cubicBezTo>
                  <a:cubicBezTo>
                    <a:pt x="68" y="3"/>
                    <a:pt x="64" y="0"/>
                    <a:pt x="60" y="0"/>
                  </a:cubicBezTo>
                  <a:close/>
                  <a:moveTo>
                    <a:pt x="52" y="53"/>
                  </a:moveTo>
                  <a:cubicBezTo>
                    <a:pt x="52" y="52"/>
                    <a:pt x="52" y="52"/>
                    <a:pt x="52" y="52"/>
                  </a:cubicBezTo>
                  <a:cubicBezTo>
                    <a:pt x="52" y="52"/>
                    <a:pt x="52" y="51"/>
                    <a:pt x="52" y="51"/>
                  </a:cubicBezTo>
                  <a:cubicBezTo>
                    <a:pt x="52" y="45"/>
                    <a:pt x="52" y="45"/>
                    <a:pt x="52" y="45"/>
                  </a:cubicBezTo>
                  <a:cubicBezTo>
                    <a:pt x="58" y="45"/>
                    <a:pt x="58" y="45"/>
                    <a:pt x="58" y="45"/>
                  </a:cubicBezTo>
                  <a:cubicBezTo>
                    <a:pt x="59" y="45"/>
                    <a:pt x="59" y="45"/>
                    <a:pt x="59" y="44"/>
                  </a:cubicBezTo>
                  <a:cubicBezTo>
                    <a:pt x="59" y="44"/>
                    <a:pt x="59" y="43"/>
                    <a:pt x="58" y="43"/>
                  </a:cubicBezTo>
                  <a:cubicBezTo>
                    <a:pt x="52" y="43"/>
                    <a:pt x="52" y="43"/>
                    <a:pt x="52" y="43"/>
                  </a:cubicBezTo>
                  <a:cubicBezTo>
                    <a:pt x="53" y="42"/>
                    <a:pt x="54" y="41"/>
                    <a:pt x="56" y="41"/>
                  </a:cubicBezTo>
                  <a:cubicBezTo>
                    <a:pt x="64" y="41"/>
                    <a:pt x="64" y="41"/>
                    <a:pt x="64" y="41"/>
                  </a:cubicBezTo>
                  <a:cubicBezTo>
                    <a:pt x="64" y="43"/>
                    <a:pt x="63" y="45"/>
                    <a:pt x="62" y="45"/>
                  </a:cubicBezTo>
                  <a:cubicBezTo>
                    <a:pt x="56" y="51"/>
                    <a:pt x="56" y="51"/>
                    <a:pt x="56" y="51"/>
                  </a:cubicBezTo>
                  <a:cubicBezTo>
                    <a:pt x="56" y="52"/>
                    <a:pt x="54" y="52"/>
                    <a:pt x="52" y="53"/>
                  </a:cubicBezTo>
                  <a:close/>
                  <a:moveTo>
                    <a:pt x="56" y="39"/>
                  </a:moveTo>
                  <a:cubicBezTo>
                    <a:pt x="53" y="39"/>
                    <a:pt x="51" y="41"/>
                    <a:pt x="50" y="43"/>
                  </a:cubicBezTo>
                  <a:cubicBezTo>
                    <a:pt x="33" y="43"/>
                    <a:pt x="33" y="43"/>
                    <a:pt x="33" y="43"/>
                  </a:cubicBezTo>
                  <a:cubicBezTo>
                    <a:pt x="32" y="43"/>
                    <a:pt x="32" y="44"/>
                    <a:pt x="32" y="44"/>
                  </a:cubicBezTo>
                  <a:cubicBezTo>
                    <a:pt x="32" y="45"/>
                    <a:pt x="32" y="45"/>
                    <a:pt x="33" y="45"/>
                  </a:cubicBezTo>
                  <a:cubicBezTo>
                    <a:pt x="50" y="45"/>
                    <a:pt x="50" y="45"/>
                    <a:pt x="50" y="45"/>
                  </a:cubicBezTo>
                  <a:cubicBezTo>
                    <a:pt x="50" y="51"/>
                    <a:pt x="50" y="51"/>
                    <a:pt x="50" y="51"/>
                  </a:cubicBezTo>
                  <a:cubicBezTo>
                    <a:pt x="48" y="53"/>
                    <a:pt x="48" y="53"/>
                    <a:pt x="48" y="53"/>
                  </a:cubicBezTo>
                  <a:cubicBezTo>
                    <a:pt x="31" y="53"/>
                    <a:pt x="31" y="53"/>
                    <a:pt x="31" y="53"/>
                  </a:cubicBezTo>
                  <a:cubicBezTo>
                    <a:pt x="28" y="53"/>
                    <a:pt x="26" y="51"/>
                    <a:pt x="26" y="49"/>
                  </a:cubicBezTo>
                  <a:cubicBezTo>
                    <a:pt x="26" y="7"/>
                    <a:pt x="26" y="7"/>
                    <a:pt x="26" y="7"/>
                  </a:cubicBezTo>
                  <a:cubicBezTo>
                    <a:pt x="26" y="5"/>
                    <a:pt x="28" y="3"/>
                    <a:pt x="31" y="3"/>
                  </a:cubicBezTo>
                  <a:cubicBezTo>
                    <a:pt x="60" y="3"/>
                    <a:pt x="60" y="3"/>
                    <a:pt x="60" y="3"/>
                  </a:cubicBezTo>
                  <a:cubicBezTo>
                    <a:pt x="63" y="3"/>
                    <a:pt x="65" y="5"/>
                    <a:pt x="65" y="7"/>
                  </a:cubicBezTo>
                  <a:cubicBezTo>
                    <a:pt x="65" y="38"/>
                    <a:pt x="65" y="38"/>
                    <a:pt x="65" y="38"/>
                  </a:cubicBezTo>
                  <a:cubicBezTo>
                    <a:pt x="65" y="38"/>
                    <a:pt x="65" y="39"/>
                    <a:pt x="65" y="39"/>
                  </a:cubicBezTo>
                  <a:lnTo>
                    <a:pt x="56" y="39"/>
                  </a:lnTo>
                  <a:close/>
                  <a:moveTo>
                    <a:pt x="12" y="22"/>
                  </a:moveTo>
                  <a:cubicBezTo>
                    <a:pt x="10" y="22"/>
                    <a:pt x="10" y="22"/>
                    <a:pt x="10" y="22"/>
                  </a:cubicBezTo>
                  <a:cubicBezTo>
                    <a:pt x="9" y="22"/>
                    <a:pt x="9" y="23"/>
                    <a:pt x="9" y="23"/>
                  </a:cubicBezTo>
                  <a:cubicBezTo>
                    <a:pt x="9" y="24"/>
                    <a:pt x="9" y="24"/>
                    <a:pt x="10" y="24"/>
                  </a:cubicBezTo>
                  <a:cubicBezTo>
                    <a:pt x="12" y="24"/>
                    <a:pt x="12" y="24"/>
                    <a:pt x="12" y="24"/>
                  </a:cubicBezTo>
                  <a:cubicBezTo>
                    <a:pt x="12" y="30"/>
                    <a:pt x="12" y="30"/>
                    <a:pt x="12" y="30"/>
                  </a:cubicBezTo>
                  <a:cubicBezTo>
                    <a:pt x="10" y="30"/>
                    <a:pt x="10" y="30"/>
                    <a:pt x="10" y="30"/>
                  </a:cubicBezTo>
                  <a:cubicBezTo>
                    <a:pt x="9" y="30"/>
                    <a:pt x="9" y="31"/>
                    <a:pt x="9" y="31"/>
                  </a:cubicBezTo>
                  <a:cubicBezTo>
                    <a:pt x="9" y="32"/>
                    <a:pt x="9" y="32"/>
                    <a:pt x="10" y="32"/>
                  </a:cubicBezTo>
                  <a:cubicBezTo>
                    <a:pt x="12" y="32"/>
                    <a:pt x="12" y="32"/>
                    <a:pt x="12" y="32"/>
                  </a:cubicBezTo>
                  <a:cubicBezTo>
                    <a:pt x="12" y="38"/>
                    <a:pt x="12" y="38"/>
                    <a:pt x="12" y="38"/>
                  </a:cubicBezTo>
                  <a:cubicBezTo>
                    <a:pt x="10" y="38"/>
                    <a:pt x="10" y="38"/>
                    <a:pt x="10" y="38"/>
                  </a:cubicBezTo>
                  <a:cubicBezTo>
                    <a:pt x="9" y="38"/>
                    <a:pt x="9" y="39"/>
                    <a:pt x="9" y="39"/>
                  </a:cubicBezTo>
                  <a:cubicBezTo>
                    <a:pt x="9" y="40"/>
                    <a:pt x="9" y="40"/>
                    <a:pt x="10" y="40"/>
                  </a:cubicBezTo>
                  <a:cubicBezTo>
                    <a:pt x="12" y="40"/>
                    <a:pt x="12" y="40"/>
                    <a:pt x="12" y="40"/>
                  </a:cubicBezTo>
                  <a:cubicBezTo>
                    <a:pt x="12" y="46"/>
                    <a:pt x="12" y="46"/>
                    <a:pt x="12" y="46"/>
                  </a:cubicBezTo>
                  <a:cubicBezTo>
                    <a:pt x="10" y="46"/>
                    <a:pt x="10" y="46"/>
                    <a:pt x="10" y="46"/>
                  </a:cubicBezTo>
                  <a:cubicBezTo>
                    <a:pt x="9" y="46"/>
                    <a:pt x="9" y="47"/>
                    <a:pt x="9" y="47"/>
                  </a:cubicBezTo>
                  <a:cubicBezTo>
                    <a:pt x="9" y="48"/>
                    <a:pt x="9" y="48"/>
                    <a:pt x="10" y="48"/>
                  </a:cubicBezTo>
                  <a:cubicBezTo>
                    <a:pt x="12" y="48"/>
                    <a:pt x="12" y="48"/>
                    <a:pt x="12" y="48"/>
                  </a:cubicBezTo>
                  <a:cubicBezTo>
                    <a:pt x="12" y="54"/>
                    <a:pt x="12" y="54"/>
                    <a:pt x="12" y="54"/>
                  </a:cubicBezTo>
                  <a:cubicBezTo>
                    <a:pt x="12" y="54"/>
                    <a:pt x="12" y="54"/>
                    <a:pt x="12" y="54"/>
                  </a:cubicBezTo>
                  <a:cubicBezTo>
                    <a:pt x="10" y="54"/>
                    <a:pt x="10" y="54"/>
                    <a:pt x="10" y="54"/>
                  </a:cubicBezTo>
                  <a:cubicBezTo>
                    <a:pt x="9" y="54"/>
                    <a:pt x="9" y="55"/>
                    <a:pt x="9" y="55"/>
                  </a:cubicBezTo>
                  <a:cubicBezTo>
                    <a:pt x="9" y="56"/>
                    <a:pt x="9" y="56"/>
                    <a:pt x="10" y="56"/>
                  </a:cubicBezTo>
                  <a:cubicBezTo>
                    <a:pt x="13" y="56"/>
                    <a:pt x="13" y="56"/>
                    <a:pt x="13" y="56"/>
                  </a:cubicBezTo>
                  <a:cubicBezTo>
                    <a:pt x="14" y="59"/>
                    <a:pt x="16" y="61"/>
                    <a:pt x="19" y="61"/>
                  </a:cubicBezTo>
                  <a:cubicBezTo>
                    <a:pt x="27" y="61"/>
                    <a:pt x="27" y="61"/>
                    <a:pt x="27" y="61"/>
                  </a:cubicBezTo>
                  <a:cubicBezTo>
                    <a:pt x="27" y="64"/>
                    <a:pt x="27" y="64"/>
                    <a:pt x="27" y="64"/>
                  </a:cubicBezTo>
                  <a:cubicBezTo>
                    <a:pt x="26" y="64"/>
                    <a:pt x="26" y="64"/>
                    <a:pt x="25" y="64"/>
                  </a:cubicBezTo>
                  <a:cubicBezTo>
                    <a:pt x="7" y="64"/>
                    <a:pt x="7" y="64"/>
                    <a:pt x="7" y="64"/>
                  </a:cubicBezTo>
                  <a:cubicBezTo>
                    <a:pt x="5" y="64"/>
                    <a:pt x="3" y="62"/>
                    <a:pt x="3" y="60"/>
                  </a:cubicBezTo>
                  <a:cubicBezTo>
                    <a:pt x="3" y="19"/>
                    <a:pt x="3" y="19"/>
                    <a:pt x="3" y="19"/>
                  </a:cubicBezTo>
                  <a:cubicBezTo>
                    <a:pt x="3" y="16"/>
                    <a:pt x="5" y="14"/>
                    <a:pt x="7" y="14"/>
                  </a:cubicBezTo>
                  <a:cubicBezTo>
                    <a:pt x="12" y="14"/>
                    <a:pt x="12" y="14"/>
                    <a:pt x="12" y="14"/>
                  </a:cubicBezTo>
                  <a:lnTo>
                    <a:pt x="12" y="22"/>
                  </a:lnTo>
                  <a:close/>
                  <a:moveTo>
                    <a:pt x="29" y="64"/>
                  </a:moveTo>
                  <a:cubicBezTo>
                    <a:pt x="29" y="61"/>
                    <a:pt x="29" y="61"/>
                    <a:pt x="29" y="61"/>
                  </a:cubicBezTo>
                  <a:cubicBezTo>
                    <a:pt x="34" y="61"/>
                    <a:pt x="34" y="61"/>
                    <a:pt x="34" y="61"/>
                  </a:cubicBezTo>
                  <a:cubicBezTo>
                    <a:pt x="33" y="62"/>
                    <a:pt x="33" y="62"/>
                    <a:pt x="33" y="62"/>
                  </a:cubicBezTo>
                  <a:cubicBezTo>
                    <a:pt x="32" y="63"/>
                    <a:pt x="31" y="63"/>
                    <a:pt x="29" y="64"/>
                  </a:cubicBezTo>
                  <a:close/>
                  <a:moveTo>
                    <a:pt x="19" y="59"/>
                  </a:moveTo>
                  <a:cubicBezTo>
                    <a:pt x="16" y="59"/>
                    <a:pt x="14" y="57"/>
                    <a:pt x="14" y="54"/>
                  </a:cubicBezTo>
                  <a:cubicBezTo>
                    <a:pt x="14" y="13"/>
                    <a:pt x="14" y="13"/>
                    <a:pt x="14" y="13"/>
                  </a:cubicBezTo>
                  <a:cubicBezTo>
                    <a:pt x="14" y="10"/>
                    <a:pt x="16" y="8"/>
                    <a:pt x="19" y="8"/>
                  </a:cubicBezTo>
                  <a:cubicBezTo>
                    <a:pt x="24" y="8"/>
                    <a:pt x="24" y="8"/>
                    <a:pt x="24" y="8"/>
                  </a:cubicBezTo>
                  <a:cubicBezTo>
                    <a:pt x="24" y="17"/>
                    <a:pt x="24" y="17"/>
                    <a:pt x="24" y="17"/>
                  </a:cubicBezTo>
                  <a:cubicBezTo>
                    <a:pt x="21" y="17"/>
                    <a:pt x="21" y="17"/>
                    <a:pt x="21" y="17"/>
                  </a:cubicBezTo>
                  <a:cubicBezTo>
                    <a:pt x="21" y="17"/>
                    <a:pt x="20" y="17"/>
                    <a:pt x="20" y="18"/>
                  </a:cubicBezTo>
                  <a:cubicBezTo>
                    <a:pt x="20" y="18"/>
                    <a:pt x="21" y="19"/>
                    <a:pt x="21" y="19"/>
                  </a:cubicBezTo>
                  <a:cubicBezTo>
                    <a:pt x="24" y="19"/>
                    <a:pt x="24" y="19"/>
                    <a:pt x="24" y="19"/>
                  </a:cubicBezTo>
                  <a:cubicBezTo>
                    <a:pt x="24" y="25"/>
                    <a:pt x="24" y="25"/>
                    <a:pt x="24" y="25"/>
                  </a:cubicBezTo>
                  <a:cubicBezTo>
                    <a:pt x="21" y="25"/>
                    <a:pt x="21" y="25"/>
                    <a:pt x="21" y="25"/>
                  </a:cubicBezTo>
                  <a:cubicBezTo>
                    <a:pt x="21" y="25"/>
                    <a:pt x="20" y="25"/>
                    <a:pt x="20" y="26"/>
                  </a:cubicBezTo>
                  <a:cubicBezTo>
                    <a:pt x="20" y="26"/>
                    <a:pt x="21" y="27"/>
                    <a:pt x="21" y="27"/>
                  </a:cubicBezTo>
                  <a:cubicBezTo>
                    <a:pt x="24" y="27"/>
                    <a:pt x="24" y="27"/>
                    <a:pt x="24" y="27"/>
                  </a:cubicBezTo>
                  <a:cubicBezTo>
                    <a:pt x="24" y="33"/>
                    <a:pt x="24" y="33"/>
                    <a:pt x="24" y="33"/>
                  </a:cubicBezTo>
                  <a:cubicBezTo>
                    <a:pt x="21" y="33"/>
                    <a:pt x="21" y="33"/>
                    <a:pt x="21" y="33"/>
                  </a:cubicBezTo>
                  <a:cubicBezTo>
                    <a:pt x="21" y="33"/>
                    <a:pt x="20" y="33"/>
                    <a:pt x="20" y="34"/>
                  </a:cubicBezTo>
                  <a:cubicBezTo>
                    <a:pt x="20" y="34"/>
                    <a:pt x="21" y="35"/>
                    <a:pt x="21" y="35"/>
                  </a:cubicBezTo>
                  <a:cubicBezTo>
                    <a:pt x="24" y="35"/>
                    <a:pt x="24" y="35"/>
                    <a:pt x="24" y="35"/>
                  </a:cubicBezTo>
                  <a:cubicBezTo>
                    <a:pt x="24" y="41"/>
                    <a:pt x="24" y="41"/>
                    <a:pt x="24" y="41"/>
                  </a:cubicBezTo>
                  <a:cubicBezTo>
                    <a:pt x="21" y="41"/>
                    <a:pt x="21" y="41"/>
                    <a:pt x="21" y="41"/>
                  </a:cubicBezTo>
                  <a:cubicBezTo>
                    <a:pt x="21" y="41"/>
                    <a:pt x="20" y="41"/>
                    <a:pt x="20" y="42"/>
                  </a:cubicBezTo>
                  <a:cubicBezTo>
                    <a:pt x="20" y="42"/>
                    <a:pt x="21" y="43"/>
                    <a:pt x="21" y="43"/>
                  </a:cubicBezTo>
                  <a:cubicBezTo>
                    <a:pt x="24" y="43"/>
                    <a:pt x="24" y="43"/>
                    <a:pt x="24" y="43"/>
                  </a:cubicBezTo>
                  <a:cubicBezTo>
                    <a:pt x="24" y="49"/>
                    <a:pt x="24" y="49"/>
                    <a:pt x="24" y="49"/>
                  </a:cubicBezTo>
                  <a:cubicBezTo>
                    <a:pt x="24" y="49"/>
                    <a:pt x="24" y="49"/>
                    <a:pt x="24" y="49"/>
                  </a:cubicBezTo>
                  <a:cubicBezTo>
                    <a:pt x="21" y="49"/>
                    <a:pt x="21" y="49"/>
                    <a:pt x="21" y="49"/>
                  </a:cubicBezTo>
                  <a:cubicBezTo>
                    <a:pt x="21" y="49"/>
                    <a:pt x="20" y="49"/>
                    <a:pt x="20" y="50"/>
                  </a:cubicBezTo>
                  <a:cubicBezTo>
                    <a:pt x="20" y="50"/>
                    <a:pt x="21" y="51"/>
                    <a:pt x="21" y="51"/>
                  </a:cubicBezTo>
                  <a:cubicBezTo>
                    <a:pt x="24" y="51"/>
                    <a:pt x="24" y="51"/>
                    <a:pt x="24" y="51"/>
                  </a:cubicBezTo>
                  <a:cubicBezTo>
                    <a:pt x="25" y="53"/>
                    <a:pt x="28" y="55"/>
                    <a:pt x="31" y="55"/>
                  </a:cubicBezTo>
                  <a:cubicBezTo>
                    <a:pt x="38" y="55"/>
                    <a:pt x="38" y="55"/>
                    <a:pt x="38" y="55"/>
                  </a:cubicBezTo>
                  <a:cubicBezTo>
                    <a:pt x="38" y="57"/>
                    <a:pt x="38" y="57"/>
                    <a:pt x="38" y="57"/>
                  </a:cubicBezTo>
                  <a:cubicBezTo>
                    <a:pt x="37" y="59"/>
                    <a:pt x="37" y="59"/>
                    <a:pt x="37" y="59"/>
                  </a:cubicBezTo>
                  <a:lnTo>
                    <a:pt x="19" y="59"/>
                  </a:lnTo>
                  <a:close/>
                  <a:moveTo>
                    <a:pt x="40" y="58"/>
                  </a:moveTo>
                  <a:cubicBezTo>
                    <a:pt x="40" y="58"/>
                    <a:pt x="40" y="58"/>
                    <a:pt x="40" y="58"/>
                  </a:cubicBezTo>
                  <a:cubicBezTo>
                    <a:pt x="41" y="57"/>
                    <a:pt x="41" y="57"/>
                    <a:pt x="40" y="57"/>
                  </a:cubicBezTo>
                  <a:cubicBezTo>
                    <a:pt x="40" y="55"/>
                    <a:pt x="40" y="55"/>
                    <a:pt x="40" y="55"/>
                  </a:cubicBezTo>
                  <a:cubicBezTo>
                    <a:pt x="46" y="55"/>
                    <a:pt x="46" y="55"/>
                    <a:pt x="46" y="55"/>
                  </a:cubicBezTo>
                  <a:cubicBezTo>
                    <a:pt x="45" y="56"/>
                    <a:pt x="45" y="56"/>
                    <a:pt x="45" y="56"/>
                  </a:cubicBezTo>
                  <a:cubicBezTo>
                    <a:pt x="44" y="57"/>
                    <a:pt x="42" y="58"/>
                    <a:pt x="40" y="58"/>
                  </a:cubicBezTo>
                  <a:close/>
                  <a:moveTo>
                    <a:pt x="59" y="12"/>
                  </a:moveTo>
                  <a:cubicBezTo>
                    <a:pt x="59" y="12"/>
                    <a:pt x="59" y="13"/>
                    <a:pt x="58" y="13"/>
                  </a:cubicBezTo>
                  <a:cubicBezTo>
                    <a:pt x="33" y="13"/>
                    <a:pt x="33" y="13"/>
                    <a:pt x="33" y="13"/>
                  </a:cubicBezTo>
                  <a:cubicBezTo>
                    <a:pt x="32" y="13"/>
                    <a:pt x="32" y="12"/>
                    <a:pt x="32" y="12"/>
                  </a:cubicBezTo>
                  <a:cubicBezTo>
                    <a:pt x="32" y="11"/>
                    <a:pt x="32" y="11"/>
                    <a:pt x="33" y="11"/>
                  </a:cubicBezTo>
                  <a:cubicBezTo>
                    <a:pt x="58" y="11"/>
                    <a:pt x="58" y="11"/>
                    <a:pt x="58" y="11"/>
                  </a:cubicBezTo>
                  <a:cubicBezTo>
                    <a:pt x="59" y="11"/>
                    <a:pt x="59" y="11"/>
                    <a:pt x="59" y="12"/>
                  </a:cubicBezTo>
                  <a:close/>
                  <a:moveTo>
                    <a:pt x="59" y="20"/>
                  </a:moveTo>
                  <a:cubicBezTo>
                    <a:pt x="59" y="21"/>
                    <a:pt x="59" y="21"/>
                    <a:pt x="58" y="21"/>
                  </a:cubicBezTo>
                  <a:cubicBezTo>
                    <a:pt x="33" y="21"/>
                    <a:pt x="33" y="21"/>
                    <a:pt x="33" y="21"/>
                  </a:cubicBezTo>
                  <a:cubicBezTo>
                    <a:pt x="32" y="21"/>
                    <a:pt x="32" y="21"/>
                    <a:pt x="32" y="20"/>
                  </a:cubicBezTo>
                  <a:cubicBezTo>
                    <a:pt x="32" y="19"/>
                    <a:pt x="32" y="19"/>
                    <a:pt x="33" y="19"/>
                  </a:cubicBezTo>
                  <a:cubicBezTo>
                    <a:pt x="58" y="19"/>
                    <a:pt x="58" y="19"/>
                    <a:pt x="58" y="19"/>
                  </a:cubicBezTo>
                  <a:cubicBezTo>
                    <a:pt x="59" y="19"/>
                    <a:pt x="59" y="19"/>
                    <a:pt x="59" y="20"/>
                  </a:cubicBezTo>
                  <a:close/>
                  <a:moveTo>
                    <a:pt x="59" y="28"/>
                  </a:moveTo>
                  <a:cubicBezTo>
                    <a:pt x="59" y="29"/>
                    <a:pt x="59" y="29"/>
                    <a:pt x="58" y="29"/>
                  </a:cubicBezTo>
                  <a:cubicBezTo>
                    <a:pt x="33" y="29"/>
                    <a:pt x="33" y="29"/>
                    <a:pt x="33" y="29"/>
                  </a:cubicBezTo>
                  <a:cubicBezTo>
                    <a:pt x="32" y="29"/>
                    <a:pt x="32" y="29"/>
                    <a:pt x="32" y="28"/>
                  </a:cubicBezTo>
                  <a:cubicBezTo>
                    <a:pt x="32" y="27"/>
                    <a:pt x="32" y="27"/>
                    <a:pt x="33" y="27"/>
                  </a:cubicBezTo>
                  <a:cubicBezTo>
                    <a:pt x="58" y="27"/>
                    <a:pt x="58" y="27"/>
                    <a:pt x="58" y="27"/>
                  </a:cubicBezTo>
                  <a:cubicBezTo>
                    <a:pt x="59" y="27"/>
                    <a:pt x="59" y="27"/>
                    <a:pt x="59" y="28"/>
                  </a:cubicBezTo>
                  <a:close/>
                  <a:moveTo>
                    <a:pt x="59" y="36"/>
                  </a:moveTo>
                  <a:cubicBezTo>
                    <a:pt x="59" y="37"/>
                    <a:pt x="59" y="37"/>
                    <a:pt x="58" y="37"/>
                  </a:cubicBezTo>
                  <a:cubicBezTo>
                    <a:pt x="33" y="37"/>
                    <a:pt x="33" y="37"/>
                    <a:pt x="33" y="37"/>
                  </a:cubicBezTo>
                  <a:cubicBezTo>
                    <a:pt x="32" y="37"/>
                    <a:pt x="32" y="37"/>
                    <a:pt x="32" y="36"/>
                  </a:cubicBezTo>
                  <a:cubicBezTo>
                    <a:pt x="32" y="36"/>
                    <a:pt x="32" y="35"/>
                    <a:pt x="33" y="35"/>
                  </a:cubicBezTo>
                  <a:cubicBezTo>
                    <a:pt x="58" y="35"/>
                    <a:pt x="58" y="35"/>
                    <a:pt x="58" y="35"/>
                  </a:cubicBezTo>
                  <a:cubicBezTo>
                    <a:pt x="59" y="35"/>
                    <a:pt x="59" y="36"/>
                    <a:pt x="59" y="36"/>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255" name="Freeform 85">
              <a:extLst>
                <a:ext uri="{FF2B5EF4-FFF2-40B4-BE49-F238E27FC236}">
                  <a16:creationId xmlns:a16="http://schemas.microsoft.com/office/drawing/2014/main" id="{D38D63EF-57C9-41B6-A0F5-C59AFB3843EC}"/>
                </a:ext>
              </a:extLst>
            </p:cNvPr>
            <p:cNvSpPr>
              <a:spLocks noEditPoints="1"/>
            </p:cNvSpPr>
            <p:nvPr/>
          </p:nvSpPr>
          <p:spPr bwMode="auto">
            <a:xfrm>
              <a:off x="7897415" y="2727666"/>
              <a:ext cx="397387" cy="298627"/>
            </a:xfrm>
            <a:custGeom>
              <a:avLst/>
              <a:gdLst>
                <a:gd name="T0" fmla="*/ 53 w 71"/>
                <a:gd name="T1" fmla="*/ 5 h 51"/>
                <a:gd name="T2" fmla="*/ 0 w 71"/>
                <a:gd name="T3" fmla="*/ 12 h 51"/>
                <a:gd name="T4" fmla="*/ 8 w 71"/>
                <a:gd name="T5" fmla="*/ 33 h 51"/>
                <a:gd name="T6" fmla="*/ 12 w 71"/>
                <a:gd name="T7" fmla="*/ 43 h 51"/>
                <a:gd name="T8" fmla="*/ 46 w 71"/>
                <a:gd name="T9" fmla="*/ 40 h 51"/>
                <a:gd name="T10" fmla="*/ 11 w 71"/>
                <a:gd name="T11" fmla="*/ 35 h 51"/>
                <a:gd name="T12" fmla="*/ 48 w 71"/>
                <a:gd name="T13" fmla="*/ 31 h 51"/>
                <a:gd name="T14" fmla="*/ 56 w 71"/>
                <a:gd name="T15" fmla="*/ 6 h 51"/>
                <a:gd name="T16" fmla="*/ 71 w 71"/>
                <a:gd name="T17" fmla="*/ 2 h 51"/>
                <a:gd name="T18" fmla="*/ 45 w 71"/>
                <a:gd name="T19" fmla="*/ 18 h 51"/>
                <a:gd name="T20" fmla="*/ 49 w 71"/>
                <a:gd name="T21" fmla="*/ 18 h 51"/>
                <a:gd name="T22" fmla="*/ 45 w 71"/>
                <a:gd name="T23" fmla="*/ 20 h 51"/>
                <a:gd name="T24" fmla="*/ 9 w 71"/>
                <a:gd name="T25" fmla="*/ 30 h 51"/>
                <a:gd name="T26" fmla="*/ 12 w 71"/>
                <a:gd name="T27" fmla="*/ 32 h 51"/>
                <a:gd name="T28" fmla="*/ 28 w 71"/>
                <a:gd name="T29" fmla="*/ 18 h 51"/>
                <a:gd name="T30" fmla="*/ 35 w 71"/>
                <a:gd name="T31" fmla="*/ 18 h 51"/>
                <a:gd name="T32" fmla="*/ 43 w 71"/>
                <a:gd name="T33" fmla="*/ 18 h 51"/>
                <a:gd name="T34" fmla="*/ 28 w 71"/>
                <a:gd name="T35" fmla="*/ 20 h 51"/>
                <a:gd name="T36" fmla="*/ 28 w 71"/>
                <a:gd name="T37" fmla="*/ 25 h 51"/>
                <a:gd name="T38" fmla="*/ 21 w 71"/>
                <a:gd name="T39" fmla="*/ 25 h 51"/>
                <a:gd name="T40" fmla="*/ 26 w 71"/>
                <a:gd name="T41" fmla="*/ 25 h 51"/>
                <a:gd name="T42" fmla="*/ 20 w 71"/>
                <a:gd name="T43" fmla="*/ 13 h 51"/>
                <a:gd name="T44" fmla="*/ 18 w 71"/>
                <a:gd name="T45" fmla="*/ 18 h 51"/>
                <a:gd name="T46" fmla="*/ 18 w 71"/>
                <a:gd name="T47" fmla="*/ 13 h 51"/>
                <a:gd name="T48" fmla="*/ 19 w 71"/>
                <a:gd name="T49" fmla="*/ 25 h 51"/>
                <a:gd name="T50" fmla="*/ 18 w 71"/>
                <a:gd name="T51" fmla="*/ 20 h 51"/>
                <a:gd name="T52" fmla="*/ 5 w 71"/>
                <a:gd name="T53" fmla="*/ 20 h 51"/>
                <a:gd name="T54" fmla="*/ 13 w 71"/>
                <a:gd name="T55" fmla="*/ 27 h 51"/>
                <a:gd name="T56" fmla="*/ 14 w 71"/>
                <a:gd name="T57" fmla="*/ 32 h 51"/>
                <a:gd name="T58" fmla="*/ 26 w 71"/>
                <a:gd name="T59" fmla="*/ 27 h 51"/>
                <a:gd name="T60" fmla="*/ 21 w 71"/>
                <a:gd name="T61" fmla="*/ 27 h 51"/>
                <a:gd name="T62" fmla="*/ 33 w 71"/>
                <a:gd name="T63" fmla="*/ 32 h 51"/>
                <a:gd name="T64" fmla="*/ 36 w 71"/>
                <a:gd name="T65" fmla="*/ 27 h 51"/>
                <a:gd name="T66" fmla="*/ 35 w 71"/>
                <a:gd name="T67" fmla="*/ 32 h 51"/>
                <a:gd name="T68" fmla="*/ 37 w 71"/>
                <a:gd name="T69" fmla="*/ 20 h 51"/>
                <a:gd name="T70" fmla="*/ 36 w 71"/>
                <a:gd name="T71" fmla="*/ 25 h 51"/>
                <a:gd name="T72" fmla="*/ 9 w 71"/>
                <a:gd name="T73" fmla="*/ 13 h 51"/>
                <a:gd name="T74" fmla="*/ 3 w 71"/>
                <a:gd name="T75" fmla="*/ 14 h 51"/>
                <a:gd name="T76" fmla="*/ 42 w 71"/>
                <a:gd name="T77" fmla="*/ 32 h 51"/>
                <a:gd name="T78" fmla="*/ 46 w 71"/>
                <a:gd name="T79" fmla="*/ 27 h 51"/>
                <a:gd name="T80" fmla="*/ 13 w 71"/>
                <a:gd name="T81" fmla="*/ 44 h 51"/>
                <a:gd name="T82" fmla="*/ 17 w 71"/>
                <a:gd name="T83" fmla="*/ 48 h 51"/>
                <a:gd name="T84" fmla="*/ 12 w 71"/>
                <a:gd name="T85" fmla="*/ 48 h 51"/>
                <a:gd name="T86" fmla="*/ 13 w 71"/>
                <a:gd name="T87" fmla="*/ 49 h 51"/>
                <a:gd name="T88" fmla="*/ 40 w 71"/>
                <a:gd name="T89" fmla="*/ 51 h 51"/>
                <a:gd name="T90" fmla="*/ 40 w 71"/>
                <a:gd name="T91" fmla="*/ 49 h 51"/>
                <a:gd name="T92" fmla="*/ 42 w 71"/>
                <a:gd name="T93" fmla="*/ 48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71" h="51">
                  <a:moveTo>
                    <a:pt x="70" y="0"/>
                  </a:moveTo>
                  <a:cubicBezTo>
                    <a:pt x="59" y="0"/>
                    <a:pt x="59" y="0"/>
                    <a:pt x="59" y="0"/>
                  </a:cubicBezTo>
                  <a:cubicBezTo>
                    <a:pt x="56" y="0"/>
                    <a:pt x="54" y="2"/>
                    <a:pt x="53" y="5"/>
                  </a:cubicBezTo>
                  <a:cubicBezTo>
                    <a:pt x="51" y="10"/>
                    <a:pt x="51" y="10"/>
                    <a:pt x="51" y="10"/>
                  </a:cubicBezTo>
                  <a:cubicBezTo>
                    <a:pt x="4" y="10"/>
                    <a:pt x="4" y="10"/>
                    <a:pt x="4" y="10"/>
                  </a:cubicBezTo>
                  <a:cubicBezTo>
                    <a:pt x="2" y="10"/>
                    <a:pt x="1" y="11"/>
                    <a:pt x="0" y="12"/>
                  </a:cubicBezTo>
                  <a:cubicBezTo>
                    <a:pt x="0" y="13"/>
                    <a:pt x="0" y="14"/>
                    <a:pt x="0" y="16"/>
                  </a:cubicBezTo>
                  <a:cubicBezTo>
                    <a:pt x="6" y="31"/>
                    <a:pt x="6" y="31"/>
                    <a:pt x="6" y="31"/>
                  </a:cubicBezTo>
                  <a:cubicBezTo>
                    <a:pt x="7" y="32"/>
                    <a:pt x="7" y="32"/>
                    <a:pt x="8" y="33"/>
                  </a:cubicBezTo>
                  <a:cubicBezTo>
                    <a:pt x="8" y="33"/>
                    <a:pt x="8" y="33"/>
                    <a:pt x="8" y="34"/>
                  </a:cubicBezTo>
                  <a:cubicBezTo>
                    <a:pt x="8" y="38"/>
                    <a:pt x="8" y="38"/>
                    <a:pt x="8" y="38"/>
                  </a:cubicBezTo>
                  <a:cubicBezTo>
                    <a:pt x="8" y="41"/>
                    <a:pt x="10" y="43"/>
                    <a:pt x="12" y="43"/>
                  </a:cubicBezTo>
                  <a:cubicBezTo>
                    <a:pt x="46" y="43"/>
                    <a:pt x="46" y="43"/>
                    <a:pt x="46" y="43"/>
                  </a:cubicBezTo>
                  <a:cubicBezTo>
                    <a:pt x="46" y="43"/>
                    <a:pt x="47" y="42"/>
                    <a:pt x="47" y="41"/>
                  </a:cubicBezTo>
                  <a:cubicBezTo>
                    <a:pt x="47" y="41"/>
                    <a:pt x="46" y="40"/>
                    <a:pt x="46" y="40"/>
                  </a:cubicBezTo>
                  <a:cubicBezTo>
                    <a:pt x="12" y="40"/>
                    <a:pt x="12" y="40"/>
                    <a:pt x="12" y="40"/>
                  </a:cubicBezTo>
                  <a:cubicBezTo>
                    <a:pt x="11" y="40"/>
                    <a:pt x="11" y="39"/>
                    <a:pt x="11" y="38"/>
                  </a:cubicBezTo>
                  <a:cubicBezTo>
                    <a:pt x="11" y="35"/>
                    <a:pt x="11" y="35"/>
                    <a:pt x="11" y="35"/>
                  </a:cubicBezTo>
                  <a:cubicBezTo>
                    <a:pt x="11" y="35"/>
                    <a:pt x="12" y="35"/>
                    <a:pt x="12" y="35"/>
                  </a:cubicBezTo>
                  <a:cubicBezTo>
                    <a:pt x="42" y="35"/>
                    <a:pt x="42" y="35"/>
                    <a:pt x="42" y="35"/>
                  </a:cubicBezTo>
                  <a:cubicBezTo>
                    <a:pt x="45" y="35"/>
                    <a:pt x="47" y="33"/>
                    <a:pt x="48" y="31"/>
                  </a:cubicBezTo>
                  <a:cubicBezTo>
                    <a:pt x="54" y="13"/>
                    <a:pt x="54" y="13"/>
                    <a:pt x="54" y="13"/>
                  </a:cubicBezTo>
                  <a:cubicBezTo>
                    <a:pt x="54" y="13"/>
                    <a:pt x="54" y="12"/>
                    <a:pt x="54" y="12"/>
                  </a:cubicBezTo>
                  <a:cubicBezTo>
                    <a:pt x="56" y="6"/>
                    <a:pt x="56" y="6"/>
                    <a:pt x="56" y="6"/>
                  </a:cubicBezTo>
                  <a:cubicBezTo>
                    <a:pt x="56" y="4"/>
                    <a:pt x="58" y="3"/>
                    <a:pt x="59" y="3"/>
                  </a:cubicBezTo>
                  <a:cubicBezTo>
                    <a:pt x="70" y="3"/>
                    <a:pt x="70" y="3"/>
                    <a:pt x="70" y="3"/>
                  </a:cubicBezTo>
                  <a:cubicBezTo>
                    <a:pt x="70" y="3"/>
                    <a:pt x="71" y="3"/>
                    <a:pt x="71" y="2"/>
                  </a:cubicBezTo>
                  <a:cubicBezTo>
                    <a:pt x="71" y="1"/>
                    <a:pt x="70" y="0"/>
                    <a:pt x="70" y="0"/>
                  </a:cubicBezTo>
                  <a:close/>
                  <a:moveTo>
                    <a:pt x="49" y="18"/>
                  </a:moveTo>
                  <a:cubicBezTo>
                    <a:pt x="45" y="18"/>
                    <a:pt x="45" y="18"/>
                    <a:pt x="45" y="18"/>
                  </a:cubicBezTo>
                  <a:cubicBezTo>
                    <a:pt x="46" y="13"/>
                    <a:pt x="46" y="13"/>
                    <a:pt x="46" y="13"/>
                  </a:cubicBezTo>
                  <a:cubicBezTo>
                    <a:pt x="50" y="13"/>
                    <a:pt x="50" y="13"/>
                    <a:pt x="50" y="13"/>
                  </a:cubicBezTo>
                  <a:lnTo>
                    <a:pt x="49" y="18"/>
                  </a:lnTo>
                  <a:close/>
                  <a:moveTo>
                    <a:pt x="47" y="25"/>
                  </a:moveTo>
                  <a:cubicBezTo>
                    <a:pt x="44" y="25"/>
                    <a:pt x="44" y="25"/>
                    <a:pt x="44" y="25"/>
                  </a:cubicBezTo>
                  <a:cubicBezTo>
                    <a:pt x="45" y="20"/>
                    <a:pt x="45" y="20"/>
                    <a:pt x="45" y="20"/>
                  </a:cubicBezTo>
                  <a:cubicBezTo>
                    <a:pt x="48" y="20"/>
                    <a:pt x="48" y="20"/>
                    <a:pt x="48" y="20"/>
                  </a:cubicBezTo>
                  <a:lnTo>
                    <a:pt x="47" y="25"/>
                  </a:lnTo>
                  <a:close/>
                  <a:moveTo>
                    <a:pt x="9" y="30"/>
                  </a:moveTo>
                  <a:cubicBezTo>
                    <a:pt x="8" y="27"/>
                    <a:pt x="8" y="27"/>
                    <a:pt x="8" y="27"/>
                  </a:cubicBezTo>
                  <a:cubicBezTo>
                    <a:pt x="11" y="27"/>
                    <a:pt x="11" y="27"/>
                    <a:pt x="11" y="27"/>
                  </a:cubicBezTo>
                  <a:cubicBezTo>
                    <a:pt x="12" y="32"/>
                    <a:pt x="12" y="32"/>
                    <a:pt x="12" y="32"/>
                  </a:cubicBezTo>
                  <a:cubicBezTo>
                    <a:pt x="11" y="32"/>
                    <a:pt x="10" y="31"/>
                    <a:pt x="9" y="30"/>
                  </a:cubicBezTo>
                  <a:close/>
                  <a:moveTo>
                    <a:pt x="35" y="18"/>
                  </a:moveTo>
                  <a:cubicBezTo>
                    <a:pt x="28" y="18"/>
                    <a:pt x="28" y="18"/>
                    <a:pt x="28" y="18"/>
                  </a:cubicBezTo>
                  <a:cubicBezTo>
                    <a:pt x="29" y="13"/>
                    <a:pt x="29" y="13"/>
                    <a:pt x="29" y="13"/>
                  </a:cubicBezTo>
                  <a:cubicBezTo>
                    <a:pt x="35" y="13"/>
                    <a:pt x="35" y="13"/>
                    <a:pt x="35" y="13"/>
                  </a:cubicBezTo>
                  <a:lnTo>
                    <a:pt x="35" y="18"/>
                  </a:lnTo>
                  <a:close/>
                  <a:moveTo>
                    <a:pt x="37" y="13"/>
                  </a:moveTo>
                  <a:cubicBezTo>
                    <a:pt x="44" y="13"/>
                    <a:pt x="44" y="13"/>
                    <a:pt x="44" y="13"/>
                  </a:cubicBezTo>
                  <a:cubicBezTo>
                    <a:pt x="43" y="18"/>
                    <a:pt x="43" y="18"/>
                    <a:pt x="43" y="18"/>
                  </a:cubicBezTo>
                  <a:cubicBezTo>
                    <a:pt x="37" y="18"/>
                    <a:pt x="37" y="18"/>
                    <a:pt x="37" y="18"/>
                  </a:cubicBezTo>
                  <a:lnTo>
                    <a:pt x="37" y="13"/>
                  </a:lnTo>
                  <a:close/>
                  <a:moveTo>
                    <a:pt x="28" y="20"/>
                  </a:moveTo>
                  <a:cubicBezTo>
                    <a:pt x="35" y="20"/>
                    <a:pt x="35" y="20"/>
                    <a:pt x="35" y="20"/>
                  </a:cubicBezTo>
                  <a:cubicBezTo>
                    <a:pt x="34" y="25"/>
                    <a:pt x="34" y="25"/>
                    <a:pt x="34" y="25"/>
                  </a:cubicBezTo>
                  <a:cubicBezTo>
                    <a:pt x="28" y="25"/>
                    <a:pt x="28" y="25"/>
                    <a:pt x="28" y="25"/>
                  </a:cubicBezTo>
                  <a:lnTo>
                    <a:pt x="28" y="20"/>
                  </a:lnTo>
                  <a:close/>
                  <a:moveTo>
                    <a:pt x="26" y="25"/>
                  </a:moveTo>
                  <a:cubicBezTo>
                    <a:pt x="21" y="25"/>
                    <a:pt x="21" y="25"/>
                    <a:pt x="21" y="25"/>
                  </a:cubicBezTo>
                  <a:cubicBezTo>
                    <a:pt x="20" y="20"/>
                    <a:pt x="20" y="20"/>
                    <a:pt x="20" y="20"/>
                  </a:cubicBezTo>
                  <a:cubicBezTo>
                    <a:pt x="26" y="20"/>
                    <a:pt x="26" y="20"/>
                    <a:pt x="26" y="20"/>
                  </a:cubicBezTo>
                  <a:lnTo>
                    <a:pt x="26" y="25"/>
                  </a:lnTo>
                  <a:close/>
                  <a:moveTo>
                    <a:pt x="26" y="18"/>
                  </a:moveTo>
                  <a:cubicBezTo>
                    <a:pt x="20" y="18"/>
                    <a:pt x="20" y="18"/>
                    <a:pt x="20" y="18"/>
                  </a:cubicBezTo>
                  <a:cubicBezTo>
                    <a:pt x="20" y="13"/>
                    <a:pt x="20" y="13"/>
                    <a:pt x="20" y="13"/>
                  </a:cubicBezTo>
                  <a:cubicBezTo>
                    <a:pt x="27" y="13"/>
                    <a:pt x="27" y="13"/>
                    <a:pt x="27" y="13"/>
                  </a:cubicBezTo>
                  <a:lnTo>
                    <a:pt x="26" y="18"/>
                  </a:lnTo>
                  <a:close/>
                  <a:moveTo>
                    <a:pt x="18" y="18"/>
                  </a:moveTo>
                  <a:cubicBezTo>
                    <a:pt x="12" y="18"/>
                    <a:pt x="12" y="18"/>
                    <a:pt x="12" y="18"/>
                  </a:cubicBezTo>
                  <a:cubicBezTo>
                    <a:pt x="11" y="13"/>
                    <a:pt x="11" y="13"/>
                    <a:pt x="11" y="13"/>
                  </a:cubicBezTo>
                  <a:cubicBezTo>
                    <a:pt x="18" y="13"/>
                    <a:pt x="18" y="13"/>
                    <a:pt x="18" y="13"/>
                  </a:cubicBezTo>
                  <a:lnTo>
                    <a:pt x="18" y="18"/>
                  </a:lnTo>
                  <a:close/>
                  <a:moveTo>
                    <a:pt x="18" y="20"/>
                  </a:moveTo>
                  <a:cubicBezTo>
                    <a:pt x="19" y="25"/>
                    <a:pt x="19" y="25"/>
                    <a:pt x="19" y="25"/>
                  </a:cubicBezTo>
                  <a:cubicBezTo>
                    <a:pt x="13" y="25"/>
                    <a:pt x="13" y="25"/>
                    <a:pt x="13" y="25"/>
                  </a:cubicBezTo>
                  <a:cubicBezTo>
                    <a:pt x="12" y="20"/>
                    <a:pt x="12" y="20"/>
                    <a:pt x="12" y="20"/>
                  </a:cubicBezTo>
                  <a:lnTo>
                    <a:pt x="18" y="20"/>
                  </a:lnTo>
                  <a:close/>
                  <a:moveTo>
                    <a:pt x="11" y="25"/>
                  </a:moveTo>
                  <a:cubicBezTo>
                    <a:pt x="7" y="25"/>
                    <a:pt x="7" y="25"/>
                    <a:pt x="7" y="25"/>
                  </a:cubicBezTo>
                  <a:cubicBezTo>
                    <a:pt x="5" y="20"/>
                    <a:pt x="5" y="20"/>
                    <a:pt x="5" y="20"/>
                  </a:cubicBezTo>
                  <a:cubicBezTo>
                    <a:pt x="10" y="20"/>
                    <a:pt x="10" y="20"/>
                    <a:pt x="10" y="20"/>
                  </a:cubicBezTo>
                  <a:lnTo>
                    <a:pt x="11" y="25"/>
                  </a:lnTo>
                  <a:close/>
                  <a:moveTo>
                    <a:pt x="13" y="27"/>
                  </a:moveTo>
                  <a:cubicBezTo>
                    <a:pt x="19" y="27"/>
                    <a:pt x="19" y="27"/>
                    <a:pt x="19" y="27"/>
                  </a:cubicBezTo>
                  <a:cubicBezTo>
                    <a:pt x="19" y="32"/>
                    <a:pt x="19" y="32"/>
                    <a:pt x="19" y="32"/>
                  </a:cubicBezTo>
                  <a:cubicBezTo>
                    <a:pt x="14" y="32"/>
                    <a:pt x="14" y="32"/>
                    <a:pt x="14" y="32"/>
                  </a:cubicBezTo>
                  <a:lnTo>
                    <a:pt x="13" y="27"/>
                  </a:lnTo>
                  <a:close/>
                  <a:moveTo>
                    <a:pt x="21" y="27"/>
                  </a:moveTo>
                  <a:cubicBezTo>
                    <a:pt x="26" y="27"/>
                    <a:pt x="26" y="27"/>
                    <a:pt x="26" y="27"/>
                  </a:cubicBezTo>
                  <a:cubicBezTo>
                    <a:pt x="26" y="32"/>
                    <a:pt x="26" y="32"/>
                    <a:pt x="26" y="32"/>
                  </a:cubicBezTo>
                  <a:cubicBezTo>
                    <a:pt x="21" y="32"/>
                    <a:pt x="21" y="32"/>
                    <a:pt x="21" y="32"/>
                  </a:cubicBezTo>
                  <a:lnTo>
                    <a:pt x="21" y="27"/>
                  </a:lnTo>
                  <a:close/>
                  <a:moveTo>
                    <a:pt x="28" y="27"/>
                  </a:moveTo>
                  <a:cubicBezTo>
                    <a:pt x="34" y="27"/>
                    <a:pt x="34" y="27"/>
                    <a:pt x="34" y="27"/>
                  </a:cubicBezTo>
                  <a:cubicBezTo>
                    <a:pt x="33" y="32"/>
                    <a:pt x="33" y="32"/>
                    <a:pt x="33" y="32"/>
                  </a:cubicBezTo>
                  <a:cubicBezTo>
                    <a:pt x="28" y="32"/>
                    <a:pt x="28" y="32"/>
                    <a:pt x="28" y="32"/>
                  </a:cubicBezTo>
                  <a:lnTo>
                    <a:pt x="28" y="27"/>
                  </a:lnTo>
                  <a:close/>
                  <a:moveTo>
                    <a:pt x="36" y="27"/>
                  </a:moveTo>
                  <a:cubicBezTo>
                    <a:pt x="41" y="27"/>
                    <a:pt x="41" y="27"/>
                    <a:pt x="41" y="27"/>
                  </a:cubicBezTo>
                  <a:cubicBezTo>
                    <a:pt x="40" y="32"/>
                    <a:pt x="40" y="32"/>
                    <a:pt x="40" y="32"/>
                  </a:cubicBezTo>
                  <a:cubicBezTo>
                    <a:pt x="35" y="32"/>
                    <a:pt x="35" y="32"/>
                    <a:pt x="35" y="32"/>
                  </a:cubicBezTo>
                  <a:lnTo>
                    <a:pt x="36" y="27"/>
                  </a:lnTo>
                  <a:close/>
                  <a:moveTo>
                    <a:pt x="36" y="25"/>
                  </a:moveTo>
                  <a:cubicBezTo>
                    <a:pt x="37" y="20"/>
                    <a:pt x="37" y="20"/>
                    <a:pt x="37" y="20"/>
                  </a:cubicBezTo>
                  <a:cubicBezTo>
                    <a:pt x="43" y="20"/>
                    <a:pt x="43" y="20"/>
                    <a:pt x="43" y="20"/>
                  </a:cubicBezTo>
                  <a:cubicBezTo>
                    <a:pt x="42" y="25"/>
                    <a:pt x="42" y="25"/>
                    <a:pt x="42" y="25"/>
                  </a:cubicBezTo>
                  <a:lnTo>
                    <a:pt x="36" y="25"/>
                  </a:lnTo>
                  <a:close/>
                  <a:moveTo>
                    <a:pt x="4" y="13"/>
                  </a:moveTo>
                  <a:cubicBezTo>
                    <a:pt x="4" y="13"/>
                    <a:pt x="4" y="13"/>
                    <a:pt x="4" y="13"/>
                  </a:cubicBezTo>
                  <a:cubicBezTo>
                    <a:pt x="9" y="13"/>
                    <a:pt x="9" y="13"/>
                    <a:pt x="9" y="13"/>
                  </a:cubicBezTo>
                  <a:cubicBezTo>
                    <a:pt x="10" y="18"/>
                    <a:pt x="10" y="18"/>
                    <a:pt x="10" y="18"/>
                  </a:cubicBezTo>
                  <a:cubicBezTo>
                    <a:pt x="4" y="18"/>
                    <a:pt x="4" y="18"/>
                    <a:pt x="4" y="18"/>
                  </a:cubicBezTo>
                  <a:cubicBezTo>
                    <a:pt x="3" y="14"/>
                    <a:pt x="3" y="14"/>
                    <a:pt x="3" y="14"/>
                  </a:cubicBezTo>
                  <a:cubicBezTo>
                    <a:pt x="3" y="14"/>
                    <a:pt x="3" y="14"/>
                    <a:pt x="3" y="14"/>
                  </a:cubicBezTo>
                  <a:cubicBezTo>
                    <a:pt x="3" y="13"/>
                    <a:pt x="3" y="13"/>
                    <a:pt x="4" y="13"/>
                  </a:cubicBezTo>
                  <a:close/>
                  <a:moveTo>
                    <a:pt x="42" y="32"/>
                  </a:moveTo>
                  <a:cubicBezTo>
                    <a:pt x="42" y="32"/>
                    <a:pt x="42" y="32"/>
                    <a:pt x="42" y="32"/>
                  </a:cubicBezTo>
                  <a:cubicBezTo>
                    <a:pt x="43" y="27"/>
                    <a:pt x="43" y="27"/>
                    <a:pt x="43" y="27"/>
                  </a:cubicBezTo>
                  <a:cubicBezTo>
                    <a:pt x="46" y="27"/>
                    <a:pt x="46" y="27"/>
                    <a:pt x="46" y="27"/>
                  </a:cubicBezTo>
                  <a:cubicBezTo>
                    <a:pt x="45" y="30"/>
                    <a:pt x="45" y="30"/>
                    <a:pt x="45" y="30"/>
                  </a:cubicBezTo>
                  <a:cubicBezTo>
                    <a:pt x="45" y="31"/>
                    <a:pt x="43" y="32"/>
                    <a:pt x="42" y="32"/>
                  </a:cubicBezTo>
                  <a:close/>
                  <a:moveTo>
                    <a:pt x="13" y="44"/>
                  </a:moveTo>
                  <a:cubicBezTo>
                    <a:pt x="11" y="44"/>
                    <a:pt x="10" y="46"/>
                    <a:pt x="10" y="48"/>
                  </a:cubicBezTo>
                  <a:cubicBezTo>
                    <a:pt x="10" y="50"/>
                    <a:pt x="11" y="51"/>
                    <a:pt x="13" y="51"/>
                  </a:cubicBezTo>
                  <a:cubicBezTo>
                    <a:pt x="15" y="51"/>
                    <a:pt x="17" y="50"/>
                    <a:pt x="17" y="48"/>
                  </a:cubicBezTo>
                  <a:cubicBezTo>
                    <a:pt x="17" y="46"/>
                    <a:pt x="15" y="44"/>
                    <a:pt x="13" y="44"/>
                  </a:cubicBezTo>
                  <a:close/>
                  <a:moveTo>
                    <a:pt x="13" y="49"/>
                  </a:moveTo>
                  <a:cubicBezTo>
                    <a:pt x="13" y="49"/>
                    <a:pt x="12" y="48"/>
                    <a:pt x="12" y="48"/>
                  </a:cubicBezTo>
                  <a:cubicBezTo>
                    <a:pt x="12" y="47"/>
                    <a:pt x="13" y="46"/>
                    <a:pt x="13" y="46"/>
                  </a:cubicBezTo>
                  <a:cubicBezTo>
                    <a:pt x="14" y="46"/>
                    <a:pt x="15" y="47"/>
                    <a:pt x="15" y="48"/>
                  </a:cubicBezTo>
                  <a:cubicBezTo>
                    <a:pt x="15" y="48"/>
                    <a:pt x="14" y="49"/>
                    <a:pt x="13" y="49"/>
                  </a:cubicBezTo>
                  <a:close/>
                  <a:moveTo>
                    <a:pt x="40" y="44"/>
                  </a:moveTo>
                  <a:cubicBezTo>
                    <a:pt x="38" y="44"/>
                    <a:pt x="37" y="46"/>
                    <a:pt x="37" y="48"/>
                  </a:cubicBezTo>
                  <a:cubicBezTo>
                    <a:pt x="37" y="50"/>
                    <a:pt x="38" y="51"/>
                    <a:pt x="40" y="51"/>
                  </a:cubicBezTo>
                  <a:cubicBezTo>
                    <a:pt x="42" y="51"/>
                    <a:pt x="44" y="50"/>
                    <a:pt x="44" y="48"/>
                  </a:cubicBezTo>
                  <a:cubicBezTo>
                    <a:pt x="44" y="46"/>
                    <a:pt x="42" y="44"/>
                    <a:pt x="40" y="44"/>
                  </a:cubicBezTo>
                  <a:close/>
                  <a:moveTo>
                    <a:pt x="40" y="49"/>
                  </a:moveTo>
                  <a:cubicBezTo>
                    <a:pt x="39" y="49"/>
                    <a:pt x="39" y="48"/>
                    <a:pt x="39" y="48"/>
                  </a:cubicBezTo>
                  <a:cubicBezTo>
                    <a:pt x="39" y="47"/>
                    <a:pt x="39" y="46"/>
                    <a:pt x="40" y="46"/>
                  </a:cubicBezTo>
                  <a:cubicBezTo>
                    <a:pt x="41" y="46"/>
                    <a:pt x="42" y="47"/>
                    <a:pt x="42" y="48"/>
                  </a:cubicBezTo>
                  <a:cubicBezTo>
                    <a:pt x="42" y="48"/>
                    <a:pt x="41" y="49"/>
                    <a:pt x="40" y="49"/>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256" name="Freeform 86">
              <a:extLst>
                <a:ext uri="{FF2B5EF4-FFF2-40B4-BE49-F238E27FC236}">
                  <a16:creationId xmlns:a16="http://schemas.microsoft.com/office/drawing/2014/main" id="{3DD56928-0ED4-4EDA-A325-FA971343C65B}"/>
                </a:ext>
              </a:extLst>
            </p:cNvPr>
            <p:cNvSpPr>
              <a:spLocks noEditPoints="1"/>
            </p:cNvSpPr>
            <p:nvPr/>
          </p:nvSpPr>
          <p:spPr bwMode="auto">
            <a:xfrm>
              <a:off x="7302816" y="2167613"/>
              <a:ext cx="492109" cy="426303"/>
            </a:xfrm>
            <a:custGeom>
              <a:avLst/>
              <a:gdLst>
                <a:gd name="T0" fmla="*/ 71 w 72"/>
                <a:gd name="T1" fmla="*/ 15 h 60"/>
                <a:gd name="T2" fmla="*/ 57 w 72"/>
                <a:gd name="T3" fmla="*/ 17 h 60"/>
                <a:gd name="T4" fmla="*/ 44 w 72"/>
                <a:gd name="T5" fmla="*/ 45 h 60"/>
                <a:gd name="T6" fmla="*/ 12 w 72"/>
                <a:gd name="T7" fmla="*/ 45 h 60"/>
                <a:gd name="T8" fmla="*/ 14 w 72"/>
                <a:gd name="T9" fmla="*/ 48 h 60"/>
                <a:gd name="T10" fmla="*/ 48 w 72"/>
                <a:gd name="T11" fmla="*/ 50 h 60"/>
                <a:gd name="T12" fmla="*/ 14 w 72"/>
                <a:gd name="T13" fmla="*/ 51 h 60"/>
                <a:gd name="T14" fmla="*/ 9 w 72"/>
                <a:gd name="T15" fmla="*/ 44 h 60"/>
                <a:gd name="T16" fmla="*/ 8 w 72"/>
                <a:gd name="T17" fmla="*/ 41 h 60"/>
                <a:gd name="T18" fmla="*/ 1 w 72"/>
                <a:gd name="T19" fmla="*/ 22 h 60"/>
                <a:gd name="T20" fmla="*/ 11 w 72"/>
                <a:gd name="T21" fmla="*/ 40 h 60"/>
                <a:gd name="T22" fmla="*/ 44 w 72"/>
                <a:gd name="T23" fmla="*/ 42 h 60"/>
                <a:gd name="T24" fmla="*/ 54 w 72"/>
                <a:gd name="T25" fmla="*/ 16 h 60"/>
                <a:gd name="T26" fmla="*/ 71 w 72"/>
                <a:gd name="T27" fmla="*/ 12 h 60"/>
                <a:gd name="T28" fmla="*/ 18 w 72"/>
                <a:gd name="T29" fmla="*/ 56 h 60"/>
                <a:gd name="T30" fmla="*/ 11 w 72"/>
                <a:gd name="T31" fmla="*/ 56 h 60"/>
                <a:gd name="T32" fmla="*/ 18 w 72"/>
                <a:gd name="T33" fmla="*/ 56 h 60"/>
                <a:gd name="T34" fmla="*/ 15 w 72"/>
                <a:gd name="T35" fmla="*/ 54 h 60"/>
                <a:gd name="T36" fmla="*/ 15 w 72"/>
                <a:gd name="T37" fmla="*/ 58 h 60"/>
                <a:gd name="T38" fmla="*/ 45 w 72"/>
                <a:gd name="T39" fmla="*/ 56 h 60"/>
                <a:gd name="T40" fmla="*/ 38 w 72"/>
                <a:gd name="T41" fmla="*/ 56 h 60"/>
                <a:gd name="T42" fmla="*/ 45 w 72"/>
                <a:gd name="T43" fmla="*/ 56 h 60"/>
                <a:gd name="T44" fmla="*/ 42 w 72"/>
                <a:gd name="T45" fmla="*/ 54 h 60"/>
                <a:gd name="T46" fmla="*/ 42 w 72"/>
                <a:gd name="T47" fmla="*/ 58 h 60"/>
                <a:gd name="T48" fmla="*/ 46 w 72"/>
                <a:gd name="T49" fmla="*/ 35 h 60"/>
                <a:gd name="T50" fmla="*/ 12 w 72"/>
                <a:gd name="T51" fmla="*/ 34 h 60"/>
                <a:gd name="T52" fmla="*/ 12 w 72"/>
                <a:gd name="T53" fmla="*/ 36 h 60"/>
                <a:gd name="T54" fmla="*/ 46 w 72"/>
                <a:gd name="T55" fmla="*/ 35 h 60"/>
                <a:gd name="T56" fmla="*/ 12 w 72"/>
                <a:gd name="T57" fmla="*/ 39 h 60"/>
                <a:gd name="T58" fmla="*/ 43 w 72"/>
                <a:gd name="T59" fmla="*/ 40 h 60"/>
                <a:gd name="T60" fmla="*/ 43 w 72"/>
                <a:gd name="T61" fmla="*/ 38 h 60"/>
                <a:gd name="T62" fmla="*/ 13 w 72"/>
                <a:gd name="T63" fmla="*/ 28 h 60"/>
                <a:gd name="T64" fmla="*/ 16 w 72"/>
                <a:gd name="T65" fmla="*/ 23 h 60"/>
                <a:gd name="T66" fmla="*/ 28 w 72"/>
                <a:gd name="T67" fmla="*/ 14 h 60"/>
                <a:gd name="T68" fmla="*/ 33 w 72"/>
                <a:gd name="T69" fmla="*/ 17 h 60"/>
                <a:gd name="T70" fmla="*/ 36 w 72"/>
                <a:gd name="T71" fmla="*/ 22 h 60"/>
                <a:gd name="T72" fmla="*/ 39 w 72"/>
                <a:gd name="T73" fmla="*/ 17 h 60"/>
                <a:gd name="T74" fmla="*/ 51 w 72"/>
                <a:gd name="T75" fmla="*/ 7 h 60"/>
                <a:gd name="T76" fmla="*/ 51 w 72"/>
                <a:gd name="T77" fmla="*/ 0 h 60"/>
                <a:gd name="T78" fmla="*/ 49 w 72"/>
                <a:gd name="T79" fmla="*/ 5 h 60"/>
                <a:gd name="T80" fmla="*/ 36 w 72"/>
                <a:gd name="T81" fmla="*/ 15 h 60"/>
                <a:gd name="T82" fmla="*/ 31 w 72"/>
                <a:gd name="T83" fmla="*/ 12 h 60"/>
                <a:gd name="T84" fmla="*/ 28 w 72"/>
                <a:gd name="T85" fmla="*/ 7 h 60"/>
                <a:gd name="T86" fmla="*/ 25 w 72"/>
                <a:gd name="T87" fmla="*/ 11 h 60"/>
                <a:gd name="T88" fmla="*/ 13 w 72"/>
                <a:gd name="T89" fmla="*/ 22 h 60"/>
                <a:gd name="T90" fmla="*/ 13 w 72"/>
                <a:gd name="T91" fmla="*/ 28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72" h="60">
                  <a:moveTo>
                    <a:pt x="72" y="13"/>
                  </a:moveTo>
                  <a:cubicBezTo>
                    <a:pt x="72" y="14"/>
                    <a:pt x="71" y="15"/>
                    <a:pt x="71" y="15"/>
                  </a:cubicBezTo>
                  <a:cubicBezTo>
                    <a:pt x="60" y="15"/>
                    <a:pt x="60" y="15"/>
                    <a:pt x="60" y="15"/>
                  </a:cubicBezTo>
                  <a:cubicBezTo>
                    <a:pt x="59" y="15"/>
                    <a:pt x="57" y="16"/>
                    <a:pt x="57" y="17"/>
                  </a:cubicBezTo>
                  <a:cubicBezTo>
                    <a:pt x="49" y="41"/>
                    <a:pt x="49" y="41"/>
                    <a:pt x="49" y="41"/>
                  </a:cubicBezTo>
                  <a:cubicBezTo>
                    <a:pt x="49" y="43"/>
                    <a:pt x="46" y="45"/>
                    <a:pt x="44" y="45"/>
                  </a:cubicBezTo>
                  <a:cubicBezTo>
                    <a:pt x="14" y="45"/>
                    <a:pt x="14" y="45"/>
                    <a:pt x="14" y="45"/>
                  </a:cubicBezTo>
                  <a:cubicBezTo>
                    <a:pt x="13" y="45"/>
                    <a:pt x="13" y="45"/>
                    <a:pt x="12" y="45"/>
                  </a:cubicBezTo>
                  <a:cubicBezTo>
                    <a:pt x="12" y="47"/>
                    <a:pt x="12" y="47"/>
                    <a:pt x="12" y="47"/>
                  </a:cubicBezTo>
                  <a:cubicBezTo>
                    <a:pt x="12" y="47"/>
                    <a:pt x="13" y="48"/>
                    <a:pt x="14" y="48"/>
                  </a:cubicBezTo>
                  <a:cubicBezTo>
                    <a:pt x="47" y="48"/>
                    <a:pt x="47" y="48"/>
                    <a:pt x="47" y="48"/>
                  </a:cubicBezTo>
                  <a:cubicBezTo>
                    <a:pt x="48" y="48"/>
                    <a:pt x="48" y="49"/>
                    <a:pt x="48" y="50"/>
                  </a:cubicBezTo>
                  <a:cubicBezTo>
                    <a:pt x="48" y="50"/>
                    <a:pt x="48" y="51"/>
                    <a:pt x="47" y="51"/>
                  </a:cubicBezTo>
                  <a:cubicBezTo>
                    <a:pt x="14" y="51"/>
                    <a:pt x="14" y="51"/>
                    <a:pt x="14" y="51"/>
                  </a:cubicBezTo>
                  <a:cubicBezTo>
                    <a:pt x="11" y="51"/>
                    <a:pt x="9" y="49"/>
                    <a:pt x="9" y="47"/>
                  </a:cubicBezTo>
                  <a:cubicBezTo>
                    <a:pt x="9" y="44"/>
                    <a:pt x="9" y="44"/>
                    <a:pt x="9" y="44"/>
                  </a:cubicBezTo>
                  <a:cubicBezTo>
                    <a:pt x="9" y="43"/>
                    <a:pt x="9" y="43"/>
                    <a:pt x="9" y="43"/>
                  </a:cubicBezTo>
                  <a:cubicBezTo>
                    <a:pt x="9" y="42"/>
                    <a:pt x="8" y="42"/>
                    <a:pt x="8" y="41"/>
                  </a:cubicBezTo>
                  <a:cubicBezTo>
                    <a:pt x="0" y="24"/>
                    <a:pt x="0" y="24"/>
                    <a:pt x="0" y="24"/>
                  </a:cubicBezTo>
                  <a:cubicBezTo>
                    <a:pt x="0" y="23"/>
                    <a:pt x="0" y="22"/>
                    <a:pt x="1" y="22"/>
                  </a:cubicBezTo>
                  <a:cubicBezTo>
                    <a:pt x="2" y="21"/>
                    <a:pt x="3" y="22"/>
                    <a:pt x="3" y="22"/>
                  </a:cubicBezTo>
                  <a:cubicBezTo>
                    <a:pt x="11" y="40"/>
                    <a:pt x="11" y="40"/>
                    <a:pt x="11" y="40"/>
                  </a:cubicBezTo>
                  <a:cubicBezTo>
                    <a:pt x="11" y="41"/>
                    <a:pt x="13" y="42"/>
                    <a:pt x="14" y="42"/>
                  </a:cubicBezTo>
                  <a:cubicBezTo>
                    <a:pt x="44" y="42"/>
                    <a:pt x="44" y="42"/>
                    <a:pt x="44" y="42"/>
                  </a:cubicBezTo>
                  <a:cubicBezTo>
                    <a:pt x="45" y="42"/>
                    <a:pt x="46" y="41"/>
                    <a:pt x="47" y="40"/>
                  </a:cubicBezTo>
                  <a:cubicBezTo>
                    <a:pt x="54" y="16"/>
                    <a:pt x="54" y="16"/>
                    <a:pt x="54" y="16"/>
                  </a:cubicBezTo>
                  <a:cubicBezTo>
                    <a:pt x="55" y="13"/>
                    <a:pt x="57" y="12"/>
                    <a:pt x="60" y="12"/>
                  </a:cubicBezTo>
                  <a:cubicBezTo>
                    <a:pt x="71" y="12"/>
                    <a:pt x="71" y="12"/>
                    <a:pt x="71" y="12"/>
                  </a:cubicBezTo>
                  <a:cubicBezTo>
                    <a:pt x="71" y="12"/>
                    <a:pt x="72" y="12"/>
                    <a:pt x="72" y="13"/>
                  </a:cubicBezTo>
                  <a:close/>
                  <a:moveTo>
                    <a:pt x="18" y="56"/>
                  </a:moveTo>
                  <a:cubicBezTo>
                    <a:pt x="18" y="58"/>
                    <a:pt x="17" y="60"/>
                    <a:pt x="15" y="60"/>
                  </a:cubicBezTo>
                  <a:cubicBezTo>
                    <a:pt x="13" y="60"/>
                    <a:pt x="11" y="58"/>
                    <a:pt x="11" y="56"/>
                  </a:cubicBezTo>
                  <a:cubicBezTo>
                    <a:pt x="11" y="54"/>
                    <a:pt x="13" y="52"/>
                    <a:pt x="15" y="52"/>
                  </a:cubicBezTo>
                  <a:cubicBezTo>
                    <a:pt x="17" y="52"/>
                    <a:pt x="18" y="54"/>
                    <a:pt x="18" y="56"/>
                  </a:cubicBezTo>
                  <a:close/>
                  <a:moveTo>
                    <a:pt x="16" y="56"/>
                  </a:moveTo>
                  <a:cubicBezTo>
                    <a:pt x="16" y="55"/>
                    <a:pt x="16" y="54"/>
                    <a:pt x="15" y="54"/>
                  </a:cubicBezTo>
                  <a:cubicBezTo>
                    <a:pt x="14" y="54"/>
                    <a:pt x="13" y="55"/>
                    <a:pt x="13" y="56"/>
                  </a:cubicBezTo>
                  <a:cubicBezTo>
                    <a:pt x="13" y="57"/>
                    <a:pt x="14" y="58"/>
                    <a:pt x="15" y="58"/>
                  </a:cubicBezTo>
                  <a:cubicBezTo>
                    <a:pt x="16" y="58"/>
                    <a:pt x="16" y="57"/>
                    <a:pt x="16" y="56"/>
                  </a:cubicBezTo>
                  <a:close/>
                  <a:moveTo>
                    <a:pt x="45" y="56"/>
                  </a:moveTo>
                  <a:cubicBezTo>
                    <a:pt x="45" y="58"/>
                    <a:pt x="44" y="60"/>
                    <a:pt x="42" y="60"/>
                  </a:cubicBezTo>
                  <a:cubicBezTo>
                    <a:pt x="40" y="60"/>
                    <a:pt x="38" y="58"/>
                    <a:pt x="38" y="56"/>
                  </a:cubicBezTo>
                  <a:cubicBezTo>
                    <a:pt x="38" y="54"/>
                    <a:pt x="40" y="52"/>
                    <a:pt x="42" y="52"/>
                  </a:cubicBezTo>
                  <a:cubicBezTo>
                    <a:pt x="44" y="52"/>
                    <a:pt x="45" y="54"/>
                    <a:pt x="45" y="56"/>
                  </a:cubicBezTo>
                  <a:close/>
                  <a:moveTo>
                    <a:pt x="43" y="56"/>
                  </a:moveTo>
                  <a:cubicBezTo>
                    <a:pt x="43" y="55"/>
                    <a:pt x="43" y="54"/>
                    <a:pt x="42" y="54"/>
                  </a:cubicBezTo>
                  <a:cubicBezTo>
                    <a:pt x="41" y="54"/>
                    <a:pt x="40" y="55"/>
                    <a:pt x="40" y="56"/>
                  </a:cubicBezTo>
                  <a:cubicBezTo>
                    <a:pt x="40" y="57"/>
                    <a:pt x="41" y="58"/>
                    <a:pt x="42" y="58"/>
                  </a:cubicBezTo>
                  <a:cubicBezTo>
                    <a:pt x="43" y="58"/>
                    <a:pt x="43" y="57"/>
                    <a:pt x="43" y="56"/>
                  </a:cubicBezTo>
                  <a:close/>
                  <a:moveTo>
                    <a:pt x="46" y="35"/>
                  </a:moveTo>
                  <a:cubicBezTo>
                    <a:pt x="46" y="34"/>
                    <a:pt x="45" y="34"/>
                    <a:pt x="45" y="34"/>
                  </a:cubicBezTo>
                  <a:cubicBezTo>
                    <a:pt x="12" y="34"/>
                    <a:pt x="12" y="34"/>
                    <a:pt x="12" y="34"/>
                  </a:cubicBezTo>
                  <a:cubicBezTo>
                    <a:pt x="11" y="34"/>
                    <a:pt x="11" y="34"/>
                    <a:pt x="11" y="35"/>
                  </a:cubicBezTo>
                  <a:cubicBezTo>
                    <a:pt x="11" y="35"/>
                    <a:pt x="11" y="36"/>
                    <a:pt x="12" y="36"/>
                  </a:cubicBezTo>
                  <a:cubicBezTo>
                    <a:pt x="45" y="36"/>
                    <a:pt x="45" y="36"/>
                    <a:pt x="45" y="36"/>
                  </a:cubicBezTo>
                  <a:cubicBezTo>
                    <a:pt x="45" y="36"/>
                    <a:pt x="46" y="35"/>
                    <a:pt x="46" y="35"/>
                  </a:cubicBezTo>
                  <a:close/>
                  <a:moveTo>
                    <a:pt x="13" y="38"/>
                  </a:moveTo>
                  <a:cubicBezTo>
                    <a:pt x="13" y="38"/>
                    <a:pt x="12" y="39"/>
                    <a:pt x="12" y="39"/>
                  </a:cubicBezTo>
                  <a:cubicBezTo>
                    <a:pt x="12" y="40"/>
                    <a:pt x="13" y="40"/>
                    <a:pt x="13" y="40"/>
                  </a:cubicBezTo>
                  <a:cubicBezTo>
                    <a:pt x="43" y="40"/>
                    <a:pt x="43" y="40"/>
                    <a:pt x="43" y="40"/>
                  </a:cubicBezTo>
                  <a:cubicBezTo>
                    <a:pt x="44" y="40"/>
                    <a:pt x="44" y="40"/>
                    <a:pt x="44" y="39"/>
                  </a:cubicBezTo>
                  <a:cubicBezTo>
                    <a:pt x="44" y="39"/>
                    <a:pt x="44" y="38"/>
                    <a:pt x="43" y="38"/>
                  </a:cubicBezTo>
                  <a:lnTo>
                    <a:pt x="13" y="38"/>
                  </a:lnTo>
                  <a:close/>
                  <a:moveTo>
                    <a:pt x="13" y="28"/>
                  </a:moveTo>
                  <a:cubicBezTo>
                    <a:pt x="14" y="28"/>
                    <a:pt x="16" y="27"/>
                    <a:pt x="16" y="25"/>
                  </a:cubicBezTo>
                  <a:cubicBezTo>
                    <a:pt x="16" y="24"/>
                    <a:pt x="16" y="24"/>
                    <a:pt x="16" y="23"/>
                  </a:cubicBezTo>
                  <a:cubicBezTo>
                    <a:pt x="26" y="13"/>
                    <a:pt x="26" y="13"/>
                    <a:pt x="26" y="13"/>
                  </a:cubicBezTo>
                  <a:cubicBezTo>
                    <a:pt x="27" y="13"/>
                    <a:pt x="27" y="14"/>
                    <a:pt x="28" y="14"/>
                  </a:cubicBezTo>
                  <a:cubicBezTo>
                    <a:pt x="28" y="14"/>
                    <a:pt x="29" y="13"/>
                    <a:pt x="29" y="13"/>
                  </a:cubicBezTo>
                  <a:cubicBezTo>
                    <a:pt x="33" y="17"/>
                    <a:pt x="33" y="17"/>
                    <a:pt x="33" y="17"/>
                  </a:cubicBezTo>
                  <a:cubicBezTo>
                    <a:pt x="33" y="18"/>
                    <a:pt x="33" y="18"/>
                    <a:pt x="33" y="19"/>
                  </a:cubicBezTo>
                  <a:cubicBezTo>
                    <a:pt x="33" y="20"/>
                    <a:pt x="34" y="22"/>
                    <a:pt x="36" y="22"/>
                  </a:cubicBezTo>
                  <a:cubicBezTo>
                    <a:pt x="38" y="22"/>
                    <a:pt x="39" y="20"/>
                    <a:pt x="39" y="19"/>
                  </a:cubicBezTo>
                  <a:cubicBezTo>
                    <a:pt x="39" y="18"/>
                    <a:pt x="39" y="18"/>
                    <a:pt x="39" y="17"/>
                  </a:cubicBezTo>
                  <a:cubicBezTo>
                    <a:pt x="50" y="6"/>
                    <a:pt x="50" y="6"/>
                    <a:pt x="50" y="6"/>
                  </a:cubicBezTo>
                  <a:cubicBezTo>
                    <a:pt x="50" y="7"/>
                    <a:pt x="51" y="7"/>
                    <a:pt x="51" y="7"/>
                  </a:cubicBezTo>
                  <a:cubicBezTo>
                    <a:pt x="53" y="7"/>
                    <a:pt x="54" y="5"/>
                    <a:pt x="54" y="4"/>
                  </a:cubicBezTo>
                  <a:cubicBezTo>
                    <a:pt x="54" y="2"/>
                    <a:pt x="53" y="0"/>
                    <a:pt x="51" y="0"/>
                  </a:cubicBezTo>
                  <a:cubicBezTo>
                    <a:pt x="50" y="0"/>
                    <a:pt x="48" y="2"/>
                    <a:pt x="48" y="4"/>
                  </a:cubicBezTo>
                  <a:cubicBezTo>
                    <a:pt x="48" y="4"/>
                    <a:pt x="48" y="5"/>
                    <a:pt x="49" y="5"/>
                  </a:cubicBezTo>
                  <a:cubicBezTo>
                    <a:pt x="38" y="16"/>
                    <a:pt x="38" y="16"/>
                    <a:pt x="38" y="16"/>
                  </a:cubicBezTo>
                  <a:cubicBezTo>
                    <a:pt x="37" y="16"/>
                    <a:pt x="37" y="15"/>
                    <a:pt x="36" y="15"/>
                  </a:cubicBezTo>
                  <a:cubicBezTo>
                    <a:pt x="36" y="15"/>
                    <a:pt x="35" y="16"/>
                    <a:pt x="35" y="16"/>
                  </a:cubicBezTo>
                  <a:cubicBezTo>
                    <a:pt x="31" y="12"/>
                    <a:pt x="31" y="12"/>
                    <a:pt x="31" y="12"/>
                  </a:cubicBezTo>
                  <a:cubicBezTo>
                    <a:pt x="31" y="11"/>
                    <a:pt x="31" y="11"/>
                    <a:pt x="31" y="10"/>
                  </a:cubicBezTo>
                  <a:cubicBezTo>
                    <a:pt x="31" y="9"/>
                    <a:pt x="30" y="7"/>
                    <a:pt x="28" y="7"/>
                  </a:cubicBezTo>
                  <a:cubicBezTo>
                    <a:pt x="26" y="7"/>
                    <a:pt x="25" y="9"/>
                    <a:pt x="25" y="10"/>
                  </a:cubicBezTo>
                  <a:cubicBezTo>
                    <a:pt x="25" y="11"/>
                    <a:pt x="25" y="11"/>
                    <a:pt x="25" y="11"/>
                  </a:cubicBezTo>
                  <a:cubicBezTo>
                    <a:pt x="14" y="22"/>
                    <a:pt x="14" y="22"/>
                    <a:pt x="14" y="22"/>
                  </a:cubicBezTo>
                  <a:cubicBezTo>
                    <a:pt x="14" y="22"/>
                    <a:pt x="13" y="22"/>
                    <a:pt x="13" y="22"/>
                  </a:cubicBezTo>
                  <a:cubicBezTo>
                    <a:pt x="11" y="22"/>
                    <a:pt x="10" y="23"/>
                    <a:pt x="10" y="25"/>
                  </a:cubicBezTo>
                  <a:cubicBezTo>
                    <a:pt x="10" y="27"/>
                    <a:pt x="11" y="28"/>
                    <a:pt x="13" y="28"/>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257" name="Freeform 28">
              <a:extLst>
                <a:ext uri="{FF2B5EF4-FFF2-40B4-BE49-F238E27FC236}">
                  <a16:creationId xmlns:a16="http://schemas.microsoft.com/office/drawing/2014/main" id="{6614D451-2475-4DA7-B311-CC126AD2610B}"/>
                </a:ext>
              </a:extLst>
            </p:cNvPr>
            <p:cNvSpPr>
              <a:spLocks noEditPoints="1"/>
            </p:cNvSpPr>
            <p:nvPr/>
          </p:nvSpPr>
          <p:spPr bwMode="auto">
            <a:xfrm>
              <a:off x="3867266" y="4240810"/>
              <a:ext cx="470524" cy="381798"/>
            </a:xfrm>
            <a:custGeom>
              <a:avLst/>
              <a:gdLst>
                <a:gd name="T0" fmla="*/ 26 w 74"/>
                <a:gd name="T1" fmla="*/ 0 h 60"/>
                <a:gd name="T2" fmla="*/ 19 w 74"/>
                <a:gd name="T3" fmla="*/ 53 h 60"/>
                <a:gd name="T4" fmla="*/ 49 w 74"/>
                <a:gd name="T5" fmla="*/ 60 h 60"/>
                <a:gd name="T6" fmla="*/ 56 w 74"/>
                <a:gd name="T7" fmla="*/ 7 h 60"/>
                <a:gd name="T8" fmla="*/ 53 w 74"/>
                <a:gd name="T9" fmla="*/ 7 h 60"/>
                <a:gd name="T10" fmla="*/ 49 w 74"/>
                <a:gd name="T11" fmla="*/ 57 h 60"/>
                <a:gd name="T12" fmla="*/ 22 w 74"/>
                <a:gd name="T13" fmla="*/ 53 h 60"/>
                <a:gd name="T14" fmla="*/ 26 w 74"/>
                <a:gd name="T15" fmla="*/ 3 h 60"/>
                <a:gd name="T16" fmla="*/ 53 w 74"/>
                <a:gd name="T17" fmla="*/ 7 h 60"/>
                <a:gd name="T18" fmla="*/ 25 w 74"/>
                <a:gd name="T19" fmla="*/ 6 h 60"/>
                <a:gd name="T20" fmla="*/ 24 w 74"/>
                <a:gd name="T21" fmla="*/ 50 h 60"/>
                <a:gd name="T22" fmla="*/ 50 w 74"/>
                <a:gd name="T23" fmla="*/ 51 h 60"/>
                <a:gd name="T24" fmla="*/ 51 w 74"/>
                <a:gd name="T25" fmla="*/ 7 h 60"/>
                <a:gd name="T26" fmla="*/ 49 w 74"/>
                <a:gd name="T27" fmla="*/ 49 h 60"/>
                <a:gd name="T28" fmla="*/ 26 w 74"/>
                <a:gd name="T29" fmla="*/ 8 h 60"/>
                <a:gd name="T30" fmla="*/ 49 w 74"/>
                <a:gd name="T31" fmla="*/ 49 h 60"/>
                <a:gd name="T32" fmla="*/ 37 w 74"/>
                <a:gd name="T33" fmla="*/ 56 h 60"/>
                <a:gd name="T34" fmla="*/ 37 w 74"/>
                <a:gd name="T35" fmla="*/ 52 h 60"/>
                <a:gd name="T36" fmla="*/ 74 w 74"/>
                <a:gd name="T37" fmla="*/ 23 h 60"/>
                <a:gd name="T38" fmla="*/ 67 w 74"/>
                <a:gd name="T39" fmla="*/ 41 h 60"/>
                <a:gd name="T40" fmla="*/ 66 w 74"/>
                <a:gd name="T41" fmla="*/ 39 h 60"/>
                <a:gd name="T42" fmla="*/ 66 w 74"/>
                <a:gd name="T43" fmla="*/ 7 h 60"/>
                <a:gd name="T44" fmla="*/ 68 w 74"/>
                <a:gd name="T45" fmla="*/ 6 h 60"/>
                <a:gd name="T46" fmla="*/ 69 w 74"/>
                <a:gd name="T47" fmla="*/ 23 h 60"/>
                <a:gd name="T48" fmla="*/ 64 w 74"/>
                <a:gd name="T49" fmla="*/ 37 h 60"/>
                <a:gd name="T50" fmla="*/ 63 w 74"/>
                <a:gd name="T51" fmla="*/ 35 h 60"/>
                <a:gd name="T52" fmla="*/ 63 w 74"/>
                <a:gd name="T53" fmla="*/ 11 h 60"/>
                <a:gd name="T54" fmla="*/ 65 w 74"/>
                <a:gd name="T55" fmla="*/ 10 h 60"/>
                <a:gd name="T56" fmla="*/ 64 w 74"/>
                <a:gd name="T57" fmla="*/ 23 h 60"/>
                <a:gd name="T58" fmla="*/ 60 w 74"/>
                <a:gd name="T59" fmla="*/ 33 h 60"/>
                <a:gd name="T60" fmla="*/ 60 w 74"/>
                <a:gd name="T61" fmla="*/ 31 h 60"/>
                <a:gd name="T62" fmla="*/ 60 w 74"/>
                <a:gd name="T63" fmla="*/ 15 h 60"/>
                <a:gd name="T64" fmla="*/ 61 w 74"/>
                <a:gd name="T65" fmla="*/ 14 h 60"/>
                <a:gd name="T66" fmla="*/ 8 w 74"/>
                <a:gd name="T67" fmla="*/ 39 h 60"/>
                <a:gd name="T68" fmla="*/ 7 w 74"/>
                <a:gd name="T69" fmla="*/ 41 h 60"/>
                <a:gd name="T70" fmla="*/ 0 w 74"/>
                <a:gd name="T71" fmla="*/ 23 h 60"/>
                <a:gd name="T72" fmla="*/ 8 w 74"/>
                <a:gd name="T73" fmla="*/ 6 h 60"/>
                <a:gd name="T74" fmla="*/ 2 w 74"/>
                <a:gd name="T75" fmla="*/ 23 h 60"/>
                <a:gd name="T76" fmla="*/ 12 w 74"/>
                <a:gd name="T77" fmla="*/ 35 h 60"/>
                <a:gd name="T78" fmla="*/ 11 w 74"/>
                <a:gd name="T79" fmla="*/ 37 h 60"/>
                <a:gd name="T80" fmla="*/ 6 w 74"/>
                <a:gd name="T81" fmla="*/ 23 h 60"/>
                <a:gd name="T82" fmla="*/ 11 w 74"/>
                <a:gd name="T83" fmla="*/ 10 h 60"/>
                <a:gd name="T84" fmla="*/ 8 w 74"/>
                <a:gd name="T85" fmla="*/ 23 h 60"/>
                <a:gd name="T86" fmla="*/ 15 w 74"/>
                <a:gd name="T87" fmla="*/ 15 h 60"/>
                <a:gd name="T88" fmla="*/ 15 w 74"/>
                <a:gd name="T89" fmla="*/ 31 h 60"/>
                <a:gd name="T90" fmla="*/ 14 w 74"/>
                <a:gd name="T91" fmla="*/ 33 h 60"/>
                <a:gd name="T92" fmla="*/ 11 w 74"/>
                <a:gd name="T93" fmla="*/ 23 h 60"/>
                <a:gd name="T94" fmla="*/ 15 w 74"/>
                <a:gd name="T95" fmla="*/ 14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74" h="60">
                  <a:moveTo>
                    <a:pt x="49" y="0"/>
                  </a:moveTo>
                  <a:cubicBezTo>
                    <a:pt x="26" y="0"/>
                    <a:pt x="26" y="0"/>
                    <a:pt x="26" y="0"/>
                  </a:cubicBezTo>
                  <a:cubicBezTo>
                    <a:pt x="22" y="0"/>
                    <a:pt x="19" y="3"/>
                    <a:pt x="19" y="7"/>
                  </a:cubicBezTo>
                  <a:cubicBezTo>
                    <a:pt x="19" y="53"/>
                    <a:pt x="19" y="53"/>
                    <a:pt x="19" y="53"/>
                  </a:cubicBezTo>
                  <a:cubicBezTo>
                    <a:pt x="19" y="56"/>
                    <a:pt x="22" y="60"/>
                    <a:pt x="26" y="60"/>
                  </a:cubicBezTo>
                  <a:cubicBezTo>
                    <a:pt x="49" y="60"/>
                    <a:pt x="49" y="60"/>
                    <a:pt x="49" y="60"/>
                  </a:cubicBezTo>
                  <a:cubicBezTo>
                    <a:pt x="53" y="60"/>
                    <a:pt x="56" y="56"/>
                    <a:pt x="56" y="53"/>
                  </a:cubicBezTo>
                  <a:cubicBezTo>
                    <a:pt x="56" y="7"/>
                    <a:pt x="56" y="7"/>
                    <a:pt x="56" y="7"/>
                  </a:cubicBezTo>
                  <a:cubicBezTo>
                    <a:pt x="56" y="3"/>
                    <a:pt x="53" y="0"/>
                    <a:pt x="49" y="0"/>
                  </a:cubicBezTo>
                  <a:close/>
                  <a:moveTo>
                    <a:pt x="53" y="7"/>
                  </a:moveTo>
                  <a:cubicBezTo>
                    <a:pt x="53" y="53"/>
                    <a:pt x="53" y="53"/>
                    <a:pt x="53" y="53"/>
                  </a:cubicBezTo>
                  <a:cubicBezTo>
                    <a:pt x="53" y="55"/>
                    <a:pt x="51" y="57"/>
                    <a:pt x="49" y="57"/>
                  </a:cubicBezTo>
                  <a:cubicBezTo>
                    <a:pt x="26" y="57"/>
                    <a:pt x="26" y="57"/>
                    <a:pt x="26" y="57"/>
                  </a:cubicBezTo>
                  <a:cubicBezTo>
                    <a:pt x="24" y="57"/>
                    <a:pt x="22" y="55"/>
                    <a:pt x="22" y="53"/>
                  </a:cubicBezTo>
                  <a:cubicBezTo>
                    <a:pt x="22" y="7"/>
                    <a:pt x="22" y="7"/>
                    <a:pt x="22" y="7"/>
                  </a:cubicBezTo>
                  <a:cubicBezTo>
                    <a:pt x="22" y="5"/>
                    <a:pt x="24" y="3"/>
                    <a:pt x="26" y="3"/>
                  </a:cubicBezTo>
                  <a:cubicBezTo>
                    <a:pt x="49" y="3"/>
                    <a:pt x="49" y="3"/>
                    <a:pt x="49" y="3"/>
                  </a:cubicBezTo>
                  <a:cubicBezTo>
                    <a:pt x="51" y="3"/>
                    <a:pt x="53" y="5"/>
                    <a:pt x="53" y="7"/>
                  </a:cubicBezTo>
                  <a:close/>
                  <a:moveTo>
                    <a:pt x="50" y="6"/>
                  </a:moveTo>
                  <a:cubicBezTo>
                    <a:pt x="25" y="6"/>
                    <a:pt x="25" y="6"/>
                    <a:pt x="25" y="6"/>
                  </a:cubicBezTo>
                  <a:cubicBezTo>
                    <a:pt x="24" y="6"/>
                    <a:pt x="24" y="6"/>
                    <a:pt x="24" y="7"/>
                  </a:cubicBezTo>
                  <a:cubicBezTo>
                    <a:pt x="24" y="50"/>
                    <a:pt x="24" y="50"/>
                    <a:pt x="24" y="50"/>
                  </a:cubicBezTo>
                  <a:cubicBezTo>
                    <a:pt x="24" y="51"/>
                    <a:pt x="24" y="51"/>
                    <a:pt x="25" y="51"/>
                  </a:cubicBezTo>
                  <a:cubicBezTo>
                    <a:pt x="50" y="51"/>
                    <a:pt x="50" y="51"/>
                    <a:pt x="50" y="51"/>
                  </a:cubicBezTo>
                  <a:cubicBezTo>
                    <a:pt x="50" y="51"/>
                    <a:pt x="51" y="51"/>
                    <a:pt x="51" y="50"/>
                  </a:cubicBezTo>
                  <a:cubicBezTo>
                    <a:pt x="51" y="7"/>
                    <a:pt x="51" y="7"/>
                    <a:pt x="51" y="7"/>
                  </a:cubicBezTo>
                  <a:cubicBezTo>
                    <a:pt x="51" y="6"/>
                    <a:pt x="50" y="6"/>
                    <a:pt x="50" y="6"/>
                  </a:cubicBezTo>
                  <a:close/>
                  <a:moveTo>
                    <a:pt x="49" y="49"/>
                  </a:moveTo>
                  <a:cubicBezTo>
                    <a:pt x="26" y="49"/>
                    <a:pt x="26" y="49"/>
                    <a:pt x="26" y="49"/>
                  </a:cubicBezTo>
                  <a:cubicBezTo>
                    <a:pt x="26" y="8"/>
                    <a:pt x="26" y="8"/>
                    <a:pt x="26" y="8"/>
                  </a:cubicBezTo>
                  <a:cubicBezTo>
                    <a:pt x="49" y="8"/>
                    <a:pt x="49" y="8"/>
                    <a:pt x="49" y="8"/>
                  </a:cubicBezTo>
                  <a:lnTo>
                    <a:pt x="49" y="49"/>
                  </a:lnTo>
                  <a:close/>
                  <a:moveTo>
                    <a:pt x="39" y="54"/>
                  </a:moveTo>
                  <a:cubicBezTo>
                    <a:pt x="39" y="55"/>
                    <a:pt x="38" y="56"/>
                    <a:pt x="37" y="56"/>
                  </a:cubicBezTo>
                  <a:cubicBezTo>
                    <a:pt x="36" y="56"/>
                    <a:pt x="35" y="55"/>
                    <a:pt x="35" y="54"/>
                  </a:cubicBezTo>
                  <a:cubicBezTo>
                    <a:pt x="35" y="53"/>
                    <a:pt x="36" y="52"/>
                    <a:pt x="37" y="52"/>
                  </a:cubicBezTo>
                  <a:cubicBezTo>
                    <a:pt x="38" y="52"/>
                    <a:pt x="39" y="53"/>
                    <a:pt x="39" y="54"/>
                  </a:cubicBezTo>
                  <a:close/>
                  <a:moveTo>
                    <a:pt x="74" y="23"/>
                  </a:moveTo>
                  <a:cubicBezTo>
                    <a:pt x="74" y="30"/>
                    <a:pt x="72" y="36"/>
                    <a:pt x="68" y="41"/>
                  </a:cubicBezTo>
                  <a:cubicBezTo>
                    <a:pt x="68" y="41"/>
                    <a:pt x="67" y="41"/>
                    <a:pt x="67" y="41"/>
                  </a:cubicBezTo>
                  <a:cubicBezTo>
                    <a:pt x="67" y="41"/>
                    <a:pt x="67" y="41"/>
                    <a:pt x="67" y="41"/>
                  </a:cubicBezTo>
                  <a:cubicBezTo>
                    <a:pt x="66" y="40"/>
                    <a:pt x="66" y="40"/>
                    <a:pt x="66" y="39"/>
                  </a:cubicBezTo>
                  <a:cubicBezTo>
                    <a:pt x="70" y="35"/>
                    <a:pt x="72" y="29"/>
                    <a:pt x="72" y="23"/>
                  </a:cubicBezTo>
                  <a:cubicBezTo>
                    <a:pt x="72" y="17"/>
                    <a:pt x="70" y="12"/>
                    <a:pt x="66" y="7"/>
                  </a:cubicBezTo>
                  <a:cubicBezTo>
                    <a:pt x="66" y="7"/>
                    <a:pt x="66" y="6"/>
                    <a:pt x="67" y="6"/>
                  </a:cubicBezTo>
                  <a:cubicBezTo>
                    <a:pt x="67" y="5"/>
                    <a:pt x="68" y="6"/>
                    <a:pt x="68" y="6"/>
                  </a:cubicBezTo>
                  <a:cubicBezTo>
                    <a:pt x="72" y="11"/>
                    <a:pt x="74" y="17"/>
                    <a:pt x="74" y="23"/>
                  </a:cubicBezTo>
                  <a:close/>
                  <a:moveTo>
                    <a:pt x="69" y="23"/>
                  </a:moveTo>
                  <a:cubicBezTo>
                    <a:pt x="69" y="28"/>
                    <a:pt x="67" y="33"/>
                    <a:pt x="65" y="36"/>
                  </a:cubicBezTo>
                  <a:cubicBezTo>
                    <a:pt x="64" y="37"/>
                    <a:pt x="64" y="37"/>
                    <a:pt x="64" y="37"/>
                  </a:cubicBezTo>
                  <a:cubicBezTo>
                    <a:pt x="64" y="37"/>
                    <a:pt x="63" y="37"/>
                    <a:pt x="63" y="37"/>
                  </a:cubicBezTo>
                  <a:cubicBezTo>
                    <a:pt x="63" y="36"/>
                    <a:pt x="63" y="36"/>
                    <a:pt x="63" y="35"/>
                  </a:cubicBezTo>
                  <a:cubicBezTo>
                    <a:pt x="66" y="32"/>
                    <a:pt x="67" y="28"/>
                    <a:pt x="67" y="23"/>
                  </a:cubicBezTo>
                  <a:cubicBezTo>
                    <a:pt x="67" y="19"/>
                    <a:pt x="66" y="15"/>
                    <a:pt x="63" y="11"/>
                  </a:cubicBezTo>
                  <a:cubicBezTo>
                    <a:pt x="63" y="11"/>
                    <a:pt x="63" y="10"/>
                    <a:pt x="63" y="10"/>
                  </a:cubicBezTo>
                  <a:cubicBezTo>
                    <a:pt x="64" y="10"/>
                    <a:pt x="64" y="10"/>
                    <a:pt x="65" y="10"/>
                  </a:cubicBezTo>
                  <a:cubicBezTo>
                    <a:pt x="67" y="14"/>
                    <a:pt x="69" y="19"/>
                    <a:pt x="69" y="23"/>
                  </a:cubicBezTo>
                  <a:close/>
                  <a:moveTo>
                    <a:pt x="64" y="23"/>
                  </a:moveTo>
                  <a:cubicBezTo>
                    <a:pt x="64" y="26"/>
                    <a:pt x="63" y="29"/>
                    <a:pt x="61" y="32"/>
                  </a:cubicBezTo>
                  <a:cubicBezTo>
                    <a:pt x="61" y="32"/>
                    <a:pt x="61" y="33"/>
                    <a:pt x="60" y="33"/>
                  </a:cubicBezTo>
                  <a:cubicBezTo>
                    <a:pt x="60" y="33"/>
                    <a:pt x="60" y="33"/>
                    <a:pt x="60" y="33"/>
                  </a:cubicBezTo>
                  <a:cubicBezTo>
                    <a:pt x="59" y="32"/>
                    <a:pt x="59" y="32"/>
                    <a:pt x="60" y="31"/>
                  </a:cubicBezTo>
                  <a:cubicBezTo>
                    <a:pt x="61" y="29"/>
                    <a:pt x="62" y="26"/>
                    <a:pt x="62" y="23"/>
                  </a:cubicBezTo>
                  <a:cubicBezTo>
                    <a:pt x="62" y="21"/>
                    <a:pt x="61" y="18"/>
                    <a:pt x="60" y="15"/>
                  </a:cubicBezTo>
                  <a:cubicBezTo>
                    <a:pt x="59" y="15"/>
                    <a:pt x="59" y="14"/>
                    <a:pt x="60" y="14"/>
                  </a:cubicBezTo>
                  <a:cubicBezTo>
                    <a:pt x="60" y="14"/>
                    <a:pt x="61" y="14"/>
                    <a:pt x="61" y="14"/>
                  </a:cubicBezTo>
                  <a:cubicBezTo>
                    <a:pt x="63" y="17"/>
                    <a:pt x="64" y="20"/>
                    <a:pt x="64" y="23"/>
                  </a:cubicBezTo>
                  <a:close/>
                  <a:moveTo>
                    <a:pt x="8" y="39"/>
                  </a:moveTo>
                  <a:cubicBezTo>
                    <a:pt x="9" y="40"/>
                    <a:pt x="8" y="40"/>
                    <a:pt x="8" y="41"/>
                  </a:cubicBezTo>
                  <a:cubicBezTo>
                    <a:pt x="8" y="41"/>
                    <a:pt x="8" y="41"/>
                    <a:pt x="7" y="41"/>
                  </a:cubicBezTo>
                  <a:cubicBezTo>
                    <a:pt x="7" y="41"/>
                    <a:pt x="7" y="41"/>
                    <a:pt x="7" y="41"/>
                  </a:cubicBezTo>
                  <a:cubicBezTo>
                    <a:pt x="3" y="36"/>
                    <a:pt x="0" y="30"/>
                    <a:pt x="0" y="23"/>
                  </a:cubicBezTo>
                  <a:cubicBezTo>
                    <a:pt x="0" y="17"/>
                    <a:pt x="3" y="11"/>
                    <a:pt x="7" y="6"/>
                  </a:cubicBezTo>
                  <a:cubicBezTo>
                    <a:pt x="7" y="6"/>
                    <a:pt x="8" y="5"/>
                    <a:pt x="8" y="6"/>
                  </a:cubicBezTo>
                  <a:cubicBezTo>
                    <a:pt x="8" y="6"/>
                    <a:pt x="9" y="7"/>
                    <a:pt x="8" y="7"/>
                  </a:cubicBezTo>
                  <a:cubicBezTo>
                    <a:pt x="5" y="12"/>
                    <a:pt x="2" y="17"/>
                    <a:pt x="2" y="23"/>
                  </a:cubicBezTo>
                  <a:cubicBezTo>
                    <a:pt x="2" y="29"/>
                    <a:pt x="5" y="35"/>
                    <a:pt x="8" y="39"/>
                  </a:cubicBezTo>
                  <a:close/>
                  <a:moveTo>
                    <a:pt x="12" y="35"/>
                  </a:moveTo>
                  <a:cubicBezTo>
                    <a:pt x="12" y="36"/>
                    <a:pt x="12" y="36"/>
                    <a:pt x="11" y="37"/>
                  </a:cubicBezTo>
                  <a:cubicBezTo>
                    <a:pt x="11" y="37"/>
                    <a:pt x="11" y="37"/>
                    <a:pt x="11" y="37"/>
                  </a:cubicBezTo>
                  <a:cubicBezTo>
                    <a:pt x="10" y="37"/>
                    <a:pt x="10" y="37"/>
                    <a:pt x="10" y="36"/>
                  </a:cubicBezTo>
                  <a:cubicBezTo>
                    <a:pt x="7" y="33"/>
                    <a:pt x="6" y="28"/>
                    <a:pt x="6" y="23"/>
                  </a:cubicBezTo>
                  <a:cubicBezTo>
                    <a:pt x="6" y="19"/>
                    <a:pt x="7" y="14"/>
                    <a:pt x="10" y="10"/>
                  </a:cubicBezTo>
                  <a:cubicBezTo>
                    <a:pt x="10" y="10"/>
                    <a:pt x="11" y="10"/>
                    <a:pt x="11" y="10"/>
                  </a:cubicBezTo>
                  <a:cubicBezTo>
                    <a:pt x="12" y="10"/>
                    <a:pt x="12" y="11"/>
                    <a:pt x="12" y="11"/>
                  </a:cubicBezTo>
                  <a:cubicBezTo>
                    <a:pt x="9" y="15"/>
                    <a:pt x="8" y="19"/>
                    <a:pt x="8" y="23"/>
                  </a:cubicBezTo>
                  <a:cubicBezTo>
                    <a:pt x="8" y="28"/>
                    <a:pt x="9" y="32"/>
                    <a:pt x="12" y="35"/>
                  </a:cubicBezTo>
                  <a:close/>
                  <a:moveTo>
                    <a:pt x="15" y="15"/>
                  </a:moveTo>
                  <a:cubicBezTo>
                    <a:pt x="14" y="18"/>
                    <a:pt x="13" y="21"/>
                    <a:pt x="13" y="23"/>
                  </a:cubicBezTo>
                  <a:cubicBezTo>
                    <a:pt x="13" y="26"/>
                    <a:pt x="14" y="29"/>
                    <a:pt x="15" y="31"/>
                  </a:cubicBezTo>
                  <a:cubicBezTo>
                    <a:pt x="15" y="32"/>
                    <a:pt x="15" y="32"/>
                    <a:pt x="15" y="33"/>
                  </a:cubicBezTo>
                  <a:cubicBezTo>
                    <a:pt x="15" y="33"/>
                    <a:pt x="14" y="33"/>
                    <a:pt x="14" y="33"/>
                  </a:cubicBezTo>
                  <a:cubicBezTo>
                    <a:pt x="14" y="33"/>
                    <a:pt x="14" y="32"/>
                    <a:pt x="13" y="32"/>
                  </a:cubicBezTo>
                  <a:cubicBezTo>
                    <a:pt x="12" y="29"/>
                    <a:pt x="11" y="26"/>
                    <a:pt x="11" y="23"/>
                  </a:cubicBezTo>
                  <a:cubicBezTo>
                    <a:pt x="11" y="20"/>
                    <a:pt x="12" y="17"/>
                    <a:pt x="13" y="14"/>
                  </a:cubicBezTo>
                  <a:cubicBezTo>
                    <a:pt x="14" y="14"/>
                    <a:pt x="14" y="14"/>
                    <a:pt x="15" y="14"/>
                  </a:cubicBezTo>
                  <a:cubicBezTo>
                    <a:pt x="15" y="14"/>
                    <a:pt x="15" y="15"/>
                    <a:pt x="15" y="15"/>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258" name="Freeform 20">
              <a:extLst>
                <a:ext uri="{FF2B5EF4-FFF2-40B4-BE49-F238E27FC236}">
                  <a16:creationId xmlns:a16="http://schemas.microsoft.com/office/drawing/2014/main" id="{F2A4CA41-EB52-43D7-9DBB-650308F635FC}"/>
                </a:ext>
              </a:extLst>
            </p:cNvPr>
            <p:cNvSpPr>
              <a:spLocks noEditPoints="1"/>
            </p:cNvSpPr>
            <p:nvPr/>
          </p:nvSpPr>
          <p:spPr bwMode="auto">
            <a:xfrm>
              <a:off x="6647471" y="1886179"/>
              <a:ext cx="439953" cy="408149"/>
            </a:xfrm>
            <a:custGeom>
              <a:avLst/>
              <a:gdLst>
                <a:gd name="T0" fmla="*/ 55 w 70"/>
                <a:gd name="T1" fmla="*/ 45 h 65"/>
                <a:gd name="T2" fmla="*/ 55 w 70"/>
                <a:gd name="T3" fmla="*/ 35 h 65"/>
                <a:gd name="T4" fmla="*/ 29 w 70"/>
                <a:gd name="T5" fmla="*/ 25 h 65"/>
                <a:gd name="T6" fmla="*/ 40 w 70"/>
                <a:gd name="T7" fmla="*/ 50 h 65"/>
                <a:gd name="T8" fmla="*/ 49 w 70"/>
                <a:gd name="T9" fmla="*/ 51 h 65"/>
                <a:gd name="T10" fmla="*/ 64 w 70"/>
                <a:gd name="T11" fmla="*/ 65 h 65"/>
                <a:gd name="T12" fmla="*/ 48 w 70"/>
                <a:gd name="T13" fmla="*/ 44 h 65"/>
                <a:gd name="T14" fmla="*/ 28 w 70"/>
                <a:gd name="T15" fmla="*/ 35 h 65"/>
                <a:gd name="T16" fmla="*/ 48 w 70"/>
                <a:gd name="T17" fmla="*/ 27 h 65"/>
                <a:gd name="T18" fmla="*/ 50 w 70"/>
                <a:gd name="T19" fmla="*/ 47 h 65"/>
                <a:gd name="T20" fmla="*/ 51 w 70"/>
                <a:gd name="T21" fmla="*/ 45 h 65"/>
                <a:gd name="T22" fmla="*/ 66 w 70"/>
                <a:gd name="T23" fmla="*/ 61 h 65"/>
                <a:gd name="T24" fmla="*/ 52 w 70"/>
                <a:gd name="T25" fmla="*/ 50 h 65"/>
                <a:gd name="T26" fmla="*/ 53 w 70"/>
                <a:gd name="T27" fmla="*/ 49 h 65"/>
                <a:gd name="T28" fmla="*/ 55 w 70"/>
                <a:gd name="T29" fmla="*/ 48 h 65"/>
                <a:gd name="T30" fmla="*/ 66 w 70"/>
                <a:gd name="T31" fmla="*/ 61 h 65"/>
                <a:gd name="T32" fmla="*/ 34 w 70"/>
                <a:gd name="T33" fmla="*/ 42 h 65"/>
                <a:gd name="T34" fmla="*/ 32 w 70"/>
                <a:gd name="T35" fmla="*/ 43 h 65"/>
                <a:gd name="T36" fmla="*/ 34 w 70"/>
                <a:gd name="T37" fmla="*/ 28 h 65"/>
                <a:gd name="T38" fmla="*/ 39 w 70"/>
                <a:gd name="T39" fmla="*/ 60 h 65"/>
                <a:gd name="T40" fmla="*/ 33 w 70"/>
                <a:gd name="T41" fmla="*/ 60 h 65"/>
                <a:gd name="T42" fmla="*/ 31 w 70"/>
                <a:gd name="T43" fmla="*/ 60 h 65"/>
                <a:gd name="T44" fmla="*/ 28 w 70"/>
                <a:gd name="T45" fmla="*/ 47 h 65"/>
                <a:gd name="T46" fmla="*/ 18 w 70"/>
                <a:gd name="T47" fmla="*/ 33 h 65"/>
                <a:gd name="T48" fmla="*/ 18 w 70"/>
                <a:gd name="T49" fmla="*/ 31 h 65"/>
                <a:gd name="T50" fmla="*/ 31 w 70"/>
                <a:gd name="T51" fmla="*/ 21 h 65"/>
                <a:gd name="T52" fmla="*/ 45 w 70"/>
                <a:gd name="T53" fmla="*/ 19 h 65"/>
                <a:gd name="T54" fmla="*/ 47 w 70"/>
                <a:gd name="T55" fmla="*/ 19 h 65"/>
                <a:gd name="T56" fmla="*/ 56 w 70"/>
                <a:gd name="T57" fmla="*/ 33 h 65"/>
                <a:gd name="T58" fmla="*/ 55 w 70"/>
                <a:gd name="T59" fmla="*/ 43 h 65"/>
                <a:gd name="T60" fmla="*/ 60 w 70"/>
                <a:gd name="T61" fmla="*/ 45 h 65"/>
                <a:gd name="T62" fmla="*/ 32 w 70"/>
                <a:gd name="T63" fmla="*/ 0 h 65"/>
                <a:gd name="T64" fmla="*/ 51 w 70"/>
                <a:gd name="T65" fmla="*/ 57 h 65"/>
                <a:gd name="T66" fmla="*/ 60 w 70"/>
                <a:gd name="T67" fmla="*/ 24 h 65"/>
                <a:gd name="T68" fmla="*/ 60 w 70"/>
                <a:gd name="T69" fmla="*/ 24 h 65"/>
                <a:gd name="T70" fmla="*/ 33 w 70"/>
                <a:gd name="T71" fmla="*/ 15 h 65"/>
                <a:gd name="T72" fmla="*/ 31 w 70"/>
                <a:gd name="T73" fmla="*/ 15 h 65"/>
                <a:gd name="T74" fmla="*/ 25 w 70"/>
                <a:gd name="T75" fmla="*/ 4 h 65"/>
                <a:gd name="T76" fmla="*/ 25 w 70"/>
                <a:gd name="T77" fmla="*/ 4 h 65"/>
                <a:gd name="T78" fmla="*/ 3 w 70"/>
                <a:gd name="T79" fmla="*/ 31 h 65"/>
                <a:gd name="T80" fmla="*/ 17 w 70"/>
                <a:gd name="T81" fmla="*/ 44 h 65"/>
                <a:gd name="T82" fmla="*/ 4 w 70"/>
                <a:gd name="T83" fmla="*/ 39 h 65"/>
                <a:gd name="T84" fmla="*/ 4 w 70"/>
                <a:gd name="T85" fmla="*/ 39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70" h="65">
                  <a:moveTo>
                    <a:pt x="68" y="55"/>
                  </a:moveTo>
                  <a:cubicBezTo>
                    <a:pt x="59" y="47"/>
                    <a:pt x="59" y="47"/>
                    <a:pt x="59" y="47"/>
                  </a:cubicBezTo>
                  <a:cubicBezTo>
                    <a:pt x="58" y="46"/>
                    <a:pt x="56" y="45"/>
                    <a:pt x="55" y="45"/>
                  </a:cubicBezTo>
                  <a:cubicBezTo>
                    <a:pt x="54" y="45"/>
                    <a:pt x="54" y="45"/>
                    <a:pt x="54" y="45"/>
                  </a:cubicBezTo>
                  <a:cubicBezTo>
                    <a:pt x="52" y="44"/>
                    <a:pt x="52" y="44"/>
                    <a:pt x="52" y="44"/>
                  </a:cubicBezTo>
                  <a:cubicBezTo>
                    <a:pt x="54" y="41"/>
                    <a:pt x="55" y="38"/>
                    <a:pt x="55" y="35"/>
                  </a:cubicBezTo>
                  <a:cubicBezTo>
                    <a:pt x="55" y="31"/>
                    <a:pt x="53" y="28"/>
                    <a:pt x="50" y="25"/>
                  </a:cubicBezTo>
                  <a:cubicBezTo>
                    <a:pt x="47" y="22"/>
                    <a:pt x="44" y="21"/>
                    <a:pt x="40" y="21"/>
                  </a:cubicBezTo>
                  <a:cubicBezTo>
                    <a:pt x="36" y="21"/>
                    <a:pt x="32" y="22"/>
                    <a:pt x="29" y="25"/>
                  </a:cubicBezTo>
                  <a:cubicBezTo>
                    <a:pt x="26" y="28"/>
                    <a:pt x="25" y="31"/>
                    <a:pt x="25" y="35"/>
                  </a:cubicBezTo>
                  <a:cubicBezTo>
                    <a:pt x="25" y="39"/>
                    <a:pt x="26" y="43"/>
                    <a:pt x="29" y="46"/>
                  </a:cubicBezTo>
                  <a:cubicBezTo>
                    <a:pt x="32" y="49"/>
                    <a:pt x="36" y="50"/>
                    <a:pt x="40" y="50"/>
                  </a:cubicBezTo>
                  <a:cubicBezTo>
                    <a:pt x="43" y="50"/>
                    <a:pt x="46" y="50"/>
                    <a:pt x="48" y="48"/>
                  </a:cubicBezTo>
                  <a:cubicBezTo>
                    <a:pt x="49" y="49"/>
                    <a:pt x="49" y="49"/>
                    <a:pt x="49" y="49"/>
                  </a:cubicBezTo>
                  <a:cubicBezTo>
                    <a:pt x="49" y="50"/>
                    <a:pt x="49" y="50"/>
                    <a:pt x="49" y="51"/>
                  </a:cubicBezTo>
                  <a:cubicBezTo>
                    <a:pt x="49" y="52"/>
                    <a:pt x="50" y="53"/>
                    <a:pt x="51" y="55"/>
                  </a:cubicBezTo>
                  <a:cubicBezTo>
                    <a:pt x="60" y="63"/>
                    <a:pt x="60" y="63"/>
                    <a:pt x="60" y="63"/>
                  </a:cubicBezTo>
                  <a:cubicBezTo>
                    <a:pt x="61" y="64"/>
                    <a:pt x="62" y="65"/>
                    <a:pt x="64" y="65"/>
                  </a:cubicBezTo>
                  <a:cubicBezTo>
                    <a:pt x="65" y="65"/>
                    <a:pt x="67" y="64"/>
                    <a:pt x="68" y="63"/>
                  </a:cubicBezTo>
                  <a:cubicBezTo>
                    <a:pt x="70" y="61"/>
                    <a:pt x="70" y="58"/>
                    <a:pt x="68" y="55"/>
                  </a:cubicBezTo>
                  <a:close/>
                  <a:moveTo>
                    <a:pt x="48" y="44"/>
                  </a:moveTo>
                  <a:cubicBezTo>
                    <a:pt x="46" y="46"/>
                    <a:pt x="43" y="47"/>
                    <a:pt x="40" y="47"/>
                  </a:cubicBezTo>
                  <a:cubicBezTo>
                    <a:pt x="37" y="47"/>
                    <a:pt x="34" y="46"/>
                    <a:pt x="31" y="44"/>
                  </a:cubicBezTo>
                  <a:cubicBezTo>
                    <a:pt x="29" y="42"/>
                    <a:pt x="28" y="39"/>
                    <a:pt x="28" y="35"/>
                  </a:cubicBezTo>
                  <a:cubicBezTo>
                    <a:pt x="28" y="32"/>
                    <a:pt x="29" y="29"/>
                    <a:pt x="31" y="27"/>
                  </a:cubicBezTo>
                  <a:cubicBezTo>
                    <a:pt x="34" y="25"/>
                    <a:pt x="37" y="24"/>
                    <a:pt x="40" y="24"/>
                  </a:cubicBezTo>
                  <a:cubicBezTo>
                    <a:pt x="43" y="24"/>
                    <a:pt x="46" y="25"/>
                    <a:pt x="48" y="27"/>
                  </a:cubicBezTo>
                  <a:cubicBezTo>
                    <a:pt x="53" y="32"/>
                    <a:pt x="53" y="39"/>
                    <a:pt x="48" y="44"/>
                  </a:cubicBezTo>
                  <a:close/>
                  <a:moveTo>
                    <a:pt x="51" y="47"/>
                  </a:moveTo>
                  <a:cubicBezTo>
                    <a:pt x="51" y="47"/>
                    <a:pt x="50" y="47"/>
                    <a:pt x="50" y="47"/>
                  </a:cubicBezTo>
                  <a:cubicBezTo>
                    <a:pt x="49" y="47"/>
                    <a:pt x="49" y="47"/>
                    <a:pt x="49" y="47"/>
                  </a:cubicBezTo>
                  <a:cubicBezTo>
                    <a:pt x="50" y="46"/>
                    <a:pt x="50" y="46"/>
                    <a:pt x="50" y="46"/>
                  </a:cubicBezTo>
                  <a:cubicBezTo>
                    <a:pt x="51" y="46"/>
                    <a:pt x="51" y="45"/>
                    <a:pt x="51" y="45"/>
                  </a:cubicBezTo>
                  <a:cubicBezTo>
                    <a:pt x="52" y="46"/>
                    <a:pt x="52" y="46"/>
                    <a:pt x="52" y="46"/>
                  </a:cubicBezTo>
                  <a:cubicBezTo>
                    <a:pt x="51" y="46"/>
                    <a:pt x="51" y="46"/>
                    <a:pt x="51" y="47"/>
                  </a:cubicBezTo>
                  <a:close/>
                  <a:moveTo>
                    <a:pt x="66" y="61"/>
                  </a:moveTo>
                  <a:cubicBezTo>
                    <a:pt x="65" y="62"/>
                    <a:pt x="63" y="62"/>
                    <a:pt x="62" y="61"/>
                  </a:cubicBezTo>
                  <a:cubicBezTo>
                    <a:pt x="53" y="52"/>
                    <a:pt x="53" y="52"/>
                    <a:pt x="53" y="52"/>
                  </a:cubicBezTo>
                  <a:cubicBezTo>
                    <a:pt x="53" y="52"/>
                    <a:pt x="52" y="51"/>
                    <a:pt x="52" y="50"/>
                  </a:cubicBezTo>
                  <a:cubicBezTo>
                    <a:pt x="52" y="50"/>
                    <a:pt x="52" y="50"/>
                    <a:pt x="52" y="50"/>
                  </a:cubicBezTo>
                  <a:cubicBezTo>
                    <a:pt x="52" y="50"/>
                    <a:pt x="52" y="49"/>
                    <a:pt x="52" y="49"/>
                  </a:cubicBezTo>
                  <a:cubicBezTo>
                    <a:pt x="53" y="49"/>
                    <a:pt x="53" y="49"/>
                    <a:pt x="53" y="49"/>
                  </a:cubicBezTo>
                  <a:cubicBezTo>
                    <a:pt x="53" y="48"/>
                    <a:pt x="53" y="48"/>
                    <a:pt x="54" y="48"/>
                  </a:cubicBezTo>
                  <a:cubicBezTo>
                    <a:pt x="54" y="48"/>
                    <a:pt x="54" y="48"/>
                    <a:pt x="54" y="48"/>
                  </a:cubicBezTo>
                  <a:cubicBezTo>
                    <a:pt x="54" y="48"/>
                    <a:pt x="54" y="48"/>
                    <a:pt x="55" y="48"/>
                  </a:cubicBezTo>
                  <a:cubicBezTo>
                    <a:pt x="55" y="48"/>
                    <a:pt x="56" y="48"/>
                    <a:pt x="57" y="49"/>
                  </a:cubicBezTo>
                  <a:cubicBezTo>
                    <a:pt x="65" y="58"/>
                    <a:pt x="65" y="58"/>
                    <a:pt x="65" y="58"/>
                  </a:cubicBezTo>
                  <a:cubicBezTo>
                    <a:pt x="66" y="59"/>
                    <a:pt x="67" y="60"/>
                    <a:pt x="66" y="61"/>
                  </a:cubicBezTo>
                  <a:close/>
                  <a:moveTo>
                    <a:pt x="34" y="29"/>
                  </a:moveTo>
                  <a:cubicBezTo>
                    <a:pt x="32" y="31"/>
                    <a:pt x="31" y="33"/>
                    <a:pt x="31" y="35"/>
                  </a:cubicBezTo>
                  <a:cubicBezTo>
                    <a:pt x="31" y="38"/>
                    <a:pt x="32" y="40"/>
                    <a:pt x="34" y="42"/>
                  </a:cubicBezTo>
                  <a:cubicBezTo>
                    <a:pt x="34" y="42"/>
                    <a:pt x="34" y="43"/>
                    <a:pt x="34" y="43"/>
                  </a:cubicBezTo>
                  <a:cubicBezTo>
                    <a:pt x="33" y="43"/>
                    <a:pt x="33" y="43"/>
                    <a:pt x="33" y="43"/>
                  </a:cubicBezTo>
                  <a:cubicBezTo>
                    <a:pt x="33" y="43"/>
                    <a:pt x="32" y="43"/>
                    <a:pt x="32" y="43"/>
                  </a:cubicBezTo>
                  <a:cubicBezTo>
                    <a:pt x="30" y="41"/>
                    <a:pt x="29" y="38"/>
                    <a:pt x="29" y="35"/>
                  </a:cubicBezTo>
                  <a:cubicBezTo>
                    <a:pt x="29" y="33"/>
                    <a:pt x="30" y="30"/>
                    <a:pt x="32" y="28"/>
                  </a:cubicBezTo>
                  <a:cubicBezTo>
                    <a:pt x="33" y="28"/>
                    <a:pt x="33" y="28"/>
                    <a:pt x="34" y="28"/>
                  </a:cubicBezTo>
                  <a:cubicBezTo>
                    <a:pt x="34" y="28"/>
                    <a:pt x="34" y="29"/>
                    <a:pt x="34" y="29"/>
                  </a:cubicBezTo>
                  <a:close/>
                  <a:moveTo>
                    <a:pt x="49" y="55"/>
                  </a:moveTo>
                  <a:cubicBezTo>
                    <a:pt x="46" y="57"/>
                    <a:pt x="43" y="59"/>
                    <a:pt x="39" y="60"/>
                  </a:cubicBezTo>
                  <a:cubicBezTo>
                    <a:pt x="41" y="58"/>
                    <a:pt x="43" y="55"/>
                    <a:pt x="45" y="52"/>
                  </a:cubicBezTo>
                  <a:cubicBezTo>
                    <a:pt x="44" y="52"/>
                    <a:pt x="43" y="52"/>
                    <a:pt x="42" y="52"/>
                  </a:cubicBezTo>
                  <a:cubicBezTo>
                    <a:pt x="40" y="57"/>
                    <a:pt x="37" y="60"/>
                    <a:pt x="33" y="60"/>
                  </a:cubicBezTo>
                  <a:cubicBezTo>
                    <a:pt x="33" y="51"/>
                    <a:pt x="33" y="51"/>
                    <a:pt x="33" y="51"/>
                  </a:cubicBezTo>
                  <a:cubicBezTo>
                    <a:pt x="32" y="51"/>
                    <a:pt x="32" y="50"/>
                    <a:pt x="31" y="50"/>
                  </a:cubicBezTo>
                  <a:cubicBezTo>
                    <a:pt x="31" y="60"/>
                    <a:pt x="31" y="60"/>
                    <a:pt x="31" y="60"/>
                  </a:cubicBezTo>
                  <a:cubicBezTo>
                    <a:pt x="26" y="60"/>
                    <a:pt x="22" y="54"/>
                    <a:pt x="20" y="47"/>
                  </a:cubicBezTo>
                  <a:cubicBezTo>
                    <a:pt x="22" y="47"/>
                    <a:pt x="25" y="48"/>
                    <a:pt x="28" y="48"/>
                  </a:cubicBezTo>
                  <a:cubicBezTo>
                    <a:pt x="28" y="48"/>
                    <a:pt x="28" y="48"/>
                    <a:pt x="28" y="47"/>
                  </a:cubicBezTo>
                  <a:cubicBezTo>
                    <a:pt x="27" y="47"/>
                    <a:pt x="27" y="46"/>
                    <a:pt x="26" y="46"/>
                  </a:cubicBezTo>
                  <a:cubicBezTo>
                    <a:pt x="24" y="45"/>
                    <a:pt x="21" y="45"/>
                    <a:pt x="19" y="44"/>
                  </a:cubicBezTo>
                  <a:cubicBezTo>
                    <a:pt x="18" y="41"/>
                    <a:pt x="18" y="37"/>
                    <a:pt x="18" y="33"/>
                  </a:cubicBezTo>
                  <a:cubicBezTo>
                    <a:pt x="23" y="33"/>
                    <a:pt x="23" y="33"/>
                    <a:pt x="23" y="33"/>
                  </a:cubicBezTo>
                  <a:cubicBezTo>
                    <a:pt x="23" y="32"/>
                    <a:pt x="23" y="31"/>
                    <a:pt x="24" y="31"/>
                  </a:cubicBezTo>
                  <a:cubicBezTo>
                    <a:pt x="18" y="31"/>
                    <a:pt x="18" y="31"/>
                    <a:pt x="18" y="31"/>
                  </a:cubicBezTo>
                  <a:cubicBezTo>
                    <a:pt x="18" y="26"/>
                    <a:pt x="18" y="22"/>
                    <a:pt x="19" y="19"/>
                  </a:cubicBezTo>
                  <a:cubicBezTo>
                    <a:pt x="23" y="18"/>
                    <a:pt x="27" y="17"/>
                    <a:pt x="31" y="17"/>
                  </a:cubicBezTo>
                  <a:cubicBezTo>
                    <a:pt x="31" y="21"/>
                    <a:pt x="31" y="21"/>
                    <a:pt x="31" y="21"/>
                  </a:cubicBezTo>
                  <a:cubicBezTo>
                    <a:pt x="32" y="21"/>
                    <a:pt x="32" y="20"/>
                    <a:pt x="33" y="20"/>
                  </a:cubicBezTo>
                  <a:cubicBezTo>
                    <a:pt x="33" y="17"/>
                    <a:pt x="33" y="17"/>
                    <a:pt x="33" y="17"/>
                  </a:cubicBezTo>
                  <a:cubicBezTo>
                    <a:pt x="37" y="17"/>
                    <a:pt x="41" y="18"/>
                    <a:pt x="45" y="19"/>
                  </a:cubicBezTo>
                  <a:cubicBezTo>
                    <a:pt x="45" y="19"/>
                    <a:pt x="45" y="19"/>
                    <a:pt x="45" y="20"/>
                  </a:cubicBezTo>
                  <a:cubicBezTo>
                    <a:pt x="46" y="20"/>
                    <a:pt x="47" y="20"/>
                    <a:pt x="48" y="21"/>
                  </a:cubicBezTo>
                  <a:cubicBezTo>
                    <a:pt x="47" y="20"/>
                    <a:pt x="47" y="20"/>
                    <a:pt x="47" y="19"/>
                  </a:cubicBezTo>
                  <a:cubicBezTo>
                    <a:pt x="55" y="22"/>
                    <a:pt x="60" y="26"/>
                    <a:pt x="61" y="31"/>
                  </a:cubicBezTo>
                  <a:cubicBezTo>
                    <a:pt x="56" y="31"/>
                    <a:pt x="56" y="31"/>
                    <a:pt x="56" y="31"/>
                  </a:cubicBezTo>
                  <a:cubicBezTo>
                    <a:pt x="56" y="31"/>
                    <a:pt x="56" y="32"/>
                    <a:pt x="56" y="33"/>
                  </a:cubicBezTo>
                  <a:cubicBezTo>
                    <a:pt x="61" y="33"/>
                    <a:pt x="61" y="33"/>
                    <a:pt x="61" y="33"/>
                  </a:cubicBezTo>
                  <a:cubicBezTo>
                    <a:pt x="61" y="35"/>
                    <a:pt x="59" y="38"/>
                    <a:pt x="56" y="40"/>
                  </a:cubicBezTo>
                  <a:cubicBezTo>
                    <a:pt x="56" y="41"/>
                    <a:pt x="55" y="42"/>
                    <a:pt x="55" y="43"/>
                  </a:cubicBezTo>
                  <a:cubicBezTo>
                    <a:pt x="57" y="41"/>
                    <a:pt x="59" y="40"/>
                    <a:pt x="60" y="39"/>
                  </a:cubicBezTo>
                  <a:cubicBezTo>
                    <a:pt x="60" y="40"/>
                    <a:pt x="59" y="42"/>
                    <a:pt x="58" y="44"/>
                  </a:cubicBezTo>
                  <a:cubicBezTo>
                    <a:pt x="59" y="44"/>
                    <a:pt x="60" y="45"/>
                    <a:pt x="60" y="45"/>
                  </a:cubicBezTo>
                  <a:cubicBezTo>
                    <a:pt x="61" y="46"/>
                    <a:pt x="61" y="46"/>
                    <a:pt x="61" y="46"/>
                  </a:cubicBezTo>
                  <a:cubicBezTo>
                    <a:pt x="63" y="41"/>
                    <a:pt x="64" y="37"/>
                    <a:pt x="64" y="32"/>
                  </a:cubicBezTo>
                  <a:cubicBezTo>
                    <a:pt x="64" y="14"/>
                    <a:pt x="50" y="0"/>
                    <a:pt x="32" y="0"/>
                  </a:cubicBezTo>
                  <a:cubicBezTo>
                    <a:pt x="15" y="0"/>
                    <a:pt x="0" y="14"/>
                    <a:pt x="0" y="32"/>
                  </a:cubicBezTo>
                  <a:cubicBezTo>
                    <a:pt x="0" y="49"/>
                    <a:pt x="15" y="63"/>
                    <a:pt x="32" y="63"/>
                  </a:cubicBezTo>
                  <a:cubicBezTo>
                    <a:pt x="39" y="63"/>
                    <a:pt x="46" y="61"/>
                    <a:pt x="51" y="57"/>
                  </a:cubicBezTo>
                  <a:cubicBezTo>
                    <a:pt x="50" y="56"/>
                    <a:pt x="50" y="56"/>
                    <a:pt x="50" y="56"/>
                  </a:cubicBezTo>
                  <a:cubicBezTo>
                    <a:pt x="49" y="56"/>
                    <a:pt x="49" y="55"/>
                    <a:pt x="49" y="55"/>
                  </a:cubicBezTo>
                  <a:close/>
                  <a:moveTo>
                    <a:pt x="60" y="24"/>
                  </a:moveTo>
                  <a:cubicBezTo>
                    <a:pt x="57" y="21"/>
                    <a:pt x="53" y="19"/>
                    <a:pt x="47" y="17"/>
                  </a:cubicBezTo>
                  <a:cubicBezTo>
                    <a:pt x="45" y="11"/>
                    <a:pt x="42" y="6"/>
                    <a:pt x="39" y="4"/>
                  </a:cubicBezTo>
                  <a:cubicBezTo>
                    <a:pt x="50" y="6"/>
                    <a:pt x="58" y="14"/>
                    <a:pt x="60" y="24"/>
                  </a:cubicBezTo>
                  <a:close/>
                  <a:moveTo>
                    <a:pt x="33" y="3"/>
                  </a:moveTo>
                  <a:cubicBezTo>
                    <a:pt x="38" y="3"/>
                    <a:pt x="42" y="9"/>
                    <a:pt x="44" y="16"/>
                  </a:cubicBezTo>
                  <a:cubicBezTo>
                    <a:pt x="41" y="16"/>
                    <a:pt x="37" y="15"/>
                    <a:pt x="33" y="15"/>
                  </a:cubicBezTo>
                  <a:lnTo>
                    <a:pt x="33" y="3"/>
                  </a:lnTo>
                  <a:close/>
                  <a:moveTo>
                    <a:pt x="31" y="3"/>
                  </a:moveTo>
                  <a:cubicBezTo>
                    <a:pt x="31" y="15"/>
                    <a:pt x="31" y="15"/>
                    <a:pt x="31" y="15"/>
                  </a:cubicBezTo>
                  <a:cubicBezTo>
                    <a:pt x="27" y="15"/>
                    <a:pt x="23" y="16"/>
                    <a:pt x="20" y="16"/>
                  </a:cubicBezTo>
                  <a:cubicBezTo>
                    <a:pt x="22" y="9"/>
                    <a:pt x="26" y="3"/>
                    <a:pt x="31" y="3"/>
                  </a:cubicBezTo>
                  <a:close/>
                  <a:moveTo>
                    <a:pt x="25" y="4"/>
                  </a:moveTo>
                  <a:cubicBezTo>
                    <a:pt x="22" y="6"/>
                    <a:pt x="19" y="11"/>
                    <a:pt x="18" y="17"/>
                  </a:cubicBezTo>
                  <a:cubicBezTo>
                    <a:pt x="12" y="19"/>
                    <a:pt x="7" y="21"/>
                    <a:pt x="4" y="24"/>
                  </a:cubicBezTo>
                  <a:cubicBezTo>
                    <a:pt x="7" y="14"/>
                    <a:pt x="15" y="6"/>
                    <a:pt x="25" y="4"/>
                  </a:cubicBezTo>
                  <a:close/>
                  <a:moveTo>
                    <a:pt x="17" y="19"/>
                  </a:moveTo>
                  <a:cubicBezTo>
                    <a:pt x="16" y="23"/>
                    <a:pt x="16" y="27"/>
                    <a:pt x="16" y="31"/>
                  </a:cubicBezTo>
                  <a:cubicBezTo>
                    <a:pt x="3" y="31"/>
                    <a:pt x="3" y="31"/>
                    <a:pt x="3" y="31"/>
                  </a:cubicBezTo>
                  <a:cubicBezTo>
                    <a:pt x="4" y="26"/>
                    <a:pt x="9" y="22"/>
                    <a:pt x="17" y="19"/>
                  </a:cubicBezTo>
                  <a:close/>
                  <a:moveTo>
                    <a:pt x="16" y="33"/>
                  </a:moveTo>
                  <a:cubicBezTo>
                    <a:pt x="16" y="37"/>
                    <a:pt x="16" y="40"/>
                    <a:pt x="17" y="44"/>
                  </a:cubicBezTo>
                  <a:cubicBezTo>
                    <a:pt x="9" y="41"/>
                    <a:pt x="4" y="37"/>
                    <a:pt x="3" y="33"/>
                  </a:cubicBezTo>
                  <a:lnTo>
                    <a:pt x="16" y="33"/>
                  </a:lnTo>
                  <a:close/>
                  <a:moveTo>
                    <a:pt x="4" y="39"/>
                  </a:moveTo>
                  <a:cubicBezTo>
                    <a:pt x="7" y="42"/>
                    <a:pt x="12" y="44"/>
                    <a:pt x="18" y="46"/>
                  </a:cubicBezTo>
                  <a:cubicBezTo>
                    <a:pt x="19" y="52"/>
                    <a:pt x="22" y="57"/>
                    <a:pt x="25" y="60"/>
                  </a:cubicBezTo>
                  <a:cubicBezTo>
                    <a:pt x="15" y="57"/>
                    <a:pt x="7" y="49"/>
                    <a:pt x="4" y="39"/>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259" name="Freeform 15">
              <a:extLst>
                <a:ext uri="{FF2B5EF4-FFF2-40B4-BE49-F238E27FC236}">
                  <a16:creationId xmlns:a16="http://schemas.microsoft.com/office/drawing/2014/main" id="{A7586974-1BDE-4BB1-B40B-C4E24B6B5975}"/>
                </a:ext>
              </a:extLst>
            </p:cNvPr>
            <p:cNvSpPr>
              <a:spLocks noEditPoints="1"/>
            </p:cNvSpPr>
            <p:nvPr/>
          </p:nvSpPr>
          <p:spPr bwMode="auto">
            <a:xfrm>
              <a:off x="7851801" y="3423615"/>
              <a:ext cx="504664" cy="360111"/>
            </a:xfrm>
            <a:custGeom>
              <a:avLst/>
              <a:gdLst>
                <a:gd name="T0" fmla="*/ 9 w 84"/>
                <a:gd name="T1" fmla="*/ 37 h 60"/>
                <a:gd name="T2" fmla="*/ 74 w 84"/>
                <a:gd name="T3" fmla="*/ 37 h 60"/>
                <a:gd name="T4" fmla="*/ 10 w 84"/>
                <a:gd name="T5" fmla="*/ 5 h 60"/>
                <a:gd name="T6" fmla="*/ 11 w 84"/>
                <a:gd name="T7" fmla="*/ 7 h 60"/>
                <a:gd name="T8" fmla="*/ 32 w 84"/>
                <a:gd name="T9" fmla="*/ 24 h 60"/>
                <a:gd name="T10" fmla="*/ 33 w 84"/>
                <a:gd name="T11" fmla="*/ 25 h 60"/>
                <a:gd name="T12" fmla="*/ 34 w 84"/>
                <a:gd name="T13" fmla="*/ 29 h 60"/>
                <a:gd name="T14" fmla="*/ 37 w 84"/>
                <a:gd name="T15" fmla="*/ 29 h 60"/>
                <a:gd name="T16" fmla="*/ 37 w 84"/>
                <a:gd name="T17" fmla="*/ 31 h 60"/>
                <a:gd name="T18" fmla="*/ 41 w 84"/>
                <a:gd name="T19" fmla="*/ 32 h 60"/>
                <a:gd name="T20" fmla="*/ 43 w 84"/>
                <a:gd name="T21" fmla="*/ 32 h 60"/>
                <a:gd name="T22" fmla="*/ 47 w 84"/>
                <a:gd name="T23" fmla="*/ 30 h 60"/>
                <a:gd name="T24" fmla="*/ 48 w 84"/>
                <a:gd name="T25" fmla="*/ 29 h 60"/>
                <a:gd name="T26" fmla="*/ 51 w 84"/>
                <a:gd name="T27" fmla="*/ 27 h 60"/>
                <a:gd name="T28" fmla="*/ 50 w 84"/>
                <a:gd name="T29" fmla="*/ 25 h 60"/>
                <a:gd name="T30" fmla="*/ 52 w 84"/>
                <a:gd name="T31" fmla="*/ 23 h 60"/>
                <a:gd name="T32" fmla="*/ 51 w 84"/>
                <a:gd name="T33" fmla="*/ 20 h 60"/>
                <a:gd name="T34" fmla="*/ 50 w 84"/>
                <a:gd name="T35" fmla="*/ 18 h 60"/>
                <a:gd name="T36" fmla="*/ 49 w 84"/>
                <a:gd name="T37" fmla="*/ 15 h 60"/>
                <a:gd name="T38" fmla="*/ 47 w 84"/>
                <a:gd name="T39" fmla="*/ 15 h 60"/>
                <a:gd name="T40" fmla="*/ 46 w 84"/>
                <a:gd name="T41" fmla="*/ 13 h 60"/>
                <a:gd name="T42" fmla="*/ 42 w 84"/>
                <a:gd name="T43" fmla="*/ 13 h 60"/>
                <a:gd name="T44" fmla="*/ 40 w 84"/>
                <a:gd name="T45" fmla="*/ 12 h 60"/>
                <a:gd name="T46" fmla="*/ 37 w 84"/>
                <a:gd name="T47" fmla="*/ 14 h 60"/>
                <a:gd name="T48" fmla="*/ 35 w 84"/>
                <a:gd name="T49" fmla="*/ 14 h 60"/>
                <a:gd name="T50" fmla="*/ 33 w 84"/>
                <a:gd name="T51" fmla="*/ 18 h 60"/>
                <a:gd name="T52" fmla="*/ 33 w 84"/>
                <a:gd name="T53" fmla="*/ 20 h 60"/>
                <a:gd name="T54" fmla="*/ 31 w 84"/>
                <a:gd name="T55" fmla="*/ 22 h 60"/>
                <a:gd name="T56" fmla="*/ 33 w 84"/>
                <a:gd name="T57" fmla="*/ 22 h 60"/>
                <a:gd name="T58" fmla="*/ 35 w 84"/>
                <a:gd name="T59" fmla="*/ 17 h 60"/>
                <a:gd name="T60" fmla="*/ 39 w 84"/>
                <a:gd name="T61" fmla="*/ 14 h 60"/>
                <a:gd name="T62" fmla="*/ 45 w 84"/>
                <a:gd name="T63" fmla="*/ 14 h 60"/>
                <a:gd name="T64" fmla="*/ 49 w 84"/>
                <a:gd name="T65" fmla="*/ 17 h 60"/>
                <a:gd name="T66" fmla="*/ 50 w 84"/>
                <a:gd name="T67" fmla="*/ 22 h 60"/>
                <a:gd name="T68" fmla="*/ 49 w 84"/>
                <a:gd name="T69" fmla="*/ 26 h 60"/>
                <a:gd name="T70" fmla="*/ 45 w 84"/>
                <a:gd name="T71" fmla="*/ 30 h 60"/>
                <a:gd name="T72" fmla="*/ 39 w 84"/>
                <a:gd name="T73" fmla="*/ 30 h 60"/>
                <a:gd name="T74" fmla="*/ 35 w 84"/>
                <a:gd name="T75" fmla="*/ 27 h 60"/>
                <a:gd name="T76" fmla="*/ 33 w 84"/>
                <a:gd name="T77" fmla="*/ 22 h 60"/>
                <a:gd name="T78" fmla="*/ 42 w 84"/>
                <a:gd name="T79" fmla="*/ 27 h 60"/>
                <a:gd name="T80" fmla="*/ 37 w 84"/>
                <a:gd name="T81" fmla="*/ 22 h 60"/>
                <a:gd name="T82" fmla="*/ 44 w 84"/>
                <a:gd name="T83" fmla="*/ 22 h 60"/>
                <a:gd name="T84" fmla="*/ 42 w 84"/>
                <a:gd name="T85" fmla="*/ 19 h 60"/>
                <a:gd name="T86" fmla="*/ 79 w 84"/>
                <a:gd name="T87" fmla="*/ 6 h 60"/>
                <a:gd name="T88" fmla="*/ 5 w 84"/>
                <a:gd name="T89" fmla="*/ 6 h 60"/>
                <a:gd name="T90" fmla="*/ 0 w 84"/>
                <a:gd name="T91" fmla="*/ 51 h 60"/>
                <a:gd name="T92" fmla="*/ 0 w 84"/>
                <a:gd name="T93" fmla="*/ 55 h 60"/>
                <a:gd name="T94" fmla="*/ 84 w 84"/>
                <a:gd name="T95" fmla="*/ 55 h 60"/>
                <a:gd name="T96" fmla="*/ 76 w 84"/>
                <a:gd name="T97" fmla="*/ 57 h 60"/>
                <a:gd name="T98" fmla="*/ 3 w 84"/>
                <a:gd name="T99" fmla="*/ 53 h 60"/>
                <a:gd name="T100" fmla="*/ 30 w 84"/>
                <a:gd name="T101" fmla="*/ 56 h 60"/>
                <a:gd name="T102" fmla="*/ 54 w 84"/>
                <a:gd name="T103" fmla="*/ 53 h 60"/>
                <a:gd name="T104" fmla="*/ 76 w 84"/>
                <a:gd name="T105" fmla="*/ 57 h 60"/>
                <a:gd name="T106" fmla="*/ 52 w 84"/>
                <a:gd name="T107" fmla="*/ 54 h 60"/>
                <a:gd name="T108" fmla="*/ 53 w 84"/>
                <a:gd name="T109" fmla="*/ 51 h 60"/>
                <a:gd name="T110" fmla="*/ 7 w 84"/>
                <a:gd name="T111" fmla="*/ 43 h 60"/>
                <a:gd name="T112" fmla="*/ 53 w 84"/>
                <a:gd name="T113" fmla="*/ 51 h 60"/>
                <a:gd name="T114" fmla="*/ 8 w 84"/>
                <a:gd name="T115" fmla="*/ 41 h 60"/>
                <a:gd name="T116" fmla="*/ 10 w 84"/>
                <a:gd name="T117" fmla="*/ 3 h 60"/>
                <a:gd name="T118" fmla="*/ 76 w 84"/>
                <a:gd name="T119" fmla="*/ 6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84" h="60">
                  <a:moveTo>
                    <a:pt x="10" y="5"/>
                  </a:moveTo>
                  <a:cubicBezTo>
                    <a:pt x="10" y="5"/>
                    <a:pt x="9" y="5"/>
                    <a:pt x="9" y="6"/>
                  </a:cubicBezTo>
                  <a:cubicBezTo>
                    <a:pt x="9" y="37"/>
                    <a:pt x="9" y="37"/>
                    <a:pt x="9" y="37"/>
                  </a:cubicBezTo>
                  <a:cubicBezTo>
                    <a:pt x="9" y="37"/>
                    <a:pt x="10" y="38"/>
                    <a:pt x="10" y="38"/>
                  </a:cubicBezTo>
                  <a:cubicBezTo>
                    <a:pt x="73" y="38"/>
                    <a:pt x="73" y="38"/>
                    <a:pt x="73" y="38"/>
                  </a:cubicBezTo>
                  <a:cubicBezTo>
                    <a:pt x="74" y="38"/>
                    <a:pt x="74" y="37"/>
                    <a:pt x="74" y="37"/>
                  </a:cubicBezTo>
                  <a:cubicBezTo>
                    <a:pt x="74" y="6"/>
                    <a:pt x="74" y="6"/>
                    <a:pt x="74" y="6"/>
                  </a:cubicBezTo>
                  <a:cubicBezTo>
                    <a:pt x="74" y="5"/>
                    <a:pt x="74" y="5"/>
                    <a:pt x="73" y="5"/>
                  </a:cubicBezTo>
                  <a:lnTo>
                    <a:pt x="10" y="5"/>
                  </a:lnTo>
                  <a:close/>
                  <a:moveTo>
                    <a:pt x="72" y="36"/>
                  </a:moveTo>
                  <a:cubicBezTo>
                    <a:pt x="11" y="36"/>
                    <a:pt x="11" y="36"/>
                    <a:pt x="11" y="36"/>
                  </a:cubicBezTo>
                  <a:cubicBezTo>
                    <a:pt x="11" y="7"/>
                    <a:pt x="11" y="7"/>
                    <a:pt x="11" y="7"/>
                  </a:cubicBezTo>
                  <a:cubicBezTo>
                    <a:pt x="72" y="7"/>
                    <a:pt x="72" y="7"/>
                    <a:pt x="72" y="7"/>
                  </a:cubicBezTo>
                  <a:lnTo>
                    <a:pt x="72" y="36"/>
                  </a:lnTo>
                  <a:close/>
                  <a:moveTo>
                    <a:pt x="32" y="24"/>
                  </a:moveTo>
                  <a:cubicBezTo>
                    <a:pt x="32" y="24"/>
                    <a:pt x="33" y="24"/>
                    <a:pt x="33" y="24"/>
                  </a:cubicBezTo>
                  <a:cubicBezTo>
                    <a:pt x="33" y="24"/>
                    <a:pt x="33" y="24"/>
                    <a:pt x="34" y="25"/>
                  </a:cubicBezTo>
                  <a:cubicBezTo>
                    <a:pt x="34" y="25"/>
                    <a:pt x="34" y="25"/>
                    <a:pt x="33" y="25"/>
                  </a:cubicBezTo>
                  <a:cubicBezTo>
                    <a:pt x="33" y="25"/>
                    <a:pt x="33" y="26"/>
                    <a:pt x="33" y="26"/>
                  </a:cubicBezTo>
                  <a:cubicBezTo>
                    <a:pt x="33" y="26"/>
                    <a:pt x="33" y="26"/>
                    <a:pt x="33" y="27"/>
                  </a:cubicBezTo>
                  <a:cubicBezTo>
                    <a:pt x="33" y="28"/>
                    <a:pt x="34" y="28"/>
                    <a:pt x="34" y="29"/>
                  </a:cubicBezTo>
                  <a:cubicBezTo>
                    <a:pt x="35" y="29"/>
                    <a:pt x="35" y="29"/>
                    <a:pt x="35" y="29"/>
                  </a:cubicBezTo>
                  <a:cubicBezTo>
                    <a:pt x="35" y="29"/>
                    <a:pt x="36" y="29"/>
                    <a:pt x="36" y="29"/>
                  </a:cubicBezTo>
                  <a:cubicBezTo>
                    <a:pt x="36" y="29"/>
                    <a:pt x="36" y="28"/>
                    <a:pt x="37" y="29"/>
                  </a:cubicBezTo>
                  <a:cubicBezTo>
                    <a:pt x="37" y="29"/>
                    <a:pt x="37" y="29"/>
                    <a:pt x="37" y="30"/>
                  </a:cubicBezTo>
                  <a:cubicBezTo>
                    <a:pt x="37" y="30"/>
                    <a:pt x="37" y="30"/>
                    <a:pt x="37" y="30"/>
                  </a:cubicBezTo>
                  <a:cubicBezTo>
                    <a:pt x="37" y="31"/>
                    <a:pt x="37" y="31"/>
                    <a:pt x="37" y="31"/>
                  </a:cubicBezTo>
                  <a:cubicBezTo>
                    <a:pt x="38" y="31"/>
                    <a:pt x="39" y="32"/>
                    <a:pt x="40" y="32"/>
                  </a:cubicBezTo>
                  <a:cubicBezTo>
                    <a:pt x="40" y="32"/>
                    <a:pt x="40" y="32"/>
                    <a:pt x="40" y="32"/>
                  </a:cubicBezTo>
                  <a:cubicBezTo>
                    <a:pt x="40" y="32"/>
                    <a:pt x="41" y="32"/>
                    <a:pt x="41" y="32"/>
                  </a:cubicBezTo>
                  <a:cubicBezTo>
                    <a:pt x="41" y="32"/>
                    <a:pt x="41" y="31"/>
                    <a:pt x="41" y="31"/>
                  </a:cubicBezTo>
                  <a:cubicBezTo>
                    <a:pt x="41" y="30"/>
                    <a:pt x="42" y="30"/>
                    <a:pt x="42" y="31"/>
                  </a:cubicBezTo>
                  <a:cubicBezTo>
                    <a:pt x="42" y="31"/>
                    <a:pt x="43" y="32"/>
                    <a:pt x="43" y="32"/>
                  </a:cubicBezTo>
                  <a:cubicBezTo>
                    <a:pt x="43" y="32"/>
                    <a:pt x="43" y="32"/>
                    <a:pt x="44" y="32"/>
                  </a:cubicBezTo>
                  <a:cubicBezTo>
                    <a:pt x="44" y="32"/>
                    <a:pt x="45" y="31"/>
                    <a:pt x="46" y="31"/>
                  </a:cubicBezTo>
                  <a:cubicBezTo>
                    <a:pt x="46" y="31"/>
                    <a:pt x="47" y="31"/>
                    <a:pt x="47" y="30"/>
                  </a:cubicBezTo>
                  <a:cubicBezTo>
                    <a:pt x="47" y="30"/>
                    <a:pt x="47" y="30"/>
                    <a:pt x="47" y="30"/>
                  </a:cubicBezTo>
                  <a:cubicBezTo>
                    <a:pt x="46" y="29"/>
                    <a:pt x="47" y="29"/>
                    <a:pt x="47" y="29"/>
                  </a:cubicBezTo>
                  <a:cubicBezTo>
                    <a:pt x="47" y="28"/>
                    <a:pt x="47" y="29"/>
                    <a:pt x="48" y="29"/>
                  </a:cubicBezTo>
                  <a:cubicBezTo>
                    <a:pt x="48" y="29"/>
                    <a:pt x="48" y="29"/>
                    <a:pt x="48" y="29"/>
                  </a:cubicBezTo>
                  <a:cubicBezTo>
                    <a:pt x="49" y="29"/>
                    <a:pt x="49" y="29"/>
                    <a:pt x="49" y="29"/>
                  </a:cubicBezTo>
                  <a:cubicBezTo>
                    <a:pt x="50" y="28"/>
                    <a:pt x="50" y="28"/>
                    <a:pt x="51" y="27"/>
                  </a:cubicBezTo>
                  <a:cubicBezTo>
                    <a:pt x="51" y="26"/>
                    <a:pt x="51" y="26"/>
                    <a:pt x="51" y="26"/>
                  </a:cubicBezTo>
                  <a:cubicBezTo>
                    <a:pt x="51" y="26"/>
                    <a:pt x="51" y="25"/>
                    <a:pt x="50" y="25"/>
                  </a:cubicBezTo>
                  <a:cubicBezTo>
                    <a:pt x="50" y="25"/>
                    <a:pt x="50" y="25"/>
                    <a:pt x="50" y="25"/>
                  </a:cubicBezTo>
                  <a:cubicBezTo>
                    <a:pt x="50" y="24"/>
                    <a:pt x="50" y="24"/>
                    <a:pt x="51" y="24"/>
                  </a:cubicBezTo>
                  <a:cubicBezTo>
                    <a:pt x="51" y="24"/>
                    <a:pt x="51" y="24"/>
                    <a:pt x="51" y="24"/>
                  </a:cubicBezTo>
                  <a:cubicBezTo>
                    <a:pt x="52" y="24"/>
                    <a:pt x="52" y="24"/>
                    <a:pt x="52" y="23"/>
                  </a:cubicBezTo>
                  <a:cubicBezTo>
                    <a:pt x="52" y="23"/>
                    <a:pt x="52" y="22"/>
                    <a:pt x="52" y="22"/>
                  </a:cubicBezTo>
                  <a:cubicBezTo>
                    <a:pt x="52" y="21"/>
                    <a:pt x="52" y="21"/>
                    <a:pt x="52" y="20"/>
                  </a:cubicBezTo>
                  <a:cubicBezTo>
                    <a:pt x="52" y="20"/>
                    <a:pt x="52" y="20"/>
                    <a:pt x="51" y="20"/>
                  </a:cubicBezTo>
                  <a:cubicBezTo>
                    <a:pt x="51" y="20"/>
                    <a:pt x="51" y="20"/>
                    <a:pt x="51" y="20"/>
                  </a:cubicBezTo>
                  <a:cubicBezTo>
                    <a:pt x="50" y="20"/>
                    <a:pt x="50" y="19"/>
                    <a:pt x="50" y="19"/>
                  </a:cubicBezTo>
                  <a:cubicBezTo>
                    <a:pt x="50" y="19"/>
                    <a:pt x="50" y="19"/>
                    <a:pt x="50" y="18"/>
                  </a:cubicBezTo>
                  <a:cubicBezTo>
                    <a:pt x="51" y="18"/>
                    <a:pt x="51" y="18"/>
                    <a:pt x="51" y="18"/>
                  </a:cubicBezTo>
                  <a:cubicBezTo>
                    <a:pt x="51" y="18"/>
                    <a:pt x="51" y="17"/>
                    <a:pt x="51" y="17"/>
                  </a:cubicBezTo>
                  <a:cubicBezTo>
                    <a:pt x="50" y="16"/>
                    <a:pt x="50" y="15"/>
                    <a:pt x="49" y="15"/>
                  </a:cubicBezTo>
                  <a:cubicBezTo>
                    <a:pt x="49" y="15"/>
                    <a:pt x="49" y="14"/>
                    <a:pt x="48" y="14"/>
                  </a:cubicBezTo>
                  <a:cubicBezTo>
                    <a:pt x="48" y="14"/>
                    <a:pt x="48" y="15"/>
                    <a:pt x="48" y="15"/>
                  </a:cubicBezTo>
                  <a:cubicBezTo>
                    <a:pt x="47" y="15"/>
                    <a:pt x="47" y="15"/>
                    <a:pt x="47" y="15"/>
                  </a:cubicBezTo>
                  <a:cubicBezTo>
                    <a:pt x="47" y="15"/>
                    <a:pt x="46" y="14"/>
                    <a:pt x="47" y="14"/>
                  </a:cubicBezTo>
                  <a:cubicBezTo>
                    <a:pt x="47" y="14"/>
                    <a:pt x="47" y="13"/>
                    <a:pt x="47" y="13"/>
                  </a:cubicBezTo>
                  <a:cubicBezTo>
                    <a:pt x="47" y="13"/>
                    <a:pt x="46" y="13"/>
                    <a:pt x="46" y="13"/>
                  </a:cubicBezTo>
                  <a:cubicBezTo>
                    <a:pt x="45" y="12"/>
                    <a:pt x="44" y="12"/>
                    <a:pt x="44" y="12"/>
                  </a:cubicBezTo>
                  <a:cubicBezTo>
                    <a:pt x="43" y="12"/>
                    <a:pt x="43" y="12"/>
                    <a:pt x="43" y="12"/>
                  </a:cubicBezTo>
                  <a:cubicBezTo>
                    <a:pt x="43" y="12"/>
                    <a:pt x="42" y="12"/>
                    <a:pt x="42" y="13"/>
                  </a:cubicBezTo>
                  <a:cubicBezTo>
                    <a:pt x="42" y="13"/>
                    <a:pt x="41" y="13"/>
                    <a:pt x="41" y="13"/>
                  </a:cubicBezTo>
                  <a:cubicBezTo>
                    <a:pt x="41" y="12"/>
                    <a:pt x="41" y="12"/>
                    <a:pt x="41" y="12"/>
                  </a:cubicBezTo>
                  <a:cubicBezTo>
                    <a:pt x="40" y="12"/>
                    <a:pt x="40" y="12"/>
                    <a:pt x="40" y="12"/>
                  </a:cubicBezTo>
                  <a:cubicBezTo>
                    <a:pt x="39" y="12"/>
                    <a:pt x="38" y="12"/>
                    <a:pt x="37" y="13"/>
                  </a:cubicBezTo>
                  <a:cubicBezTo>
                    <a:pt x="37" y="13"/>
                    <a:pt x="37" y="13"/>
                    <a:pt x="37" y="13"/>
                  </a:cubicBezTo>
                  <a:cubicBezTo>
                    <a:pt x="37" y="13"/>
                    <a:pt x="37" y="14"/>
                    <a:pt x="37" y="14"/>
                  </a:cubicBezTo>
                  <a:cubicBezTo>
                    <a:pt x="37" y="14"/>
                    <a:pt x="37" y="15"/>
                    <a:pt x="37" y="15"/>
                  </a:cubicBezTo>
                  <a:cubicBezTo>
                    <a:pt x="36" y="15"/>
                    <a:pt x="36" y="15"/>
                    <a:pt x="36" y="15"/>
                  </a:cubicBezTo>
                  <a:cubicBezTo>
                    <a:pt x="36" y="15"/>
                    <a:pt x="35" y="14"/>
                    <a:pt x="35" y="14"/>
                  </a:cubicBezTo>
                  <a:cubicBezTo>
                    <a:pt x="35" y="14"/>
                    <a:pt x="35" y="15"/>
                    <a:pt x="34" y="15"/>
                  </a:cubicBezTo>
                  <a:cubicBezTo>
                    <a:pt x="34" y="15"/>
                    <a:pt x="33" y="16"/>
                    <a:pt x="33" y="17"/>
                  </a:cubicBezTo>
                  <a:cubicBezTo>
                    <a:pt x="33" y="17"/>
                    <a:pt x="33" y="18"/>
                    <a:pt x="33" y="18"/>
                  </a:cubicBezTo>
                  <a:cubicBezTo>
                    <a:pt x="33" y="18"/>
                    <a:pt x="33" y="18"/>
                    <a:pt x="33" y="18"/>
                  </a:cubicBezTo>
                  <a:cubicBezTo>
                    <a:pt x="34" y="19"/>
                    <a:pt x="34" y="19"/>
                    <a:pt x="34" y="19"/>
                  </a:cubicBezTo>
                  <a:cubicBezTo>
                    <a:pt x="33" y="19"/>
                    <a:pt x="33" y="20"/>
                    <a:pt x="33" y="20"/>
                  </a:cubicBezTo>
                  <a:cubicBezTo>
                    <a:pt x="32" y="20"/>
                    <a:pt x="32" y="20"/>
                    <a:pt x="32" y="20"/>
                  </a:cubicBezTo>
                  <a:cubicBezTo>
                    <a:pt x="32" y="20"/>
                    <a:pt x="32" y="20"/>
                    <a:pt x="32" y="20"/>
                  </a:cubicBezTo>
                  <a:cubicBezTo>
                    <a:pt x="32" y="21"/>
                    <a:pt x="31" y="21"/>
                    <a:pt x="31" y="22"/>
                  </a:cubicBezTo>
                  <a:cubicBezTo>
                    <a:pt x="31" y="22"/>
                    <a:pt x="32" y="23"/>
                    <a:pt x="32" y="23"/>
                  </a:cubicBezTo>
                  <a:cubicBezTo>
                    <a:pt x="32" y="24"/>
                    <a:pt x="32" y="24"/>
                    <a:pt x="32" y="24"/>
                  </a:cubicBezTo>
                  <a:close/>
                  <a:moveTo>
                    <a:pt x="33" y="22"/>
                  </a:moveTo>
                  <a:cubicBezTo>
                    <a:pt x="34" y="21"/>
                    <a:pt x="35" y="21"/>
                    <a:pt x="35" y="20"/>
                  </a:cubicBezTo>
                  <a:cubicBezTo>
                    <a:pt x="36" y="19"/>
                    <a:pt x="36" y="18"/>
                    <a:pt x="35" y="17"/>
                  </a:cubicBezTo>
                  <a:cubicBezTo>
                    <a:pt x="35" y="17"/>
                    <a:pt x="35" y="17"/>
                    <a:pt x="35" y="17"/>
                  </a:cubicBezTo>
                  <a:cubicBezTo>
                    <a:pt x="36" y="17"/>
                    <a:pt x="37" y="17"/>
                    <a:pt x="38" y="17"/>
                  </a:cubicBezTo>
                  <a:cubicBezTo>
                    <a:pt x="39" y="16"/>
                    <a:pt x="39" y="15"/>
                    <a:pt x="39" y="14"/>
                  </a:cubicBezTo>
                  <a:cubicBezTo>
                    <a:pt x="39" y="14"/>
                    <a:pt x="39" y="14"/>
                    <a:pt x="39" y="14"/>
                  </a:cubicBezTo>
                  <a:cubicBezTo>
                    <a:pt x="40" y="15"/>
                    <a:pt x="41" y="15"/>
                    <a:pt x="42" y="15"/>
                  </a:cubicBezTo>
                  <a:cubicBezTo>
                    <a:pt x="43" y="15"/>
                    <a:pt x="44" y="15"/>
                    <a:pt x="44" y="14"/>
                  </a:cubicBezTo>
                  <a:cubicBezTo>
                    <a:pt x="44" y="14"/>
                    <a:pt x="44" y="14"/>
                    <a:pt x="45" y="14"/>
                  </a:cubicBezTo>
                  <a:cubicBezTo>
                    <a:pt x="44" y="15"/>
                    <a:pt x="45" y="16"/>
                    <a:pt x="46" y="17"/>
                  </a:cubicBezTo>
                  <a:cubicBezTo>
                    <a:pt x="46" y="17"/>
                    <a:pt x="47" y="17"/>
                    <a:pt x="48" y="17"/>
                  </a:cubicBezTo>
                  <a:cubicBezTo>
                    <a:pt x="48" y="17"/>
                    <a:pt x="48" y="17"/>
                    <a:pt x="49" y="17"/>
                  </a:cubicBezTo>
                  <a:cubicBezTo>
                    <a:pt x="48" y="18"/>
                    <a:pt x="48" y="19"/>
                    <a:pt x="48" y="20"/>
                  </a:cubicBezTo>
                  <a:cubicBezTo>
                    <a:pt x="48" y="21"/>
                    <a:pt x="49" y="21"/>
                    <a:pt x="50" y="22"/>
                  </a:cubicBezTo>
                  <a:cubicBezTo>
                    <a:pt x="50" y="22"/>
                    <a:pt x="50" y="22"/>
                    <a:pt x="50" y="22"/>
                  </a:cubicBezTo>
                  <a:cubicBezTo>
                    <a:pt x="50" y="22"/>
                    <a:pt x="50" y="22"/>
                    <a:pt x="50" y="22"/>
                  </a:cubicBezTo>
                  <a:cubicBezTo>
                    <a:pt x="49" y="22"/>
                    <a:pt x="48" y="23"/>
                    <a:pt x="48" y="24"/>
                  </a:cubicBezTo>
                  <a:cubicBezTo>
                    <a:pt x="48" y="25"/>
                    <a:pt x="48" y="26"/>
                    <a:pt x="49" y="26"/>
                  </a:cubicBezTo>
                  <a:cubicBezTo>
                    <a:pt x="48" y="27"/>
                    <a:pt x="48" y="27"/>
                    <a:pt x="48" y="27"/>
                  </a:cubicBezTo>
                  <a:cubicBezTo>
                    <a:pt x="47" y="27"/>
                    <a:pt x="46" y="27"/>
                    <a:pt x="46" y="27"/>
                  </a:cubicBezTo>
                  <a:cubicBezTo>
                    <a:pt x="45" y="28"/>
                    <a:pt x="44" y="29"/>
                    <a:pt x="45" y="30"/>
                  </a:cubicBezTo>
                  <a:cubicBezTo>
                    <a:pt x="44" y="30"/>
                    <a:pt x="44" y="30"/>
                    <a:pt x="44" y="30"/>
                  </a:cubicBezTo>
                  <a:cubicBezTo>
                    <a:pt x="44" y="29"/>
                    <a:pt x="43" y="28"/>
                    <a:pt x="42" y="28"/>
                  </a:cubicBezTo>
                  <a:cubicBezTo>
                    <a:pt x="41" y="28"/>
                    <a:pt x="40" y="29"/>
                    <a:pt x="39" y="30"/>
                  </a:cubicBezTo>
                  <a:cubicBezTo>
                    <a:pt x="39" y="30"/>
                    <a:pt x="39" y="30"/>
                    <a:pt x="39" y="30"/>
                  </a:cubicBezTo>
                  <a:cubicBezTo>
                    <a:pt x="39" y="29"/>
                    <a:pt x="39" y="28"/>
                    <a:pt x="38" y="27"/>
                  </a:cubicBezTo>
                  <a:cubicBezTo>
                    <a:pt x="37" y="27"/>
                    <a:pt x="36" y="27"/>
                    <a:pt x="35" y="27"/>
                  </a:cubicBezTo>
                  <a:cubicBezTo>
                    <a:pt x="35" y="27"/>
                    <a:pt x="35" y="27"/>
                    <a:pt x="35" y="26"/>
                  </a:cubicBezTo>
                  <a:cubicBezTo>
                    <a:pt x="36" y="26"/>
                    <a:pt x="36" y="25"/>
                    <a:pt x="35" y="24"/>
                  </a:cubicBezTo>
                  <a:cubicBezTo>
                    <a:pt x="35" y="23"/>
                    <a:pt x="34" y="22"/>
                    <a:pt x="33" y="22"/>
                  </a:cubicBezTo>
                  <a:cubicBezTo>
                    <a:pt x="33" y="22"/>
                    <a:pt x="33" y="22"/>
                    <a:pt x="33" y="22"/>
                  </a:cubicBezTo>
                  <a:cubicBezTo>
                    <a:pt x="33" y="22"/>
                    <a:pt x="33" y="22"/>
                    <a:pt x="33" y="22"/>
                  </a:cubicBezTo>
                  <a:close/>
                  <a:moveTo>
                    <a:pt x="42" y="27"/>
                  </a:moveTo>
                  <a:cubicBezTo>
                    <a:pt x="44" y="27"/>
                    <a:pt x="46" y="24"/>
                    <a:pt x="46" y="22"/>
                  </a:cubicBezTo>
                  <a:cubicBezTo>
                    <a:pt x="46" y="19"/>
                    <a:pt x="44" y="17"/>
                    <a:pt x="42" y="17"/>
                  </a:cubicBezTo>
                  <a:cubicBezTo>
                    <a:pt x="39" y="17"/>
                    <a:pt x="37" y="19"/>
                    <a:pt x="37" y="22"/>
                  </a:cubicBezTo>
                  <a:cubicBezTo>
                    <a:pt x="37" y="24"/>
                    <a:pt x="39" y="27"/>
                    <a:pt x="42" y="27"/>
                  </a:cubicBezTo>
                  <a:close/>
                  <a:moveTo>
                    <a:pt x="42" y="19"/>
                  </a:moveTo>
                  <a:cubicBezTo>
                    <a:pt x="43" y="19"/>
                    <a:pt x="44" y="20"/>
                    <a:pt x="44" y="22"/>
                  </a:cubicBezTo>
                  <a:cubicBezTo>
                    <a:pt x="44" y="23"/>
                    <a:pt x="43" y="25"/>
                    <a:pt x="42" y="25"/>
                  </a:cubicBezTo>
                  <a:cubicBezTo>
                    <a:pt x="40" y="25"/>
                    <a:pt x="39" y="23"/>
                    <a:pt x="39" y="22"/>
                  </a:cubicBezTo>
                  <a:cubicBezTo>
                    <a:pt x="39" y="20"/>
                    <a:pt x="40" y="19"/>
                    <a:pt x="42" y="19"/>
                  </a:cubicBezTo>
                  <a:close/>
                  <a:moveTo>
                    <a:pt x="84" y="51"/>
                  </a:moveTo>
                  <a:cubicBezTo>
                    <a:pt x="79" y="42"/>
                    <a:pt x="79" y="42"/>
                    <a:pt x="79" y="42"/>
                  </a:cubicBezTo>
                  <a:cubicBezTo>
                    <a:pt x="79" y="6"/>
                    <a:pt x="79" y="6"/>
                    <a:pt x="79" y="6"/>
                  </a:cubicBezTo>
                  <a:cubicBezTo>
                    <a:pt x="79" y="1"/>
                    <a:pt x="78" y="0"/>
                    <a:pt x="74" y="0"/>
                  </a:cubicBezTo>
                  <a:cubicBezTo>
                    <a:pt x="10" y="0"/>
                    <a:pt x="10" y="0"/>
                    <a:pt x="10" y="0"/>
                  </a:cubicBezTo>
                  <a:cubicBezTo>
                    <a:pt x="6" y="0"/>
                    <a:pt x="5" y="1"/>
                    <a:pt x="5" y="6"/>
                  </a:cubicBezTo>
                  <a:cubicBezTo>
                    <a:pt x="5" y="42"/>
                    <a:pt x="5" y="42"/>
                    <a:pt x="5" y="42"/>
                  </a:cubicBezTo>
                  <a:cubicBezTo>
                    <a:pt x="0" y="51"/>
                    <a:pt x="0" y="51"/>
                    <a:pt x="0" y="51"/>
                  </a:cubicBezTo>
                  <a:cubicBezTo>
                    <a:pt x="0" y="51"/>
                    <a:pt x="0" y="51"/>
                    <a:pt x="0" y="51"/>
                  </a:cubicBezTo>
                  <a:cubicBezTo>
                    <a:pt x="0" y="51"/>
                    <a:pt x="0" y="51"/>
                    <a:pt x="0" y="51"/>
                  </a:cubicBezTo>
                  <a:cubicBezTo>
                    <a:pt x="0" y="51"/>
                    <a:pt x="0" y="51"/>
                    <a:pt x="0" y="51"/>
                  </a:cubicBezTo>
                  <a:cubicBezTo>
                    <a:pt x="0" y="52"/>
                    <a:pt x="0" y="53"/>
                    <a:pt x="0" y="55"/>
                  </a:cubicBezTo>
                  <a:cubicBezTo>
                    <a:pt x="0" y="58"/>
                    <a:pt x="3" y="60"/>
                    <a:pt x="7" y="60"/>
                  </a:cubicBezTo>
                  <a:cubicBezTo>
                    <a:pt x="76" y="60"/>
                    <a:pt x="76" y="60"/>
                    <a:pt x="76" y="60"/>
                  </a:cubicBezTo>
                  <a:cubicBezTo>
                    <a:pt x="80" y="60"/>
                    <a:pt x="84" y="58"/>
                    <a:pt x="84" y="55"/>
                  </a:cubicBezTo>
                  <a:cubicBezTo>
                    <a:pt x="84" y="52"/>
                    <a:pt x="84" y="52"/>
                    <a:pt x="84" y="52"/>
                  </a:cubicBezTo>
                  <a:cubicBezTo>
                    <a:pt x="84" y="52"/>
                    <a:pt x="84" y="52"/>
                    <a:pt x="84" y="51"/>
                  </a:cubicBezTo>
                  <a:close/>
                  <a:moveTo>
                    <a:pt x="76" y="57"/>
                  </a:moveTo>
                  <a:cubicBezTo>
                    <a:pt x="7" y="57"/>
                    <a:pt x="7" y="57"/>
                    <a:pt x="7" y="57"/>
                  </a:cubicBezTo>
                  <a:cubicBezTo>
                    <a:pt x="5" y="57"/>
                    <a:pt x="3" y="56"/>
                    <a:pt x="3" y="55"/>
                  </a:cubicBezTo>
                  <a:cubicBezTo>
                    <a:pt x="3" y="53"/>
                    <a:pt x="3" y="53"/>
                    <a:pt x="3" y="53"/>
                  </a:cubicBezTo>
                  <a:cubicBezTo>
                    <a:pt x="29" y="53"/>
                    <a:pt x="29" y="53"/>
                    <a:pt x="29" y="53"/>
                  </a:cubicBezTo>
                  <a:cubicBezTo>
                    <a:pt x="29" y="55"/>
                    <a:pt x="29" y="55"/>
                    <a:pt x="29" y="55"/>
                  </a:cubicBezTo>
                  <a:cubicBezTo>
                    <a:pt x="29" y="56"/>
                    <a:pt x="30" y="56"/>
                    <a:pt x="30" y="56"/>
                  </a:cubicBezTo>
                  <a:cubicBezTo>
                    <a:pt x="53" y="56"/>
                    <a:pt x="53" y="56"/>
                    <a:pt x="53" y="56"/>
                  </a:cubicBezTo>
                  <a:cubicBezTo>
                    <a:pt x="54" y="56"/>
                    <a:pt x="54" y="56"/>
                    <a:pt x="54" y="55"/>
                  </a:cubicBezTo>
                  <a:cubicBezTo>
                    <a:pt x="54" y="53"/>
                    <a:pt x="54" y="53"/>
                    <a:pt x="54" y="53"/>
                  </a:cubicBezTo>
                  <a:cubicBezTo>
                    <a:pt x="81" y="53"/>
                    <a:pt x="81" y="53"/>
                    <a:pt x="81" y="53"/>
                  </a:cubicBezTo>
                  <a:cubicBezTo>
                    <a:pt x="81" y="55"/>
                    <a:pt x="81" y="55"/>
                    <a:pt x="81" y="55"/>
                  </a:cubicBezTo>
                  <a:cubicBezTo>
                    <a:pt x="81" y="56"/>
                    <a:pt x="79" y="57"/>
                    <a:pt x="76" y="57"/>
                  </a:cubicBezTo>
                  <a:close/>
                  <a:moveTo>
                    <a:pt x="31" y="53"/>
                  </a:moveTo>
                  <a:cubicBezTo>
                    <a:pt x="52" y="53"/>
                    <a:pt x="52" y="53"/>
                    <a:pt x="52" y="53"/>
                  </a:cubicBezTo>
                  <a:cubicBezTo>
                    <a:pt x="52" y="54"/>
                    <a:pt x="52" y="54"/>
                    <a:pt x="52" y="54"/>
                  </a:cubicBezTo>
                  <a:cubicBezTo>
                    <a:pt x="31" y="54"/>
                    <a:pt x="31" y="54"/>
                    <a:pt x="31" y="54"/>
                  </a:cubicBezTo>
                  <a:lnTo>
                    <a:pt x="31" y="53"/>
                  </a:lnTo>
                  <a:close/>
                  <a:moveTo>
                    <a:pt x="53" y="51"/>
                  </a:moveTo>
                  <a:cubicBezTo>
                    <a:pt x="30" y="51"/>
                    <a:pt x="30" y="51"/>
                    <a:pt x="30" y="51"/>
                  </a:cubicBezTo>
                  <a:cubicBezTo>
                    <a:pt x="3" y="51"/>
                    <a:pt x="3" y="51"/>
                    <a:pt x="3" y="51"/>
                  </a:cubicBezTo>
                  <a:cubicBezTo>
                    <a:pt x="7" y="43"/>
                    <a:pt x="7" y="43"/>
                    <a:pt x="7" y="43"/>
                  </a:cubicBezTo>
                  <a:cubicBezTo>
                    <a:pt x="76" y="43"/>
                    <a:pt x="76" y="43"/>
                    <a:pt x="76" y="43"/>
                  </a:cubicBezTo>
                  <a:cubicBezTo>
                    <a:pt x="80" y="51"/>
                    <a:pt x="80" y="51"/>
                    <a:pt x="80" y="51"/>
                  </a:cubicBezTo>
                  <a:lnTo>
                    <a:pt x="53" y="51"/>
                  </a:lnTo>
                  <a:close/>
                  <a:moveTo>
                    <a:pt x="76" y="6"/>
                  </a:moveTo>
                  <a:cubicBezTo>
                    <a:pt x="76" y="41"/>
                    <a:pt x="76" y="41"/>
                    <a:pt x="76" y="41"/>
                  </a:cubicBezTo>
                  <a:cubicBezTo>
                    <a:pt x="8" y="41"/>
                    <a:pt x="8" y="41"/>
                    <a:pt x="8" y="41"/>
                  </a:cubicBezTo>
                  <a:cubicBezTo>
                    <a:pt x="8" y="6"/>
                    <a:pt x="8" y="6"/>
                    <a:pt x="8" y="6"/>
                  </a:cubicBezTo>
                  <a:cubicBezTo>
                    <a:pt x="8" y="5"/>
                    <a:pt x="8" y="4"/>
                    <a:pt x="8" y="3"/>
                  </a:cubicBezTo>
                  <a:cubicBezTo>
                    <a:pt x="8" y="3"/>
                    <a:pt x="9" y="3"/>
                    <a:pt x="10" y="3"/>
                  </a:cubicBezTo>
                  <a:cubicBezTo>
                    <a:pt x="74" y="3"/>
                    <a:pt x="74" y="3"/>
                    <a:pt x="74" y="3"/>
                  </a:cubicBezTo>
                  <a:cubicBezTo>
                    <a:pt x="74" y="3"/>
                    <a:pt x="75" y="3"/>
                    <a:pt x="76" y="3"/>
                  </a:cubicBezTo>
                  <a:cubicBezTo>
                    <a:pt x="76" y="4"/>
                    <a:pt x="76" y="5"/>
                    <a:pt x="76" y="6"/>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260" name="Freeform 15">
              <a:extLst>
                <a:ext uri="{FF2B5EF4-FFF2-40B4-BE49-F238E27FC236}">
                  <a16:creationId xmlns:a16="http://schemas.microsoft.com/office/drawing/2014/main" id="{472CC57F-BB36-4641-87B3-2D60C2C32C15}"/>
                </a:ext>
              </a:extLst>
            </p:cNvPr>
            <p:cNvSpPr>
              <a:spLocks noEditPoints="1"/>
            </p:cNvSpPr>
            <p:nvPr/>
          </p:nvSpPr>
          <p:spPr bwMode="auto">
            <a:xfrm>
              <a:off x="7851801" y="5620266"/>
              <a:ext cx="443001" cy="316110"/>
            </a:xfrm>
            <a:custGeom>
              <a:avLst/>
              <a:gdLst>
                <a:gd name="T0" fmla="*/ 9 w 84"/>
                <a:gd name="T1" fmla="*/ 37 h 60"/>
                <a:gd name="T2" fmla="*/ 74 w 84"/>
                <a:gd name="T3" fmla="*/ 37 h 60"/>
                <a:gd name="T4" fmla="*/ 10 w 84"/>
                <a:gd name="T5" fmla="*/ 5 h 60"/>
                <a:gd name="T6" fmla="*/ 11 w 84"/>
                <a:gd name="T7" fmla="*/ 7 h 60"/>
                <a:gd name="T8" fmla="*/ 32 w 84"/>
                <a:gd name="T9" fmla="*/ 24 h 60"/>
                <a:gd name="T10" fmla="*/ 33 w 84"/>
                <a:gd name="T11" fmla="*/ 25 h 60"/>
                <a:gd name="T12" fmla="*/ 34 w 84"/>
                <a:gd name="T13" fmla="*/ 29 h 60"/>
                <a:gd name="T14" fmla="*/ 37 w 84"/>
                <a:gd name="T15" fmla="*/ 29 h 60"/>
                <a:gd name="T16" fmla="*/ 37 w 84"/>
                <a:gd name="T17" fmla="*/ 31 h 60"/>
                <a:gd name="T18" fmla="*/ 41 w 84"/>
                <a:gd name="T19" fmla="*/ 32 h 60"/>
                <a:gd name="T20" fmla="*/ 43 w 84"/>
                <a:gd name="T21" fmla="*/ 32 h 60"/>
                <a:gd name="T22" fmla="*/ 47 w 84"/>
                <a:gd name="T23" fmla="*/ 30 h 60"/>
                <a:gd name="T24" fmla="*/ 48 w 84"/>
                <a:gd name="T25" fmla="*/ 29 h 60"/>
                <a:gd name="T26" fmla="*/ 51 w 84"/>
                <a:gd name="T27" fmla="*/ 27 h 60"/>
                <a:gd name="T28" fmla="*/ 50 w 84"/>
                <a:gd name="T29" fmla="*/ 25 h 60"/>
                <a:gd name="T30" fmla="*/ 52 w 84"/>
                <a:gd name="T31" fmla="*/ 23 h 60"/>
                <a:gd name="T32" fmla="*/ 51 w 84"/>
                <a:gd name="T33" fmla="*/ 20 h 60"/>
                <a:gd name="T34" fmla="*/ 50 w 84"/>
                <a:gd name="T35" fmla="*/ 18 h 60"/>
                <a:gd name="T36" fmla="*/ 49 w 84"/>
                <a:gd name="T37" fmla="*/ 15 h 60"/>
                <a:gd name="T38" fmla="*/ 47 w 84"/>
                <a:gd name="T39" fmla="*/ 15 h 60"/>
                <a:gd name="T40" fmla="*/ 46 w 84"/>
                <a:gd name="T41" fmla="*/ 13 h 60"/>
                <a:gd name="T42" fmla="*/ 42 w 84"/>
                <a:gd name="T43" fmla="*/ 13 h 60"/>
                <a:gd name="T44" fmla="*/ 40 w 84"/>
                <a:gd name="T45" fmla="*/ 12 h 60"/>
                <a:gd name="T46" fmla="*/ 37 w 84"/>
                <a:gd name="T47" fmla="*/ 14 h 60"/>
                <a:gd name="T48" fmla="*/ 35 w 84"/>
                <a:gd name="T49" fmla="*/ 14 h 60"/>
                <a:gd name="T50" fmla="*/ 33 w 84"/>
                <a:gd name="T51" fmla="*/ 18 h 60"/>
                <a:gd name="T52" fmla="*/ 33 w 84"/>
                <a:gd name="T53" fmla="*/ 20 h 60"/>
                <a:gd name="T54" fmla="*/ 31 w 84"/>
                <a:gd name="T55" fmla="*/ 22 h 60"/>
                <a:gd name="T56" fmla="*/ 33 w 84"/>
                <a:gd name="T57" fmla="*/ 22 h 60"/>
                <a:gd name="T58" fmla="*/ 35 w 84"/>
                <a:gd name="T59" fmla="*/ 17 h 60"/>
                <a:gd name="T60" fmla="*/ 39 w 84"/>
                <a:gd name="T61" fmla="*/ 14 h 60"/>
                <a:gd name="T62" fmla="*/ 45 w 84"/>
                <a:gd name="T63" fmla="*/ 14 h 60"/>
                <a:gd name="T64" fmla="*/ 49 w 84"/>
                <a:gd name="T65" fmla="*/ 17 h 60"/>
                <a:gd name="T66" fmla="*/ 50 w 84"/>
                <a:gd name="T67" fmla="*/ 22 h 60"/>
                <a:gd name="T68" fmla="*/ 49 w 84"/>
                <a:gd name="T69" fmla="*/ 26 h 60"/>
                <a:gd name="T70" fmla="*/ 45 w 84"/>
                <a:gd name="T71" fmla="*/ 30 h 60"/>
                <a:gd name="T72" fmla="*/ 39 w 84"/>
                <a:gd name="T73" fmla="*/ 30 h 60"/>
                <a:gd name="T74" fmla="*/ 35 w 84"/>
                <a:gd name="T75" fmla="*/ 27 h 60"/>
                <a:gd name="T76" fmla="*/ 33 w 84"/>
                <a:gd name="T77" fmla="*/ 22 h 60"/>
                <a:gd name="T78" fmla="*/ 42 w 84"/>
                <a:gd name="T79" fmla="*/ 27 h 60"/>
                <a:gd name="T80" fmla="*/ 37 w 84"/>
                <a:gd name="T81" fmla="*/ 22 h 60"/>
                <a:gd name="T82" fmla="*/ 44 w 84"/>
                <a:gd name="T83" fmla="*/ 22 h 60"/>
                <a:gd name="T84" fmla="*/ 42 w 84"/>
                <a:gd name="T85" fmla="*/ 19 h 60"/>
                <a:gd name="T86" fmla="*/ 79 w 84"/>
                <a:gd name="T87" fmla="*/ 6 h 60"/>
                <a:gd name="T88" fmla="*/ 5 w 84"/>
                <a:gd name="T89" fmla="*/ 6 h 60"/>
                <a:gd name="T90" fmla="*/ 0 w 84"/>
                <a:gd name="T91" fmla="*/ 51 h 60"/>
                <a:gd name="T92" fmla="*/ 0 w 84"/>
                <a:gd name="T93" fmla="*/ 55 h 60"/>
                <a:gd name="T94" fmla="*/ 84 w 84"/>
                <a:gd name="T95" fmla="*/ 55 h 60"/>
                <a:gd name="T96" fmla="*/ 76 w 84"/>
                <a:gd name="T97" fmla="*/ 57 h 60"/>
                <a:gd name="T98" fmla="*/ 3 w 84"/>
                <a:gd name="T99" fmla="*/ 53 h 60"/>
                <a:gd name="T100" fmla="*/ 30 w 84"/>
                <a:gd name="T101" fmla="*/ 56 h 60"/>
                <a:gd name="T102" fmla="*/ 54 w 84"/>
                <a:gd name="T103" fmla="*/ 53 h 60"/>
                <a:gd name="T104" fmla="*/ 76 w 84"/>
                <a:gd name="T105" fmla="*/ 57 h 60"/>
                <a:gd name="T106" fmla="*/ 52 w 84"/>
                <a:gd name="T107" fmla="*/ 54 h 60"/>
                <a:gd name="T108" fmla="*/ 53 w 84"/>
                <a:gd name="T109" fmla="*/ 51 h 60"/>
                <a:gd name="T110" fmla="*/ 7 w 84"/>
                <a:gd name="T111" fmla="*/ 43 h 60"/>
                <a:gd name="T112" fmla="*/ 53 w 84"/>
                <a:gd name="T113" fmla="*/ 51 h 60"/>
                <a:gd name="T114" fmla="*/ 8 w 84"/>
                <a:gd name="T115" fmla="*/ 41 h 60"/>
                <a:gd name="T116" fmla="*/ 10 w 84"/>
                <a:gd name="T117" fmla="*/ 3 h 60"/>
                <a:gd name="T118" fmla="*/ 76 w 84"/>
                <a:gd name="T119" fmla="*/ 6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84" h="60">
                  <a:moveTo>
                    <a:pt x="10" y="5"/>
                  </a:moveTo>
                  <a:cubicBezTo>
                    <a:pt x="10" y="5"/>
                    <a:pt x="9" y="5"/>
                    <a:pt x="9" y="6"/>
                  </a:cubicBezTo>
                  <a:cubicBezTo>
                    <a:pt x="9" y="37"/>
                    <a:pt x="9" y="37"/>
                    <a:pt x="9" y="37"/>
                  </a:cubicBezTo>
                  <a:cubicBezTo>
                    <a:pt x="9" y="37"/>
                    <a:pt x="10" y="38"/>
                    <a:pt x="10" y="38"/>
                  </a:cubicBezTo>
                  <a:cubicBezTo>
                    <a:pt x="73" y="38"/>
                    <a:pt x="73" y="38"/>
                    <a:pt x="73" y="38"/>
                  </a:cubicBezTo>
                  <a:cubicBezTo>
                    <a:pt x="74" y="38"/>
                    <a:pt x="74" y="37"/>
                    <a:pt x="74" y="37"/>
                  </a:cubicBezTo>
                  <a:cubicBezTo>
                    <a:pt x="74" y="6"/>
                    <a:pt x="74" y="6"/>
                    <a:pt x="74" y="6"/>
                  </a:cubicBezTo>
                  <a:cubicBezTo>
                    <a:pt x="74" y="5"/>
                    <a:pt x="74" y="5"/>
                    <a:pt x="73" y="5"/>
                  </a:cubicBezTo>
                  <a:lnTo>
                    <a:pt x="10" y="5"/>
                  </a:lnTo>
                  <a:close/>
                  <a:moveTo>
                    <a:pt x="72" y="36"/>
                  </a:moveTo>
                  <a:cubicBezTo>
                    <a:pt x="11" y="36"/>
                    <a:pt x="11" y="36"/>
                    <a:pt x="11" y="36"/>
                  </a:cubicBezTo>
                  <a:cubicBezTo>
                    <a:pt x="11" y="7"/>
                    <a:pt x="11" y="7"/>
                    <a:pt x="11" y="7"/>
                  </a:cubicBezTo>
                  <a:cubicBezTo>
                    <a:pt x="72" y="7"/>
                    <a:pt x="72" y="7"/>
                    <a:pt x="72" y="7"/>
                  </a:cubicBezTo>
                  <a:lnTo>
                    <a:pt x="72" y="36"/>
                  </a:lnTo>
                  <a:close/>
                  <a:moveTo>
                    <a:pt x="32" y="24"/>
                  </a:moveTo>
                  <a:cubicBezTo>
                    <a:pt x="32" y="24"/>
                    <a:pt x="33" y="24"/>
                    <a:pt x="33" y="24"/>
                  </a:cubicBezTo>
                  <a:cubicBezTo>
                    <a:pt x="33" y="24"/>
                    <a:pt x="33" y="24"/>
                    <a:pt x="34" y="25"/>
                  </a:cubicBezTo>
                  <a:cubicBezTo>
                    <a:pt x="34" y="25"/>
                    <a:pt x="34" y="25"/>
                    <a:pt x="33" y="25"/>
                  </a:cubicBezTo>
                  <a:cubicBezTo>
                    <a:pt x="33" y="25"/>
                    <a:pt x="33" y="26"/>
                    <a:pt x="33" y="26"/>
                  </a:cubicBezTo>
                  <a:cubicBezTo>
                    <a:pt x="33" y="26"/>
                    <a:pt x="33" y="26"/>
                    <a:pt x="33" y="27"/>
                  </a:cubicBezTo>
                  <a:cubicBezTo>
                    <a:pt x="33" y="28"/>
                    <a:pt x="34" y="28"/>
                    <a:pt x="34" y="29"/>
                  </a:cubicBezTo>
                  <a:cubicBezTo>
                    <a:pt x="35" y="29"/>
                    <a:pt x="35" y="29"/>
                    <a:pt x="35" y="29"/>
                  </a:cubicBezTo>
                  <a:cubicBezTo>
                    <a:pt x="35" y="29"/>
                    <a:pt x="36" y="29"/>
                    <a:pt x="36" y="29"/>
                  </a:cubicBezTo>
                  <a:cubicBezTo>
                    <a:pt x="36" y="29"/>
                    <a:pt x="36" y="28"/>
                    <a:pt x="37" y="29"/>
                  </a:cubicBezTo>
                  <a:cubicBezTo>
                    <a:pt x="37" y="29"/>
                    <a:pt x="37" y="29"/>
                    <a:pt x="37" y="30"/>
                  </a:cubicBezTo>
                  <a:cubicBezTo>
                    <a:pt x="37" y="30"/>
                    <a:pt x="37" y="30"/>
                    <a:pt x="37" y="30"/>
                  </a:cubicBezTo>
                  <a:cubicBezTo>
                    <a:pt x="37" y="31"/>
                    <a:pt x="37" y="31"/>
                    <a:pt x="37" y="31"/>
                  </a:cubicBezTo>
                  <a:cubicBezTo>
                    <a:pt x="38" y="31"/>
                    <a:pt x="39" y="32"/>
                    <a:pt x="40" y="32"/>
                  </a:cubicBezTo>
                  <a:cubicBezTo>
                    <a:pt x="40" y="32"/>
                    <a:pt x="40" y="32"/>
                    <a:pt x="40" y="32"/>
                  </a:cubicBezTo>
                  <a:cubicBezTo>
                    <a:pt x="40" y="32"/>
                    <a:pt x="41" y="32"/>
                    <a:pt x="41" y="32"/>
                  </a:cubicBezTo>
                  <a:cubicBezTo>
                    <a:pt x="41" y="32"/>
                    <a:pt x="41" y="31"/>
                    <a:pt x="41" y="31"/>
                  </a:cubicBezTo>
                  <a:cubicBezTo>
                    <a:pt x="41" y="30"/>
                    <a:pt x="42" y="30"/>
                    <a:pt x="42" y="31"/>
                  </a:cubicBezTo>
                  <a:cubicBezTo>
                    <a:pt x="42" y="31"/>
                    <a:pt x="43" y="32"/>
                    <a:pt x="43" y="32"/>
                  </a:cubicBezTo>
                  <a:cubicBezTo>
                    <a:pt x="43" y="32"/>
                    <a:pt x="43" y="32"/>
                    <a:pt x="44" y="32"/>
                  </a:cubicBezTo>
                  <a:cubicBezTo>
                    <a:pt x="44" y="32"/>
                    <a:pt x="45" y="31"/>
                    <a:pt x="46" y="31"/>
                  </a:cubicBezTo>
                  <a:cubicBezTo>
                    <a:pt x="46" y="31"/>
                    <a:pt x="47" y="31"/>
                    <a:pt x="47" y="30"/>
                  </a:cubicBezTo>
                  <a:cubicBezTo>
                    <a:pt x="47" y="30"/>
                    <a:pt x="47" y="30"/>
                    <a:pt x="47" y="30"/>
                  </a:cubicBezTo>
                  <a:cubicBezTo>
                    <a:pt x="46" y="29"/>
                    <a:pt x="47" y="29"/>
                    <a:pt x="47" y="29"/>
                  </a:cubicBezTo>
                  <a:cubicBezTo>
                    <a:pt x="47" y="28"/>
                    <a:pt x="47" y="29"/>
                    <a:pt x="48" y="29"/>
                  </a:cubicBezTo>
                  <a:cubicBezTo>
                    <a:pt x="48" y="29"/>
                    <a:pt x="48" y="29"/>
                    <a:pt x="48" y="29"/>
                  </a:cubicBezTo>
                  <a:cubicBezTo>
                    <a:pt x="49" y="29"/>
                    <a:pt x="49" y="29"/>
                    <a:pt x="49" y="29"/>
                  </a:cubicBezTo>
                  <a:cubicBezTo>
                    <a:pt x="50" y="28"/>
                    <a:pt x="50" y="28"/>
                    <a:pt x="51" y="27"/>
                  </a:cubicBezTo>
                  <a:cubicBezTo>
                    <a:pt x="51" y="26"/>
                    <a:pt x="51" y="26"/>
                    <a:pt x="51" y="26"/>
                  </a:cubicBezTo>
                  <a:cubicBezTo>
                    <a:pt x="51" y="26"/>
                    <a:pt x="51" y="25"/>
                    <a:pt x="50" y="25"/>
                  </a:cubicBezTo>
                  <a:cubicBezTo>
                    <a:pt x="50" y="25"/>
                    <a:pt x="50" y="25"/>
                    <a:pt x="50" y="25"/>
                  </a:cubicBezTo>
                  <a:cubicBezTo>
                    <a:pt x="50" y="24"/>
                    <a:pt x="50" y="24"/>
                    <a:pt x="51" y="24"/>
                  </a:cubicBezTo>
                  <a:cubicBezTo>
                    <a:pt x="51" y="24"/>
                    <a:pt x="51" y="24"/>
                    <a:pt x="51" y="24"/>
                  </a:cubicBezTo>
                  <a:cubicBezTo>
                    <a:pt x="52" y="24"/>
                    <a:pt x="52" y="24"/>
                    <a:pt x="52" y="23"/>
                  </a:cubicBezTo>
                  <a:cubicBezTo>
                    <a:pt x="52" y="23"/>
                    <a:pt x="52" y="22"/>
                    <a:pt x="52" y="22"/>
                  </a:cubicBezTo>
                  <a:cubicBezTo>
                    <a:pt x="52" y="21"/>
                    <a:pt x="52" y="21"/>
                    <a:pt x="52" y="20"/>
                  </a:cubicBezTo>
                  <a:cubicBezTo>
                    <a:pt x="52" y="20"/>
                    <a:pt x="52" y="20"/>
                    <a:pt x="51" y="20"/>
                  </a:cubicBezTo>
                  <a:cubicBezTo>
                    <a:pt x="51" y="20"/>
                    <a:pt x="51" y="20"/>
                    <a:pt x="51" y="20"/>
                  </a:cubicBezTo>
                  <a:cubicBezTo>
                    <a:pt x="50" y="20"/>
                    <a:pt x="50" y="19"/>
                    <a:pt x="50" y="19"/>
                  </a:cubicBezTo>
                  <a:cubicBezTo>
                    <a:pt x="50" y="19"/>
                    <a:pt x="50" y="19"/>
                    <a:pt x="50" y="18"/>
                  </a:cubicBezTo>
                  <a:cubicBezTo>
                    <a:pt x="51" y="18"/>
                    <a:pt x="51" y="18"/>
                    <a:pt x="51" y="18"/>
                  </a:cubicBezTo>
                  <a:cubicBezTo>
                    <a:pt x="51" y="18"/>
                    <a:pt x="51" y="17"/>
                    <a:pt x="51" y="17"/>
                  </a:cubicBezTo>
                  <a:cubicBezTo>
                    <a:pt x="50" y="16"/>
                    <a:pt x="50" y="15"/>
                    <a:pt x="49" y="15"/>
                  </a:cubicBezTo>
                  <a:cubicBezTo>
                    <a:pt x="49" y="15"/>
                    <a:pt x="49" y="14"/>
                    <a:pt x="48" y="14"/>
                  </a:cubicBezTo>
                  <a:cubicBezTo>
                    <a:pt x="48" y="14"/>
                    <a:pt x="48" y="15"/>
                    <a:pt x="48" y="15"/>
                  </a:cubicBezTo>
                  <a:cubicBezTo>
                    <a:pt x="47" y="15"/>
                    <a:pt x="47" y="15"/>
                    <a:pt x="47" y="15"/>
                  </a:cubicBezTo>
                  <a:cubicBezTo>
                    <a:pt x="47" y="15"/>
                    <a:pt x="46" y="14"/>
                    <a:pt x="47" y="14"/>
                  </a:cubicBezTo>
                  <a:cubicBezTo>
                    <a:pt x="47" y="14"/>
                    <a:pt x="47" y="13"/>
                    <a:pt x="47" y="13"/>
                  </a:cubicBezTo>
                  <a:cubicBezTo>
                    <a:pt x="47" y="13"/>
                    <a:pt x="46" y="13"/>
                    <a:pt x="46" y="13"/>
                  </a:cubicBezTo>
                  <a:cubicBezTo>
                    <a:pt x="45" y="12"/>
                    <a:pt x="44" y="12"/>
                    <a:pt x="44" y="12"/>
                  </a:cubicBezTo>
                  <a:cubicBezTo>
                    <a:pt x="43" y="12"/>
                    <a:pt x="43" y="12"/>
                    <a:pt x="43" y="12"/>
                  </a:cubicBezTo>
                  <a:cubicBezTo>
                    <a:pt x="43" y="12"/>
                    <a:pt x="42" y="12"/>
                    <a:pt x="42" y="13"/>
                  </a:cubicBezTo>
                  <a:cubicBezTo>
                    <a:pt x="42" y="13"/>
                    <a:pt x="41" y="13"/>
                    <a:pt x="41" y="13"/>
                  </a:cubicBezTo>
                  <a:cubicBezTo>
                    <a:pt x="41" y="12"/>
                    <a:pt x="41" y="12"/>
                    <a:pt x="41" y="12"/>
                  </a:cubicBezTo>
                  <a:cubicBezTo>
                    <a:pt x="40" y="12"/>
                    <a:pt x="40" y="12"/>
                    <a:pt x="40" y="12"/>
                  </a:cubicBezTo>
                  <a:cubicBezTo>
                    <a:pt x="39" y="12"/>
                    <a:pt x="38" y="12"/>
                    <a:pt x="37" y="13"/>
                  </a:cubicBezTo>
                  <a:cubicBezTo>
                    <a:pt x="37" y="13"/>
                    <a:pt x="37" y="13"/>
                    <a:pt x="37" y="13"/>
                  </a:cubicBezTo>
                  <a:cubicBezTo>
                    <a:pt x="37" y="13"/>
                    <a:pt x="37" y="14"/>
                    <a:pt x="37" y="14"/>
                  </a:cubicBezTo>
                  <a:cubicBezTo>
                    <a:pt x="37" y="14"/>
                    <a:pt x="37" y="15"/>
                    <a:pt x="37" y="15"/>
                  </a:cubicBezTo>
                  <a:cubicBezTo>
                    <a:pt x="36" y="15"/>
                    <a:pt x="36" y="15"/>
                    <a:pt x="36" y="15"/>
                  </a:cubicBezTo>
                  <a:cubicBezTo>
                    <a:pt x="36" y="15"/>
                    <a:pt x="35" y="14"/>
                    <a:pt x="35" y="14"/>
                  </a:cubicBezTo>
                  <a:cubicBezTo>
                    <a:pt x="35" y="14"/>
                    <a:pt x="35" y="15"/>
                    <a:pt x="34" y="15"/>
                  </a:cubicBezTo>
                  <a:cubicBezTo>
                    <a:pt x="34" y="15"/>
                    <a:pt x="33" y="16"/>
                    <a:pt x="33" y="17"/>
                  </a:cubicBezTo>
                  <a:cubicBezTo>
                    <a:pt x="33" y="17"/>
                    <a:pt x="33" y="18"/>
                    <a:pt x="33" y="18"/>
                  </a:cubicBezTo>
                  <a:cubicBezTo>
                    <a:pt x="33" y="18"/>
                    <a:pt x="33" y="18"/>
                    <a:pt x="33" y="18"/>
                  </a:cubicBezTo>
                  <a:cubicBezTo>
                    <a:pt x="34" y="19"/>
                    <a:pt x="34" y="19"/>
                    <a:pt x="34" y="19"/>
                  </a:cubicBezTo>
                  <a:cubicBezTo>
                    <a:pt x="33" y="19"/>
                    <a:pt x="33" y="20"/>
                    <a:pt x="33" y="20"/>
                  </a:cubicBezTo>
                  <a:cubicBezTo>
                    <a:pt x="32" y="20"/>
                    <a:pt x="32" y="20"/>
                    <a:pt x="32" y="20"/>
                  </a:cubicBezTo>
                  <a:cubicBezTo>
                    <a:pt x="32" y="20"/>
                    <a:pt x="32" y="20"/>
                    <a:pt x="32" y="20"/>
                  </a:cubicBezTo>
                  <a:cubicBezTo>
                    <a:pt x="32" y="21"/>
                    <a:pt x="31" y="21"/>
                    <a:pt x="31" y="22"/>
                  </a:cubicBezTo>
                  <a:cubicBezTo>
                    <a:pt x="31" y="22"/>
                    <a:pt x="32" y="23"/>
                    <a:pt x="32" y="23"/>
                  </a:cubicBezTo>
                  <a:cubicBezTo>
                    <a:pt x="32" y="24"/>
                    <a:pt x="32" y="24"/>
                    <a:pt x="32" y="24"/>
                  </a:cubicBezTo>
                  <a:close/>
                  <a:moveTo>
                    <a:pt x="33" y="22"/>
                  </a:moveTo>
                  <a:cubicBezTo>
                    <a:pt x="34" y="21"/>
                    <a:pt x="35" y="21"/>
                    <a:pt x="35" y="20"/>
                  </a:cubicBezTo>
                  <a:cubicBezTo>
                    <a:pt x="36" y="19"/>
                    <a:pt x="36" y="18"/>
                    <a:pt x="35" y="17"/>
                  </a:cubicBezTo>
                  <a:cubicBezTo>
                    <a:pt x="35" y="17"/>
                    <a:pt x="35" y="17"/>
                    <a:pt x="35" y="17"/>
                  </a:cubicBezTo>
                  <a:cubicBezTo>
                    <a:pt x="36" y="17"/>
                    <a:pt x="37" y="17"/>
                    <a:pt x="38" y="17"/>
                  </a:cubicBezTo>
                  <a:cubicBezTo>
                    <a:pt x="39" y="16"/>
                    <a:pt x="39" y="15"/>
                    <a:pt x="39" y="14"/>
                  </a:cubicBezTo>
                  <a:cubicBezTo>
                    <a:pt x="39" y="14"/>
                    <a:pt x="39" y="14"/>
                    <a:pt x="39" y="14"/>
                  </a:cubicBezTo>
                  <a:cubicBezTo>
                    <a:pt x="40" y="15"/>
                    <a:pt x="41" y="15"/>
                    <a:pt x="42" y="15"/>
                  </a:cubicBezTo>
                  <a:cubicBezTo>
                    <a:pt x="43" y="15"/>
                    <a:pt x="44" y="15"/>
                    <a:pt x="44" y="14"/>
                  </a:cubicBezTo>
                  <a:cubicBezTo>
                    <a:pt x="44" y="14"/>
                    <a:pt x="44" y="14"/>
                    <a:pt x="45" y="14"/>
                  </a:cubicBezTo>
                  <a:cubicBezTo>
                    <a:pt x="44" y="15"/>
                    <a:pt x="45" y="16"/>
                    <a:pt x="46" y="17"/>
                  </a:cubicBezTo>
                  <a:cubicBezTo>
                    <a:pt x="46" y="17"/>
                    <a:pt x="47" y="17"/>
                    <a:pt x="48" y="17"/>
                  </a:cubicBezTo>
                  <a:cubicBezTo>
                    <a:pt x="48" y="17"/>
                    <a:pt x="48" y="17"/>
                    <a:pt x="49" y="17"/>
                  </a:cubicBezTo>
                  <a:cubicBezTo>
                    <a:pt x="48" y="18"/>
                    <a:pt x="48" y="19"/>
                    <a:pt x="48" y="20"/>
                  </a:cubicBezTo>
                  <a:cubicBezTo>
                    <a:pt x="48" y="21"/>
                    <a:pt x="49" y="21"/>
                    <a:pt x="50" y="22"/>
                  </a:cubicBezTo>
                  <a:cubicBezTo>
                    <a:pt x="50" y="22"/>
                    <a:pt x="50" y="22"/>
                    <a:pt x="50" y="22"/>
                  </a:cubicBezTo>
                  <a:cubicBezTo>
                    <a:pt x="50" y="22"/>
                    <a:pt x="50" y="22"/>
                    <a:pt x="50" y="22"/>
                  </a:cubicBezTo>
                  <a:cubicBezTo>
                    <a:pt x="49" y="22"/>
                    <a:pt x="48" y="23"/>
                    <a:pt x="48" y="24"/>
                  </a:cubicBezTo>
                  <a:cubicBezTo>
                    <a:pt x="48" y="25"/>
                    <a:pt x="48" y="26"/>
                    <a:pt x="49" y="26"/>
                  </a:cubicBezTo>
                  <a:cubicBezTo>
                    <a:pt x="48" y="27"/>
                    <a:pt x="48" y="27"/>
                    <a:pt x="48" y="27"/>
                  </a:cubicBezTo>
                  <a:cubicBezTo>
                    <a:pt x="47" y="27"/>
                    <a:pt x="46" y="27"/>
                    <a:pt x="46" y="27"/>
                  </a:cubicBezTo>
                  <a:cubicBezTo>
                    <a:pt x="45" y="28"/>
                    <a:pt x="44" y="29"/>
                    <a:pt x="45" y="30"/>
                  </a:cubicBezTo>
                  <a:cubicBezTo>
                    <a:pt x="44" y="30"/>
                    <a:pt x="44" y="30"/>
                    <a:pt x="44" y="30"/>
                  </a:cubicBezTo>
                  <a:cubicBezTo>
                    <a:pt x="44" y="29"/>
                    <a:pt x="43" y="28"/>
                    <a:pt x="42" y="28"/>
                  </a:cubicBezTo>
                  <a:cubicBezTo>
                    <a:pt x="41" y="28"/>
                    <a:pt x="40" y="29"/>
                    <a:pt x="39" y="30"/>
                  </a:cubicBezTo>
                  <a:cubicBezTo>
                    <a:pt x="39" y="30"/>
                    <a:pt x="39" y="30"/>
                    <a:pt x="39" y="30"/>
                  </a:cubicBezTo>
                  <a:cubicBezTo>
                    <a:pt x="39" y="29"/>
                    <a:pt x="39" y="28"/>
                    <a:pt x="38" y="27"/>
                  </a:cubicBezTo>
                  <a:cubicBezTo>
                    <a:pt x="37" y="27"/>
                    <a:pt x="36" y="27"/>
                    <a:pt x="35" y="27"/>
                  </a:cubicBezTo>
                  <a:cubicBezTo>
                    <a:pt x="35" y="27"/>
                    <a:pt x="35" y="27"/>
                    <a:pt x="35" y="26"/>
                  </a:cubicBezTo>
                  <a:cubicBezTo>
                    <a:pt x="36" y="26"/>
                    <a:pt x="36" y="25"/>
                    <a:pt x="35" y="24"/>
                  </a:cubicBezTo>
                  <a:cubicBezTo>
                    <a:pt x="35" y="23"/>
                    <a:pt x="34" y="22"/>
                    <a:pt x="33" y="22"/>
                  </a:cubicBezTo>
                  <a:cubicBezTo>
                    <a:pt x="33" y="22"/>
                    <a:pt x="33" y="22"/>
                    <a:pt x="33" y="22"/>
                  </a:cubicBezTo>
                  <a:cubicBezTo>
                    <a:pt x="33" y="22"/>
                    <a:pt x="33" y="22"/>
                    <a:pt x="33" y="22"/>
                  </a:cubicBezTo>
                  <a:close/>
                  <a:moveTo>
                    <a:pt x="42" y="27"/>
                  </a:moveTo>
                  <a:cubicBezTo>
                    <a:pt x="44" y="27"/>
                    <a:pt x="46" y="24"/>
                    <a:pt x="46" y="22"/>
                  </a:cubicBezTo>
                  <a:cubicBezTo>
                    <a:pt x="46" y="19"/>
                    <a:pt x="44" y="17"/>
                    <a:pt x="42" y="17"/>
                  </a:cubicBezTo>
                  <a:cubicBezTo>
                    <a:pt x="39" y="17"/>
                    <a:pt x="37" y="19"/>
                    <a:pt x="37" y="22"/>
                  </a:cubicBezTo>
                  <a:cubicBezTo>
                    <a:pt x="37" y="24"/>
                    <a:pt x="39" y="27"/>
                    <a:pt x="42" y="27"/>
                  </a:cubicBezTo>
                  <a:close/>
                  <a:moveTo>
                    <a:pt x="42" y="19"/>
                  </a:moveTo>
                  <a:cubicBezTo>
                    <a:pt x="43" y="19"/>
                    <a:pt x="44" y="20"/>
                    <a:pt x="44" y="22"/>
                  </a:cubicBezTo>
                  <a:cubicBezTo>
                    <a:pt x="44" y="23"/>
                    <a:pt x="43" y="25"/>
                    <a:pt x="42" y="25"/>
                  </a:cubicBezTo>
                  <a:cubicBezTo>
                    <a:pt x="40" y="25"/>
                    <a:pt x="39" y="23"/>
                    <a:pt x="39" y="22"/>
                  </a:cubicBezTo>
                  <a:cubicBezTo>
                    <a:pt x="39" y="20"/>
                    <a:pt x="40" y="19"/>
                    <a:pt x="42" y="19"/>
                  </a:cubicBezTo>
                  <a:close/>
                  <a:moveTo>
                    <a:pt x="84" y="51"/>
                  </a:moveTo>
                  <a:cubicBezTo>
                    <a:pt x="79" y="42"/>
                    <a:pt x="79" y="42"/>
                    <a:pt x="79" y="42"/>
                  </a:cubicBezTo>
                  <a:cubicBezTo>
                    <a:pt x="79" y="6"/>
                    <a:pt x="79" y="6"/>
                    <a:pt x="79" y="6"/>
                  </a:cubicBezTo>
                  <a:cubicBezTo>
                    <a:pt x="79" y="1"/>
                    <a:pt x="78" y="0"/>
                    <a:pt x="74" y="0"/>
                  </a:cubicBezTo>
                  <a:cubicBezTo>
                    <a:pt x="10" y="0"/>
                    <a:pt x="10" y="0"/>
                    <a:pt x="10" y="0"/>
                  </a:cubicBezTo>
                  <a:cubicBezTo>
                    <a:pt x="6" y="0"/>
                    <a:pt x="5" y="1"/>
                    <a:pt x="5" y="6"/>
                  </a:cubicBezTo>
                  <a:cubicBezTo>
                    <a:pt x="5" y="42"/>
                    <a:pt x="5" y="42"/>
                    <a:pt x="5" y="42"/>
                  </a:cubicBezTo>
                  <a:cubicBezTo>
                    <a:pt x="0" y="51"/>
                    <a:pt x="0" y="51"/>
                    <a:pt x="0" y="51"/>
                  </a:cubicBezTo>
                  <a:cubicBezTo>
                    <a:pt x="0" y="51"/>
                    <a:pt x="0" y="51"/>
                    <a:pt x="0" y="51"/>
                  </a:cubicBezTo>
                  <a:cubicBezTo>
                    <a:pt x="0" y="51"/>
                    <a:pt x="0" y="51"/>
                    <a:pt x="0" y="51"/>
                  </a:cubicBezTo>
                  <a:cubicBezTo>
                    <a:pt x="0" y="51"/>
                    <a:pt x="0" y="51"/>
                    <a:pt x="0" y="51"/>
                  </a:cubicBezTo>
                  <a:cubicBezTo>
                    <a:pt x="0" y="52"/>
                    <a:pt x="0" y="53"/>
                    <a:pt x="0" y="55"/>
                  </a:cubicBezTo>
                  <a:cubicBezTo>
                    <a:pt x="0" y="58"/>
                    <a:pt x="3" y="60"/>
                    <a:pt x="7" y="60"/>
                  </a:cubicBezTo>
                  <a:cubicBezTo>
                    <a:pt x="76" y="60"/>
                    <a:pt x="76" y="60"/>
                    <a:pt x="76" y="60"/>
                  </a:cubicBezTo>
                  <a:cubicBezTo>
                    <a:pt x="80" y="60"/>
                    <a:pt x="84" y="58"/>
                    <a:pt x="84" y="55"/>
                  </a:cubicBezTo>
                  <a:cubicBezTo>
                    <a:pt x="84" y="52"/>
                    <a:pt x="84" y="52"/>
                    <a:pt x="84" y="52"/>
                  </a:cubicBezTo>
                  <a:cubicBezTo>
                    <a:pt x="84" y="52"/>
                    <a:pt x="84" y="52"/>
                    <a:pt x="84" y="51"/>
                  </a:cubicBezTo>
                  <a:close/>
                  <a:moveTo>
                    <a:pt x="76" y="57"/>
                  </a:moveTo>
                  <a:cubicBezTo>
                    <a:pt x="7" y="57"/>
                    <a:pt x="7" y="57"/>
                    <a:pt x="7" y="57"/>
                  </a:cubicBezTo>
                  <a:cubicBezTo>
                    <a:pt x="5" y="57"/>
                    <a:pt x="3" y="56"/>
                    <a:pt x="3" y="55"/>
                  </a:cubicBezTo>
                  <a:cubicBezTo>
                    <a:pt x="3" y="53"/>
                    <a:pt x="3" y="53"/>
                    <a:pt x="3" y="53"/>
                  </a:cubicBezTo>
                  <a:cubicBezTo>
                    <a:pt x="29" y="53"/>
                    <a:pt x="29" y="53"/>
                    <a:pt x="29" y="53"/>
                  </a:cubicBezTo>
                  <a:cubicBezTo>
                    <a:pt x="29" y="55"/>
                    <a:pt x="29" y="55"/>
                    <a:pt x="29" y="55"/>
                  </a:cubicBezTo>
                  <a:cubicBezTo>
                    <a:pt x="29" y="56"/>
                    <a:pt x="30" y="56"/>
                    <a:pt x="30" y="56"/>
                  </a:cubicBezTo>
                  <a:cubicBezTo>
                    <a:pt x="53" y="56"/>
                    <a:pt x="53" y="56"/>
                    <a:pt x="53" y="56"/>
                  </a:cubicBezTo>
                  <a:cubicBezTo>
                    <a:pt x="54" y="56"/>
                    <a:pt x="54" y="56"/>
                    <a:pt x="54" y="55"/>
                  </a:cubicBezTo>
                  <a:cubicBezTo>
                    <a:pt x="54" y="53"/>
                    <a:pt x="54" y="53"/>
                    <a:pt x="54" y="53"/>
                  </a:cubicBezTo>
                  <a:cubicBezTo>
                    <a:pt x="81" y="53"/>
                    <a:pt x="81" y="53"/>
                    <a:pt x="81" y="53"/>
                  </a:cubicBezTo>
                  <a:cubicBezTo>
                    <a:pt x="81" y="55"/>
                    <a:pt x="81" y="55"/>
                    <a:pt x="81" y="55"/>
                  </a:cubicBezTo>
                  <a:cubicBezTo>
                    <a:pt x="81" y="56"/>
                    <a:pt x="79" y="57"/>
                    <a:pt x="76" y="57"/>
                  </a:cubicBezTo>
                  <a:close/>
                  <a:moveTo>
                    <a:pt x="31" y="53"/>
                  </a:moveTo>
                  <a:cubicBezTo>
                    <a:pt x="52" y="53"/>
                    <a:pt x="52" y="53"/>
                    <a:pt x="52" y="53"/>
                  </a:cubicBezTo>
                  <a:cubicBezTo>
                    <a:pt x="52" y="54"/>
                    <a:pt x="52" y="54"/>
                    <a:pt x="52" y="54"/>
                  </a:cubicBezTo>
                  <a:cubicBezTo>
                    <a:pt x="31" y="54"/>
                    <a:pt x="31" y="54"/>
                    <a:pt x="31" y="54"/>
                  </a:cubicBezTo>
                  <a:lnTo>
                    <a:pt x="31" y="53"/>
                  </a:lnTo>
                  <a:close/>
                  <a:moveTo>
                    <a:pt x="53" y="51"/>
                  </a:moveTo>
                  <a:cubicBezTo>
                    <a:pt x="30" y="51"/>
                    <a:pt x="30" y="51"/>
                    <a:pt x="30" y="51"/>
                  </a:cubicBezTo>
                  <a:cubicBezTo>
                    <a:pt x="3" y="51"/>
                    <a:pt x="3" y="51"/>
                    <a:pt x="3" y="51"/>
                  </a:cubicBezTo>
                  <a:cubicBezTo>
                    <a:pt x="7" y="43"/>
                    <a:pt x="7" y="43"/>
                    <a:pt x="7" y="43"/>
                  </a:cubicBezTo>
                  <a:cubicBezTo>
                    <a:pt x="76" y="43"/>
                    <a:pt x="76" y="43"/>
                    <a:pt x="76" y="43"/>
                  </a:cubicBezTo>
                  <a:cubicBezTo>
                    <a:pt x="80" y="51"/>
                    <a:pt x="80" y="51"/>
                    <a:pt x="80" y="51"/>
                  </a:cubicBezTo>
                  <a:lnTo>
                    <a:pt x="53" y="51"/>
                  </a:lnTo>
                  <a:close/>
                  <a:moveTo>
                    <a:pt x="76" y="6"/>
                  </a:moveTo>
                  <a:cubicBezTo>
                    <a:pt x="76" y="41"/>
                    <a:pt x="76" y="41"/>
                    <a:pt x="76" y="41"/>
                  </a:cubicBezTo>
                  <a:cubicBezTo>
                    <a:pt x="8" y="41"/>
                    <a:pt x="8" y="41"/>
                    <a:pt x="8" y="41"/>
                  </a:cubicBezTo>
                  <a:cubicBezTo>
                    <a:pt x="8" y="6"/>
                    <a:pt x="8" y="6"/>
                    <a:pt x="8" y="6"/>
                  </a:cubicBezTo>
                  <a:cubicBezTo>
                    <a:pt x="8" y="5"/>
                    <a:pt x="8" y="4"/>
                    <a:pt x="8" y="3"/>
                  </a:cubicBezTo>
                  <a:cubicBezTo>
                    <a:pt x="8" y="3"/>
                    <a:pt x="9" y="3"/>
                    <a:pt x="10" y="3"/>
                  </a:cubicBezTo>
                  <a:cubicBezTo>
                    <a:pt x="74" y="3"/>
                    <a:pt x="74" y="3"/>
                    <a:pt x="74" y="3"/>
                  </a:cubicBezTo>
                  <a:cubicBezTo>
                    <a:pt x="74" y="3"/>
                    <a:pt x="75" y="3"/>
                    <a:pt x="76" y="3"/>
                  </a:cubicBezTo>
                  <a:cubicBezTo>
                    <a:pt x="76" y="4"/>
                    <a:pt x="76" y="5"/>
                    <a:pt x="76" y="6"/>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261" name="Freeform 24">
              <a:extLst>
                <a:ext uri="{FF2B5EF4-FFF2-40B4-BE49-F238E27FC236}">
                  <a16:creationId xmlns:a16="http://schemas.microsoft.com/office/drawing/2014/main" id="{599156A0-6A87-4FA6-BA1D-20932828902E}"/>
                </a:ext>
              </a:extLst>
            </p:cNvPr>
            <p:cNvSpPr>
              <a:spLocks noEditPoints="1"/>
            </p:cNvSpPr>
            <p:nvPr/>
          </p:nvSpPr>
          <p:spPr bwMode="auto">
            <a:xfrm>
              <a:off x="6467518" y="2334324"/>
              <a:ext cx="380570" cy="401423"/>
            </a:xfrm>
            <a:custGeom>
              <a:avLst/>
              <a:gdLst>
                <a:gd name="T0" fmla="*/ 22 w 62"/>
                <a:gd name="T1" fmla="*/ 32 h 65"/>
                <a:gd name="T2" fmla="*/ 22 w 62"/>
                <a:gd name="T3" fmla="*/ 52 h 65"/>
                <a:gd name="T4" fmla="*/ 26 w 62"/>
                <a:gd name="T5" fmla="*/ 43 h 65"/>
                <a:gd name="T6" fmla="*/ 47 w 62"/>
                <a:gd name="T7" fmla="*/ 7 h 65"/>
                <a:gd name="T8" fmla="*/ 47 w 62"/>
                <a:gd name="T9" fmla="*/ 19 h 65"/>
                <a:gd name="T10" fmla="*/ 40 w 62"/>
                <a:gd name="T11" fmla="*/ 37 h 65"/>
                <a:gd name="T12" fmla="*/ 36 w 62"/>
                <a:gd name="T13" fmla="*/ 27 h 65"/>
                <a:gd name="T14" fmla="*/ 32 w 62"/>
                <a:gd name="T15" fmla="*/ 26 h 65"/>
                <a:gd name="T16" fmla="*/ 24 w 62"/>
                <a:gd name="T17" fmla="*/ 22 h 65"/>
                <a:gd name="T18" fmla="*/ 18 w 62"/>
                <a:gd name="T19" fmla="*/ 21 h 65"/>
                <a:gd name="T20" fmla="*/ 11 w 62"/>
                <a:gd name="T21" fmla="*/ 28 h 65"/>
                <a:gd name="T22" fmla="*/ 6 w 62"/>
                <a:gd name="T23" fmla="*/ 28 h 65"/>
                <a:gd name="T24" fmla="*/ 3 w 62"/>
                <a:gd name="T25" fmla="*/ 38 h 65"/>
                <a:gd name="T26" fmla="*/ 0 w 62"/>
                <a:gd name="T27" fmla="*/ 43 h 65"/>
                <a:gd name="T28" fmla="*/ 3 w 62"/>
                <a:gd name="T29" fmla="*/ 47 h 65"/>
                <a:gd name="T30" fmla="*/ 6 w 62"/>
                <a:gd name="T31" fmla="*/ 58 h 65"/>
                <a:gd name="T32" fmla="*/ 11 w 62"/>
                <a:gd name="T33" fmla="*/ 58 h 65"/>
                <a:gd name="T34" fmla="*/ 18 w 62"/>
                <a:gd name="T35" fmla="*/ 65 h 65"/>
                <a:gd name="T36" fmla="*/ 24 w 62"/>
                <a:gd name="T37" fmla="*/ 64 h 65"/>
                <a:gd name="T38" fmla="*/ 32 w 62"/>
                <a:gd name="T39" fmla="*/ 60 h 65"/>
                <a:gd name="T40" fmla="*/ 36 w 62"/>
                <a:gd name="T41" fmla="*/ 59 h 65"/>
                <a:gd name="T42" fmla="*/ 40 w 62"/>
                <a:gd name="T43" fmla="*/ 49 h 65"/>
                <a:gd name="T44" fmla="*/ 44 w 62"/>
                <a:gd name="T45" fmla="*/ 46 h 65"/>
                <a:gd name="T46" fmla="*/ 38 w 62"/>
                <a:gd name="T47" fmla="*/ 53 h 65"/>
                <a:gd name="T48" fmla="*/ 22 w 62"/>
                <a:gd name="T49" fmla="*/ 58 h 65"/>
                <a:gd name="T50" fmla="*/ 6 w 62"/>
                <a:gd name="T51" fmla="*/ 53 h 65"/>
                <a:gd name="T52" fmla="*/ 7 w 62"/>
                <a:gd name="T53" fmla="*/ 38 h 65"/>
                <a:gd name="T54" fmla="*/ 18 w 62"/>
                <a:gd name="T55" fmla="*/ 24 h 65"/>
                <a:gd name="T56" fmla="*/ 36 w 62"/>
                <a:gd name="T57" fmla="*/ 30 h 65"/>
                <a:gd name="T58" fmla="*/ 41 w 62"/>
                <a:gd name="T59" fmla="*/ 44 h 65"/>
                <a:gd name="T60" fmla="*/ 59 w 62"/>
                <a:gd name="T61" fmla="*/ 11 h 65"/>
                <a:gd name="T62" fmla="*/ 60 w 62"/>
                <a:gd name="T63" fmla="*/ 7 h 65"/>
                <a:gd name="T64" fmla="*/ 54 w 62"/>
                <a:gd name="T65" fmla="*/ 4 h 65"/>
                <a:gd name="T66" fmla="*/ 49 w 62"/>
                <a:gd name="T67" fmla="*/ 0 h 65"/>
                <a:gd name="T68" fmla="*/ 46 w 62"/>
                <a:gd name="T69" fmla="*/ 0 h 65"/>
                <a:gd name="T70" fmla="*/ 40 w 62"/>
                <a:gd name="T71" fmla="*/ 4 h 65"/>
                <a:gd name="T72" fmla="*/ 38 w 62"/>
                <a:gd name="T73" fmla="*/ 4 h 65"/>
                <a:gd name="T74" fmla="*/ 35 w 62"/>
                <a:gd name="T75" fmla="*/ 11 h 65"/>
                <a:gd name="T76" fmla="*/ 33 w 62"/>
                <a:gd name="T77" fmla="*/ 14 h 65"/>
                <a:gd name="T78" fmla="*/ 35 w 62"/>
                <a:gd name="T79" fmla="*/ 18 h 65"/>
                <a:gd name="T80" fmla="*/ 37 w 62"/>
                <a:gd name="T81" fmla="*/ 24 h 65"/>
                <a:gd name="T82" fmla="*/ 40 w 62"/>
                <a:gd name="T83" fmla="*/ 25 h 65"/>
                <a:gd name="T84" fmla="*/ 46 w 62"/>
                <a:gd name="T85" fmla="*/ 28 h 65"/>
                <a:gd name="T86" fmla="*/ 49 w 62"/>
                <a:gd name="T87" fmla="*/ 29 h 65"/>
                <a:gd name="T88" fmla="*/ 54 w 62"/>
                <a:gd name="T89" fmla="*/ 24 h 65"/>
                <a:gd name="T90" fmla="*/ 57 w 62"/>
                <a:gd name="T91" fmla="*/ 24 h 65"/>
                <a:gd name="T92" fmla="*/ 59 w 62"/>
                <a:gd name="T93" fmla="*/ 18 h 65"/>
                <a:gd name="T94" fmla="*/ 61 w 62"/>
                <a:gd name="T95" fmla="*/ 12 h 65"/>
                <a:gd name="T96" fmla="*/ 52 w 62"/>
                <a:gd name="T97" fmla="*/ 22 h 65"/>
                <a:gd name="T98" fmla="*/ 43 w 62"/>
                <a:gd name="T99" fmla="*/ 25 h 65"/>
                <a:gd name="T100" fmla="*/ 36 w 62"/>
                <a:gd name="T101" fmla="*/ 15 h 65"/>
                <a:gd name="T102" fmla="*/ 38 w 62"/>
                <a:gd name="T103" fmla="*/ 7 h 65"/>
                <a:gd name="T104" fmla="*/ 50 w 62"/>
                <a:gd name="T105" fmla="*/ 3 h 65"/>
                <a:gd name="T106" fmla="*/ 56 w 62"/>
                <a:gd name="T107" fmla="*/ 11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2" h="65">
                  <a:moveTo>
                    <a:pt x="22" y="32"/>
                  </a:moveTo>
                  <a:cubicBezTo>
                    <a:pt x="15" y="32"/>
                    <a:pt x="11" y="37"/>
                    <a:pt x="11" y="43"/>
                  </a:cubicBezTo>
                  <a:cubicBezTo>
                    <a:pt x="11" y="49"/>
                    <a:pt x="15" y="54"/>
                    <a:pt x="22" y="54"/>
                  </a:cubicBezTo>
                  <a:cubicBezTo>
                    <a:pt x="28" y="54"/>
                    <a:pt x="33" y="49"/>
                    <a:pt x="33" y="43"/>
                  </a:cubicBezTo>
                  <a:cubicBezTo>
                    <a:pt x="33" y="37"/>
                    <a:pt x="28" y="32"/>
                    <a:pt x="22" y="32"/>
                  </a:cubicBezTo>
                  <a:close/>
                  <a:moveTo>
                    <a:pt x="22" y="52"/>
                  </a:moveTo>
                  <a:cubicBezTo>
                    <a:pt x="17" y="52"/>
                    <a:pt x="13" y="48"/>
                    <a:pt x="13" y="43"/>
                  </a:cubicBezTo>
                  <a:cubicBezTo>
                    <a:pt x="13" y="38"/>
                    <a:pt x="17" y="34"/>
                    <a:pt x="22" y="34"/>
                  </a:cubicBezTo>
                  <a:cubicBezTo>
                    <a:pt x="27" y="34"/>
                    <a:pt x="31" y="38"/>
                    <a:pt x="31" y="43"/>
                  </a:cubicBezTo>
                  <a:cubicBezTo>
                    <a:pt x="31" y="48"/>
                    <a:pt x="27" y="52"/>
                    <a:pt x="22" y="52"/>
                  </a:cubicBezTo>
                  <a:close/>
                  <a:moveTo>
                    <a:pt x="26" y="43"/>
                  </a:moveTo>
                  <a:cubicBezTo>
                    <a:pt x="26" y="45"/>
                    <a:pt x="24" y="47"/>
                    <a:pt x="22" y="47"/>
                  </a:cubicBezTo>
                  <a:cubicBezTo>
                    <a:pt x="19" y="47"/>
                    <a:pt x="17" y="45"/>
                    <a:pt x="17" y="43"/>
                  </a:cubicBezTo>
                  <a:cubicBezTo>
                    <a:pt x="17" y="40"/>
                    <a:pt x="19" y="38"/>
                    <a:pt x="22" y="38"/>
                  </a:cubicBezTo>
                  <a:cubicBezTo>
                    <a:pt x="24" y="38"/>
                    <a:pt x="26" y="40"/>
                    <a:pt x="26" y="43"/>
                  </a:cubicBezTo>
                  <a:close/>
                  <a:moveTo>
                    <a:pt x="47" y="7"/>
                  </a:moveTo>
                  <a:cubicBezTo>
                    <a:pt x="43" y="7"/>
                    <a:pt x="40" y="10"/>
                    <a:pt x="40" y="14"/>
                  </a:cubicBezTo>
                  <a:cubicBezTo>
                    <a:pt x="40" y="18"/>
                    <a:pt x="43" y="21"/>
                    <a:pt x="47" y="21"/>
                  </a:cubicBezTo>
                  <a:cubicBezTo>
                    <a:pt x="51" y="21"/>
                    <a:pt x="54" y="18"/>
                    <a:pt x="54" y="14"/>
                  </a:cubicBezTo>
                  <a:cubicBezTo>
                    <a:pt x="54" y="10"/>
                    <a:pt x="51" y="7"/>
                    <a:pt x="47" y="7"/>
                  </a:cubicBezTo>
                  <a:close/>
                  <a:moveTo>
                    <a:pt x="47" y="19"/>
                  </a:moveTo>
                  <a:cubicBezTo>
                    <a:pt x="44" y="19"/>
                    <a:pt x="42" y="17"/>
                    <a:pt x="42" y="14"/>
                  </a:cubicBezTo>
                  <a:cubicBezTo>
                    <a:pt x="42" y="12"/>
                    <a:pt x="44" y="9"/>
                    <a:pt x="47" y="9"/>
                  </a:cubicBezTo>
                  <a:cubicBezTo>
                    <a:pt x="49" y="9"/>
                    <a:pt x="52" y="12"/>
                    <a:pt x="52" y="14"/>
                  </a:cubicBezTo>
                  <a:cubicBezTo>
                    <a:pt x="52" y="17"/>
                    <a:pt x="49" y="19"/>
                    <a:pt x="47" y="19"/>
                  </a:cubicBezTo>
                  <a:close/>
                  <a:moveTo>
                    <a:pt x="43" y="39"/>
                  </a:moveTo>
                  <a:cubicBezTo>
                    <a:pt x="43" y="38"/>
                    <a:pt x="42" y="38"/>
                    <a:pt x="42" y="38"/>
                  </a:cubicBezTo>
                  <a:cubicBezTo>
                    <a:pt x="42" y="38"/>
                    <a:pt x="42" y="38"/>
                    <a:pt x="41" y="38"/>
                  </a:cubicBezTo>
                  <a:cubicBezTo>
                    <a:pt x="41" y="38"/>
                    <a:pt x="41" y="38"/>
                    <a:pt x="41" y="38"/>
                  </a:cubicBezTo>
                  <a:cubicBezTo>
                    <a:pt x="40" y="38"/>
                    <a:pt x="40" y="38"/>
                    <a:pt x="40" y="37"/>
                  </a:cubicBezTo>
                  <a:cubicBezTo>
                    <a:pt x="39" y="36"/>
                    <a:pt x="40" y="36"/>
                    <a:pt x="40" y="35"/>
                  </a:cubicBezTo>
                  <a:cubicBezTo>
                    <a:pt x="41" y="35"/>
                    <a:pt x="41" y="35"/>
                    <a:pt x="42" y="34"/>
                  </a:cubicBezTo>
                  <a:cubicBezTo>
                    <a:pt x="42" y="33"/>
                    <a:pt x="42" y="33"/>
                    <a:pt x="41" y="32"/>
                  </a:cubicBezTo>
                  <a:cubicBezTo>
                    <a:pt x="40" y="31"/>
                    <a:pt x="39" y="29"/>
                    <a:pt x="38" y="28"/>
                  </a:cubicBezTo>
                  <a:cubicBezTo>
                    <a:pt x="38" y="27"/>
                    <a:pt x="37" y="27"/>
                    <a:pt x="36" y="27"/>
                  </a:cubicBezTo>
                  <a:cubicBezTo>
                    <a:pt x="36" y="27"/>
                    <a:pt x="36" y="27"/>
                    <a:pt x="36" y="27"/>
                  </a:cubicBezTo>
                  <a:cubicBezTo>
                    <a:pt x="36" y="27"/>
                    <a:pt x="35" y="27"/>
                    <a:pt x="35" y="28"/>
                  </a:cubicBezTo>
                  <a:cubicBezTo>
                    <a:pt x="35" y="28"/>
                    <a:pt x="34" y="28"/>
                    <a:pt x="34" y="28"/>
                  </a:cubicBezTo>
                  <a:cubicBezTo>
                    <a:pt x="33" y="28"/>
                    <a:pt x="33" y="28"/>
                    <a:pt x="33" y="28"/>
                  </a:cubicBezTo>
                  <a:cubicBezTo>
                    <a:pt x="32" y="27"/>
                    <a:pt x="32" y="27"/>
                    <a:pt x="32" y="26"/>
                  </a:cubicBezTo>
                  <a:cubicBezTo>
                    <a:pt x="33" y="25"/>
                    <a:pt x="33" y="25"/>
                    <a:pt x="33" y="24"/>
                  </a:cubicBezTo>
                  <a:cubicBezTo>
                    <a:pt x="32" y="24"/>
                    <a:pt x="32" y="23"/>
                    <a:pt x="32" y="23"/>
                  </a:cubicBezTo>
                  <a:cubicBezTo>
                    <a:pt x="30" y="22"/>
                    <a:pt x="28" y="22"/>
                    <a:pt x="26" y="21"/>
                  </a:cubicBezTo>
                  <a:cubicBezTo>
                    <a:pt x="26" y="21"/>
                    <a:pt x="26" y="21"/>
                    <a:pt x="26" y="21"/>
                  </a:cubicBezTo>
                  <a:cubicBezTo>
                    <a:pt x="25" y="21"/>
                    <a:pt x="25" y="21"/>
                    <a:pt x="24" y="22"/>
                  </a:cubicBezTo>
                  <a:cubicBezTo>
                    <a:pt x="24" y="22"/>
                    <a:pt x="24" y="22"/>
                    <a:pt x="24" y="23"/>
                  </a:cubicBezTo>
                  <a:cubicBezTo>
                    <a:pt x="24" y="24"/>
                    <a:pt x="23" y="24"/>
                    <a:pt x="22" y="24"/>
                  </a:cubicBezTo>
                  <a:cubicBezTo>
                    <a:pt x="21" y="24"/>
                    <a:pt x="20" y="24"/>
                    <a:pt x="20" y="23"/>
                  </a:cubicBezTo>
                  <a:cubicBezTo>
                    <a:pt x="20" y="22"/>
                    <a:pt x="20" y="22"/>
                    <a:pt x="20" y="22"/>
                  </a:cubicBezTo>
                  <a:cubicBezTo>
                    <a:pt x="19" y="21"/>
                    <a:pt x="19" y="21"/>
                    <a:pt x="18" y="21"/>
                  </a:cubicBezTo>
                  <a:cubicBezTo>
                    <a:pt x="18" y="21"/>
                    <a:pt x="18" y="21"/>
                    <a:pt x="18" y="21"/>
                  </a:cubicBezTo>
                  <a:cubicBezTo>
                    <a:pt x="16" y="22"/>
                    <a:pt x="14" y="22"/>
                    <a:pt x="12" y="23"/>
                  </a:cubicBezTo>
                  <a:cubicBezTo>
                    <a:pt x="12" y="23"/>
                    <a:pt x="12" y="24"/>
                    <a:pt x="11" y="24"/>
                  </a:cubicBezTo>
                  <a:cubicBezTo>
                    <a:pt x="11" y="25"/>
                    <a:pt x="11" y="25"/>
                    <a:pt x="12" y="26"/>
                  </a:cubicBezTo>
                  <a:cubicBezTo>
                    <a:pt x="12" y="27"/>
                    <a:pt x="12" y="27"/>
                    <a:pt x="11" y="28"/>
                  </a:cubicBezTo>
                  <a:cubicBezTo>
                    <a:pt x="11" y="28"/>
                    <a:pt x="11" y="28"/>
                    <a:pt x="10" y="28"/>
                  </a:cubicBezTo>
                  <a:cubicBezTo>
                    <a:pt x="10" y="28"/>
                    <a:pt x="9" y="28"/>
                    <a:pt x="9" y="28"/>
                  </a:cubicBezTo>
                  <a:cubicBezTo>
                    <a:pt x="9" y="27"/>
                    <a:pt x="8" y="27"/>
                    <a:pt x="8" y="27"/>
                  </a:cubicBezTo>
                  <a:cubicBezTo>
                    <a:pt x="8" y="27"/>
                    <a:pt x="8" y="27"/>
                    <a:pt x="8" y="27"/>
                  </a:cubicBezTo>
                  <a:cubicBezTo>
                    <a:pt x="7" y="27"/>
                    <a:pt x="6" y="27"/>
                    <a:pt x="6" y="28"/>
                  </a:cubicBezTo>
                  <a:cubicBezTo>
                    <a:pt x="5" y="29"/>
                    <a:pt x="4" y="31"/>
                    <a:pt x="3" y="32"/>
                  </a:cubicBezTo>
                  <a:cubicBezTo>
                    <a:pt x="2" y="33"/>
                    <a:pt x="2" y="33"/>
                    <a:pt x="2" y="34"/>
                  </a:cubicBezTo>
                  <a:cubicBezTo>
                    <a:pt x="3" y="35"/>
                    <a:pt x="3" y="35"/>
                    <a:pt x="4" y="35"/>
                  </a:cubicBezTo>
                  <a:cubicBezTo>
                    <a:pt x="4" y="36"/>
                    <a:pt x="5" y="36"/>
                    <a:pt x="4" y="37"/>
                  </a:cubicBezTo>
                  <a:cubicBezTo>
                    <a:pt x="4" y="38"/>
                    <a:pt x="4" y="38"/>
                    <a:pt x="3" y="38"/>
                  </a:cubicBezTo>
                  <a:cubicBezTo>
                    <a:pt x="3" y="38"/>
                    <a:pt x="3" y="38"/>
                    <a:pt x="3" y="38"/>
                  </a:cubicBezTo>
                  <a:cubicBezTo>
                    <a:pt x="2" y="38"/>
                    <a:pt x="2" y="38"/>
                    <a:pt x="2" y="38"/>
                  </a:cubicBezTo>
                  <a:cubicBezTo>
                    <a:pt x="2" y="38"/>
                    <a:pt x="1" y="38"/>
                    <a:pt x="1" y="39"/>
                  </a:cubicBezTo>
                  <a:cubicBezTo>
                    <a:pt x="1" y="39"/>
                    <a:pt x="0" y="39"/>
                    <a:pt x="0" y="40"/>
                  </a:cubicBezTo>
                  <a:cubicBezTo>
                    <a:pt x="0" y="41"/>
                    <a:pt x="0" y="42"/>
                    <a:pt x="0" y="43"/>
                  </a:cubicBezTo>
                  <a:cubicBezTo>
                    <a:pt x="0" y="44"/>
                    <a:pt x="0" y="45"/>
                    <a:pt x="0" y="46"/>
                  </a:cubicBezTo>
                  <a:cubicBezTo>
                    <a:pt x="0" y="46"/>
                    <a:pt x="1" y="47"/>
                    <a:pt x="1" y="47"/>
                  </a:cubicBezTo>
                  <a:cubicBezTo>
                    <a:pt x="1" y="47"/>
                    <a:pt x="2" y="48"/>
                    <a:pt x="2" y="48"/>
                  </a:cubicBezTo>
                  <a:cubicBezTo>
                    <a:pt x="2" y="48"/>
                    <a:pt x="2" y="48"/>
                    <a:pt x="3" y="47"/>
                  </a:cubicBezTo>
                  <a:cubicBezTo>
                    <a:pt x="3" y="47"/>
                    <a:pt x="3" y="47"/>
                    <a:pt x="3" y="47"/>
                  </a:cubicBezTo>
                  <a:cubicBezTo>
                    <a:pt x="4" y="47"/>
                    <a:pt x="4" y="48"/>
                    <a:pt x="4" y="49"/>
                  </a:cubicBezTo>
                  <a:cubicBezTo>
                    <a:pt x="5" y="49"/>
                    <a:pt x="4" y="50"/>
                    <a:pt x="4" y="51"/>
                  </a:cubicBezTo>
                  <a:cubicBezTo>
                    <a:pt x="3" y="51"/>
                    <a:pt x="3" y="51"/>
                    <a:pt x="2" y="52"/>
                  </a:cubicBezTo>
                  <a:cubicBezTo>
                    <a:pt x="2" y="52"/>
                    <a:pt x="2" y="53"/>
                    <a:pt x="3" y="53"/>
                  </a:cubicBezTo>
                  <a:cubicBezTo>
                    <a:pt x="4" y="55"/>
                    <a:pt x="5" y="57"/>
                    <a:pt x="6" y="58"/>
                  </a:cubicBezTo>
                  <a:cubicBezTo>
                    <a:pt x="6" y="58"/>
                    <a:pt x="7" y="59"/>
                    <a:pt x="8" y="59"/>
                  </a:cubicBezTo>
                  <a:cubicBezTo>
                    <a:pt x="8" y="59"/>
                    <a:pt x="8" y="59"/>
                    <a:pt x="8" y="59"/>
                  </a:cubicBezTo>
                  <a:cubicBezTo>
                    <a:pt x="8" y="59"/>
                    <a:pt x="9" y="58"/>
                    <a:pt x="9" y="58"/>
                  </a:cubicBezTo>
                  <a:cubicBezTo>
                    <a:pt x="9" y="58"/>
                    <a:pt x="10" y="57"/>
                    <a:pt x="10" y="57"/>
                  </a:cubicBezTo>
                  <a:cubicBezTo>
                    <a:pt x="11" y="57"/>
                    <a:pt x="11" y="58"/>
                    <a:pt x="11" y="58"/>
                  </a:cubicBezTo>
                  <a:cubicBezTo>
                    <a:pt x="12" y="58"/>
                    <a:pt x="12" y="59"/>
                    <a:pt x="12" y="60"/>
                  </a:cubicBezTo>
                  <a:cubicBezTo>
                    <a:pt x="11" y="60"/>
                    <a:pt x="11" y="61"/>
                    <a:pt x="11" y="61"/>
                  </a:cubicBezTo>
                  <a:cubicBezTo>
                    <a:pt x="12" y="62"/>
                    <a:pt x="12" y="62"/>
                    <a:pt x="12" y="63"/>
                  </a:cubicBezTo>
                  <a:cubicBezTo>
                    <a:pt x="14" y="64"/>
                    <a:pt x="16" y="64"/>
                    <a:pt x="18" y="65"/>
                  </a:cubicBezTo>
                  <a:cubicBezTo>
                    <a:pt x="18" y="65"/>
                    <a:pt x="18" y="65"/>
                    <a:pt x="18" y="65"/>
                  </a:cubicBezTo>
                  <a:cubicBezTo>
                    <a:pt x="19" y="65"/>
                    <a:pt x="19" y="64"/>
                    <a:pt x="20" y="64"/>
                  </a:cubicBezTo>
                  <a:cubicBezTo>
                    <a:pt x="20" y="64"/>
                    <a:pt x="20" y="63"/>
                    <a:pt x="20" y="63"/>
                  </a:cubicBezTo>
                  <a:cubicBezTo>
                    <a:pt x="20" y="62"/>
                    <a:pt x="21" y="61"/>
                    <a:pt x="22" y="61"/>
                  </a:cubicBezTo>
                  <a:cubicBezTo>
                    <a:pt x="23" y="61"/>
                    <a:pt x="24" y="62"/>
                    <a:pt x="24" y="63"/>
                  </a:cubicBezTo>
                  <a:cubicBezTo>
                    <a:pt x="24" y="63"/>
                    <a:pt x="24" y="64"/>
                    <a:pt x="24" y="64"/>
                  </a:cubicBezTo>
                  <a:cubicBezTo>
                    <a:pt x="25" y="64"/>
                    <a:pt x="25" y="65"/>
                    <a:pt x="26" y="65"/>
                  </a:cubicBezTo>
                  <a:cubicBezTo>
                    <a:pt x="26" y="65"/>
                    <a:pt x="26" y="65"/>
                    <a:pt x="26" y="65"/>
                  </a:cubicBezTo>
                  <a:cubicBezTo>
                    <a:pt x="28" y="64"/>
                    <a:pt x="30" y="64"/>
                    <a:pt x="32" y="63"/>
                  </a:cubicBezTo>
                  <a:cubicBezTo>
                    <a:pt x="32" y="62"/>
                    <a:pt x="32" y="62"/>
                    <a:pt x="33" y="61"/>
                  </a:cubicBezTo>
                  <a:cubicBezTo>
                    <a:pt x="33" y="61"/>
                    <a:pt x="33" y="60"/>
                    <a:pt x="32" y="60"/>
                  </a:cubicBezTo>
                  <a:cubicBezTo>
                    <a:pt x="32" y="59"/>
                    <a:pt x="32" y="58"/>
                    <a:pt x="33" y="58"/>
                  </a:cubicBezTo>
                  <a:cubicBezTo>
                    <a:pt x="33" y="58"/>
                    <a:pt x="33" y="57"/>
                    <a:pt x="34" y="57"/>
                  </a:cubicBezTo>
                  <a:cubicBezTo>
                    <a:pt x="34" y="57"/>
                    <a:pt x="35" y="58"/>
                    <a:pt x="35" y="58"/>
                  </a:cubicBezTo>
                  <a:cubicBezTo>
                    <a:pt x="35" y="58"/>
                    <a:pt x="36" y="59"/>
                    <a:pt x="36" y="59"/>
                  </a:cubicBezTo>
                  <a:cubicBezTo>
                    <a:pt x="36" y="59"/>
                    <a:pt x="36" y="59"/>
                    <a:pt x="36" y="59"/>
                  </a:cubicBezTo>
                  <a:cubicBezTo>
                    <a:pt x="37" y="59"/>
                    <a:pt x="38" y="58"/>
                    <a:pt x="38" y="58"/>
                  </a:cubicBezTo>
                  <a:cubicBezTo>
                    <a:pt x="39" y="57"/>
                    <a:pt x="40" y="55"/>
                    <a:pt x="41" y="53"/>
                  </a:cubicBezTo>
                  <a:cubicBezTo>
                    <a:pt x="42" y="53"/>
                    <a:pt x="42" y="52"/>
                    <a:pt x="42" y="52"/>
                  </a:cubicBezTo>
                  <a:cubicBezTo>
                    <a:pt x="41" y="51"/>
                    <a:pt x="41" y="51"/>
                    <a:pt x="40" y="51"/>
                  </a:cubicBezTo>
                  <a:cubicBezTo>
                    <a:pt x="40" y="50"/>
                    <a:pt x="39" y="49"/>
                    <a:pt x="40" y="49"/>
                  </a:cubicBezTo>
                  <a:cubicBezTo>
                    <a:pt x="40" y="48"/>
                    <a:pt x="40" y="47"/>
                    <a:pt x="41" y="47"/>
                  </a:cubicBezTo>
                  <a:cubicBezTo>
                    <a:pt x="41" y="47"/>
                    <a:pt x="41" y="47"/>
                    <a:pt x="41" y="47"/>
                  </a:cubicBezTo>
                  <a:cubicBezTo>
                    <a:pt x="42" y="48"/>
                    <a:pt x="42" y="48"/>
                    <a:pt x="42" y="48"/>
                  </a:cubicBezTo>
                  <a:cubicBezTo>
                    <a:pt x="42" y="48"/>
                    <a:pt x="43" y="47"/>
                    <a:pt x="43" y="47"/>
                  </a:cubicBezTo>
                  <a:cubicBezTo>
                    <a:pt x="43" y="47"/>
                    <a:pt x="44" y="46"/>
                    <a:pt x="44" y="46"/>
                  </a:cubicBezTo>
                  <a:cubicBezTo>
                    <a:pt x="44" y="45"/>
                    <a:pt x="44" y="44"/>
                    <a:pt x="44" y="43"/>
                  </a:cubicBezTo>
                  <a:cubicBezTo>
                    <a:pt x="44" y="42"/>
                    <a:pt x="44" y="41"/>
                    <a:pt x="44" y="40"/>
                  </a:cubicBezTo>
                  <a:cubicBezTo>
                    <a:pt x="44" y="39"/>
                    <a:pt x="43" y="39"/>
                    <a:pt x="43" y="39"/>
                  </a:cubicBezTo>
                  <a:close/>
                  <a:moveTo>
                    <a:pt x="37" y="48"/>
                  </a:moveTo>
                  <a:cubicBezTo>
                    <a:pt x="36" y="50"/>
                    <a:pt x="37" y="52"/>
                    <a:pt x="38" y="53"/>
                  </a:cubicBezTo>
                  <a:cubicBezTo>
                    <a:pt x="38" y="54"/>
                    <a:pt x="37" y="54"/>
                    <a:pt x="36" y="55"/>
                  </a:cubicBezTo>
                  <a:cubicBezTo>
                    <a:pt x="35" y="54"/>
                    <a:pt x="33" y="54"/>
                    <a:pt x="31" y="55"/>
                  </a:cubicBezTo>
                  <a:cubicBezTo>
                    <a:pt x="29" y="57"/>
                    <a:pt x="29" y="59"/>
                    <a:pt x="29" y="60"/>
                  </a:cubicBezTo>
                  <a:cubicBezTo>
                    <a:pt x="28" y="61"/>
                    <a:pt x="27" y="61"/>
                    <a:pt x="26" y="61"/>
                  </a:cubicBezTo>
                  <a:cubicBezTo>
                    <a:pt x="26" y="60"/>
                    <a:pt x="24" y="58"/>
                    <a:pt x="22" y="58"/>
                  </a:cubicBezTo>
                  <a:cubicBezTo>
                    <a:pt x="20" y="58"/>
                    <a:pt x="18" y="60"/>
                    <a:pt x="18" y="61"/>
                  </a:cubicBezTo>
                  <a:cubicBezTo>
                    <a:pt x="17" y="61"/>
                    <a:pt x="16" y="61"/>
                    <a:pt x="15" y="60"/>
                  </a:cubicBezTo>
                  <a:cubicBezTo>
                    <a:pt x="15" y="59"/>
                    <a:pt x="15" y="57"/>
                    <a:pt x="13" y="55"/>
                  </a:cubicBezTo>
                  <a:cubicBezTo>
                    <a:pt x="11" y="54"/>
                    <a:pt x="9" y="54"/>
                    <a:pt x="8" y="55"/>
                  </a:cubicBezTo>
                  <a:cubicBezTo>
                    <a:pt x="7" y="54"/>
                    <a:pt x="6" y="54"/>
                    <a:pt x="6" y="53"/>
                  </a:cubicBezTo>
                  <a:cubicBezTo>
                    <a:pt x="7" y="52"/>
                    <a:pt x="8" y="50"/>
                    <a:pt x="7" y="48"/>
                  </a:cubicBezTo>
                  <a:cubicBezTo>
                    <a:pt x="7" y="46"/>
                    <a:pt x="5" y="44"/>
                    <a:pt x="3" y="44"/>
                  </a:cubicBezTo>
                  <a:cubicBezTo>
                    <a:pt x="3" y="44"/>
                    <a:pt x="3" y="43"/>
                    <a:pt x="3" y="43"/>
                  </a:cubicBezTo>
                  <a:cubicBezTo>
                    <a:pt x="3" y="42"/>
                    <a:pt x="3" y="42"/>
                    <a:pt x="3" y="41"/>
                  </a:cubicBezTo>
                  <a:cubicBezTo>
                    <a:pt x="5" y="41"/>
                    <a:pt x="7" y="40"/>
                    <a:pt x="7" y="38"/>
                  </a:cubicBezTo>
                  <a:cubicBezTo>
                    <a:pt x="8" y="36"/>
                    <a:pt x="7" y="34"/>
                    <a:pt x="6" y="33"/>
                  </a:cubicBezTo>
                  <a:cubicBezTo>
                    <a:pt x="6" y="32"/>
                    <a:pt x="7" y="31"/>
                    <a:pt x="8" y="30"/>
                  </a:cubicBezTo>
                  <a:cubicBezTo>
                    <a:pt x="9" y="32"/>
                    <a:pt x="11" y="32"/>
                    <a:pt x="13" y="30"/>
                  </a:cubicBezTo>
                  <a:cubicBezTo>
                    <a:pt x="15" y="29"/>
                    <a:pt x="15" y="27"/>
                    <a:pt x="15" y="25"/>
                  </a:cubicBezTo>
                  <a:cubicBezTo>
                    <a:pt x="16" y="25"/>
                    <a:pt x="17" y="25"/>
                    <a:pt x="18" y="24"/>
                  </a:cubicBezTo>
                  <a:cubicBezTo>
                    <a:pt x="18" y="26"/>
                    <a:pt x="20" y="27"/>
                    <a:pt x="22" y="27"/>
                  </a:cubicBezTo>
                  <a:cubicBezTo>
                    <a:pt x="24" y="27"/>
                    <a:pt x="26" y="26"/>
                    <a:pt x="26" y="24"/>
                  </a:cubicBezTo>
                  <a:cubicBezTo>
                    <a:pt x="27" y="25"/>
                    <a:pt x="28" y="25"/>
                    <a:pt x="29" y="25"/>
                  </a:cubicBezTo>
                  <a:cubicBezTo>
                    <a:pt x="29" y="27"/>
                    <a:pt x="29" y="29"/>
                    <a:pt x="31" y="30"/>
                  </a:cubicBezTo>
                  <a:cubicBezTo>
                    <a:pt x="33" y="32"/>
                    <a:pt x="35" y="32"/>
                    <a:pt x="36" y="30"/>
                  </a:cubicBezTo>
                  <a:cubicBezTo>
                    <a:pt x="37" y="31"/>
                    <a:pt x="38" y="32"/>
                    <a:pt x="38" y="33"/>
                  </a:cubicBezTo>
                  <a:cubicBezTo>
                    <a:pt x="37" y="34"/>
                    <a:pt x="36" y="36"/>
                    <a:pt x="37" y="38"/>
                  </a:cubicBezTo>
                  <a:cubicBezTo>
                    <a:pt x="37" y="40"/>
                    <a:pt x="39" y="41"/>
                    <a:pt x="41" y="41"/>
                  </a:cubicBezTo>
                  <a:cubicBezTo>
                    <a:pt x="41" y="42"/>
                    <a:pt x="41" y="42"/>
                    <a:pt x="41" y="43"/>
                  </a:cubicBezTo>
                  <a:cubicBezTo>
                    <a:pt x="41" y="43"/>
                    <a:pt x="41" y="44"/>
                    <a:pt x="41" y="44"/>
                  </a:cubicBezTo>
                  <a:cubicBezTo>
                    <a:pt x="39" y="44"/>
                    <a:pt x="37" y="46"/>
                    <a:pt x="37" y="48"/>
                  </a:cubicBezTo>
                  <a:close/>
                  <a:moveTo>
                    <a:pt x="61" y="12"/>
                  </a:moveTo>
                  <a:cubicBezTo>
                    <a:pt x="61" y="12"/>
                    <a:pt x="61" y="11"/>
                    <a:pt x="61" y="11"/>
                  </a:cubicBezTo>
                  <a:cubicBezTo>
                    <a:pt x="60" y="11"/>
                    <a:pt x="60" y="11"/>
                    <a:pt x="59" y="11"/>
                  </a:cubicBezTo>
                  <a:cubicBezTo>
                    <a:pt x="59" y="11"/>
                    <a:pt x="59" y="11"/>
                    <a:pt x="59" y="11"/>
                  </a:cubicBezTo>
                  <a:cubicBezTo>
                    <a:pt x="59" y="11"/>
                    <a:pt x="59" y="11"/>
                    <a:pt x="59" y="11"/>
                  </a:cubicBezTo>
                  <a:cubicBezTo>
                    <a:pt x="59" y="11"/>
                    <a:pt x="59" y="11"/>
                    <a:pt x="59" y="11"/>
                  </a:cubicBezTo>
                  <a:cubicBezTo>
                    <a:pt x="59" y="10"/>
                    <a:pt x="59" y="10"/>
                    <a:pt x="59" y="10"/>
                  </a:cubicBezTo>
                  <a:cubicBezTo>
                    <a:pt x="59" y="10"/>
                    <a:pt x="60" y="10"/>
                    <a:pt x="60" y="9"/>
                  </a:cubicBezTo>
                  <a:cubicBezTo>
                    <a:pt x="60" y="9"/>
                    <a:pt x="60" y="8"/>
                    <a:pt x="60" y="7"/>
                  </a:cubicBezTo>
                  <a:cubicBezTo>
                    <a:pt x="59" y="6"/>
                    <a:pt x="58" y="5"/>
                    <a:pt x="57" y="4"/>
                  </a:cubicBezTo>
                  <a:cubicBezTo>
                    <a:pt x="57" y="4"/>
                    <a:pt x="57" y="4"/>
                    <a:pt x="56" y="4"/>
                  </a:cubicBezTo>
                  <a:cubicBezTo>
                    <a:pt x="56" y="4"/>
                    <a:pt x="56" y="4"/>
                    <a:pt x="56" y="4"/>
                  </a:cubicBezTo>
                  <a:cubicBezTo>
                    <a:pt x="55" y="4"/>
                    <a:pt x="55" y="4"/>
                    <a:pt x="55" y="4"/>
                  </a:cubicBezTo>
                  <a:cubicBezTo>
                    <a:pt x="54" y="4"/>
                    <a:pt x="54" y="4"/>
                    <a:pt x="54" y="4"/>
                  </a:cubicBezTo>
                  <a:cubicBezTo>
                    <a:pt x="54" y="4"/>
                    <a:pt x="54" y="4"/>
                    <a:pt x="54" y="4"/>
                  </a:cubicBezTo>
                  <a:cubicBezTo>
                    <a:pt x="54" y="4"/>
                    <a:pt x="55" y="3"/>
                    <a:pt x="54" y="2"/>
                  </a:cubicBezTo>
                  <a:cubicBezTo>
                    <a:pt x="54" y="2"/>
                    <a:pt x="54" y="1"/>
                    <a:pt x="53" y="1"/>
                  </a:cubicBezTo>
                  <a:cubicBezTo>
                    <a:pt x="52" y="1"/>
                    <a:pt x="51" y="0"/>
                    <a:pt x="50" y="0"/>
                  </a:cubicBezTo>
                  <a:cubicBezTo>
                    <a:pt x="49" y="0"/>
                    <a:pt x="49" y="0"/>
                    <a:pt x="49" y="0"/>
                  </a:cubicBezTo>
                  <a:cubicBezTo>
                    <a:pt x="49" y="0"/>
                    <a:pt x="48" y="0"/>
                    <a:pt x="48" y="0"/>
                  </a:cubicBezTo>
                  <a:cubicBezTo>
                    <a:pt x="48" y="1"/>
                    <a:pt x="47" y="1"/>
                    <a:pt x="47" y="2"/>
                  </a:cubicBezTo>
                  <a:cubicBezTo>
                    <a:pt x="47" y="2"/>
                    <a:pt x="47" y="2"/>
                    <a:pt x="47" y="2"/>
                  </a:cubicBezTo>
                  <a:cubicBezTo>
                    <a:pt x="47" y="2"/>
                    <a:pt x="47" y="2"/>
                    <a:pt x="47" y="2"/>
                  </a:cubicBezTo>
                  <a:cubicBezTo>
                    <a:pt x="47" y="1"/>
                    <a:pt x="46" y="1"/>
                    <a:pt x="46" y="0"/>
                  </a:cubicBezTo>
                  <a:cubicBezTo>
                    <a:pt x="46" y="0"/>
                    <a:pt x="45" y="0"/>
                    <a:pt x="45" y="0"/>
                  </a:cubicBezTo>
                  <a:cubicBezTo>
                    <a:pt x="45" y="0"/>
                    <a:pt x="45" y="0"/>
                    <a:pt x="44" y="0"/>
                  </a:cubicBezTo>
                  <a:cubicBezTo>
                    <a:pt x="43" y="0"/>
                    <a:pt x="42" y="1"/>
                    <a:pt x="41" y="1"/>
                  </a:cubicBezTo>
                  <a:cubicBezTo>
                    <a:pt x="40" y="1"/>
                    <a:pt x="40" y="2"/>
                    <a:pt x="40" y="2"/>
                  </a:cubicBezTo>
                  <a:cubicBezTo>
                    <a:pt x="40" y="3"/>
                    <a:pt x="40" y="4"/>
                    <a:pt x="40" y="4"/>
                  </a:cubicBezTo>
                  <a:cubicBezTo>
                    <a:pt x="40" y="4"/>
                    <a:pt x="40" y="4"/>
                    <a:pt x="40" y="4"/>
                  </a:cubicBezTo>
                  <a:cubicBezTo>
                    <a:pt x="40" y="4"/>
                    <a:pt x="40" y="4"/>
                    <a:pt x="40" y="4"/>
                  </a:cubicBezTo>
                  <a:cubicBezTo>
                    <a:pt x="40" y="4"/>
                    <a:pt x="40" y="4"/>
                    <a:pt x="39" y="4"/>
                  </a:cubicBezTo>
                  <a:cubicBezTo>
                    <a:pt x="39" y="4"/>
                    <a:pt x="39" y="4"/>
                    <a:pt x="38" y="4"/>
                  </a:cubicBezTo>
                  <a:cubicBezTo>
                    <a:pt x="38" y="4"/>
                    <a:pt x="38" y="4"/>
                    <a:pt x="38" y="4"/>
                  </a:cubicBezTo>
                  <a:cubicBezTo>
                    <a:pt x="37" y="4"/>
                    <a:pt x="37" y="4"/>
                    <a:pt x="37" y="4"/>
                  </a:cubicBezTo>
                  <a:cubicBezTo>
                    <a:pt x="36" y="5"/>
                    <a:pt x="35" y="6"/>
                    <a:pt x="34" y="7"/>
                  </a:cubicBezTo>
                  <a:cubicBezTo>
                    <a:pt x="34" y="8"/>
                    <a:pt x="34" y="9"/>
                    <a:pt x="34" y="9"/>
                  </a:cubicBezTo>
                  <a:cubicBezTo>
                    <a:pt x="34" y="10"/>
                    <a:pt x="35" y="10"/>
                    <a:pt x="35" y="10"/>
                  </a:cubicBezTo>
                  <a:cubicBezTo>
                    <a:pt x="35" y="10"/>
                    <a:pt x="35" y="10"/>
                    <a:pt x="35" y="11"/>
                  </a:cubicBezTo>
                  <a:cubicBezTo>
                    <a:pt x="35" y="11"/>
                    <a:pt x="35" y="11"/>
                    <a:pt x="35" y="11"/>
                  </a:cubicBezTo>
                  <a:cubicBezTo>
                    <a:pt x="35" y="11"/>
                    <a:pt x="35" y="11"/>
                    <a:pt x="35" y="11"/>
                  </a:cubicBezTo>
                  <a:cubicBezTo>
                    <a:pt x="34" y="11"/>
                    <a:pt x="34" y="11"/>
                    <a:pt x="34" y="11"/>
                  </a:cubicBezTo>
                  <a:cubicBezTo>
                    <a:pt x="33" y="11"/>
                    <a:pt x="33" y="12"/>
                    <a:pt x="33" y="12"/>
                  </a:cubicBezTo>
                  <a:cubicBezTo>
                    <a:pt x="33" y="13"/>
                    <a:pt x="33" y="14"/>
                    <a:pt x="33" y="14"/>
                  </a:cubicBezTo>
                  <a:cubicBezTo>
                    <a:pt x="33" y="15"/>
                    <a:pt x="33" y="16"/>
                    <a:pt x="33" y="16"/>
                  </a:cubicBezTo>
                  <a:cubicBezTo>
                    <a:pt x="33" y="17"/>
                    <a:pt x="33" y="17"/>
                    <a:pt x="33" y="18"/>
                  </a:cubicBezTo>
                  <a:cubicBezTo>
                    <a:pt x="34" y="18"/>
                    <a:pt x="34" y="18"/>
                    <a:pt x="35" y="18"/>
                  </a:cubicBezTo>
                  <a:cubicBezTo>
                    <a:pt x="35" y="18"/>
                    <a:pt x="35" y="18"/>
                    <a:pt x="35" y="18"/>
                  </a:cubicBezTo>
                  <a:cubicBezTo>
                    <a:pt x="35" y="18"/>
                    <a:pt x="35" y="18"/>
                    <a:pt x="35" y="18"/>
                  </a:cubicBezTo>
                  <a:cubicBezTo>
                    <a:pt x="35" y="18"/>
                    <a:pt x="35" y="18"/>
                    <a:pt x="35" y="18"/>
                  </a:cubicBezTo>
                  <a:cubicBezTo>
                    <a:pt x="35" y="18"/>
                    <a:pt x="35" y="18"/>
                    <a:pt x="35" y="18"/>
                  </a:cubicBezTo>
                  <a:cubicBezTo>
                    <a:pt x="35" y="19"/>
                    <a:pt x="34" y="19"/>
                    <a:pt x="34" y="20"/>
                  </a:cubicBezTo>
                  <a:cubicBezTo>
                    <a:pt x="34" y="20"/>
                    <a:pt x="34" y="21"/>
                    <a:pt x="34" y="21"/>
                  </a:cubicBezTo>
                  <a:cubicBezTo>
                    <a:pt x="35" y="22"/>
                    <a:pt x="36" y="23"/>
                    <a:pt x="37" y="24"/>
                  </a:cubicBezTo>
                  <a:cubicBezTo>
                    <a:pt x="37" y="25"/>
                    <a:pt x="37" y="25"/>
                    <a:pt x="38" y="25"/>
                  </a:cubicBezTo>
                  <a:cubicBezTo>
                    <a:pt x="38" y="25"/>
                    <a:pt x="38" y="25"/>
                    <a:pt x="38" y="25"/>
                  </a:cubicBezTo>
                  <a:cubicBezTo>
                    <a:pt x="39" y="25"/>
                    <a:pt x="39" y="25"/>
                    <a:pt x="39" y="24"/>
                  </a:cubicBezTo>
                  <a:cubicBezTo>
                    <a:pt x="40" y="24"/>
                    <a:pt x="40" y="24"/>
                    <a:pt x="40" y="24"/>
                  </a:cubicBezTo>
                  <a:cubicBezTo>
                    <a:pt x="40" y="24"/>
                    <a:pt x="40" y="24"/>
                    <a:pt x="40" y="25"/>
                  </a:cubicBezTo>
                  <a:cubicBezTo>
                    <a:pt x="40" y="25"/>
                    <a:pt x="40" y="26"/>
                    <a:pt x="40" y="26"/>
                  </a:cubicBezTo>
                  <a:cubicBezTo>
                    <a:pt x="40" y="27"/>
                    <a:pt x="40" y="27"/>
                    <a:pt x="41" y="27"/>
                  </a:cubicBezTo>
                  <a:cubicBezTo>
                    <a:pt x="42" y="28"/>
                    <a:pt x="43" y="28"/>
                    <a:pt x="44" y="29"/>
                  </a:cubicBezTo>
                  <a:cubicBezTo>
                    <a:pt x="45" y="29"/>
                    <a:pt x="45" y="29"/>
                    <a:pt x="45" y="29"/>
                  </a:cubicBezTo>
                  <a:cubicBezTo>
                    <a:pt x="45" y="29"/>
                    <a:pt x="46" y="28"/>
                    <a:pt x="46" y="28"/>
                  </a:cubicBezTo>
                  <a:cubicBezTo>
                    <a:pt x="46" y="28"/>
                    <a:pt x="47" y="27"/>
                    <a:pt x="47" y="27"/>
                  </a:cubicBezTo>
                  <a:cubicBezTo>
                    <a:pt x="47" y="27"/>
                    <a:pt x="47" y="27"/>
                    <a:pt x="47" y="27"/>
                  </a:cubicBezTo>
                  <a:cubicBezTo>
                    <a:pt x="47" y="27"/>
                    <a:pt x="47" y="27"/>
                    <a:pt x="47" y="27"/>
                  </a:cubicBezTo>
                  <a:cubicBezTo>
                    <a:pt x="47" y="27"/>
                    <a:pt x="48" y="28"/>
                    <a:pt x="48" y="28"/>
                  </a:cubicBezTo>
                  <a:cubicBezTo>
                    <a:pt x="48" y="28"/>
                    <a:pt x="49" y="29"/>
                    <a:pt x="49" y="29"/>
                  </a:cubicBezTo>
                  <a:cubicBezTo>
                    <a:pt x="49" y="29"/>
                    <a:pt x="49" y="29"/>
                    <a:pt x="50" y="29"/>
                  </a:cubicBezTo>
                  <a:cubicBezTo>
                    <a:pt x="51" y="28"/>
                    <a:pt x="52" y="28"/>
                    <a:pt x="53" y="27"/>
                  </a:cubicBezTo>
                  <a:cubicBezTo>
                    <a:pt x="54" y="27"/>
                    <a:pt x="54" y="27"/>
                    <a:pt x="54" y="26"/>
                  </a:cubicBezTo>
                  <a:cubicBezTo>
                    <a:pt x="55" y="26"/>
                    <a:pt x="54" y="25"/>
                    <a:pt x="54" y="25"/>
                  </a:cubicBezTo>
                  <a:cubicBezTo>
                    <a:pt x="54" y="24"/>
                    <a:pt x="54" y="24"/>
                    <a:pt x="54" y="24"/>
                  </a:cubicBezTo>
                  <a:cubicBezTo>
                    <a:pt x="54" y="24"/>
                    <a:pt x="54" y="24"/>
                    <a:pt x="54" y="24"/>
                  </a:cubicBezTo>
                  <a:cubicBezTo>
                    <a:pt x="54" y="24"/>
                    <a:pt x="54" y="24"/>
                    <a:pt x="55" y="24"/>
                  </a:cubicBezTo>
                  <a:cubicBezTo>
                    <a:pt x="55" y="25"/>
                    <a:pt x="55" y="25"/>
                    <a:pt x="56" y="25"/>
                  </a:cubicBezTo>
                  <a:cubicBezTo>
                    <a:pt x="56" y="25"/>
                    <a:pt x="56" y="25"/>
                    <a:pt x="56" y="25"/>
                  </a:cubicBezTo>
                  <a:cubicBezTo>
                    <a:pt x="57" y="25"/>
                    <a:pt x="57" y="25"/>
                    <a:pt x="57" y="24"/>
                  </a:cubicBezTo>
                  <a:cubicBezTo>
                    <a:pt x="58" y="23"/>
                    <a:pt x="59" y="22"/>
                    <a:pt x="60" y="21"/>
                  </a:cubicBezTo>
                  <a:cubicBezTo>
                    <a:pt x="60" y="21"/>
                    <a:pt x="60" y="20"/>
                    <a:pt x="60" y="20"/>
                  </a:cubicBezTo>
                  <a:cubicBezTo>
                    <a:pt x="60" y="19"/>
                    <a:pt x="59" y="19"/>
                    <a:pt x="59" y="18"/>
                  </a:cubicBezTo>
                  <a:cubicBezTo>
                    <a:pt x="59" y="18"/>
                    <a:pt x="59" y="18"/>
                    <a:pt x="59" y="18"/>
                  </a:cubicBezTo>
                  <a:cubicBezTo>
                    <a:pt x="59" y="18"/>
                    <a:pt x="59" y="18"/>
                    <a:pt x="59" y="18"/>
                  </a:cubicBezTo>
                  <a:cubicBezTo>
                    <a:pt x="59" y="18"/>
                    <a:pt x="59" y="18"/>
                    <a:pt x="59" y="18"/>
                  </a:cubicBezTo>
                  <a:cubicBezTo>
                    <a:pt x="60" y="18"/>
                    <a:pt x="60" y="18"/>
                    <a:pt x="60" y="18"/>
                  </a:cubicBezTo>
                  <a:cubicBezTo>
                    <a:pt x="61" y="17"/>
                    <a:pt x="61" y="17"/>
                    <a:pt x="61" y="16"/>
                  </a:cubicBezTo>
                  <a:cubicBezTo>
                    <a:pt x="61" y="16"/>
                    <a:pt x="62" y="15"/>
                    <a:pt x="62" y="14"/>
                  </a:cubicBezTo>
                  <a:cubicBezTo>
                    <a:pt x="62" y="14"/>
                    <a:pt x="61" y="13"/>
                    <a:pt x="61" y="12"/>
                  </a:cubicBezTo>
                  <a:close/>
                  <a:moveTo>
                    <a:pt x="58" y="15"/>
                  </a:moveTo>
                  <a:cubicBezTo>
                    <a:pt x="57" y="15"/>
                    <a:pt x="56" y="16"/>
                    <a:pt x="56" y="17"/>
                  </a:cubicBezTo>
                  <a:cubicBezTo>
                    <a:pt x="55" y="18"/>
                    <a:pt x="56" y="20"/>
                    <a:pt x="57" y="21"/>
                  </a:cubicBezTo>
                  <a:cubicBezTo>
                    <a:pt x="56" y="21"/>
                    <a:pt x="56" y="21"/>
                    <a:pt x="56" y="22"/>
                  </a:cubicBezTo>
                  <a:cubicBezTo>
                    <a:pt x="55" y="21"/>
                    <a:pt x="53" y="21"/>
                    <a:pt x="52" y="22"/>
                  </a:cubicBezTo>
                  <a:cubicBezTo>
                    <a:pt x="51" y="23"/>
                    <a:pt x="51" y="24"/>
                    <a:pt x="51" y="25"/>
                  </a:cubicBezTo>
                  <a:cubicBezTo>
                    <a:pt x="51" y="25"/>
                    <a:pt x="50" y="25"/>
                    <a:pt x="50" y="25"/>
                  </a:cubicBezTo>
                  <a:cubicBezTo>
                    <a:pt x="49" y="24"/>
                    <a:pt x="48" y="24"/>
                    <a:pt x="47" y="24"/>
                  </a:cubicBezTo>
                  <a:cubicBezTo>
                    <a:pt x="46" y="24"/>
                    <a:pt x="45" y="24"/>
                    <a:pt x="44" y="25"/>
                  </a:cubicBezTo>
                  <a:cubicBezTo>
                    <a:pt x="44" y="25"/>
                    <a:pt x="43" y="25"/>
                    <a:pt x="43" y="25"/>
                  </a:cubicBezTo>
                  <a:cubicBezTo>
                    <a:pt x="43" y="24"/>
                    <a:pt x="43" y="23"/>
                    <a:pt x="42" y="22"/>
                  </a:cubicBezTo>
                  <a:cubicBezTo>
                    <a:pt x="41" y="21"/>
                    <a:pt x="39" y="21"/>
                    <a:pt x="38" y="22"/>
                  </a:cubicBezTo>
                  <a:cubicBezTo>
                    <a:pt x="38" y="21"/>
                    <a:pt x="38" y="21"/>
                    <a:pt x="37" y="21"/>
                  </a:cubicBezTo>
                  <a:cubicBezTo>
                    <a:pt x="38" y="20"/>
                    <a:pt x="39" y="18"/>
                    <a:pt x="38" y="17"/>
                  </a:cubicBezTo>
                  <a:cubicBezTo>
                    <a:pt x="38" y="16"/>
                    <a:pt x="37" y="15"/>
                    <a:pt x="36" y="15"/>
                  </a:cubicBezTo>
                  <a:cubicBezTo>
                    <a:pt x="36" y="15"/>
                    <a:pt x="36" y="15"/>
                    <a:pt x="36" y="14"/>
                  </a:cubicBezTo>
                  <a:cubicBezTo>
                    <a:pt x="36" y="14"/>
                    <a:pt x="36" y="14"/>
                    <a:pt x="36" y="14"/>
                  </a:cubicBezTo>
                  <a:cubicBezTo>
                    <a:pt x="37" y="14"/>
                    <a:pt x="38" y="13"/>
                    <a:pt x="38" y="11"/>
                  </a:cubicBezTo>
                  <a:cubicBezTo>
                    <a:pt x="39" y="10"/>
                    <a:pt x="38" y="9"/>
                    <a:pt x="37" y="8"/>
                  </a:cubicBezTo>
                  <a:cubicBezTo>
                    <a:pt x="38" y="8"/>
                    <a:pt x="38" y="7"/>
                    <a:pt x="38" y="7"/>
                  </a:cubicBezTo>
                  <a:cubicBezTo>
                    <a:pt x="39" y="8"/>
                    <a:pt x="41" y="8"/>
                    <a:pt x="42" y="7"/>
                  </a:cubicBezTo>
                  <a:cubicBezTo>
                    <a:pt x="43" y="6"/>
                    <a:pt x="43" y="5"/>
                    <a:pt x="43" y="4"/>
                  </a:cubicBezTo>
                  <a:cubicBezTo>
                    <a:pt x="43" y="3"/>
                    <a:pt x="44" y="3"/>
                    <a:pt x="44" y="3"/>
                  </a:cubicBezTo>
                  <a:cubicBezTo>
                    <a:pt x="45" y="4"/>
                    <a:pt x="46" y="5"/>
                    <a:pt x="47" y="5"/>
                  </a:cubicBezTo>
                  <a:cubicBezTo>
                    <a:pt x="48" y="5"/>
                    <a:pt x="49" y="4"/>
                    <a:pt x="50" y="3"/>
                  </a:cubicBezTo>
                  <a:cubicBezTo>
                    <a:pt x="50" y="3"/>
                    <a:pt x="51" y="3"/>
                    <a:pt x="51" y="4"/>
                  </a:cubicBezTo>
                  <a:cubicBezTo>
                    <a:pt x="51" y="5"/>
                    <a:pt x="51" y="6"/>
                    <a:pt x="52" y="7"/>
                  </a:cubicBezTo>
                  <a:cubicBezTo>
                    <a:pt x="53" y="8"/>
                    <a:pt x="55" y="8"/>
                    <a:pt x="56" y="7"/>
                  </a:cubicBezTo>
                  <a:cubicBezTo>
                    <a:pt x="56" y="7"/>
                    <a:pt x="56" y="8"/>
                    <a:pt x="57" y="8"/>
                  </a:cubicBezTo>
                  <a:cubicBezTo>
                    <a:pt x="56" y="9"/>
                    <a:pt x="55" y="10"/>
                    <a:pt x="56" y="11"/>
                  </a:cubicBezTo>
                  <a:cubicBezTo>
                    <a:pt x="56" y="13"/>
                    <a:pt x="57" y="14"/>
                    <a:pt x="58" y="14"/>
                  </a:cubicBezTo>
                  <a:cubicBezTo>
                    <a:pt x="58" y="14"/>
                    <a:pt x="59" y="14"/>
                    <a:pt x="59" y="14"/>
                  </a:cubicBezTo>
                  <a:cubicBezTo>
                    <a:pt x="59" y="15"/>
                    <a:pt x="58" y="15"/>
                    <a:pt x="58" y="15"/>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262" name="Freeform 63">
              <a:extLst>
                <a:ext uri="{FF2B5EF4-FFF2-40B4-BE49-F238E27FC236}">
                  <a16:creationId xmlns:a16="http://schemas.microsoft.com/office/drawing/2014/main" id="{24EB1E97-3A49-442A-8E4C-DE7C5A29914F}"/>
                </a:ext>
              </a:extLst>
            </p:cNvPr>
            <p:cNvSpPr>
              <a:spLocks noEditPoints="1"/>
            </p:cNvSpPr>
            <p:nvPr/>
          </p:nvSpPr>
          <p:spPr bwMode="auto">
            <a:xfrm>
              <a:off x="8187566" y="2909526"/>
              <a:ext cx="454390" cy="454388"/>
            </a:xfrm>
            <a:custGeom>
              <a:avLst/>
              <a:gdLst>
                <a:gd name="T0" fmla="*/ 45 w 62"/>
                <a:gd name="T1" fmla="*/ 4 h 62"/>
                <a:gd name="T2" fmla="*/ 45 w 62"/>
                <a:gd name="T3" fmla="*/ 9 h 62"/>
                <a:gd name="T4" fmla="*/ 17 w 62"/>
                <a:gd name="T5" fmla="*/ 52 h 62"/>
                <a:gd name="T6" fmla="*/ 16 w 62"/>
                <a:gd name="T7" fmla="*/ 58 h 62"/>
                <a:gd name="T8" fmla="*/ 19 w 62"/>
                <a:gd name="T9" fmla="*/ 52 h 62"/>
                <a:gd name="T10" fmla="*/ 54 w 62"/>
                <a:gd name="T11" fmla="*/ 19 h 62"/>
                <a:gd name="T12" fmla="*/ 56 w 62"/>
                <a:gd name="T13" fmla="*/ 15 h 62"/>
                <a:gd name="T14" fmla="*/ 53 w 62"/>
                <a:gd name="T15" fmla="*/ 19 h 62"/>
                <a:gd name="T16" fmla="*/ 4 w 62"/>
                <a:gd name="T17" fmla="*/ 46 h 62"/>
                <a:gd name="T18" fmla="*/ 9 w 62"/>
                <a:gd name="T19" fmla="*/ 44 h 62"/>
                <a:gd name="T20" fmla="*/ 61 w 62"/>
                <a:gd name="T21" fmla="*/ 30 h 62"/>
                <a:gd name="T22" fmla="*/ 56 w 62"/>
                <a:gd name="T23" fmla="*/ 32 h 62"/>
                <a:gd name="T24" fmla="*/ 61 w 62"/>
                <a:gd name="T25" fmla="*/ 30 h 62"/>
                <a:gd name="T26" fmla="*/ 1 w 62"/>
                <a:gd name="T27" fmla="*/ 30 h 62"/>
                <a:gd name="T28" fmla="*/ 5 w 62"/>
                <a:gd name="T29" fmla="*/ 32 h 62"/>
                <a:gd name="T30" fmla="*/ 52 w 62"/>
                <a:gd name="T31" fmla="*/ 43 h 62"/>
                <a:gd name="T32" fmla="*/ 57 w 62"/>
                <a:gd name="T33" fmla="*/ 47 h 62"/>
                <a:gd name="T34" fmla="*/ 54 w 62"/>
                <a:gd name="T35" fmla="*/ 43 h 62"/>
                <a:gd name="T36" fmla="*/ 10 w 62"/>
                <a:gd name="T37" fmla="*/ 18 h 62"/>
                <a:gd name="T38" fmla="*/ 4 w 62"/>
                <a:gd name="T39" fmla="*/ 15 h 62"/>
                <a:gd name="T40" fmla="*/ 45 w 62"/>
                <a:gd name="T41" fmla="*/ 52 h 62"/>
                <a:gd name="T42" fmla="*/ 45 w 62"/>
                <a:gd name="T43" fmla="*/ 57 h 62"/>
                <a:gd name="T44" fmla="*/ 47 w 62"/>
                <a:gd name="T45" fmla="*/ 56 h 62"/>
                <a:gd name="T46" fmla="*/ 30 w 62"/>
                <a:gd name="T47" fmla="*/ 56 h 62"/>
                <a:gd name="T48" fmla="*/ 32 w 62"/>
                <a:gd name="T49" fmla="*/ 61 h 62"/>
                <a:gd name="T50" fmla="*/ 17 w 62"/>
                <a:gd name="T51" fmla="*/ 9 h 62"/>
                <a:gd name="T52" fmla="*/ 19 w 62"/>
                <a:gd name="T53" fmla="*/ 8 h 62"/>
                <a:gd name="T54" fmla="*/ 15 w 62"/>
                <a:gd name="T55" fmla="*/ 5 h 62"/>
                <a:gd name="T56" fmla="*/ 32 w 62"/>
                <a:gd name="T57" fmla="*/ 5 h 62"/>
                <a:gd name="T58" fmla="*/ 30 w 62"/>
                <a:gd name="T59" fmla="*/ 1 h 62"/>
                <a:gd name="T60" fmla="*/ 53 w 62"/>
                <a:gd name="T61" fmla="*/ 30 h 62"/>
                <a:gd name="T62" fmla="*/ 29 w 62"/>
                <a:gd name="T63" fmla="*/ 53 h 62"/>
                <a:gd name="T64" fmla="*/ 14 w 62"/>
                <a:gd name="T65" fmla="*/ 19 h 62"/>
                <a:gd name="T66" fmla="*/ 48 w 62"/>
                <a:gd name="T67" fmla="*/ 19 h 62"/>
                <a:gd name="T68" fmla="*/ 46 w 62"/>
                <a:gd name="T69" fmla="*/ 22 h 62"/>
                <a:gd name="T70" fmla="*/ 46 w 62"/>
                <a:gd name="T71" fmla="*/ 22 h 62"/>
                <a:gd name="T72" fmla="*/ 39 w 62"/>
                <a:gd name="T73" fmla="*/ 27 h 62"/>
                <a:gd name="T74" fmla="*/ 31 w 62"/>
                <a:gd name="T75" fmla="*/ 48 h 62"/>
                <a:gd name="T76" fmla="*/ 36 w 62"/>
                <a:gd name="T77" fmla="*/ 27 h 62"/>
                <a:gd name="T78" fmla="*/ 36 w 62"/>
                <a:gd name="T79" fmla="*/ 27 h 62"/>
                <a:gd name="T80" fmla="*/ 23 w 62"/>
                <a:gd name="T81" fmla="*/ 27 h 62"/>
                <a:gd name="T82" fmla="*/ 21 w 62"/>
                <a:gd name="T83" fmla="*/ 27 h 62"/>
                <a:gd name="T84" fmla="*/ 28 w 62"/>
                <a:gd name="T85" fmla="*/ 47 h 62"/>
                <a:gd name="T86" fmla="*/ 28 w 62"/>
                <a:gd name="T87" fmla="*/ 47 h 62"/>
                <a:gd name="T88" fmla="*/ 39 w 62"/>
                <a:gd name="T89" fmla="*/ 29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62" h="62">
                  <a:moveTo>
                    <a:pt x="43" y="9"/>
                  </a:moveTo>
                  <a:cubicBezTo>
                    <a:pt x="43" y="9"/>
                    <a:pt x="43" y="9"/>
                    <a:pt x="43" y="8"/>
                  </a:cubicBezTo>
                  <a:cubicBezTo>
                    <a:pt x="45" y="4"/>
                    <a:pt x="45" y="4"/>
                    <a:pt x="45" y="4"/>
                  </a:cubicBezTo>
                  <a:cubicBezTo>
                    <a:pt x="45" y="4"/>
                    <a:pt x="46" y="4"/>
                    <a:pt x="46" y="4"/>
                  </a:cubicBezTo>
                  <a:cubicBezTo>
                    <a:pt x="47" y="4"/>
                    <a:pt x="47" y="5"/>
                    <a:pt x="47" y="5"/>
                  </a:cubicBezTo>
                  <a:cubicBezTo>
                    <a:pt x="45" y="9"/>
                    <a:pt x="45" y="9"/>
                    <a:pt x="45" y="9"/>
                  </a:cubicBezTo>
                  <a:cubicBezTo>
                    <a:pt x="44" y="9"/>
                    <a:pt x="44" y="10"/>
                    <a:pt x="44" y="10"/>
                  </a:cubicBezTo>
                  <a:cubicBezTo>
                    <a:pt x="43" y="10"/>
                    <a:pt x="43" y="9"/>
                    <a:pt x="43" y="9"/>
                  </a:cubicBezTo>
                  <a:close/>
                  <a:moveTo>
                    <a:pt x="17" y="52"/>
                  </a:moveTo>
                  <a:cubicBezTo>
                    <a:pt x="15" y="56"/>
                    <a:pt x="15" y="56"/>
                    <a:pt x="15" y="56"/>
                  </a:cubicBezTo>
                  <a:cubicBezTo>
                    <a:pt x="15" y="57"/>
                    <a:pt x="15" y="57"/>
                    <a:pt x="15" y="58"/>
                  </a:cubicBezTo>
                  <a:cubicBezTo>
                    <a:pt x="16" y="58"/>
                    <a:pt x="16" y="58"/>
                    <a:pt x="16" y="58"/>
                  </a:cubicBezTo>
                  <a:cubicBezTo>
                    <a:pt x="16" y="58"/>
                    <a:pt x="17" y="57"/>
                    <a:pt x="17" y="57"/>
                  </a:cubicBezTo>
                  <a:cubicBezTo>
                    <a:pt x="19" y="53"/>
                    <a:pt x="19" y="53"/>
                    <a:pt x="19" y="53"/>
                  </a:cubicBezTo>
                  <a:cubicBezTo>
                    <a:pt x="19" y="53"/>
                    <a:pt x="19" y="52"/>
                    <a:pt x="19" y="52"/>
                  </a:cubicBezTo>
                  <a:cubicBezTo>
                    <a:pt x="18" y="52"/>
                    <a:pt x="18" y="52"/>
                    <a:pt x="17" y="52"/>
                  </a:cubicBezTo>
                  <a:close/>
                  <a:moveTo>
                    <a:pt x="53" y="19"/>
                  </a:moveTo>
                  <a:cubicBezTo>
                    <a:pt x="53" y="19"/>
                    <a:pt x="53" y="19"/>
                    <a:pt x="54" y="19"/>
                  </a:cubicBezTo>
                  <a:cubicBezTo>
                    <a:pt x="57" y="17"/>
                    <a:pt x="57" y="17"/>
                    <a:pt x="57" y="17"/>
                  </a:cubicBezTo>
                  <a:cubicBezTo>
                    <a:pt x="58" y="16"/>
                    <a:pt x="58" y="16"/>
                    <a:pt x="58" y="15"/>
                  </a:cubicBezTo>
                  <a:cubicBezTo>
                    <a:pt x="57" y="15"/>
                    <a:pt x="57" y="14"/>
                    <a:pt x="56" y="15"/>
                  </a:cubicBezTo>
                  <a:cubicBezTo>
                    <a:pt x="53" y="17"/>
                    <a:pt x="53" y="17"/>
                    <a:pt x="53" y="17"/>
                  </a:cubicBezTo>
                  <a:cubicBezTo>
                    <a:pt x="52" y="17"/>
                    <a:pt x="52" y="18"/>
                    <a:pt x="52" y="18"/>
                  </a:cubicBezTo>
                  <a:cubicBezTo>
                    <a:pt x="52" y="19"/>
                    <a:pt x="53" y="19"/>
                    <a:pt x="53" y="19"/>
                  </a:cubicBezTo>
                  <a:close/>
                  <a:moveTo>
                    <a:pt x="8" y="43"/>
                  </a:moveTo>
                  <a:cubicBezTo>
                    <a:pt x="4" y="45"/>
                    <a:pt x="4" y="45"/>
                    <a:pt x="4" y="45"/>
                  </a:cubicBezTo>
                  <a:cubicBezTo>
                    <a:pt x="4" y="45"/>
                    <a:pt x="4" y="46"/>
                    <a:pt x="4" y="46"/>
                  </a:cubicBezTo>
                  <a:cubicBezTo>
                    <a:pt x="4" y="46"/>
                    <a:pt x="5" y="47"/>
                    <a:pt x="5" y="47"/>
                  </a:cubicBezTo>
                  <a:cubicBezTo>
                    <a:pt x="5" y="47"/>
                    <a:pt x="5" y="47"/>
                    <a:pt x="5" y="47"/>
                  </a:cubicBezTo>
                  <a:cubicBezTo>
                    <a:pt x="9" y="44"/>
                    <a:pt x="9" y="44"/>
                    <a:pt x="9" y="44"/>
                  </a:cubicBezTo>
                  <a:cubicBezTo>
                    <a:pt x="10" y="44"/>
                    <a:pt x="10" y="43"/>
                    <a:pt x="10" y="43"/>
                  </a:cubicBezTo>
                  <a:cubicBezTo>
                    <a:pt x="9" y="42"/>
                    <a:pt x="9" y="42"/>
                    <a:pt x="8" y="43"/>
                  </a:cubicBezTo>
                  <a:close/>
                  <a:moveTo>
                    <a:pt x="61" y="30"/>
                  </a:moveTo>
                  <a:cubicBezTo>
                    <a:pt x="56" y="30"/>
                    <a:pt x="56" y="30"/>
                    <a:pt x="56" y="30"/>
                  </a:cubicBezTo>
                  <a:cubicBezTo>
                    <a:pt x="56" y="30"/>
                    <a:pt x="55" y="30"/>
                    <a:pt x="55" y="31"/>
                  </a:cubicBezTo>
                  <a:cubicBezTo>
                    <a:pt x="55" y="31"/>
                    <a:pt x="56" y="32"/>
                    <a:pt x="56" y="32"/>
                  </a:cubicBezTo>
                  <a:cubicBezTo>
                    <a:pt x="61" y="32"/>
                    <a:pt x="61" y="32"/>
                    <a:pt x="61" y="32"/>
                  </a:cubicBezTo>
                  <a:cubicBezTo>
                    <a:pt x="61" y="32"/>
                    <a:pt x="62" y="31"/>
                    <a:pt x="62" y="31"/>
                  </a:cubicBezTo>
                  <a:cubicBezTo>
                    <a:pt x="62" y="30"/>
                    <a:pt x="61" y="30"/>
                    <a:pt x="61" y="30"/>
                  </a:cubicBezTo>
                  <a:close/>
                  <a:moveTo>
                    <a:pt x="6" y="31"/>
                  </a:moveTo>
                  <a:cubicBezTo>
                    <a:pt x="6" y="30"/>
                    <a:pt x="6" y="30"/>
                    <a:pt x="5" y="30"/>
                  </a:cubicBezTo>
                  <a:cubicBezTo>
                    <a:pt x="1" y="30"/>
                    <a:pt x="1" y="30"/>
                    <a:pt x="1" y="30"/>
                  </a:cubicBezTo>
                  <a:cubicBezTo>
                    <a:pt x="0" y="30"/>
                    <a:pt x="0" y="30"/>
                    <a:pt x="0" y="31"/>
                  </a:cubicBezTo>
                  <a:cubicBezTo>
                    <a:pt x="0" y="31"/>
                    <a:pt x="0" y="32"/>
                    <a:pt x="1" y="32"/>
                  </a:cubicBezTo>
                  <a:cubicBezTo>
                    <a:pt x="5" y="32"/>
                    <a:pt x="5" y="32"/>
                    <a:pt x="5" y="32"/>
                  </a:cubicBezTo>
                  <a:cubicBezTo>
                    <a:pt x="6" y="32"/>
                    <a:pt x="6" y="31"/>
                    <a:pt x="6" y="31"/>
                  </a:cubicBezTo>
                  <a:close/>
                  <a:moveTo>
                    <a:pt x="54" y="43"/>
                  </a:moveTo>
                  <a:cubicBezTo>
                    <a:pt x="53" y="42"/>
                    <a:pt x="52" y="42"/>
                    <a:pt x="52" y="43"/>
                  </a:cubicBezTo>
                  <a:cubicBezTo>
                    <a:pt x="52" y="43"/>
                    <a:pt x="52" y="44"/>
                    <a:pt x="53" y="44"/>
                  </a:cubicBezTo>
                  <a:cubicBezTo>
                    <a:pt x="56" y="47"/>
                    <a:pt x="56" y="47"/>
                    <a:pt x="56" y="47"/>
                  </a:cubicBezTo>
                  <a:cubicBezTo>
                    <a:pt x="57" y="47"/>
                    <a:pt x="57" y="47"/>
                    <a:pt x="57" y="47"/>
                  </a:cubicBezTo>
                  <a:cubicBezTo>
                    <a:pt x="57" y="47"/>
                    <a:pt x="58" y="46"/>
                    <a:pt x="58" y="46"/>
                  </a:cubicBezTo>
                  <a:cubicBezTo>
                    <a:pt x="58" y="46"/>
                    <a:pt x="58" y="45"/>
                    <a:pt x="57" y="45"/>
                  </a:cubicBezTo>
                  <a:lnTo>
                    <a:pt x="54" y="43"/>
                  </a:lnTo>
                  <a:close/>
                  <a:moveTo>
                    <a:pt x="8" y="19"/>
                  </a:moveTo>
                  <a:cubicBezTo>
                    <a:pt x="8" y="19"/>
                    <a:pt x="9" y="19"/>
                    <a:pt x="9" y="19"/>
                  </a:cubicBezTo>
                  <a:cubicBezTo>
                    <a:pt x="9" y="19"/>
                    <a:pt x="9" y="19"/>
                    <a:pt x="10" y="18"/>
                  </a:cubicBezTo>
                  <a:cubicBezTo>
                    <a:pt x="10" y="18"/>
                    <a:pt x="10" y="17"/>
                    <a:pt x="9" y="17"/>
                  </a:cubicBezTo>
                  <a:cubicBezTo>
                    <a:pt x="5" y="15"/>
                    <a:pt x="5" y="15"/>
                    <a:pt x="5" y="15"/>
                  </a:cubicBezTo>
                  <a:cubicBezTo>
                    <a:pt x="5" y="14"/>
                    <a:pt x="4" y="15"/>
                    <a:pt x="4" y="15"/>
                  </a:cubicBezTo>
                  <a:cubicBezTo>
                    <a:pt x="4" y="16"/>
                    <a:pt x="4" y="16"/>
                    <a:pt x="4" y="17"/>
                  </a:cubicBezTo>
                  <a:lnTo>
                    <a:pt x="8" y="19"/>
                  </a:lnTo>
                  <a:close/>
                  <a:moveTo>
                    <a:pt x="45" y="52"/>
                  </a:moveTo>
                  <a:cubicBezTo>
                    <a:pt x="44" y="52"/>
                    <a:pt x="44" y="52"/>
                    <a:pt x="43" y="52"/>
                  </a:cubicBezTo>
                  <a:cubicBezTo>
                    <a:pt x="43" y="52"/>
                    <a:pt x="43" y="53"/>
                    <a:pt x="43" y="53"/>
                  </a:cubicBezTo>
                  <a:cubicBezTo>
                    <a:pt x="45" y="57"/>
                    <a:pt x="45" y="57"/>
                    <a:pt x="45" y="57"/>
                  </a:cubicBezTo>
                  <a:cubicBezTo>
                    <a:pt x="45" y="57"/>
                    <a:pt x="46" y="58"/>
                    <a:pt x="46" y="58"/>
                  </a:cubicBezTo>
                  <a:cubicBezTo>
                    <a:pt x="46" y="58"/>
                    <a:pt x="46" y="58"/>
                    <a:pt x="46" y="58"/>
                  </a:cubicBezTo>
                  <a:cubicBezTo>
                    <a:pt x="47" y="57"/>
                    <a:pt x="47" y="57"/>
                    <a:pt x="47" y="56"/>
                  </a:cubicBezTo>
                  <a:lnTo>
                    <a:pt x="45" y="52"/>
                  </a:lnTo>
                  <a:close/>
                  <a:moveTo>
                    <a:pt x="31" y="55"/>
                  </a:moveTo>
                  <a:cubicBezTo>
                    <a:pt x="30" y="55"/>
                    <a:pt x="30" y="56"/>
                    <a:pt x="30" y="56"/>
                  </a:cubicBezTo>
                  <a:cubicBezTo>
                    <a:pt x="30" y="61"/>
                    <a:pt x="30" y="61"/>
                    <a:pt x="30" y="61"/>
                  </a:cubicBezTo>
                  <a:cubicBezTo>
                    <a:pt x="30" y="61"/>
                    <a:pt x="30" y="62"/>
                    <a:pt x="31" y="62"/>
                  </a:cubicBezTo>
                  <a:cubicBezTo>
                    <a:pt x="31" y="62"/>
                    <a:pt x="32" y="61"/>
                    <a:pt x="32" y="61"/>
                  </a:cubicBezTo>
                  <a:cubicBezTo>
                    <a:pt x="32" y="56"/>
                    <a:pt x="32" y="56"/>
                    <a:pt x="32" y="56"/>
                  </a:cubicBezTo>
                  <a:cubicBezTo>
                    <a:pt x="32" y="56"/>
                    <a:pt x="31" y="55"/>
                    <a:pt x="31" y="55"/>
                  </a:cubicBezTo>
                  <a:close/>
                  <a:moveTo>
                    <a:pt x="17" y="9"/>
                  </a:moveTo>
                  <a:cubicBezTo>
                    <a:pt x="17" y="9"/>
                    <a:pt x="18" y="10"/>
                    <a:pt x="18" y="10"/>
                  </a:cubicBezTo>
                  <a:cubicBezTo>
                    <a:pt x="18" y="10"/>
                    <a:pt x="18" y="9"/>
                    <a:pt x="19" y="9"/>
                  </a:cubicBezTo>
                  <a:cubicBezTo>
                    <a:pt x="19" y="9"/>
                    <a:pt x="19" y="9"/>
                    <a:pt x="19" y="8"/>
                  </a:cubicBezTo>
                  <a:cubicBezTo>
                    <a:pt x="17" y="4"/>
                    <a:pt x="17" y="4"/>
                    <a:pt x="17" y="4"/>
                  </a:cubicBezTo>
                  <a:cubicBezTo>
                    <a:pt x="16" y="4"/>
                    <a:pt x="16" y="4"/>
                    <a:pt x="15" y="4"/>
                  </a:cubicBezTo>
                  <a:cubicBezTo>
                    <a:pt x="15" y="4"/>
                    <a:pt x="15" y="5"/>
                    <a:pt x="15" y="5"/>
                  </a:cubicBezTo>
                  <a:lnTo>
                    <a:pt x="17" y="9"/>
                  </a:lnTo>
                  <a:close/>
                  <a:moveTo>
                    <a:pt x="31" y="6"/>
                  </a:moveTo>
                  <a:cubicBezTo>
                    <a:pt x="31" y="6"/>
                    <a:pt x="32" y="6"/>
                    <a:pt x="32" y="5"/>
                  </a:cubicBezTo>
                  <a:cubicBezTo>
                    <a:pt x="32" y="1"/>
                    <a:pt x="32" y="1"/>
                    <a:pt x="32" y="1"/>
                  </a:cubicBezTo>
                  <a:cubicBezTo>
                    <a:pt x="32" y="0"/>
                    <a:pt x="31" y="0"/>
                    <a:pt x="31" y="0"/>
                  </a:cubicBezTo>
                  <a:cubicBezTo>
                    <a:pt x="30" y="0"/>
                    <a:pt x="30" y="0"/>
                    <a:pt x="30" y="1"/>
                  </a:cubicBezTo>
                  <a:cubicBezTo>
                    <a:pt x="30" y="5"/>
                    <a:pt x="30" y="5"/>
                    <a:pt x="30" y="5"/>
                  </a:cubicBezTo>
                  <a:cubicBezTo>
                    <a:pt x="30" y="6"/>
                    <a:pt x="30" y="6"/>
                    <a:pt x="31" y="6"/>
                  </a:cubicBezTo>
                  <a:close/>
                  <a:moveTo>
                    <a:pt x="53" y="30"/>
                  </a:moveTo>
                  <a:cubicBezTo>
                    <a:pt x="32" y="53"/>
                    <a:pt x="32" y="53"/>
                    <a:pt x="32" y="53"/>
                  </a:cubicBezTo>
                  <a:cubicBezTo>
                    <a:pt x="32" y="53"/>
                    <a:pt x="31" y="53"/>
                    <a:pt x="31" y="53"/>
                  </a:cubicBezTo>
                  <a:cubicBezTo>
                    <a:pt x="30" y="53"/>
                    <a:pt x="30" y="53"/>
                    <a:pt x="29" y="53"/>
                  </a:cubicBezTo>
                  <a:cubicBezTo>
                    <a:pt x="9" y="30"/>
                    <a:pt x="9" y="30"/>
                    <a:pt x="9" y="30"/>
                  </a:cubicBezTo>
                  <a:cubicBezTo>
                    <a:pt x="8" y="29"/>
                    <a:pt x="8" y="28"/>
                    <a:pt x="9" y="27"/>
                  </a:cubicBezTo>
                  <a:cubicBezTo>
                    <a:pt x="14" y="19"/>
                    <a:pt x="14" y="19"/>
                    <a:pt x="14" y="19"/>
                  </a:cubicBezTo>
                  <a:cubicBezTo>
                    <a:pt x="14" y="19"/>
                    <a:pt x="15" y="18"/>
                    <a:pt x="15" y="18"/>
                  </a:cubicBezTo>
                  <a:cubicBezTo>
                    <a:pt x="46" y="18"/>
                    <a:pt x="46" y="18"/>
                    <a:pt x="46" y="18"/>
                  </a:cubicBezTo>
                  <a:cubicBezTo>
                    <a:pt x="47" y="18"/>
                    <a:pt x="48" y="19"/>
                    <a:pt x="48" y="19"/>
                  </a:cubicBezTo>
                  <a:cubicBezTo>
                    <a:pt x="53" y="27"/>
                    <a:pt x="53" y="27"/>
                    <a:pt x="53" y="27"/>
                  </a:cubicBezTo>
                  <a:cubicBezTo>
                    <a:pt x="54" y="28"/>
                    <a:pt x="54" y="29"/>
                    <a:pt x="53" y="30"/>
                  </a:cubicBezTo>
                  <a:close/>
                  <a:moveTo>
                    <a:pt x="46" y="22"/>
                  </a:moveTo>
                  <a:cubicBezTo>
                    <a:pt x="41" y="27"/>
                    <a:pt x="41" y="27"/>
                    <a:pt x="41" y="27"/>
                  </a:cubicBezTo>
                  <a:cubicBezTo>
                    <a:pt x="50" y="27"/>
                    <a:pt x="50" y="27"/>
                    <a:pt x="50" y="27"/>
                  </a:cubicBezTo>
                  <a:lnTo>
                    <a:pt x="46" y="22"/>
                  </a:lnTo>
                  <a:close/>
                  <a:moveTo>
                    <a:pt x="44" y="21"/>
                  </a:moveTo>
                  <a:cubicBezTo>
                    <a:pt x="33" y="21"/>
                    <a:pt x="33" y="21"/>
                    <a:pt x="33" y="21"/>
                  </a:cubicBezTo>
                  <a:cubicBezTo>
                    <a:pt x="39" y="27"/>
                    <a:pt x="39" y="27"/>
                    <a:pt x="39" y="27"/>
                  </a:cubicBezTo>
                  <a:lnTo>
                    <a:pt x="44" y="21"/>
                  </a:lnTo>
                  <a:close/>
                  <a:moveTo>
                    <a:pt x="25" y="29"/>
                  </a:moveTo>
                  <a:cubicBezTo>
                    <a:pt x="31" y="48"/>
                    <a:pt x="31" y="48"/>
                    <a:pt x="31" y="48"/>
                  </a:cubicBezTo>
                  <a:cubicBezTo>
                    <a:pt x="37" y="29"/>
                    <a:pt x="37" y="29"/>
                    <a:pt x="37" y="29"/>
                  </a:cubicBezTo>
                  <a:lnTo>
                    <a:pt x="25" y="29"/>
                  </a:lnTo>
                  <a:close/>
                  <a:moveTo>
                    <a:pt x="36" y="27"/>
                  </a:moveTo>
                  <a:cubicBezTo>
                    <a:pt x="31" y="22"/>
                    <a:pt x="31" y="22"/>
                    <a:pt x="31" y="22"/>
                  </a:cubicBezTo>
                  <a:cubicBezTo>
                    <a:pt x="26" y="27"/>
                    <a:pt x="26" y="27"/>
                    <a:pt x="26" y="27"/>
                  </a:cubicBezTo>
                  <a:lnTo>
                    <a:pt x="36" y="27"/>
                  </a:lnTo>
                  <a:close/>
                  <a:moveTo>
                    <a:pt x="28" y="21"/>
                  </a:moveTo>
                  <a:cubicBezTo>
                    <a:pt x="18" y="21"/>
                    <a:pt x="18" y="21"/>
                    <a:pt x="18" y="21"/>
                  </a:cubicBezTo>
                  <a:cubicBezTo>
                    <a:pt x="23" y="27"/>
                    <a:pt x="23" y="27"/>
                    <a:pt x="23" y="27"/>
                  </a:cubicBezTo>
                  <a:lnTo>
                    <a:pt x="28" y="21"/>
                  </a:lnTo>
                  <a:close/>
                  <a:moveTo>
                    <a:pt x="12" y="27"/>
                  </a:moveTo>
                  <a:cubicBezTo>
                    <a:pt x="21" y="27"/>
                    <a:pt x="21" y="27"/>
                    <a:pt x="21" y="27"/>
                  </a:cubicBezTo>
                  <a:cubicBezTo>
                    <a:pt x="16" y="22"/>
                    <a:pt x="16" y="22"/>
                    <a:pt x="16" y="22"/>
                  </a:cubicBezTo>
                  <a:lnTo>
                    <a:pt x="12" y="27"/>
                  </a:lnTo>
                  <a:close/>
                  <a:moveTo>
                    <a:pt x="28" y="47"/>
                  </a:moveTo>
                  <a:cubicBezTo>
                    <a:pt x="22" y="29"/>
                    <a:pt x="22" y="29"/>
                    <a:pt x="22" y="29"/>
                  </a:cubicBezTo>
                  <a:cubicBezTo>
                    <a:pt x="12" y="29"/>
                    <a:pt x="12" y="29"/>
                    <a:pt x="12" y="29"/>
                  </a:cubicBezTo>
                  <a:lnTo>
                    <a:pt x="28" y="47"/>
                  </a:lnTo>
                  <a:close/>
                  <a:moveTo>
                    <a:pt x="33" y="47"/>
                  </a:moveTo>
                  <a:cubicBezTo>
                    <a:pt x="49" y="29"/>
                    <a:pt x="49" y="29"/>
                    <a:pt x="49" y="29"/>
                  </a:cubicBezTo>
                  <a:cubicBezTo>
                    <a:pt x="39" y="29"/>
                    <a:pt x="39" y="29"/>
                    <a:pt x="39" y="29"/>
                  </a:cubicBezTo>
                  <a:lnTo>
                    <a:pt x="33" y="47"/>
                  </a:ln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263" name="Freeform 16">
              <a:extLst>
                <a:ext uri="{FF2B5EF4-FFF2-40B4-BE49-F238E27FC236}">
                  <a16:creationId xmlns:a16="http://schemas.microsoft.com/office/drawing/2014/main" id="{90385EE1-7DAA-4236-A288-197A2DAEA1ED}"/>
                </a:ext>
              </a:extLst>
            </p:cNvPr>
            <p:cNvSpPr>
              <a:spLocks noEditPoints="1"/>
            </p:cNvSpPr>
            <p:nvPr/>
          </p:nvSpPr>
          <p:spPr bwMode="auto">
            <a:xfrm>
              <a:off x="5726185" y="1682088"/>
              <a:ext cx="371697" cy="409820"/>
            </a:xfrm>
            <a:custGeom>
              <a:avLst/>
              <a:gdLst>
                <a:gd name="T0" fmla="*/ 33 w 66"/>
                <a:gd name="T1" fmla="*/ 0 h 73"/>
                <a:gd name="T2" fmla="*/ 26 w 66"/>
                <a:gd name="T3" fmla="*/ 6 h 73"/>
                <a:gd name="T4" fmla="*/ 39 w 66"/>
                <a:gd name="T5" fmla="*/ 7 h 73"/>
                <a:gd name="T6" fmla="*/ 28 w 66"/>
                <a:gd name="T7" fmla="*/ 5 h 73"/>
                <a:gd name="T8" fmla="*/ 33 w 66"/>
                <a:gd name="T9" fmla="*/ 1 h 73"/>
                <a:gd name="T10" fmla="*/ 28 w 66"/>
                <a:gd name="T11" fmla="*/ 5 h 73"/>
                <a:gd name="T12" fmla="*/ 50 w 66"/>
                <a:gd name="T13" fmla="*/ 13 h 73"/>
                <a:gd name="T14" fmla="*/ 55 w 66"/>
                <a:gd name="T15" fmla="*/ 15 h 73"/>
                <a:gd name="T16" fmla="*/ 54 w 66"/>
                <a:gd name="T17" fmla="*/ 8 h 73"/>
                <a:gd name="T18" fmla="*/ 45 w 66"/>
                <a:gd name="T19" fmla="*/ 8 h 73"/>
                <a:gd name="T20" fmla="*/ 49 w 66"/>
                <a:gd name="T21" fmla="*/ 11 h 73"/>
                <a:gd name="T22" fmla="*/ 33 w 66"/>
                <a:gd name="T23" fmla="*/ 7 h 73"/>
                <a:gd name="T24" fmla="*/ 17 w 66"/>
                <a:gd name="T25" fmla="*/ 12 h 73"/>
                <a:gd name="T26" fmla="*/ 21 w 66"/>
                <a:gd name="T27" fmla="*/ 8 h 73"/>
                <a:gd name="T28" fmla="*/ 14 w 66"/>
                <a:gd name="T29" fmla="*/ 6 h 73"/>
                <a:gd name="T30" fmla="*/ 10 w 66"/>
                <a:gd name="T31" fmla="*/ 15 h 73"/>
                <a:gd name="T32" fmla="*/ 15 w 66"/>
                <a:gd name="T33" fmla="*/ 12 h 73"/>
                <a:gd name="T34" fmla="*/ 15 w 66"/>
                <a:gd name="T35" fmla="*/ 13 h 73"/>
                <a:gd name="T36" fmla="*/ 0 w 66"/>
                <a:gd name="T37" fmla="*/ 35 h 73"/>
                <a:gd name="T38" fmla="*/ 4 w 66"/>
                <a:gd name="T39" fmla="*/ 43 h 73"/>
                <a:gd name="T40" fmla="*/ 14 w 66"/>
                <a:gd name="T41" fmla="*/ 60 h 73"/>
                <a:gd name="T42" fmla="*/ 11 w 66"/>
                <a:gd name="T43" fmla="*/ 68 h 73"/>
                <a:gd name="T44" fmla="*/ 12 w 66"/>
                <a:gd name="T45" fmla="*/ 73 h 73"/>
                <a:gd name="T46" fmla="*/ 15 w 66"/>
                <a:gd name="T47" fmla="*/ 70 h 73"/>
                <a:gd name="T48" fmla="*/ 20 w 66"/>
                <a:gd name="T49" fmla="*/ 63 h 73"/>
                <a:gd name="T50" fmla="*/ 46 w 66"/>
                <a:gd name="T51" fmla="*/ 63 h 73"/>
                <a:gd name="T52" fmla="*/ 52 w 66"/>
                <a:gd name="T53" fmla="*/ 70 h 73"/>
                <a:gd name="T54" fmla="*/ 57 w 66"/>
                <a:gd name="T55" fmla="*/ 71 h 73"/>
                <a:gd name="T56" fmla="*/ 56 w 66"/>
                <a:gd name="T57" fmla="*/ 67 h 73"/>
                <a:gd name="T58" fmla="*/ 62 w 66"/>
                <a:gd name="T59" fmla="*/ 43 h 73"/>
                <a:gd name="T60" fmla="*/ 66 w 66"/>
                <a:gd name="T61" fmla="*/ 35 h 73"/>
                <a:gd name="T62" fmla="*/ 2 w 66"/>
                <a:gd name="T63" fmla="*/ 38 h 73"/>
                <a:gd name="T64" fmla="*/ 3 w 66"/>
                <a:gd name="T65" fmla="*/ 32 h 73"/>
                <a:gd name="T66" fmla="*/ 3 w 66"/>
                <a:gd name="T67" fmla="*/ 41 h 73"/>
                <a:gd name="T68" fmla="*/ 47 w 66"/>
                <a:gd name="T69" fmla="*/ 8 h 73"/>
                <a:gd name="T70" fmla="*/ 53 w 66"/>
                <a:gd name="T71" fmla="*/ 10 h 73"/>
                <a:gd name="T72" fmla="*/ 47 w 66"/>
                <a:gd name="T73" fmla="*/ 8 h 73"/>
                <a:gd name="T74" fmla="*/ 12 w 66"/>
                <a:gd name="T75" fmla="*/ 10 h 73"/>
                <a:gd name="T76" fmla="*/ 17 w 66"/>
                <a:gd name="T77" fmla="*/ 7 h 73"/>
                <a:gd name="T78" fmla="*/ 11 w 66"/>
                <a:gd name="T79" fmla="*/ 13 h 73"/>
                <a:gd name="T80" fmla="*/ 12 w 66"/>
                <a:gd name="T81" fmla="*/ 66 h 73"/>
                <a:gd name="T82" fmla="*/ 17 w 66"/>
                <a:gd name="T83" fmla="*/ 64 h 73"/>
                <a:gd name="T84" fmla="*/ 53 w 66"/>
                <a:gd name="T85" fmla="*/ 66 h 73"/>
                <a:gd name="T86" fmla="*/ 48 w 66"/>
                <a:gd name="T87" fmla="*/ 64 h 73"/>
                <a:gd name="T88" fmla="*/ 53 w 66"/>
                <a:gd name="T89" fmla="*/ 66 h 73"/>
                <a:gd name="T90" fmla="*/ 6 w 66"/>
                <a:gd name="T91" fmla="*/ 37 h 73"/>
                <a:gd name="T92" fmla="*/ 60 w 66"/>
                <a:gd name="T93" fmla="*/ 37 h 73"/>
                <a:gd name="T94" fmla="*/ 64 w 66"/>
                <a:gd name="T95" fmla="*/ 38 h 73"/>
                <a:gd name="T96" fmla="*/ 62 w 66"/>
                <a:gd name="T97" fmla="*/ 37 h 73"/>
                <a:gd name="T98" fmla="*/ 64 w 66"/>
                <a:gd name="T99" fmla="*/ 35 h 73"/>
                <a:gd name="T100" fmla="*/ 33 w 66"/>
                <a:gd name="T101" fmla="*/ 12 h 73"/>
                <a:gd name="T102" fmla="*/ 33 w 66"/>
                <a:gd name="T103" fmla="*/ 61 h 73"/>
                <a:gd name="T104" fmla="*/ 33 w 66"/>
                <a:gd name="T105" fmla="*/ 12 h 73"/>
                <a:gd name="T106" fmla="*/ 10 w 66"/>
                <a:gd name="T107" fmla="*/ 37 h 73"/>
                <a:gd name="T108" fmla="*/ 56 w 66"/>
                <a:gd name="T109" fmla="*/ 37 h 73"/>
                <a:gd name="T110" fmla="*/ 36 w 66"/>
                <a:gd name="T111" fmla="*/ 35 h 73"/>
                <a:gd name="T112" fmla="*/ 49 w 66"/>
                <a:gd name="T113" fmla="*/ 38 h 73"/>
                <a:gd name="T114" fmla="*/ 32 w 66"/>
                <a:gd name="T115" fmla="*/ 40 h 73"/>
                <a:gd name="T116" fmla="*/ 31 w 66"/>
                <a:gd name="T117" fmla="*/ 32 h 73"/>
                <a:gd name="T118" fmla="*/ 34 w 66"/>
                <a:gd name="T119" fmla="*/ 16 h 73"/>
                <a:gd name="T120" fmla="*/ 36 w 66"/>
                <a:gd name="T121" fmla="*/ 35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66" h="73">
                  <a:moveTo>
                    <a:pt x="39" y="6"/>
                  </a:moveTo>
                  <a:cubicBezTo>
                    <a:pt x="39" y="2"/>
                    <a:pt x="37" y="0"/>
                    <a:pt x="33" y="0"/>
                  </a:cubicBezTo>
                  <a:cubicBezTo>
                    <a:pt x="32" y="0"/>
                    <a:pt x="32" y="0"/>
                    <a:pt x="32" y="0"/>
                  </a:cubicBezTo>
                  <a:cubicBezTo>
                    <a:pt x="29" y="0"/>
                    <a:pt x="26" y="2"/>
                    <a:pt x="26" y="6"/>
                  </a:cubicBezTo>
                  <a:cubicBezTo>
                    <a:pt x="26" y="7"/>
                    <a:pt x="26" y="7"/>
                    <a:pt x="26" y="7"/>
                  </a:cubicBezTo>
                  <a:cubicBezTo>
                    <a:pt x="39" y="7"/>
                    <a:pt x="39" y="7"/>
                    <a:pt x="39" y="7"/>
                  </a:cubicBezTo>
                  <a:lnTo>
                    <a:pt x="39" y="6"/>
                  </a:lnTo>
                  <a:close/>
                  <a:moveTo>
                    <a:pt x="28" y="5"/>
                  </a:moveTo>
                  <a:cubicBezTo>
                    <a:pt x="28" y="3"/>
                    <a:pt x="30" y="1"/>
                    <a:pt x="32" y="1"/>
                  </a:cubicBezTo>
                  <a:cubicBezTo>
                    <a:pt x="33" y="1"/>
                    <a:pt x="33" y="1"/>
                    <a:pt x="33" y="1"/>
                  </a:cubicBezTo>
                  <a:cubicBezTo>
                    <a:pt x="35" y="1"/>
                    <a:pt x="37" y="3"/>
                    <a:pt x="38" y="5"/>
                  </a:cubicBezTo>
                  <a:lnTo>
                    <a:pt x="28" y="5"/>
                  </a:lnTo>
                  <a:close/>
                  <a:moveTo>
                    <a:pt x="62" y="30"/>
                  </a:moveTo>
                  <a:cubicBezTo>
                    <a:pt x="60" y="23"/>
                    <a:pt x="56" y="17"/>
                    <a:pt x="50" y="13"/>
                  </a:cubicBezTo>
                  <a:cubicBezTo>
                    <a:pt x="50" y="12"/>
                    <a:pt x="50" y="12"/>
                    <a:pt x="50" y="12"/>
                  </a:cubicBezTo>
                  <a:cubicBezTo>
                    <a:pt x="55" y="15"/>
                    <a:pt x="55" y="15"/>
                    <a:pt x="55" y="15"/>
                  </a:cubicBezTo>
                  <a:cubicBezTo>
                    <a:pt x="55" y="15"/>
                    <a:pt x="55" y="15"/>
                    <a:pt x="55" y="15"/>
                  </a:cubicBezTo>
                  <a:cubicBezTo>
                    <a:pt x="57" y="13"/>
                    <a:pt x="56" y="10"/>
                    <a:pt x="54" y="8"/>
                  </a:cubicBezTo>
                  <a:cubicBezTo>
                    <a:pt x="51" y="6"/>
                    <a:pt x="51" y="6"/>
                    <a:pt x="51" y="6"/>
                  </a:cubicBezTo>
                  <a:cubicBezTo>
                    <a:pt x="49" y="5"/>
                    <a:pt x="46" y="6"/>
                    <a:pt x="45" y="8"/>
                  </a:cubicBezTo>
                  <a:cubicBezTo>
                    <a:pt x="44" y="8"/>
                    <a:pt x="44" y="8"/>
                    <a:pt x="44" y="8"/>
                  </a:cubicBezTo>
                  <a:cubicBezTo>
                    <a:pt x="49" y="11"/>
                    <a:pt x="49" y="11"/>
                    <a:pt x="49" y="11"/>
                  </a:cubicBezTo>
                  <a:cubicBezTo>
                    <a:pt x="49" y="12"/>
                    <a:pt x="49" y="12"/>
                    <a:pt x="49" y="12"/>
                  </a:cubicBezTo>
                  <a:cubicBezTo>
                    <a:pt x="44" y="9"/>
                    <a:pt x="39" y="7"/>
                    <a:pt x="33" y="7"/>
                  </a:cubicBezTo>
                  <a:cubicBezTo>
                    <a:pt x="27" y="7"/>
                    <a:pt x="21" y="9"/>
                    <a:pt x="17" y="12"/>
                  </a:cubicBezTo>
                  <a:cubicBezTo>
                    <a:pt x="17" y="12"/>
                    <a:pt x="17" y="12"/>
                    <a:pt x="17" y="12"/>
                  </a:cubicBezTo>
                  <a:cubicBezTo>
                    <a:pt x="17" y="11"/>
                    <a:pt x="17" y="11"/>
                    <a:pt x="17" y="11"/>
                  </a:cubicBezTo>
                  <a:cubicBezTo>
                    <a:pt x="21" y="8"/>
                    <a:pt x="21" y="8"/>
                    <a:pt x="21" y="8"/>
                  </a:cubicBezTo>
                  <a:cubicBezTo>
                    <a:pt x="21" y="8"/>
                    <a:pt x="21" y="8"/>
                    <a:pt x="21" y="8"/>
                  </a:cubicBezTo>
                  <a:cubicBezTo>
                    <a:pt x="20" y="6"/>
                    <a:pt x="17" y="5"/>
                    <a:pt x="14" y="6"/>
                  </a:cubicBezTo>
                  <a:cubicBezTo>
                    <a:pt x="11" y="8"/>
                    <a:pt x="11" y="8"/>
                    <a:pt x="11" y="8"/>
                  </a:cubicBezTo>
                  <a:cubicBezTo>
                    <a:pt x="9" y="10"/>
                    <a:pt x="9" y="13"/>
                    <a:pt x="10" y="15"/>
                  </a:cubicBezTo>
                  <a:cubicBezTo>
                    <a:pt x="11" y="15"/>
                    <a:pt x="11" y="15"/>
                    <a:pt x="11" y="15"/>
                  </a:cubicBezTo>
                  <a:cubicBezTo>
                    <a:pt x="15" y="12"/>
                    <a:pt x="15" y="12"/>
                    <a:pt x="15" y="12"/>
                  </a:cubicBezTo>
                  <a:cubicBezTo>
                    <a:pt x="15" y="13"/>
                    <a:pt x="15" y="13"/>
                    <a:pt x="15" y="13"/>
                  </a:cubicBezTo>
                  <a:cubicBezTo>
                    <a:pt x="15" y="13"/>
                    <a:pt x="15" y="13"/>
                    <a:pt x="15" y="13"/>
                  </a:cubicBezTo>
                  <a:cubicBezTo>
                    <a:pt x="10" y="17"/>
                    <a:pt x="5" y="23"/>
                    <a:pt x="4" y="30"/>
                  </a:cubicBezTo>
                  <a:cubicBezTo>
                    <a:pt x="2" y="31"/>
                    <a:pt x="0" y="33"/>
                    <a:pt x="0" y="35"/>
                  </a:cubicBezTo>
                  <a:cubicBezTo>
                    <a:pt x="0" y="38"/>
                    <a:pt x="0" y="38"/>
                    <a:pt x="0" y="38"/>
                  </a:cubicBezTo>
                  <a:cubicBezTo>
                    <a:pt x="0" y="41"/>
                    <a:pt x="2" y="43"/>
                    <a:pt x="4" y="43"/>
                  </a:cubicBezTo>
                  <a:cubicBezTo>
                    <a:pt x="5" y="50"/>
                    <a:pt x="9" y="56"/>
                    <a:pt x="14" y="60"/>
                  </a:cubicBezTo>
                  <a:cubicBezTo>
                    <a:pt x="14" y="60"/>
                    <a:pt x="14" y="60"/>
                    <a:pt x="14" y="60"/>
                  </a:cubicBezTo>
                  <a:cubicBezTo>
                    <a:pt x="10" y="67"/>
                    <a:pt x="10" y="67"/>
                    <a:pt x="10" y="67"/>
                  </a:cubicBezTo>
                  <a:cubicBezTo>
                    <a:pt x="11" y="68"/>
                    <a:pt x="11" y="68"/>
                    <a:pt x="11" y="68"/>
                  </a:cubicBezTo>
                  <a:cubicBezTo>
                    <a:pt x="9" y="71"/>
                    <a:pt x="9" y="71"/>
                    <a:pt x="9" y="71"/>
                  </a:cubicBezTo>
                  <a:cubicBezTo>
                    <a:pt x="12" y="73"/>
                    <a:pt x="12" y="73"/>
                    <a:pt x="12" y="73"/>
                  </a:cubicBezTo>
                  <a:cubicBezTo>
                    <a:pt x="14" y="70"/>
                    <a:pt x="14" y="70"/>
                    <a:pt x="14" y="70"/>
                  </a:cubicBezTo>
                  <a:cubicBezTo>
                    <a:pt x="15" y="70"/>
                    <a:pt x="15" y="70"/>
                    <a:pt x="15" y="70"/>
                  </a:cubicBezTo>
                  <a:cubicBezTo>
                    <a:pt x="20" y="63"/>
                    <a:pt x="20" y="63"/>
                    <a:pt x="20" y="63"/>
                  </a:cubicBezTo>
                  <a:cubicBezTo>
                    <a:pt x="20" y="63"/>
                    <a:pt x="20" y="63"/>
                    <a:pt x="20" y="63"/>
                  </a:cubicBezTo>
                  <a:cubicBezTo>
                    <a:pt x="24" y="65"/>
                    <a:pt x="28" y="66"/>
                    <a:pt x="33" y="66"/>
                  </a:cubicBezTo>
                  <a:cubicBezTo>
                    <a:pt x="37" y="66"/>
                    <a:pt x="42" y="65"/>
                    <a:pt x="46" y="63"/>
                  </a:cubicBezTo>
                  <a:cubicBezTo>
                    <a:pt x="50" y="70"/>
                    <a:pt x="50" y="70"/>
                    <a:pt x="50" y="70"/>
                  </a:cubicBezTo>
                  <a:cubicBezTo>
                    <a:pt x="52" y="70"/>
                    <a:pt x="52" y="70"/>
                    <a:pt x="52" y="70"/>
                  </a:cubicBezTo>
                  <a:cubicBezTo>
                    <a:pt x="54" y="73"/>
                    <a:pt x="54" y="73"/>
                    <a:pt x="54" y="73"/>
                  </a:cubicBezTo>
                  <a:cubicBezTo>
                    <a:pt x="57" y="71"/>
                    <a:pt x="57" y="71"/>
                    <a:pt x="57" y="71"/>
                  </a:cubicBezTo>
                  <a:cubicBezTo>
                    <a:pt x="55" y="68"/>
                    <a:pt x="55" y="68"/>
                    <a:pt x="55" y="68"/>
                  </a:cubicBezTo>
                  <a:cubicBezTo>
                    <a:pt x="56" y="67"/>
                    <a:pt x="56" y="67"/>
                    <a:pt x="56" y="67"/>
                  </a:cubicBezTo>
                  <a:cubicBezTo>
                    <a:pt x="51" y="60"/>
                    <a:pt x="51" y="60"/>
                    <a:pt x="51" y="60"/>
                  </a:cubicBezTo>
                  <a:cubicBezTo>
                    <a:pt x="57" y="56"/>
                    <a:pt x="60" y="50"/>
                    <a:pt x="62" y="43"/>
                  </a:cubicBezTo>
                  <a:cubicBezTo>
                    <a:pt x="64" y="43"/>
                    <a:pt x="66" y="41"/>
                    <a:pt x="66" y="38"/>
                  </a:cubicBezTo>
                  <a:cubicBezTo>
                    <a:pt x="66" y="35"/>
                    <a:pt x="66" y="35"/>
                    <a:pt x="66" y="35"/>
                  </a:cubicBezTo>
                  <a:cubicBezTo>
                    <a:pt x="66" y="33"/>
                    <a:pt x="64" y="31"/>
                    <a:pt x="62" y="30"/>
                  </a:cubicBezTo>
                  <a:close/>
                  <a:moveTo>
                    <a:pt x="2" y="38"/>
                  </a:moveTo>
                  <a:cubicBezTo>
                    <a:pt x="2" y="35"/>
                    <a:pt x="2" y="35"/>
                    <a:pt x="2" y="35"/>
                  </a:cubicBezTo>
                  <a:cubicBezTo>
                    <a:pt x="2" y="34"/>
                    <a:pt x="2" y="33"/>
                    <a:pt x="3" y="32"/>
                  </a:cubicBezTo>
                  <a:cubicBezTo>
                    <a:pt x="3" y="34"/>
                    <a:pt x="3" y="35"/>
                    <a:pt x="3" y="37"/>
                  </a:cubicBezTo>
                  <a:cubicBezTo>
                    <a:pt x="3" y="38"/>
                    <a:pt x="3" y="40"/>
                    <a:pt x="3" y="41"/>
                  </a:cubicBezTo>
                  <a:cubicBezTo>
                    <a:pt x="2" y="41"/>
                    <a:pt x="2" y="40"/>
                    <a:pt x="2" y="38"/>
                  </a:cubicBezTo>
                  <a:close/>
                  <a:moveTo>
                    <a:pt x="47" y="8"/>
                  </a:moveTo>
                  <a:cubicBezTo>
                    <a:pt x="48" y="7"/>
                    <a:pt x="49" y="7"/>
                    <a:pt x="50" y="8"/>
                  </a:cubicBezTo>
                  <a:cubicBezTo>
                    <a:pt x="53" y="10"/>
                    <a:pt x="53" y="10"/>
                    <a:pt x="53" y="10"/>
                  </a:cubicBezTo>
                  <a:cubicBezTo>
                    <a:pt x="54" y="10"/>
                    <a:pt x="55" y="12"/>
                    <a:pt x="54" y="13"/>
                  </a:cubicBezTo>
                  <a:lnTo>
                    <a:pt x="47" y="8"/>
                  </a:lnTo>
                  <a:close/>
                  <a:moveTo>
                    <a:pt x="11" y="13"/>
                  </a:moveTo>
                  <a:cubicBezTo>
                    <a:pt x="11" y="12"/>
                    <a:pt x="11" y="10"/>
                    <a:pt x="12" y="10"/>
                  </a:cubicBezTo>
                  <a:cubicBezTo>
                    <a:pt x="15" y="8"/>
                    <a:pt x="15" y="8"/>
                    <a:pt x="15" y="8"/>
                  </a:cubicBezTo>
                  <a:cubicBezTo>
                    <a:pt x="16" y="7"/>
                    <a:pt x="16" y="7"/>
                    <a:pt x="17" y="7"/>
                  </a:cubicBezTo>
                  <a:cubicBezTo>
                    <a:pt x="18" y="7"/>
                    <a:pt x="18" y="8"/>
                    <a:pt x="19" y="8"/>
                  </a:cubicBezTo>
                  <a:lnTo>
                    <a:pt x="11" y="13"/>
                  </a:lnTo>
                  <a:close/>
                  <a:moveTo>
                    <a:pt x="15" y="68"/>
                  </a:moveTo>
                  <a:cubicBezTo>
                    <a:pt x="12" y="66"/>
                    <a:pt x="12" y="66"/>
                    <a:pt x="12" y="66"/>
                  </a:cubicBezTo>
                  <a:cubicBezTo>
                    <a:pt x="15" y="62"/>
                    <a:pt x="15" y="62"/>
                    <a:pt x="15" y="62"/>
                  </a:cubicBezTo>
                  <a:cubicBezTo>
                    <a:pt x="17" y="64"/>
                    <a:pt x="17" y="64"/>
                    <a:pt x="17" y="64"/>
                  </a:cubicBezTo>
                  <a:lnTo>
                    <a:pt x="15" y="68"/>
                  </a:lnTo>
                  <a:close/>
                  <a:moveTo>
                    <a:pt x="53" y="66"/>
                  </a:moveTo>
                  <a:cubicBezTo>
                    <a:pt x="51" y="68"/>
                    <a:pt x="51" y="68"/>
                    <a:pt x="51" y="68"/>
                  </a:cubicBezTo>
                  <a:cubicBezTo>
                    <a:pt x="48" y="64"/>
                    <a:pt x="48" y="64"/>
                    <a:pt x="48" y="64"/>
                  </a:cubicBezTo>
                  <a:cubicBezTo>
                    <a:pt x="50" y="62"/>
                    <a:pt x="50" y="62"/>
                    <a:pt x="50" y="62"/>
                  </a:cubicBezTo>
                  <a:lnTo>
                    <a:pt x="53" y="66"/>
                  </a:lnTo>
                  <a:close/>
                  <a:moveTo>
                    <a:pt x="33" y="64"/>
                  </a:moveTo>
                  <a:cubicBezTo>
                    <a:pt x="18" y="64"/>
                    <a:pt x="6" y="52"/>
                    <a:pt x="6" y="37"/>
                  </a:cubicBezTo>
                  <a:cubicBezTo>
                    <a:pt x="6" y="22"/>
                    <a:pt x="18" y="10"/>
                    <a:pt x="33" y="10"/>
                  </a:cubicBezTo>
                  <a:cubicBezTo>
                    <a:pt x="48" y="10"/>
                    <a:pt x="60" y="22"/>
                    <a:pt x="60" y="37"/>
                  </a:cubicBezTo>
                  <a:cubicBezTo>
                    <a:pt x="60" y="52"/>
                    <a:pt x="48" y="64"/>
                    <a:pt x="33" y="64"/>
                  </a:cubicBezTo>
                  <a:close/>
                  <a:moveTo>
                    <a:pt x="64" y="38"/>
                  </a:moveTo>
                  <a:cubicBezTo>
                    <a:pt x="64" y="40"/>
                    <a:pt x="63" y="41"/>
                    <a:pt x="62" y="41"/>
                  </a:cubicBezTo>
                  <a:cubicBezTo>
                    <a:pt x="62" y="40"/>
                    <a:pt x="62" y="38"/>
                    <a:pt x="62" y="37"/>
                  </a:cubicBezTo>
                  <a:cubicBezTo>
                    <a:pt x="62" y="35"/>
                    <a:pt x="62" y="34"/>
                    <a:pt x="62" y="32"/>
                  </a:cubicBezTo>
                  <a:cubicBezTo>
                    <a:pt x="63" y="33"/>
                    <a:pt x="64" y="34"/>
                    <a:pt x="64" y="35"/>
                  </a:cubicBezTo>
                  <a:lnTo>
                    <a:pt x="64" y="38"/>
                  </a:lnTo>
                  <a:close/>
                  <a:moveTo>
                    <a:pt x="33" y="12"/>
                  </a:moveTo>
                  <a:cubicBezTo>
                    <a:pt x="19" y="12"/>
                    <a:pt x="8" y="23"/>
                    <a:pt x="8" y="37"/>
                  </a:cubicBezTo>
                  <a:cubicBezTo>
                    <a:pt x="8" y="50"/>
                    <a:pt x="19" y="61"/>
                    <a:pt x="33" y="61"/>
                  </a:cubicBezTo>
                  <a:cubicBezTo>
                    <a:pt x="46" y="61"/>
                    <a:pt x="57" y="50"/>
                    <a:pt x="57" y="37"/>
                  </a:cubicBezTo>
                  <a:cubicBezTo>
                    <a:pt x="57" y="23"/>
                    <a:pt x="46" y="12"/>
                    <a:pt x="33" y="12"/>
                  </a:cubicBezTo>
                  <a:close/>
                  <a:moveTo>
                    <a:pt x="33" y="60"/>
                  </a:moveTo>
                  <a:cubicBezTo>
                    <a:pt x="20" y="60"/>
                    <a:pt x="10" y="49"/>
                    <a:pt x="10" y="37"/>
                  </a:cubicBezTo>
                  <a:cubicBezTo>
                    <a:pt x="10" y="24"/>
                    <a:pt x="20" y="14"/>
                    <a:pt x="33" y="14"/>
                  </a:cubicBezTo>
                  <a:cubicBezTo>
                    <a:pt x="45" y="14"/>
                    <a:pt x="56" y="24"/>
                    <a:pt x="56" y="37"/>
                  </a:cubicBezTo>
                  <a:cubicBezTo>
                    <a:pt x="56" y="49"/>
                    <a:pt x="45" y="60"/>
                    <a:pt x="33" y="60"/>
                  </a:cubicBezTo>
                  <a:close/>
                  <a:moveTo>
                    <a:pt x="36" y="35"/>
                  </a:moveTo>
                  <a:cubicBezTo>
                    <a:pt x="49" y="35"/>
                    <a:pt x="49" y="35"/>
                    <a:pt x="49" y="35"/>
                  </a:cubicBezTo>
                  <a:cubicBezTo>
                    <a:pt x="49" y="38"/>
                    <a:pt x="49" y="38"/>
                    <a:pt x="49" y="38"/>
                  </a:cubicBezTo>
                  <a:cubicBezTo>
                    <a:pt x="36" y="38"/>
                    <a:pt x="36" y="38"/>
                    <a:pt x="36" y="38"/>
                  </a:cubicBezTo>
                  <a:cubicBezTo>
                    <a:pt x="35" y="40"/>
                    <a:pt x="34" y="40"/>
                    <a:pt x="32" y="40"/>
                  </a:cubicBezTo>
                  <a:cubicBezTo>
                    <a:pt x="30" y="40"/>
                    <a:pt x="28" y="39"/>
                    <a:pt x="28" y="36"/>
                  </a:cubicBezTo>
                  <a:cubicBezTo>
                    <a:pt x="28" y="34"/>
                    <a:pt x="29" y="33"/>
                    <a:pt x="31" y="32"/>
                  </a:cubicBezTo>
                  <a:cubicBezTo>
                    <a:pt x="31" y="16"/>
                    <a:pt x="31" y="16"/>
                    <a:pt x="31" y="16"/>
                  </a:cubicBezTo>
                  <a:cubicBezTo>
                    <a:pt x="34" y="16"/>
                    <a:pt x="34" y="16"/>
                    <a:pt x="34" y="16"/>
                  </a:cubicBezTo>
                  <a:cubicBezTo>
                    <a:pt x="34" y="32"/>
                    <a:pt x="34" y="32"/>
                    <a:pt x="34" y="32"/>
                  </a:cubicBezTo>
                  <a:cubicBezTo>
                    <a:pt x="35" y="33"/>
                    <a:pt x="36" y="34"/>
                    <a:pt x="36" y="35"/>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264" name="Freeform 62">
              <a:extLst>
                <a:ext uri="{FF2B5EF4-FFF2-40B4-BE49-F238E27FC236}">
                  <a16:creationId xmlns:a16="http://schemas.microsoft.com/office/drawing/2014/main" id="{7E03A6A3-DD76-484A-9841-B8A6B92FD768}"/>
                </a:ext>
              </a:extLst>
            </p:cNvPr>
            <p:cNvSpPr>
              <a:spLocks noEditPoints="1"/>
            </p:cNvSpPr>
            <p:nvPr/>
          </p:nvSpPr>
          <p:spPr bwMode="auto">
            <a:xfrm>
              <a:off x="5569154" y="3831961"/>
              <a:ext cx="344503" cy="398192"/>
            </a:xfrm>
            <a:custGeom>
              <a:avLst/>
              <a:gdLst>
                <a:gd name="T0" fmla="*/ 54 w 62"/>
                <a:gd name="T1" fmla="*/ 0 h 72"/>
                <a:gd name="T2" fmla="*/ 8 w 62"/>
                <a:gd name="T3" fmla="*/ 0 h 72"/>
                <a:gd name="T4" fmla="*/ 0 w 62"/>
                <a:gd name="T5" fmla="*/ 8 h 72"/>
                <a:gd name="T6" fmla="*/ 0 w 62"/>
                <a:gd name="T7" fmla="*/ 64 h 72"/>
                <a:gd name="T8" fmla="*/ 8 w 62"/>
                <a:gd name="T9" fmla="*/ 72 h 72"/>
                <a:gd name="T10" fmla="*/ 54 w 62"/>
                <a:gd name="T11" fmla="*/ 72 h 72"/>
                <a:gd name="T12" fmla="*/ 62 w 62"/>
                <a:gd name="T13" fmla="*/ 64 h 72"/>
                <a:gd name="T14" fmla="*/ 62 w 62"/>
                <a:gd name="T15" fmla="*/ 8 h 72"/>
                <a:gd name="T16" fmla="*/ 54 w 62"/>
                <a:gd name="T17" fmla="*/ 0 h 72"/>
                <a:gd name="T18" fmla="*/ 8 w 62"/>
                <a:gd name="T19" fmla="*/ 3 h 72"/>
                <a:gd name="T20" fmla="*/ 54 w 62"/>
                <a:gd name="T21" fmla="*/ 3 h 72"/>
                <a:gd name="T22" fmla="*/ 59 w 62"/>
                <a:gd name="T23" fmla="*/ 8 h 72"/>
                <a:gd name="T24" fmla="*/ 59 w 62"/>
                <a:gd name="T25" fmla="*/ 64 h 72"/>
                <a:gd name="T26" fmla="*/ 54 w 62"/>
                <a:gd name="T27" fmla="*/ 69 h 72"/>
                <a:gd name="T28" fmla="*/ 8 w 62"/>
                <a:gd name="T29" fmla="*/ 69 h 72"/>
                <a:gd name="T30" fmla="*/ 3 w 62"/>
                <a:gd name="T31" fmla="*/ 64 h 72"/>
                <a:gd name="T32" fmla="*/ 3 w 62"/>
                <a:gd name="T33" fmla="*/ 8 h 72"/>
                <a:gd name="T34" fmla="*/ 8 w 62"/>
                <a:gd name="T35" fmla="*/ 3 h 72"/>
                <a:gd name="T36" fmla="*/ 7 w 62"/>
                <a:gd name="T37" fmla="*/ 62 h 72"/>
                <a:gd name="T38" fmla="*/ 55 w 62"/>
                <a:gd name="T39" fmla="*/ 62 h 72"/>
                <a:gd name="T40" fmla="*/ 56 w 62"/>
                <a:gd name="T41" fmla="*/ 61 h 72"/>
                <a:gd name="T42" fmla="*/ 56 w 62"/>
                <a:gd name="T43" fmla="*/ 7 h 72"/>
                <a:gd name="T44" fmla="*/ 55 w 62"/>
                <a:gd name="T45" fmla="*/ 6 h 72"/>
                <a:gd name="T46" fmla="*/ 7 w 62"/>
                <a:gd name="T47" fmla="*/ 6 h 72"/>
                <a:gd name="T48" fmla="*/ 6 w 62"/>
                <a:gd name="T49" fmla="*/ 7 h 72"/>
                <a:gd name="T50" fmla="*/ 6 w 62"/>
                <a:gd name="T51" fmla="*/ 61 h 72"/>
                <a:gd name="T52" fmla="*/ 7 w 62"/>
                <a:gd name="T53" fmla="*/ 62 h 72"/>
                <a:gd name="T54" fmla="*/ 8 w 62"/>
                <a:gd name="T55" fmla="*/ 8 h 72"/>
                <a:gd name="T56" fmla="*/ 54 w 62"/>
                <a:gd name="T57" fmla="*/ 8 h 72"/>
                <a:gd name="T58" fmla="*/ 54 w 62"/>
                <a:gd name="T59" fmla="*/ 60 h 72"/>
                <a:gd name="T60" fmla="*/ 8 w 62"/>
                <a:gd name="T61" fmla="*/ 60 h 72"/>
                <a:gd name="T62" fmla="*/ 8 w 62"/>
                <a:gd name="T63" fmla="*/ 8 h 72"/>
                <a:gd name="T64" fmla="*/ 33 w 62"/>
                <a:gd name="T65" fmla="*/ 66 h 72"/>
                <a:gd name="T66" fmla="*/ 31 w 62"/>
                <a:gd name="T67" fmla="*/ 68 h 72"/>
                <a:gd name="T68" fmla="*/ 29 w 62"/>
                <a:gd name="T69" fmla="*/ 66 h 72"/>
                <a:gd name="T70" fmla="*/ 31 w 62"/>
                <a:gd name="T71" fmla="*/ 64 h 72"/>
                <a:gd name="T72" fmla="*/ 33 w 62"/>
                <a:gd name="T73" fmla="*/ 66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62" h="72">
                  <a:moveTo>
                    <a:pt x="54" y="0"/>
                  </a:moveTo>
                  <a:cubicBezTo>
                    <a:pt x="8" y="0"/>
                    <a:pt x="8" y="0"/>
                    <a:pt x="8" y="0"/>
                  </a:cubicBezTo>
                  <a:cubicBezTo>
                    <a:pt x="4" y="0"/>
                    <a:pt x="0" y="3"/>
                    <a:pt x="0" y="8"/>
                  </a:cubicBezTo>
                  <a:cubicBezTo>
                    <a:pt x="0" y="64"/>
                    <a:pt x="0" y="64"/>
                    <a:pt x="0" y="64"/>
                  </a:cubicBezTo>
                  <a:cubicBezTo>
                    <a:pt x="0" y="68"/>
                    <a:pt x="4" y="72"/>
                    <a:pt x="8" y="72"/>
                  </a:cubicBezTo>
                  <a:cubicBezTo>
                    <a:pt x="54" y="72"/>
                    <a:pt x="54" y="72"/>
                    <a:pt x="54" y="72"/>
                  </a:cubicBezTo>
                  <a:cubicBezTo>
                    <a:pt x="58" y="72"/>
                    <a:pt x="62" y="68"/>
                    <a:pt x="62" y="64"/>
                  </a:cubicBezTo>
                  <a:cubicBezTo>
                    <a:pt x="62" y="8"/>
                    <a:pt x="62" y="8"/>
                    <a:pt x="62" y="8"/>
                  </a:cubicBezTo>
                  <a:cubicBezTo>
                    <a:pt x="62" y="3"/>
                    <a:pt x="58" y="0"/>
                    <a:pt x="54" y="0"/>
                  </a:cubicBezTo>
                  <a:close/>
                  <a:moveTo>
                    <a:pt x="8" y="3"/>
                  </a:moveTo>
                  <a:cubicBezTo>
                    <a:pt x="54" y="3"/>
                    <a:pt x="54" y="3"/>
                    <a:pt x="54" y="3"/>
                  </a:cubicBezTo>
                  <a:cubicBezTo>
                    <a:pt x="56" y="3"/>
                    <a:pt x="59" y="5"/>
                    <a:pt x="59" y="8"/>
                  </a:cubicBezTo>
                  <a:cubicBezTo>
                    <a:pt x="59" y="64"/>
                    <a:pt x="59" y="64"/>
                    <a:pt x="59" y="64"/>
                  </a:cubicBezTo>
                  <a:cubicBezTo>
                    <a:pt x="59" y="67"/>
                    <a:pt x="56" y="69"/>
                    <a:pt x="54" y="69"/>
                  </a:cubicBezTo>
                  <a:cubicBezTo>
                    <a:pt x="8" y="69"/>
                    <a:pt x="8" y="69"/>
                    <a:pt x="8" y="69"/>
                  </a:cubicBezTo>
                  <a:cubicBezTo>
                    <a:pt x="5" y="69"/>
                    <a:pt x="3" y="67"/>
                    <a:pt x="3" y="64"/>
                  </a:cubicBezTo>
                  <a:cubicBezTo>
                    <a:pt x="3" y="8"/>
                    <a:pt x="3" y="8"/>
                    <a:pt x="3" y="8"/>
                  </a:cubicBezTo>
                  <a:cubicBezTo>
                    <a:pt x="3" y="5"/>
                    <a:pt x="5" y="3"/>
                    <a:pt x="8" y="3"/>
                  </a:cubicBezTo>
                  <a:close/>
                  <a:moveTo>
                    <a:pt x="7" y="62"/>
                  </a:moveTo>
                  <a:cubicBezTo>
                    <a:pt x="55" y="62"/>
                    <a:pt x="55" y="62"/>
                    <a:pt x="55" y="62"/>
                  </a:cubicBezTo>
                  <a:cubicBezTo>
                    <a:pt x="55" y="62"/>
                    <a:pt x="56" y="61"/>
                    <a:pt x="56" y="61"/>
                  </a:cubicBezTo>
                  <a:cubicBezTo>
                    <a:pt x="56" y="7"/>
                    <a:pt x="56" y="7"/>
                    <a:pt x="56" y="7"/>
                  </a:cubicBezTo>
                  <a:cubicBezTo>
                    <a:pt x="56" y="6"/>
                    <a:pt x="55" y="6"/>
                    <a:pt x="55" y="6"/>
                  </a:cubicBezTo>
                  <a:cubicBezTo>
                    <a:pt x="7" y="6"/>
                    <a:pt x="7" y="6"/>
                    <a:pt x="7" y="6"/>
                  </a:cubicBezTo>
                  <a:cubicBezTo>
                    <a:pt x="7" y="6"/>
                    <a:pt x="6" y="6"/>
                    <a:pt x="6" y="7"/>
                  </a:cubicBezTo>
                  <a:cubicBezTo>
                    <a:pt x="6" y="61"/>
                    <a:pt x="6" y="61"/>
                    <a:pt x="6" y="61"/>
                  </a:cubicBezTo>
                  <a:cubicBezTo>
                    <a:pt x="6" y="61"/>
                    <a:pt x="7" y="62"/>
                    <a:pt x="7" y="62"/>
                  </a:cubicBezTo>
                  <a:close/>
                  <a:moveTo>
                    <a:pt x="8" y="8"/>
                  </a:moveTo>
                  <a:cubicBezTo>
                    <a:pt x="54" y="8"/>
                    <a:pt x="54" y="8"/>
                    <a:pt x="54" y="8"/>
                  </a:cubicBezTo>
                  <a:cubicBezTo>
                    <a:pt x="54" y="60"/>
                    <a:pt x="54" y="60"/>
                    <a:pt x="54" y="60"/>
                  </a:cubicBezTo>
                  <a:cubicBezTo>
                    <a:pt x="8" y="60"/>
                    <a:pt x="8" y="60"/>
                    <a:pt x="8" y="60"/>
                  </a:cubicBezTo>
                  <a:lnTo>
                    <a:pt x="8" y="8"/>
                  </a:lnTo>
                  <a:close/>
                  <a:moveTo>
                    <a:pt x="33" y="66"/>
                  </a:moveTo>
                  <a:cubicBezTo>
                    <a:pt x="33" y="67"/>
                    <a:pt x="32" y="68"/>
                    <a:pt x="31" y="68"/>
                  </a:cubicBezTo>
                  <a:cubicBezTo>
                    <a:pt x="30" y="68"/>
                    <a:pt x="29" y="67"/>
                    <a:pt x="29" y="66"/>
                  </a:cubicBezTo>
                  <a:cubicBezTo>
                    <a:pt x="29" y="65"/>
                    <a:pt x="30" y="64"/>
                    <a:pt x="31" y="64"/>
                  </a:cubicBezTo>
                  <a:cubicBezTo>
                    <a:pt x="32" y="64"/>
                    <a:pt x="33" y="65"/>
                    <a:pt x="33" y="66"/>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265" name="Freeform 24">
              <a:extLst>
                <a:ext uri="{FF2B5EF4-FFF2-40B4-BE49-F238E27FC236}">
                  <a16:creationId xmlns:a16="http://schemas.microsoft.com/office/drawing/2014/main" id="{E1FC358A-E524-4A86-8850-A5F44F0F28EC}"/>
                </a:ext>
              </a:extLst>
            </p:cNvPr>
            <p:cNvSpPr>
              <a:spLocks noEditPoints="1"/>
            </p:cNvSpPr>
            <p:nvPr/>
          </p:nvSpPr>
          <p:spPr bwMode="auto">
            <a:xfrm>
              <a:off x="3499071" y="3278159"/>
              <a:ext cx="593853" cy="626393"/>
            </a:xfrm>
            <a:custGeom>
              <a:avLst/>
              <a:gdLst>
                <a:gd name="T0" fmla="*/ 22 w 62"/>
                <a:gd name="T1" fmla="*/ 32 h 65"/>
                <a:gd name="T2" fmla="*/ 22 w 62"/>
                <a:gd name="T3" fmla="*/ 52 h 65"/>
                <a:gd name="T4" fmla="*/ 26 w 62"/>
                <a:gd name="T5" fmla="*/ 43 h 65"/>
                <a:gd name="T6" fmla="*/ 47 w 62"/>
                <a:gd name="T7" fmla="*/ 7 h 65"/>
                <a:gd name="T8" fmla="*/ 47 w 62"/>
                <a:gd name="T9" fmla="*/ 19 h 65"/>
                <a:gd name="T10" fmla="*/ 40 w 62"/>
                <a:gd name="T11" fmla="*/ 37 h 65"/>
                <a:gd name="T12" fmla="*/ 36 w 62"/>
                <a:gd name="T13" fmla="*/ 27 h 65"/>
                <a:gd name="T14" fmla="*/ 32 w 62"/>
                <a:gd name="T15" fmla="*/ 26 h 65"/>
                <a:gd name="T16" fmla="*/ 24 w 62"/>
                <a:gd name="T17" fmla="*/ 22 h 65"/>
                <a:gd name="T18" fmla="*/ 18 w 62"/>
                <a:gd name="T19" fmla="*/ 21 h 65"/>
                <a:gd name="T20" fmla="*/ 11 w 62"/>
                <a:gd name="T21" fmla="*/ 28 h 65"/>
                <a:gd name="T22" fmla="*/ 6 w 62"/>
                <a:gd name="T23" fmla="*/ 28 h 65"/>
                <a:gd name="T24" fmla="*/ 3 w 62"/>
                <a:gd name="T25" fmla="*/ 38 h 65"/>
                <a:gd name="T26" fmla="*/ 0 w 62"/>
                <a:gd name="T27" fmla="*/ 43 h 65"/>
                <a:gd name="T28" fmla="*/ 3 w 62"/>
                <a:gd name="T29" fmla="*/ 47 h 65"/>
                <a:gd name="T30" fmla="*/ 6 w 62"/>
                <a:gd name="T31" fmla="*/ 58 h 65"/>
                <a:gd name="T32" fmla="*/ 11 w 62"/>
                <a:gd name="T33" fmla="*/ 58 h 65"/>
                <a:gd name="T34" fmla="*/ 18 w 62"/>
                <a:gd name="T35" fmla="*/ 65 h 65"/>
                <a:gd name="T36" fmla="*/ 24 w 62"/>
                <a:gd name="T37" fmla="*/ 64 h 65"/>
                <a:gd name="T38" fmla="*/ 32 w 62"/>
                <a:gd name="T39" fmla="*/ 60 h 65"/>
                <a:gd name="T40" fmla="*/ 36 w 62"/>
                <a:gd name="T41" fmla="*/ 59 h 65"/>
                <a:gd name="T42" fmla="*/ 40 w 62"/>
                <a:gd name="T43" fmla="*/ 49 h 65"/>
                <a:gd name="T44" fmla="*/ 44 w 62"/>
                <a:gd name="T45" fmla="*/ 46 h 65"/>
                <a:gd name="T46" fmla="*/ 38 w 62"/>
                <a:gd name="T47" fmla="*/ 53 h 65"/>
                <a:gd name="T48" fmla="*/ 22 w 62"/>
                <a:gd name="T49" fmla="*/ 58 h 65"/>
                <a:gd name="T50" fmla="*/ 6 w 62"/>
                <a:gd name="T51" fmla="*/ 53 h 65"/>
                <a:gd name="T52" fmla="*/ 7 w 62"/>
                <a:gd name="T53" fmla="*/ 38 h 65"/>
                <a:gd name="T54" fmla="*/ 18 w 62"/>
                <a:gd name="T55" fmla="*/ 24 h 65"/>
                <a:gd name="T56" fmla="*/ 36 w 62"/>
                <a:gd name="T57" fmla="*/ 30 h 65"/>
                <a:gd name="T58" fmla="*/ 41 w 62"/>
                <a:gd name="T59" fmla="*/ 44 h 65"/>
                <a:gd name="T60" fmla="*/ 59 w 62"/>
                <a:gd name="T61" fmla="*/ 11 h 65"/>
                <a:gd name="T62" fmla="*/ 60 w 62"/>
                <a:gd name="T63" fmla="*/ 7 h 65"/>
                <a:gd name="T64" fmla="*/ 54 w 62"/>
                <a:gd name="T65" fmla="*/ 4 h 65"/>
                <a:gd name="T66" fmla="*/ 49 w 62"/>
                <a:gd name="T67" fmla="*/ 0 h 65"/>
                <a:gd name="T68" fmla="*/ 46 w 62"/>
                <a:gd name="T69" fmla="*/ 0 h 65"/>
                <a:gd name="T70" fmla="*/ 40 w 62"/>
                <a:gd name="T71" fmla="*/ 4 h 65"/>
                <a:gd name="T72" fmla="*/ 38 w 62"/>
                <a:gd name="T73" fmla="*/ 4 h 65"/>
                <a:gd name="T74" fmla="*/ 35 w 62"/>
                <a:gd name="T75" fmla="*/ 11 h 65"/>
                <a:gd name="T76" fmla="*/ 33 w 62"/>
                <a:gd name="T77" fmla="*/ 14 h 65"/>
                <a:gd name="T78" fmla="*/ 35 w 62"/>
                <a:gd name="T79" fmla="*/ 18 h 65"/>
                <a:gd name="T80" fmla="*/ 37 w 62"/>
                <a:gd name="T81" fmla="*/ 24 h 65"/>
                <a:gd name="T82" fmla="*/ 40 w 62"/>
                <a:gd name="T83" fmla="*/ 25 h 65"/>
                <a:gd name="T84" fmla="*/ 46 w 62"/>
                <a:gd name="T85" fmla="*/ 28 h 65"/>
                <a:gd name="T86" fmla="*/ 49 w 62"/>
                <a:gd name="T87" fmla="*/ 29 h 65"/>
                <a:gd name="T88" fmla="*/ 54 w 62"/>
                <a:gd name="T89" fmla="*/ 24 h 65"/>
                <a:gd name="T90" fmla="*/ 57 w 62"/>
                <a:gd name="T91" fmla="*/ 24 h 65"/>
                <a:gd name="T92" fmla="*/ 59 w 62"/>
                <a:gd name="T93" fmla="*/ 18 h 65"/>
                <a:gd name="T94" fmla="*/ 61 w 62"/>
                <a:gd name="T95" fmla="*/ 12 h 65"/>
                <a:gd name="T96" fmla="*/ 52 w 62"/>
                <a:gd name="T97" fmla="*/ 22 h 65"/>
                <a:gd name="T98" fmla="*/ 43 w 62"/>
                <a:gd name="T99" fmla="*/ 25 h 65"/>
                <a:gd name="T100" fmla="*/ 36 w 62"/>
                <a:gd name="T101" fmla="*/ 15 h 65"/>
                <a:gd name="T102" fmla="*/ 38 w 62"/>
                <a:gd name="T103" fmla="*/ 7 h 65"/>
                <a:gd name="T104" fmla="*/ 50 w 62"/>
                <a:gd name="T105" fmla="*/ 3 h 65"/>
                <a:gd name="T106" fmla="*/ 56 w 62"/>
                <a:gd name="T107" fmla="*/ 11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2" h="65">
                  <a:moveTo>
                    <a:pt x="22" y="32"/>
                  </a:moveTo>
                  <a:cubicBezTo>
                    <a:pt x="15" y="32"/>
                    <a:pt x="11" y="37"/>
                    <a:pt x="11" y="43"/>
                  </a:cubicBezTo>
                  <a:cubicBezTo>
                    <a:pt x="11" y="49"/>
                    <a:pt x="15" y="54"/>
                    <a:pt x="22" y="54"/>
                  </a:cubicBezTo>
                  <a:cubicBezTo>
                    <a:pt x="28" y="54"/>
                    <a:pt x="33" y="49"/>
                    <a:pt x="33" y="43"/>
                  </a:cubicBezTo>
                  <a:cubicBezTo>
                    <a:pt x="33" y="37"/>
                    <a:pt x="28" y="32"/>
                    <a:pt x="22" y="32"/>
                  </a:cubicBezTo>
                  <a:close/>
                  <a:moveTo>
                    <a:pt x="22" y="52"/>
                  </a:moveTo>
                  <a:cubicBezTo>
                    <a:pt x="17" y="52"/>
                    <a:pt x="13" y="48"/>
                    <a:pt x="13" y="43"/>
                  </a:cubicBezTo>
                  <a:cubicBezTo>
                    <a:pt x="13" y="38"/>
                    <a:pt x="17" y="34"/>
                    <a:pt x="22" y="34"/>
                  </a:cubicBezTo>
                  <a:cubicBezTo>
                    <a:pt x="27" y="34"/>
                    <a:pt x="31" y="38"/>
                    <a:pt x="31" y="43"/>
                  </a:cubicBezTo>
                  <a:cubicBezTo>
                    <a:pt x="31" y="48"/>
                    <a:pt x="27" y="52"/>
                    <a:pt x="22" y="52"/>
                  </a:cubicBezTo>
                  <a:close/>
                  <a:moveTo>
                    <a:pt x="26" y="43"/>
                  </a:moveTo>
                  <a:cubicBezTo>
                    <a:pt x="26" y="45"/>
                    <a:pt x="24" y="47"/>
                    <a:pt x="22" y="47"/>
                  </a:cubicBezTo>
                  <a:cubicBezTo>
                    <a:pt x="19" y="47"/>
                    <a:pt x="17" y="45"/>
                    <a:pt x="17" y="43"/>
                  </a:cubicBezTo>
                  <a:cubicBezTo>
                    <a:pt x="17" y="40"/>
                    <a:pt x="19" y="38"/>
                    <a:pt x="22" y="38"/>
                  </a:cubicBezTo>
                  <a:cubicBezTo>
                    <a:pt x="24" y="38"/>
                    <a:pt x="26" y="40"/>
                    <a:pt x="26" y="43"/>
                  </a:cubicBezTo>
                  <a:close/>
                  <a:moveTo>
                    <a:pt x="47" y="7"/>
                  </a:moveTo>
                  <a:cubicBezTo>
                    <a:pt x="43" y="7"/>
                    <a:pt x="40" y="10"/>
                    <a:pt x="40" y="14"/>
                  </a:cubicBezTo>
                  <a:cubicBezTo>
                    <a:pt x="40" y="18"/>
                    <a:pt x="43" y="21"/>
                    <a:pt x="47" y="21"/>
                  </a:cubicBezTo>
                  <a:cubicBezTo>
                    <a:pt x="51" y="21"/>
                    <a:pt x="54" y="18"/>
                    <a:pt x="54" y="14"/>
                  </a:cubicBezTo>
                  <a:cubicBezTo>
                    <a:pt x="54" y="10"/>
                    <a:pt x="51" y="7"/>
                    <a:pt x="47" y="7"/>
                  </a:cubicBezTo>
                  <a:close/>
                  <a:moveTo>
                    <a:pt x="47" y="19"/>
                  </a:moveTo>
                  <a:cubicBezTo>
                    <a:pt x="44" y="19"/>
                    <a:pt x="42" y="17"/>
                    <a:pt x="42" y="14"/>
                  </a:cubicBezTo>
                  <a:cubicBezTo>
                    <a:pt x="42" y="12"/>
                    <a:pt x="44" y="9"/>
                    <a:pt x="47" y="9"/>
                  </a:cubicBezTo>
                  <a:cubicBezTo>
                    <a:pt x="49" y="9"/>
                    <a:pt x="52" y="12"/>
                    <a:pt x="52" y="14"/>
                  </a:cubicBezTo>
                  <a:cubicBezTo>
                    <a:pt x="52" y="17"/>
                    <a:pt x="49" y="19"/>
                    <a:pt x="47" y="19"/>
                  </a:cubicBezTo>
                  <a:close/>
                  <a:moveTo>
                    <a:pt x="43" y="39"/>
                  </a:moveTo>
                  <a:cubicBezTo>
                    <a:pt x="43" y="38"/>
                    <a:pt x="42" y="38"/>
                    <a:pt x="42" y="38"/>
                  </a:cubicBezTo>
                  <a:cubicBezTo>
                    <a:pt x="42" y="38"/>
                    <a:pt x="42" y="38"/>
                    <a:pt x="41" y="38"/>
                  </a:cubicBezTo>
                  <a:cubicBezTo>
                    <a:pt x="41" y="38"/>
                    <a:pt x="41" y="38"/>
                    <a:pt x="41" y="38"/>
                  </a:cubicBezTo>
                  <a:cubicBezTo>
                    <a:pt x="40" y="38"/>
                    <a:pt x="40" y="38"/>
                    <a:pt x="40" y="37"/>
                  </a:cubicBezTo>
                  <a:cubicBezTo>
                    <a:pt x="39" y="36"/>
                    <a:pt x="40" y="36"/>
                    <a:pt x="40" y="35"/>
                  </a:cubicBezTo>
                  <a:cubicBezTo>
                    <a:pt x="41" y="35"/>
                    <a:pt x="41" y="35"/>
                    <a:pt x="42" y="34"/>
                  </a:cubicBezTo>
                  <a:cubicBezTo>
                    <a:pt x="42" y="33"/>
                    <a:pt x="42" y="33"/>
                    <a:pt x="41" y="32"/>
                  </a:cubicBezTo>
                  <a:cubicBezTo>
                    <a:pt x="40" y="31"/>
                    <a:pt x="39" y="29"/>
                    <a:pt x="38" y="28"/>
                  </a:cubicBezTo>
                  <a:cubicBezTo>
                    <a:pt x="38" y="27"/>
                    <a:pt x="37" y="27"/>
                    <a:pt x="36" y="27"/>
                  </a:cubicBezTo>
                  <a:cubicBezTo>
                    <a:pt x="36" y="27"/>
                    <a:pt x="36" y="27"/>
                    <a:pt x="36" y="27"/>
                  </a:cubicBezTo>
                  <a:cubicBezTo>
                    <a:pt x="36" y="27"/>
                    <a:pt x="35" y="27"/>
                    <a:pt x="35" y="28"/>
                  </a:cubicBezTo>
                  <a:cubicBezTo>
                    <a:pt x="35" y="28"/>
                    <a:pt x="34" y="28"/>
                    <a:pt x="34" y="28"/>
                  </a:cubicBezTo>
                  <a:cubicBezTo>
                    <a:pt x="33" y="28"/>
                    <a:pt x="33" y="28"/>
                    <a:pt x="33" y="28"/>
                  </a:cubicBezTo>
                  <a:cubicBezTo>
                    <a:pt x="32" y="27"/>
                    <a:pt x="32" y="27"/>
                    <a:pt x="32" y="26"/>
                  </a:cubicBezTo>
                  <a:cubicBezTo>
                    <a:pt x="33" y="25"/>
                    <a:pt x="33" y="25"/>
                    <a:pt x="33" y="24"/>
                  </a:cubicBezTo>
                  <a:cubicBezTo>
                    <a:pt x="32" y="24"/>
                    <a:pt x="32" y="23"/>
                    <a:pt x="32" y="23"/>
                  </a:cubicBezTo>
                  <a:cubicBezTo>
                    <a:pt x="30" y="22"/>
                    <a:pt x="28" y="22"/>
                    <a:pt x="26" y="21"/>
                  </a:cubicBezTo>
                  <a:cubicBezTo>
                    <a:pt x="26" y="21"/>
                    <a:pt x="26" y="21"/>
                    <a:pt x="26" y="21"/>
                  </a:cubicBezTo>
                  <a:cubicBezTo>
                    <a:pt x="25" y="21"/>
                    <a:pt x="25" y="21"/>
                    <a:pt x="24" y="22"/>
                  </a:cubicBezTo>
                  <a:cubicBezTo>
                    <a:pt x="24" y="22"/>
                    <a:pt x="24" y="22"/>
                    <a:pt x="24" y="23"/>
                  </a:cubicBezTo>
                  <a:cubicBezTo>
                    <a:pt x="24" y="24"/>
                    <a:pt x="23" y="24"/>
                    <a:pt x="22" y="24"/>
                  </a:cubicBezTo>
                  <a:cubicBezTo>
                    <a:pt x="21" y="24"/>
                    <a:pt x="20" y="24"/>
                    <a:pt x="20" y="23"/>
                  </a:cubicBezTo>
                  <a:cubicBezTo>
                    <a:pt x="20" y="22"/>
                    <a:pt x="20" y="22"/>
                    <a:pt x="20" y="22"/>
                  </a:cubicBezTo>
                  <a:cubicBezTo>
                    <a:pt x="19" y="21"/>
                    <a:pt x="19" y="21"/>
                    <a:pt x="18" y="21"/>
                  </a:cubicBezTo>
                  <a:cubicBezTo>
                    <a:pt x="18" y="21"/>
                    <a:pt x="18" y="21"/>
                    <a:pt x="18" y="21"/>
                  </a:cubicBezTo>
                  <a:cubicBezTo>
                    <a:pt x="16" y="22"/>
                    <a:pt x="14" y="22"/>
                    <a:pt x="12" y="23"/>
                  </a:cubicBezTo>
                  <a:cubicBezTo>
                    <a:pt x="12" y="23"/>
                    <a:pt x="12" y="24"/>
                    <a:pt x="11" y="24"/>
                  </a:cubicBezTo>
                  <a:cubicBezTo>
                    <a:pt x="11" y="25"/>
                    <a:pt x="11" y="25"/>
                    <a:pt x="12" y="26"/>
                  </a:cubicBezTo>
                  <a:cubicBezTo>
                    <a:pt x="12" y="27"/>
                    <a:pt x="12" y="27"/>
                    <a:pt x="11" y="28"/>
                  </a:cubicBezTo>
                  <a:cubicBezTo>
                    <a:pt x="11" y="28"/>
                    <a:pt x="11" y="28"/>
                    <a:pt x="10" y="28"/>
                  </a:cubicBezTo>
                  <a:cubicBezTo>
                    <a:pt x="10" y="28"/>
                    <a:pt x="9" y="28"/>
                    <a:pt x="9" y="28"/>
                  </a:cubicBezTo>
                  <a:cubicBezTo>
                    <a:pt x="9" y="27"/>
                    <a:pt x="8" y="27"/>
                    <a:pt x="8" y="27"/>
                  </a:cubicBezTo>
                  <a:cubicBezTo>
                    <a:pt x="8" y="27"/>
                    <a:pt x="8" y="27"/>
                    <a:pt x="8" y="27"/>
                  </a:cubicBezTo>
                  <a:cubicBezTo>
                    <a:pt x="7" y="27"/>
                    <a:pt x="6" y="27"/>
                    <a:pt x="6" y="28"/>
                  </a:cubicBezTo>
                  <a:cubicBezTo>
                    <a:pt x="5" y="29"/>
                    <a:pt x="4" y="31"/>
                    <a:pt x="3" y="32"/>
                  </a:cubicBezTo>
                  <a:cubicBezTo>
                    <a:pt x="2" y="33"/>
                    <a:pt x="2" y="33"/>
                    <a:pt x="2" y="34"/>
                  </a:cubicBezTo>
                  <a:cubicBezTo>
                    <a:pt x="3" y="35"/>
                    <a:pt x="3" y="35"/>
                    <a:pt x="4" y="35"/>
                  </a:cubicBezTo>
                  <a:cubicBezTo>
                    <a:pt x="4" y="36"/>
                    <a:pt x="5" y="36"/>
                    <a:pt x="4" y="37"/>
                  </a:cubicBezTo>
                  <a:cubicBezTo>
                    <a:pt x="4" y="38"/>
                    <a:pt x="4" y="38"/>
                    <a:pt x="3" y="38"/>
                  </a:cubicBezTo>
                  <a:cubicBezTo>
                    <a:pt x="3" y="38"/>
                    <a:pt x="3" y="38"/>
                    <a:pt x="3" y="38"/>
                  </a:cubicBezTo>
                  <a:cubicBezTo>
                    <a:pt x="2" y="38"/>
                    <a:pt x="2" y="38"/>
                    <a:pt x="2" y="38"/>
                  </a:cubicBezTo>
                  <a:cubicBezTo>
                    <a:pt x="2" y="38"/>
                    <a:pt x="1" y="38"/>
                    <a:pt x="1" y="39"/>
                  </a:cubicBezTo>
                  <a:cubicBezTo>
                    <a:pt x="1" y="39"/>
                    <a:pt x="0" y="39"/>
                    <a:pt x="0" y="40"/>
                  </a:cubicBezTo>
                  <a:cubicBezTo>
                    <a:pt x="0" y="41"/>
                    <a:pt x="0" y="42"/>
                    <a:pt x="0" y="43"/>
                  </a:cubicBezTo>
                  <a:cubicBezTo>
                    <a:pt x="0" y="44"/>
                    <a:pt x="0" y="45"/>
                    <a:pt x="0" y="46"/>
                  </a:cubicBezTo>
                  <a:cubicBezTo>
                    <a:pt x="0" y="46"/>
                    <a:pt x="1" y="47"/>
                    <a:pt x="1" y="47"/>
                  </a:cubicBezTo>
                  <a:cubicBezTo>
                    <a:pt x="1" y="47"/>
                    <a:pt x="2" y="48"/>
                    <a:pt x="2" y="48"/>
                  </a:cubicBezTo>
                  <a:cubicBezTo>
                    <a:pt x="2" y="48"/>
                    <a:pt x="2" y="48"/>
                    <a:pt x="3" y="47"/>
                  </a:cubicBezTo>
                  <a:cubicBezTo>
                    <a:pt x="3" y="47"/>
                    <a:pt x="3" y="47"/>
                    <a:pt x="3" y="47"/>
                  </a:cubicBezTo>
                  <a:cubicBezTo>
                    <a:pt x="4" y="47"/>
                    <a:pt x="4" y="48"/>
                    <a:pt x="4" y="49"/>
                  </a:cubicBezTo>
                  <a:cubicBezTo>
                    <a:pt x="5" y="49"/>
                    <a:pt x="4" y="50"/>
                    <a:pt x="4" y="51"/>
                  </a:cubicBezTo>
                  <a:cubicBezTo>
                    <a:pt x="3" y="51"/>
                    <a:pt x="3" y="51"/>
                    <a:pt x="2" y="52"/>
                  </a:cubicBezTo>
                  <a:cubicBezTo>
                    <a:pt x="2" y="52"/>
                    <a:pt x="2" y="53"/>
                    <a:pt x="3" y="53"/>
                  </a:cubicBezTo>
                  <a:cubicBezTo>
                    <a:pt x="4" y="55"/>
                    <a:pt x="5" y="57"/>
                    <a:pt x="6" y="58"/>
                  </a:cubicBezTo>
                  <a:cubicBezTo>
                    <a:pt x="6" y="58"/>
                    <a:pt x="7" y="59"/>
                    <a:pt x="8" y="59"/>
                  </a:cubicBezTo>
                  <a:cubicBezTo>
                    <a:pt x="8" y="59"/>
                    <a:pt x="8" y="59"/>
                    <a:pt x="8" y="59"/>
                  </a:cubicBezTo>
                  <a:cubicBezTo>
                    <a:pt x="8" y="59"/>
                    <a:pt x="9" y="58"/>
                    <a:pt x="9" y="58"/>
                  </a:cubicBezTo>
                  <a:cubicBezTo>
                    <a:pt x="9" y="58"/>
                    <a:pt x="10" y="57"/>
                    <a:pt x="10" y="57"/>
                  </a:cubicBezTo>
                  <a:cubicBezTo>
                    <a:pt x="11" y="57"/>
                    <a:pt x="11" y="58"/>
                    <a:pt x="11" y="58"/>
                  </a:cubicBezTo>
                  <a:cubicBezTo>
                    <a:pt x="12" y="58"/>
                    <a:pt x="12" y="59"/>
                    <a:pt x="12" y="60"/>
                  </a:cubicBezTo>
                  <a:cubicBezTo>
                    <a:pt x="11" y="60"/>
                    <a:pt x="11" y="61"/>
                    <a:pt x="11" y="61"/>
                  </a:cubicBezTo>
                  <a:cubicBezTo>
                    <a:pt x="12" y="62"/>
                    <a:pt x="12" y="62"/>
                    <a:pt x="12" y="63"/>
                  </a:cubicBezTo>
                  <a:cubicBezTo>
                    <a:pt x="14" y="64"/>
                    <a:pt x="16" y="64"/>
                    <a:pt x="18" y="65"/>
                  </a:cubicBezTo>
                  <a:cubicBezTo>
                    <a:pt x="18" y="65"/>
                    <a:pt x="18" y="65"/>
                    <a:pt x="18" y="65"/>
                  </a:cubicBezTo>
                  <a:cubicBezTo>
                    <a:pt x="19" y="65"/>
                    <a:pt x="19" y="64"/>
                    <a:pt x="20" y="64"/>
                  </a:cubicBezTo>
                  <a:cubicBezTo>
                    <a:pt x="20" y="64"/>
                    <a:pt x="20" y="63"/>
                    <a:pt x="20" y="63"/>
                  </a:cubicBezTo>
                  <a:cubicBezTo>
                    <a:pt x="20" y="62"/>
                    <a:pt x="21" y="61"/>
                    <a:pt x="22" y="61"/>
                  </a:cubicBezTo>
                  <a:cubicBezTo>
                    <a:pt x="23" y="61"/>
                    <a:pt x="24" y="62"/>
                    <a:pt x="24" y="63"/>
                  </a:cubicBezTo>
                  <a:cubicBezTo>
                    <a:pt x="24" y="63"/>
                    <a:pt x="24" y="64"/>
                    <a:pt x="24" y="64"/>
                  </a:cubicBezTo>
                  <a:cubicBezTo>
                    <a:pt x="25" y="64"/>
                    <a:pt x="25" y="65"/>
                    <a:pt x="26" y="65"/>
                  </a:cubicBezTo>
                  <a:cubicBezTo>
                    <a:pt x="26" y="65"/>
                    <a:pt x="26" y="65"/>
                    <a:pt x="26" y="65"/>
                  </a:cubicBezTo>
                  <a:cubicBezTo>
                    <a:pt x="28" y="64"/>
                    <a:pt x="30" y="64"/>
                    <a:pt x="32" y="63"/>
                  </a:cubicBezTo>
                  <a:cubicBezTo>
                    <a:pt x="32" y="62"/>
                    <a:pt x="32" y="62"/>
                    <a:pt x="33" y="61"/>
                  </a:cubicBezTo>
                  <a:cubicBezTo>
                    <a:pt x="33" y="61"/>
                    <a:pt x="33" y="60"/>
                    <a:pt x="32" y="60"/>
                  </a:cubicBezTo>
                  <a:cubicBezTo>
                    <a:pt x="32" y="59"/>
                    <a:pt x="32" y="58"/>
                    <a:pt x="33" y="58"/>
                  </a:cubicBezTo>
                  <a:cubicBezTo>
                    <a:pt x="33" y="58"/>
                    <a:pt x="33" y="57"/>
                    <a:pt x="34" y="57"/>
                  </a:cubicBezTo>
                  <a:cubicBezTo>
                    <a:pt x="34" y="57"/>
                    <a:pt x="35" y="58"/>
                    <a:pt x="35" y="58"/>
                  </a:cubicBezTo>
                  <a:cubicBezTo>
                    <a:pt x="35" y="58"/>
                    <a:pt x="36" y="59"/>
                    <a:pt x="36" y="59"/>
                  </a:cubicBezTo>
                  <a:cubicBezTo>
                    <a:pt x="36" y="59"/>
                    <a:pt x="36" y="59"/>
                    <a:pt x="36" y="59"/>
                  </a:cubicBezTo>
                  <a:cubicBezTo>
                    <a:pt x="37" y="59"/>
                    <a:pt x="38" y="58"/>
                    <a:pt x="38" y="58"/>
                  </a:cubicBezTo>
                  <a:cubicBezTo>
                    <a:pt x="39" y="57"/>
                    <a:pt x="40" y="55"/>
                    <a:pt x="41" y="53"/>
                  </a:cubicBezTo>
                  <a:cubicBezTo>
                    <a:pt x="42" y="53"/>
                    <a:pt x="42" y="52"/>
                    <a:pt x="42" y="52"/>
                  </a:cubicBezTo>
                  <a:cubicBezTo>
                    <a:pt x="41" y="51"/>
                    <a:pt x="41" y="51"/>
                    <a:pt x="40" y="51"/>
                  </a:cubicBezTo>
                  <a:cubicBezTo>
                    <a:pt x="40" y="50"/>
                    <a:pt x="39" y="49"/>
                    <a:pt x="40" y="49"/>
                  </a:cubicBezTo>
                  <a:cubicBezTo>
                    <a:pt x="40" y="48"/>
                    <a:pt x="40" y="47"/>
                    <a:pt x="41" y="47"/>
                  </a:cubicBezTo>
                  <a:cubicBezTo>
                    <a:pt x="41" y="47"/>
                    <a:pt x="41" y="47"/>
                    <a:pt x="41" y="47"/>
                  </a:cubicBezTo>
                  <a:cubicBezTo>
                    <a:pt x="42" y="48"/>
                    <a:pt x="42" y="48"/>
                    <a:pt x="42" y="48"/>
                  </a:cubicBezTo>
                  <a:cubicBezTo>
                    <a:pt x="42" y="48"/>
                    <a:pt x="43" y="47"/>
                    <a:pt x="43" y="47"/>
                  </a:cubicBezTo>
                  <a:cubicBezTo>
                    <a:pt x="43" y="47"/>
                    <a:pt x="44" y="46"/>
                    <a:pt x="44" y="46"/>
                  </a:cubicBezTo>
                  <a:cubicBezTo>
                    <a:pt x="44" y="45"/>
                    <a:pt x="44" y="44"/>
                    <a:pt x="44" y="43"/>
                  </a:cubicBezTo>
                  <a:cubicBezTo>
                    <a:pt x="44" y="42"/>
                    <a:pt x="44" y="41"/>
                    <a:pt x="44" y="40"/>
                  </a:cubicBezTo>
                  <a:cubicBezTo>
                    <a:pt x="44" y="39"/>
                    <a:pt x="43" y="39"/>
                    <a:pt x="43" y="39"/>
                  </a:cubicBezTo>
                  <a:close/>
                  <a:moveTo>
                    <a:pt x="37" y="48"/>
                  </a:moveTo>
                  <a:cubicBezTo>
                    <a:pt x="36" y="50"/>
                    <a:pt x="37" y="52"/>
                    <a:pt x="38" y="53"/>
                  </a:cubicBezTo>
                  <a:cubicBezTo>
                    <a:pt x="38" y="54"/>
                    <a:pt x="37" y="54"/>
                    <a:pt x="36" y="55"/>
                  </a:cubicBezTo>
                  <a:cubicBezTo>
                    <a:pt x="35" y="54"/>
                    <a:pt x="33" y="54"/>
                    <a:pt x="31" y="55"/>
                  </a:cubicBezTo>
                  <a:cubicBezTo>
                    <a:pt x="29" y="57"/>
                    <a:pt x="29" y="59"/>
                    <a:pt x="29" y="60"/>
                  </a:cubicBezTo>
                  <a:cubicBezTo>
                    <a:pt x="28" y="61"/>
                    <a:pt x="27" y="61"/>
                    <a:pt x="26" y="61"/>
                  </a:cubicBezTo>
                  <a:cubicBezTo>
                    <a:pt x="26" y="60"/>
                    <a:pt x="24" y="58"/>
                    <a:pt x="22" y="58"/>
                  </a:cubicBezTo>
                  <a:cubicBezTo>
                    <a:pt x="20" y="58"/>
                    <a:pt x="18" y="60"/>
                    <a:pt x="18" y="61"/>
                  </a:cubicBezTo>
                  <a:cubicBezTo>
                    <a:pt x="17" y="61"/>
                    <a:pt x="16" y="61"/>
                    <a:pt x="15" y="60"/>
                  </a:cubicBezTo>
                  <a:cubicBezTo>
                    <a:pt x="15" y="59"/>
                    <a:pt x="15" y="57"/>
                    <a:pt x="13" y="55"/>
                  </a:cubicBezTo>
                  <a:cubicBezTo>
                    <a:pt x="11" y="54"/>
                    <a:pt x="9" y="54"/>
                    <a:pt x="8" y="55"/>
                  </a:cubicBezTo>
                  <a:cubicBezTo>
                    <a:pt x="7" y="54"/>
                    <a:pt x="6" y="54"/>
                    <a:pt x="6" y="53"/>
                  </a:cubicBezTo>
                  <a:cubicBezTo>
                    <a:pt x="7" y="52"/>
                    <a:pt x="8" y="50"/>
                    <a:pt x="7" y="48"/>
                  </a:cubicBezTo>
                  <a:cubicBezTo>
                    <a:pt x="7" y="46"/>
                    <a:pt x="5" y="44"/>
                    <a:pt x="3" y="44"/>
                  </a:cubicBezTo>
                  <a:cubicBezTo>
                    <a:pt x="3" y="44"/>
                    <a:pt x="3" y="43"/>
                    <a:pt x="3" y="43"/>
                  </a:cubicBezTo>
                  <a:cubicBezTo>
                    <a:pt x="3" y="42"/>
                    <a:pt x="3" y="42"/>
                    <a:pt x="3" y="41"/>
                  </a:cubicBezTo>
                  <a:cubicBezTo>
                    <a:pt x="5" y="41"/>
                    <a:pt x="7" y="40"/>
                    <a:pt x="7" y="38"/>
                  </a:cubicBezTo>
                  <a:cubicBezTo>
                    <a:pt x="8" y="36"/>
                    <a:pt x="7" y="34"/>
                    <a:pt x="6" y="33"/>
                  </a:cubicBezTo>
                  <a:cubicBezTo>
                    <a:pt x="6" y="32"/>
                    <a:pt x="7" y="31"/>
                    <a:pt x="8" y="30"/>
                  </a:cubicBezTo>
                  <a:cubicBezTo>
                    <a:pt x="9" y="32"/>
                    <a:pt x="11" y="32"/>
                    <a:pt x="13" y="30"/>
                  </a:cubicBezTo>
                  <a:cubicBezTo>
                    <a:pt x="15" y="29"/>
                    <a:pt x="15" y="27"/>
                    <a:pt x="15" y="25"/>
                  </a:cubicBezTo>
                  <a:cubicBezTo>
                    <a:pt x="16" y="25"/>
                    <a:pt x="17" y="25"/>
                    <a:pt x="18" y="24"/>
                  </a:cubicBezTo>
                  <a:cubicBezTo>
                    <a:pt x="18" y="26"/>
                    <a:pt x="20" y="27"/>
                    <a:pt x="22" y="27"/>
                  </a:cubicBezTo>
                  <a:cubicBezTo>
                    <a:pt x="24" y="27"/>
                    <a:pt x="26" y="26"/>
                    <a:pt x="26" y="24"/>
                  </a:cubicBezTo>
                  <a:cubicBezTo>
                    <a:pt x="27" y="25"/>
                    <a:pt x="28" y="25"/>
                    <a:pt x="29" y="25"/>
                  </a:cubicBezTo>
                  <a:cubicBezTo>
                    <a:pt x="29" y="27"/>
                    <a:pt x="29" y="29"/>
                    <a:pt x="31" y="30"/>
                  </a:cubicBezTo>
                  <a:cubicBezTo>
                    <a:pt x="33" y="32"/>
                    <a:pt x="35" y="32"/>
                    <a:pt x="36" y="30"/>
                  </a:cubicBezTo>
                  <a:cubicBezTo>
                    <a:pt x="37" y="31"/>
                    <a:pt x="38" y="32"/>
                    <a:pt x="38" y="33"/>
                  </a:cubicBezTo>
                  <a:cubicBezTo>
                    <a:pt x="37" y="34"/>
                    <a:pt x="36" y="36"/>
                    <a:pt x="37" y="38"/>
                  </a:cubicBezTo>
                  <a:cubicBezTo>
                    <a:pt x="37" y="40"/>
                    <a:pt x="39" y="41"/>
                    <a:pt x="41" y="41"/>
                  </a:cubicBezTo>
                  <a:cubicBezTo>
                    <a:pt x="41" y="42"/>
                    <a:pt x="41" y="42"/>
                    <a:pt x="41" y="43"/>
                  </a:cubicBezTo>
                  <a:cubicBezTo>
                    <a:pt x="41" y="43"/>
                    <a:pt x="41" y="44"/>
                    <a:pt x="41" y="44"/>
                  </a:cubicBezTo>
                  <a:cubicBezTo>
                    <a:pt x="39" y="44"/>
                    <a:pt x="37" y="46"/>
                    <a:pt x="37" y="48"/>
                  </a:cubicBezTo>
                  <a:close/>
                  <a:moveTo>
                    <a:pt x="61" y="12"/>
                  </a:moveTo>
                  <a:cubicBezTo>
                    <a:pt x="61" y="12"/>
                    <a:pt x="61" y="11"/>
                    <a:pt x="61" y="11"/>
                  </a:cubicBezTo>
                  <a:cubicBezTo>
                    <a:pt x="60" y="11"/>
                    <a:pt x="60" y="11"/>
                    <a:pt x="59" y="11"/>
                  </a:cubicBezTo>
                  <a:cubicBezTo>
                    <a:pt x="59" y="11"/>
                    <a:pt x="59" y="11"/>
                    <a:pt x="59" y="11"/>
                  </a:cubicBezTo>
                  <a:cubicBezTo>
                    <a:pt x="59" y="11"/>
                    <a:pt x="59" y="11"/>
                    <a:pt x="59" y="11"/>
                  </a:cubicBezTo>
                  <a:cubicBezTo>
                    <a:pt x="59" y="11"/>
                    <a:pt x="59" y="11"/>
                    <a:pt x="59" y="11"/>
                  </a:cubicBezTo>
                  <a:cubicBezTo>
                    <a:pt x="59" y="10"/>
                    <a:pt x="59" y="10"/>
                    <a:pt x="59" y="10"/>
                  </a:cubicBezTo>
                  <a:cubicBezTo>
                    <a:pt x="59" y="10"/>
                    <a:pt x="60" y="10"/>
                    <a:pt x="60" y="9"/>
                  </a:cubicBezTo>
                  <a:cubicBezTo>
                    <a:pt x="60" y="9"/>
                    <a:pt x="60" y="8"/>
                    <a:pt x="60" y="7"/>
                  </a:cubicBezTo>
                  <a:cubicBezTo>
                    <a:pt x="59" y="6"/>
                    <a:pt x="58" y="5"/>
                    <a:pt x="57" y="4"/>
                  </a:cubicBezTo>
                  <a:cubicBezTo>
                    <a:pt x="57" y="4"/>
                    <a:pt x="57" y="4"/>
                    <a:pt x="56" y="4"/>
                  </a:cubicBezTo>
                  <a:cubicBezTo>
                    <a:pt x="56" y="4"/>
                    <a:pt x="56" y="4"/>
                    <a:pt x="56" y="4"/>
                  </a:cubicBezTo>
                  <a:cubicBezTo>
                    <a:pt x="55" y="4"/>
                    <a:pt x="55" y="4"/>
                    <a:pt x="55" y="4"/>
                  </a:cubicBezTo>
                  <a:cubicBezTo>
                    <a:pt x="54" y="4"/>
                    <a:pt x="54" y="4"/>
                    <a:pt x="54" y="4"/>
                  </a:cubicBezTo>
                  <a:cubicBezTo>
                    <a:pt x="54" y="4"/>
                    <a:pt x="54" y="4"/>
                    <a:pt x="54" y="4"/>
                  </a:cubicBezTo>
                  <a:cubicBezTo>
                    <a:pt x="54" y="4"/>
                    <a:pt x="55" y="3"/>
                    <a:pt x="54" y="2"/>
                  </a:cubicBezTo>
                  <a:cubicBezTo>
                    <a:pt x="54" y="2"/>
                    <a:pt x="54" y="1"/>
                    <a:pt x="53" y="1"/>
                  </a:cubicBezTo>
                  <a:cubicBezTo>
                    <a:pt x="52" y="1"/>
                    <a:pt x="51" y="0"/>
                    <a:pt x="50" y="0"/>
                  </a:cubicBezTo>
                  <a:cubicBezTo>
                    <a:pt x="49" y="0"/>
                    <a:pt x="49" y="0"/>
                    <a:pt x="49" y="0"/>
                  </a:cubicBezTo>
                  <a:cubicBezTo>
                    <a:pt x="49" y="0"/>
                    <a:pt x="48" y="0"/>
                    <a:pt x="48" y="0"/>
                  </a:cubicBezTo>
                  <a:cubicBezTo>
                    <a:pt x="48" y="1"/>
                    <a:pt x="47" y="1"/>
                    <a:pt x="47" y="2"/>
                  </a:cubicBezTo>
                  <a:cubicBezTo>
                    <a:pt x="47" y="2"/>
                    <a:pt x="47" y="2"/>
                    <a:pt x="47" y="2"/>
                  </a:cubicBezTo>
                  <a:cubicBezTo>
                    <a:pt x="47" y="2"/>
                    <a:pt x="47" y="2"/>
                    <a:pt x="47" y="2"/>
                  </a:cubicBezTo>
                  <a:cubicBezTo>
                    <a:pt x="47" y="1"/>
                    <a:pt x="46" y="1"/>
                    <a:pt x="46" y="0"/>
                  </a:cubicBezTo>
                  <a:cubicBezTo>
                    <a:pt x="46" y="0"/>
                    <a:pt x="45" y="0"/>
                    <a:pt x="45" y="0"/>
                  </a:cubicBezTo>
                  <a:cubicBezTo>
                    <a:pt x="45" y="0"/>
                    <a:pt x="45" y="0"/>
                    <a:pt x="44" y="0"/>
                  </a:cubicBezTo>
                  <a:cubicBezTo>
                    <a:pt x="43" y="0"/>
                    <a:pt x="42" y="1"/>
                    <a:pt x="41" y="1"/>
                  </a:cubicBezTo>
                  <a:cubicBezTo>
                    <a:pt x="40" y="1"/>
                    <a:pt x="40" y="2"/>
                    <a:pt x="40" y="2"/>
                  </a:cubicBezTo>
                  <a:cubicBezTo>
                    <a:pt x="40" y="3"/>
                    <a:pt x="40" y="4"/>
                    <a:pt x="40" y="4"/>
                  </a:cubicBezTo>
                  <a:cubicBezTo>
                    <a:pt x="40" y="4"/>
                    <a:pt x="40" y="4"/>
                    <a:pt x="40" y="4"/>
                  </a:cubicBezTo>
                  <a:cubicBezTo>
                    <a:pt x="40" y="4"/>
                    <a:pt x="40" y="4"/>
                    <a:pt x="40" y="4"/>
                  </a:cubicBezTo>
                  <a:cubicBezTo>
                    <a:pt x="40" y="4"/>
                    <a:pt x="40" y="4"/>
                    <a:pt x="39" y="4"/>
                  </a:cubicBezTo>
                  <a:cubicBezTo>
                    <a:pt x="39" y="4"/>
                    <a:pt x="39" y="4"/>
                    <a:pt x="38" y="4"/>
                  </a:cubicBezTo>
                  <a:cubicBezTo>
                    <a:pt x="38" y="4"/>
                    <a:pt x="38" y="4"/>
                    <a:pt x="38" y="4"/>
                  </a:cubicBezTo>
                  <a:cubicBezTo>
                    <a:pt x="37" y="4"/>
                    <a:pt x="37" y="4"/>
                    <a:pt x="37" y="4"/>
                  </a:cubicBezTo>
                  <a:cubicBezTo>
                    <a:pt x="36" y="5"/>
                    <a:pt x="35" y="6"/>
                    <a:pt x="34" y="7"/>
                  </a:cubicBezTo>
                  <a:cubicBezTo>
                    <a:pt x="34" y="8"/>
                    <a:pt x="34" y="9"/>
                    <a:pt x="34" y="9"/>
                  </a:cubicBezTo>
                  <a:cubicBezTo>
                    <a:pt x="34" y="10"/>
                    <a:pt x="35" y="10"/>
                    <a:pt x="35" y="10"/>
                  </a:cubicBezTo>
                  <a:cubicBezTo>
                    <a:pt x="35" y="10"/>
                    <a:pt x="35" y="10"/>
                    <a:pt x="35" y="11"/>
                  </a:cubicBezTo>
                  <a:cubicBezTo>
                    <a:pt x="35" y="11"/>
                    <a:pt x="35" y="11"/>
                    <a:pt x="35" y="11"/>
                  </a:cubicBezTo>
                  <a:cubicBezTo>
                    <a:pt x="35" y="11"/>
                    <a:pt x="35" y="11"/>
                    <a:pt x="35" y="11"/>
                  </a:cubicBezTo>
                  <a:cubicBezTo>
                    <a:pt x="34" y="11"/>
                    <a:pt x="34" y="11"/>
                    <a:pt x="34" y="11"/>
                  </a:cubicBezTo>
                  <a:cubicBezTo>
                    <a:pt x="33" y="11"/>
                    <a:pt x="33" y="12"/>
                    <a:pt x="33" y="12"/>
                  </a:cubicBezTo>
                  <a:cubicBezTo>
                    <a:pt x="33" y="13"/>
                    <a:pt x="33" y="14"/>
                    <a:pt x="33" y="14"/>
                  </a:cubicBezTo>
                  <a:cubicBezTo>
                    <a:pt x="33" y="15"/>
                    <a:pt x="33" y="16"/>
                    <a:pt x="33" y="16"/>
                  </a:cubicBezTo>
                  <a:cubicBezTo>
                    <a:pt x="33" y="17"/>
                    <a:pt x="33" y="17"/>
                    <a:pt x="33" y="18"/>
                  </a:cubicBezTo>
                  <a:cubicBezTo>
                    <a:pt x="34" y="18"/>
                    <a:pt x="34" y="18"/>
                    <a:pt x="35" y="18"/>
                  </a:cubicBezTo>
                  <a:cubicBezTo>
                    <a:pt x="35" y="18"/>
                    <a:pt x="35" y="18"/>
                    <a:pt x="35" y="18"/>
                  </a:cubicBezTo>
                  <a:cubicBezTo>
                    <a:pt x="35" y="18"/>
                    <a:pt x="35" y="18"/>
                    <a:pt x="35" y="18"/>
                  </a:cubicBezTo>
                  <a:cubicBezTo>
                    <a:pt x="35" y="18"/>
                    <a:pt x="35" y="18"/>
                    <a:pt x="35" y="18"/>
                  </a:cubicBezTo>
                  <a:cubicBezTo>
                    <a:pt x="35" y="18"/>
                    <a:pt x="35" y="18"/>
                    <a:pt x="35" y="18"/>
                  </a:cubicBezTo>
                  <a:cubicBezTo>
                    <a:pt x="35" y="19"/>
                    <a:pt x="34" y="19"/>
                    <a:pt x="34" y="20"/>
                  </a:cubicBezTo>
                  <a:cubicBezTo>
                    <a:pt x="34" y="20"/>
                    <a:pt x="34" y="21"/>
                    <a:pt x="34" y="21"/>
                  </a:cubicBezTo>
                  <a:cubicBezTo>
                    <a:pt x="35" y="22"/>
                    <a:pt x="36" y="23"/>
                    <a:pt x="37" y="24"/>
                  </a:cubicBezTo>
                  <a:cubicBezTo>
                    <a:pt x="37" y="25"/>
                    <a:pt x="37" y="25"/>
                    <a:pt x="38" y="25"/>
                  </a:cubicBezTo>
                  <a:cubicBezTo>
                    <a:pt x="38" y="25"/>
                    <a:pt x="38" y="25"/>
                    <a:pt x="38" y="25"/>
                  </a:cubicBezTo>
                  <a:cubicBezTo>
                    <a:pt x="39" y="25"/>
                    <a:pt x="39" y="25"/>
                    <a:pt x="39" y="24"/>
                  </a:cubicBezTo>
                  <a:cubicBezTo>
                    <a:pt x="40" y="24"/>
                    <a:pt x="40" y="24"/>
                    <a:pt x="40" y="24"/>
                  </a:cubicBezTo>
                  <a:cubicBezTo>
                    <a:pt x="40" y="24"/>
                    <a:pt x="40" y="24"/>
                    <a:pt x="40" y="25"/>
                  </a:cubicBezTo>
                  <a:cubicBezTo>
                    <a:pt x="40" y="25"/>
                    <a:pt x="40" y="26"/>
                    <a:pt x="40" y="26"/>
                  </a:cubicBezTo>
                  <a:cubicBezTo>
                    <a:pt x="40" y="27"/>
                    <a:pt x="40" y="27"/>
                    <a:pt x="41" y="27"/>
                  </a:cubicBezTo>
                  <a:cubicBezTo>
                    <a:pt x="42" y="28"/>
                    <a:pt x="43" y="28"/>
                    <a:pt x="44" y="29"/>
                  </a:cubicBezTo>
                  <a:cubicBezTo>
                    <a:pt x="45" y="29"/>
                    <a:pt x="45" y="29"/>
                    <a:pt x="45" y="29"/>
                  </a:cubicBezTo>
                  <a:cubicBezTo>
                    <a:pt x="45" y="29"/>
                    <a:pt x="46" y="28"/>
                    <a:pt x="46" y="28"/>
                  </a:cubicBezTo>
                  <a:cubicBezTo>
                    <a:pt x="46" y="28"/>
                    <a:pt x="47" y="27"/>
                    <a:pt x="47" y="27"/>
                  </a:cubicBezTo>
                  <a:cubicBezTo>
                    <a:pt x="47" y="27"/>
                    <a:pt x="47" y="27"/>
                    <a:pt x="47" y="27"/>
                  </a:cubicBezTo>
                  <a:cubicBezTo>
                    <a:pt x="47" y="27"/>
                    <a:pt x="47" y="27"/>
                    <a:pt x="47" y="27"/>
                  </a:cubicBezTo>
                  <a:cubicBezTo>
                    <a:pt x="47" y="27"/>
                    <a:pt x="48" y="28"/>
                    <a:pt x="48" y="28"/>
                  </a:cubicBezTo>
                  <a:cubicBezTo>
                    <a:pt x="48" y="28"/>
                    <a:pt x="49" y="29"/>
                    <a:pt x="49" y="29"/>
                  </a:cubicBezTo>
                  <a:cubicBezTo>
                    <a:pt x="49" y="29"/>
                    <a:pt x="49" y="29"/>
                    <a:pt x="50" y="29"/>
                  </a:cubicBezTo>
                  <a:cubicBezTo>
                    <a:pt x="51" y="28"/>
                    <a:pt x="52" y="28"/>
                    <a:pt x="53" y="27"/>
                  </a:cubicBezTo>
                  <a:cubicBezTo>
                    <a:pt x="54" y="27"/>
                    <a:pt x="54" y="27"/>
                    <a:pt x="54" y="26"/>
                  </a:cubicBezTo>
                  <a:cubicBezTo>
                    <a:pt x="55" y="26"/>
                    <a:pt x="54" y="25"/>
                    <a:pt x="54" y="25"/>
                  </a:cubicBezTo>
                  <a:cubicBezTo>
                    <a:pt x="54" y="24"/>
                    <a:pt x="54" y="24"/>
                    <a:pt x="54" y="24"/>
                  </a:cubicBezTo>
                  <a:cubicBezTo>
                    <a:pt x="54" y="24"/>
                    <a:pt x="54" y="24"/>
                    <a:pt x="54" y="24"/>
                  </a:cubicBezTo>
                  <a:cubicBezTo>
                    <a:pt x="54" y="24"/>
                    <a:pt x="54" y="24"/>
                    <a:pt x="55" y="24"/>
                  </a:cubicBezTo>
                  <a:cubicBezTo>
                    <a:pt x="55" y="25"/>
                    <a:pt x="55" y="25"/>
                    <a:pt x="56" y="25"/>
                  </a:cubicBezTo>
                  <a:cubicBezTo>
                    <a:pt x="56" y="25"/>
                    <a:pt x="56" y="25"/>
                    <a:pt x="56" y="25"/>
                  </a:cubicBezTo>
                  <a:cubicBezTo>
                    <a:pt x="57" y="25"/>
                    <a:pt x="57" y="25"/>
                    <a:pt x="57" y="24"/>
                  </a:cubicBezTo>
                  <a:cubicBezTo>
                    <a:pt x="58" y="23"/>
                    <a:pt x="59" y="22"/>
                    <a:pt x="60" y="21"/>
                  </a:cubicBezTo>
                  <a:cubicBezTo>
                    <a:pt x="60" y="21"/>
                    <a:pt x="60" y="20"/>
                    <a:pt x="60" y="20"/>
                  </a:cubicBezTo>
                  <a:cubicBezTo>
                    <a:pt x="60" y="19"/>
                    <a:pt x="59" y="19"/>
                    <a:pt x="59" y="18"/>
                  </a:cubicBezTo>
                  <a:cubicBezTo>
                    <a:pt x="59" y="18"/>
                    <a:pt x="59" y="18"/>
                    <a:pt x="59" y="18"/>
                  </a:cubicBezTo>
                  <a:cubicBezTo>
                    <a:pt x="59" y="18"/>
                    <a:pt x="59" y="18"/>
                    <a:pt x="59" y="18"/>
                  </a:cubicBezTo>
                  <a:cubicBezTo>
                    <a:pt x="59" y="18"/>
                    <a:pt x="59" y="18"/>
                    <a:pt x="59" y="18"/>
                  </a:cubicBezTo>
                  <a:cubicBezTo>
                    <a:pt x="60" y="18"/>
                    <a:pt x="60" y="18"/>
                    <a:pt x="60" y="18"/>
                  </a:cubicBezTo>
                  <a:cubicBezTo>
                    <a:pt x="61" y="17"/>
                    <a:pt x="61" y="17"/>
                    <a:pt x="61" y="16"/>
                  </a:cubicBezTo>
                  <a:cubicBezTo>
                    <a:pt x="61" y="16"/>
                    <a:pt x="62" y="15"/>
                    <a:pt x="62" y="14"/>
                  </a:cubicBezTo>
                  <a:cubicBezTo>
                    <a:pt x="62" y="14"/>
                    <a:pt x="61" y="13"/>
                    <a:pt x="61" y="12"/>
                  </a:cubicBezTo>
                  <a:close/>
                  <a:moveTo>
                    <a:pt x="58" y="15"/>
                  </a:moveTo>
                  <a:cubicBezTo>
                    <a:pt x="57" y="15"/>
                    <a:pt x="56" y="16"/>
                    <a:pt x="56" y="17"/>
                  </a:cubicBezTo>
                  <a:cubicBezTo>
                    <a:pt x="55" y="18"/>
                    <a:pt x="56" y="20"/>
                    <a:pt x="57" y="21"/>
                  </a:cubicBezTo>
                  <a:cubicBezTo>
                    <a:pt x="56" y="21"/>
                    <a:pt x="56" y="21"/>
                    <a:pt x="56" y="22"/>
                  </a:cubicBezTo>
                  <a:cubicBezTo>
                    <a:pt x="55" y="21"/>
                    <a:pt x="53" y="21"/>
                    <a:pt x="52" y="22"/>
                  </a:cubicBezTo>
                  <a:cubicBezTo>
                    <a:pt x="51" y="23"/>
                    <a:pt x="51" y="24"/>
                    <a:pt x="51" y="25"/>
                  </a:cubicBezTo>
                  <a:cubicBezTo>
                    <a:pt x="51" y="25"/>
                    <a:pt x="50" y="25"/>
                    <a:pt x="50" y="25"/>
                  </a:cubicBezTo>
                  <a:cubicBezTo>
                    <a:pt x="49" y="24"/>
                    <a:pt x="48" y="24"/>
                    <a:pt x="47" y="24"/>
                  </a:cubicBezTo>
                  <a:cubicBezTo>
                    <a:pt x="46" y="24"/>
                    <a:pt x="45" y="24"/>
                    <a:pt x="44" y="25"/>
                  </a:cubicBezTo>
                  <a:cubicBezTo>
                    <a:pt x="44" y="25"/>
                    <a:pt x="43" y="25"/>
                    <a:pt x="43" y="25"/>
                  </a:cubicBezTo>
                  <a:cubicBezTo>
                    <a:pt x="43" y="24"/>
                    <a:pt x="43" y="23"/>
                    <a:pt x="42" y="22"/>
                  </a:cubicBezTo>
                  <a:cubicBezTo>
                    <a:pt x="41" y="21"/>
                    <a:pt x="39" y="21"/>
                    <a:pt x="38" y="22"/>
                  </a:cubicBezTo>
                  <a:cubicBezTo>
                    <a:pt x="38" y="21"/>
                    <a:pt x="38" y="21"/>
                    <a:pt x="37" y="21"/>
                  </a:cubicBezTo>
                  <a:cubicBezTo>
                    <a:pt x="38" y="20"/>
                    <a:pt x="39" y="18"/>
                    <a:pt x="38" y="17"/>
                  </a:cubicBezTo>
                  <a:cubicBezTo>
                    <a:pt x="38" y="16"/>
                    <a:pt x="37" y="15"/>
                    <a:pt x="36" y="15"/>
                  </a:cubicBezTo>
                  <a:cubicBezTo>
                    <a:pt x="36" y="15"/>
                    <a:pt x="36" y="15"/>
                    <a:pt x="36" y="14"/>
                  </a:cubicBezTo>
                  <a:cubicBezTo>
                    <a:pt x="36" y="14"/>
                    <a:pt x="36" y="14"/>
                    <a:pt x="36" y="14"/>
                  </a:cubicBezTo>
                  <a:cubicBezTo>
                    <a:pt x="37" y="14"/>
                    <a:pt x="38" y="13"/>
                    <a:pt x="38" y="11"/>
                  </a:cubicBezTo>
                  <a:cubicBezTo>
                    <a:pt x="39" y="10"/>
                    <a:pt x="38" y="9"/>
                    <a:pt x="37" y="8"/>
                  </a:cubicBezTo>
                  <a:cubicBezTo>
                    <a:pt x="38" y="8"/>
                    <a:pt x="38" y="7"/>
                    <a:pt x="38" y="7"/>
                  </a:cubicBezTo>
                  <a:cubicBezTo>
                    <a:pt x="39" y="8"/>
                    <a:pt x="41" y="8"/>
                    <a:pt x="42" y="7"/>
                  </a:cubicBezTo>
                  <a:cubicBezTo>
                    <a:pt x="43" y="6"/>
                    <a:pt x="43" y="5"/>
                    <a:pt x="43" y="4"/>
                  </a:cubicBezTo>
                  <a:cubicBezTo>
                    <a:pt x="43" y="3"/>
                    <a:pt x="44" y="3"/>
                    <a:pt x="44" y="3"/>
                  </a:cubicBezTo>
                  <a:cubicBezTo>
                    <a:pt x="45" y="4"/>
                    <a:pt x="46" y="5"/>
                    <a:pt x="47" y="5"/>
                  </a:cubicBezTo>
                  <a:cubicBezTo>
                    <a:pt x="48" y="5"/>
                    <a:pt x="49" y="4"/>
                    <a:pt x="50" y="3"/>
                  </a:cubicBezTo>
                  <a:cubicBezTo>
                    <a:pt x="50" y="3"/>
                    <a:pt x="51" y="3"/>
                    <a:pt x="51" y="4"/>
                  </a:cubicBezTo>
                  <a:cubicBezTo>
                    <a:pt x="51" y="5"/>
                    <a:pt x="51" y="6"/>
                    <a:pt x="52" y="7"/>
                  </a:cubicBezTo>
                  <a:cubicBezTo>
                    <a:pt x="53" y="8"/>
                    <a:pt x="55" y="8"/>
                    <a:pt x="56" y="7"/>
                  </a:cubicBezTo>
                  <a:cubicBezTo>
                    <a:pt x="56" y="7"/>
                    <a:pt x="56" y="8"/>
                    <a:pt x="57" y="8"/>
                  </a:cubicBezTo>
                  <a:cubicBezTo>
                    <a:pt x="56" y="9"/>
                    <a:pt x="55" y="10"/>
                    <a:pt x="56" y="11"/>
                  </a:cubicBezTo>
                  <a:cubicBezTo>
                    <a:pt x="56" y="13"/>
                    <a:pt x="57" y="14"/>
                    <a:pt x="58" y="14"/>
                  </a:cubicBezTo>
                  <a:cubicBezTo>
                    <a:pt x="58" y="14"/>
                    <a:pt x="59" y="14"/>
                    <a:pt x="59" y="14"/>
                  </a:cubicBezTo>
                  <a:cubicBezTo>
                    <a:pt x="59" y="15"/>
                    <a:pt x="58" y="15"/>
                    <a:pt x="58" y="15"/>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266" name="Freeform 67">
              <a:extLst>
                <a:ext uri="{FF2B5EF4-FFF2-40B4-BE49-F238E27FC236}">
                  <a16:creationId xmlns:a16="http://schemas.microsoft.com/office/drawing/2014/main" id="{BABD75B6-BB66-45C4-AD42-84765103DCD7}"/>
                </a:ext>
              </a:extLst>
            </p:cNvPr>
            <p:cNvSpPr>
              <a:spLocks noEditPoints="1"/>
            </p:cNvSpPr>
            <p:nvPr/>
          </p:nvSpPr>
          <p:spPr bwMode="auto">
            <a:xfrm>
              <a:off x="6107498" y="2248904"/>
              <a:ext cx="390902" cy="456051"/>
            </a:xfrm>
            <a:custGeom>
              <a:avLst/>
              <a:gdLst>
                <a:gd name="T0" fmla="*/ 18 w 58"/>
                <a:gd name="T1" fmla="*/ 37 h 68"/>
                <a:gd name="T2" fmla="*/ 17 w 58"/>
                <a:gd name="T3" fmla="*/ 31 h 68"/>
                <a:gd name="T4" fmla="*/ 40 w 58"/>
                <a:gd name="T5" fmla="*/ 16 h 68"/>
                <a:gd name="T6" fmla="*/ 17 w 58"/>
                <a:gd name="T7" fmla="*/ 30 h 68"/>
                <a:gd name="T8" fmla="*/ 44 w 58"/>
                <a:gd name="T9" fmla="*/ 18 h 68"/>
                <a:gd name="T10" fmla="*/ 17 w 58"/>
                <a:gd name="T11" fmla="*/ 23 h 68"/>
                <a:gd name="T12" fmla="*/ 30 w 58"/>
                <a:gd name="T13" fmla="*/ 16 h 68"/>
                <a:gd name="T14" fmla="*/ 14 w 58"/>
                <a:gd name="T15" fmla="*/ 21 h 68"/>
                <a:gd name="T16" fmla="*/ 34 w 58"/>
                <a:gd name="T17" fmla="*/ 66 h 68"/>
                <a:gd name="T18" fmla="*/ 28 w 58"/>
                <a:gd name="T19" fmla="*/ 68 h 68"/>
                <a:gd name="T20" fmla="*/ 20 w 58"/>
                <a:gd name="T21" fmla="*/ 62 h 68"/>
                <a:gd name="T22" fmla="*/ 23 w 58"/>
                <a:gd name="T23" fmla="*/ 50 h 68"/>
                <a:gd name="T24" fmla="*/ 17 w 58"/>
                <a:gd name="T25" fmla="*/ 44 h 68"/>
                <a:gd name="T26" fmla="*/ 40 w 58"/>
                <a:gd name="T27" fmla="*/ 30 h 68"/>
                <a:gd name="T28" fmla="*/ 25 w 58"/>
                <a:gd name="T29" fmla="*/ 41 h 68"/>
                <a:gd name="T30" fmla="*/ 29 w 58"/>
                <a:gd name="T31" fmla="*/ 50 h 68"/>
                <a:gd name="T32" fmla="*/ 40 w 58"/>
                <a:gd name="T33" fmla="*/ 39 h 68"/>
                <a:gd name="T34" fmla="*/ 35 w 58"/>
                <a:gd name="T35" fmla="*/ 50 h 68"/>
                <a:gd name="T36" fmla="*/ 34 w 58"/>
                <a:gd name="T37" fmla="*/ 52 h 68"/>
                <a:gd name="T38" fmla="*/ 33 w 58"/>
                <a:gd name="T39" fmla="*/ 52 h 68"/>
                <a:gd name="T40" fmla="*/ 28 w 58"/>
                <a:gd name="T41" fmla="*/ 52 h 68"/>
                <a:gd name="T42" fmla="*/ 22 w 58"/>
                <a:gd name="T43" fmla="*/ 54 h 68"/>
                <a:gd name="T44" fmla="*/ 25 w 58"/>
                <a:gd name="T45" fmla="*/ 64 h 68"/>
                <a:gd name="T46" fmla="*/ 36 w 58"/>
                <a:gd name="T47" fmla="*/ 62 h 68"/>
                <a:gd name="T48" fmla="*/ 39 w 58"/>
                <a:gd name="T49" fmla="*/ 9 h 68"/>
                <a:gd name="T50" fmla="*/ 41 w 58"/>
                <a:gd name="T51" fmla="*/ 10 h 68"/>
                <a:gd name="T52" fmla="*/ 42 w 58"/>
                <a:gd name="T53" fmla="*/ 4 h 68"/>
                <a:gd name="T54" fmla="*/ 15 w 58"/>
                <a:gd name="T55" fmla="*/ 54 h 68"/>
                <a:gd name="T56" fmla="*/ 19 w 58"/>
                <a:gd name="T57" fmla="*/ 49 h 68"/>
                <a:gd name="T58" fmla="*/ 48 w 58"/>
                <a:gd name="T59" fmla="*/ 19 h 68"/>
                <a:gd name="T60" fmla="*/ 54 w 58"/>
                <a:gd name="T61" fmla="*/ 14 h 68"/>
                <a:gd name="T62" fmla="*/ 47 w 58"/>
                <a:gd name="T63" fmla="*/ 18 h 68"/>
                <a:gd name="T64" fmla="*/ 4 w 58"/>
                <a:gd name="T65" fmla="*/ 42 h 68"/>
                <a:gd name="T66" fmla="*/ 5 w 58"/>
                <a:gd name="T67" fmla="*/ 44 h 68"/>
                <a:gd name="T68" fmla="*/ 9 w 58"/>
                <a:gd name="T69" fmla="*/ 39 h 68"/>
                <a:gd name="T70" fmla="*/ 50 w 58"/>
                <a:gd name="T71" fmla="*/ 29 h 68"/>
                <a:gd name="T72" fmla="*/ 58 w 58"/>
                <a:gd name="T73" fmla="*/ 29 h 68"/>
                <a:gd name="T74" fmla="*/ 7 w 58"/>
                <a:gd name="T75" fmla="*/ 28 h 68"/>
                <a:gd name="T76" fmla="*/ 1 w 58"/>
                <a:gd name="T77" fmla="*/ 30 h 68"/>
                <a:gd name="T78" fmla="*/ 49 w 58"/>
                <a:gd name="T79" fmla="*/ 39 h 68"/>
                <a:gd name="T80" fmla="*/ 53 w 58"/>
                <a:gd name="T81" fmla="*/ 44 h 68"/>
                <a:gd name="T82" fmla="*/ 54 w 58"/>
                <a:gd name="T83" fmla="*/ 42 h 68"/>
                <a:gd name="T84" fmla="*/ 4 w 58"/>
                <a:gd name="T85" fmla="*/ 14 h 68"/>
                <a:gd name="T86" fmla="*/ 10 w 58"/>
                <a:gd name="T87" fmla="*/ 19 h 68"/>
                <a:gd name="T88" fmla="*/ 5 w 58"/>
                <a:gd name="T89" fmla="*/ 14 h 68"/>
                <a:gd name="T90" fmla="*/ 39 w 58"/>
                <a:gd name="T91" fmla="*/ 49 h 68"/>
                <a:gd name="T92" fmla="*/ 44 w 58"/>
                <a:gd name="T93" fmla="*/ 54 h 68"/>
                <a:gd name="T94" fmla="*/ 17 w 58"/>
                <a:gd name="T95" fmla="*/ 10 h 68"/>
                <a:gd name="T96" fmla="*/ 19 w 58"/>
                <a:gd name="T97" fmla="*/ 9 h 68"/>
                <a:gd name="T98" fmla="*/ 14 w 58"/>
                <a:gd name="T99" fmla="*/ 5 h 68"/>
                <a:gd name="T100" fmla="*/ 30 w 58"/>
                <a:gd name="T101" fmla="*/ 7 h 68"/>
                <a:gd name="T102" fmla="*/ 28 w 58"/>
                <a:gd name="T103" fmla="*/ 1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58" h="68">
                  <a:moveTo>
                    <a:pt x="44" y="25"/>
                  </a:moveTo>
                  <a:cubicBezTo>
                    <a:pt x="44" y="26"/>
                    <a:pt x="42" y="28"/>
                    <a:pt x="41" y="28"/>
                  </a:cubicBezTo>
                  <a:cubicBezTo>
                    <a:pt x="18" y="37"/>
                    <a:pt x="18" y="37"/>
                    <a:pt x="18" y="37"/>
                  </a:cubicBezTo>
                  <a:cubicBezTo>
                    <a:pt x="18" y="37"/>
                    <a:pt x="17" y="37"/>
                    <a:pt x="17" y="37"/>
                  </a:cubicBezTo>
                  <a:cubicBezTo>
                    <a:pt x="15" y="37"/>
                    <a:pt x="14" y="36"/>
                    <a:pt x="14" y="35"/>
                  </a:cubicBezTo>
                  <a:cubicBezTo>
                    <a:pt x="14" y="33"/>
                    <a:pt x="16" y="32"/>
                    <a:pt x="17" y="31"/>
                  </a:cubicBezTo>
                  <a:cubicBezTo>
                    <a:pt x="40" y="23"/>
                    <a:pt x="40" y="23"/>
                    <a:pt x="40" y="23"/>
                  </a:cubicBezTo>
                  <a:cubicBezTo>
                    <a:pt x="42" y="22"/>
                    <a:pt x="44" y="23"/>
                    <a:pt x="44" y="25"/>
                  </a:cubicBezTo>
                  <a:close/>
                  <a:moveTo>
                    <a:pt x="40" y="16"/>
                  </a:moveTo>
                  <a:cubicBezTo>
                    <a:pt x="17" y="24"/>
                    <a:pt x="17" y="24"/>
                    <a:pt x="17" y="24"/>
                  </a:cubicBezTo>
                  <a:cubicBezTo>
                    <a:pt x="16" y="25"/>
                    <a:pt x="14" y="26"/>
                    <a:pt x="14" y="28"/>
                  </a:cubicBezTo>
                  <a:cubicBezTo>
                    <a:pt x="14" y="29"/>
                    <a:pt x="15" y="30"/>
                    <a:pt x="17" y="30"/>
                  </a:cubicBezTo>
                  <a:cubicBezTo>
                    <a:pt x="17" y="30"/>
                    <a:pt x="18" y="30"/>
                    <a:pt x="18" y="30"/>
                  </a:cubicBezTo>
                  <a:cubicBezTo>
                    <a:pt x="41" y="21"/>
                    <a:pt x="41" y="21"/>
                    <a:pt x="41" y="21"/>
                  </a:cubicBezTo>
                  <a:cubicBezTo>
                    <a:pt x="42" y="21"/>
                    <a:pt x="44" y="19"/>
                    <a:pt x="44" y="18"/>
                  </a:cubicBezTo>
                  <a:cubicBezTo>
                    <a:pt x="44" y="16"/>
                    <a:pt x="42" y="15"/>
                    <a:pt x="40" y="16"/>
                  </a:cubicBezTo>
                  <a:close/>
                  <a:moveTo>
                    <a:pt x="14" y="21"/>
                  </a:moveTo>
                  <a:cubicBezTo>
                    <a:pt x="14" y="22"/>
                    <a:pt x="15" y="23"/>
                    <a:pt x="17" y="23"/>
                  </a:cubicBezTo>
                  <a:cubicBezTo>
                    <a:pt x="17" y="23"/>
                    <a:pt x="18" y="23"/>
                    <a:pt x="18" y="23"/>
                  </a:cubicBezTo>
                  <a:cubicBezTo>
                    <a:pt x="27" y="19"/>
                    <a:pt x="27" y="19"/>
                    <a:pt x="27" y="19"/>
                  </a:cubicBezTo>
                  <a:cubicBezTo>
                    <a:pt x="29" y="19"/>
                    <a:pt x="30" y="17"/>
                    <a:pt x="30" y="16"/>
                  </a:cubicBezTo>
                  <a:cubicBezTo>
                    <a:pt x="30" y="14"/>
                    <a:pt x="28" y="13"/>
                    <a:pt x="26" y="14"/>
                  </a:cubicBezTo>
                  <a:cubicBezTo>
                    <a:pt x="17" y="17"/>
                    <a:pt x="17" y="17"/>
                    <a:pt x="17" y="17"/>
                  </a:cubicBezTo>
                  <a:cubicBezTo>
                    <a:pt x="16" y="18"/>
                    <a:pt x="14" y="19"/>
                    <a:pt x="14" y="21"/>
                  </a:cubicBezTo>
                  <a:close/>
                  <a:moveTo>
                    <a:pt x="38" y="54"/>
                  </a:moveTo>
                  <a:cubicBezTo>
                    <a:pt x="38" y="62"/>
                    <a:pt x="38" y="62"/>
                    <a:pt x="38" y="62"/>
                  </a:cubicBezTo>
                  <a:cubicBezTo>
                    <a:pt x="38" y="64"/>
                    <a:pt x="36" y="66"/>
                    <a:pt x="34" y="66"/>
                  </a:cubicBezTo>
                  <a:cubicBezTo>
                    <a:pt x="33" y="66"/>
                    <a:pt x="33" y="66"/>
                    <a:pt x="33" y="66"/>
                  </a:cubicBezTo>
                  <a:cubicBezTo>
                    <a:pt x="33" y="67"/>
                    <a:pt x="32" y="68"/>
                    <a:pt x="30" y="68"/>
                  </a:cubicBezTo>
                  <a:cubicBezTo>
                    <a:pt x="28" y="68"/>
                    <a:pt x="28" y="68"/>
                    <a:pt x="28" y="68"/>
                  </a:cubicBezTo>
                  <a:cubicBezTo>
                    <a:pt x="26" y="68"/>
                    <a:pt x="25" y="67"/>
                    <a:pt x="25" y="66"/>
                  </a:cubicBezTo>
                  <a:cubicBezTo>
                    <a:pt x="24" y="66"/>
                    <a:pt x="24" y="66"/>
                    <a:pt x="24" y="66"/>
                  </a:cubicBezTo>
                  <a:cubicBezTo>
                    <a:pt x="22" y="66"/>
                    <a:pt x="20" y="64"/>
                    <a:pt x="20" y="62"/>
                  </a:cubicBezTo>
                  <a:cubicBezTo>
                    <a:pt x="20" y="54"/>
                    <a:pt x="20" y="54"/>
                    <a:pt x="20" y="54"/>
                  </a:cubicBezTo>
                  <a:cubicBezTo>
                    <a:pt x="20" y="52"/>
                    <a:pt x="22" y="51"/>
                    <a:pt x="23" y="50"/>
                  </a:cubicBezTo>
                  <a:cubicBezTo>
                    <a:pt x="23" y="50"/>
                    <a:pt x="23" y="50"/>
                    <a:pt x="23" y="50"/>
                  </a:cubicBezTo>
                  <a:cubicBezTo>
                    <a:pt x="23" y="47"/>
                    <a:pt x="21" y="44"/>
                    <a:pt x="20" y="43"/>
                  </a:cubicBezTo>
                  <a:cubicBezTo>
                    <a:pt x="18" y="44"/>
                    <a:pt x="18" y="44"/>
                    <a:pt x="18" y="44"/>
                  </a:cubicBezTo>
                  <a:cubicBezTo>
                    <a:pt x="18" y="44"/>
                    <a:pt x="17" y="44"/>
                    <a:pt x="17" y="44"/>
                  </a:cubicBezTo>
                  <a:cubicBezTo>
                    <a:pt x="15" y="44"/>
                    <a:pt x="14" y="43"/>
                    <a:pt x="14" y="42"/>
                  </a:cubicBezTo>
                  <a:cubicBezTo>
                    <a:pt x="14" y="40"/>
                    <a:pt x="16" y="39"/>
                    <a:pt x="17" y="38"/>
                  </a:cubicBezTo>
                  <a:cubicBezTo>
                    <a:pt x="40" y="30"/>
                    <a:pt x="40" y="30"/>
                    <a:pt x="40" y="30"/>
                  </a:cubicBezTo>
                  <a:cubicBezTo>
                    <a:pt x="42" y="29"/>
                    <a:pt x="44" y="30"/>
                    <a:pt x="44" y="32"/>
                  </a:cubicBezTo>
                  <a:cubicBezTo>
                    <a:pt x="44" y="33"/>
                    <a:pt x="42" y="35"/>
                    <a:pt x="41" y="36"/>
                  </a:cubicBezTo>
                  <a:cubicBezTo>
                    <a:pt x="25" y="41"/>
                    <a:pt x="25" y="41"/>
                    <a:pt x="25" y="41"/>
                  </a:cubicBezTo>
                  <a:cubicBezTo>
                    <a:pt x="27" y="43"/>
                    <a:pt x="29" y="46"/>
                    <a:pt x="29" y="50"/>
                  </a:cubicBezTo>
                  <a:cubicBezTo>
                    <a:pt x="29" y="50"/>
                    <a:pt x="29" y="50"/>
                    <a:pt x="29" y="50"/>
                  </a:cubicBezTo>
                  <a:cubicBezTo>
                    <a:pt x="29" y="50"/>
                    <a:pt x="29" y="50"/>
                    <a:pt x="29" y="50"/>
                  </a:cubicBezTo>
                  <a:cubicBezTo>
                    <a:pt x="29" y="50"/>
                    <a:pt x="29" y="50"/>
                    <a:pt x="29" y="50"/>
                  </a:cubicBezTo>
                  <a:cubicBezTo>
                    <a:pt x="29" y="43"/>
                    <a:pt x="36" y="38"/>
                    <a:pt x="37" y="38"/>
                  </a:cubicBezTo>
                  <a:cubicBezTo>
                    <a:pt x="38" y="37"/>
                    <a:pt x="39" y="38"/>
                    <a:pt x="40" y="39"/>
                  </a:cubicBezTo>
                  <a:cubicBezTo>
                    <a:pt x="41" y="40"/>
                    <a:pt x="41" y="42"/>
                    <a:pt x="39" y="43"/>
                  </a:cubicBezTo>
                  <a:cubicBezTo>
                    <a:pt x="39" y="43"/>
                    <a:pt x="35" y="46"/>
                    <a:pt x="35" y="50"/>
                  </a:cubicBezTo>
                  <a:cubicBezTo>
                    <a:pt x="35" y="50"/>
                    <a:pt x="35" y="50"/>
                    <a:pt x="35" y="50"/>
                  </a:cubicBezTo>
                  <a:cubicBezTo>
                    <a:pt x="36" y="51"/>
                    <a:pt x="38" y="52"/>
                    <a:pt x="38" y="54"/>
                  </a:cubicBezTo>
                  <a:close/>
                  <a:moveTo>
                    <a:pt x="36" y="54"/>
                  </a:moveTo>
                  <a:cubicBezTo>
                    <a:pt x="36" y="53"/>
                    <a:pt x="35" y="52"/>
                    <a:pt x="34" y="52"/>
                  </a:cubicBezTo>
                  <a:cubicBezTo>
                    <a:pt x="34" y="52"/>
                    <a:pt x="34" y="52"/>
                    <a:pt x="34" y="52"/>
                  </a:cubicBezTo>
                  <a:cubicBezTo>
                    <a:pt x="34" y="52"/>
                    <a:pt x="34" y="52"/>
                    <a:pt x="34" y="52"/>
                  </a:cubicBezTo>
                  <a:cubicBezTo>
                    <a:pt x="34" y="52"/>
                    <a:pt x="34" y="52"/>
                    <a:pt x="33" y="52"/>
                  </a:cubicBezTo>
                  <a:cubicBezTo>
                    <a:pt x="33" y="52"/>
                    <a:pt x="33" y="52"/>
                    <a:pt x="33" y="52"/>
                  </a:cubicBezTo>
                  <a:cubicBezTo>
                    <a:pt x="30" y="52"/>
                    <a:pt x="30" y="52"/>
                    <a:pt x="30" y="52"/>
                  </a:cubicBezTo>
                  <a:cubicBezTo>
                    <a:pt x="28" y="52"/>
                    <a:pt x="28" y="52"/>
                    <a:pt x="28" y="52"/>
                  </a:cubicBezTo>
                  <a:cubicBezTo>
                    <a:pt x="24" y="52"/>
                    <a:pt x="24" y="52"/>
                    <a:pt x="24" y="52"/>
                  </a:cubicBezTo>
                  <a:cubicBezTo>
                    <a:pt x="24" y="52"/>
                    <a:pt x="24" y="52"/>
                    <a:pt x="24" y="52"/>
                  </a:cubicBezTo>
                  <a:cubicBezTo>
                    <a:pt x="23" y="52"/>
                    <a:pt x="22" y="53"/>
                    <a:pt x="22" y="54"/>
                  </a:cubicBezTo>
                  <a:cubicBezTo>
                    <a:pt x="22" y="62"/>
                    <a:pt x="22" y="62"/>
                    <a:pt x="22" y="62"/>
                  </a:cubicBezTo>
                  <a:cubicBezTo>
                    <a:pt x="22" y="63"/>
                    <a:pt x="23" y="64"/>
                    <a:pt x="24" y="64"/>
                  </a:cubicBezTo>
                  <a:cubicBezTo>
                    <a:pt x="25" y="64"/>
                    <a:pt x="25" y="64"/>
                    <a:pt x="25" y="64"/>
                  </a:cubicBezTo>
                  <a:cubicBezTo>
                    <a:pt x="33" y="64"/>
                    <a:pt x="33" y="64"/>
                    <a:pt x="33" y="64"/>
                  </a:cubicBezTo>
                  <a:cubicBezTo>
                    <a:pt x="34" y="64"/>
                    <a:pt x="34" y="64"/>
                    <a:pt x="34" y="64"/>
                  </a:cubicBezTo>
                  <a:cubicBezTo>
                    <a:pt x="35" y="64"/>
                    <a:pt x="36" y="63"/>
                    <a:pt x="36" y="62"/>
                  </a:cubicBezTo>
                  <a:lnTo>
                    <a:pt x="36" y="54"/>
                  </a:lnTo>
                  <a:close/>
                  <a:moveTo>
                    <a:pt x="42" y="4"/>
                  </a:moveTo>
                  <a:cubicBezTo>
                    <a:pt x="39" y="9"/>
                    <a:pt x="39" y="9"/>
                    <a:pt x="39" y="9"/>
                  </a:cubicBezTo>
                  <a:cubicBezTo>
                    <a:pt x="39" y="10"/>
                    <a:pt x="39" y="10"/>
                    <a:pt x="40" y="11"/>
                  </a:cubicBezTo>
                  <a:cubicBezTo>
                    <a:pt x="40" y="11"/>
                    <a:pt x="40" y="11"/>
                    <a:pt x="40" y="11"/>
                  </a:cubicBezTo>
                  <a:cubicBezTo>
                    <a:pt x="40" y="11"/>
                    <a:pt x="41" y="11"/>
                    <a:pt x="41" y="10"/>
                  </a:cubicBezTo>
                  <a:cubicBezTo>
                    <a:pt x="44" y="5"/>
                    <a:pt x="44" y="5"/>
                    <a:pt x="44" y="5"/>
                  </a:cubicBezTo>
                  <a:cubicBezTo>
                    <a:pt x="44" y="5"/>
                    <a:pt x="44" y="4"/>
                    <a:pt x="44" y="4"/>
                  </a:cubicBezTo>
                  <a:cubicBezTo>
                    <a:pt x="43" y="4"/>
                    <a:pt x="42" y="4"/>
                    <a:pt x="42" y="4"/>
                  </a:cubicBezTo>
                  <a:close/>
                  <a:moveTo>
                    <a:pt x="17" y="48"/>
                  </a:moveTo>
                  <a:cubicBezTo>
                    <a:pt x="14" y="53"/>
                    <a:pt x="14" y="53"/>
                    <a:pt x="14" y="53"/>
                  </a:cubicBezTo>
                  <a:cubicBezTo>
                    <a:pt x="14" y="53"/>
                    <a:pt x="14" y="54"/>
                    <a:pt x="15" y="54"/>
                  </a:cubicBezTo>
                  <a:cubicBezTo>
                    <a:pt x="15" y="54"/>
                    <a:pt x="15" y="54"/>
                    <a:pt x="15" y="54"/>
                  </a:cubicBezTo>
                  <a:cubicBezTo>
                    <a:pt x="15" y="54"/>
                    <a:pt x="16" y="54"/>
                    <a:pt x="16" y="54"/>
                  </a:cubicBezTo>
                  <a:cubicBezTo>
                    <a:pt x="19" y="49"/>
                    <a:pt x="19" y="49"/>
                    <a:pt x="19" y="49"/>
                  </a:cubicBezTo>
                  <a:cubicBezTo>
                    <a:pt x="19" y="48"/>
                    <a:pt x="19" y="47"/>
                    <a:pt x="18" y="47"/>
                  </a:cubicBezTo>
                  <a:cubicBezTo>
                    <a:pt x="18" y="47"/>
                    <a:pt x="17" y="47"/>
                    <a:pt x="17" y="48"/>
                  </a:cubicBezTo>
                  <a:close/>
                  <a:moveTo>
                    <a:pt x="48" y="19"/>
                  </a:moveTo>
                  <a:cubicBezTo>
                    <a:pt x="48" y="19"/>
                    <a:pt x="48" y="19"/>
                    <a:pt x="49" y="19"/>
                  </a:cubicBezTo>
                  <a:cubicBezTo>
                    <a:pt x="54" y="16"/>
                    <a:pt x="54" y="16"/>
                    <a:pt x="54" y="16"/>
                  </a:cubicBezTo>
                  <a:cubicBezTo>
                    <a:pt x="54" y="16"/>
                    <a:pt x="54" y="15"/>
                    <a:pt x="54" y="14"/>
                  </a:cubicBezTo>
                  <a:cubicBezTo>
                    <a:pt x="54" y="14"/>
                    <a:pt x="53" y="14"/>
                    <a:pt x="53" y="14"/>
                  </a:cubicBezTo>
                  <a:cubicBezTo>
                    <a:pt x="48" y="17"/>
                    <a:pt x="48" y="17"/>
                    <a:pt x="48" y="17"/>
                  </a:cubicBezTo>
                  <a:cubicBezTo>
                    <a:pt x="47" y="17"/>
                    <a:pt x="47" y="18"/>
                    <a:pt x="47" y="18"/>
                  </a:cubicBezTo>
                  <a:cubicBezTo>
                    <a:pt x="47" y="19"/>
                    <a:pt x="48" y="19"/>
                    <a:pt x="48" y="19"/>
                  </a:cubicBezTo>
                  <a:close/>
                  <a:moveTo>
                    <a:pt x="9" y="39"/>
                  </a:moveTo>
                  <a:cubicBezTo>
                    <a:pt x="4" y="42"/>
                    <a:pt x="4" y="42"/>
                    <a:pt x="4" y="42"/>
                  </a:cubicBezTo>
                  <a:cubicBezTo>
                    <a:pt x="4" y="42"/>
                    <a:pt x="4" y="43"/>
                    <a:pt x="4" y="43"/>
                  </a:cubicBezTo>
                  <a:cubicBezTo>
                    <a:pt x="4" y="44"/>
                    <a:pt x="4" y="44"/>
                    <a:pt x="5" y="44"/>
                  </a:cubicBezTo>
                  <a:cubicBezTo>
                    <a:pt x="5" y="44"/>
                    <a:pt x="5" y="44"/>
                    <a:pt x="5" y="44"/>
                  </a:cubicBezTo>
                  <a:cubicBezTo>
                    <a:pt x="10" y="41"/>
                    <a:pt x="10" y="41"/>
                    <a:pt x="10" y="41"/>
                  </a:cubicBezTo>
                  <a:cubicBezTo>
                    <a:pt x="11" y="41"/>
                    <a:pt x="11" y="40"/>
                    <a:pt x="11" y="40"/>
                  </a:cubicBezTo>
                  <a:cubicBezTo>
                    <a:pt x="10" y="39"/>
                    <a:pt x="10" y="39"/>
                    <a:pt x="9" y="39"/>
                  </a:cubicBezTo>
                  <a:close/>
                  <a:moveTo>
                    <a:pt x="57" y="28"/>
                  </a:moveTo>
                  <a:cubicBezTo>
                    <a:pt x="51" y="28"/>
                    <a:pt x="51" y="28"/>
                    <a:pt x="51" y="28"/>
                  </a:cubicBezTo>
                  <a:cubicBezTo>
                    <a:pt x="51" y="28"/>
                    <a:pt x="50" y="28"/>
                    <a:pt x="50" y="29"/>
                  </a:cubicBezTo>
                  <a:cubicBezTo>
                    <a:pt x="50" y="30"/>
                    <a:pt x="51" y="30"/>
                    <a:pt x="51" y="30"/>
                  </a:cubicBezTo>
                  <a:cubicBezTo>
                    <a:pt x="57" y="30"/>
                    <a:pt x="57" y="30"/>
                    <a:pt x="57" y="30"/>
                  </a:cubicBezTo>
                  <a:cubicBezTo>
                    <a:pt x="58" y="30"/>
                    <a:pt x="58" y="30"/>
                    <a:pt x="58" y="29"/>
                  </a:cubicBezTo>
                  <a:cubicBezTo>
                    <a:pt x="58" y="28"/>
                    <a:pt x="58" y="28"/>
                    <a:pt x="57" y="28"/>
                  </a:cubicBezTo>
                  <a:close/>
                  <a:moveTo>
                    <a:pt x="8" y="29"/>
                  </a:moveTo>
                  <a:cubicBezTo>
                    <a:pt x="8" y="28"/>
                    <a:pt x="7" y="28"/>
                    <a:pt x="7" y="28"/>
                  </a:cubicBezTo>
                  <a:cubicBezTo>
                    <a:pt x="1" y="28"/>
                    <a:pt x="1" y="28"/>
                    <a:pt x="1" y="28"/>
                  </a:cubicBezTo>
                  <a:cubicBezTo>
                    <a:pt x="0" y="28"/>
                    <a:pt x="0" y="28"/>
                    <a:pt x="0" y="29"/>
                  </a:cubicBezTo>
                  <a:cubicBezTo>
                    <a:pt x="0" y="30"/>
                    <a:pt x="0" y="30"/>
                    <a:pt x="1" y="30"/>
                  </a:cubicBezTo>
                  <a:cubicBezTo>
                    <a:pt x="7" y="30"/>
                    <a:pt x="7" y="30"/>
                    <a:pt x="7" y="30"/>
                  </a:cubicBezTo>
                  <a:cubicBezTo>
                    <a:pt x="7" y="30"/>
                    <a:pt x="8" y="30"/>
                    <a:pt x="8" y="29"/>
                  </a:cubicBezTo>
                  <a:close/>
                  <a:moveTo>
                    <a:pt x="49" y="39"/>
                  </a:moveTo>
                  <a:cubicBezTo>
                    <a:pt x="48" y="39"/>
                    <a:pt x="48" y="39"/>
                    <a:pt x="47" y="40"/>
                  </a:cubicBezTo>
                  <a:cubicBezTo>
                    <a:pt x="47" y="40"/>
                    <a:pt x="47" y="41"/>
                    <a:pt x="48" y="41"/>
                  </a:cubicBezTo>
                  <a:cubicBezTo>
                    <a:pt x="53" y="44"/>
                    <a:pt x="53" y="44"/>
                    <a:pt x="53" y="44"/>
                  </a:cubicBezTo>
                  <a:cubicBezTo>
                    <a:pt x="53" y="44"/>
                    <a:pt x="53" y="44"/>
                    <a:pt x="53" y="44"/>
                  </a:cubicBezTo>
                  <a:cubicBezTo>
                    <a:pt x="54" y="44"/>
                    <a:pt x="54" y="44"/>
                    <a:pt x="54" y="43"/>
                  </a:cubicBezTo>
                  <a:cubicBezTo>
                    <a:pt x="54" y="43"/>
                    <a:pt x="54" y="42"/>
                    <a:pt x="54" y="42"/>
                  </a:cubicBezTo>
                  <a:lnTo>
                    <a:pt x="49" y="39"/>
                  </a:lnTo>
                  <a:close/>
                  <a:moveTo>
                    <a:pt x="5" y="14"/>
                  </a:moveTo>
                  <a:cubicBezTo>
                    <a:pt x="5" y="14"/>
                    <a:pt x="4" y="14"/>
                    <a:pt x="4" y="14"/>
                  </a:cubicBezTo>
                  <a:cubicBezTo>
                    <a:pt x="4" y="15"/>
                    <a:pt x="4" y="16"/>
                    <a:pt x="4" y="16"/>
                  </a:cubicBezTo>
                  <a:cubicBezTo>
                    <a:pt x="9" y="19"/>
                    <a:pt x="9" y="19"/>
                    <a:pt x="9" y="19"/>
                  </a:cubicBezTo>
                  <a:cubicBezTo>
                    <a:pt x="10" y="19"/>
                    <a:pt x="10" y="19"/>
                    <a:pt x="10" y="19"/>
                  </a:cubicBezTo>
                  <a:cubicBezTo>
                    <a:pt x="10" y="19"/>
                    <a:pt x="11" y="19"/>
                    <a:pt x="11" y="18"/>
                  </a:cubicBezTo>
                  <a:cubicBezTo>
                    <a:pt x="11" y="18"/>
                    <a:pt x="11" y="17"/>
                    <a:pt x="10" y="17"/>
                  </a:cubicBezTo>
                  <a:lnTo>
                    <a:pt x="5" y="14"/>
                  </a:lnTo>
                  <a:close/>
                  <a:moveTo>
                    <a:pt x="41" y="48"/>
                  </a:moveTo>
                  <a:cubicBezTo>
                    <a:pt x="41" y="47"/>
                    <a:pt x="40" y="47"/>
                    <a:pt x="40" y="47"/>
                  </a:cubicBezTo>
                  <a:cubicBezTo>
                    <a:pt x="39" y="47"/>
                    <a:pt x="39" y="48"/>
                    <a:pt x="39" y="49"/>
                  </a:cubicBezTo>
                  <a:cubicBezTo>
                    <a:pt x="42" y="54"/>
                    <a:pt x="42" y="54"/>
                    <a:pt x="42" y="54"/>
                  </a:cubicBezTo>
                  <a:cubicBezTo>
                    <a:pt x="42" y="54"/>
                    <a:pt x="43" y="54"/>
                    <a:pt x="43" y="54"/>
                  </a:cubicBezTo>
                  <a:cubicBezTo>
                    <a:pt x="43" y="54"/>
                    <a:pt x="43" y="54"/>
                    <a:pt x="44" y="54"/>
                  </a:cubicBezTo>
                  <a:cubicBezTo>
                    <a:pt x="44" y="54"/>
                    <a:pt x="44" y="53"/>
                    <a:pt x="44" y="53"/>
                  </a:cubicBezTo>
                  <a:lnTo>
                    <a:pt x="41" y="48"/>
                  </a:lnTo>
                  <a:close/>
                  <a:moveTo>
                    <a:pt x="17" y="10"/>
                  </a:moveTo>
                  <a:cubicBezTo>
                    <a:pt x="17" y="11"/>
                    <a:pt x="18" y="11"/>
                    <a:pt x="18" y="11"/>
                  </a:cubicBezTo>
                  <a:cubicBezTo>
                    <a:pt x="18" y="11"/>
                    <a:pt x="18" y="11"/>
                    <a:pt x="18" y="11"/>
                  </a:cubicBezTo>
                  <a:cubicBezTo>
                    <a:pt x="19" y="10"/>
                    <a:pt x="19" y="10"/>
                    <a:pt x="19" y="9"/>
                  </a:cubicBezTo>
                  <a:cubicBezTo>
                    <a:pt x="16" y="4"/>
                    <a:pt x="16" y="4"/>
                    <a:pt x="16" y="4"/>
                  </a:cubicBezTo>
                  <a:cubicBezTo>
                    <a:pt x="16" y="4"/>
                    <a:pt x="15" y="4"/>
                    <a:pt x="15" y="4"/>
                  </a:cubicBezTo>
                  <a:cubicBezTo>
                    <a:pt x="14" y="4"/>
                    <a:pt x="14" y="5"/>
                    <a:pt x="14" y="5"/>
                  </a:cubicBezTo>
                  <a:lnTo>
                    <a:pt x="17" y="10"/>
                  </a:lnTo>
                  <a:close/>
                  <a:moveTo>
                    <a:pt x="29" y="8"/>
                  </a:moveTo>
                  <a:cubicBezTo>
                    <a:pt x="30" y="8"/>
                    <a:pt x="30" y="7"/>
                    <a:pt x="30" y="7"/>
                  </a:cubicBezTo>
                  <a:cubicBezTo>
                    <a:pt x="30" y="1"/>
                    <a:pt x="30" y="1"/>
                    <a:pt x="30" y="1"/>
                  </a:cubicBezTo>
                  <a:cubicBezTo>
                    <a:pt x="30" y="0"/>
                    <a:pt x="30" y="0"/>
                    <a:pt x="29" y="0"/>
                  </a:cubicBezTo>
                  <a:cubicBezTo>
                    <a:pt x="28" y="0"/>
                    <a:pt x="28" y="0"/>
                    <a:pt x="28" y="1"/>
                  </a:cubicBezTo>
                  <a:cubicBezTo>
                    <a:pt x="28" y="7"/>
                    <a:pt x="28" y="7"/>
                    <a:pt x="28" y="7"/>
                  </a:cubicBezTo>
                  <a:cubicBezTo>
                    <a:pt x="28" y="7"/>
                    <a:pt x="28" y="8"/>
                    <a:pt x="29" y="8"/>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267" name="Freeform 15">
              <a:extLst>
                <a:ext uri="{FF2B5EF4-FFF2-40B4-BE49-F238E27FC236}">
                  <a16:creationId xmlns:a16="http://schemas.microsoft.com/office/drawing/2014/main" id="{C909E139-223E-4EF8-940E-019F1331891F}"/>
                </a:ext>
              </a:extLst>
            </p:cNvPr>
            <p:cNvSpPr>
              <a:spLocks noEditPoints="1"/>
            </p:cNvSpPr>
            <p:nvPr/>
          </p:nvSpPr>
          <p:spPr bwMode="auto">
            <a:xfrm>
              <a:off x="4160129" y="3268886"/>
              <a:ext cx="504664" cy="360111"/>
            </a:xfrm>
            <a:custGeom>
              <a:avLst/>
              <a:gdLst>
                <a:gd name="T0" fmla="*/ 9 w 84"/>
                <a:gd name="T1" fmla="*/ 37 h 60"/>
                <a:gd name="T2" fmla="*/ 74 w 84"/>
                <a:gd name="T3" fmla="*/ 37 h 60"/>
                <a:gd name="T4" fmla="*/ 10 w 84"/>
                <a:gd name="T5" fmla="*/ 5 h 60"/>
                <a:gd name="T6" fmla="*/ 11 w 84"/>
                <a:gd name="T7" fmla="*/ 7 h 60"/>
                <a:gd name="T8" fmla="*/ 32 w 84"/>
                <a:gd name="T9" fmla="*/ 24 h 60"/>
                <a:gd name="T10" fmla="*/ 33 w 84"/>
                <a:gd name="T11" fmla="*/ 25 h 60"/>
                <a:gd name="T12" fmla="*/ 34 w 84"/>
                <a:gd name="T13" fmla="*/ 29 h 60"/>
                <a:gd name="T14" fmla="*/ 37 w 84"/>
                <a:gd name="T15" fmla="*/ 29 h 60"/>
                <a:gd name="T16" fmla="*/ 37 w 84"/>
                <a:gd name="T17" fmla="*/ 31 h 60"/>
                <a:gd name="T18" fmla="*/ 41 w 84"/>
                <a:gd name="T19" fmla="*/ 32 h 60"/>
                <a:gd name="T20" fmla="*/ 43 w 84"/>
                <a:gd name="T21" fmla="*/ 32 h 60"/>
                <a:gd name="T22" fmla="*/ 47 w 84"/>
                <a:gd name="T23" fmla="*/ 30 h 60"/>
                <a:gd name="T24" fmla="*/ 48 w 84"/>
                <a:gd name="T25" fmla="*/ 29 h 60"/>
                <a:gd name="T26" fmla="*/ 51 w 84"/>
                <a:gd name="T27" fmla="*/ 27 h 60"/>
                <a:gd name="T28" fmla="*/ 50 w 84"/>
                <a:gd name="T29" fmla="*/ 25 h 60"/>
                <a:gd name="T30" fmla="*/ 52 w 84"/>
                <a:gd name="T31" fmla="*/ 23 h 60"/>
                <a:gd name="T32" fmla="*/ 51 w 84"/>
                <a:gd name="T33" fmla="*/ 20 h 60"/>
                <a:gd name="T34" fmla="*/ 50 w 84"/>
                <a:gd name="T35" fmla="*/ 18 h 60"/>
                <a:gd name="T36" fmla="*/ 49 w 84"/>
                <a:gd name="T37" fmla="*/ 15 h 60"/>
                <a:gd name="T38" fmla="*/ 47 w 84"/>
                <a:gd name="T39" fmla="*/ 15 h 60"/>
                <a:gd name="T40" fmla="*/ 46 w 84"/>
                <a:gd name="T41" fmla="*/ 13 h 60"/>
                <a:gd name="T42" fmla="*/ 42 w 84"/>
                <a:gd name="T43" fmla="*/ 13 h 60"/>
                <a:gd name="T44" fmla="*/ 40 w 84"/>
                <a:gd name="T45" fmla="*/ 12 h 60"/>
                <a:gd name="T46" fmla="*/ 37 w 84"/>
                <a:gd name="T47" fmla="*/ 14 h 60"/>
                <a:gd name="T48" fmla="*/ 35 w 84"/>
                <a:gd name="T49" fmla="*/ 14 h 60"/>
                <a:gd name="T50" fmla="*/ 33 w 84"/>
                <a:gd name="T51" fmla="*/ 18 h 60"/>
                <a:gd name="T52" fmla="*/ 33 w 84"/>
                <a:gd name="T53" fmla="*/ 20 h 60"/>
                <a:gd name="T54" fmla="*/ 31 w 84"/>
                <a:gd name="T55" fmla="*/ 22 h 60"/>
                <a:gd name="T56" fmla="*/ 33 w 84"/>
                <a:gd name="T57" fmla="*/ 22 h 60"/>
                <a:gd name="T58" fmla="*/ 35 w 84"/>
                <a:gd name="T59" fmla="*/ 17 h 60"/>
                <a:gd name="T60" fmla="*/ 39 w 84"/>
                <a:gd name="T61" fmla="*/ 14 h 60"/>
                <a:gd name="T62" fmla="*/ 45 w 84"/>
                <a:gd name="T63" fmla="*/ 14 h 60"/>
                <a:gd name="T64" fmla="*/ 49 w 84"/>
                <a:gd name="T65" fmla="*/ 17 h 60"/>
                <a:gd name="T66" fmla="*/ 50 w 84"/>
                <a:gd name="T67" fmla="*/ 22 h 60"/>
                <a:gd name="T68" fmla="*/ 49 w 84"/>
                <a:gd name="T69" fmla="*/ 26 h 60"/>
                <a:gd name="T70" fmla="*/ 45 w 84"/>
                <a:gd name="T71" fmla="*/ 30 h 60"/>
                <a:gd name="T72" fmla="*/ 39 w 84"/>
                <a:gd name="T73" fmla="*/ 30 h 60"/>
                <a:gd name="T74" fmla="*/ 35 w 84"/>
                <a:gd name="T75" fmla="*/ 27 h 60"/>
                <a:gd name="T76" fmla="*/ 33 w 84"/>
                <a:gd name="T77" fmla="*/ 22 h 60"/>
                <a:gd name="T78" fmla="*/ 42 w 84"/>
                <a:gd name="T79" fmla="*/ 27 h 60"/>
                <a:gd name="T80" fmla="*/ 37 w 84"/>
                <a:gd name="T81" fmla="*/ 22 h 60"/>
                <a:gd name="T82" fmla="*/ 44 w 84"/>
                <a:gd name="T83" fmla="*/ 22 h 60"/>
                <a:gd name="T84" fmla="*/ 42 w 84"/>
                <a:gd name="T85" fmla="*/ 19 h 60"/>
                <a:gd name="T86" fmla="*/ 79 w 84"/>
                <a:gd name="T87" fmla="*/ 6 h 60"/>
                <a:gd name="T88" fmla="*/ 5 w 84"/>
                <a:gd name="T89" fmla="*/ 6 h 60"/>
                <a:gd name="T90" fmla="*/ 0 w 84"/>
                <a:gd name="T91" fmla="*/ 51 h 60"/>
                <a:gd name="T92" fmla="*/ 0 w 84"/>
                <a:gd name="T93" fmla="*/ 55 h 60"/>
                <a:gd name="T94" fmla="*/ 84 w 84"/>
                <a:gd name="T95" fmla="*/ 55 h 60"/>
                <a:gd name="T96" fmla="*/ 76 w 84"/>
                <a:gd name="T97" fmla="*/ 57 h 60"/>
                <a:gd name="T98" fmla="*/ 3 w 84"/>
                <a:gd name="T99" fmla="*/ 53 h 60"/>
                <a:gd name="T100" fmla="*/ 30 w 84"/>
                <a:gd name="T101" fmla="*/ 56 h 60"/>
                <a:gd name="T102" fmla="*/ 54 w 84"/>
                <a:gd name="T103" fmla="*/ 53 h 60"/>
                <a:gd name="T104" fmla="*/ 76 w 84"/>
                <a:gd name="T105" fmla="*/ 57 h 60"/>
                <a:gd name="T106" fmla="*/ 52 w 84"/>
                <a:gd name="T107" fmla="*/ 54 h 60"/>
                <a:gd name="T108" fmla="*/ 53 w 84"/>
                <a:gd name="T109" fmla="*/ 51 h 60"/>
                <a:gd name="T110" fmla="*/ 7 w 84"/>
                <a:gd name="T111" fmla="*/ 43 h 60"/>
                <a:gd name="T112" fmla="*/ 53 w 84"/>
                <a:gd name="T113" fmla="*/ 51 h 60"/>
                <a:gd name="T114" fmla="*/ 8 w 84"/>
                <a:gd name="T115" fmla="*/ 41 h 60"/>
                <a:gd name="T116" fmla="*/ 10 w 84"/>
                <a:gd name="T117" fmla="*/ 3 h 60"/>
                <a:gd name="T118" fmla="*/ 76 w 84"/>
                <a:gd name="T119" fmla="*/ 6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84" h="60">
                  <a:moveTo>
                    <a:pt x="10" y="5"/>
                  </a:moveTo>
                  <a:cubicBezTo>
                    <a:pt x="10" y="5"/>
                    <a:pt x="9" y="5"/>
                    <a:pt x="9" y="6"/>
                  </a:cubicBezTo>
                  <a:cubicBezTo>
                    <a:pt x="9" y="37"/>
                    <a:pt x="9" y="37"/>
                    <a:pt x="9" y="37"/>
                  </a:cubicBezTo>
                  <a:cubicBezTo>
                    <a:pt x="9" y="37"/>
                    <a:pt x="10" y="38"/>
                    <a:pt x="10" y="38"/>
                  </a:cubicBezTo>
                  <a:cubicBezTo>
                    <a:pt x="73" y="38"/>
                    <a:pt x="73" y="38"/>
                    <a:pt x="73" y="38"/>
                  </a:cubicBezTo>
                  <a:cubicBezTo>
                    <a:pt x="74" y="38"/>
                    <a:pt x="74" y="37"/>
                    <a:pt x="74" y="37"/>
                  </a:cubicBezTo>
                  <a:cubicBezTo>
                    <a:pt x="74" y="6"/>
                    <a:pt x="74" y="6"/>
                    <a:pt x="74" y="6"/>
                  </a:cubicBezTo>
                  <a:cubicBezTo>
                    <a:pt x="74" y="5"/>
                    <a:pt x="74" y="5"/>
                    <a:pt x="73" y="5"/>
                  </a:cubicBezTo>
                  <a:lnTo>
                    <a:pt x="10" y="5"/>
                  </a:lnTo>
                  <a:close/>
                  <a:moveTo>
                    <a:pt x="72" y="36"/>
                  </a:moveTo>
                  <a:cubicBezTo>
                    <a:pt x="11" y="36"/>
                    <a:pt x="11" y="36"/>
                    <a:pt x="11" y="36"/>
                  </a:cubicBezTo>
                  <a:cubicBezTo>
                    <a:pt x="11" y="7"/>
                    <a:pt x="11" y="7"/>
                    <a:pt x="11" y="7"/>
                  </a:cubicBezTo>
                  <a:cubicBezTo>
                    <a:pt x="72" y="7"/>
                    <a:pt x="72" y="7"/>
                    <a:pt x="72" y="7"/>
                  </a:cubicBezTo>
                  <a:lnTo>
                    <a:pt x="72" y="36"/>
                  </a:lnTo>
                  <a:close/>
                  <a:moveTo>
                    <a:pt x="32" y="24"/>
                  </a:moveTo>
                  <a:cubicBezTo>
                    <a:pt x="32" y="24"/>
                    <a:pt x="33" y="24"/>
                    <a:pt x="33" y="24"/>
                  </a:cubicBezTo>
                  <a:cubicBezTo>
                    <a:pt x="33" y="24"/>
                    <a:pt x="33" y="24"/>
                    <a:pt x="34" y="25"/>
                  </a:cubicBezTo>
                  <a:cubicBezTo>
                    <a:pt x="34" y="25"/>
                    <a:pt x="34" y="25"/>
                    <a:pt x="33" y="25"/>
                  </a:cubicBezTo>
                  <a:cubicBezTo>
                    <a:pt x="33" y="25"/>
                    <a:pt x="33" y="26"/>
                    <a:pt x="33" y="26"/>
                  </a:cubicBezTo>
                  <a:cubicBezTo>
                    <a:pt x="33" y="26"/>
                    <a:pt x="33" y="26"/>
                    <a:pt x="33" y="27"/>
                  </a:cubicBezTo>
                  <a:cubicBezTo>
                    <a:pt x="33" y="28"/>
                    <a:pt x="34" y="28"/>
                    <a:pt x="34" y="29"/>
                  </a:cubicBezTo>
                  <a:cubicBezTo>
                    <a:pt x="35" y="29"/>
                    <a:pt x="35" y="29"/>
                    <a:pt x="35" y="29"/>
                  </a:cubicBezTo>
                  <a:cubicBezTo>
                    <a:pt x="35" y="29"/>
                    <a:pt x="36" y="29"/>
                    <a:pt x="36" y="29"/>
                  </a:cubicBezTo>
                  <a:cubicBezTo>
                    <a:pt x="36" y="29"/>
                    <a:pt x="36" y="28"/>
                    <a:pt x="37" y="29"/>
                  </a:cubicBezTo>
                  <a:cubicBezTo>
                    <a:pt x="37" y="29"/>
                    <a:pt x="37" y="29"/>
                    <a:pt x="37" y="30"/>
                  </a:cubicBezTo>
                  <a:cubicBezTo>
                    <a:pt x="37" y="30"/>
                    <a:pt x="37" y="30"/>
                    <a:pt x="37" y="30"/>
                  </a:cubicBezTo>
                  <a:cubicBezTo>
                    <a:pt x="37" y="31"/>
                    <a:pt x="37" y="31"/>
                    <a:pt x="37" y="31"/>
                  </a:cubicBezTo>
                  <a:cubicBezTo>
                    <a:pt x="38" y="31"/>
                    <a:pt x="39" y="32"/>
                    <a:pt x="40" y="32"/>
                  </a:cubicBezTo>
                  <a:cubicBezTo>
                    <a:pt x="40" y="32"/>
                    <a:pt x="40" y="32"/>
                    <a:pt x="40" y="32"/>
                  </a:cubicBezTo>
                  <a:cubicBezTo>
                    <a:pt x="40" y="32"/>
                    <a:pt x="41" y="32"/>
                    <a:pt x="41" y="32"/>
                  </a:cubicBezTo>
                  <a:cubicBezTo>
                    <a:pt x="41" y="32"/>
                    <a:pt x="41" y="31"/>
                    <a:pt x="41" y="31"/>
                  </a:cubicBezTo>
                  <a:cubicBezTo>
                    <a:pt x="41" y="30"/>
                    <a:pt x="42" y="30"/>
                    <a:pt x="42" y="31"/>
                  </a:cubicBezTo>
                  <a:cubicBezTo>
                    <a:pt x="42" y="31"/>
                    <a:pt x="43" y="32"/>
                    <a:pt x="43" y="32"/>
                  </a:cubicBezTo>
                  <a:cubicBezTo>
                    <a:pt x="43" y="32"/>
                    <a:pt x="43" y="32"/>
                    <a:pt x="44" y="32"/>
                  </a:cubicBezTo>
                  <a:cubicBezTo>
                    <a:pt x="44" y="32"/>
                    <a:pt x="45" y="31"/>
                    <a:pt x="46" y="31"/>
                  </a:cubicBezTo>
                  <a:cubicBezTo>
                    <a:pt x="46" y="31"/>
                    <a:pt x="47" y="31"/>
                    <a:pt x="47" y="30"/>
                  </a:cubicBezTo>
                  <a:cubicBezTo>
                    <a:pt x="47" y="30"/>
                    <a:pt x="47" y="30"/>
                    <a:pt x="47" y="30"/>
                  </a:cubicBezTo>
                  <a:cubicBezTo>
                    <a:pt x="46" y="29"/>
                    <a:pt x="47" y="29"/>
                    <a:pt x="47" y="29"/>
                  </a:cubicBezTo>
                  <a:cubicBezTo>
                    <a:pt x="47" y="28"/>
                    <a:pt x="47" y="29"/>
                    <a:pt x="48" y="29"/>
                  </a:cubicBezTo>
                  <a:cubicBezTo>
                    <a:pt x="48" y="29"/>
                    <a:pt x="48" y="29"/>
                    <a:pt x="48" y="29"/>
                  </a:cubicBezTo>
                  <a:cubicBezTo>
                    <a:pt x="49" y="29"/>
                    <a:pt x="49" y="29"/>
                    <a:pt x="49" y="29"/>
                  </a:cubicBezTo>
                  <a:cubicBezTo>
                    <a:pt x="50" y="28"/>
                    <a:pt x="50" y="28"/>
                    <a:pt x="51" y="27"/>
                  </a:cubicBezTo>
                  <a:cubicBezTo>
                    <a:pt x="51" y="26"/>
                    <a:pt x="51" y="26"/>
                    <a:pt x="51" y="26"/>
                  </a:cubicBezTo>
                  <a:cubicBezTo>
                    <a:pt x="51" y="26"/>
                    <a:pt x="51" y="25"/>
                    <a:pt x="50" y="25"/>
                  </a:cubicBezTo>
                  <a:cubicBezTo>
                    <a:pt x="50" y="25"/>
                    <a:pt x="50" y="25"/>
                    <a:pt x="50" y="25"/>
                  </a:cubicBezTo>
                  <a:cubicBezTo>
                    <a:pt x="50" y="24"/>
                    <a:pt x="50" y="24"/>
                    <a:pt x="51" y="24"/>
                  </a:cubicBezTo>
                  <a:cubicBezTo>
                    <a:pt x="51" y="24"/>
                    <a:pt x="51" y="24"/>
                    <a:pt x="51" y="24"/>
                  </a:cubicBezTo>
                  <a:cubicBezTo>
                    <a:pt x="52" y="24"/>
                    <a:pt x="52" y="24"/>
                    <a:pt x="52" y="23"/>
                  </a:cubicBezTo>
                  <a:cubicBezTo>
                    <a:pt x="52" y="23"/>
                    <a:pt x="52" y="22"/>
                    <a:pt x="52" y="22"/>
                  </a:cubicBezTo>
                  <a:cubicBezTo>
                    <a:pt x="52" y="21"/>
                    <a:pt x="52" y="21"/>
                    <a:pt x="52" y="20"/>
                  </a:cubicBezTo>
                  <a:cubicBezTo>
                    <a:pt x="52" y="20"/>
                    <a:pt x="52" y="20"/>
                    <a:pt x="51" y="20"/>
                  </a:cubicBezTo>
                  <a:cubicBezTo>
                    <a:pt x="51" y="20"/>
                    <a:pt x="51" y="20"/>
                    <a:pt x="51" y="20"/>
                  </a:cubicBezTo>
                  <a:cubicBezTo>
                    <a:pt x="50" y="20"/>
                    <a:pt x="50" y="19"/>
                    <a:pt x="50" y="19"/>
                  </a:cubicBezTo>
                  <a:cubicBezTo>
                    <a:pt x="50" y="19"/>
                    <a:pt x="50" y="19"/>
                    <a:pt x="50" y="18"/>
                  </a:cubicBezTo>
                  <a:cubicBezTo>
                    <a:pt x="51" y="18"/>
                    <a:pt x="51" y="18"/>
                    <a:pt x="51" y="18"/>
                  </a:cubicBezTo>
                  <a:cubicBezTo>
                    <a:pt x="51" y="18"/>
                    <a:pt x="51" y="17"/>
                    <a:pt x="51" y="17"/>
                  </a:cubicBezTo>
                  <a:cubicBezTo>
                    <a:pt x="50" y="16"/>
                    <a:pt x="50" y="15"/>
                    <a:pt x="49" y="15"/>
                  </a:cubicBezTo>
                  <a:cubicBezTo>
                    <a:pt x="49" y="15"/>
                    <a:pt x="49" y="14"/>
                    <a:pt x="48" y="14"/>
                  </a:cubicBezTo>
                  <a:cubicBezTo>
                    <a:pt x="48" y="14"/>
                    <a:pt x="48" y="15"/>
                    <a:pt x="48" y="15"/>
                  </a:cubicBezTo>
                  <a:cubicBezTo>
                    <a:pt x="47" y="15"/>
                    <a:pt x="47" y="15"/>
                    <a:pt x="47" y="15"/>
                  </a:cubicBezTo>
                  <a:cubicBezTo>
                    <a:pt x="47" y="15"/>
                    <a:pt x="46" y="14"/>
                    <a:pt x="47" y="14"/>
                  </a:cubicBezTo>
                  <a:cubicBezTo>
                    <a:pt x="47" y="14"/>
                    <a:pt x="47" y="13"/>
                    <a:pt x="47" y="13"/>
                  </a:cubicBezTo>
                  <a:cubicBezTo>
                    <a:pt x="47" y="13"/>
                    <a:pt x="46" y="13"/>
                    <a:pt x="46" y="13"/>
                  </a:cubicBezTo>
                  <a:cubicBezTo>
                    <a:pt x="45" y="12"/>
                    <a:pt x="44" y="12"/>
                    <a:pt x="44" y="12"/>
                  </a:cubicBezTo>
                  <a:cubicBezTo>
                    <a:pt x="43" y="12"/>
                    <a:pt x="43" y="12"/>
                    <a:pt x="43" y="12"/>
                  </a:cubicBezTo>
                  <a:cubicBezTo>
                    <a:pt x="43" y="12"/>
                    <a:pt x="42" y="12"/>
                    <a:pt x="42" y="13"/>
                  </a:cubicBezTo>
                  <a:cubicBezTo>
                    <a:pt x="42" y="13"/>
                    <a:pt x="41" y="13"/>
                    <a:pt x="41" y="13"/>
                  </a:cubicBezTo>
                  <a:cubicBezTo>
                    <a:pt x="41" y="12"/>
                    <a:pt x="41" y="12"/>
                    <a:pt x="41" y="12"/>
                  </a:cubicBezTo>
                  <a:cubicBezTo>
                    <a:pt x="40" y="12"/>
                    <a:pt x="40" y="12"/>
                    <a:pt x="40" y="12"/>
                  </a:cubicBezTo>
                  <a:cubicBezTo>
                    <a:pt x="39" y="12"/>
                    <a:pt x="38" y="12"/>
                    <a:pt x="37" y="13"/>
                  </a:cubicBezTo>
                  <a:cubicBezTo>
                    <a:pt x="37" y="13"/>
                    <a:pt x="37" y="13"/>
                    <a:pt x="37" y="13"/>
                  </a:cubicBezTo>
                  <a:cubicBezTo>
                    <a:pt x="37" y="13"/>
                    <a:pt x="37" y="14"/>
                    <a:pt x="37" y="14"/>
                  </a:cubicBezTo>
                  <a:cubicBezTo>
                    <a:pt x="37" y="14"/>
                    <a:pt x="37" y="15"/>
                    <a:pt x="37" y="15"/>
                  </a:cubicBezTo>
                  <a:cubicBezTo>
                    <a:pt x="36" y="15"/>
                    <a:pt x="36" y="15"/>
                    <a:pt x="36" y="15"/>
                  </a:cubicBezTo>
                  <a:cubicBezTo>
                    <a:pt x="36" y="15"/>
                    <a:pt x="35" y="14"/>
                    <a:pt x="35" y="14"/>
                  </a:cubicBezTo>
                  <a:cubicBezTo>
                    <a:pt x="35" y="14"/>
                    <a:pt x="35" y="15"/>
                    <a:pt x="34" y="15"/>
                  </a:cubicBezTo>
                  <a:cubicBezTo>
                    <a:pt x="34" y="15"/>
                    <a:pt x="33" y="16"/>
                    <a:pt x="33" y="17"/>
                  </a:cubicBezTo>
                  <a:cubicBezTo>
                    <a:pt x="33" y="17"/>
                    <a:pt x="33" y="18"/>
                    <a:pt x="33" y="18"/>
                  </a:cubicBezTo>
                  <a:cubicBezTo>
                    <a:pt x="33" y="18"/>
                    <a:pt x="33" y="18"/>
                    <a:pt x="33" y="18"/>
                  </a:cubicBezTo>
                  <a:cubicBezTo>
                    <a:pt x="34" y="19"/>
                    <a:pt x="34" y="19"/>
                    <a:pt x="34" y="19"/>
                  </a:cubicBezTo>
                  <a:cubicBezTo>
                    <a:pt x="33" y="19"/>
                    <a:pt x="33" y="20"/>
                    <a:pt x="33" y="20"/>
                  </a:cubicBezTo>
                  <a:cubicBezTo>
                    <a:pt x="32" y="20"/>
                    <a:pt x="32" y="20"/>
                    <a:pt x="32" y="20"/>
                  </a:cubicBezTo>
                  <a:cubicBezTo>
                    <a:pt x="32" y="20"/>
                    <a:pt x="32" y="20"/>
                    <a:pt x="32" y="20"/>
                  </a:cubicBezTo>
                  <a:cubicBezTo>
                    <a:pt x="32" y="21"/>
                    <a:pt x="31" y="21"/>
                    <a:pt x="31" y="22"/>
                  </a:cubicBezTo>
                  <a:cubicBezTo>
                    <a:pt x="31" y="22"/>
                    <a:pt x="32" y="23"/>
                    <a:pt x="32" y="23"/>
                  </a:cubicBezTo>
                  <a:cubicBezTo>
                    <a:pt x="32" y="24"/>
                    <a:pt x="32" y="24"/>
                    <a:pt x="32" y="24"/>
                  </a:cubicBezTo>
                  <a:close/>
                  <a:moveTo>
                    <a:pt x="33" y="22"/>
                  </a:moveTo>
                  <a:cubicBezTo>
                    <a:pt x="34" y="21"/>
                    <a:pt x="35" y="21"/>
                    <a:pt x="35" y="20"/>
                  </a:cubicBezTo>
                  <a:cubicBezTo>
                    <a:pt x="36" y="19"/>
                    <a:pt x="36" y="18"/>
                    <a:pt x="35" y="17"/>
                  </a:cubicBezTo>
                  <a:cubicBezTo>
                    <a:pt x="35" y="17"/>
                    <a:pt x="35" y="17"/>
                    <a:pt x="35" y="17"/>
                  </a:cubicBezTo>
                  <a:cubicBezTo>
                    <a:pt x="36" y="17"/>
                    <a:pt x="37" y="17"/>
                    <a:pt x="38" y="17"/>
                  </a:cubicBezTo>
                  <a:cubicBezTo>
                    <a:pt x="39" y="16"/>
                    <a:pt x="39" y="15"/>
                    <a:pt x="39" y="14"/>
                  </a:cubicBezTo>
                  <a:cubicBezTo>
                    <a:pt x="39" y="14"/>
                    <a:pt x="39" y="14"/>
                    <a:pt x="39" y="14"/>
                  </a:cubicBezTo>
                  <a:cubicBezTo>
                    <a:pt x="40" y="15"/>
                    <a:pt x="41" y="15"/>
                    <a:pt x="42" y="15"/>
                  </a:cubicBezTo>
                  <a:cubicBezTo>
                    <a:pt x="43" y="15"/>
                    <a:pt x="44" y="15"/>
                    <a:pt x="44" y="14"/>
                  </a:cubicBezTo>
                  <a:cubicBezTo>
                    <a:pt x="44" y="14"/>
                    <a:pt x="44" y="14"/>
                    <a:pt x="45" y="14"/>
                  </a:cubicBezTo>
                  <a:cubicBezTo>
                    <a:pt x="44" y="15"/>
                    <a:pt x="45" y="16"/>
                    <a:pt x="46" y="17"/>
                  </a:cubicBezTo>
                  <a:cubicBezTo>
                    <a:pt x="46" y="17"/>
                    <a:pt x="47" y="17"/>
                    <a:pt x="48" y="17"/>
                  </a:cubicBezTo>
                  <a:cubicBezTo>
                    <a:pt x="48" y="17"/>
                    <a:pt x="48" y="17"/>
                    <a:pt x="49" y="17"/>
                  </a:cubicBezTo>
                  <a:cubicBezTo>
                    <a:pt x="48" y="18"/>
                    <a:pt x="48" y="19"/>
                    <a:pt x="48" y="20"/>
                  </a:cubicBezTo>
                  <a:cubicBezTo>
                    <a:pt x="48" y="21"/>
                    <a:pt x="49" y="21"/>
                    <a:pt x="50" y="22"/>
                  </a:cubicBezTo>
                  <a:cubicBezTo>
                    <a:pt x="50" y="22"/>
                    <a:pt x="50" y="22"/>
                    <a:pt x="50" y="22"/>
                  </a:cubicBezTo>
                  <a:cubicBezTo>
                    <a:pt x="50" y="22"/>
                    <a:pt x="50" y="22"/>
                    <a:pt x="50" y="22"/>
                  </a:cubicBezTo>
                  <a:cubicBezTo>
                    <a:pt x="49" y="22"/>
                    <a:pt x="48" y="23"/>
                    <a:pt x="48" y="24"/>
                  </a:cubicBezTo>
                  <a:cubicBezTo>
                    <a:pt x="48" y="25"/>
                    <a:pt x="48" y="26"/>
                    <a:pt x="49" y="26"/>
                  </a:cubicBezTo>
                  <a:cubicBezTo>
                    <a:pt x="48" y="27"/>
                    <a:pt x="48" y="27"/>
                    <a:pt x="48" y="27"/>
                  </a:cubicBezTo>
                  <a:cubicBezTo>
                    <a:pt x="47" y="27"/>
                    <a:pt x="46" y="27"/>
                    <a:pt x="46" y="27"/>
                  </a:cubicBezTo>
                  <a:cubicBezTo>
                    <a:pt x="45" y="28"/>
                    <a:pt x="44" y="29"/>
                    <a:pt x="45" y="30"/>
                  </a:cubicBezTo>
                  <a:cubicBezTo>
                    <a:pt x="44" y="30"/>
                    <a:pt x="44" y="30"/>
                    <a:pt x="44" y="30"/>
                  </a:cubicBezTo>
                  <a:cubicBezTo>
                    <a:pt x="44" y="29"/>
                    <a:pt x="43" y="28"/>
                    <a:pt x="42" y="28"/>
                  </a:cubicBezTo>
                  <a:cubicBezTo>
                    <a:pt x="41" y="28"/>
                    <a:pt x="40" y="29"/>
                    <a:pt x="39" y="30"/>
                  </a:cubicBezTo>
                  <a:cubicBezTo>
                    <a:pt x="39" y="30"/>
                    <a:pt x="39" y="30"/>
                    <a:pt x="39" y="30"/>
                  </a:cubicBezTo>
                  <a:cubicBezTo>
                    <a:pt x="39" y="29"/>
                    <a:pt x="39" y="28"/>
                    <a:pt x="38" y="27"/>
                  </a:cubicBezTo>
                  <a:cubicBezTo>
                    <a:pt x="37" y="27"/>
                    <a:pt x="36" y="27"/>
                    <a:pt x="35" y="27"/>
                  </a:cubicBezTo>
                  <a:cubicBezTo>
                    <a:pt x="35" y="27"/>
                    <a:pt x="35" y="27"/>
                    <a:pt x="35" y="26"/>
                  </a:cubicBezTo>
                  <a:cubicBezTo>
                    <a:pt x="36" y="26"/>
                    <a:pt x="36" y="25"/>
                    <a:pt x="35" y="24"/>
                  </a:cubicBezTo>
                  <a:cubicBezTo>
                    <a:pt x="35" y="23"/>
                    <a:pt x="34" y="22"/>
                    <a:pt x="33" y="22"/>
                  </a:cubicBezTo>
                  <a:cubicBezTo>
                    <a:pt x="33" y="22"/>
                    <a:pt x="33" y="22"/>
                    <a:pt x="33" y="22"/>
                  </a:cubicBezTo>
                  <a:cubicBezTo>
                    <a:pt x="33" y="22"/>
                    <a:pt x="33" y="22"/>
                    <a:pt x="33" y="22"/>
                  </a:cubicBezTo>
                  <a:close/>
                  <a:moveTo>
                    <a:pt x="42" y="27"/>
                  </a:moveTo>
                  <a:cubicBezTo>
                    <a:pt x="44" y="27"/>
                    <a:pt x="46" y="24"/>
                    <a:pt x="46" y="22"/>
                  </a:cubicBezTo>
                  <a:cubicBezTo>
                    <a:pt x="46" y="19"/>
                    <a:pt x="44" y="17"/>
                    <a:pt x="42" y="17"/>
                  </a:cubicBezTo>
                  <a:cubicBezTo>
                    <a:pt x="39" y="17"/>
                    <a:pt x="37" y="19"/>
                    <a:pt x="37" y="22"/>
                  </a:cubicBezTo>
                  <a:cubicBezTo>
                    <a:pt x="37" y="24"/>
                    <a:pt x="39" y="27"/>
                    <a:pt x="42" y="27"/>
                  </a:cubicBezTo>
                  <a:close/>
                  <a:moveTo>
                    <a:pt x="42" y="19"/>
                  </a:moveTo>
                  <a:cubicBezTo>
                    <a:pt x="43" y="19"/>
                    <a:pt x="44" y="20"/>
                    <a:pt x="44" y="22"/>
                  </a:cubicBezTo>
                  <a:cubicBezTo>
                    <a:pt x="44" y="23"/>
                    <a:pt x="43" y="25"/>
                    <a:pt x="42" y="25"/>
                  </a:cubicBezTo>
                  <a:cubicBezTo>
                    <a:pt x="40" y="25"/>
                    <a:pt x="39" y="23"/>
                    <a:pt x="39" y="22"/>
                  </a:cubicBezTo>
                  <a:cubicBezTo>
                    <a:pt x="39" y="20"/>
                    <a:pt x="40" y="19"/>
                    <a:pt x="42" y="19"/>
                  </a:cubicBezTo>
                  <a:close/>
                  <a:moveTo>
                    <a:pt x="84" y="51"/>
                  </a:moveTo>
                  <a:cubicBezTo>
                    <a:pt x="79" y="42"/>
                    <a:pt x="79" y="42"/>
                    <a:pt x="79" y="42"/>
                  </a:cubicBezTo>
                  <a:cubicBezTo>
                    <a:pt x="79" y="6"/>
                    <a:pt x="79" y="6"/>
                    <a:pt x="79" y="6"/>
                  </a:cubicBezTo>
                  <a:cubicBezTo>
                    <a:pt x="79" y="1"/>
                    <a:pt x="78" y="0"/>
                    <a:pt x="74" y="0"/>
                  </a:cubicBezTo>
                  <a:cubicBezTo>
                    <a:pt x="10" y="0"/>
                    <a:pt x="10" y="0"/>
                    <a:pt x="10" y="0"/>
                  </a:cubicBezTo>
                  <a:cubicBezTo>
                    <a:pt x="6" y="0"/>
                    <a:pt x="5" y="1"/>
                    <a:pt x="5" y="6"/>
                  </a:cubicBezTo>
                  <a:cubicBezTo>
                    <a:pt x="5" y="42"/>
                    <a:pt x="5" y="42"/>
                    <a:pt x="5" y="42"/>
                  </a:cubicBezTo>
                  <a:cubicBezTo>
                    <a:pt x="0" y="51"/>
                    <a:pt x="0" y="51"/>
                    <a:pt x="0" y="51"/>
                  </a:cubicBezTo>
                  <a:cubicBezTo>
                    <a:pt x="0" y="51"/>
                    <a:pt x="0" y="51"/>
                    <a:pt x="0" y="51"/>
                  </a:cubicBezTo>
                  <a:cubicBezTo>
                    <a:pt x="0" y="51"/>
                    <a:pt x="0" y="51"/>
                    <a:pt x="0" y="51"/>
                  </a:cubicBezTo>
                  <a:cubicBezTo>
                    <a:pt x="0" y="51"/>
                    <a:pt x="0" y="51"/>
                    <a:pt x="0" y="51"/>
                  </a:cubicBezTo>
                  <a:cubicBezTo>
                    <a:pt x="0" y="52"/>
                    <a:pt x="0" y="53"/>
                    <a:pt x="0" y="55"/>
                  </a:cubicBezTo>
                  <a:cubicBezTo>
                    <a:pt x="0" y="58"/>
                    <a:pt x="3" y="60"/>
                    <a:pt x="7" y="60"/>
                  </a:cubicBezTo>
                  <a:cubicBezTo>
                    <a:pt x="76" y="60"/>
                    <a:pt x="76" y="60"/>
                    <a:pt x="76" y="60"/>
                  </a:cubicBezTo>
                  <a:cubicBezTo>
                    <a:pt x="80" y="60"/>
                    <a:pt x="84" y="58"/>
                    <a:pt x="84" y="55"/>
                  </a:cubicBezTo>
                  <a:cubicBezTo>
                    <a:pt x="84" y="52"/>
                    <a:pt x="84" y="52"/>
                    <a:pt x="84" y="52"/>
                  </a:cubicBezTo>
                  <a:cubicBezTo>
                    <a:pt x="84" y="52"/>
                    <a:pt x="84" y="52"/>
                    <a:pt x="84" y="51"/>
                  </a:cubicBezTo>
                  <a:close/>
                  <a:moveTo>
                    <a:pt x="76" y="57"/>
                  </a:moveTo>
                  <a:cubicBezTo>
                    <a:pt x="7" y="57"/>
                    <a:pt x="7" y="57"/>
                    <a:pt x="7" y="57"/>
                  </a:cubicBezTo>
                  <a:cubicBezTo>
                    <a:pt x="5" y="57"/>
                    <a:pt x="3" y="56"/>
                    <a:pt x="3" y="55"/>
                  </a:cubicBezTo>
                  <a:cubicBezTo>
                    <a:pt x="3" y="53"/>
                    <a:pt x="3" y="53"/>
                    <a:pt x="3" y="53"/>
                  </a:cubicBezTo>
                  <a:cubicBezTo>
                    <a:pt x="29" y="53"/>
                    <a:pt x="29" y="53"/>
                    <a:pt x="29" y="53"/>
                  </a:cubicBezTo>
                  <a:cubicBezTo>
                    <a:pt x="29" y="55"/>
                    <a:pt x="29" y="55"/>
                    <a:pt x="29" y="55"/>
                  </a:cubicBezTo>
                  <a:cubicBezTo>
                    <a:pt x="29" y="56"/>
                    <a:pt x="30" y="56"/>
                    <a:pt x="30" y="56"/>
                  </a:cubicBezTo>
                  <a:cubicBezTo>
                    <a:pt x="53" y="56"/>
                    <a:pt x="53" y="56"/>
                    <a:pt x="53" y="56"/>
                  </a:cubicBezTo>
                  <a:cubicBezTo>
                    <a:pt x="54" y="56"/>
                    <a:pt x="54" y="56"/>
                    <a:pt x="54" y="55"/>
                  </a:cubicBezTo>
                  <a:cubicBezTo>
                    <a:pt x="54" y="53"/>
                    <a:pt x="54" y="53"/>
                    <a:pt x="54" y="53"/>
                  </a:cubicBezTo>
                  <a:cubicBezTo>
                    <a:pt x="81" y="53"/>
                    <a:pt x="81" y="53"/>
                    <a:pt x="81" y="53"/>
                  </a:cubicBezTo>
                  <a:cubicBezTo>
                    <a:pt x="81" y="55"/>
                    <a:pt x="81" y="55"/>
                    <a:pt x="81" y="55"/>
                  </a:cubicBezTo>
                  <a:cubicBezTo>
                    <a:pt x="81" y="56"/>
                    <a:pt x="79" y="57"/>
                    <a:pt x="76" y="57"/>
                  </a:cubicBezTo>
                  <a:close/>
                  <a:moveTo>
                    <a:pt x="31" y="53"/>
                  </a:moveTo>
                  <a:cubicBezTo>
                    <a:pt x="52" y="53"/>
                    <a:pt x="52" y="53"/>
                    <a:pt x="52" y="53"/>
                  </a:cubicBezTo>
                  <a:cubicBezTo>
                    <a:pt x="52" y="54"/>
                    <a:pt x="52" y="54"/>
                    <a:pt x="52" y="54"/>
                  </a:cubicBezTo>
                  <a:cubicBezTo>
                    <a:pt x="31" y="54"/>
                    <a:pt x="31" y="54"/>
                    <a:pt x="31" y="54"/>
                  </a:cubicBezTo>
                  <a:lnTo>
                    <a:pt x="31" y="53"/>
                  </a:lnTo>
                  <a:close/>
                  <a:moveTo>
                    <a:pt x="53" y="51"/>
                  </a:moveTo>
                  <a:cubicBezTo>
                    <a:pt x="30" y="51"/>
                    <a:pt x="30" y="51"/>
                    <a:pt x="30" y="51"/>
                  </a:cubicBezTo>
                  <a:cubicBezTo>
                    <a:pt x="3" y="51"/>
                    <a:pt x="3" y="51"/>
                    <a:pt x="3" y="51"/>
                  </a:cubicBezTo>
                  <a:cubicBezTo>
                    <a:pt x="7" y="43"/>
                    <a:pt x="7" y="43"/>
                    <a:pt x="7" y="43"/>
                  </a:cubicBezTo>
                  <a:cubicBezTo>
                    <a:pt x="76" y="43"/>
                    <a:pt x="76" y="43"/>
                    <a:pt x="76" y="43"/>
                  </a:cubicBezTo>
                  <a:cubicBezTo>
                    <a:pt x="80" y="51"/>
                    <a:pt x="80" y="51"/>
                    <a:pt x="80" y="51"/>
                  </a:cubicBezTo>
                  <a:lnTo>
                    <a:pt x="53" y="51"/>
                  </a:lnTo>
                  <a:close/>
                  <a:moveTo>
                    <a:pt x="76" y="6"/>
                  </a:moveTo>
                  <a:cubicBezTo>
                    <a:pt x="76" y="41"/>
                    <a:pt x="76" y="41"/>
                    <a:pt x="76" y="41"/>
                  </a:cubicBezTo>
                  <a:cubicBezTo>
                    <a:pt x="8" y="41"/>
                    <a:pt x="8" y="41"/>
                    <a:pt x="8" y="41"/>
                  </a:cubicBezTo>
                  <a:cubicBezTo>
                    <a:pt x="8" y="6"/>
                    <a:pt x="8" y="6"/>
                    <a:pt x="8" y="6"/>
                  </a:cubicBezTo>
                  <a:cubicBezTo>
                    <a:pt x="8" y="5"/>
                    <a:pt x="8" y="4"/>
                    <a:pt x="8" y="3"/>
                  </a:cubicBezTo>
                  <a:cubicBezTo>
                    <a:pt x="8" y="3"/>
                    <a:pt x="9" y="3"/>
                    <a:pt x="10" y="3"/>
                  </a:cubicBezTo>
                  <a:cubicBezTo>
                    <a:pt x="74" y="3"/>
                    <a:pt x="74" y="3"/>
                    <a:pt x="74" y="3"/>
                  </a:cubicBezTo>
                  <a:cubicBezTo>
                    <a:pt x="74" y="3"/>
                    <a:pt x="75" y="3"/>
                    <a:pt x="76" y="3"/>
                  </a:cubicBezTo>
                  <a:cubicBezTo>
                    <a:pt x="76" y="4"/>
                    <a:pt x="76" y="5"/>
                    <a:pt x="76" y="6"/>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268" name="Freeform 14">
              <a:extLst>
                <a:ext uri="{FF2B5EF4-FFF2-40B4-BE49-F238E27FC236}">
                  <a16:creationId xmlns:a16="http://schemas.microsoft.com/office/drawing/2014/main" id="{7B6DE5F0-6DE2-4115-AD33-67137D067A49}"/>
                </a:ext>
              </a:extLst>
            </p:cNvPr>
            <p:cNvSpPr>
              <a:spLocks noEditPoints="1"/>
            </p:cNvSpPr>
            <p:nvPr/>
          </p:nvSpPr>
          <p:spPr bwMode="auto">
            <a:xfrm>
              <a:off x="5611811" y="2867649"/>
              <a:ext cx="390810" cy="455946"/>
            </a:xfrm>
            <a:custGeom>
              <a:avLst/>
              <a:gdLst>
                <a:gd name="T0" fmla="*/ 36 w 56"/>
                <a:gd name="T1" fmla="*/ 14 h 65"/>
                <a:gd name="T2" fmla="*/ 43 w 56"/>
                <a:gd name="T3" fmla="*/ 2 h 65"/>
                <a:gd name="T4" fmla="*/ 41 w 56"/>
                <a:gd name="T5" fmla="*/ 0 h 65"/>
                <a:gd name="T6" fmla="*/ 13 w 56"/>
                <a:gd name="T7" fmla="*/ 1 h 65"/>
                <a:gd name="T8" fmla="*/ 20 w 56"/>
                <a:gd name="T9" fmla="*/ 14 h 65"/>
                <a:gd name="T10" fmla="*/ 0 w 56"/>
                <a:gd name="T11" fmla="*/ 37 h 65"/>
                <a:gd name="T12" fmla="*/ 7 w 56"/>
                <a:gd name="T13" fmla="*/ 65 h 65"/>
                <a:gd name="T14" fmla="*/ 56 w 56"/>
                <a:gd name="T15" fmla="*/ 58 h 65"/>
                <a:gd name="T16" fmla="*/ 36 w 56"/>
                <a:gd name="T17" fmla="*/ 15 h 65"/>
                <a:gd name="T18" fmla="*/ 23 w 56"/>
                <a:gd name="T19" fmla="*/ 4 h 65"/>
                <a:gd name="T20" fmla="*/ 21 w 56"/>
                <a:gd name="T21" fmla="*/ 5 h 65"/>
                <a:gd name="T22" fmla="*/ 22 w 56"/>
                <a:gd name="T23" fmla="*/ 13 h 65"/>
                <a:gd name="T24" fmla="*/ 39 w 56"/>
                <a:gd name="T25" fmla="*/ 3 h 65"/>
                <a:gd name="T26" fmla="*/ 26 w 56"/>
                <a:gd name="T27" fmla="*/ 13 h 65"/>
                <a:gd name="T28" fmla="*/ 33 w 56"/>
                <a:gd name="T29" fmla="*/ 15 h 65"/>
                <a:gd name="T30" fmla="*/ 23 w 56"/>
                <a:gd name="T31" fmla="*/ 16 h 65"/>
                <a:gd name="T32" fmla="*/ 53 w 56"/>
                <a:gd name="T33" fmla="*/ 58 h 65"/>
                <a:gd name="T34" fmla="*/ 7 w 56"/>
                <a:gd name="T35" fmla="*/ 62 h 65"/>
                <a:gd name="T36" fmla="*/ 3 w 56"/>
                <a:gd name="T37" fmla="*/ 37 h 65"/>
                <a:gd name="T38" fmla="*/ 34 w 56"/>
                <a:gd name="T39" fmla="*/ 18 h 65"/>
                <a:gd name="T40" fmla="*/ 53 w 56"/>
                <a:gd name="T41" fmla="*/ 58 h 65"/>
                <a:gd name="T42" fmla="*/ 8 w 56"/>
                <a:gd name="T43" fmla="*/ 54 h 65"/>
                <a:gd name="T44" fmla="*/ 12 w 56"/>
                <a:gd name="T45" fmla="*/ 58 h 65"/>
                <a:gd name="T46" fmla="*/ 6 w 56"/>
                <a:gd name="T47" fmla="*/ 54 h 65"/>
                <a:gd name="T48" fmla="*/ 23 w 56"/>
                <a:gd name="T49" fmla="*/ 21 h 65"/>
                <a:gd name="T50" fmla="*/ 23 w 56"/>
                <a:gd name="T51" fmla="*/ 23 h 65"/>
                <a:gd name="T52" fmla="*/ 28 w 56"/>
                <a:gd name="T53" fmla="*/ 28 h 65"/>
                <a:gd name="T54" fmla="*/ 28 w 56"/>
                <a:gd name="T55" fmla="*/ 53 h 65"/>
                <a:gd name="T56" fmla="*/ 28 w 56"/>
                <a:gd name="T57" fmla="*/ 28 h 65"/>
                <a:gd name="T58" fmla="*/ 17 w 56"/>
                <a:gd name="T59" fmla="*/ 41 h 65"/>
                <a:gd name="T60" fmla="*/ 38 w 56"/>
                <a:gd name="T61" fmla="*/ 41 h 65"/>
                <a:gd name="T62" fmla="*/ 26 w 56"/>
                <a:gd name="T63" fmla="*/ 37 h 65"/>
                <a:gd name="T64" fmla="*/ 32 w 56"/>
                <a:gd name="T65" fmla="*/ 44 h 65"/>
                <a:gd name="T66" fmla="*/ 29 w 56"/>
                <a:gd name="T67" fmla="*/ 49 h 65"/>
                <a:gd name="T68" fmla="*/ 27 w 56"/>
                <a:gd name="T69" fmla="*/ 49 h 65"/>
                <a:gd name="T70" fmla="*/ 24 w 56"/>
                <a:gd name="T71" fmla="*/ 44 h 65"/>
                <a:gd name="T72" fmla="*/ 26 w 56"/>
                <a:gd name="T73" fmla="*/ 44 h 65"/>
                <a:gd name="T74" fmla="*/ 30 w 56"/>
                <a:gd name="T75" fmla="*/ 44 h 65"/>
                <a:gd name="T76" fmla="*/ 24 w 56"/>
                <a:gd name="T77" fmla="*/ 37 h 65"/>
                <a:gd name="T78" fmla="*/ 27 w 56"/>
                <a:gd name="T79" fmla="*/ 32 h 65"/>
                <a:gd name="T80" fmla="*/ 29 w 56"/>
                <a:gd name="T81" fmla="*/ 32 h 65"/>
                <a:gd name="T82" fmla="*/ 32 w 56"/>
                <a:gd name="T83" fmla="*/ 37 h 65"/>
                <a:gd name="T84" fmla="*/ 30 w 56"/>
                <a:gd name="T85" fmla="*/ 37 h 65"/>
                <a:gd name="T86" fmla="*/ 26 w 56"/>
                <a:gd name="T87" fmla="*/ 37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56" h="65">
                  <a:moveTo>
                    <a:pt x="36" y="15"/>
                  </a:moveTo>
                  <a:cubicBezTo>
                    <a:pt x="36" y="14"/>
                    <a:pt x="36" y="14"/>
                    <a:pt x="36" y="14"/>
                  </a:cubicBezTo>
                  <a:cubicBezTo>
                    <a:pt x="43" y="3"/>
                    <a:pt x="43" y="3"/>
                    <a:pt x="43" y="3"/>
                  </a:cubicBezTo>
                  <a:cubicBezTo>
                    <a:pt x="43" y="3"/>
                    <a:pt x="43" y="3"/>
                    <a:pt x="43" y="2"/>
                  </a:cubicBezTo>
                  <a:cubicBezTo>
                    <a:pt x="43" y="1"/>
                    <a:pt x="42" y="0"/>
                    <a:pt x="41" y="0"/>
                  </a:cubicBezTo>
                  <a:cubicBezTo>
                    <a:pt x="41" y="0"/>
                    <a:pt x="41" y="0"/>
                    <a:pt x="41" y="0"/>
                  </a:cubicBezTo>
                  <a:cubicBezTo>
                    <a:pt x="14" y="0"/>
                    <a:pt x="14" y="0"/>
                    <a:pt x="14" y="0"/>
                  </a:cubicBezTo>
                  <a:cubicBezTo>
                    <a:pt x="14" y="0"/>
                    <a:pt x="13" y="0"/>
                    <a:pt x="13" y="1"/>
                  </a:cubicBezTo>
                  <a:cubicBezTo>
                    <a:pt x="12" y="2"/>
                    <a:pt x="12" y="3"/>
                    <a:pt x="13" y="3"/>
                  </a:cubicBezTo>
                  <a:cubicBezTo>
                    <a:pt x="20" y="14"/>
                    <a:pt x="20" y="14"/>
                    <a:pt x="20" y="14"/>
                  </a:cubicBezTo>
                  <a:cubicBezTo>
                    <a:pt x="20" y="15"/>
                    <a:pt x="20" y="15"/>
                    <a:pt x="20" y="15"/>
                  </a:cubicBezTo>
                  <a:cubicBezTo>
                    <a:pt x="9" y="16"/>
                    <a:pt x="0" y="26"/>
                    <a:pt x="0" y="37"/>
                  </a:cubicBezTo>
                  <a:cubicBezTo>
                    <a:pt x="0" y="58"/>
                    <a:pt x="0" y="58"/>
                    <a:pt x="0" y="58"/>
                  </a:cubicBezTo>
                  <a:cubicBezTo>
                    <a:pt x="0" y="61"/>
                    <a:pt x="3" y="65"/>
                    <a:pt x="7" y="65"/>
                  </a:cubicBezTo>
                  <a:cubicBezTo>
                    <a:pt x="49" y="65"/>
                    <a:pt x="49" y="65"/>
                    <a:pt x="49" y="65"/>
                  </a:cubicBezTo>
                  <a:cubicBezTo>
                    <a:pt x="53" y="65"/>
                    <a:pt x="56" y="61"/>
                    <a:pt x="56" y="58"/>
                  </a:cubicBezTo>
                  <a:cubicBezTo>
                    <a:pt x="56" y="37"/>
                    <a:pt x="56" y="37"/>
                    <a:pt x="56" y="37"/>
                  </a:cubicBezTo>
                  <a:cubicBezTo>
                    <a:pt x="56" y="26"/>
                    <a:pt x="47" y="16"/>
                    <a:pt x="36" y="15"/>
                  </a:cubicBezTo>
                  <a:close/>
                  <a:moveTo>
                    <a:pt x="26" y="13"/>
                  </a:moveTo>
                  <a:cubicBezTo>
                    <a:pt x="23" y="4"/>
                    <a:pt x="23" y="4"/>
                    <a:pt x="23" y="4"/>
                  </a:cubicBezTo>
                  <a:cubicBezTo>
                    <a:pt x="22" y="3"/>
                    <a:pt x="22" y="3"/>
                    <a:pt x="21" y="3"/>
                  </a:cubicBezTo>
                  <a:cubicBezTo>
                    <a:pt x="21" y="4"/>
                    <a:pt x="21" y="4"/>
                    <a:pt x="21" y="5"/>
                  </a:cubicBezTo>
                  <a:cubicBezTo>
                    <a:pt x="24" y="13"/>
                    <a:pt x="24" y="13"/>
                    <a:pt x="24" y="13"/>
                  </a:cubicBezTo>
                  <a:cubicBezTo>
                    <a:pt x="22" y="13"/>
                    <a:pt x="22" y="13"/>
                    <a:pt x="22" y="13"/>
                  </a:cubicBezTo>
                  <a:cubicBezTo>
                    <a:pt x="16" y="3"/>
                    <a:pt x="16" y="3"/>
                    <a:pt x="16" y="3"/>
                  </a:cubicBezTo>
                  <a:cubicBezTo>
                    <a:pt x="39" y="3"/>
                    <a:pt x="39" y="3"/>
                    <a:pt x="39" y="3"/>
                  </a:cubicBezTo>
                  <a:cubicBezTo>
                    <a:pt x="33" y="13"/>
                    <a:pt x="33" y="13"/>
                    <a:pt x="33" y="13"/>
                  </a:cubicBezTo>
                  <a:lnTo>
                    <a:pt x="26" y="13"/>
                  </a:lnTo>
                  <a:close/>
                  <a:moveTo>
                    <a:pt x="23" y="15"/>
                  </a:moveTo>
                  <a:cubicBezTo>
                    <a:pt x="33" y="15"/>
                    <a:pt x="33" y="15"/>
                    <a:pt x="33" y="15"/>
                  </a:cubicBezTo>
                  <a:cubicBezTo>
                    <a:pt x="33" y="16"/>
                    <a:pt x="33" y="16"/>
                    <a:pt x="33" y="16"/>
                  </a:cubicBezTo>
                  <a:cubicBezTo>
                    <a:pt x="23" y="16"/>
                    <a:pt x="23" y="16"/>
                    <a:pt x="23" y="16"/>
                  </a:cubicBezTo>
                  <a:lnTo>
                    <a:pt x="23" y="15"/>
                  </a:lnTo>
                  <a:close/>
                  <a:moveTo>
                    <a:pt x="53" y="58"/>
                  </a:moveTo>
                  <a:cubicBezTo>
                    <a:pt x="53" y="60"/>
                    <a:pt x="51" y="62"/>
                    <a:pt x="49" y="62"/>
                  </a:cubicBezTo>
                  <a:cubicBezTo>
                    <a:pt x="7" y="62"/>
                    <a:pt x="7" y="62"/>
                    <a:pt x="7" y="62"/>
                  </a:cubicBezTo>
                  <a:cubicBezTo>
                    <a:pt x="5" y="62"/>
                    <a:pt x="3" y="60"/>
                    <a:pt x="3" y="58"/>
                  </a:cubicBezTo>
                  <a:cubicBezTo>
                    <a:pt x="3" y="37"/>
                    <a:pt x="3" y="37"/>
                    <a:pt x="3" y="37"/>
                  </a:cubicBezTo>
                  <a:cubicBezTo>
                    <a:pt x="3" y="26"/>
                    <a:pt x="11" y="18"/>
                    <a:pt x="22" y="18"/>
                  </a:cubicBezTo>
                  <a:cubicBezTo>
                    <a:pt x="34" y="18"/>
                    <a:pt x="34" y="18"/>
                    <a:pt x="34" y="18"/>
                  </a:cubicBezTo>
                  <a:cubicBezTo>
                    <a:pt x="44" y="18"/>
                    <a:pt x="53" y="26"/>
                    <a:pt x="53" y="37"/>
                  </a:cubicBezTo>
                  <a:lnTo>
                    <a:pt x="53" y="58"/>
                  </a:lnTo>
                  <a:close/>
                  <a:moveTo>
                    <a:pt x="8" y="38"/>
                  </a:moveTo>
                  <a:cubicBezTo>
                    <a:pt x="8" y="54"/>
                    <a:pt x="8" y="54"/>
                    <a:pt x="8" y="54"/>
                  </a:cubicBezTo>
                  <a:cubicBezTo>
                    <a:pt x="8" y="55"/>
                    <a:pt x="9" y="57"/>
                    <a:pt x="11" y="57"/>
                  </a:cubicBezTo>
                  <a:cubicBezTo>
                    <a:pt x="11" y="57"/>
                    <a:pt x="12" y="57"/>
                    <a:pt x="12" y="58"/>
                  </a:cubicBezTo>
                  <a:cubicBezTo>
                    <a:pt x="12" y="58"/>
                    <a:pt x="11" y="59"/>
                    <a:pt x="11" y="59"/>
                  </a:cubicBezTo>
                  <a:cubicBezTo>
                    <a:pt x="8" y="59"/>
                    <a:pt x="6" y="56"/>
                    <a:pt x="6" y="54"/>
                  </a:cubicBezTo>
                  <a:cubicBezTo>
                    <a:pt x="6" y="38"/>
                    <a:pt x="6" y="38"/>
                    <a:pt x="6" y="38"/>
                  </a:cubicBezTo>
                  <a:cubicBezTo>
                    <a:pt x="6" y="28"/>
                    <a:pt x="14" y="21"/>
                    <a:pt x="23" y="21"/>
                  </a:cubicBezTo>
                  <a:cubicBezTo>
                    <a:pt x="24" y="21"/>
                    <a:pt x="24" y="21"/>
                    <a:pt x="24" y="22"/>
                  </a:cubicBezTo>
                  <a:cubicBezTo>
                    <a:pt x="24" y="22"/>
                    <a:pt x="24" y="23"/>
                    <a:pt x="23" y="23"/>
                  </a:cubicBezTo>
                  <a:cubicBezTo>
                    <a:pt x="15" y="23"/>
                    <a:pt x="8" y="29"/>
                    <a:pt x="8" y="38"/>
                  </a:cubicBezTo>
                  <a:close/>
                  <a:moveTo>
                    <a:pt x="28" y="28"/>
                  </a:moveTo>
                  <a:cubicBezTo>
                    <a:pt x="21" y="28"/>
                    <a:pt x="15" y="34"/>
                    <a:pt x="15" y="41"/>
                  </a:cubicBezTo>
                  <a:cubicBezTo>
                    <a:pt x="15" y="47"/>
                    <a:pt x="21" y="53"/>
                    <a:pt x="28" y="53"/>
                  </a:cubicBezTo>
                  <a:cubicBezTo>
                    <a:pt x="35" y="53"/>
                    <a:pt x="40" y="47"/>
                    <a:pt x="40" y="41"/>
                  </a:cubicBezTo>
                  <a:cubicBezTo>
                    <a:pt x="40" y="34"/>
                    <a:pt x="35" y="28"/>
                    <a:pt x="28" y="28"/>
                  </a:cubicBezTo>
                  <a:close/>
                  <a:moveTo>
                    <a:pt x="28" y="51"/>
                  </a:moveTo>
                  <a:cubicBezTo>
                    <a:pt x="22" y="51"/>
                    <a:pt x="17" y="46"/>
                    <a:pt x="17" y="41"/>
                  </a:cubicBezTo>
                  <a:cubicBezTo>
                    <a:pt x="17" y="35"/>
                    <a:pt x="22" y="30"/>
                    <a:pt x="28" y="30"/>
                  </a:cubicBezTo>
                  <a:cubicBezTo>
                    <a:pt x="33" y="30"/>
                    <a:pt x="38" y="35"/>
                    <a:pt x="38" y="41"/>
                  </a:cubicBezTo>
                  <a:cubicBezTo>
                    <a:pt x="38" y="46"/>
                    <a:pt x="33" y="51"/>
                    <a:pt x="28" y="51"/>
                  </a:cubicBezTo>
                  <a:close/>
                  <a:moveTo>
                    <a:pt x="26" y="37"/>
                  </a:moveTo>
                  <a:cubicBezTo>
                    <a:pt x="26" y="39"/>
                    <a:pt x="27" y="40"/>
                    <a:pt x="28" y="40"/>
                  </a:cubicBezTo>
                  <a:cubicBezTo>
                    <a:pt x="30" y="40"/>
                    <a:pt x="32" y="41"/>
                    <a:pt x="32" y="44"/>
                  </a:cubicBezTo>
                  <a:cubicBezTo>
                    <a:pt x="32" y="46"/>
                    <a:pt x="31" y="47"/>
                    <a:pt x="29" y="48"/>
                  </a:cubicBezTo>
                  <a:cubicBezTo>
                    <a:pt x="29" y="49"/>
                    <a:pt x="29" y="49"/>
                    <a:pt x="29" y="49"/>
                  </a:cubicBezTo>
                  <a:cubicBezTo>
                    <a:pt x="29" y="49"/>
                    <a:pt x="28" y="50"/>
                    <a:pt x="28" y="50"/>
                  </a:cubicBezTo>
                  <a:cubicBezTo>
                    <a:pt x="27" y="50"/>
                    <a:pt x="27" y="49"/>
                    <a:pt x="27" y="49"/>
                  </a:cubicBezTo>
                  <a:cubicBezTo>
                    <a:pt x="27" y="48"/>
                    <a:pt x="27" y="48"/>
                    <a:pt x="27" y="48"/>
                  </a:cubicBezTo>
                  <a:cubicBezTo>
                    <a:pt x="25" y="47"/>
                    <a:pt x="24" y="46"/>
                    <a:pt x="24" y="44"/>
                  </a:cubicBezTo>
                  <a:cubicBezTo>
                    <a:pt x="24" y="43"/>
                    <a:pt x="24" y="43"/>
                    <a:pt x="25" y="43"/>
                  </a:cubicBezTo>
                  <a:cubicBezTo>
                    <a:pt x="25" y="43"/>
                    <a:pt x="26" y="43"/>
                    <a:pt x="26" y="44"/>
                  </a:cubicBezTo>
                  <a:cubicBezTo>
                    <a:pt x="26" y="45"/>
                    <a:pt x="27" y="46"/>
                    <a:pt x="28" y="46"/>
                  </a:cubicBezTo>
                  <a:cubicBezTo>
                    <a:pt x="29" y="46"/>
                    <a:pt x="30" y="45"/>
                    <a:pt x="30" y="44"/>
                  </a:cubicBezTo>
                  <a:cubicBezTo>
                    <a:pt x="30" y="42"/>
                    <a:pt x="29" y="42"/>
                    <a:pt x="28" y="42"/>
                  </a:cubicBezTo>
                  <a:cubicBezTo>
                    <a:pt x="25" y="42"/>
                    <a:pt x="24" y="40"/>
                    <a:pt x="24" y="37"/>
                  </a:cubicBezTo>
                  <a:cubicBezTo>
                    <a:pt x="24" y="36"/>
                    <a:pt x="25" y="34"/>
                    <a:pt x="27" y="34"/>
                  </a:cubicBezTo>
                  <a:cubicBezTo>
                    <a:pt x="27" y="32"/>
                    <a:pt x="27" y="32"/>
                    <a:pt x="27" y="32"/>
                  </a:cubicBezTo>
                  <a:cubicBezTo>
                    <a:pt x="27" y="32"/>
                    <a:pt x="27" y="31"/>
                    <a:pt x="28" y="31"/>
                  </a:cubicBezTo>
                  <a:cubicBezTo>
                    <a:pt x="28" y="31"/>
                    <a:pt x="29" y="32"/>
                    <a:pt x="29" y="32"/>
                  </a:cubicBezTo>
                  <a:cubicBezTo>
                    <a:pt x="29" y="33"/>
                    <a:pt x="29" y="33"/>
                    <a:pt x="29" y="33"/>
                  </a:cubicBezTo>
                  <a:cubicBezTo>
                    <a:pt x="30" y="34"/>
                    <a:pt x="32" y="35"/>
                    <a:pt x="32" y="37"/>
                  </a:cubicBezTo>
                  <a:cubicBezTo>
                    <a:pt x="32" y="38"/>
                    <a:pt x="31" y="38"/>
                    <a:pt x="31" y="38"/>
                  </a:cubicBezTo>
                  <a:cubicBezTo>
                    <a:pt x="30" y="38"/>
                    <a:pt x="30" y="38"/>
                    <a:pt x="30" y="37"/>
                  </a:cubicBezTo>
                  <a:cubicBezTo>
                    <a:pt x="30" y="36"/>
                    <a:pt x="29" y="35"/>
                    <a:pt x="28" y="35"/>
                  </a:cubicBezTo>
                  <a:cubicBezTo>
                    <a:pt x="27" y="35"/>
                    <a:pt x="26" y="36"/>
                    <a:pt x="26" y="37"/>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269" name="Freeform 70">
              <a:extLst>
                <a:ext uri="{FF2B5EF4-FFF2-40B4-BE49-F238E27FC236}">
                  <a16:creationId xmlns:a16="http://schemas.microsoft.com/office/drawing/2014/main" id="{B84726EA-AA62-4911-92C7-5EBEE89EC275}"/>
                </a:ext>
              </a:extLst>
            </p:cNvPr>
            <p:cNvSpPr>
              <a:spLocks noEditPoints="1"/>
            </p:cNvSpPr>
            <p:nvPr/>
          </p:nvSpPr>
          <p:spPr bwMode="auto">
            <a:xfrm>
              <a:off x="3706668" y="4682705"/>
              <a:ext cx="454390" cy="454388"/>
            </a:xfrm>
            <a:custGeom>
              <a:avLst/>
              <a:gdLst>
                <a:gd name="T0" fmla="*/ 45 w 62"/>
                <a:gd name="T1" fmla="*/ 4 h 62"/>
                <a:gd name="T2" fmla="*/ 45 w 62"/>
                <a:gd name="T3" fmla="*/ 9 h 62"/>
                <a:gd name="T4" fmla="*/ 17 w 62"/>
                <a:gd name="T5" fmla="*/ 52 h 62"/>
                <a:gd name="T6" fmla="*/ 16 w 62"/>
                <a:gd name="T7" fmla="*/ 58 h 62"/>
                <a:gd name="T8" fmla="*/ 19 w 62"/>
                <a:gd name="T9" fmla="*/ 52 h 62"/>
                <a:gd name="T10" fmla="*/ 54 w 62"/>
                <a:gd name="T11" fmla="*/ 19 h 62"/>
                <a:gd name="T12" fmla="*/ 56 w 62"/>
                <a:gd name="T13" fmla="*/ 15 h 62"/>
                <a:gd name="T14" fmla="*/ 53 w 62"/>
                <a:gd name="T15" fmla="*/ 19 h 62"/>
                <a:gd name="T16" fmla="*/ 4 w 62"/>
                <a:gd name="T17" fmla="*/ 46 h 62"/>
                <a:gd name="T18" fmla="*/ 9 w 62"/>
                <a:gd name="T19" fmla="*/ 44 h 62"/>
                <a:gd name="T20" fmla="*/ 61 w 62"/>
                <a:gd name="T21" fmla="*/ 30 h 62"/>
                <a:gd name="T22" fmla="*/ 56 w 62"/>
                <a:gd name="T23" fmla="*/ 32 h 62"/>
                <a:gd name="T24" fmla="*/ 61 w 62"/>
                <a:gd name="T25" fmla="*/ 30 h 62"/>
                <a:gd name="T26" fmla="*/ 1 w 62"/>
                <a:gd name="T27" fmla="*/ 30 h 62"/>
                <a:gd name="T28" fmla="*/ 5 w 62"/>
                <a:gd name="T29" fmla="*/ 32 h 62"/>
                <a:gd name="T30" fmla="*/ 52 w 62"/>
                <a:gd name="T31" fmla="*/ 43 h 62"/>
                <a:gd name="T32" fmla="*/ 57 w 62"/>
                <a:gd name="T33" fmla="*/ 47 h 62"/>
                <a:gd name="T34" fmla="*/ 54 w 62"/>
                <a:gd name="T35" fmla="*/ 43 h 62"/>
                <a:gd name="T36" fmla="*/ 10 w 62"/>
                <a:gd name="T37" fmla="*/ 18 h 62"/>
                <a:gd name="T38" fmla="*/ 4 w 62"/>
                <a:gd name="T39" fmla="*/ 15 h 62"/>
                <a:gd name="T40" fmla="*/ 45 w 62"/>
                <a:gd name="T41" fmla="*/ 52 h 62"/>
                <a:gd name="T42" fmla="*/ 45 w 62"/>
                <a:gd name="T43" fmla="*/ 57 h 62"/>
                <a:gd name="T44" fmla="*/ 47 w 62"/>
                <a:gd name="T45" fmla="*/ 56 h 62"/>
                <a:gd name="T46" fmla="*/ 30 w 62"/>
                <a:gd name="T47" fmla="*/ 56 h 62"/>
                <a:gd name="T48" fmla="*/ 32 w 62"/>
                <a:gd name="T49" fmla="*/ 61 h 62"/>
                <a:gd name="T50" fmla="*/ 17 w 62"/>
                <a:gd name="T51" fmla="*/ 9 h 62"/>
                <a:gd name="T52" fmla="*/ 19 w 62"/>
                <a:gd name="T53" fmla="*/ 8 h 62"/>
                <a:gd name="T54" fmla="*/ 15 w 62"/>
                <a:gd name="T55" fmla="*/ 5 h 62"/>
                <a:gd name="T56" fmla="*/ 32 w 62"/>
                <a:gd name="T57" fmla="*/ 5 h 62"/>
                <a:gd name="T58" fmla="*/ 30 w 62"/>
                <a:gd name="T59" fmla="*/ 1 h 62"/>
                <a:gd name="T60" fmla="*/ 53 w 62"/>
                <a:gd name="T61" fmla="*/ 30 h 62"/>
                <a:gd name="T62" fmla="*/ 29 w 62"/>
                <a:gd name="T63" fmla="*/ 53 h 62"/>
                <a:gd name="T64" fmla="*/ 14 w 62"/>
                <a:gd name="T65" fmla="*/ 19 h 62"/>
                <a:gd name="T66" fmla="*/ 48 w 62"/>
                <a:gd name="T67" fmla="*/ 19 h 62"/>
                <a:gd name="T68" fmla="*/ 46 w 62"/>
                <a:gd name="T69" fmla="*/ 22 h 62"/>
                <a:gd name="T70" fmla="*/ 46 w 62"/>
                <a:gd name="T71" fmla="*/ 22 h 62"/>
                <a:gd name="T72" fmla="*/ 39 w 62"/>
                <a:gd name="T73" fmla="*/ 27 h 62"/>
                <a:gd name="T74" fmla="*/ 31 w 62"/>
                <a:gd name="T75" fmla="*/ 48 h 62"/>
                <a:gd name="T76" fmla="*/ 36 w 62"/>
                <a:gd name="T77" fmla="*/ 27 h 62"/>
                <a:gd name="T78" fmla="*/ 36 w 62"/>
                <a:gd name="T79" fmla="*/ 27 h 62"/>
                <a:gd name="T80" fmla="*/ 23 w 62"/>
                <a:gd name="T81" fmla="*/ 27 h 62"/>
                <a:gd name="T82" fmla="*/ 21 w 62"/>
                <a:gd name="T83" fmla="*/ 27 h 62"/>
                <a:gd name="T84" fmla="*/ 28 w 62"/>
                <a:gd name="T85" fmla="*/ 47 h 62"/>
                <a:gd name="T86" fmla="*/ 28 w 62"/>
                <a:gd name="T87" fmla="*/ 47 h 62"/>
                <a:gd name="T88" fmla="*/ 39 w 62"/>
                <a:gd name="T89" fmla="*/ 29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62" h="62">
                  <a:moveTo>
                    <a:pt x="43" y="9"/>
                  </a:moveTo>
                  <a:cubicBezTo>
                    <a:pt x="43" y="9"/>
                    <a:pt x="43" y="9"/>
                    <a:pt x="43" y="8"/>
                  </a:cubicBezTo>
                  <a:cubicBezTo>
                    <a:pt x="45" y="4"/>
                    <a:pt x="45" y="4"/>
                    <a:pt x="45" y="4"/>
                  </a:cubicBezTo>
                  <a:cubicBezTo>
                    <a:pt x="45" y="4"/>
                    <a:pt x="46" y="4"/>
                    <a:pt x="46" y="4"/>
                  </a:cubicBezTo>
                  <a:cubicBezTo>
                    <a:pt x="47" y="4"/>
                    <a:pt x="47" y="5"/>
                    <a:pt x="47" y="5"/>
                  </a:cubicBezTo>
                  <a:cubicBezTo>
                    <a:pt x="45" y="9"/>
                    <a:pt x="45" y="9"/>
                    <a:pt x="45" y="9"/>
                  </a:cubicBezTo>
                  <a:cubicBezTo>
                    <a:pt x="44" y="9"/>
                    <a:pt x="44" y="10"/>
                    <a:pt x="44" y="10"/>
                  </a:cubicBezTo>
                  <a:cubicBezTo>
                    <a:pt x="43" y="10"/>
                    <a:pt x="43" y="9"/>
                    <a:pt x="43" y="9"/>
                  </a:cubicBezTo>
                  <a:close/>
                  <a:moveTo>
                    <a:pt x="17" y="52"/>
                  </a:moveTo>
                  <a:cubicBezTo>
                    <a:pt x="15" y="56"/>
                    <a:pt x="15" y="56"/>
                    <a:pt x="15" y="56"/>
                  </a:cubicBezTo>
                  <a:cubicBezTo>
                    <a:pt x="15" y="57"/>
                    <a:pt x="15" y="57"/>
                    <a:pt x="15" y="58"/>
                  </a:cubicBezTo>
                  <a:cubicBezTo>
                    <a:pt x="16" y="58"/>
                    <a:pt x="16" y="58"/>
                    <a:pt x="16" y="58"/>
                  </a:cubicBezTo>
                  <a:cubicBezTo>
                    <a:pt x="16" y="58"/>
                    <a:pt x="17" y="57"/>
                    <a:pt x="17" y="57"/>
                  </a:cubicBezTo>
                  <a:cubicBezTo>
                    <a:pt x="19" y="53"/>
                    <a:pt x="19" y="53"/>
                    <a:pt x="19" y="53"/>
                  </a:cubicBezTo>
                  <a:cubicBezTo>
                    <a:pt x="19" y="53"/>
                    <a:pt x="19" y="52"/>
                    <a:pt x="19" y="52"/>
                  </a:cubicBezTo>
                  <a:cubicBezTo>
                    <a:pt x="18" y="52"/>
                    <a:pt x="18" y="52"/>
                    <a:pt x="17" y="52"/>
                  </a:cubicBezTo>
                  <a:close/>
                  <a:moveTo>
                    <a:pt x="53" y="19"/>
                  </a:moveTo>
                  <a:cubicBezTo>
                    <a:pt x="53" y="19"/>
                    <a:pt x="53" y="19"/>
                    <a:pt x="54" y="19"/>
                  </a:cubicBezTo>
                  <a:cubicBezTo>
                    <a:pt x="57" y="17"/>
                    <a:pt x="57" y="17"/>
                    <a:pt x="57" y="17"/>
                  </a:cubicBezTo>
                  <a:cubicBezTo>
                    <a:pt x="58" y="16"/>
                    <a:pt x="58" y="16"/>
                    <a:pt x="58" y="15"/>
                  </a:cubicBezTo>
                  <a:cubicBezTo>
                    <a:pt x="57" y="15"/>
                    <a:pt x="57" y="14"/>
                    <a:pt x="56" y="15"/>
                  </a:cubicBezTo>
                  <a:cubicBezTo>
                    <a:pt x="53" y="17"/>
                    <a:pt x="53" y="17"/>
                    <a:pt x="53" y="17"/>
                  </a:cubicBezTo>
                  <a:cubicBezTo>
                    <a:pt x="52" y="17"/>
                    <a:pt x="52" y="18"/>
                    <a:pt x="52" y="18"/>
                  </a:cubicBezTo>
                  <a:cubicBezTo>
                    <a:pt x="52" y="19"/>
                    <a:pt x="53" y="19"/>
                    <a:pt x="53" y="19"/>
                  </a:cubicBezTo>
                  <a:close/>
                  <a:moveTo>
                    <a:pt x="8" y="43"/>
                  </a:moveTo>
                  <a:cubicBezTo>
                    <a:pt x="4" y="45"/>
                    <a:pt x="4" y="45"/>
                    <a:pt x="4" y="45"/>
                  </a:cubicBezTo>
                  <a:cubicBezTo>
                    <a:pt x="4" y="45"/>
                    <a:pt x="4" y="46"/>
                    <a:pt x="4" y="46"/>
                  </a:cubicBezTo>
                  <a:cubicBezTo>
                    <a:pt x="4" y="46"/>
                    <a:pt x="5" y="47"/>
                    <a:pt x="5" y="47"/>
                  </a:cubicBezTo>
                  <a:cubicBezTo>
                    <a:pt x="5" y="47"/>
                    <a:pt x="5" y="47"/>
                    <a:pt x="5" y="47"/>
                  </a:cubicBezTo>
                  <a:cubicBezTo>
                    <a:pt x="9" y="44"/>
                    <a:pt x="9" y="44"/>
                    <a:pt x="9" y="44"/>
                  </a:cubicBezTo>
                  <a:cubicBezTo>
                    <a:pt x="10" y="44"/>
                    <a:pt x="10" y="43"/>
                    <a:pt x="10" y="43"/>
                  </a:cubicBezTo>
                  <a:cubicBezTo>
                    <a:pt x="9" y="42"/>
                    <a:pt x="9" y="42"/>
                    <a:pt x="8" y="43"/>
                  </a:cubicBezTo>
                  <a:close/>
                  <a:moveTo>
                    <a:pt x="61" y="30"/>
                  </a:moveTo>
                  <a:cubicBezTo>
                    <a:pt x="56" y="30"/>
                    <a:pt x="56" y="30"/>
                    <a:pt x="56" y="30"/>
                  </a:cubicBezTo>
                  <a:cubicBezTo>
                    <a:pt x="56" y="30"/>
                    <a:pt x="55" y="30"/>
                    <a:pt x="55" y="31"/>
                  </a:cubicBezTo>
                  <a:cubicBezTo>
                    <a:pt x="55" y="31"/>
                    <a:pt x="56" y="32"/>
                    <a:pt x="56" y="32"/>
                  </a:cubicBezTo>
                  <a:cubicBezTo>
                    <a:pt x="61" y="32"/>
                    <a:pt x="61" y="32"/>
                    <a:pt x="61" y="32"/>
                  </a:cubicBezTo>
                  <a:cubicBezTo>
                    <a:pt x="61" y="32"/>
                    <a:pt x="62" y="31"/>
                    <a:pt x="62" y="31"/>
                  </a:cubicBezTo>
                  <a:cubicBezTo>
                    <a:pt x="62" y="30"/>
                    <a:pt x="61" y="30"/>
                    <a:pt x="61" y="30"/>
                  </a:cubicBezTo>
                  <a:close/>
                  <a:moveTo>
                    <a:pt x="6" y="31"/>
                  </a:moveTo>
                  <a:cubicBezTo>
                    <a:pt x="6" y="30"/>
                    <a:pt x="6" y="30"/>
                    <a:pt x="5" y="30"/>
                  </a:cubicBezTo>
                  <a:cubicBezTo>
                    <a:pt x="1" y="30"/>
                    <a:pt x="1" y="30"/>
                    <a:pt x="1" y="30"/>
                  </a:cubicBezTo>
                  <a:cubicBezTo>
                    <a:pt x="0" y="30"/>
                    <a:pt x="0" y="30"/>
                    <a:pt x="0" y="31"/>
                  </a:cubicBezTo>
                  <a:cubicBezTo>
                    <a:pt x="0" y="31"/>
                    <a:pt x="0" y="32"/>
                    <a:pt x="1" y="32"/>
                  </a:cubicBezTo>
                  <a:cubicBezTo>
                    <a:pt x="5" y="32"/>
                    <a:pt x="5" y="32"/>
                    <a:pt x="5" y="32"/>
                  </a:cubicBezTo>
                  <a:cubicBezTo>
                    <a:pt x="6" y="32"/>
                    <a:pt x="6" y="31"/>
                    <a:pt x="6" y="31"/>
                  </a:cubicBezTo>
                  <a:close/>
                  <a:moveTo>
                    <a:pt x="54" y="43"/>
                  </a:moveTo>
                  <a:cubicBezTo>
                    <a:pt x="53" y="42"/>
                    <a:pt x="52" y="42"/>
                    <a:pt x="52" y="43"/>
                  </a:cubicBezTo>
                  <a:cubicBezTo>
                    <a:pt x="52" y="43"/>
                    <a:pt x="52" y="44"/>
                    <a:pt x="53" y="44"/>
                  </a:cubicBezTo>
                  <a:cubicBezTo>
                    <a:pt x="56" y="47"/>
                    <a:pt x="56" y="47"/>
                    <a:pt x="56" y="47"/>
                  </a:cubicBezTo>
                  <a:cubicBezTo>
                    <a:pt x="57" y="47"/>
                    <a:pt x="57" y="47"/>
                    <a:pt x="57" y="47"/>
                  </a:cubicBezTo>
                  <a:cubicBezTo>
                    <a:pt x="57" y="47"/>
                    <a:pt x="58" y="46"/>
                    <a:pt x="58" y="46"/>
                  </a:cubicBezTo>
                  <a:cubicBezTo>
                    <a:pt x="58" y="46"/>
                    <a:pt x="58" y="45"/>
                    <a:pt x="57" y="45"/>
                  </a:cubicBezTo>
                  <a:lnTo>
                    <a:pt x="54" y="43"/>
                  </a:lnTo>
                  <a:close/>
                  <a:moveTo>
                    <a:pt x="8" y="19"/>
                  </a:moveTo>
                  <a:cubicBezTo>
                    <a:pt x="8" y="19"/>
                    <a:pt x="9" y="19"/>
                    <a:pt x="9" y="19"/>
                  </a:cubicBezTo>
                  <a:cubicBezTo>
                    <a:pt x="9" y="19"/>
                    <a:pt x="9" y="19"/>
                    <a:pt x="10" y="18"/>
                  </a:cubicBezTo>
                  <a:cubicBezTo>
                    <a:pt x="10" y="18"/>
                    <a:pt x="10" y="17"/>
                    <a:pt x="9" y="17"/>
                  </a:cubicBezTo>
                  <a:cubicBezTo>
                    <a:pt x="5" y="15"/>
                    <a:pt x="5" y="15"/>
                    <a:pt x="5" y="15"/>
                  </a:cubicBezTo>
                  <a:cubicBezTo>
                    <a:pt x="5" y="14"/>
                    <a:pt x="4" y="15"/>
                    <a:pt x="4" y="15"/>
                  </a:cubicBezTo>
                  <a:cubicBezTo>
                    <a:pt x="4" y="16"/>
                    <a:pt x="4" y="16"/>
                    <a:pt x="4" y="17"/>
                  </a:cubicBezTo>
                  <a:lnTo>
                    <a:pt x="8" y="19"/>
                  </a:lnTo>
                  <a:close/>
                  <a:moveTo>
                    <a:pt x="45" y="52"/>
                  </a:moveTo>
                  <a:cubicBezTo>
                    <a:pt x="44" y="52"/>
                    <a:pt x="44" y="52"/>
                    <a:pt x="43" y="52"/>
                  </a:cubicBezTo>
                  <a:cubicBezTo>
                    <a:pt x="43" y="52"/>
                    <a:pt x="43" y="53"/>
                    <a:pt x="43" y="53"/>
                  </a:cubicBezTo>
                  <a:cubicBezTo>
                    <a:pt x="45" y="57"/>
                    <a:pt x="45" y="57"/>
                    <a:pt x="45" y="57"/>
                  </a:cubicBezTo>
                  <a:cubicBezTo>
                    <a:pt x="45" y="57"/>
                    <a:pt x="46" y="58"/>
                    <a:pt x="46" y="58"/>
                  </a:cubicBezTo>
                  <a:cubicBezTo>
                    <a:pt x="46" y="58"/>
                    <a:pt x="46" y="58"/>
                    <a:pt x="46" y="58"/>
                  </a:cubicBezTo>
                  <a:cubicBezTo>
                    <a:pt x="47" y="57"/>
                    <a:pt x="47" y="57"/>
                    <a:pt x="47" y="56"/>
                  </a:cubicBezTo>
                  <a:lnTo>
                    <a:pt x="45" y="52"/>
                  </a:lnTo>
                  <a:close/>
                  <a:moveTo>
                    <a:pt x="31" y="55"/>
                  </a:moveTo>
                  <a:cubicBezTo>
                    <a:pt x="30" y="55"/>
                    <a:pt x="30" y="56"/>
                    <a:pt x="30" y="56"/>
                  </a:cubicBezTo>
                  <a:cubicBezTo>
                    <a:pt x="30" y="61"/>
                    <a:pt x="30" y="61"/>
                    <a:pt x="30" y="61"/>
                  </a:cubicBezTo>
                  <a:cubicBezTo>
                    <a:pt x="30" y="61"/>
                    <a:pt x="30" y="62"/>
                    <a:pt x="31" y="62"/>
                  </a:cubicBezTo>
                  <a:cubicBezTo>
                    <a:pt x="31" y="62"/>
                    <a:pt x="32" y="61"/>
                    <a:pt x="32" y="61"/>
                  </a:cubicBezTo>
                  <a:cubicBezTo>
                    <a:pt x="32" y="56"/>
                    <a:pt x="32" y="56"/>
                    <a:pt x="32" y="56"/>
                  </a:cubicBezTo>
                  <a:cubicBezTo>
                    <a:pt x="32" y="56"/>
                    <a:pt x="31" y="55"/>
                    <a:pt x="31" y="55"/>
                  </a:cubicBezTo>
                  <a:close/>
                  <a:moveTo>
                    <a:pt x="17" y="9"/>
                  </a:moveTo>
                  <a:cubicBezTo>
                    <a:pt x="17" y="9"/>
                    <a:pt x="18" y="10"/>
                    <a:pt x="18" y="10"/>
                  </a:cubicBezTo>
                  <a:cubicBezTo>
                    <a:pt x="18" y="10"/>
                    <a:pt x="18" y="9"/>
                    <a:pt x="19" y="9"/>
                  </a:cubicBezTo>
                  <a:cubicBezTo>
                    <a:pt x="19" y="9"/>
                    <a:pt x="19" y="9"/>
                    <a:pt x="19" y="8"/>
                  </a:cubicBezTo>
                  <a:cubicBezTo>
                    <a:pt x="17" y="4"/>
                    <a:pt x="17" y="4"/>
                    <a:pt x="17" y="4"/>
                  </a:cubicBezTo>
                  <a:cubicBezTo>
                    <a:pt x="16" y="4"/>
                    <a:pt x="16" y="4"/>
                    <a:pt x="15" y="4"/>
                  </a:cubicBezTo>
                  <a:cubicBezTo>
                    <a:pt x="15" y="4"/>
                    <a:pt x="15" y="5"/>
                    <a:pt x="15" y="5"/>
                  </a:cubicBezTo>
                  <a:lnTo>
                    <a:pt x="17" y="9"/>
                  </a:lnTo>
                  <a:close/>
                  <a:moveTo>
                    <a:pt x="31" y="6"/>
                  </a:moveTo>
                  <a:cubicBezTo>
                    <a:pt x="31" y="6"/>
                    <a:pt x="32" y="6"/>
                    <a:pt x="32" y="5"/>
                  </a:cubicBezTo>
                  <a:cubicBezTo>
                    <a:pt x="32" y="1"/>
                    <a:pt x="32" y="1"/>
                    <a:pt x="32" y="1"/>
                  </a:cubicBezTo>
                  <a:cubicBezTo>
                    <a:pt x="32" y="0"/>
                    <a:pt x="31" y="0"/>
                    <a:pt x="31" y="0"/>
                  </a:cubicBezTo>
                  <a:cubicBezTo>
                    <a:pt x="30" y="0"/>
                    <a:pt x="30" y="0"/>
                    <a:pt x="30" y="1"/>
                  </a:cubicBezTo>
                  <a:cubicBezTo>
                    <a:pt x="30" y="5"/>
                    <a:pt x="30" y="5"/>
                    <a:pt x="30" y="5"/>
                  </a:cubicBezTo>
                  <a:cubicBezTo>
                    <a:pt x="30" y="6"/>
                    <a:pt x="30" y="6"/>
                    <a:pt x="31" y="6"/>
                  </a:cubicBezTo>
                  <a:close/>
                  <a:moveTo>
                    <a:pt x="53" y="30"/>
                  </a:moveTo>
                  <a:cubicBezTo>
                    <a:pt x="32" y="53"/>
                    <a:pt x="32" y="53"/>
                    <a:pt x="32" y="53"/>
                  </a:cubicBezTo>
                  <a:cubicBezTo>
                    <a:pt x="32" y="53"/>
                    <a:pt x="31" y="53"/>
                    <a:pt x="31" y="53"/>
                  </a:cubicBezTo>
                  <a:cubicBezTo>
                    <a:pt x="30" y="53"/>
                    <a:pt x="30" y="53"/>
                    <a:pt x="29" y="53"/>
                  </a:cubicBezTo>
                  <a:cubicBezTo>
                    <a:pt x="9" y="30"/>
                    <a:pt x="9" y="30"/>
                    <a:pt x="9" y="30"/>
                  </a:cubicBezTo>
                  <a:cubicBezTo>
                    <a:pt x="8" y="29"/>
                    <a:pt x="8" y="28"/>
                    <a:pt x="9" y="27"/>
                  </a:cubicBezTo>
                  <a:cubicBezTo>
                    <a:pt x="14" y="19"/>
                    <a:pt x="14" y="19"/>
                    <a:pt x="14" y="19"/>
                  </a:cubicBezTo>
                  <a:cubicBezTo>
                    <a:pt x="14" y="19"/>
                    <a:pt x="15" y="18"/>
                    <a:pt x="15" y="18"/>
                  </a:cubicBezTo>
                  <a:cubicBezTo>
                    <a:pt x="46" y="18"/>
                    <a:pt x="46" y="18"/>
                    <a:pt x="46" y="18"/>
                  </a:cubicBezTo>
                  <a:cubicBezTo>
                    <a:pt x="47" y="18"/>
                    <a:pt x="48" y="19"/>
                    <a:pt x="48" y="19"/>
                  </a:cubicBezTo>
                  <a:cubicBezTo>
                    <a:pt x="53" y="27"/>
                    <a:pt x="53" y="27"/>
                    <a:pt x="53" y="27"/>
                  </a:cubicBezTo>
                  <a:cubicBezTo>
                    <a:pt x="54" y="28"/>
                    <a:pt x="54" y="29"/>
                    <a:pt x="53" y="30"/>
                  </a:cubicBezTo>
                  <a:close/>
                  <a:moveTo>
                    <a:pt x="46" y="22"/>
                  </a:moveTo>
                  <a:cubicBezTo>
                    <a:pt x="41" y="27"/>
                    <a:pt x="41" y="27"/>
                    <a:pt x="41" y="27"/>
                  </a:cubicBezTo>
                  <a:cubicBezTo>
                    <a:pt x="50" y="27"/>
                    <a:pt x="50" y="27"/>
                    <a:pt x="50" y="27"/>
                  </a:cubicBezTo>
                  <a:lnTo>
                    <a:pt x="46" y="22"/>
                  </a:lnTo>
                  <a:close/>
                  <a:moveTo>
                    <a:pt x="44" y="21"/>
                  </a:moveTo>
                  <a:cubicBezTo>
                    <a:pt x="33" y="21"/>
                    <a:pt x="33" y="21"/>
                    <a:pt x="33" y="21"/>
                  </a:cubicBezTo>
                  <a:cubicBezTo>
                    <a:pt x="39" y="27"/>
                    <a:pt x="39" y="27"/>
                    <a:pt x="39" y="27"/>
                  </a:cubicBezTo>
                  <a:lnTo>
                    <a:pt x="44" y="21"/>
                  </a:lnTo>
                  <a:close/>
                  <a:moveTo>
                    <a:pt x="25" y="29"/>
                  </a:moveTo>
                  <a:cubicBezTo>
                    <a:pt x="31" y="48"/>
                    <a:pt x="31" y="48"/>
                    <a:pt x="31" y="48"/>
                  </a:cubicBezTo>
                  <a:cubicBezTo>
                    <a:pt x="37" y="29"/>
                    <a:pt x="37" y="29"/>
                    <a:pt x="37" y="29"/>
                  </a:cubicBezTo>
                  <a:lnTo>
                    <a:pt x="25" y="29"/>
                  </a:lnTo>
                  <a:close/>
                  <a:moveTo>
                    <a:pt x="36" y="27"/>
                  </a:moveTo>
                  <a:cubicBezTo>
                    <a:pt x="31" y="22"/>
                    <a:pt x="31" y="22"/>
                    <a:pt x="31" y="22"/>
                  </a:cubicBezTo>
                  <a:cubicBezTo>
                    <a:pt x="26" y="27"/>
                    <a:pt x="26" y="27"/>
                    <a:pt x="26" y="27"/>
                  </a:cubicBezTo>
                  <a:lnTo>
                    <a:pt x="36" y="27"/>
                  </a:lnTo>
                  <a:close/>
                  <a:moveTo>
                    <a:pt x="28" y="21"/>
                  </a:moveTo>
                  <a:cubicBezTo>
                    <a:pt x="18" y="21"/>
                    <a:pt x="18" y="21"/>
                    <a:pt x="18" y="21"/>
                  </a:cubicBezTo>
                  <a:cubicBezTo>
                    <a:pt x="23" y="27"/>
                    <a:pt x="23" y="27"/>
                    <a:pt x="23" y="27"/>
                  </a:cubicBezTo>
                  <a:lnTo>
                    <a:pt x="28" y="21"/>
                  </a:lnTo>
                  <a:close/>
                  <a:moveTo>
                    <a:pt x="12" y="27"/>
                  </a:moveTo>
                  <a:cubicBezTo>
                    <a:pt x="21" y="27"/>
                    <a:pt x="21" y="27"/>
                    <a:pt x="21" y="27"/>
                  </a:cubicBezTo>
                  <a:cubicBezTo>
                    <a:pt x="16" y="22"/>
                    <a:pt x="16" y="22"/>
                    <a:pt x="16" y="22"/>
                  </a:cubicBezTo>
                  <a:lnTo>
                    <a:pt x="12" y="27"/>
                  </a:lnTo>
                  <a:close/>
                  <a:moveTo>
                    <a:pt x="28" y="47"/>
                  </a:moveTo>
                  <a:cubicBezTo>
                    <a:pt x="22" y="29"/>
                    <a:pt x="22" y="29"/>
                    <a:pt x="22" y="29"/>
                  </a:cubicBezTo>
                  <a:cubicBezTo>
                    <a:pt x="12" y="29"/>
                    <a:pt x="12" y="29"/>
                    <a:pt x="12" y="29"/>
                  </a:cubicBezTo>
                  <a:lnTo>
                    <a:pt x="28" y="47"/>
                  </a:lnTo>
                  <a:close/>
                  <a:moveTo>
                    <a:pt x="33" y="47"/>
                  </a:moveTo>
                  <a:cubicBezTo>
                    <a:pt x="49" y="29"/>
                    <a:pt x="49" y="29"/>
                    <a:pt x="49" y="29"/>
                  </a:cubicBezTo>
                  <a:cubicBezTo>
                    <a:pt x="39" y="29"/>
                    <a:pt x="39" y="29"/>
                    <a:pt x="39" y="29"/>
                  </a:cubicBezTo>
                  <a:lnTo>
                    <a:pt x="33" y="47"/>
                  </a:ln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270" name="Freeform 41">
              <a:extLst>
                <a:ext uri="{FF2B5EF4-FFF2-40B4-BE49-F238E27FC236}">
                  <a16:creationId xmlns:a16="http://schemas.microsoft.com/office/drawing/2014/main" id="{B1766D7A-47EF-49FF-96B5-288BC09B854F}"/>
                </a:ext>
              </a:extLst>
            </p:cNvPr>
            <p:cNvSpPr>
              <a:spLocks noEditPoints="1"/>
            </p:cNvSpPr>
            <p:nvPr/>
          </p:nvSpPr>
          <p:spPr bwMode="auto">
            <a:xfrm>
              <a:off x="4623918" y="2055543"/>
              <a:ext cx="467459" cy="451878"/>
            </a:xfrm>
            <a:custGeom>
              <a:avLst/>
              <a:gdLst>
                <a:gd name="T0" fmla="*/ 12 w 63"/>
                <a:gd name="T1" fmla="*/ 10 h 61"/>
                <a:gd name="T2" fmla="*/ 13 w 63"/>
                <a:gd name="T3" fmla="*/ 10 h 61"/>
                <a:gd name="T4" fmla="*/ 13 w 63"/>
                <a:gd name="T5" fmla="*/ 12 h 61"/>
                <a:gd name="T6" fmla="*/ 13 w 63"/>
                <a:gd name="T7" fmla="*/ 29 h 61"/>
                <a:gd name="T8" fmla="*/ 13 w 63"/>
                <a:gd name="T9" fmla="*/ 31 h 61"/>
                <a:gd name="T10" fmla="*/ 13 w 63"/>
                <a:gd name="T11" fmla="*/ 31 h 61"/>
                <a:gd name="T12" fmla="*/ 12 w 63"/>
                <a:gd name="T13" fmla="*/ 31 h 61"/>
                <a:gd name="T14" fmla="*/ 12 w 63"/>
                <a:gd name="T15" fmla="*/ 10 h 61"/>
                <a:gd name="T16" fmla="*/ 61 w 63"/>
                <a:gd name="T17" fmla="*/ 59 h 61"/>
                <a:gd name="T18" fmla="*/ 56 w 63"/>
                <a:gd name="T19" fmla="*/ 61 h 61"/>
                <a:gd name="T20" fmla="*/ 51 w 63"/>
                <a:gd name="T21" fmla="*/ 59 h 61"/>
                <a:gd name="T22" fmla="*/ 38 w 63"/>
                <a:gd name="T23" fmla="*/ 47 h 61"/>
                <a:gd name="T24" fmla="*/ 36 w 63"/>
                <a:gd name="T25" fmla="*/ 42 h 61"/>
                <a:gd name="T26" fmla="*/ 32 w 63"/>
                <a:gd name="T27" fmla="*/ 38 h 61"/>
                <a:gd name="T28" fmla="*/ 22 w 63"/>
                <a:gd name="T29" fmla="*/ 41 h 61"/>
                <a:gd name="T30" fmla="*/ 8 w 63"/>
                <a:gd name="T31" fmla="*/ 35 h 61"/>
                <a:gd name="T32" fmla="*/ 8 w 63"/>
                <a:gd name="T33" fmla="*/ 6 h 61"/>
                <a:gd name="T34" fmla="*/ 22 w 63"/>
                <a:gd name="T35" fmla="*/ 0 h 61"/>
                <a:gd name="T36" fmla="*/ 36 w 63"/>
                <a:gd name="T37" fmla="*/ 6 h 61"/>
                <a:gd name="T38" fmla="*/ 39 w 63"/>
                <a:gd name="T39" fmla="*/ 31 h 61"/>
                <a:gd name="T40" fmla="*/ 43 w 63"/>
                <a:gd name="T41" fmla="*/ 35 h 61"/>
                <a:gd name="T42" fmla="*/ 48 w 63"/>
                <a:gd name="T43" fmla="*/ 37 h 61"/>
                <a:gd name="T44" fmla="*/ 60 w 63"/>
                <a:gd name="T45" fmla="*/ 49 h 61"/>
                <a:gd name="T46" fmla="*/ 61 w 63"/>
                <a:gd name="T47" fmla="*/ 59 h 61"/>
                <a:gd name="T48" fmla="*/ 10 w 63"/>
                <a:gd name="T49" fmla="*/ 8 h 61"/>
                <a:gd name="T50" fmla="*/ 5 w 63"/>
                <a:gd name="T51" fmla="*/ 21 h 61"/>
                <a:gd name="T52" fmla="*/ 10 w 63"/>
                <a:gd name="T53" fmla="*/ 33 h 61"/>
                <a:gd name="T54" fmla="*/ 22 w 63"/>
                <a:gd name="T55" fmla="*/ 38 h 61"/>
                <a:gd name="T56" fmla="*/ 34 w 63"/>
                <a:gd name="T57" fmla="*/ 33 h 61"/>
                <a:gd name="T58" fmla="*/ 39 w 63"/>
                <a:gd name="T59" fmla="*/ 21 h 61"/>
                <a:gd name="T60" fmla="*/ 34 w 63"/>
                <a:gd name="T61" fmla="*/ 8 h 61"/>
                <a:gd name="T62" fmla="*/ 22 w 63"/>
                <a:gd name="T63" fmla="*/ 3 h 61"/>
                <a:gd name="T64" fmla="*/ 10 w 63"/>
                <a:gd name="T65" fmla="*/ 8 h 61"/>
                <a:gd name="T66" fmla="*/ 36 w 63"/>
                <a:gd name="T67" fmla="*/ 34 h 61"/>
                <a:gd name="T68" fmla="*/ 34 w 63"/>
                <a:gd name="T69" fmla="*/ 35 h 61"/>
                <a:gd name="T70" fmla="*/ 38 w 63"/>
                <a:gd name="T71" fmla="*/ 39 h 61"/>
                <a:gd name="T72" fmla="*/ 39 w 63"/>
                <a:gd name="T73" fmla="*/ 37 h 61"/>
                <a:gd name="T74" fmla="*/ 40 w 63"/>
                <a:gd name="T75" fmla="*/ 36 h 61"/>
                <a:gd name="T76" fmla="*/ 37 w 63"/>
                <a:gd name="T77" fmla="*/ 33 h 61"/>
                <a:gd name="T78" fmla="*/ 36 w 63"/>
                <a:gd name="T79" fmla="*/ 34 h 61"/>
                <a:gd name="T80" fmla="*/ 41 w 63"/>
                <a:gd name="T81" fmla="*/ 44 h 61"/>
                <a:gd name="T82" fmla="*/ 53 w 63"/>
                <a:gd name="T83" fmla="*/ 57 h 61"/>
                <a:gd name="T84" fmla="*/ 58 w 63"/>
                <a:gd name="T85" fmla="*/ 57 h 61"/>
                <a:gd name="T86" fmla="*/ 60 w 63"/>
                <a:gd name="T87" fmla="*/ 54 h 61"/>
                <a:gd name="T88" fmla="*/ 58 w 63"/>
                <a:gd name="T89" fmla="*/ 51 h 61"/>
                <a:gd name="T90" fmla="*/ 46 w 63"/>
                <a:gd name="T91" fmla="*/ 39 h 61"/>
                <a:gd name="T92" fmla="*/ 43 w 63"/>
                <a:gd name="T93" fmla="*/ 38 h 61"/>
                <a:gd name="T94" fmla="*/ 42 w 63"/>
                <a:gd name="T95" fmla="*/ 38 h 61"/>
                <a:gd name="T96" fmla="*/ 41 w 63"/>
                <a:gd name="T97" fmla="*/ 38 h 61"/>
                <a:gd name="T98" fmla="*/ 40 w 63"/>
                <a:gd name="T99" fmla="*/ 39 h 61"/>
                <a:gd name="T100" fmla="*/ 40 w 63"/>
                <a:gd name="T101" fmla="*/ 40 h 61"/>
                <a:gd name="T102" fmla="*/ 39 w 63"/>
                <a:gd name="T103" fmla="*/ 40 h 61"/>
                <a:gd name="T104" fmla="*/ 41 w 63"/>
                <a:gd name="T105" fmla="*/ 44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3" h="61">
                  <a:moveTo>
                    <a:pt x="12" y="10"/>
                  </a:moveTo>
                  <a:cubicBezTo>
                    <a:pt x="12" y="10"/>
                    <a:pt x="13" y="10"/>
                    <a:pt x="13" y="10"/>
                  </a:cubicBezTo>
                  <a:cubicBezTo>
                    <a:pt x="14" y="11"/>
                    <a:pt x="14" y="11"/>
                    <a:pt x="13" y="12"/>
                  </a:cubicBezTo>
                  <a:cubicBezTo>
                    <a:pt x="8" y="17"/>
                    <a:pt x="8" y="24"/>
                    <a:pt x="13" y="29"/>
                  </a:cubicBezTo>
                  <a:cubicBezTo>
                    <a:pt x="14" y="30"/>
                    <a:pt x="14" y="30"/>
                    <a:pt x="13" y="31"/>
                  </a:cubicBezTo>
                  <a:cubicBezTo>
                    <a:pt x="13" y="31"/>
                    <a:pt x="13" y="31"/>
                    <a:pt x="13" y="31"/>
                  </a:cubicBezTo>
                  <a:cubicBezTo>
                    <a:pt x="12" y="31"/>
                    <a:pt x="12" y="31"/>
                    <a:pt x="12" y="31"/>
                  </a:cubicBezTo>
                  <a:cubicBezTo>
                    <a:pt x="6" y="25"/>
                    <a:pt x="6" y="16"/>
                    <a:pt x="12" y="10"/>
                  </a:cubicBezTo>
                  <a:close/>
                  <a:moveTo>
                    <a:pt x="61" y="59"/>
                  </a:moveTo>
                  <a:cubicBezTo>
                    <a:pt x="59" y="60"/>
                    <a:pt x="58" y="61"/>
                    <a:pt x="56" y="61"/>
                  </a:cubicBezTo>
                  <a:cubicBezTo>
                    <a:pt x="54" y="61"/>
                    <a:pt x="52" y="60"/>
                    <a:pt x="51" y="59"/>
                  </a:cubicBezTo>
                  <a:cubicBezTo>
                    <a:pt x="38" y="47"/>
                    <a:pt x="38" y="47"/>
                    <a:pt x="38" y="47"/>
                  </a:cubicBezTo>
                  <a:cubicBezTo>
                    <a:pt x="37" y="45"/>
                    <a:pt x="36" y="43"/>
                    <a:pt x="36" y="42"/>
                  </a:cubicBezTo>
                  <a:cubicBezTo>
                    <a:pt x="32" y="38"/>
                    <a:pt x="32" y="38"/>
                    <a:pt x="32" y="38"/>
                  </a:cubicBezTo>
                  <a:cubicBezTo>
                    <a:pt x="29" y="40"/>
                    <a:pt x="26" y="41"/>
                    <a:pt x="22" y="41"/>
                  </a:cubicBezTo>
                  <a:cubicBezTo>
                    <a:pt x="17" y="41"/>
                    <a:pt x="12" y="38"/>
                    <a:pt x="8" y="35"/>
                  </a:cubicBezTo>
                  <a:cubicBezTo>
                    <a:pt x="0" y="27"/>
                    <a:pt x="0" y="14"/>
                    <a:pt x="8" y="6"/>
                  </a:cubicBezTo>
                  <a:cubicBezTo>
                    <a:pt x="12" y="3"/>
                    <a:pt x="17" y="0"/>
                    <a:pt x="22" y="0"/>
                  </a:cubicBezTo>
                  <a:cubicBezTo>
                    <a:pt x="28" y="0"/>
                    <a:pt x="33" y="3"/>
                    <a:pt x="36" y="6"/>
                  </a:cubicBezTo>
                  <a:cubicBezTo>
                    <a:pt x="43" y="13"/>
                    <a:pt x="44" y="23"/>
                    <a:pt x="39" y="31"/>
                  </a:cubicBezTo>
                  <a:cubicBezTo>
                    <a:pt x="43" y="35"/>
                    <a:pt x="43" y="35"/>
                    <a:pt x="43" y="35"/>
                  </a:cubicBezTo>
                  <a:cubicBezTo>
                    <a:pt x="45" y="35"/>
                    <a:pt x="47" y="35"/>
                    <a:pt x="48" y="37"/>
                  </a:cubicBezTo>
                  <a:cubicBezTo>
                    <a:pt x="60" y="49"/>
                    <a:pt x="60" y="49"/>
                    <a:pt x="60" y="49"/>
                  </a:cubicBezTo>
                  <a:cubicBezTo>
                    <a:pt x="63" y="52"/>
                    <a:pt x="63" y="56"/>
                    <a:pt x="61" y="59"/>
                  </a:cubicBezTo>
                  <a:close/>
                  <a:moveTo>
                    <a:pt x="10" y="8"/>
                  </a:moveTo>
                  <a:cubicBezTo>
                    <a:pt x="7" y="12"/>
                    <a:pt x="5" y="16"/>
                    <a:pt x="5" y="21"/>
                  </a:cubicBezTo>
                  <a:cubicBezTo>
                    <a:pt x="5" y="25"/>
                    <a:pt x="7" y="29"/>
                    <a:pt x="10" y="33"/>
                  </a:cubicBezTo>
                  <a:cubicBezTo>
                    <a:pt x="13" y="36"/>
                    <a:pt x="18" y="38"/>
                    <a:pt x="22" y="38"/>
                  </a:cubicBezTo>
                  <a:cubicBezTo>
                    <a:pt x="27" y="38"/>
                    <a:pt x="31" y="36"/>
                    <a:pt x="34" y="33"/>
                  </a:cubicBezTo>
                  <a:cubicBezTo>
                    <a:pt x="37" y="29"/>
                    <a:pt x="39" y="25"/>
                    <a:pt x="39" y="21"/>
                  </a:cubicBezTo>
                  <a:cubicBezTo>
                    <a:pt x="39" y="16"/>
                    <a:pt x="37" y="12"/>
                    <a:pt x="34" y="8"/>
                  </a:cubicBezTo>
                  <a:cubicBezTo>
                    <a:pt x="31" y="5"/>
                    <a:pt x="27" y="3"/>
                    <a:pt x="22" y="3"/>
                  </a:cubicBezTo>
                  <a:cubicBezTo>
                    <a:pt x="18" y="3"/>
                    <a:pt x="13" y="5"/>
                    <a:pt x="10" y="8"/>
                  </a:cubicBezTo>
                  <a:close/>
                  <a:moveTo>
                    <a:pt x="36" y="34"/>
                  </a:moveTo>
                  <a:cubicBezTo>
                    <a:pt x="35" y="34"/>
                    <a:pt x="35" y="35"/>
                    <a:pt x="34" y="35"/>
                  </a:cubicBezTo>
                  <a:cubicBezTo>
                    <a:pt x="38" y="39"/>
                    <a:pt x="38" y="39"/>
                    <a:pt x="38" y="39"/>
                  </a:cubicBezTo>
                  <a:cubicBezTo>
                    <a:pt x="38" y="38"/>
                    <a:pt x="38" y="38"/>
                    <a:pt x="39" y="37"/>
                  </a:cubicBezTo>
                  <a:cubicBezTo>
                    <a:pt x="39" y="37"/>
                    <a:pt x="40" y="36"/>
                    <a:pt x="40" y="36"/>
                  </a:cubicBezTo>
                  <a:cubicBezTo>
                    <a:pt x="37" y="33"/>
                    <a:pt x="37" y="33"/>
                    <a:pt x="37" y="33"/>
                  </a:cubicBezTo>
                  <a:cubicBezTo>
                    <a:pt x="36" y="33"/>
                    <a:pt x="36" y="34"/>
                    <a:pt x="36" y="34"/>
                  </a:cubicBezTo>
                  <a:close/>
                  <a:moveTo>
                    <a:pt x="41" y="44"/>
                  </a:moveTo>
                  <a:cubicBezTo>
                    <a:pt x="53" y="57"/>
                    <a:pt x="53" y="57"/>
                    <a:pt x="53" y="57"/>
                  </a:cubicBezTo>
                  <a:cubicBezTo>
                    <a:pt x="54" y="58"/>
                    <a:pt x="57" y="58"/>
                    <a:pt x="58" y="57"/>
                  </a:cubicBezTo>
                  <a:cubicBezTo>
                    <a:pt x="59" y="56"/>
                    <a:pt x="60" y="55"/>
                    <a:pt x="60" y="54"/>
                  </a:cubicBezTo>
                  <a:cubicBezTo>
                    <a:pt x="60" y="53"/>
                    <a:pt x="59" y="52"/>
                    <a:pt x="58" y="51"/>
                  </a:cubicBezTo>
                  <a:cubicBezTo>
                    <a:pt x="46" y="39"/>
                    <a:pt x="46" y="39"/>
                    <a:pt x="46" y="39"/>
                  </a:cubicBezTo>
                  <a:cubicBezTo>
                    <a:pt x="45" y="38"/>
                    <a:pt x="44" y="38"/>
                    <a:pt x="43" y="38"/>
                  </a:cubicBezTo>
                  <a:cubicBezTo>
                    <a:pt x="43" y="38"/>
                    <a:pt x="42" y="38"/>
                    <a:pt x="42" y="38"/>
                  </a:cubicBezTo>
                  <a:cubicBezTo>
                    <a:pt x="42" y="38"/>
                    <a:pt x="42" y="38"/>
                    <a:pt x="41" y="38"/>
                  </a:cubicBezTo>
                  <a:cubicBezTo>
                    <a:pt x="41" y="38"/>
                    <a:pt x="41" y="38"/>
                    <a:pt x="40" y="39"/>
                  </a:cubicBezTo>
                  <a:cubicBezTo>
                    <a:pt x="40" y="39"/>
                    <a:pt x="40" y="39"/>
                    <a:pt x="40" y="40"/>
                  </a:cubicBezTo>
                  <a:cubicBezTo>
                    <a:pt x="39" y="40"/>
                    <a:pt x="39" y="40"/>
                    <a:pt x="39" y="40"/>
                  </a:cubicBezTo>
                  <a:cubicBezTo>
                    <a:pt x="39" y="42"/>
                    <a:pt x="39" y="43"/>
                    <a:pt x="41" y="44"/>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271" name="Freeform 41">
              <a:extLst>
                <a:ext uri="{FF2B5EF4-FFF2-40B4-BE49-F238E27FC236}">
                  <a16:creationId xmlns:a16="http://schemas.microsoft.com/office/drawing/2014/main" id="{9B676968-209C-4430-B379-210B4EA93660}"/>
                </a:ext>
              </a:extLst>
            </p:cNvPr>
            <p:cNvSpPr>
              <a:spLocks noEditPoints="1"/>
            </p:cNvSpPr>
            <p:nvPr/>
          </p:nvSpPr>
          <p:spPr bwMode="auto">
            <a:xfrm>
              <a:off x="7387715" y="5751080"/>
              <a:ext cx="467459" cy="451878"/>
            </a:xfrm>
            <a:custGeom>
              <a:avLst/>
              <a:gdLst>
                <a:gd name="T0" fmla="*/ 12 w 63"/>
                <a:gd name="T1" fmla="*/ 10 h 61"/>
                <a:gd name="T2" fmla="*/ 13 w 63"/>
                <a:gd name="T3" fmla="*/ 10 h 61"/>
                <a:gd name="T4" fmla="*/ 13 w 63"/>
                <a:gd name="T5" fmla="*/ 12 h 61"/>
                <a:gd name="T6" fmla="*/ 13 w 63"/>
                <a:gd name="T7" fmla="*/ 29 h 61"/>
                <a:gd name="T8" fmla="*/ 13 w 63"/>
                <a:gd name="T9" fmla="*/ 31 h 61"/>
                <a:gd name="T10" fmla="*/ 13 w 63"/>
                <a:gd name="T11" fmla="*/ 31 h 61"/>
                <a:gd name="T12" fmla="*/ 12 w 63"/>
                <a:gd name="T13" fmla="*/ 31 h 61"/>
                <a:gd name="T14" fmla="*/ 12 w 63"/>
                <a:gd name="T15" fmla="*/ 10 h 61"/>
                <a:gd name="T16" fmla="*/ 61 w 63"/>
                <a:gd name="T17" fmla="*/ 59 h 61"/>
                <a:gd name="T18" fmla="*/ 56 w 63"/>
                <a:gd name="T19" fmla="*/ 61 h 61"/>
                <a:gd name="T20" fmla="*/ 51 w 63"/>
                <a:gd name="T21" fmla="*/ 59 h 61"/>
                <a:gd name="T22" fmla="*/ 38 w 63"/>
                <a:gd name="T23" fmla="*/ 47 h 61"/>
                <a:gd name="T24" fmla="*/ 36 w 63"/>
                <a:gd name="T25" fmla="*/ 42 h 61"/>
                <a:gd name="T26" fmla="*/ 32 w 63"/>
                <a:gd name="T27" fmla="*/ 38 h 61"/>
                <a:gd name="T28" fmla="*/ 22 w 63"/>
                <a:gd name="T29" fmla="*/ 41 h 61"/>
                <a:gd name="T30" fmla="*/ 8 w 63"/>
                <a:gd name="T31" fmla="*/ 35 h 61"/>
                <a:gd name="T32" fmla="*/ 8 w 63"/>
                <a:gd name="T33" fmla="*/ 6 h 61"/>
                <a:gd name="T34" fmla="*/ 22 w 63"/>
                <a:gd name="T35" fmla="*/ 0 h 61"/>
                <a:gd name="T36" fmla="*/ 36 w 63"/>
                <a:gd name="T37" fmla="*/ 6 h 61"/>
                <a:gd name="T38" fmla="*/ 39 w 63"/>
                <a:gd name="T39" fmla="*/ 31 h 61"/>
                <a:gd name="T40" fmla="*/ 43 w 63"/>
                <a:gd name="T41" fmla="*/ 35 h 61"/>
                <a:gd name="T42" fmla="*/ 48 w 63"/>
                <a:gd name="T43" fmla="*/ 37 h 61"/>
                <a:gd name="T44" fmla="*/ 60 w 63"/>
                <a:gd name="T45" fmla="*/ 49 h 61"/>
                <a:gd name="T46" fmla="*/ 61 w 63"/>
                <a:gd name="T47" fmla="*/ 59 h 61"/>
                <a:gd name="T48" fmla="*/ 10 w 63"/>
                <a:gd name="T49" fmla="*/ 8 h 61"/>
                <a:gd name="T50" fmla="*/ 5 w 63"/>
                <a:gd name="T51" fmla="*/ 21 h 61"/>
                <a:gd name="T52" fmla="*/ 10 w 63"/>
                <a:gd name="T53" fmla="*/ 33 h 61"/>
                <a:gd name="T54" fmla="*/ 22 w 63"/>
                <a:gd name="T55" fmla="*/ 38 h 61"/>
                <a:gd name="T56" fmla="*/ 34 w 63"/>
                <a:gd name="T57" fmla="*/ 33 h 61"/>
                <a:gd name="T58" fmla="*/ 39 w 63"/>
                <a:gd name="T59" fmla="*/ 21 h 61"/>
                <a:gd name="T60" fmla="*/ 34 w 63"/>
                <a:gd name="T61" fmla="*/ 8 h 61"/>
                <a:gd name="T62" fmla="*/ 22 w 63"/>
                <a:gd name="T63" fmla="*/ 3 h 61"/>
                <a:gd name="T64" fmla="*/ 10 w 63"/>
                <a:gd name="T65" fmla="*/ 8 h 61"/>
                <a:gd name="T66" fmla="*/ 36 w 63"/>
                <a:gd name="T67" fmla="*/ 34 h 61"/>
                <a:gd name="T68" fmla="*/ 34 w 63"/>
                <a:gd name="T69" fmla="*/ 35 h 61"/>
                <a:gd name="T70" fmla="*/ 38 w 63"/>
                <a:gd name="T71" fmla="*/ 39 h 61"/>
                <a:gd name="T72" fmla="*/ 39 w 63"/>
                <a:gd name="T73" fmla="*/ 37 h 61"/>
                <a:gd name="T74" fmla="*/ 40 w 63"/>
                <a:gd name="T75" fmla="*/ 36 h 61"/>
                <a:gd name="T76" fmla="*/ 37 w 63"/>
                <a:gd name="T77" fmla="*/ 33 h 61"/>
                <a:gd name="T78" fmla="*/ 36 w 63"/>
                <a:gd name="T79" fmla="*/ 34 h 61"/>
                <a:gd name="T80" fmla="*/ 41 w 63"/>
                <a:gd name="T81" fmla="*/ 44 h 61"/>
                <a:gd name="T82" fmla="*/ 53 w 63"/>
                <a:gd name="T83" fmla="*/ 57 h 61"/>
                <a:gd name="T84" fmla="*/ 58 w 63"/>
                <a:gd name="T85" fmla="*/ 57 h 61"/>
                <a:gd name="T86" fmla="*/ 60 w 63"/>
                <a:gd name="T87" fmla="*/ 54 h 61"/>
                <a:gd name="T88" fmla="*/ 58 w 63"/>
                <a:gd name="T89" fmla="*/ 51 h 61"/>
                <a:gd name="T90" fmla="*/ 46 w 63"/>
                <a:gd name="T91" fmla="*/ 39 h 61"/>
                <a:gd name="T92" fmla="*/ 43 w 63"/>
                <a:gd name="T93" fmla="*/ 38 h 61"/>
                <a:gd name="T94" fmla="*/ 42 w 63"/>
                <a:gd name="T95" fmla="*/ 38 h 61"/>
                <a:gd name="T96" fmla="*/ 41 w 63"/>
                <a:gd name="T97" fmla="*/ 38 h 61"/>
                <a:gd name="T98" fmla="*/ 40 w 63"/>
                <a:gd name="T99" fmla="*/ 39 h 61"/>
                <a:gd name="T100" fmla="*/ 40 w 63"/>
                <a:gd name="T101" fmla="*/ 40 h 61"/>
                <a:gd name="T102" fmla="*/ 39 w 63"/>
                <a:gd name="T103" fmla="*/ 40 h 61"/>
                <a:gd name="T104" fmla="*/ 41 w 63"/>
                <a:gd name="T105" fmla="*/ 44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3" h="61">
                  <a:moveTo>
                    <a:pt x="12" y="10"/>
                  </a:moveTo>
                  <a:cubicBezTo>
                    <a:pt x="12" y="10"/>
                    <a:pt x="13" y="10"/>
                    <a:pt x="13" y="10"/>
                  </a:cubicBezTo>
                  <a:cubicBezTo>
                    <a:pt x="14" y="11"/>
                    <a:pt x="14" y="11"/>
                    <a:pt x="13" y="12"/>
                  </a:cubicBezTo>
                  <a:cubicBezTo>
                    <a:pt x="8" y="17"/>
                    <a:pt x="8" y="24"/>
                    <a:pt x="13" y="29"/>
                  </a:cubicBezTo>
                  <a:cubicBezTo>
                    <a:pt x="14" y="30"/>
                    <a:pt x="14" y="30"/>
                    <a:pt x="13" y="31"/>
                  </a:cubicBezTo>
                  <a:cubicBezTo>
                    <a:pt x="13" y="31"/>
                    <a:pt x="13" y="31"/>
                    <a:pt x="13" y="31"/>
                  </a:cubicBezTo>
                  <a:cubicBezTo>
                    <a:pt x="12" y="31"/>
                    <a:pt x="12" y="31"/>
                    <a:pt x="12" y="31"/>
                  </a:cubicBezTo>
                  <a:cubicBezTo>
                    <a:pt x="6" y="25"/>
                    <a:pt x="6" y="16"/>
                    <a:pt x="12" y="10"/>
                  </a:cubicBezTo>
                  <a:close/>
                  <a:moveTo>
                    <a:pt x="61" y="59"/>
                  </a:moveTo>
                  <a:cubicBezTo>
                    <a:pt x="59" y="60"/>
                    <a:pt x="58" y="61"/>
                    <a:pt x="56" y="61"/>
                  </a:cubicBezTo>
                  <a:cubicBezTo>
                    <a:pt x="54" y="61"/>
                    <a:pt x="52" y="60"/>
                    <a:pt x="51" y="59"/>
                  </a:cubicBezTo>
                  <a:cubicBezTo>
                    <a:pt x="38" y="47"/>
                    <a:pt x="38" y="47"/>
                    <a:pt x="38" y="47"/>
                  </a:cubicBezTo>
                  <a:cubicBezTo>
                    <a:pt x="37" y="45"/>
                    <a:pt x="36" y="43"/>
                    <a:pt x="36" y="42"/>
                  </a:cubicBezTo>
                  <a:cubicBezTo>
                    <a:pt x="32" y="38"/>
                    <a:pt x="32" y="38"/>
                    <a:pt x="32" y="38"/>
                  </a:cubicBezTo>
                  <a:cubicBezTo>
                    <a:pt x="29" y="40"/>
                    <a:pt x="26" y="41"/>
                    <a:pt x="22" y="41"/>
                  </a:cubicBezTo>
                  <a:cubicBezTo>
                    <a:pt x="17" y="41"/>
                    <a:pt x="12" y="38"/>
                    <a:pt x="8" y="35"/>
                  </a:cubicBezTo>
                  <a:cubicBezTo>
                    <a:pt x="0" y="27"/>
                    <a:pt x="0" y="14"/>
                    <a:pt x="8" y="6"/>
                  </a:cubicBezTo>
                  <a:cubicBezTo>
                    <a:pt x="12" y="3"/>
                    <a:pt x="17" y="0"/>
                    <a:pt x="22" y="0"/>
                  </a:cubicBezTo>
                  <a:cubicBezTo>
                    <a:pt x="28" y="0"/>
                    <a:pt x="33" y="3"/>
                    <a:pt x="36" y="6"/>
                  </a:cubicBezTo>
                  <a:cubicBezTo>
                    <a:pt x="43" y="13"/>
                    <a:pt x="44" y="23"/>
                    <a:pt x="39" y="31"/>
                  </a:cubicBezTo>
                  <a:cubicBezTo>
                    <a:pt x="43" y="35"/>
                    <a:pt x="43" y="35"/>
                    <a:pt x="43" y="35"/>
                  </a:cubicBezTo>
                  <a:cubicBezTo>
                    <a:pt x="45" y="35"/>
                    <a:pt x="47" y="35"/>
                    <a:pt x="48" y="37"/>
                  </a:cubicBezTo>
                  <a:cubicBezTo>
                    <a:pt x="60" y="49"/>
                    <a:pt x="60" y="49"/>
                    <a:pt x="60" y="49"/>
                  </a:cubicBezTo>
                  <a:cubicBezTo>
                    <a:pt x="63" y="52"/>
                    <a:pt x="63" y="56"/>
                    <a:pt x="61" y="59"/>
                  </a:cubicBezTo>
                  <a:close/>
                  <a:moveTo>
                    <a:pt x="10" y="8"/>
                  </a:moveTo>
                  <a:cubicBezTo>
                    <a:pt x="7" y="12"/>
                    <a:pt x="5" y="16"/>
                    <a:pt x="5" y="21"/>
                  </a:cubicBezTo>
                  <a:cubicBezTo>
                    <a:pt x="5" y="25"/>
                    <a:pt x="7" y="29"/>
                    <a:pt x="10" y="33"/>
                  </a:cubicBezTo>
                  <a:cubicBezTo>
                    <a:pt x="13" y="36"/>
                    <a:pt x="18" y="38"/>
                    <a:pt x="22" y="38"/>
                  </a:cubicBezTo>
                  <a:cubicBezTo>
                    <a:pt x="27" y="38"/>
                    <a:pt x="31" y="36"/>
                    <a:pt x="34" y="33"/>
                  </a:cubicBezTo>
                  <a:cubicBezTo>
                    <a:pt x="37" y="29"/>
                    <a:pt x="39" y="25"/>
                    <a:pt x="39" y="21"/>
                  </a:cubicBezTo>
                  <a:cubicBezTo>
                    <a:pt x="39" y="16"/>
                    <a:pt x="37" y="12"/>
                    <a:pt x="34" y="8"/>
                  </a:cubicBezTo>
                  <a:cubicBezTo>
                    <a:pt x="31" y="5"/>
                    <a:pt x="27" y="3"/>
                    <a:pt x="22" y="3"/>
                  </a:cubicBezTo>
                  <a:cubicBezTo>
                    <a:pt x="18" y="3"/>
                    <a:pt x="13" y="5"/>
                    <a:pt x="10" y="8"/>
                  </a:cubicBezTo>
                  <a:close/>
                  <a:moveTo>
                    <a:pt x="36" y="34"/>
                  </a:moveTo>
                  <a:cubicBezTo>
                    <a:pt x="35" y="34"/>
                    <a:pt x="35" y="35"/>
                    <a:pt x="34" y="35"/>
                  </a:cubicBezTo>
                  <a:cubicBezTo>
                    <a:pt x="38" y="39"/>
                    <a:pt x="38" y="39"/>
                    <a:pt x="38" y="39"/>
                  </a:cubicBezTo>
                  <a:cubicBezTo>
                    <a:pt x="38" y="38"/>
                    <a:pt x="38" y="38"/>
                    <a:pt x="39" y="37"/>
                  </a:cubicBezTo>
                  <a:cubicBezTo>
                    <a:pt x="39" y="37"/>
                    <a:pt x="40" y="36"/>
                    <a:pt x="40" y="36"/>
                  </a:cubicBezTo>
                  <a:cubicBezTo>
                    <a:pt x="37" y="33"/>
                    <a:pt x="37" y="33"/>
                    <a:pt x="37" y="33"/>
                  </a:cubicBezTo>
                  <a:cubicBezTo>
                    <a:pt x="36" y="33"/>
                    <a:pt x="36" y="34"/>
                    <a:pt x="36" y="34"/>
                  </a:cubicBezTo>
                  <a:close/>
                  <a:moveTo>
                    <a:pt x="41" y="44"/>
                  </a:moveTo>
                  <a:cubicBezTo>
                    <a:pt x="53" y="57"/>
                    <a:pt x="53" y="57"/>
                    <a:pt x="53" y="57"/>
                  </a:cubicBezTo>
                  <a:cubicBezTo>
                    <a:pt x="54" y="58"/>
                    <a:pt x="57" y="58"/>
                    <a:pt x="58" y="57"/>
                  </a:cubicBezTo>
                  <a:cubicBezTo>
                    <a:pt x="59" y="56"/>
                    <a:pt x="60" y="55"/>
                    <a:pt x="60" y="54"/>
                  </a:cubicBezTo>
                  <a:cubicBezTo>
                    <a:pt x="60" y="53"/>
                    <a:pt x="59" y="52"/>
                    <a:pt x="58" y="51"/>
                  </a:cubicBezTo>
                  <a:cubicBezTo>
                    <a:pt x="46" y="39"/>
                    <a:pt x="46" y="39"/>
                    <a:pt x="46" y="39"/>
                  </a:cubicBezTo>
                  <a:cubicBezTo>
                    <a:pt x="45" y="38"/>
                    <a:pt x="44" y="38"/>
                    <a:pt x="43" y="38"/>
                  </a:cubicBezTo>
                  <a:cubicBezTo>
                    <a:pt x="43" y="38"/>
                    <a:pt x="42" y="38"/>
                    <a:pt x="42" y="38"/>
                  </a:cubicBezTo>
                  <a:cubicBezTo>
                    <a:pt x="42" y="38"/>
                    <a:pt x="42" y="38"/>
                    <a:pt x="41" y="38"/>
                  </a:cubicBezTo>
                  <a:cubicBezTo>
                    <a:pt x="41" y="38"/>
                    <a:pt x="41" y="38"/>
                    <a:pt x="40" y="39"/>
                  </a:cubicBezTo>
                  <a:cubicBezTo>
                    <a:pt x="40" y="39"/>
                    <a:pt x="40" y="39"/>
                    <a:pt x="40" y="40"/>
                  </a:cubicBezTo>
                  <a:cubicBezTo>
                    <a:pt x="39" y="40"/>
                    <a:pt x="39" y="40"/>
                    <a:pt x="39" y="40"/>
                  </a:cubicBezTo>
                  <a:cubicBezTo>
                    <a:pt x="39" y="42"/>
                    <a:pt x="39" y="43"/>
                    <a:pt x="41" y="44"/>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272" name="Freeform 85">
              <a:extLst>
                <a:ext uri="{FF2B5EF4-FFF2-40B4-BE49-F238E27FC236}">
                  <a16:creationId xmlns:a16="http://schemas.microsoft.com/office/drawing/2014/main" id="{296E74ED-98A0-4587-A484-F4CACBEBF344}"/>
                </a:ext>
              </a:extLst>
            </p:cNvPr>
            <p:cNvSpPr>
              <a:spLocks noEditPoints="1"/>
            </p:cNvSpPr>
            <p:nvPr/>
          </p:nvSpPr>
          <p:spPr bwMode="auto">
            <a:xfrm>
              <a:off x="5477342" y="6185035"/>
              <a:ext cx="653447" cy="491050"/>
            </a:xfrm>
            <a:custGeom>
              <a:avLst/>
              <a:gdLst>
                <a:gd name="T0" fmla="*/ 53 w 71"/>
                <a:gd name="T1" fmla="*/ 5 h 51"/>
                <a:gd name="T2" fmla="*/ 0 w 71"/>
                <a:gd name="T3" fmla="*/ 12 h 51"/>
                <a:gd name="T4" fmla="*/ 8 w 71"/>
                <a:gd name="T5" fmla="*/ 33 h 51"/>
                <a:gd name="T6" fmla="*/ 12 w 71"/>
                <a:gd name="T7" fmla="*/ 43 h 51"/>
                <a:gd name="T8" fmla="*/ 46 w 71"/>
                <a:gd name="T9" fmla="*/ 40 h 51"/>
                <a:gd name="T10" fmla="*/ 11 w 71"/>
                <a:gd name="T11" fmla="*/ 35 h 51"/>
                <a:gd name="T12" fmla="*/ 48 w 71"/>
                <a:gd name="T13" fmla="*/ 31 h 51"/>
                <a:gd name="T14" fmla="*/ 56 w 71"/>
                <a:gd name="T15" fmla="*/ 6 h 51"/>
                <a:gd name="T16" fmla="*/ 71 w 71"/>
                <a:gd name="T17" fmla="*/ 2 h 51"/>
                <a:gd name="T18" fmla="*/ 45 w 71"/>
                <a:gd name="T19" fmla="*/ 18 h 51"/>
                <a:gd name="T20" fmla="*/ 49 w 71"/>
                <a:gd name="T21" fmla="*/ 18 h 51"/>
                <a:gd name="T22" fmla="*/ 45 w 71"/>
                <a:gd name="T23" fmla="*/ 20 h 51"/>
                <a:gd name="T24" fmla="*/ 9 w 71"/>
                <a:gd name="T25" fmla="*/ 30 h 51"/>
                <a:gd name="T26" fmla="*/ 12 w 71"/>
                <a:gd name="T27" fmla="*/ 32 h 51"/>
                <a:gd name="T28" fmla="*/ 28 w 71"/>
                <a:gd name="T29" fmla="*/ 18 h 51"/>
                <a:gd name="T30" fmla="*/ 35 w 71"/>
                <a:gd name="T31" fmla="*/ 18 h 51"/>
                <a:gd name="T32" fmla="*/ 43 w 71"/>
                <a:gd name="T33" fmla="*/ 18 h 51"/>
                <a:gd name="T34" fmla="*/ 28 w 71"/>
                <a:gd name="T35" fmla="*/ 20 h 51"/>
                <a:gd name="T36" fmla="*/ 28 w 71"/>
                <a:gd name="T37" fmla="*/ 25 h 51"/>
                <a:gd name="T38" fmla="*/ 21 w 71"/>
                <a:gd name="T39" fmla="*/ 25 h 51"/>
                <a:gd name="T40" fmla="*/ 26 w 71"/>
                <a:gd name="T41" fmla="*/ 25 h 51"/>
                <a:gd name="T42" fmla="*/ 20 w 71"/>
                <a:gd name="T43" fmla="*/ 13 h 51"/>
                <a:gd name="T44" fmla="*/ 18 w 71"/>
                <a:gd name="T45" fmla="*/ 18 h 51"/>
                <a:gd name="T46" fmla="*/ 18 w 71"/>
                <a:gd name="T47" fmla="*/ 13 h 51"/>
                <a:gd name="T48" fmla="*/ 19 w 71"/>
                <a:gd name="T49" fmla="*/ 25 h 51"/>
                <a:gd name="T50" fmla="*/ 18 w 71"/>
                <a:gd name="T51" fmla="*/ 20 h 51"/>
                <a:gd name="T52" fmla="*/ 5 w 71"/>
                <a:gd name="T53" fmla="*/ 20 h 51"/>
                <a:gd name="T54" fmla="*/ 13 w 71"/>
                <a:gd name="T55" fmla="*/ 27 h 51"/>
                <a:gd name="T56" fmla="*/ 14 w 71"/>
                <a:gd name="T57" fmla="*/ 32 h 51"/>
                <a:gd name="T58" fmla="*/ 26 w 71"/>
                <a:gd name="T59" fmla="*/ 27 h 51"/>
                <a:gd name="T60" fmla="*/ 21 w 71"/>
                <a:gd name="T61" fmla="*/ 27 h 51"/>
                <a:gd name="T62" fmla="*/ 33 w 71"/>
                <a:gd name="T63" fmla="*/ 32 h 51"/>
                <a:gd name="T64" fmla="*/ 36 w 71"/>
                <a:gd name="T65" fmla="*/ 27 h 51"/>
                <a:gd name="T66" fmla="*/ 35 w 71"/>
                <a:gd name="T67" fmla="*/ 32 h 51"/>
                <a:gd name="T68" fmla="*/ 37 w 71"/>
                <a:gd name="T69" fmla="*/ 20 h 51"/>
                <a:gd name="T70" fmla="*/ 36 w 71"/>
                <a:gd name="T71" fmla="*/ 25 h 51"/>
                <a:gd name="T72" fmla="*/ 9 w 71"/>
                <a:gd name="T73" fmla="*/ 13 h 51"/>
                <a:gd name="T74" fmla="*/ 3 w 71"/>
                <a:gd name="T75" fmla="*/ 14 h 51"/>
                <a:gd name="T76" fmla="*/ 42 w 71"/>
                <a:gd name="T77" fmla="*/ 32 h 51"/>
                <a:gd name="T78" fmla="*/ 46 w 71"/>
                <a:gd name="T79" fmla="*/ 27 h 51"/>
                <a:gd name="T80" fmla="*/ 13 w 71"/>
                <a:gd name="T81" fmla="*/ 44 h 51"/>
                <a:gd name="T82" fmla="*/ 17 w 71"/>
                <a:gd name="T83" fmla="*/ 48 h 51"/>
                <a:gd name="T84" fmla="*/ 12 w 71"/>
                <a:gd name="T85" fmla="*/ 48 h 51"/>
                <a:gd name="T86" fmla="*/ 13 w 71"/>
                <a:gd name="T87" fmla="*/ 49 h 51"/>
                <a:gd name="T88" fmla="*/ 40 w 71"/>
                <a:gd name="T89" fmla="*/ 51 h 51"/>
                <a:gd name="T90" fmla="*/ 40 w 71"/>
                <a:gd name="T91" fmla="*/ 49 h 51"/>
                <a:gd name="T92" fmla="*/ 42 w 71"/>
                <a:gd name="T93" fmla="*/ 48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71" h="51">
                  <a:moveTo>
                    <a:pt x="70" y="0"/>
                  </a:moveTo>
                  <a:cubicBezTo>
                    <a:pt x="59" y="0"/>
                    <a:pt x="59" y="0"/>
                    <a:pt x="59" y="0"/>
                  </a:cubicBezTo>
                  <a:cubicBezTo>
                    <a:pt x="56" y="0"/>
                    <a:pt x="54" y="2"/>
                    <a:pt x="53" y="5"/>
                  </a:cubicBezTo>
                  <a:cubicBezTo>
                    <a:pt x="51" y="10"/>
                    <a:pt x="51" y="10"/>
                    <a:pt x="51" y="10"/>
                  </a:cubicBezTo>
                  <a:cubicBezTo>
                    <a:pt x="4" y="10"/>
                    <a:pt x="4" y="10"/>
                    <a:pt x="4" y="10"/>
                  </a:cubicBezTo>
                  <a:cubicBezTo>
                    <a:pt x="2" y="10"/>
                    <a:pt x="1" y="11"/>
                    <a:pt x="0" y="12"/>
                  </a:cubicBezTo>
                  <a:cubicBezTo>
                    <a:pt x="0" y="13"/>
                    <a:pt x="0" y="14"/>
                    <a:pt x="0" y="16"/>
                  </a:cubicBezTo>
                  <a:cubicBezTo>
                    <a:pt x="6" y="31"/>
                    <a:pt x="6" y="31"/>
                    <a:pt x="6" y="31"/>
                  </a:cubicBezTo>
                  <a:cubicBezTo>
                    <a:pt x="7" y="32"/>
                    <a:pt x="7" y="32"/>
                    <a:pt x="8" y="33"/>
                  </a:cubicBezTo>
                  <a:cubicBezTo>
                    <a:pt x="8" y="33"/>
                    <a:pt x="8" y="33"/>
                    <a:pt x="8" y="34"/>
                  </a:cubicBezTo>
                  <a:cubicBezTo>
                    <a:pt x="8" y="38"/>
                    <a:pt x="8" y="38"/>
                    <a:pt x="8" y="38"/>
                  </a:cubicBezTo>
                  <a:cubicBezTo>
                    <a:pt x="8" y="41"/>
                    <a:pt x="10" y="43"/>
                    <a:pt x="12" y="43"/>
                  </a:cubicBezTo>
                  <a:cubicBezTo>
                    <a:pt x="46" y="43"/>
                    <a:pt x="46" y="43"/>
                    <a:pt x="46" y="43"/>
                  </a:cubicBezTo>
                  <a:cubicBezTo>
                    <a:pt x="46" y="43"/>
                    <a:pt x="47" y="42"/>
                    <a:pt x="47" y="41"/>
                  </a:cubicBezTo>
                  <a:cubicBezTo>
                    <a:pt x="47" y="41"/>
                    <a:pt x="46" y="40"/>
                    <a:pt x="46" y="40"/>
                  </a:cubicBezTo>
                  <a:cubicBezTo>
                    <a:pt x="12" y="40"/>
                    <a:pt x="12" y="40"/>
                    <a:pt x="12" y="40"/>
                  </a:cubicBezTo>
                  <a:cubicBezTo>
                    <a:pt x="11" y="40"/>
                    <a:pt x="11" y="39"/>
                    <a:pt x="11" y="38"/>
                  </a:cubicBezTo>
                  <a:cubicBezTo>
                    <a:pt x="11" y="35"/>
                    <a:pt x="11" y="35"/>
                    <a:pt x="11" y="35"/>
                  </a:cubicBezTo>
                  <a:cubicBezTo>
                    <a:pt x="11" y="35"/>
                    <a:pt x="12" y="35"/>
                    <a:pt x="12" y="35"/>
                  </a:cubicBezTo>
                  <a:cubicBezTo>
                    <a:pt x="42" y="35"/>
                    <a:pt x="42" y="35"/>
                    <a:pt x="42" y="35"/>
                  </a:cubicBezTo>
                  <a:cubicBezTo>
                    <a:pt x="45" y="35"/>
                    <a:pt x="47" y="33"/>
                    <a:pt x="48" y="31"/>
                  </a:cubicBezTo>
                  <a:cubicBezTo>
                    <a:pt x="54" y="13"/>
                    <a:pt x="54" y="13"/>
                    <a:pt x="54" y="13"/>
                  </a:cubicBezTo>
                  <a:cubicBezTo>
                    <a:pt x="54" y="13"/>
                    <a:pt x="54" y="12"/>
                    <a:pt x="54" y="12"/>
                  </a:cubicBezTo>
                  <a:cubicBezTo>
                    <a:pt x="56" y="6"/>
                    <a:pt x="56" y="6"/>
                    <a:pt x="56" y="6"/>
                  </a:cubicBezTo>
                  <a:cubicBezTo>
                    <a:pt x="56" y="4"/>
                    <a:pt x="58" y="3"/>
                    <a:pt x="59" y="3"/>
                  </a:cubicBezTo>
                  <a:cubicBezTo>
                    <a:pt x="70" y="3"/>
                    <a:pt x="70" y="3"/>
                    <a:pt x="70" y="3"/>
                  </a:cubicBezTo>
                  <a:cubicBezTo>
                    <a:pt x="70" y="3"/>
                    <a:pt x="71" y="3"/>
                    <a:pt x="71" y="2"/>
                  </a:cubicBezTo>
                  <a:cubicBezTo>
                    <a:pt x="71" y="1"/>
                    <a:pt x="70" y="0"/>
                    <a:pt x="70" y="0"/>
                  </a:cubicBezTo>
                  <a:close/>
                  <a:moveTo>
                    <a:pt x="49" y="18"/>
                  </a:moveTo>
                  <a:cubicBezTo>
                    <a:pt x="45" y="18"/>
                    <a:pt x="45" y="18"/>
                    <a:pt x="45" y="18"/>
                  </a:cubicBezTo>
                  <a:cubicBezTo>
                    <a:pt x="46" y="13"/>
                    <a:pt x="46" y="13"/>
                    <a:pt x="46" y="13"/>
                  </a:cubicBezTo>
                  <a:cubicBezTo>
                    <a:pt x="50" y="13"/>
                    <a:pt x="50" y="13"/>
                    <a:pt x="50" y="13"/>
                  </a:cubicBezTo>
                  <a:lnTo>
                    <a:pt x="49" y="18"/>
                  </a:lnTo>
                  <a:close/>
                  <a:moveTo>
                    <a:pt x="47" y="25"/>
                  </a:moveTo>
                  <a:cubicBezTo>
                    <a:pt x="44" y="25"/>
                    <a:pt x="44" y="25"/>
                    <a:pt x="44" y="25"/>
                  </a:cubicBezTo>
                  <a:cubicBezTo>
                    <a:pt x="45" y="20"/>
                    <a:pt x="45" y="20"/>
                    <a:pt x="45" y="20"/>
                  </a:cubicBezTo>
                  <a:cubicBezTo>
                    <a:pt x="48" y="20"/>
                    <a:pt x="48" y="20"/>
                    <a:pt x="48" y="20"/>
                  </a:cubicBezTo>
                  <a:lnTo>
                    <a:pt x="47" y="25"/>
                  </a:lnTo>
                  <a:close/>
                  <a:moveTo>
                    <a:pt x="9" y="30"/>
                  </a:moveTo>
                  <a:cubicBezTo>
                    <a:pt x="8" y="27"/>
                    <a:pt x="8" y="27"/>
                    <a:pt x="8" y="27"/>
                  </a:cubicBezTo>
                  <a:cubicBezTo>
                    <a:pt x="11" y="27"/>
                    <a:pt x="11" y="27"/>
                    <a:pt x="11" y="27"/>
                  </a:cubicBezTo>
                  <a:cubicBezTo>
                    <a:pt x="12" y="32"/>
                    <a:pt x="12" y="32"/>
                    <a:pt x="12" y="32"/>
                  </a:cubicBezTo>
                  <a:cubicBezTo>
                    <a:pt x="11" y="32"/>
                    <a:pt x="10" y="31"/>
                    <a:pt x="9" y="30"/>
                  </a:cubicBezTo>
                  <a:close/>
                  <a:moveTo>
                    <a:pt x="35" y="18"/>
                  </a:moveTo>
                  <a:cubicBezTo>
                    <a:pt x="28" y="18"/>
                    <a:pt x="28" y="18"/>
                    <a:pt x="28" y="18"/>
                  </a:cubicBezTo>
                  <a:cubicBezTo>
                    <a:pt x="29" y="13"/>
                    <a:pt x="29" y="13"/>
                    <a:pt x="29" y="13"/>
                  </a:cubicBezTo>
                  <a:cubicBezTo>
                    <a:pt x="35" y="13"/>
                    <a:pt x="35" y="13"/>
                    <a:pt x="35" y="13"/>
                  </a:cubicBezTo>
                  <a:lnTo>
                    <a:pt x="35" y="18"/>
                  </a:lnTo>
                  <a:close/>
                  <a:moveTo>
                    <a:pt x="37" y="13"/>
                  </a:moveTo>
                  <a:cubicBezTo>
                    <a:pt x="44" y="13"/>
                    <a:pt x="44" y="13"/>
                    <a:pt x="44" y="13"/>
                  </a:cubicBezTo>
                  <a:cubicBezTo>
                    <a:pt x="43" y="18"/>
                    <a:pt x="43" y="18"/>
                    <a:pt x="43" y="18"/>
                  </a:cubicBezTo>
                  <a:cubicBezTo>
                    <a:pt x="37" y="18"/>
                    <a:pt x="37" y="18"/>
                    <a:pt x="37" y="18"/>
                  </a:cubicBezTo>
                  <a:lnTo>
                    <a:pt x="37" y="13"/>
                  </a:lnTo>
                  <a:close/>
                  <a:moveTo>
                    <a:pt x="28" y="20"/>
                  </a:moveTo>
                  <a:cubicBezTo>
                    <a:pt x="35" y="20"/>
                    <a:pt x="35" y="20"/>
                    <a:pt x="35" y="20"/>
                  </a:cubicBezTo>
                  <a:cubicBezTo>
                    <a:pt x="34" y="25"/>
                    <a:pt x="34" y="25"/>
                    <a:pt x="34" y="25"/>
                  </a:cubicBezTo>
                  <a:cubicBezTo>
                    <a:pt x="28" y="25"/>
                    <a:pt x="28" y="25"/>
                    <a:pt x="28" y="25"/>
                  </a:cubicBezTo>
                  <a:lnTo>
                    <a:pt x="28" y="20"/>
                  </a:lnTo>
                  <a:close/>
                  <a:moveTo>
                    <a:pt x="26" y="25"/>
                  </a:moveTo>
                  <a:cubicBezTo>
                    <a:pt x="21" y="25"/>
                    <a:pt x="21" y="25"/>
                    <a:pt x="21" y="25"/>
                  </a:cubicBezTo>
                  <a:cubicBezTo>
                    <a:pt x="20" y="20"/>
                    <a:pt x="20" y="20"/>
                    <a:pt x="20" y="20"/>
                  </a:cubicBezTo>
                  <a:cubicBezTo>
                    <a:pt x="26" y="20"/>
                    <a:pt x="26" y="20"/>
                    <a:pt x="26" y="20"/>
                  </a:cubicBezTo>
                  <a:lnTo>
                    <a:pt x="26" y="25"/>
                  </a:lnTo>
                  <a:close/>
                  <a:moveTo>
                    <a:pt x="26" y="18"/>
                  </a:moveTo>
                  <a:cubicBezTo>
                    <a:pt x="20" y="18"/>
                    <a:pt x="20" y="18"/>
                    <a:pt x="20" y="18"/>
                  </a:cubicBezTo>
                  <a:cubicBezTo>
                    <a:pt x="20" y="13"/>
                    <a:pt x="20" y="13"/>
                    <a:pt x="20" y="13"/>
                  </a:cubicBezTo>
                  <a:cubicBezTo>
                    <a:pt x="27" y="13"/>
                    <a:pt x="27" y="13"/>
                    <a:pt x="27" y="13"/>
                  </a:cubicBezTo>
                  <a:lnTo>
                    <a:pt x="26" y="18"/>
                  </a:lnTo>
                  <a:close/>
                  <a:moveTo>
                    <a:pt x="18" y="18"/>
                  </a:moveTo>
                  <a:cubicBezTo>
                    <a:pt x="12" y="18"/>
                    <a:pt x="12" y="18"/>
                    <a:pt x="12" y="18"/>
                  </a:cubicBezTo>
                  <a:cubicBezTo>
                    <a:pt x="11" y="13"/>
                    <a:pt x="11" y="13"/>
                    <a:pt x="11" y="13"/>
                  </a:cubicBezTo>
                  <a:cubicBezTo>
                    <a:pt x="18" y="13"/>
                    <a:pt x="18" y="13"/>
                    <a:pt x="18" y="13"/>
                  </a:cubicBezTo>
                  <a:lnTo>
                    <a:pt x="18" y="18"/>
                  </a:lnTo>
                  <a:close/>
                  <a:moveTo>
                    <a:pt x="18" y="20"/>
                  </a:moveTo>
                  <a:cubicBezTo>
                    <a:pt x="19" y="25"/>
                    <a:pt x="19" y="25"/>
                    <a:pt x="19" y="25"/>
                  </a:cubicBezTo>
                  <a:cubicBezTo>
                    <a:pt x="13" y="25"/>
                    <a:pt x="13" y="25"/>
                    <a:pt x="13" y="25"/>
                  </a:cubicBezTo>
                  <a:cubicBezTo>
                    <a:pt x="12" y="20"/>
                    <a:pt x="12" y="20"/>
                    <a:pt x="12" y="20"/>
                  </a:cubicBezTo>
                  <a:lnTo>
                    <a:pt x="18" y="20"/>
                  </a:lnTo>
                  <a:close/>
                  <a:moveTo>
                    <a:pt x="11" y="25"/>
                  </a:moveTo>
                  <a:cubicBezTo>
                    <a:pt x="7" y="25"/>
                    <a:pt x="7" y="25"/>
                    <a:pt x="7" y="25"/>
                  </a:cubicBezTo>
                  <a:cubicBezTo>
                    <a:pt x="5" y="20"/>
                    <a:pt x="5" y="20"/>
                    <a:pt x="5" y="20"/>
                  </a:cubicBezTo>
                  <a:cubicBezTo>
                    <a:pt x="10" y="20"/>
                    <a:pt x="10" y="20"/>
                    <a:pt x="10" y="20"/>
                  </a:cubicBezTo>
                  <a:lnTo>
                    <a:pt x="11" y="25"/>
                  </a:lnTo>
                  <a:close/>
                  <a:moveTo>
                    <a:pt x="13" y="27"/>
                  </a:moveTo>
                  <a:cubicBezTo>
                    <a:pt x="19" y="27"/>
                    <a:pt x="19" y="27"/>
                    <a:pt x="19" y="27"/>
                  </a:cubicBezTo>
                  <a:cubicBezTo>
                    <a:pt x="19" y="32"/>
                    <a:pt x="19" y="32"/>
                    <a:pt x="19" y="32"/>
                  </a:cubicBezTo>
                  <a:cubicBezTo>
                    <a:pt x="14" y="32"/>
                    <a:pt x="14" y="32"/>
                    <a:pt x="14" y="32"/>
                  </a:cubicBezTo>
                  <a:lnTo>
                    <a:pt x="13" y="27"/>
                  </a:lnTo>
                  <a:close/>
                  <a:moveTo>
                    <a:pt x="21" y="27"/>
                  </a:moveTo>
                  <a:cubicBezTo>
                    <a:pt x="26" y="27"/>
                    <a:pt x="26" y="27"/>
                    <a:pt x="26" y="27"/>
                  </a:cubicBezTo>
                  <a:cubicBezTo>
                    <a:pt x="26" y="32"/>
                    <a:pt x="26" y="32"/>
                    <a:pt x="26" y="32"/>
                  </a:cubicBezTo>
                  <a:cubicBezTo>
                    <a:pt x="21" y="32"/>
                    <a:pt x="21" y="32"/>
                    <a:pt x="21" y="32"/>
                  </a:cubicBezTo>
                  <a:lnTo>
                    <a:pt x="21" y="27"/>
                  </a:lnTo>
                  <a:close/>
                  <a:moveTo>
                    <a:pt x="28" y="27"/>
                  </a:moveTo>
                  <a:cubicBezTo>
                    <a:pt x="34" y="27"/>
                    <a:pt x="34" y="27"/>
                    <a:pt x="34" y="27"/>
                  </a:cubicBezTo>
                  <a:cubicBezTo>
                    <a:pt x="33" y="32"/>
                    <a:pt x="33" y="32"/>
                    <a:pt x="33" y="32"/>
                  </a:cubicBezTo>
                  <a:cubicBezTo>
                    <a:pt x="28" y="32"/>
                    <a:pt x="28" y="32"/>
                    <a:pt x="28" y="32"/>
                  </a:cubicBezTo>
                  <a:lnTo>
                    <a:pt x="28" y="27"/>
                  </a:lnTo>
                  <a:close/>
                  <a:moveTo>
                    <a:pt x="36" y="27"/>
                  </a:moveTo>
                  <a:cubicBezTo>
                    <a:pt x="41" y="27"/>
                    <a:pt x="41" y="27"/>
                    <a:pt x="41" y="27"/>
                  </a:cubicBezTo>
                  <a:cubicBezTo>
                    <a:pt x="40" y="32"/>
                    <a:pt x="40" y="32"/>
                    <a:pt x="40" y="32"/>
                  </a:cubicBezTo>
                  <a:cubicBezTo>
                    <a:pt x="35" y="32"/>
                    <a:pt x="35" y="32"/>
                    <a:pt x="35" y="32"/>
                  </a:cubicBezTo>
                  <a:lnTo>
                    <a:pt x="36" y="27"/>
                  </a:lnTo>
                  <a:close/>
                  <a:moveTo>
                    <a:pt x="36" y="25"/>
                  </a:moveTo>
                  <a:cubicBezTo>
                    <a:pt x="37" y="20"/>
                    <a:pt x="37" y="20"/>
                    <a:pt x="37" y="20"/>
                  </a:cubicBezTo>
                  <a:cubicBezTo>
                    <a:pt x="43" y="20"/>
                    <a:pt x="43" y="20"/>
                    <a:pt x="43" y="20"/>
                  </a:cubicBezTo>
                  <a:cubicBezTo>
                    <a:pt x="42" y="25"/>
                    <a:pt x="42" y="25"/>
                    <a:pt x="42" y="25"/>
                  </a:cubicBezTo>
                  <a:lnTo>
                    <a:pt x="36" y="25"/>
                  </a:lnTo>
                  <a:close/>
                  <a:moveTo>
                    <a:pt x="4" y="13"/>
                  </a:moveTo>
                  <a:cubicBezTo>
                    <a:pt x="4" y="13"/>
                    <a:pt x="4" y="13"/>
                    <a:pt x="4" y="13"/>
                  </a:cubicBezTo>
                  <a:cubicBezTo>
                    <a:pt x="9" y="13"/>
                    <a:pt x="9" y="13"/>
                    <a:pt x="9" y="13"/>
                  </a:cubicBezTo>
                  <a:cubicBezTo>
                    <a:pt x="10" y="18"/>
                    <a:pt x="10" y="18"/>
                    <a:pt x="10" y="18"/>
                  </a:cubicBezTo>
                  <a:cubicBezTo>
                    <a:pt x="4" y="18"/>
                    <a:pt x="4" y="18"/>
                    <a:pt x="4" y="18"/>
                  </a:cubicBezTo>
                  <a:cubicBezTo>
                    <a:pt x="3" y="14"/>
                    <a:pt x="3" y="14"/>
                    <a:pt x="3" y="14"/>
                  </a:cubicBezTo>
                  <a:cubicBezTo>
                    <a:pt x="3" y="14"/>
                    <a:pt x="3" y="14"/>
                    <a:pt x="3" y="14"/>
                  </a:cubicBezTo>
                  <a:cubicBezTo>
                    <a:pt x="3" y="13"/>
                    <a:pt x="3" y="13"/>
                    <a:pt x="4" y="13"/>
                  </a:cubicBezTo>
                  <a:close/>
                  <a:moveTo>
                    <a:pt x="42" y="32"/>
                  </a:moveTo>
                  <a:cubicBezTo>
                    <a:pt x="42" y="32"/>
                    <a:pt x="42" y="32"/>
                    <a:pt x="42" y="32"/>
                  </a:cubicBezTo>
                  <a:cubicBezTo>
                    <a:pt x="43" y="27"/>
                    <a:pt x="43" y="27"/>
                    <a:pt x="43" y="27"/>
                  </a:cubicBezTo>
                  <a:cubicBezTo>
                    <a:pt x="46" y="27"/>
                    <a:pt x="46" y="27"/>
                    <a:pt x="46" y="27"/>
                  </a:cubicBezTo>
                  <a:cubicBezTo>
                    <a:pt x="45" y="30"/>
                    <a:pt x="45" y="30"/>
                    <a:pt x="45" y="30"/>
                  </a:cubicBezTo>
                  <a:cubicBezTo>
                    <a:pt x="45" y="31"/>
                    <a:pt x="43" y="32"/>
                    <a:pt x="42" y="32"/>
                  </a:cubicBezTo>
                  <a:close/>
                  <a:moveTo>
                    <a:pt x="13" y="44"/>
                  </a:moveTo>
                  <a:cubicBezTo>
                    <a:pt x="11" y="44"/>
                    <a:pt x="10" y="46"/>
                    <a:pt x="10" y="48"/>
                  </a:cubicBezTo>
                  <a:cubicBezTo>
                    <a:pt x="10" y="50"/>
                    <a:pt x="11" y="51"/>
                    <a:pt x="13" y="51"/>
                  </a:cubicBezTo>
                  <a:cubicBezTo>
                    <a:pt x="15" y="51"/>
                    <a:pt x="17" y="50"/>
                    <a:pt x="17" y="48"/>
                  </a:cubicBezTo>
                  <a:cubicBezTo>
                    <a:pt x="17" y="46"/>
                    <a:pt x="15" y="44"/>
                    <a:pt x="13" y="44"/>
                  </a:cubicBezTo>
                  <a:close/>
                  <a:moveTo>
                    <a:pt x="13" y="49"/>
                  </a:moveTo>
                  <a:cubicBezTo>
                    <a:pt x="13" y="49"/>
                    <a:pt x="12" y="48"/>
                    <a:pt x="12" y="48"/>
                  </a:cubicBezTo>
                  <a:cubicBezTo>
                    <a:pt x="12" y="47"/>
                    <a:pt x="13" y="46"/>
                    <a:pt x="13" y="46"/>
                  </a:cubicBezTo>
                  <a:cubicBezTo>
                    <a:pt x="14" y="46"/>
                    <a:pt x="15" y="47"/>
                    <a:pt x="15" y="48"/>
                  </a:cubicBezTo>
                  <a:cubicBezTo>
                    <a:pt x="15" y="48"/>
                    <a:pt x="14" y="49"/>
                    <a:pt x="13" y="49"/>
                  </a:cubicBezTo>
                  <a:close/>
                  <a:moveTo>
                    <a:pt x="40" y="44"/>
                  </a:moveTo>
                  <a:cubicBezTo>
                    <a:pt x="38" y="44"/>
                    <a:pt x="37" y="46"/>
                    <a:pt x="37" y="48"/>
                  </a:cubicBezTo>
                  <a:cubicBezTo>
                    <a:pt x="37" y="50"/>
                    <a:pt x="38" y="51"/>
                    <a:pt x="40" y="51"/>
                  </a:cubicBezTo>
                  <a:cubicBezTo>
                    <a:pt x="42" y="51"/>
                    <a:pt x="44" y="50"/>
                    <a:pt x="44" y="48"/>
                  </a:cubicBezTo>
                  <a:cubicBezTo>
                    <a:pt x="44" y="46"/>
                    <a:pt x="42" y="44"/>
                    <a:pt x="40" y="44"/>
                  </a:cubicBezTo>
                  <a:close/>
                  <a:moveTo>
                    <a:pt x="40" y="49"/>
                  </a:moveTo>
                  <a:cubicBezTo>
                    <a:pt x="39" y="49"/>
                    <a:pt x="39" y="48"/>
                    <a:pt x="39" y="48"/>
                  </a:cubicBezTo>
                  <a:cubicBezTo>
                    <a:pt x="39" y="47"/>
                    <a:pt x="39" y="46"/>
                    <a:pt x="40" y="46"/>
                  </a:cubicBezTo>
                  <a:cubicBezTo>
                    <a:pt x="41" y="46"/>
                    <a:pt x="42" y="47"/>
                    <a:pt x="42" y="48"/>
                  </a:cubicBezTo>
                  <a:cubicBezTo>
                    <a:pt x="42" y="48"/>
                    <a:pt x="41" y="49"/>
                    <a:pt x="40" y="49"/>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273" name="Freeform 37">
              <a:extLst>
                <a:ext uri="{FF2B5EF4-FFF2-40B4-BE49-F238E27FC236}">
                  <a16:creationId xmlns:a16="http://schemas.microsoft.com/office/drawing/2014/main" id="{11E707B8-A05B-436B-B63A-0E8474559290}"/>
                </a:ext>
              </a:extLst>
            </p:cNvPr>
            <p:cNvSpPr>
              <a:spLocks noEditPoints="1"/>
            </p:cNvSpPr>
            <p:nvPr/>
          </p:nvSpPr>
          <p:spPr bwMode="auto">
            <a:xfrm>
              <a:off x="7458400" y="5270180"/>
              <a:ext cx="371163" cy="371166"/>
            </a:xfrm>
            <a:custGeom>
              <a:avLst/>
              <a:gdLst>
                <a:gd name="T0" fmla="*/ 18 w 35"/>
                <a:gd name="T1" fmla="*/ 0 h 35"/>
                <a:gd name="T2" fmla="*/ 0 w 35"/>
                <a:gd name="T3" fmla="*/ 18 h 35"/>
                <a:gd name="T4" fmla="*/ 18 w 35"/>
                <a:gd name="T5" fmla="*/ 35 h 35"/>
                <a:gd name="T6" fmla="*/ 35 w 35"/>
                <a:gd name="T7" fmla="*/ 18 h 35"/>
                <a:gd name="T8" fmla="*/ 18 w 35"/>
                <a:gd name="T9" fmla="*/ 0 h 35"/>
                <a:gd name="T10" fmla="*/ 18 w 35"/>
                <a:gd name="T11" fmla="*/ 32 h 35"/>
                <a:gd name="T12" fmla="*/ 3 w 35"/>
                <a:gd name="T13" fmla="*/ 18 h 35"/>
                <a:gd name="T14" fmla="*/ 18 w 35"/>
                <a:gd name="T15" fmla="*/ 3 h 35"/>
                <a:gd name="T16" fmla="*/ 32 w 35"/>
                <a:gd name="T17" fmla="*/ 18 h 35"/>
                <a:gd name="T18" fmla="*/ 18 w 35"/>
                <a:gd name="T19" fmla="*/ 32 h 35"/>
                <a:gd name="T20" fmla="*/ 24 w 35"/>
                <a:gd name="T21" fmla="*/ 12 h 35"/>
                <a:gd name="T22" fmla="*/ 19 w 35"/>
                <a:gd name="T23" fmla="*/ 18 h 35"/>
                <a:gd name="T24" fmla="*/ 24 w 35"/>
                <a:gd name="T25" fmla="*/ 23 h 35"/>
                <a:gd name="T26" fmla="*/ 24 w 35"/>
                <a:gd name="T27" fmla="*/ 24 h 35"/>
                <a:gd name="T28" fmla="*/ 24 w 35"/>
                <a:gd name="T29" fmla="*/ 25 h 35"/>
                <a:gd name="T30" fmla="*/ 23 w 35"/>
                <a:gd name="T31" fmla="*/ 24 h 35"/>
                <a:gd name="T32" fmla="*/ 18 w 35"/>
                <a:gd name="T33" fmla="*/ 19 h 35"/>
                <a:gd name="T34" fmla="*/ 12 w 35"/>
                <a:gd name="T35" fmla="*/ 24 h 35"/>
                <a:gd name="T36" fmla="*/ 12 w 35"/>
                <a:gd name="T37" fmla="*/ 25 h 35"/>
                <a:gd name="T38" fmla="*/ 11 w 35"/>
                <a:gd name="T39" fmla="*/ 24 h 35"/>
                <a:gd name="T40" fmla="*/ 11 w 35"/>
                <a:gd name="T41" fmla="*/ 23 h 35"/>
                <a:gd name="T42" fmla="*/ 16 w 35"/>
                <a:gd name="T43" fmla="*/ 18 h 35"/>
                <a:gd name="T44" fmla="*/ 11 w 35"/>
                <a:gd name="T45" fmla="*/ 12 h 35"/>
                <a:gd name="T46" fmla="*/ 11 w 35"/>
                <a:gd name="T47" fmla="*/ 11 h 35"/>
                <a:gd name="T48" fmla="*/ 12 w 35"/>
                <a:gd name="T49" fmla="*/ 11 h 35"/>
                <a:gd name="T50" fmla="*/ 18 w 35"/>
                <a:gd name="T51" fmla="*/ 16 h 35"/>
                <a:gd name="T52" fmla="*/ 23 w 35"/>
                <a:gd name="T53" fmla="*/ 11 h 35"/>
                <a:gd name="T54" fmla="*/ 24 w 35"/>
                <a:gd name="T55" fmla="*/ 11 h 35"/>
                <a:gd name="T56" fmla="*/ 24 w 35"/>
                <a:gd name="T57" fmla="*/ 1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5" h="35">
                  <a:moveTo>
                    <a:pt x="18" y="0"/>
                  </a:moveTo>
                  <a:cubicBezTo>
                    <a:pt x="8" y="0"/>
                    <a:pt x="0" y="8"/>
                    <a:pt x="0" y="18"/>
                  </a:cubicBezTo>
                  <a:cubicBezTo>
                    <a:pt x="0" y="27"/>
                    <a:pt x="8" y="35"/>
                    <a:pt x="18" y="35"/>
                  </a:cubicBezTo>
                  <a:cubicBezTo>
                    <a:pt x="27" y="35"/>
                    <a:pt x="35" y="27"/>
                    <a:pt x="35" y="18"/>
                  </a:cubicBezTo>
                  <a:cubicBezTo>
                    <a:pt x="35" y="8"/>
                    <a:pt x="27" y="0"/>
                    <a:pt x="18" y="0"/>
                  </a:cubicBezTo>
                  <a:close/>
                  <a:moveTo>
                    <a:pt x="18" y="32"/>
                  </a:moveTo>
                  <a:cubicBezTo>
                    <a:pt x="10" y="32"/>
                    <a:pt x="3" y="26"/>
                    <a:pt x="3" y="18"/>
                  </a:cubicBezTo>
                  <a:cubicBezTo>
                    <a:pt x="3" y="10"/>
                    <a:pt x="10" y="3"/>
                    <a:pt x="18" y="3"/>
                  </a:cubicBezTo>
                  <a:cubicBezTo>
                    <a:pt x="26" y="3"/>
                    <a:pt x="32" y="10"/>
                    <a:pt x="32" y="18"/>
                  </a:cubicBezTo>
                  <a:cubicBezTo>
                    <a:pt x="32" y="26"/>
                    <a:pt x="26" y="32"/>
                    <a:pt x="18" y="32"/>
                  </a:cubicBezTo>
                  <a:close/>
                  <a:moveTo>
                    <a:pt x="24" y="12"/>
                  </a:moveTo>
                  <a:cubicBezTo>
                    <a:pt x="19" y="18"/>
                    <a:pt x="19" y="18"/>
                    <a:pt x="19" y="18"/>
                  </a:cubicBezTo>
                  <a:cubicBezTo>
                    <a:pt x="24" y="23"/>
                    <a:pt x="24" y="23"/>
                    <a:pt x="24" y="23"/>
                  </a:cubicBezTo>
                  <a:cubicBezTo>
                    <a:pt x="25" y="23"/>
                    <a:pt x="25" y="24"/>
                    <a:pt x="24" y="24"/>
                  </a:cubicBezTo>
                  <a:cubicBezTo>
                    <a:pt x="24" y="24"/>
                    <a:pt x="24" y="25"/>
                    <a:pt x="24" y="25"/>
                  </a:cubicBezTo>
                  <a:cubicBezTo>
                    <a:pt x="23" y="25"/>
                    <a:pt x="23" y="24"/>
                    <a:pt x="23" y="24"/>
                  </a:cubicBezTo>
                  <a:cubicBezTo>
                    <a:pt x="18" y="19"/>
                    <a:pt x="18" y="19"/>
                    <a:pt x="18" y="19"/>
                  </a:cubicBezTo>
                  <a:cubicBezTo>
                    <a:pt x="12" y="24"/>
                    <a:pt x="12" y="24"/>
                    <a:pt x="12" y="24"/>
                  </a:cubicBezTo>
                  <a:cubicBezTo>
                    <a:pt x="12" y="24"/>
                    <a:pt x="12" y="25"/>
                    <a:pt x="12" y="25"/>
                  </a:cubicBezTo>
                  <a:cubicBezTo>
                    <a:pt x="11" y="25"/>
                    <a:pt x="11" y="24"/>
                    <a:pt x="11" y="24"/>
                  </a:cubicBezTo>
                  <a:cubicBezTo>
                    <a:pt x="11" y="24"/>
                    <a:pt x="11" y="23"/>
                    <a:pt x="11" y="23"/>
                  </a:cubicBezTo>
                  <a:cubicBezTo>
                    <a:pt x="16" y="18"/>
                    <a:pt x="16" y="18"/>
                    <a:pt x="16" y="18"/>
                  </a:cubicBezTo>
                  <a:cubicBezTo>
                    <a:pt x="11" y="12"/>
                    <a:pt x="11" y="12"/>
                    <a:pt x="11" y="12"/>
                  </a:cubicBezTo>
                  <a:cubicBezTo>
                    <a:pt x="11" y="12"/>
                    <a:pt x="11" y="11"/>
                    <a:pt x="11" y="11"/>
                  </a:cubicBezTo>
                  <a:cubicBezTo>
                    <a:pt x="11" y="10"/>
                    <a:pt x="12" y="10"/>
                    <a:pt x="12" y="11"/>
                  </a:cubicBezTo>
                  <a:cubicBezTo>
                    <a:pt x="18" y="16"/>
                    <a:pt x="18" y="16"/>
                    <a:pt x="18" y="16"/>
                  </a:cubicBezTo>
                  <a:cubicBezTo>
                    <a:pt x="23" y="11"/>
                    <a:pt x="23" y="11"/>
                    <a:pt x="23" y="11"/>
                  </a:cubicBezTo>
                  <a:cubicBezTo>
                    <a:pt x="23" y="10"/>
                    <a:pt x="24" y="10"/>
                    <a:pt x="24" y="11"/>
                  </a:cubicBezTo>
                  <a:cubicBezTo>
                    <a:pt x="25" y="11"/>
                    <a:pt x="25" y="12"/>
                    <a:pt x="24" y="12"/>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274" name="Freeform 14">
              <a:extLst>
                <a:ext uri="{FF2B5EF4-FFF2-40B4-BE49-F238E27FC236}">
                  <a16:creationId xmlns:a16="http://schemas.microsoft.com/office/drawing/2014/main" id="{BF8E6A86-156E-4121-A4DE-7093D1971CA4}"/>
                </a:ext>
              </a:extLst>
            </p:cNvPr>
            <p:cNvSpPr>
              <a:spLocks noEditPoints="1"/>
            </p:cNvSpPr>
            <p:nvPr/>
          </p:nvSpPr>
          <p:spPr bwMode="auto">
            <a:xfrm>
              <a:off x="3499405" y="3988395"/>
              <a:ext cx="330276" cy="385323"/>
            </a:xfrm>
            <a:custGeom>
              <a:avLst/>
              <a:gdLst>
                <a:gd name="T0" fmla="*/ 36 w 56"/>
                <a:gd name="T1" fmla="*/ 14 h 65"/>
                <a:gd name="T2" fmla="*/ 43 w 56"/>
                <a:gd name="T3" fmla="*/ 2 h 65"/>
                <a:gd name="T4" fmla="*/ 41 w 56"/>
                <a:gd name="T5" fmla="*/ 0 h 65"/>
                <a:gd name="T6" fmla="*/ 13 w 56"/>
                <a:gd name="T7" fmla="*/ 1 h 65"/>
                <a:gd name="T8" fmla="*/ 20 w 56"/>
                <a:gd name="T9" fmla="*/ 14 h 65"/>
                <a:gd name="T10" fmla="*/ 0 w 56"/>
                <a:gd name="T11" fmla="*/ 37 h 65"/>
                <a:gd name="T12" fmla="*/ 7 w 56"/>
                <a:gd name="T13" fmla="*/ 65 h 65"/>
                <a:gd name="T14" fmla="*/ 56 w 56"/>
                <a:gd name="T15" fmla="*/ 58 h 65"/>
                <a:gd name="T16" fmla="*/ 36 w 56"/>
                <a:gd name="T17" fmla="*/ 15 h 65"/>
                <a:gd name="T18" fmla="*/ 23 w 56"/>
                <a:gd name="T19" fmla="*/ 4 h 65"/>
                <a:gd name="T20" fmla="*/ 21 w 56"/>
                <a:gd name="T21" fmla="*/ 5 h 65"/>
                <a:gd name="T22" fmla="*/ 22 w 56"/>
                <a:gd name="T23" fmla="*/ 13 h 65"/>
                <a:gd name="T24" fmla="*/ 39 w 56"/>
                <a:gd name="T25" fmla="*/ 3 h 65"/>
                <a:gd name="T26" fmla="*/ 26 w 56"/>
                <a:gd name="T27" fmla="*/ 13 h 65"/>
                <a:gd name="T28" fmla="*/ 33 w 56"/>
                <a:gd name="T29" fmla="*/ 15 h 65"/>
                <a:gd name="T30" fmla="*/ 23 w 56"/>
                <a:gd name="T31" fmla="*/ 16 h 65"/>
                <a:gd name="T32" fmla="*/ 53 w 56"/>
                <a:gd name="T33" fmla="*/ 58 h 65"/>
                <a:gd name="T34" fmla="*/ 7 w 56"/>
                <a:gd name="T35" fmla="*/ 62 h 65"/>
                <a:gd name="T36" fmla="*/ 3 w 56"/>
                <a:gd name="T37" fmla="*/ 37 h 65"/>
                <a:gd name="T38" fmla="*/ 34 w 56"/>
                <a:gd name="T39" fmla="*/ 18 h 65"/>
                <a:gd name="T40" fmla="*/ 53 w 56"/>
                <a:gd name="T41" fmla="*/ 58 h 65"/>
                <a:gd name="T42" fmla="*/ 8 w 56"/>
                <a:gd name="T43" fmla="*/ 54 h 65"/>
                <a:gd name="T44" fmla="*/ 12 w 56"/>
                <a:gd name="T45" fmla="*/ 58 h 65"/>
                <a:gd name="T46" fmla="*/ 6 w 56"/>
                <a:gd name="T47" fmla="*/ 54 h 65"/>
                <a:gd name="T48" fmla="*/ 23 w 56"/>
                <a:gd name="T49" fmla="*/ 21 h 65"/>
                <a:gd name="T50" fmla="*/ 23 w 56"/>
                <a:gd name="T51" fmla="*/ 23 h 65"/>
                <a:gd name="T52" fmla="*/ 28 w 56"/>
                <a:gd name="T53" fmla="*/ 28 h 65"/>
                <a:gd name="T54" fmla="*/ 28 w 56"/>
                <a:gd name="T55" fmla="*/ 53 h 65"/>
                <a:gd name="T56" fmla="*/ 28 w 56"/>
                <a:gd name="T57" fmla="*/ 28 h 65"/>
                <a:gd name="T58" fmla="*/ 17 w 56"/>
                <a:gd name="T59" fmla="*/ 41 h 65"/>
                <a:gd name="T60" fmla="*/ 38 w 56"/>
                <a:gd name="T61" fmla="*/ 41 h 65"/>
                <a:gd name="T62" fmla="*/ 26 w 56"/>
                <a:gd name="T63" fmla="*/ 37 h 65"/>
                <a:gd name="T64" fmla="*/ 32 w 56"/>
                <a:gd name="T65" fmla="*/ 44 h 65"/>
                <a:gd name="T66" fmla="*/ 29 w 56"/>
                <a:gd name="T67" fmla="*/ 49 h 65"/>
                <a:gd name="T68" fmla="*/ 27 w 56"/>
                <a:gd name="T69" fmla="*/ 49 h 65"/>
                <a:gd name="T70" fmla="*/ 24 w 56"/>
                <a:gd name="T71" fmla="*/ 44 h 65"/>
                <a:gd name="T72" fmla="*/ 26 w 56"/>
                <a:gd name="T73" fmla="*/ 44 h 65"/>
                <a:gd name="T74" fmla="*/ 30 w 56"/>
                <a:gd name="T75" fmla="*/ 44 h 65"/>
                <a:gd name="T76" fmla="*/ 24 w 56"/>
                <a:gd name="T77" fmla="*/ 37 h 65"/>
                <a:gd name="T78" fmla="*/ 27 w 56"/>
                <a:gd name="T79" fmla="*/ 32 h 65"/>
                <a:gd name="T80" fmla="*/ 29 w 56"/>
                <a:gd name="T81" fmla="*/ 32 h 65"/>
                <a:gd name="T82" fmla="*/ 32 w 56"/>
                <a:gd name="T83" fmla="*/ 37 h 65"/>
                <a:gd name="T84" fmla="*/ 30 w 56"/>
                <a:gd name="T85" fmla="*/ 37 h 65"/>
                <a:gd name="T86" fmla="*/ 26 w 56"/>
                <a:gd name="T87" fmla="*/ 37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56" h="65">
                  <a:moveTo>
                    <a:pt x="36" y="15"/>
                  </a:moveTo>
                  <a:cubicBezTo>
                    <a:pt x="36" y="14"/>
                    <a:pt x="36" y="14"/>
                    <a:pt x="36" y="14"/>
                  </a:cubicBezTo>
                  <a:cubicBezTo>
                    <a:pt x="43" y="3"/>
                    <a:pt x="43" y="3"/>
                    <a:pt x="43" y="3"/>
                  </a:cubicBezTo>
                  <a:cubicBezTo>
                    <a:pt x="43" y="3"/>
                    <a:pt x="43" y="3"/>
                    <a:pt x="43" y="2"/>
                  </a:cubicBezTo>
                  <a:cubicBezTo>
                    <a:pt x="43" y="1"/>
                    <a:pt x="42" y="0"/>
                    <a:pt x="41" y="0"/>
                  </a:cubicBezTo>
                  <a:cubicBezTo>
                    <a:pt x="41" y="0"/>
                    <a:pt x="41" y="0"/>
                    <a:pt x="41" y="0"/>
                  </a:cubicBezTo>
                  <a:cubicBezTo>
                    <a:pt x="14" y="0"/>
                    <a:pt x="14" y="0"/>
                    <a:pt x="14" y="0"/>
                  </a:cubicBezTo>
                  <a:cubicBezTo>
                    <a:pt x="14" y="0"/>
                    <a:pt x="13" y="0"/>
                    <a:pt x="13" y="1"/>
                  </a:cubicBezTo>
                  <a:cubicBezTo>
                    <a:pt x="12" y="2"/>
                    <a:pt x="12" y="3"/>
                    <a:pt x="13" y="3"/>
                  </a:cubicBezTo>
                  <a:cubicBezTo>
                    <a:pt x="20" y="14"/>
                    <a:pt x="20" y="14"/>
                    <a:pt x="20" y="14"/>
                  </a:cubicBezTo>
                  <a:cubicBezTo>
                    <a:pt x="20" y="15"/>
                    <a:pt x="20" y="15"/>
                    <a:pt x="20" y="15"/>
                  </a:cubicBezTo>
                  <a:cubicBezTo>
                    <a:pt x="9" y="16"/>
                    <a:pt x="0" y="26"/>
                    <a:pt x="0" y="37"/>
                  </a:cubicBezTo>
                  <a:cubicBezTo>
                    <a:pt x="0" y="58"/>
                    <a:pt x="0" y="58"/>
                    <a:pt x="0" y="58"/>
                  </a:cubicBezTo>
                  <a:cubicBezTo>
                    <a:pt x="0" y="61"/>
                    <a:pt x="3" y="65"/>
                    <a:pt x="7" y="65"/>
                  </a:cubicBezTo>
                  <a:cubicBezTo>
                    <a:pt x="49" y="65"/>
                    <a:pt x="49" y="65"/>
                    <a:pt x="49" y="65"/>
                  </a:cubicBezTo>
                  <a:cubicBezTo>
                    <a:pt x="53" y="65"/>
                    <a:pt x="56" y="61"/>
                    <a:pt x="56" y="58"/>
                  </a:cubicBezTo>
                  <a:cubicBezTo>
                    <a:pt x="56" y="37"/>
                    <a:pt x="56" y="37"/>
                    <a:pt x="56" y="37"/>
                  </a:cubicBezTo>
                  <a:cubicBezTo>
                    <a:pt x="56" y="26"/>
                    <a:pt x="47" y="16"/>
                    <a:pt x="36" y="15"/>
                  </a:cubicBezTo>
                  <a:close/>
                  <a:moveTo>
                    <a:pt x="26" y="13"/>
                  </a:moveTo>
                  <a:cubicBezTo>
                    <a:pt x="23" y="4"/>
                    <a:pt x="23" y="4"/>
                    <a:pt x="23" y="4"/>
                  </a:cubicBezTo>
                  <a:cubicBezTo>
                    <a:pt x="22" y="3"/>
                    <a:pt x="22" y="3"/>
                    <a:pt x="21" y="3"/>
                  </a:cubicBezTo>
                  <a:cubicBezTo>
                    <a:pt x="21" y="4"/>
                    <a:pt x="21" y="4"/>
                    <a:pt x="21" y="5"/>
                  </a:cubicBezTo>
                  <a:cubicBezTo>
                    <a:pt x="24" y="13"/>
                    <a:pt x="24" y="13"/>
                    <a:pt x="24" y="13"/>
                  </a:cubicBezTo>
                  <a:cubicBezTo>
                    <a:pt x="22" y="13"/>
                    <a:pt x="22" y="13"/>
                    <a:pt x="22" y="13"/>
                  </a:cubicBezTo>
                  <a:cubicBezTo>
                    <a:pt x="16" y="3"/>
                    <a:pt x="16" y="3"/>
                    <a:pt x="16" y="3"/>
                  </a:cubicBezTo>
                  <a:cubicBezTo>
                    <a:pt x="39" y="3"/>
                    <a:pt x="39" y="3"/>
                    <a:pt x="39" y="3"/>
                  </a:cubicBezTo>
                  <a:cubicBezTo>
                    <a:pt x="33" y="13"/>
                    <a:pt x="33" y="13"/>
                    <a:pt x="33" y="13"/>
                  </a:cubicBezTo>
                  <a:lnTo>
                    <a:pt x="26" y="13"/>
                  </a:lnTo>
                  <a:close/>
                  <a:moveTo>
                    <a:pt x="23" y="15"/>
                  </a:moveTo>
                  <a:cubicBezTo>
                    <a:pt x="33" y="15"/>
                    <a:pt x="33" y="15"/>
                    <a:pt x="33" y="15"/>
                  </a:cubicBezTo>
                  <a:cubicBezTo>
                    <a:pt x="33" y="16"/>
                    <a:pt x="33" y="16"/>
                    <a:pt x="33" y="16"/>
                  </a:cubicBezTo>
                  <a:cubicBezTo>
                    <a:pt x="23" y="16"/>
                    <a:pt x="23" y="16"/>
                    <a:pt x="23" y="16"/>
                  </a:cubicBezTo>
                  <a:lnTo>
                    <a:pt x="23" y="15"/>
                  </a:lnTo>
                  <a:close/>
                  <a:moveTo>
                    <a:pt x="53" y="58"/>
                  </a:moveTo>
                  <a:cubicBezTo>
                    <a:pt x="53" y="60"/>
                    <a:pt x="51" y="62"/>
                    <a:pt x="49" y="62"/>
                  </a:cubicBezTo>
                  <a:cubicBezTo>
                    <a:pt x="7" y="62"/>
                    <a:pt x="7" y="62"/>
                    <a:pt x="7" y="62"/>
                  </a:cubicBezTo>
                  <a:cubicBezTo>
                    <a:pt x="5" y="62"/>
                    <a:pt x="3" y="60"/>
                    <a:pt x="3" y="58"/>
                  </a:cubicBezTo>
                  <a:cubicBezTo>
                    <a:pt x="3" y="37"/>
                    <a:pt x="3" y="37"/>
                    <a:pt x="3" y="37"/>
                  </a:cubicBezTo>
                  <a:cubicBezTo>
                    <a:pt x="3" y="26"/>
                    <a:pt x="11" y="18"/>
                    <a:pt x="22" y="18"/>
                  </a:cubicBezTo>
                  <a:cubicBezTo>
                    <a:pt x="34" y="18"/>
                    <a:pt x="34" y="18"/>
                    <a:pt x="34" y="18"/>
                  </a:cubicBezTo>
                  <a:cubicBezTo>
                    <a:pt x="44" y="18"/>
                    <a:pt x="53" y="26"/>
                    <a:pt x="53" y="37"/>
                  </a:cubicBezTo>
                  <a:lnTo>
                    <a:pt x="53" y="58"/>
                  </a:lnTo>
                  <a:close/>
                  <a:moveTo>
                    <a:pt x="8" y="38"/>
                  </a:moveTo>
                  <a:cubicBezTo>
                    <a:pt x="8" y="54"/>
                    <a:pt x="8" y="54"/>
                    <a:pt x="8" y="54"/>
                  </a:cubicBezTo>
                  <a:cubicBezTo>
                    <a:pt x="8" y="55"/>
                    <a:pt x="9" y="57"/>
                    <a:pt x="11" y="57"/>
                  </a:cubicBezTo>
                  <a:cubicBezTo>
                    <a:pt x="11" y="57"/>
                    <a:pt x="12" y="57"/>
                    <a:pt x="12" y="58"/>
                  </a:cubicBezTo>
                  <a:cubicBezTo>
                    <a:pt x="12" y="58"/>
                    <a:pt x="11" y="59"/>
                    <a:pt x="11" y="59"/>
                  </a:cubicBezTo>
                  <a:cubicBezTo>
                    <a:pt x="8" y="59"/>
                    <a:pt x="6" y="56"/>
                    <a:pt x="6" y="54"/>
                  </a:cubicBezTo>
                  <a:cubicBezTo>
                    <a:pt x="6" y="38"/>
                    <a:pt x="6" y="38"/>
                    <a:pt x="6" y="38"/>
                  </a:cubicBezTo>
                  <a:cubicBezTo>
                    <a:pt x="6" y="28"/>
                    <a:pt x="14" y="21"/>
                    <a:pt x="23" y="21"/>
                  </a:cubicBezTo>
                  <a:cubicBezTo>
                    <a:pt x="24" y="21"/>
                    <a:pt x="24" y="21"/>
                    <a:pt x="24" y="22"/>
                  </a:cubicBezTo>
                  <a:cubicBezTo>
                    <a:pt x="24" y="22"/>
                    <a:pt x="24" y="23"/>
                    <a:pt x="23" y="23"/>
                  </a:cubicBezTo>
                  <a:cubicBezTo>
                    <a:pt x="15" y="23"/>
                    <a:pt x="8" y="29"/>
                    <a:pt x="8" y="38"/>
                  </a:cubicBezTo>
                  <a:close/>
                  <a:moveTo>
                    <a:pt x="28" y="28"/>
                  </a:moveTo>
                  <a:cubicBezTo>
                    <a:pt x="21" y="28"/>
                    <a:pt x="15" y="34"/>
                    <a:pt x="15" y="41"/>
                  </a:cubicBezTo>
                  <a:cubicBezTo>
                    <a:pt x="15" y="47"/>
                    <a:pt x="21" y="53"/>
                    <a:pt x="28" y="53"/>
                  </a:cubicBezTo>
                  <a:cubicBezTo>
                    <a:pt x="35" y="53"/>
                    <a:pt x="40" y="47"/>
                    <a:pt x="40" y="41"/>
                  </a:cubicBezTo>
                  <a:cubicBezTo>
                    <a:pt x="40" y="34"/>
                    <a:pt x="35" y="28"/>
                    <a:pt x="28" y="28"/>
                  </a:cubicBezTo>
                  <a:close/>
                  <a:moveTo>
                    <a:pt x="28" y="51"/>
                  </a:moveTo>
                  <a:cubicBezTo>
                    <a:pt x="22" y="51"/>
                    <a:pt x="17" y="46"/>
                    <a:pt x="17" y="41"/>
                  </a:cubicBezTo>
                  <a:cubicBezTo>
                    <a:pt x="17" y="35"/>
                    <a:pt x="22" y="30"/>
                    <a:pt x="28" y="30"/>
                  </a:cubicBezTo>
                  <a:cubicBezTo>
                    <a:pt x="33" y="30"/>
                    <a:pt x="38" y="35"/>
                    <a:pt x="38" y="41"/>
                  </a:cubicBezTo>
                  <a:cubicBezTo>
                    <a:pt x="38" y="46"/>
                    <a:pt x="33" y="51"/>
                    <a:pt x="28" y="51"/>
                  </a:cubicBezTo>
                  <a:close/>
                  <a:moveTo>
                    <a:pt x="26" y="37"/>
                  </a:moveTo>
                  <a:cubicBezTo>
                    <a:pt x="26" y="39"/>
                    <a:pt x="27" y="40"/>
                    <a:pt x="28" y="40"/>
                  </a:cubicBezTo>
                  <a:cubicBezTo>
                    <a:pt x="30" y="40"/>
                    <a:pt x="32" y="41"/>
                    <a:pt x="32" y="44"/>
                  </a:cubicBezTo>
                  <a:cubicBezTo>
                    <a:pt x="32" y="46"/>
                    <a:pt x="31" y="47"/>
                    <a:pt x="29" y="48"/>
                  </a:cubicBezTo>
                  <a:cubicBezTo>
                    <a:pt x="29" y="49"/>
                    <a:pt x="29" y="49"/>
                    <a:pt x="29" y="49"/>
                  </a:cubicBezTo>
                  <a:cubicBezTo>
                    <a:pt x="29" y="49"/>
                    <a:pt x="28" y="50"/>
                    <a:pt x="28" y="50"/>
                  </a:cubicBezTo>
                  <a:cubicBezTo>
                    <a:pt x="27" y="50"/>
                    <a:pt x="27" y="49"/>
                    <a:pt x="27" y="49"/>
                  </a:cubicBezTo>
                  <a:cubicBezTo>
                    <a:pt x="27" y="48"/>
                    <a:pt x="27" y="48"/>
                    <a:pt x="27" y="48"/>
                  </a:cubicBezTo>
                  <a:cubicBezTo>
                    <a:pt x="25" y="47"/>
                    <a:pt x="24" y="46"/>
                    <a:pt x="24" y="44"/>
                  </a:cubicBezTo>
                  <a:cubicBezTo>
                    <a:pt x="24" y="43"/>
                    <a:pt x="24" y="43"/>
                    <a:pt x="25" y="43"/>
                  </a:cubicBezTo>
                  <a:cubicBezTo>
                    <a:pt x="25" y="43"/>
                    <a:pt x="26" y="43"/>
                    <a:pt x="26" y="44"/>
                  </a:cubicBezTo>
                  <a:cubicBezTo>
                    <a:pt x="26" y="45"/>
                    <a:pt x="27" y="46"/>
                    <a:pt x="28" y="46"/>
                  </a:cubicBezTo>
                  <a:cubicBezTo>
                    <a:pt x="29" y="46"/>
                    <a:pt x="30" y="45"/>
                    <a:pt x="30" y="44"/>
                  </a:cubicBezTo>
                  <a:cubicBezTo>
                    <a:pt x="30" y="42"/>
                    <a:pt x="29" y="42"/>
                    <a:pt x="28" y="42"/>
                  </a:cubicBezTo>
                  <a:cubicBezTo>
                    <a:pt x="25" y="42"/>
                    <a:pt x="24" y="40"/>
                    <a:pt x="24" y="37"/>
                  </a:cubicBezTo>
                  <a:cubicBezTo>
                    <a:pt x="24" y="36"/>
                    <a:pt x="25" y="34"/>
                    <a:pt x="27" y="34"/>
                  </a:cubicBezTo>
                  <a:cubicBezTo>
                    <a:pt x="27" y="32"/>
                    <a:pt x="27" y="32"/>
                    <a:pt x="27" y="32"/>
                  </a:cubicBezTo>
                  <a:cubicBezTo>
                    <a:pt x="27" y="32"/>
                    <a:pt x="27" y="31"/>
                    <a:pt x="28" y="31"/>
                  </a:cubicBezTo>
                  <a:cubicBezTo>
                    <a:pt x="28" y="31"/>
                    <a:pt x="29" y="32"/>
                    <a:pt x="29" y="32"/>
                  </a:cubicBezTo>
                  <a:cubicBezTo>
                    <a:pt x="29" y="33"/>
                    <a:pt x="29" y="33"/>
                    <a:pt x="29" y="33"/>
                  </a:cubicBezTo>
                  <a:cubicBezTo>
                    <a:pt x="30" y="34"/>
                    <a:pt x="32" y="35"/>
                    <a:pt x="32" y="37"/>
                  </a:cubicBezTo>
                  <a:cubicBezTo>
                    <a:pt x="32" y="38"/>
                    <a:pt x="31" y="38"/>
                    <a:pt x="31" y="38"/>
                  </a:cubicBezTo>
                  <a:cubicBezTo>
                    <a:pt x="30" y="38"/>
                    <a:pt x="30" y="38"/>
                    <a:pt x="30" y="37"/>
                  </a:cubicBezTo>
                  <a:cubicBezTo>
                    <a:pt x="30" y="36"/>
                    <a:pt x="29" y="35"/>
                    <a:pt x="28" y="35"/>
                  </a:cubicBezTo>
                  <a:cubicBezTo>
                    <a:pt x="27" y="35"/>
                    <a:pt x="26" y="36"/>
                    <a:pt x="26" y="37"/>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275" name="Freeform 18">
              <a:extLst>
                <a:ext uri="{FF2B5EF4-FFF2-40B4-BE49-F238E27FC236}">
                  <a16:creationId xmlns:a16="http://schemas.microsoft.com/office/drawing/2014/main" id="{B802B29C-5730-45F6-A82A-115B6DB15C14}"/>
                </a:ext>
              </a:extLst>
            </p:cNvPr>
            <p:cNvSpPr>
              <a:spLocks noEditPoints="1"/>
            </p:cNvSpPr>
            <p:nvPr/>
          </p:nvSpPr>
          <p:spPr bwMode="auto">
            <a:xfrm>
              <a:off x="5233507" y="3403364"/>
              <a:ext cx="473037" cy="446461"/>
            </a:xfrm>
            <a:custGeom>
              <a:avLst/>
              <a:gdLst>
                <a:gd name="T0" fmla="*/ 13 w 75"/>
                <a:gd name="T1" fmla="*/ 41 h 71"/>
                <a:gd name="T2" fmla="*/ 13 w 75"/>
                <a:gd name="T3" fmla="*/ 35 h 71"/>
                <a:gd name="T4" fmla="*/ 65 w 75"/>
                <a:gd name="T5" fmla="*/ 12 h 71"/>
                <a:gd name="T6" fmla="*/ 36 w 75"/>
                <a:gd name="T7" fmla="*/ 13 h 71"/>
                <a:gd name="T8" fmla="*/ 65 w 75"/>
                <a:gd name="T9" fmla="*/ 14 h 71"/>
                <a:gd name="T10" fmla="*/ 65 w 75"/>
                <a:gd name="T11" fmla="*/ 12 h 71"/>
                <a:gd name="T12" fmla="*/ 22 w 75"/>
                <a:gd name="T13" fmla="*/ 38 h 71"/>
                <a:gd name="T14" fmla="*/ 27 w 75"/>
                <a:gd name="T15" fmla="*/ 38 h 71"/>
                <a:gd name="T16" fmla="*/ 36 w 75"/>
                <a:gd name="T17" fmla="*/ 35 h 71"/>
                <a:gd name="T18" fmla="*/ 36 w 75"/>
                <a:gd name="T19" fmla="*/ 41 h 71"/>
                <a:gd name="T20" fmla="*/ 36 w 75"/>
                <a:gd name="T21" fmla="*/ 35 h 71"/>
                <a:gd name="T22" fmla="*/ 75 w 75"/>
                <a:gd name="T23" fmla="*/ 36 h 71"/>
                <a:gd name="T24" fmla="*/ 67 w 75"/>
                <a:gd name="T25" fmla="*/ 42 h 71"/>
                <a:gd name="T26" fmla="*/ 71 w 75"/>
                <a:gd name="T27" fmla="*/ 52 h 71"/>
                <a:gd name="T28" fmla="*/ 67 w 75"/>
                <a:gd name="T29" fmla="*/ 53 h 71"/>
                <a:gd name="T30" fmla="*/ 49 w 75"/>
                <a:gd name="T31" fmla="*/ 42 h 71"/>
                <a:gd name="T32" fmla="*/ 43 w 75"/>
                <a:gd name="T33" fmla="*/ 59 h 71"/>
                <a:gd name="T34" fmla="*/ 8 w 75"/>
                <a:gd name="T35" fmla="*/ 70 h 71"/>
                <a:gd name="T36" fmla="*/ 6 w 75"/>
                <a:gd name="T37" fmla="*/ 70 h 71"/>
                <a:gd name="T38" fmla="*/ 9 w 75"/>
                <a:gd name="T39" fmla="*/ 59 h 71"/>
                <a:gd name="T40" fmla="*/ 0 w 75"/>
                <a:gd name="T41" fmla="*/ 53 h 71"/>
                <a:gd name="T42" fmla="*/ 6 w 75"/>
                <a:gd name="T43" fmla="*/ 17 h 71"/>
                <a:gd name="T44" fmla="*/ 26 w 75"/>
                <a:gd name="T45" fmla="*/ 6 h 71"/>
                <a:gd name="T46" fmla="*/ 69 w 75"/>
                <a:gd name="T47" fmla="*/ 0 h 71"/>
                <a:gd name="T48" fmla="*/ 72 w 75"/>
                <a:gd name="T49" fmla="*/ 36 h 71"/>
                <a:gd name="T50" fmla="*/ 69 w 75"/>
                <a:gd name="T51" fmla="*/ 3 h 71"/>
                <a:gd name="T52" fmla="*/ 29 w 75"/>
                <a:gd name="T53" fmla="*/ 6 h 71"/>
                <a:gd name="T54" fmla="*/ 43 w 75"/>
                <a:gd name="T55" fmla="*/ 18 h 71"/>
                <a:gd name="T56" fmla="*/ 48 w 75"/>
                <a:gd name="T57" fmla="*/ 21 h 71"/>
                <a:gd name="T58" fmla="*/ 66 w 75"/>
                <a:gd name="T59" fmla="*/ 22 h 71"/>
                <a:gd name="T60" fmla="*/ 48 w 75"/>
                <a:gd name="T61" fmla="*/ 23 h 71"/>
                <a:gd name="T62" fmla="*/ 65 w 75"/>
                <a:gd name="T63" fmla="*/ 30 h 71"/>
                <a:gd name="T64" fmla="*/ 65 w 75"/>
                <a:gd name="T65" fmla="*/ 32 h 71"/>
                <a:gd name="T66" fmla="*/ 48 w 75"/>
                <a:gd name="T67" fmla="*/ 39 h 71"/>
                <a:gd name="T68" fmla="*/ 56 w 75"/>
                <a:gd name="T69" fmla="*/ 39 h 71"/>
                <a:gd name="T70" fmla="*/ 63 w 75"/>
                <a:gd name="T71" fmla="*/ 41 h 71"/>
                <a:gd name="T72" fmla="*/ 64 w 75"/>
                <a:gd name="T73" fmla="*/ 39 h 71"/>
                <a:gd name="T74" fmla="*/ 72 w 75"/>
                <a:gd name="T75" fmla="*/ 36 h 71"/>
                <a:gd name="T76" fmla="*/ 46 w 75"/>
                <a:gd name="T77" fmla="*/ 23 h 71"/>
                <a:gd name="T78" fmla="*/ 6 w 75"/>
                <a:gd name="T79" fmla="*/ 20 h 71"/>
                <a:gd name="T80" fmla="*/ 3 w 75"/>
                <a:gd name="T81" fmla="*/ 53 h 71"/>
                <a:gd name="T82" fmla="*/ 12 w 75"/>
                <a:gd name="T83" fmla="*/ 56 h 71"/>
                <a:gd name="T84" fmla="*/ 13 w 75"/>
                <a:gd name="T85" fmla="*/ 57 h 71"/>
                <a:gd name="T86" fmla="*/ 20 w 75"/>
                <a:gd name="T87" fmla="*/ 56 h 71"/>
                <a:gd name="T88" fmla="*/ 43 w 75"/>
                <a:gd name="T89" fmla="*/ 56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75" h="71">
                  <a:moveTo>
                    <a:pt x="16" y="38"/>
                  </a:moveTo>
                  <a:cubicBezTo>
                    <a:pt x="16" y="40"/>
                    <a:pt x="15" y="41"/>
                    <a:pt x="13" y="41"/>
                  </a:cubicBezTo>
                  <a:cubicBezTo>
                    <a:pt x="12" y="41"/>
                    <a:pt x="10" y="40"/>
                    <a:pt x="10" y="38"/>
                  </a:cubicBezTo>
                  <a:cubicBezTo>
                    <a:pt x="10" y="37"/>
                    <a:pt x="12" y="35"/>
                    <a:pt x="13" y="35"/>
                  </a:cubicBezTo>
                  <a:cubicBezTo>
                    <a:pt x="15" y="35"/>
                    <a:pt x="16" y="37"/>
                    <a:pt x="16" y="38"/>
                  </a:cubicBezTo>
                  <a:close/>
                  <a:moveTo>
                    <a:pt x="65" y="12"/>
                  </a:moveTo>
                  <a:cubicBezTo>
                    <a:pt x="37" y="12"/>
                    <a:pt x="37" y="12"/>
                    <a:pt x="37" y="12"/>
                  </a:cubicBezTo>
                  <a:cubicBezTo>
                    <a:pt x="36" y="12"/>
                    <a:pt x="36" y="12"/>
                    <a:pt x="36" y="13"/>
                  </a:cubicBezTo>
                  <a:cubicBezTo>
                    <a:pt x="36" y="14"/>
                    <a:pt x="36" y="14"/>
                    <a:pt x="37" y="14"/>
                  </a:cubicBezTo>
                  <a:cubicBezTo>
                    <a:pt x="65" y="14"/>
                    <a:pt x="65" y="14"/>
                    <a:pt x="65" y="14"/>
                  </a:cubicBezTo>
                  <a:cubicBezTo>
                    <a:pt x="65" y="14"/>
                    <a:pt x="66" y="14"/>
                    <a:pt x="66" y="13"/>
                  </a:cubicBezTo>
                  <a:cubicBezTo>
                    <a:pt x="66" y="12"/>
                    <a:pt x="65" y="12"/>
                    <a:pt x="65" y="12"/>
                  </a:cubicBezTo>
                  <a:close/>
                  <a:moveTo>
                    <a:pt x="24" y="35"/>
                  </a:moveTo>
                  <a:cubicBezTo>
                    <a:pt x="23" y="35"/>
                    <a:pt x="22" y="37"/>
                    <a:pt x="22" y="38"/>
                  </a:cubicBezTo>
                  <a:cubicBezTo>
                    <a:pt x="22" y="40"/>
                    <a:pt x="23" y="41"/>
                    <a:pt x="24" y="41"/>
                  </a:cubicBezTo>
                  <a:cubicBezTo>
                    <a:pt x="26" y="41"/>
                    <a:pt x="27" y="40"/>
                    <a:pt x="27" y="38"/>
                  </a:cubicBezTo>
                  <a:cubicBezTo>
                    <a:pt x="27" y="37"/>
                    <a:pt x="26" y="35"/>
                    <a:pt x="24" y="35"/>
                  </a:cubicBezTo>
                  <a:close/>
                  <a:moveTo>
                    <a:pt x="36" y="35"/>
                  </a:moveTo>
                  <a:cubicBezTo>
                    <a:pt x="34" y="35"/>
                    <a:pt x="33" y="37"/>
                    <a:pt x="33" y="38"/>
                  </a:cubicBezTo>
                  <a:cubicBezTo>
                    <a:pt x="33" y="40"/>
                    <a:pt x="34" y="41"/>
                    <a:pt x="36" y="41"/>
                  </a:cubicBezTo>
                  <a:cubicBezTo>
                    <a:pt x="37" y="41"/>
                    <a:pt x="39" y="40"/>
                    <a:pt x="39" y="38"/>
                  </a:cubicBezTo>
                  <a:cubicBezTo>
                    <a:pt x="39" y="37"/>
                    <a:pt x="37" y="35"/>
                    <a:pt x="36" y="35"/>
                  </a:cubicBezTo>
                  <a:close/>
                  <a:moveTo>
                    <a:pt x="75" y="6"/>
                  </a:moveTo>
                  <a:cubicBezTo>
                    <a:pt x="75" y="36"/>
                    <a:pt x="75" y="36"/>
                    <a:pt x="75" y="36"/>
                  </a:cubicBezTo>
                  <a:cubicBezTo>
                    <a:pt x="75" y="40"/>
                    <a:pt x="73" y="42"/>
                    <a:pt x="69" y="42"/>
                  </a:cubicBezTo>
                  <a:cubicBezTo>
                    <a:pt x="67" y="42"/>
                    <a:pt x="67" y="42"/>
                    <a:pt x="67" y="42"/>
                  </a:cubicBezTo>
                  <a:cubicBezTo>
                    <a:pt x="70" y="51"/>
                    <a:pt x="70" y="51"/>
                    <a:pt x="70" y="51"/>
                  </a:cubicBezTo>
                  <a:cubicBezTo>
                    <a:pt x="70" y="51"/>
                    <a:pt x="71" y="52"/>
                    <a:pt x="71" y="52"/>
                  </a:cubicBezTo>
                  <a:cubicBezTo>
                    <a:pt x="71" y="53"/>
                    <a:pt x="70" y="54"/>
                    <a:pt x="69" y="54"/>
                  </a:cubicBezTo>
                  <a:cubicBezTo>
                    <a:pt x="68" y="54"/>
                    <a:pt x="68" y="54"/>
                    <a:pt x="67" y="53"/>
                  </a:cubicBezTo>
                  <a:cubicBezTo>
                    <a:pt x="54" y="42"/>
                    <a:pt x="54" y="42"/>
                    <a:pt x="54" y="42"/>
                  </a:cubicBezTo>
                  <a:cubicBezTo>
                    <a:pt x="49" y="42"/>
                    <a:pt x="49" y="42"/>
                    <a:pt x="49" y="42"/>
                  </a:cubicBezTo>
                  <a:cubicBezTo>
                    <a:pt x="49" y="53"/>
                    <a:pt x="49" y="53"/>
                    <a:pt x="49" y="53"/>
                  </a:cubicBezTo>
                  <a:cubicBezTo>
                    <a:pt x="49" y="56"/>
                    <a:pt x="46" y="59"/>
                    <a:pt x="43" y="59"/>
                  </a:cubicBezTo>
                  <a:cubicBezTo>
                    <a:pt x="21" y="59"/>
                    <a:pt x="21" y="59"/>
                    <a:pt x="21" y="59"/>
                  </a:cubicBezTo>
                  <a:cubicBezTo>
                    <a:pt x="8" y="70"/>
                    <a:pt x="8" y="70"/>
                    <a:pt x="8" y="70"/>
                  </a:cubicBezTo>
                  <a:cubicBezTo>
                    <a:pt x="8" y="70"/>
                    <a:pt x="7" y="71"/>
                    <a:pt x="7" y="71"/>
                  </a:cubicBezTo>
                  <a:cubicBezTo>
                    <a:pt x="7" y="71"/>
                    <a:pt x="6" y="71"/>
                    <a:pt x="6" y="70"/>
                  </a:cubicBezTo>
                  <a:cubicBezTo>
                    <a:pt x="5" y="70"/>
                    <a:pt x="5" y="69"/>
                    <a:pt x="5" y="68"/>
                  </a:cubicBezTo>
                  <a:cubicBezTo>
                    <a:pt x="9" y="59"/>
                    <a:pt x="9" y="59"/>
                    <a:pt x="9" y="59"/>
                  </a:cubicBezTo>
                  <a:cubicBezTo>
                    <a:pt x="6" y="59"/>
                    <a:pt x="6" y="59"/>
                    <a:pt x="6" y="59"/>
                  </a:cubicBezTo>
                  <a:cubicBezTo>
                    <a:pt x="3" y="59"/>
                    <a:pt x="0" y="56"/>
                    <a:pt x="0" y="53"/>
                  </a:cubicBezTo>
                  <a:cubicBezTo>
                    <a:pt x="0" y="23"/>
                    <a:pt x="0" y="23"/>
                    <a:pt x="0" y="23"/>
                  </a:cubicBezTo>
                  <a:cubicBezTo>
                    <a:pt x="0" y="19"/>
                    <a:pt x="3" y="17"/>
                    <a:pt x="6" y="17"/>
                  </a:cubicBezTo>
                  <a:cubicBezTo>
                    <a:pt x="26" y="17"/>
                    <a:pt x="26" y="17"/>
                    <a:pt x="26" y="17"/>
                  </a:cubicBezTo>
                  <a:cubicBezTo>
                    <a:pt x="26" y="6"/>
                    <a:pt x="26" y="6"/>
                    <a:pt x="26" y="6"/>
                  </a:cubicBezTo>
                  <a:cubicBezTo>
                    <a:pt x="26" y="3"/>
                    <a:pt x="29" y="0"/>
                    <a:pt x="32" y="0"/>
                  </a:cubicBezTo>
                  <a:cubicBezTo>
                    <a:pt x="69" y="0"/>
                    <a:pt x="69" y="0"/>
                    <a:pt x="69" y="0"/>
                  </a:cubicBezTo>
                  <a:cubicBezTo>
                    <a:pt x="73" y="0"/>
                    <a:pt x="75" y="3"/>
                    <a:pt x="75" y="6"/>
                  </a:cubicBezTo>
                  <a:close/>
                  <a:moveTo>
                    <a:pt x="72" y="36"/>
                  </a:moveTo>
                  <a:cubicBezTo>
                    <a:pt x="72" y="6"/>
                    <a:pt x="72" y="6"/>
                    <a:pt x="72" y="6"/>
                  </a:cubicBezTo>
                  <a:cubicBezTo>
                    <a:pt x="72" y="4"/>
                    <a:pt x="71" y="3"/>
                    <a:pt x="69" y="3"/>
                  </a:cubicBezTo>
                  <a:cubicBezTo>
                    <a:pt x="32" y="3"/>
                    <a:pt x="32" y="3"/>
                    <a:pt x="32" y="3"/>
                  </a:cubicBezTo>
                  <a:cubicBezTo>
                    <a:pt x="31" y="3"/>
                    <a:pt x="29" y="4"/>
                    <a:pt x="29" y="6"/>
                  </a:cubicBezTo>
                  <a:cubicBezTo>
                    <a:pt x="29" y="18"/>
                    <a:pt x="29" y="18"/>
                    <a:pt x="29" y="18"/>
                  </a:cubicBezTo>
                  <a:cubicBezTo>
                    <a:pt x="43" y="18"/>
                    <a:pt x="43" y="18"/>
                    <a:pt x="43" y="18"/>
                  </a:cubicBezTo>
                  <a:cubicBezTo>
                    <a:pt x="46" y="18"/>
                    <a:pt x="48" y="20"/>
                    <a:pt x="48" y="23"/>
                  </a:cubicBezTo>
                  <a:cubicBezTo>
                    <a:pt x="48" y="22"/>
                    <a:pt x="48" y="22"/>
                    <a:pt x="48" y="21"/>
                  </a:cubicBezTo>
                  <a:cubicBezTo>
                    <a:pt x="65" y="21"/>
                    <a:pt x="65" y="21"/>
                    <a:pt x="65" y="21"/>
                  </a:cubicBezTo>
                  <a:cubicBezTo>
                    <a:pt x="65" y="21"/>
                    <a:pt x="66" y="22"/>
                    <a:pt x="66" y="22"/>
                  </a:cubicBezTo>
                  <a:cubicBezTo>
                    <a:pt x="66" y="23"/>
                    <a:pt x="65" y="23"/>
                    <a:pt x="65" y="23"/>
                  </a:cubicBezTo>
                  <a:cubicBezTo>
                    <a:pt x="48" y="23"/>
                    <a:pt x="48" y="23"/>
                    <a:pt x="48" y="23"/>
                  </a:cubicBezTo>
                  <a:cubicBezTo>
                    <a:pt x="48" y="30"/>
                    <a:pt x="48" y="30"/>
                    <a:pt x="48" y="30"/>
                  </a:cubicBezTo>
                  <a:cubicBezTo>
                    <a:pt x="65" y="30"/>
                    <a:pt x="65" y="30"/>
                    <a:pt x="65" y="30"/>
                  </a:cubicBezTo>
                  <a:cubicBezTo>
                    <a:pt x="65" y="30"/>
                    <a:pt x="66" y="31"/>
                    <a:pt x="66" y="31"/>
                  </a:cubicBezTo>
                  <a:cubicBezTo>
                    <a:pt x="66" y="32"/>
                    <a:pt x="65" y="32"/>
                    <a:pt x="65" y="32"/>
                  </a:cubicBezTo>
                  <a:cubicBezTo>
                    <a:pt x="48" y="32"/>
                    <a:pt x="48" y="32"/>
                    <a:pt x="48" y="32"/>
                  </a:cubicBezTo>
                  <a:cubicBezTo>
                    <a:pt x="48" y="39"/>
                    <a:pt x="48" y="39"/>
                    <a:pt x="48" y="39"/>
                  </a:cubicBezTo>
                  <a:cubicBezTo>
                    <a:pt x="55" y="39"/>
                    <a:pt x="55" y="39"/>
                    <a:pt x="55" y="39"/>
                  </a:cubicBezTo>
                  <a:cubicBezTo>
                    <a:pt x="55" y="39"/>
                    <a:pt x="56" y="39"/>
                    <a:pt x="56" y="39"/>
                  </a:cubicBezTo>
                  <a:cubicBezTo>
                    <a:pt x="66" y="48"/>
                    <a:pt x="66" y="48"/>
                    <a:pt x="66" y="48"/>
                  </a:cubicBezTo>
                  <a:cubicBezTo>
                    <a:pt x="63" y="41"/>
                    <a:pt x="63" y="41"/>
                    <a:pt x="63" y="41"/>
                  </a:cubicBezTo>
                  <a:cubicBezTo>
                    <a:pt x="63" y="40"/>
                    <a:pt x="63" y="40"/>
                    <a:pt x="63" y="40"/>
                  </a:cubicBezTo>
                  <a:cubicBezTo>
                    <a:pt x="63" y="39"/>
                    <a:pt x="64" y="39"/>
                    <a:pt x="64" y="39"/>
                  </a:cubicBezTo>
                  <a:cubicBezTo>
                    <a:pt x="69" y="39"/>
                    <a:pt x="69" y="39"/>
                    <a:pt x="69" y="39"/>
                  </a:cubicBezTo>
                  <a:cubicBezTo>
                    <a:pt x="71" y="39"/>
                    <a:pt x="72" y="38"/>
                    <a:pt x="72" y="36"/>
                  </a:cubicBezTo>
                  <a:close/>
                  <a:moveTo>
                    <a:pt x="46" y="53"/>
                  </a:moveTo>
                  <a:cubicBezTo>
                    <a:pt x="46" y="23"/>
                    <a:pt x="46" y="23"/>
                    <a:pt x="46" y="23"/>
                  </a:cubicBezTo>
                  <a:cubicBezTo>
                    <a:pt x="46" y="21"/>
                    <a:pt x="45" y="20"/>
                    <a:pt x="43" y="20"/>
                  </a:cubicBezTo>
                  <a:cubicBezTo>
                    <a:pt x="6" y="20"/>
                    <a:pt x="6" y="20"/>
                    <a:pt x="6" y="20"/>
                  </a:cubicBezTo>
                  <a:cubicBezTo>
                    <a:pt x="4" y="20"/>
                    <a:pt x="3" y="21"/>
                    <a:pt x="3" y="23"/>
                  </a:cubicBezTo>
                  <a:cubicBezTo>
                    <a:pt x="3" y="53"/>
                    <a:pt x="3" y="53"/>
                    <a:pt x="3" y="53"/>
                  </a:cubicBezTo>
                  <a:cubicBezTo>
                    <a:pt x="3" y="55"/>
                    <a:pt x="4" y="56"/>
                    <a:pt x="6" y="56"/>
                  </a:cubicBezTo>
                  <a:cubicBezTo>
                    <a:pt x="12" y="56"/>
                    <a:pt x="12" y="56"/>
                    <a:pt x="12" y="56"/>
                  </a:cubicBezTo>
                  <a:cubicBezTo>
                    <a:pt x="12" y="56"/>
                    <a:pt x="12" y="56"/>
                    <a:pt x="12" y="56"/>
                  </a:cubicBezTo>
                  <a:cubicBezTo>
                    <a:pt x="13" y="57"/>
                    <a:pt x="13" y="57"/>
                    <a:pt x="13" y="57"/>
                  </a:cubicBezTo>
                  <a:cubicBezTo>
                    <a:pt x="9" y="65"/>
                    <a:pt x="9" y="65"/>
                    <a:pt x="9" y="65"/>
                  </a:cubicBezTo>
                  <a:cubicBezTo>
                    <a:pt x="20" y="56"/>
                    <a:pt x="20" y="56"/>
                    <a:pt x="20" y="56"/>
                  </a:cubicBezTo>
                  <a:cubicBezTo>
                    <a:pt x="20" y="56"/>
                    <a:pt x="20" y="56"/>
                    <a:pt x="20" y="56"/>
                  </a:cubicBezTo>
                  <a:cubicBezTo>
                    <a:pt x="43" y="56"/>
                    <a:pt x="43" y="56"/>
                    <a:pt x="43" y="56"/>
                  </a:cubicBezTo>
                  <a:cubicBezTo>
                    <a:pt x="45" y="56"/>
                    <a:pt x="46" y="55"/>
                    <a:pt x="46" y="53"/>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276" name="Freeform 77">
              <a:extLst>
                <a:ext uri="{FF2B5EF4-FFF2-40B4-BE49-F238E27FC236}">
                  <a16:creationId xmlns:a16="http://schemas.microsoft.com/office/drawing/2014/main" id="{53B4D04C-059F-4E18-80DC-134BDC12232C}"/>
                </a:ext>
              </a:extLst>
            </p:cNvPr>
            <p:cNvSpPr>
              <a:spLocks noEditPoints="1"/>
            </p:cNvSpPr>
            <p:nvPr/>
          </p:nvSpPr>
          <p:spPr bwMode="auto">
            <a:xfrm>
              <a:off x="3477443" y="4457560"/>
              <a:ext cx="257175" cy="252412"/>
            </a:xfrm>
            <a:custGeom>
              <a:avLst/>
              <a:gdLst>
                <a:gd name="T0" fmla="*/ 12 w 68"/>
                <a:gd name="T1" fmla="*/ 0 h 67"/>
                <a:gd name="T2" fmla="*/ 0 w 68"/>
                <a:gd name="T3" fmla="*/ 56 h 67"/>
                <a:gd name="T4" fmla="*/ 57 w 68"/>
                <a:gd name="T5" fmla="*/ 67 h 67"/>
                <a:gd name="T6" fmla="*/ 68 w 68"/>
                <a:gd name="T7" fmla="*/ 11 h 67"/>
                <a:gd name="T8" fmla="*/ 65 w 68"/>
                <a:gd name="T9" fmla="*/ 11 h 67"/>
                <a:gd name="T10" fmla="*/ 57 w 68"/>
                <a:gd name="T11" fmla="*/ 64 h 67"/>
                <a:gd name="T12" fmla="*/ 3 w 68"/>
                <a:gd name="T13" fmla="*/ 56 h 67"/>
                <a:gd name="T14" fmla="*/ 12 w 68"/>
                <a:gd name="T15" fmla="*/ 3 h 67"/>
                <a:gd name="T16" fmla="*/ 65 w 68"/>
                <a:gd name="T17" fmla="*/ 11 h 67"/>
                <a:gd name="T18" fmla="*/ 12 w 68"/>
                <a:gd name="T19" fmla="*/ 5 h 67"/>
                <a:gd name="T20" fmla="*/ 6 w 68"/>
                <a:gd name="T21" fmla="*/ 56 h 67"/>
                <a:gd name="T22" fmla="*/ 56 w 68"/>
                <a:gd name="T23" fmla="*/ 62 h 67"/>
                <a:gd name="T24" fmla="*/ 63 w 68"/>
                <a:gd name="T25" fmla="*/ 12 h 67"/>
                <a:gd name="T26" fmla="*/ 61 w 68"/>
                <a:gd name="T27" fmla="*/ 12 h 67"/>
                <a:gd name="T28" fmla="*/ 35 w 68"/>
                <a:gd name="T29" fmla="*/ 33 h 67"/>
                <a:gd name="T30" fmla="*/ 56 w 68"/>
                <a:gd name="T31" fmla="*/ 7 h 67"/>
                <a:gd name="T32" fmla="*/ 12 w 68"/>
                <a:gd name="T33" fmla="*/ 7 h 67"/>
                <a:gd name="T34" fmla="*/ 33 w 68"/>
                <a:gd name="T35" fmla="*/ 33 h 67"/>
                <a:gd name="T36" fmla="*/ 8 w 68"/>
                <a:gd name="T37" fmla="*/ 12 h 67"/>
                <a:gd name="T38" fmla="*/ 8 w 68"/>
                <a:gd name="T39" fmla="*/ 56 h 67"/>
                <a:gd name="T40" fmla="*/ 33 w 68"/>
                <a:gd name="T41" fmla="*/ 35 h 67"/>
                <a:gd name="T42" fmla="*/ 12 w 68"/>
                <a:gd name="T43" fmla="*/ 60 h 67"/>
                <a:gd name="T44" fmla="*/ 56 w 68"/>
                <a:gd name="T45" fmla="*/ 60 h 67"/>
                <a:gd name="T46" fmla="*/ 35 w 68"/>
                <a:gd name="T47" fmla="*/ 35 h 67"/>
                <a:gd name="T48" fmla="*/ 61 w 68"/>
                <a:gd name="T49" fmla="*/ 56 h 67"/>
                <a:gd name="T50" fmla="*/ 12 w 68"/>
                <a:gd name="T51" fmla="*/ 20 h 67"/>
                <a:gd name="T52" fmla="*/ 19 w 68"/>
                <a:gd name="T53" fmla="*/ 19 h 67"/>
                <a:gd name="T54" fmla="*/ 20 w 68"/>
                <a:gd name="T55" fmla="*/ 12 h 67"/>
                <a:gd name="T56" fmla="*/ 21 w 68"/>
                <a:gd name="T57" fmla="*/ 19 h 67"/>
                <a:gd name="T58" fmla="*/ 29 w 68"/>
                <a:gd name="T59" fmla="*/ 20 h 67"/>
                <a:gd name="T60" fmla="*/ 21 w 68"/>
                <a:gd name="T61" fmla="*/ 21 h 67"/>
                <a:gd name="T62" fmla="*/ 20 w 68"/>
                <a:gd name="T63" fmla="*/ 28 h 67"/>
                <a:gd name="T64" fmla="*/ 19 w 68"/>
                <a:gd name="T65" fmla="*/ 21 h 67"/>
                <a:gd name="T66" fmla="*/ 12 w 68"/>
                <a:gd name="T67" fmla="*/ 20 h 67"/>
                <a:gd name="T68" fmla="*/ 26 w 68"/>
                <a:gd name="T69" fmla="*/ 53 h 67"/>
                <a:gd name="T70" fmla="*/ 25 w 68"/>
                <a:gd name="T71" fmla="*/ 53 h 67"/>
                <a:gd name="T72" fmla="*/ 16 w 68"/>
                <a:gd name="T73" fmla="*/ 53 h 67"/>
                <a:gd name="T74" fmla="*/ 15 w 68"/>
                <a:gd name="T75" fmla="*/ 53 h 67"/>
                <a:gd name="T76" fmla="*/ 19 w 68"/>
                <a:gd name="T77" fmla="*/ 47 h 67"/>
                <a:gd name="T78" fmla="*/ 15 w 68"/>
                <a:gd name="T79" fmla="*/ 42 h 67"/>
                <a:gd name="T80" fmla="*/ 20 w 68"/>
                <a:gd name="T81" fmla="*/ 46 h 67"/>
                <a:gd name="T82" fmla="*/ 26 w 68"/>
                <a:gd name="T83" fmla="*/ 42 h 67"/>
                <a:gd name="T84" fmla="*/ 22 w 68"/>
                <a:gd name="T85" fmla="*/ 47 h 67"/>
                <a:gd name="T86" fmla="*/ 40 w 68"/>
                <a:gd name="T87" fmla="*/ 19 h 67"/>
                <a:gd name="T88" fmla="*/ 56 w 68"/>
                <a:gd name="T89" fmla="*/ 18 h 67"/>
                <a:gd name="T90" fmla="*/ 56 w 68"/>
                <a:gd name="T91" fmla="*/ 20 h 67"/>
                <a:gd name="T92" fmla="*/ 40 w 68"/>
                <a:gd name="T93" fmla="*/ 19 h 67"/>
                <a:gd name="T94" fmla="*/ 55 w 68"/>
                <a:gd name="T95" fmla="*/ 45 h 67"/>
                <a:gd name="T96" fmla="*/ 40 w 68"/>
                <a:gd name="T97" fmla="*/ 44 h 67"/>
                <a:gd name="T98" fmla="*/ 55 w 68"/>
                <a:gd name="T99" fmla="*/ 43 h 67"/>
                <a:gd name="T100" fmla="*/ 56 w 68"/>
                <a:gd name="T101" fmla="*/ 50 h 67"/>
                <a:gd name="T102" fmla="*/ 41 w 68"/>
                <a:gd name="T103" fmla="*/ 51 h 67"/>
                <a:gd name="T104" fmla="*/ 41 w 68"/>
                <a:gd name="T105" fmla="*/ 49 h 67"/>
                <a:gd name="T106" fmla="*/ 56 w 68"/>
                <a:gd name="T107" fmla="*/ 50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8" h="67">
                  <a:moveTo>
                    <a:pt x="57" y="0"/>
                  </a:moveTo>
                  <a:cubicBezTo>
                    <a:pt x="12" y="0"/>
                    <a:pt x="12" y="0"/>
                    <a:pt x="12" y="0"/>
                  </a:cubicBezTo>
                  <a:cubicBezTo>
                    <a:pt x="5" y="0"/>
                    <a:pt x="0" y="5"/>
                    <a:pt x="0" y="11"/>
                  </a:cubicBezTo>
                  <a:cubicBezTo>
                    <a:pt x="0" y="56"/>
                    <a:pt x="0" y="56"/>
                    <a:pt x="0" y="56"/>
                  </a:cubicBezTo>
                  <a:cubicBezTo>
                    <a:pt x="0" y="62"/>
                    <a:pt x="5" y="67"/>
                    <a:pt x="12" y="67"/>
                  </a:cubicBezTo>
                  <a:cubicBezTo>
                    <a:pt x="57" y="67"/>
                    <a:pt x="57" y="67"/>
                    <a:pt x="57" y="67"/>
                  </a:cubicBezTo>
                  <a:cubicBezTo>
                    <a:pt x="63" y="67"/>
                    <a:pt x="68" y="62"/>
                    <a:pt x="68" y="56"/>
                  </a:cubicBezTo>
                  <a:cubicBezTo>
                    <a:pt x="68" y="11"/>
                    <a:pt x="68" y="11"/>
                    <a:pt x="68" y="11"/>
                  </a:cubicBezTo>
                  <a:cubicBezTo>
                    <a:pt x="68" y="5"/>
                    <a:pt x="63" y="0"/>
                    <a:pt x="57" y="0"/>
                  </a:cubicBezTo>
                  <a:close/>
                  <a:moveTo>
                    <a:pt x="65" y="11"/>
                  </a:moveTo>
                  <a:cubicBezTo>
                    <a:pt x="65" y="56"/>
                    <a:pt x="65" y="56"/>
                    <a:pt x="65" y="56"/>
                  </a:cubicBezTo>
                  <a:cubicBezTo>
                    <a:pt x="65" y="61"/>
                    <a:pt x="61" y="64"/>
                    <a:pt x="57" y="64"/>
                  </a:cubicBezTo>
                  <a:cubicBezTo>
                    <a:pt x="12" y="64"/>
                    <a:pt x="12" y="64"/>
                    <a:pt x="12" y="64"/>
                  </a:cubicBezTo>
                  <a:cubicBezTo>
                    <a:pt x="7" y="64"/>
                    <a:pt x="3" y="61"/>
                    <a:pt x="3" y="56"/>
                  </a:cubicBezTo>
                  <a:cubicBezTo>
                    <a:pt x="3" y="11"/>
                    <a:pt x="3" y="11"/>
                    <a:pt x="3" y="11"/>
                  </a:cubicBezTo>
                  <a:cubicBezTo>
                    <a:pt x="3" y="7"/>
                    <a:pt x="7" y="3"/>
                    <a:pt x="12" y="3"/>
                  </a:cubicBezTo>
                  <a:cubicBezTo>
                    <a:pt x="57" y="3"/>
                    <a:pt x="57" y="3"/>
                    <a:pt x="57" y="3"/>
                  </a:cubicBezTo>
                  <a:cubicBezTo>
                    <a:pt x="61" y="3"/>
                    <a:pt x="65" y="7"/>
                    <a:pt x="65" y="11"/>
                  </a:cubicBezTo>
                  <a:close/>
                  <a:moveTo>
                    <a:pt x="56" y="5"/>
                  </a:moveTo>
                  <a:cubicBezTo>
                    <a:pt x="12" y="5"/>
                    <a:pt x="12" y="5"/>
                    <a:pt x="12" y="5"/>
                  </a:cubicBezTo>
                  <a:cubicBezTo>
                    <a:pt x="9" y="5"/>
                    <a:pt x="6" y="8"/>
                    <a:pt x="6" y="12"/>
                  </a:cubicBezTo>
                  <a:cubicBezTo>
                    <a:pt x="6" y="56"/>
                    <a:pt x="6" y="56"/>
                    <a:pt x="6" y="56"/>
                  </a:cubicBezTo>
                  <a:cubicBezTo>
                    <a:pt x="6" y="59"/>
                    <a:pt x="9" y="62"/>
                    <a:pt x="12" y="62"/>
                  </a:cubicBezTo>
                  <a:cubicBezTo>
                    <a:pt x="56" y="62"/>
                    <a:pt x="56" y="62"/>
                    <a:pt x="56" y="62"/>
                  </a:cubicBezTo>
                  <a:cubicBezTo>
                    <a:pt x="60" y="62"/>
                    <a:pt x="63" y="59"/>
                    <a:pt x="63" y="56"/>
                  </a:cubicBezTo>
                  <a:cubicBezTo>
                    <a:pt x="63" y="12"/>
                    <a:pt x="63" y="12"/>
                    <a:pt x="63" y="12"/>
                  </a:cubicBezTo>
                  <a:cubicBezTo>
                    <a:pt x="63" y="8"/>
                    <a:pt x="60" y="5"/>
                    <a:pt x="56" y="5"/>
                  </a:cubicBezTo>
                  <a:close/>
                  <a:moveTo>
                    <a:pt x="61" y="12"/>
                  </a:moveTo>
                  <a:cubicBezTo>
                    <a:pt x="61" y="33"/>
                    <a:pt x="61" y="33"/>
                    <a:pt x="61" y="33"/>
                  </a:cubicBezTo>
                  <a:cubicBezTo>
                    <a:pt x="35" y="33"/>
                    <a:pt x="35" y="33"/>
                    <a:pt x="35" y="33"/>
                  </a:cubicBezTo>
                  <a:cubicBezTo>
                    <a:pt x="35" y="7"/>
                    <a:pt x="35" y="7"/>
                    <a:pt x="35" y="7"/>
                  </a:cubicBezTo>
                  <a:cubicBezTo>
                    <a:pt x="56" y="7"/>
                    <a:pt x="56" y="7"/>
                    <a:pt x="56" y="7"/>
                  </a:cubicBezTo>
                  <a:cubicBezTo>
                    <a:pt x="59" y="7"/>
                    <a:pt x="61" y="9"/>
                    <a:pt x="61" y="12"/>
                  </a:cubicBezTo>
                  <a:close/>
                  <a:moveTo>
                    <a:pt x="12" y="7"/>
                  </a:moveTo>
                  <a:cubicBezTo>
                    <a:pt x="33" y="7"/>
                    <a:pt x="33" y="7"/>
                    <a:pt x="33" y="7"/>
                  </a:cubicBezTo>
                  <a:cubicBezTo>
                    <a:pt x="33" y="33"/>
                    <a:pt x="33" y="33"/>
                    <a:pt x="33" y="33"/>
                  </a:cubicBezTo>
                  <a:cubicBezTo>
                    <a:pt x="8" y="33"/>
                    <a:pt x="8" y="33"/>
                    <a:pt x="8" y="33"/>
                  </a:cubicBezTo>
                  <a:cubicBezTo>
                    <a:pt x="8" y="12"/>
                    <a:pt x="8" y="12"/>
                    <a:pt x="8" y="12"/>
                  </a:cubicBezTo>
                  <a:cubicBezTo>
                    <a:pt x="8" y="9"/>
                    <a:pt x="10" y="7"/>
                    <a:pt x="12" y="7"/>
                  </a:cubicBezTo>
                  <a:close/>
                  <a:moveTo>
                    <a:pt x="8" y="56"/>
                  </a:moveTo>
                  <a:cubicBezTo>
                    <a:pt x="8" y="35"/>
                    <a:pt x="8" y="35"/>
                    <a:pt x="8" y="35"/>
                  </a:cubicBezTo>
                  <a:cubicBezTo>
                    <a:pt x="33" y="35"/>
                    <a:pt x="33" y="35"/>
                    <a:pt x="33" y="35"/>
                  </a:cubicBezTo>
                  <a:cubicBezTo>
                    <a:pt x="33" y="60"/>
                    <a:pt x="33" y="60"/>
                    <a:pt x="33" y="60"/>
                  </a:cubicBezTo>
                  <a:cubicBezTo>
                    <a:pt x="12" y="60"/>
                    <a:pt x="12" y="60"/>
                    <a:pt x="12" y="60"/>
                  </a:cubicBezTo>
                  <a:cubicBezTo>
                    <a:pt x="10" y="60"/>
                    <a:pt x="8" y="58"/>
                    <a:pt x="8" y="56"/>
                  </a:cubicBezTo>
                  <a:close/>
                  <a:moveTo>
                    <a:pt x="56" y="60"/>
                  </a:moveTo>
                  <a:cubicBezTo>
                    <a:pt x="35" y="60"/>
                    <a:pt x="35" y="60"/>
                    <a:pt x="35" y="60"/>
                  </a:cubicBezTo>
                  <a:cubicBezTo>
                    <a:pt x="35" y="35"/>
                    <a:pt x="35" y="35"/>
                    <a:pt x="35" y="35"/>
                  </a:cubicBezTo>
                  <a:cubicBezTo>
                    <a:pt x="61" y="35"/>
                    <a:pt x="61" y="35"/>
                    <a:pt x="61" y="35"/>
                  </a:cubicBezTo>
                  <a:cubicBezTo>
                    <a:pt x="61" y="56"/>
                    <a:pt x="61" y="56"/>
                    <a:pt x="61" y="56"/>
                  </a:cubicBezTo>
                  <a:cubicBezTo>
                    <a:pt x="61" y="58"/>
                    <a:pt x="59" y="60"/>
                    <a:pt x="56" y="60"/>
                  </a:cubicBezTo>
                  <a:close/>
                  <a:moveTo>
                    <a:pt x="12" y="20"/>
                  </a:moveTo>
                  <a:cubicBezTo>
                    <a:pt x="12" y="19"/>
                    <a:pt x="13" y="19"/>
                    <a:pt x="13" y="19"/>
                  </a:cubicBezTo>
                  <a:cubicBezTo>
                    <a:pt x="19" y="19"/>
                    <a:pt x="19" y="19"/>
                    <a:pt x="19" y="19"/>
                  </a:cubicBezTo>
                  <a:cubicBezTo>
                    <a:pt x="19" y="13"/>
                    <a:pt x="19" y="13"/>
                    <a:pt x="19" y="13"/>
                  </a:cubicBezTo>
                  <a:cubicBezTo>
                    <a:pt x="19" y="12"/>
                    <a:pt x="20" y="12"/>
                    <a:pt x="20" y="12"/>
                  </a:cubicBezTo>
                  <a:cubicBezTo>
                    <a:pt x="21" y="12"/>
                    <a:pt x="21" y="12"/>
                    <a:pt x="21" y="13"/>
                  </a:cubicBezTo>
                  <a:cubicBezTo>
                    <a:pt x="21" y="19"/>
                    <a:pt x="21" y="19"/>
                    <a:pt x="21" y="19"/>
                  </a:cubicBezTo>
                  <a:cubicBezTo>
                    <a:pt x="28" y="19"/>
                    <a:pt x="28" y="19"/>
                    <a:pt x="28" y="19"/>
                  </a:cubicBezTo>
                  <a:cubicBezTo>
                    <a:pt x="28" y="19"/>
                    <a:pt x="29" y="19"/>
                    <a:pt x="29" y="20"/>
                  </a:cubicBezTo>
                  <a:cubicBezTo>
                    <a:pt x="29" y="20"/>
                    <a:pt x="28" y="21"/>
                    <a:pt x="28" y="21"/>
                  </a:cubicBezTo>
                  <a:cubicBezTo>
                    <a:pt x="21" y="21"/>
                    <a:pt x="21" y="21"/>
                    <a:pt x="21" y="21"/>
                  </a:cubicBezTo>
                  <a:cubicBezTo>
                    <a:pt x="21" y="27"/>
                    <a:pt x="21" y="27"/>
                    <a:pt x="21" y="27"/>
                  </a:cubicBezTo>
                  <a:cubicBezTo>
                    <a:pt x="21" y="27"/>
                    <a:pt x="21" y="28"/>
                    <a:pt x="20" y="28"/>
                  </a:cubicBezTo>
                  <a:cubicBezTo>
                    <a:pt x="20" y="28"/>
                    <a:pt x="19" y="27"/>
                    <a:pt x="19" y="27"/>
                  </a:cubicBezTo>
                  <a:cubicBezTo>
                    <a:pt x="19" y="21"/>
                    <a:pt x="19" y="21"/>
                    <a:pt x="19" y="21"/>
                  </a:cubicBezTo>
                  <a:cubicBezTo>
                    <a:pt x="13" y="21"/>
                    <a:pt x="13" y="21"/>
                    <a:pt x="13" y="21"/>
                  </a:cubicBezTo>
                  <a:cubicBezTo>
                    <a:pt x="13" y="21"/>
                    <a:pt x="12" y="20"/>
                    <a:pt x="12" y="20"/>
                  </a:cubicBezTo>
                  <a:close/>
                  <a:moveTo>
                    <a:pt x="26" y="52"/>
                  </a:moveTo>
                  <a:cubicBezTo>
                    <a:pt x="27" y="52"/>
                    <a:pt x="27" y="53"/>
                    <a:pt x="26" y="53"/>
                  </a:cubicBezTo>
                  <a:cubicBezTo>
                    <a:pt x="26" y="53"/>
                    <a:pt x="26" y="53"/>
                    <a:pt x="25" y="53"/>
                  </a:cubicBezTo>
                  <a:cubicBezTo>
                    <a:pt x="25" y="53"/>
                    <a:pt x="25" y="53"/>
                    <a:pt x="25" y="53"/>
                  </a:cubicBezTo>
                  <a:cubicBezTo>
                    <a:pt x="20" y="49"/>
                    <a:pt x="20" y="49"/>
                    <a:pt x="20" y="49"/>
                  </a:cubicBezTo>
                  <a:cubicBezTo>
                    <a:pt x="16" y="53"/>
                    <a:pt x="16" y="53"/>
                    <a:pt x="16" y="53"/>
                  </a:cubicBezTo>
                  <a:cubicBezTo>
                    <a:pt x="16" y="53"/>
                    <a:pt x="16" y="53"/>
                    <a:pt x="15" y="53"/>
                  </a:cubicBezTo>
                  <a:cubicBezTo>
                    <a:pt x="15" y="53"/>
                    <a:pt x="15" y="53"/>
                    <a:pt x="15" y="53"/>
                  </a:cubicBezTo>
                  <a:cubicBezTo>
                    <a:pt x="14" y="53"/>
                    <a:pt x="14" y="52"/>
                    <a:pt x="15" y="52"/>
                  </a:cubicBezTo>
                  <a:cubicBezTo>
                    <a:pt x="19" y="47"/>
                    <a:pt x="19" y="47"/>
                    <a:pt x="19" y="47"/>
                  </a:cubicBezTo>
                  <a:cubicBezTo>
                    <a:pt x="15" y="43"/>
                    <a:pt x="15" y="43"/>
                    <a:pt x="15" y="43"/>
                  </a:cubicBezTo>
                  <a:cubicBezTo>
                    <a:pt x="14" y="43"/>
                    <a:pt x="14" y="42"/>
                    <a:pt x="15" y="42"/>
                  </a:cubicBezTo>
                  <a:cubicBezTo>
                    <a:pt x="15" y="41"/>
                    <a:pt x="16" y="41"/>
                    <a:pt x="16" y="42"/>
                  </a:cubicBezTo>
                  <a:cubicBezTo>
                    <a:pt x="20" y="46"/>
                    <a:pt x="20" y="46"/>
                    <a:pt x="20" y="46"/>
                  </a:cubicBezTo>
                  <a:cubicBezTo>
                    <a:pt x="25" y="42"/>
                    <a:pt x="25" y="42"/>
                    <a:pt x="25" y="42"/>
                  </a:cubicBezTo>
                  <a:cubicBezTo>
                    <a:pt x="25" y="41"/>
                    <a:pt x="26" y="41"/>
                    <a:pt x="26" y="42"/>
                  </a:cubicBezTo>
                  <a:cubicBezTo>
                    <a:pt x="27" y="42"/>
                    <a:pt x="27" y="43"/>
                    <a:pt x="26" y="43"/>
                  </a:cubicBezTo>
                  <a:cubicBezTo>
                    <a:pt x="22" y="47"/>
                    <a:pt x="22" y="47"/>
                    <a:pt x="22" y="47"/>
                  </a:cubicBezTo>
                  <a:lnTo>
                    <a:pt x="26" y="52"/>
                  </a:lnTo>
                  <a:close/>
                  <a:moveTo>
                    <a:pt x="40" y="19"/>
                  </a:moveTo>
                  <a:cubicBezTo>
                    <a:pt x="40" y="19"/>
                    <a:pt x="41" y="18"/>
                    <a:pt x="41" y="18"/>
                  </a:cubicBezTo>
                  <a:cubicBezTo>
                    <a:pt x="56" y="18"/>
                    <a:pt x="56" y="18"/>
                    <a:pt x="56" y="18"/>
                  </a:cubicBezTo>
                  <a:cubicBezTo>
                    <a:pt x="56" y="18"/>
                    <a:pt x="57" y="19"/>
                    <a:pt x="57" y="19"/>
                  </a:cubicBezTo>
                  <a:cubicBezTo>
                    <a:pt x="57" y="20"/>
                    <a:pt x="56" y="20"/>
                    <a:pt x="56" y="20"/>
                  </a:cubicBezTo>
                  <a:cubicBezTo>
                    <a:pt x="41" y="20"/>
                    <a:pt x="41" y="20"/>
                    <a:pt x="41" y="20"/>
                  </a:cubicBezTo>
                  <a:cubicBezTo>
                    <a:pt x="41" y="20"/>
                    <a:pt x="40" y="20"/>
                    <a:pt x="40" y="19"/>
                  </a:cubicBezTo>
                  <a:close/>
                  <a:moveTo>
                    <a:pt x="56" y="44"/>
                  </a:moveTo>
                  <a:cubicBezTo>
                    <a:pt x="56" y="45"/>
                    <a:pt x="56" y="45"/>
                    <a:pt x="55" y="45"/>
                  </a:cubicBezTo>
                  <a:cubicBezTo>
                    <a:pt x="41" y="45"/>
                    <a:pt x="41" y="45"/>
                    <a:pt x="41" y="45"/>
                  </a:cubicBezTo>
                  <a:cubicBezTo>
                    <a:pt x="41" y="45"/>
                    <a:pt x="40" y="45"/>
                    <a:pt x="40" y="44"/>
                  </a:cubicBezTo>
                  <a:cubicBezTo>
                    <a:pt x="40" y="44"/>
                    <a:pt x="41" y="43"/>
                    <a:pt x="41" y="43"/>
                  </a:cubicBezTo>
                  <a:cubicBezTo>
                    <a:pt x="55" y="43"/>
                    <a:pt x="55" y="43"/>
                    <a:pt x="55" y="43"/>
                  </a:cubicBezTo>
                  <a:cubicBezTo>
                    <a:pt x="56" y="43"/>
                    <a:pt x="56" y="44"/>
                    <a:pt x="56" y="44"/>
                  </a:cubicBezTo>
                  <a:close/>
                  <a:moveTo>
                    <a:pt x="56" y="50"/>
                  </a:moveTo>
                  <a:cubicBezTo>
                    <a:pt x="56" y="51"/>
                    <a:pt x="56" y="51"/>
                    <a:pt x="55" y="51"/>
                  </a:cubicBezTo>
                  <a:cubicBezTo>
                    <a:pt x="41" y="51"/>
                    <a:pt x="41" y="51"/>
                    <a:pt x="41" y="51"/>
                  </a:cubicBezTo>
                  <a:cubicBezTo>
                    <a:pt x="41" y="51"/>
                    <a:pt x="40" y="51"/>
                    <a:pt x="40" y="50"/>
                  </a:cubicBezTo>
                  <a:cubicBezTo>
                    <a:pt x="40" y="50"/>
                    <a:pt x="41" y="49"/>
                    <a:pt x="41" y="49"/>
                  </a:cubicBezTo>
                  <a:cubicBezTo>
                    <a:pt x="55" y="49"/>
                    <a:pt x="55" y="49"/>
                    <a:pt x="55" y="49"/>
                  </a:cubicBezTo>
                  <a:cubicBezTo>
                    <a:pt x="56" y="49"/>
                    <a:pt x="56" y="50"/>
                    <a:pt x="56" y="50"/>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277" name="Freeform 41">
              <a:extLst>
                <a:ext uri="{FF2B5EF4-FFF2-40B4-BE49-F238E27FC236}">
                  <a16:creationId xmlns:a16="http://schemas.microsoft.com/office/drawing/2014/main" id="{D54EC3C0-E22B-49D1-81FC-2D2F06746212}"/>
                </a:ext>
              </a:extLst>
            </p:cNvPr>
            <p:cNvSpPr>
              <a:spLocks noEditPoints="1"/>
            </p:cNvSpPr>
            <p:nvPr/>
          </p:nvSpPr>
          <p:spPr bwMode="auto">
            <a:xfrm>
              <a:off x="7083924" y="1761825"/>
              <a:ext cx="354914" cy="343084"/>
            </a:xfrm>
            <a:custGeom>
              <a:avLst/>
              <a:gdLst>
                <a:gd name="T0" fmla="*/ 12 w 63"/>
                <a:gd name="T1" fmla="*/ 10 h 61"/>
                <a:gd name="T2" fmla="*/ 13 w 63"/>
                <a:gd name="T3" fmla="*/ 10 h 61"/>
                <a:gd name="T4" fmla="*/ 13 w 63"/>
                <a:gd name="T5" fmla="*/ 12 h 61"/>
                <a:gd name="T6" fmla="*/ 13 w 63"/>
                <a:gd name="T7" fmla="*/ 29 h 61"/>
                <a:gd name="T8" fmla="*/ 13 w 63"/>
                <a:gd name="T9" fmla="*/ 31 h 61"/>
                <a:gd name="T10" fmla="*/ 13 w 63"/>
                <a:gd name="T11" fmla="*/ 31 h 61"/>
                <a:gd name="T12" fmla="*/ 12 w 63"/>
                <a:gd name="T13" fmla="*/ 31 h 61"/>
                <a:gd name="T14" fmla="*/ 12 w 63"/>
                <a:gd name="T15" fmla="*/ 10 h 61"/>
                <a:gd name="T16" fmla="*/ 61 w 63"/>
                <a:gd name="T17" fmla="*/ 59 h 61"/>
                <a:gd name="T18" fmla="*/ 56 w 63"/>
                <a:gd name="T19" fmla="*/ 61 h 61"/>
                <a:gd name="T20" fmla="*/ 51 w 63"/>
                <a:gd name="T21" fmla="*/ 59 h 61"/>
                <a:gd name="T22" fmla="*/ 38 w 63"/>
                <a:gd name="T23" fmla="*/ 47 h 61"/>
                <a:gd name="T24" fmla="*/ 36 w 63"/>
                <a:gd name="T25" fmla="*/ 42 h 61"/>
                <a:gd name="T26" fmla="*/ 32 w 63"/>
                <a:gd name="T27" fmla="*/ 38 h 61"/>
                <a:gd name="T28" fmla="*/ 22 w 63"/>
                <a:gd name="T29" fmla="*/ 41 h 61"/>
                <a:gd name="T30" fmla="*/ 8 w 63"/>
                <a:gd name="T31" fmla="*/ 35 h 61"/>
                <a:gd name="T32" fmla="*/ 8 w 63"/>
                <a:gd name="T33" fmla="*/ 6 h 61"/>
                <a:gd name="T34" fmla="*/ 22 w 63"/>
                <a:gd name="T35" fmla="*/ 0 h 61"/>
                <a:gd name="T36" fmla="*/ 36 w 63"/>
                <a:gd name="T37" fmla="*/ 6 h 61"/>
                <a:gd name="T38" fmla="*/ 39 w 63"/>
                <a:gd name="T39" fmla="*/ 31 h 61"/>
                <a:gd name="T40" fmla="*/ 43 w 63"/>
                <a:gd name="T41" fmla="*/ 35 h 61"/>
                <a:gd name="T42" fmla="*/ 48 w 63"/>
                <a:gd name="T43" fmla="*/ 37 h 61"/>
                <a:gd name="T44" fmla="*/ 60 w 63"/>
                <a:gd name="T45" fmla="*/ 49 h 61"/>
                <a:gd name="T46" fmla="*/ 61 w 63"/>
                <a:gd name="T47" fmla="*/ 59 h 61"/>
                <a:gd name="T48" fmla="*/ 10 w 63"/>
                <a:gd name="T49" fmla="*/ 8 h 61"/>
                <a:gd name="T50" fmla="*/ 5 w 63"/>
                <a:gd name="T51" fmla="*/ 21 h 61"/>
                <a:gd name="T52" fmla="*/ 10 w 63"/>
                <a:gd name="T53" fmla="*/ 33 h 61"/>
                <a:gd name="T54" fmla="*/ 22 w 63"/>
                <a:gd name="T55" fmla="*/ 38 h 61"/>
                <a:gd name="T56" fmla="*/ 34 w 63"/>
                <a:gd name="T57" fmla="*/ 33 h 61"/>
                <a:gd name="T58" fmla="*/ 39 w 63"/>
                <a:gd name="T59" fmla="*/ 21 h 61"/>
                <a:gd name="T60" fmla="*/ 34 w 63"/>
                <a:gd name="T61" fmla="*/ 8 h 61"/>
                <a:gd name="T62" fmla="*/ 22 w 63"/>
                <a:gd name="T63" fmla="*/ 3 h 61"/>
                <a:gd name="T64" fmla="*/ 10 w 63"/>
                <a:gd name="T65" fmla="*/ 8 h 61"/>
                <a:gd name="T66" fmla="*/ 36 w 63"/>
                <a:gd name="T67" fmla="*/ 34 h 61"/>
                <a:gd name="T68" fmla="*/ 34 w 63"/>
                <a:gd name="T69" fmla="*/ 35 h 61"/>
                <a:gd name="T70" fmla="*/ 38 w 63"/>
                <a:gd name="T71" fmla="*/ 39 h 61"/>
                <a:gd name="T72" fmla="*/ 39 w 63"/>
                <a:gd name="T73" fmla="*/ 37 h 61"/>
                <a:gd name="T74" fmla="*/ 40 w 63"/>
                <a:gd name="T75" fmla="*/ 36 h 61"/>
                <a:gd name="T76" fmla="*/ 37 w 63"/>
                <a:gd name="T77" fmla="*/ 33 h 61"/>
                <a:gd name="T78" fmla="*/ 36 w 63"/>
                <a:gd name="T79" fmla="*/ 34 h 61"/>
                <a:gd name="T80" fmla="*/ 41 w 63"/>
                <a:gd name="T81" fmla="*/ 44 h 61"/>
                <a:gd name="T82" fmla="*/ 53 w 63"/>
                <a:gd name="T83" fmla="*/ 57 h 61"/>
                <a:gd name="T84" fmla="*/ 58 w 63"/>
                <a:gd name="T85" fmla="*/ 57 h 61"/>
                <a:gd name="T86" fmla="*/ 60 w 63"/>
                <a:gd name="T87" fmla="*/ 54 h 61"/>
                <a:gd name="T88" fmla="*/ 58 w 63"/>
                <a:gd name="T89" fmla="*/ 51 h 61"/>
                <a:gd name="T90" fmla="*/ 46 w 63"/>
                <a:gd name="T91" fmla="*/ 39 h 61"/>
                <a:gd name="T92" fmla="*/ 43 w 63"/>
                <a:gd name="T93" fmla="*/ 38 h 61"/>
                <a:gd name="T94" fmla="*/ 42 w 63"/>
                <a:gd name="T95" fmla="*/ 38 h 61"/>
                <a:gd name="T96" fmla="*/ 41 w 63"/>
                <a:gd name="T97" fmla="*/ 38 h 61"/>
                <a:gd name="T98" fmla="*/ 40 w 63"/>
                <a:gd name="T99" fmla="*/ 39 h 61"/>
                <a:gd name="T100" fmla="*/ 40 w 63"/>
                <a:gd name="T101" fmla="*/ 40 h 61"/>
                <a:gd name="T102" fmla="*/ 39 w 63"/>
                <a:gd name="T103" fmla="*/ 40 h 61"/>
                <a:gd name="T104" fmla="*/ 41 w 63"/>
                <a:gd name="T105" fmla="*/ 44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3" h="61">
                  <a:moveTo>
                    <a:pt x="12" y="10"/>
                  </a:moveTo>
                  <a:cubicBezTo>
                    <a:pt x="12" y="10"/>
                    <a:pt x="13" y="10"/>
                    <a:pt x="13" y="10"/>
                  </a:cubicBezTo>
                  <a:cubicBezTo>
                    <a:pt x="14" y="11"/>
                    <a:pt x="14" y="11"/>
                    <a:pt x="13" y="12"/>
                  </a:cubicBezTo>
                  <a:cubicBezTo>
                    <a:pt x="8" y="17"/>
                    <a:pt x="8" y="24"/>
                    <a:pt x="13" y="29"/>
                  </a:cubicBezTo>
                  <a:cubicBezTo>
                    <a:pt x="14" y="30"/>
                    <a:pt x="14" y="30"/>
                    <a:pt x="13" y="31"/>
                  </a:cubicBezTo>
                  <a:cubicBezTo>
                    <a:pt x="13" y="31"/>
                    <a:pt x="13" y="31"/>
                    <a:pt x="13" y="31"/>
                  </a:cubicBezTo>
                  <a:cubicBezTo>
                    <a:pt x="12" y="31"/>
                    <a:pt x="12" y="31"/>
                    <a:pt x="12" y="31"/>
                  </a:cubicBezTo>
                  <a:cubicBezTo>
                    <a:pt x="6" y="25"/>
                    <a:pt x="6" y="16"/>
                    <a:pt x="12" y="10"/>
                  </a:cubicBezTo>
                  <a:close/>
                  <a:moveTo>
                    <a:pt x="61" y="59"/>
                  </a:moveTo>
                  <a:cubicBezTo>
                    <a:pt x="59" y="60"/>
                    <a:pt x="58" y="61"/>
                    <a:pt x="56" y="61"/>
                  </a:cubicBezTo>
                  <a:cubicBezTo>
                    <a:pt x="54" y="61"/>
                    <a:pt x="52" y="60"/>
                    <a:pt x="51" y="59"/>
                  </a:cubicBezTo>
                  <a:cubicBezTo>
                    <a:pt x="38" y="47"/>
                    <a:pt x="38" y="47"/>
                    <a:pt x="38" y="47"/>
                  </a:cubicBezTo>
                  <a:cubicBezTo>
                    <a:pt x="37" y="45"/>
                    <a:pt x="36" y="43"/>
                    <a:pt x="36" y="42"/>
                  </a:cubicBezTo>
                  <a:cubicBezTo>
                    <a:pt x="32" y="38"/>
                    <a:pt x="32" y="38"/>
                    <a:pt x="32" y="38"/>
                  </a:cubicBezTo>
                  <a:cubicBezTo>
                    <a:pt x="29" y="40"/>
                    <a:pt x="26" y="41"/>
                    <a:pt x="22" y="41"/>
                  </a:cubicBezTo>
                  <a:cubicBezTo>
                    <a:pt x="17" y="41"/>
                    <a:pt x="12" y="38"/>
                    <a:pt x="8" y="35"/>
                  </a:cubicBezTo>
                  <a:cubicBezTo>
                    <a:pt x="0" y="27"/>
                    <a:pt x="0" y="14"/>
                    <a:pt x="8" y="6"/>
                  </a:cubicBezTo>
                  <a:cubicBezTo>
                    <a:pt x="12" y="3"/>
                    <a:pt x="17" y="0"/>
                    <a:pt x="22" y="0"/>
                  </a:cubicBezTo>
                  <a:cubicBezTo>
                    <a:pt x="28" y="0"/>
                    <a:pt x="33" y="3"/>
                    <a:pt x="36" y="6"/>
                  </a:cubicBezTo>
                  <a:cubicBezTo>
                    <a:pt x="43" y="13"/>
                    <a:pt x="44" y="23"/>
                    <a:pt x="39" y="31"/>
                  </a:cubicBezTo>
                  <a:cubicBezTo>
                    <a:pt x="43" y="35"/>
                    <a:pt x="43" y="35"/>
                    <a:pt x="43" y="35"/>
                  </a:cubicBezTo>
                  <a:cubicBezTo>
                    <a:pt x="45" y="35"/>
                    <a:pt x="47" y="35"/>
                    <a:pt x="48" y="37"/>
                  </a:cubicBezTo>
                  <a:cubicBezTo>
                    <a:pt x="60" y="49"/>
                    <a:pt x="60" y="49"/>
                    <a:pt x="60" y="49"/>
                  </a:cubicBezTo>
                  <a:cubicBezTo>
                    <a:pt x="63" y="52"/>
                    <a:pt x="63" y="56"/>
                    <a:pt x="61" y="59"/>
                  </a:cubicBezTo>
                  <a:close/>
                  <a:moveTo>
                    <a:pt x="10" y="8"/>
                  </a:moveTo>
                  <a:cubicBezTo>
                    <a:pt x="7" y="12"/>
                    <a:pt x="5" y="16"/>
                    <a:pt x="5" y="21"/>
                  </a:cubicBezTo>
                  <a:cubicBezTo>
                    <a:pt x="5" y="25"/>
                    <a:pt x="7" y="29"/>
                    <a:pt x="10" y="33"/>
                  </a:cubicBezTo>
                  <a:cubicBezTo>
                    <a:pt x="13" y="36"/>
                    <a:pt x="18" y="38"/>
                    <a:pt x="22" y="38"/>
                  </a:cubicBezTo>
                  <a:cubicBezTo>
                    <a:pt x="27" y="38"/>
                    <a:pt x="31" y="36"/>
                    <a:pt x="34" y="33"/>
                  </a:cubicBezTo>
                  <a:cubicBezTo>
                    <a:pt x="37" y="29"/>
                    <a:pt x="39" y="25"/>
                    <a:pt x="39" y="21"/>
                  </a:cubicBezTo>
                  <a:cubicBezTo>
                    <a:pt x="39" y="16"/>
                    <a:pt x="37" y="12"/>
                    <a:pt x="34" y="8"/>
                  </a:cubicBezTo>
                  <a:cubicBezTo>
                    <a:pt x="31" y="5"/>
                    <a:pt x="27" y="3"/>
                    <a:pt x="22" y="3"/>
                  </a:cubicBezTo>
                  <a:cubicBezTo>
                    <a:pt x="18" y="3"/>
                    <a:pt x="13" y="5"/>
                    <a:pt x="10" y="8"/>
                  </a:cubicBezTo>
                  <a:close/>
                  <a:moveTo>
                    <a:pt x="36" y="34"/>
                  </a:moveTo>
                  <a:cubicBezTo>
                    <a:pt x="35" y="34"/>
                    <a:pt x="35" y="35"/>
                    <a:pt x="34" y="35"/>
                  </a:cubicBezTo>
                  <a:cubicBezTo>
                    <a:pt x="38" y="39"/>
                    <a:pt x="38" y="39"/>
                    <a:pt x="38" y="39"/>
                  </a:cubicBezTo>
                  <a:cubicBezTo>
                    <a:pt x="38" y="38"/>
                    <a:pt x="38" y="38"/>
                    <a:pt x="39" y="37"/>
                  </a:cubicBezTo>
                  <a:cubicBezTo>
                    <a:pt x="39" y="37"/>
                    <a:pt x="40" y="36"/>
                    <a:pt x="40" y="36"/>
                  </a:cubicBezTo>
                  <a:cubicBezTo>
                    <a:pt x="37" y="33"/>
                    <a:pt x="37" y="33"/>
                    <a:pt x="37" y="33"/>
                  </a:cubicBezTo>
                  <a:cubicBezTo>
                    <a:pt x="36" y="33"/>
                    <a:pt x="36" y="34"/>
                    <a:pt x="36" y="34"/>
                  </a:cubicBezTo>
                  <a:close/>
                  <a:moveTo>
                    <a:pt x="41" y="44"/>
                  </a:moveTo>
                  <a:cubicBezTo>
                    <a:pt x="53" y="57"/>
                    <a:pt x="53" y="57"/>
                    <a:pt x="53" y="57"/>
                  </a:cubicBezTo>
                  <a:cubicBezTo>
                    <a:pt x="54" y="58"/>
                    <a:pt x="57" y="58"/>
                    <a:pt x="58" y="57"/>
                  </a:cubicBezTo>
                  <a:cubicBezTo>
                    <a:pt x="59" y="56"/>
                    <a:pt x="60" y="55"/>
                    <a:pt x="60" y="54"/>
                  </a:cubicBezTo>
                  <a:cubicBezTo>
                    <a:pt x="60" y="53"/>
                    <a:pt x="59" y="52"/>
                    <a:pt x="58" y="51"/>
                  </a:cubicBezTo>
                  <a:cubicBezTo>
                    <a:pt x="46" y="39"/>
                    <a:pt x="46" y="39"/>
                    <a:pt x="46" y="39"/>
                  </a:cubicBezTo>
                  <a:cubicBezTo>
                    <a:pt x="45" y="38"/>
                    <a:pt x="44" y="38"/>
                    <a:pt x="43" y="38"/>
                  </a:cubicBezTo>
                  <a:cubicBezTo>
                    <a:pt x="43" y="38"/>
                    <a:pt x="42" y="38"/>
                    <a:pt x="42" y="38"/>
                  </a:cubicBezTo>
                  <a:cubicBezTo>
                    <a:pt x="42" y="38"/>
                    <a:pt x="42" y="38"/>
                    <a:pt x="41" y="38"/>
                  </a:cubicBezTo>
                  <a:cubicBezTo>
                    <a:pt x="41" y="38"/>
                    <a:pt x="41" y="38"/>
                    <a:pt x="40" y="39"/>
                  </a:cubicBezTo>
                  <a:cubicBezTo>
                    <a:pt x="40" y="39"/>
                    <a:pt x="40" y="39"/>
                    <a:pt x="40" y="40"/>
                  </a:cubicBezTo>
                  <a:cubicBezTo>
                    <a:pt x="39" y="40"/>
                    <a:pt x="39" y="40"/>
                    <a:pt x="39" y="40"/>
                  </a:cubicBezTo>
                  <a:cubicBezTo>
                    <a:pt x="39" y="42"/>
                    <a:pt x="39" y="43"/>
                    <a:pt x="41" y="44"/>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278" name="Freeform 79">
              <a:extLst>
                <a:ext uri="{FF2B5EF4-FFF2-40B4-BE49-F238E27FC236}">
                  <a16:creationId xmlns:a16="http://schemas.microsoft.com/office/drawing/2014/main" id="{7FC8A621-45EF-4253-9B4D-70A854774117}"/>
                </a:ext>
              </a:extLst>
            </p:cNvPr>
            <p:cNvSpPr>
              <a:spLocks noEditPoints="1"/>
            </p:cNvSpPr>
            <p:nvPr/>
          </p:nvSpPr>
          <p:spPr bwMode="auto">
            <a:xfrm>
              <a:off x="7231205" y="6105313"/>
              <a:ext cx="454390" cy="454388"/>
            </a:xfrm>
            <a:custGeom>
              <a:avLst/>
              <a:gdLst>
                <a:gd name="T0" fmla="*/ 45 w 62"/>
                <a:gd name="T1" fmla="*/ 4 h 62"/>
                <a:gd name="T2" fmla="*/ 45 w 62"/>
                <a:gd name="T3" fmla="*/ 9 h 62"/>
                <a:gd name="T4" fmla="*/ 17 w 62"/>
                <a:gd name="T5" fmla="*/ 52 h 62"/>
                <a:gd name="T6" fmla="*/ 16 w 62"/>
                <a:gd name="T7" fmla="*/ 58 h 62"/>
                <a:gd name="T8" fmla="*/ 19 w 62"/>
                <a:gd name="T9" fmla="*/ 52 h 62"/>
                <a:gd name="T10" fmla="*/ 54 w 62"/>
                <a:gd name="T11" fmla="*/ 19 h 62"/>
                <a:gd name="T12" fmla="*/ 56 w 62"/>
                <a:gd name="T13" fmla="*/ 15 h 62"/>
                <a:gd name="T14" fmla="*/ 53 w 62"/>
                <a:gd name="T15" fmla="*/ 19 h 62"/>
                <a:gd name="T16" fmla="*/ 4 w 62"/>
                <a:gd name="T17" fmla="*/ 46 h 62"/>
                <a:gd name="T18" fmla="*/ 9 w 62"/>
                <a:gd name="T19" fmla="*/ 44 h 62"/>
                <a:gd name="T20" fmla="*/ 61 w 62"/>
                <a:gd name="T21" fmla="*/ 30 h 62"/>
                <a:gd name="T22" fmla="*/ 56 w 62"/>
                <a:gd name="T23" fmla="*/ 32 h 62"/>
                <a:gd name="T24" fmla="*/ 61 w 62"/>
                <a:gd name="T25" fmla="*/ 30 h 62"/>
                <a:gd name="T26" fmla="*/ 1 w 62"/>
                <a:gd name="T27" fmla="*/ 30 h 62"/>
                <a:gd name="T28" fmla="*/ 5 w 62"/>
                <a:gd name="T29" fmla="*/ 32 h 62"/>
                <a:gd name="T30" fmla="*/ 52 w 62"/>
                <a:gd name="T31" fmla="*/ 43 h 62"/>
                <a:gd name="T32" fmla="*/ 57 w 62"/>
                <a:gd name="T33" fmla="*/ 47 h 62"/>
                <a:gd name="T34" fmla="*/ 54 w 62"/>
                <a:gd name="T35" fmla="*/ 43 h 62"/>
                <a:gd name="T36" fmla="*/ 10 w 62"/>
                <a:gd name="T37" fmla="*/ 18 h 62"/>
                <a:gd name="T38" fmla="*/ 4 w 62"/>
                <a:gd name="T39" fmla="*/ 15 h 62"/>
                <a:gd name="T40" fmla="*/ 45 w 62"/>
                <a:gd name="T41" fmla="*/ 52 h 62"/>
                <a:gd name="T42" fmla="*/ 45 w 62"/>
                <a:gd name="T43" fmla="*/ 57 h 62"/>
                <a:gd name="T44" fmla="*/ 47 w 62"/>
                <a:gd name="T45" fmla="*/ 56 h 62"/>
                <a:gd name="T46" fmla="*/ 30 w 62"/>
                <a:gd name="T47" fmla="*/ 56 h 62"/>
                <a:gd name="T48" fmla="*/ 32 w 62"/>
                <a:gd name="T49" fmla="*/ 61 h 62"/>
                <a:gd name="T50" fmla="*/ 17 w 62"/>
                <a:gd name="T51" fmla="*/ 9 h 62"/>
                <a:gd name="T52" fmla="*/ 19 w 62"/>
                <a:gd name="T53" fmla="*/ 8 h 62"/>
                <a:gd name="T54" fmla="*/ 15 w 62"/>
                <a:gd name="T55" fmla="*/ 5 h 62"/>
                <a:gd name="T56" fmla="*/ 32 w 62"/>
                <a:gd name="T57" fmla="*/ 5 h 62"/>
                <a:gd name="T58" fmla="*/ 30 w 62"/>
                <a:gd name="T59" fmla="*/ 1 h 62"/>
                <a:gd name="T60" fmla="*/ 53 w 62"/>
                <a:gd name="T61" fmla="*/ 30 h 62"/>
                <a:gd name="T62" fmla="*/ 29 w 62"/>
                <a:gd name="T63" fmla="*/ 53 h 62"/>
                <a:gd name="T64" fmla="*/ 14 w 62"/>
                <a:gd name="T65" fmla="*/ 19 h 62"/>
                <a:gd name="T66" fmla="*/ 48 w 62"/>
                <a:gd name="T67" fmla="*/ 19 h 62"/>
                <a:gd name="T68" fmla="*/ 46 w 62"/>
                <a:gd name="T69" fmla="*/ 22 h 62"/>
                <a:gd name="T70" fmla="*/ 46 w 62"/>
                <a:gd name="T71" fmla="*/ 22 h 62"/>
                <a:gd name="T72" fmla="*/ 39 w 62"/>
                <a:gd name="T73" fmla="*/ 27 h 62"/>
                <a:gd name="T74" fmla="*/ 31 w 62"/>
                <a:gd name="T75" fmla="*/ 48 h 62"/>
                <a:gd name="T76" fmla="*/ 36 w 62"/>
                <a:gd name="T77" fmla="*/ 27 h 62"/>
                <a:gd name="T78" fmla="*/ 36 w 62"/>
                <a:gd name="T79" fmla="*/ 27 h 62"/>
                <a:gd name="T80" fmla="*/ 23 w 62"/>
                <a:gd name="T81" fmla="*/ 27 h 62"/>
                <a:gd name="T82" fmla="*/ 21 w 62"/>
                <a:gd name="T83" fmla="*/ 27 h 62"/>
                <a:gd name="T84" fmla="*/ 28 w 62"/>
                <a:gd name="T85" fmla="*/ 47 h 62"/>
                <a:gd name="T86" fmla="*/ 28 w 62"/>
                <a:gd name="T87" fmla="*/ 47 h 62"/>
                <a:gd name="T88" fmla="*/ 39 w 62"/>
                <a:gd name="T89" fmla="*/ 29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62" h="62">
                  <a:moveTo>
                    <a:pt x="43" y="9"/>
                  </a:moveTo>
                  <a:cubicBezTo>
                    <a:pt x="43" y="9"/>
                    <a:pt x="43" y="9"/>
                    <a:pt x="43" y="8"/>
                  </a:cubicBezTo>
                  <a:cubicBezTo>
                    <a:pt x="45" y="4"/>
                    <a:pt x="45" y="4"/>
                    <a:pt x="45" y="4"/>
                  </a:cubicBezTo>
                  <a:cubicBezTo>
                    <a:pt x="45" y="4"/>
                    <a:pt x="46" y="4"/>
                    <a:pt x="46" y="4"/>
                  </a:cubicBezTo>
                  <a:cubicBezTo>
                    <a:pt x="47" y="4"/>
                    <a:pt x="47" y="5"/>
                    <a:pt x="47" y="5"/>
                  </a:cubicBezTo>
                  <a:cubicBezTo>
                    <a:pt x="45" y="9"/>
                    <a:pt x="45" y="9"/>
                    <a:pt x="45" y="9"/>
                  </a:cubicBezTo>
                  <a:cubicBezTo>
                    <a:pt x="44" y="9"/>
                    <a:pt x="44" y="10"/>
                    <a:pt x="44" y="10"/>
                  </a:cubicBezTo>
                  <a:cubicBezTo>
                    <a:pt x="43" y="10"/>
                    <a:pt x="43" y="9"/>
                    <a:pt x="43" y="9"/>
                  </a:cubicBezTo>
                  <a:close/>
                  <a:moveTo>
                    <a:pt x="17" y="52"/>
                  </a:moveTo>
                  <a:cubicBezTo>
                    <a:pt x="15" y="56"/>
                    <a:pt x="15" y="56"/>
                    <a:pt x="15" y="56"/>
                  </a:cubicBezTo>
                  <a:cubicBezTo>
                    <a:pt x="15" y="57"/>
                    <a:pt x="15" y="57"/>
                    <a:pt x="15" y="58"/>
                  </a:cubicBezTo>
                  <a:cubicBezTo>
                    <a:pt x="16" y="58"/>
                    <a:pt x="16" y="58"/>
                    <a:pt x="16" y="58"/>
                  </a:cubicBezTo>
                  <a:cubicBezTo>
                    <a:pt x="16" y="58"/>
                    <a:pt x="17" y="57"/>
                    <a:pt x="17" y="57"/>
                  </a:cubicBezTo>
                  <a:cubicBezTo>
                    <a:pt x="19" y="53"/>
                    <a:pt x="19" y="53"/>
                    <a:pt x="19" y="53"/>
                  </a:cubicBezTo>
                  <a:cubicBezTo>
                    <a:pt x="19" y="53"/>
                    <a:pt x="19" y="52"/>
                    <a:pt x="19" y="52"/>
                  </a:cubicBezTo>
                  <a:cubicBezTo>
                    <a:pt x="18" y="52"/>
                    <a:pt x="18" y="52"/>
                    <a:pt x="17" y="52"/>
                  </a:cubicBezTo>
                  <a:close/>
                  <a:moveTo>
                    <a:pt x="53" y="19"/>
                  </a:moveTo>
                  <a:cubicBezTo>
                    <a:pt x="53" y="19"/>
                    <a:pt x="53" y="19"/>
                    <a:pt x="54" y="19"/>
                  </a:cubicBezTo>
                  <a:cubicBezTo>
                    <a:pt x="57" y="17"/>
                    <a:pt x="57" y="17"/>
                    <a:pt x="57" y="17"/>
                  </a:cubicBezTo>
                  <a:cubicBezTo>
                    <a:pt x="58" y="16"/>
                    <a:pt x="58" y="16"/>
                    <a:pt x="58" y="15"/>
                  </a:cubicBezTo>
                  <a:cubicBezTo>
                    <a:pt x="57" y="15"/>
                    <a:pt x="57" y="14"/>
                    <a:pt x="56" y="15"/>
                  </a:cubicBezTo>
                  <a:cubicBezTo>
                    <a:pt x="53" y="17"/>
                    <a:pt x="53" y="17"/>
                    <a:pt x="53" y="17"/>
                  </a:cubicBezTo>
                  <a:cubicBezTo>
                    <a:pt x="52" y="17"/>
                    <a:pt x="52" y="18"/>
                    <a:pt x="52" y="18"/>
                  </a:cubicBezTo>
                  <a:cubicBezTo>
                    <a:pt x="52" y="19"/>
                    <a:pt x="53" y="19"/>
                    <a:pt x="53" y="19"/>
                  </a:cubicBezTo>
                  <a:close/>
                  <a:moveTo>
                    <a:pt x="8" y="43"/>
                  </a:moveTo>
                  <a:cubicBezTo>
                    <a:pt x="4" y="45"/>
                    <a:pt x="4" y="45"/>
                    <a:pt x="4" y="45"/>
                  </a:cubicBezTo>
                  <a:cubicBezTo>
                    <a:pt x="4" y="45"/>
                    <a:pt x="4" y="46"/>
                    <a:pt x="4" y="46"/>
                  </a:cubicBezTo>
                  <a:cubicBezTo>
                    <a:pt x="4" y="46"/>
                    <a:pt x="5" y="47"/>
                    <a:pt x="5" y="47"/>
                  </a:cubicBezTo>
                  <a:cubicBezTo>
                    <a:pt x="5" y="47"/>
                    <a:pt x="5" y="47"/>
                    <a:pt x="5" y="47"/>
                  </a:cubicBezTo>
                  <a:cubicBezTo>
                    <a:pt x="9" y="44"/>
                    <a:pt x="9" y="44"/>
                    <a:pt x="9" y="44"/>
                  </a:cubicBezTo>
                  <a:cubicBezTo>
                    <a:pt x="10" y="44"/>
                    <a:pt x="10" y="43"/>
                    <a:pt x="10" y="43"/>
                  </a:cubicBezTo>
                  <a:cubicBezTo>
                    <a:pt x="9" y="42"/>
                    <a:pt x="9" y="42"/>
                    <a:pt x="8" y="43"/>
                  </a:cubicBezTo>
                  <a:close/>
                  <a:moveTo>
                    <a:pt x="61" y="30"/>
                  </a:moveTo>
                  <a:cubicBezTo>
                    <a:pt x="56" y="30"/>
                    <a:pt x="56" y="30"/>
                    <a:pt x="56" y="30"/>
                  </a:cubicBezTo>
                  <a:cubicBezTo>
                    <a:pt x="56" y="30"/>
                    <a:pt x="55" y="30"/>
                    <a:pt x="55" y="31"/>
                  </a:cubicBezTo>
                  <a:cubicBezTo>
                    <a:pt x="55" y="31"/>
                    <a:pt x="56" y="32"/>
                    <a:pt x="56" y="32"/>
                  </a:cubicBezTo>
                  <a:cubicBezTo>
                    <a:pt x="61" y="32"/>
                    <a:pt x="61" y="32"/>
                    <a:pt x="61" y="32"/>
                  </a:cubicBezTo>
                  <a:cubicBezTo>
                    <a:pt x="61" y="32"/>
                    <a:pt x="62" y="31"/>
                    <a:pt x="62" y="31"/>
                  </a:cubicBezTo>
                  <a:cubicBezTo>
                    <a:pt x="62" y="30"/>
                    <a:pt x="61" y="30"/>
                    <a:pt x="61" y="30"/>
                  </a:cubicBezTo>
                  <a:close/>
                  <a:moveTo>
                    <a:pt x="6" y="31"/>
                  </a:moveTo>
                  <a:cubicBezTo>
                    <a:pt x="6" y="30"/>
                    <a:pt x="6" y="30"/>
                    <a:pt x="5" y="30"/>
                  </a:cubicBezTo>
                  <a:cubicBezTo>
                    <a:pt x="1" y="30"/>
                    <a:pt x="1" y="30"/>
                    <a:pt x="1" y="30"/>
                  </a:cubicBezTo>
                  <a:cubicBezTo>
                    <a:pt x="0" y="30"/>
                    <a:pt x="0" y="30"/>
                    <a:pt x="0" y="31"/>
                  </a:cubicBezTo>
                  <a:cubicBezTo>
                    <a:pt x="0" y="31"/>
                    <a:pt x="0" y="32"/>
                    <a:pt x="1" y="32"/>
                  </a:cubicBezTo>
                  <a:cubicBezTo>
                    <a:pt x="5" y="32"/>
                    <a:pt x="5" y="32"/>
                    <a:pt x="5" y="32"/>
                  </a:cubicBezTo>
                  <a:cubicBezTo>
                    <a:pt x="6" y="32"/>
                    <a:pt x="6" y="31"/>
                    <a:pt x="6" y="31"/>
                  </a:cubicBezTo>
                  <a:close/>
                  <a:moveTo>
                    <a:pt x="54" y="43"/>
                  </a:moveTo>
                  <a:cubicBezTo>
                    <a:pt x="53" y="42"/>
                    <a:pt x="52" y="42"/>
                    <a:pt x="52" y="43"/>
                  </a:cubicBezTo>
                  <a:cubicBezTo>
                    <a:pt x="52" y="43"/>
                    <a:pt x="52" y="44"/>
                    <a:pt x="53" y="44"/>
                  </a:cubicBezTo>
                  <a:cubicBezTo>
                    <a:pt x="56" y="47"/>
                    <a:pt x="56" y="47"/>
                    <a:pt x="56" y="47"/>
                  </a:cubicBezTo>
                  <a:cubicBezTo>
                    <a:pt x="57" y="47"/>
                    <a:pt x="57" y="47"/>
                    <a:pt x="57" y="47"/>
                  </a:cubicBezTo>
                  <a:cubicBezTo>
                    <a:pt x="57" y="47"/>
                    <a:pt x="58" y="46"/>
                    <a:pt x="58" y="46"/>
                  </a:cubicBezTo>
                  <a:cubicBezTo>
                    <a:pt x="58" y="46"/>
                    <a:pt x="58" y="45"/>
                    <a:pt x="57" y="45"/>
                  </a:cubicBezTo>
                  <a:lnTo>
                    <a:pt x="54" y="43"/>
                  </a:lnTo>
                  <a:close/>
                  <a:moveTo>
                    <a:pt x="8" y="19"/>
                  </a:moveTo>
                  <a:cubicBezTo>
                    <a:pt x="8" y="19"/>
                    <a:pt x="9" y="19"/>
                    <a:pt x="9" y="19"/>
                  </a:cubicBezTo>
                  <a:cubicBezTo>
                    <a:pt x="9" y="19"/>
                    <a:pt x="9" y="19"/>
                    <a:pt x="10" y="18"/>
                  </a:cubicBezTo>
                  <a:cubicBezTo>
                    <a:pt x="10" y="18"/>
                    <a:pt x="10" y="17"/>
                    <a:pt x="9" y="17"/>
                  </a:cubicBezTo>
                  <a:cubicBezTo>
                    <a:pt x="5" y="15"/>
                    <a:pt x="5" y="15"/>
                    <a:pt x="5" y="15"/>
                  </a:cubicBezTo>
                  <a:cubicBezTo>
                    <a:pt x="5" y="14"/>
                    <a:pt x="4" y="15"/>
                    <a:pt x="4" y="15"/>
                  </a:cubicBezTo>
                  <a:cubicBezTo>
                    <a:pt x="4" y="16"/>
                    <a:pt x="4" y="16"/>
                    <a:pt x="4" y="17"/>
                  </a:cubicBezTo>
                  <a:lnTo>
                    <a:pt x="8" y="19"/>
                  </a:lnTo>
                  <a:close/>
                  <a:moveTo>
                    <a:pt x="45" y="52"/>
                  </a:moveTo>
                  <a:cubicBezTo>
                    <a:pt x="44" y="52"/>
                    <a:pt x="44" y="52"/>
                    <a:pt x="43" y="52"/>
                  </a:cubicBezTo>
                  <a:cubicBezTo>
                    <a:pt x="43" y="52"/>
                    <a:pt x="43" y="53"/>
                    <a:pt x="43" y="53"/>
                  </a:cubicBezTo>
                  <a:cubicBezTo>
                    <a:pt x="45" y="57"/>
                    <a:pt x="45" y="57"/>
                    <a:pt x="45" y="57"/>
                  </a:cubicBezTo>
                  <a:cubicBezTo>
                    <a:pt x="45" y="57"/>
                    <a:pt x="46" y="58"/>
                    <a:pt x="46" y="58"/>
                  </a:cubicBezTo>
                  <a:cubicBezTo>
                    <a:pt x="46" y="58"/>
                    <a:pt x="46" y="58"/>
                    <a:pt x="46" y="58"/>
                  </a:cubicBezTo>
                  <a:cubicBezTo>
                    <a:pt x="47" y="57"/>
                    <a:pt x="47" y="57"/>
                    <a:pt x="47" y="56"/>
                  </a:cubicBezTo>
                  <a:lnTo>
                    <a:pt x="45" y="52"/>
                  </a:lnTo>
                  <a:close/>
                  <a:moveTo>
                    <a:pt x="31" y="55"/>
                  </a:moveTo>
                  <a:cubicBezTo>
                    <a:pt x="30" y="55"/>
                    <a:pt x="30" y="56"/>
                    <a:pt x="30" y="56"/>
                  </a:cubicBezTo>
                  <a:cubicBezTo>
                    <a:pt x="30" y="61"/>
                    <a:pt x="30" y="61"/>
                    <a:pt x="30" y="61"/>
                  </a:cubicBezTo>
                  <a:cubicBezTo>
                    <a:pt x="30" y="61"/>
                    <a:pt x="30" y="62"/>
                    <a:pt x="31" y="62"/>
                  </a:cubicBezTo>
                  <a:cubicBezTo>
                    <a:pt x="31" y="62"/>
                    <a:pt x="32" y="61"/>
                    <a:pt x="32" y="61"/>
                  </a:cubicBezTo>
                  <a:cubicBezTo>
                    <a:pt x="32" y="56"/>
                    <a:pt x="32" y="56"/>
                    <a:pt x="32" y="56"/>
                  </a:cubicBezTo>
                  <a:cubicBezTo>
                    <a:pt x="32" y="56"/>
                    <a:pt x="31" y="55"/>
                    <a:pt x="31" y="55"/>
                  </a:cubicBezTo>
                  <a:close/>
                  <a:moveTo>
                    <a:pt x="17" y="9"/>
                  </a:moveTo>
                  <a:cubicBezTo>
                    <a:pt x="17" y="9"/>
                    <a:pt x="18" y="10"/>
                    <a:pt x="18" y="10"/>
                  </a:cubicBezTo>
                  <a:cubicBezTo>
                    <a:pt x="18" y="10"/>
                    <a:pt x="18" y="9"/>
                    <a:pt x="19" y="9"/>
                  </a:cubicBezTo>
                  <a:cubicBezTo>
                    <a:pt x="19" y="9"/>
                    <a:pt x="19" y="9"/>
                    <a:pt x="19" y="8"/>
                  </a:cubicBezTo>
                  <a:cubicBezTo>
                    <a:pt x="17" y="4"/>
                    <a:pt x="17" y="4"/>
                    <a:pt x="17" y="4"/>
                  </a:cubicBezTo>
                  <a:cubicBezTo>
                    <a:pt x="16" y="4"/>
                    <a:pt x="16" y="4"/>
                    <a:pt x="15" y="4"/>
                  </a:cubicBezTo>
                  <a:cubicBezTo>
                    <a:pt x="15" y="4"/>
                    <a:pt x="15" y="5"/>
                    <a:pt x="15" y="5"/>
                  </a:cubicBezTo>
                  <a:lnTo>
                    <a:pt x="17" y="9"/>
                  </a:lnTo>
                  <a:close/>
                  <a:moveTo>
                    <a:pt x="31" y="6"/>
                  </a:moveTo>
                  <a:cubicBezTo>
                    <a:pt x="31" y="6"/>
                    <a:pt x="32" y="6"/>
                    <a:pt x="32" y="5"/>
                  </a:cubicBezTo>
                  <a:cubicBezTo>
                    <a:pt x="32" y="1"/>
                    <a:pt x="32" y="1"/>
                    <a:pt x="32" y="1"/>
                  </a:cubicBezTo>
                  <a:cubicBezTo>
                    <a:pt x="32" y="0"/>
                    <a:pt x="31" y="0"/>
                    <a:pt x="31" y="0"/>
                  </a:cubicBezTo>
                  <a:cubicBezTo>
                    <a:pt x="30" y="0"/>
                    <a:pt x="30" y="0"/>
                    <a:pt x="30" y="1"/>
                  </a:cubicBezTo>
                  <a:cubicBezTo>
                    <a:pt x="30" y="5"/>
                    <a:pt x="30" y="5"/>
                    <a:pt x="30" y="5"/>
                  </a:cubicBezTo>
                  <a:cubicBezTo>
                    <a:pt x="30" y="6"/>
                    <a:pt x="30" y="6"/>
                    <a:pt x="31" y="6"/>
                  </a:cubicBezTo>
                  <a:close/>
                  <a:moveTo>
                    <a:pt x="53" y="30"/>
                  </a:moveTo>
                  <a:cubicBezTo>
                    <a:pt x="32" y="53"/>
                    <a:pt x="32" y="53"/>
                    <a:pt x="32" y="53"/>
                  </a:cubicBezTo>
                  <a:cubicBezTo>
                    <a:pt x="32" y="53"/>
                    <a:pt x="31" y="53"/>
                    <a:pt x="31" y="53"/>
                  </a:cubicBezTo>
                  <a:cubicBezTo>
                    <a:pt x="30" y="53"/>
                    <a:pt x="30" y="53"/>
                    <a:pt x="29" y="53"/>
                  </a:cubicBezTo>
                  <a:cubicBezTo>
                    <a:pt x="9" y="30"/>
                    <a:pt x="9" y="30"/>
                    <a:pt x="9" y="30"/>
                  </a:cubicBezTo>
                  <a:cubicBezTo>
                    <a:pt x="8" y="29"/>
                    <a:pt x="8" y="28"/>
                    <a:pt x="9" y="27"/>
                  </a:cubicBezTo>
                  <a:cubicBezTo>
                    <a:pt x="14" y="19"/>
                    <a:pt x="14" y="19"/>
                    <a:pt x="14" y="19"/>
                  </a:cubicBezTo>
                  <a:cubicBezTo>
                    <a:pt x="14" y="19"/>
                    <a:pt x="15" y="18"/>
                    <a:pt x="15" y="18"/>
                  </a:cubicBezTo>
                  <a:cubicBezTo>
                    <a:pt x="46" y="18"/>
                    <a:pt x="46" y="18"/>
                    <a:pt x="46" y="18"/>
                  </a:cubicBezTo>
                  <a:cubicBezTo>
                    <a:pt x="47" y="18"/>
                    <a:pt x="48" y="19"/>
                    <a:pt x="48" y="19"/>
                  </a:cubicBezTo>
                  <a:cubicBezTo>
                    <a:pt x="53" y="27"/>
                    <a:pt x="53" y="27"/>
                    <a:pt x="53" y="27"/>
                  </a:cubicBezTo>
                  <a:cubicBezTo>
                    <a:pt x="54" y="28"/>
                    <a:pt x="54" y="29"/>
                    <a:pt x="53" y="30"/>
                  </a:cubicBezTo>
                  <a:close/>
                  <a:moveTo>
                    <a:pt x="46" y="22"/>
                  </a:moveTo>
                  <a:cubicBezTo>
                    <a:pt x="41" y="27"/>
                    <a:pt x="41" y="27"/>
                    <a:pt x="41" y="27"/>
                  </a:cubicBezTo>
                  <a:cubicBezTo>
                    <a:pt x="50" y="27"/>
                    <a:pt x="50" y="27"/>
                    <a:pt x="50" y="27"/>
                  </a:cubicBezTo>
                  <a:lnTo>
                    <a:pt x="46" y="22"/>
                  </a:lnTo>
                  <a:close/>
                  <a:moveTo>
                    <a:pt x="44" y="21"/>
                  </a:moveTo>
                  <a:cubicBezTo>
                    <a:pt x="33" y="21"/>
                    <a:pt x="33" y="21"/>
                    <a:pt x="33" y="21"/>
                  </a:cubicBezTo>
                  <a:cubicBezTo>
                    <a:pt x="39" y="27"/>
                    <a:pt x="39" y="27"/>
                    <a:pt x="39" y="27"/>
                  </a:cubicBezTo>
                  <a:lnTo>
                    <a:pt x="44" y="21"/>
                  </a:lnTo>
                  <a:close/>
                  <a:moveTo>
                    <a:pt x="25" y="29"/>
                  </a:moveTo>
                  <a:cubicBezTo>
                    <a:pt x="31" y="48"/>
                    <a:pt x="31" y="48"/>
                    <a:pt x="31" y="48"/>
                  </a:cubicBezTo>
                  <a:cubicBezTo>
                    <a:pt x="37" y="29"/>
                    <a:pt x="37" y="29"/>
                    <a:pt x="37" y="29"/>
                  </a:cubicBezTo>
                  <a:lnTo>
                    <a:pt x="25" y="29"/>
                  </a:lnTo>
                  <a:close/>
                  <a:moveTo>
                    <a:pt x="36" y="27"/>
                  </a:moveTo>
                  <a:cubicBezTo>
                    <a:pt x="31" y="22"/>
                    <a:pt x="31" y="22"/>
                    <a:pt x="31" y="22"/>
                  </a:cubicBezTo>
                  <a:cubicBezTo>
                    <a:pt x="26" y="27"/>
                    <a:pt x="26" y="27"/>
                    <a:pt x="26" y="27"/>
                  </a:cubicBezTo>
                  <a:lnTo>
                    <a:pt x="36" y="27"/>
                  </a:lnTo>
                  <a:close/>
                  <a:moveTo>
                    <a:pt x="28" y="21"/>
                  </a:moveTo>
                  <a:cubicBezTo>
                    <a:pt x="18" y="21"/>
                    <a:pt x="18" y="21"/>
                    <a:pt x="18" y="21"/>
                  </a:cubicBezTo>
                  <a:cubicBezTo>
                    <a:pt x="23" y="27"/>
                    <a:pt x="23" y="27"/>
                    <a:pt x="23" y="27"/>
                  </a:cubicBezTo>
                  <a:lnTo>
                    <a:pt x="28" y="21"/>
                  </a:lnTo>
                  <a:close/>
                  <a:moveTo>
                    <a:pt x="12" y="27"/>
                  </a:moveTo>
                  <a:cubicBezTo>
                    <a:pt x="21" y="27"/>
                    <a:pt x="21" y="27"/>
                    <a:pt x="21" y="27"/>
                  </a:cubicBezTo>
                  <a:cubicBezTo>
                    <a:pt x="16" y="22"/>
                    <a:pt x="16" y="22"/>
                    <a:pt x="16" y="22"/>
                  </a:cubicBezTo>
                  <a:lnTo>
                    <a:pt x="12" y="27"/>
                  </a:lnTo>
                  <a:close/>
                  <a:moveTo>
                    <a:pt x="28" y="47"/>
                  </a:moveTo>
                  <a:cubicBezTo>
                    <a:pt x="22" y="29"/>
                    <a:pt x="22" y="29"/>
                    <a:pt x="22" y="29"/>
                  </a:cubicBezTo>
                  <a:cubicBezTo>
                    <a:pt x="12" y="29"/>
                    <a:pt x="12" y="29"/>
                    <a:pt x="12" y="29"/>
                  </a:cubicBezTo>
                  <a:lnTo>
                    <a:pt x="28" y="47"/>
                  </a:lnTo>
                  <a:close/>
                  <a:moveTo>
                    <a:pt x="33" y="47"/>
                  </a:moveTo>
                  <a:cubicBezTo>
                    <a:pt x="49" y="29"/>
                    <a:pt x="49" y="29"/>
                    <a:pt x="49" y="29"/>
                  </a:cubicBezTo>
                  <a:cubicBezTo>
                    <a:pt x="39" y="29"/>
                    <a:pt x="39" y="29"/>
                    <a:pt x="39" y="29"/>
                  </a:cubicBezTo>
                  <a:lnTo>
                    <a:pt x="33" y="47"/>
                  </a:ln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279" name="Freeform 36">
              <a:extLst>
                <a:ext uri="{FF2B5EF4-FFF2-40B4-BE49-F238E27FC236}">
                  <a16:creationId xmlns:a16="http://schemas.microsoft.com/office/drawing/2014/main" id="{3A908BB7-7F7A-4CF3-9EA7-D5967D6B0840}"/>
                </a:ext>
              </a:extLst>
            </p:cNvPr>
            <p:cNvSpPr>
              <a:spLocks noEditPoints="1"/>
            </p:cNvSpPr>
            <p:nvPr/>
          </p:nvSpPr>
          <p:spPr bwMode="auto">
            <a:xfrm>
              <a:off x="4407926" y="4306627"/>
              <a:ext cx="387490" cy="387493"/>
            </a:xfrm>
            <a:custGeom>
              <a:avLst/>
              <a:gdLst>
                <a:gd name="T0" fmla="*/ 18 w 35"/>
                <a:gd name="T1" fmla="*/ 0 h 35"/>
                <a:gd name="T2" fmla="*/ 0 w 35"/>
                <a:gd name="T3" fmla="*/ 18 h 35"/>
                <a:gd name="T4" fmla="*/ 18 w 35"/>
                <a:gd name="T5" fmla="*/ 35 h 35"/>
                <a:gd name="T6" fmla="*/ 35 w 35"/>
                <a:gd name="T7" fmla="*/ 18 h 35"/>
                <a:gd name="T8" fmla="*/ 18 w 35"/>
                <a:gd name="T9" fmla="*/ 0 h 35"/>
                <a:gd name="T10" fmla="*/ 18 w 35"/>
                <a:gd name="T11" fmla="*/ 32 h 35"/>
                <a:gd name="T12" fmla="*/ 3 w 35"/>
                <a:gd name="T13" fmla="*/ 18 h 35"/>
                <a:gd name="T14" fmla="*/ 18 w 35"/>
                <a:gd name="T15" fmla="*/ 3 h 35"/>
                <a:gd name="T16" fmla="*/ 32 w 35"/>
                <a:gd name="T17" fmla="*/ 18 h 35"/>
                <a:gd name="T18" fmla="*/ 18 w 35"/>
                <a:gd name="T19" fmla="*/ 32 h 35"/>
                <a:gd name="T20" fmla="*/ 27 w 35"/>
                <a:gd name="T21" fmla="*/ 12 h 35"/>
                <a:gd name="T22" fmla="*/ 27 w 35"/>
                <a:gd name="T23" fmla="*/ 14 h 35"/>
                <a:gd name="T24" fmla="*/ 16 w 35"/>
                <a:gd name="T25" fmla="*/ 23 h 35"/>
                <a:gd name="T26" fmla="*/ 16 w 35"/>
                <a:gd name="T27" fmla="*/ 23 h 35"/>
                <a:gd name="T28" fmla="*/ 15 w 35"/>
                <a:gd name="T29" fmla="*/ 23 h 35"/>
                <a:gd name="T30" fmla="*/ 9 w 35"/>
                <a:gd name="T31" fmla="*/ 18 h 35"/>
                <a:gd name="T32" fmla="*/ 9 w 35"/>
                <a:gd name="T33" fmla="*/ 16 h 35"/>
                <a:gd name="T34" fmla="*/ 10 w 35"/>
                <a:gd name="T35" fmla="*/ 16 h 35"/>
                <a:gd name="T36" fmla="*/ 16 w 35"/>
                <a:gd name="T37" fmla="*/ 21 h 35"/>
                <a:gd name="T38" fmla="*/ 26 w 35"/>
                <a:gd name="T39" fmla="*/ 12 h 35"/>
                <a:gd name="T40" fmla="*/ 27 w 35"/>
                <a:gd name="T41" fmla="*/ 1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5" h="35">
                  <a:moveTo>
                    <a:pt x="18" y="0"/>
                  </a:moveTo>
                  <a:cubicBezTo>
                    <a:pt x="8" y="0"/>
                    <a:pt x="0" y="8"/>
                    <a:pt x="0" y="18"/>
                  </a:cubicBezTo>
                  <a:cubicBezTo>
                    <a:pt x="0" y="27"/>
                    <a:pt x="8" y="35"/>
                    <a:pt x="18" y="35"/>
                  </a:cubicBezTo>
                  <a:cubicBezTo>
                    <a:pt x="28" y="35"/>
                    <a:pt x="35" y="27"/>
                    <a:pt x="35" y="18"/>
                  </a:cubicBezTo>
                  <a:cubicBezTo>
                    <a:pt x="35" y="8"/>
                    <a:pt x="28" y="0"/>
                    <a:pt x="18" y="0"/>
                  </a:cubicBezTo>
                  <a:close/>
                  <a:moveTo>
                    <a:pt x="18" y="32"/>
                  </a:moveTo>
                  <a:cubicBezTo>
                    <a:pt x="10" y="32"/>
                    <a:pt x="3" y="26"/>
                    <a:pt x="3" y="18"/>
                  </a:cubicBezTo>
                  <a:cubicBezTo>
                    <a:pt x="3" y="10"/>
                    <a:pt x="10" y="3"/>
                    <a:pt x="18" y="3"/>
                  </a:cubicBezTo>
                  <a:cubicBezTo>
                    <a:pt x="26" y="3"/>
                    <a:pt x="32" y="10"/>
                    <a:pt x="32" y="18"/>
                  </a:cubicBezTo>
                  <a:cubicBezTo>
                    <a:pt x="32" y="26"/>
                    <a:pt x="26" y="32"/>
                    <a:pt x="18" y="32"/>
                  </a:cubicBezTo>
                  <a:close/>
                  <a:moveTo>
                    <a:pt x="27" y="12"/>
                  </a:moveTo>
                  <a:cubicBezTo>
                    <a:pt x="28" y="13"/>
                    <a:pt x="28" y="13"/>
                    <a:pt x="27" y="14"/>
                  </a:cubicBezTo>
                  <a:cubicBezTo>
                    <a:pt x="16" y="23"/>
                    <a:pt x="16" y="23"/>
                    <a:pt x="16" y="23"/>
                  </a:cubicBezTo>
                  <a:cubicBezTo>
                    <a:pt x="16" y="23"/>
                    <a:pt x="16" y="23"/>
                    <a:pt x="16" y="23"/>
                  </a:cubicBezTo>
                  <a:cubicBezTo>
                    <a:pt x="15" y="23"/>
                    <a:pt x="15" y="23"/>
                    <a:pt x="15" y="23"/>
                  </a:cubicBezTo>
                  <a:cubicBezTo>
                    <a:pt x="9" y="18"/>
                    <a:pt x="9" y="18"/>
                    <a:pt x="9" y="18"/>
                  </a:cubicBezTo>
                  <a:cubicBezTo>
                    <a:pt x="8" y="18"/>
                    <a:pt x="8" y="17"/>
                    <a:pt x="9" y="16"/>
                  </a:cubicBezTo>
                  <a:cubicBezTo>
                    <a:pt x="9" y="16"/>
                    <a:pt x="10" y="16"/>
                    <a:pt x="10" y="16"/>
                  </a:cubicBezTo>
                  <a:cubicBezTo>
                    <a:pt x="16" y="21"/>
                    <a:pt x="16" y="21"/>
                    <a:pt x="16" y="21"/>
                  </a:cubicBezTo>
                  <a:cubicBezTo>
                    <a:pt x="26" y="12"/>
                    <a:pt x="26" y="12"/>
                    <a:pt x="26" y="12"/>
                  </a:cubicBezTo>
                  <a:cubicBezTo>
                    <a:pt x="26" y="12"/>
                    <a:pt x="27" y="12"/>
                    <a:pt x="27" y="12"/>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280" name="Freeform 36">
              <a:extLst>
                <a:ext uri="{FF2B5EF4-FFF2-40B4-BE49-F238E27FC236}">
                  <a16:creationId xmlns:a16="http://schemas.microsoft.com/office/drawing/2014/main" id="{BD9B4E1B-699A-48B4-B205-77CF9022424D}"/>
                </a:ext>
              </a:extLst>
            </p:cNvPr>
            <p:cNvSpPr>
              <a:spLocks noEditPoints="1"/>
            </p:cNvSpPr>
            <p:nvPr/>
          </p:nvSpPr>
          <p:spPr bwMode="auto">
            <a:xfrm>
              <a:off x="8430810" y="3432847"/>
              <a:ext cx="387490" cy="387493"/>
            </a:xfrm>
            <a:custGeom>
              <a:avLst/>
              <a:gdLst>
                <a:gd name="T0" fmla="*/ 18 w 35"/>
                <a:gd name="T1" fmla="*/ 0 h 35"/>
                <a:gd name="T2" fmla="*/ 0 w 35"/>
                <a:gd name="T3" fmla="*/ 18 h 35"/>
                <a:gd name="T4" fmla="*/ 18 w 35"/>
                <a:gd name="T5" fmla="*/ 35 h 35"/>
                <a:gd name="T6" fmla="*/ 35 w 35"/>
                <a:gd name="T7" fmla="*/ 18 h 35"/>
                <a:gd name="T8" fmla="*/ 18 w 35"/>
                <a:gd name="T9" fmla="*/ 0 h 35"/>
                <a:gd name="T10" fmla="*/ 18 w 35"/>
                <a:gd name="T11" fmla="*/ 32 h 35"/>
                <a:gd name="T12" fmla="*/ 3 w 35"/>
                <a:gd name="T13" fmla="*/ 18 h 35"/>
                <a:gd name="T14" fmla="*/ 18 w 35"/>
                <a:gd name="T15" fmla="*/ 3 h 35"/>
                <a:gd name="T16" fmla="*/ 32 w 35"/>
                <a:gd name="T17" fmla="*/ 18 h 35"/>
                <a:gd name="T18" fmla="*/ 18 w 35"/>
                <a:gd name="T19" fmla="*/ 32 h 35"/>
                <a:gd name="T20" fmla="*/ 27 w 35"/>
                <a:gd name="T21" fmla="*/ 12 h 35"/>
                <a:gd name="T22" fmla="*/ 27 w 35"/>
                <a:gd name="T23" fmla="*/ 14 h 35"/>
                <a:gd name="T24" fmla="*/ 16 w 35"/>
                <a:gd name="T25" fmla="*/ 23 h 35"/>
                <a:gd name="T26" fmla="*/ 16 w 35"/>
                <a:gd name="T27" fmla="*/ 23 h 35"/>
                <a:gd name="T28" fmla="*/ 15 w 35"/>
                <a:gd name="T29" fmla="*/ 23 h 35"/>
                <a:gd name="T30" fmla="*/ 9 w 35"/>
                <a:gd name="T31" fmla="*/ 18 h 35"/>
                <a:gd name="T32" fmla="*/ 9 w 35"/>
                <a:gd name="T33" fmla="*/ 16 h 35"/>
                <a:gd name="T34" fmla="*/ 10 w 35"/>
                <a:gd name="T35" fmla="*/ 16 h 35"/>
                <a:gd name="T36" fmla="*/ 16 w 35"/>
                <a:gd name="T37" fmla="*/ 21 h 35"/>
                <a:gd name="T38" fmla="*/ 26 w 35"/>
                <a:gd name="T39" fmla="*/ 12 h 35"/>
                <a:gd name="T40" fmla="*/ 27 w 35"/>
                <a:gd name="T41" fmla="*/ 1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5" h="35">
                  <a:moveTo>
                    <a:pt x="18" y="0"/>
                  </a:moveTo>
                  <a:cubicBezTo>
                    <a:pt x="8" y="0"/>
                    <a:pt x="0" y="8"/>
                    <a:pt x="0" y="18"/>
                  </a:cubicBezTo>
                  <a:cubicBezTo>
                    <a:pt x="0" y="27"/>
                    <a:pt x="8" y="35"/>
                    <a:pt x="18" y="35"/>
                  </a:cubicBezTo>
                  <a:cubicBezTo>
                    <a:pt x="28" y="35"/>
                    <a:pt x="35" y="27"/>
                    <a:pt x="35" y="18"/>
                  </a:cubicBezTo>
                  <a:cubicBezTo>
                    <a:pt x="35" y="8"/>
                    <a:pt x="28" y="0"/>
                    <a:pt x="18" y="0"/>
                  </a:cubicBezTo>
                  <a:close/>
                  <a:moveTo>
                    <a:pt x="18" y="32"/>
                  </a:moveTo>
                  <a:cubicBezTo>
                    <a:pt x="10" y="32"/>
                    <a:pt x="3" y="26"/>
                    <a:pt x="3" y="18"/>
                  </a:cubicBezTo>
                  <a:cubicBezTo>
                    <a:pt x="3" y="10"/>
                    <a:pt x="10" y="3"/>
                    <a:pt x="18" y="3"/>
                  </a:cubicBezTo>
                  <a:cubicBezTo>
                    <a:pt x="26" y="3"/>
                    <a:pt x="32" y="10"/>
                    <a:pt x="32" y="18"/>
                  </a:cubicBezTo>
                  <a:cubicBezTo>
                    <a:pt x="32" y="26"/>
                    <a:pt x="26" y="32"/>
                    <a:pt x="18" y="32"/>
                  </a:cubicBezTo>
                  <a:close/>
                  <a:moveTo>
                    <a:pt x="27" y="12"/>
                  </a:moveTo>
                  <a:cubicBezTo>
                    <a:pt x="28" y="13"/>
                    <a:pt x="28" y="13"/>
                    <a:pt x="27" y="14"/>
                  </a:cubicBezTo>
                  <a:cubicBezTo>
                    <a:pt x="16" y="23"/>
                    <a:pt x="16" y="23"/>
                    <a:pt x="16" y="23"/>
                  </a:cubicBezTo>
                  <a:cubicBezTo>
                    <a:pt x="16" y="23"/>
                    <a:pt x="16" y="23"/>
                    <a:pt x="16" y="23"/>
                  </a:cubicBezTo>
                  <a:cubicBezTo>
                    <a:pt x="15" y="23"/>
                    <a:pt x="15" y="23"/>
                    <a:pt x="15" y="23"/>
                  </a:cubicBezTo>
                  <a:cubicBezTo>
                    <a:pt x="9" y="18"/>
                    <a:pt x="9" y="18"/>
                    <a:pt x="9" y="18"/>
                  </a:cubicBezTo>
                  <a:cubicBezTo>
                    <a:pt x="8" y="18"/>
                    <a:pt x="8" y="17"/>
                    <a:pt x="9" y="16"/>
                  </a:cubicBezTo>
                  <a:cubicBezTo>
                    <a:pt x="9" y="16"/>
                    <a:pt x="10" y="16"/>
                    <a:pt x="10" y="16"/>
                  </a:cubicBezTo>
                  <a:cubicBezTo>
                    <a:pt x="16" y="21"/>
                    <a:pt x="16" y="21"/>
                    <a:pt x="16" y="21"/>
                  </a:cubicBezTo>
                  <a:cubicBezTo>
                    <a:pt x="26" y="12"/>
                    <a:pt x="26" y="12"/>
                    <a:pt x="26" y="12"/>
                  </a:cubicBezTo>
                  <a:cubicBezTo>
                    <a:pt x="26" y="12"/>
                    <a:pt x="27" y="12"/>
                    <a:pt x="27" y="12"/>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281" name="Freeform 30">
              <a:extLst>
                <a:ext uri="{FF2B5EF4-FFF2-40B4-BE49-F238E27FC236}">
                  <a16:creationId xmlns:a16="http://schemas.microsoft.com/office/drawing/2014/main" id="{52A65579-CDD5-441F-83EC-3B9F3D906B38}"/>
                </a:ext>
              </a:extLst>
            </p:cNvPr>
            <p:cNvSpPr>
              <a:spLocks noEditPoints="1"/>
            </p:cNvSpPr>
            <p:nvPr/>
          </p:nvSpPr>
          <p:spPr bwMode="auto">
            <a:xfrm>
              <a:off x="6343865" y="4794289"/>
              <a:ext cx="585781" cy="555994"/>
            </a:xfrm>
            <a:custGeom>
              <a:avLst/>
              <a:gdLst>
                <a:gd name="T0" fmla="*/ 75 w 75"/>
                <a:gd name="T1" fmla="*/ 27 h 71"/>
                <a:gd name="T2" fmla="*/ 69 w 75"/>
                <a:gd name="T3" fmla="*/ 14 h 71"/>
                <a:gd name="T4" fmla="*/ 64 w 75"/>
                <a:gd name="T5" fmla="*/ 0 h 71"/>
                <a:gd name="T6" fmla="*/ 5 w 75"/>
                <a:gd name="T7" fmla="*/ 11 h 71"/>
                <a:gd name="T8" fmla="*/ 1 w 75"/>
                <a:gd name="T9" fmla="*/ 26 h 71"/>
                <a:gd name="T10" fmla="*/ 0 w 75"/>
                <a:gd name="T11" fmla="*/ 31 h 71"/>
                <a:gd name="T12" fmla="*/ 1 w 75"/>
                <a:gd name="T13" fmla="*/ 65 h 71"/>
                <a:gd name="T14" fmla="*/ 70 w 75"/>
                <a:gd name="T15" fmla="*/ 71 h 71"/>
                <a:gd name="T16" fmla="*/ 70 w 75"/>
                <a:gd name="T17" fmla="*/ 61 h 71"/>
                <a:gd name="T18" fmla="*/ 4 w 75"/>
                <a:gd name="T19" fmla="*/ 26 h 71"/>
                <a:gd name="T20" fmla="*/ 71 w 75"/>
                <a:gd name="T21" fmla="*/ 26 h 71"/>
                <a:gd name="T22" fmla="*/ 58 w 75"/>
                <a:gd name="T23" fmla="*/ 33 h 71"/>
                <a:gd name="T24" fmla="*/ 54 w 75"/>
                <a:gd name="T25" fmla="*/ 28 h 71"/>
                <a:gd name="T26" fmla="*/ 52 w 75"/>
                <a:gd name="T27" fmla="*/ 31 h 71"/>
                <a:gd name="T28" fmla="*/ 44 w 75"/>
                <a:gd name="T29" fmla="*/ 31 h 71"/>
                <a:gd name="T30" fmla="*/ 52 w 75"/>
                <a:gd name="T31" fmla="*/ 31 h 71"/>
                <a:gd name="T32" fmla="*/ 37 w 75"/>
                <a:gd name="T33" fmla="*/ 33 h 71"/>
                <a:gd name="T34" fmla="*/ 42 w 75"/>
                <a:gd name="T35" fmla="*/ 28 h 71"/>
                <a:gd name="T36" fmla="*/ 28 w 75"/>
                <a:gd name="T37" fmla="*/ 33 h 71"/>
                <a:gd name="T38" fmla="*/ 23 w 75"/>
                <a:gd name="T39" fmla="*/ 28 h 71"/>
                <a:gd name="T40" fmla="*/ 21 w 75"/>
                <a:gd name="T41" fmla="*/ 28 h 71"/>
                <a:gd name="T42" fmla="*/ 17 w 75"/>
                <a:gd name="T43" fmla="*/ 33 h 71"/>
                <a:gd name="T44" fmla="*/ 21 w 75"/>
                <a:gd name="T45" fmla="*/ 28 h 71"/>
                <a:gd name="T46" fmla="*/ 18 w 75"/>
                <a:gd name="T47" fmla="*/ 35 h 71"/>
                <a:gd name="T48" fmla="*/ 28 w 75"/>
                <a:gd name="T49" fmla="*/ 35 h 71"/>
                <a:gd name="T50" fmla="*/ 38 w 75"/>
                <a:gd name="T51" fmla="*/ 35 h 71"/>
                <a:gd name="T52" fmla="*/ 48 w 75"/>
                <a:gd name="T53" fmla="*/ 35 h 71"/>
                <a:gd name="T54" fmla="*/ 58 w 75"/>
                <a:gd name="T55" fmla="*/ 35 h 71"/>
                <a:gd name="T56" fmla="*/ 67 w 75"/>
                <a:gd name="T57" fmla="*/ 62 h 71"/>
                <a:gd name="T58" fmla="*/ 29 w 75"/>
                <a:gd name="T59" fmla="*/ 40 h 71"/>
                <a:gd name="T60" fmla="*/ 13 w 75"/>
                <a:gd name="T61" fmla="*/ 62 h 71"/>
                <a:gd name="T62" fmla="*/ 12 w 75"/>
                <a:gd name="T63" fmla="*/ 33 h 71"/>
                <a:gd name="T64" fmla="*/ 28 w 75"/>
                <a:gd name="T65" fmla="*/ 42 h 71"/>
                <a:gd name="T66" fmla="*/ 68 w 75"/>
                <a:gd name="T67" fmla="*/ 33 h 71"/>
                <a:gd name="T68" fmla="*/ 64 w 75"/>
                <a:gd name="T69" fmla="*/ 28 h 71"/>
                <a:gd name="T70" fmla="*/ 68 w 75"/>
                <a:gd name="T71" fmla="*/ 33 h 71"/>
                <a:gd name="T72" fmla="*/ 11 w 75"/>
                <a:gd name="T73" fmla="*/ 14 h 71"/>
                <a:gd name="T74" fmla="*/ 11 w 75"/>
                <a:gd name="T75" fmla="*/ 3 h 71"/>
                <a:gd name="T76" fmla="*/ 67 w 75"/>
                <a:gd name="T77" fmla="*/ 11 h 71"/>
                <a:gd name="T78" fmla="*/ 11 w 75"/>
                <a:gd name="T79" fmla="*/ 31 h 71"/>
                <a:gd name="T80" fmla="*/ 3 w 75"/>
                <a:gd name="T81" fmla="*/ 31 h 71"/>
                <a:gd name="T82" fmla="*/ 4 w 75"/>
                <a:gd name="T83" fmla="*/ 65 h 71"/>
                <a:gd name="T84" fmla="*/ 29 w 75"/>
                <a:gd name="T85" fmla="*/ 64 h 71"/>
                <a:gd name="T86" fmla="*/ 71 w 75"/>
                <a:gd name="T87" fmla="*/ 67 h 71"/>
                <a:gd name="T88" fmla="*/ 4 w 75"/>
                <a:gd name="T89" fmla="*/ 67 h 71"/>
                <a:gd name="T90" fmla="*/ 62 w 75"/>
                <a:gd name="T91" fmla="*/ 56 h 71"/>
                <a:gd name="T92" fmla="*/ 39 w 75"/>
                <a:gd name="T93" fmla="*/ 40 h 71"/>
                <a:gd name="T94" fmla="*/ 39 w 75"/>
                <a:gd name="T95" fmla="*/ 57 h 71"/>
                <a:gd name="T96" fmla="*/ 60 w 75"/>
                <a:gd name="T97" fmla="*/ 55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75" h="71">
                  <a:moveTo>
                    <a:pt x="75" y="31"/>
                  </a:moveTo>
                  <a:cubicBezTo>
                    <a:pt x="75" y="28"/>
                    <a:pt x="75" y="28"/>
                    <a:pt x="75" y="28"/>
                  </a:cubicBezTo>
                  <a:cubicBezTo>
                    <a:pt x="75" y="27"/>
                    <a:pt x="75" y="27"/>
                    <a:pt x="75" y="27"/>
                  </a:cubicBezTo>
                  <a:cubicBezTo>
                    <a:pt x="75" y="27"/>
                    <a:pt x="75" y="26"/>
                    <a:pt x="75" y="26"/>
                  </a:cubicBezTo>
                  <a:cubicBezTo>
                    <a:pt x="70" y="14"/>
                    <a:pt x="70" y="14"/>
                    <a:pt x="70" y="14"/>
                  </a:cubicBezTo>
                  <a:cubicBezTo>
                    <a:pt x="70" y="14"/>
                    <a:pt x="69" y="14"/>
                    <a:pt x="69" y="14"/>
                  </a:cubicBezTo>
                  <a:cubicBezTo>
                    <a:pt x="70" y="13"/>
                    <a:pt x="70" y="12"/>
                    <a:pt x="70" y="11"/>
                  </a:cubicBezTo>
                  <a:cubicBezTo>
                    <a:pt x="70" y="5"/>
                    <a:pt x="70" y="5"/>
                    <a:pt x="70" y="5"/>
                  </a:cubicBezTo>
                  <a:cubicBezTo>
                    <a:pt x="70" y="2"/>
                    <a:pt x="67" y="0"/>
                    <a:pt x="64" y="0"/>
                  </a:cubicBezTo>
                  <a:cubicBezTo>
                    <a:pt x="11" y="0"/>
                    <a:pt x="11" y="0"/>
                    <a:pt x="11" y="0"/>
                  </a:cubicBezTo>
                  <a:cubicBezTo>
                    <a:pt x="8" y="0"/>
                    <a:pt x="5" y="2"/>
                    <a:pt x="5" y="5"/>
                  </a:cubicBezTo>
                  <a:cubicBezTo>
                    <a:pt x="5" y="11"/>
                    <a:pt x="5" y="11"/>
                    <a:pt x="5" y="11"/>
                  </a:cubicBezTo>
                  <a:cubicBezTo>
                    <a:pt x="5" y="12"/>
                    <a:pt x="5" y="13"/>
                    <a:pt x="6" y="14"/>
                  </a:cubicBezTo>
                  <a:cubicBezTo>
                    <a:pt x="6" y="14"/>
                    <a:pt x="6" y="14"/>
                    <a:pt x="5" y="14"/>
                  </a:cubicBezTo>
                  <a:cubicBezTo>
                    <a:pt x="1" y="26"/>
                    <a:pt x="1" y="26"/>
                    <a:pt x="1" y="26"/>
                  </a:cubicBezTo>
                  <a:cubicBezTo>
                    <a:pt x="0" y="26"/>
                    <a:pt x="0" y="27"/>
                    <a:pt x="0" y="27"/>
                  </a:cubicBezTo>
                  <a:cubicBezTo>
                    <a:pt x="0" y="27"/>
                    <a:pt x="0" y="27"/>
                    <a:pt x="0" y="28"/>
                  </a:cubicBezTo>
                  <a:cubicBezTo>
                    <a:pt x="0" y="31"/>
                    <a:pt x="0" y="31"/>
                    <a:pt x="0" y="31"/>
                  </a:cubicBezTo>
                  <a:cubicBezTo>
                    <a:pt x="0" y="33"/>
                    <a:pt x="2" y="36"/>
                    <a:pt x="5" y="36"/>
                  </a:cubicBezTo>
                  <a:cubicBezTo>
                    <a:pt x="5" y="61"/>
                    <a:pt x="5" y="61"/>
                    <a:pt x="5" y="61"/>
                  </a:cubicBezTo>
                  <a:cubicBezTo>
                    <a:pt x="3" y="61"/>
                    <a:pt x="1" y="63"/>
                    <a:pt x="1" y="65"/>
                  </a:cubicBezTo>
                  <a:cubicBezTo>
                    <a:pt x="1" y="67"/>
                    <a:pt x="1" y="67"/>
                    <a:pt x="1" y="67"/>
                  </a:cubicBezTo>
                  <a:cubicBezTo>
                    <a:pt x="1" y="69"/>
                    <a:pt x="3" y="71"/>
                    <a:pt x="6" y="71"/>
                  </a:cubicBezTo>
                  <a:cubicBezTo>
                    <a:pt x="70" y="71"/>
                    <a:pt x="70" y="71"/>
                    <a:pt x="70" y="71"/>
                  </a:cubicBezTo>
                  <a:cubicBezTo>
                    <a:pt x="72" y="71"/>
                    <a:pt x="74" y="69"/>
                    <a:pt x="74" y="67"/>
                  </a:cubicBezTo>
                  <a:cubicBezTo>
                    <a:pt x="74" y="65"/>
                    <a:pt x="74" y="65"/>
                    <a:pt x="74" y="65"/>
                  </a:cubicBezTo>
                  <a:cubicBezTo>
                    <a:pt x="74" y="63"/>
                    <a:pt x="72" y="61"/>
                    <a:pt x="70" y="61"/>
                  </a:cubicBezTo>
                  <a:cubicBezTo>
                    <a:pt x="70" y="36"/>
                    <a:pt x="70" y="36"/>
                    <a:pt x="70" y="36"/>
                  </a:cubicBezTo>
                  <a:cubicBezTo>
                    <a:pt x="73" y="36"/>
                    <a:pt x="75" y="33"/>
                    <a:pt x="75" y="31"/>
                  </a:cubicBezTo>
                  <a:close/>
                  <a:moveTo>
                    <a:pt x="4" y="26"/>
                  </a:moveTo>
                  <a:cubicBezTo>
                    <a:pt x="8" y="16"/>
                    <a:pt x="8" y="16"/>
                    <a:pt x="8" y="16"/>
                  </a:cubicBezTo>
                  <a:cubicBezTo>
                    <a:pt x="67" y="16"/>
                    <a:pt x="67" y="16"/>
                    <a:pt x="67" y="16"/>
                  </a:cubicBezTo>
                  <a:cubicBezTo>
                    <a:pt x="71" y="26"/>
                    <a:pt x="71" y="26"/>
                    <a:pt x="71" y="26"/>
                  </a:cubicBezTo>
                  <a:lnTo>
                    <a:pt x="4" y="26"/>
                  </a:lnTo>
                  <a:close/>
                  <a:moveTo>
                    <a:pt x="62" y="31"/>
                  </a:moveTo>
                  <a:cubicBezTo>
                    <a:pt x="62" y="32"/>
                    <a:pt x="60" y="33"/>
                    <a:pt x="58" y="33"/>
                  </a:cubicBezTo>
                  <a:cubicBezTo>
                    <a:pt x="57" y="33"/>
                    <a:pt x="57" y="33"/>
                    <a:pt x="57" y="33"/>
                  </a:cubicBezTo>
                  <a:cubicBezTo>
                    <a:pt x="55" y="33"/>
                    <a:pt x="54" y="32"/>
                    <a:pt x="54" y="31"/>
                  </a:cubicBezTo>
                  <a:cubicBezTo>
                    <a:pt x="54" y="28"/>
                    <a:pt x="54" y="28"/>
                    <a:pt x="54" y="28"/>
                  </a:cubicBezTo>
                  <a:cubicBezTo>
                    <a:pt x="62" y="28"/>
                    <a:pt x="62" y="28"/>
                    <a:pt x="62" y="28"/>
                  </a:cubicBezTo>
                  <a:lnTo>
                    <a:pt x="62" y="31"/>
                  </a:lnTo>
                  <a:close/>
                  <a:moveTo>
                    <a:pt x="52" y="31"/>
                  </a:moveTo>
                  <a:cubicBezTo>
                    <a:pt x="52" y="32"/>
                    <a:pt x="50" y="33"/>
                    <a:pt x="48" y="33"/>
                  </a:cubicBezTo>
                  <a:cubicBezTo>
                    <a:pt x="47" y="33"/>
                    <a:pt x="47" y="33"/>
                    <a:pt x="47" y="33"/>
                  </a:cubicBezTo>
                  <a:cubicBezTo>
                    <a:pt x="45" y="33"/>
                    <a:pt x="44" y="32"/>
                    <a:pt x="44" y="31"/>
                  </a:cubicBezTo>
                  <a:cubicBezTo>
                    <a:pt x="44" y="28"/>
                    <a:pt x="44" y="28"/>
                    <a:pt x="44" y="28"/>
                  </a:cubicBezTo>
                  <a:cubicBezTo>
                    <a:pt x="52" y="28"/>
                    <a:pt x="52" y="28"/>
                    <a:pt x="52" y="28"/>
                  </a:cubicBezTo>
                  <a:lnTo>
                    <a:pt x="52" y="31"/>
                  </a:lnTo>
                  <a:close/>
                  <a:moveTo>
                    <a:pt x="42" y="31"/>
                  </a:moveTo>
                  <a:cubicBezTo>
                    <a:pt x="42" y="32"/>
                    <a:pt x="40" y="33"/>
                    <a:pt x="38" y="33"/>
                  </a:cubicBezTo>
                  <a:cubicBezTo>
                    <a:pt x="37" y="33"/>
                    <a:pt x="37" y="33"/>
                    <a:pt x="37" y="33"/>
                  </a:cubicBezTo>
                  <a:cubicBezTo>
                    <a:pt x="35" y="33"/>
                    <a:pt x="34" y="32"/>
                    <a:pt x="34" y="31"/>
                  </a:cubicBezTo>
                  <a:cubicBezTo>
                    <a:pt x="34" y="28"/>
                    <a:pt x="34" y="28"/>
                    <a:pt x="34" y="28"/>
                  </a:cubicBezTo>
                  <a:cubicBezTo>
                    <a:pt x="42" y="28"/>
                    <a:pt x="42" y="28"/>
                    <a:pt x="42" y="28"/>
                  </a:cubicBezTo>
                  <a:lnTo>
                    <a:pt x="42" y="31"/>
                  </a:lnTo>
                  <a:close/>
                  <a:moveTo>
                    <a:pt x="32" y="31"/>
                  </a:moveTo>
                  <a:cubicBezTo>
                    <a:pt x="32" y="32"/>
                    <a:pt x="30" y="33"/>
                    <a:pt x="28" y="33"/>
                  </a:cubicBezTo>
                  <a:cubicBezTo>
                    <a:pt x="27" y="33"/>
                    <a:pt x="27" y="33"/>
                    <a:pt x="27" y="33"/>
                  </a:cubicBezTo>
                  <a:cubicBezTo>
                    <a:pt x="25" y="33"/>
                    <a:pt x="23" y="32"/>
                    <a:pt x="23" y="31"/>
                  </a:cubicBezTo>
                  <a:cubicBezTo>
                    <a:pt x="23" y="28"/>
                    <a:pt x="23" y="28"/>
                    <a:pt x="23" y="28"/>
                  </a:cubicBezTo>
                  <a:cubicBezTo>
                    <a:pt x="32" y="28"/>
                    <a:pt x="32" y="28"/>
                    <a:pt x="32" y="28"/>
                  </a:cubicBezTo>
                  <a:lnTo>
                    <a:pt x="32" y="31"/>
                  </a:lnTo>
                  <a:close/>
                  <a:moveTo>
                    <a:pt x="21" y="28"/>
                  </a:moveTo>
                  <a:cubicBezTo>
                    <a:pt x="21" y="31"/>
                    <a:pt x="21" y="31"/>
                    <a:pt x="21" y="31"/>
                  </a:cubicBezTo>
                  <a:cubicBezTo>
                    <a:pt x="21" y="32"/>
                    <a:pt x="20" y="33"/>
                    <a:pt x="18" y="33"/>
                  </a:cubicBezTo>
                  <a:cubicBezTo>
                    <a:pt x="17" y="33"/>
                    <a:pt x="17" y="33"/>
                    <a:pt x="17" y="33"/>
                  </a:cubicBezTo>
                  <a:cubicBezTo>
                    <a:pt x="15" y="33"/>
                    <a:pt x="13" y="32"/>
                    <a:pt x="13" y="31"/>
                  </a:cubicBezTo>
                  <a:cubicBezTo>
                    <a:pt x="13" y="28"/>
                    <a:pt x="13" y="28"/>
                    <a:pt x="13" y="28"/>
                  </a:cubicBezTo>
                  <a:lnTo>
                    <a:pt x="21" y="28"/>
                  </a:lnTo>
                  <a:close/>
                  <a:moveTo>
                    <a:pt x="12" y="33"/>
                  </a:moveTo>
                  <a:cubicBezTo>
                    <a:pt x="13" y="35"/>
                    <a:pt x="15" y="35"/>
                    <a:pt x="17" y="35"/>
                  </a:cubicBezTo>
                  <a:cubicBezTo>
                    <a:pt x="18" y="35"/>
                    <a:pt x="18" y="35"/>
                    <a:pt x="18" y="35"/>
                  </a:cubicBezTo>
                  <a:cubicBezTo>
                    <a:pt x="20" y="35"/>
                    <a:pt x="21" y="35"/>
                    <a:pt x="22" y="33"/>
                  </a:cubicBezTo>
                  <a:cubicBezTo>
                    <a:pt x="23" y="35"/>
                    <a:pt x="25" y="35"/>
                    <a:pt x="27" y="35"/>
                  </a:cubicBezTo>
                  <a:cubicBezTo>
                    <a:pt x="28" y="35"/>
                    <a:pt x="28" y="35"/>
                    <a:pt x="28" y="35"/>
                  </a:cubicBezTo>
                  <a:cubicBezTo>
                    <a:pt x="30" y="35"/>
                    <a:pt x="32" y="35"/>
                    <a:pt x="33" y="33"/>
                  </a:cubicBezTo>
                  <a:cubicBezTo>
                    <a:pt x="34" y="35"/>
                    <a:pt x="35" y="35"/>
                    <a:pt x="37" y="35"/>
                  </a:cubicBezTo>
                  <a:cubicBezTo>
                    <a:pt x="38" y="35"/>
                    <a:pt x="38" y="35"/>
                    <a:pt x="38" y="35"/>
                  </a:cubicBezTo>
                  <a:cubicBezTo>
                    <a:pt x="40" y="35"/>
                    <a:pt x="42" y="35"/>
                    <a:pt x="43" y="33"/>
                  </a:cubicBezTo>
                  <a:cubicBezTo>
                    <a:pt x="44" y="35"/>
                    <a:pt x="45" y="35"/>
                    <a:pt x="47" y="35"/>
                  </a:cubicBezTo>
                  <a:cubicBezTo>
                    <a:pt x="48" y="35"/>
                    <a:pt x="48" y="35"/>
                    <a:pt x="48" y="35"/>
                  </a:cubicBezTo>
                  <a:cubicBezTo>
                    <a:pt x="50" y="35"/>
                    <a:pt x="52" y="35"/>
                    <a:pt x="53" y="33"/>
                  </a:cubicBezTo>
                  <a:cubicBezTo>
                    <a:pt x="54" y="35"/>
                    <a:pt x="55" y="35"/>
                    <a:pt x="57" y="35"/>
                  </a:cubicBezTo>
                  <a:cubicBezTo>
                    <a:pt x="58" y="35"/>
                    <a:pt x="58" y="35"/>
                    <a:pt x="58" y="35"/>
                  </a:cubicBezTo>
                  <a:cubicBezTo>
                    <a:pt x="60" y="35"/>
                    <a:pt x="62" y="35"/>
                    <a:pt x="63" y="33"/>
                  </a:cubicBezTo>
                  <a:cubicBezTo>
                    <a:pt x="64" y="35"/>
                    <a:pt x="65" y="35"/>
                    <a:pt x="67" y="35"/>
                  </a:cubicBezTo>
                  <a:cubicBezTo>
                    <a:pt x="67" y="62"/>
                    <a:pt x="67" y="62"/>
                    <a:pt x="67" y="62"/>
                  </a:cubicBezTo>
                  <a:cubicBezTo>
                    <a:pt x="30" y="62"/>
                    <a:pt x="30" y="62"/>
                    <a:pt x="30" y="62"/>
                  </a:cubicBezTo>
                  <a:cubicBezTo>
                    <a:pt x="30" y="41"/>
                    <a:pt x="30" y="41"/>
                    <a:pt x="30" y="41"/>
                  </a:cubicBezTo>
                  <a:cubicBezTo>
                    <a:pt x="30" y="40"/>
                    <a:pt x="30" y="40"/>
                    <a:pt x="29" y="40"/>
                  </a:cubicBezTo>
                  <a:cubicBezTo>
                    <a:pt x="14" y="40"/>
                    <a:pt x="14" y="40"/>
                    <a:pt x="14" y="40"/>
                  </a:cubicBezTo>
                  <a:cubicBezTo>
                    <a:pt x="13" y="40"/>
                    <a:pt x="13" y="40"/>
                    <a:pt x="13" y="41"/>
                  </a:cubicBezTo>
                  <a:cubicBezTo>
                    <a:pt x="13" y="62"/>
                    <a:pt x="13" y="62"/>
                    <a:pt x="13" y="62"/>
                  </a:cubicBezTo>
                  <a:cubicBezTo>
                    <a:pt x="8" y="62"/>
                    <a:pt x="8" y="62"/>
                    <a:pt x="8" y="62"/>
                  </a:cubicBezTo>
                  <a:cubicBezTo>
                    <a:pt x="8" y="35"/>
                    <a:pt x="8" y="35"/>
                    <a:pt x="8" y="35"/>
                  </a:cubicBezTo>
                  <a:cubicBezTo>
                    <a:pt x="10" y="35"/>
                    <a:pt x="11" y="35"/>
                    <a:pt x="12" y="33"/>
                  </a:cubicBezTo>
                  <a:close/>
                  <a:moveTo>
                    <a:pt x="15" y="62"/>
                  </a:moveTo>
                  <a:cubicBezTo>
                    <a:pt x="15" y="42"/>
                    <a:pt x="15" y="42"/>
                    <a:pt x="15" y="42"/>
                  </a:cubicBezTo>
                  <a:cubicBezTo>
                    <a:pt x="28" y="42"/>
                    <a:pt x="28" y="42"/>
                    <a:pt x="28" y="42"/>
                  </a:cubicBezTo>
                  <a:cubicBezTo>
                    <a:pt x="28" y="62"/>
                    <a:pt x="28" y="62"/>
                    <a:pt x="28" y="62"/>
                  </a:cubicBezTo>
                  <a:lnTo>
                    <a:pt x="15" y="62"/>
                  </a:lnTo>
                  <a:close/>
                  <a:moveTo>
                    <a:pt x="68" y="33"/>
                  </a:moveTo>
                  <a:cubicBezTo>
                    <a:pt x="67" y="33"/>
                    <a:pt x="67" y="33"/>
                    <a:pt x="67" y="33"/>
                  </a:cubicBezTo>
                  <a:cubicBezTo>
                    <a:pt x="65" y="33"/>
                    <a:pt x="64" y="32"/>
                    <a:pt x="64" y="31"/>
                  </a:cubicBezTo>
                  <a:cubicBezTo>
                    <a:pt x="64" y="28"/>
                    <a:pt x="64" y="28"/>
                    <a:pt x="64" y="28"/>
                  </a:cubicBezTo>
                  <a:cubicBezTo>
                    <a:pt x="72" y="28"/>
                    <a:pt x="72" y="28"/>
                    <a:pt x="72" y="28"/>
                  </a:cubicBezTo>
                  <a:cubicBezTo>
                    <a:pt x="72" y="31"/>
                    <a:pt x="72" y="31"/>
                    <a:pt x="72" y="31"/>
                  </a:cubicBezTo>
                  <a:cubicBezTo>
                    <a:pt x="72" y="32"/>
                    <a:pt x="70" y="33"/>
                    <a:pt x="68" y="33"/>
                  </a:cubicBezTo>
                  <a:close/>
                  <a:moveTo>
                    <a:pt x="67" y="11"/>
                  </a:moveTo>
                  <a:cubicBezTo>
                    <a:pt x="67" y="13"/>
                    <a:pt x="66" y="14"/>
                    <a:pt x="64" y="14"/>
                  </a:cubicBezTo>
                  <a:cubicBezTo>
                    <a:pt x="11" y="14"/>
                    <a:pt x="11" y="14"/>
                    <a:pt x="11" y="14"/>
                  </a:cubicBezTo>
                  <a:cubicBezTo>
                    <a:pt x="9" y="14"/>
                    <a:pt x="8" y="13"/>
                    <a:pt x="8" y="11"/>
                  </a:cubicBezTo>
                  <a:cubicBezTo>
                    <a:pt x="8" y="5"/>
                    <a:pt x="8" y="5"/>
                    <a:pt x="8" y="5"/>
                  </a:cubicBezTo>
                  <a:cubicBezTo>
                    <a:pt x="8" y="4"/>
                    <a:pt x="9" y="3"/>
                    <a:pt x="11" y="3"/>
                  </a:cubicBezTo>
                  <a:cubicBezTo>
                    <a:pt x="64" y="3"/>
                    <a:pt x="64" y="3"/>
                    <a:pt x="64" y="3"/>
                  </a:cubicBezTo>
                  <a:cubicBezTo>
                    <a:pt x="66" y="3"/>
                    <a:pt x="67" y="4"/>
                    <a:pt x="67" y="5"/>
                  </a:cubicBezTo>
                  <a:lnTo>
                    <a:pt x="67" y="11"/>
                  </a:lnTo>
                  <a:close/>
                  <a:moveTo>
                    <a:pt x="3" y="28"/>
                  </a:moveTo>
                  <a:cubicBezTo>
                    <a:pt x="11" y="28"/>
                    <a:pt x="11" y="28"/>
                    <a:pt x="11" y="28"/>
                  </a:cubicBezTo>
                  <a:cubicBezTo>
                    <a:pt x="11" y="31"/>
                    <a:pt x="11" y="31"/>
                    <a:pt x="11" y="31"/>
                  </a:cubicBezTo>
                  <a:cubicBezTo>
                    <a:pt x="11" y="32"/>
                    <a:pt x="10" y="33"/>
                    <a:pt x="8" y="33"/>
                  </a:cubicBezTo>
                  <a:cubicBezTo>
                    <a:pt x="7" y="33"/>
                    <a:pt x="7" y="33"/>
                    <a:pt x="7" y="33"/>
                  </a:cubicBezTo>
                  <a:cubicBezTo>
                    <a:pt x="5" y="33"/>
                    <a:pt x="3" y="32"/>
                    <a:pt x="3" y="31"/>
                  </a:cubicBezTo>
                  <a:lnTo>
                    <a:pt x="3" y="28"/>
                  </a:lnTo>
                  <a:close/>
                  <a:moveTo>
                    <a:pt x="4" y="67"/>
                  </a:moveTo>
                  <a:cubicBezTo>
                    <a:pt x="4" y="65"/>
                    <a:pt x="4" y="65"/>
                    <a:pt x="4" y="65"/>
                  </a:cubicBezTo>
                  <a:cubicBezTo>
                    <a:pt x="4" y="65"/>
                    <a:pt x="5" y="64"/>
                    <a:pt x="6" y="64"/>
                  </a:cubicBezTo>
                  <a:cubicBezTo>
                    <a:pt x="14" y="64"/>
                    <a:pt x="14" y="64"/>
                    <a:pt x="14" y="64"/>
                  </a:cubicBezTo>
                  <a:cubicBezTo>
                    <a:pt x="29" y="64"/>
                    <a:pt x="29" y="64"/>
                    <a:pt x="29" y="64"/>
                  </a:cubicBezTo>
                  <a:cubicBezTo>
                    <a:pt x="70" y="64"/>
                    <a:pt x="70" y="64"/>
                    <a:pt x="70" y="64"/>
                  </a:cubicBezTo>
                  <a:cubicBezTo>
                    <a:pt x="70" y="64"/>
                    <a:pt x="71" y="65"/>
                    <a:pt x="71" y="65"/>
                  </a:cubicBezTo>
                  <a:cubicBezTo>
                    <a:pt x="71" y="67"/>
                    <a:pt x="71" y="67"/>
                    <a:pt x="71" y="67"/>
                  </a:cubicBezTo>
                  <a:cubicBezTo>
                    <a:pt x="71" y="68"/>
                    <a:pt x="70" y="68"/>
                    <a:pt x="70" y="68"/>
                  </a:cubicBezTo>
                  <a:cubicBezTo>
                    <a:pt x="6" y="68"/>
                    <a:pt x="6" y="68"/>
                    <a:pt x="6" y="68"/>
                  </a:cubicBezTo>
                  <a:cubicBezTo>
                    <a:pt x="5" y="68"/>
                    <a:pt x="4" y="68"/>
                    <a:pt x="4" y="67"/>
                  </a:cubicBezTo>
                  <a:close/>
                  <a:moveTo>
                    <a:pt x="39" y="57"/>
                  </a:moveTo>
                  <a:cubicBezTo>
                    <a:pt x="61" y="57"/>
                    <a:pt x="61" y="57"/>
                    <a:pt x="61" y="57"/>
                  </a:cubicBezTo>
                  <a:cubicBezTo>
                    <a:pt x="62" y="57"/>
                    <a:pt x="62" y="56"/>
                    <a:pt x="62" y="56"/>
                  </a:cubicBezTo>
                  <a:cubicBezTo>
                    <a:pt x="62" y="41"/>
                    <a:pt x="62" y="41"/>
                    <a:pt x="62" y="41"/>
                  </a:cubicBezTo>
                  <a:cubicBezTo>
                    <a:pt x="62" y="40"/>
                    <a:pt x="62" y="40"/>
                    <a:pt x="61" y="40"/>
                  </a:cubicBezTo>
                  <a:cubicBezTo>
                    <a:pt x="39" y="40"/>
                    <a:pt x="39" y="40"/>
                    <a:pt x="39" y="40"/>
                  </a:cubicBezTo>
                  <a:cubicBezTo>
                    <a:pt x="38" y="40"/>
                    <a:pt x="38" y="40"/>
                    <a:pt x="38" y="41"/>
                  </a:cubicBezTo>
                  <a:cubicBezTo>
                    <a:pt x="38" y="56"/>
                    <a:pt x="38" y="56"/>
                    <a:pt x="38" y="56"/>
                  </a:cubicBezTo>
                  <a:cubicBezTo>
                    <a:pt x="38" y="56"/>
                    <a:pt x="38" y="57"/>
                    <a:pt x="39" y="57"/>
                  </a:cubicBezTo>
                  <a:close/>
                  <a:moveTo>
                    <a:pt x="40" y="42"/>
                  </a:moveTo>
                  <a:cubicBezTo>
                    <a:pt x="60" y="42"/>
                    <a:pt x="60" y="42"/>
                    <a:pt x="60" y="42"/>
                  </a:cubicBezTo>
                  <a:cubicBezTo>
                    <a:pt x="60" y="55"/>
                    <a:pt x="60" y="55"/>
                    <a:pt x="60" y="55"/>
                  </a:cubicBezTo>
                  <a:cubicBezTo>
                    <a:pt x="40" y="55"/>
                    <a:pt x="40" y="55"/>
                    <a:pt x="40" y="55"/>
                  </a:cubicBezTo>
                  <a:lnTo>
                    <a:pt x="40" y="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282" name="Freeform 31">
              <a:extLst>
                <a:ext uri="{FF2B5EF4-FFF2-40B4-BE49-F238E27FC236}">
                  <a16:creationId xmlns:a16="http://schemas.microsoft.com/office/drawing/2014/main" id="{6E913B5F-9772-4B4D-8073-B35CDAD7A840}"/>
                </a:ext>
              </a:extLst>
            </p:cNvPr>
            <p:cNvSpPr>
              <a:spLocks noEditPoints="1"/>
            </p:cNvSpPr>
            <p:nvPr/>
          </p:nvSpPr>
          <p:spPr bwMode="auto">
            <a:xfrm>
              <a:off x="5149460" y="4614187"/>
              <a:ext cx="499717" cy="543488"/>
            </a:xfrm>
            <a:custGeom>
              <a:avLst/>
              <a:gdLst>
                <a:gd name="T0" fmla="*/ 42 w 58"/>
                <a:gd name="T1" fmla="*/ 4 h 63"/>
                <a:gd name="T2" fmla="*/ 41 w 58"/>
                <a:gd name="T3" fmla="*/ 10 h 63"/>
                <a:gd name="T4" fmla="*/ 17 w 58"/>
                <a:gd name="T5" fmla="*/ 47 h 63"/>
                <a:gd name="T6" fmla="*/ 15 w 58"/>
                <a:gd name="T7" fmla="*/ 54 h 63"/>
                <a:gd name="T8" fmla="*/ 19 w 58"/>
                <a:gd name="T9" fmla="*/ 47 h 63"/>
                <a:gd name="T10" fmla="*/ 49 w 58"/>
                <a:gd name="T11" fmla="*/ 19 h 63"/>
                <a:gd name="T12" fmla="*/ 53 w 58"/>
                <a:gd name="T13" fmla="*/ 14 h 63"/>
                <a:gd name="T14" fmla="*/ 48 w 58"/>
                <a:gd name="T15" fmla="*/ 19 h 63"/>
                <a:gd name="T16" fmla="*/ 4 w 58"/>
                <a:gd name="T17" fmla="*/ 43 h 63"/>
                <a:gd name="T18" fmla="*/ 11 w 58"/>
                <a:gd name="T19" fmla="*/ 41 h 63"/>
                <a:gd name="T20" fmla="*/ 57 w 58"/>
                <a:gd name="T21" fmla="*/ 28 h 63"/>
                <a:gd name="T22" fmla="*/ 51 w 58"/>
                <a:gd name="T23" fmla="*/ 30 h 63"/>
                <a:gd name="T24" fmla="*/ 57 w 58"/>
                <a:gd name="T25" fmla="*/ 28 h 63"/>
                <a:gd name="T26" fmla="*/ 1 w 58"/>
                <a:gd name="T27" fmla="*/ 28 h 63"/>
                <a:gd name="T28" fmla="*/ 7 w 58"/>
                <a:gd name="T29" fmla="*/ 30 h 63"/>
                <a:gd name="T30" fmla="*/ 48 w 58"/>
                <a:gd name="T31" fmla="*/ 39 h 63"/>
                <a:gd name="T32" fmla="*/ 54 w 58"/>
                <a:gd name="T33" fmla="*/ 44 h 63"/>
                <a:gd name="T34" fmla="*/ 49 w 58"/>
                <a:gd name="T35" fmla="*/ 39 h 63"/>
                <a:gd name="T36" fmla="*/ 5 w 58"/>
                <a:gd name="T37" fmla="*/ 16 h 63"/>
                <a:gd name="T38" fmla="*/ 11 w 58"/>
                <a:gd name="T39" fmla="*/ 18 h 63"/>
                <a:gd name="T40" fmla="*/ 41 w 58"/>
                <a:gd name="T41" fmla="*/ 47 h 63"/>
                <a:gd name="T42" fmla="*/ 42 w 58"/>
                <a:gd name="T43" fmla="*/ 54 h 63"/>
                <a:gd name="T44" fmla="*/ 44 w 58"/>
                <a:gd name="T45" fmla="*/ 53 h 63"/>
                <a:gd name="T46" fmla="*/ 18 w 58"/>
                <a:gd name="T47" fmla="*/ 11 h 63"/>
                <a:gd name="T48" fmla="*/ 16 w 58"/>
                <a:gd name="T49" fmla="*/ 4 h 63"/>
                <a:gd name="T50" fmla="*/ 17 w 58"/>
                <a:gd name="T51" fmla="*/ 10 h 63"/>
                <a:gd name="T52" fmla="*/ 30 w 58"/>
                <a:gd name="T53" fmla="*/ 1 h 63"/>
                <a:gd name="T54" fmla="*/ 28 w 58"/>
                <a:gd name="T55" fmla="*/ 7 h 63"/>
                <a:gd name="T56" fmla="*/ 40 w 58"/>
                <a:gd name="T57" fmla="*/ 41 h 63"/>
                <a:gd name="T58" fmla="*/ 37 w 58"/>
                <a:gd name="T59" fmla="*/ 51 h 63"/>
                <a:gd name="T60" fmla="*/ 38 w 58"/>
                <a:gd name="T61" fmla="*/ 55 h 63"/>
                <a:gd name="T62" fmla="*/ 35 w 58"/>
                <a:gd name="T63" fmla="*/ 60 h 63"/>
                <a:gd name="T64" fmla="*/ 28 w 58"/>
                <a:gd name="T65" fmla="*/ 63 h 63"/>
                <a:gd name="T66" fmla="*/ 21 w 58"/>
                <a:gd name="T67" fmla="*/ 58 h 63"/>
                <a:gd name="T68" fmla="*/ 22 w 58"/>
                <a:gd name="T69" fmla="*/ 53 h 63"/>
                <a:gd name="T70" fmla="*/ 21 w 58"/>
                <a:gd name="T71" fmla="*/ 49 h 63"/>
                <a:gd name="T72" fmla="*/ 13 w 58"/>
                <a:gd name="T73" fmla="*/ 29 h 63"/>
                <a:gd name="T74" fmla="*/ 33 w 58"/>
                <a:gd name="T75" fmla="*/ 61 h 63"/>
                <a:gd name="T76" fmla="*/ 25 w 58"/>
                <a:gd name="T77" fmla="*/ 61 h 63"/>
                <a:gd name="T78" fmla="*/ 33 w 58"/>
                <a:gd name="T79" fmla="*/ 61 h 63"/>
                <a:gd name="T80" fmla="*/ 23 w 58"/>
                <a:gd name="T81" fmla="*/ 58 h 63"/>
                <a:gd name="T82" fmla="*/ 31 w 58"/>
                <a:gd name="T83" fmla="*/ 58 h 63"/>
                <a:gd name="T84" fmla="*/ 34 w 58"/>
                <a:gd name="T85" fmla="*/ 57 h 63"/>
                <a:gd name="T86" fmla="*/ 23 w 58"/>
                <a:gd name="T87" fmla="*/ 55 h 63"/>
                <a:gd name="T88" fmla="*/ 36 w 58"/>
                <a:gd name="T89" fmla="*/ 55 h 63"/>
                <a:gd name="T90" fmla="*/ 25 w 58"/>
                <a:gd name="T91" fmla="*/ 52 h 63"/>
                <a:gd name="T92" fmla="*/ 34 w 58"/>
                <a:gd name="T93" fmla="*/ 52 h 63"/>
                <a:gd name="T94" fmla="*/ 34 w 58"/>
                <a:gd name="T95" fmla="*/ 50 h 63"/>
                <a:gd name="T96" fmla="*/ 25 w 58"/>
                <a:gd name="T97" fmla="*/ 49 h 63"/>
                <a:gd name="T98" fmla="*/ 34 w 58"/>
                <a:gd name="T99" fmla="*/ 50 h 63"/>
                <a:gd name="T100" fmla="*/ 15 w 58"/>
                <a:gd name="T101" fmla="*/ 29 h 63"/>
                <a:gd name="T102" fmla="*/ 25 w 58"/>
                <a:gd name="T103" fmla="*/ 47 h 63"/>
                <a:gd name="T104" fmla="*/ 24 w 58"/>
                <a:gd name="T105" fmla="*/ 31 h 63"/>
                <a:gd name="T106" fmla="*/ 31 w 58"/>
                <a:gd name="T107" fmla="*/ 47 h 63"/>
                <a:gd name="T108" fmla="*/ 35 w 58"/>
                <a:gd name="T109" fmla="*/ 32 h 63"/>
                <a:gd name="T110" fmla="*/ 35 w 58"/>
                <a:gd name="T111" fmla="*/ 47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58" h="63">
                  <a:moveTo>
                    <a:pt x="40" y="11"/>
                  </a:moveTo>
                  <a:cubicBezTo>
                    <a:pt x="39" y="10"/>
                    <a:pt x="39" y="10"/>
                    <a:pt x="39" y="9"/>
                  </a:cubicBezTo>
                  <a:cubicBezTo>
                    <a:pt x="42" y="4"/>
                    <a:pt x="42" y="4"/>
                    <a:pt x="42" y="4"/>
                  </a:cubicBezTo>
                  <a:cubicBezTo>
                    <a:pt x="43" y="4"/>
                    <a:pt x="43" y="3"/>
                    <a:pt x="44" y="4"/>
                  </a:cubicBezTo>
                  <a:cubicBezTo>
                    <a:pt x="44" y="4"/>
                    <a:pt x="44" y="5"/>
                    <a:pt x="44" y="5"/>
                  </a:cubicBezTo>
                  <a:cubicBezTo>
                    <a:pt x="41" y="10"/>
                    <a:pt x="41" y="10"/>
                    <a:pt x="41" y="10"/>
                  </a:cubicBezTo>
                  <a:cubicBezTo>
                    <a:pt x="41" y="10"/>
                    <a:pt x="41" y="11"/>
                    <a:pt x="40" y="11"/>
                  </a:cubicBezTo>
                  <a:cubicBezTo>
                    <a:pt x="40" y="11"/>
                    <a:pt x="40" y="11"/>
                    <a:pt x="40" y="11"/>
                  </a:cubicBezTo>
                  <a:close/>
                  <a:moveTo>
                    <a:pt x="17" y="47"/>
                  </a:moveTo>
                  <a:cubicBezTo>
                    <a:pt x="14" y="53"/>
                    <a:pt x="14" y="53"/>
                    <a:pt x="14" y="53"/>
                  </a:cubicBezTo>
                  <a:cubicBezTo>
                    <a:pt x="14" y="53"/>
                    <a:pt x="14" y="54"/>
                    <a:pt x="15" y="54"/>
                  </a:cubicBezTo>
                  <a:cubicBezTo>
                    <a:pt x="15" y="54"/>
                    <a:pt x="15" y="54"/>
                    <a:pt x="15" y="54"/>
                  </a:cubicBezTo>
                  <a:cubicBezTo>
                    <a:pt x="16" y="54"/>
                    <a:pt x="16" y="54"/>
                    <a:pt x="16" y="54"/>
                  </a:cubicBezTo>
                  <a:cubicBezTo>
                    <a:pt x="19" y="48"/>
                    <a:pt x="19" y="48"/>
                    <a:pt x="19" y="48"/>
                  </a:cubicBezTo>
                  <a:cubicBezTo>
                    <a:pt x="19" y="48"/>
                    <a:pt x="19" y="47"/>
                    <a:pt x="19" y="47"/>
                  </a:cubicBezTo>
                  <a:cubicBezTo>
                    <a:pt x="18" y="47"/>
                    <a:pt x="18" y="47"/>
                    <a:pt x="17" y="47"/>
                  </a:cubicBezTo>
                  <a:close/>
                  <a:moveTo>
                    <a:pt x="48" y="19"/>
                  </a:moveTo>
                  <a:cubicBezTo>
                    <a:pt x="49" y="19"/>
                    <a:pt x="49" y="19"/>
                    <a:pt x="49" y="19"/>
                  </a:cubicBezTo>
                  <a:cubicBezTo>
                    <a:pt x="54" y="16"/>
                    <a:pt x="54" y="16"/>
                    <a:pt x="54" y="16"/>
                  </a:cubicBezTo>
                  <a:cubicBezTo>
                    <a:pt x="55" y="15"/>
                    <a:pt x="55" y="15"/>
                    <a:pt x="54" y="14"/>
                  </a:cubicBezTo>
                  <a:cubicBezTo>
                    <a:pt x="54" y="14"/>
                    <a:pt x="54" y="14"/>
                    <a:pt x="53" y="14"/>
                  </a:cubicBezTo>
                  <a:cubicBezTo>
                    <a:pt x="48" y="17"/>
                    <a:pt x="48" y="17"/>
                    <a:pt x="48" y="17"/>
                  </a:cubicBezTo>
                  <a:cubicBezTo>
                    <a:pt x="47" y="17"/>
                    <a:pt x="47" y="18"/>
                    <a:pt x="48" y="18"/>
                  </a:cubicBezTo>
                  <a:cubicBezTo>
                    <a:pt x="48" y="19"/>
                    <a:pt x="48" y="19"/>
                    <a:pt x="48" y="19"/>
                  </a:cubicBezTo>
                  <a:close/>
                  <a:moveTo>
                    <a:pt x="10" y="39"/>
                  </a:moveTo>
                  <a:cubicBezTo>
                    <a:pt x="5" y="42"/>
                    <a:pt x="5" y="42"/>
                    <a:pt x="5" y="42"/>
                  </a:cubicBezTo>
                  <a:cubicBezTo>
                    <a:pt x="4" y="42"/>
                    <a:pt x="4" y="43"/>
                    <a:pt x="4" y="43"/>
                  </a:cubicBezTo>
                  <a:cubicBezTo>
                    <a:pt x="4" y="44"/>
                    <a:pt x="5" y="44"/>
                    <a:pt x="5" y="44"/>
                  </a:cubicBezTo>
                  <a:cubicBezTo>
                    <a:pt x="5" y="44"/>
                    <a:pt x="5" y="44"/>
                    <a:pt x="6" y="44"/>
                  </a:cubicBezTo>
                  <a:cubicBezTo>
                    <a:pt x="11" y="41"/>
                    <a:pt x="11" y="41"/>
                    <a:pt x="11" y="41"/>
                  </a:cubicBezTo>
                  <a:cubicBezTo>
                    <a:pt x="11" y="40"/>
                    <a:pt x="11" y="40"/>
                    <a:pt x="11" y="39"/>
                  </a:cubicBezTo>
                  <a:cubicBezTo>
                    <a:pt x="11" y="39"/>
                    <a:pt x="10" y="39"/>
                    <a:pt x="10" y="39"/>
                  </a:cubicBezTo>
                  <a:close/>
                  <a:moveTo>
                    <a:pt x="57" y="28"/>
                  </a:moveTo>
                  <a:cubicBezTo>
                    <a:pt x="51" y="28"/>
                    <a:pt x="51" y="28"/>
                    <a:pt x="51" y="28"/>
                  </a:cubicBezTo>
                  <a:cubicBezTo>
                    <a:pt x="51" y="28"/>
                    <a:pt x="50" y="28"/>
                    <a:pt x="50" y="29"/>
                  </a:cubicBezTo>
                  <a:cubicBezTo>
                    <a:pt x="50" y="29"/>
                    <a:pt x="51" y="30"/>
                    <a:pt x="51" y="30"/>
                  </a:cubicBezTo>
                  <a:cubicBezTo>
                    <a:pt x="57" y="30"/>
                    <a:pt x="57" y="30"/>
                    <a:pt x="57" y="30"/>
                  </a:cubicBezTo>
                  <a:cubicBezTo>
                    <a:pt x="58" y="30"/>
                    <a:pt x="58" y="29"/>
                    <a:pt x="58" y="29"/>
                  </a:cubicBezTo>
                  <a:cubicBezTo>
                    <a:pt x="58" y="28"/>
                    <a:pt x="58" y="28"/>
                    <a:pt x="57" y="28"/>
                  </a:cubicBezTo>
                  <a:close/>
                  <a:moveTo>
                    <a:pt x="8" y="29"/>
                  </a:moveTo>
                  <a:cubicBezTo>
                    <a:pt x="8" y="28"/>
                    <a:pt x="8" y="28"/>
                    <a:pt x="7" y="28"/>
                  </a:cubicBezTo>
                  <a:cubicBezTo>
                    <a:pt x="1" y="28"/>
                    <a:pt x="1" y="28"/>
                    <a:pt x="1" y="28"/>
                  </a:cubicBezTo>
                  <a:cubicBezTo>
                    <a:pt x="1" y="28"/>
                    <a:pt x="0" y="28"/>
                    <a:pt x="0" y="29"/>
                  </a:cubicBezTo>
                  <a:cubicBezTo>
                    <a:pt x="0" y="29"/>
                    <a:pt x="1" y="30"/>
                    <a:pt x="1" y="30"/>
                  </a:cubicBezTo>
                  <a:cubicBezTo>
                    <a:pt x="7" y="30"/>
                    <a:pt x="7" y="30"/>
                    <a:pt x="7" y="30"/>
                  </a:cubicBezTo>
                  <a:cubicBezTo>
                    <a:pt x="8" y="30"/>
                    <a:pt x="8" y="29"/>
                    <a:pt x="8" y="29"/>
                  </a:cubicBezTo>
                  <a:close/>
                  <a:moveTo>
                    <a:pt x="49" y="39"/>
                  </a:moveTo>
                  <a:cubicBezTo>
                    <a:pt x="48" y="39"/>
                    <a:pt x="48" y="39"/>
                    <a:pt x="48" y="39"/>
                  </a:cubicBezTo>
                  <a:cubicBezTo>
                    <a:pt x="47" y="40"/>
                    <a:pt x="47" y="40"/>
                    <a:pt x="48" y="41"/>
                  </a:cubicBezTo>
                  <a:cubicBezTo>
                    <a:pt x="53" y="44"/>
                    <a:pt x="53" y="44"/>
                    <a:pt x="53" y="44"/>
                  </a:cubicBezTo>
                  <a:cubicBezTo>
                    <a:pt x="53" y="44"/>
                    <a:pt x="53" y="44"/>
                    <a:pt x="54" y="44"/>
                  </a:cubicBezTo>
                  <a:cubicBezTo>
                    <a:pt x="54" y="44"/>
                    <a:pt x="54" y="44"/>
                    <a:pt x="54" y="43"/>
                  </a:cubicBezTo>
                  <a:cubicBezTo>
                    <a:pt x="55" y="43"/>
                    <a:pt x="55" y="42"/>
                    <a:pt x="54" y="42"/>
                  </a:cubicBezTo>
                  <a:lnTo>
                    <a:pt x="49" y="39"/>
                  </a:lnTo>
                  <a:close/>
                  <a:moveTo>
                    <a:pt x="6" y="14"/>
                  </a:moveTo>
                  <a:cubicBezTo>
                    <a:pt x="5" y="14"/>
                    <a:pt x="4" y="14"/>
                    <a:pt x="4" y="14"/>
                  </a:cubicBezTo>
                  <a:cubicBezTo>
                    <a:pt x="4" y="15"/>
                    <a:pt x="4" y="15"/>
                    <a:pt x="5" y="16"/>
                  </a:cubicBezTo>
                  <a:cubicBezTo>
                    <a:pt x="10" y="19"/>
                    <a:pt x="10" y="19"/>
                    <a:pt x="10" y="19"/>
                  </a:cubicBezTo>
                  <a:cubicBezTo>
                    <a:pt x="10" y="19"/>
                    <a:pt x="10" y="19"/>
                    <a:pt x="10" y="19"/>
                  </a:cubicBezTo>
                  <a:cubicBezTo>
                    <a:pt x="11" y="19"/>
                    <a:pt x="11" y="19"/>
                    <a:pt x="11" y="18"/>
                  </a:cubicBezTo>
                  <a:cubicBezTo>
                    <a:pt x="11" y="18"/>
                    <a:pt x="11" y="17"/>
                    <a:pt x="11" y="17"/>
                  </a:cubicBezTo>
                  <a:lnTo>
                    <a:pt x="6" y="14"/>
                  </a:lnTo>
                  <a:close/>
                  <a:moveTo>
                    <a:pt x="41" y="47"/>
                  </a:moveTo>
                  <a:cubicBezTo>
                    <a:pt x="41" y="47"/>
                    <a:pt x="40" y="47"/>
                    <a:pt x="40" y="47"/>
                  </a:cubicBezTo>
                  <a:cubicBezTo>
                    <a:pt x="39" y="47"/>
                    <a:pt x="39" y="48"/>
                    <a:pt x="39" y="48"/>
                  </a:cubicBezTo>
                  <a:cubicBezTo>
                    <a:pt x="42" y="54"/>
                    <a:pt x="42" y="54"/>
                    <a:pt x="42" y="54"/>
                  </a:cubicBezTo>
                  <a:cubicBezTo>
                    <a:pt x="43" y="54"/>
                    <a:pt x="43" y="54"/>
                    <a:pt x="43" y="54"/>
                  </a:cubicBezTo>
                  <a:cubicBezTo>
                    <a:pt x="43" y="54"/>
                    <a:pt x="44" y="54"/>
                    <a:pt x="44" y="54"/>
                  </a:cubicBezTo>
                  <a:cubicBezTo>
                    <a:pt x="44" y="54"/>
                    <a:pt x="44" y="53"/>
                    <a:pt x="44" y="53"/>
                  </a:cubicBezTo>
                  <a:lnTo>
                    <a:pt x="41" y="47"/>
                  </a:lnTo>
                  <a:close/>
                  <a:moveTo>
                    <a:pt x="17" y="10"/>
                  </a:moveTo>
                  <a:cubicBezTo>
                    <a:pt x="18" y="10"/>
                    <a:pt x="18" y="11"/>
                    <a:pt x="18" y="11"/>
                  </a:cubicBezTo>
                  <a:cubicBezTo>
                    <a:pt x="18" y="11"/>
                    <a:pt x="19" y="11"/>
                    <a:pt x="19" y="11"/>
                  </a:cubicBezTo>
                  <a:cubicBezTo>
                    <a:pt x="19" y="10"/>
                    <a:pt x="19" y="10"/>
                    <a:pt x="19" y="9"/>
                  </a:cubicBezTo>
                  <a:cubicBezTo>
                    <a:pt x="16" y="4"/>
                    <a:pt x="16" y="4"/>
                    <a:pt x="16" y="4"/>
                  </a:cubicBezTo>
                  <a:cubicBezTo>
                    <a:pt x="16" y="4"/>
                    <a:pt x="15" y="3"/>
                    <a:pt x="15" y="4"/>
                  </a:cubicBezTo>
                  <a:cubicBezTo>
                    <a:pt x="14" y="4"/>
                    <a:pt x="14" y="5"/>
                    <a:pt x="14" y="5"/>
                  </a:cubicBezTo>
                  <a:lnTo>
                    <a:pt x="17" y="10"/>
                  </a:lnTo>
                  <a:close/>
                  <a:moveTo>
                    <a:pt x="29" y="8"/>
                  </a:moveTo>
                  <a:cubicBezTo>
                    <a:pt x="30" y="8"/>
                    <a:pt x="30" y="7"/>
                    <a:pt x="30" y="7"/>
                  </a:cubicBezTo>
                  <a:cubicBezTo>
                    <a:pt x="30" y="1"/>
                    <a:pt x="30" y="1"/>
                    <a:pt x="30" y="1"/>
                  </a:cubicBezTo>
                  <a:cubicBezTo>
                    <a:pt x="30" y="0"/>
                    <a:pt x="30" y="0"/>
                    <a:pt x="29" y="0"/>
                  </a:cubicBezTo>
                  <a:cubicBezTo>
                    <a:pt x="29" y="0"/>
                    <a:pt x="28" y="0"/>
                    <a:pt x="28" y="1"/>
                  </a:cubicBezTo>
                  <a:cubicBezTo>
                    <a:pt x="28" y="7"/>
                    <a:pt x="28" y="7"/>
                    <a:pt x="28" y="7"/>
                  </a:cubicBezTo>
                  <a:cubicBezTo>
                    <a:pt x="28" y="7"/>
                    <a:pt x="29" y="8"/>
                    <a:pt x="29" y="8"/>
                  </a:cubicBezTo>
                  <a:close/>
                  <a:moveTo>
                    <a:pt x="45" y="29"/>
                  </a:moveTo>
                  <a:cubicBezTo>
                    <a:pt x="45" y="33"/>
                    <a:pt x="44" y="38"/>
                    <a:pt x="40" y="41"/>
                  </a:cubicBezTo>
                  <a:cubicBezTo>
                    <a:pt x="38" y="43"/>
                    <a:pt x="37" y="46"/>
                    <a:pt x="37" y="47"/>
                  </a:cubicBezTo>
                  <a:cubicBezTo>
                    <a:pt x="38" y="48"/>
                    <a:pt x="38" y="48"/>
                    <a:pt x="38" y="49"/>
                  </a:cubicBezTo>
                  <a:cubicBezTo>
                    <a:pt x="38" y="50"/>
                    <a:pt x="38" y="50"/>
                    <a:pt x="37" y="51"/>
                  </a:cubicBezTo>
                  <a:cubicBezTo>
                    <a:pt x="38" y="51"/>
                    <a:pt x="38" y="51"/>
                    <a:pt x="38" y="52"/>
                  </a:cubicBezTo>
                  <a:cubicBezTo>
                    <a:pt x="38" y="53"/>
                    <a:pt x="38" y="53"/>
                    <a:pt x="37" y="53"/>
                  </a:cubicBezTo>
                  <a:cubicBezTo>
                    <a:pt x="38" y="54"/>
                    <a:pt x="38" y="54"/>
                    <a:pt x="38" y="55"/>
                  </a:cubicBezTo>
                  <a:cubicBezTo>
                    <a:pt x="38" y="56"/>
                    <a:pt x="38" y="56"/>
                    <a:pt x="37" y="56"/>
                  </a:cubicBezTo>
                  <a:cubicBezTo>
                    <a:pt x="38" y="57"/>
                    <a:pt x="38" y="57"/>
                    <a:pt x="38" y="58"/>
                  </a:cubicBezTo>
                  <a:cubicBezTo>
                    <a:pt x="38" y="59"/>
                    <a:pt x="37" y="60"/>
                    <a:pt x="35" y="60"/>
                  </a:cubicBezTo>
                  <a:cubicBezTo>
                    <a:pt x="35" y="60"/>
                    <a:pt x="35" y="61"/>
                    <a:pt x="35" y="61"/>
                  </a:cubicBezTo>
                  <a:cubicBezTo>
                    <a:pt x="35" y="63"/>
                    <a:pt x="33" y="63"/>
                    <a:pt x="31" y="63"/>
                  </a:cubicBezTo>
                  <a:cubicBezTo>
                    <a:pt x="28" y="63"/>
                    <a:pt x="28" y="63"/>
                    <a:pt x="28" y="63"/>
                  </a:cubicBezTo>
                  <a:cubicBezTo>
                    <a:pt x="26" y="63"/>
                    <a:pt x="23" y="63"/>
                    <a:pt x="23" y="61"/>
                  </a:cubicBezTo>
                  <a:cubicBezTo>
                    <a:pt x="23" y="61"/>
                    <a:pt x="23" y="60"/>
                    <a:pt x="23" y="60"/>
                  </a:cubicBezTo>
                  <a:cubicBezTo>
                    <a:pt x="22" y="60"/>
                    <a:pt x="21" y="59"/>
                    <a:pt x="21" y="58"/>
                  </a:cubicBezTo>
                  <a:cubicBezTo>
                    <a:pt x="21" y="57"/>
                    <a:pt x="21" y="57"/>
                    <a:pt x="22" y="56"/>
                  </a:cubicBezTo>
                  <a:cubicBezTo>
                    <a:pt x="21" y="56"/>
                    <a:pt x="21" y="56"/>
                    <a:pt x="21" y="55"/>
                  </a:cubicBezTo>
                  <a:cubicBezTo>
                    <a:pt x="21" y="54"/>
                    <a:pt x="21" y="54"/>
                    <a:pt x="22" y="53"/>
                  </a:cubicBezTo>
                  <a:cubicBezTo>
                    <a:pt x="21" y="53"/>
                    <a:pt x="21" y="53"/>
                    <a:pt x="21" y="52"/>
                  </a:cubicBezTo>
                  <a:cubicBezTo>
                    <a:pt x="21" y="51"/>
                    <a:pt x="21" y="51"/>
                    <a:pt x="22" y="51"/>
                  </a:cubicBezTo>
                  <a:cubicBezTo>
                    <a:pt x="21" y="50"/>
                    <a:pt x="21" y="50"/>
                    <a:pt x="21" y="49"/>
                  </a:cubicBezTo>
                  <a:cubicBezTo>
                    <a:pt x="21" y="48"/>
                    <a:pt x="21" y="48"/>
                    <a:pt x="22" y="47"/>
                  </a:cubicBezTo>
                  <a:cubicBezTo>
                    <a:pt x="22" y="46"/>
                    <a:pt x="21" y="43"/>
                    <a:pt x="18" y="41"/>
                  </a:cubicBezTo>
                  <a:cubicBezTo>
                    <a:pt x="15" y="38"/>
                    <a:pt x="13" y="33"/>
                    <a:pt x="13" y="29"/>
                  </a:cubicBezTo>
                  <a:cubicBezTo>
                    <a:pt x="13" y="20"/>
                    <a:pt x="20" y="13"/>
                    <a:pt x="29" y="13"/>
                  </a:cubicBezTo>
                  <a:cubicBezTo>
                    <a:pt x="38" y="13"/>
                    <a:pt x="45" y="20"/>
                    <a:pt x="45" y="29"/>
                  </a:cubicBezTo>
                  <a:close/>
                  <a:moveTo>
                    <a:pt x="33" y="61"/>
                  </a:moveTo>
                  <a:cubicBezTo>
                    <a:pt x="33" y="61"/>
                    <a:pt x="32" y="60"/>
                    <a:pt x="31" y="60"/>
                  </a:cubicBezTo>
                  <a:cubicBezTo>
                    <a:pt x="28" y="60"/>
                    <a:pt x="28" y="60"/>
                    <a:pt x="28" y="60"/>
                  </a:cubicBezTo>
                  <a:cubicBezTo>
                    <a:pt x="26" y="60"/>
                    <a:pt x="26" y="61"/>
                    <a:pt x="25" y="61"/>
                  </a:cubicBezTo>
                  <a:cubicBezTo>
                    <a:pt x="26" y="61"/>
                    <a:pt x="26" y="61"/>
                    <a:pt x="28" y="61"/>
                  </a:cubicBezTo>
                  <a:cubicBezTo>
                    <a:pt x="31" y="61"/>
                    <a:pt x="31" y="61"/>
                    <a:pt x="31" y="61"/>
                  </a:cubicBezTo>
                  <a:cubicBezTo>
                    <a:pt x="32" y="61"/>
                    <a:pt x="33" y="61"/>
                    <a:pt x="33" y="61"/>
                  </a:cubicBezTo>
                  <a:close/>
                  <a:moveTo>
                    <a:pt x="34" y="57"/>
                  </a:moveTo>
                  <a:cubicBezTo>
                    <a:pt x="25" y="57"/>
                    <a:pt x="25" y="57"/>
                    <a:pt x="25" y="57"/>
                  </a:cubicBezTo>
                  <a:cubicBezTo>
                    <a:pt x="24" y="57"/>
                    <a:pt x="23" y="58"/>
                    <a:pt x="23" y="58"/>
                  </a:cubicBezTo>
                  <a:cubicBezTo>
                    <a:pt x="23" y="58"/>
                    <a:pt x="24" y="58"/>
                    <a:pt x="25" y="58"/>
                  </a:cubicBezTo>
                  <a:cubicBezTo>
                    <a:pt x="28" y="58"/>
                    <a:pt x="28" y="58"/>
                    <a:pt x="28" y="58"/>
                  </a:cubicBezTo>
                  <a:cubicBezTo>
                    <a:pt x="31" y="58"/>
                    <a:pt x="31" y="58"/>
                    <a:pt x="31" y="58"/>
                  </a:cubicBezTo>
                  <a:cubicBezTo>
                    <a:pt x="34" y="58"/>
                    <a:pt x="34" y="58"/>
                    <a:pt x="34" y="58"/>
                  </a:cubicBezTo>
                  <a:cubicBezTo>
                    <a:pt x="35" y="58"/>
                    <a:pt x="35" y="58"/>
                    <a:pt x="36" y="58"/>
                  </a:cubicBezTo>
                  <a:cubicBezTo>
                    <a:pt x="35" y="58"/>
                    <a:pt x="35" y="57"/>
                    <a:pt x="34" y="57"/>
                  </a:cubicBezTo>
                  <a:close/>
                  <a:moveTo>
                    <a:pt x="34" y="54"/>
                  </a:moveTo>
                  <a:cubicBezTo>
                    <a:pt x="25" y="54"/>
                    <a:pt x="25" y="54"/>
                    <a:pt x="25" y="54"/>
                  </a:cubicBezTo>
                  <a:cubicBezTo>
                    <a:pt x="24" y="54"/>
                    <a:pt x="23" y="55"/>
                    <a:pt x="23" y="55"/>
                  </a:cubicBezTo>
                  <a:cubicBezTo>
                    <a:pt x="23" y="55"/>
                    <a:pt x="24" y="55"/>
                    <a:pt x="25" y="55"/>
                  </a:cubicBezTo>
                  <a:cubicBezTo>
                    <a:pt x="34" y="55"/>
                    <a:pt x="34" y="55"/>
                    <a:pt x="34" y="55"/>
                  </a:cubicBezTo>
                  <a:cubicBezTo>
                    <a:pt x="35" y="55"/>
                    <a:pt x="35" y="55"/>
                    <a:pt x="36" y="55"/>
                  </a:cubicBezTo>
                  <a:cubicBezTo>
                    <a:pt x="35" y="55"/>
                    <a:pt x="35" y="54"/>
                    <a:pt x="34" y="54"/>
                  </a:cubicBezTo>
                  <a:close/>
                  <a:moveTo>
                    <a:pt x="34" y="52"/>
                  </a:moveTo>
                  <a:cubicBezTo>
                    <a:pt x="25" y="52"/>
                    <a:pt x="25" y="52"/>
                    <a:pt x="25" y="52"/>
                  </a:cubicBezTo>
                  <a:cubicBezTo>
                    <a:pt x="24" y="52"/>
                    <a:pt x="23" y="52"/>
                    <a:pt x="23" y="52"/>
                  </a:cubicBezTo>
                  <a:cubicBezTo>
                    <a:pt x="23" y="52"/>
                    <a:pt x="24" y="52"/>
                    <a:pt x="25" y="52"/>
                  </a:cubicBezTo>
                  <a:cubicBezTo>
                    <a:pt x="34" y="52"/>
                    <a:pt x="34" y="52"/>
                    <a:pt x="34" y="52"/>
                  </a:cubicBezTo>
                  <a:cubicBezTo>
                    <a:pt x="35" y="52"/>
                    <a:pt x="35" y="52"/>
                    <a:pt x="36" y="52"/>
                  </a:cubicBezTo>
                  <a:cubicBezTo>
                    <a:pt x="35" y="52"/>
                    <a:pt x="35" y="52"/>
                    <a:pt x="34" y="52"/>
                  </a:cubicBezTo>
                  <a:close/>
                  <a:moveTo>
                    <a:pt x="34" y="50"/>
                  </a:moveTo>
                  <a:cubicBezTo>
                    <a:pt x="35" y="50"/>
                    <a:pt x="35" y="49"/>
                    <a:pt x="36" y="49"/>
                  </a:cubicBezTo>
                  <a:cubicBezTo>
                    <a:pt x="35" y="49"/>
                    <a:pt x="35" y="49"/>
                    <a:pt x="34" y="49"/>
                  </a:cubicBezTo>
                  <a:cubicBezTo>
                    <a:pt x="25" y="49"/>
                    <a:pt x="25" y="49"/>
                    <a:pt x="25" y="49"/>
                  </a:cubicBezTo>
                  <a:cubicBezTo>
                    <a:pt x="24" y="49"/>
                    <a:pt x="23" y="49"/>
                    <a:pt x="23" y="49"/>
                  </a:cubicBezTo>
                  <a:cubicBezTo>
                    <a:pt x="23" y="49"/>
                    <a:pt x="24" y="50"/>
                    <a:pt x="25" y="50"/>
                  </a:cubicBezTo>
                  <a:lnTo>
                    <a:pt x="34" y="50"/>
                  </a:lnTo>
                  <a:close/>
                  <a:moveTo>
                    <a:pt x="43" y="29"/>
                  </a:moveTo>
                  <a:cubicBezTo>
                    <a:pt x="43" y="21"/>
                    <a:pt x="37" y="15"/>
                    <a:pt x="29" y="15"/>
                  </a:cubicBezTo>
                  <a:cubicBezTo>
                    <a:pt x="22" y="15"/>
                    <a:pt x="15" y="21"/>
                    <a:pt x="15" y="29"/>
                  </a:cubicBezTo>
                  <a:cubicBezTo>
                    <a:pt x="15" y="33"/>
                    <a:pt x="17" y="36"/>
                    <a:pt x="20" y="39"/>
                  </a:cubicBezTo>
                  <a:cubicBezTo>
                    <a:pt x="22" y="42"/>
                    <a:pt x="23" y="44"/>
                    <a:pt x="24" y="47"/>
                  </a:cubicBezTo>
                  <a:cubicBezTo>
                    <a:pt x="25" y="47"/>
                    <a:pt x="25" y="47"/>
                    <a:pt x="25" y="47"/>
                  </a:cubicBezTo>
                  <a:cubicBezTo>
                    <a:pt x="26" y="47"/>
                    <a:pt x="26" y="47"/>
                    <a:pt x="26" y="47"/>
                  </a:cubicBezTo>
                  <a:cubicBezTo>
                    <a:pt x="23" y="32"/>
                    <a:pt x="23" y="32"/>
                    <a:pt x="23" y="32"/>
                  </a:cubicBezTo>
                  <a:cubicBezTo>
                    <a:pt x="23" y="32"/>
                    <a:pt x="24" y="31"/>
                    <a:pt x="24" y="31"/>
                  </a:cubicBezTo>
                  <a:cubicBezTo>
                    <a:pt x="25" y="31"/>
                    <a:pt x="25" y="31"/>
                    <a:pt x="25" y="32"/>
                  </a:cubicBezTo>
                  <a:cubicBezTo>
                    <a:pt x="28" y="47"/>
                    <a:pt x="28" y="47"/>
                    <a:pt x="28" y="47"/>
                  </a:cubicBezTo>
                  <a:cubicBezTo>
                    <a:pt x="31" y="47"/>
                    <a:pt x="31" y="47"/>
                    <a:pt x="31" y="47"/>
                  </a:cubicBezTo>
                  <a:cubicBezTo>
                    <a:pt x="33" y="32"/>
                    <a:pt x="33" y="32"/>
                    <a:pt x="33" y="32"/>
                  </a:cubicBezTo>
                  <a:cubicBezTo>
                    <a:pt x="33" y="31"/>
                    <a:pt x="34" y="31"/>
                    <a:pt x="35" y="31"/>
                  </a:cubicBezTo>
                  <a:cubicBezTo>
                    <a:pt x="35" y="31"/>
                    <a:pt x="35" y="32"/>
                    <a:pt x="35" y="32"/>
                  </a:cubicBezTo>
                  <a:cubicBezTo>
                    <a:pt x="33" y="47"/>
                    <a:pt x="33" y="47"/>
                    <a:pt x="33" y="47"/>
                  </a:cubicBezTo>
                  <a:cubicBezTo>
                    <a:pt x="34" y="47"/>
                    <a:pt x="34" y="47"/>
                    <a:pt x="34" y="47"/>
                  </a:cubicBezTo>
                  <a:cubicBezTo>
                    <a:pt x="35" y="47"/>
                    <a:pt x="35" y="47"/>
                    <a:pt x="35" y="47"/>
                  </a:cubicBezTo>
                  <a:cubicBezTo>
                    <a:pt x="35" y="44"/>
                    <a:pt x="37" y="42"/>
                    <a:pt x="39" y="39"/>
                  </a:cubicBezTo>
                  <a:cubicBezTo>
                    <a:pt x="42" y="36"/>
                    <a:pt x="43" y="33"/>
                    <a:pt x="43"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283" name="Freeform 32">
              <a:extLst>
                <a:ext uri="{FF2B5EF4-FFF2-40B4-BE49-F238E27FC236}">
                  <a16:creationId xmlns:a16="http://schemas.microsoft.com/office/drawing/2014/main" id="{3000326A-4801-48BE-A7E5-36042234165A}"/>
                </a:ext>
              </a:extLst>
            </p:cNvPr>
            <p:cNvSpPr>
              <a:spLocks noEditPoints="1"/>
            </p:cNvSpPr>
            <p:nvPr/>
          </p:nvSpPr>
          <p:spPr bwMode="auto">
            <a:xfrm>
              <a:off x="4702671" y="3651649"/>
              <a:ext cx="467849" cy="522383"/>
            </a:xfrm>
            <a:custGeom>
              <a:avLst/>
              <a:gdLst>
                <a:gd name="T0" fmla="*/ 55 w 69"/>
                <a:gd name="T1" fmla="*/ 0 h 77"/>
                <a:gd name="T2" fmla="*/ 45 w 69"/>
                <a:gd name="T3" fmla="*/ 5 h 77"/>
                <a:gd name="T4" fmla="*/ 31 w 69"/>
                <a:gd name="T5" fmla="*/ 7 h 77"/>
                <a:gd name="T6" fmla="*/ 24 w 69"/>
                <a:gd name="T7" fmla="*/ 7 h 77"/>
                <a:gd name="T8" fmla="*/ 10 w 69"/>
                <a:gd name="T9" fmla="*/ 5 h 77"/>
                <a:gd name="T10" fmla="*/ 0 w 69"/>
                <a:gd name="T11" fmla="*/ 69 h 77"/>
                <a:gd name="T12" fmla="*/ 69 w 69"/>
                <a:gd name="T13" fmla="*/ 14 h 77"/>
                <a:gd name="T14" fmla="*/ 10 w 69"/>
                <a:gd name="T15" fmla="*/ 13 h 77"/>
                <a:gd name="T16" fmla="*/ 24 w 69"/>
                <a:gd name="T17" fmla="*/ 10 h 77"/>
                <a:gd name="T18" fmla="*/ 31 w 69"/>
                <a:gd name="T19" fmla="*/ 10 h 77"/>
                <a:gd name="T20" fmla="*/ 45 w 69"/>
                <a:gd name="T21" fmla="*/ 13 h 77"/>
                <a:gd name="T22" fmla="*/ 55 w 69"/>
                <a:gd name="T23" fmla="*/ 17 h 77"/>
                <a:gd name="T24" fmla="*/ 66 w 69"/>
                <a:gd name="T25" fmla="*/ 14 h 77"/>
                <a:gd name="T26" fmla="*/ 7 w 69"/>
                <a:gd name="T27" fmla="*/ 10 h 77"/>
                <a:gd name="T28" fmla="*/ 61 w 69"/>
                <a:gd name="T29" fmla="*/ 74 h 77"/>
                <a:gd name="T30" fmla="*/ 34 w 69"/>
                <a:gd name="T31" fmla="*/ 39 h 77"/>
                <a:gd name="T32" fmla="*/ 34 w 69"/>
                <a:gd name="T33" fmla="*/ 39 h 77"/>
                <a:gd name="T34" fmla="*/ 33 w 69"/>
                <a:gd name="T35" fmla="*/ 36 h 77"/>
                <a:gd name="T36" fmla="*/ 44 w 69"/>
                <a:gd name="T37" fmla="*/ 33 h 77"/>
                <a:gd name="T38" fmla="*/ 45 w 69"/>
                <a:gd name="T39" fmla="*/ 36 h 77"/>
                <a:gd name="T40" fmla="*/ 54 w 69"/>
                <a:gd name="T41" fmla="*/ 39 h 77"/>
                <a:gd name="T42" fmla="*/ 54 w 69"/>
                <a:gd name="T43" fmla="*/ 39 h 77"/>
                <a:gd name="T44" fmla="*/ 53 w 69"/>
                <a:gd name="T45" fmla="*/ 36 h 77"/>
                <a:gd name="T46" fmla="*/ 14 w 69"/>
                <a:gd name="T47" fmla="*/ 43 h 77"/>
                <a:gd name="T48" fmla="*/ 15 w 69"/>
                <a:gd name="T49" fmla="*/ 46 h 77"/>
                <a:gd name="T50" fmla="*/ 24 w 69"/>
                <a:gd name="T51" fmla="*/ 49 h 77"/>
                <a:gd name="T52" fmla="*/ 24 w 69"/>
                <a:gd name="T53" fmla="*/ 49 h 77"/>
                <a:gd name="T54" fmla="*/ 23 w 69"/>
                <a:gd name="T55" fmla="*/ 46 h 77"/>
                <a:gd name="T56" fmla="*/ 34 w 69"/>
                <a:gd name="T57" fmla="*/ 43 h 77"/>
                <a:gd name="T58" fmla="*/ 35 w 69"/>
                <a:gd name="T59" fmla="*/ 46 h 77"/>
                <a:gd name="T60" fmla="*/ 44 w 69"/>
                <a:gd name="T61" fmla="*/ 49 h 77"/>
                <a:gd name="T62" fmla="*/ 44 w 69"/>
                <a:gd name="T63" fmla="*/ 49 h 77"/>
                <a:gd name="T64" fmla="*/ 43 w 69"/>
                <a:gd name="T65" fmla="*/ 46 h 77"/>
                <a:gd name="T66" fmla="*/ 54 w 69"/>
                <a:gd name="T67" fmla="*/ 43 h 77"/>
                <a:gd name="T68" fmla="*/ 55 w 69"/>
                <a:gd name="T69" fmla="*/ 46 h 77"/>
                <a:gd name="T70" fmla="*/ 14 w 69"/>
                <a:gd name="T71" fmla="*/ 59 h 77"/>
                <a:gd name="T72" fmla="*/ 14 w 69"/>
                <a:gd name="T73" fmla="*/ 59 h 77"/>
                <a:gd name="T74" fmla="*/ 13 w 69"/>
                <a:gd name="T75" fmla="*/ 56 h 77"/>
                <a:gd name="T76" fmla="*/ 24 w 69"/>
                <a:gd name="T77" fmla="*/ 53 h 77"/>
                <a:gd name="T78" fmla="*/ 25 w 69"/>
                <a:gd name="T79" fmla="*/ 56 h 77"/>
                <a:gd name="T80" fmla="*/ 34 w 69"/>
                <a:gd name="T81" fmla="*/ 59 h 77"/>
                <a:gd name="T82" fmla="*/ 34 w 69"/>
                <a:gd name="T83" fmla="*/ 59 h 77"/>
                <a:gd name="T84" fmla="*/ 33 w 69"/>
                <a:gd name="T85" fmla="*/ 56 h 77"/>
                <a:gd name="T86" fmla="*/ 44 w 69"/>
                <a:gd name="T87" fmla="*/ 53 h 77"/>
                <a:gd name="T88" fmla="*/ 45 w 69"/>
                <a:gd name="T89" fmla="*/ 56 h 77"/>
                <a:gd name="T90" fmla="*/ 54 w 69"/>
                <a:gd name="T91" fmla="*/ 59 h 77"/>
                <a:gd name="T92" fmla="*/ 54 w 69"/>
                <a:gd name="T93" fmla="*/ 59 h 77"/>
                <a:gd name="T94" fmla="*/ 53 w 69"/>
                <a:gd name="T95" fmla="*/ 56 h 77"/>
                <a:gd name="T96" fmla="*/ 14 w 69"/>
                <a:gd name="T97" fmla="*/ 63 h 77"/>
                <a:gd name="T98" fmla="*/ 15 w 69"/>
                <a:gd name="T99" fmla="*/ 65 h 77"/>
                <a:gd name="T100" fmla="*/ 24 w 69"/>
                <a:gd name="T101" fmla="*/ 68 h 77"/>
                <a:gd name="T102" fmla="*/ 24 w 69"/>
                <a:gd name="T103" fmla="*/ 68 h 77"/>
                <a:gd name="T104" fmla="*/ 23 w 69"/>
                <a:gd name="T105" fmla="*/ 65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9" h="77">
                  <a:moveTo>
                    <a:pt x="61" y="7"/>
                  </a:moveTo>
                  <a:cubicBezTo>
                    <a:pt x="59" y="7"/>
                    <a:pt x="59" y="7"/>
                    <a:pt x="59" y="7"/>
                  </a:cubicBezTo>
                  <a:cubicBezTo>
                    <a:pt x="59" y="5"/>
                    <a:pt x="59" y="5"/>
                    <a:pt x="59" y="5"/>
                  </a:cubicBezTo>
                  <a:cubicBezTo>
                    <a:pt x="59" y="2"/>
                    <a:pt x="57" y="0"/>
                    <a:pt x="55" y="0"/>
                  </a:cubicBezTo>
                  <a:cubicBezTo>
                    <a:pt x="53" y="0"/>
                    <a:pt x="51" y="2"/>
                    <a:pt x="51" y="5"/>
                  </a:cubicBezTo>
                  <a:cubicBezTo>
                    <a:pt x="51" y="7"/>
                    <a:pt x="51" y="7"/>
                    <a:pt x="51" y="7"/>
                  </a:cubicBezTo>
                  <a:cubicBezTo>
                    <a:pt x="45" y="7"/>
                    <a:pt x="45" y="7"/>
                    <a:pt x="45" y="7"/>
                  </a:cubicBezTo>
                  <a:cubicBezTo>
                    <a:pt x="45" y="5"/>
                    <a:pt x="45" y="5"/>
                    <a:pt x="45" y="5"/>
                  </a:cubicBezTo>
                  <a:cubicBezTo>
                    <a:pt x="45" y="2"/>
                    <a:pt x="43" y="0"/>
                    <a:pt x="41" y="0"/>
                  </a:cubicBezTo>
                  <a:cubicBezTo>
                    <a:pt x="39" y="0"/>
                    <a:pt x="37" y="2"/>
                    <a:pt x="37" y="5"/>
                  </a:cubicBezTo>
                  <a:cubicBezTo>
                    <a:pt x="37" y="7"/>
                    <a:pt x="37" y="7"/>
                    <a:pt x="37" y="7"/>
                  </a:cubicBezTo>
                  <a:cubicBezTo>
                    <a:pt x="31" y="7"/>
                    <a:pt x="31" y="7"/>
                    <a:pt x="31" y="7"/>
                  </a:cubicBezTo>
                  <a:cubicBezTo>
                    <a:pt x="31" y="5"/>
                    <a:pt x="31" y="5"/>
                    <a:pt x="31" y="5"/>
                  </a:cubicBezTo>
                  <a:cubicBezTo>
                    <a:pt x="31" y="2"/>
                    <a:pt x="29" y="0"/>
                    <a:pt x="27" y="0"/>
                  </a:cubicBezTo>
                  <a:cubicBezTo>
                    <a:pt x="25" y="0"/>
                    <a:pt x="24" y="2"/>
                    <a:pt x="24" y="5"/>
                  </a:cubicBezTo>
                  <a:cubicBezTo>
                    <a:pt x="24" y="7"/>
                    <a:pt x="24" y="7"/>
                    <a:pt x="24" y="7"/>
                  </a:cubicBezTo>
                  <a:cubicBezTo>
                    <a:pt x="17" y="7"/>
                    <a:pt x="17" y="7"/>
                    <a:pt x="17" y="7"/>
                  </a:cubicBezTo>
                  <a:cubicBezTo>
                    <a:pt x="17" y="5"/>
                    <a:pt x="17" y="5"/>
                    <a:pt x="17" y="5"/>
                  </a:cubicBezTo>
                  <a:cubicBezTo>
                    <a:pt x="17" y="2"/>
                    <a:pt x="16" y="0"/>
                    <a:pt x="14" y="0"/>
                  </a:cubicBezTo>
                  <a:cubicBezTo>
                    <a:pt x="11" y="0"/>
                    <a:pt x="10" y="2"/>
                    <a:pt x="10" y="5"/>
                  </a:cubicBezTo>
                  <a:cubicBezTo>
                    <a:pt x="10" y="7"/>
                    <a:pt x="10" y="7"/>
                    <a:pt x="10" y="7"/>
                  </a:cubicBezTo>
                  <a:cubicBezTo>
                    <a:pt x="7" y="7"/>
                    <a:pt x="7" y="7"/>
                    <a:pt x="7" y="7"/>
                  </a:cubicBezTo>
                  <a:cubicBezTo>
                    <a:pt x="3" y="7"/>
                    <a:pt x="0" y="10"/>
                    <a:pt x="0" y="14"/>
                  </a:cubicBezTo>
                  <a:cubicBezTo>
                    <a:pt x="0" y="69"/>
                    <a:pt x="0" y="69"/>
                    <a:pt x="0" y="69"/>
                  </a:cubicBezTo>
                  <a:cubicBezTo>
                    <a:pt x="0" y="74"/>
                    <a:pt x="3" y="77"/>
                    <a:pt x="7" y="77"/>
                  </a:cubicBezTo>
                  <a:cubicBezTo>
                    <a:pt x="61" y="77"/>
                    <a:pt x="61" y="77"/>
                    <a:pt x="61" y="77"/>
                  </a:cubicBezTo>
                  <a:cubicBezTo>
                    <a:pt x="65" y="77"/>
                    <a:pt x="69" y="74"/>
                    <a:pt x="69" y="69"/>
                  </a:cubicBezTo>
                  <a:cubicBezTo>
                    <a:pt x="69" y="14"/>
                    <a:pt x="69" y="14"/>
                    <a:pt x="69" y="14"/>
                  </a:cubicBezTo>
                  <a:cubicBezTo>
                    <a:pt x="69" y="10"/>
                    <a:pt x="65" y="7"/>
                    <a:pt x="61" y="7"/>
                  </a:cubicBezTo>
                  <a:close/>
                  <a:moveTo>
                    <a:pt x="7" y="10"/>
                  </a:moveTo>
                  <a:cubicBezTo>
                    <a:pt x="10" y="10"/>
                    <a:pt x="10" y="10"/>
                    <a:pt x="10" y="10"/>
                  </a:cubicBezTo>
                  <a:cubicBezTo>
                    <a:pt x="10" y="13"/>
                    <a:pt x="10" y="13"/>
                    <a:pt x="10" y="13"/>
                  </a:cubicBezTo>
                  <a:cubicBezTo>
                    <a:pt x="10" y="15"/>
                    <a:pt x="11" y="17"/>
                    <a:pt x="14" y="17"/>
                  </a:cubicBezTo>
                  <a:cubicBezTo>
                    <a:pt x="16" y="17"/>
                    <a:pt x="17" y="15"/>
                    <a:pt x="17" y="13"/>
                  </a:cubicBezTo>
                  <a:cubicBezTo>
                    <a:pt x="17" y="10"/>
                    <a:pt x="17" y="10"/>
                    <a:pt x="17" y="10"/>
                  </a:cubicBezTo>
                  <a:cubicBezTo>
                    <a:pt x="24" y="10"/>
                    <a:pt x="24" y="10"/>
                    <a:pt x="24" y="10"/>
                  </a:cubicBezTo>
                  <a:cubicBezTo>
                    <a:pt x="24" y="13"/>
                    <a:pt x="24" y="13"/>
                    <a:pt x="24" y="13"/>
                  </a:cubicBezTo>
                  <a:cubicBezTo>
                    <a:pt x="24" y="15"/>
                    <a:pt x="25" y="17"/>
                    <a:pt x="27" y="17"/>
                  </a:cubicBezTo>
                  <a:cubicBezTo>
                    <a:pt x="29" y="17"/>
                    <a:pt x="31" y="15"/>
                    <a:pt x="31" y="13"/>
                  </a:cubicBezTo>
                  <a:cubicBezTo>
                    <a:pt x="31" y="10"/>
                    <a:pt x="31" y="10"/>
                    <a:pt x="31" y="10"/>
                  </a:cubicBezTo>
                  <a:cubicBezTo>
                    <a:pt x="37" y="10"/>
                    <a:pt x="37" y="10"/>
                    <a:pt x="37" y="10"/>
                  </a:cubicBezTo>
                  <a:cubicBezTo>
                    <a:pt x="37" y="13"/>
                    <a:pt x="37" y="13"/>
                    <a:pt x="37" y="13"/>
                  </a:cubicBezTo>
                  <a:cubicBezTo>
                    <a:pt x="37" y="15"/>
                    <a:pt x="39" y="17"/>
                    <a:pt x="41" y="17"/>
                  </a:cubicBezTo>
                  <a:cubicBezTo>
                    <a:pt x="43" y="17"/>
                    <a:pt x="45" y="15"/>
                    <a:pt x="45" y="13"/>
                  </a:cubicBezTo>
                  <a:cubicBezTo>
                    <a:pt x="45" y="10"/>
                    <a:pt x="45" y="10"/>
                    <a:pt x="45" y="10"/>
                  </a:cubicBezTo>
                  <a:cubicBezTo>
                    <a:pt x="51" y="10"/>
                    <a:pt x="51" y="10"/>
                    <a:pt x="51" y="10"/>
                  </a:cubicBezTo>
                  <a:cubicBezTo>
                    <a:pt x="51" y="13"/>
                    <a:pt x="51" y="13"/>
                    <a:pt x="51" y="13"/>
                  </a:cubicBezTo>
                  <a:cubicBezTo>
                    <a:pt x="51" y="15"/>
                    <a:pt x="53" y="17"/>
                    <a:pt x="55" y="17"/>
                  </a:cubicBezTo>
                  <a:cubicBezTo>
                    <a:pt x="57" y="17"/>
                    <a:pt x="59" y="15"/>
                    <a:pt x="59" y="13"/>
                  </a:cubicBezTo>
                  <a:cubicBezTo>
                    <a:pt x="59" y="10"/>
                    <a:pt x="59" y="10"/>
                    <a:pt x="59" y="10"/>
                  </a:cubicBezTo>
                  <a:cubicBezTo>
                    <a:pt x="61" y="10"/>
                    <a:pt x="61" y="10"/>
                    <a:pt x="61" y="10"/>
                  </a:cubicBezTo>
                  <a:cubicBezTo>
                    <a:pt x="64" y="10"/>
                    <a:pt x="66" y="12"/>
                    <a:pt x="66" y="14"/>
                  </a:cubicBezTo>
                  <a:cubicBezTo>
                    <a:pt x="66" y="26"/>
                    <a:pt x="66" y="26"/>
                    <a:pt x="66" y="26"/>
                  </a:cubicBezTo>
                  <a:cubicBezTo>
                    <a:pt x="3" y="26"/>
                    <a:pt x="3" y="26"/>
                    <a:pt x="3" y="26"/>
                  </a:cubicBezTo>
                  <a:cubicBezTo>
                    <a:pt x="3" y="14"/>
                    <a:pt x="3" y="14"/>
                    <a:pt x="3" y="14"/>
                  </a:cubicBezTo>
                  <a:cubicBezTo>
                    <a:pt x="3" y="12"/>
                    <a:pt x="5" y="10"/>
                    <a:pt x="7" y="10"/>
                  </a:cubicBezTo>
                  <a:close/>
                  <a:moveTo>
                    <a:pt x="3" y="28"/>
                  </a:moveTo>
                  <a:cubicBezTo>
                    <a:pt x="66" y="28"/>
                    <a:pt x="66" y="28"/>
                    <a:pt x="66" y="28"/>
                  </a:cubicBezTo>
                  <a:cubicBezTo>
                    <a:pt x="66" y="69"/>
                    <a:pt x="66" y="69"/>
                    <a:pt x="66" y="69"/>
                  </a:cubicBezTo>
                  <a:cubicBezTo>
                    <a:pt x="66" y="72"/>
                    <a:pt x="64" y="74"/>
                    <a:pt x="61" y="74"/>
                  </a:cubicBezTo>
                  <a:cubicBezTo>
                    <a:pt x="7" y="74"/>
                    <a:pt x="7" y="74"/>
                    <a:pt x="7" y="74"/>
                  </a:cubicBezTo>
                  <a:cubicBezTo>
                    <a:pt x="5" y="74"/>
                    <a:pt x="3" y="72"/>
                    <a:pt x="3" y="69"/>
                  </a:cubicBezTo>
                  <a:lnTo>
                    <a:pt x="3" y="28"/>
                  </a:lnTo>
                  <a:close/>
                  <a:moveTo>
                    <a:pt x="34" y="39"/>
                  </a:moveTo>
                  <a:cubicBezTo>
                    <a:pt x="36" y="39"/>
                    <a:pt x="37" y="38"/>
                    <a:pt x="37" y="36"/>
                  </a:cubicBezTo>
                  <a:cubicBezTo>
                    <a:pt x="37" y="34"/>
                    <a:pt x="36" y="33"/>
                    <a:pt x="34" y="33"/>
                  </a:cubicBezTo>
                  <a:cubicBezTo>
                    <a:pt x="33" y="33"/>
                    <a:pt x="31" y="34"/>
                    <a:pt x="31" y="36"/>
                  </a:cubicBezTo>
                  <a:cubicBezTo>
                    <a:pt x="31" y="38"/>
                    <a:pt x="33" y="39"/>
                    <a:pt x="34" y="39"/>
                  </a:cubicBezTo>
                  <a:close/>
                  <a:moveTo>
                    <a:pt x="34" y="35"/>
                  </a:moveTo>
                  <a:cubicBezTo>
                    <a:pt x="35" y="35"/>
                    <a:pt x="35" y="36"/>
                    <a:pt x="35" y="36"/>
                  </a:cubicBezTo>
                  <a:cubicBezTo>
                    <a:pt x="35" y="36"/>
                    <a:pt x="35" y="37"/>
                    <a:pt x="34" y="37"/>
                  </a:cubicBezTo>
                  <a:cubicBezTo>
                    <a:pt x="34" y="37"/>
                    <a:pt x="33" y="36"/>
                    <a:pt x="33" y="36"/>
                  </a:cubicBezTo>
                  <a:cubicBezTo>
                    <a:pt x="33" y="36"/>
                    <a:pt x="34" y="35"/>
                    <a:pt x="34" y="35"/>
                  </a:cubicBezTo>
                  <a:close/>
                  <a:moveTo>
                    <a:pt x="44" y="39"/>
                  </a:moveTo>
                  <a:cubicBezTo>
                    <a:pt x="46" y="39"/>
                    <a:pt x="47" y="38"/>
                    <a:pt x="47" y="36"/>
                  </a:cubicBezTo>
                  <a:cubicBezTo>
                    <a:pt x="47" y="34"/>
                    <a:pt x="46" y="33"/>
                    <a:pt x="44" y="33"/>
                  </a:cubicBezTo>
                  <a:cubicBezTo>
                    <a:pt x="43" y="33"/>
                    <a:pt x="41" y="34"/>
                    <a:pt x="41" y="36"/>
                  </a:cubicBezTo>
                  <a:cubicBezTo>
                    <a:pt x="41" y="38"/>
                    <a:pt x="43" y="39"/>
                    <a:pt x="44" y="39"/>
                  </a:cubicBezTo>
                  <a:close/>
                  <a:moveTo>
                    <a:pt x="44" y="35"/>
                  </a:moveTo>
                  <a:cubicBezTo>
                    <a:pt x="45" y="35"/>
                    <a:pt x="45" y="36"/>
                    <a:pt x="45" y="36"/>
                  </a:cubicBezTo>
                  <a:cubicBezTo>
                    <a:pt x="45" y="36"/>
                    <a:pt x="45" y="37"/>
                    <a:pt x="44" y="37"/>
                  </a:cubicBezTo>
                  <a:cubicBezTo>
                    <a:pt x="44" y="37"/>
                    <a:pt x="43" y="36"/>
                    <a:pt x="43" y="36"/>
                  </a:cubicBezTo>
                  <a:cubicBezTo>
                    <a:pt x="43" y="36"/>
                    <a:pt x="44" y="35"/>
                    <a:pt x="44" y="35"/>
                  </a:cubicBezTo>
                  <a:close/>
                  <a:moveTo>
                    <a:pt x="54" y="39"/>
                  </a:moveTo>
                  <a:cubicBezTo>
                    <a:pt x="56" y="39"/>
                    <a:pt x="57" y="38"/>
                    <a:pt x="57" y="36"/>
                  </a:cubicBezTo>
                  <a:cubicBezTo>
                    <a:pt x="57" y="34"/>
                    <a:pt x="56" y="33"/>
                    <a:pt x="54" y="33"/>
                  </a:cubicBezTo>
                  <a:cubicBezTo>
                    <a:pt x="52" y="33"/>
                    <a:pt x="51" y="34"/>
                    <a:pt x="51" y="36"/>
                  </a:cubicBezTo>
                  <a:cubicBezTo>
                    <a:pt x="51" y="38"/>
                    <a:pt x="52" y="39"/>
                    <a:pt x="54" y="39"/>
                  </a:cubicBezTo>
                  <a:close/>
                  <a:moveTo>
                    <a:pt x="54" y="35"/>
                  </a:moveTo>
                  <a:cubicBezTo>
                    <a:pt x="55" y="35"/>
                    <a:pt x="55" y="36"/>
                    <a:pt x="55" y="36"/>
                  </a:cubicBezTo>
                  <a:cubicBezTo>
                    <a:pt x="55" y="36"/>
                    <a:pt x="55" y="37"/>
                    <a:pt x="54" y="37"/>
                  </a:cubicBezTo>
                  <a:cubicBezTo>
                    <a:pt x="54" y="37"/>
                    <a:pt x="53" y="36"/>
                    <a:pt x="53" y="36"/>
                  </a:cubicBezTo>
                  <a:cubicBezTo>
                    <a:pt x="53" y="36"/>
                    <a:pt x="54" y="35"/>
                    <a:pt x="54" y="35"/>
                  </a:cubicBezTo>
                  <a:close/>
                  <a:moveTo>
                    <a:pt x="14" y="49"/>
                  </a:moveTo>
                  <a:cubicBezTo>
                    <a:pt x="16" y="49"/>
                    <a:pt x="17" y="47"/>
                    <a:pt x="17" y="46"/>
                  </a:cubicBezTo>
                  <a:cubicBezTo>
                    <a:pt x="17" y="44"/>
                    <a:pt x="16" y="43"/>
                    <a:pt x="14" y="43"/>
                  </a:cubicBezTo>
                  <a:cubicBezTo>
                    <a:pt x="13" y="43"/>
                    <a:pt x="11" y="44"/>
                    <a:pt x="11" y="46"/>
                  </a:cubicBezTo>
                  <a:cubicBezTo>
                    <a:pt x="11" y="47"/>
                    <a:pt x="13" y="49"/>
                    <a:pt x="14" y="49"/>
                  </a:cubicBezTo>
                  <a:close/>
                  <a:moveTo>
                    <a:pt x="14" y="45"/>
                  </a:moveTo>
                  <a:cubicBezTo>
                    <a:pt x="15" y="45"/>
                    <a:pt x="15" y="45"/>
                    <a:pt x="15" y="46"/>
                  </a:cubicBezTo>
                  <a:cubicBezTo>
                    <a:pt x="15" y="46"/>
                    <a:pt x="15" y="47"/>
                    <a:pt x="14" y="47"/>
                  </a:cubicBezTo>
                  <a:cubicBezTo>
                    <a:pt x="14" y="47"/>
                    <a:pt x="13" y="46"/>
                    <a:pt x="13" y="46"/>
                  </a:cubicBezTo>
                  <a:cubicBezTo>
                    <a:pt x="13" y="45"/>
                    <a:pt x="14" y="45"/>
                    <a:pt x="14" y="45"/>
                  </a:cubicBezTo>
                  <a:close/>
                  <a:moveTo>
                    <a:pt x="24" y="49"/>
                  </a:moveTo>
                  <a:cubicBezTo>
                    <a:pt x="26" y="49"/>
                    <a:pt x="27" y="47"/>
                    <a:pt x="27" y="46"/>
                  </a:cubicBezTo>
                  <a:cubicBezTo>
                    <a:pt x="27" y="44"/>
                    <a:pt x="26" y="43"/>
                    <a:pt x="24" y="43"/>
                  </a:cubicBezTo>
                  <a:cubicBezTo>
                    <a:pt x="23" y="43"/>
                    <a:pt x="21" y="44"/>
                    <a:pt x="21" y="46"/>
                  </a:cubicBezTo>
                  <a:cubicBezTo>
                    <a:pt x="21" y="47"/>
                    <a:pt x="23" y="49"/>
                    <a:pt x="24" y="49"/>
                  </a:cubicBezTo>
                  <a:close/>
                  <a:moveTo>
                    <a:pt x="24" y="45"/>
                  </a:moveTo>
                  <a:cubicBezTo>
                    <a:pt x="25" y="45"/>
                    <a:pt x="25" y="45"/>
                    <a:pt x="25" y="46"/>
                  </a:cubicBezTo>
                  <a:cubicBezTo>
                    <a:pt x="25" y="46"/>
                    <a:pt x="25" y="47"/>
                    <a:pt x="24" y="47"/>
                  </a:cubicBezTo>
                  <a:cubicBezTo>
                    <a:pt x="24" y="47"/>
                    <a:pt x="23" y="46"/>
                    <a:pt x="23" y="46"/>
                  </a:cubicBezTo>
                  <a:cubicBezTo>
                    <a:pt x="23" y="45"/>
                    <a:pt x="24" y="45"/>
                    <a:pt x="24" y="45"/>
                  </a:cubicBezTo>
                  <a:close/>
                  <a:moveTo>
                    <a:pt x="34" y="49"/>
                  </a:moveTo>
                  <a:cubicBezTo>
                    <a:pt x="36" y="49"/>
                    <a:pt x="37" y="47"/>
                    <a:pt x="37" y="46"/>
                  </a:cubicBezTo>
                  <a:cubicBezTo>
                    <a:pt x="37" y="44"/>
                    <a:pt x="36" y="43"/>
                    <a:pt x="34" y="43"/>
                  </a:cubicBezTo>
                  <a:cubicBezTo>
                    <a:pt x="33" y="43"/>
                    <a:pt x="31" y="44"/>
                    <a:pt x="31" y="46"/>
                  </a:cubicBezTo>
                  <a:cubicBezTo>
                    <a:pt x="31" y="47"/>
                    <a:pt x="33" y="49"/>
                    <a:pt x="34" y="49"/>
                  </a:cubicBezTo>
                  <a:close/>
                  <a:moveTo>
                    <a:pt x="34" y="45"/>
                  </a:moveTo>
                  <a:cubicBezTo>
                    <a:pt x="35" y="45"/>
                    <a:pt x="35" y="45"/>
                    <a:pt x="35" y="46"/>
                  </a:cubicBezTo>
                  <a:cubicBezTo>
                    <a:pt x="35" y="46"/>
                    <a:pt x="35" y="47"/>
                    <a:pt x="34" y="47"/>
                  </a:cubicBezTo>
                  <a:cubicBezTo>
                    <a:pt x="34" y="47"/>
                    <a:pt x="33" y="46"/>
                    <a:pt x="33" y="46"/>
                  </a:cubicBezTo>
                  <a:cubicBezTo>
                    <a:pt x="33" y="45"/>
                    <a:pt x="34" y="45"/>
                    <a:pt x="34" y="45"/>
                  </a:cubicBezTo>
                  <a:close/>
                  <a:moveTo>
                    <a:pt x="44" y="49"/>
                  </a:moveTo>
                  <a:cubicBezTo>
                    <a:pt x="46" y="49"/>
                    <a:pt x="47" y="47"/>
                    <a:pt x="47" y="46"/>
                  </a:cubicBezTo>
                  <a:cubicBezTo>
                    <a:pt x="47" y="44"/>
                    <a:pt x="46" y="43"/>
                    <a:pt x="44" y="43"/>
                  </a:cubicBezTo>
                  <a:cubicBezTo>
                    <a:pt x="43" y="43"/>
                    <a:pt x="41" y="44"/>
                    <a:pt x="41" y="46"/>
                  </a:cubicBezTo>
                  <a:cubicBezTo>
                    <a:pt x="41" y="47"/>
                    <a:pt x="43" y="49"/>
                    <a:pt x="44" y="49"/>
                  </a:cubicBezTo>
                  <a:close/>
                  <a:moveTo>
                    <a:pt x="44" y="45"/>
                  </a:moveTo>
                  <a:cubicBezTo>
                    <a:pt x="45" y="45"/>
                    <a:pt x="45" y="45"/>
                    <a:pt x="45" y="46"/>
                  </a:cubicBezTo>
                  <a:cubicBezTo>
                    <a:pt x="45" y="46"/>
                    <a:pt x="45" y="47"/>
                    <a:pt x="44" y="47"/>
                  </a:cubicBezTo>
                  <a:cubicBezTo>
                    <a:pt x="44" y="47"/>
                    <a:pt x="43" y="46"/>
                    <a:pt x="43" y="46"/>
                  </a:cubicBezTo>
                  <a:cubicBezTo>
                    <a:pt x="43" y="45"/>
                    <a:pt x="44" y="45"/>
                    <a:pt x="44" y="45"/>
                  </a:cubicBezTo>
                  <a:close/>
                  <a:moveTo>
                    <a:pt x="54" y="49"/>
                  </a:moveTo>
                  <a:cubicBezTo>
                    <a:pt x="56" y="49"/>
                    <a:pt x="57" y="47"/>
                    <a:pt x="57" y="46"/>
                  </a:cubicBezTo>
                  <a:cubicBezTo>
                    <a:pt x="57" y="44"/>
                    <a:pt x="56" y="43"/>
                    <a:pt x="54" y="43"/>
                  </a:cubicBezTo>
                  <a:cubicBezTo>
                    <a:pt x="52" y="43"/>
                    <a:pt x="51" y="44"/>
                    <a:pt x="51" y="46"/>
                  </a:cubicBezTo>
                  <a:cubicBezTo>
                    <a:pt x="51" y="47"/>
                    <a:pt x="52" y="49"/>
                    <a:pt x="54" y="49"/>
                  </a:cubicBezTo>
                  <a:close/>
                  <a:moveTo>
                    <a:pt x="54" y="45"/>
                  </a:moveTo>
                  <a:cubicBezTo>
                    <a:pt x="55" y="45"/>
                    <a:pt x="55" y="45"/>
                    <a:pt x="55" y="46"/>
                  </a:cubicBezTo>
                  <a:cubicBezTo>
                    <a:pt x="55" y="46"/>
                    <a:pt x="55" y="47"/>
                    <a:pt x="54" y="47"/>
                  </a:cubicBezTo>
                  <a:cubicBezTo>
                    <a:pt x="54" y="47"/>
                    <a:pt x="53" y="46"/>
                    <a:pt x="53" y="46"/>
                  </a:cubicBezTo>
                  <a:cubicBezTo>
                    <a:pt x="53" y="45"/>
                    <a:pt x="54" y="45"/>
                    <a:pt x="54" y="45"/>
                  </a:cubicBezTo>
                  <a:close/>
                  <a:moveTo>
                    <a:pt x="14" y="59"/>
                  </a:moveTo>
                  <a:cubicBezTo>
                    <a:pt x="16" y="59"/>
                    <a:pt x="17" y="57"/>
                    <a:pt x="17" y="56"/>
                  </a:cubicBezTo>
                  <a:cubicBezTo>
                    <a:pt x="17" y="54"/>
                    <a:pt x="16" y="53"/>
                    <a:pt x="14" y="53"/>
                  </a:cubicBezTo>
                  <a:cubicBezTo>
                    <a:pt x="13" y="53"/>
                    <a:pt x="11" y="54"/>
                    <a:pt x="11" y="56"/>
                  </a:cubicBezTo>
                  <a:cubicBezTo>
                    <a:pt x="11" y="57"/>
                    <a:pt x="13" y="59"/>
                    <a:pt x="14" y="59"/>
                  </a:cubicBezTo>
                  <a:close/>
                  <a:moveTo>
                    <a:pt x="14" y="55"/>
                  </a:moveTo>
                  <a:cubicBezTo>
                    <a:pt x="15" y="55"/>
                    <a:pt x="15" y="55"/>
                    <a:pt x="15" y="56"/>
                  </a:cubicBezTo>
                  <a:cubicBezTo>
                    <a:pt x="15" y="56"/>
                    <a:pt x="15" y="57"/>
                    <a:pt x="14" y="57"/>
                  </a:cubicBezTo>
                  <a:cubicBezTo>
                    <a:pt x="14" y="57"/>
                    <a:pt x="13" y="56"/>
                    <a:pt x="13" y="56"/>
                  </a:cubicBezTo>
                  <a:cubicBezTo>
                    <a:pt x="13" y="55"/>
                    <a:pt x="14" y="55"/>
                    <a:pt x="14" y="55"/>
                  </a:cubicBezTo>
                  <a:close/>
                  <a:moveTo>
                    <a:pt x="24" y="59"/>
                  </a:moveTo>
                  <a:cubicBezTo>
                    <a:pt x="26" y="59"/>
                    <a:pt x="27" y="57"/>
                    <a:pt x="27" y="56"/>
                  </a:cubicBezTo>
                  <a:cubicBezTo>
                    <a:pt x="27" y="54"/>
                    <a:pt x="26" y="53"/>
                    <a:pt x="24" y="53"/>
                  </a:cubicBezTo>
                  <a:cubicBezTo>
                    <a:pt x="23" y="53"/>
                    <a:pt x="21" y="54"/>
                    <a:pt x="21" y="56"/>
                  </a:cubicBezTo>
                  <a:cubicBezTo>
                    <a:pt x="21" y="57"/>
                    <a:pt x="23" y="59"/>
                    <a:pt x="24" y="59"/>
                  </a:cubicBezTo>
                  <a:close/>
                  <a:moveTo>
                    <a:pt x="24" y="55"/>
                  </a:moveTo>
                  <a:cubicBezTo>
                    <a:pt x="25" y="55"/>
                    <a:pt x="25" y="55"/>
                    <a:pt x="25" y="56"/>
                  </a:cubicBezTo>
                  <a:cubicBezTo>
                    <a:pt x="25" y="56"/>
                    <a:pt x="25" y="57"/>
                    <a:pt x="24" y="57"/>
                  </a:cubicBezTo>
                  <a:cubicBezTo>
                    <a:pt x="24" y="57"/>
                    <a:pt x="23" y="56"/>
                    <a:pt x="23" y="56"/>
                  </a:cubicBezTo>
                  <a:cubicBezTo>
                    <a:pt x="23" y="55"/>
                    <a:pt x="24" y="55"/>
                    <a:pt x="24" y="55"/>
                  </a:cubicBezTo>
                  <a:close/>
                  <a:moveTo>
                    <a:pt x="34" y="59"/>
                  </a:moveTo>
                  <a:cubicBezTo>
                    <a:pt x="36" y="59"/>
                    <a:pt x="37" y="57"/>
                    <a:pt x="37" y="56"/>
                  </a:cubicBezTo>
                  <a:cubicBezTo>
                    <a:pt x="37" y="54"/>
                    <a:pt x="36" y="53"/>
                    <a:pt x="34" y="53"/>
                  </a:cubicBezTo>
                  <a:cubicBezTo>
                    <a:pt x="33" y="53"/>
                    <a:pt x="31" y="54"/>
                    <a:pt x="31" y="56"/>
                  </a:cubicBezTo>
                  <a:cubicBezTo>
                    <a:pt x="31" y="57"/>
                    <a:pt x="33" y="59"/>
                    <a:pt x="34" y="59"/>
                  </a:cubicBezTo>
                  <a:close/>
                  <a:moveTo>
                    <a:pt x="34" y="55"/>
                  </a:moveTo>
                  <a:cubicBezTo>
                    <a:pt x="35" y="55"/>
                    <a:pt x="35" y="55"/>
                    <a:pt x="35" y="56"/>
                  </a:cubicBezTo>
                  <a:cubicBezTo>
                    <a:pt x="35" y="56"/>
                    <a:pt x="35" y="57"/>
                    <a:pt x="34" y="57"/>
                  </a:cubicBezTo>
                  <a:cubicBezTo>
                    <a:pt x="34" y="57"/>
                    <a:pt x="33" y="56"/>
                    <a:pt x="33" y="56"/>
                  </a:cubicBezTo>
                  <a:cubicBezTo>
                    <a:pt x="33" y="55"/>
                    <a:pt x="34" y="55"/>
                    <a:pt x="34" y="55"/>
                  </a:cubicBezTo>
                  <a:close/>
                  <a:moveTo>
                    <a:pt x="44" y="59"/>
                  </a:moveTo>
                  <a:cubicBezTo>
                    <a:pt x="46" y="59"/>
                    <a:pt x="47" y="57"/>
                    <a:pt x="47" y="56"/>
                  </a:cubicBezTo>
                  <a:cubicBezTo>
                    <a:pt x="47" y="54"/>
                    <a:pt x="46" y="53"/>
                    <a:pt x="44" y="53"/>
                  </a:cubicBezTo>
                  <a:cubicBezTo>
                    <a:pt x="43" y="53"/>
                    <a:pt x="41" y="54"/>
                    <a:pt x="41" y="56"/>
                  </a:cubicBezTo>
                  <a:cubicBezTo>
                    <a:pt x="41" y="57"/>
                    <a:pt x="43" y="59"/>
                    <a:pt x="44" y="59"/>
                  </a:cubicBezTo>
                  <a:close/>
                  <a:moveTo>
                    <a:pt x="44" y="55"/>
                  </a:moveTo>
                  <a:cubicBezTo>
                    <a:pt x="45" y="55"/>
                    <a:pt x="45" y="55"/>
                    <a:pt x="45" y="56"/>
                  </a:cubicBezTo>
                  <a:cubicBezTo>
                    <a:pt x="45" y="56"/>
                    <a:pt x="45" y="57"/>
                    <a:pt x="44" y="57"/>
                  </a:cubicBezTo>
                  <a:cubicBezTo>
                    <a:pt x="44" y="57"/>
                    <a:pt x="43" y="56"/>
                    <a:pt x="43" y="56"/>
                  </a:cubicBezTo>
                  <a:cubicBezTo>
                    <a:pt x="43" y="55"/>
                    <a:pt x="44" y="55"/>
                    <a:pt x="44" y="55"/>
                  </a:cubicBezTo>
                  <a:close/>
                  <a:moveTo>
                    <a:pt x="54" y="59"/>
                  </a:moveTo>
                  <a:cubicBezTo>
                    <a:pt x="56" y="59"/>
                    <a:pt x="57" y="57"/>
                    <a:pt x="57" y="56"/>
                  </a:cubicBezTo>
                  <a:cubicBezTo>
                    <a:pt x="57" y="54"/>
                    <a:pt x="56" y="53"/>
                    <a:pt x="54" y="53"/>
                  </a:cubicBezTo>
                  <a:cubicBezTo>
                    <a:pt x="52" y="53"/>
                    <a:pt x="51" y="54"/>
                    <a:pt x="51" y="56"/>
                  </a:cubicBezTo>
                  <a:cubicBezTo>
                    <a:pt x="51" y="57"/>
                    <a:pt x="52" y="59"/>
                    <a:pt x="54" y="59"/>
                  </a:cubicBezTo>
                  <a:close/>
                  <a:moveTo>
                    <a:pt x="54" y="55"/>
                  </a:moveTo>
                  <a:cubicBezTo>
                    <a:pt x="55" y="55"/>
                    <a:pt x="55" y="55"/>
                    <a:pt x="55" y="56"/>
                  </a:cubicBezTo>
                  <a:cubicBezTo>
                    <a:pt x="55" y="56"/>
                    <a:pt x="55" y="57"/>
                    <a:pt x="54" y="57"/>
                  </a:cubicBezTo>
                  <a:cubicBezTo>
                    <a:pt x="54" y="57"/>
                    <a:pt x="53" y="56"/>
                    <a:pt x="53" y="56"/>
                  </a:cubicBezTo>
                  <a:cubicBezTo>
                    <a:pt x="53" y="55"/>
                    <a:pt x="54" y="55"/>
                    <a:pt x="54" y="55"/>
                  </a:cubicBezTo>
                  <a:close/>
                  <a:moveTo>
                    <a:pt x="14" y="68"/>
                  </a:moveTo>
                  <a:cubicBezTo>
                    <a:pt x="16" y="68"/>
                    <a:pt x="17" y="67"/>
                    <a:pt x="17" y="65"/>
                  </a:cubicBezTo>
                  <a:cubicBezTo>
                    <a:pt x="17" y="64"/>
                    <a:pt x="16" y="63"/>
                    <a:pt x="14" y="63"/>
                  </a:cubicBezTo>
                  <a:cubicBezTo>
                    <a:pt x="13" y="63"/>
                    <a:pt x="11" y="64"/>
                    <a:pt x="11" y="65"/>
                  </a:cubicBezTo>
                  <a:cubicBezTo>
                    <a:pt x="11" y="67"/>
                    <a:pt x="13" y="68"/>
                    <a:pt x="14" y="68"/>
                  </a:cubicBezTo>
                  <a:close/>
                  <a:moveTo>
                    <a:pt x="14" y="65"/>
                  </a:moveTo>
                  <a:cubicBezTo>
                    <a:pt x="15" y="65"/>
                    <a:pt x="15" y="65"/>
                    <a:pt x="15" y="65"/>
                  </a:cubicBezTo>
                  <a:cubicBezTo>
                    <a:pt x="15" y="66"/>
                    <a:pt x="15" y="66"/>
                    <a:pt x="14" y="66"/>
                  </a:cubicBezTo>
                  <a:cubicBezTo>
                    <a:pt x="14" y="66"/>
                    <a:pt x="13" y="66"/>
                    <a:pt x="13" y="65"/>
                  </a:cubicBezTo>
                  <a:cubicBezTo>
                    <a:pt x="13" y="65"/>
                    <a:pt x="14" y="65"/>
                    <a:pt x="14" y="65"/>
                  </a:cubicBezTo>
                  <a:close/>
                  <a:moveTo>
                    <a:pt x="24" y="68"/>
                  </a:moveTo>
                  <a:cubicBezTo>
                    <a:pt x="26" y="68"/>
                    <a:pt x="27" y="67"/>
                    <a:pt x="27" y="65"/>
                  </a:cubicBezTo>
                  <a:cubicBezTo>
                    <a:pt x="27" y="64"/>
                    <a:pt x="26" y="63"/>
                    <a:pt x="24" y="63"/>
                  </a:cubicBezTo>
                  <a:cubicBezTo>
                    <a:pt x="23" y="63"/>
                    <a:pt x="21" y="64"/>
                    <a:pt x="21" y="65"/>
                  </a:cubicBezTo>
                  <a:cubicBezTo>
                    <a:pt x="21" y="67"/>
                    <a:pt x="23" y="68"/>
                    <a:pt x="24" y="68"/>
                  </a:cubicBezTo>
                  <a:close/>
                  <a:moveTo>
                    <a:pt x="24" y="65"/>
                  </a:moveTo>
                  <a:cubicBezTo>
                    <a:pt x="25" y="65"/>
                    <a:pt x="25" y="65"/>
                    <a:pt x="25" y="65"/>
                  </a:cubicBezTo>
                  <a:cubicBezTo>
                    <a:pt x="25" y="66"/>
                    <a:pt x="25" y="66"/>
                    <a:pt x="24" y="66"/>
                  </a:cubicBezTo>
                  <a:cubicBezTo>
                    <a:pt x="24" y="66"/>
                    <a:pt x="23" y="66"/>
                    <a:pt x="23" y="65"/>
                  </a:cubicBezTo>
                  <a:cubicBezTo>
                    <a:pt x="23" y="65"/>
                    <a:pt x="24" y="65"/>
                    <a:pt x="24" y="6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284" name="Freeform 33">
              <a:extLst>
                <a:ext uri="{FF2B5EF4-FFF2-40B4-BE49-F238E27FC236}">
                  <a16:creationId xmlns:a16="http://schemas.microsoft.com/office/drawing/2014/main" id="{0AA79931-4AEB-4D16-BCC9-F60F4EFE5789}"/>
                </a:ext>
              </a:extLst>
            </p:cNvPr>
            <p:cNvSpPr>
              <a:spLocks noEditPoints="1"/>
            </p:cNvSpPr>
            <p:nvPr/>
          </p:nvSpPr>
          <p:spPr bwMode="auto">
            <a:xfrm>
              <a:off x="6493568" y="2835236"/>
              <a:ext cx="449953" cy="460928"/>
            </a:xfrm>
            <a:custGeom>
              <a:avLst/>
              <a:gdLst>
                <a:gd name="T0" fmla="*/ 8 w 52"/>
                <a:gd name="T1" fmla="*/ 19 h 53"/>
                <a:gd name="T2" fmla="*/ 8 w 52"/>
                <a:gd name="T3" fmla="*/ 19 h 53"/>
                <a:gd name="T4" fmla="*/ 8 w 52"/>
                <a:gd name="T5" fmla="*/ 18 h 53"/>
                <a:gd name="T6" fmla="*/ 8 w 52"/>
                <a:gd name="T7" fmla="*/ 17 h 53"/>
                <a:gd name="T8" fmla="*/ 8 w 52"/>
                <a:gd name="T9" fmla="*/ 17 h 53"/>
                <a:gd name="T10" fmla="*/ 15 w 52"/>
                <a:gd name="T11" fmla="*/ 10 h 53"/>
                <a:gd name="T12" fmla="*/ 17 w 52"/>
                <a:gd name="T13" fmla="*/ 10 h 53"/>
                <a:gd name="T14" fmla="*/ 17 w 52"/>
                <a:gd name="T15" fmla="*/ 12 h 53"/>
                <a:gd name="T16" fmla="*/ 13 w 52"/>
                <a:gd name="T17" fmla="*/ 17 h 53"/>
                <a:gd name="T18" fmla="*/ 39 w 52"/>
                <a:gd name="T19" fmla="*/ 17 h 53"/>
                <a:gd name="T20" fmla="*/ 40 w 52"/>
                <a:gd name="T21" fmla="*/ 18 h 53"/>
                <a:gd name="T22" fmla="*/ 39 w 52"/>
                <a:gd name="T23" fmla="*/ 20 h 53"/>
                <a:gd name="T24" fmla="*/ 13 w 52"/>
                <a:gd name="T25" fmla="*/ 20 h 53"/>
                <a:gd name="T26" fmla="*/ 17 w 52"/>
                <a:gd name="T27" fmla="*/ 24 h 53"/>
                <a:gd name="T28" fmla="*/ 17 w 52"/>
                <a:gd name="T29" fmla="*/ 26 h 53"/>
                <a:gd name="T30" fmla="*/ 16 w 52"/>
                <a:gd name="T31" fmla="*/ 26 h 53"/>
                <a:gd name="T32" fmla="*/ 15 w 52"/>
                <a:gd name="T33" fmla="*/ 26 h 53"/>
                <a:gd name="T34" fmla="*/ 8 w 52"/>
                <a:gd name="T35" fmla="*/ 19 h 53"/>
                <a:gd name="T36" fmla="*/ 43 w 52"/>
                <a:gd name="T37" fmla="*/ 34 h 53"/>
                <a:gd name="T38" fmla="*/ 43 w 52"/>
                <a:gd name="T39" fmla="*/ 34 h 53"/>
                <a:gd name="T40" fmla="*/ 36 w 52"/>
                <a:gd name="T41" fmla="*/ 27 h 53"/>
                <a:gd name="T42" fmla="*/ 34 w 52"/>
                <a:gd name="T43" fmla="*/ 27 h 53"/>
                <a:gd name="T44" fmla="*/ 34 w 52"/>
                <a:gd name="T45" fmla="*/ 29 h 53"/>
                <a:gd name="T46" fmla="*/ 39 w 52"/>
                <a:gd name="T47" fmla="*/ 33 h 53"/>
                <a:gd name="T48" fmla="*/ 13 w 52"/>
                <a:gd name="T49" fmla="*/ 33 h 53"/>
                <a:gd name="T50" fmla="*/ 11 w 52"/>
                <a:gd name="T51" fmla="*/ 35 h 53"/>
                <a:gd name="T52" fmla="*/ 13 w 52"/>
                <a:gd name="T53" fmla="*/ 36 h 53"/>
                <a:gd name="T54" fmla="*/ 39 w 52"/>
                <a:gd name="T55" fmla="*/ 36 h 53"/>
                <a:gd name="T56" fmla="*/ 34 w 52"/>
                <a:gd name="T57" fmla="*/ 41 h 53"/>
                <a:gd name="T58" fmla="*/ 34 w 52"/>
                <a:gd name="T59" fmla="*/ 43 h 53"/>
                <a:gd name="T60" fmla="*/ 35 w 52"/>
                <a:gd name="T61" fmla="*/ 43 h 53"/>
                <a:gd name="T62" fmla="*/ 36 w 52"/>
                <a:gd name="T63" fmla="*/ 43 h 53"/>
                <a:gd name="T64" fmla="*/ 43 w 52"/>
                <a:gd name="T65" fmla="*/ 36 h 53"/>
                <a:gd name="T66" fmla="*/ 43 w 52"/>
                <a:gd name="T67" fmla="*/ 36 h 53"/>
                <a:gd name="T68" fmla="*/ 44 w 52"/>
                <a:gd name="T69" fmla="*/ 35 h 53"/>
                <a:gd name="T70" fmla="*/ 43 w 52"/>
                <a:gd name="T71" fmla="*/ 34 h 53"/>
                <a:gd name="T72" fmla="*/ 52 w 52"/>
                <a:gd name="T73" fmla="*/ 7 h 53"/>
                <a:gd name="T74" fmla="*/ 52 w 52"/>
                <a:gd name="T75" fmla="*/ 45 h 53"/>
                <a:gd name="T76" fmla="*/ 45 w 52"/>
                <a:gd name="T77" fmla="*/ 53 h 53"/>
                <a:gd name="T78" fmla="*/ 7 w 52"/>
                <a:gd name="T79" fmla="*/ 53 h 53"/>
                <a:gd name="T80" fmla="*/ 0 w 52"/>
                <a:gd name="T81" fmla="*/ 45 h 53"/>
                <a:gd name="T82" fmla="*/ 0 w 52"/>
                <a:gd name="T83" fmla="*/ 7 h 53"/>
                <a:gd name="T84" fmla="*/ 7 w 52"/>
                <a:gd name="T85" fmla="*/ 0 h 53"/>
                <a:gd name="T86" fmla="*/ 45 w 52"/>
                <a:gd name="T87" fmla="*/ 0 h 53"/>
                <a:gd name="T88" fmla="*/ 52 w 52"/>
                <a:gd name="T89" fmla="*/ 7 h 53"/>
                <a:gd name="T90" fmla="*/ 49 w 52"/>
                <a:gd name="T91" fmla="*/ 7 h 53"/>
                <a:gd name="T92" fmla="*/ 45 w 52"/>
                <a:gd name="T93" fmla="*/ 3 h 53"/>
                <a:gd name="T94" fmla="*/ 7 w 52"/>
                <a:gd name="T95" fmla="*/ 3 h 53"/>
                <a:gd name="T96" fmla="*/ 3 w 52"/>
                <a:gd name="T97" fmla="*/ 7 h 53"/>
                <a:gd name="T98" fmla="*/ 3 w 52"/>
                <a:gd name="T99" fmla="*/ 45 h 53"/>
                <a:gd name="T100" fmla="*/ 7 w 52"/>
                <a:gd name="T101" fmla="*/ 50 h 53"/>
                <a:gd name="T102" fmla="*/ 45 w 52"/>
                <a:gd name="T103" fmla="*/ 50 h 53"/>
                <a:gd name="T104" fmla="*/ 49 w 52"/>
                <a:gd name="T105" fmla="*/ 45 h 53"/>
                <a:gd name="T106" fmla="*/ 49 w 52"/>
                <a:gd name="T107" fmla="*/ 7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2" h="53">
                  <a:moveTo>
                    <a:pt x="8" y="19"/>
                  </a:moveTo>
                  <a:cubicBezTo>
                    <a:pt x="8" y="19"/>
                    <a:pt x="8" y="19"/>
                    <a:pt x="8" y="19"/>
                  </a:cubicBezTo>
                  <a:cubicBezTo>
                    <a:pt x="8" y="19"/>
                    <a:pt x="8" y="18"/>
                    <a:pt x="8" y="18"/>
                  </a:cubicBezTo>
                  <a:cubicBezTo>
                    <a:pt x="8" y="18"/>
                    <a:pt x="8" y="17"/>
                    <a:pt x="8" y="17"/>
                  </a:cubicBezTo>
                  <a:cubicBezTo>
                    <a:pt x="8" y="17"/>
                    <a:pt x="8" y="17"/>
                    <a:pt x="8" y="17"/>
                  </a:cubicBezTo>
                  <a:cubicBezTo>
                    <a:pt x="15" y="10"/>
                    <a:pt x="15" y="10"/>
                    <a:pt x="15" y="10"/>
                  </a:cubicBezTo>
                  <a:cubicBezTo>
                    <a:pt x="15" y="9"/>
                    <a:pt x="16" y="9"/>
                    <a:pt x="17" y="10"/>
                  </a:cubicBezTo>
                  <a:cubicBezTo>
                    <a:pt x="18" y="11"/>
                    <a:pt x="18" y="12"/>
                    <a:pt x="17" y="12"/>
                  </a:cubicBezTo>
                  <a:cubicBezTo>
                    <a:pt x="13" y="17"/>
                    <a:pt x="13" y="17"/>
                    <a:pt x="13" y="17"/>
                  </a:cubicBezTo>
                  <a:cubicBezTo>
                    <a:pt x="39" y="17"/>
                    <a:pt x="39" y="17"/>
                    <a:pt x="39" y="17"/>
                  </a:cubicBezTo>
                  <a:cubicBezTo>
                    <a:pt x="40" y="17"/>
                    <a:pt x="40" y="17"/>
                    <a:pt x="40" y="18"/>
                  </a:cubicBezTo>
                  <a:cubicBezTo>
                    <a:pt x="40" y="19"/>
                    <a:pt x="40" y="20"/>
                    <a:pt x="39" y="20"/>
                  </a:cubicBezTo>
                  <a:cubicBezTo>
                    <a:pt x="13" y="20"/>
                    <a:pt x="13" y="20"/>
                    <a:pt x="13" y="20"/>
                  </a:cubicBezTo>
                  <a:cubicBezTo>
                    <a:pt x="17" y="24"/>
                    <a:pt x="17" y="24"/>
                    <a:pt x="17" y="24"/>
                  </a:cubicBezTo>
                  <a:cubicBezTo>
                    <a:pt x="18" y="24"/>
                    <a:pt x="18" y="25"/>
                    <a:pt x="17" y="26"/>
                  </a:cubicBezTo>
                  <a:cubicBezTo>
                    <a:pt x="17" y="26"/>
                    <a:pt x="16" y="26"/>
                    <a:pt x="16" y="26"/>
                  </a:cubicBezTo>
                  <a:cubicBezTo>
                    <a:pt x="16" y="26"/>
                    <a:pt x="15" y="26"/>
                    <a:pt x="15" y="26"/>
                  </a:cubicBezTo>
                  <a:lnTo>
                    <a:pt x="8" y="19"/>
                  </a:lnTo>
                  <a:close/>
                  <a:moveTo>
                    <a:pt x="43" y="34"/>
                  </a:moveTo>
                  <a:cubicBezTo>
                    <a:pt x="43" y="34"/>
                    <a:pt x="43" y="34"/>
                    <a:pt x="43" y="34"/>
                  </a:cubicBezTo>
                  <a:cubicBezTo>
                    <a:pt x="36" y="27"/>
                    <a:pt x="36" y="27"/>
                    <a:pt x="36" y="27"/>
                  </a:cubicBezTo>
                  <a:cubicBezTo>
                    <a:pt x="36" y="26"/>
                    <a:pt x="35" y="26"/>
                    <a:pt x="34" y="27"/>
                  </a:cubicBezTo>
                  <a:cubicBezTo>
                    <a:pt x="34" y="28"/>
                    <a:pt x="34" y="29"/>
                    <a:pt x="34" y="29"/>
                  </a:cubicBezTo>
                  <a:cubicBezTo>
                    <a:pt x="39" y="33"/>
                    <a:pt x="39" y="33"/>
                    <a:pt x="39" y="33"/>
                  </a:cubicBezTo>
                  <a:cubicBezTo>
                    <a:pt x="13" y="33"/>
                    <a:pt x="13" y="33"/>
                    <a:pt x="13" y="33"/>
                  </a:cubicBezTo>
                  <a:cubicBezTo>
                    <a:pt x="12" y="33"/>
                    <a:pt x="11" y="34"/>
                    <a:pt x="11" y="35"/>
                  </a:cubicBezTo>
                  <a:cubicBezTo>
                    <a:pt x="11" y="36"/>
                    <a:pt x="12" y="36"/>
                    <a:pt x="13" y="36"/>
                  </a:cubicBezTo>
                  <a:cubicBezTo>
                    <a:pt x="39" y="36"/>
                    <a:pt x="39" y="36"/>
                    <a:pt x="39" y="36"/>
                  </a:cubicBezTo>
                  <a:cubicBezTo>
                    <a:pt x="34" y="41"/>
                    <a:pt x="34" y="41"/>
                    <a:pt x="34" y="41"/>
                  </a:cubicBezTo>
                  <a:cubicBezTo>
                    <a:pt x="34" y="41"/>
                    <a:pt x="34" y="42"/>
                    <a:pt x="34" y="43"/>
                  </a:cubicBezTo>
                  <a:cubicBezTo>
                    <a:pt x="35" y="43"/>
                    <a:pt x="35" y="43"/>
                    <a:pt x="35" y="43"/>
                  </a:cubicBezTo>
                  <a:cubicBezTo>
                    <a:pt x="36" y="43"/>
                    <a:pt x="36" y="43"/>
                    <a:pt x="36" y="43"/>
                  </a:cubicBezTo>
                  <a:cubicBezTo>
                    <a:pt x="43" y="36"/>
                    <a:pt x="43" y="36"/>
                    <a:pt x="43" y="36"/>
                  </a:cubicBezTo>
                  <a:cubicBezTo>
                    <a:pt x="43" y="36"/>
                    <a:pt x="43" y="36"/>
                    <a:pt x="43" y="36"/>
                  </a:cubicBezTo>
                  <a:cubicBezTo>
                    <a:pt x="44" y="36"/>
                    <a:pt x="44" y="35"/>
                    <a:pt x="44" y="35"/>
                  </a:cubicBezTo>
                  <a:cubicBezTo>
                    <a:pt x="44" y="35"/>
                    <a:pt x="44" y="34"/>
                    <a:pt x="43" y="34"/>
                  </a:cubicBezTo>
                  <a:close/>
                  <a:moveTo>
                    <a:pt x="52" y="7"/>
                  </a:moveTo>
                  <a:cubicBezTo>
                    <a:pt x="52" y="45"/>
                    <a:pt x="52" y="45"/>
                    <a:pt x="52" y="45"/>
                  </a:cubicBezTo>
                  <a:cubicBezTo>
                    <a:pt x="52" y="49"/>
                    <a:pt x="49" y="53"/>
                    <a:pt x="45" y="53"/>
                  </a:cubicBezTo>
                  <a:cubicBezTo>
                    <a:pt x="7" y="53"/>
                    <a:pt x="7" y="53"/>
                    <a:pt x="7" y="53"/>
                  </a:cubicBezTo>
                  <a:cubicBezTo>
                    <a:pt x="3" y="53"/>
                    <a:pt x="0" y="49"/>
                    <a:pt x="0" y="45"/>
                  </a:cubicBezTo>
                  <a:cubicBezTo>
                    <a:pt x="0" y="7"/>
                    <a:pt x="0" y="7"/>
                    <a:pt x="0" y="7"/>
                  </a:cubicBezTo>
                  <a:cubicBezTo>
                    <a:pt x="0" y="4"/>
                    <a:pt x="3" y="0"/>
                    <a:pt x="7" y="0"/>
                  </a:cubicBezTo>
                  <a:cubicBezTo>
                    <a:pt x="45" y="0"/>
                    <a:pt x="45" y="0"/>
                    <a:pt x="45" y="0"/>
                  </a:cubicBezTo>
                  <a:cubicBezTo>
                    <a:pt x="49" y="0"/>
                    <a:pt x="52" y="4"/>
                    <a:pt x="52" y="7"/>
                  </a:cubicBezTo>
                  <a:close/>
                  <a:moveTo>
                    <a:pt x="49" y="7"/>
                  </a:moveTo>
                  <a:cubicBezTo>
                    <a:pt x="49" y="5"/>
                    <a:pt x="47" y="3"/>
                    <a:pt x="45" y="3"/>
                  </a:cubicBezTo>
                  <a:cubicBezTo>
                    <a:pt x="7" y="3"/>
                    <a:pt x="7" y="3"/>
                    <a:pt x="7" y="3"/>
                  </a:cubicBezTo>
                  <a:cubicBezTo>
                    <a:pt x="4" y="3"/>
                    <a:pt x="3" y="5"/>
                    <a:pt x="3" y="7"/>
                  </a:cubicBezTo>
                  <a:cubicBezTo>
                    <a:pt x="3" y="45"/>
                    <a:pt x="3" y="45"/>
                    <a:pt x="3" y="45"/>
                  </a:cubicBezTo>
                  <a:cubicBezTo>
                    <a:pt x="3" y="48"/>
                    <a:pt x="4" y="50"/>
                    <a:pt x="7" y="50"/>
                  </a:cubicBezTo>
                  <a:cubicBezTo>
                    <a:pt x="45" y="50"/>
                    <a:pt x="45" y="50"/>
                    <a:pt x="45" y="50"/>
                  </a:cubicBezTo>
                  <a:cubicBezTo>
                    <a:pt x="47" y="50"/>
                    <a:pt x="49" y="48"/>
                    <a:pt x="49" y="45"/>
                  </a:cubicBezTo>
                  <a:lnTo>
                    <a:pt x="49" y="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285" name="Freeform 34">
              <a:extLst>
                <a:ext uri="{FF2B5EF4-FFF2-40B4-BE49-F238E27FC236}">
                  <a16:creationId xmlns:a16="http://schemas.microsoft.com/office/drawing/2014/main" id="{7F3EF881-51B3-4BCE-8F7C-5B572CDFBAD4}"/>
                </a:ext>
              </a:extLst>
            </p:cNvPr>
            <p:cNvSpPr>
              <a:spLocks noEditPoints="1"/>
            </p:cNvSpPr>
            <p:nvPr/>
          </p:nvSpPr>
          <p:spPr bwMode="auto">
            <a:xfrm>
              <a:off x="4715016" y="4611573"/>
              <a:ext cx="438560" cy="588312"/>
            </a:xfrm>
            <a:custGeom>
              <a:avLst/>
              <a:gdLst>
                <a:gd name="T0" fmla="*/ 13 w 52"/>
                <a:gd name="T1" fmla="*/ 18 h 70"/>
                <a:gd name="T2" fmla="*/ 12 w 52"/>
                <a:gd name="T3" fmla="*/ 17 h 70"/>
                <a:gd name="T4" fmla="*/ 11 w 52"/>
                <a:gd name="T5" fmla="*/ 15 h 70"/>
                <a:gd name="T6" fmla="*/ 51 w 52"/>
                <a:gd name="T7" fmla="*/ 50 h 70"/>
                <a:gd name="T8" fmla="*/ 49 w 52"/>
                <a:gd name="T9" fmla="*/ 60 h 70"/>
                <a:gd name="T10" fmla="*/ 51 w 52"/>
                <a:gd name="T11" fmla="*/ 69 h 70"/>
                <a:gd name="T12" fmla="*/ 0 w 52"/>
                <a:gd name="T13" fmla="*/ 69 h 70"/>
                <a:gd name="T14" fmla="*/ 1 w 52"/>
                <a:gd name="T15" fmla="*/ 60 h 70"/>
                <a:gd name="T16" fmla="*/ 4 w 52"/>
                <a:gd name="T17" fmla="*/ 45 h 70"/>
                <a:gd name="T18" fmla="*/ 19 w 52"/>
                <a:gd name="T19" fmla="*/ 27 h 70"/>
                <a:gd name="T20" fmla="*/ 15 w 52"/>
                <a:gd name="T21" fmla="*/ 30 h 70"/>
                <a:gd name="T22" fmla="*/ 10 w 52"/>
                <a:gd name="T23" fmla="*/ 34 h 70"/>
                <a:gd name="T24" fmla="*/ 2 w 52"/>
                <a:gd name="T25" fmla="*/ 28 h 70"/>
                <a:gd name="T26" fmla="*/ 8 w 52"/>
                <a:gd name="T27" fmla="*/ 14 h 70"/>
                <a:gd name="T28" fmla="*/ 13 w 52"/>
                <a:gd name="T29" fmla="*/ 5 h 70"/>
                <a:gd name="T30" fmla="*/ 12 w 52"/>
                <a:gd name="T31" fmla="*/ 0 h 70"/>
                <a:gd name="T32" fmla="*/ 12 w 52"/>
                <a:gd name="T33" fmla="*/ 0 h 70"/>
                <a:gd name="T34" fmla="*/ 14 w 52"/>
                <a:gd name="T35" fmla="*/ 0 h 70"/>
                <a:gd name="T36" fmla="*/ 43 w 52"/>
                <a:gd name="T37" fmla="*/ 13 h 70"/>
                <a:gd name="T38" fmla="*/ 51 w 52"/>
                <a:gd name="T39" fmla="*/ 47 h 70"/>
                <a:gd name="T40" fmla="*/ 2 w 52"/>
                <a:gd name="T41" fmla="*/ 62 h 70"/>
                <a:gd name="T42" fmla="*/ 48 w 52"/>
                <a:gd name="T43" fmla="*/ 62 h 70"/>
                <a:gd name="T44" fmla="*/ 2 w 52"/>
                <a:gd name="T45" fmla="*/ 62 h 70"/>
                <a:gd name="T46" fmla="*/ 6 w 52"/>
                <a:gd name="T47" fmla="*/ 56 h 70"/>
                <a:gd name="T48" fmla="*/ 44 w 52"/>
                <a:gd name="T49" fmla="*/ 60 h 70"/>
                <a:gd name="T50" fmla="*/ 12 w 52"/>
                <a:gd name="T51" fmla="*/ 41 h 70"/>
                <a:gd name="T52" fmla="*/ 6 w 52"/>
                <a:gd name="T53" fmla="*/ 54 h 70"/>
                <a:gd name="T54" fmla="*/ 15 w 52"/>
                <a:gd name="T55" fmla="*/ 42 h 70"/>
                <a:gd name="T56" fmla="*/ 12 w 52"/>
                <a:gd name="T57" fmla="*/ 48 h 70"/>
                <a:gd name="T58" fmla="*/ 41 w 52"/>
                <a:gd name="T59" fmla="*/ 54 h 70"/>
                <a:gd name="T60" fmla="*/ 39 w 52"/>
                <a:gd name="T61" fmla="*/ 17 h 70"/>
                <a:gd name="T62" fmla="*/ 22 w 52"/>
                <a:gd name="T63" fmla="*/ 6 h 70"/>
                <a:gd name="T64" fmla="*/ 20 w 52"/>
                <a:gd name="T65" fmla="*/ 5 h 70"/>
                <a:gd name="T66" fmla="*/ 18 w 52"/>
                <a:gd name="T67" fmla="*/ 4 h 70"/>
                <a:gd name="T68" fmla="*/ 19 w 52"/>
                <a:gd name="T69" fmla="*/ 7 h 70"/>
                <a:gd name="T70" fmla="*/ 17 w 52"/>
                <a:gd name="T71" fmla="*/ 8 h 70"/>
                <a:gd name="T72" fmla="*/ 11 w 52"/>
                <a:gd name="T73" fmla="*/ 14 h 70"/>
                <a:gd name="T74" fmla="*/ 4 w 52"/>
                <a:gd name="T75" fmla="*/ 28 h 70"/>
                <a:gd name="T76" fmla="*/ 10 w 52"/>
                <a:gd name="T77" fmla="*/ 31 h 70"/>
                <a:gd name="T78" fmla="*/ 16 w 52"/>
                <a:gd name="T79" fmla="*/ 25 h 70"/>
                <a:gd name="T80" fmla="*/ 21 w 52"/>
                <a:gd name="T81" fmla="*/ 25 h 70"/>
                <a:gd name="T82" fmla="*/ 30 w 52"/>
                <a:gd name="T83" fmla="*/ 19 h 70"/>
                <a:gd name="T84" fmla="*/ 44 w 52"/>
                <a:gd name="T85" fmla="*/ 36 h 70"/>
                <a:gd name="T86" fmla="*/ 40 w 52"/>
                <a:gd name="T87" fmla="*/ 16 h 70"/>
                <a:gd name="T88" fmla="*/ 43 w 52"/>
                <a:gd name="T89" fmla="*/ 53 h 70"/>
                <a:gd name="T90" fmla="*/ 44 w 52"/>
                <a:gd name="T91" fmla="*/ 36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52" h="70">
                  <a:moveTo>
                    <a:pt x="16" y="14"/>
                  </a:moveTo>
                  <a:cubicBezTo>
                    <a:pt x="16" y="15"/>
                    <a:pt x="16" y="15"/>
                    <a:pt x="16" y="15"/>
                  </a:cubicBezTo>
                  <a:cubicBezTo>
                    <a:pt x="13" y="18"/>
                    <a:pt x="13" y="18"/>
                    <a:pt x="13" y="18"/>
                  </a:cubicBezTo>
                  <a:cubicBezTo>
                    <a:pt x="13" y="19"/>
                    <a:pt x="13" y="19"/>
                    <a:pt x="12" y="19"/>
                  </a:cubicBezTo>
                  <a:cubicBezTo>
                    <a:pt x="12" y="19"/>
                    <a:pt x="12" y="19"/>
                    <a:pt x="12" y="19"/>
                  </a:cubicBezTo>
                  <a:cubicBezTo>
                    <a:pt x="11" y="18"/>
                    <a:pt x="11" y="18"/>
                    <a:pt x="12" y="17"/>
                  </a:cubicBezTo>
                  <a:cubicBezTo>
                    <a:pt x="11" y="17"/>
                    <a:pt x="11" y="17"/>
                    <a:pt x="11" y="17"/>
                  </a:cubicBezTo>
                  <a:cubicBezTo>
                    <a:pt x="11" y="17"/>
                    <a:pt x="10" y="17"/>
                    <a:pt x="10" y="16"/>
                  </a:cubicBezTo>
                  <a:cubicBezTo>
                    <a:pt x="10" y="16"/>
                    <a:pt x="10" y="15"/>
                    <a:pt x="11" y="15"/>
                  </a:cubicBezTo>
                  <a:cubicBezTo>
                    <a:pt x="15" y="14"/>
                    <a:pt x="15" y="14"/>
                    <a:pt x="15" y="14"/>
                  </a:cubicBezTo>
                  <a:cubicBezTo>
                    <a:pt x="15" y="14"/>
                    <a:pt x="16" y="14"/>
                    <a:pt x="16" y="14"/>
                  </a:cubicBezTo>
                  <a:close/>
                  <a:moveTo>
                    <a:pt x="51" y="50"/>
                  </a:moveTo>
                  <a:cubicBezTo>
                    <a:pt x="46" y="54"/>
                    <a:pt x="46" y="54"/>
                    <a:pt x="46" y="54"/>
                  </a:cubicBezTo>
                  <a:cubicBezTo>
                    <a:pt x="48" y="55"/>
                    <a:pt x="49" y="56"/>
                    <a:pt x="49" y="58"/>
                  </a:cubicBezTo>
                  <a:cubicBezTo>
                    <a:pt x="49" y="59"/>
                    <a:pt x="49" y="59"/>
                    <a:pt x="49" y="60"/>
                  </a:cubicBezTo>
                  <a:cubicBezTo>
                    <a:pt x="49" y="60"/>
                    <a:pt x="49" y="60"/>
                    <a:pt x="49" y="60"/>
                  </a:cubicBezTo>
                  <a:cubicBezTo>
                    <a:pt x="50" y="60"/>
                    <a:pt x="51" y="60"/>
                    <a:pt x="51" y="61"/>
                  </a:cubicBezTo>
                  <a:cubicBezTo>
                    <a:pt x="51" y="69"/>
                    <a:pt x="51" y="69"/>
                    <a:pt x="51" y="69"/>
                  </a:cubicBezTo>
                  <a:cubicBezTo>
                    <a:pt x="51" y="69"/>
                    <a:pt x="50" y="70"/>
                    <a:pt x="49" y="70"/>
                  </a:cubicBezTo>
                  <a:cubicBezTo>
                    <a:pt x="1" y="70"/>
                    <a:pt x="1" y="70"/>
                    <a:pt x="1" y="70"/>
                  </a:cubicBezTo>
                  <a:cubicBezTo>
                    <a:pt x="0" y="70"/>
                    <a:pt x="0" y="69"/>
                    <a:pt x="0" y="69"/>
                  </a:cubicBezTo>
                  <a:cubicBezTo>
                    <a:pt x="0" y="61"/>
                    <a:pt x="0" y="61"/>
                    <a:pt x="0" y="61"/>
                  </a:cubicBezTo>
                  <a:cubicBezTo>
                    <a:pt x="0" y="60"/>
                    <a:pt x="0" y="60"/>
                    <a:pt x="1" y="60"/>
                  </a:cubicBezTo>
                  <a:cubicBezTo>
                    <a:pt x="1" y="60"/>
                    <a:pt x="1" y="60"/>
                    <a:pt x="1" y="60"/>
                  </a:cubicBezTo>
                  <a:cubicBezTo>
                    <a:pt x="1" y="59"/>
                    <a:pt x="1" y="59"/>
                    <a:pt x="1" y="58"/>
                  </a:cubicBezTo>
                  <a:cubicBezTo>
                    <a:pt x="1" y="57"/>
                    <a:pt x="2" y="55"/>
                    <a:pt x="3" y="54"/>
                  </a:cubicBezTo>
                  <a:cubicBezTo>
                    <a:pt x="3" y="53"/>
                    <a:pt x="2" y="49"/>
                    <a:pt x="4" y="45"/>
                  </a:cubicBezTo>
                  <a:cubicBezTo>
                    <a:pt x="5" y="43"/>
                    <a:pt x="8" y="41"/>
                    <a:pt x="11" y="39"/>
                  </a:cubicBezTo>
                  <a:cubicBezTo>
                    <a:pt x="13" y="37"/>
                    <a:pt x="16" y="35"/>
                    <a:pt x="18" y="33"/>
                  </a:cubicBezTo>
                  <a:cubicBezTo>
                    <a:pt x="19" y="31"/>
                    <a:pt x="19" y="29"/>
                    <a:pt x="19" y="27"/>
                  </a:cubicBezTo>
                  <a:cubicBezTo>
                    <a:pt x="19" y="27"/>
                    <a:pt x="19" y="27"/>
                    <a:pt x="19" y="27"/>
                  </a:cubicBezTo>
                  <a:cubicBezTo>
                    <a:pt x="18" y="27"/>
                    <a:pt x="17" y="27"/>
                    <a:pt x="16" y="27"/>
                  </a:cubicBezTo>
                  <a:cubicBezTo>
                    <a:pt x="16" y="27"/>
                    <a:pt x="15" y="28"/>
                    <a:pt x="15" y="30"/>
                  </a:cubicBezTo>
                  <a:cubicBezTo>
                    <a:pt x="14" y="31"/>
                    <a:pt x="14" y="32"/>
                    <a:pt x="13" y="32"/>
                  </a:cubicBezTo>
                  <a:cubicBezTo>
                    <a:pt x="13" y="33"/>
                    <a:pt x="12" y="34"/>
                    <a:pt x="10" y="34"/>
                  </a:cubicBezTo>
                  <a:cubicBezTo>
                    <a:pt x="10" y="34"/>
                    <a:pt x="10" y="34"/>
                    <a:pt x="10" y="34"/>
                  </a:cubicBezTo>
                  <a:cubicBezTo>
                    <a:pt x="9" y="34"/>
                    <a:pt x="8" y="33"/>
                    <a:pt x="7" y="32"/>
                  </a:cubicBezTo>
                  <a:cubicBezTo>
                    <a:pt x="6" y="32"/>
                    <a:pt x="6" y="32"/>
                    <a:pt x="5" y="31"/>
                  </a:cubicBezTo>
                  <a:cubicBezTo>
                    <a:pt x="4" y="31"/>
                    <a:pt x="2" y="30"/>
                    <a:pt x="2" y="28"/>
                  </a:cubicBezTo>
                  <a:cubicBezTo>
                    <a:pt x="2" y="27"/>
                    <a:pt x="2" y="27"/>
                    <a:pt x="2" y="27"/>
                  </a:cubicBezTo>
                  <a:cubicBezTo>
                    <a:pt x="2" y="25"/>
                    <a:pt x="2" y="23"/>
                    <a:pt x="4" y="20"/>
                  </a:cubicBezTo>
                  <a:cubicBezTo>
                    <a:pt x="7" y="17"/>
                    <a:pt x="8" y="15"/>
                    <a:pt x="8" y="14"/>
                  </a:cubicBezTo>
                  <a:cubicBezTo>
                    <a:pt x="8" y="13"/>
                    <a:pt x="8" y="13"/>
                    <a:pt x="8" y="13"/>
                  </a:cubicBezTo>
                  <a:cubicBezTo>
                    <a:pt x="8" y="13"/>
                    <a:pt x="9" y="12"/>
                    <a:pt x="14" y="6"/>
                  </a:cubicBezTo>
                  <a:cubicBezTo>
                    <a:pt x="14" y="6"/>
                    <a:pt x="14" y="5"/>
                    <a:pt x="13" y="5"/>
                  </a:cubicBezTo>
                  <a:cubicBezTo>
                    <a:pt x="13" y="4"/>
                    <a:pt x="12" y="2"/>
                    <a:pt x="12" y="2"/>
                  </a:cubicBezTo>
                  <a:cubicBezTo>
                    <a:pt x="12" y="1"/>
                    <a:pt x="12" y="1"/>
                    <a:pt x="12" y="1"/>
                  </a:cubicBezTo>
                  <a:cubicBezTo>
                    <a:pt x="12" y="0"/>
                    <a:pt x="12" y="0"/>
                    <a:pt x="12" y="0"/>
                  </a:cubicBezTo>
                  <a:cubicBezTo>
                    <a:pt x="12" y="0"/>
                    <a:pt x="12" y="0"/>
                    <a:pt x="12" y="0"/>
                  </a:cubicBezTo>
                  <a:cubicBezTo>
                    <a:pt x="12" y="0"/>
                    <a:pt x="12" y="0"/>
                    <a:pt x="12" y="0"/>
                  </a:cubicBezTo>
                  <a:cubicBezTo>
                    <a:pt x="12" y="0"/>
                    <a:pt x="12" y="0"/>
                    <a:pt x="12" y="0"/>
                  </a:cubicBezTo>
                  <a:cubicBezTo>
                    <a:pt x="13" y="0"/>
                    <a:pt x="13" y="0"/>
                    <a:pt x="13" y="0"/>
                  </a:cubicBezTo>
                  <a:cubicBezTo>
                    <a:pt x="13" y="0"/>
                    <a:pt x="13" y="0"/>
                    <a:pt x="13" y="0"/>
                  </a:cubicBezTo>
                  <a:cubicBezTo>
                    <a:pt x="14" y="0"/>
                    <a:pt x="14" y="0"/>
                    <a:pt x="14" y="0"/>
                  </a:cubicBezTo>
                  <a:cubicBezTo>
                    <a:pt x="15" y="0"/>
                    <a:pt x="18" y="1"/>
                    <a:pt x="20" y="2"/>
                  </a:cubicBezTo>
                  <a:cubicBezTo>
                    <a:pt x="21" y="2"/>
                    <a:pt x="23" y="2"/>
                    <a:pt x="24" y="2"/>
                  </a:cubicBezTo>
                  <a:cubicBezTo>
                    <a:pt x="30" y="2"/>
                    <a:pt x="37" y="4"/>
                    <a:pt x="43" y="13"/>
                  </a:cubicBezTo>
                  <a:cubicBezTo>
                    <a:pt x="48" y="22"/>
                    <a:pt x="47" y="30"/>
                    <a:pt x="47" y="36"/>
                  </a:cubicBezTo>
                  <a:cubicBezTo>
                    <a:pt x="47" y="39"/>
                    <a:pt x="46" y="41"/>
                    <a:pt x="47" y="42"/>
                  </a:cubicBezTo>
                  <a:cubicBezTo>
                    <a:pt x="48" y="45"/>
                    <a:pt x="51" y="47"/>
                    <a:pt x="51" y="47"/>
                  </a:cubicBezTo>
                  <a:cubicBezTo>
                    <a:pt x="52" y="48"/>
                    <a:pt x="52" y="48"/>
                    <a:pt x="52" y="48"/>
                  </a:cubicBezTo>
                  <a:cubicBezTo>
                    <a:pt x="52" y="49"/>
                    <a:pt x="52" y="49"/>
                    <a:pt x="51" y="50"/>
                  </a:cubicBezTo>
                  <a:close/>
                  <a:moveTo>
                    <a:pt x="2" y="62"/>
                  </a:moveTo>
                  <a:cubicBezTo>
                    <a:pt x="2" y="68"/>
                    <a:pt x="2" y="68"/>
                    <a:pt x="2" y="68"/>
                  </a:cubicBezTo>
                  <a:cubicBezTo>
                    <a:pt x="48" y="68"/>
                    <a:pt x="48" y="68"/>
                    <a:pt x="48" y="68"/>
                  </a:cubicBezTo>
                  <a:cubicBezTo>
                    <a:pt x="48" y="62"/>
                    <a:pt x="48" y="62"/>
                    <a:pt x="48" y="62"/>
                  </a:cubicBezTo>
                  <a:cubicBezTo>
                    <a:pt x="44" y="62"/>
                    <a:pt x="44" y="62"/>
                    <a:pt x="44" y="62"/>
                  </a:cubicBezTo>
                  <a:cubicBezTo>
                    <a:pt x="6" y="62"/>
                    <a:pt x="6" y="62"/>
                    <a:pt x="6" y="62"/>
                  </a:cubicBezTo>
                  <a:lnTo>
                    <a:pt x="2" y="62"/>
                  </a:lnTo>
                  <a:close/>
                  <a:moveTo>
                    <a:pt x="47" y="58"/>
                  </a:moveTo>
                  <a:cubicBezTo>
                    <a:pt x="47" y="57"/>
                    <a:pt x="46" y="56"/>
                    <a:pt x="44" y="56"/>
                  </a:cubicBezTo>
                  <a:cubicBezTo>
                    <a:pt x="6" y="56"/>
                    <a:pt x="6" y="56"/>
                    <a:pt x="6" y="56"/>
                  </a:cubicBezTo>
                  <a:cubicBezTo>
                    <a:pt x="4" y="56"/>
                    <a:pt x="3" y="57"/>
                    <a:pt x="3" y="58"/>
                  </a:cubicBezTo>
                  <a:cubicBezTo>
                    <a:pt x="3" y="59"/>
                    <a:pt x="4" y="60"/>
                    <a:pt x="6" y="60"/>
                  </a:cubicBezTo>
                  <a:cubicBezTo>
                    <a:pt x="44" y="60"/>
                    <a:pt x="44" y="60"/>
                    <a:pt x="44" y="60"/>
                  </a:cubicBezTo>
                  <a:cubicBezTo>
                    <a:pt x="46" y="60"/>
                    <a:pt x="47" y="59"/>
                    <a:pt x="47" y="58"/>
                  </a:cubicBezTo>
                  <a:close/>
                  <a:moveTo>
                    <a:pt x="20" y="34"/>
                  </a:moveTo>
                  <a:cubicBezTo>
                    <a:pt x="18" y="36"/>
                    <a:pt x="15" y="39"/>
                    <a:pt x="12" y="41"/>
                  </a:cubicBezTo>
                  <a:cubicBezTo>
                    <a:pt x="10" y="43"/>
                    <a:pt x="7" y="45"/>
                    <a:pt x="7" y="46"/>
                  </a:cubicBezTo>
                  <a:cubicBezTo>
                    <a:pt x="4" y="50"/>
                    <a:pt x="6" y="54"/>
                    <a:pt x="6" y="54"/>
                  </a:cubicBezTo>
                  <a:cubicBezTo>
                    <a:pt x="6" y="54"/>
                    <a:pt x="6" y="54"/>
                    <a:pt x="6" y="54"/>
                  </a:cubicBezTo>
                  <a:cubicBezTo>
                    <a:pt x="8" y="54"/>
                    <a:pt x="8" y="54"/>
                    <a:pt x="8" y="54"/>
                  </a:cubicBezTo>
                  <a:cubicBezTo>
                    <a:pt x="8" y="53"/>
                    <a:pt x="8" y="49"/>
                    <a:pt x="10" y="46"/>
                  </a:cubicBezTo>
                  <a:cubicBezTo>
                    <a:pt x="13" y="44"/>
                    <a:pt x="15" y="42"/>
                    <a:pt x="15" y="42"/>
                  </a:cubicBezTo>
                  <a:cubicBezTo>
                    <a:pt x="16" y="42"/>
                    <a:pt x="16" y="42"/>
                    <a:pt x="17" y="43"/>
                  </a:cubicBezTo>
                  <a:cubicBezTo>
                    <a:pt x="17" y="43"/>
                    <a:pt x="17" y="44"/>
                    <a:pt x="16" y="44"/>
                  </a:cubicBezTo>
                  <a:cubicBezTo>
                    <a:pt x="16" y="44"/>
                    <a:pt x="14" y="46"/>
                    <a:pt x="12" y="48"/>
                  </a:cubicBezTo>
                  <a:cubicBezTo>
                    <a:pt x="10" y="50"/>
                    <a:pt x="10" y="54"/>
                    <a:pt x="10" y="54"/>
                  </a:cubicBezTo>
                  <a:cubicBezTo>
                    <a:pt x="10" y="54"/>
                    <a:pt x="10" y="54"/>
                    <a:pt x="10" y="54"/>
                  </a:cubicBezTo>
                  <a:cubicBezTo>
                    <a:pt x="41" y="54"/>
                    <a:pt x="41" y="54"/>
                    <a:pt x="41" y="54"/>
                  </a:cubicBezTo>
                  <a:cubicBezTo>
                    <a:pt x="41" y="53"/>
                    <a:pt x="39" y="49"/>
                    <a:pt x="39" y="45"/>
                  </a:cubicBezTo>
                  <a:cubicBezTo>
                    <a:pt x="39" y="44"/>
                    <a:pt x="39" y="42"/>
                    <a:pt x="40" y="40"/>
                  </a:cubicBezTo>
                  <a:cubicBezTo>
                    <a:pt x="40" y="35"/>
                    <a:pt x="42" y="26"/>
                    <a:pt x="39" y="17"/>
                  </a:cubicBezTo>
                  <a:cubicBezTo>
                    <a:pt x="35" y="7"/>
                    <a:pt x="26" y="6"/>
                    <a:pt x="23" y="6"/>
                  </a:cubicBezTo>
                  <a:cubicBezTo>
                    <a:pt x="23" y="6"/>
                    <a:pt x="22" y="7"/>
                    <a:pt x="22" y="7"/>
                  </a:cubicBezTo>
                  <a:cubicBezTo>
                    <a:pt x="22" y="7"/>
                    <a:pt x="22" y="6"/>
                    <a:pt x="22" y="6"/>
                  </a:cubicBezTo>
                  <a:cubicBezTo>
                    <a:pt x="22" y="6"/>
                    <a:pt x="21" y="6"/>
                    <a:pt x="21" y="6"/>
                  </a:cubicBezTo>
                  <a:cubicBezTo>
                    <a:pt x="21" y="6"/>
                    <a:pt x="21" y="6"/>
                    <a:pt x="21" y="6"/>
                  </a:cubicBezTo>
                  <a:cubicBezTo>
                    <a:pt x="20" y="6"/>
                    <a:pt x="20" y="5"/>
                    <a:pt x="20" y="5"/>
                  </a:cubicBezTo>
                  <a:cubicBezTo>
                    <a:pt x="19" y="5"/>
                    <a:pt x="19" y="5"/>
                    <a:pt x="19" y="5"/>
                  </a:cubicBezTo>
                  <a:cubicBezTo>
                    <a:pt x="19" y="5"/>
                    <a:pt x="18" y="5"/>
                    <a:pt x="18" y="4"/>
                  </a:cubicBezTo>
                  <a:cubicBezTo>
                    <a:pt x="18" y="4"/>
                    <a:pt x="18" y="4"/>
                    <a:pt x="18" y="4"/>
                  </a:cubicBezTo>
                  <a:cubicBezTo>
                    <a:pt x="17" y="4"/>
                    <a:pt x="17" y="3"/>
                    <a:pt x="16" y="3"/>
                  </a:cubicBezTo>
                  <a:cubicBezTo>
                    <a:pt x="18" y="7"/>
                    <a:pt x="18" y="7"/>
                    <a:pt x="18" y="7"/>
                  </a:cubicBezTo>
                  <a:cubicBezTo>
                    <a:pt x="19" y="7"/>
                    <a:pt x="19" y="7"/>
                    <a:pt x="19" y="7"/>
                  </a:cubicBezTo>
                  <a:cubicBezTo>
                    <a:pt x="19" y="8"/>
                    <a:pt x="18" y="8"/>
                    <a:pt x="18" y="8"/>
                  </a:cubicBezTo>
                  <a:cubicBezTo>
                    <a:pt x="18" y="8"/>
                    <a:pt x="18" y="8"/>
                    <a:pt x="18" y="8"/>
                  </a:cubicBezTo>
                  <a:cubicBezTo>
                    <a:pt x="17" y="8"/>
                    <a:pt x="17" y="8"/>
                    <a:pt x="17" y="8"/>
                  </a:cubicBezTo>
                  <a:cubicBezTo>
                    <a:pt x="17" y="8"/>
                    <a:pt x="17" y="8"/>
                    <a:pt x="16" y="7"/>
                  </a:cubicBezTo>
                  <a:cubicBezTo>
                    <a:pt x="14" y="10"/>
                    <a:pt x="11" y="13"/>
                    <a:pt x="11" y="14"/>
                  </a:cubicBezTo>
                  <a:cubicBezTo>
                    <a:pt x="11" y="14"/>
                    <a:pt x="11" y="14"/>
                    <a:pt x="11" y="14"/>
                  </a:cubicBezTo>
                  <a:cubicBezTo>
                    <a:pt x="10" y="15"/>
                    <a:pt x="10" y="18"/>
                    <a:pt x="6" y="22"/>
                  </a:cubicBezTo>
                  <a:cubicBezTo>
                    <a:pt x="4" y="24"/>
                    <a:pt x="4" y="26"/>
                    <a:pt x="4" y="27"/>
                  </a:cubicBezTo>
                  <a:cubicBezTo>
                    <a:pt x="4" y="28"/>
                    <a:pt x="4" y="28"/>
                    <a:pt x="4" y="28"/>
                  </a:cubicBezTo>
                  <a:cubicBezTo>
                    <a:pt x="4" y="28"/>
                    <a:pt x="5" y="29"/>
                    <a:pt x="6" y="29"/>
                  </a:cubicBezTo>
                  <a:cubicBezTo>
                    <a:pt x="7" y="30"/>
                    <a:pt x="8" y="30"/>
                    <a:pt x="9" y="31"/>
                  </a:cubicBezTo>
                  <a:cubicBezTo>
                    <a:pt x="9" y="31"/>
                    <a:pt x="10" y="31"/>
                    <a:pt x="10" y="31"/>
                  </a:cubicBezTo>
                  <a:cubicBezTo>
                    <a:pt x="11" y="31"/>
                    <a:pt x="11" y="31"/>
                    <a:pt x="11" y="31"/>
                  </a:cubicBezTo>
                  <a:cubicBezTo>
                    <a:pt x="12" y="30"/>
                    <a:pt x="12" y="30"/>
                    <a:pt x="12" y="29"/>
                  </a:cubicBezTo>
                  <a:cubicBezTo>
                    <a:pt x="13" y="27"/>
                    <a:pt x="14" y="24"/>
                    <a:pt x="16" y="25"/>
                  </a:cubicBezTo>
                  <a:cubicBezTo>
                    <a:pt x="18" y="25"/>
                    <a:pt x="19" y="25"/>
                    <a:pt x="20" y="25"/>
                  </a:cubicBezTo>
                  <a:cubicBezTo>
                    <a:pt x="20" y="25"/>
                    <a:pt x="20" y="24"/>
                    <a:pt x="20" y="24"/>
                  </a:cubicBezTo>
                  <a:cubicBezTo>
                    <a:pt x="21" y="24"/>
                    <a:pt x="21" y="24"/>
                    <a:pt x="21" y="25"/>
                  </a:cubicBezTo>
                  <a:cubicBezTo>
                    <a:pt x="26" y="24"/>
                    <a:pt x="27" y="19"/>
                    <a:pt x="28" y="19"/>
                  </a:cubicBezTo>
                  <a:cubicBezTo>
                    <a:pt x="28" y="18"/>
                    <a:pt x="28" y="18"/>
                    <a:pt x="29" y="18"/>
                  </a:cubicBezTo>
                  <a:cubicBezTo>
                    <a:pt x="29" y="18"/>
                    <a:pt x="30" y="19"/>
                    <a:pt x="30" y="19"/>
                  </a:cubicBezTo>
                  <a:cubicBezTo>
                    <a:pt x="29" y="19"/>
                    <a:pt x="28" y="25"/>
                    <a:pt x="22" y="27"/>
                  </a:cubicBezTo>
                  <a:cubicBezTo>
                    <a:pt x="22" y="29"/>
                    <a:pt x="21" y="32"/>
                    <a:pt x="20" y="34"/>
                  </a:cubicBezTo>
                  <a:close/>
                  <a:moveTo>
                    <a:pt x="44" y="36"/>
                  </a:moveTo>
                  <a:cubicBezTo>
                    <a:pt x="45" y="30"/>
                    <a:pt x="45" y="22"/>
                    <a:pt x="40" y="14"/>
                  </a:cubicBezTo>
                  <a:cubicBezTo>
                    <a:pt x="37" y="8"/>
                    <a:pt x="32" y="6"/>
                    <a:pt x="28" y="5"/>
                  </a:cubicBezTo>
                  <a:cubicBezTo>
                    <a:pt x="33" y="6"/>
                    <a:pt x="38" y="9"/>
                    <a:pt x="40" y="16"/>
                  </a:cubicBezTo>
                  <a:cubicBezTo>
                    <a:pt x="44" y="26"/>
                    <a:pt x="42" y="35"/>
                    <a:pt x="42" y="41"/>
                  </a:cubicBezTo>
                  <a:cubicBezTo>
                    <a:pt x="41" y="42"/>
                    <a:pt x="41" y="44"/>
                    <a:pt x="41" y="45"/>
                  </a:cubicBezTo>
                  <a:cubicBezTo>
                    <a:pt x="41" y="48"/>
                    <a:pt x="42" y="51"/>
                    <a:pt x="43" y="53"/>
                  </a:cubicBezTo>
                  <a:cubicBezTo>
                    <a:pt x="49" y="48"/>
                    <a:pt x="49" y="48"/>
                    <a:pt x="49" y="48"/>
                  </a:cubicBezTo>
                  <a:cubicBezTo>
                    <a:pt x="48" y="47"/>
                    <a:pt x="46" y="45"/>
                    <a:pt x="45" y="43"/>
                  </a:cubicBezTo>
                  <a:cubicBezTo>
                    <a:pt x="44" y="41"/>
                    <a:pt x="44" y="39"/>
                    <a:pt x="44"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286" name="Freeform 35">
              <a:extLst>
                <a:ext uri="{FF2B5EF4-FFF2-40B4-BE49-F238E27FC236}">
                  <a16:creationId xmlns:a16="http://schemas.microsoft.com/office/drawing/2014/main" id="{E93A0782-FB2E-4043-8D6D-DCAC06F3940B}"/>
                </a:ext>
              </a:extLst>
            </p:cNvPr>
            <p:cNvSpPr>
              <a:spLocks noEditPoints="1"/>
            </p:cNvSpPr>
            <p:nvPr/>
          </p:nvSpPr>
          <p:spPr bwMode="auto">
            <a:xfrm>
              <a:off x="5137890" y="2909526"/>
              <a:ext cx="408229" cy="390142"/>
            </a:xfrm>
            <a:custGeom>
              <a:avLst/>
              <a:gdLst>
                <a:gd name="T0" fmla="*/ 44 w 67"/>
                <a:gd name="T1" fmla="*/ 21 h 64"/>
                <a:gd name="T2" fmla="*/ 25 w 67"/>
                <a:gd name="T3" fmla="*/ 19 h 64"/>
                <a:gd name="T4" fmla="*/ 24 w 67"/>
                <a:gd name="T5" fmla="*/ 21 h 64"/>
                <a:gd name="T6" fmla="*/ 16 w 67"/>
                <a:gd name="T7" fmla="*/ 30 h 64"/>
                <a:gd name="T8" fmla="*/ 26 w 67"/>
                <a:gd name="T9" fmla="*/ 36 h 64"/>
                <a:gd name="T10" fmla="*/ 32 w 67"/>
                <a:gd name="T11" fmla="*/ 42 h 64"/>
                <a:gd name="T12" fmla="*/ 26 w 67"/>
                <a:gd name="T13" fmla="*/ 48 h 64"/>
                <a:gd name="T14" fmla="*/ 42 w 67"/>
                <a:gd name="T15" fmla="*/ 48 h 64"/>
                <a:gd name="T16" fmla="*/ 36 w 67"/>
                <a:gd name="T17" fmla="*/ 42 h 64"/>
                <a:gd name="T18" fmla="*/ 42 w 67"/>
                <a:gd name="T19" fmla="*/ 36 h 64"/>
                <a:gd name="T20" fmla="*/ 51 w 67"/>
                <a:gd name="T21" fmla="*/ 30 h 64"/>
                <a:gd name="T22" fmla="*/ 19 w 67"/>
                <a:gd name="T23" fmla="*/ 30 h 64"/>
                <a:gd name="T24" fmla="*/ 24 w 67"/>
                <a:gd name="T25" fmla="*/ 31 h 64"/>
                <a:gd name="T26" fmla="*/ 48 w 67"/>
                <a:gd name="T27" fmla="*/ 30 h 64"/>
                <a:gd name="T28" fmla="*/ 44 w 67"/>
                <a:gd name="T29" fmla="*/ 31 h 64"/>
                <a:gd name="T30" fmla="*/ 48 w 67"/>
                <a:gd name="T31" fmla="*/ 30 h 64"/>
                <a:gd name="T32" fmla="*/ 61 w 67"/>
                <a:gd name="T33" fmla="*/ 20 h 64"/>
                <a:gd name="T34" fmla="*/ 51 w 67"/>
                <a:gd name="T35" fmla="*/ 9 h 64"/>
                <a:gd name="T36" fmla="*/ 43 w 67"/>
                <a:gd name="T37" fmla="*/ 0 h 64"/>
                <a:gd name="T38" fmla="*/ 30 w 67"/>
                <a:gd name="T39" fmla="*/ 2 h 64"/>
                <a:gd name="T40" fmla="*/ 19 w 67"/>
                <a:gd name="T41" fmla="*/ 6 h 64"/>
                <a:gd name="T42" fmla="*/ 7 w 67"/>
                <a:gd name="T43" fmla="*/ 13 h 64"/>
                <a:gd name="T44" fmla="*/ 4 w 67"/>
                <a:gd name="T45" fmla="*/ 26 h 64"/>
                <a:gd name="T46" fmla="*/ 7 w 67"/>
                <a:gd name="T47" fmla="*/ 41 h 64"/>
                <a:gd name="T48" fmla="*/ 13 w 67"/>
                <a:gd name="T49" fmla="*/ 55 h 64"/>
                <a:gd name="T50" fmla="*/ 24 w 67"/>
                <a:gd name="T51" fmla="*/ 64 h 64"/>
                <a:gd name="T52" fmla="*/ 34 w 67"/>
                <a:gd name="T53" fmla="*/ 61 h 64"/>
                <a:gd name="T54" fmla="*/ 44 w 67"/>
                <a:gd name="T55" fmla="*/ 64 h 64"/>
                <a:gd name="T56" fmla="*/ 54 w 67"/>
                <a:gd name="T57" fmla="*/ 55 h 64"/>
                <a:gd name="T58" fmla="*/ 61 w 67"/>
                <a:gd name="T59" fmla="*/ 41 h 64"/>
                <a:gd name="T60" fmla="*/ 63 w 67"/>
                <a:gd name="T61" fmla="*/ 26 h 64"/>
                <a:gd name="T62" fmla="*/ 58 w 67"/>
                <a:gd name="T63" fmla="*/ 19 h 64"/>
                <a:gd name="T64" fmla="*/ 54 w 67"/>
                <a:gd name="T65" fmla="*/ 13 h 64"/>
                <a:gd name="T66" fmla="*/ 46 w 67"/>
                <a:gd name="T67" fmla="*/ 7 h 64"/>
                <a:gd name="T68" fmla="*/ 39 w 67"/>
                <a:gd name="T69" fmla="*/ 5 h 64"/>
                <a:gd name="T70" fmla="*/ 29 w 67"/>
                <a:gd name="T71" fmla="*/ 5 h 64"/>
                <a:gd name="T72" fmla="*/ 22 w 67"/>
                <a:gd name="T73" fmla="*/ 7 h 64"/>
                <a:gd name="T74" fmla="*/ 18 w 67"/>
                <a:gd name="T75" fmla="*/ 12 h 64"/>
                <a:gd name="T76" fmla="*/ 9 w 67"/>
                <a:gd name="T77" fmla="*/ 14 h 64"/>
                <a:gd name="T78" fmla="*/ 6 w 67"/>
                <a:gd name="T79" fmla="*/ 28 h 64"/>
                <a:gd name="T80" fmla="*/ 9 w 67"/>
                <a:gd name="T81" fmla="*/ 40 h 64"/>
                <a:gd name="T82" fmla="*/ 9 w 67"/>
                <a:gd name="T83" fmla="*/ 50 h 64"/>
                <a:gd name="T84" fmla="*/ 18 w 67"/>
                <a:gd name="T85" fmla="*/ 53 h 64"/>
                <a:gd name="T86" fmla="*/ 24 w 67"/>
                <a:gd name="T87" fmla="*/ 61 h 64"/>
                <a:gd name="T88" fmla="*/ 33 w 67"/>
                <a:gd name="T89" fmla="*/ 58 h 64"/>
                <a:gd name="T90" fmla="*/ 43 w 67"/>
                <a:gd name="T91" fmla="*/ 61 h 64"/>
                <a:gd name="T92" fmla="*/ 48 w 67"/>
                <a:gd name="T93" fmla="*/ 53 h 64"/>
                <a:gd name="T94" fmla="*/ 10 w 67"/>
                <a:gd name="T95" fmla="*/ 32 h 64"/>
                <a:gd name="T96" fmla="*/ 34 w 67"/>
                <a:gd name="T97" fmla="*/ 56 h 64"/>
                <a:gd name="T98" fmla="*/ 49 w 67"/>
                <a:gd name="T99" fmla="*/ 53 h 64"/>
                <a:gd name="T100" fmla="*/ 58 w 67"/>
                <a:gd name="T101" fmla="*/ 50 h 64"/>
                <a:gd name="T102" fmla="*/ 60 w 67"/>
                <a:gd name="T103" fmla="*/ 32 h 64"/>
                <a:gd name="T104" fmla="*/ 64 w 67"/>
                <a:gd name="T105" fmla="*/ 32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7" h="64">
                  <a:moveTo>
                    <a:pt x="51" y="23"/>
                  </a:moveTo>
                  <a:cubicBezTo>
                    <a:pt x="51" y="22"/>
                    <a:pt x="51" y="21"/>
                    <a:pt x="50" y="21"/>
                  </a:cubicBezTo>
                  <a:cubicBezTo>
                    <a:pt x="44" y="21"/>
                    <a:pt x="44" y="21"/>
                    <a:pt x="44" y="21"/>
                  </a:cubicBezTo>
                  <a:cubicBezTo>
                    <a:pt x="44" y="20"/>
                    <a:pt x="44" y="20"/>
                    <a:pt x="44" y="20"/>
                  </a:cubicBezTo>
                  <a:cubicBezTo>
                    <a:pt x="44" y="20"/>
                    <a:pt x="44" y="19"/>
                    <a:pt x="43" y="19"/>
                  </a:cubicBezTo>
                  <a:cubicBezTo>
                    <a:pt x="25" y="19"/>
                    <a:pt x="25" y="19"/>
                    <a:pt x="25" y="19"/>
                  </a:cubicBezTo>
                  <a:cubicBezTo>
                    <a:pt x="24" y="19"/>
                    <a:pt x="24" y="19"/>
                    <a:pt x="24" y="19"/>
                  </a:cubicBezTo>
                  <a:cubicBezTo>
                    <a:pt x="24" y="20"/>
                    <a:pt x="24" y="20"/>
                    <a:pt x="24" y="20"/>
                  </a:cubicBezTo>
                  <a:cubicBezTo>
                    <a:pt x="24" y="21"/>
                    <a:pt x="24" y="21"/>
                    <a:pt x="24" y="21"/>
                  </a:cubicBezTo>
                  <a:cubicBezTo>
                    <a:pt x="18" y="21"/>
                    <a:pt x="18" y="21"/>
                    <a:pt x="18" y="21"/>
                  </a:cubicBezTo>
                  <a:cubicBezTo>
                    <a:pt x="17" y="21"/>
                    <a:pt x="16" y="22"/>
                    <a:pt x="16" y="23"/>
                  </a:cubicBezTo>
                  <a:cubicBezTo>
                    <a:pt x="16" y="30"/>
                    <a:pt x="16" y="30"/>
                    <a:pt x="16" y="30"/>
                  </a:cubicBezTo>
                  <a:cubicBezTo>
                    <a:pt x="16" y="33"/>
                    <a:pt x="20" y="35"/>
                    <a:pt x="22" y="37"/>
                  </a:cubicBezTo>
                  <a:cubicBezTo>
                    <a:pt x="23" y="37"/>
                    <a:pt x="23" y="37"/>
                    <a:pt x="23" y="37"/>
                  </a:cubicBezTo>
                  <a:cubicBezTo>
                    <a:pt x="24" y="37"/>
                    <a:pt x="25" y="37"/>
                    <a:pt x="26" y="36"/>
                  </a:cubicBezTo>
                  <a:cubicBezTo>
                    <a:pt x="27" y="37"/>
                    <a:pt x="28" y="38"/>
                    <a:pt x="30" y="39"/>
                  </a:cubicBezTo>
                  <a:cubicBezTo>
                    <a:pt x="30" y="39"/>
                    <a:pt x="31" y="39"/>
                    <a:pt x="31" y="40"/>
                  </a:cubicBezTo>
                  <a:cubicBezTo>
                    <a:pt x="31" y="40"/>
                    <a:pt x="32" y="41"/>
                    <a:pt x="32" y="42"/>
                  </a:cubicBezTo>
                  <a:cubicBezTo>
                    <a:pt x="32" y="45"/>
                    <a:pt x="30" y="46"/>
                    <a:pt x="30" y="46"/>
                  </a:cubicBezTo>
                  <a:cubicBezTo>
                    <a:pt x="30" y="46"/>
                    <a:pt x="28" y="47"/>
                    <a:pt x="26" y="47"/>
                  </a:cubicBezTo>
                  <a:cubicBezTo>
                    <a:pt x="26" y="47"/>
                    <a:pt x="26" y="48"/>
                    <a:pt x="26" y="48"/>
                  </a:cubicBezTo>
                  <a:cubicBezTo>
                    <a:pt x="26" y="49"/>
                    <a:pt x="26" y="49"/>
                    <a:pt x="27" y="49"/>
                  </a:cubicBezTo>
                  <a:cubicBezTo>
                    <a:pt x="41" y="49"/>
                    <a:pt x="41" y="49"/>
                    <a:pt x="41" y="49"/>
                  </a:cubicBezTo>
                  <a:cubicBezTo>
                    <a:pt x="42" y="49"/>
                    <a:pt x="42" y="49"/>
                    <a:pt x="42" y="48"/>
                  </a:cubicBezTo>
                  <a:cubicBezTo>
                    <a:pt x="42" y="48"/>
                    <a:pt x="42" y="47"/>
                    <a:pt x="42" y="47"/>
                  </a:cubicBezTo>
                  <a:cubicBezTo>
                    <a:pt x="40" y="47"/>
                    <a:pt x="38" y="46"/>
                    <a:pt x="38" y="46"/>
                  </a:cubicBezTo>
                  <a:cubicBezTo>
                    <a:pt x="37" y="46"/>
                    <a:pt x="36" y="45"/>
                    <a:pt x="36" y="42"/>
                  </a:cubicBezTo>
                  <a:cubicBezTo>
                    <a:pt x="36" y="41"/>
                    <a:pt x="37" y="40"/>
                    <a:pt x="37" y="39"/>
                  </a:cubicBezTo>
                  <a:cubicBezTo>
                    <a:pt x="37" y="39"/>
                    <a:pt x="38" y="39"/>
                    <a:pt x="38" y="39"/>
                  </a:cubicBezTo>
                  <a:cubicBezTo>
                    <a:pt x="40" y="38"/>
                    <a:pt x="41" y="37"/>
                    <a:pt x="42" y="36"/>
                  </a:cubicBezTo>
                  <a:cubicBezTo>
                    <a:pt x="43" y="37"/>
                    <a:pt x="44" y="37"/>
                    <a:pt x="44" y="37"/>
                  </a:cubicBezTo>
                  <a:cubicBezTo>
                    <a:pt x="45" y="37"/>
                    <a:pt x="45" y="37"/>
                    <a:pt x="46" y="37"/>
                  </a:cubicBezTo>
                  <a:cubicBezTo>
                    <a:pt x="48" y="35"/>
                    <a:pt x="51" y="33"/>
                    <a:pt x="51" y="30"/>
                  </a:cubicBezTo>
                  <a:lnTo>
                    <a:pt x="51" y="23"/>
                  </a:lnTo>
                  <a:close/>
                  <a:moveTo>
                    <a:pt x="23" y="34"/>
                  </a:moveTo>
                  <a:cubicBezTo>
                    <a:pt x="19" y="31"/>
                    <a:pt x="19" y="30"/>
                    <a:pt x="19" y="30"/>
                  </a:cubicBezTo>
                  <a:cubicBezTo>
                    <a:pt x="19" y="24"/>
                    <a:pt x="19" y="24"/>
                    <a:pt x="19" y="24"/>
                  </a:cubicBezTo>
                  <a:cubicBezTo>
                    <a:pt x="24" y="24"/>
                    <a:pt x="24" y="24"/>
                    <a:pt x="24" y="24"/>
                  </a:cubicBezTo>
                  <a:cubicBezTo>
                    <a:pt x="24" y="31"/>
                    <a:pt x="24" y="31"/>
                    <a:pt x="24" y="31"/>
                  </a:cubicBezTo>
                  <a:cubicBezTo>
                    <a:pt x="24" y="32"/>
                    <a:pt x="24" y="33"/>
                    <a:pt x="24" y="33"/>
                  </a:cubicBezTo>
                  <a:cubicBezTo>
                    <a:pt x="24" y="34"/>
                    <a:pt x="24" y="34"/>
                    <a:pt x="23" y="34"/>
                  </a:cubicBezTo>
                  <a:close/>
                  <a:moveTo>
                    <a:pt x="48" y="30"/>
                  </a:moveTo>
                  <a:cubicBezTo>
                    <a:pt x="48" y="30"/>
                    <a:pt x="48" y="31"/>
                    <a:pt x="44" y="34"/>
                  </a:cubicBezTo>
                  <a:cubicBezTo>
                    <a:pt x="44" y="34"/>
                    <a:pt x="44" y="34"/>
                    <a:pt x="44" y="33"/>
                  </a:cubicBezTo>
                  <a:cubicBezTo>
                    <a:pt x="44" y="33"/>
                    <a:pt x="44" y="32"/>
                    <a:pt x="44" y="31"/>
                  </a:cubicBezTo>
                  <a:cubicBezTo>
                    <a:pt x="44" y="24"/>
                    <a:pt x="44" y="24"/>
                    <a:pt x="44" y="24"/>
                  </a:cubicBezTo>
                  <a:cubicBezTo>
                    <a:pt x="48" y="24"/>
                    <a:pt x="48" y="24"/>
                    <a:pt x="48" y="24"/>
                  </a:cubicBezTo>
                  <a:lnTo>
                    <a:pt x="48" y="30"/>
                  </a:lnTo>
                  <a:close/>
                  <a:moveTo>
                    <a:pt x="63" y="26"/>
                  </a:moveTo>
                  <a:cubicBezTo>
                    <a:pt x="62" y="25"/>
                    <a:pt x="61" y="24"/>
                    <a:pt x="61" y="24"/>
                  </a:cubicBezTo>
                  <a:cubicBezTo>
                    <a:pt x="61" y="23"/>
                    <a:pt x="61" y="21"/>
                    <a:pt x="61" y="20"/>
                  </a:cubicBezTo>
                  <a:cubicBezTo>
                    <a:pt x="62" y="17"/>
                    <a:pt x="62" y="15"/>
                    <a:pt x="61" y="13"/>
                  </a:cubicBezTo>
                  <a:cubicBezTo>
                    <a:pt x="59" y="11"/>
                    <a:pt x="57" y="10"/>
                    <a:pt x="54" y="10"/>
                  </a:cubicBezTo>
                  <a:cubicBezTo>
                    <a:pt x="53" y="10"/>
                    <a:pt x="51" y="10"/>
                    <a:pt x="51" y="9"/>
                  </a:cubicBezTo>
                  <a:cubicBezTo>
                    <a:pt x="50" y="9"/>
                    <a:pt x="49" y="7"/>
                    <a:pt x="49" y="6"/>
                  </a:cubicBezTo>
                  <a:cubicBezTo>
                    <a:pt x="48" y="4"/>
                    <a:pt x="47" y="1"/>
                    <a:pt x="44" y="1"/>
                  </a:cubicBezTo>
                  <a:cubicBezTo>
                    <a:pt x="44" y="0"/>
                    <a:pt x="43" y="0"/>
                    <a:pt x="43" y="0"/>
                  </a:cubicBezTo>
                  <a:cubicBezTo>
                    <a:pt x="41" y="0"/>
                    <a:pt x="39" y="1"/>
                    <a:pt x="37" y="2"/>
                  </a:cubicBezTo>
                  <a:cubicBezTo>
                    <a:pt x="36" y="3"/>
                    <a:pt x="35" y="4"/>
                    <a:pt x="34" y="4"/>
                  </a:cubicBezTo>
                  <a:cubicBezTo>
                    <a:pt x="33" y="4"/>
                    <a:pt x="32" y="3"/>
                    <a:pt x="30" y="2"/>
                  </a:cubicBezTo>
                  <a:cubicBezTo>
                    <a:pt x="29" y="1"/>
                    <a:pt x="27" y="0"/>
                    <a:pt x="25" y="0"/>
                  </a:cubicBezTo>
                  <a:cubicBezTo>
                    <a:pt x="25" y="0"/>
                    <a:pt x="24" y="0"/>
                    <a:pt x="24" y="1"/>
                  </a:cubicBezTo>
                  <a:cubicBezTo>
                    <a:pt x="21" y="1"/>
                    <a:pt x="20" y="4"/>
                    <a:pt x="19" y="6"/>
                  </a:cubicBezTo>
                  <a:cubicBezTo>
                    <a:pt x="18" y="7"/>
                    <a:pt x="18" y="9"/>
                    <a:pt x="17" y="9"/>
                  </a:cubicBezTo>
                  <a:cubicBezTo>
                    <a:pt x="16" y="10"/>
                    <a:pt x="15" y="10"/>
                    <a:pt x="13" y="10"/>
                  </a:cubicBezTo>
                  <a:cubicBezTo>
                    <a:pt x="11" y="10"/>
                    <a:pt x="8" y="11"/>
                    <a:pt x="7" y="13"/>
                  </a:cubicBezTo>
                  <a:cubicBezTo>
                    <a:pt x="5" y="15"/>
                    <a:pt x="6" y="17"/>
                    <a:pt x="6" y="20"/>
                  </a:cubicBezTo>
                  <a:cubicBezTo>
                    <a:pt x="7" y="21"/>
                    <a:pt x="7" y="23"/>
                    <a:pt x="7" y="24"/>
                  </a:cubicBezTo>
                  <a:cubicBezTo>
                    <a:pt x="7" y="24"/>
                    <a:pt x="5" y="25"/>
                    <a:pt x="4" y="26"/>
                  </a:cubicBezTo>
                  <a:cubicBezTo>
                    <a:pt x="3" y="28"/>
                    <a:pt x="0" y="30"/>
                    <a:pt x="0" y="32"/>
                  </a:cubicBezTo>
                  <a:cubicBezTo>
                    <a:pt x="0" y="35"/>
                    <a:pt x="3" y="37"/>
                    <a:pt x="4" y="38"/>
                  </a:cubicBezTo>
                  <a:cubicBezTo>
                    <a:pt x="5" y="39"/>
                    <a:pt x="7" y="40"/>
                    <a:pt x="7" y="41"/>
                  </a:cubicBezTo>
                  <a:cubicBezTo>
                    <a:pt x="7" y="42"/>
                    <a:pt x="7" y="44"/>
                    <a:pt x="6" y="45"/>
                  </a:cubicBezTo>
                  <a:cubicBezTo>
                    <a:pt x="6" y="47"/>
                    <a:pt x="5" y="50"/>
                    <a:pt x="7" y="52"/>
                  </a:cubicBezTo>
                  <a:cubicBezTo>
                    <a:pt x="8" y="54"/>
                    <a:pt x="11" y="54"/>
                    <a:pt x="13" y="55"/>
                  </a:cubicBezTo>
                  <a:cubicBezTo>
                    <a:pt x="15" y="55"/>
                    <a:pt x="16" y="55"/>
                    <a:pt x="17" y="55"/>
                  </a:cubicBezTo>
                  <a:cubicBezTo>
                    <a:pt x="18" y="56"/>
                    <a:pt x="18" y="57"/>
                    <a:pt x="19" y="59"/>
                  </a:cubicBezTo>
                  <a:cubicBezTo>
                    <a:pt x="20" y="61"/>
                    <a:pt x="21" y="63"/>
                    <a:pt x="24" y="64"/>
                  </a:cubicBezTo>
                  <a:cubicBezTo>
                    <a:pt x="24" y="64"/>
                    <a:pt x="25" y="64"/>
                    <a:pt x="25" y="64"/>
                  </a:cubicBezTo>
                  <a:cubicBezTo>
                    <a:pt x="27" y="64"/>
                    <a:pt x="29" y="63"/>
                    <a:pt x="30" y="62"/>
                  </a:cubicBezTo>
                  <a:cubicBezTo>
                    <a:pt x="32" y="62"/>
                    <a:pt x="33" y="61"/>
                    <a:pt x="34" y="61"/>
                  </a:cubicBezTo>
                  <a:cubicBezTo>
                    <a:pt x="35" y="61"/>
                    <a:pt x="36" y="62"/>
                    <a:pt x="37" y="62"/>
                  </a:cubicBezTo>
                  <a:cubicBezTo>
                    <a:pt x="39" y="63"/>
                    <a:pt x="41" y="64"/>
                    <a:pt x="43" y="64"/>
                  </a:cubicBezTo>
                  <a:cubicBezTo>
                    <a:pt x="43" y="64"/>
                    <a:pt x="44" y="64"/>
                    <a:pt x="44" y="64"/>
                  </a:cubicBezTo>
                  <a:cubicBezTo>
                    <a:pt x="47" y="63"/>
                    <a:pt x="48" y="61"/>
                    <a:pt x="49" y="59"/>
                  </a:cubicBezTo>
                  <a:cubicBezTo>
                    <a:pt x="49" y="57"/>
                    <a:pt x="50" y="56"/>
                    <a:pt x="51" y="55"/>
                  </a:cubicBezTo>
                  <a:cubicBezTo>
                    <a:pt x="51" y="55"/>
                    <a:pt x="53" y="55"/>
                    <a:pt x="54" y="55"/>
                  </a:cubicBezTo>
                  <a:cubicBezTo>
                    <a:pt x="57" y="54"/>
                    <a:pt x="59" y="54"/>
                    <a:pt x="61" y="52"/>
                  </a:cubicBezTo>
                  <a:cubicBezTo>
                    <a:pt x="62" y="50"/>
                    <a:pt x="62" y="47"/>
                    <a:pt x="61" y="45"/>
                  </a:cubicBezTo>
                  <a:cubicBezTo>
                    <a:pt x="61" y="44"/>
                    <a:pt x="61" y="42"/>
                    <a:pt x="61" y="41"/>
                  </a:cubicBezTo>
                  <a:cubicBezTo>
                    <a:pt x="61" y="40"/>
                    <a:pt x="62" y="39"/>
                    <a:pt x="63" y="38"/>
                  </a:cubicBezTo>
                  <a:cubicBezTo>
                    <a:pt x="65" y="37"/>
                    <a:pt x="67" y="35"/>
                    <a:pt x="67" y="32"/>
                  </a:cubicBezTo>
                  <a:cubicBezTo>
                    <a:pt x="67" y="30"/>
                    <a:pt x="65" y="28"/>
                    <a:pt x="63" y="26"/>
                  </a:cubicBezTo>
                  <a:close/>
                  <a:moveTo>
                    <a:pt x="54" y="13"/>
                  </a:moveTo>
                  <a:cubicBezTo>
                    <a:pt x="56" y="13"/>
                    <a:pt x="58" y="13"/>
                    <a:pt x="58" y="14"/>
                  </a:cubicBezTo>
                  <a:cubicBezTo>
                    <a:pt x="59" y="15"/>
                    <a:pt x="59" y="17"/>
                    <a:pt x="58" y="19"/>
                  </a:cubicBezTo>
                  <a:cubicBezTo>
                    <a:pt x="58" y="21"/>
                    <a:pt x="58" y="22"/>
                    <a:pt x="58" y="24"/>
                  </a:cubicBezTo>
                  <a:cubicBezTo>
                    <a:pt x="56" y="19"/>
                    <a:pt x="53" y="15"/>
                    <a:pt x="49" y="12"/>
                  </a:cubicBezTo>
                  <a:cubicBezTo>
                    <a:pt x="51" y="13"/>
                    <a:pt x="52" y="13"/>
                    <a:pt x="54" y="13"/>
                  </a:cubicBezTo>
                  <a:close/>
                  <a:moveTo>
                    <a:pt x="39" y="5"/>
                  </a:moveTo>
                  <a:cubicBezTo>
                    <a:pt x="41" y="4"/>
                    <a:pt x="42" y="3"/>
                    <a:pt x="43" y="3"/>
                  </a:cubicBezTo>
                  <a:cubicBezTo>
                    <a:pt x="44" y="4"/>
                    <a:pt x="45" y="6"/>
                    <a:pt x="46" y="7"/>
                  </a:cubicBezTo>
                  <a:cubicBezTo>
                    <a:pt x="47" y="9"/>
                    <a:pt x="47" y="10"/>
                    <a:pt x="48" y="11"/>
                  </a:cubicBezTo>
                  <a:cubicBezTo>
                    <a:pt x="44" y="8"/>
                    <a:pt x="40" y="7"/>
                    <a:pt x="35" y="7"/>
                  </a:cubicBezTo>
                  <a:cubicBezTo>
                    <a:pt x="36" y="6"/>
                    <a:pt x="38" y="6"/>
                    <a:pt x="39" y="5"/>
                  </a:cubicBezTo>
                  <a:close/>
                  <a:moveTo>
                    <a:pt x="22" y="7"/>
                  </a:moveTo>
                  <a:cubicBezTo>
                    <a:pt x="22" y="6"/>
                    <a:pt x="23" y="4"/>
                    <a:pt x="24" y="3"/>
                  </a:cubicBezTo>
                  <a:cubicBezTo>
                    <a:pt x="26" y="3"/>
                    <a:pt x="27" y="4"/>
                    <a:pt x="29" y="5"/>
                  </a:cubicBezTo>
                  <a:cubicBezTo>
                    <a:pt x="30" y="6"/>
                    <a:pt x="32" y="6"/>
                    <a:pt x="33" y="7"/>
                  </a:cubicBezTo>
                  <a:cubicBezTo>
                    <a:pt x="28" y="7"/>
                    <a:pt x="23" y="8"/>
                    <a:pt x="19" y="11"/>
                  </a:cubicBezTo>
                  <a:cubicBezTo>
                    <a:pt x="20" y="10"/>
                    <a:pt x="21" y="9"/>
                    <a:pt x="22" y="7"/>
                  </a:cubicBezTo>
                  <a:close/>
                  <a:moveTo>
                    <a:pt x="9" y="14"/>
                  </a:moveTo>
                  <a:cubicBezTo>
                    <a:pt x="10" y="13"/>
                    <a:pt x="12" y="13"/>
                    <a:pt x="14" y="13"/>
                  </a:cubicBezTo>
                  <a:cubicBezTo>
                    <a:pt x="15" y="13"/>
                    <a:pt x="17" y="13"/>
                    <a:pt x="18" y="12"/>
                  </a:cubicBezTo>
                  <a:cubicBezTo>
                    <a:pt x="14" y="15"/>
                    <a:pt x="11" y="19"/>
                    <a:pt x="10" y="24"/>
                  </a:cubicBezTo>
                  <a:cubicBezTo>
                    <a:pt x="10" y="22"/>
                    <a:pt x="10" y="21"/>
                    <a:pt x="9" y="19"/>
                  </a:cubicBezTo>
                  <a:cubicBezTo>
                    <a:pt x="9" y="17"/>
                    <a:pt x="9" y="15"/>
                    <a:pt x="9" y="14"/>
                  </a:cubicBezTo>
                  <a:close/>
                  <a:moveTo>
                    <a:pt x="6" y="36"/>
                  </a:moveTo>
                  <a:cubicBezTo>
                    <a:pt x="5" y="35"/>
                    <a:pt x="3" y="34"/>
                    <a:pt x="3" y="32"/>
                  </a:cubicBezTo>
                  <a:cubicBezTo>
                    <a:pt x="3" y="31"/>
                    <a:pt x="5" y="30"/>
                    <a:pt x="6" y="28"/>
                  </a:cubicBezTo>
                  <a:cubicBezTo>
                    <a:pt x="8" y="27"/>
                    <a:pt x="9" y="26"/>
                    <a:pt x="9" y="25"/>
                  </a:cubicBezTo>
                  <a:cubicBezTo>
                    <a:pt x="9" y="27"/>
                    <a:pt x="8" y="30"/>
                    <a:pt x="8" y="32"/>
                  </a:cubicBezTo>
                  <a:cubicBezTo>
                    <a:pt x="8" y="35"/>
                    <a:pt x="9" y="37"/>
                    <a:pt x="9" y="40"/>
                  </a:cubicBezTo>
                  <a:cubicBezTo>
                    <a:pt x="9" y="38"/>
                    <a:pt x="8" y="37"/>
                    <a:pt x="6" y="36"/>
                  </a:cubicBezTo>
                  <a:close/>
                  <a:moveTo>
                    <a:pt x="14" y="52"/>
                  </a:moveTo>
                  <a:cubicBezTo>
                    <a:pt x="12" y="51"/>
                    <a:pt x="10" y="51"/>
                    <a:pt x="9" y="50"/>
                  </a:cubicBezTo>
                  <a:cubicBezTo>
                    <a:pt x="9" y="49"/>
                    <a:pt x="9" y="47"/>
                    <a:pt x="9" y="46"/>
                  </a:cubicBezTo>
                  <a:cubicBezTo>
                    <a:pt x="10" y="44"/>
                    <a:pt x="10" y="42"/>
                    <a:pt x="10" y="41"/>
                  </a:cubicBezTo>
                  <a:cubicBezTo>
                    <a:pt x="11" y="46"/>
                    <a:pt x="14" y="50"/>
                    <a:pt x="18" y="53"/>
                  </a:cubicBezTo>
                  <a:cubicBezTo>
                    <a:pt x="17" y="52"/>
                    <a:pt x="15" y="52"/>
                    <a:pt x="14" y="52"/>
                  </a:cubicBezTo>
                  <a:close/>
                  <a:moveTo>
                    <a:pt x="29" y="60"/>
                  </a:moveTo>
                  <a:cubicBezTo>
                    <a:pt x="27" y="61"/>
                    <a:pt x="26" y="62"/>
                    <a:pt x="24" y="61"/>
                  </a:cubicBezTo>
                  <a:cubicBezTo>
                    <a:pt x="23" y="61"/>
                    <a:pt x="22" y="59"/>
                    <a:pt x="22" y="57"/>
                  </a:cubicBezTo>
                  <a:cubicBezTo>
                    <a:pt x="21" y="56"/>
                    <a:pt x="20" y="54"/>
                    <a:pt x="19" y="53"/>
                  </a:cubicBezTo>
                  <a:cubicBezTo>
                    <a:pt x="23" y="56"/>
                    <a:pt x="28" y="58"/>
                    <a:pt x="33" y="58"/>
                  </a:cubicBezTo>
                  <a:cubicBezTo>
                    <a:pt x="32" y="58"/>
                    <a:pt x="30" y="59"/>
                    <a:pt x="29" y="60"/>
                  </a:cubicBezTo>
                  <a:close/>
                  <a:moveTo>
                    <a:pt x="46" y="57"/>
                  </a:moveTo>
                  <a:cubicBezTo>
                    <a:pt x="45" y="59"/>
                    <a:pt x="44" y="61"/>
                    <a:pt x="43" y="61"/>
                  </a:cubicBezTo>
                  <a:cubicBezTo>
                    <a:pt x="42" y="62"/>
                    <a:pt x="41" y="61"/>
                    <a:pt x="39" y="60"/>
                  </a:cubicBezTo>
                  <a:cubicBezTo>
                    <a:pt x="37" y="59"/>
                    <a:pt x="36" y="58"/>
                    <a:pt x="35" y="58"/>
                  </a:cubicBezTo>
                  <a:cubicBezTo>
                    <a:pt x="40" y="58"/>
                    <a:pt x="44" y="56"/>
                    <a:pt x="48" y="53"/>
                  </a:cubicBezTo>
                  <a:cubicBezTo>
                    <a:pt x="47" y="54"/>
                    <a:pt x="47" y="56"/>
                    <a:pt x="46" y="57"/>
                  </a:cubicBezTo>
                  <a:close/>
                  <a:moveTo>
                    <a:pt x="34" y="56"/>
                  </a:moveTo>
                  <a:cubicBezTo>
                    <a:pt x="21" y="56"/>
                    <a:pt x="10" y="45"/>
                    <a:pt x="10" y="32"/>
                  </a:cubicBezTo>
                  <a:cubicBezTo>
                    <a:pt x="10" y="19"/>
                    <a:pt x="21" y="9"/>
                    <a:pt x="34" y="9"/>
                  </a:cubicBezTo>
                  <a:cubicBezTo>
                    <a:pt x="47" y="9"/>
                    <a:pt x="58" y="19"/>
                    <a:pt x="58" y="32"/>
                  </a:cubicBezTo>
                  <a:cubicBezTo>
                    <a:pt x="58" y="45"/>
                    <a:pt x="47" y="56"/>
                    <a:pt x="34" y="56"/>
                  </a:cubicBezTo>
                  <a:close/>
                  <a:moveTo>
                    <a:pt x="58" y="50"/>
                  </a:moveTo>
                  <a:cubicBezTo>
                    <a:pt x="58" y="51"/>
                    <a:pt x="56" y="51"/>
                    <a:pt x="54" y="52"/>
                  </a:cubicBezTo>
                  <a:cubicBezTo>
                    <a:pt x="52" y="52"/>
                    <a:pt x="51" y="52"/>
                    <a:pt x="49" y="53"/>
                  </a:cubicBezTo>
                  <a:cubicBezTo>
                    <a:pt x="53" y="50"/>
                    <a:pt x="56" y="46"/>
                    <a:pt x="58" y="41"/>
                  </a:cubicBezTo>
                  <a:cubicBezTo>
                    <a:pt x="58" y="42"/>
                    <a:pt x="58" y="44"/>
                    <a:pt x="58" y="46"/>
                  </a:cubicBezTo>
                  <a:cubicBezTo>
                    <a:pt x="59" y="47"/>
                    <a:pt x="59" y="49"/>
                    <a:pt x="58" y="50"/>
                  </a:cubicBezTo>
                  <a:close/>
                  <a:moveTo>
                    <a:pt x="61" y="36"/>
                  </a:moveTo>
                  <a:cubicBezTo>
                    <a:pt x="60" y="37"/>
                    <a:pt x="59" y="38"/>
                    <a:pt x="58" y="40"/>
                  </a:cubicBezTo>
                  <a:cubicBezTo>
                    <a:pt x="59" y="37"/>
                    <a:pt x="60" y="35"/>
                    <a:pt x="60" y="32"/>
                  </a:cubicBezTo>
                  <a:cubicBezTo>
                    <a:pt x="60" y="30"/>
                    <a:pt x="59" y="27"/>
                    <a:pt x="58" y="25"/>
                  </a:cubicBezTo>
                  <a:cubicBezTo>
                    <a:pt x="59" y="26"/>
                    <a:pt x="60" y="27"/>
                    <a:pt x="61" y="28"/>
                  </a:cubicBezTo>
                  <a:cubicBezTo>
                    <a:pt x="63" y="30"/>
                    <a:pt x="64" y="31"/>
                    <a:pt x="64" y="32"/>
                  </a:cubicBezTo>
                  <a:cubicBezTo>
                    <a:pt x="64" y="34"/>
                    <a:pt x="63" y="35"/>
                    <a:pt x="61"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287" name="Freeform 36">
              <a:extLst>
                <a:ext uri="{FF2B5EF4-FFF2-40B4-BE49-F238E27FC236}">
                  <a16:creationId xmlns:a16="http://schemas.microsoft.com/office/drawing/2014/main" id="{8D48F47B-4AD0-4347-85AE-5D7F608FB698}"/>
                </a:ext>
              </a:extLst>
            </p:cNvPr>
            <p:cNvSpPr>
              <a:spLocks noEditPoints="1"/>
            </p:cNvSpPr>
            <p:nvPr/>
          </p:nvSpPr>
          <p:spPr bwMode="auto">
            <a:xfrm>
              <a:off x="3970762" y="5622868"/>
              <a:ext cx="496706" cy="414895"/>
            </a:xfrm>
            <a:custGeom>
              <a:avLst/>
              <a:gdLst>
                <a:gd name="T0" fmla="*/ 71 w 72"/>
                <a:gd name="T1" fmla="*/ 15 h 60"/>
                <a:gd name="T2" fmla="*/ 57 w 72"/>
                <a:gd name="T3" fmla="*/ 17 h 60"/>
                <a:gd name="T4" fmla="*/ 44 w 72"/>
                <a:gd name="T5" fmla="*/ 45 h 60"/>
                <a:gd name="T6" fmla="*/ 12 w 72"/>
                <a:gd name="T7" fmla="*/ 45 h 60"/>
                <a:gd name="T8" fmla="*/ 14 w 72"/>
                <a:gd name="T9" fmla="*/ 48 h 60"/>
                <a:gd name="T10" fmla="*/ 48 w 72"/>
                <a:gd name="T11" fmla="*/ 50 h 60"/>
                <a:gd name="T12" fmla="*/ 14 w 72"/>
                <a:gd name="T13" fmla="*/ 51 h 60"/>
                <a:gd name="T14" fmla="*/ 9 w 72"/>
                <a:gd name="T15" fmla="*/ 44 h 60"/>
                <a:gd name="T16" fmla="*/ 8 w 72"/>
                <a:gd name="T17" fmla="*/ 41 h 60"/>
                <a:gd name="T18" fmla="*/ 1 w 72"/>
                <a:gd name="T19" fmla="*/ 22 h 60"/>
                <a:gd name="T20" fmla="*/ 11 w 72"/>
                <a:gd name="T21" fmla="*/ 40 h 60"/>
                <a:gd name="T22" fmla="*/ 44 w 72"/>
                <a:gd name="T23" fmla="*/ 42 h 60"/>
                <a:gd name="T24" fmla="*/ 54 w 72"/>
                <a:gd name="T25" fmla="*/ 16 h 60"/>
                <a:gd name="T26" fmla="*/ 71 w 72"/>
                <a:gd name="T27" fmla="*/ 12 h 60"/>
                <a:gd name="T28" fmla="*/ 18 w 72"/>
                <a:gd name="T29" fmla="*/ 56 h 60"/>
                <a:gd name="T30" fmla="*/ 11 w 72"/>
                <a:gd name="T31" fmla="*/ 56 h 60"/>
                <a:gd name="T32" fmla="*/ 18 w 72"/>
                <a:gd name="T33" fmla="*/ 56 h 60"/>
                <a:gd name="T34" fmla="*/ 15 w 72"/>
                <a:gd name="T35" fmla="*/ 54 h 60"/>
                <a:gd name="T36" fmla="*/ 15 w 72"/>
                <a:gd name="T37" fmla="*/ 58 h 60"/>
                <a:gd name="T38" fmla="*/ 45 w 72"/>
                <a:gd name="T39" fmla="*/ 56 h 60"/>
                <a:gd name="T40" fmla="*/ 38 w 72"/>
                <a:gd name="T41" fmla="*/ 56 h 60"/>
                <a:gd name="T42" fmla="*/ 45 w 72"/>
                <a:gd name="T43" fmla="*/ 56 h 60"/>
                <a:gd name="T44" fmla="*/ 42 w 72"/>
                <a:gd name="T45" fmla="*/ 54 h 60"/>
                <a:gd name="T46" fmla="*/ 42 w 72"/>
                <a:gd name="T47" fmla="*/ 58 h 60"/>
                <a:gd name="T48" fmla="*/ 46 w 72"/>
                <a:gd name="T49" fmla="*/ 35 h 60"/>
                <a:gd name="T50" fmla="*/ 12 w 72"/>
                <a:gd name="T51" fmla="*/ 34 h 60"/>
                <a:gd name="T52" fmla="*/ 12 w 72"/>
                <a:gd name="T53" fmla="*/ 36 h 60"/>
                <a:gd name="T54" fmla="*/ 46 w 72"/>
                <a:gd name="T55" fmla="*/ 35 h 60"/>
                <a:gd name="T56" fmla="*/ 12 w 72"/>
                <a:gd name="T57" fmla="*/ 39 h 60"/>
                <a:gd name="T58" fmla="*/ 43 w 72"/>
                <a:gd name="T59" fmla="*/ 40 h 60"/>
                <a:gd name="T60" fmla="*/ 43 w 72"/>
                <a:gd name="T61" fmla="*/ 38 h 60"/>
                <a:gd name="T62" fmla="*/ 13 w 72"/>
                <a:gd name="T63" fmla="*/ 28 h 60"/>
                <a:gd name="T64" fmla="*/ 16 w 72"/>
                <a:gd name="T65" fmla="*/ 23 h 60"/>
                <a:gd name="T66" fmla="*/ 28 w 72"/>
                <a:gd name="T67" fmla="*/ 14 h 60"/>
                <a:gd name="T68" fmla="*/ 33 w 72"/>
                <a:gd name="T69" fmla="*/ 17 h 60"/>
                <a:gd name="T70" fmla="*/ 36 w 72"/>
                <a:gd name="T71" fmla="*/ 22 h 60"/>
                <a:gd name="T72" fmla="*/ 39 w 72"/>
                <a:gd name="T73" fmla="*/ 17 h 60"/>
                <a:gd name="T74" fmla="*/ 51 w 72"/>
                <a:gd name="T75" fmla="*/ 7 h 60"/>
                <a:gd name="T76" fmla="*/ 51 w 72"/>
                <a:gd name="T77" fmla="*/ 0 h 60"/>
                <a:gd name="T78" fmla="*/ 49 w 72"/>
                <a:gd name="T79" fmla="*/ 5 h 60"/>
                <a:gd name="T80" fmla="*/ 36 w 72"/>
                <a:gd name="T81" fmla="*/ 15 h 60"/>
                <a:gd name="T82" fmla="*/ 31 w 72"/>
                <a:gd name="T83" fmla="*/ 12 h 60"/>
                <a:gd name="T84" fmla="*/ 28 w 72"/>
                <a:gd name="T85" fmla="*/ 7 h 60"/>
                <a:gd name="T86" fmla="*/ 25 w 72"/>
                <a:gd name="T87" fmla="*/ 11 h 60"/>
                <a:gd name="T88" fmla="*/ 13 w 72"/>
                <a:gd name="T89" fmla="*/ 22 h 60"/>
                <a:gd name="T90" fmla="*/ 13 w 72"/>
                <a:gd name="T91" fmla="*/ 28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72" h="60">
                  <a:moveTo>
                    <a:pt x="72" y="13"/>
                  </a:moveTo>
                  <a:cubicBezTo>
                    <a:pt x="72" y="14"/>
                    <a:pt x="71" y="15"/>
                    <a:pt x="71" y="15"/>
                  </a:cubicBezTo>
                  <a:cubicBezTo>
                    <a:pt x="60" y="15"/>
                    <a:pt x="60" y="15"/>
                    <a:pt x="60" y="15"/>
                  </a:cubicBezTo>
                  <a:cubicBezTo>
                    <a:pt x="59" y="15"/>
                    <a:pt x="57" y="16"/>
                    <a:pt x="57" y="17"/>
                  </a:cubicBezTo>
                  <a:cubicBezTo>
                    <a:pt x="49" y="41"/>
                    <a:pt x="49" y="41"/>
                    <a:pt x="49" y="41"/>
                  </a:cubicBezTo>
                  <a:cubicBezTo>
                    <a:pt x="49" y="43"/>
                    <a:pt x="46" y="45"/>
                    <a:pt x="44" y="45"/>
                  </a:cubicBezTo>
                  <a:cubicBezTo>
                    <a:pt x="14" y="45"/>
                    <a:pt x="14" y="45"/>
                    <a:pt x="14" y="45"/>
                  </a:cubicBezTo>
                  <a:cubicBezTo>
                    <a:pt x="13" y="45"/>
                    <a:pt x="13" y="45"/>
                    <a:pt x="12" y="45"/>
                  </a:cubicBezTo>
                  <a:cubicBezTo>
                    <a:pt x="12" y="47"/>
                    <a:pt x="12" y="47"/>
                    <a:pt x="12" y="47"/>
                  </a:cubicBezTo>
                  <a:cubicBezTo>
                    <a:pt x="12" y="47"/>
                    <a:pt x="13" y="48"/>
                    <a:pt x="14" y="48"/>
                  </a:cubicBezTo>
                  <a:cubicBezTo>
                    <a:pt x="47" y="48"/>
                    <a:pt x="47" y="48"/>
                    <a:pt x="47" y="48"/>
                  </a:cubicBezTo>
                  <a:cubicBezTo>
                    <a:pt x="48" y="48"/>
                    <a:pt x="48" y="49"/>
                    <a:pt x="48" y="50"/>
                  </a:cubicBezTo>
                  <a:cubicBezTo>
                    <a:pt x="48" y="50"/>
                    <a:pt x="48" y="51"/>
                    <a:pt x="47" y="51"/>
                  </a:cubicBezTo>
                  <a:cubicBezTo>
                    <a:pt x="14" y="51"/>
                    <a:pt x="14" y="51"/>
                    <a:pt x="14" y="51"/>
                  </a:cubicBezTo>
                  <a:cubicBezTo>
                    <a:pt x="11" y="51"/>
                    <a:pt x="9" y="49"/>
                    <a:pt x="9" y="47"/>
                  </a:cubicBezTo>
                  <a:cubicBezTo>
                    <a:pt x="9" y="44"/>
                    <a:pt x="9" y="44"/>
                    <a:pt x="9" y="44"/>
                  </a:cubicBezTo>
                  <a:cubicBezTo>
                    <a:pt x="9" y="43"/>
                    <a:pt x="9" y="43"/>
                    <a:pt x="9" y="43"/>
                  </a:cubicBezTo>
                  <a:cubicBezTo>
                    <a:pt x="9" y="42"/>
                    <a:pt x="8" y="42"/>
                    <a:pt x="8" y="41"/>
                  </a:cubicBezTo>
                  <a:cubicBezTo>
                    <a:pt x="0" y="24"/>
                    <a:pt x="0" y="24"/>
                    <a:pt x="0" y="24"/>
                  </a:cubicBezTo>
                  <a:cubicBezTo>
                    <a:pt x="0" y="23"/>
                    <a:pt x="0" y="22"/>
                    <a:pt x="1" y="22"/>
                  </a:cubicBezTo>
                  <a:cubicBezTo>
                    <a:pt x="2" y="21"/>
                    <a:pt x="3" y="22"/>
                    <a:pt x="3" y="22"/>
                  </a:cubicBezTo>
                  <a:cubicBezTo>
                    <a:pt x="11" y="40"/>
                    <a:pt x="11" y="40"/>
                    <a:pt x="11" y="40"/>
                  </a:cubicBezTo>
                  <a:cubicBezTo>
                    <a:pt x="11" y="41"/>
                    <a:pt x="13" y="42"/>
                    <a:pt x="14" y="42"/>
                  </a:cubicBezTo>
                  <a:cubicBezTo>
                    <a:pt x="44" y="42"/>
                    <a:pt x="44" y="42"/>
                    <a:pt x="44" y="42"/>
                  </a:cubicBezTo>
                  <a:cubicBezTo>
                    <a:pt x="45" y="42"/>
                    <a:pt x="46" y="41"/>
                    <a:pt x="47" y="40"/>
                  </a:cubicBezTo>
                  <a:cubicBezTo>
                    <a:pt x="54" y="16"/>
                    <a:pt x="54" y="16"/>
                    <a:pt x="54" y="16"/>
                  </a:cubicBezTo>
                  <a:cubicBezTo>
                    <a:pt x="55" y="13"/>
                    <a:pt x="57" y="12"/>
                    <a:pt x="60" y="12"/>
                  </a:cubicBezTo>
                  <a:cubicBezTo>
                    <a:pt x="71" y="12"/>
                    <a:pt x="71" y="12"/>
                    <a:pt x="71" y="12"/>
                  </a:cubicBezTo>
                  <a:cubicBezTo>
                    <a:pt x="71" y="12"/>
                    <a:pt x="72" y="12"/>
                    <a:pt x="72" y="13"/>
                  </a:cubicBezTo>
                  <a:close/>
                  <a:moveTo>
                    <a:pt x="18" y="56"/>
                  </a:moveTo>
                  <a:cubicBezTo>
                    <a:pt x="18" y="58"/>
                    <a:pt x="17" y="60"/>
                    <a:pt x="15" y="60"/>
                  </a:cubicBezTo>
                  <a:cubicBezTo>
                    <a:pt x="13" y="60"/>
                    <a:pt x="11" y="58"/>
                    <a:pt x="11" y="56"/>
                  </a:cubicBezTo>
                  <a:cubicBezTo>
                    <a:pt x="11" y="54"/>
                    <a:pt x="13" y="52"/>
                    <a:pt x="15" y="52"/>
                  </a:cubicBezTo>
                  <a:cubicBezTo>
                    <a:pt x="17" y="52"/>
                    <a:pt x="18" y="54"/>
                    <a:pt x="18" y="56"/>
                  </a:cubicBezTo>
                  <a:close/>
                  <a:moveTo>
                    <a:pt x="16" y="56"/>
                  </a:moveTo>
                  <a:cubicBezTo>
                    <a:pt x="16" y="55"/>
                    <a:pt x="16" y="54"/>
                    <a:pt x="15" y="54"/>
                  </a:cubicBezTo>
                  <a:cubicBezTo>
                    <a:pt x="14" y="54"/>
                    <a:pt x="13" y="55"/>
                    <a:pt x="13" y="56"/>
                  </a:cubicBezTo>
                  <a:cubicBezTo>
                    <a:pt x="13" y="57"/>
                    <a:pt x="14" y="58"/>
                    <a:pt x="15" y="58"/>
                  </a:cubicBezTo>
                  <a:cubicBezTo>
                    <a:pt x="16" y="58"/>
                    <a:pt x="16" y="57"/>
                    <a:pt x="16" y="56"/>
                  </a:cubicBezTo>
                  <a:close/>
                  <a:moveTo>
                    <a:pt x="45" y="56"/>
                  </a:moveTo>
                  <a:cubicBezTo>
                    <a:pt x="45" y="58"/>
                    <a:pt x="44" y="60"/>
                    <a:pt x="42" y="60"/>
                  </a:cubicBezTo>
                  <a:cubicBezTo>
                    <a:pt x="40" y="60"/>
                    <a:pt x="38" y="58"/>
                    <a:pt x="38" y="56"/>
                  </a:cubicBezTo>
                  <a:cubicBezTo>
                    <a:pt x="38" y="54"/>
                    <a:pt x="40" y="52"/>
                    <a:pt x="42" y="52"/>
                  </a:cubicBezTo>
                  <a:cubicBezTo>
                    <a:pt x="44" y="52"/>
                    <a:pt x="45" y="54"/>
                    <a:pt x="45" y="56"/>
                  </a:cubicBezTo>
                  <a:close/>
                  <a:moveTo>
                    <a:pt x="43" y="56"/>
                  </a:moveTo>
                  <a:cubicBezTo>
                    <a:pt x="43" y="55"/>
                    <a:pt x="43" y="54"/>
                    <a:pt x="42" y="54"/>
                  </a:cubicBezTo>
                  <a:cubicBezTo>
                    <a:pt x="41" y="54"/>
                    <a:pt x="40" y="55"/>
                    <a:pt x="40" y="56"/>
                  </a:cubicBezTo>
                  <a:cubicBezTo>
                    <a:pt x="40" y="57"/>
                    <a:pt x="41" y="58"/>
                    <a:pt x="42" y="58"/>
                  </a:cubicBezTo>
                  <a:cubicBezTo>
                    <a:pt x="43" y="58"/>
                    <a:pt x="43" y="57"/>
                    <a:pt x="43" y="56"/>
                  </a:cubicBezTo>
                  <a:close/>
                  <a:moveTo>
                    <a:pt x="46" y="35"/>
                  </a:moveTo>
                  <a:cubicBezTo>
                    <a:pt x="46" y="34"/>
                    <a:pt x="45" y="34"/>
                    <a:pt x="45" y="34"/>
                  </a:cubicBezTo>
                  <a:cubicBezTo>
                    <a:pt x="12" y="34"/>
                    <a:pt x="12" y="34"/>
                    <a:pt x="12" y="34"/>
                  </a:cubicBezTo>
                  <a:cubicBezTo>
                    <a:pt x="11" y="34"/>
                    <a:pt x="11" y="34"/>
                    <a:pt x="11" y="35"/>
                  </a:cubicBezTo>
                  <a:cubicBezTo>
                    <a:pt x="11" y="35"/>
                    <a:pt x="11" y="36"/>
                    <a:pt x="12" y="36"/>
                  </a:cubicBezTo>
                  <a:cubicBezTo>
                    <a:pt x="45" y="36"/>
                    <a:pt x="45" y="36"/>
                    <a:pt x="45" y="36"/>
                  </a:cubicBezTo>
                  <a:cubicBezTo>
                    <a:pt x="45" y="36"/>
                    <a:pt x="46" y="35"/>
                    <a:pt x="46" y="35"/>
                  </a:cubicBezTo>
                  <a:close/>
                  <a:moveTo>
                    <a:pt x="13" y="38"/>
                  </a:moveTo>
                  <a:cubicBezTo>
                    <a:pt x="13" y="38"/>
                    <a:pt x="12" y="39"/>
                    <a:pt x="12" y="39"/>
                  </a:cubicBezTo>
                  <a:cubicBezTo>
                    <a:pt x="12" y="40"/>
                    <a:pt x="13" y="40"/>
                    <a:pt x="13" y="40"/>
                  </a:cubicBezTo>
                  <a:cubicBezTo>
                    <a:pt x="43" y="40"/>
                    <a:pt x="43" y="40"/>
                    <a:pt x="43" y="40"/>
                  </a:cubicBezTo>
                  <a:cubicBezTo>
                    <a:pt x="44" y="40"/>
                    <a:pt x="44" y="40"/>
                    <a:pt x="44" y="39"/>
                  </a:cubicBezTo>
                  <a:cubicBezTo>
                    <a:pt x="44" y="39"/>
                    <a:pt x="44" y="38"/>
                    <a:pt x="43" y="38"/>
                  </a:cubicBezTo>
                  <a:lnTo>
                    <a:pt x="13" y="38"/>
                  </a:lnTo>
                  <a:close/>
                  <a:moveTo>
                    <a:pt x="13" y="28"/>
                  </a:moveTo>
                  <a:cubicBezTo>
                    <a:pt x="14" y="28"/>
                    <a:pt x="16" y="27"/>
                    <a:pt x="16" y="25"/>
                  </a:cubicBezTo>
                  <a:cubicBezTo>
                    <a:pt x="16" y="24"/>
                    <a:pt x="16" y="24"/>
                    <a:pt x="16" y="23"/>
                  </a:cubicBezTo>
                  <a:cubicBezTo>
                    <a:pt x="26" y="13"/>
                    <a:pt x="26" y="13"/>
                    <a:pt x="26" y="13"/>
                  </a:cubicBezTo>
                  <a:cubicBezTo>
                    <a:pt x="27" y="13"/>
                    <a:pt x="27" y="14"/>
                    <a:pt x="28" y="14"/>
                  </a:cubicBezTo>
                  <a:cubicBezTo>
                    <a:pt x="28" y="14"/>
                    <a:pt x="29" y="13"/>
                    <a:pt x="29" y="13"/>
                  </a:cubicBezTo>
                  <a:cubicBezTo>
                    <a:pt x="33" y="17"/>
                    <a:pt x="33" y="17"/>
                    <a:pt x="33" y="17"/>
                  </a:cubicBezTo>
                  <a:cubicBezTo>
                    <a:pt x="33" y="18"/>
                    <a:pt x="33" y="18"/>
                    <a:pt x="33" y="19"/>
                  </a:cubicBezTo>
                  <a:cubicBezTo>
                    <a:pt x="33" y="20"/>
                    <a:pt x="34" y="22"/>
                    <a:pt x="36" y="22"/>
                  </a:cubicBezTo>
                  <a:cubicBezTo>
                    <a:pt x="38" y="22"/>
                    <a:pt x="39" y="20"/>
                    <a:pt x="39" y="19"/>
                  </a:cubicBezTo>
                  <a:cubicBezTo>
                    <a:pt x="39" y="18"/>
                    <a:pt x="39" y="18"/>
                    <a:pt x="39" y="17"/>
                  </a:cubicBezTo>
                  <a:cubicBezTo>
                    <a:pt x="50" y="6"/>
                    <a:pt x="50" y="6"/>
                    <a:pt x="50" y="6"/>
                  </a:cubicBezTo>
                  <a:cubicBezTo>
                    <a:pt x="50" y="7"/>
                    <a:pt x="51" y="7"/>
                    <a:pt x="51" y="7"/>
                  </a:cubicBezTo>
                  <a:cubicBezTo>
                    <a:pt x="53" y="7"/>
                    <a:pt x="54" y="5"/>
                    <a:pt x="54" y="4"/>
                  </a:cubicBezTo>
                  <a:cubicBezTo>
                    <a:pt x="54" y="2"/>
                    <a:pt x="53" y="0"/>
                    <a:pt x="51" y="0"/>
                  </a:cubicBezTo>
                  <a:cubicBezTo>
                    <a:pt x="50" y="0"/>
                    <a:pt x="48" y="2"/>
                    <a:pt x="48" y="4"/>
                  </a:cubicBezTo>
                  <a:cubicBezTo>
                    <a:pt x="48" y="4"/>
                    <a:pt x="48" y="5"/>
                    <a:pt x="49" y="5"/>
                  </a:cubicBezTo>
                  <a:cubicBezTo>
                    <a:pt x="38" y="16"/>
                    <a:pt x="38" y="16"/>
                    <a:pt x="38" y="16"/>
                  </a:cubicBezTo>
                  <a:cubicBezTo>
                    <a:pt x="37" y="16"/>
                    <a:pt x="37" y="15"/>
                    <a:pt x="36" y="15"/>
                  </a:cubicBezTo>
                  <a:cubicBezTo>
                    <a:pt x="36" y="15"/>
                    <a:pt x="35" y="16"/>
                    <a:pt x="35" y="16"/>
                  </a:cubicBezTo>
                  <a:cubicBezTo>
                    <a:pt x="31" y="12"/>
                    <a:pt x="31" y="12"/>
                    <a:pt x="31" y="12"/>
                  </a:cubicBezTo>
                  <a:cubicBezTo>
                    <a:pt x="31" y="11"/>
                    <a:pt x="31" y="11"/>
                    <a:pt x="31" y="10"/>
                  </a:cubicBezTo>
                  <a:cubicBezTo>
                    <a:pt x="31" y="9"/>
                    <a:pt x="30" y="7"/>
                    <a:pt x="28" y="7"/>
                  </a:cubicBezTo>
                  <a:cubicBezTo>
                    <a:pt x="26" y="7"/>
                    <a:pt x="25" y="9"/>
                    <a:pt x="25" y="10"/>
                  </a:cubicBezTo>
                  <a:cubicBezTo>
                    <a:pt x="25" y="11"/>
                    <a:pt x="25" y="11"/>
                    <a:pt x="25" y="11"/>
                  </a:cubicBezTo>
                  <a:cubicBezTo>
                    <a:pt x="14" y="22"/>
                    <a:pt x="14" y="22"/>
                    <a:pt x="14" y="22"/>
                  </a:cubicBezTo>
                  <a:cubicBezTo>
                    <a:pt x="14" y="22"/>
                    <a:pt x="13" y="22"/>
                    <a:pt x="13" y="22"/>
                  </a:cubicBezTo>
                  <a:cubicBezTo>
                    <a:pt x="11" y="22"/>
                    <a:pt x="10" y="23"/>
                    <a:pt x="10" y="25"/>
                  </a:cubicBezTo>
                  <a:cubicBezTo>
                    <a:pt x="10" y="27"/>
                    <a:pt x="11" y="28"/>
                    <a:pt x="13"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288" name="Freeform 37">
              <a:extLst>
                <a:ext uri="{FF2B5EF4-FFF2-40B4-BE49-F238E27FC236}">
                  <a16:creationId xmlns:a16="http://schemas.microsoft.com/office/drawing/2014/main" id="{8D95B12E-C56F-414A-A530-2102EF9E507E}"/>
                </a:ext>
              </a:extLst>
            </p:cNvPr>
            <p:cNvSpPr>
              <a:spLocks noEditPoints="1"/>
            </p:cNvSpPr>
            <p:nvPr/>
          </p:nvSpPr>
          <p:spPr bwMode="auto">
            <a:xfrm>
              <a:off x="7006543" y="2488572"/>
              <a:ext cx="442055" cy="425267"/>
            </a:xfrm>
            <a:custGeom>
              <a:avLst/>
              <a:gdLst>
                <a:gd name="T0" fmla="*/ 65 w 67"/>
                <a:gd name="T1" fmla="*/ 41 h 64"/>
                <a:gd name="T2" fmla="*/ 46 w 67"/>
                <a:gd name="T3" fmla="*/ 41 h 64"/>
                <a:gd name="T4" fmla="*/ 46 w 67"/>
                <a:gd name="T5" fmla="*/ 34 h 64"/>
                <a:gd name="T6" fmla="*/ 44 w 67"/>
                <a:gd name="T7" fmla="*/ 32 h 64"/>
                <a:gd name="T8" fmla="*/ 23 w 67"/>
                <a:gd name="T9" fmla="*/ 32 h 64"/>
                <a:gd name="T10" fmla="*/ 21 w 67"/>
                <a:gd name="T11" fmla="*/ 34 h 64"/>
                <a:gd name="T12" fmla="*/ 21 w 67"/>
                <a:gd name="T13" fmla="*/ 47 h 64"/>
                <a:gd name="T14" fmla="*/ 2 w 67"/>
                <a:gd name="T15" fmla="*/ 47 h 64"/>
                <a:gd name="T16" fmla="*/ 0 w 67"/>
                <a:gd name="T17" fmla="*/ 49 h 64"/>
                <a:gd name="T18" fmla="*/ 0 w 67"/>
                <a:gd name="T19" fmla="*/ 62 h 64"/>
                <a:gd name="T20" fmla="*/ 2 w 67"/>
                <a:gd name="T21" fmla="*/ 64 h 64"/>
                <a:gd name="T22" fmla="*/ 23 w 67"/>
                <a:gd name="T23" fmla="*/ 64 h 64"/>
                <a:gd name="T24" fmla="*/ 44 w 67"/>
                <a:gd name="T25" fmla="*/ 64 h 64"/>
                <a:gd name="T26" fmla="*/ 65 w 67"/>
                <a:gd name="T27" fmla="*/ 64 h 64"/>
                <a:gd name="T28" fmla="*/ 67 w 67"/>
                <a:gd name="T29" fmla="*/ 62 h 64"/>
                <a:gd name="T30" fmla="*/ 67 w 67"/>
                <a:gd name="T31" fmla="*/ 43 h 64"/>
                <a:gd name="T32" fmla="*/ 65 w 67"/>
                <a:gd name="T33" fmla="*/ 41 h 64"/>
                <a:gd name="T34" fmla="*/ 45 w 67"/>
                <a:gd name="T35" fmla="*/ 61 h 64"/>
                <a:gd name="T36" fmla="*/ 45 w 67"/>
                <a:gd name="T37" fmla="*/ 44 h 64"/>
                <a:gd name="T38" fmla="*/ 64 w 67"/>
                <a:gd name="T39" fmla="*/ 44 h 64"/>
                <a:gd name="T40" fmla="*/ 64 w 67"/>
                <a:gd name="T41" fmla="*/ 61 h 64"/>
                <a:gd name="T42" fmla="*/ 45 w 67"/>
                <a:gd name="T43" fmla="*/ 61 h 64"/>
                <a:gd name="T44" fmla="*/ 24 w 67"/>
                <a:gd name="T45" fmla="*/ 49 h 64"/>
                <a:gd name="T46" fmla="*/ 24 w 67"/>
                <a:gd name="T47" fmla="*/ 35 h 64"/>
                <a:gd name="T48" fmla="*/ 43 w 67"/>
                <a:gd name="T49" fmla="*/ 35 h 64"/>
                <a:gd name="T50" fmla="*/ 43 w 67"/>
                <a:gd name="T51" fmla="*/ 43 h 64"/>
                <a:gd name="T52" fmla="*/ 43 w 67"/>
                <a:gd name="T53" fmla="*/ 61 h 64"/>
                <a:gd name="T54" fmla="*/ 24 w 67"/>
                <a:gd name="T55" fmla="*/ 61 h 64"/>
                <a:gd name="T56" fmla="*/ 24 w 67"/>
                <a:gd name="T57" fmla="*/ 49 h 64"/>
                <a:gd name="T58" fmla="*/ 22 w 67"/>
                <a:gd name="T59" fmla="*/ 61 h 64"/>
                <a:gd name="T60" fmla="*/ 3 w 67"/>
                <a:gd name="T61" fmla="*/ 61 h 64"/>
                <a:gd name="T62" fmla="*/ 3 w 67"/>
                <a:gd name="T63" fmla="*/ 50 h 64"/>
                <a:gd name="T64" fmla="*/ 22 w 67"/>
                <a:gd name="T65" fmla="*/ 50 h 64"/>
                <a:gd name="T66" fmla="*/ 22 w 67"/>
                <a:gd name="T67" fmla="*/ 61 h 64"/>
                <a:gd name="T68" fmla="*/ 32 w 67"/>
                <a:gd name="T69" fmla="*/ 20 h 64"/>
                <a:gd name="T70" fmla="*/ 32 w 67"/>
                <a:gd name="T71" fmla="*/ 9 h 64"/>
                <a:gd name="T72" fmla="*/ 30 w 67"/>
                <a:gd name="T73" fmla="*/ 10 h 64"/>
                <a:gd name="T74" fmla="*/ 29 w 67"/>
                <a:gd name="T75" fmla="*/ 10 h 64"/>
                <a:gd name="T76" fmla="*/ 29 w 67"/>
                <a:gd name="T77" fmla="*/ 9 h 64"/>
                <a:gd name="T78" fmla="*/ 33 w 67"/>
                <a:gd name="T79" fmla="*/ 6 h 64"/>
                <a:gd name="T80" fmla="*/ 34 w 67"/>
                <a:gd name="T81" fmla="*/ 6 h 64"/>
                <a:gd name="T82" fmla="*/ 34 w 67"/>
                <a:gd name="T83" fmla="*/ 7 h 64"/>
                <a:gd name="T84" fmla="*/ 34 w 67"/>
                <a:gd name="T85" fmla="*/ 20 h 64"/>
                <a:gd name="T86" fmla="*/ 37 w 67"/>
                <a:gd name="T87" fmla="*/ 20 h 64"/>
                <a:gd name="T88" fmla="*/ 38 w 67"/>
                <a:gd name="T89" fmla="*/ 21 h 64"/>
                <a:gd name="T90" fmla="*/ 37 w 67"/>
                <a:gd name="T91" fmla="*/ 22 h 64"/>
                <a:gd name="T92" fmla="*/ 30 w 67"/>
                <a:gd name="T93" fmla="*/ 22 h 64"/>
                <a:gd name="T94" fmla="*/ 29 w 67"/>
                <a:gd name="T95" fmla="*/ 21 h 64"/>
                <a:gd name="T96" fmla="*/ 30 w 67"/>
                <a:gd name="T97" fmla="*/ 20 h 64"/>
                <a:gd name="T98" fmla="*/ 32 w 67"/>
                <a:gd name="T99" fmla="*/ 20 h 64"/>
                <a:gd name="T100" fmla="*/ 33 w 67"/>
                <a:gd name="T101" fmla="*/ 28 h 64"/>
                <a:gd name="T102" fmla="*/ 47 w 67"/>
                <a:gd name="T103" fmla="*/ 14 h 64"/>
                <a:gd name="T104" fmla="*/ 33 w 67"/>
                <a:gd name="T105" fmla="*/ 0 h 64"/>
                <a:gd name="T106" fmla="*/ 20 w 67"/>
                <a:gd name="T107" fmla="*/ 14 h 64"/>
                <a:gd name="T108" fmla="*/ 33 w 67"/>
                <a:gd name="T109" fmla="*/ 28 h 64"/>
                <a:gd name="T110" fmla="*/ 33 w 67"/>
                <a:gd name="T111" fmla="*/ 3 h 64"/>
                <a:gd name="T112" fmla="*/ 44 w 67"/>
                <a:gd name="T113" fmla="*/ 14 h 64"/>
                <a:gd name="T114" fmla="*/ 33 w 67"/>
                <a:gd name="T115" fmla="*/ 25 h 64"/>
                <a:gd name="T116" fmla="*/ 23 w 67"/>
                <a:gd name="T117" fmla="*/ 14 h 64"/>
                <a:gd name="T118" fmla="*/ 33 w 67"/>
                <a:gd name="T119" fmla="*/ 3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67" h="64">
                  <a:moveTo>
                    <a:pt x="65" y="41"/>
                  </a:moveTo>
                  <a:cubicBezTo>
                    <a:pt x="46" y="41"/>
                    <a:pt x="46" y="41"/>
                    <a:pt x="46" y="41"/>
                  </a:cubicBezTo>
                  <a:cubicBezTo>
                    <a:pt x="46" y="34"/>
                    <a:pt x="46" y="34"/>
                    <a:pt x="46" y="34"/>
                  </a:cubicBezTo>
                  <a:cubicBezTo>
                    <a:pt x="46" y="32"/>
                    <a:pt x="45" y="32"/>
                    <a:pt x="44" y="32"/>
                  </a:cubicBezTo>
                  <a:cubicBezTo>
                    <a:pt x="23" y="32"/>
                    <a:pt x="23" y="32"/>
                    <a:pt x="23" y="32"/>
                  </a:cubicBezTo>
                  <a:cubicBezTo>
                    <a:pt x="22" y="32"/>
                    <a:pt x="21" y="32"/>
                    <a:pt x="21" y="34"/>
                  </a:cubicBezTo>
                  <a:cubicBezTo>
                    <a:pt x="21" y="47"/>
                    <a:pt x="21" y="47"/>
                    <a:pt x="21" y="47"/>
                  </a:cubicBezTo>
                  <a:cubicBezTo>
                    <a:pt x="2" y="47"/>
                    <a:pt x="2" y="47"/>
                    <a:pt x="2" y="47"/>
                  </a:cubicBezTo>
                  <a:cubicBezTo>
                    <a:pt x="1" y="47"/>
                    <a:pt x="0" y="48"/>
                    <a:pt x="0" y="49"/>
                  </a:cubicBezTo>
                  <a:cubicBezTo>
                    <a:pt x="0" y="62"/>
                    <a:pt x="0" y="62"/>
                    <a:pt x="0" y="62"/>
                  </a:cubicBezTo>
                  <a:cubicBezTo>
                    <a:pt x="0" y="63"/>
                    <a:pt x="1" y="64"/>
                    <a:pt x="2" y="64"/>
                  </a:cubicBezTo>
                  <a:cubicBezTo>
                    <a:pt x="23" y="64"/>
                    <a:pt x="23" y="64"/>
                    <a:pt x="23" y="64"/>
                  </a:cubicBezTo>
                  <a:cubicBezTo>
                    <a:pt x="44" y="64"/>
                    <a:pt x="44" y="64"/>
                    <a:pt x="44" y="64"/>
                  </a:cubicBezTo>
                  <a:cubicBezTo>
                    <a:pt x="65" y="64"/>
                    <a:pt x="65" y="64"/>
                    <a:pt x="65" y="64"/>
                  </a:cubicBezTo>
                  <a:cubicBezTo>
                    <a:pt x="66" y="64"/>
                    <a:pt x="67" y="63"/>
                    <a:pt x="67" y="62"/>
                  </a:cubicBezTo>
                  <a:cubicBezTo>
                    <a:pt x="67" y="43"/>
                    <a:pt x="67" y="43"/>
                    <a:pt x="67" y="43"/>
                  </a:cubicBezTo>
                  <a:cubicBezTo>
                    <a:pt x="67" y="42"/>
                    <a:pt x="66" y="41"/>
                    <a:pt x="65" y="41"/>
                  </a:cubicBezTo>
                  <a:close/>
                  <a:moveTo>
                    <a:pt x="45" y="61"/>
                  </a:moveTo>
                  <a:cubicBezTo>
                    <a:pt x="45" y="44"/>
                    <a:pt x="45" y="44"/>
                    <a:pt x="45" y="44"/>
                  </a:cubicBezTo>
                  <a:cubicBezTo>
                    <a:pt x="64" y="44"/>
                    <a:pt x="64" y="44"/>
                    <a:pt x="64" y="44"/>
                  </a:cubicBezTo>
                  <a:cubicBezTo>
                    <a:pt x="64" y="61"/>
                    <a:pt x="64" y="61"/>
                    <a:pt x="64" y="61"/>
                  </a:cubicBezTo>
                  <a:lnTo>
                    <a:pt x="45" y="61"/>
                  </a:lnTo>
                  <a:close/>
                  <a:moveTo>
                    <a:pt x="24" y="49"/>
                  </a:moveTo>
                  <a:cubicBezTo>
                    <a:pt x="24" y="35"/>
                    <a:pt x="24" y="35"/>
                    <a:pt x="24" y="35"/>
                  </a:cubicBezTo>
                  <a:cubicBezTo>
                    <a:pt x="43" y="35"/>
                    <a:pt x="43" y="35"/>
                    <a:pt x="43" y="35"/>
                  </a:cubicBezTo>
                  <a:cubicBezTo>
                    <a:pt x="43" y="43"/>
                    <a:pt x="43" y="43"/>
                    <a:pt x="43" y="43"/>
                  </a:cubicBezTo>
                  <a:cubicBezTo>
                    <a:pt x="43" y="61"/>
                    <a:pt x="43" y="61"/>
                    <a:pt x="43" y="61"/>
                  </a:cubicBezTo>
                  <a:cubicBezTo>
                    <a:pt x="24" y="61"/>
                    <a:pt x="24" y="61"/>
                    <a:pt x="24" y="61"/>
                  </a:cubicBezTo>
                  <a:lnTo>
                    <a:pt x="24" y="49"/>
                  </a:lnTo>
                  <a:close/>
                  <a:moveTo>
                    <a:pt x="22" y="61"/>
                  </a:moveTo>
                  <a:cubicBezTo>
                    <a:pt x="3" y="61"/>
                    <a:pt x="3" y="61"/>
                    <a:pt x="3" y="61"/>
                  </a:cubicBezTo>
                  <a:cubicBezTo>
                    <a:pt x="3" y="50"/>
                    <a:pt x="3" y="50"/>
                    <a:pt x="3" y="50"/>
                  </a:cubicBezTo>
                  <a:cubicBezTo>
                    <a:pt x="22" y="50"/>
                    <a:pt x="22" y="50"/>
                    <a:pt x="22" y="50"/>
                  </a:cubicBezTo>
                  <a:lnTo>
                    <a:pt x="22" y="61"/>
                  </a:lnTo>
                  <a:close/>
                  <a:moveTo>
                    <a:pt x="32" y="20"/>
                  </a:moveTo>
                  <a:cubicBezTo>
                    <a:pt x="32" y="9"/>
                    <a:pt x="32" y="9"/>
                    <a:pt x="32" y="9"/>
                  </a:cubicBezTo>
                  <a:cubicBezTo>
                    <a:pt x="30" y="10"/>
                    <a:pt x="30" y="10"/>
                    <a:pt x="30" y="10"/>
                  </a:cubicBezTo>
                  <a:cubicBezTo>
                    <a:pt x="30" y="11"/>
                    <a:pt x="29" y="11"/>
                    <a:pt x="29" y="10"/>
                  </a:cubicBezTo>
                  <a:cubicBezTo>
                    <a:pt x="29" y="10"/>
                    <a:pt x="29" y="9"/>
                    <a:pt x="29" y="9"/>
                  </a:cubicBezTo>
                  <a:cubicBezTo>
                    <a:pt x="33" y="6"/>
                    <a:pt x="33" y="6"/>
                    <a:pt x="33" y="6"/>
                  </a:cubicBezTo>
                  <a:cubicBezTo>
                    <a:pt x="33" y="6"/>
                    <a:pt x="33" y="6"/>
                    <a:pt x="34" y="6"/>
                  </a:cubicBezTo>
                  <a:cubicBezTo>
                    <a:pt x="34" y="6"/>
                    <a:pt x="34" y="7"/>
                    <a:pt x="34" y="7"/>
                  </a:cubicBezTo>
                  <a:cubicBezTo>
                    <a:pt x="34" y="20"/>
                    <a:pt x="34" y="20"/>
                    <a:pt x="34" y="20"/>
                  </a:cubicBezTo>
                  <a:cubicBezTo>
                    <a:pt x="37" y="20"/>
                    <a:pt x="37" y="20"/>
                    <a:pt x="37" y="20"/>
                  </a:cubicBezTo>
                  <a:cubicBezTo>
                    <a:pt x="37" y="20"/>
                    <a:pt x="38" y="21"/>
                    <a:pt x="38" y="21"/>
                  </a:cubicBezTo>
                  <a:cubicBezTo>
                    <a:pt x="38" y="22"/>
                    <a:pt x="37" y="22"/>
                    <a:pt x="37" y="22"/>
                  </a:cubicBezTo>
                  <a:cubicBezTo>
                    <a:pt x="30" y="22"/>
                    <a:pt x="30" y="22"/>
                    <a:pt x="30" y="22"/>
                  </a:cubicBezTo>
                  <a:cubicBezTo>
                    <a:pt x="29" y="22"/>
                    <a:pt x="29" y="22"/>
                    <a:pt x="29" y="21"/>
                  </a:cubicBezTo>
                  <a:cubicBezTo>
                    <a:pt x="29" y="21"/>
                    <a:pt x="29" y="20"/>
                    <a:pt x="30" y="20"/>
                  </a:cubicBezTo>
                  <a:lnTo>
                    <a:pt x="32" y="20"/>
                  </a:lnTo>
                  <a:close/>
                  <a:moveTo>
                    <a:pt x="33" y="28"/>
                  </a:moveTo>
                  <a:cubicBezTo>
                    <a:pt x="41" y="28"/>
                    <a:pt x="47" y="22"/>
                    <a:pt x="47" y="14"/>
                  </a:cubicBezTo>
                  <a:cubicBezTo>
                    <a:pt x="47" y="7"/>
                    <a:pt x="41" y="0"/>
                    <a:pt x="33" y="0"/>
                  </a:cubicBezTo>
                  <a:cubicBezTo>
                    <a:pt x="26" y="0"/>
                    <a:pt x="20" y="7"/>
                    <a:pt x="20" y="14"/>
                  </a:cubicBezTo>
                  <a:cubicBezTo>
                    <a:pt x="20" y="22"/>
                    <a:pt x="26" y="28"/>
                    <a:pt x="33" y="28"/>
                  </a:cubicBezTo>
                  <a:close/>
                  <a:moveTo>
                    <a:pt x="33" y="3"/>
                  </a:moveTo>
                  <a:cubicBezTo>
                    <a:pt x="39" y="3"/>
                    <a:pt x="44" y="8"/>
                    <a:pt x="44" y="14"/>
                  </a:cubicBezTo>
                  <a:cubicBezTo>
                    <a:pt x="44" y="20"/>
                    <a:pt x="39" y="25"/>
                    <a:pt x="33" y="25"/>
                  </a:cubicBezTo>
                  <a:cubicBezTo>
                    <a:pt x="27" y="25"/>
                    <a:pt x="23" y="20"/>
                    <a:pt x="23" y="14"/>
                  </a:cubicBezTo>
                  <a:cubicBezTo>
                    <a:pt x="23" y="8"/>
                    <a:pt x="27" y="3"/>
                    <a:pt x="33"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289" name="Freeform 38">
              <a:extLst>
                <a:ext uri="{FF2B5EF4-FFF2-40B4-BE49-F238E27FC236}">
                  <a16:creationId xmlns:a16="http://schemas.microsoft.com/office/drawing/2014/main" id="{DFBD92AE-6BAA-458D-9ADD-AEEF59F7E135}"/>
                </a:ext>
              </a:extLst>
            </p:cNvPr>
            <p:cNvSpPr>
              <a:spLocks noEditPoints="1"/>
            </p:cNvSpPr>
            <p:nvPr/>
          </p:nvSpPr>
          <p:spPr bwMode="auto">
            <a:xfrm>
              <a:off x="5674615" y="4757519"/>
              <a:ext cx="492396" cy="438040"/>
            </a:xfrm>
            <a:custGeom>
              <a:avLst/>
              <a:gdLst>
                <a:gd name="T0" fmla="*/ 63 w 65"/>
                <a:gd name="T1" fmla="*/ 24 h 58"/>
                <a:gd name="T2" fmla="*/ 49 w 65"/>
                <a:gd name="T3" fmla="*/ 22 h 58"/>
                <a:gd name="T4" fmla="*/ 42 w 65"/>
                <a:gd name="T5" fmla="*/ 16 h 58"/>
                <a:gd name="T6" fmla="*/ 32 w 65"/>
                <a:gd name="T7" fmla="*/ 6 h 58"/>
                <a:gd name="T8" fmla="*/ 24 w 65"/>
                <a:gd name="T9" fmla="*/ 0 h 58"/>
                <a:gd name="T10" fmla="*/ 24 w 65"/>
                <a:gd name="T11" fmla="*/ 23 h 58"/>
                <a:gd name="T12" fmla="*/ 21 w 65"/>
                <a:gd name="T13" fmla="*/ 22 h 58"/>
                <a:gd name="T14" fmla="*/ 3 w 65"/>
                <a:gd name="T15" fmla="*/ 28 h 58"/>
                <a:gd name="T16" fmla="*/ 0 w 65"/>
                <a:gd name="T17" fmla="*/ 34 h 58"/>
                <a:gd name="T18" fmla="*/ 2 w 65"/>
                <a:gd name="T19" fmla="*/ 41 h 58"/>
                <a:gd name="T20" fmla="*/ 5 w 65"/>
                <a:gd name="T21" fmla="*/ 48 h 58"/>
                <a:gd name="T22" fmla="*/ 10 w 65"/>
                <a:gd name="T23" fmla="*/ 55 h 58"/>
                <a:gd name="T24" fmla="*/ 35 w 65"/>
                <a:gd name="T25" fmla="*/ 57 h 58"/>
                <a:gd name="T26" fmla="*/ 45 w 65"/>
                <a:gd name="T27" fmla="*/ 55 h 58"/>
                <a:gd name="T28" fmla="*/ 60 w 65"/>
                <a:gd name="T29" fmla="*/ 57 h 58"/>
                <a:gd name="T30" fmla="*/ 64 w 65"/>
                <a:gd name="T31" fmla="*/ 26 h 58"/>
                <a:gd name="T32" fmla="*/ 9 w 65"/>
                <a:gd name="T33" fmla="*/ 25 h 58"/>
                <a:gd name="T34" fmla="*/ 24 w 65"/>
                <a:gd name="T35" fmla="*/ 28 h 58"/>
                <a:gd name="T36" fmla="*/ 9 w 65"/>
                <a:gd name="T37" fmla="*/ 30 h 58"/>
                <a:gd name="T38" fmla="*/ 9 w 65"/>
                <a:gd name="T39" fmla="*/ 25 h 58"/>
                <a:gd name="T40" fmla="*/ 18 w 65"/>
                <a:gd name="T41" fmla="*/ 32 h 58"/>
                <a:gd name="T42" fmla="*/ 18 w 65"/>
                <a:gd name="T43" fmla="*/ 37 h 58"/>
                <a:gd name="T44" fmla="*/ 6 w 65"/>
                <a:gd name="T45" fmla="*/ 37 h 58"/>
                <a:gd name="T46" fmla="*/ 6 w 65"/>
                <a:gd name="T47" fmla="*/ 32 h 58"/>
                <a:gd name="T48" fmla="*/ 18 w 65"/>
                <a:gd name="T49" fmla="*/ 39 h 58"/>
                <a:gd name="T50" fmla="*/ 23 w 65"/>
                <a:gd name="T51" fmla="*/ 41 h 58"/>
                <a:gd name="T52" fmla="*/ 11 w 65"/>
                <a:gd name="T53" fmla="*/ 43 h 58"/>
                <a:gd name="T54" fmla="*/ 5 w 65"/>
                <a:gd name="T55" fmla="*/ 41 h 58"/>
                <a:gd name="T56" fmla="*/ 11 w 65"/>
                <a:gd name="T57" fmla="*/ 45 h 58"/>
                <a:gd name="T58" fmla="*/ 23 w 65"/>
                <a:gd name="T59" fmla="*/ 45 h 58"/>
                <a:gd name="T60" fmla="*/ 23 w 65"/>
                <a:gd name="T61" fmla="*/ 50 h 58"/>
                <a:gd name="T62" fmla="*/ 8 w 65"/>
                <a:gd name="T63" fmla="*/ 48 h 58"/>
                <a:gd name="T64" fmla="*/ 23 w 65"/>
                <a:gd name="T65" fmla="*/ 52 h 58"/>
                <a:gd name="T66" fmla="*/ 24 w 65"/>
                <a:gd name="T67" fmla="*/ 44 h 58"/>
                <a:gd name="T68" fmla="*/ 22 w 65"/>
                <a:gd name="T69" fmla="*/ 37 h 58"/>
                <a:gd name="T70" fmla="*/ 21 w 65"/>
                <a:gd name="T71" fmla="*/ 32 h 58"/>
                <a:gd name="T72" fmla="*/ 26 w 65"/>
                <a:gd name="T73" fmla="*/ 26 h 58"/>
                <a:gd name="T74" fmla="*/ 28 w 65"/>
                <a:gd name="T75" fmla="*/ 31 h 58"/>
                <a:gd name="T76" fmla="*/ 39 w 65"/>
                <a:gd name="T77" fmla="*/ 40 h 58"/>
                <a:gd name="T78" fmla="*/ 30 w 65"/>
                <a:gd name="T79" fmla="*/ 31 h 58"/>
                <a:gd name="T80" fmla="*/ 29 w 65"/>
                <a:gd name="T81" fmla="*/ 24 h 58"/>
                <a:gd name="T82" fmla="*/ 29 w 65"/>
                <a:gd name="T83" fmla="*/ 24 h 58"/>
                <a:gd name="T84" fmla="*/ 22 w 65"/>
                <a:gd name="T85" fmla="*/ 8 h 58"/>
                <a:gd name="T86" fmla="*/ 28 w 65"/>
                <a:gd name="T87" fmla="*/ 4 h 58"/>
                <a:gd name="T88" fmla="*/ 32 w 65"/>
                <a:gd name="T89" fmla="*/ 14 h 58"/>
                <a:gd name="T90" fmla="*/ 43 w 65"/>
                <a:gd name="T91" fmla="*/ 20 h 58"/>
                <a:gd name="T92" fmla="*/ 46 w 65"/>
                <a:gd name="T93" fmla="*/ 50 h 58"/>
                <a:gd name="T94" fmla="*/ 12 w 65"/>
                <a:gd name="T95" fmla="*/ 52 h 58"/>
                <a:gd name="T96" fmla="*/ 23 w 65"/>
                <a:gd name="T97" fmla="*/ 52 h 58"/>
                <a:gd name="T98" fmla="*/ 61 w 65"/>
                <a:gd name="T99" fmla="*/ 27 h 58"/>
                <a:gd name="T100" fmla="*/ 48 w 65"/>
                <a:gd name="T101" fmla="*/ 53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65" h="58">
                  <a:moveTo>
                    <a:pt x="64" y="24"/>
                  </a:moveTo>
                  <a:cubicBezTo>
                    <a:pt x="64" y="24"/>
                    <a:pt x="63" y="24"/>
                    <a:pt x="63" y="24"/>
                  </a:cubicBezTo>
                  <a:cubicBezTo>
                    <a:pt x="49" y="22"/>
                    <a:pt x="49" y="22"/>
                    <a:pt x="49" y="22"/>
                  </a:cubicBezTo>
                  <a:cubicBezTo>
                    <a:pt x="49" y="22"/>
                    <a:pt x="49" y="22"/>
                    <a:pt x="49" y="22"/>
                  </a:cubicBezTo>
                  <a:cubicBezTo>
                    <a:pt x="47" y="20"/>
                    <a:pt x="46" y="18"/>
                    <a:pt x="45" y="18"/>
                  </a:cubicBezTo>
                  <a:cubicBezTo>
                    <a:pt x="44" y="17"/>
                    <a:pt x="43" y="17"/>
                    <a:pt x="42" y="16"/>
                  </a:cubicBezTo>
                  <a:cubicBezTo>
                    <a:pt x="39" y="15"/>
                    <a:pt x="37" y="14"/>
                    <a:pt x="35" y="12"/>
                  </a:cubicBezTo>
                  <a:cubicBezTo>
                    <a:pt x="33" y="10"/>
                    <a:pt x="32" y="8"/>
                    <a:pt x="32" y="6"/>
                  </a:cubicBezTo>
                  <a:cubicBezTo>
                    <a:pt x="31" y="4"/>
                    <a:pt x="31" y="2"/>
                    <a:pt x="30" y="1"/>
                  </a:cubicBezTo>
                  <a:cubicBezTo>
                    <a:pt x="28" y="0"/>
                    <a:pt x="26" y="0"/>
                    <a:pt x="24" y="0"/>
                  </a:cubicBezTo>
                  <a:cubicBezTo>
                    <a:pt x="22" y="1"/>
                    <a:pt x="20" y="4"/>
                    <a:pt x="20" y="7"/>
                  </a:cubicBezTo>
                  <a:cubicBezTo>
                    <a:pt x="19" y="14"/>
                    <a:pt x="22" y="19"/>
                    <a:pt x="24" y="23"/>
                  </a:cubicBezTo>
                  <a:cubicBezTo>
                    <a:pt x="24" y="23"/>
                    <a:pt x="24" y="23"/>
                    <a:pt x="24" y="23"/>
                  </a:cubicBezTo>
                  <a:cubicBezTo>
                    <a:pt x="23" y="22"/>
                    <a:pt x="22" y="22"/>
                    <a:pt x="21" y="22"/>
                  </a:cubicBezTo>
                  <a:cubicBezTo>
                    <a:pt x="9" y="22"/>
                    <a:pt x="9" y="22"/>
                    <a:pt x="9" y="22"/>
                  </a:cubicBezTo>
                  <a:cubicBezTo>
                    <a:pt x="6" y="22"/>
                    <a:pt x="3" y="25"/>
                    <a:pt x="3" y="28"/>
                  </a:cubicBezTo>
                  <a:cubicBezTo>
                    <a:pt x="3" y="28"/>
                    <a:pt x="3" y="29"/>
                    <a:pt x="4" y="29"/>
                  </a:cubicBezTo>
                  <a:cubicBezTo>
                    <a:pt x="1" y="30"/>
                    <a:pt x="0" y="32"/>
                    <a:pt x="0" y="34"/>
                  </a:cubicBezTo>
                  <a:cubicBezTo>
                    <a:pt x="0" y="36"/>
                    <a:pt x="1" y="38"/>
                    <a:pt x="2" y="39"/>
                  </a:cubicBezTo>
                  <a:cubicBezTo>
                    <a:pt x="2" y="40"/>
                    <a:pt x="2" y="40"/>
                    <a:pt x="2" y="41"/>
                  </a:cubicBezTo>
                  <a:cubicBezTo>
                    <a:pt x="2" y="43"/>
                    <a:pt x="3" y="45"/>
                    <a:pt x="5" y="46"/>
                  </a:cubicBezTo>
                  <a:cubicBezTo>
                    <a:pt x="5" y="46"/>
                    <a:pt x="5" y="47"/>
                    <a:pt x="5" y="48"/>
                  </a:cubicBezTo>
                  <a:cubicBezTo>
                    <a:pt x="5" y="50"/>
                    <a:pt x="6" y="52"/>
                    <a:pt x="8" y="53"/>
                  </a:cubicBezTo>
                  <a:cubicBezTo>
                    <a:pt x="9" y="53"/>
                    <a:pt x="9" y="54"/>
                    <a:pt x="10" y="55"/>
                  </a:cubicBezTo>
                  <a:cubicBezTo>
                    <a:pt x="13" y="57"/>
                    <a:pt x="24" y="58"/>
                    <a:pt x="30" y="58"/>
                  </a:cubicBezTo>
                  <a:cubicBezTo>
                    <a:pt x="32" y="58"/>
                    <a:pt x="34" y="58"/>
                    <a:pt x="35" y="57"/>
                  </a:cubicBezTo>
                  <a:cubicBezTo>
                    <a:pt x="38" y="57"/>
                    <a:pt x="41" y="56"/>
                    <a:pt x="45" y="54"/>
                  </a:cubicBezTo>
                  <a:cubicBezTo>
                    <a:pt x="45" y="55"/>
                    <a:pt x="45" y="55"/>
                    <a:pt x="45" y="55"/>
                  </a:cubicBezTo>
                  <a:cubicBezTo>
                    <a:pt x="45" y="56"/>
                    <a:pt x="46" y="56"/>
                    <a:pt x="46" y="56"/>
                  </a:cubicBezTo>
                  <a:cubicBezTo>
                    <a:pt x="60" y="57"/>
                    <a:pt x="60" y="57"/>
                    <a:pt x="60" y="57"/>
                  </a:cubicBezTo>
                  <a:cubicBezTo>
                    <a:pt x="61" y="57"/>
                    <a:pt x="62" y="56"/>
                    <a:pt x="62" y="55"/>
                  </a:cubicBezTo>
                  <a:cubicBezTo>
                    <a:pt x="64" y="26"/>
                    <a:pt x="64" y="26"/>
                    <a:pt x="64" y="26"/>
                  </a:cubicBezTo>
                  <a:cubicBezTo>
                    <a:pt x="65" y="25"/>
                    <a:pt x="64" y="25"/>
                    <a:pt x="64" y="24"/>
                  </a:cubicBezTo>
                  <a:close/>
                  <a:moveTo>
                    <a:pt x="9" y="25"/>
                  </a:moveTo>
                  <a:cubicBezTo>
                    <a:pt x="21" y="25"/>
                    <a:pt x="21" y="25"/>
                    <a:pt x="21" y="25"/>
                  </a:cubicBezTo>
                  <a:cubicBezTo>
                    <a:pt x="23" y="25"/>
                    <a:pt x="24" y="26"/>
                    <a:pt x="24" y="28"/>
                  </a:cubicBezTo>
                  <a:cubicBezTo>
                    <a:pt x="24" y="29"/>
                    <a:pt x="23" y="30"/>
                    <a:pt x="21" y="30"/>
                  </a:cubicBezTo>
                  <a:cubicBezTo>
                    <a:pt x="9" y="30"/>
                    <a:pt x="9" y="30"/>
                    <a:pt x="9" y="30"/>
                  </a:cubicBezTo>
                  <a:cubicBezTo>
                    <a:pt x="8" y="30"/>
                    <a:pt x="6" y="29"/>
                    <a:pt x="6" y="28"/>
                  </a:cubicBezTo>
                  <a:cubicBezTo>
                    <a:pt x="6" y="26"/>
                    <a:pt x="8" y="25"/>
                    <a:pt x="9" y="25"/>
                  </a:cubicBezTo>
                  <a:close/>
                  <a:moveTo>
                    <a:pt x="6" y="32"/>
                  </a:moveTo>
                  <a:cubicBezTo>
                    <a:pt x="18" y="32"/>
                    <a:pt x="18" y="32"/>
                    <a:pt x="18" y="32"/>
                  </a:cubicBezTo>
                  <a:cubicBezTo>
                    <a:pt x="19" y="32"/>
                    <a:pt x="21" y="33"/>
                    <a:pt x="21" y="34"/>
                  </a:cubicBezTo>
                  <a:cubicBezTo>
                    <a:pt x="21" y="36"/>
                    <a:pt x="19" y="37"/>
                    <a:pt x="18" y="37"/>
                  </a:cubicBezTo>
                  <a:cubicBezTo>
                    <a:pt x="8" y="37"/>
                    <a:pt x="8" y="37"/>
                    <a:pt x="8" y="37"/>
                  </a:cubicBezTo>
                  <a:cubicBezTo>
                    <a:pt x="6" y="37"/>
                    <a:pt x="6" y="37"/>
                    <a:pt x="6" y="37"/>
                  </a:cubicBezTo>
                  <a:cubicBezTo>
                    <a:pt x="4" y="37"/>
                    <a:pt x="3" y="36"/>
                    <a:pt x="3" y="34"/>
                  </a:cubicBezTo>
                  <a:cubicBezTo>
                    <a:pt x="3" y="33"/>
                    <a:pt x="4" y="32"/>
                    <a:pt x="6" y="32"/>
                  </a:cubicBezTo>
                  <a:close/>
                  <a:moveTo>
                    <a:pt x="8" y="39"/>
                  </a:moveTo>
                  <a:cubicBezTo>
                    <a:pt x="18" y="39"/>
                    <a:pt x="18" y="39"/>
                    <a:pt x="18" y="39"/>
                  </a:cubicBezTo>
                  <a:cubicBezTo>
                    <a:pt x="20" y="39"/>
                    <a:pt x="20" y="39"/>
                    <a:pt x="20" y="39"/>
                  </a:cubicBezTo>
                  <a:cubicBezTo>
                    <a:pt x="22" y="39"/>
                    <a:pt x="23" y="40"/>
                    <a:pt x="23" y="41"/>
                  </a:cubicBezTo>
                  <a:cubicBezTo>
                    <a:pt x="23" y="42"/>
                    <a:pt x="22" y="43"/>
                    <a:pt x="20" y="43"/>
                  </a:cubicBezTo>
                  <a:cubicBezTo>
                    <a:pt x="11" y="43"/>
                    <a:pt x="11" y="43"/>
                    <a:pt x="11" y="43"/>
                  </a:cubicBezTo>
                  <a:cubicBezTo>
                    <a:pt x="8" y="43"/>
                    <a:pt x="8" y="43"/>
                    <a:pt x="8" y="43"/>
                  </a:cubicBezTo>
                  <a:cubicBezTo>
                    <a:pt x="6" y="43"/>
                    <a:pt x="5" y="42"/>
                    <a:pt x="5" y="41"/>
                  </a:cubicBezTo>
                  <a:cubicBezTo>
                    <a:pt x="5" y="40"/>
                    <a:pt x="6" y="39"/>
                    <a:pt x="8" y="39"/>
                  </a:cubicBezTo>
                  <a:close/>
                  <a:moveTo>
                    <a:pt x="11" y="45"/>
                  </a:moveTo>
                  <a:cubicBezTo>
                    <a:pt x="20" y="45"/>
                    <a:pt x="20" y="45"/>
                    <a:pt x="20" y="45"/>
                  </a:cubicBezTo>
                  <a:cubicBezTo>
                    <a:pt x="23" y="45"/>
                    <a:pt x="23" y="45"/>
                    <a:pt x="23" y="45"/>
                  </a:cubicBezTo>
                  <a:cubicBezTo>
                    <a:pt x="25" y="45"/>
                    <a:pt x="26" y="47"/>
                    <a:pt x="26" y="48"/>
                  </a:cubicBezTo>
                  <a:cubicBezTo>
                    <a:pt x="26" y="49"/>
                    <a:pt x="25" y="50"/>
                    <a:pt x="23" y="50"/>
                  </a:cubicBezTo>
                  <a:cubicBezTo>
                    <a:pt x="11" y="50"/>
                    <a:pt x="11" y="50"/>
                    <a:pt x="11" y="50"/>
                  </a:cubicBezTo>
                  <a:cubicBezTo>
                    <a:pt x="9" y="50"/>
                    <a:pt x="8" y="49"/>
                    <a:pt x="8" y="48"/>
                  </a:cubicBezTo>
                  <a:cubicBezTo>
                    <a:pt x="8" y="47"/>
                    <a:pt x="9" y="45"/>
                    <a:pt x="11" y="45"/>
                  </a:cubicBezTo>
                  <a:close/>
                  <a:moveTo>
                    <a:pt x="23" y="52"/>
                  </a:moveTo>
                  <a:cubicBezTo>
                    <a:pt x="26" y="52"/>
                    <a:pt x="28" y="50"/>
                    <a:pt x="28" y="48"/>
                  </a:cubicBezTo>
                  <a:cubicBezTo>
                    <a:pt x="28" y="46"/>
                    <a:pt x="26" y="44"/>
                    <a:pt x="24" y="44"/>
                  </a:cubicBezTo>
                  <a:cubicBezTo>
                    <a:pt x="25" y="43"/>
                    <a:pt x="25" y="42"/>
                    <a:pt x="25" y="41"/>
                  </a:cubicBezTo>
                  <a:cubicBezTo>
                    <a:pt x="25" y="39"/>
                    <a:pt x="24" y="38"/>
                    <a:pt x="22" y="37"/>
                  </a:cubicBezTo>
                  <a:cubicBezTo>
                    <a:pt x="22" y="36"/>
                    <a:pt x="23" y="35"/>
                    <a:pt x="23" y="34"/>
                  </a:cubicBezTo>
                  <a:cubicBezTo>
                    <a:pt x="23" y="33"/>
                    <a:pt x="22" y="33"/>
                    <a:pt x="21" y="32"/>
                  </a:cubicBezTo>
                  <a:cubicBezTo>
                    <a:pt x="24" y="32"/>
                    <a:pt x="26" y="30"/>
                    <a:pt x="26" y="28"/>
                  </a:cubicBezTo>
                  <a:cubicBezTo>
                    <a:pt x="26" y="27"/>
                    <a:pt x="26" y="26"/>
                    <a:pt x="26" y="26"/>
                  </a:cubicBezTo>
                  <a:cubicBezTo>
                    <a:pt x="27" y="25"/>
                    <a:pt x="27" y="25"/>
                    <a:pt x="27" y="25"/>
                  </a:cubicBezTo>
                  <a:cubicBezTo>
                    <a:pt x="28" y="27"/>
                    <a:pt x="28" y="29"/>
                    <a:pt x="28" y="31"/>
                  </a:cubicBezTo>
                  <a:cubicBezTo>
                    <a:pt x="29" y="38"/>
                    <a:pt x="37" y="41"/>
                    <a:pt x="37" y="41"/>
                  </a:cubicBezTo>
                  <a:cubicBezTo>
                    <a:pt x="38" y="41"/>
                    <a:pt x="38" y="41"/>
                    <a:pt x="39" y="40"/>
                  </a:cubicBezTo>
                  <a:cubicBezTo>
                    <a:pt x="39" y="40"/>
                    <a:pt x="38" y="39"/>
                    <a:pt x="38" y="39"/>
                  </a:cubicBezTo>
                  <a:cubicBezTo>
                    <a:pt x="38" y="39"/>
                    <a:pt x="31" y="37"/>
                    <a:pt x="30" y="31"/>
                  </a:cubicBezTo>
                  <a:cubicBezTo>
                    <a:pt x="30" y="28"/>
                    <a:pt x="29" y="24"/>
                    <a:pt x="29" y="24"/>
                  </a:cubicBezTo>
                  <a:cubicBezTo>
                    <a:pt x="29" y="24"/>
                    <a:pt x="29" y="24"/>
                    <a:pt x="29" y="24"/>
                  </a:cubicBezTo>
                  <a:cubicBezTo>
                    <a:pt x="29" y="24"/>
                    <a:pt x="29" y="24"/>
                    <a:pt x="29" y="24"/>
                  </a:cubicBezTo>
                  <a:cubicBezTo>
                    <a:pt x="29" y="24"/>
                    <a:pt x="29" y="24"/>
                    <a:pt x="29" y="24"/>
                  </a:cubicBezTo>
                  <a:cubicBezTo>
                    <a:pt x="29" y="24"/>
                    <a:pt x="29" y="24"/>
                    <a:pt x="29" y="23"/>
                  </a:cubicBezTo>
                  <a:cubicBezTo>
                    <a:pt x="29" y="23"/>
                    <a:pt x="21" y="16"/>
                    <a:pt x="22" y="8"/>
                  </a:cubicBezTo>
                  <a:cubicBezTo>
                    <a:pt x="23" y="5"/>
                    <a:pt x="24" y="4"/>
                    <a:pt x="25" y="3"/>
                  </a:cubicBezTo>
                  <a:cubicBezTo>
                    <a:pt x="26" y="3"/>
                    <a:pt x="27" y="3"/>
                    <a:pt x="28" y="4"/>
                  </a:cubicBezTo>
                  <a:cubicBezTo>
                    <a:pt x="28" y="4"/>
                    <a:pt x="29" y="5"/>
                    <a:pt x="29" y="7"/>
                  </a:cubicBezTo>
                  <a:cubicBezTo>
                    <a:pt x="30" y="9"/>
                    <a:pt x="31" y="11"/>
                    <a:pt x="32" y="14"/>
                  </a:cubicBezTo>
                  <a:cubicBezTo>
                    <a:pt x="35" y="17"/>
                    <a:pt x="38" y="18"/>
                    <a:pt x="40" y="19"/>
                  </a:cubicBezTo>
                  <a:cubicBezTo>
                    <a:pt x="41" y="19"/>
                    <a:pt x="42" y="20"/>
                    <a:pt x="43" y="20"/>
                  </a:cubicBezTo>
                  <a:cubicBezTo>
                    <a:pt x="44" y="21"/>
                    <a:pt x="47" y="25"/>
                    <a:pt x="48" y="26"/>
                  </a:cubicBezTo>
                  <a:cubicBezTo>
                    <a:pt x="46" y="50"/>
                    <a:pt x="46" y="50"/>
                    <a:pt x="46" y="50"/>
                  </a:cubicBezTo>
                  <a:cubicBezTo>
                    <a:pt x="43" y="52"/>
                    <a:pt x="39" y="54"/>
                    <a:pt x="34" y="54"/>
                  </a:cubicBezTo>
                  <a:cubicBezTo>
                    <a:pt x="27" y="55"/>
                    <a:pt x="14" y="54"/>
                    <a:pt x="12" y="52"/>
                  </a:cubicBezTo>
                  <a:cubicBezTo>
                    <a:pt x="12" y="52"/>
                    <a:pt x="12" y="52"/>
                    <a:pt x="12" y="52"/>
                  </a:cubicBezTo>
                  <a:lnTo>
                    <a:pt x="23" y="52"/>
                  </a:lnTo>
                  <a:close/>
                  <a:moveTo>
                    <a:pt x="50" y="26"/>
                  </a:moveTo>
                  <a:cubicBezTo>
                    <a:pt x="61" y="27"/>
                    <a:pt x="61" y="27"/>
                    <a:pt x="61" y="27"/>
                  </a:cubicBezTo>
                  <a:cubicBezTo>
                    <a:pt x="59" y="54"/>
                    <a:pt x="59" y="54"/>
                    <a:pt x="59" y="54"/>
                  </a:cubicBezTo>
                  <a:cubicBezTo>
                    <a:pt x="48" y="53"/>
                    <a:pt x="48" y="53"/>
                    <a:pt x="48" y="53"/>
                  </a:cubicBezTo>
                  <a:lnTo>
                    <a:pt x="50" y="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290" name="Freeform 39">
              <a:extLst>
                <a:ext uri="{FF2B5EF4-FFF2-40B4-BE49-F238E27FC236}">
                  <a16:creationId xmlns:a16="http://schemas.microsoft.com/office/drawing/2014/main" id="{5E04B12B-5318-4ABE-9BE2-E6BC7E9A89C9}"/>
                </a:ext>
              </a:extLst>
            </p:cNvPr>
            <p:cNvSpPr>
              <a:spLocks noEditPoints="1"/>
            </p:cNvSpPr>
            <p:nvPr/>
          </p:nvSpPr>
          <p:spPr bwMode="auto">
            <a:xfrm>
              <a:off x="6015126" y="3182741"/>
              <a:ext cx="509342" cy="456038"/>
            </a:xfrm>
            <a:custGeom>
              <a:avLst/>
              <a:gdLst>
                <a:gd name="T0" fmla="*/ 20 w 73"/>
                <a:gd name="T1" fmla="*/ 52 h 65"/>
                <a:gd name="T2" fmla="*/ 26 w 73"/>
                <a:gd name="T3" fmla="*/ 46 h 65"/>
                <a:gd name="T4" fmla="*/ 33 w 73"/>
                <a:gd name="T5" fmla="*/ 42 h 65"/>
                <a:gd name="T6" fmla="*/ 35 w 73"/>
                <a:gd name="T7" fmla="*/ 37 h 65"/>
                <a:gd name="T8" fmla="*/ 32 w 73"/>
                <a:gd name="T9" fmla="*/ 30 h 65"/>
                <a:gd name="T10" fmla="*/ 30 w 73"/>
                <a:gd name="T11" fmla="*/ 22 h 65"/>
                <a:gd name="T12" fmla="*/ 26 w 73"/>
                <a:gd name="T13" fmla="*/ 19 h 65"/>
                <a:gd name="T14" fmla="*/ 16 w 73"/>
                <a:gd name="T15" fmla="*/ 18 h 65"/>
                <a:gd name="T16" fmla="*/ 10 w 73"/>
                <a:gd name="T17" fmla="*/ 20 h 65"/>
                <a:gd name="T18" fmla="*/ 2 w 73"/>
                <a:gd name="T19" fmla="*/ 26 h 65"/>
                <a:gd name="T20" fmla="*/ 1 w 73"/>
                <a:gd name="T21" fmla="*/ 32 h 65"/>
                <a:gd name="T22" fmla="*/ 2 w 73"/>
                <a:gd name="T23" fmla="*/ 38 h 65"/>
                <a:gd name="T24" fmla="*/ 5 w 73"/>
                <a:gd name="T25" fmla="*/ 47 h 65"/>
                <a:gd name="T26" fmla="*/ 10 w 73"/>
                <a:gd name="T27" fmla="*/ 50 h 65"/>
                <a:gd name="T28" fmla="*/ 14 w 73"/>
                <a:gd name="T29" fmla="*/ 50 h 65"/>
                <a:gd name="T30" fmla="*/ 6 w 73"/>
                <a:gd name="T31" fmla="*/ 38 h 65"/>
                <a:gd name="T32" fmla="*/ 5 w 73"/>
                <a:gd name="T33" fmla="*/ 26 h 65"/>
                <a:gd name="T34" fmla="*/ 18 w 73"/>
                <a:gd name="T35" fmla="*/ 22 h 65"/>
                <a:gd name="T36" fmla="*/ 31 w 73"/>
                <a:gd name="T37" fmla="*/ 26 h 65"/>
                <a:gd name="T38" fmla="*/ 30 w 73"/>
                <a:gd name="T39" fmla="*/ 38 h 65"/>
                <a:gd name="T40" fmla="*/ 22 w 73"/>
                <a:gd name="T41" fmla="*/ 50 h 65"/>
                <a:gd name="T42" fmla="*/ 34 w 73"/>
                <a:gd name="T43" fmla="*/ 8 h 65"/>
                <a:gd name="T44" fmla="*/ 32 w 73"/>
                <a:gd name="T45" fmla="*/ 13 h 65"/>
                <a:gd name="T46" fmla="*/ 33 w 73"/>
                <a:gd name="T47" fmla="*/ 16 h 65"/>
                <a:gd name="T48" fmla="*/ 37 w 73"/>
                <a:gd name="T49" fmla="*/ 19 h 65"/>
                <a:gd name="T50" fmla="*/ 42 w 73"/>
                <a:gd name="T51" fmla="*/ 22 h 65"/>
                <a:gd name="T52" fmla="*/ 45 w 73"/>
                <a:gd name="T53" fmla="*/ 23 h 65"/>
                <a:gd name="T54" fmla="*/ 50 w 73"/>
                <a:gd name="T55" fmla="*/ 19 h 65"/>
                <a:gd name="T56" fmla="*/ 53 w 73"/>
                <a:gd name="T57" fmla="*/ 15 h 65"/>
                <a:gd name="T58" fmla="*/ 54 w 73"/>
                <a:gd name="T59" fmla="*/ 11 h 65"/>
                <a:gd name="T60" fmla="*/ 53 w 73"/>
                <a:gd name="T61" fmla="*/ 7 h 65"/>
                <a:gd name="T62" fmla="*/ 50 w 73"/>
                <a:gd name="T63" fmla="*/ 4 h 65"/>
                <a:gd name="T64" fmla="*/ 45 w 73"/>
                <a:gd name="T65" fmla="*/ 0 h 65"/>
                <a:gd name="T66" fmla="*/ 41 w 73"/>
                <a:gd name="T67" fmla="*/ 0 h 65"/>
                <a:gd name="T68" fmla="*/ 36 w 73"/>
                <a:gd name="T69" fmla="*/ 4 h 65"/>
                <a:gd name="T70" fmla="*/ 36 w 73"/>
                <a:gd name="T71" fmla="*/ 9 h 65"/>
                <a:gd name="T72" fmla="*/ 41 w 73"/>
                <a:gd name="T73" fmla="*/ 2 h 65"/>
                <a:gd name="T74" fmla="*/ 50 w 73"/>
                <a:gd name="T75" fmla="*/ 6 h 65"/>
                <a:gd name="T76" fmla="*/ 52 w 73"/>
                <a:gd name="T77" fmla="*/ 12 h 65"/>
                <a:gd name="T78" fmla="*/ 46 w 73"/>
                <a:gd name="T79" fmla="*/ 20 h 65"/>
                <a:gd name="T80" fmla="*/ 39 w 73"/>
                <a:gd name="T81" fmla="*/ 17 h 65"/>
                <a:gd name="T82" fmla="*/ 34 w 73"/>
                <a:gd name="T83" fmla="*/ 11 h 65"/>
                <a:gd name="T84" fmla="*/ 55 w 73"/>
                <a:gd name="T85" fmla="*/ 65 h 65"/>
                <a:gd name="T86" fmla="*/ 55 w 73"/>
                <a:gd name="T87" fmla="*/ 32 h 65"/>
                <a:gd name="T88" fmla="*/ 43 w 73"/>
                <a:gd name="T89" fmla="*/ 5 h 65"/>
                <a:gd name="T90" fmla="*/ 43 w 73"/>
                <a:gd name="T91" fmla="*/ 15 h 65"/>
                <a:gd name="T92" fmla="*/ 54 w 73"/>
                <a:gd name="T93" fmla="*/ 54 h 65"/>
                <a:gd name="T94" fmla="*/ 47 w 73"/>
                <a:gd name="T95" fmla="*/ 45 h 65"/>
                <a:gd name="T96" fmla="*/ 18 w 73"/>
                <a:gd name="T97" fmla="*/ 25 h 65"/>
                <a:gd name="T98" fmla="*/ 10 w 73"/>
                <a:gd name="T99" fmla="*/ 35 h 65"/>
                <a:gd name="T100" fmla="*/ 18 w 73"/>
                <a:gd name="T101" fmla="*/ 38 h 65"/>
                <a:gd name="T102" fmla="*/ 56 w 73"/>
                <a:gd name="T103" fmla="*/ 11 h 65"/>
                <a:gd name="T104" fmla="*/ 56 w 73"/>
                <a:gd name="T105" fmla="*/ 14 h 65"/>
                <a:gd name="T106" fmla="*/ 32 w 73"/>
                <a:gd name="T107" fmla="*/ 5 h 65"/>
                <a:gd name="T108" fmla="*/ 40 w 73"/>
                <a:gd name="T109" fmla="*/ 59 h 65"/>
                <a:gd name="T110" fmla="*/ 16 w 73"/>
                <a:gd name="T111" fmla="*/ 53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73" h="65">
                  <a:moveTo>
                    <a:pt x="16" y="52"/>
                  </a:moveTo>
                  <a:cubicBezTo>
                    <a:pt x="16" y="51"/>
                    <a:pt x="16" y="51"/>
                    <a:pt x="16" y="51"/>
                  </a:cubicBezTo>
                  <a:cubicBezTo>
                    <a:pt x="16" y="50"/>
                    <a:pt x="17" y="49"/>
                    <a:pt x="18" y="49"/>
                  </a:cubicBezTo>
                  <a:cubicBezTo>
                    <a:pt x="19" y="49"/>
                    <a:pt x="20" y="50"/>
                    <a:pt x="20" y="51"/>
                  </a:cubicBezTo>
                  <a:cubicBezTo>
                    <a:pt x="20" y="51"/>
                    <a:pt x="20" y="51"/>
                    <a:pt x="20" y="52"/>
                  </a:cubicBezTo>
                  <a:cubicBezTo>
                    <a:pt x="20" y="52"/>
                    <a:pt x="21" y="52"/>
                    <a:pt x="21" y="52"/>
                  </a:cubicBezTo>
                  <a:cubicBezTo>
                    <a:pt x="23" y="52"/>
                    <a:pt x="24" y="51"/>
                    <a:pt x="26" y="50"/>
                  </a:cubicBezTo>
                  <a:cubicBezTo>
                    <a:pt x="26" y="50"/>
                    <a:pt x="26" y="50"/>
                    <a:pt x="26" y="50"/>
                  </a:cubicBezTo>
                  <a:cubicBezTo>
                    <a:pt x="26" y="50"/>
                    <a:pt x="26" y="49"/>
                    <a:pt x="26" y="49"/>
                  </a:cubicBezTo>
                  <a:cubicBezTo>
                    <a:pt x="25" y="48"/>
                    <a:pt x="26" y="47"/>
                    <a:pt x="26" y="46"/>
                  </a:cubicBezTo>
                  <a:cubicBezTo>
                    <a:pt x="27" y="46"/>
                    <a:pt x="28" y="46"/>
                    <a:pt x="29" y="47"/>
                  </a:cubicBezTo>
                  <a:cubicBezTo>
                    <a:pt x="29" y="47"/>
                    <a:pt x="30" y="47"/>
                    <a:pt x="30" y="47"/>
                  </a:cubicBezTo>
                  <a:cubicBezTo>
                    <a:pt x="30" y="47"/>
                    <a:pt x="30" y="47"/>
                    <a:pt x="31" y="47"/>
                  </a:cubicBezTo>
                  <a:cubicBezTo>
                    <a:pt x="32" y="46"/>
                    <a:pt x="33" y="44"/>
                    <a:pt x="33" y="43"/>
                  </a:cubicBezTo>
                  <a:cubicBezTo>
                    <a:pt x="33" y="43"/>
                    <a:pt x="34" y="42"/>
                    <a:pt x="33" y="42"/>
                  </a:cubicBezTo>
                  <a:cubicBezTo>
                    <a:pt x="33" y="42"/>
                    <a:pt x="33" y="42"/>
                    <a:pt x="33" y="42"/>
                  </a:cubicBezTo>
                  <a:cubicBezTo>
                    <a:pt x="32" y="41"/>
                    <a:pt x="31" y="40"/>
                    <a:pt x="32" y="39"/>
                  </a:cubicBezTo>
                  <a:cubicBezTo>
                    <a:pt x="32" y="38"/>
                    <a:pt x="33" y="38"/>
                    <a:pt x="34" y="38"/>
                  </a:cubicBezTo>
                  <a:cubicBezTo>
                    <a:pt x="34" y="38"/>
                    <a:pt x="35" y="38"/>
                    <a:pt x="35" y="38"/>
                  </a:cubicBezTo>
                  <a:cubicBezTo>
                    <a:pt x="35" y="37"/>
                    <a:pt x="35" y="37"/>
                    <a:pt x="35" y="37"/>
                  </a:cubicBezTo>
                  <a:cubicBezTo>
                    <a:pt x="35" y="36"/>
                    <a:pt x="35" y="35"/>
                    <a:pt x="35" y="35"/>
                  </a:cubicBezTo>
                  <a:cubicBezTo>
                    <a:pt x="35" y="34"/>
                    <a:pt x="35" y="33"/>
                    <a:pt x="35" y="32"/>
                  </a:cubicBezTo>
                  <a:cubicBezTo>
                    <a:pt x="35" y="32"/>
                    <a:pt x="35" y="32"/>
                    <a:pt x="35" y="32"/>
                  </a:cubicBezTo>
                  <a:cubicBezTo>
                    <a:pt x="35" y="31"/>
                    <a:pt x="34" y="31"/>
                    <a:pt x="34" y="31"/>
                  </a:cubicBezTo>
                  <a:cubicBezTo>
                    <a:pt x="33" y="32"/>
                    <a:pt x="32" y="31"/>
                    <a:pt x="32" y="30"/>
                  </a:cubicBezTo>
                  <a:cubicBezTo>
                    <a:pt x="31" y="29"/>
                    <a:pt x="32" y="28"/>
                    <a:pt x="33" y="28"/>
                  </a:cubicBezTo>
                  <a:cubicBezTo>
                    <a:pt x="33" y="28"/>
                    <a:pt x="33" y="27"/>
                    <a:pt x="33" y="27"/>
                  </a:cubicBezTo>
                  <a:cubicBezTo>
                    <a:pt x="34" y="27"/>
                    <a:pt x="33" y="27"/>
                    <a:pt x="33" y="26"/>
                  </a:cubicBezTo>
                  <a:cubicBezTo>
                    <a:pt x="33" y="25"/>
                    <a:pt x="32" y="24"/>
                    <a:pt x="31" y="22"/>
                  </a:cubicBezTo>
                  <a:cubicBezTo>
                    <a:pt x="30" y="22"/>
                    <a:pt x="30" y="22"/>
                    <a:pt x="30" y="22"/>
                  </a:cubicBezTo>
                  <a:cubicBezTo>
                    <a:pt x="30" y="22"/>
                    <a:pt x="29" y="22"/>
                    <a:pt x="29" y="22"/>
                  </a:cubicBezTo>
                  <a:cubicBezTo>
                    <a:pt x="28" y="23"/>
                    <a:pt x="27" y="23"/>
                    <a:pt x="26" y="23"/>
                  </a:cubicBezTo>
                  <a:cubicBezTo>
                    <a:pt x="26" y="22"/>
                    <a:pt x="25" y="21"/>
                    <a:pt x="26" y="20"/>
                  </a:cubicBezTo>
                  <a:cubicBezTo>
                    <a:pt x="26" y="20"/>
                    <a:pt x="26" y="20"/>
                    <a:pt x="26" y="19"/>
                  </a:cubicBezTo>
                  <a:cubicBezTo>
                    <a:pt x="26" y="19"/>
                    <a:pt x="26" y="19"/>
                    <a:pt x="26" y="19"/>
                  </a:cubicBezTo>
                  <a:cubicBezTo>
                    <a:pt x="24" y="18"/>
                    <a:pt x="23" y="18"/>
                    <a:pt x="21" y="17"/>
                  </a:cubicBezTo>
                  <a:cubicBezTo>
                    <a:pt x="21" y="17"/>
                    <a:pt x="20" y="17"/>
                    <a:pt x="20" y="18"/>
                  </a:cubicBezTo>
                  <a:cubicBezTo>
                    <a:pt x="20" y="18"/>
                    <a:pt x="20" y="18"/>
                    <a:pt x="20" y="18"/>
                  </a:cubicBezTo>
                  <a:cubicBezTo>
                    <a:pt x="20" y="19"/>
                    <a:pt x="19" y="20"/>
                    <a:pt x="18" y="20"/>
                  </a:cubicBezTo>
                  <a:cubicBezTo>
                    <a:pt x="17" y="20"/>
                    <a:pt x="16" y="19"/>
                    <a:pt x="16" y="18"/>
                  </a:cubicBezTo>
                  <a:cubicBezTo>
                    <a:pt x="16" y="18"/>
                    <a:pt x="16" y="18"/>
                    <a:pt x="16" y="18"/>
                  </a:cubicBezTo>
                  <a:cubicBezTo>
                    <a:pt x="15" y="17"/>
                    <a:pt x="15" y="17"/>
                    <a:pt x="15" y="17"/>
                  </a:cubicBezTo>
                  <a:cubicBezTo>
                    <a:pt x="13" y="18"/>
                    <a:pt x="12" y="18"/>
                    <a:pt x="10" y="19"/>
                  </a:cubicBezTo>
                  <a:cubicBezTo>
                    <a:pt x="10" y="19"/>
                    <a:pt x="10" y="19"/>
                    <a:pt x="10" y="19"/>
                  </a:cubicBezTo>
                  <a:cubicBezTo>
                    <a:pt x="10" y="20"/>
                    <a:pt x="10" y="20"/>
                    <a:pt x="10" y="20"/>
                  </a:cubicBezTo>
                  <a:cubicBezTo>
                    <a:pt x="10" y="21"/>
                    <a:pt x="10" y="22"/>
                    <a:pt x="9" y="23"/>
                  </a:cubicBezTo>
                  <a:cubicBezTo>
                    <a:pt x="9" y="23"/>
                    <a:pt x="7" y="23"/>
                    <a:pt x="7" y="22"/>
                  </a:cubicBezTo>
                  <a:cubicBezTo>
                    <a:pt x="7" y="22"/>
                    <a:pt x="6" y="22"/>
                    <a:pt x="6" y="22"/>
                  </a:cubicBezTo>
                  <a:cubicBezTo>
                    <a:pt x="6" y="22"/>
                    <a:pt x="5" y="22"/>
                    <a:pt x="5" y="22"/>
                  </a:cubicBezTo>
                  <a:cubicBezTo>
                    <a:pt x="4" y="24"/>
                    <a:pt x="3" y="25"/>
                    <a:pt x="2" y="26"/>
                  </a:cubicBezTo>
                  <a:cubicBezTo>
                    <a:pt x="2" y="27"/>
                    <a:pt x="2" y="27"/>
                    <a:pt x="2" y="27"/>
                  </a:cubicBezTo>
                  <a:cubicBezTo>
                    <a:pt x="2" y="27"/>
                    <a:pt x="3" y="28"/>
                    <a:pt x="3" y="28"/>
                  </a:cubicBezTo>
                  <a:cubicBezTo>
                    <a:pt x="4" y="28"/>
                    <a:pt x="4" y="29"/>
                    <a:pt x="4" y="30"/>
                  </a:cubicBezTo>
                  <a:cubicBezTo>
                    <a:pt x="4" y="31"/>
                    <a:pt x="3" y="32"/>
                    <a:pt x="2" y="31"/>
                  </a:cubicBezTo>
                  <a:cubicBezTo>
                    <a:pt x="1" y="31"/>
                    <a:pt x="1" y="31"/>
                    <a:pt x="1" y="32"/>
                  </a:cubicBezTo>
                  <a:cubicBezTo>
                    <a:pt x="1" y="32"/>
                    <a:pt x="1" y="32"/>
                    <a:pt x="1" y="32"/>
                  </a:cubicBezTo>
                  <a:cubicBezTo>
                    <a:pt x="0" y="33"/>
                    <a:pt x="0" y="34"/>
                    <a:pt x="0" y="35"/>
                  </a:cubicBezTo>
                  <a:cubicBezTo>
                    <a:pt x="0" y="35"/>
                    <a:pt x="0" y="36"/>
                    <a:pt x="1" y="37"/>
                  </a:cubicBezTo>
                  <a:cubicBezTo>
                    <a:pt x="1" y="37"/>
                    <a:pt x="1" y="37"/>
                    <a:pt x="1" y="38"/>
                  </a:cubicBezTo>
                  <a:cubicBezTo>
                    <a:pt x="1" y="38"/>
                    <a:pt x="1" y="38"/>
                    <a:pt x="2" y="38"/>
                  </a:cubicBezTo>
                  <a:cubicBezTo>
                    <a:pt x="3" y="38"/>
                    <a:pt x="4" y="38"/>
                    <a:pt x="4" y="39"/>
                  </a:cubicBezTo>
                  <a:cubicBezTo>
                    <a:pt x="4" y="40"/>
                    <a:pt x="4" y="41"/>
                    <a:pt x="3" y="42"/>
                  </a:cubicBezTo>
                  <a:cubicBezTo>
                    <a:pt x="3" y="42"/>
                    <a:pt x="2" y="42"/>
                    <a:pt x="2" y="42"/>
                  </a:cubicBezTo>
                  <a:cubicBezTo>
                    <a:pt x="2" y="42"/>
                    <a:pt x="2" y="43"/>
                    <a:pt x="2" y="43"/>
                  </a:cubicBezTo>
                  <a:cubicBezTo>
                    <a:pt x="3" y="44"/>
                    <a:pt x="4" y="46"/>
                    <a:pt x="5" y="47"/>
                  </a:cubicBezTo>
                  <a:cubicBezTo>
                    <a:pt x="5" y="47"/>
                    <a:pt x="6" y="47"/>
                    <a:pt x="6" y="47"/>
                  </a:cubicBezTo>
                  <a:cubicBezTo>
                    <a:pt x="6" y="47"/>
                    <a:pt x="7" y="47"/>
                    <a:pt x="7" y="47"/>
                  </a:cubicBezTo>
                  <a:cubicBezTo>
                    <a:pt x="7" y="46"/>
                    <a:pt x="9" y="46"/>
                    <a:pt x="9" y="46"/>
                  </a:cubicBezTo>
                  <a:cubicBezTo>
                    <a:pt x="10" y="47"/>
                    <a:pt x="10" y="48"/>
                    <a:pt x="10" y="49"/>
                  </a:cubicBezTo>
                  <a:cubicBezTo>
                    <a:pt x="10" y="49"/>
                    <a:pt x="10" y="50"/>
                    <a:pt x="10" y="50"/>
                  </a:cubicBezTo>
                  <a:cubicBezTo>
                    <a:pt x="10" y="50"/>
                    <a:pt x="10" y="50"/>
                    <a:pt x="10" y="50"/>
                  </a:cubicBezTo>
                  <a:cubicBezTo>
                    <a:pt x="12" y="51"/>
                    <a:pt x="13" y="52"/>
                    <a:pt x="15" y="52"/>
                  </a:cubicBezTo>
                  <a:cubicBezTo>
                    <a:pt x="15" y="52"/>
                    <a:pt x="15" y="52"/>
                    <a:pt x="15" y="52"/>
                  </a:cubicBezTo>
                  <a:cubicBezTo>
                    <a:pt x="15" y="52"/>
                    <a:pt x="15" y="52"/>
                    <a:pt x="16" y="52"/>
                  </a:cubicBezTo>
                  <a:close/>
                  <a:moveTo>
                    <a:pt x="14" y="50"/>
                  </a:moveTo>
                  <a:cubicBezTo>
                    <a:pt x="13" y="49"/>
                    <a:pt x="13" y="49"/>
                    <a:pt x="12" y="49"/>
                  </a:cubicBezTo>
                  <a:cubicBezTo>
                    <a:pt x="12" y="47"/>
                    <a:pt x="12" y="46"/>
                    <a:pt x="11" y="45"/>
                  </a:cubicBezTo>
                  <a:cubicBezTo>
                    <a:pt x="9" y="44"/>
                    <a:pt x="7" y="44"/>
                    <a:pt x="6" y="45"/>
                  </a:cubicBezTo>
                  <a:cubicBezTo>
                    <a:pt x="6" y="44"/>
                    <a:pt x="5" y="43"/>
                    <a:pt x="5" y="43"/>
                  </a:cubicBezTo>
                  <a:cubicBezTo>
                    <a:pt x="6" y="42"/>
                    <a:pt x="6" y="40"/>
                    <a:pt x="6" y="38"/>
                  </a:cubicBezTo>
                  <a:cubicBezTo>
                    <a:pt x="5" y="37"/>
                    <a:pt x="4" y="36"/>
                    <a:pt x="2" y="36"/>
                  </a:cubicBezTo>
                  <a:cubicBezTo>
                    <a:pt x="2" y="35"/>
                    <a:pt x="2" y="35"/>
                    <a:pt x="2" y="35"/>
                  </a:cubicBezTo>
                  <a:cubicBezTo>
                    <a:pt x="2" y="34"/>
                    <a:pt x="2" y="34"/>
                    <a:pt x="2" y="33"/>
                  </a:cubicBezTo>
                  <a:cubicBezTo>
                    <a:pt x="4" y="33"/>
                    <a:pt x="5" y="32"/>
                    <a:pt x="6" y="31"/>
                  </a:cubicBezTo>
                  <a:cubicBezTo>
                    <a:pt x="6" y="29"/>
                    <a:pt x="6" y="27"/>
                    <a:pt x="5" y="26"/>
                  </a:cubicBezTo>
                  <a:cubicBezTo>
                    <a:pt x="5" y="26"/>
                    <a:pt x="6" y="25"/>
                    <a:pt x="6" y="25"/>
                  </a:cubicBezTo>
                  <a:cubicBezTo>
                    <a:pt x="7" y="25"/>
                    <a:pt x="9" y="25"/>
                    <a:pt x="11" y="24"/>
                  </a:cubicBezTo>
                  <a:cubicBezTo>
                    <a:pt x="12" y="23"/>
                    <a:pt x="12" y="22"/>
                    <a:pt x="12" y="20"/>
                  </a:cubicBezTo>
                  <a:cubicBezTo>
                    <a:pt x="13" y="20"/>
                    <a:pt x="13" y="20"/>
                    <a:pt x="14" y="19"/>
                  </a:cubicBezTo>
                  <a:cubicBezTo>
                    <a:pt x="15" y="21"/>
                    <a:pt x="16" y="22"/>
                    <a:pt x="18" y="22"/>
                  </a:cubicBezTo>
                  <a:cubicBezTo>
                    <a:pt x="20" y="22"/>
                    <a:pt x="21" y="21"/>
                    <a:pt x="22" y="19"/>
                  </a:cubicBezTo>
                  <a:cubicBezTo>
                    <a:pt x="22" y="20"/>
                    <a:pt x="23" y="20"/>
                    <a:pt x="24" y="20"/>
                  </a:cubicBezTo>
                  <a:cubicBezTo>
                    <a:pt x="23" y="22"/>
                    <a:pt x="24" y="23"/>
                    <a:pt x="25" y="24"/>
                  </a:cubicBezTo>
                  <a:cubicBezTo>
                    <a:pt x="27" y="25"/>
                    <a:pt x="28" y="25"/>
                    <a:pt x="30" y="25"/>
                  </a:cubicBezTo>
                  <a:cubicBezTo>
                    <a:pt x="30" y="25"/>
                    <a:pt x="31" y="26"/>
                    <a:pt x="31" y="26"/>
                  </a:cubicBezTo>
                  <a:cubicBezTo>
                    <a:pt x="30" y="27"/>
                    <a:pt x="29" y="29"/>
                    <a:pt x="30" y="31"/>
                  </a:cubicBezTo>
                  <a:cubicBezTo>
                    <a:pt x="30" y="32"/>
                    <a:pt x="32" y="33"/>
                    <a:pt x="33" y="33"/>
                  </a:cubicBezTo>
                  <a:cubicBezTo>
                    <a:pt x="33" y="34"/>
                    <a:pt x="33" y="34"/>
                    <a:pt x="33" y="35"/>
                  </a:cubicBezTo>
                  <a:cubicBezTo>
                    <a:pt x="33" y="35"/>
                    <a:pt x="33" y="35"/>
                    <a:pt x="33" y="36"/>
                  </a:cubicBezTo>
                  <a:cubicBezTo>
                    <a:pt x="32" y="36"/>
                    <a:pt x="30" y="37"/>
                    <a:pt x="30" y="38"/>
                  </a:cubicBezTo>
                  <a:cubicBezTo>
                    <a:pt x="29" y="40"/>
                    <a:pt x="30" y="42"/>
                    <a:pt x="31" y="43"/>
                  </a:cubicBezTo>
                  <a:cubicBezTo>
                    <a:pt x="31" y="43"/>
                    <a:pt x="30" y="44"/>
                    <a:pt x="30" y="45"/>
                  </a:cubicBezTo>
                  <a:cubicBezTo>
                    <a:pt x="28" y="44"/>
                    <a:pt x="27" y="44"/>
                    <a:pt x="25" y="45"/>
                  </a:cubicBezTo>
                  <a:cubicBezTo>
                    <a:pt x="24" y="46"/>
                    <a:pt x="23" y="47"/>
                    <a:pt x="24" y="49"/>
                  </a:cubicBezTo>
                  <a:cubicBezTo>
                    <a:pt x="23" y="49"/>
                    <a:pt x="22" y="49"/>
                    <a:pt x="22" y="50"/>
                  </a:cubicBezTo>
                  <a:cubicBezTo>
                    <a:pt x="21" y="48"/>
                    <a:pt x="20" y="47"/>
                    <a:pt x="18" y="47"/>
                  </a:cubicBezTo>
                  <a:cubicBezTo>
                    <a:pt x="16" y="47"/>
                    <a:pt x="15" y="48"/>
                    <a:pt x="14" y="50"/>
                  </a:cubicBezTo>
                  <a:close/>
                  <a:moveTo>
                    <a:pt x="33" y="7"/>
                  </a:moveTo>
                  <a:cubicBezTo>
                    <a:pt x="33" y="7"/>
                    <a:pt x="33" y="7"/>
                    <a:pt x="34" y="7"/>
                  </a:cubicBezTo>
                  <a:cubicBezTo>
                    <a:pt x="34" y="8"/>
                    <a:pt x="34" y="8"/>
                    <a:pt x="34" y="8"/>
                  </a:cubicBezTo>
                  <a:cubicBezTo>
                    <a:pt x="34" y="9"/>
                    <a:pt x="34" y="9"/>
                    <a:pt x="33" y="9"/>
                  </a:cubicBezTo>
                  <a:cubicBezTo>
                    <a:pt x="33" y="9"/>
                    <a:pt x="32" y="9"/>
                    <a:pt x="32" y="9"/>
                  </a:cubicBezTo>
                  <a:cubicBezTo>
                    <a:pt x="32" y="9"/>
                    <a:pt x="32" y="10"/>
                    <a:pt x="32" y="10"/>
                  </a:cubicBezTo>
                  <a:cubicBezTo>
                    <a:pt x="32" y="10"/>
                    <a:pt x="32" y="11"/>
                    <a:pt x="32" y="11"/>
                  </a:cubicBezTo>
                  <a:cubicBezTo>
                    <a:pt x="32" y="12"/>
                    <a:pt x="32" y="12"/>
                    <a:pt x="32" y="13"/>
                  </a:cubicBezTo>
                  <a:cubicBezTo>
                    <a:pt x="32" y="13"/>
                    <a:pt x="32" y="13"/>
                    <a:pt x="32" y="14"/>
                  </a:cubicBezTo>
                  <a:cubicBezTo>
                    <a:pt x="33" y="14"/>
                    <a:pt x="33" y="14"/>
                    <a:pt x="33" y="14"/>
                  </a:cubicBezTo>
                  <a:cubicBezTo>
                    <a:pt x="34" y="14"/>
                    <a:pt x="34" y="14"/>
                    <a:pt x="34" y="14"/>
                  </a:cubicBezTo>
                  <a:cubicBezTo>
                    <a:pt x="34" y="15"/>
                    <a:pt x="34" y="15"/>
                    <a:pt x="34" y="15"/>
                  </a:cubicBezTo>
                  <a:cubicBezTo>
                    <a:pt x="33" y="15"/>
                    <a:pt x="33" y="16"/>
                    <a:pt x="33" y="16"/>
                  </a:cubicBezTo>
                  <a:cubicBezTo>
                    <a:pt x="33" y="16"/>
                    <a:pt x="33" y="17"/>
                    <a:pt x="33" y="17"/>
                  </a:cubicBezTo>
                  <a:cubicBezTo>
                    <a:pt x="34" y="18"/>
                    <a:pt x="34" y="18"/>
                    <a:pt x="35" y="19"/>
                  </a:cubicBezTo>
                  <a:cubicBezTo>
                    <a:pt x="35" y="19"/>
                    <a:pt x="35" y="20"/>
                    <a:pt x="36" y="20"/>
                  </a:cubicBezTo>
                  <a:cubicBezTo>
                    <a:pt x="36" y="20"/>
                    <a:pt x="36" y="19"/>
                    <a:pt x="36" y="19"/>
                  </a:cubicBezTo>
                  <a:cubicBezTo>
                    <a:pt x="37" y="19"/>
                    <a:pt x="37" y="19"/>
                    <a:pt x="37" y="19"/>
                  </a:cubicBezTo>
                  <a:cubicBezTo>
                    <a:pt x="38" y="19"/>
                    <a:pt x="38" y="20"/>
                    <a:pt x="38" y="20"/>
                  </a:cubicBezTo>
                  <a:cubicBezTo>
                    <a:pt x="38" y="20"/>
                    <a:pt x="38" y="21"/>
                    <a:pt x="38" y="21"/>
                  </a:cubicBezTo>
                  <a:cubicBezTo>
                    <a:pt x="38" y="21"/>
                    <a:pt x="38" y="21"/>
                    <a:pt x="38" y="22"/>
                  </a:cubicBezTo>
                  <a:cubicBezTo>
                    <a:pt x="39" y="22"/>
                    <a:pt x="40" y="22"/>
                    <a:pt x="41" y="23"/>
                  </a:cubicBezTo>
                  <a:cubicBezTo>
                    <a:pt x="41" y="23"/>
                    <a:pt x="42" y="23"/>
                    <a:pt x="42" y="22"/>
                  </a:cubicBezTo>
                  <a:cubicBezTo>
                    <a:pt x="42" y="22"/>
                    <a:pt x="42" y="22"/>
                    <a:pt x="42" y="22"/>
                  </a:cubicBezTo>
                  <a:cubicBezTo>
                    <a:pt x="42" y="21"/>
                    <a:pt x="44" y="21"/>
                    <a:pt x="44" y="22"/>
                  </a:cubicBezTo>
                  <a:cubicBezTo>
                    <a:pt x="44" y="22"/>
                    <a:pt x="44" y="22"/>
                    <a:pt x="44" y="22"/>
                  </a:cubicBezTo>
                  <a:cubicBezTo>
                    <a:pt x="44" y="22"/>
                    <a:pt x="45" y="23"/>
                    <a:pt x="45" y="23"/>
                  </a:cubicBezTo>
                  <a:cubicBezTo>
                    <a:pt x="45" y="23"/>
                    <a:pt x="45" y="23"/>
                    <a:pt x="45" y="23"/>
                  </a:cubicBezTo>
                  <a:cubicBezTo>
                    <a:pt x="46" y="22"/>
                    <a:pt x="47" y="22"/>
                    <a:pt x="48" y="22"/>
                  </a:cubicBezTo>
                  <a:cubicBezTo>
                    <a:pt x="48" y="21"/>
                    <a:pt x="48" y="21"/>
                    <a:pt x="48" y="21"/>
                  </a:cubicBezTo>
                  <a:cubicBezTo>
                    <a:pt x="49" y="21"/>
                    <a:pt x="49" y="20"/>
                    <a:pt x="48" y="20"/>
                  </a:cubicBezTo>
                  <a:cubicBezTo>
                    <a:pt x="48" y="20"/>
                    <a:pt x="48" y="19"/>
                    <a:pt x="49" y="19"/>
                  </a:cubicBezTo>
                  <a:cubicBezTo>
                    <a:pt x="49" y="19"/>
                    <a:pt x="49" y="19"/>
                    <a:pt x="50" y="19"/>
                  </a:cubicBezTo>
                  <a:cubicBezTo>
                    <a:pt x="50" y="19"/>
                    <a:pt x="50" y="20"/>
                    <a:pt x="50" y="20"/>
                  </a:cubicBezTo>
                  <a:cubicBezTo>
                    <a:pt x="51" y="20"/>
                    <a:pt x="51" y="19"/>
                    <a:pt x="51" y="19"/>
                  </a:cubicBezTo>
                  <a:cubicBezTo>
                    <a:pt x="52" y="18"/>
                    <a:pt x="53" y="18"/>
                    <a:pt x="53" y="17"/>
                  </a:cubicBezTo>
                  <a:cubicBezTo>
                    <a:pt x="53" y="17"/>
                    <a:pt x="53" y="16"/>
                    <a:pt x="53" y="16"/>
                  </a:cubicBezTo>
                  <a:cubicBezTo>
                    <a:pt x="53" y="16"/>
                    <a:pt x="53" y="15"/>
                    <a:pt x="53" y="15"/>
                  </a:cubicBezTo>
                  <a:cubicBezTo>
                    <a:pt x="52" y="15"/>
                    <a:pt x="52" y="15"/>
                    <a:pt x="52" y="14"/>
                  </a:cubicBezTo>
                  <a:cubicBezTo>
                    <a:pt x="52" y="14"/>
                    <a:pt x="53" y="14"/>
                    <a:pt x="53" y="14"/>
                  </a:cubicBezTo>
                  <a:cubicBezTo>
                    <a:pt x="53" y="14"/>
                    <a:pt x="54" y="14"/>
                    <a:pt x="54" y="14"/>
                  </a:cubicBezTo>
                  <a:cubicBezTo>
                    <a:pt x="54" y="13"/>
                    <a:pt x="54" y="13"/>
                    <a:pt x="54" y="13"/>
                  </a:cubicBezTo>
                  <a:cubicBezTo>
                    <a:pt x="54" y="12"/>
                    <a:pt x="54" y="12"/>
                    <a:pt x="54" y="11"/>
                  </a:cubicBezTo>
                  <a:cubicBezTo>
                    <a:pt x="54" y="11"/>
                    <a:pt x="54" y="10"/>
                    <a:pt x="54" y="10"/>
                  </a:cubicBezTo>
                  <a:cubicBezTo>
                    <a:pt x="54" y="10"/>
                    <a:pt x="54" y="9"/>
                    <a:pt x="54" y="9"/>
                  </a:cubicBezTo>
                  <a:cubicBezTo>
                    <a:pt x="54" y="9"/>
                    <a:pt x="53" y="9"/>
                    <a:pt x="53" y="9"/>
                  </a:cubicBezTo>
                  <a:cubicBezTo>
                    <a:pt x="52" y="9"/>
                    <a:pt x="52" y="9"/>
                    <a:pt x="52" y="8"/>
                  </a:cubicBezTo>
                  <a:cubicBezTo>
                    <a:pt x="52" y="8"/>
                    <a:pt x="52" y="8"/>
                    <a:pt x="53" y="7"/>
                  </a:cubicBezTo>
                  <a:cubicBezTo>
                    <a:pt x="53" y="7"/>
                    <a:pt x="53" y="7"/>
                    <a:pt x="53" y="7"/>
                  </a:cubicBezTo>
                  <a:cubicBezTo>
                    <a:pt x="53" y="7"/>
                    <a:pt x="53" y="6"/>
                    <a:pt x="53" y="6"/>
                  </a:cubicBezTo>
                  <a:cubicBezTo>
                    <a:pt x="53" y="5"/>
                    <a:pt x="52" y="4"/>
                    <a:pt x="51" y="4"/>
                  </a:cubicBezTo>
                  <a:cubicBezTo>
                    <a:pt x="51" y="3"/>
                    <a:pt x="51" y="3"/>
                    <a:pt x="50" y="3"/>
                  </a:cubicBezTo>
                  <a:cubicBezTo>
                    <a:pt x="50" y="3"/>
                    <a:pt x="50" y="3"/>
                    <a:pt x="50" y="4"/>
                  </a:cubicBezTo>
                  <a:cubicBezTo>
                    <a:pt x="49" y="4"/>
                    <a:pt x="49" y="4"/>
                    <a:pt x="49" y="4"/>
                  </a:cubicBezTo>
                  <a:cubicBezTo>
                    <a:pt x="48" y="3"/>
                    <a:pt x="48" y="3"/>
                    <a:pt x="48" y="3"/>
                  </a:cubicBezTo>
                  <a:cubicBezTo>
                    <a:pt x="49" y="2"/>
                    <a:pt x="49" y="2"/>
                    <a:pt x="48" y="2"/>
                  </a:cubicBezTo>
                  <a:cubicBezTo>
                    <a:pt x="48" y="2"/>
                    <a:pt x="48" y="1"/>
                    <a:pt x="48" y="1"/>
                  </a:cubicBezTo>
                  <a:cubicBezTo>
                    <a:pt x="47" y="1"/>
                    <a:pt x="46" y="0"/>
                    <a:pt x="45" y="0"/>
                  </a:cubicBezTo>
                  <a:cubicBezTo>
                    <a:pt x="45" y="0"/>
                    <a:pt x="45" y="0"/>
                    <a:pt x="44" y="0"/>
                  </a:cubicBezTo>
                  <a:cubicBezTo>
                    <a:pt x="44" y="1"/>
                    <a:pt x="44" y="1"/>
                    <a:pt x="44" y="1"/>
                  </a:cubicBezTo>
                  <a:cubicBezTo>
                    <a:pt x="44" y="2"/>
                    <a:pt x="42" y="2"/>
                    <a:pt x="42" y="1"/>
                  </a:cubicBezTo>
                  <a:cubicBezTo>
                    <a:pt x="42" y="1"/>
                    <a:pt x="42" y="1"/>
                    <a:pt x="42" y="0"/>
                  </a:cubicBezTo>
                  <a:cubicBezTo>
                    <a:pt x="42" y="0"/>
                    <a:pt x="41" y="0"/>
                    <a:pt x="41" y="0"/>
                  </a:cubicBezTo>
                  <a:cubicBezTo>
                    <a:pt x="40" y="0"/>
                    <a:pt x="39" y="1"/>
                    <a:pt x="38" y="1"/>
                  </a:cubicBezTo>
                  <a:cubicBezTo>
                    <a:pt x="38" y="1"/>
                    <a:pt x="38" y="2"/>
                    <a:pt x="38" y="2"/>
                  </a:cubicBezTo>
                  <a:cubicBezTo>
                    <a:pt x="38" y="2"/>
                    <a:pt x="38" y="2"/>
                    <a:pt x="38" y="3"/>
                  </a:cubicBezTo>
                  <a:cubicBezTo>
                    <a:pt x="38" y="3"/>
                    <a:pt x="38" y="3"/>
                    <a:pt x="37" y="4"/>
                  </a:cubicBezTo>
                  <a:cubicBezTo>
                    <a:pt x="37" y="4"/>
                    <a:pt x="37" y="4"/>
                    <a:pt x="36" y="4"/>
                  </a:cubicBezTo>
                  <a:cubicBezTo>
                    <a:pt x="36" y="3"/>
                    <a:pt x="36" y="3"/>
                    <a:pt x="36" y="3"/>
                  </a:cubicBezTo>
                  <a:cubicBezTo>
                    <a:pt x="35" y="3"/>
                    <a:pt x="35" y="3"/>
                    <a:pt x="35" y="4"/>
                  </a:cubicBezTo>
                  <a:cubicBezTo>
                    <a:pt x="34" y="4"/>
                    <a:pt x="34" y="5"/>
                    <a:pt x="33" y="6"/>
                  </a:cubicBezTo>
                  <a:cubicBezTo>
                    <a:pt x="33" y="6"/>
                    <a:pt x="33" y="7"/>
                    <a:pt x="33" y="7"/>
                  </a:cubicBezTo>
                  <a:close/>
                  <a:moveTo>
                    <a:pt x="36" y="9"/>
                  </a:moveTo>
                  <a:cubicBezTo>
                    <a:pt x="36" y="8"/>
                    <a:pt x="36" y="7"/>
                    <a:pt x="35" y="6"/>
                  </a:cubicBezTo>
                  <a:cubicBezTo>
                    <a:pt x="35" y="6"/>
                    <a:pt x="36" y="6"/>
                    <a:pt x="36" y="6"/>
                  </a:cubicBezTo>
                  <a:cubicBezTo>
                    <a:pt x="37" y="6"/>
                    <a:pt x="38" y="6"/>
                    <a:pt x="39" y="5"/>
                  </a:cubicBezTo>
                  <a:cubicBezTo>
                    <a:pt x="40" y="5"/>
                    <a:pt x="40" y="4"/>
                    <a:pt x="40" y="3"/>
                  </a:cubicBezTo>
                  <a:cubicBezTo>
                    <a:pt x="40" y="3"/>
                    <a:pt x="40" y="3"/>
                    <a:pt x="41" y="2"/>
                  </a:cubicBezTo>
                  <a:cubicBezTo>
                    <a:pt x="41" y="3"/>
                    <a:pt x="42" y="4"/>
                    <a:pt x="43" y="4"/>
                  </a:cubicBezTo>
                  <a:cubicBezTo>
                    <a:pt x="44" y="4"/>
                    <a:pt x="45" y="3"/>
                    <a:pt x="46" y="2"/>
                  </a:cubicBezTo>
                  <a:cubicBezTo>
                    <a:pt x="46" y="3"/>
                    <a:pt x="46" y="3"/>
                    <a:pt x="46" y="3"/>
                  </a:cubicBezTo>
                  <a:cubicBezTo>
                    <a:pt x="46" y="4"/>
                    <a:pt x="47" y="5"/>
                    <a:pt x="47" y="5"/>
                  </a:cubicBezTo>
                  <a:cubicBezTo>
                    <a:pt x="48" y="6"/>
                    <a:pt x="49" y="6"/>
                    <a:pt x="50" y="6"/>
                  </a:cubicBezTo>
                  <a:cubicBezTo>
                    <a:pt x="51" y="6"/>
                    <a:pt x="51" y="6"/>
                    <a:pt x="51" y="6"/>
                  </a:cubicBezTo>
                  <a:cubicBezTo>
                    <a:pt x="50" y="7"/>
                    <a:pt x="50" y="8"/>
                    <a:pt x="50" y="9"/>
                  </a:cubicBezTo>
                  <a:cubicBezTo>
                    <a:pt x="50" y="10"/>
                    <a:pt x="51" y="11"/>
                    <a:pt x="52" y="11"/>
                  </a:cubicBezTo>
                  <a:cubicBezTo>
                    <a:pt x="52" y="11"/>
                    <a:pt x="52" y="11"/>
                    <a:pt x="52" y="11"/>
                  </a:cubicBezTo>
                  <a:cubicBezTo>
                    <a:pt x="52" y="12"/>
                    <a:pt x="52" y="12"/>
                    <a:pt x="52" y="12"/>
                  </a:cubicBezTo>
                  <a:cubicBezTo>
                    <a:pt x="51" y="12"/>
                    <a:pt x="50" y="13"/>
                    <a:pt x="50" y="14"/>
                  </a:cubicBezTo>
                  <a:cubicBezTo>
                    <a:pt x="50" y="15"/>
                    <a:pt x="50" y="16"/>
                    <a:pt x="51" y="17"/>
                  </a:cubicBezTo>
                  <a:cubicBezTo>
                    <a:pt x="51" y="17"/>
                    <a:pt x="51" y="17"/>
                    <a:pt x="50" y="17"/>
                  </a:cubicBezTo>
                  <a:cubicBezTo>
                    <a:pt x="49" y="17"/>
                    <a:pt x="48" y="17"/>
                    <a:pt x="47" y="17"/>
                  </a:cubicBezTo>
                  <a:cubicBezTo>
                    <a:pt x="47" y="18"/>
                    <a:pt x="46" y="19"/>
                    <a:pt x="46" y="20"/>
                  </a:cubicBezTo>
                  <a:cubicBezTo>
                    <a:pt x="46" y="20"/>
                    <a:pt x="46" y="20"/>
                    <a:pt x="46" y="20"/>
                  </a:cubicBezTo>
                  <a:cubicBezTo>
                    <a:pt x="45" y="19"/>
                    <a:pt x="44" y="19"/>
                    <a:pt x="43" y="19"/>
                  </a:cubicBezTo>
                  <a:cubicBezTo>
                    <a:pt x="42" y="19"/>
                    <a:pt x="41" y="19"/>
                    <a:pt x="41" y="20"/>
                  </a:cubicBezTo>
                  <a:cubicBezTo>
                    <a:pt x="40" y="20"/>
                    <a:pt x="40" y="20"/>
                    <a:pt x="40" y="20"/>
                  </a:cubicBezTo>
                  <a:cubicBezTo>
                    <a:pt x="40" y="19"/>
                    <a:pt x="40" y="18"/>
                    <a:pt x="39" y="17"/>
                  </a:cubicBezTo>
                  <a:cubicBezTo>
                    <a:pt x="38" y="17"/>
                    <a:pt x="37" y="17"/>
                    <a:pt x="36" y="17"/>
                  </a:cubicBezTo>
                  <a:cubicBezTo>
                    <a:pt x="36" y="17"/>
                    <a:pt x="35" y="17"/>
                    <a:pt x="35" y="17"/>
                  </a:cubicBezTo>
                  <a:cubicBezTo>
                    <a:pt x="36" y="16"/>
                    <a:pt x="36" y="15"/>
                    <a:pt x="36" y="14"/>
                  </a:cubicBezTo>
                  <a:cubicBezTo>
                    <a:pt x="36" y="13"/>
                    <a:pt x="35" y="12"/>
                    <a:pt x="34" y="12"/>
                  </a:cubicBezTo>
                  <a:cubicBezTo>
                    <a:pt x="34" y="12"/>
                    <a:pt x="34" y="12"/>
                    <a:pt x="34" y="11"/>
                  </a:cubicBezTo>
                  <a:cubicBezTo>
                    <a:pt x="34" y="11"/>
                    <a:pt x="34" y="11"/>
                    <a:pt x="34" y="11"/>
                  </a:cubicBezTo>
                  <a:cubicBezTo>
                    <a:pt x="35" y="11"/>
                    <a:pt x="36" y="10"/>
                    <a:pt x="36" y="9"/>
                  </a:cubicBezTo>
                  <a:close/>
                  <a:moveTo>
                    <a:pt x="55" y="30"/>
                  </a:moveTo>
                  <a:cubicBezTo>
                    <a:pt x="45" y="30"/>
                    <a:pt x="37" y="38"/>
                    <a:pt x="37" y="47"/>
                  </a:cubicBezTo>
                  <a:cubicBezTo>
                    <a:pt x="37" y="57"/>
                    <a:pt x="45" y="65"/>
                    <a:pt x="55" y="65"/>
                  </a:cubicBezTo>
                  <a:cubicBezTo>
                    <a:pt x="65" y="65"/>
                    <a:pt x="73" y="57"/>
                    <a:pt x="73" y="47"/>
                  </a:cubicBezTo>
                  <a:cubicBezTo>
                    <a:pt x="73" y="38"/>
                    <a:pt x="65" y="30"/>
                    <a:pt x="55" y="30"/>
                  </a:cubicBezTo>
                  <a:close/>
                  <a:moveTo>
                    <a:pt x="55" y="63"/>
                  </a:moveTo>
                  <a:cubicBezTo>
                    <a:pt x="46" y="63"/>
                    <a:pt x="39" y="56"/>
                    <a:pt x="39" y="47"/>
                  </a:cubicBezTo>
                  <a:cubicBezTo>
                    <a:pt x="39" y="39"/>
                    <a:pt x="46" y="32"/>
                    <a:pt x="55" y="32"/>
                  </a:cubicBezTo>
                  <a:cubicBezTo>
                    <a:pt x="64" y="32"/>
                    <a:pt x="71" y="39"/>
                    <a:pt x="71" y="47"/>
                  </a:cubicBezTo>
                  <a:cubicBezTo>
                    <a:pt x="71" y="56"/>
                    <a:pt x="64" y="63"/>
                    <a:pt x="55" y="63"/>
                  </a:cubicBezTo>
                  <a:close/>
                  <a:moveTo>
                    <a:pt x="43" y="17"/>
                  </a:moveTo>
                  <a:cubicBezTo>
                    <a:pt x="46" y="17"/>
                    <a:pt x="49" y="15"/>
                    <a:pt x="49" y="11"/>
                  </a:cubicBezTo>
                  <a:cubicBezTo>
                    <a:pt x="49" y="8"/>
                    <a:pt x="46" y="5"/>
                    <a:pt x="43" y="5"/>
                  </a:cubicBezTo>
                  <a:cubicBezTo>
                    <a:pt x="40" y="5"/>
                    <a:pt x="37" y="8"/>
                    <a:pt x="37" y="11"/>
                  </a:cubicBezTo>
                  <a:cubicBezTo>
                    <a:pt x="37" y="15"/>
                    <a:pt x="40" y="17"/>
                    <a:pt x="43" y="17"/>
                  </a:cubicBezTo>
                  <a:close/>
                  <a:moveTo>
                    <a:pt x="43" y="7"/>
                  </a:moveTo>
                  <a:cubicBezTo>
                    <a:pt x="45" y="7"/>
                    <a:pt x="47" y="9"/>
                    <a:pt x="47" y="11"/>
                  </a:cubicBezTo>
                  <a:cubicBezTo>
                    <a:pt x="47" y="14"/>
                    <a:pt x="45" y="15"/>
                    <a:pt x="43" y="15"/>
                  </a:cubicBezTo>
                  <a:cubicBezTo>
                    <a:pt x="41" y="15"/>
                    <a:pt x="39" y="14"/>
                    <a:pt x="39" y="11"/>
                  </a:cubicBezTo>
                  <a:cubicBezTo>
                    <a:pt x="39" y="9"/>
                    <a:pt x="41" y="7"/>
                    <a:pt x="43" y="7"/>
                  </a:cubicBezTo>
                  <a:close/>
                  <a:moveTo>
                    <a:pt x="66" y="40"/>
                  </a:moveTo>
                  <a:cubicBezTo>
                    <a:pt x="66" y="41"/>
                    <a:pt x="66" y="42"/>
                    <a:pt x="66" y="43"/>
                  </a:cubicBezTo>
                  <a:cubicBezTo>
                    <a:pt x="54" y="54"/>
                    <a:pt x="54" y="54"/>
                    <a:pt x="54" y="54"/>
                  </a:cubicBezTo>
                  <a:cubicBezTo>
                    <a:pt x="53" y="55"/>
                    <a:pt x="53" y="55"/>
                    <a:pt x="53" y="55"/>
                  </a:cubicBezTo>
                  <a:cubicBezTo>
                    <a:pt x="52" y="55"/>
                    <a:pt x="52" y="55"/>
                    <a:pt x="52" y="54"/>
                  </a:cubicBezTo>
                  <a:cubicBezTo>
                    <a:pt x="45" y="47"/>
                    <a:pt x="45" y="47"/>
                    <a:pt x="45" y="47"/>
                  </a:cubicBezTo>
                  <a:cubicBezTo>
                    <a:pt x="44" y="47"/>
                    <a:pt x="44" y="46"/>
                    <a:pt x="45" y="45"/>
                  </a:cubicBezTo>
                  <a:cubicBezTo>
                    <a:pt x="45" y="45"/>
                    <a:pt x="46" y="45"/>
                    <a:pt x="47" y="45"/>
                  </a:cubicBezTo>
                  <a:cubicBezTo>
                    <a:pt x="53" y="51"/>
                    <a:pt x="53" y="51"/>
                    <a:pt x="53" y="51"/>
                  </a:cubicBezTo>
                  <a:cubicBezTo>
                    <a:pt x="63" y="40"/>
                    <a:pt x="63" y="40"/>
                    <a:pt x="63" y="40"/>
                  </a:cubicBezTo>
                  <a:cubicBezTo>
                    <a:pt x="64" y="40"/>
                    <a:pt x="65" y="40"/>
                    <a:pt x="66" y="40"/>
                  </a:cubicBezTo>
                  <a:close/>
                  <a:moveTo>
                    <a:pt x="27" y="35"/>
                  </a:moveTo>
                  <a:cubicBezTo>
                    <a:pt x="27" y="29"/>
                    <a:pt x="23" y="25"/>
                    <a:pt x="18" y="25"/>
                  </a:cubicBezTo>
                  <a:cubicBezTo>
                    <a:pt x="12" y="25"/>
                    <a:pt x="8" y="29"/>
                    <a:pt x="8" y="35"/>
                  </a:cubicBezTo>
                  <a:cubicBezTo>
                    <a:pt x="8" y="40"/>
                    <a:pt x="12" y="44"/>
                    <a:pt x="18" y="44"/>
                  </a:cubicBezTo>
                  <a:cubicBezTo>
                    <a:pt x="23" y="44"/>
                    <a:pt x="27" y="40"/>
                    <a:pt x="27" y="35"/>
                  </a:cubicBezTo>
                  <a:close/>
                  <a:moveTo>
                    <a:pt x="18" y="42"/>
                  </a:moveTo>
                  <a:cubicBezTo>
                    <a:pt x="14" y="42"/>
                    <a:pt x="10" y="39"/>
                    <a:pt x="10" y="35"/>
                  </a:cubicBezTo>
                  <a:cubicBezTo>
                    <a:pt x="10" y="31"/>
                    <a:pt x="14" y="27"/>
                    <a:pt x="18" y="27"/>
                  </a:cubicBezTo>
                  <a:cubicBezTo>
                    <a:pt x="22" y="27"/>
                    <a:pt x="25" y="31"/>
                    <a:pt x="25" y="35"/>
                  </a:cubicBezTo>
                  <a:cubicBezTo>
                    <a:pt x="25" y="39"/>
                    <a:pt x="22" y="42"/>
                    <a:pt x="18" y="42"/>
                  </a:cubicBezTo>
                  <a:close/>
                  <a:moveTo>
                    <a:pt x="21" y="35"/>
                  </a:moveTo>
                  <a:cubicBezTo>
                    <a:pt x="21" y="37"/>
                    <a:pt x="20" y="38"/>
                    <a:pt x="18" y="38"/>
                  </a:cubicBezTo>
                  <a:cubicBezTo>
                    <a:pt x="16" y="38"/>
                    <a:pt x="14" y="37"/>
                    <a:pt x="14" y="35"/>
                  </a:cubicBezTo>
                  <a:cubicBezTo>
                    <a:pt x="14" y="33"/>
                    <a:pt x="16" y="31"/>
                    <a:pt x="18" y="31"/>
                  </a:cubicBezTo>
                  <a:cubicBezTo>
                    <a:pt x="20" y="31"/>
                    <a:pt x="21" y="33"/>
                    <a:pt x="21" y="35"/>
                  </a:cubicBezTo>
                  <a:close/>
                  <a:moveTo>
                    <a:pt x="56" y="13"/>
                  </a:moveTo>
                  <a:cubicBezTo>
                    <a:pt x="56" y="13"/>
                    <a:pt x="56" y="12"/>
                    <a:pt x="56" y="11"/>
                  </a:cubicBezTo>
                  <a:cubicBezTo>
                    <a:pt x="56" y="11"/>
                    <a:pt x="56" y="10"/>
                    <a:pt x="56" y="10"/>
                  </a:cubicBezTo>
                  <a:cubicBezTo>
                    <a:pt x="56" y="10"/>
                    <a:pt x="56" y="10"/>
                    <a:pt x="56" y="10"/>
                  </a:cubicBezTo>
                  <a:cubicBezTo>
                    <a:pt x="62" y="15"/>
                    <a:pt x="66" y="23"/>
                    <a:pt x="67" y="32"/>
                  </a:cubicBezTo>
                  <a:cubicBezTo>
                    <a:pt x="66" y="31"/>
                    <a:pt x="65" y="31"/>
                    <a:pt x="63" y="30"/>
                  </a:cubicBezTo>
                  <a:cubicBezTo>
                    <a:pt x="63" y="24"/>
                    <a:pt x="60" y="18"/>
                    <a:pt x="56" y="14"/>
                  </a:cubicBezTo>
                  <a:cubicBezTo>
                    <a:pt x="56" y="13"/>
                    <a:pt x="56" y="13"/>
                    <a:pt x="56" y="13"/>
                  </a:cubicBezTo>
                  <a:close/>
                  <a:moveTo>
                    <a:pt x="14" y="16"/>
                  </a:moveTo>
                  <a:cubicBezTo>
                    <a:pt x="13" y="16"/>
                    <a:pt x="12" y="16"/>
                    <a:pt x="11" y="17"/>
                  </a:cubicBezTo>
                  <a:cubicBezTo>
                    <a:pt x="16" y="9"/>
                    <a:pt x="24" y="4"/>
                    <a:pt x="34" y="3"/>
                  </a:cubicBezTo>
                  <a:cubicBezTo>
                    <a:pt x="33" y="4"/>
                    <a:pt x="32" y="4"/>
                    <a:pt x="32" y="5"/>
                  </a:cubicBezTo>
                  <a:cubicBezTo>
                    <a:pt x="32" y="6"/>
                    <a:pt x="32" y="6"/>
                    <a:pt x="31" y="6"/>
                  </a:cubicBezTo>
                  <a:cubicBezTo>
                    <a:pt x="25" y="7"/>
                    <a:pt x="19" y="11"/>
                    <a:pt x="16" y="16"/>
                  </a:cubicBezTo>
                  <a:cubicBezTo>
                    <a:pt x="15" y="16"/>
                    <a:pt x="15" y="16"/>
                    <a:pt x="15" y="16"/>
                  </a:cubicBezTo>
                  <a:lnTo>
                    <a:pt x="14" y="16"/>
                  </a:lnTo>
                  <a:close/>
                  <a:moveTo>
                    <a:pt x="40" y="59"/>
                  </a:moveTo>
                  <a:cubicBezTo>
                    <a:pt x="41" y="60"/>
                    <a:pt x="42" y="61"/>
                    <a:pt x="43" y="62"/>
                  </a:cubicBezTo>
                  <a:cubicBezTo>
                    <a:pt x="41" y="63"/>
                    <a:pt x="39" y="63"/>
                    <a:pt x="37" y="63"/>
                  </a:cubicBezTo>
                  <a:cubicBezTo>
                    <a:pt x="28" y="63"/>
                    <a:pt x="20" y="59"/>
                    <a:pt x="15" y="53"/>
                  </a:cubicBezTo>
                  <a:cubicBezTo>
                    <a:pt x="15" y="53"/>
                    <a:pt x="15" y="53"/>
                    <a:pt x="15" y="53"/>
                  </a:cubicBezTo>
                  <a:cubicBezTo>
                    <a:pt x="15" y="53"/>
                    <a:pt x="16" y="53"/>
                    <a:pt x="16" y="53"/>
                  </a:cubicBezTo>
                  <a:cubicBezTo>
                    <a:pt x="17" y="53"/>
                    <a:pt x="17" y="52"/>
                    <a:pt x="17" y="52"/>
                  </a:cubicBezTo>
                  <a:cubicBezTo>
                    <a:pt x="22" y="57"/>
                    <a:pt x="29" y="60"/>
                    <a:pt x="37" y="60"/>
                  </a:cubicBezTo>
                  <a:cubicBezTo>
                    <a:pt x="38" y="60"/>
                    <a:pt x="39" y="60"/>
                    <a:pt x="40" y="5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291" name="Freeform 31">
              <a:extLst>
                <a:ext uri="{FF2B5EF4-FFF2-40B4-BE49-F238E27FC236}">
                  <a16:creationId xmlns:a16="http://schemas.microsoft.com/office/drawing/2014/main" id="{0D5E2A12-4FA5-4B39-885B-450B5B782865}"/>
                </a:ext>
              </a:extLst>
            </p:cNvPr>
            <p:cNvSpPr>
              <a:spLocks noEditPoints="1"/>
            </p:cNvSpPr>
            <p:nvPr/>
          </p:nvSpPr>
          <p:spPr bwMode="auto">
            <a:xfrm>
              <a:off x="4653859" y="2556445"/>
              <a:ext cx="499717" cy="543488"/>
            </a:xfrm>
            <a:custGeom>
              <a:avLst/>
              <a:gdLst>
                <a:gd name="T0" fmla="*/ 42 w 58"/>
                <a:gd name="T1" fmla="*/ 4 h 63"/>
                <a:gd name="T2" fmla="*/ 41 w 58"/>
                <a:gd name="T3" fmla="*/ 10 h 63"/>
                <a:gd name="T4" fmla="*/ 17 w 58"/>
                <a:gd name="T5" fmla="*/ 47 h 63"/>
                <a:gd name="T6" fmla="*/ 15 w 58"/>
                <a:gd name="T7" fmla="*/ 54 h 63"/>
                <a:gd name="T8" fmla="*/ 19 w 58"/>
                <a:gd name="T9" fmla="*/ 47 h 63"/>
                <a:gd name="T10" fmla="*/ 49 w 58"/>
                <a:gd name="T11" fmla="*/ 19 h 63"/>
                <a:gd name="T12" fmla="*/ 53 w 58"/>
                <a:gd name="T13" fmla="*/ 14 h 63"/>
                <a:gd name="T14" fmla="*/ 48 w 58"/>
                <a:gd name="T15" fmla="*/ 19 h 63"/>
                <a:gd name="T16" fmla="*/ 4 w 58"/>
                <a:gd name="T17" fmla="*/ 43 h 63"/>
                <a:gd name="T18" fmla="*/ 11 w 58"/>
                <a:gd name="T19" fmla="*/ 41 h 63"/>
                <a:gd name="T20" fmla="*/ 57 w 58"/>
                <a:gd name="T21" fmla="*/ 28 h 63"/>
                <a:gd name="T22" fmla="*/ 51 w 58"/>
                <a:gd name="T23" fmla="*/ 30 h 63"/>
                <a:gd name="T24" fmla="*/ 57 w 58"/>
                <a:gd name="T25" fmla="*/ 28 h 63"/>
                <a:gd name="T26" fmla="*/ 1 w 58"/>
                <a:gd name="T27" fmla="*/ 28 h 63"/>
                <a:gd name="T28" fmla="*/ 7 w 58"/>
                <a:gd name="T29" fmla="*/ 30 h 63"/>
                <a:gd name="T30" fmla="*/ 48 w 58"/>
                <a:gd name="T31" fmla="*/ 39 h 63"/>
                <a:gd name="T32" fmla="*/ 54 w 58"/>
                <a:gd name="T33" fmla="*/ 44 h 63"/>
                <a:gd name="T34" fmla="*/ 49 w 58"/>
                <a:gd name="T35" fmla="*/ 39 h 63"/>
                <a:gd name="T36" fmla="*/ 5 w 58"/>
                <a:gd name="T37" fmla="*/ 16 h 63"/>
                <a:gd name="T38" fmla="*/ 11 w 58"/>
                <a:gd name="T39" fmla="*/ 18 h 63"/>
                <a:gd name="T40" fmla="*/ 41 w 58"/>
                <a:gd name="T41" fmla="*/ 47 h 63"/>
                <a:gd name="T42" fmla="*/ 42 w 58"/>
                <a:gd name="T43" fmla="*/ 54 h 63"/>
                <a:gd name="T44" fmla="*/ 44 w 58"/>
                <a:gd name="T45" fmla="*/ 53 h 63"/>
                <a:gd name="T46" fmla="*/ 18 w 58"/>
                <a:gd name="T47" fmla="*/ 11 h 63"/>
                <a:gd name="T48" fmla="*/ 16 w 58"/>
                <a:gd name="T49" fmla="*/ 4 h 63"/>
                <a:gd name="T50" fmla="*/ 17 w 58"/>
                <a:gd name="T51" fmla="*/ 10 h 63"/>
                <a:gd name="T52" fmla="*/ 30 w 58"/>
                <a:gd name="T53" fmla="*/ 1 h 63"/>
                <a:gd name="T54" fmla="*/ 28 w 58"/>
                <a:gd name="T55" fmla="*/ 7 h 63"/>
                <a:gd name="T56" fmla="*/ 40 w 58"/>
                <a:gd name="T57" fmla="*/ 41 h 63"/>
                <a:gd name="T58" fmla="*/ 37 w 58"/>
                <a:gd name="T59" fmla="*/ 51 h 63"/>
                <a:gd name="T60" fmla="*/ 38 w 58"/>
                <a:gd name="T61" fmla="*/ 55 h 63"/>
                <a:gd name="T62" fmla="*/ 35 w 58"/>
                <a:gd name="T63" fmla="*/ 60 h 63"/>
                <a:gd name="T64" fmla="*/ 28 w 58"/>
                <a:gd name="T65" fmla="*/ 63 h 63"/>
                <a:gd name="T66" fmla="*/ 21 w 58"/>
                <a:gd name="T67" fmla="*/ 58 h 63"/>
                <a:gd name="T68" fmla="*/ 22 w 58"/>
                <a:gd name="T69" fmla="*/ 53 h 63"/>
                <a:gd name="T70" fmla="*/ 21 w 58"/>
                <a:gd name="T71" fmla="*/ 49 h 63"/>
                <a:gd name="T72" fmla="*/ 13 w 58"/>
                <a:gd name="T73" fmla="*/ 29 h 63"/>
                <a:gd name="T74" fmla="*/ 33 w 58"/>
                <a:gd name="T75" fmla="*/ 61 h 63"/>
                <a:gd name="T76" fmla="*/ 25 w 58"/>
                <a:gd name="T77" fmla="*/ 61 h 63"/>
                <a:gd name="T78" fmla="*/ 33 w 58"/>
                <a:gd name="T79" fmla="*/ 61 h 63"/>
                <a:gd name="T80" fmla="*/ 23 w 58"/>
                <a:gd name="T81" fmla="*/ 58 h 63"/>
                <a:gd name="T82" fmla="*/ 31 w 58"/>
                <a:gd name="T83" fmla="*/ 58 h 63"/>
                <a:gd name="T84" fmla="*/ 34 w 58"/>
                <a:gd name="T85" fmla="*/ 57 h 63"/>
                <a:gd name="T86" fmla="*/ 23 w 58"/>
                <a:gd name="T87" fmla="*/ 55 h 63"/>
                <a:gd name="T88" fmla="*/ 36 w 58"/>
                <a:gd name="T89" fmla="*/ 55 h 63"/>
                <a:gd name="T90" fmla="*/ 25 w 58"/>
                <a:gd name="T91" fmla="*/ 52 h 63"/>
                <a:gd name="T92" fmla="*/ 34 w 58"/>
                <a:gd name="T93" fmla="*/ 52 h 63"/>
                <a:gd name="T94" fmla="*/ 34 w 58"/>
                <a:gd name="T95" fmla="*/ 50 h 63"/>
                <a:gd name="T96" fmla="*/ 25 w 58"/>
                <a:gd name="T97" fmla="*/ 49 h 63"/>
                <a:gd name="T98" fmla="*/ 34 w 58"/>
                <a:gd name="T99" fmla="*/ 50 h 63"/>
                <a:gd name="T100" fmla="*/ 15 w 58"/>
                <a:gd name="T101" fmla="*/ 29 h 63"/>
                <a:gd name="T102" fmla="*/ 25 w 58"/>
                <a:gd name="T103" fmla="*/ 47 h 63"/>
                <a:gd name="T104" fmla="*/ 24 w 58"/>
                <a:gd name="T105" fmla="*/ 31 h 63"/>
                <a:gd name="T106" fmla="*/ 31 w 58"/>
                <a:gd name="T107" fmla="*/ 47 h 63"/>
                <a:gd name="T108" fmla="*/ 35 w 58"/>
                <a:gd name="T109" fmla="*/ 32 h 63"/>
                <a:gd name="T110" fmla="*/ 35 w 58"/>
                <a:gd name="T111" fmla="*/ 47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58" h="63">
                  <a:moveTo>
                    <a:pt x="40" y="11"/>
                  </a:moveTo>
                  <a:cubicBezTo>
                    <a:pt x="39" y="10"/>
                    <a:pt x="39" y="10"/>
                    <a:pt x="39" y="9"/>
                  </a:cubicBezTo>
                  <a:cubicBezTo>
                    <a:pt x="42" y="4"/>
                    <a:pt x="42" y="4"/>
                    <a:pt x="42" y="4"/>
                  </a:cubicBezTo>
                  <a:cubicBezTo>
                    <a:pt x="43" y="4"/>
                    <a:pt x="43" y="3"/>
                    <a:pt x="44" y="4"/>
                  </a:cubicBezTo>
                  <a:cubicBezTo>
                    <a:pt x="44" y="4"/>
                    <a:pt x="44" y="5"/>
                    <a:pt x="44" y="5"/>
                  </a:cubicBezTo>
                  <a:cubicBezTo>
                    <a:pt x="41" y="10"/>
                    <a:pt x="41" y="10"/>
                    <a:pt x="41" y="10"/>
                  </a:cubicBezTo>
                  <a:cubicBezTo>
                    <a:pt x="41" y="10"/>
                    <a:pt x="41" y="11"/>
                    <a:pt x="40" y="11"/>
                  </a:cubicBezTo>
                  <a:cubicBezTo>
                    <a:pt x="40" y="11"/>
                    <a:pt x="40" y="11"/>
                    <a:pt x="40" y="11"/>
                  </a:cubicBezTo>
                  <a:close/>
                  <a:moveTo>
                    <a:pt x="17" y="47"/>
                  </a:moveTo>
                  <a:cubicBezTo>
                    <a:pt x="14" y="53"/>
                    <a:pt x="14" y="53"/>
                    <a:pt x="14" y="53"/>
                  </a:cubicBezTo>
                  <a:cubicBezTo>
                    <a:pt x="14" y="53"/>
                    <a:pt x="14" y="54"/>
                    <a:pt x="15" y="54"/>
                  </a:cubicBezTo>
                  <a:cubicBezTo>
                    <a:pt x="15" y="54"/>
                    <a:pt x="15" y="54"/>
                    <a:pt x="15" y="54"/>
                  </a:cubicBezTo>
                  <a:cubicBezTo>
                    <a:pt x="16" y="54"/>
                    <a:pt x="16" y="54"/>
                    <a:pt x="16" y="54"/>
                  </a:cubicBezTo>
                  <a:cubicBezTo>
                    <a:pt x="19" y="48"/>
                    <a:pt x="19" y="48"/>
                    <a:pt x="19" y="48"/>
                  </a:cubicBezTo>
                  <a:cubicBezTo>
                    <a:pt x="19" y="48"/>
                    <a:pt x="19" y="47"/>
                    <a:pt x="19" y="47"/>
                  </a:cubicBezTo>
                  <a:cubicBezTo>
                    <a:pt x="18" y="47"/>
                    <a:pt x="18" y="47"/>
                    <a:pt x="17" y="47"/>
                  </a:cubicBezTo>
                  <a:close/>
                  <a:moveTo>
                    <a:pt x="48" y="19"/>
                  </a:moveTo>
                  <a:cubicBezTo>
                    <a:pt x="49" y="19"/>
                    <a:pt x="49" y="19"/>
                    <a:pt x="49" y="19"/>
                  </a:cubicBezTo>
                  <a:cubicBezTo>
                    <a:pt x="54" y="16"/>
                    <a:pt x="54" y="16"/>
                    <a:pt x="54" y="16"/>
                  </a:cubicBezTo>
                  <a:cubicBezTo>
                    <a:pt x="55" y="15"/>
                    <a:pt x="55" y="15"/>
                    <a:pt x="54" y="14"/>
                  </a:cubicBezTo>
                  <a:cubicBezTo>
                    <a:pt x="54" y="14"/>
                    <a:pt x="54" y="14"/>
                    <a:pt x="53" y="14"/>
                  </a:cubicBezTo>
                  <a:cubicBezTo>
                    <a:pt x="48" y="17"/>
                    <a:pt x="48" y="17"/>
                    <a:pt x="48" y="17"/>
                  </a:cubicBezTo>
                  <a:cubicBezTo>
                    <a:pt x="47" y="17"/>
                    <a:pt x="47" y="18"/>
                    <a:pt x="48" y="18"/>
                  </a:cubicBezTo>
                  <a:cubicBezTo>
                    <a:pt x="48" y="19"/>
                    <a:pt x="48" y="19"/>
                    <a:pt x="48" y="19"/>
                  </a:cubicBezTo>
                  <a:close/>
                  <a:moveTo>
                    <a:pt x="10" y="39"/>
                  </a:moveTo>
                  <a:cubicBezTo>
                    <a:pt x="5" y="42"/>
                    <a:pt x="5" y="42"/>
                    <a:pt x="5" y="42"/>
                  </a:cubicBezTo>
                  <a:cubicBezTo>
                    <a:pt x="4" y="42"/>
                    <a:pt x="4" y="43"/>
                    <a:pt x="4" y="43"/>
                  </a:cubicBezTo>
                  <a:cubicBezTo>
                    <a:pt x="4" y="44"/>
                    <a:pt x="5" y="44"/>
                    <a:pt x="5" y="44"/>
                  </a:cubicBezTo>
                  <a:cubicBezTo>
                    <a:pt x="5" y="44"/>
                    <a:pt x="5" y="44"/>
                    <a:pt x="6" y="44"/>
                  </a:cubicBezTo>
                  <a:cubicBezTo>
                    <a:pt x="11" y="41"/>
                    <a:pt x="11" y="41"/>
                    <a:pt x="11" y="41"/>
                  </a:cubicBezTo>
                  <a:cubicBezTo>
                    <a:pt x="11" y="40"/>
                    <a:pt x="11" y="40"/>
                    <a:pt x="11" y="39"/>
                  </a:cubicBezTo>
                  <a:cubicBezTo>
                    <a:pt x="11" y="39"/>
                    <a:pt x="10" y="39"/>
                    <a:pt x="10" y="39"/>
                  </a:cubicBezTo>
                  <a:close/>
                  <a:moveTo>
                    <a:pt x="57" y="28"/>
                  </a:moveTo>
                  <a:cubicBezTo>
                    <a:pt x="51" y="28"/>
                    <a:pt x="51" y="28"/>
                    <a:pt x="51" y="28"/>
                  </a:cubicBezTo>
                  <a:cubicBezTo>
                    <a:pt x="51" y="28"/>
                    <a:pt x="50" y="28"/>
                    <a:pt x="50" y="29"/>
                  </a:cubicBezTo>
                  <a:cubicBezTo>
                    <a:pt x="50" y="29"/>
                    <a:pt x="51" y="30"/>
                    <a:pt x="51" y="30"/>
                  </a:cubicBezTo>
                  <a:cubicBezTo>
                    <a:pt x="57" y="30"/>
                    <a:pt x="57" y="30"/>
                    <a:pt x="57" y="30"/>
                  </a:cubicBezTo>
                  <a:cubicBezTo>
                    <a:pt x="58" y="30"/>
                    <a:pt x="58" y="29"/>
                    <a:pt x="58" y="29"/>
                  </a:cubicBezTo>
                  <a:cubicBezTo>
                    <a:pt x="58" y="28"/>
                    <a:pt x="58" y="28"/>
                    <a:pt x="57" y="28"/>
                  </a:cubicBezTo>
                  <a:close/>
                  <a:moveTo>
                    <a:pt x="8" y="29"/>
                  </a:moveTo>
                  <a:cubicBezTo>
                    <a:pt x="8" y="28"/>
                    <a:pt x="8" y="28"/>
                    <a:pt x="7" y="28"/>
                  </a:cubicBezTo>
                  <a:cubicBezTo>
                    <a:pt x="1" y="28"/>
                    <a:pt x="1" y="28"/>
                    <a:pt x="1" y="28"/>
                  </a:cubicBezTo>
                  <a:cubicBezTo>
                    <a:pt x="1" y="28"/>
                    <a:pt x="0" y="28"/>
                    <a:pt x="0" y="29"/>
                  </a:cubicBezTo>
                  <a:cubicBezTo>
                    <a:pt x="0" y="29"/>
                    <a:pt x="1" y="30"/>
                    <a:pt x="1" y="30"/>
                  </a:cubicBezTo>
                  <a:cubicBezTo>
                    <a:pt x="7" y="30"/>
                    <a:pt x="7" y="30"/>
                    <a:pt x="7" y="30"/>
                  </a:cubicBezTo>
                  <a:cubicBezTo>
                    <a:pt x="8" y="30"/>
                    <a:pt x="8" y="29"/>
                    <a:pt x="8" y="29"/>
                  </a:cubicBezTo>
                  <a:close/>
                  <a:moveTo>
                    <a:pt x="49" y="39"/>
                  </a:moveTo>
                  <a:cubicBezTo>
                    <a:pt x="48" y="39"/>
                    <a:pt x="48" y="39"/>
                    <a:pt x="48" y="39"/>
                  </a:cubicBezTo>
                  <a:cubicBezTo>
                    <a:pt x="47" y="40"/>
                    <a:pt x="47" y="40"/>
                    <a:pt x="48" y="41"/>
                  </a:cubicBezTo>
                  <a:cubicBezTo>
                    <a:pt x="53" y="44"/>
                    <a:pt x="53" y="44"/>
                    <a:pt x="53" y="44"/>
                  </a:cubicBezTo>
                  <a:cubicBezTo>
                    <a:pt x="53" y="44"/>
                    <a:pt x="53" y="44"/>
                    <a:pt x="54" y="44"/>
                  </a:cubicBezTo>
                  <a:cubicBezTo>
                    <a:pt x="54" y="44"/>
                    <a:pt x="54" y="44"/>
                    <a:pt x="54" y="43"/>
                  </a:cubicBezTo>
                  <a:cubicBezTo>
                    <a:pt x="55" y="43"/>
                    <a:pt x="55" y="42"/>
                    <a:pt x="54" y="42"/>
                  </a:cubicBezTo>
                  <a:lnTo>
                    <a:pt x="49" y="39"/>
                  </a:lnTo>
                  <a:close/>
                  <a:moveTo>
                    <a:pt x="6" y="14"/>
                  </a:moveTo>
                  <a:cubicBezTo>
                    <a:pt x="5" y="14"/>
                    <a:pt x="4" y="14"/>
                    <a:pt x="4" y="14"/>
                  </a:cubicBezTo>
                  <a:cubicBezTo>
                    <a:pt x="4" y="15"/>
                    <a:pt x="4" y="15"/>
                    <a:pt x="5" y="16"/>
                  </a:cubicBezTo>
                  <a:cubicBezTo>
                    <a:pt x="10" y="19"/>
                    <a:pt x="10" y="19"/>
                    <a:pt x="10" y="19"/>
                  </a:cubicBezTo>
                  <a:cubicBezTo>
                    <a:pt x="10" y="19"/>
                    <a:pt x="10" y="19"/>
                    <a:pt x="10" y="19"/>
                  </a:cubicBezTo>
                  <a:cubicBezTo>
                    <a:pt x="11" y="19"/>
                    <a:pt x="11" y="19"/>
                    <a:pt x="11" y="18"/>
                  </a:cubicBezTo>
                  <a:cubicBezTo>
                    <a:pt x="11" y="18"/>
                    <a:pt x="11" y="17"/>
                    <a:pt x="11" y="17"/>
                  </a:cubicBezTo>
                  <a:lnTo>
                    <a:pt x="6" y="14"/>
                  </a:lnTo>
                  <a:close/>
                  <a:moveTo>
                    <a:pt x="41" y="47"/>
                  </a:moveTo>
                  <a:cubicBezTo>
                    <a:pt x="41" y="47"/>
                    <a:pt x="40" y="47"/>
                    <a:pt x="40" y="47"/>
                  </a:cubicBezTo>
                  <a:cubicBezTo>
                    <a:pt x="39" y="47"/>
                    <a:pt x="39" y="48"/>
                    <a:pt x="39" y="48"/>
                  </a:cubicBezTo>
                  <a:cubicBezTo>
                    <a:pt x="42" y="54"/>
                    <a:pt x="42" y="54"/>
                    <a:pt x="42" y="54"/>
                  </a:cubicBezTo>
                  <a:cubicBezTo>
                    <a:pt x="43" y="54"/>
                    <a:pt x="43" y="54"/>
                    <a:pt x="43" y="54"/>
                  </a:cubicBezTo>
                  <a:cubicBezTo>
                    <a:pt x="43" y="54"/>
                    <a:pt x="44" y="54"/>
                    <a:pt x="44" y="54"/>
                  </a:cubicBezTo>
                  <a:cubicBezTo>
                    <a:pt x="44" y="54"/>
                    <a:pt x="44" y="53"/>
                    <a:pt x="44" y="53"/>
                  </a:cubicBezTo>
                  <a:lnTo>
                    <a:pt x="41" y="47"/>
                  </a:lnTo>
                  <a:close/>
                  <a:moveTo>
                    <a:pt x="17" y="10"/>
                  </a:moveTo>
                  <a:cubicBezTo>
                    <a:pt x="18" y="10"/>
                    <a:pt x="18" y="11"/>
                    <a:pt x="18" y="11"/>
                  </a:cubicBezTo>
                  <a:cubicBezTo>
                    <a:pt x="18" y="11"/>
                    <a:pt x="19" y="11"/>
                    <a:pt x="19" y="11"/>
                  </a:cubicBezTo>
                  <a:cubicBezTo>
                    <a:pt x="19" y="10"/>
                    <a:pt x="19" y="10"/>
                    <a:pt x="19" y="9"/>
                  </a:cubicBezTo>
                  <a:cubicBezTo>
                    <a:pt x="16" y="4"/>
                    <a:pt x="16" y="4"/>
                    <a:pt x="16" y="4"/>
                  </a:cubicBezTo>
                  <a:cubicBezTo>
                    <a:pt x="16" y="4"/>
                    <a:pt x="15" y="3"/>
                    <a:pt x="15" y="4"/>
                  </a:cubicBezTo>
                  <a:cubicBezTo>
                    <a:pt x="14" y="4"/>
                    <a:pt x="14" y="5"/>
                    <a:pt x="14" y="5"/>
                  </a:cubicBezTo>
                  <a:lnTo>
                    <a:pt x="17" y="10"/>
                  </a:lnTo>
                  <a:close/>
                  <a:moveTo>
                    <a:pt x="29" y="8"/>
                  </a:moveTo>
                  <a:cubicBezTo>
                    <a:pt x="30" y="8"/>
                    <a:pt x="30" y="7"/>
                    <a:pt x="30" y="7"/>
                  </a:cubicBezTo>
                  <a:cubicBezTo>
                    <a:pt x="30" y="1"/>
                    <a:pt x="30" y="1"/>
                    <a:pt x="30" y="1"/>
                  </a:cubicBezTo>
                  <a:cubicBezTo>
                    <a:pt x="30" y="0"/>
                    <a:pt x="30" y="0"/>
                    <a:pt x="29" y="0"/>
                  </a:cubicBezTo>
                  <a:cubicBezTo>
                    <a:pt x="29" y="0"/>
                    <a:pt x="28" y="0"/>
                    <a:pt x="28" y="1"/>
                  </a:cubicBezTo>
                  <a:cubicBezTo>
                    <a:pt x="28" y="7"/>
                    <a:pt x="28" y="7"/>
                    <a:pt x="28" y="7"/>
                  </a:cubicBezTo>
                  <a:cubicBezTo>
                    <a:pt x="28" y="7"/>
                    <a:pt x="29" y="8"/>
                    <a:pt x="29" y="8"/>
                  </a:cubicBezTo>
                  <a:close/>
                  <a:moveTo>
                    <a:pt x="45" y="29"/>
                  </a:moveTo>
                  <a:cubicBezTo>
                    <a:pt x="45" y="33"/>
                    <a:pt x="44" y="38"/>
                    <a:pt x="40" y="41"/>
                  </a:cubicBezTo>
                  <a:cubicBezTo>
                    <a:pt x="38" y="43"/>
                    <a:pt x="37" y="46"/>
                    <a:pt x="37" y="47"/>
                  </a:cubicBezTo>
                  <a:cubicBezTo>
                    <a:pt x="38" y="48"/>
                    <a:pt x="38" y="48"/>
                    <a:pt x="38" y="49"/>
                  </a:cubicBezTo>
                  <a:cubicBezTo>
                    <a:pt x="38" y="50"/>
                    <a:pt x="38" y="50"/>
                    <a:pt x="37" y="51"/>
                  </a:cubicBezTo>
                  <a:cubicBezTo>
                    <a:pt x="38" y="51"/>
                    <a:pt x="38" y="51"/>
                    <a:pt x="38" y="52"/>
                  </a:cubicBezTo>
                  <a:cubicBezTo>
                    <a:pt x="38" y="53"/>
                    <a:pt x="38" y="53"/>
                    <a:pt x="37" y="53"/>
                  </a:cubicBezTo>
                  <a:cubicBezTo>
                    <a:pt x="38" y="54"/>
                    <a:pt x="38" y="54"/>
                    <a:pt x="38" y="55"/>
                  </a:cubicBezTo>
                  <a:cubicBezTo>
                    <a:pt x="38" y="56"/>
                    <a:pt x="38" y="56"/>
                    <a:pt x="37" y="56"/>
                  </a:cubicBezTo>
                  <a:cubicBezTo>
                    <a:pt x="38" y="57"/>
                    <a:pt x="38" y="57"/>
                    <a:pt x="38" y="58"/>
                  </a:cubicBezTo>
                  <a:cubicBezTo>
                    <a:pt x="38" y="59"/>
                    <a:pt x="37" y="60"/>
                    <a:pt x="35" y="60"/>
                  </a:cubicBezTo>
                  <a:cubicBezTo>
                    <a:pt x="35" y="60"/>
                    <a:pt x="35" y="61"/>
                    <a:pt x="35" y="61"/>
                  </a:cubicBezTo>
                  <a:cubicBezTo>
                    <a:pt x="35" y="63"/>
                    <a:pt x="33" y="63"/>
                    <a:pt x="31" y="63"/>
                  </a:cubicBezTo>
                  <a:cubicBezTo>
                    <a:pt x="28" y="63"/>
                    <a:pt x="28" y="63"/>
                    <a:pt x="28" y="63"/>
                  </a:cubicBezTo>
                  <a:cubicBezTo>
                    <a:pt x="26" y="63"/>
                    <a:pt x="23" y="63"/>
                    <a:pt x="23" y="61"/>
                  </a:cubicBezTo>
                  <a:cubicBezTo>
                    <a:pt x="23" y="61"/>
                    <a:pt x="23" y="60"/>
                    <a:pt x="23" y="60"/>
                  </a:cubicBezTo>
                  <a:cubicBezTo>
                    <a:pt x="22" y="60"/>
                    <a:pt x="21" y="59"/>
                    <a:pt x="21" y="58"/>
                  </a:cubicBezTo>
                  <a:cubicBezTo>
                    <a:pt x="21" y="57"/>
                    <a:pt x="21" y="57"/>
                    <a:pt x="22" y="56"/>
                  </a:cubicBezTo>
                  <a:cubicBezTo>
                    <a:pt x="21" y="56"/>
                    <a:pt x="21" y="56"/>
                    <a:pt x="21" y="55"/>
                  </a:cubicBezTo>
                  <a:cubicBezTo>
                    <a:pt x="21" y="54"/>
                    <a:pt x="21" y="54"/>
                    <a:pt x="22" y="53"/>
                  </a:cubicBezTo>
                  <a:cubicBezTo>
                    <a:pt x="21" y="53"/>
                    <a:pt x="21" y="53"/>
                    <a:pt x="21" y="52"/>
                  </a:cubicBezTo>
                  <a:cubicBezTo>
                    <a:pt x="21" y="51"/>
                    <a:pt x="21" y="51"/>
                    <a:pt x="22" y="51"/>
                  </a:cubicBezTo>
                  <a:cubicBezTo>
                    <a:pt x="21" y="50"/>
                    <a:pt x="21" y="50"/>
                    <a:pt x="21" y="49"/>
                  </a:cubicBezTo>
                  <a:cubicBezTo>
                    <a:pt x="21" y="48"/>
                    <a:pt x="21" y="48"/>
                    <a:pt x="22" y="47"/>
                  </a:cubicBezTo>
                  <a:cubicBezTo>
                    <a:pt x="22" y="46"/>
                    <a:pt x="21" y="43"/>
                    <a:pt x="18" y="41"/>
                  </a:cubicBezTo>
                  <a:cubicBezTo>
                    <a:pt x="15" y="38"/>
                    <a:pt x="13" y="33"/>
                    <a:pt x="13" y="29"/>
                  </a:cubicBezTo>
                  <a:cubicBezTo>
                    <a:pt x="13" y="20"/>
                    <a:pt x="20" y="13"/>
                    <a:pt x="29" y="13"/>
                  </a:cubicBezTo>
                  <a:cubicBezTo>
                    <a:pt x="38" y="13"/>
                    <a:pt x="45" y="20"/>
                    <a:pt x="45" y="29"/>
                  </a:cubicBezTo>
                  <a:close/>
                  <a:moveTo>
                    <a:pt x="33" y="61"/>
                  </a:moveTo>
                  <a:cubicBezTo>
                    <a:pt x="33" y="61"/>
                    <a:pt x="32" y="60"/>
                    <a:pt x="31" y="60"/>
                  </a:cubicBezTo>
                  <a:cubicBezTo>
                    <a:pt x="28" y="60"/>
                    <a:pt x="28" y="60"/>
                    <a:pt x="28" y="60"/>
                  </a:cubicBezTo>
                  <a:cubicBezTo>
                    <a:pt x="26" y="60"/>
                    <a:pt x="26" y="61"/>
                    <a:pt x="25" y="61"/>
                  </a:cubicBezTo>
                  <a:cubicBezTo>
                    <a:pt x="26" y="61"/>
                    <a:pt x="26" y="61"/>
                    <a:pt x="28" y="61"/>
                  </a:cubicBezTo>
                  <a:cubicBezTo>
                    <a:pt x="31" y="61"/>
                    <a:pt x="31" y="61"/>
                    <a:pt x="31" y="61"/>
                  </a:cubicBezTo>
                  <a:cubicBezTo>
                    <a:pt x="32" y="61"/>
                    <a:pt x="33" y="61"/>
                    <a:pt x="33" y="61"/>
                  </a:cubicBezTo>
                  <a:close/>
                  <a:moveTo>
                    <a:pt x="34" y="57"/>
                  </a:moveTo>
                  <a:cubicBezTo>
                    <a:pt x="25" y="57"/>
                    <a:pt x="25" y="57"/>
                    <a:pt x="25" y="57"/>
                  </a:cubicBezTo>
                  <a:cubicBezTo>
                    <a:pt x="24" y="57"/>
                    <a:pt x="23" y="58"/>
                    <a:pt x="23" y="58"/>
                  </a:cubicBezTo>
                  <a:cubicBezTo>
                    <a:pt x="23" y="58"/>
                    <a:pt x="24" y="58"/>
                    <a:pt x="25" y="58"/>
                  </a:cubicBezTo>
                  <a:cubicBezTo>
                    <a:pt x="28" y="58"/>
                    <a:pt x="28" y="58"/>
                    <a:pt x="28" y="58"/>
                  </a:cubicBezTo>
                  <a:cubicBezTo>
                    <a:pt x="31" y="58"/>
                    <a:pt x="31" y="58"/>
                    <a:pt x="31" y="58"/>
                  </a:cubicBezTo>
                  <a:cubicBezTo>
                    <a:pt x="34" y="58"/>
                    <a:pt x="34" y="58"/>
                    <a:pt x="34" y="58"/>
                  </a:cubicBezTo>
                  <a:cubicBezTo>
                    <a:pt x="35" y="58"/>
                    <a:pt x="35" y="58"/>
                    <a:pt x="36" y="58"/>
                  </a:cubicBezTo>
                  <a:cubicBezTo>
                    <a:pt x="35" y="58"/>
                    <a:pt x="35" y="57"/>
                    <a:pt x="34" y="57"/>
                  </a:cubicBezTo>
                  <a:close/>
                  <a:moveTo>
                    <a:pt x="34" y="54"/>
                  </a:moveTo>
                  <a:cubicBezTo>
                    <a:pt x="25" y="54"/>
                    <a:pt x="25" y="54"/>
                    <a:pt x="25" y="54"/>
                  </a:cubicBezTo>
                  <a:cubicBezTo>
                    <a:pt x="24" y="54"/>
                    <a:pt x="23" y="55"/>
                    <a:pt x="23" y="55"/>
                  </a:cubicBezTo>
                  <a:cubicBezTo>
                    <a:pt x="23" y="55"/>
                    <a:pt x="24" y="55"/>
                    <a:pt x="25" y="55"/>
                  </a:cubicBezTo>
                  <a:cubicBezTo>
                    <a:pt x="34" y="55"/>
                    <a:pt x="34" y="55"/>
                    <a:pt x="34" y="55"/>
                  </a:cubicBezTo>
                  <a:cubicBezTo>
                    <a:pt x="35" y="55"/>
                    <a:pt x="35" y="55"/>
                    <a:pt x="36" y="55"/>
                  </a:cubicBezTo>
                  <a:cubicBezTo>
                    <a:pt x="35" y="55"/>
                    <a:pt x="35" y="54"/>
                    <a:pt x="34" y="54"/>
                  </a:cubicBezTo>
                  <a:close/>
                  <a:moveTo>
                    <a:pt x="34" y="52"/>
                  </a:moveTo>
                  <a:cubicBezTo>
                    <a:pt x="25" y="52"/>
                    <a:pt x="25" y="52"/>
                    <a:pt x="25" y="52"/>
                  </a:cubicBezTo>
                  <a:cubicBezTo>
                    <a:pt x="24" y="52"/>
                    <a:pt x="23" y="52"/>
                    <a:pt x="23" y="52"/>
                  </a:cubicBezTo>
                  <a:cubicBezTo>
                    <a:pt x="23" y="52"/>
                    <a:pt x="24" y="52"/>
                    <a:pt x="25" y="52"/>
                  </a:cubicBezTo>
                  <a:cubicBezTo>
                    <a:pt x="34" y="52"/>
                    <a:pt x="34" y="52"/>
                    <a:pt x="34" y="52"/>
                  </a:cubicBezTo>
                  <a:cubicBezTo>
                    <a:pt x="35" y="52"/>
                    <a:pt x="35" y="52"/>
                    <a:pt x="36" y="52"/>
                  </a:cubicBezTo>
                  <a:cubicBezTo>
                    <a:pt x="35" y="52"/>
                    <a:pt x="35" y="52"/>
                    <a:pt x="34" y="52"/>
                  </a:cubicBezTo>
                  <a:close/>
                  <a:moveTo>
                    <a:pt x="34" y="50"/>
                  </a:moveTo>
                  <a:cubicBezTo>
                    <a:pt x="35" y="50"/>
                    <a:pt x="35" y="49"/>
                    <a:pt x="36" y="49"/>
                  </a:cubicBezTo>
                  <a:cubicBezTo>
                    <a:pt x="35" y="49"/>
                    <a:pt x="35" y="49"/>
                    <a:pt x="34" y="49"/>
                  </a:cubicBezTo>
                  <a:cubicBezTo>
                    <a:pt x="25" y="49"/>
                    <a:pt x="25" y="49"/>
                    <a:pt x="25" y="49"/>
                  </a:cubicBezTo>
                  <a:cubicBezTo>
                    <a:pt x="24" y="49"/>
                    <a:pt x="23" y="49"/>
                    <a:pt x="23" y="49"/>
                  </a:cubicBezTo>
                  <a:cubicBezTo>
                    <a:pt x="23" y="49"/>
                    <a:pt x="24" y="50"/>
                    <a:pt x="25" y="50"/>
                  </a:cubicBezTo>
                  <a:lnTo>
                    <a:pt x="34" y="50"/>
                  </a:lnTo>
                  <a:close/>
                  <a:moveTo>
                    <a:pt x="43" y="29"/>
                  </a:moveTo>
                  <a:cubicBezTo>
                    <a:pt x="43" y="21"/>
                    <a:pt x="37" y="15"/>
                    <a:pt x="29" y="15"/>
                  </a:cubicBezTo>
                  <a:cubicBezTo>
                    <a:pt x="22" y="15"/>
                    <a:pt x="15" y="21"/>
                    <a:pt x="15" y="29"/>
                  </a:cubicBezTo>
                  <a:cubicBezTo>
                    <a:pt x="15" y="33"/>
                    <a:pt x="17" y="36"/>
                    <a:pt x="20" y="39"/>
                  </a:cubicBezTo>
                  <a:cubicBezTo>
                    <a:pt x="22" y="42"/>
                    <a:pt x="23" y="44"/>
                    <a:pt x="24" y="47"/>
                  </a:cubicBezTo>
                  <a:cubicBezTo>
                    <a:pt x="25" y="47"/>
                    <a:pt x="25" y="47"/>
                    <a:pt x="25" y="47"/>
                  </a:cubicBezTo>
                  <a:cubicBezTo>
                    <a:pt x="26" y="47"/>
                    <a:pt x="26" y="47"/>
                    <a:pt x="26" y="47"/>
                  </a:cubicBezTo>
                  <a:cubicBezTo>
                    <a:pt x="23" y="32"/>
                    <a:pt x="23" y="32"/>
                    <a:pt x="23" y="32"/>
                  </a:cubicBezTo>
                  <a:cubicBezTo>
                    <a:pt x="23" y="32"/>
                    <a:pt x="24" y="31"/>
                    <a:pt x="24" y="31"/>
                  </a:cubicBezTo>
                  <a:cubicBezTo>
                    <a:pt x="25" y="31"/>
                    <a:pt x="25" y="31"/>
                    <a:pt x="25" y="32"/>
                  </a:cubicBezTo>
                  <a:cubicBezTo>
                    <a:pt x="28" y="47"/>
                    <a:pt x="28" y="47"/>
                    <a:pt x="28" y="47"/>
                  </a:cubicBezTo>
                  <a:cubicBezTo>
                    <a:pt x="31" y="47"/>
                    <a:pt x="31" y="47"/>
                    <a:pt x="31" y="47"/>
                  </a:cubicBezTo>
                  <a:cubicBezTo>
                    <a:pt x="33" y="32"/>
                    <a:pt x="33" y="32"/>
                    <a:pt x="33" y="32"/>
                  </a:cubicBezTo>
                  <a:cubicBezTo>
                    <a:pt x="33" y="31"/>
                    <a:pt x="34" y="31"/>
                    <a:pt x="35" y="31"/>
                  </a:cubicBezTo>
                  <a:cubicBezTo>
                    <a:pt x="35" y="31"/>
                    <a:pt x="35" y="32"/>
                    <a:pt x="35" y="32"/>
                  </a:cubicBezTo>
                  <a:cubicBezTo>
                    <a:pt x="33" y="47"/>
                    <a:pt x="33" y="47"/>
                    <a:pt x="33" y="47"/>
                  </a:cubicBezTo>
                  <a:cubicBezTo>
                    <a:pt x="34" y="47"/>
                    <a:pt x="34" y="47"/>
                    <a:pt x="34" y="47"/>
                  </a:cubicBezTo>
                  <a:cubicBezTo>
                    <a:pt x="35" y="47"/>
                    <a:pt x="35" y="47"/>
                    <a:pt x="35" y="47"/>
                  </a:cubicBezTo>
                  <a:cubicBezTo>
                    <a:pt x="35" y="44"/>
                    <a:pt x="37" y="42"/>
                    <a:pt x="39" y="39"/>
                  </a:cubicBezTo>
                  <a:cubicBezTo>
                    <a:pt x="42" y="36"/>
                    <a:pt x="43" y="33"/>
                    <a:pt x="43"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292" name="Freeform 14">
              <a:extLst>
                <a:ext uri="{FF2B5EF4-FFF2-40B4-BE49-F238E27FC236}">
                  <a16:creationId xmlns:a16="http://schemas.microsoft.com/office/drawing/2014/main" id="{C93EBD56-5E03-4B90-B082-CCC853CEB7C9}"/>
                </a:ext>
              </a:extLst>
            </p:cNvPr>
            <p:cNvSpPr>
              <a:spLocks noEditPoints="1"/>
            </p:cNvSpPr>
            <p:nvPr/>
          </p:nvSpPr>
          <p:spPr bwMode="auto">
            <a:xfrm>
              <a:off x="6615234" y="3401580"/>
              <a:ext cx="323634" cy="377574"/>
            </a:xfrm>
            <a:custGeom>
              <a:avLst/>
              <a:gdLst>
                <a:gd name="T0" fmla="*/ 36 w 56"/>
                <a:gd name="T1" fmla="*/ 14 h 65"/>
                <a:gd name="T2" fmla="*/ 43 w 56"/>
                <a:gd name="T3" fmla="*/ 2 h 65"/>
                <a:gd name="T4" fmla="*/ 41 w 56"/>
                <a:gd name="T5" fmla="*/ 0 h 65"/>
                <a:gd name="T6" fmla="*/ 13 w 56"/>
                <a:gd name="T7" fmla="*/ 1 h 65"/>
                <a:gd name="T8" fmla="*/ 20 w 56"/>
                <a:gd name="T9" fmla="*/ 14 h 65"/>
                <a:gd name="T10" fmla="*/ 0 w 56"/>
                <a:gd name="T11" fmla="*/ 37 h 65"/>
                <a:gd name="T12" fmla="*/ 7 w 56"/>
                <a:gd name="T13" fmla="*/ 65 h 65"/>
                <a:gd name="T14" fmla="*/ 56 w 56"/>
                <a:gd name="T15" fmla="*/ 58 h 65"/>
                <a:gd name="T16" fmla="*/ 36 w 56"/>
                <a:gd name="T17" fmla="*/ 15 h 65"/>
                <a:gd name="T18" fmla="*/ 23 w 56"/>
                <a:gd name="T19" fmla="*/ 4 h 65"/>
                <a:gd name="T20" fmla="*/ 21 w 56"/>
                <a:gd name="T21" fmla="*/ 5 h 65"/>
                <a:gd name="T22" fmla="*/ 22 w 56"/>
                <a:gd name="T23" fmla="*/ 13 h 65"/>
                <a:gd name="T24" fmla="*/ 39 w 56"/>
                <a:gd name="T25" fmla="*/ 3 h 65"/>
                <a:gd name="T26" fmla="*/ 26 w 56"/>
                <a:gd name="T27" fmla="*/ 13 h 65"/>
                <a:gd name="T28" fmla="*/ 33 w 56"/>
                <a:gd name="T29" fmla="*/ 15 h 65"/>
                <a:gd name="T30" fmla="*/ 23 w 56"/>
                <a:gd name="T31" fmla="*/ 16 h 65"/>
                <a:gd name="T32" fmla="*/ 53 w 56"/>
                <a:gd name="T33" fmla="*/ 58 h 65"/>
                <a:gd name="T34" fmla="*/ 7 w 56"/>
                <a:gd name="T35" fmla="*/ 62 h 65"/>
                <a:gd name="T36" fmla="*/ 3 w 56"/>
                <a:gd name="T37" fmla="*/ 37 h 65"/>
                <a:gd name="T38" fmla="*/ 34 w 56"/>
                <a:gd name="T39" fmla="*/ 18 h 65"/>
                <a:gd name="T40" fmla="*/ 53 w 56"/>
                <a:gd name="T41" fmla="*/ 58 h 65"/>
                <a:gd name="T42" fmla="*/ 8 w 56"/>
                <a:gd name="T43" fmla="*/ 54 h 65"/>
                <a:gd name="T44" fmla="*/ 12 w 56"/>
                <a:gd name="T45" fmla="*/ 58 h 65"/>
                <a:gd name="T46" fmla="*/ 6 w 56"/>
                <a:gd name="T47" fmla="*/ 54 h 65"/>
                <a:gd name="T48" fmla="*/ 23 w 56"/>
                <a:gd name="T49" fmla="*/ 21 h 65"/>
                <a:gd name="T50" fmla="*/ 23 w 56"/>
                <a:gd name="T51" fmla="*/ 23 h 65"/>
                <a:gd name="T52" fmla="*/ 28 w 56"/>
                <a:gd name="T53" fmla="*/ 28 h 65"/>
                <a:gd name="T54" fmla="*/ 28 w 56"/>
                <a:gd name="T55" fmla="*/ 53 h 65"/>
                <a:gd name="T56" fmla="*/ 28 w 56"/>
                <a:gd name="T57" fmla="*/ 28 h 65"/>
                <a:gd name="T58" fmla="*/ 17 w 56"/>
                <a:gd name="T59" fmla="*/ 41 h 65"/>
                <a:gd name="T60" fmla="*/ 38 w 56"/>
                <a:gd name="T61" fmla="*/ 41 h 65"/>
                <a:gd name="T62" fmla="*/ 26 w 56"/>
                <a:gd name="T63" fmla="*/ 37 h 65"/>
                <a:gd name="T64" fmla="*/ 32 w 56"/>
                <a:gd name="T65" fmla="*/ 44 h 65"/>
                <a:gd name="T66" fmla="*/ 29 w 56"/>
                <a:gd name="T67" fmla="*/ 49 h 65"/>
                <a:gd name="T68" fmla="*/ 27 w 56"/>
                <a:gd name="T69" fmla="*/ 49 h 65"/>
                <a:gd name="T70" fmla="*/ 24 w 56"/>
                <a:gd name="T71" fmla="*/ 44 h 65"/>
                <a:gd name="T72" fmla="*/ 26 w 56"/>
                <a:gd name="T73" fmla="*/ 44 h 65"/>
                <a:gd name="T74" fmla="*/ 30 w 56"/>
                <a:gd name="T75" fmla="*/ 44 h 65"/>
                <a:gd name="T76" fmla="*/ 24 w 56"/>
                <a:gd name="T77" fmla="*/ 37 h 65"/>
                <a:gd name="T78" fmla="*/ 27 w 56"/>
                <a:gd name="T79" fmla="*/ 32 h 65"/>
                <a:gd name="T80" fmla="*/ 29 w 56"/>
                <a:gd name="T81" fmla="*/ 32 h 65"/>
                <a:gd name="T82" fmla="*/ 32 w 56"/>
                <a:gd name="T83" fmla="*/ 37 h 65"/>
                <a:gd name="T84" fmla="*/ 30 w 56"/>
                <a:gd name="T85" fmla="*/ 37 h 65"/>
                <a:gd name="T86" fmla="*/ 26 w 56"/>
                <a:gd name="T87" fmla="*/ 37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56" h="65">
                  <a:moveTo>
                    <a:pt x="36" y="15"/>
                  </a:moveTo>
                  <a:cubicBezTo>
                    <a:pt x="36" y="14"/>
                    <a:pt x="36" y="14"/>
                    <a:pt x="36" y="14"/>
                  </a:cubicBezTo>
                  <a:cubicBezTo>
                    <a:pt x="43" y="3"/>
                    <a:pt x="43" y="3"/>
                    <a:pt x="43" y="3"/>
                  </a:cubicBezTo>
                  <a:cubicBezTo>
                    <a:pt x="43" y="3"/>
                    <a:pt x="43" y="3"/>
                    <a:pt x="43" y="2"/>
                  </a:cubicBezTo>
                  <a:cubicBezTo>
                    <a:pt x="43" y="1"/>
                    <a:pt x="42" y="0"/>
                    <a:pt x="41" y="0"/>
                  </a:cubicBezTo>
                  <a:cubicBezTo>
                    <a:pt x="41" y="0"/>
                    <a:pt x="41" y="0"/>
                    <a:pt x="41" y="0"/>
                  </a:cubicBezTo>
                  <a:cubicBezTo>
                    <a:pt x="14" y="0"/>
                    <a:pt x="14" y="0"/>
                    <a:pt x="14" y="0"/>
                  </a:cubicBezTo>
                  <a:cubicBezTo>
                    <a:pt x="14" y="0"/>
                    <a:pt x="13" y="0"/>
                    <a:pt x="13" y="1"/>
                  </a:cubicBezTo>
                  <a:cubicBezTo>
                    <a:pt x="12" y="2"/>
                    <a:pt x="12" y="3"/>
                    <a:pt x="13" y="3"/>
                  </a:cubicBezTo>
                  <a:cubicBezTo>
                    <a:pt x="20" y="14"/>
                    <a:pt x="20" y="14"/>
                    <a:pt x="20" y="14"/>
                  </a:cubicBezTo>
                  <a:cubicBezTo>
                    <a:pt x="20" y="15"/>
                    <a:pt x="20" y="15"/>
                    <a:pt x="20" y="15"/>
                  </a:cubicBezTo>
                  <a:cubicBezTo>
                    <a:pt x="9" y="16"/>
                    <a:pt x="0" y="26"/>
                    <a:pt x="0" y="37"/>
                  </a:cubicBezTo>
                  <a:cubicBezTo>
                    <a:pt x="0" y="58"/>
                    <a:pt x="0" y="58"/>
                    <a:pt x="0" y="58"/>
                  </a:cubicBezTo>
                  <a:cubicBezTo>
                    <a:pt x="0" y="61"/>
                    <a:pt x="3" y="65"/>
                    <a:pt x="7" y="65"/>
                  </a:cubicBezTo>
                  <a:cubicBezTo>
                    <a:pt x="49" y="65"/>
                    <a:pt x="49" y="65"/>
                    <a:pt x="49" y="65"/>
                  </a:cubicBezTo>
                  <a:cubicBezTo>
                    <a:pt x="53" y="65"/>
                    <a:pt x="56" y="61"/>
                    <a:pt x="56" y="58"/>
                  </a:cubicBezTo>
                  <a:cubicBezTo>
                    <a:pt x="56" y="37"/>
                    <a:pt x="56" y="37"/>
                    <a:pt x="56" y="37"/>
                  </a:cubicBezTo>
                  <a:cubicBezTo>
                    <a:pt x="56" y="26"/>
                    <a:pt x="47" y="16"/>
                    <a:pt x="36" y="15"/>
                  </a:cubicBezTo>
                  <a:close/>
                  <a:moveTo>
                    <a:pt x="26" y="13"/>
                  </a:moveTo>
                  <a:cubicBezTo>
                    <a:pt x="23" y="4"/>
                    <a:pt x="23" y="4"/>
                    <a:pt x="23" y="4"/>
                  </a:cubicBezTo>
                  <a:cubicBezTo>
                    <a:pt x="22" y="3"/>
                    <a:pt x="22" y="3"/>
                    <a:pt x="21" y="3"/>
                  </a:cubicBezTo>
                  <a:cubicBezTo>
                    <a:pt x="21" y="4"/>
                    <a:pt x="21" y="4"/>
                    <a:pt x="21" y="5"/>
                  </a:cubicBezTo>
                  <a:cubicBezTo>
                    <a:pt x="24" y="13"/>
                    <a:pt x="24" y="13"/>
                    <a:pt x="24" y="13"/>
                  </a:cubicBezTo>
                  <a:cubicBezTo>
                    <a:pt x="22" y="13"/>
                    <a:pt x="22" y="13"/>
                    <a:pt x="22" y="13"/>
                  </a:cubicBezTo>
                  <a:cubicBezTo>
                    <a:pt x="16" y="3"/>
                    <a:pt x="16" y="3"/>
                    <a:pt x="16" y="3"/>
                  </a:cubicBezTo>
                  <a:cubicBezTo>
                    <a:pt x="39" y="3"/>
                    <a:pt x="39" y="3"/>
                    <a:pt x="39" y="3"/>
                  </a:cubicBezTo>
                  <a:cubicBezTo>
                    <a:pt x="33" y="13"/>
                    <a:pt x="33" y="13"/>
                    <a:pt x="33" y="13"/>
                  </a:cubicBezTo>
                  <a:lnTo>
                    <a:pt x="26" y="13"/>
                  </a:lnTo>
                  <a:close/>
                  <a:moveTo>
                    <a:pt x="23" y="15"/>
                  </a:moveTo>
                  <a:cubicBezTo>
                    <a:pt x="33" y="15"/>
                    <a:pt x="33" y="15"/>
                    <a:pt x="33" y="15"/>
                  </a:cubicBezTo>
                  <a:cubicBezTo>
                    <a:pt x="33" y="16"/>
                    <a:pt x="33" y="16"/>
                    <a:pt x="33" y="16"/>
                  </a:cubicBezTo>
                  <a:cubicBezTo>
                    <a:pt x="23" y="16"/>
                    <a:pt x="23" y="16"/>
                    <a:pt x="23" y="16"/>
                  </a:cubicBezTo>
                  <a:lnTo>
                    <a:pt x="23" y="15"/>
                  </a:lnTo>
                  <a:close/>
                  <a:moveTo>
                    <a:pt x="53" y="58"/>
                  </a:moveTo>
                  <a:cubicBezTo>
                    <a:pt x="53" y="60"/>
                    <a:pt x="51" y="62"/>
                    <a:pt x="49" y="62"/>
                  </a:cubicBezTo>
                  <a:cubicBezTo>
                    <a:pt x="7" y="62"/>
                    <a:pt x="7" y="62"/>
                    <a:pt x="7" y="62"/>
                  </a:cubicBezTo>
                  <a:cubicBezTo>
                    <a:pt x="5" y="62"/>
                    <a:pt x="3" y="60"/>
                    <a:pt x="3" y="58"/>
                  </a:cubicBezTo>
                  <a:cubicBezTo>
                    <a:pt x="3" y="37"/>
                    <a:pt x="3" y="37"/>
                    <a:pt x="3" y="37"/>
                  </a:cubicBezTo>
                  <a:cubicBezTo>
                    <a:pt x="3" y="26"/>
                    <a:pt x="11" y="18"/>
                    <a:pt x="22" y="18"/>
                  </a:cubicBezTo>
                  <a:cubicBezTo>
                    <a:pt x="34" y="18"/>
                    <a:pt x="34" y="18"/>
                    <a:pt x="34" y="18"/>
                  </a:cubicBezTo>
                  <a:cubicBezTo>
                    <a:pt x="44" y="18"/>
                    <a:pt x="53" y="26"/>
                    <a:pt x="53" y="37"/>
                  </a:cubicBezTo>
                  <a:lnTo>
                    <a:pt x="53" y="58"/>
                  </a:lnTo>
                  <a:close/>
                  <a:moveTo>
                    <a:pt x="8" y="38"/>
                  </a:moveTo>
                  <a:cubicBezTo>
                    <a:pt x="8" y="54"/>
                    <a:pt x="8" y="54"/>
                    <a:pt x="8" y="54"/>
                  </a:cubicBezTo>
                  <a:cubicBezTo>
                    <a:pt x="8" y="55"/>
                    <a:pt x="9" y="57"/>
                    <a:pt x="11" y="57"/>
                  </a:cubicBezTo>
                  <a:cubicBezTo>
                    <a:pt x="11" y="57"/>
                    <a:pt x="12" y="57"/>
                    <a:pt x="12" y="58"/>
                  </a:cubicBezTo>
                  <a:cubicBezTo>
                    <a:pt x="12" y="58"/>
                    <a:pt x="11" y="59"/>
                    <a:pt x="11" y="59"/>
                  </a:cubicBezTo>
                  <a:cubicBezTo>
                    <a:pt x="8" y="59"/>
                    <a:pt x="6" y="56"/>
                    <a:pt x="6" y="54"/>
                  </a:cubicBezTo>
                  <a:cubicBezTo>
                    <a:pt x="6" y="38"/>
                    <a:pt x="6" y="38"/>
                    <a:pt x="6" y="38"/>
                  </a:cubicBezTo>
                  <a:cubicBezTo>
                    <a:pt x="6" y="28"/>
                    <a:pt x="14" y="21"/>
                    <a:pt x="23" y="21"/>
                  </a:cubicBezTo>
                  <a:cubicBezTo>
                    <a:pt x="24" y="21"/>
                    <a:pt x="24" y="21"/>
                    <a:pt x="24" y="22"/>
                  </a:cubicBezTo>
                  <a:cubicBezTo>
                    <a:pt x="24" y="22"/>
                    <a:pt x="24" y="23"/>
                    <a:pt x="23" y="23"/>
                  </a:cubicBezTo>
                  <a:cubicBezTo>
                    <a:pt x="15" y="23"/>
                    <a:pt x="8" y="29"/>
                    <a:pt x="8" y="38"/>
                  </a:cubicBezTo>
                  <a:close/>
                  <a:moveTo>
                    <a:pt x="28" y="28"/>
                  </a:moveTo>
                  <a:cubicBezTo>
                    <a:pt x="21" y="28"/>
                    <a:pt x="15" y="34"/>
                    <a:pt x="15" y="41"/>
                  </a:cubicBezTo>
                  <a:cubicBezTo>
                    <a:pt x="15" y="47"/>
                    <a:pt x="21" y="53"/>
                    <a:pt x="28" y="53"/>
                  </a:cubicBezTo>
                  <a:cubicBezTo>
                    <a:pt x="35" y="53"/>
                    <a:pt x="40" y="47"/>
                    <a:pt x="40" y="41"/>
                  </a:cubicBezTo>
                  <a:cubicBezTo>
                    <a:pt x="40" y="34"/>
                    <a:pt x="35" y="28"/>
                    <a:pt x="28" y="28"/>
                  </a:cubicBezTo>
                  <a:close/>
                  <a:moveTo>
                    <a:pt x="28" y="51"/>
                  </a:moveTo>
                  <a:cubicBezTo>
                    <a:pt x="22" y="51"/>
                    <a:pt x="17" y="46"/>
                    <a:pt x="17" y="41"/>
                  </a:cubicBezTo>
                  <a:cubicBezTo>
                    <a:pt x="17" y="35"/>
                    <a:pt x="22" y="30"/>
                    <a:pt x="28" y="30"/>
                  </a:cubicBezTo>
                  <a:cubicBezTo>
                    <a:pt x="33" y="30"/>
                    <a:pt x="38" y="35"/>
                    <a:pt x="38" y="41"/>
                  </a:cubicBezTo>
                  <a:cubicBezTo>
                    <a:pt x="38" y="46"/>
                    <a:pt x="33" y="51"/>
                    <a:pt x="28" y="51"/>
                  </a:cubicBezTo>
                  <a:close/>
                  <a:moveTo>
                    <a:pt x="26" y="37"/>
                  </a:moveTo>
                  <a:cubicBezTo>
                    <a:pt x="26" y="39"/>
                    <a:pt x="27" y="40"/>
                    <a:pt x="28" y="40"/>
                  </a:cubicBezTo>
                  <a:cubicBezTo>
                    <a:pt x="30" y="40"/>
                    <a:pt x="32" y="41"/>
                    <a:pt x="32" y="44"/>
                  </a:cubicBezTo>
                  <a:cubicBezTo>
                    <a:pt x="32" y="46"/>
                    <a:pt x="31" y="47"/>
                    <a:pt x="29" y="48"/>
                  </a:cubicBezTo>
                  <a:cubicBezTo>
                    <a:pt x="29" y="49"/>
                    <a:pt x="29" y="49"/>
                    <a:pt x="29" y="49"/>
                  </a:cubicBezTo>
                  <a:cubicBezTo>
                    <a:pt x="29" y="49"/>
                    <a:pt x="28" y="50"/>
                    <a:pt x="28" y="50"/>
                  </a:cubicBezTo>
                  <a:cubicBezTo>
                    <a:pt x="27" y="50"/>
                    <a:pt x="27" y="49"/>
                    <a:pt x="27" y="49"/>
                  </a:cubicBezTo>
                  <a:cubicBezTo>
                    <a:pt x="27" y="48"/>
                    <a:pt x="27" y="48"/>
                    <a:pt x="27" y="48"/>
                  </a:cubicBezTo>
                  <a:cubicBezTo>
                    <a:pt x="25" y="47"/>
                    <a:pt x="24" y="46"/>
                    <a:pt x="24" y="44"/>
                  </a:cubicBezTo>
                  <a:cubicBezTo>
                    <a:pt x="24" y="43"/>
                    <a:pt x="24" y="43"/>
                    <a:pt x="25" y="43"/>
                  </a:cubicBezTo>
                  <a:cubicBezTo>
                    <a:pt x="25" y="43"/>
                    <a:pt x="26" y="43"/>
                    <a:pt x="26" y="44"/>
                  </a:cubicBezTo>
                  <a:cubicBezTo>
                    <a:pt x="26" y="45"/>
                    <a:pt x="27" y="46"/>
                    <a:pt x="28" y="46"/>
                  </a:cubicBezTo>
                  <a:cubicBezTo>
                    <a:pt x="29" y="46"/>
                    <a:pt x="30" y="45"/>
                    <a:pt x="30" y="44"/>
                  </a:cubicBezTo>
                  <a:cubicBezTo>
                    <a:pt x="30" y="42"/>
                    <a:pt x="29" y="42"/>
                    <a:pt x="28" y="42"/>
                  </a:cubicBezTo>
                  <a:cubicBezTo>
                    <a:pt x="25" y="42"/>
                    <a:pt x="24" y="40"/>
                    <a:pt x="24" y="37"/>
                  </a:cubicBezTo>
                  <a:cubicBezTo>
                    <a:pt x="24" y="36"/>
                    <a:pt x="25" y="34"/>
                    <a:pt x="27" y="34"/>
                  </a:cubicBezTo>
                  <a:cubicBezTo>
                    <a:pt x="27" y="32"/>
                    <a:pt x="27" y="32"/>
                    <a:pt x="27" y="32"/>
                  </a:cubicBezTo>
                  <a:cubicBezTo>
                    <a:pt x="27" y="32"/>
                    <a:pt x="27" y="31"/>
                    <a:pt x="28" y="31"/>
                  </a:cubicBezTo>
                  <a:cubicBezTo>
                    <a:pt x="28" y="31"/>
                    <a:pt x="29" y="32"/>
                    <a:pt x="29" y="32"/>
                  </a:cubicBezTo>
                  <a:cubicBezTo>
                    <a:pt x="29" y="33"/>
                    <a:pt x="29" y="33"/>
                    <a:pt x="29" y="33"/>
                  </a:cubicBezTo>
                  <a:cubicBezTo>
                    <a:pt x="30" y="34"/>
                    <a:pt x="32" y="35"/>
                    <a:pt x="32" y="37"/>
                  </a:cubicBezTo>
                  <a:cubicBezTo>
                    <a:pt x="32" y="38"/>
                    <a:pt x="31" y="38"/>
                    <a:pt x="31" y="38"/>
                  </a:cubicBezTo>
                  <a:cubicBezTo>
                    <a:pt x="30" y="38"/>
                    <a:pt x="30" y="38"/>
                    <a:pt x="30" y="37"/>
                  </a:cubicBezTo>
                  <a:cubicBezTo>
                    <a:pt x="30" y="36"/>
                    <a:pt x="29" y="35"/>
                    <a:pt x="28" y="35"/>
                  </a:cubicBezTo>
                  <a:cubicBezTo>
                    <a:pt x="27" y="35"/>
                    <a:pt x="26" y="36"/>
                    <a:pt x="26" y="37"/>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293" name="Freeform 37">
              <a:extLst>
                <a:ext uri="{FF2B5EF4-FFF2-40B4-BE49-F238E27FC236}">
                  <a16:creationId xmlns:a16="http://schemas.microsoft.com/office/drawing/2014/main" id="{168EB552-806E-4083-8888-C542FEB8CA9B}"/>
                </a:ext>
              </a:extLst>
            </p:cNvPr>
            <p:cNvSpPr>
              <a:spLocks noEditPoints="1"/>
            </p:cNvSpPr>
            <p:nvPr/>
          </p:nvSpPr>
          <p:spPr bwMode="auto">
            <a:xfrm>
              <a:off x="5261677" y="3898116"/>
              <a:ext cx="225912" cy="225914"/>
            </a:xfrm>
            <a:custGeom>
              <a:avLst/>
              <a:gdLst>
                <a:gd name="T0" fmla="*/ 18 w 35"/>
                <a:gd name="T1" fmla="*/ 0 h 35"/>
                <a:gd name="T2" fmla="*/ 0 w 35"/>
                <a:gd name="T3" fmla="*/ 18 h 35"/>
                <a:gd name="T4" fmla="*/ 18 w 35"/>
                <a:gd name="T5" fmla="*/ 35 h 35"/>
                <a:gd name="T6" fmla="*/ 35 w 35"/>
                <a:gd name="T7" fmla="*/ 18 h 35"/>
                <a:gd name="T8" fmla="*/ 18 w 35"/>
                <a:gd name="T9" fmla="*/ 0 h 35"/>
                <a:gd name="T10" fmla="*/ 18 w 35"/>
                <a:gd name="T11" fmla="*/ 32 h 35"/>
                <a:gd name="T12" fmla="*/ 3 w 35"/>
                <a:gd name="T13" fmla="*/ 18 h 35"/>
                <a:gd name="T14" fmla="*/ 18 w 35"/>
                <a:gd name="T15" fmla="*/ 3 h 35"/>
                <a:gd name="T16" fmla="*/ 32 w 35"/>
                <a:gd name="T17" fmla="*/ 18 h 35"/>
                <a:gd name="T18" fmla="*/ 18 w 35"/>
                <a:gd name="T19" fmla="*/ 32 h 35"/>
                <a:gd name="T20" fmla="*/ 24 w 35"/>
                <a:gd name="T21" fmla="*/ 12 h 35"/>
                <a:gd name="T22" fmla="*/ 19 w 35"/>
                <a:gd name="T23" fmla="*/ 18 h 35"/>
                <a:gd name="T24" fmla="*/ 24 w 35"/>
                <a:gd name="T25" fmla="*/ 23 h 35"/>
                <a:gd name="T26" fmla="*/ 24 w 35"/>
                <a:gd name="T27" fmla="*/ 24 h 35"/>
                <a:gd name="T28" fmla="*/ 24 w 35"/>
                <a:gd name="T29" fmla="*/ 25 h 35"/>
                <a:gd name="T30" fmla="*/ 23 w 35"/>
                <a:gd name="T31" fmla="*/ 24 h 35"/>
                <a:gd name="T32" fmla="*/ 18 w 35"/>
                <a:gd name="T33" fmla="*/ 19 h 35"/>
                <a:gd name="T34" fmla="*/ 12 w 35"/>
                <a:gd name="T35" fmla="*/ 24 h 35"/>
                <a:gd name="T36" fmla="*/ 12 w 35"/>
                <a:gd name="T37" fmla="*/ 25 h 35"/>
                <a:gd name="T38" fmla="*/ 11 w 35"/>
                <a:gd name="T39" fmla="*/ 24 h 35"/>
                <a:gd name="T40" fmla="*/ 11 w 35"/>
                <a:gd name="T41" fmla="*/ 23 h 35"/>
                <a:gd name="T42" fmla="*/ 16 w 35"/>
                <a:gd name="T43" fmla="*/ 18 h 35"/>
                <a:gd name="T44" fmla="*/ 11 w 35"/>
                <a:gd name="T45" fmla="*/ 12 h 35"/>
                <a:gd name="T46" fmla="*/ 11 w 35"/>
                <a:gd name="T47" fmla="*/ 11 h 35"/>
                <a:gd name="T48" fmla="*/ 12 w 35"/>
                <a:gd name="T49" fmla="*/ 11 h 35"/>
                <a:gd name="T50" fmla="*/ 18 w 35"/>
                <a:gd name="T51" fmla="*/ 16 h 35"/>
                <a:gd name="T52" fmla="*/ 23 w 35"/>
                <a:gd name="T53" fmla="*/ 11 h 35"/>
                <a:gd name="T54" fmla="*/ 24 w 35"/>
                <a:gd name="T55" fmla="*/ 11 h 35"/>
                <a:gd name="T56" fmla="*/ 24 w 35"/>
                <a:gd name="T57" fmla="*/ 1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5" h="35">
                  <a:moveTo>
                    <a:pt x="18" y="0"/>
                  </a:moveTo>
                  <a:cubicBezTo>
                    <a:pt x="8" y="0"/>
                    <a:pt x="0" y="8"/>
                    <a:pt x="0" y="18"/>
                  </a:cubicBezTo>
                  <a:cubicBezTo>
                    <a:pt x="0" y="27"/>
                    <a:pt x="8" y="35"/>
                    <a:pt x="18" y="35"/>
                  </a:cubicBezTo>
                  <a:cubicBezTo>
                    <a:pt x="27" y="35"/>
                    <a:pt x="35" y="27"/>
                    <a:pt x="35" y="18"/>
                  </a:cubicBezTo>
                  <a:cubicBezTo>
                    <a:pt x="35" y="8"/>
                    <a:pt x="27" y="0"/>
                    <a:pt x="18" y="0"/>
                  </a:cubicBezTo>
                  <a:close/>
                  <a:moveTo>
                    <a:pt x="18" y="32"/>
                  </a:moveTo>
                  <a:cubicBezTo>
                    <a:pt x="10" y="32"/>
                    <a:pt x="3" y="26"/>
                    <a:pt x="3" y="18"/>
                  </a:cubicBezTo>
                  <a:cubicBezTo>
                    <a:pt x="3" y="10"/>
                    <a:pt x="10" y="3"/>
                    <a:pt x="18" y="3"/>
                  </a:cubicBezTo>
                  <a:cubicBezTo>
                    <a:pt x="26" y="3"/>
                    <a:pt x="32" y="10"/>
                    <a:pt x="32" y="18"/>
                  </a:cubicBezTo>
                  <a:cubicBezTo>
                    <a:pt x="32" y="26"/>
                    <a:pt x="26" y="32"/>
                    <a:pt x="18" y="32"/>
                  </a:cubicBezTo>
                  <a:close/>
                  <a:moveTo>
                    <a:pt x="24" y="12"/>
                  </a:moveTo>
                  <a:cubicBezTo>
                    <a:pt x="19" y="18"/>
                    <a:pt x="19" y="18"/>
                    <a:pt x="19" y="18"/>
                  </a:cubicBezTo>
                  <a:cubicBezTo>
                    <a:pt x="24" y="23"/>
                    <a:pt x="24" y="23"/>
                    <a:pt x="24" y="23"/>
                  </a:cubicBezTo>
                  <a:cubicBezTo>
                    <a:pt x="25" y="23"/>
                    <a:pt x="25" y="24"/>
                    <a:pt x="24" y="24"/>
                  </a:cubicBezTo>
                  <a:cubicBezTo>
                    <a:pt x="24" y="24"/>
                    <a:pt x="24" y="25"/>
                    <a:pt x="24" y="25"/>
                  </a:cubicBezTo>
                  <a:cubicBezTo>
                    <a:pt x="23" y="25"/>
                    <a:pt x="23" y="24"/>
                    <a:pt x="23" y="24"/>
                  </a:cubicBezTo>
                  <a:cubicBezTo>
                    <a:pt x="18" y="19"/>
                    <a:pt x="18" y="19"/>
                    <a:pt x="18" y="19"/>
                  </a:cubicBezTo>
                  <a:cubicBezTo>
                    <a:pt x="12" y="24"/>
                    <a:pt x="12" y="24"/>
                    <a:pt x="12" y="24"/>
                  </a:cubicBezTo>
                  <a:cubicBezTo>
                    <a:pt x="12" y="24"/>
                    <a:pt x="12" y="25"/>
                    <a:pt x="12" y="25"/>
                  </a:cubicBezTo>
                  <a:cubicBezTo>
                    <a:pt x="11" y="25"/>
                    <a:pt x="11" y="24"/>
                    <a:pt x="11" y="24"/>
                  </a:cubicBezTo>
                  <a:cubicBezTo>
                    <a:pt x="11" y="24"/>
                    <a:pt x="11" y="23"/>
                    <a:pt x="11" y="23"/>
                  </a:cubicBezTo>
                  <a:cubicBezTo>
                    <a:pt x="16" y="18"/>
                    <a:pt x="16" y="18"/>
                    <a:pt x="16" y="18"/>
                  </a:cubicBezTo>
                  <a:cubicBezTo>
                    <a:pt x="11" y="12"/>
                    <a:pt x="11" y="12"/>
                    <a:pt x="11" y="12"/>
                  </a:cubicBezTo>
                  <a:cubicBezTo>
                    <a:pt x="11" y="12"/>
                    <a:pt x="11" y="11"/>
                    <a:pt x="11" y="11"/>
                  </a:cubicBezTo>
                  <a:cubicBezTo>
                    <a:pt x="11" y="10"/>
                    <a:pt x="12" y="10"/>
                    <a:pt x="12" y="11"/>
                  </a:cubicBezTo>
                  <a:cubicBezTo>
                    <a:pt x="18" y="16"/>
                    <a:pt x="18" y="16"/>
                    <a:pt x="18" y="16"/>
                  </a:cubicBezTo>
                  <a:cubicBezTo>
                    <a:pt x="23" y="11"/>
                    <a:pt x="23" y="11"/>
                    <a:pt x="23" y="11"/>
                  </a:cubicBezTo>
                  <a:cubicBezTo>
                    <a:pt x="23" y="10"/>
                    <a:pt x="24" y="10"/>
                    <a:pt x="24" y="11"/>
                  </a:cubicBezTo>
                  <a:cubicBezTo>
                    <a:pt x="25" y="11"/>
                    <a:pt x="25" y="12"/>
                    <a:pt x="24" y="12"/>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294" name="Freeform 36">
              <a:extLst>
                <a:ext uri="{FF2B5EF4-FFF2-40B4-BE49-F238E27FC236}">
                  <a16:creationId xmlns:a16="http://schemas.microsoft.com/office/drawing/2014/main" id="{245863BF-B477-4016-B505-0155698120AF}"/>
                </a:ext>
              </a:extLst>
            </p:cNvPr>
            <p:cNvSpPr>
              <a:spLocks noEditPoints="1"/>
            </p:cNvSpPr>
            <p:nvPr/>
          </p:nvSpPr>
          <p:spPr bwMode="auto">
            <a:xfrm>
              <a:off x="6208974" y="4152799"/>
              <a:ext cx="387490" cy="387493"/>
            </a:xfrm>
            <a:custGeom>
              <a:avLst/>
              <a:gdLst>
                <a:gd name="T0" fmla="*/ 18 w 35"/>
                <a:gd name="T1" fmla="*/ 0 h 35"/>
                <a:gd name="T2" fmla="*/ 0 w 35"/>
                <a:gd name="T3" fmla="*/ 18 h 35"/>
                <a:gd name="T4" fmla="*/ 18 w 35"/>
                <a:gd name="T5" fmla="*/ 35 h 35"/>
                <a:gd name="T6" fmla="*/ 35 w 35"/>
                <a:gd name="T7" fmla="*/ 18 h 35"/>
                <a:gd name="T8" fmla="*/ 18 w 35"/>
                <a:gd name="T9" fmla="*/ 0 h 35"/>
                <a:gd name="T10" fmla="*/ 18 w 35"/>
                <a:gd name="T11" fmla="*/ 32 h 35"/>
                <a:gd name="T12" fmla="*/ 3 w 35"/>
                <a:gd name="T13" fmla="*/ 18 h 35"/>
                <a:gd name="T14" fmla="*/ 18 w 35"/>
                <a:gd name="T15" fmla="*/ 3 h 35"/>
                <a:gd name="T16" fmla="*/ 32 w 35"/>
                <a:gd name="T17" fmla="*/ 18 h 35"/>
                <a:gd name="T18" fmla="*/ 18 w 35"/>
                <a:gd name="T19" fmla="*/ 32 h 35"/>
                <a:gd name="T20" fmla="*/ 27 w 35"/>
                <a:gd name="T21" fmla="*/ 12 h 35"/>
                <a:gd name="T22" fmla="*/ 27 w 35"/>
                <a:gd name="T23" fmla="*/ 14 h 35"/>
                <a:gd name="T24" fmla="*/ 16 w 35"/>
                <a:gd name="T25" fmla="*/ 23 h 35"/>
                <a:gd name="T26" fmla="*/ 16 w 35"/>
                <a:gd name="T27" fmla="*/ 23 h 35"/>
                <a:gd name="T28" fmla="*/ 15 w 35"/>
                <a:gd name="T29" fmla="*/ 23 h 35"/>
                <a:gd name="T30" fmla="*/ 9 w 35"/>
                <a:gd name="T31" fmla="*/ 18 h 35"/>
                <a:gd name="T32" fmla="*/ 9 w 35"/>
                <a:gd name="T33" fmla="*/ 16 h 35"/>
                <a:gd name="T34" fmla="*/ 10 w 35"/>
                <a:gd name="T35" fmla="*/ 16 h 35"/>
                <a:gd name="T36" fmla="*/ 16 w 35"/>
                <a:gd name="T37" fmla="*/ 21 h 35"/>
                <a:gd name="T38" fmla="*/ 26 w 35"/>
                <a:gd name="T39" fmla="*/ 12 h 35"/>
                <a:gd name="T40" fmla="*/ 27 w 35"/>
                <a:gd name="T41" fmla="*/ 1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5" h="35">
                  <a:moveTo>
                    <a:pt x="18" y="0"/>
                  </a:moveTo>
                  <a:cubicBezTo>
                    <a:pt x="8" y="0"/>
                    <a:pt x="0" y="8"/>
                    <a:pt x="0" y="18"/>
                  </a:cubicBezTo>
                  <a:cubicBezTo>
                    <a:pt x="0" y="27"/>
                    <a:pt x="8" y="35"/>
                    <a:pt x="18" y="35"/>
                  </a:cubicBezTo>
                  <a:cubicBezTo>
                    <a:pt x="28" y="35"/>
                    <a:pt x="35" y="27"/>
                    <a:pt x="35" y="18"/>
                  </a:cubicBezTo>
                  <a:cubicBezTo>
                    <a:pt x="35" y="8"/>
                    <a:pt x="28" y="0"/>
                    <a:pt x="18" y="0"/>
                  </a:cubicBezTo>
                  <a:close/>
                  <a:moveTo>
                    <a:pt x="18" y="32"/>
                  </a:moveTo>
                  <a:cubicBezTo>
                    <a:pt x="10" y="32"/>
                    <a:pt x="3" y="26"/>
                    <a:pt x="3" y="18"/>
                  </a:cubicBezTo>
                  <a:cubicBezTo>
                    <a:pt x="3" y="10"/>
                    <a:pt x="10" y="3"/>
                    <a:pt x="18" y="3"/>
                  </a:cubicBezTo>
                  <a:cubicBezTo>
                    <a:pt x="26" y="3"/>
                    <a:pt x="32" y="10"/>
                    <a:pt x="32" y="18"/>
                  </a:cubicBezTo>
                  <a:cubicBezTo>
                    <a:pt x="32" y="26"/>
                    <a:pt x="26" y="32"/>
                    <a:pt x="18" y="32"/>
                  </a:cubicBezTo>
                  <a:close/>
                  <a:moveTo>
                    <a:pt x="27" y="12"/>
                  </a:moveTo>
                  <a:cubicBezTo>
                    <a:pt x="28" y="13"/>
                    <a:pt x="28" y="13"/>
                    <a:pt x="27" y="14"/>
                  </a:cubicBezTo>
                  <a:cubicBezTo>
                    <a:pt x="16" y="23"/>
                    <a:pt x="16" y="23"/>
                    <a:pt x="16" y="23"/>
                  </a:cubicBezTo>
                  <a:cubicBezTo>
                    <a:pt x="16" y="23"/>
                    <a:pt x="16" y="23"/>
                    <a:pt x="16" y="23"/>
                  </a:cubicBezTo>
                  <a:cubicBezTo>
                    <a:pt x="15" y="23"/>
                    <a:pt x="15" y="23"/>
                    <a:pt x="15" y="23"/>
                  </a:cubicBezTo>
                  <a:cubicBezTo>
                    <a:pt x="9" y="18"/>
                    <a:pt x="9" y="18"/>
                    <a:pt x="9" y="18"/>
                  </a:cubicBezTo>
                  <a:cubicBezTo>
                    <a:pt x="8" y="18"/>
                    <a:pt x="8" y="17"/>
                    <a:pt x="9" y="16"/>
                  </a:cubicBezTo>
                  <a:cubicBezTo>
                    <a:pt x="9" y="16"/>
                    <a:pt x="10" y="16"/>
                    <a:pt x="10" y="16"/>
                  </a:cubicBezTo>
                  <a:cubicBezTo>
                    <a:pt x="16" y="21"/>
                    <a:pt x="16" y="21"/>
                    <a:pt x="16" y="21"/>
                  </a:cubicBezTo>
                  <a:cubicBezTo>
                    <a:pt x="26" y="12"/>
                    <a:pt x="26" y="12"/>
                    <a:pt x="26" y="12"/>
                  </a:cubicBezTo>
                  <a:cubicBezTo>
                    <a:pt x="26" y="12"/>
                    <a:pt x="27" y="12"/>
                    <a:pt x="27" y="12"/>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295" name="Freeform 36">
              <a:extLst>
                <a:ext uri="{FF2B5EF4-FFF2-40B4-BE49-F238E27FC236}">
                  <a16:creationId xmlns:a16="http://schemas.microsoft.com/office/drawing/2014/main" id="{67FB2E70-A65C-4B31-93DB-726EA5253668}"/>
                </a:ext>
              </a:extLst>
            </p:cNvPr>
            <p:cNvSpPr>
              <a:spLocks noEditPoints="1"/>
            </p:cNvSpPr>
            <p:nvPr/>
          </p:nvSpPr>
          <p:spPr bwMode="auto">
            <a:xfrm>
              <a:off x="7536031" y="2796476"/>
              <a:ext cx="273298" cy="273300"/>
            </a:xfrm>
            <a:custGeom>
              <a:avLst/>
              <a:gdLst>
                <a:gd name="T0" fmla="*/ 18 w 35"/>
                <a:gd name="T1" fmla="*/ 0 h 35"/>
                <a:gd name="T2" fmla="*/ 0 w 35"/>
                <a:gd name="T3" fmla="*/ 18 h 35"/>
                <a:gd name="T4" fmla="*/ 18 w 35"/>
                <a:gd name="T5" fmla="*/ 35 h 35"/>
                <a:gd name="T6" fmla="*/ 35 w 35"/>
                <a:gd name="T7" fmla="*/ 18 h 35"/>
                <a:gd name="T8" fmla="*/ 18 w 35"/>
                <a:gd name="T9" fmla="*/ 0 h 35"/>
                <a:gd name="T10" fmla="*/ 18 w 35"/>
                <a:gd name="T11" fmla="*/ 32 h 35"/>
                <a:gd name="T12" fmla="*/ 3 w 35"/>
                <a:gd name="T13" fmla="*/ 18 h 35"/>
                <a:gd name="T14" fmla="*/ 18 w 35"/>
                <a:gd name="T15" fmla="*/ 3 h 35"/>
                <a:gd name="T16" fmla="*/ 32 w 35"/>
                <a:gd name="T17" fmla="*/ 18 h 35"/>
                <a:gd name="T18" fmla="*/ 18 w 35"/>
                <a:gd name="T19" fmla="*/ 32 h 35"/>
                <a:gd name="T20" fmla="*/ 27 w 35"/>
                <a:gd name="T21" fmla="*/ 12 h 35"/>
                <a:gd name="T22" fmla="*/ 27 w 35"/>
                <a:gd name="T23" fmla="*/ 14 h 35"/>
                <a:gd name="T24" fmla="*/ 16 w 35"/>
                <a:gd name="T25" fmla="*/ 23 h 35"/>
                <a:gd name="T26" fmla="*/ 16 w 35"/>
                <a:gd name="T27" fmla="*/ 23 h 35"/>
                <a:gd name="T28" fmla="*/ 15 w 35"/>
                <a:gd name="T29" fmla="*/ 23 h 35"/>
                <a:gd name="T30" fmla="*/ 9 w 35"/>
                <a:gd name="T31" fmla="*/ 18 h 35"/>
                <a:gd name="T32" fmla="*/ 9 w 35"/>
                <a:gd name="T33" fmla="*/ 16 h 35"/>
                <a:gd name="T34" fmla="*/ 10 w 35"/>
                <a:gd name="T35" fmla="*/ 16 h 35"/>
                <a:gd name="T36" fmla="*/ 16 w 35"/>
                <a:gd name="T37" fmla="*/ 21 h 35"/>
                <a:gd name="T38" fmla="*/ 26 w 35"/>
                <a:gd name="T39" fmla="*/ 12 h 35"/>
                <a:gd name="T40" fmla="*/ 27 w 35"/>
                <a:gd name="T41" fmla="*/ 1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5" h="35">
                  <a:moveTo>
                    <a:pt x="18" y="0"/>
                  </a:moveTo>
                  <a:cubicBezTo>
                    <a:pt x="8" y="0"/>
                    <a:pt x="0" y="8"/>
                    <a:pt x="0" y="18"/>
                  </a:cubicBezTo>
                  <a:cubicBezTo>
                    <a:pt x="0" y="27"/>
                    <a:pt x="8" y="35"/>
                    <a:pt x="18" y="35"/>
                  </a:cubicBezTo>
                  <a:cubicBezTo>
                    <a:pt x="28" y="35"/>
                    <a:pt x="35" y="27"/>
                    <a:pt x="35" y="18"/>
                  </a:cubicBezTo>
                  <a:cubicBezTo>
                    <a:pt x="35" y="8"/>
                    <a:pt x="28" y="0"/>
                    <a:pt x="18" y="0"/>
                  </a:cubicBezTo>
                  <a:close/>
                  <a:moveTo>
                    <a:pt x="18" y="32"/>
                  </a:moveTo>
                  <a:cubicBezTo>
                    <a:pt x="10" y="32"/>
                    <a:pt x="3" y="26"/>
                    <a:pt x="3" y="18"/>
                  </a:cubicBezTo>
                  <a:cubicBezTo>
                    <a:pt x="3" y="10"/>
                    <a:pt x="10" y="3"/>
                    <a:pt x="18" y="3"/>
                  </a:cubicBezTo>
                  <a:cubicBezTo>
                    <a:pt x="26" y="3"/>
                    <a:pt x="32" y="10"/>
                    <a:pt x="32" y="18"/>
                  </a:cubicBezTo>
                  <a:cubicBezTo>
                    <a:pt x="32" y="26"/>
                    <a:pt x="26" y="32"/>
                    <a:pt x="18" y="32"/>
                  </a:cubicBezTo>
                  <a:close/>
                  <a:moveTo>
                    <a:pt x="27" y="12"/>
                  </a:moveTo>
                  <a:cubicBezTo>
                    <a:pt x="28" y="13"/>
                    <a:pt x="28" y="13"/>
                    <a:pt x="27" y="14"/>
                  </a:cubicBezTo>
                  <a:cubicBezTo>
                    <a:pt x="16" y="23"/>
                    <a:pt x="16" y="23"/>
                    <a:pt x="16" y="23"/>
                  </a:cubicBezTo>
                  <a:cubicBezTo>
                    <a:pt x="16" y="23"/>
                    <a:pt x="16" y="23"/>
                    <a:pt x="16" y="23"/>
                  </a:cubicBezTo>
                  <a:cubicBezTo>
                    <a:pt x="15" y="23"/>
                    <a:pt x="15" y="23"/>
                    <a:pt x="15" y="23"/>
                  </a:cubicBezTo>
                  <a:cubicBezTo>
                    <a:pt x="9" y="18"/>
                    <a:pt x="9" y="18"/>
                    <a:pt x="9" y="18"/>
                  </a:cubicBezTo>
                  <a:cubicBezTo>
                    <a:pt x="8" y="18"/>
                    <a:pt x="8" y="17"/>
                    <a:pt x="9" y="16"/>
                  </a:cubicBezTo>
                  <a:cubicBezTo>
                    <a:pt x="9" y="16"/>
                    <a:pt x="10" y="16"/>
                    <a:pt x="10" y="16"/>
                  </a:cubicBezTo>
                  <a:cubicBezTo>
                    <a:pt x="16" y="21"/>
                    <a:pt x="16" y="21"/>
                    <a:pt x="16" y="21"/>
                  </a:cubicBezTo>
                  <a:cubicBezTo>
                    <a:pt x="26" y="12"/>
                    <a:pt x="26" y="12"/>
                    <a:pt x="26" y="12"/>
                  </a:cubicBezTo>
                  <a:cubicBezTo>
                    <a:pt x="26" y="12"/>
                    <a:pt x="27" y="12"/>
                    <a:pt x="27" y="12"/>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296" name="Freeform 36">
              <a:extLst>
                <a:ext uri="{FF2B5EF4-FFF2-40B4-BE49-F238E27FC236}">
                  <a16:creationId xmlns:a16="http://schemas.microsoft.com/office/drawing/2014/main" id="{F4BF7854-3946-4FA4-A2C1-69D0A6BCC5D5}"/>
                </a:ext>
              </a:extLst>
            </p:cNvPr>
            <p:cNvSpPr>
              <a:spLocks noEditPoints="1"/>
            </p:cNvSpPr>
            <p:nvPr/>
          </p:nvSpPr>
          <p:spPr bwMode="auto">
            <a:xfrm>
              <a:off x="4241970" y="2388009"/>
              <a:ext cx="496706" cy="414895"/>
            </a:xfrm>
            <a:custGeom>
              <a:avLst/>
              <a:gdLst>
                <a:gd name="T0" fmla="*/ 71 w 72"/>
                <a:gd name="T1" fmla="*/ 15 h 60"/>
                <a:gd name="T2" fmla="*/ 57 w 72"/>
                <a:gd name="T3" fmla="*/ 17 h 60"/>
                <a:gd name="T4" fmla="*/ 44 w 72"/>
                <a:gd name="T5" fmla="*/ 45 h 60"/>
                <a:gd name="T6" fmla="*/ 12 w 72"/>
                <a:gd name="T7" fmla="*/ 45 h 60"/>
                <a:gd name="T8" fmla="*/ 14 w 72"/>
                <a:gd name="T9" fmla="*/ 48 h 60"/>
                <a:gd name="T10" fmla="*/ 48 w 72"/>
                <a:gd name="T11" fmla="*/ 50 h 60"/>
                <a:gd name="T12" fmla="*/ 14 w 72"/>
                <a:gd name="T13" fmla="*/ 51 h 60"/>
                <a:gd name="T14" fmla="*/ 9 w 72"/>
                <a:gd name="T15" fmla="*/ 44 h 60"/>
                <a:gd name="T16" fmla="*/ 8 w 72"/>
                <a:gd name="T17" fmla="*/ 41 h 60"/>
                <a:gd name="T18" fmla="*/ 1 w 72"/>
                <a:gd name="T19" fmla="*/ 22 h 60"/>
                <a:gd name="T20" fmla="*/ 11 w 72"/>
                <a:gd name="T21" fmla="*/ 40 h 60"/>
                <a:gd name="T22" fmla="*/ 44 w 72"/>
                <a:gd name="T23" fmla="*/ 42 h 60"/>
                <a:gd name="T24" fmla="*/ 54 w 72"/>
                <a:gd name="T25" fmla="*/ 16 h 60"/>
                <a:gd name="T26" fmla="*/ 71 w 72"/>
                <a:gd name="T27" fmla="*/ 12 h 60"/>
                <a:gd name="T28" fmla="*/ 18 w 72"/>
                <a:gd name="T29" fmla="*/ 56 h 60"/>
                <a:gd name="T30" fmla="*/ 11 w 72"/>
                <a:gd name="T31" fmla="*/ 56 h 60"/>
                <a:gd name="T32" fmla="*/ 18 w 72"/>
                <a:gd name="T33" fmla="*/ 56 h 60"/>
                <a:gd name="T34" fmla="*/ 15 w 72"/>
                <a:gd name="T35" fmla="*/ 54 h 60"/>
                <a:gd name="T36" fmla="*/ 15 w 72"/>
                <a:gd name="T37" fmla="*/ 58 h 60"/>
                <a:gd name="T38" fmla="*/ 45 w 72"/>
                <a:gd name="T39" fmla="*/ 56 h 60"/>
                <a:gd name="T40" fmla="*/ 38 w 72"/>
                <a:gd name="T41" fmla="*/ 56 h 60"/>
                <a:gd name="T42" fmla="*/ 45 w 72"/>
                <a:gd name="T43" fmla="*/ 56 h 60"/>
                <a:gd name="T44" fmla="*/ 42 w 72"/>
                <a:gd name="T45" fmla="*/ 54 h 60"/>
                <a:gd name="T46" fmla="*/ 42 w 72"/>
                <a:gd name="T47" fmla="*/ 58 h 60"/>
                <a:gd name="T48" fmla="*/ 46 w 72"/>
                <a:gd name="T49" fmla="*/ 35 h 60"/>
                <a:gd name="T50" fmla="*/ 12 w 72"/>
                <a:gd name="T51" fmla="*/ 34 h 60"/>
                <a:gd name="T52" fmla="*/ 12 w 72"/>
                <a:gd name="T53" fmla="*/ 36 h 60"/>
                <a:gd name="T54" fmla="*/ 46 w 72"/>
                <a:gd name="T55" fmla="*/ 35 h 60"/>
                <a:gd name="T56" fmla="*/ 12 w 72"/>
                <a:gd name="T57" fmla="*/ 39 h 60"/>
                <a:gd name="T58" fmla="*/ 43 w 72"/>
                <a:gd name="T59" fmla="*/ 40 h 60"/>
                <a:gd name="T60" fmla="*/ 43 w 72"/>
                <a:gd name="T61" fmla="*/ 38 h 60"/>
                <a:gd name="T62" fmla="*/ 13 w 72"/>
                <a:gd name="T63" fmla="*/ 28 h 60"/>
                <a:gd name="T64" fmla="*/ 16 w 72"/>
                <a:gd name="T65" fmla="*/ 23 h 60"/>
                <a:gd name="T66" fmla="*/ 28 w 72"/>
                <a:gd name="T67" fmla="*/ 14 h 60"/>
                <a:gd name="T68" fmla="*/ 33 w 72"/>
                <a:gd name="T69" fmla="*/ 17 h 60"/>
                <a:gd name="T70" fmla="*/ 36 w 72"/>
                <a:gd name="T71" fmla="*/ 22 h 60"/>
                <a:gd name="T72" fmla="*/ 39 w 72"/>
                <a:gd name="T73" fmla="*/ 17 h 60"/>
                <a:gd name="T74" fmla="*/ 51 w 72"/>
                <a:gd name="T75" fmla="*/ 7 h 60"/>
                <a:gd name="T76" fmla="*/ 51 w 72"/>
                <a:gd name="T77" fmla="*/ 0 h 60"/>
                <a:gd name="T78" fmla="*/ 49 w 72"/>
                <a:gd name="T79" fmla="*/ 5 h 60"/>
                <a:gd name="T80" fmla="*/ 36 w 72"/>
                <a:gd name="T81" fmla="*/ 15 h 60"/>
                <a:gd name="T82" fmla="*/ 31 w 72"/>
                <a:gd name="T83" fmla="*/ 12 h 60"/>
                <a:gd name="T84" fmla="*/ 28 w 72"/>
                <a:gd name="T85" fmla="*/ 7 h 60"/>
                <a:gd name="T86" fmla="*/ 25 w 72"/>
                <a:gd name="T87" fmla="*/ 11 h 60"/>
                <a:gd name="T88" fmla="*/ 13 w 72"/>
                <a:gd name="T89" fmla="*/ 22 h 60"/>
                <a:gd name="T90" fmla="*/ 13 w 72"/>
                <a:gd name="T91" fmla="*/ 28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72" h="60">
                  <a:moveTo>
                    <a:pt x="72" y="13"/>
                  </a:moveTo>
                  <a:cubicBezTo>
                    <a:pt x="72" y="14"/>
                    <a:pt x="71" y="15"/>
                    <a:pt x="71" y="15"/>
                  </a:cubicBezTo>
                  <a:cubicBezTo>
                    <a:pt x="60" y="15"/>
                    <a:pt x="60" y="15"/>
                    <a:pt x="60" y="15"/>
                  </a:cubicBezTo>
                  <a:cubicBezTo>
                    <a:pt x="59" y="15"/>
                    <a:pt x="57" y="16"/>
                    <a:pt x="57" y="17"/>
                  </a:cubicBezTo>
                  <a:cubicBezTo>
                    <a:pt x="49" y="41"/>
                    <a:pt x="49" y="41"/>
                    <a:pt x="49" y="41"/>
                  </a:cubicBezTo>
                  <a:cubicBezTo>
                    <a:pt x="49" y="43"/>
                    <a:pt x="46" y="45"/>
                    <a:pt x="44" y="45"/>
                  </a:cubicBezTo>
                  <a:cubicBezTo>
                    <a:pt x="14" y="45"/>
                    <a:pt x="14" y="45"/>
                    <a:pt x="14" y="45"/>
                  </a:cubicBezTo>
                  <a:cubicBezTo>
                    <a:pt x="13" y="45"/>
                    <a:pt x="13" y="45"/>
                    <a:pt x="12" y="45"/>
                  </a:cubicBezTo>
                  <a:cubicBezTo>
                    <a:pt x="12" y="47"/>
                    <a:pt x="12" y="47"/>
                    <a:pt x="12" y="47"/>
                  </a:cubicBezTo>
                  <a:cubicBezTo>
                    <a:pt x="12" y="47"/>
                    <a:pt x="13" y="48"/>
                    <a:pt x="14" y="48"/>
                  </a:cubicBezTo>
                  <a:cubicBezTo>
                    <a:pt x="47" y="48"/>
                    <a:pt x="47" y="48"/>
                    <a:pt x="47" y="48"/>
                  </a:cubicBezTo>
                  <a:cubicBezTo>
                    <a:pt x="48" y="48"/>
                    <a:pt x="48" y="49"/>
                    <a:pt x="48" y="50"/>
                  </a:cubicBezTo>
                  <a:cubicBezTo>
                    <a:pt x="48" y="50"/>
                    <a:pt x="48" y="51"/>
                    <a:pt x="47" y="51"/>
                  </a:cubicBezTo>
                  <a:cubicBezTo>
                    <a:pt x="14" y="51"/>
                    <a:pt x="14" y="51"/>
                    <a:pt x="14" y="51"/>
                  </a:cubicBezTo>
                  <a:cubicBezTo>
                    <a:pt x="11" y="51"/>
                    <a:pt x="9" y="49"/>
                    <a:pt x="9" y="47"/>
                  </a:cubicBezTo>
                  <a:cubicBezTo>
                    <a:pt x="9" y="44"/>
                    <a:pt x="9" y="44"/>
                    <a:pt x="9" y="44"/>
                  </a:cubicBezTo>
                  <a:cubicBezTo>
                    <a:pt x="9" y="43"/>
                    <a:pt x="9" y="43"/>
                    <a:pt x="9" y="43"/>
                  </a:cubicBezTo>
                  <a:cubicBezTo>
                    <a:pt x="9" y="42"/>
                    <a:pt x="8" y="42"/>
                    <a:pt x="8" y="41"/>
                  </a:cubicBezTo>
                  <a:cubicBezTo>
                    <a:pt x="0" y="24"/>
                    <a:pt x="0" y="24"/>
                    <a:pt x="0" y="24"/>
                  </a:cubicBezTo>
                  <a:cubicBezTo>
                    <a:pt x="0" y="23"/>
                    <a:pt x="0" y="22"/>
                    <a:pt x="1" y="22"/>
                  </a:cubicBezTo>
                  <a:cubicBezTo>
                    <a:pt x="2" y="21"/>
                    <a:pt x="3" y="22"/>
                    <a:pt x="3" y="22"/>
                  </a:cubicBezTo>
                  <a:cubicBezTo>
                    <a:pt x="11" y="40"/>
                    <a:pt x="11" y="40"/>
                    <a:pt x="11" y="40"/>
                  </a:cubicBezTo>
                  <a:cubicBezTo>
                    <a:pt x="11" y="41"/>
                    <a:pt x="13" y="42"/>
                    <a:pt x="14" y="42"/>
                  </a:cubicBezTo>
                  <a:cubicBezTo>
                    <a:pt x="44" y="42"/>
                    <a:pt x="44" y="42"/>
                    <a:pt x="44" y="42"/>
                  </a:cubicBezTo>
                  <a:cubicBezTo>
                    <a:pt x="45" y="42"/>
                    <a:pt x="46" y="41"/>
                    <a:pt x="47" y="40"/>
                  </a:cubicBezTo>
                  <a:cubicBezTo>
                    <a:pt x="54" y="16"/>
                    <a:pt x="54" y="16"/>
                    <a:pt x="54" y="16"/>
                  </a:cubicBezTo>
                  <a:cubicBezTo>
                    <a:pt x="55" y="13"/>
                    <a:pt x="57" y="12"/>
                    <a:pt x="60" y="12"/>
                  </a:cubicBezTo>
                  <a:cubicBezTo>
                    <a:pt x="71" y="12"/>
                    <a:pt x="71" y="12"/>
                    <a:pt x="71" y="12"/>
                  </a:cubicBezTo>
                  <a:cubicBezTo>
                    <a:pt x="71" y="12"/>
                    <a:pt x="72" y="12"/>
                    <a:pt x="72" y="13"/>
                  </a:cubicBezTo>
                  <a:close/>
                  <a:moveTo>
                    <a:pt x="18" y="56"/>
                  </a:moveTo>
                  <a:cubicBezTo>
                    <a:pt x="18" y="58"/>
                    <a:pt x="17" y="60"/>
                    <a:pt x="15" y="60"/>
                  </a:cubicBezTo>
                  <a:cubicBezTo>
                    <a:pt x="13" y="60"/>
                    <a:pt x="11" y="58"/>
                    <a:pt x="11" y="56"/>
                  </a:cubicBezTo>
                  <a:cubicBezTo>
                    <a:pt x="11" y="54"/>
                    <a:pt x="13" y="52"/>
                    <a:pt x="15" y="52"/>
                  </a:cubicBezTo>
                  <a:cubicBezTo>
                    <a:pt x="17" y="52"/>
                    <a:pt x="18" y="54"/>
                    <a:pt x="18" y="56"/>
                  </a:cubicBezTo>
                  <a:close/>
                  <a:moveTo>
                    <a:pt x="16" y="56"/>
                  </a:moveTo>
                  <a:cubicBezTo>
                    <a:pt x="16" y="55"/>
                    <a:pt x="16" y="54"/>
                    <a:pt x="15" y="54"/>
                  </a:cubicBezTo>
                  <a:cubicBezTo>
                    <a:pt x="14" y="54"/>
                    <a:pt x="13" y="55"/>
                    <a:pt x="13" y="56"/>
                  </a:cubicBezTo>
                  <a:cubicBezTo>
                    <a:pt x="13" y="57"/>
                    <a:pt x="14" y="58"/>
                    <a:pt x="15" y="58"/>
                  </a:cubicBezTo>
                  <a:cubicBezTo>
                    <a:pt x="16" y="58"/>
                    <a:pt x="16" y="57"/>
                    <a:pt x="16" y="56"/>
                  </a:cubicBezTo>
                  <a:close/>
                  <a:moveTo>
                    <a:pt x="45" y="56"/>
                  </a:moveTo>
                  <a:cubicBezTo>
                    <a:pt x="45" y="58"/>
                    <a:pt x="44" y="60"/>
                    <a:pt x="42" y="60"/>
                  </a:cubicBezTo>
                  <a:cubicBezTo>
                    <a:pt x="40" y="60"/>
                    <a:pt x="38" y="58"/>
                    <a:pt x="38" y="56"/>
                  </a:cubicBezTo>
                  <a:cubicBezTo>
                    <a:pt x="38" y="54"/>
                    <a:pt x="40" y="52"/>
                    <a:pt x="42" y="52"/>
                  </a:cubicBezTo>
                  <a:cubicBezTo>
                    <a:pt x="44" y="52"/>
                    <a:pt x="45" y="54"/>
                    <a:pt x="45" y="56"/>
                  </a:cubicBezTo>
                  <a:close/>
                  <a:moveTo>
                    <a:pt x="43" y="56"/>
                  </a:moveTo>
                  <a:cubicBezTo>
                    <a:pt x="43" y="55"/>
                    <a:pt x="43" y="54"/>
                    <a:pt x="42" y="54"/>
                  </a:cubicBezTo>
                  <a:cubicBezTo>
                    <a:pt x="41" y="54"/>
                    <a:pt x="40" y="55"/>
                    <a:pt x="40" y="56"/>
                  </a:cubicBezTo>
                  <a:cubicBezTo>
                    <a:pt x="40" y="57"/>
                    <a:pt x="41" y="58"/>
                    <a:pt x="42" y="58"/>
                  </a:cubicBezTo>
                  <a:cubicBezTo>
                    <a:pt x="43" y="58"/>
                    <a:pt x="43" y="57"/>
                    <a:pt x="43" y="56"/>
                  </a:cubicBezTo>
                  <a:close/>
                  <a:moveTo>
                    <a:pt x="46" y="35"/>
                  </a:moveTo>
                  <a:cubicBezTo>
                    <a:pt x="46" y="34"/>
                    <a:pt x="45" y="34"/>
                    <a:pt x="45" y="34"/>
                  </a:cubicBezTo>
                  <a:cubicBezTo>
                    <a:pt x="12" y="34"/>
                    <a:pt x="12" y="34"/>
                    <a:pt x="12" y="34"/>
                  </a:cubicBezTo>
                  <a:cubicBezTo>
                    <a:pt x="11" y="34"/>
                    <a:pt x="11" y="34"/>
                    <a:pt x="11" y="35"/>
                  </a:cubicBezTo>
                  <a:cubicBezTo>
                    <a:pt x="11" y="35"/>
                    <a:pt x="11" y="36"/>
                    <a:pt x="12" y="36"/>
                  </a:cubicBezTo>
                  <a:cubicBezTo>
                    <a:pt x="45" y="36"/>
                    <a:pt x="45" y="36"/>
                    <a:pt x="45" y="36"/>
                  </a:cubicBezTo>
                  <a:cubicBezTo>
                    <a:pt x="45" y="36"/>
                    <a:pt x="46" y="35"/>
                    <a:pt x="46" y="35"/>
                  </a:cubicBezTo>
                  <a:close/>
                  <a:moveTo>
                    <a:pt x="13" y="38"/>
                  </a:moveTo>
                  <a:cubicBezTo>
                    <a:pt x="13" y="38"/>
                    <a:pt x="12" y="39"/>
                    <a:pt x="12" y="39"/>
                  </a:cubicBezTo>
                  <a:cubicBezTo>
                    <a:pt x="12" y="40"/>
                    <a:pt x="13" y="40"/>
                    <a:pt x="13" y="40"/>
                  </a:cubicBezTo>
                  <a:cubicBezTo>
                    <a:pt x="43" y="40"/>
                    <a:pt x="43" y="40"/>
                    <a:pt x="43" y="40"/>
                  </a:cubicBezTo>
                  <a:cubicBezTo>
                    <a:pt x="44" y="40"/>
                    <a:pt x="44" y="40"/>
                    <a:pt x="44" y="39"/>
                  </a:cubicBezTo>
                  <a:cubicBezTo>
                    <a:pt x="44" y="39"/>
                    <a:pt x="44" y="38"/>
                    <a:pt x="43" y="38"/>
                  </a:cubicBezTo>
                  <a:lnTo>
                    <a:pt x="13" y="38"/>
                  </a:lnTo>
                  <a:close/>
                  <a:moveTo>
                    <a:pt x="13" y="28"/>
                  </a:moveTo>
                  <a:cubicBezTo>
                    <a:pt x="14" y="28"/>
                    <a:pt x="16" y="27"/>
                    <a:pt x="16" y="25"/>
                  </a:cubicBezTo>
                  <a:cubicBezTo>
                    <a:pt x="16" y="24"/>
                    <a:pt x="16" y="24"/>
                    <a:pt x="16" y="23"/>
                  </a:cubicBezTo>
                  <a:cubicBezTo>
                    <a:pt x="26" y="13"/>
                    <a:pt x="26" y="13"/>
                    <a:pt x="26" y="13"/>
                  </a:cubicBezTo>
                  <a:cubicBezTo>
                    <a:pt x="27" y="13"/>
                    <a:pt x="27" y="14"/>
                    <a:pt x="28" y="14"/>
                  </a:cubicBezTo>
                  <a:cubicBezTo>
                    <a:pt x="28" y="14"/>
                    <a:pt x="29" y="13"/>
                    <a:pt x="29" y="13"/>
                  </a:cubicBezTo>
                  <a:cubicBezTo>
                    <a:pt x="33" y="17"/>
                    <a:pt x="33" y="17"/>
                    <a:pt x="33" y="17"/>
                  </a:cubicBezTo>
                  <a:cubicBezTo>
                    <a:pt x="33" y="18"/>
                    <a:pt x="33" y="18"/>
                    <a:pt x="33" y="19"/>
                  </a:cubicBezTo>
                  <a:cubicBezTo>
                    <a:pt x="33" y="20"/>
                    <a:pt x="34" y="22"/>
                    <a:pt x="36" y="22"/>
                  </a:cubicBezTo>
                  <a:cubicBezTo>
                    <a:pt x="38" y="22"/>
                    <a:pt x="39" y="20"/>
                    <a:pt x="39" y="19"/>
                  </a:cubicBezTo>
                  <a:cubicBezTo>
                    <a:pt x="39" y="18"/>
                    <a:pt x="39" y="18"/>
                    <a:pt x="39" y="17"/>
                  </a:cubicBezTo>
                  <a:cubicBezTo>
                    <a:pt x="50" y="6"/>
                    <a:pt x="50" y="6"/>
                    <a:pt x="50" y="6"/>
                  </a:cubicBezTo>
                  <a:cubicBezTo>
                    <a:pt x="50" y="7"/>
                    <a:pt x="51" y="7"/>
                    <a:pt x="51" y="7"/>
                  </a:cubicBezTo>
                  <a:cubicBezTo>
                    <a:pt x="53" y="7"/>
                    <a:pt x="54" y="5"/>
                    <a:pt x="54" y="4"/>
                  </a:cubicBezTo>
                  <a:cubicBezTo>
                    <a:pt x="54" y="2"/>
                    <a:pt x="53" y="0"/>
                    <a:pt x="51" y="0"/>
                  </a:cubicBezTo>
                  <a:cubicBezTo>
                    <a:pt x="50" y="0"/>
                    <a:pt x="48" y="2"/>
                    <a:pt x="48" y="4"/>
                  </a:cubicBezTo>
                  <a:cubicBezTo>
                    <a:pt x="48" y="4"/>
                    <a:pt x="48" y="5"/>
                    <a:pt x="49" y="5"/>
                  </a:cubicBezTo>
                  <a:cubicBezTo>
                    <a:pt x="38" y="16"/>
                    <a:pt x="38" y="16"/>
                    <a:pt x="38" y="16"/>
                  </a:cubicBezTo>
                  <a:cubicBezTo>
                    <a:pt x="37" y="16"/>
                    <a:pt x="37" y="15"/>
                    <a:pt x="36" y="15"/>
                  </a:cubicBezTo>
                  <a:cubicBezTo>
                    <a:pt x="36" y="15"/>
                    <a:pt x="35" y="16"/>
                    <a:pt x="35" y="16"/>
                  </a:cubicBezTo>
                  <a:cubicBezTo>
                    <a:pt x="31" y="12"/>
                    <a:pt x="31" y="12"/>
                    <a:pt x="31" y="12"/>
                  </a:cubicBezTo>
                  <a:cubicBezTo>
                    <a:pt x="31" y="11"/>
                    <a:pt x="31" y="11"/>
                    <a:pt x="31" y="10"/>
                  </a:cubicBezTo>
                  <a:cubicBezTo>
                    <a:pt x="31" y="9"/>
                    <a:pt x="30" y="7"/>
                    <a:pt x="28" y="7"/>
                  </a:cubicBezTo>
                  <a:cubicBezTo>
                    <a:pt x="26" y="7"/>
                    <a:pt x="25" y="9"/>
                    <a:pt x="25" y="10"/>
                  </a:cubicBezTo>
                  <a:cubicBezTo>
                    <a:pt x="25" y="11"/>
                    <a:pt x="25" y="11"/>
                    <a:pt x="25" y="11"/>
                  </a:cubicBezTo>
                  <a:cubicBezTo>
                    <a:pt x="14" y="22"/>
                    <a:pt x="14" y="22"/>
                    <a:pt x="14" y="22"/>
                  </a:cubicBezTo>
                  <a:cubicBezTo>
                    <a:pt x="14" y="22"/>
                    <a:pt x="13" y="22"/>
                    <a:pt x="13" y="22"/>
                  </a:cubicBezTo>
                  <a:cubicBezTo>
                    <a:pt x="11" y="22"/>
                    <a:pt x="10" y="23"/>
                    <a:pt x="10" y="25"/>
                  </a:cubicBezTo>
                  <a:cubicBezTo>
                    <a:pt x="10" y="27"/>
                    <a:pt x="11" y="28"/>
                    <a:pt x="13"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297" name="Freeform 18">
              <a:extLst>
                <a:ext uri="{FF2B5EF4-FFF2-40B4-BE49-F238E27FC236}">
                  <a16:creationId xmlns:a16="http://schemas.microsoft.com/office/drawing/2014/main" id="{C2E7246B-F09C-44F0-BA29-FCF7F2ABC67F}"/>
                </a:ext>
              </a:extLst>
            </p:cNvPr>
            <p:cNvSpPr>
              <a:spLocks noEditPoints="1"/>
            </p:cNvSpPr>
            <p:nvPr/>
          </p:nvSpPr>
          <p:spPr bwMode="auto">
            <a:xfrm>
              <a:off x="7929104" y="5189859"/>
              <a:ext cx="382800" cy="361294"/>
            </a:xfrm>
            <a:custGeom>
              <a:avLst/>
              <a:gdLst>
                <a:gd name="T0" fmla="*/ 13 w 75"/>
                <a:gd name="T1" fmla="*/ 41 h 71"/>
                <a:gd name="T2" fmla="*/ 13 w 75"/>
                <a:gd name="T3" fmla="*/ 35 h 71"/>
                <a:gd name="T4" fmla="*/ 65 w 75"/>
                <a:gd name="T5" fmla="*/ 12 h 71"/>
                <a:gd name="T6" fmla="*/ 36 w 75"/>
                <a:gd name="T7" fmla="*/ 13 h 71"/>
                <a:gd name="T8" fmla="*/ 65 w 75"/>
                <a:gd name="T9" fmla="*/ 14 h 71"/>
                <a:gd name="T10" fmla="*/ 65 w 75"/>
                <a:gd name="T11" fmla="*/ 12 h 71"/>
                <a:gd name="T12" fmla="*/ 22 w 75"/>
                <a:gd name="T13" fmla="*/ 38 h 71"/>
                <a:gd name="T14" fmla="*/ 27 w 75"/>
                <a:gd name="T15" fmla="*/ 38 h 71"/>
                <a:gd name="T16" fmla="*/ 36 w 75"/>
                <a:gd name="T17" fmla="*/ 35 h 71"/>
                <a:gd name="T18" fmla="*/ 36 w 75"/>
                <a:gd name="T19" fmla="*/ 41 h 71"/>
                <a:gd name="T20" fmla="*/ 36 w 75"/>
                <a:gd name="T21" fmla="*/ 35 h 71"/>
                <a:gd name="T22" fmla="*/ 75 w 75"/>
                <a:gd name="T23" fmla="*/ 36 h 71"/>
                <a:gd name="T24" fmla="*/ 67 w 75"/>
                <a:gd name="T25" fmla="*/ 42 h 71"/>
                <a:gd name="T26" fmla="*/ 71 w 75"/>
                <a:gd name="T27" fmla="*/ 52 h 71"/>
                <a:gd name="T28" fmla="*/ 67 w 75"/>
                <a:gd name="T29" fmla="*/ 53 h 71"/>
                <a:gd name="T30" fmla="*/ 49 w 75"/>
                <a:gd name="T31" fmla="*/ 42 h 71"/>
                <a:gd name="T32" fmla="*/ 43 w 75"/>
                <a:gd name="T33" fmla="*/ 59 h 71"/>
                <a:gd name="T34" fmla="*/ 8 w 75"/>
                <a:gd name="T35" fmla="*/ 70 h 71"/>
                <a:gd name="T36" fmla="*/ 6 w 75"/>
                <a:gd name="T37" fmla="*/ 70 h 71"/>
                <a:gd name="T38" fmla="*/ 9 w 75"/>
                <a:gd name="T39" fmla="*/ 59 h 71"/>
                <a:gd name="T40" fmla="*/ 0 w 75"/>
                <a:gd name="T41" fmla="*/ 53 h 71"/>
                <a:gd name="T42" fmla="*/ 6 w 75"/>
                <a:gd name="T43" fmla="*/ 17 h 71"/>
                <a:gd name="T44" fmla="*/ 26 w 75"/>
                <a:gd name="T45" fmla="*/ 6 h 71"/>
                <a:gd name="T46" fmla="*/ 69 w 75"/>
                <a:gd name="T47" fmla="*/ 0 h 71"/>
                <a:gd name="T48" fmla="*/ 72 w 75"/>
                <a:gd name="T49" fmla="*/ 36 h 71"/>
                <a:gd name="T50" fmla="*/ 69 w 75"/>
                <a:gd name="T51" fmla="*/ 3 h 71"/>
                <a:gd name="T52" fmla="*/ 29 w 75"/>
                <a:gd name="T53" fmla="*/ 6 h 71"/>
                <a:gd name="T54" fmla="*/ 43 w 75"/>
                <a:gd name="T55" fmla="*/ 18 h 71"/>
                <a:gd name="T56" fmla="*/ 48 w 75"/>
                <a:gd name="T57" fmla="*/ 21 h 71"/>
                <a:gd name="T58" fmla="*/ 66 w 75"/>
                <a:gd name="T59" fmla="*/ 22 h 71"/>
                <a:gd name="T60" fmla="*/ 48 w 75"/>
                <a:gd name="T61" fmla="*/ 23 h 71"/>
                <a:gd name="T62" fmla="*/ 65 w 75"/>
                <a:gd name="T63" fmla="*/ 30 h 71"/>
                <a:gd name="T64" fmla="*/ 65 w 75"/>
                <a:gd name="T65" fmla="*/ 32 h 71"/>
                <a:gd name="T66" fmla="*/ 48 w 75"/>
                <a:gd name="T67" fmla="*/ 39 h 71"/>
                <a:gd name="T68" fmla="*/ 56 w 75"/>
                <a:gd name="T69" fmla="*/ 39 h 71"/>
                <a:gd name="T70" fmla="*/ 63 w 75"/>
                <a:gd name="T71" fmla="*/ 41 h 71"/>
                <a:gd name="T72" fmla="*/ 64 w 75"/>
                <a:gd name="T73" fmla="*/ 39 h 71"/>
                <a:gd name="T74" fmla="*/ 72 w 75"/>
                <a:gd name="T75" fmla="*/ 36 h 71"/>
                <a:gd name="T76" fmla="*/ 46 w 75"/>
                <a:gd name="T77" fmla="*/ 23 h 71"/>
                <a:gd name="T78" fmla="*/ 6 w 75"/>
                <a:gd name="T79" fmla="*/ 20 h 71"/>
                <a:gd name="T80" fmla="*/ 3 w 75"/>
                <a:gd name="T81" fmla="*/ 53 h 71"/>
                <a:gd name="T82" fmla="*/ 12 w 75"/>
                <a:gd name="T83" fmla="*/ 56 h 71"/>
                <a:gd name="T84" fmla="*/ 13 w 75"/>
                <a:gd name="T85" fmla="*/ 57 h 71"/>
                <a:gd name="T86" fmla="*/ 20 w 75"/>
                <a:gd name="T87" fmla="*/ 56 h 71"/>
                <a:gd name="T88" fmla="*/ 43 w 75"/>
                <a:gd name="T89" fmla="*/ 56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75" h="71">
                  <a:moveTo>
                    <a:pt x="16" y="38"/>
                  </a:moveTo>
                  <a:cubicBezTo>
                    <a:pt x="16" y="40"/>
                    <a:pt x="15" y="41"/>
                    <a:pt x="13" y="41"/>
                  </a:cubicBezTo>
                  <a:cubicBezTo>
                    <a:pt x="12" y="41"/>
                    <a:pt x="10" y="40"/>
                    <a:pt x="10" y="38"/>
                  </a:cubicBezTo>
                  <a:cubicBezTo>
                    <a:pt x="10" y="37"/>
                    <a:pt x="12" y="35"/>
                    <a:pt x="13" y="35"/>
                  </a:cubicBezTo>
                  <a:cubicBezTo>
                    <a:pt x="15" y="35"/>
                    <a:pt x="16" y="37"/>
                    <a:pt x="16" y="38"/>
                  </a:cubicBezTo>
                  <a:close/>
                  <a:moveTo>
                    <a:pt x="65" y="12"/>
                  </a:moveTo>
                  <a:cubicBezTo>
                    <a:pt x="37" y="12"/>
                    <a:pt x="37" y="12"/>
                    <a:pt x="37" y="12"/>
                  </a:cubicBezTo>
                  <a:cubicBezTo>
                    <a:pt x="36" y="12"/>
                    <a:pt x="36" y="12"/>
                    <a:pt x="36" y="13"/>
                  </a:cubicBezTo>
                  <a:cubicBezTo>
                    <a:pt x="36" y="14"/>
                    <a:pt x="36" y="14"/>
                    <a:pt x="37" y="14"/>
                  </a:cubicBezTo>
                  <a:cubicBezTo>
                    <a:pt x="65" y="14"/>
                    <a:pt x="65" y="14"/>
                    <a:pt x="65" y="14"/>
                  </a:cubicBezTo>
                  <a:cubicBezTo>
                    <a:pt x="65" y="14"/>
                    <a:pt x="66" y="14"/>
                    <a:pt x="66" y="13"/>
                  </a:cubicBezTo>
                  <a:cubicBezTo>
                    <a:pt x="66" y="12"/>
                    <a:pt x="65" y="12"/>
                    <a:pt x="65" y="12"/>
                  </a:cubicBezTo>
                  <a:close/>
                  <a:moveTo>
                    <a:pt x="24" y="35"/>
                  </a:moveTo>
                  <a:cubicBezTo>
                    <a:pt x="23" y="35"/>
                    <a:pt x="22" y="37"/>
                    <a:pt x="22" y="38"/>
                  </a:cubicBezTo>
                  <a:cubicBezTo>
                    <a:pt x="22" y="40"/>
                    <a:pt x="23" y="41"/>
                    <a:pt x="24" y="41"/>
                  </a:cubicBezTo>
                  <a:cubicBezTo>
                    <a:pt x="26" y="41"/>
                    <a:pt x="27" y="40"/>
                    <a:pt x="27" y="38"/>
                  </a:cubicBezTo>
                  <a:cubicBezTo>
                    <a:pt x="27" y="37"/>
                    <a:pt x="26" y="35"/>
                    <a:pt x="24" y="35"/>
                  </a:cubicBezTo>
                  <a:close/>
                  <a:moveTo>
                    <a:pt x="36" y="35"/>
                  </a:moveTo>
                  <a:cubicBezTo>
                    <a:pt x="34" y="35"/>
                    <a:pt x="33" y="37"/>
                    <a:pt x="33" y="38"/>
                  </a:cubicBezTo>
                  <a:cubicBezTo>
                    <a:pt x="33" y="40"/>
                    <a:pt x="34" y="41"/>
                    <a:pt x="36" y="41"/>
                  </a:cubicBezTo>
                  <a:cubicBezTo>
                    <a:pt x="37" y="41"/>
                    <a:pt x="39" y="40"/>
                    <a:pt x="39" y="38"/>
                  </a:cubicBezTo>
                  <a:cubicBezTo>
                    <a:pt x="39" y="37"/>
                    <a:pt x="37" y="35"/>
                    <a:pt x="36" y="35"/>
                  </a:cubicBezTo>
                  <a:close/>
                  <a:moveTo>
                    <a:pt x="75" y="6"/>
                  </a:moveTo>
                  <a:cubicBezTo>
                    <a:pt x="75" y="36"/>
                    <a:pt x="75" y="36"/>
                    <a:pt x="75" y="36"/>
                  </a:cubicBezTo>
                  <a:cubicBezTo>
                    <a:pt x="75" y="40"/>
                    <a:pt x="73" y="42"/>
                    <a:pt x="69" y="42"/>
                  </a:cubicBezTo>
                  <a:cubicBezTo>
                    <a:pt x="67" y="42"/>
                    <a:pt x="67" y="42"/>
                    <a:pt x="67" y="42"/>
                  </a:cubicBezTo>
                  <a:cubicBezTo>
                    <a:pt x="70" y="51"/>
                    <a:pt x="70" y="51"/>
                    <a:pt x="70" y="51"/>
                  </a:cubicBezTo>
                  <a:cubicBezTo>
                    <a:pt x="70" y="51"/>
                    <a:pt x="71" y="52"/>
                    <a:pt x="71" y="52"/>
                  </a:cubicBezTo>
                  <a:cubicBezTo>
                    <a:pt x="71" y="53"/>
                    <a:pt x="70" y="54"/>
                    <a:pt x="69" y="54"/>
                  </a:cubicBezTo>
                  <a:cubicBezTo>
                    <a:pt x="68" y="54"/>
                    <a:pt x="68" y="54"/>
                    <a:pt x="67" y="53"/>
                  </a:cubicBezTo>
                  <a:cubicBezTo>
                    <a:pt x="54" y="42"/>
                    <a:pt x="54" y="42"/>
                    <a:pt x="54" y="42"/>
                  </a:cubicBezTo>
                  <a:cubicBezTo>
                    <a:pt x="49" y="42"/>
                    <a:pt x="49" y="42"/>
                    <a:pt x="49" y="42"/>
                  </a:cubicBezTo>
                  <a:cubicBezTo>
                    <a:pt x="49" y="53"/>
                    <a:pt x="49" y="53"/>
                    <a:pt x="49" y="53"/>
                  </a:cubicBezTo>
                  <a:cubicBezTo>
                    <a:pt x="49" y="56"/>
                    <a:pt x="46" y="59"/>
                    <a:pt x="43" y="59"/>
                  </a:cubicBezTo>
                  <a:cubicBezTo>
                    <a:pt x="21" y="59"/>
                    <a:pt x="21" y="59"/>
                    <a:pt x="21" y="59"/>
                  </a:cubicBezTo>
                  <a:cubicBezTo>
                    <a:pt x="8" y="70"/>
                    <a:pt x="8" y="70"/>
                    <a:pt x="8" y="70"/>
                  </a:cubicBezTo>
                  <a:cubicBezTo>
                    <a:pt x="8" y="70"/>
                    <a:pt x="7" y="71"/>
                    <a:pt x="7" y="71"/>
                  </a:cubicBezTo>
                  <a:cubicBezTo>
                    <a:pt x="7" y="71"/>
                    <a:pt x="6" y="71"/>
                    <a:pt x="6" y="70"/>
                  </a:cubicBezTo>
                  <a:cubicBezTo>
                    <a:pt x="5" y="70"/>
                    <a:pt x="5" y="69"/>
                    <a:pt x="5" y="68"/>
                  </a:cubicBezTo>
                  <a:cubicBezTo>
                    <a:pt x="9" y="59"/>
                    <a:pt x="9" y="59"/>
                    <a:pt x="9" y="59"/>
                  </a:cubicBezTo>
                  <a:cubicBezTo>
                    <a:pt x="6" y="59"/>
                    <a:pt x="6" y="59"/>
                    <a:pt x="6" y="59"/>
                  </a:cubicBezTo>
                  <a:cubicBezTo>
                    <a:pt x="3" y="59"/>
                    <a:pt x="0" y="56"/>
                    <a:pt x="0" y="53"/>
                  </a:cubicBezTo>
                  <a:cubicBezTo>
                    <a:pt x="0" y="23"/>
                    <a:pt x="0" y="23"/>
                    <a:pt x="0" y="23"/>
                  </a:cubicBezTo>
                  <a:cubicBezTo>
                    <a:pt x="0" y="19"/>
                    <a:pt x="3" y="17"/>
                    <a:pt x="6" y="17"/>
                  </a:cubicBezTo>
                  <a:cubicBezTo>
                    <a:pt x="26" y="17"/>
                    <a:pt x="26" y="17"/>
                    <a:pt x="26" y="17"/>
                  </a:cubicBezTo>
                  <a:cubicBezTo>
                    <a:pt x="26" y="6"/>
                    <a:pt x="26" y="6"/>
                    <a:pt x="26" y="6"/>
                  </a:cubicBezTo>
                  <a:cubicBezTo>
                    <a:pt x="26" y="3"/>
                    <a:pt x="29" y="0"/>
                    <a:pt x="32" y="0"/>
                  </a:cubicBezTo>
                  <a:cubicBezTo>
                    <a:pt x="69" y="0"/>
                    <a:pt x="69" y="0"/>
                    <a:pt x="69" y="0"/>
                  </a:cubicBezTo>
                  <a:cubicBezTo>
                    <a:pt x="73" y="0"/>
                    <a:pt x="75" y="3"/>
                    <a:pt x="75" y="6"/>
                  </a:cubicBezTo>
                  <a:close/>
                  <a:moveTo>
                    <a:pt x="72" y="36"/>
                  </a:moveTo>
                  <a:cubicBezTo>
                    <a:pt x="72" y="6"/>
                    <a:pt x="72" y="6"/>
                    <a:pt x="72" y="6"/>
                  </a:cubicBezTo>
                  <a:cubicBezTo>
                    <a:pt x="72" y="4"/>
                    <a:pt x="71" y="3"/>
                    <a:pt x="69" y="3"/>
                  </a:cubicBezTo>
                  <a:cubicBezTo>
                    <a:pt x="32" y="3"/>
                    <a:pt x="32" y="3"/>
                    <a:pt x="32" y="3"/>
                  </a:cubicBezTo>
                  <a:cubicBezTo>
                    <a:pt x="31" y="3"/>
                    <a:pt x="29" y="4"/>
                    <a:pt x="29" y="6"/>
                  </a:cubicBezTo>
                  <a:cubicBezTo>
                    <a:pt x="29" y="18"/>
                    <a:pt x="29" y="18"/>
                    <a:pt x="29" y="18"/>
                  </a:cubicBezTo>
                  <a:cubicBezTo>
                    <a:pt x="43" y="18"/>
                    <a:pt x="43" y="18"/>
                    <a:pt x="43" y="18"/>
                  </a:cubicBezTo>
                  <a:cubicBezTo>
                    <a:pt x="46" y="18"/>
                    <a:pt x="48" y="20"/>
                    <a:pt x="48" y="23"/>
                  </a:cubicBezTo>
                  <a:cubicBezTo>
                    <a:pt x="48" y="22"/>
                    <a:pt x="48" y="22"/>
                    <a:pt x="48" y="21"/>
                  </a:cubicBezTo>
                  <a:cubicBezTo>
                    <a:pt x="65" y="21"/>
                    <a:pt x="65" y="21"/>
                    <a:pt x="65" y="21"/>
                  </a:cubicBezTo>
                  <a:cubicBezTo>
                    <a:pt x="65" y="21"/>
                    <a:pt x="66" y="22"/>
                    <a:pt x="66" y="22"/>
                  </a:cubicBezTo>
                  <a:cubicBezTo>
                    <a:pt x="66" y="23"/>
                    <a:pt x="65" y="23"/>
                    <a:pt x="65" y="23"/>
                  </a:cubicBezTo>
                  <a:cubicBezTo>
                    <a:pt x="48" y="23"/>
                    <a:pt x="48" y="23"/>
                    <a:pt x="48" y="23"/>
                  </a:cubicBezTo>
                  <a:cubicBezTo>
                    <a:pt x="48" y="30"/>
                    <a:pt x="48" y="30"/>
                    <a:pt x="48" y="30"/>
                  </a:cubicBezTo>
                  <a:cubicBezTo>
                    <a:pt x="65" y="30"/>
                    <a:pt x="65" y="30"/>
                    <a:pt x="65" y="30"/>
                  </a:cubicBezTo>
                  <a:cubicBezTo>
                    <a:pt x="65" y="30"/>
                    <a:pt x="66" y="31"/>
                    <a:pt x="66" y="31"/>
                  </a:cubicBezTo>
                  <a:cubicBezTo>
                    <a:pt x="66" y="32"/>
                    <a:pt x="65" y="32"/>
                    <a:pt x="65" y="32"/>
                  </a:cubicBezTo>
                  <a:cubicBezTo>
                    <a:pt x="48" y="32"/>
                    <a:pt x="48" y="32"/>
                    <a:pt x="48" y="32"/>
                  </a:cubicBezTo>
                  <a:cubicBezTo>
                    <a:pt x="48" y="39"/>
                    <a:pt x="48" y="39"/>
                    <a:pt x="48" y="39"/>
                  </a:cubicBezTo>
                  <a:cubicBezTo>
                    <a:pt x="55" y="39"/>
                    <a:pt x="55" y="39"/>
                    <a:pt x="55" y="39"/>
                  </a:cubicBezTo>
                  <a:cubicBezTo>
                    <a:pt x="55" y="39"/>
                    <a:pt x="56" y="39"/>
                    <a:pt x="56" y="39"/>
                  </a:cubicBezTo>
                  <a:cubicBezTo>
                    <a:pt x="66" y="48"/>
                    <a:pt x="66" y="48"/>
                    <a:pt x="66" y="48"/>
                  </a:cubicBezTo>
                  <a:cubicBezTo>
                    <a:pt x="63" y="41"/>
                    <a:pt x="63" y="41"/>
                    <a:pt x="63" y="41"/>
                  </a:cubicBezTo>
                  <a:cubicBezTo>
                    <a:pt x="63" y="40"/>
                    <a:pt x="63" y="40"/>
                    <a:pt x="63" y="40"/>
                  </a:cubicBezTo>
                  <a:cubicBezTo>
                    <a:pt x="63" y="39"/>
                    <a:pt x="64" y="39"/>
                    <a:pt x="64" y="39"/>
                  </a:cubicBezTo>
                  <a:cubicBezTo>
                    <a:pt x="69" y="39"/>
                    <a:pt x="69" y="39"/>
                    <a:pt x="69" y="39"/>
                  </a:cubicBezTo>
                  <a:cubicBezTo>
                    <a:pt x="71" y="39"/>
                    <a:pt x="72" y="38"/>
                    <a:pt x="72" y="36"/>
                  </a:cubicBezTo>
                  <a:close/>
                  <a:moveTo>
                    <a:pt x="46" y="53"/>
                  </a:moveTo>
                  <a:cubicBezTo>
                    <a:pt x="46" y="23"/>
                    <a:pt x="46" y="23"/>
                    <a:pt x="46" y="23"/>
                  </a:cubicBezTo>
                  <a:cubicBezTo>
                    <a:pt x="46" y="21"/>
                    <a:pt x="45" y="20"/>
                    <a:pt x="43" y="20"/>
                  </a:cubicBezTo>
                  <a:cubicBezTo>
                    <a:pt x="6" y="20"/>
                    <a:pt x="6" y="20"/>
                    <a:pt x="6" y="20"/>
                  </a:cubicBezTo>
                  <a:cubicBezTo>
                    <a:pt x="4" y="20"/>
                    <a:pt x="3" y="21"/>
                    <a:pt x="3" y="23"/>
                  </a:cubicBezTo>
                  <a:cubicBezTo>
                    <a:pt x="3" y="53"/>
                    <a:pt x="3" y="53"/>
                    <a:pt x="3" y="53"/>
                  </a:cubicBezTo>
                  <a:cubicBezTo>
                    <a:pt x="3" y="55"/>
                    <a:pt x="4" y="56"/>
                    <a:pt x="6" y="56"/>
                  </a:cubicBezTo>
                  <a:cubicBezTo>
                    <a:pt x="12" y="56"/>
                    <a:pt x="12" y="56"/>
                    <a:pt x="12" y="56"/>
                  </a:cubicBezTo>
                  <a:cubicBezTo>
                    <a:pt x="12" y="56"/>
                    <a:pt x="12" y="56"/>
                    <a:pt x="12" y="56"/>
                  </a:cubicBezTo>
                  <a:cubicBezTo>
                    <a:pt x="13" y="57"/>
                    <a:pt x="13" y="57"/>
                    <a:pt x="13" y="57"/>
                  </a:cubicBezTo>
                  <a:cubicBezTo>
                    <a:pt x="9" y="65"/>
                    <a:pt x="9" y="65"/>
                    <a:pt x="9" y="65"/>
                  </a:cubicBezTo>
                  <a:cubicBezTo>
                    <a:pt x="20" y="56"/>
                    <a:pt x="20" y="56"/>
                    <a:pt x="20" y="56"/>
                  </a:cubicBezTo>
                  <a:cubicBezTo>
                    <a:pt x="20" y="56"/>
                    <a:pt x="20" y="56"/>
                    <a:pt x="20" y="56"/>
                  </a:cubicBezTo>
                  <a:cubicBezTo>
                    <a:pt x="43" y="56"/>
                    <a:pt x="43" y="56"/>
                    <a:pt x="43" y="56"/>
                  </a:cubicBezTo>
                  <a:cubicBezTo>
                    <a:pt x="45" y="56"/>
                    <a:pt x="46" y="55"/>
                    <a:pt x="46" y="53"/>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298" name="Freeform 24">
              <a:extLst>
                <a:ext uri="{FF2B5EF4-FFF2-40B4-BE49-F238E27FC236}">
                  <a16:creationId xmlns:a16="http://schemas.microsoft.com/office/drawing/2014/main" id="{5D229B29-C625-4C61-B5A1-7281D3BE12B7}"/>
                </a:ext>
              </a:extLst>
            </p:cNvPr>
            <p:cNvSpPr>
              <a:spLocks noEditPoints="1"/>
            </p:cNvSpPr>
            <p:nvPr/>
          </p:nvSpPr>
          <p:spPr bwMode="auto">
            <a:xfrm>
              <a:off x="7027591" y="5586353"/>
              <a:ext cx="421075" cy="444148"/>
            </a:xfrm>
            <a:custGeom>
              <a:avLst/>
              <a:gdLst>
                <a:gd name="T0" fmla="*/ 22 w 62"/>
                <a:gd name="T1" fmla="*/ 32 h 65"/>
                <a:gd name="T2" fmla="*/ 22 w 62"/>
                <a:gd name="T3" fmla="*/ 52 h 65"/>
                <a:gd name="T4" fmla="*/ 26 w 62"/>
                <a:gd name="T5" fmla="*/ 43 h 65"/>
                <a:gd name="T6" fmla="*/ 47 w 62"/>
                <a:gd name="T7" fmla="*/ 7 h 65"/>
                <a:gd name="T8" fmla="*/ 47 w 62"/>
                <a:gd name="T9" fmla="*/ 19 h 65"/>
                <a:gd name="T10" fmla="*/ 40 w 62"/>
                <a:gd name="T11" fmla="*/ 37 h 65"/>
                <a:gd name="T12" fmla="*/ 36 w 62"/>
                <a:gd name="T13" fmla="*/ 27 h 65"/>
                <a:gd name="T14" fmla="*/ 32 w 62"/>
                <a:gd name="T15" fmla="*/ 26 h 65"/>
                <a:gd name="T16" fmla="*/ 24 w 62"/>
                <a:gd name="T17" fmla="*/ 22 h 65"/>
                <a:gd name="T18" fmla="*/ 18 w 62"/>
                <a:gd name="T19" fmla="*/ 21 h 65"/>
                <a:gd name="T20" fmla="*/ 11 w 62"/>
                <a:gd name="T21" fmla="*/ 28 h 65"/>
                <a:gd name="T22" fmla="*/ 6 w 62"/>
                <a:gd name="T23" fmla="*/ 28 h 65"/>
                <a:gd name="T24" fmla="*/ 3 w 62"/>
                <a:gd name="T25" fmla="*/ 38 h 65"/>
                <a:gd name="T26" fmla="*/ 0 w 62"/>
                <a:gd name="T27" fmla="*/ 43 h 65"/>
                <a:gd name="T28" fmla="*/ 3 w 62"/>
                <a:gd name="T29" fmla="*/ 47 h 65"/>
                <a:gd name="T30" fmla="*/ 6 w 62"/>
                <a:gd name="T31" fmla="*/ 58 h 65"/>
                <a:gd name="T32" fmla="*/ 11 w 62"/>
                <a:gd name="T33" fmla="*/ 58 h 65"/>
                <a:gd name="T34" fmla="*/ 18 w 62"/>
                <a:gd name="T35" fmla="*/ 65 h 65"/>
                <a:gd name="T36" fmla="*/ 24 w 62"/>
                <a:gd name="T37" fmla="*/ 64 h 65"/>
                <a:gd name="T38" fmla="*/ 32 w 62"/>
                <a:gd name="T39" fmla="*/ 60 h 65"/>
                <a:gd name="T40" fmla="*/ 36 w 62"/>
                <a:gd name="T41" fmla="*/ 59 h 65"/>
                <a:gd name="T42" fmla="*/ 40 w 62"/>
                <a:gd name="T43" fmla="*/ 49 h 65"/>
                <a:gd name="T44" fmla="*/ 44 w 62"/>
                <a:gd name="T45" fmla="*/ 46 h 65"/>
                <a:gd name="T46" fmla="*/ 38 w 62"/>
                <a:gd name="T47" fmla="*/ 53 h 65"/>
                <a:gd name="T48" fmla="*/ 22 w 62"/>
                <a:gd name="T49" fmla="*/ 58 h 65"/>
                <a:gd name="T50" fmla="*/ 6 w 62"/>
                <a:gd name="T51" fmla="*/ 53 h 65"/>
                <a:gd name="T52" fmla="*/ 7 w 62"/>
                <a:gd name="T53" fmla="*/ 38 h 65"/>
                <a:gd name="T54" fmla="*/ 18 w 62"/>
                <a:gd name="T55" fmla="*/ 24 h 65"/>
                <a:gd name="T56" fmla="*/ 36 w 62"/>
                <a:gd name="T57" fmla="*/ 30 h 65"/>
                <a:gd name="T58" fmla="*/ 41 w 62"/>
                <a:gd name="T59" fmla="*/ 44 h 65"/>
                <a:gd name="T60" fmla="*/ 59 w 62"/>
                <a:gd name="T61" fmla="*/ 11 h 65"/>
                <a:gd name="T62" fmla="*/ 60 w 62"/>
                <a:gd name="T63" fmla="*/ 7 h 65"/>
                <a:gd name="T64" fmla="*/ 54 w 62"/>
                <a:gd name="T65" fmla="*/ 4 h 65"/>
                <a:gd name="T66" fmla="*/ 49 w 62"/>
                <a:gd name="T67" fmla="*/ 0 h 65"/>
                <a:gd name="T68" fmla="*/ 46 w 62"/>
                <a:gd name="T69" fmla="*/ 0 h 65"/>
                <a:gd name="T70" fmla="*/ 40 w 62"/>
                <a:gd name="T71" fmla="*/ 4 h 65"/>
                <a:gd name="T72" fmla="*/ 38 w 62"/>
                <a:gd name="T73" fmla="*/ 4 h 65"/>
                <a:gd name="T74" fmla="*/ 35 w 62"/>
                <a:gd name="T75" fmla="*/ 11 h 65"/>
                <a:gd name="T76" fmla="*/ 33 w 62"/>
                <a:gd name="T77" fmla="*/ 14 h 65"/>
                <a:gd name="T78" fmla="*/ 35 w 62"/>
                <a:gd name="T79" fmla="*/ 18 h 65"/>
                <a:gd name="T80" fmla="*/ 37 w 62"/>
                <a:gd name="T81" fmla="*/ 24 h 65"/>
                <a:gd name="T82" fmla="*/ 40 w 62"/>
                <a:gd name="T83" fmla="*/ 25 h 65"/>
                <a:gd name="T84" fmla="*/ 46 w 62"/>
                <a:gd name="T85" fmla="*/ 28 h 65"/>
                <a:gd name="T86" fmla="*/ 49 w 62"/>
                <a:gd name="T87" fmla="*/ 29 h 65"/>
                <a:gd name="T88" fmla="*/ 54 w 62"/>
                <a:gd name="T89" fmla="*/ 24 h 65"/>
                <a:gd name="T90" fmla="*/ 57 w 62"/>
                <a:gd name="T91" fmla="*/ 24 h 65"/>
                <a:gd name="T92" fmla="*/ 59 w 62"/>
                <a:gd name="T93" fmla="*/ 18 h 65"/>
                <a:gd name="T94" fmla="*/ 61 w 62"/>
                <a:gd name="T95" fmla="*/ 12 h 65"/>
                <a:gd name="T96" fmla="*/ 52 w 62"/>
                <a:gd name="T97" fmla="*/ 22 h 65"/>
                <a:gd name="T98" fmla="*/ 43 w 62"/>
                <a:gd name="T99" fmla="*/ 25 h 65"/>
                <a:gd name="T100" fmla="*/ 36 w 62"/>
                <a:gd name="T101" fmla="*/ 15 h 65"/>
                <a:gd name="T102" fmla="*/ 38 w 62"/>
                <a:gd name="T103" fmla="*/ 7 h 65"/>
                <a:gd name="T104" fmla="*/ 50 w 62"/>
                <a:gd name="T105" fmla="*/ 3 h 65"/>
                <a:gd name="T106" fmla="*/ 56 w 62"/>
                <a:gd name="T107" fmla="*/ 11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2" h="65">
                  <a:moveTo>
                    <a:pt x="22" y="32"/>
                  </a:moveTo>
                  <a:cubicBezTo>
                    <a:pt x="15" y="32"/>
                    <a:pt x="11" y="37"/>
                    <a:pt x="11" y="43"/>
                  </a:cubicBezTo>
                  <a:cubicBezTo>
                    <a:pt x="11" y="49"/>
                    <a:pt x="15" y="54"/>
                    <a:pt x="22" y="54"/>
                  </a:cubicBezTo>
                  <a:cubicBezTo>
                    <a:pt x="28" y="54"/>
                    <a:pt x="33" y="49"/>
                    <a:pt x="33" y="43"/>
                  </a:cubicBezTo>
                  <a:cubicBezTo>
                    <a:pt x="33" y="37"/>
                    <a:pt x="28" y="32"/>
                    <a:pt x="22" y="32"/>
                  </a:cubicBezTo>
                  <a:close/>
                  <a:moveTo>
                    <a:pt x="22" y="52"/>
                  </a:moveTo>
                  <a:cubicBezTo>
                    <a:pt x="17" y="52"/>
                    <a:pt x="13" y="48"/>
                    <a:pt x="13" y="43"/>
                  </a:cubicBezTo>
                  <a:cubicBezTo>
                    <a:pt x="13" y="38"/>
                    <a:pt x="17" y="34"/>
                    <a:pt x="22" y="34"/>
                  </a:cubicBezTo>
                  <a:cubicBezTo>
                    <a:pt x="27" y="34"/>
                    <a:pt x="31" y="38"/>
                    <a:pt x="31" y="43"/>
                  </a:cubicBezTo>
                  <a:cubicBezTo>
                    <a:pt x="31" y="48"/>
                    <a:pt x="27" y="52"/>
                    <a:pt x="22" y="52"/>
                  </a:cubicBezTo>
                  <a:close/>
                  <a:moveTo>
                    <a:pt x="26" y="43"/>
                  </a:moveTo>
                  <a:cubicBezTo>
                    <a:pt x="26" y="45"/>
                    <a:pt x="24" y="47"/>
                    <a:pt x="22" y="47"/>
                  </a:cubicBezTo>
                  <a:cubicBezTo>
                    <a:pt x="19" y="47"/>
                    <a:pt x="17" y="45"/>
                    <a:pt x="17" y="43"/>
                  </a:cubicBezTo>
                  <a:cubicBezTo>
                    <a:pt x="17" y="40"/>
                    <a:pt x="19" y="38"/>
                    <a:pt x="22" y="38"/>
                  </a:cubicBezTo>
                  <a:cubicBezTo>
                    <a:pt x="24" y="38"/>
                    <a:pt x="26" y="40"/>
                    <a:pt x="26" y="43"/>
                  </a:cubicBezTo>
                  <a:close/>
                  <a:moveTo>
                    <a:pt x="47" y="7"/>
                  </a:moveTo>
                  <a:cubicBezTo>
                    <a:pt x="43" y="7"/>
                    <a:pt x="40" y="10"/>
                    <a:pt x="40" y="14"/>
                  </a:cubicBezTo>
                  <a:cubicBezTo>
                    <a:pt x="40" y="18"/>
                    <a:pt x="43" y="21"/>
                    <a:pt x="47" y="21"/>
                  </a:cubicBezTo>
                  <a:cubicBezTo>
                    <a:pt x="51" y="21"/>
                    <a:pt x="54" y="18"/>
                    <a:pt x="54" y="14"/>
                  </a:cubicBezTo>
                  <a:cubicBezTo>
                    <a:pt x="54" y="10"/>
                    <a:pt x="51" y="7"/>
                    <a:pt x="47" y="7"/>
                  </a:cubicBezTo>
                  <a:close/>
                  <a:moveTo>
                    <a:pt x="47" y="19"/>
                  </a:moveTo>
                  <a:cubicBezTo>
                    <a:pt x="44" y="19"/>
                    <a:pt x="42" y="17"/>
                    <a:pt x="42" y="14"/>
                  </a:cubicBezTo>
                  <a:cubicBezTo>
                    <a:pt x="42" y="12"/>
                    <a:pt x="44" y="9"/>
                    <a:pt x="47" y="9"/>
                  </a:cubicBezTo>
                  <a:cubicBezTo>
                    <a:pt x="49" y="9"/>
                    <a:pt x="52" y="12"/>
                    <a:pt x="52" y="14"/>
                  </a:cubicBezTo>
                  <a:cubicBezTo>
                    <a:pt x="52" y="17"/>
                    <a:pt x="49" y="19"/>
                    <a:pt x="47" y="19"/>
                  </a:cubicBezTo>
                  <a:close/>
                  <a:moveTo>
                    <a:pt x="43" y="39"/>
                  </a:moveTo>
                  <a:cubicBezTo>
                    <a:pt x="43" y="38"/>
                    <a:pt x="42" y="38"/>
                    <a:pt x="42" y="38"/>
                  </a:cubicBezTo>
                  <a:cubicBezTo>
                    <a:pt x="42" y="38"/>
                    <a:pt x="42" y="38"/>
                    <a:pt x="41" y="38"/>
                  </a:cubicBezTo>
                  <a:cubicBezTo>
                    <a:pt x="41" y="38"/>
                    <a:pt x="41" y="38"/>
                    <a:pt x="41" y="38"/>
                  </a:cubicBezTo>
                  <a:cubicBezTo>
                    <a:pt x="40" y="38"/>
                    <a:pt x="40" y="38"/>
                    <a:pt x="40" y="37"/>
                  </a:cubicBezTo>
                  <a:cubicBezTo>
                    <a:pt x="39" y="36"/>
                    <a:pt x="40" y="36"/>
                    <a:pt x="40" y="35"/>
                  </a:cubicBezTo>
                  <a:cubicBezTo>
                    <a:pt x="41" y="35"/>
                    <a:pt x="41" y="35"/>
                    <a:pt x="42" y="34"/>
                  </a:cubicBezTo>
                  <a:cubicBezTo>
                    <a:pt x="42" y="33"/>
                    <a:pt x="42" y="33"/>
                    <a:pt x="41" y="32"/>
                  </a:cubicBezTo>
                  <a:cubicBezTo>
                    <a:pt x="40" y="31"/>
                    <a:pt x="39" y="29"/>
                    <a:pt x="38" y="28"/>
                  </a:cubicBezTo>
                  <a:cubicBezTo>
                    <a:pt x="38" y="27"/>
                    <a:pt x="37" y="27"/>
                    <a:pt x="36" y="27"/>
                  </a:cubicBezTo>
                  <a:cubicBezTo>
                    <a:pt x="36" y="27"/>
                    <a:pt x="36" y="27"/>
                    <a:pt x="36" y="27"/>
                  </a:cubicBezTo>
                  <a:cubicBezTo>
                    <a:pt x="36" y="27"/>
                    <a:pt x="35" y="27"/>
                    <a:pt x="35" y="28"/>
                  </a:cubicBezTo>
                  <a:cubicBezTo>
                    <a:pt x="35" y="28"/>
                    <a:pt x="34" y="28"/>
                    <a:pt x="34" y="28"/>
                  </a:cubicBezTo>
                  <a:cubicBezTo>
                    <a:pt x="33" y="28"/>
                    <a:pt x="33" y="28"/>
                    <a:pt x="33" y="28"/>
                  </a:cubicBezTo>
                  <a:cubicBezTo>
                    <a:pt x="32" y="27"/>
                    <a:pt x="32" y="27"/>
                    <a:pt x="32" y="26"/>
                  </a:cubicBezTo>
                  <a:cubicBezTo>
                    <a:pt x="33" y="25"/>
                    <a:pt x="33" y="25"/>
                    <a:pt x="33" y="24"/>
                  </a:cubicBezTo>
                  <a:cubicBezTo>
                    <a:pt x="32" y="24"/>
                    <a:pt x="32" y="23"/>
                    <a:pt x="32" y="23"/>
                  </a:cubicBezTo>
                  <a:cubicBezTo>
                    <a:pt x="30" y="22"/>
                    <a:pt x="28" y="22"/>
                    <a:pt x="26" y="21"/>
                  </a:cubicBezTo>
                  <a:cubicBezTo>
                    <a:pt x="26" y="21"/>
                    <a:pt x="26" y="21"/>
                    <a:pt x="26" y="21"/>
                  </a:cubicBezTo>
                  <a:cubicBezTo>
                    <a:pt x="25" y="21"/>
                    <a:pt x="25" y="21"/>
                    <a:pt x="24" y="22"/>
                  </a:cubicBezTo>
                  <a:cubicBezTo>
                    <a:pt x="24" y="22"/>
                    <a:pt x="24" y="22"/>
                    <a:pt x="24" y="23"/>
                  </a:cubicBezTo>
                  <a:cubicBezTo>
                    <a:pt x="24" y="24"/>
                    <a:pt x="23" y="24"/>
                    <a:pt x="22" y="24"/>
                  </a:cubicBezTo>
                  <a:cubicBezTo>
                    <a:pt x="21" y="24"/>
                    <a:pt x="20" y="24"/>
                    <a:pt x="20" y="23"/>
                  </a:cubicBezTo>
                  <a:cubicBezTo>
                    <a:pt x="20" y="22"/>
                    <a:pt x="20" y="22"/>
                    <a:pt x="20" y="22"/>
                  </a:cubicBezTo>
                  <a:cubicBezTo>
                    <a:pt x="19" y="21"/>
                    <a:pt x="19" y="21"/>
                    <a:pt x="18" y="21"/>
                  </a:cubicBezTo>
                  <a:cubicBezTo>
                    <a:pt x="18" y="21"/>
                    <a:pt x="18" y="21"/>
                    <a:pt x="18" y="21"/>
                  </a:cubicBezTo>
                  <a:cubicBezTo>
                    <a:pt x="16" y="22"/>
                    <a:pt x="14" y="22"/>
                    <a:pt x="12" y="23"/>
                  </a:cubicBezTo>
                  <a:cubicBezTo>
                    <a:pt x="12" y="23"/>
                    <a:pt x="12" y="24"/>
                    <a:pt x="11" y="24"/>
                  </a:cubicBezTo>
                  <a:cubicBezTo>
                    <a:pt x="11" y="25"/>
                    <a:pt x="11" y="25"/>
                    <a:pt x="12" y="26"/>
                  </a:cubicBezTo>
                  <a:cubicBezTo>
                    <a:pt x="12" y="27"/>
                    <a:pt x="12" y="27"/>
                    <a:pt x="11" y="28"/>
                  </a:cubicBezTo>
                  <a:cubicBezTo>
                    <a:pt x="11" y="28"/>
                    <a:pt x="11" y="28"/>
                    <a:pt x="10" y="28"/>
                  </a:cubicBezTo>
                  <a:cubicBezTo>
                    <a:pt x="10" y="28"/>
                    <a:pt x="9" y="28"/>
                    <a:pt x="9" y="28"/>
                  </a:cubicBezTo>
                  <a:cubicBezTo>
                    <a:pt x="9" y="27"/>
                    <a:pt x="8" y="27"/>
                    <a:pt x="8" y="27"/>
                  </a:cubicBezTo>
                  <a:cubicBezTo>
                    <a:pt x="8" y="27"/>
                    <a:pt x="8" y="27"/>
                    <a:pt x="8" y="27"/>
                  </a:cubicBezTo>
                  <a:cubicBezTo>
                    <a:pt x="7" y="27"/>
                    <a:pt x="6" y="27"/>
                    <a:pt x="6" y="28"/>
                  </a:cubicBezTo>
                  <a:cubicBezTo>
                    <a:pt x="5" y="29"/>
                    <a:pt x="4" y="31"/>
                    <a:pt x="3" y="32"/>
                  </a:cubicBezTo>
                  <a:cubicBezTo>
                    <a:pt x="2" y="33"/>
                    <a:pt x="2" y="33"/>
                    <a:pt x="2" y="34"/>
                  </a:cubicBezTo>
                  <a:cubicBezTo>
                    <a:pt x="3" y="35"/>
                    <a:pt x="3" y="35"/>
                    <a:pt x="4" y="35"/>
                  </a:cubicBezTo>
                  <a:cubicBezTo>
                    <a:pt x="4" y="36"/>
                    <a:pt x="5" y="36"/>
                    <a:pt x="4" y="37"/>
                  </a:cubicBezTo>
                  <a:cubicBezTo>
                    <a:pt x="4" y="38"/>
                    <a:pt x="4" y="38"/>
                    <a:pt x="3" y="38"/>
                  </a:cubicBezTo>
                  <a:cubicBezTo>
                    <a:pt x="3" y="38"/>
                    <a:pt x="3" y="38"/>
                    <a:pt x="3" y="38"/>
                  </a:cubicBezTo>
                  <a:cubicBezTo>
                    <a:pt x="2" y="38"/>
                    <a:pt x="2" y="38"/>
                    <a:pt x="2" y="38"/>
                  </a:cubicBezTo>
                  <a:cubicBezTo>
                    <a:pt x="2" y="38"/>
                    <a:pt x="1" y="38"/>
                    <a:pt x="1" y="39"/>
                  </a:cubicBezTo>
                  <a:cubicBezTo>
                    <a:pt x="1" y="39"/>
                    <a:pt x="0" y="39"/>
                    <a:pt x="0" y="40"/>
                  </a:cubicBezTo>
                  <a:cubicBezTo>
                    <a:pt x="0" y="41"/>
                    <a:pt x="0" y="42"/>
                    <a:pt x="0" y="43"/>
                  </a:cubicBezTo>
                  <a:cubicBezTo>
                    <a:pt x="0" y="44"/>
                    <a:pt x="0" y="45"/>
                    <a:pt x="0" y="46"/>
                  </a:cubicBezTo>
                  <a:cubicBezTo>
                    <a:pt x="0" y="46"/>
                    <a:pt x="1" y="47"/>
                    <a:pt x="1" y="47"/>
                  </a:cubicBezTo>
                  <a:cubicBezTo>
                    <a:pt x="1" y="47"/>
                    <a:pt x="2" y="48"/>
                    <a:pt x="2" y="48"/>
                  </a:cubicBezTo>
                  <a:cubicBezTo>
                    <a:pt x="2" y="48"/>
                    <a:pt x="2" y="48"/>
                    <a:pt x="3" y="47"/>
                  </a:cubicBezTo>
                  <a:cubicBezTo>
                    <a:pt x="3" y="47"/>
                    <a:pt x="3" y="47"/>
                    <a:pt x="3" y="47"/>
                  </a:cubicBezTo>
                  <a:cubicBezTo>
                    <a:pt x="4" y="47"/>
                    <a:pt x="4" y="48"/>
                    <a:pt x="4" y="49"/>
                  </a:cubicBezTo>
                  <a:cubicBezTo>
                    <a:pt x="5" y="49"/>
                    <a:pt x="4" y="50"/>
                    <a:pt x="4" y="51"/>
                  </a:cubicBezTo>
                  <a:cubicBezTo>
                    <a:pt x="3" y="51"/>
                    <a:pt x="3" y="51"/>
                    <a:pt x="2" y="52"/>
                  </a:cubicBezTo>
                  <a:cubicBezTo>
                    <a:pt x="2" y="52"/>
                    <a:pt x="2" y="53"/>
                    <a:pt x="3" y="53"/>
                  </a:cubicBezTo>
                  <a:cubicBezTo>
                    <a:pt x="4" y="55"/>
                    <a:pt x="5" y="57"/>
                    <a:pt x="6" y="58"/>
                  </a:cubicBezTo>
                  <a:cubicBezTo>
                    <a:pt x="6" y="58"/>
                    <a:pt x="7" y="59"/>
                    <a:pt x="8" y="59"/>
                  </a:cubicBezTo>
                  <a:cubicBezTo>
                    <a:pt x="8" y="59"/>
                    <a:pt x="8" y="59"/>
                    <a:pt x="8" y="59"/>
                  </a:cubicBezTo>
                  <a:cubicBezTo>
                    <a:pt x="8" y="59"/>
                    <a:pt x="9" y="58"/>
                    <a:pt x="9" y="58"/>
                  </a:cubicBezTo>
                  <a:cubicBezTo>
                    <a:pt x="9" y="58"/>
                    <a:pt x="10" y="57"/>
                    <a:pt x="10" y="57"/>
                  </a:cubicBezTo>
                  <a:cubicBezTo>
                    <a:pt x="11" y="57"/>
                    <a:pt x="11" y="58"/>
                    <a:pt x="11" y="58"/>
                  </a:cubicBezTo>
                  <a:cubicBezTo>
                    <a:pt x="12" y="58"/>
                    <a:pt x="12" y="59"/>
                    <a:pt x="12" y="60"/>
                  </a:cubicBezTo>
                  <a:cubicBezTo>
                    <a:pt x="11" y="60"/>
                    <a:pt x="11" y="61"/>
                    <a:pt x="11" y="61"/>
                  </a:cubicBezTo>
                  <a:cubicBezTo>
                    <a:pt x="12" y="62"/>
                    <a:pt x="12" y="62"/>
                    <a:pt x="12" y="63"/>
                  </a:cubicBezTo>
                  <a:cubicBezTo>
                    <a:pt x="14" y="64"/>
                    <a:pt x="16" y="64"/>
                    <a:pt x="18" y="65"/>
                  </a:cubicBezTo>
                  <a:cubicBezTo>
                    <a:pt x="18" y="65"/>
                    <a:pt x="18" y="65"/>
                    <a:pt x="18" y="65"/>
                  </a:cubicBezTo>
                  <a:cubicBezTo>
                    <a:pt x="19" y="65"/>
                    <a:pt x="19" y="64"/>
                    <a:pt x="20" y="64"/>
                  </a:cubicBezTo>
                  <a:cubicBezTo>
                    <a:pt x="20" y="64"/>
                    <a:pt x="20" y="63"/>
                    <a:pt x="20" y="63"/>
                  </a:cubicBezTo>
                  <a:cubicBezTo>
                    <a:pt x="20" y="62"/>
                    <a:pt x="21" y="61"/>
                    <a:pt x="22" y="61"/>
                  </a:cubicBezTo>
                  <a:cubicBezTo>
                    <a:pt x="23" y="61"/>
                    <a:pt x="24" y="62"/>
                    <a:pt x="24" y="63"/>
                  </a:cubicBezTo>
                  <a:cubicBezTo>
                    <a:pt x="24" y="63"/>
                    <a:pt x="24" y="64"/>
                    <a:pt x="24" y="64"/>
                  </a:cubicBezTo>
                  <a:cubicBezTo>
                    <a:pt x="25" y="64"/>
                    <a:pt x="25" y="65"/>
                    <a:pt x="26" y="65"/>
                  </a:cubicBezTo>
                  <a:cubicBezTo>
                    <a:pt x="26" y="65"/>
                    <a:pt x="26" y="65"/>
                    <a:pt x="26" y="65"/>
                  </a:cubicBezTo>
                  <a:cubicBezTo>
                    <a:pt x="28" y="64"/>
                    <a:pt x="30" y="64"/>
                    <a:pt x="32" y="63"/>
                  </a:cubicBezTo>
                  <a:cubicBezTo>
                    <a:pt x="32" y="62"/>
                    <a:pt x="32" y="62"/>
                    <a:pt x="33" y="61"/>
                  </a:cubicBezTo>
                  <a:cubicBezTo>
                    <a:pt x="33" y="61"/>
                    <a:pt x="33" y="60"/>
                    <a:pt x="32" y="60"/>
                  </a:cubicBezTo>
                  <a:cubicBezTo>
                    <a:pt x="32" y="59"/>
                    <a:pt x="32" y="58"/>
                    <a:pt x="33" y="58"/>
                  </a:cubicBezTo>
                  <a:cubicBezTo>
                    <a:pt x="33" y="58"/>
                    <a:pt x="33" y="57"/>
                    <a:pt x="34" y="57"/>
                  </a:cubicBezTo>
                  <a:cubicBezTo>
                    <a:pt x="34" y="57"/>
                    <a:pt x="35" y="58"/>
                    <a:pt x="35" y="58"/>
                  </a:cubicBezTo>
                  <a:cubicBezTo>
                    <a:pt x="35" y="58"/>
                    <a:pt x="36" y="59"/>
                    <a:pt x="36" y="59"/>
                  </a:cubicBezTo>
                  <a:cubicBezTo>
                    <a:pt x="36" y="59"/>
                    <a:pt x="36" y="59"/>
                    <a:pt x="36" y="59"/>
                  </a:cubicBezTo>
                  <a:cubicBezTo>
                    <a:pt x="37" y="59"/>
                    <a:pt x="38" y="58"/>
                    <a:pt x="38" y="58"/>
                  </a:cubicBezTo>
                  <a:cubicBezTo>
                    <a:pt x="39" y="57"/>
                    <a:pt x="40" y="55"/>
                    <a:pt x="41" y="53"/>
                  </a:cubicBezTo>
                  <a:cubicBezTo>
                    <a:pt x="42" y="53"/>
                    <a:pt x="42" y="52"/>
                    <a:pt x="42" y="52"/>
                  </a:cubicBezTo>
                  <a:cubicBezTo>
                    <a:pt x="41" y="51"/>
                    <a:pt x="41" y="51"/>
                    <a:pt x="40" y="51"/>
                  </a:cubicBezTo>
                  <a:cubicBezTo>
                    <a:pt x="40" y="50"/>
                    <a:pt x="39" y="49"/>
                    <a:pt x="40" y="49"/>
                  </a:cubicBezTo>
                  <a:cubicBezTo>
                    <a:pt x="40" y="48"/>
                    <a:pt x="40" y="47"/>
                    <a:pt x="41" y="47"/>
                  </a:cubicBezTo>
                  <a:cubicBezTo>
                    <a:pt x="41" y="47"/>
                    <a:pt x="41" y="47"/>
                    <a:pt x="41" y="47"/>
                  </a:cubicBezTo>
                  <a:cubicBezTo>
                    <a:pt x="42" y="48"/>
                    <a:pt x="42" y="48"/>
                    <a:pt x="42" y="48"/>
                  </a:cubicBezTo>
                  <a:cubicBezTo>
                    <a:pt x="42" y="48"/>
                    <a:pt x="43" y="47"/>
                    <a:pt x="43" y="47"/>
                  </a:cubicBezTo>
                  <a:cubicBezTo>
                    <a:pt x="43" y="47"/>
                    <a:pt x="44" y="46"/>
                    <a:pt x="44" y="46"/>
                  </a:cubicBezTo>
                  <a:cubicBezTo>
                    <a:pt x="44" y="45"/>
                    <a:pt x="44" y="44"/>
                    <a:pt x="44" y="43"/>
                  </a:cubicBezTo>
                  <a:cubicBezTo>
                    <a:pt x="44" y="42"/>
                    <a:pt x="44" y="41"/>
                    <a:pt x="44" y="40"/>
                  </a:cubicBezTo>
                  <a:cubicBezTo>
                    <a:pt x="44" y="39"/>
                    <a:pt x="43" y="39"/>
                    <a:pt x="43" y="39"/>
                  </a:cubicBezTo>
                  <a:close/>
                  <a:moveTo>
                    <a:pt x="37" y="48"/>
                  </a:moveTo>
                  <a:cubicBezTo>
                    <a:pt x="36" y="50"/>
                    <a:pt x="37" y="52"/>
                    <a:pt x="38" y="53"/>
                  </a:cubicBezTo>
                  <a:cubicBezTo>
                    <a:pt x="38" y="54"/>
                    <a:pt x="37" y="54"/>
                    <a:pt x="36" y="55"/>
                  </a:cubicBezTo>
                  <a:cubicBezTo>
                    <a:pt x="35" y="54"/>
                    <a:pt x="33" y="54"/>
                    <a:pt x="31" y="55"/>
                  </a:cubicBezTo>
                  <a:cubicBezTo>
                    <a:pt x="29" y="57"/>
                    <a:pt x="29" y="59"/>
                    <a:pt x="29" y="60"/>
                  </a:cubicBezTo>
                  <a:cubicBezTo>
                    <a:pt x="28" y="61"/>
                    <a:pt x="27" y="61"/>
                    <a:pt x="26" y="61"/>
                  </a:cubicBezTo>
                  <a:cubicBezTo>
                    <a:pt x="26" y="60"/>
                    <a:pt x="24" y="58"/>
                    <a:pt x="22" y="58"/>
                  </a:cubicBezTo>
                  <a:cubicBezTo>
                    <a:pt x="20" y="58"/>
                    <a:pt x="18" y="60"/>
                    <a:pt x="18" y="61"/>
                  </a:cubicBezTo>
                  <a:cubicBezTo>
                    <a:pt x="17" y="61"/>
                    <a:pt x="16" y="61"/>
                    <a:pt x="15" y="60"/>
                  </a:cubicBezTo>
                  <a:cubicBezTo>
                    <a:pt x="15" y="59"/>
                    <a:pt x="15" y="57"/>
                    <a:pt x="13" y="55"/>
                  </a:cubicBezTo>
                  <a:cubicBezTo>
                    <a:pt x="11" y="54"/>
                    <a:pt x="9" y="54"/>
                    <a:pt x="8" y="55"/>
                  </a:cubicBezTo>
                  <a:cubicBezTo>
                    <a:pt x="7" y="54"/>
                    <a:pt x="6" y="54"/>
                    <a:pt x="6" y="53"/>
                  </a:cubicBezTo>
                  <a:cubicBezTo>
                    <a:pt x="7" y="52"/>
                    <a:pt x="8" y="50"/>
                    <a:pt x="7" y="48"/>
                  </a:cubicBezTo>
                  <a:cubicBezTo>
                    <a:pt x="7" y="46"/>
                    <a:pt x="5" y="44"/>
                    <a:pt x="3" y="44"/>
                  </a:cubicBezTo>
                  <a:cubicBezTo>
                    <a:pt x="3" y="44"/>
                    <a:pt x="3" y="43"/>
                    <a:pt x="3" y="43"/>
                  </a:cubicBezTo>
                  <a:cubicBezTo>
                    <a:pt x="3" y="42"/>
                    <a:pt x="3" y="42"/>
                    <a:pt x="3" y="41"/>
                  </a:cubicBezTo>
                  <a:cubicBezTo>
                    <a:pt x="5" y="41"/>
                    <a:pt x="7" y="40"/>
                    <a:pt x="7" y="38"/>
                  </a:cubicBezTo>
                  <a:cubicBezTo>
                    <a:pt x="8" y="36"/>
                    <a:pt x="7" y="34"/>
                    <a:pt x="6" y="33"/>
                  </a:cubicBezTo>
                  <a:cubicBezTo>
                    <a:pt x="6" y="32"/>
                    <a:pt x="7" y="31"/>
                    <a:pt x="8" y="30"/>
                  </a:cubicBezTo>
                  <a:cubicBezTo>
                    <a:pt x="9" y="32"/>
                    <a:pt x="11" y="32"/>
                    <a:pt x="13" y="30"/>
                  </a:cubicBezTo>
                  <a:cubicBezTo>
                    <a:pt x="15" y="29"/>
                    <a:pt x="15" y="27"/>
                    <a:pt x="15" y="25"/>
                  </a:cubicBezTo>
                  <a:cubicBezTo>
                    <a:pt x="16" y="25"/>
                    <a:pt x="17" y="25"/>
                    <a:pt x="18" y="24"/>
                  </a:cubicBezTo>
                  <a:cubicBezTo>
                    <a:pt x="18" y="26"/>
                    <a:pt x="20" y="27"/>
                    <a:pt x="22" y="27"/>
                  </a:cubicBezTo>
                  <a:cubicBezTo>
                    <a:pt x="24" y="27"/>
                    <a:pt x="26" y="26"/>
                    <a:pt x="26" y="24"/>
                  </a:cubicBezTo>
                  <a:cubicBezTo>
                    <a:pt x="27" y="25"/>
                    <a:pt x="28" y="25"/>
                    <a:pt x="29" y="25"/>
                  </a:cubicBezTo>
                  <a:cubicBezTo>
                    <a:pt x="29" y="27"/>
                    <a:pt x="29" y="29"/>
                    <a:pt x="31" y="30"/>
                  </a:cubicBezTo>
                  <a:cubicBezTo>
                    <a:pt x="33" y="32"/>
                    <a:pt x="35" y="32"/>
                    <a:pt x="36" y="30"/>
                  </a:cubicBezTo>
                  <a:cubicBezTo>
                    <a:pt x="37" y="31"/>
                    <a:pt x="38" y="32"/>
                    <a:pt x="38" y="33"/>
                  </a:cubicBezTo>
                  <a:cubicBezTo>
                    <a:pt x="37" y="34"/>
                    <a:pt x="36" y="36"/>
                    <a:pt x="37" y="38"/>
                  </a:cubicBezTo>
                  <a:cubicBezTo>
                    <a:pt x="37" y="40"/>
                    <a:pt x="39" y="41"/>
                    <a:pt x="41" y="41"/>
                  </a:cubicBezTo>
                  <a:cubicBezTo>
                    <a:pt x="41" y="42"/>
                    <a:pt x="41" y="42"/>
                    <a:pt x="41" y="43"/>
                  </a:cubicBezTo>
                  <a:cubicBezTo>
                    <a:pt x="41" y="43"/>
                    <a:pt x="41" y="44"/>
                    <a:pt x="41" y="44"/>
                  </a:cubicBezTo>
                  <a:cubicBezTo>
                    <a:pt x="39" y="44"/>
                    <a:pt x="37" y="46"/>
                    <a:pt x="37" y="48"/>
                  </a:cubicBezTo>
                  <a:close/>
                  <a:moveTo>
                    <a:pt x="61" y="12"/>
                  </a:moveTo>
                  <a:cubicBezTo>
                    <a:pt x="61" y="12"/>
                    <a:pt x="61" y="11"/>
                    <a:pt x="61" y="11"/>
                  </a:cubicBezTo>
                  <a:cubicBezTo>
                    <a:pt x="60" y="11"/>
                    <a:pt x="60" y="11"/>
                    <a:pt x="59" y="11"/>
                  </a:cubicBezTo>
                  <a:cubicBezTo>
                    <a:pt x="59" y="11"/>
                    <a:pt x="59" y="11"/>
                    <a:pt x="59" y="11"/>
                  </a:cubicBezTo>
                  <a:cubicBezTo>
                    <a:pt x="59" y="11"/>
                    <a:pt x="59" y="11"/>
                    <a:pt x="59" y="11"/>
                  </a:cubicBezTo>
                  <a:cubicBezTo>
                    <a:pt x="59" y="11"/>
                    <a:pt x="59" y="11"/>
                    <a:pt x="59" y="11"/>
                  </a:cubicBezTo>
                  <a:cubicBezTo>
                    <a:pt x="59" y="10"/>
                    <a:pt x="59" y="10"/>
                    <a:pt x="59" y="10"/>
                  </a:cubicBezTo>
                  <a:cubicBezTo>
                    <a:pt x="59" y="10"/>
                    <a:pt x="60" y="10"/>
                    <a:pt x="60" y="9"/>
                  </a:cubicBezTo>
                  <a:cubicBezTo>
                    <a:pt x="60" y="9"/>
                    <a:pt x="60" y="8"/>
                    <a:pt x="60" y="7"/>
                  </a:cubicBezTo>
                  <a:cubicBezTo>
                    <a:pt x="59" y="6"/>
                    <a:pt x="58" y="5"/>
                    <a:pt x="57" y="4"/>
                  </a:cubicBezTo>
                  <a:cubicBezTo>
                    <a:pt x="57" y="4"/>
                    <a:pt x="57" y="4"/>
                    <a:pt x="56" y="4"/>
                  </a:cubicBezTo>
                  <a:cubicBezTo>
                    <a:pt x="56" y="4"/>
                    <a:pt x="56" y="4"/>
                    <a:pt x="56" y="4"/>
                  </a:cubicBezTo>
                  <a:cubicBezTo>
                    <a:pt x="55" y="4"/>
                    <a:pt x="55" y="4"/>
                    <a:pt x="55" y="4"/>
                  </a:cubicBezTo>
                  <a:cubicBezTo>
                    <a:pt x="54" y="4"/>
                    <a:pt x="54" y="4"/>
                    <a:pt x="54" y="4"/>
                  </a:cubicBezTo>
                  <a:cubicBezTo>
                    <a:pt x="54" y="4"/>
                    <a:pt x="54" y="4"/>
                    <a:pt x="54" y="4"/>
                  </a:cubicBezTo>
                  <a:cubicBezTo>
                    <a:pt x="54" y="4"/>
                    <a:pt x="55" y="3"/>
                    <a:pt x="54" y="2"/>
                  </a:cubicBezTo>
                  <a:cubicBezTo>
                    <a:pt x="54" y="2"/>
                    <a:pt x="54" y="1"/>
                    <a:pt x="53" y="1"/>
                  </a:cubicBezTo>
                  <a:cubicBezTo>
                    <a:pt x="52" y="1"/>
                    <a:pt x="51" y="0"/>
                    <a:pt x="50" y="0"/>
                  </a:cubicBezTo>
                  <a:cubicBezTo>
                    <a:pt x="49" y="0"/>
                    <a:pt x="49" y="0"/>
                    <a:pt x="49" y="0"/>
                  </a:cubicBezTo>
                  <a:cubicBezTo>
                    <a:pt x="49" y="0"/>
                    <a:pt x="48" y="0"/>
                    <a:pt x="48" y="0"/>
                  </a:cubicBezTo>
                  <a:cubicBezTo>
                    <a:pt x="48" y="1"/>
                    <a:pt x="47" y="1"/>
                    <a:pt x="47" y="2"/>
                  </a:cubicBezTo>
                  <a:cubicBezTo>
                    <a:pt x="47" y="2"/>
                    <a:pt x="47" y="2"/>
                    <a:pt x="47" y="2"/>
                  </a:cubicBezTo>
                  <a:cubicBezTo>
                    <a:pt x="47" y="2"/>
                    <a:pt x="47" y="2"/>
                    <a:pt x="47" y="2"/>
                  </a:cubicBezTo>
                  <a:cubicBezTo>
                    <a:pt x="47" y="1"/>
                    <a:pt x="46" y="1"/>
                    <a:pt x="46" y="0"/>
                  </a:cubicBezTo>
                  <a:cubicBezTo>
                    <a:pt x="46" y="0"/>
                    <a:pt x="45" y="0"/>
                    <a:pt x="45" y="0"/>
                  </a:cubicBezTo>
                  <a:cubicBezTo>
                    <a:pt x="45" y="0"/>
                    <a:pt x="45" y="0"/>
                    <a:pt x="44" y="0"/>
                  </a:cubicBezTo>
                  <a:cubicBezTo>
                    <a:pt x="43" y="0"/>
                    <a:pt x="42" y="1"/>
                    <a:pt x="41" y="1"/>
                  </a:cubicBezTo>
                  <a:cubicBezTo>
                    <a:pt x="40" y="1"/>
                    <a:pt x="40" y="2"/>
                    <a:pt x="40" y="2"/>
                  </a:cubicBezTo>
                  <a:cubicBezTo>
                    <a:pt x="40" y="3"/>
                    <a:pt x="40" y="4"/>
                    <a:pt x="40" y="4"/>
                  </a:cubicBezTo>
                  <a:cubicBezTo>
                    <a:pt x="40" y="4"/>
                    <a:pt x="40" y="4"/>
                    <a:pt x="40" y="4"/>
                  </a:cubicBezTo>
                  <a:cubicBezTo>
                    <a:pt x="40" y="4"/>
                    <a:pt x="40" y="4"/>
                    <a:pt x="40" y="4"/>
                  </a:cubicBezTo>
                  <a:cubicBezTo>
                    <a:pt x="40" y="4"/>
                    <a:pt x="40" y="4"/>
                    <a:pt x="39" y="4"/>
                  </a:cubicBezTo>
                  <a:cubicBezTo>
                    <a:pt x="39" y="4"/>
                    <a:pt x="39" y="4"/>
                    <a:pt x="38" y="4"/>
                  </a:cubicBezTo>
                  <a:cubicBezTo>
                    <a:pt x="38" y="4"/>
                    <a:pt x="38" y="4"/>
                    <a:pt x="38" y="4"/>
                  </a:cubicBezTo>
                  <a:cubicBezTo>
                    <a:pt x="37" y="4"/>
                    <a:pt x="37" y="4"/>
                    <a:pt x="37" y="4"/>
                  </a:cubicBezTo>
                  <a:cubicBezTo>
                    <a:pt x="36" y="5"/>
                    <a:pt x="35" y="6"/>
                    <a:pt x="34" y="7"/>
                  </a:cubicBezTo>
                  <a:cubicBezTo>
                    <a:pt x="34" y="8"/>
                    <a:pt x="34" y="9"/>
                    <a:pt x="34" y="9"/>
                  </a:cubicBezTo>
                  <a:cubicBezTo>
                    <a:pt x="34" y="10"/>
                    <a:pt x="35" y="10"/>
                    <a:pt x="35" y="10"/>
                  </a:cubicBezTo>
                  <a:cubicBezTo>
                    <a:pt x="35" y="10"/>
                    <a:pt x="35" y="10"/>
                    <a:pt x="35" y="11"/>
                  </a:cubicBezTo>
                  <a:cubicBezTo>
                    <a:pt x="35" y="11"/>
                    <a:pt x="35" y="11"/>
                    <a:pt x="35" y="11"/>
                  </a:cubicBezTo>
                  <a:cubicBezTo>
                    <a:pt x="35" y="11"/>
                    <a:pt x="35" y="11"/>
                    <a:pt x="35" y="11"/>
                  </a:cubicBezTo>
                  <a:cubicBezTo>
                    <a:pt x="34" y="11"/>
                    <a:pt x="34" y="11"/>
                    <a:pt x="34" y="11"/>
                  </a:cubicBezTo>
                  <a:cubicBezTo>
                    <a:pt x="33" y="11"/>
                    <a:pt x="33" y="12"/>
                    <a:pt x="33" y="12"/>
                  </a:cubicBezTo>
                  <a:cubicBezTo>
                    <a:pt x="33" y="13"/>
                    <a:pt x="33" y="14"/>
                    <a:pt x="33" y="14"/>
                  </a:cubicBezTo>
                  <a:cubicBezTo>
                    <a:pt x="33" y="15"/>
                    <a:pt x="33" y="16"/>
                    <a:pt x="33" y="16"/>
                  </a:cubicBezTo>
                  <a:cubicBezTo>
                    <a:pt x="33" y="17"/>
                    <a:pt x="33" y="17"/>
                    <a:pt x="33" y="18"/>
                  </a:cubicBezTo>
                  <a:cubicBezTo>
                    <a:pt x="34" y="18"/>
                    <a:pt x="34" y="18"/>
                    <a:pt x="35" y="18"/>
                  </a:cubicBezTo>
                  <a:cubicBezTo>
                    <a:pt x="35" y="18"/>
                    <a:pt x="35" y="18"/>
                    <a:pt x="35" y="18"/>
                  </a:cubicBezTo>
                  <a:cubicBezTo>
                    <a:pt x="35" y="18"/>
                    <a:pt x="35" y="18"/>
                    <a:pt x="35" y="18"/>
                  </a:cubicBezTo>
                  <a:cubicBezTo>
                    <a:pt x="35" y="18"/>
                    <a:pt x="35" y="18"/>
                    <a:pt x="35" y="18"/>
                  </a:cubicBezTo>
                  <a:cubicBezTo>
                    <a:pt x="35" y="18"/>
                    <a:pt x="35" y="18"/>
                    <a:pt x="35" y="18"/>
                  </a:cubicBezTo>
                  <a:cubicBezTo>
                    <a:pt x="35" y="19"/>
                    <a:pt x="34" y="19"/>
                    <a:pt x="34" y="20"/>
                  </a:cubicBezTo>
                  <a:cubicBezTo>
                    <a:pt x="34" y="20"/>
                    <a:pt x="34" y="21"/>
                    <a:pt x="34" y="21"/>
                  </a:cubicBezTo>
                  <a:cubicBezTo>
                    <a:pt x="35" y="22"/>
                    <a:pt x="36" y="23"/>
                    <a:pt x="37" y="24"/>
                  </a:cubicBezTo>
                  <a:cubicBezTo>
                    <a:pt x="37" y="25"/>
                    <a:pt x="37" y="25"/>
                    <a:pt x="38" y="25"/>
                  </a:cubicBezTo>
                  <a:cubicBezTo>
                    <a:pt x="38" y="25"/>
                    <a:pt x="38" y="25"/>
                    <a:pt x="38" y="25"/>
                  </a:cubicBezTo>
                  <a:cubicBezTo>
                    <a:pt x="39" y="25"/>
                    <a:pt x="39" y="25"/>
                    <a:pt x="39" y="24"/>
                  </a:cubicBezTo>
                  <a:cubicBezTo>
                    <a:pt x="40" y="24"/>
                    <a:pt x="40" y="24"/>
                    <a:pt x="40" y="24"/>
                  </a:cubicBezTo>
                  <a:cubicBezTo>
                    <a:pt x="40" y="24"/>
                    <a:pt x="40" y="24"/>
                    <a:pt x="40" y="25"/>
                  </a:cubicBezTo>
                  <a:cubicBezTo>
                    <a:pt x="40" y="25"/>
                    <a:pt x="40" y="26"/>
                    <a:pt x="40" y="26"/>
                  </a:cubicBezTo>
                  <a:cubicBezTo>
                    <a:pt x="40" y="27"/>
                    <a:pt x="40" y="27"/>
                    <a:pt x="41" y="27"/>
                  </a:cubicBezTo>
                  <a:cubicBezTo>
                    <a:pt x="42" y="28"/>
                    <a:pt x="43" y="28"/>
                    <a:pt x="44" y="29"/>
                  </a:cubicBezTo>
                  <a:cubicBezTo>
                    <a:pt x="45" y="29"/>
                    <a:pt x="45" y="29"/>
                    <a:pt x="45" y="29"/>
                  </a:cubicBezTo>
                  <a:cubicBezTo>
                    <a:pt x="45" y="29"/>
                    <a:pt x="46" y="28"/>
                    <a:pt x="46" y="28"/>
                  </a:cubicBezTo>
                  <a:cubicBezTo>
                    <a:pt x="46" y="28"/>
                    <a:pt x="47" y="27"/>
                    <a:pt x="47" y="27"/>
                  </a:cubicBezTo>
                  <a:cubicBezTo>
                    <a:pt x="47" y="27"/>
                    <a:pt x="47" y="27"/>
                    <a:pt x="47" y="27"/>
                  </a:cubicBezTo>
                  <a:cubicBezTo>
                    <a:pt x="47" y="27"/>
                    <a:pt x="47" y="27"/>
                    <a:pt x="47" y="27"/>
                  </a:cubicBezTo>
                  <a:cubicBezTo>
                    <a:pt x="47" y="27"/>
                    <a:pt x="48" y="28"/>
                    <a:pt x="48" y="28"/>
                  </a:cubicBezTo>
                  <a:cubicBezTo>
                    <a:pt x="48" y="28"/>
                    <a:pt x="49" y="29"/>
                    <a:pt x="49" y="29"/>
                  </a:cubicBezTo>
                  <a:cubicBezTo>
                    <a:pt x="49" y="29"/>
                    <a:pt x="49" y="29"/>
                    <a:pt x="50" y="29"/>
                  </a:cubicBezTo>
                  <a:cubicBezTo>
                    <a:pt x="51" y="28"/>
                    <a:pt x="52" y="28"/>
                    <a:pt x="53" y="27"/>
                  </a:cubicBezTo>
                  <a:cubicBezTo>
                    <a:pt x="54" y="27"/>
                    <a:pt x="54" y="27"/>
                    <a:pt x="54" y="26"/>
                  </a:cubicBezTo>
                  <a:cubicBezTo>
                    <a:pt x="55" y="26"/>
                    <a:pt x="54" y="25"/>
                    <a:pt x="54" y="25"/>
                  </a:cubicBezTo>
                  <a:cubicBezTo>
                    <a:pt x="54" y="24"/>
                    <a:pt x="54" y="24"/>
                    <a:pt x="54" y="24"/>
                  </a:cubicBezTo>
                  <a:cubicBezTo>
                    <a:pt x="54" y="24"/>
                    <a:pt x="54" y="24"/>
                    <a:pt x="54" y="24"/>
                  </a:cubicBezTo>
                  <a:cubicBezTo>
                    <a:pt x="54" y="24"/>
                    <a:pt x="54" y="24"/>
                    <a:pt x="55" y="24"/>
                  </a:cubicBezTo>
                  <a:cubicBezTo>
                    <a:pt x="55" y="25"/>
                    <a:pt x="55" y="25"/>
                    <a:pt x="56" y="25"/>
                  </a:cubicBezTo>
                  <a:cubicBezTo>
                    <a:pt x="56" y="25"/>
                    <a:pt x="56" y="25"/>
                    <a:pt x="56" y="25"/>
                  </a:cubicBezTo>
                  <a:cubicBezTo>
                    <a:pt x="57" y="25"/>
                    <a:pt x="57" y="25"/>
                    <a:pt x="57" y="24"/>
                  </a:cubicBezTo>
                  <a:cubicBezTo>
                    <a:pt x="58" y="23"/>
                    <a:pt x="59" y="22"/>
                    <a:pt x="60" y="21"/>
                  </a:cubicBezTo>
                  <a:cubicBezTo>
                    <a:pt x="60" y="21"/>
                    <a:pt x="60" y="20"/>
                    <a:pt x="60" y="20"/>
                  </a:cubicBezTo>
                  <a:cubicBezTo>
                    <a:pt x="60" y="19"/>
                    <a:pt x="59" y="19"/>
                    <a:pt x="59" y="18"/>
                  </a:cubicBezTo>
                  <a:cubicBezTo>
                    <a:pt x="59" y="18"/>
                    <a:pt x="59" y="18"/>
                    <a:pt x="59" y="18"/>
                  </a:cubicBezTo>
                  <a:cubicBezTo>
                    <a:pt x="59" y="18"/>
                    <a:pt x="59" y="18"/>
                    <a:pt x="59" y="18"/>
                  </a:cubicBezTo>
                  <a:cubicBezTo>
                    <a:pt x="59" y="18"/>
                    <a:pt x="59" y="18"/>
                    <a:pt x="59" y="18"/>
                  </a:cubicBezTo>
                  <a:cubicBezTo>
                    <a:pt x="60" y="18"/>
                    <a:pt x="60" y="18"/>
                    <a:pt x="60" y="18"/>
                  </a:cubicBezTo>
                  <a:cubicBezTo>
                    <a:pt x="61" y="17"/>
                    <a:pt x="61" y="17"/>
                    <a:pt x="61" y="16"/>
                  </a:cubicBezTo>
                  <a:cubicBezTo>
                    <a:pt x="61" y="16"/>
                    <a:pt x="62" y="15"/>
                    <a:pt x="62" y="14"/>
                  </a:cubicBezTo>
                  <a:cubicBezTo>
                    <a:pt x="62" y="14"/>
                    <a:pt x="61" y="13"/>
                    <a:pt x="61" y="12"/>
                  </a:cubicBezTo>
                  <a:close/>
                  <a:moveTo>
                    <a:pt x="58" y="15"/>
                  </a:moveTo>
                  <a:cubicBezTo>
                    <a:pt x="57" y="15"/>
                    <a:pt x="56" y="16"/>
                    <a:pt x="56" y="17"/>
                  </a:cubicBezTo>
                  <a:cubicBezTo>
                    <a:pt x="55" y="18"/>
                    <a:pt x="56" y="20"/>
                    <a:pt x="57" y="21"/>
                  </a:cubicBezTo>
                  <a:cubicBezTo>
                    <a:pt x="56" y="21"/>
                    <a:pt x="56" y="21"/>
                    <a:pt x="56" y="22"/>
                  </a:cubicBezTo>
                  <a:cubicBezTo>
                    <a:pt x="55" y="21"/>
                    <a:pt x="53" y="21"/>
                    <a:pt x="52" y="22"/>
                  </a:cubicBezTo>
                  <a:cubicBezTo>
                    <a:pt x="51" y="23"/>
                    <a:pt x="51" y="24"/>
                    <a:pt x="51" y="25"/>
                  </a:cubicBezTo>
                  <a:cubicBezTo>
                    <a:pt x="51" y="25"/>
                    <a:pt x="50" y="25"/>
                    <a:pt x="50" y="25"/>
                  </a:cubicBezTo>
                  <a:cubicBezTo>
                    <a:pt x="49" y="24"/>
                    <a:pt x="48" y="24"/>
                    <a:pt x="47" y="24"/>
                  </a:cubicBezTo>
                  <a:cubicBezTo>
                    <a:pt x="46" y="24"/>
                    <a:pt x="45" y="24"/>
                    <a:pt x="44" y="25"/>
                  </a:cubicBezTo>
                  <a:cubicBezTo>
                    <a:pt x="44" y="25"/>
                    <a:pt x="43" y="25"/>
                    <a:pt x="43" y="25"/>
                  </a:cubicBezTo>
                  <a:cubicBezTo>
                    <a:pt x="43" y="24"/>
                    <a:pt x="43" y="23"/>
                    <a:pt x="42" y="22"/>
                  </a:cubicBezTo>
                  <a:cubicBezTo>
                    <a:pt x="41" y="21"/>
                    <a:pt x="39" y="21"/>
                    <a:pt x="38" y="22"/>
                  </a:cubicBezTo>
                  <a:cubicBezTo>
                    <a:pt x="38" y="21"/>
                    <a:pt x="38" y="21"/>
                    <a:pt x="37" y="21"/>
                  </a:cubicBezTo>
                  <a:cubicBezTo>
                    <a:pt x="38" y="20"/>
                    <a:pt x="39" y="18"/>
                    <a:pt x="38" y="17"/>
                  </a:cubicBezTo>
                  <a:cubicBezTo>
                    <a:pt x="38" y="16"/>
                    <a:pt x="37" y="15"/>
                    <a:pt x="36" y="15"/>
                  </a:cubicBezTo>
                  <a:cubicBezTo>
                    <a:pt x="36" y="15"/>
                    <a:pt x="36" y="15"/>
                    <a:pt x="36" y="14"/>
                  </a:cubicBezTo>
                  <a:cubicBezTo>
                    <a:pt x="36" y="14"/>
                    <a:pt x="36" y="14"/>
                    <a:pt x="36" y="14"/>
                  </a:cubicBezTo>
                  <a:cubicBezTo>
                    <a:pt x="37" y="14"/>
                    <a:pt x="38" y="13"/>
                    <a:pt x="38" y="11"/>
                  </a:cubicBezTo>
                  <a:cubicBezTo>
                    <a:pt x="39" y="10"/>
                    <a:pt x="38" y="9"/>
                    <a:pt x="37" y="8"/>
                  </a:cubicBezTo>
                  <a:cubicBezTo>
                    <a:pt x="38" y="8"/>
                    <a:pt x="38" y="7"/>
                    <a:pt x="38" y="7"/>
                  </a:cubicBezTo>
                  <a:cubicBezTo>
                    <a:pt x="39" y="8"/>
                    <a:pt x="41" y="8"/>
                    <a:pt x="42" y="7"/>
                  </a:cubicBezTo>
                  <a:cubicBezTo>
                    <a:pt x="43" y="6"/>
                    <a:pt x="43" y="5"/>
                    <a:pt x="43" y="4"/>
                  </a:cubicBezTo>
                  <a:cubicBezTo>
                    <a:pt x="43" y="3"/>
                    <a:pt x="44" y="3"/>
                    <a:pt x="44" y="3"/>
                  </a:cubicBezTo>
                  <a:cubicBezTo>
                    <a:pt x="45" y="4"/>
                    <a:pt x="46" y="5"/>
                    <a:pt x="47" y="5"/>
                  </a:cubicBezTo>
                  <a:cubicBezTo>
                    <a:pt x="48" y="5"/>
                    <a:pt x="49" y="4"/>
                    <a:pt x="50" y="3"/>
                  </a:cubicBezTo>
                  <a:cubicBezTo>
                    <a:pt x="50" y="3"/>
                    <a:pt x="51" y="3"/>
                    <a:pt x="51" y="4"/>
                  </a:cubicBezTo>
                  <a:cubicBezTo>
                    <a:pt x="51" y="5"/>
                    <a:pt x="51" y="6"/>
                    <a:pt x="52" y="7"/>
                  </a:cubicBezTo>
                  <a:cubicBezTo>
                    <a:pt x="53" y="8"/>
                    <a:pt x="55" y="8"/>
                    <a:pt x="56" y="7"/>
                  </a:cubicBezTo>
                  <a:cubicBezTo>
                    <a:pt x="56" y="7"/>
                    <a:pt x="56" y="8"/>
                    <a:pt x="57" y="8"/>
                  </a:cubicBezTo>
                  <a:cubicBezTo>
                    <a:pt x="56" y="9"/>
                    <a:pt x="55" y="10"/>
                    <a:pt x="56" y="11"/>
                  </a:cubicBezTo>
                  <a:cubicBezTo>
                    <a:pt x="56" y="13"/>
                    <a:pt x="57" y="14"/>
                    <a:pt x="58" y="14"/>
                  </a:cubicBezTo>
                  <a:cubicBezTo>
                    <a:pt x="58" y="14"/>
                    <a:pt x="59" y="14"/>
                    <a:pt x="59" y="14"/>
                  </a:cubicBezTo>
                  <a:cubicBezTo>
                    <a:pt x="59" y="15"/>
                    <a:pt x="58" y="15"/>
                    <a:pt x="58" y="15"/>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299" name="Freeform 34">
              <a:extLst>
                <a:ext uri="{FF2B5EF4-FFF2-40B4-BE49-F238E27FC236}">
                  <a16:creationId xmlns:a16="http://schemas.microsoft.com/office/drawing/2014/main" id="{63033403-DEF4-4C68-9F2C-F865CFB568AA}"/>
                </a:ext>
              </a:extLst>
            </p:cNvPr>
            <p:cNvSpPr>
              <a:spLocks noEditPoints="1"/>
            </p:cNvSpPr>
            <p:nvPr/>
          </p:nvSpPr>
          <p:spPr bwMode="auto">
            <a:xfrm>
              <a:off x="7053581" y="2975161"/>
              <a:ext cx="319061" cy="428009"/>
            </a:xfrm>
            <a:custGeom>
              <a:avLst/>
              <a:gdLst>
                <a:gd name="T0" fmla="*/ 13 w 52"/>
                <a:gd name="T1" fmla="*/ 18 h 70"/>
                <a:gd name="T2" fmla="*/ 12 w 52"/>
                <a:gd name="T3" fmla="*/ 17 h 70"/>
                <a:gd name="T4" fmla="*/ 11 w 52"/>
                <a:gd name="T5" fmla="*/ 15 h 70"/>
                <a:gd name="T6" fmla="*/ 51 w 52"/>
                <a:gd name="T7" fmla="*/ 50 h 70"/>
                <a:gd name="T8" fmla="*/ 49 w 52"/>
                <a:gd name="T9" fmla="*/ 60 h 70"/>
                <a:gd name="T10" fmla="*/ 51 w 52"/>
                <a:gd name="T11" fmla="*/ 69 h 70"/>
                <a:gd name="T12" fmla="*/ 0 w 52"/>
                <a:gd name="T13" fmla="*/ 69 h 70"/>
                <a:gd name="T14" fmla="*/ 1 w 52"/>
                <a:gd name="T15" fmla="*/ 60 h 70"/>
                <a:gd name="T16" fmla="*/ 4 w 52"/>
                <a:gd name="T17" fmla="*/ 45 h 70"/>
                <a:gd name="T18" fmla="*/ 19 w 52"/>
                <a:gd name="T19" fmla="*/ 27 h 70"/>
                <a:gd name="T20" fmla="*/ 15 w 52"/>
                <a:gd name="T21" fmla="*/ 30 h 70"/>
                <a:gd name="T22" fmla="*/ 10 w 52"/>
                <a:gd name="T23" fmla="*/ 34 h 70"/>
                <a:gd name="T24" fmla="*/ 2 w 52"/>
                <a:gd name="T25" fmla="*/ 28 h 70"/>
                <a:gd name="T26" fmla="*/ 8 w 52"/>
                <a:gd name="T27" fmla="*/ 14 h 70"/>
                <a:gd name="T28" fmla="*/ 13 w 52"/>
                <a:gd name="T29" fmla="*/ 5 h 70"/>
                <a:gd name="T30" fmla="*/ 12 w 52"/>
                <a:gd name="T31" fmla="*/ 0 h 70"/>
                <a:gd name="T32" fmla="*/ 12 w 52"/>
                <a:gd name="T33" fmla="*/ 0 h 70"/>
                <a:gd name="T34" fmla="*/ 14 w 52"/>
                <a:gd name="T35" fmla="*/ 0 h 70"/>
                <a:gd name="T36" fmla="*/ 43 w 52"/>
                <a:gd name="T37" fmla="*/ 13 h 70"/>
                <a:gd name="T38" fmla="*/ 51 w 52"/>
                <a:gd name="T39" fmla="*/ 47 h 70"/>
                <a:gd name="T40" fmla="*/ 2 w 52"/>
                <a:gd name="T41" fmla="*/ 62 h 70"/>
                <a:gd name="T42" fmla="*/ 48 w 52"/>
                <a:gd name="T43" fmla="*/ 62 h 70"/>
                <a:gd name="T44" fmla="*/ 2 w 52"/>
                <a:gd name="T45" fmla="*/ 62 h 70"/>
                <a:gd name="T46" fmla="*/ 6 w 52"/>
                <a:gd name="T47" fmla="*/ 56 h 70"/>
                <a:gd name="T48" fmla="*/ 44 w 52"/>
                <a:gd name="T49" fmla="*/ 60 h 70"/>
                <a:gd name="T50" fmla="*/ 12 w 52"/>
                <a:gd name="T51" fmla="*/ 41 h 70"/>
                <a:gd name="T52" fmla="*/ 6 w 52"/>
                <a:gd name="T53" fmla="*/ 54 h 70"/>
                <a:gd name="T54" fmla="*/ 15 w 52"/>
                <a:gd name="T55" fmla="*/ 42 h 70"/>
                <a:gd name="T56" fmla="*/ 12 w 52"/>
                <a:gd name="T57" fmla="*/ 48 h 70"/>
                <a:gd name="T58" fmla="*/ 41 w 52"/>
                <a:gd name="T59" fmla="*/ 54 h 70"/>
                <a:gd name="T60" fmla="*/ 39 w 52"/>
                <a:gd name="T61" fmla="*/ 17 h 70"/>
                <a:gd name="T62" fmla="*/ 22 w 52"/>
                <a:gd name="T63" fmla="*/ 6 h 70"/>
                <a:gd name="T64" fmla="*/ 20 w 52"/>
                <a:gd name="T65" fmla="*/ 5 h 70"/>
                <a:gd name="T66" fmla="*/ 18 w 52"/>
                <a:gd name="T67" fmla="*/ 4 h 70"/>
                <a:gd name="T68" fmla="*/ 19 w 52"/>
                <a:gd name="T69" fmla="*/ 7 h 70"/>
                <a:gd name="T70" fmla="*/ 17 w 52"/>
                <a:gd name="T71" fmla="*/ 8 h 70"/>
                <a:gd name="T72" fmla="*/ 11 w 52"/>
                <a:gd name="T73" fmla="*/ 14 h 70"/>
                <a:gd name="T74" fmla="*/ 4 w 52"/>
                <a:gd name="T75" fmla="*/ 28 h 70"/>
                <a:gd name="T76" fmla="*/ 10 w 52"/>
                <a:gd name="T77" fmla="*/ 31 h 70"/>
                <a:gd name="T78" fmla="*/ 16 w 52"/>
                <a:gd name="T79" fmla="*/ 25 h 70"/>
                <a:gd name="T80" fmla="*/ 21 w 52"/>
                <a:gd name="T81" fmla="*/ 25 h 70"/>
                <a:gd name="T82" fmla="*/ 30 w 52"/>
                <a:gd name="T83" fmla="*/ 19 h 70"/>
                <a:gd name="T84" fmla="*/ 44 w 52"/>
                <a:gd name="T85" fmla="*/ 36 h 70"/>
                <a:gd name="T86" fmla="*/ 40 w 52"/>
                <a:gd name="T87" fmla="*/ 16 h 70"/>
                <a:gd name="T88" fmla="*/ 43 w 52"/>
                <a:gd name="T89" fmla="*/ 53 h 70"/>
                <a:gd name="T90" fmla="*/ 44 w 52"/>
                <a:gd name="T91" fmla="*/ 36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52" h="70">
                  <a:moveTo>
                    <a:pt x="16" y="14"/>
                  </a:moveTo>
                  <a:cubicBezTo>
                    <a:pt x="16" y="15"/>
                    <a:pt x="16" y="15"/>
                    <a:pt x="16" y="15"/>
                  </a:cubicBezTo>
                  <a:cubicBezTo>
                    <a:pt x="13" y="18"/>
                    <a:pt x="13" y="18"/>
                    <a:pt x="13" y="18"/>
                  </a:cubicBezTo>
                  <a:cubicBezTo>
                    <a:pt x="13" y="19"/>
                    <a:pt x="13" y="19"/>
                    <a:pt x="12" y="19"/>
                  </a:cubicBezTo>
                  <a:cubicBezTo>
                    <a:pt x="12" y="19"/>
                    <a:pt x="12" y="19"/>
                    <a:pt x="12" y="19"/>
                  </a:cubicBezTo>
                  <a:cubicBezTo>
                    <a:pt x="11" y="18"/>
                    <a:pt x="11" y="18"/>
                    <a:pt x="12" y="17"/>
                  </a:cubicBezTo>
                  <a:cubicBezTo>
                    <a:pt x="11" y="17"/>
                    <a:pt x="11" y="17"/>
                    <a:pt x="11" y="17"/>
                  </a:cubicBezTo>
                  <a:cubicBezTo>
                    <a:pt x="11" y="17"/>
                    <a:pt x="10" y="17"/>
                    <a:pt x="10" y="16"/>
                  </a:cubicBezTo>
                  <a:cubicBezTo>
                    <a:pt x="10" y="16"/>
                    <a:pt x="10" y="15"/>
                    <a:pt x="11" y="15"/>
                  </a:cubicBezTo>
                  <a:cubicBezTo>
                    <a:pt x="15" y="14"/>
                    <a:pt x="15" y="14"/>
                    <a:pt x="15" y="14"/>
                  </a:cubicBezTo>
                  <a:cubicBezTo>
                    <a:pt x="15" y="14"/>
                    <a:pt x="16" y="14"/>
                    <a:pt x="16" y="14"/>
                  </a:cubicBezTo>
                  <a:close/>
                  <a:moveTo>
                    <a:pt x="51" y="50"/>
                  </a:moveTo>
                  <a:cubicBezTo>
                    <a:pt x="46" y="54"/>
                    <a:pt x="46" y="54"/>
                    <a:pt x="46" y="54"/>
                  </a:cubicBezTo>
                  <a:cubicBezTo>
                    <a:pt x="48" y="55"/>
                    <a:pt x="49" y="56"/>
                    <a:pt x="49" y="58"/>
                  </a:cubicBezTo>
                  <a:cubicBezTo>
                    <a:pt x="49" y="59"/>
                    <a:pt x="49" y="59"/>
                    <a:pt x="49" y="60"/>
                  </a:cubicBezTo>
                  <a:cubicBezTo>
                    <a:pt x="49" y="60"/>
                    <a:pt x="49" y="60"/>
                    <a:pt x="49" y="60"/>
                  </a:cubicBezTo>
                  <a:cubicBezTo>
                    <a:pt x="50" y="60"/>
                    <a:pt x="51" y="60"/>
                    <a:pt x="51" y="61"/>
                  </a:cubicBezTo>
                  <a:cubicBezTo>
                    <a:pt x="51" y="69"/>
                    <a:pt x="51" y="69"/>
                    <a:pt x="51" y="69"/>
                  </a:cubicBezTo>
                  <a:cubicBezTo>
                    <a:pt x="51" y="69"/>
                    <a:pt x="50" y="70"/>
                    <a:pt x="49" y="70"/>
                  </a:cubicBezTo>
                  <a:cubicBezTo>
                    <a:pt x="1" y="70"/>
                    <a:pt x="1" y="70"/>
                    <a:pt x="1" y="70"/>
                  </a:cubicBezTo>
                  <a:cubicBezTo>
                    <a:pt x="0" y="70"/>
                    <a:pt x="0" y="69"/>
                    <a:pt x="0" y="69"/>
                  </a:cubicBezTo>
                  <a:cubicBezTo>
                    <a:pt x="0" y="61"/>
                    <a:pt x="0" y="61"/>
                    <a:pt x="0" y="61"/>
                  </a:cubicBezTo>
                  <a:cubicBezTo>
                    <a:pt x="0" y="60"/>
                    <a:pt x="0" y="60"/>
                    <a:pt x="1" y="60"/>
                  </a:cubicBezTo>
                  <a:cubicBezTo>
                    <a:pt x="1" y="60"/>
                    <a:pt x="1" y="60"/>
                    <a:pt x="1" y="60"/>
                  </a:cubicBezTo>
                  <a:cubicBezTo>
                    <a:pt x="1" y="59"/>
                    <a:pt x="1" y="59"/>
                    <a:pt x="1" y="58"/>
                  </a:cubicBezTo>
                  <a:cubicBezTo>
                    <a:pt x="1" y="57"/>
                    <a:pt x="2" y="55"/>
                    <a:pt x="3" y="54"/>
                  </a:cubicBezTo>
                  <a:cubicBezTo>
                    <a:pt x="3" y="53"/>
                    <a:pt x="2" y="49"/>
                    <a:pt x="4" y="45"/>
                  </a:cubicBezTo>
                  <a:cubicBezTo>
                    <a:pt x="5" y="43"/>
                    <a:pt x="8" y="41"/>
                    <a:pt x="11" y="39"/>
                  </a:cubicBezTo>
                  <a:cubicBezTo>
                    <a:pt x="13" y="37"/>
                    <a:pt x="16" y="35"/>
                    <a:pt x="18" y="33"/>
                  </a:cubicBezTo>
                  <a:cubicBezTo>
                    <a:pt x="19" y="31"/>
                    <a:pt x="19" y="29"/>
                    <a:pt x="19" y="27"/>
                  </a:cubicBezTo>
                  <a:cubicBezTo>
                    <a:pt x="19" y="27"/>
                    <a:pt x="19" y="27"/>
                    <a:pt x="19" y="27"/>
                  </a:cubicBezTo>
                  <a:cubicBezTo>
                    <a:pt x="18" y="27"/>
                    <a:pt x="17" y="27"/>
                    <a:pt x="16" y="27"/>
                  </a:cubicBezTo>
                  <a:cubicBezTo>
                    <a:pt x="16" y="27"/>
                    <a:pt x="15" y="28"/>
                    <a:pt x="15" y="30"/>
                  </a:cubicBezTo>
                  <a:cubicBezTo>
                    <a:pt x="14" y="31"/>
                    <a:pt x="14" y="32"/>
                    <a:pt x="13" y="32"/>
                  </a:cubicBezTo>
                  <a:cubicBezTo>
                    <a:pt x="13" y="33"/>
                    <a:pt x="12" y="34"/>
                    <a:pt x="10" y="34"/>
                  </a:cubicBezTo>
                  <a:cubicBezTo>
                    <a:pt x="10" y="34"/>
                    <a:pt x="10" y="34"/>
                    <a:pt x="10" y="34"/>
                  </a:cubicBezTo>
                  <a:cubicBezTo>
                    <a:pt x="9" y="34"/>
                    <a:pt x="8" y="33"/>
                    <a:pt x="7" y="32"/>
                  </a:cubicBezTo>
                  <a:cubicBezTo>
                    <a:pt x="6" y="32"/>
                    <a:pt x="6" y="32"/>
                    <a:pt x="5" y="31"/>
                  </a:cubicBezTo>
                  <a:cubicBezTo>
                    <a:pt x="4" y="31"/>
                    <a:pt x="2" y="30"/>
                    <a:pt x="2" y="28"/>
                  </a:cubicBezTo>
                  <a:cubicBezTo>
                    <a:pt x="2" y="27"/>
                    <a:pt x="2" y="27"/>
                    <a:pt x="2" y="27"/>
                  </a:cubicBezTo>
                  <a:cubicBezTo>
                    <a:pt x="2" y="25"/>
                    <a:pt x="2" y="23"/>
                    <a:pt x="4" y="20"/>
                  </a:cubicBezTo>
                  <a:cubicBezTo>
                    <a:pt x="7" y="17"/>
                    <a:pt x="8" y="15"/>
                    <a:pt x="8" y="14"/>
                  </a:cubicBezTo>
                  <a:cubicBezTo>
                    <a:pt x="8" y="13"/>
                    <a:pt x="8" y="13"/>
                    <a:pt x="8" y="13"/>
                  </a:cubicBezTo>
                  <a:cubicBezTo>
                    <a:pt x="8" y="13"/>
                    <a:pt x="9" y="12"/>
                    <a:pt x="14" y="6"/>
                  </a:cubicBezTo>
                  <a:cubicBezTo>
                    <a:pt x="14" y="6"/>
                    <a:pt x="14" y="5"/>
                    <a:pt x="13" y="5"/>
                  </a:cubicBezTo>
                  <a:cubicBezTo>
                    <a:pt x="13" y="4"/>
                    <a:pt x="12" y="2"/>
                    <a:pt x="12" y="2"/>
                  </a:cubicBezTo>
                  <a:cubicBezTo>
                    <a:pt x="12" y="1"/>
                    <a:pt x="12" y="1"/>
                    <a:pt x="12" y="1"/>
                  </a:cubicBezTo>
                  <a:cubicBezTo>
                    <a:pt x="12" y="0"/>
                    <a:pt x="12" y="0"/>
                    <a:pt x="12" y="0"/>
                  </a:cubicBezTo>
                  <a:cubicBezTo>
                    <a:pt x="12" y="0"/>
                    <a:pt x="12" y="0"/>
                    <a:pt x="12" y="0"/>
                  </a:cubicBezTo>
                  <a:cubicBezTo>
                    <a:pt x="12" y="0"/>
                    <a:pt x="12" y="0"/>
                    <a:pt x="12" y="0"/>
                  </a:cubicBezTo>
                  <a:cubicBezTo>
                    <a:pt x="12" y="0"/>
                    <a:pt x="12" y="0"/>
                    <a:pt x="12" y="0"/>
                  </a:cubicBezTo>
                  <a:cubicBezTo>
                    <a:pt x="13" y="0"/>
                    <a:pt x="13" y="0"/>
                    <a:pt x="13" y="0"/>
                  </a:cubicBezTo>
                  <a:cubicBezTo>
                    <a:pt x="13" y="0"/>
                    <a:pt x="13" y="0"/>
                    <a:pt x="13" y="0"/>
                  </a:cubicBezTo>
                  <a:cubicBezTo>
                    <a:pt x="14" y="0"/>
                    <a:pt x="14" y="0"/>
                    <a:pt x="14" y="0"/>
                  </a:cubicBezTo>
                  <a:cubicBezTo>
                    <a:pt x="15" y="0"/>
                    <a:pt x="18" y="1"/>
                    <a:pt x="20" y="2"/>
                  </a:cubicBezTo>
                  <a:cubicBezTo>
                    <a:pt x="21" y="2"/>
                    <a:pt x="23" y="2"/>
                    <a:pt x="24" y="2"/>
                  </a:cubicBezTo>
                  <a:cubicBezTo>
                    <a:pt x="30" y="2"/>
                    <a:pt x="37" y="4"/>
                    <a:pt x="43" y="13"/>
                  </a:cubicBezTo>
                  <a:cubicBezTo>
                    <a:pt x="48" y="22"/>
                    <a:pt x="47" y="30"/>
                    <a:pt x="47" y="36"/>
                  </a:cubicBezTo>
                  <a:cubicBezTo>
                    <a:pt x="47" y="39"/>
                    <a:pt x="46" y="41"/>
                    <a:pt x="47" y="42"/>
                  </a:cubicBezTo>
                  <a:cubicBezTo>
                    <a:pt x="48" y="45"/>
                    <a:pt x="51" y="47"/>
                    <a:pt x="51" y="47"/>
                  </a:cubicBezTo>
                  <a:cubicBezTo>
                    <a:pt x="52" y="48"/>
                    <a:pt x="52" y="48"/>
                    <a:pt x="52" y="48"/>
                  </a:cubicBezTo>
                  <a:cubicBezTo>
                    <a:pt x="52" y="49"/>
                    <a:pt x="52" y="49"/>
                    <a:pt x="51" y="50"/>
                  </a:cubicBezTo>
                  <a:close/>
                  <a:moveTo>
                    <a:pt x="2" y="62"/>
                  </a:moveTo>
                  <a:cubicBezTo>
                    <a:pt x="2" y="68"/>
                    <a:pt x="2" y="68"/>
                    <a:pt x="2" y="68"/>
                  </a:cubicBezTo>
                  <a:cubicBezTo>
                    <a:pt x="48" y="68"/>
                    <a:pt x="48" y="68"/>
                    <a:pt x="48" y="68"/>
                  </a:cubicBezTo>
                  <a:cubicBezTo>
                    <a:pt x="48" y="62"/>
                    <a:pt x="48" y="62"/>
                    <a:pt x="48" y="62"/>
                  </a:cubicBezTo>
                  <a:cubicBezTo>
                    <a:pt x="44" y="62"/>
                    <a:pt x="44" y="62"/>
                    <a:pt x="44" y="62"/>
                  </a:cubicBezTo>
                  <a:cubicBezTo>
                    <a:pt x="6" y="62"/>
                    <a:pt x="6" y="62"/>
                    <a:pt x="6" y="62"/>
                  </a:cubicBezTo>
                  <a:lnTo>
                    <a:pt x="2" y="62"/>
                  </a:lnTo>
                  <a:close/>
                  <a:moveTo>
                    <a:pt x="47" y="58"/>
                  </a:moveTo>
                  <a:cubicBezTo>
                    <a:pt x="47" y="57"/>
                    <a:pt x="46" y="56"/>
                    <a:pt x="44" y="56"/>
                  </a:cubicBezTo>
                  <a:cubicBezTo>
                    <a:pt x="6" y="56"/>
                    <a:pt x="6" y="56"/>
                    <a:pt x="6" y="56"/>
                  </a:cubicBezTo>
                  <a:cubicBezTo>
                    <a:pt x="4" y="56"/>
                    <a:pt x="3" y="57"/>
                    <a:pt x="3" y="58"/>
                  </a:cubicBezTo>
                  <a:cubicBezTo>
                    <a:pt x="3" y="59"/>
                    <a:pt x="4" y="60"/>
                    <a:pt x="6" y="60"/>
                  </a:cubicBezTo>
                  <a:cubicBezTo>
                    <a:pt x="44" y="60"/>
                    <a:pt x="44" y="60"/>
                    <a:pt x="44" y="60"/>
                  </a:cubicBezTo>
                  <a:cubicBezTo>
                    <a:pt x="46" y="60"/>
                    <a:pt x="47" y="59"/>
                    <a:pt x="47" y="58"/>
                  </a:cubicBezTo>
                  <a:close/>
                  <a:moveTo>
                    <a:pt x="20" y="34"/>
                  </a:moveTo>
                  <a:cubicBezTo>
                    <a:pt x="18" y="36"/>
                    <a:pt x="15" y="39"/>
                    <a:pt x="12" y="41"/>
                  </a:cubicBezTo>
                  <a:cubicBezTo>
                    <a:pt x="10" y="43"/>
                    <a:pt x="7" y="45"/>
                    <a:pt x="7" y="46"/>
                  </a:cubicBezTo>
                  <a:cubicBezTo>
                    <a:pt x="4" y="50"/>
                    <a:pt x="6" y="54"/>
                    <a:pt x="6" y="54"/>
                  </a:cubicBezTo>
                  <a:cubicBezTo>
                    <a:pt x="6" y="54"/>
                    <a:pt x="6" y="54"/>
                    <a:pt x="6" y="54"/>
                  </a:cubicBezTo>
                  <a:cubicBezTo>
                    <a:pt x="8" y="54"/>
                    <a:pt x="8" y="54"/>
                    <a:pt x="8" y="54"/>
                  </a:cubicBezTo>
                  <a:cubicBezTo>
                    <a:pt x="8" y="53"/>
                    <a:pt x="8" y="49"/>
                    <a:pt x="10" y="46"/>
                  </a:cubicBezTo>
                  <a:cubicBezTo>
                    <a:pt x="13" y="44"/>
                    <a:pt x="15" y="42"/>
                    <a:pt x="15" y="42"/>
                  </a:cubicBezTo>
                  <a:cubicBezTo>
                    <a:pt x="16" y="42"/>
                    <a:pt x="16" y="42"/>
                    <a:pt x="17" y="43"/>
                  </a:cubicBezTo>
                  <a:cubicBezTo>
                    <a:pt x="17" y="43"/>
                    <a:pt x="17" y="44"/>
                    <a:pt x="16" y="44"/>
                  </a:cubicBezTo>
                  <a:cubicBezTo>
                    <a:pt x="16" y="44"/>
                    <a:pt x="14" y="46"/>
                    <a:pt x="12" y="48"/>
                  </a:cubicBezTo>
                  <a:cubicBezTo>
                    <a:pt x="10" y="50"/>
                    <a:pt x="10" y="54"/>
                    <a:pt x="10" y="54"/>
                  </a:cubicBezTo>
                  <a:cubicBezTo>
                    <a:pt x="10" y="54"/>
                    <a:pt x="10" y="54"/>
                    <a:pt x="10" y="54"/>
                  </a:cubicBezTo>
                  <a:cubicBezTo>
                    <a:pt x="41" y="54"/>
                    <a:pt x="41" y="54"/>
                    <a:pt x="41" y="54"/>
                  </a:cubicBezTo>
                  <a:cubicBezTo>
                    <a:pt x="41" y="53"/>
                    <a:pt x="39" y="49"/>
                    <a:pt x="39" y="45"/>
                  </a:cubicBezTo>
                  <a:cubicBezTo>
                    <a:pt x="39" y="44"/>
                    <a:pt x="39" y="42"/>
                    <a:pt x="40" y="40"/>
                  </a:cubicBezTo>
                  <a:cubicBezTo>
                    <a:pt x="40" y="35"/>
                    <a:pt x="42" y="26"/>
                    <a:pt x="39" y="17"/>
                  </a:cubicBezTo>
                  <a:cubicBezTo>
                    <a:pt x="35" y="7"/>
                    <a:pt x="26" y="6"/>
                    <a:pt x="23" y="6"/>
                  </a:cubicBezTo>
                  <a:cubicBezTo>
                    <a:pt x="23" y="6"/>
                    <a:pt x="22" y="7"/>
                    <a:pt x="22" y="7"/>
                  </a:cubicBezTo>
                  <a:cubicBezTo>
                    <a:pt x="22" y="7"/>
                    <a:pt x="22" y="6"/>
                    <a:pt x="22" y="6"/>
                  </a:cubicBezTo>
                  <a:cubicBezTo>
                    <a:pt x="22" y="6"/>
                    <a:pt x="21" y="6"/>
                    <a:pt x="21" y="6"/>
                  </a:cubicBezTo>
                  <a:cubicBezTo>
                    <a:pt x="21" y="6"/>
                    <a:pt x="21" y="6"/>
                    <a:pt x="21" y="6"/>
                  </a:cubicBezTo>
                  <a:cubicBezTo>
                    <a:pt x="20" y="6"/>
                    <a:pt x="20" y="5"/>
                    <a:pt x="20" y="5"/>
                  </a:cubicBezTo>
                  <a:cubicBezTo>
                    <a:pt x="19" y="5"/>
                    <a:pt x="19" y="5"/>
                    <a:pt x="19" y="5"/>
                  </a:cubicBezTo>
                  <a:cubicBezTo>
                    <a:pt x="19" y="5"/>
                    <a:pt x="18" y="5"/>
                    <a:pt x="18" y="4"/>
                  </a:cubicBezTo>
                  <a:cubicBezTo>
                    <a:pt x="18" y="4"/>
                    <a:pt x="18" y="4"/>
                    <a:pt x="18" y="4"/>
                  </a:cubicBezTo>
                  <a:cubicBezTo>
                    <a:pt x="17" y="4"/>
                    <a:pt x="17" y="3"/>
                    <a:pt x="16" y="3"/>
                  </a:cubicBezTo>
                  <a:cubicBezTo>
                    <a:pt x="18" y="7"/>
                    <a:pt x="18" y="7"/>
                    <a:pt x="18" y="7"/>
                  </a:cubicBezTo>
                  <a:cubicBezTo>
                    <a:pt x="19" y="7"/>
                    <a:pt x="19" y="7"/>
                    <a:pt x="19" y="7"/>
                  </a:cubicBezTo>
                  <a:cubicBezTo>
                    <a:pt x="19" y="8"/>
                    <a:pt x="18" y="8"/>
                    <a:pt x="18" y="8"/>
                  </a:cubicBezTo>
                  <a:cubicBezTo>
                    <a:pt x="18" y="8"/>
                    <a:pt x="18" y="8"/>
                    <a:pt x="18" y="8"/>
                  </a:cubicBezTo>
                  <a:cubicBezTo>
                    <a:pt x="17" y="8"/>
                    <a:pt x="17" y="8"/>
                    <a:pt x="17" y="8"/>
                  </a:cubicBezTo>
                  <a:cubicBezTo>
                    <a:pt x="17" y="8"/>
                    <a:pt x="17" y="8"/>
                    <a:pt x="16" y="7"/>
                  </a:cubicBezTo>
                  <a:cubicBezTo>
                    <a:pt x="14" y="10"/>
                    <a:pt x="11" y="13"/>
                    <a:pt x="11" y="14"/>
                  </a:cubicBezTo>
                  <a:cubicBezTo>
                    <a:pt x="11" y="14"/>
                    <a:pt x="11" y="14"/>
                    <a:pt x="11" y="14"/>
                  </a:cubicBezTo>
                  <a:cubicBezTo>
                    <a:pt x="10" y="15"/>
                    <a:pt x="10" y="18"/>
                    <a:pt x="6" y="22"/>
                  </a:cubicBezTo>
                  <a:cubicBezTo>
                    <a:pt x="4" y="24"/>
                    <a:pt x="4" y="26"/>
                    <a:pt x="4" y="27"/>
                  </a:cubicBezTo>
                  <a:cubicBezTo>
                    <a:pt x="4" y="28"/>
                    <a:pt x="4" y="28"/>
                    <a:pt x="4" y="28"/>
                  </a:cubicBezTo>
                  <a:cubicBezTo>
                    <a:pt x="4" y="28"/>
                    <a:pt x="5" y="29"/>
                    <a:pt x="6" y="29"/>
                  </a:cubicBezTo>
                  <a:cubicBezTo>
                    <a:pt x="7" y="30"/>
                    <a:pt x="8" y="30"/>
                    <a:pt x="9" y="31"/>
                  </a:cubicBezTo>
                  <a:cubicBezTo>
                    <a:pt x="9" y="31"/>
                    <a:pt x="10" y="31"/>
                    <a:pt x="10" y="31"/>
                  </a:cubicBezTo>
                  <a:cubicBezTo>
                    <a:pt x="11" y="31"/>
                    <a:pt x="11" y="31"/>
                    <a:pt x="11" y="31"/>
                  </a:cubicBezTo>
                  <a:cubicBezTo>
                    <a:pt x="12" y="30"/>
                    <a:pt x="12" y="30"/>
                    <a:pt x="12" y="29"/>
                  </a:cubicBezTo>
                  <a:cubicBezTo>
                    <a:pt x="13" y="27"/>
                    <a:pt x="14" y="24"/>
                    <a:pt x="16" y="25"/>
                  </a:cubicBezTo>
                  <a:cubicBezTo>
                    <a:pt x="18" y="25"/>
                    <a:pt x="19" y="25"/>
                    <a:pt x="20" y="25"/>
                  </a:cubicBezTo>
                  <a:cubicBezTo>
                    <a:pt x="20" y="25"/>
                    <a:pt x="20" y="24"/>
                    <a:pt x="20" y="24"/>
                  </a:cubicBezTo>
                  <a:cubicBezTo>
                    <a:pt x="21" y="24"/>
                    <a:pt x="21" y="24"/>
                    <a:pt x="21" y="25"/>
                  </a:cubicBezTo>
                  <a:cubicBezTo>
                    <a:pt x="26" y="24"/>
                    <a:pt x="27" y="19"/>
                    <a:pt x="28" y="19"/>
                  </a:cubicBezTo>
                  <a:cubicBezTo>
                    <a:pt x="28" y="18"/>
                    <a:pt x="28" y="18"/>
                    <a:pt x="29" y="18"/>
                  </a:cubicBezTo>
                  <a:cubicBezTo>
                    <a:pt x="29" y="18"/>
                    <a:pt x="30" y="19"/>
                    <a:pt x="30" y="19"/>
                  </a:cubicBezTo>
                  <a:cubicBezTo>
                    <a:pt x="29" y="19"/>
                    <a:pt x="28" y="25"/>
                    <a:pt x="22" y="27"/>
                  </a:cubicBezTo>
                  <a:cubicBezTo>
                    <a:pt x="22" y="29"/>
                    <a:pt x="21" y="32"/>
                    <a:pt x="20" y="34"/>
                  </a:cubicBezTo>
                  <a:close/>
                  <a:moveTo>
                    <a:pt x="44" y="36"/>
                  </a:moveTo>
                  <a:cubicBezTo>
                    <a:pt x="45" y="30"/>
                    <a:pt x="45" y="22"/>
                    <a:pt x="40" y="14"/>
                  </a:cubicBezTo>
                  <a:cubicBezTo>
                    <a:pt x="37" y="8"/>
                    <a:pt x="32" y="6"/>
                    <a:pt x="28" y="5"/>
                  </a:cubicBezTo>
                  <a:cubicBezTo>
                    <a:pt x="33" y="6"/>
                    <a:pt x="38" y="9"/>
                    <a:pt x="40" y="16"/>
                  </a:cubicBezTo>
                  <a:cubicBezTo>
                    <a:pt x="44" y="26"/>
                    <a:pt x="42" y="35"/>
                    <a:pt x="42" y="41"/>
                  </a:cubicBezTo>
                  <a:cubicBezTo>
                    <a:pt x="41" y="42"/>
                    <a:pt x="41" y="44"/>
                    <a:pt x="41" y="45"/>
                  </a:cubicBezTo>
                  <a:cubicBezTo>
                    <a:pt x="41" y="48"/>
                    <a:pt x="42" y="51"/>
                    <a:pt x="43" y="53"/>
                  </a:cubicBezTo>
                  <a:cubicBezTo>
                    <a:pt x="49" y="48"/>
                    <a:pt x="49" y="48"/>
                    <a:pt x="49" y="48"/>
                  </a:cubicBezTo>
                  <a:cubicBezTo>
                    <a:pt x="48" y="47"/>
                    <a:pt x="46" y="45"/>
                    <a:pt x="45" y="43"/>
                  </a:cubicBezTo>
                  <a:cubicBezTo>
                    <a:pt x="44" y="41"/>
                    <a:pt x="44" y="39"/>
                    <a:pt x="44"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300" name="Freeform 33">
              <a:extLst>
                <a:ext uri="{FF2B5EF4-FFF2-40B4-BE49-F238E27FC236}">
                  <a16:creationId xmlns:a16="http://schemas.microsoft.com/office/drawing/2014/main" id="{8B110D15-73B6-4B5A-96A8-499D30573855}"/>
                </a:ext>
              </a:extLst>
            </p:cNvPr>
            <p:cNvSpPr>
              <a:spLocks noEditPoints="1"/>
            </p:cNvSpPr>
            <p:nvPr/>
          </p:nvSpPr>
          <p:spPr bwMode="auto">
            <a:xfrm>
              <a:off x="4865365" y="3239335"/>
              <a:ext cx="282099" cy="288980"/>
            </a:xfrm>
            <a:custGeom>
              <a:avLst/>
              <a:gdLst>
                <a:gd name="T0" fmla="*/ 8 w 52"/>
                <a:gd name="T1" fmla="*/ 19 h 53"/>
                <a:gd name="T2" fmla="*/ 8 w 52"/>
                <a:gd name="T3" fmla="*/ 19 h 53"/>
                <a:gd name="T4" fmla="*/ 8 w 52"/>
                <a:gd name="T5" fmla="*/ 18 h 53"/>
                <a:gd name="T6" fmla="*/ 8 w 52"/>
                <a:gd name="T7" fmla="*/ 17 h 53"/>
                <a:gd name="T8" fmla="*/ 8 w 52"/>
                <a:gd name="T9" fmla="*/ 17 h 53"/>
                <a:gd name="T10" fmla="*/ 15 w 52"/>
                <a:gd name="T11" fmla="*/ 10 h 53"/>
                <a:gd name="T12" fmla="*/ 17 w 52"/>
                <a:gd name="T13" fmla="*/ 10 h 53"/>
                <a:gd name="T14" fmla="*/ 17 w 52"/>
                <a:gd name="T15" fmla="*/ 12 h 53"/>
                <a:gd name="T16" fmla="*/ 13 w 52"/>
                <a:gd name="T17" fmla="*/ 17 h 53"/>
                <a:gd name="T18" fmla="*/ 39 w 52"/>
                <a:gd name="T19" fmla="*/ 17 h 53"/>
                <a:gd name="T20" fmla="*/ 40 w 52"/>
                <a:gd name="T21" fmla="*/ 18 h 53"/>
                <a:gd name="T22" fmla="*/ 39 w 52"/>
                <a:gd name="T23" fmla="*/ 20 h 53"/>
                <a:gd name="T24" fmla="*/ 13 w 52"/>
                <a:gd name="T25" fmla="*/ 20 h 53"/>
                <a:gd name="T26" fmla="*/ 17 w 52"/>
                <a:gd name="T27" fmla="*/ 24 h 53"/>
                <a:gd name="T28" fmla="*/ 17 w 52"/>
                <a:gd name="T29" fmla="*/ 26 h 53"/>
                <a:gd name="T30" fmla="*/ 16 w 52"/>
                <a:gd name="T31" fmla="*/ 26 h 53"/>
                <a:gd name="T32" fmla="*/ 15 w 52"/>
                <a:gd name="T33" fmla="*/ 26 h 53"/>
                <a:gd name="T34" fmla="*/ 8 w 52"/>
                <a:gd name="T35" fmla="*/ 19 h 53"/>
                <a:gd name="T36" fmla="*/ 43 w 52"/>
                <a:gd name="T37" fmla="*/ 34 h 53"/>
                <a:gd name="T38" fmla="*/ 43 w 52"/>
                <a:gd name="T39" fmla="*/ 34 h 53"/>
                <a:gd name="T40" fmla="*/ 36 w 52"/>
                <a:gd name="T41" fmla="*/ 27 h 53"/>
                <a:gd name="T42" fmla="*/ 34 w 52"/>
                <a:gd name="T43" fmla="*/ 27 h 53"/>
                <a:gd name="T44" fmla="*/ 34 w 52"/>
                <a:gd name="T45" fmla="*/ 29 h 53"/>
                <a:gd name="T46" fmla="*/ 39 w 52"/>
                <a:gd name="T47" fmla="*/ 33 h 53"/>
                <a:gd name="T48" fmla="*/ 13 w 52"/>
                <a:gd name="T49" fmla="*/ 33 h 53"/>
                <a:gd name="T50" fmla="*/ 11 w 52"/>
                <a:gd name="T51" fmla="*/ 35 h 53"/>
                <a:gd name="T52" fmla="*/ 13 w 52"/>
                <a:gd name="T53" fmla="*/ 36 h 53"/>
                <a:gd name="T54" fmla="*/ 39 w 52"/>
                <a:gd name="T55" fmla="*/ 36 h 53"/>
                <a:gd name="T56" fmla="*/ 34 w 52"/>
                <a:gd name="T57" fmla="*/ 41 h 53"/>
                <a:gd name="T58" fmla="*/ 34 w 52"/>
                <a:gd name="T59" fmla="*/ 43 h 53"/>
                <a:gd name="T60" fmla="*/ 35 w 52"/>
                <a:gd name="T61" fmla="*/ 43 h 53"/>
                <a:gd name="T62" fmla="*/ 36 w 52"/>
                <a:gd name="T63" fmla="*/ 43 h 53"/>
                <a:gd name="T64" fmla="*/ 43 w 52"/>
                <a:gd name="T65" fmla="*/ 36 h 53"/>
                <a:gd name="T66" fmla="*/ 43 w 52"/>
                <a:gd name="T67" fmla="*/ 36 h 53"/>
                <a:gd name="T68" fmla="*/ 44 w 52"/>
                <a:gd name="T69" fmla="*/ 35 h 53"/>
                <a:gd name="T70" fmla="*/ 43 w 52"/>
                <a:gd name="T71" fmla="*/ 34 h 53"/>
                <a:gd name="T72" fmla="*/ 52 w 52"/>
                <a:gd name="T73" fmla="*/ 7 h 53"/>
                <a:gd name="T74" fmla="*/ 52 w 52"/>
                <a:gd name="T75" fmla="*/ 45 h 53"/>
                <a:gd name="T76" fmla="*/ 45 w 52"/>
                <a:gd name="T77" fmla="*/ 53 h 53"/>
                <a:gd name="T78" fmla="*/ 7 w 52"/>
                <a:gd name="T79" fmla="*/ 53 h 53"/>
                <a:gd name="T80" fmla="*/ 0 w 52"/>
                <a:gd name="T81" fmla="*/ 45 h 53"/>
                <a:gd name="T82" fmla="*/ 0 w 52"/>
                <a:gd name="T83" fmla="*/ 7 h 53"/>
                <a:gd name="T84" fmla="*/ 7 w 52"/>
                <a:gd name="T85" fmla="*/ 0 h 53"/>
                <a:gd name="T86" fmla="*/ 45 w 52"/>
                <a:gd name="T87" fmla="*/ 0 h 53"/>
                <a:gd name="T88" fmla="*/ 52 w 52"/>
                <a:gd name="T89" fmla="*/ 7 h 53"/>
                <a:gd name="T90" fmla="*/ 49 w 52"/>
                <a:gd name="T91" fmla="*/ 7 h 53"/>
                <a:gd name="T92" fmla="*/ 45 w 52"/>
                <a:gd name="T93" fmla="*/ 3 h 53"/>
                <a:gd name="T94" fmla="*/ 7 w 52"/>
                <a:gd name="T95" fmla="*/ 3 h 53"/>
                <a:gd name="T96" fmla="*/ 3 w 52"/>
                <a:gd name="T97" fmla="*/ 7 h 53"/>
                <a:gd name="T98" fmla="*/ 3 w 52"/>
                <a:gd name="T99" fmla="*/ 45 h 53"/>
                <a:gd name="T100" fmla="*/ 7 w 52"/>
                <a:gd name="T101" fmla="*/ 50 h 53"/>
                <a:gd name="T102" fmla="*/ 45 w 52"/>
                <a:gd name="T103" fmla="*/ 50 h 53"/>
                <a:gd name="T104" fmla="*/ 49 w 52"/>
                <a:gd name="T105" fmla="*/ 45 h 53"/>
                <a:gd name="T106" fmla="*/ 49 w 52"/>
                <a:gd name="T107" fmla="*/ 7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2" h="53">
                  <a:moveTo>
                    <a:pt x="8" y="19"/>
                  </a:moveTo>
                  <a:cubicBezTo>
                    <a:pt x="8" y="19"/>
                    <a:pt x="8" y="19"/>
                    <a:pt x="8" y="19"/>
                  </a:cubicBezTo>
                  <a:cubicBezTo>
                    <a:pt x="8" y="19"/>
                    <a:pt x="8" y="18"/>
                    <a:pt x="8" y="18"/>
                  </a:cubicBezTo>
                  <a:cubicBezTo>
                    <a:pt x="8" y="18"/>
                    <a:pt x="8" y="17"/>
                    <a:pt x="8" y="17"/>
                  </a:cubicBezTo>
                  <a:cubicBezTo>
                    <a:pt x="8" y="17"/>
                    <a:pt x="8" y="17"/>
                    <a:pt x="8" y="17"/>
                  </a:cubicBezTo>
                  <a:cubicBezTo>
                    <a:pt x="15" y="10"/>
                    <a:pt x="15" y="10"/>
                    <a:pt x="15" y="10"/>
                  </a:cubicBezTo>
                  <a:cubicBezTo>
                    <a:pt x="15" y="9"/>
                    <a:pt x="16" y="9"/>
                    <a:pt x="17" y="10"/>
                  </a:cubicBezTo>
                  <a:cubicBezTo>
                    <a:pt x="18" y="11"/>
                    <a:pt x="18" y="12"/>
                    <a:pt x="17" y="12"/>
                  </a:cubicBezTo>
                  <a:cubicBezTo>
                    <a:pt x="13" y="17"/>
                    <a:pt x="13" y="17"/>
                    <a:pt x="13" y="17"/>
                  </a:cubicBezTo>
                  <a:cubicBezTo>
                    <a:pt x="39" y="17"/>
                    <a:pt x="39" y="17"/>
                    <a:pt x="39" y="17"/>
                  </a:cubicBezTo>
                  <a:cubicBezTo>
                    <a:pt x="40" y="17"/>
                    <a:pt x="40" y="17"/>
                    <a:pt x="40" y="18"/>
                  </a:cubicBezTo>
                  <a:cubicBezTo>
                    <a:pt x="40" y="19"/>
                    <a:pt x="40" y="20"/>
                    <a:pt x="39" y="20"/>
                  </a:cubicBezTo>
                  <a:cubicBezTo>
                    <a:pt x="13" y="20"/>
                    <a:pt x="13" y="20"/>
                    <a:pt x="13" y="20"/>
                  </a:cubicBezTo>
                  <a:cubicBezTo>
                    <a:pt x="17" y="24"/>
                    <a:pt x="17" y="24"/>
                    <a:pt x="17" y="24"/>
                  </a:cubicBezTo>
                  <a:cubicBezTo>
                    <a:pt x="18" y="24"/>
                    <a:pt x="18" y="25"/>
                    <a:pt x="17" y="26"/>
                  </a:cubicBezTo>
                  <a:cubicBezTo>
                    <a:pt x="17" y="26"/>
                    <a:pt x="16" y="26"/>
                    <a:pt x="16" y="26"/>
                  </a:cubicBezTo>
                  <a:cubicBezTo>
                    <a:pt x="16" y="26"/>
                    <a:pt x="15" y="26"/>
                    <a:pt x="15" y="26"/>
                  </a:cubicBezTo>
                  <a:lnTo>
                    <a:pt x="8" y="19"/>
                  </a:lnTo>
                  <a:close/>
                  <a:moveTo>
                    <a:pt x="43" y="34"/>
                  </a:moveTo>
                  <a:cubicBezTo>
                    <a:pt x="43" y="34"/>
                    <a:pt x="43" y="34"/>
                    <a:pt x="43" y="34"/>
                  </a:cubicBezTo>
                  <a:cubicBezTo>
                    <a:pt x="36" y="27"/>
                    <a:pt x="36" y="27"/>
                    <a:pt x="36" y="27"/>
                  </a:cubicBezTo>
                  <a:cubicBezTo>
                    <a:pt x="36" y="26"/>
                    <a:pt x="35" y="26"/>
                    <a:pt x="34" y="27"/>
                  </a:cubicBezTo>
                  <a:cubicBezTo>
                    <a:pt x="34" y="28"/>
                    <a:pt x="34" y="29"/>
                    <a:pt x="34" y="29"/>
                  </a:cubicBezTo>
                  <a:cubicBezTo>
                    <a:pt x="39" y="33"/>
                    <a:pt x="39" y="33"/>
                    <a:pt x="39" y="33"/>
                  </a:cubicBezTo>
                  <a:cubicBezTo>
                    <a:pt x="13" y="33"/>
                    <a:pt x="13" y="33"/>
                    <a:pt x="13" y="33"/>
                  </a:cubicBezTo>
                  <a:cubicBezTo>
                    <a:pt x="12" y="33"/>
                    <a:pt x="11" y="34"/>
                    <a:pt x="11" y="35"/>
                  </a:cubicBezTo>
                  <a:cubicBezTo>
                    <a:pt x="11" y="36"/>
                    <a:pt x="12" y="36"/>
                    <a:pt x="13" y="36"/>
                  </a:cubicBezTo>
                  <a:cubicBezTo>
                    <a:pt x="39" y="36"/>
                    <a:pt x="39" y="36"/>
                    <a:pt x="39" y="36"/>
                  </a:cubicBezTo>
                  <a:cubicBezTo>
                    <a:pt x="34" y="41"/>
                    <a:pt x="34" y="41"/>
                    <a:pt x="34" y="41"/>
                  </a:cubicBezTo>
                  <a:cubicBezTo>
                    <a:pt x="34" y="41"/>
                    <a:pt x="34" y="42"/>
                    <a:pt x="34" y="43"/>
                  </a:cubicBezTo>
                  <a:cubicBezTo>
                    <a:pt x="35" y="43"/>
                    <a:pt x="35" y="43"/>
                    <a:pt x="35" y="43"/>
                  </a:cubicBezTo>
                  <a:cubicBezTo>
                    <a:pt x="36" y="43"/>
                    <a:pt x="36" y="43"/>
                    <a:pt x="36" y="43"/>
                  </a:cubicBezTo>
                  <a:cubicBezTo>
                    <a:pt x="43" y="36"/>
                    <a:pt x="43" y="36"/>
                    <a:pt x="43" y="36"/>
                  </a:cubicBezTo>
                  <a:cubicBezTo>
                    <a:pt x="43" y="36"/>
                    <a:pt x="43" y="36"/>
                    <a:pt x="43" y="36"/>
                  </a:cubicBezTo>
                  <a:cubicBezTo>
                    <a:pt x="44" y="36"/>
                    <a:pt x="44" y="35"/>
                    <a:pt x="44" y="35"/>
                  </a:cubicBezTo>
                  <a:cubicBezTo>
                    <a:pt x="44" y="35"/>
                    <a:pt x="44" y="34"/>
                    <a:pt x="43" y="34"/>
                  </a:cubicBezTo>
                  <a:close/>
                  <a:moveTo>
                    <a:pt x="52" y="7"/>
                  </a:moveTo>
                  <a:cubicBezTo>
                    <a:pt x="52" y="45"/>
                    <a:pt x="52" y="45"/>
                    <a:pt x="52" y="45"/>
                  </a:cubicBezTo>
                  <a:cubicBezTo>
                    <a:pt x="52" y="49"/>
                    <a:pt x="49" y="53"/>
                    <a:pt x="45" y="53"/>
                  </a:cubicBezTo>
                  <a:cubicBezTo>
                    <a:pt x="7" y="53"/>
                    <a:pt x="7" y="53"/>
                    <a:pt x="7" y="53"/>
                  </a:cubicBezTo>
                  <a:cubicBezTo>
                    <a:pt x="3" y="53"/>
                    <a:pt x="0" y="49"/>
                    <a:pt x="0" y="45"/>
                  </a:cubicBezTo>
                  <a:cubicBezTo>
                    <a:pt x="0" y="7"/>
                    <a:pt x="0" y="7"/>
                    <a:pt x="0" y="7"/>
                  </a:cubicBezTo>
                  <a:cubicBezTo>
                    <a:pt x="0" y="4"/>
                    <a:pt x="3" y="0"/>
                    <a:pt x="7" y="0"/>
                  </a:cubicBezTo>
                  <a:cubicBezTo>
                    <a:pt x="45" y="0"/>
                    <a:pt x="45" y="0"/>
                    <a:pt x="45" y="0"/>
                  </a:cubicBezTo>
                  <a:cubicBezTo>
                    <a:pt x="49" y="0"/>
                    <a:pt x="52" y="4"/>
                    <a:pt x="52" y="7"/>
                  </a:cubicBezTo>
                  <a:close/>
                  <a:moveTo>
                    <a:pt x="49" y="7"/>
                  </a:moveTo>
                  <a:cubicBezTo>
                    <a:pt x="49" y="5"/>
                    <a:pt x="47" y="3"/>
                    <a:pt x="45" y="3"/>
                  </a:cubicBezTo>
                  <a:cubicBezTo>
                    <a:pt x="7" y="3"/>
                    <a:pt x="7" y="3"/>
                    <a:pt x="7" y="3"/>
                  </a:cubicBezTo>
                  <a:cubicBezTo>
                    <a:pt x="4" y="3"/>
                    <a:pt x="3" y="5"/>
                    <a:pt x="3" y="7"/>
                  </a:cubicBezTo>
                  <a:cubicBezTo>
                    <a:pt x="3" y="45"/>
                    <a:pt x="3" y="45"/>
                    <a:pt x="3" y="45"/>
                  </a:cubicBezTo>
                  <a:cubicBezTo>
                    <a:pt x="3" y="48"/>
                    <a:pt x="4" y="50"/>
                    <a:pt x="7" y="50"/>
                  </a:cubicBezTo>
                  <a:cubicBezTo>
                    <a:pt x="45" y="50"/>
                    <a:pt x="45" y="50"/>
                    <a:pt x="45" y="50"/>
                  </a:cubicBezTo>
                  <a:cubicBezTo>
                    <a:pt x="47" y="50"/>
                    <a:pt x="49" y="48"/>
                    <a:pt x="49" y="45"/>
                  </a:cubicBezTo>
                  <a:lnTo>
                    <a:pt x="49" y="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301" name="Freeform 16">
              <a:extLst>
                <a:ext uri="{FF2B5EF4-FFF2-40B4-BE49-F238E27FC236}">
                  <a16:creationId xmlns:a16="http://schemas.microsoft.com/office/drawing/2014/main" id="{F061E6CB-4485-4BB3-AFD0-06F9223FDE0A}"/>
                </a:ext>
              </a:extLst>
            </p:cNvPr>
            <p:cNvSpPr>
              <a:spLocks noEditPoints="1"/>
            </p:cNvSpPr>
            <p:nvPr/>
          </p:nvSpPr>
          <p:spPr bwMode="auto">
            <a:xfrm>
              <a:off x="4844747" y="4260717"/>
              <a:ext cx="247650" cy="273050"/>
            </a:xfrm>
            <a:custGeom>
              <a:avLst/>
              <a:gdLst>
                <a:gd name="T0" fmla="*/ 33 w 66"/>
                <a:gd name="T1" fmla="*/ 0 h 73"/>
                <a:gd name="T2" fmla="*/ 26 w 66"/>
                <a:gd name="T3" fmla="*/ 6 h 73"/>
                <a:gd name="T4" fmla="*/ 39 w 66"/>
                <a:gd name="T5" fmla="*/ 7 h 73"/>
                <a:gd name="T6" fmla="*/ 28 w 66"/>
                <a:gd name="T7" fmla="*/ 5 h 73"/>
                <a:gd name="T8" fmla="*/ 33 w 66"/>
                <a:gd name="T9" fmla="*/ 1 h 73"/>
                <a:gd name="T10" fmla="*/ 28 w 66"/>
                <a:gd name="T11" fmla="*/ 5 h 73"/>
                <a:gd name="T12" fmla="*/ 50 w 66"/>
                <a:gd name="T13" fmla="*/ 13 h 73"/>
                <a:gd name="T14" fmla="*/ 55 w 66"/>
                <a:gd name="T15" fmla="*/ 15 h 73"/>
                <a:gd name="T16" fmla="*/ 54 w 66"/>
                <a:gd name="T17" fmla="*/ 8 h 73"/>
                <a:gd name="T18" fmla="*/ 45 w 66"/>
                <a:gd name="T19" fmla="*/ 8 h 73"/>
                <a:gd name="T20" fmla="*/ 49 w 66"/>
                <a:gd name="T21" fmla="*/ 11 h 73"/>
                <a:gd name="T22" fmla="*/ 33 w 66"/>
                <a:gd name="T23" fmla="*/ 7 h 73"/>
                <a:gd name="T24" fmla="*/ 17 w 66"/>
                <a:gd name="T25" fmla="*/ 12 h 73"/>
                <a:gd name="T26" fmla="*/ 21 w 66"/>
                <a:gd name="T27" fmla="*/ 8 h 73"/>
                <a:gd name="T28" fmla="*/ 14 w 66"/>
                <a:gd name="T29" fmla="*/ 6 h 73"/>
                <a:gd name="T30" fmla="*/ 10 w 66"/>
                <a:gd name="T31" fmla="*/ 15 h 73"/>
                <a:gd name="T32" fmla="*/ 15 w 66"/>
                <a:gd name="T33" fmla="*/ 12 h 73"/>
                <a:gd name="T34" fmla="*/ 15 w 66"/>
                <a:gd name="T35" fmla="*/ 13 h 73"/>
                <a:gd name="T36" fmla="*/ 0 w 66"/>
                <a:gd name="T37" fmla="*/ 35 h 73"/>
                <a:gd name="T38" fmla="*/ 4 w 66"/>
                <a:gd name="T39" fmla="*/ 43 h 73"/>
                <a:gd name="T40" fmla="*/ 14 w 66"/>
                <a:gd name="T41" fmla="*/ 60 h 73"/>
                <a:gd name="T42" fmla="*/ 11 w 66"/>
                <a:gd name="T43" fmla="*/ 68 h 73"/>
                <a:gd name="T44" fmla="*/ 12 w 66"/>
                <a:gd name="T45" fmla="*/ 73 h 73"/>
                <a:gd name="T46" fmla="*/ 15 w 66"/>
                <a:gd name="T47" fmla="*/ 70 h 73"/>
                <a:gd name="T48" fmla="*/ 20 w 66"/>
                <a:gd name="T49" fmla="*/ 63 h 73"/>
                <a:gd name="T50" fmla="*/ 46 w 66"/>
                <a:gd name="T51" fmla="*/ 63 h 73"/>
                <a:gd name="T52" fmla="*/ 52 w 66"/>
                <a:gd name="T53" fmla="*/ 70 h 73"/>
                <a:gd name="T54" fmla="*/ 57 w 66"/>
                <a:gd name="T55" fmla="*/ 71 h 73"/>
                <a:gd name="T56" fmla="*/ 56 w 66"/>
                <a:gd name="T57" fmla="*/ 67 h 73"/>
                <a:gd name="T58" fmla="*/ 62 w 66"/>
                <a:gd name="T59" fmla="*/ 43 h 73"/>
                <a:gd name="T60" fmla="*/ 66 w 66"/>
                <a:gd name="T61" fmla="*/ 35 h 73"/>
                <a:gd name="T62" fmla="*/ 2 w 66"/>
                <a:gd name="T63" fmla="*/ 38 h 73"/>
                <a:gd name="T64" fmla="*/ 3 w 66"/>
                <a:gd name="T65" fmla="*/ 32 h 73"/>
                <a:gd name="T66" fmla="*/ 3 w 66"/>
                <a:gd name="T67" fmla="*/ 41 h 73"/>
                <a:gd name="T68" fmla="*/ 47 w 66"/>
                <a:gd name="T69" fmla="*/ 8 h 73"/>
                <a:gd name="T70" fmla="*/ 53 w 66"/>
                <a:gd name="T71" fmla="*/ 10 h 73"/>
                <a:gd name="T72" fmla="*/ 47 w 66"/>
                <a:gd name="T73" fmla="*/ 8 h 73"/>
                <a:gd name="T74" fmla="*/ 12 w 66"/>
                <a:gd name="T75" fmla="*/ 10 h 73"/>
                <a:gd name="T76" fmla="*/ 17 w 66"/>
                <a:gd name="T77" fmla="*/ 7 h 73"/>
                <a:gd name="T78" fmla="*/ 11 w 66"/>
                <a:gd name="T79" fmla="*/ 13 h 73"/>
                <a:gd name="T80" fmla="*/ 12 w 66"/>
                <a:gd name="T81" fmla="*/ 66 h 73"/>
                <a:gd name="T82" fmla="*/ 17 w 66"/>
                <a:gd name="T83" fmla="*/ 64 h 73"/>
                <a:gd name="T84" fmla="*/ 53 w 66"/>
                <a:gd name="T85" fmla="*/ 66 h 73"/>
                <a:gd name="T86" fmla="*/ 48 w 66"/>
                <a:gd name="T87" fmla="*/ 64 h 73"/>
                <a:gd name="T88" fmla="*/ 53 w 66"/>
                <a:gd name="T89" fmla="*/ 66 h 73"/>
                <a:gd name="T90" fmla="*/ 6 w 66"/>
                <a:gd name="T91" fmla="*/ 37 h 73"/>
                <a:gd name="T92" fmla="*/ 60 w 66"/>
                <a:gd name="T93" fmla="*/ 37 h 73"/>
                <a:gd name="T94" fmla="*/ 64 w 66"/>
                <a:gd name="T95" fmla="*/ 38 h 73"/>
                <a:gd name="T96" fmla="*/ 62 w 66"/>
                <a:gd name="T97" fmla="*/ 37 h 73"/>
                <a:gd name="T98" fmla="*/ 64 w 66"/>
                <a:gd name="T99" fmla="*/ 35 h 73"/>
                <a:gd name="T100" fmla="*/ 33 w 66"/>
                <a:gd name="T101" fmla="*/ 12 h 73"/>
                <a:gd name="T102" fmla="*/ 33 w 66"/>
                <a:gd name="T103" fmla="*/ 61 h 73"/>
                <a:gd name="T104" fmla="*/ 33 w 66"/>
                <a:gd name="T105" fmla="*/ 12 h 73"/>
                <a:gd name="T106" fmla="*/ 10 w 66"/>
                <a:gd name="T107" fmla="*/ 37 h 73"/>
                <a:gd name="T108" fmla="*/ 56 w 66"/>
                <a:gd name="T109" fmla="*/ 37 h 73"/>
                <a:gd name="T110" fmla="*/ 36 w 66"/>
                <a:gd name="T111" fmla="*/ 35 h 73"/>
                <a:gd name="T112" fmla="*/ 49 w 66"/>
                <a:gd name="T113" fmla="*/ 38 h 73"/>
                <a:gd name="T114" fmla="*/ 32 w 66"/>
                <a:gd name="T115" fmla="*/ 40 h 73"/>
                <a:gd name="T116" fmla="*/ 31 w 66"/>
                <a:gd name="T117" fmla="*/ 32 h 73"/>
                <a:gd name="T118" fmla="*/ 34 w 66"/>
                <a:gd name="T119" fmla="*/ 16 h 73"/>
                <a:gd name="T120" fmla="*/ 36 w 66"/>
                <a:gd name="T121" fmla="*/ 35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66" h="73">
                  <a:moveTo>
                    <a:pt x="39" y="6"/>
                  </a:moveTo>
                  <a:cubicBezTo>
                    <a:pt x="39" y="2"/>
                    <a:pt x="37" y="0"/>
                    <a:pt x="33" y="0"/>
                  </a:cubicBezTo>
                  <a:cubicBezTo>
                    <a:pt x="32" y="0"/>
                    <a:pt x="32" y="0"/>
                    <a:pt x="32" y="0"/>
                  </a:cubicBezTo>
                  <a:cubicBezTo>
                    <a:pt x="29" y="0"/>
                    <a:pt x="26" y="2"/>
                    <a:pt x="26" y="6"/>
                  </a:cubicBezTo>
                  <a:cubicBezTo>
                    <a:pt x="26" y="7"/>
                    <a:pt x="26" y="7"/>
                    <a:pt x="26" y="7"/>
                  </a:cubicBezTo>
                  <a:cubicBezTo>
                    <a:pt x="39" y="7"/>
                    <a:pt x="39" y="7"/>
                    <a:pt x="39" y="7"/>
                  </a:cubicBezTo>
                  <a:lnTo>
                    <a:pt x="39" y="6"/>
                  </a:lnTo>
                  <a:close/>
                  <a:moveTo>
                    <a:pt x="28" y="5"/>
                  </a:moveTo>
                  <a:cubicBezTo>
                    <a:pt x="28" y="3"/>
                    <a:pt x="30" y="1"/>
                    <a:pt x="32" y="1"/>
                  </a:cubicBezTo>
                  <a:cubicBezTo>
                    <a:pt x="33" y="1"/>
                    <a:pt x="33" y="1"/>
                    <a:pt x="33" y="1"/>
                  </a:cubicBezTo>
                  <a:cubicBezTo>
                    <a:pt x="35" y="1"/>
                    <a:pt x="37" y="3"/>
                    <a:pt x="38" y="5"/>
                  </a:cubicBezTo>
                  <a:lnTo>
                    <a:pt x="28" y="5"/>
                  </a:lnTo>
                  <a:close/>
                  <a:moveTo>
                    <a:pt x="62" y="30"/>
                  </a:moveTo>
                  <a:cubicBezTo>
                    <a:pt x="60" y="23"/>
                    <a:pt x="56" y="17"/>
                    <a:pt x="50" y="13"/>
                  </a:cubicBezTo>
                  <a:cubicBezTo>
                    <a:pt x="50" y="12"/>
                    <a:pt x="50" y="12"/>
                    <a:pt x="50" y="12"/>
                  </a:cubicBezTo>
                  <a:cubicBezTo>
                    <a:pt x="55" y="15"/>
                    <a:pt x="55" y="15"/>
                    <a:pt x="55" y="15"/>
                  </a:cubicBezTo>
                  <a:cubicBezTo>
                    <a:pt x="55" y="15"/>
                    <a:pt x="55" y="15"/>
                    <a:pt x="55" y="15"/>
                  </a:cubicBezTo>
                  <a:cubicBezTo>
                    <a:pt x="57" y="13"/>
                    <a:pt x="56" y="10"/>
                    <a:pt x="54" y="8"/>
                  </a:cubicBezTo>
                  <a:cubicBezTo>
                    <a:pt x="51" y="6"/>
                    <a:pt x="51" y="6"/>
                    <a:pt x="51" y="6"/>
                  </a:cubicBezTo>
                  <a:cubicBezTo>
                    <a:pt x="49" y="5"/>
                    <a:pt x="46" y="6"/>
                    <a:pt x="45" y="8"/>
                  </a:cubicBezTo>
                  <a:cubicBezTo>
                    <a:pt x="44" y="8"/>
                    <a:pt x="44" y="8"/>
                    <a:pt x="44" y="8"/>
                  </a:cubicBezTo>
                  <a:cubicBezTo>
                    <a:pt x="49" y="11"/>
                    <a:pt x="49" y="11"/>
                    <a:pt x="49" y="11"/>
                  </a:cubicBezTo>
                  <a:cubicBezTo>
                    <a:pt x="49" y="12"/>
                    <a:pt x="49" y="12"/>
                    <a:pt x="49" y="12"/>
                  </a:cubicBezTo>
                  <a:cubicBezTo>
                    <a:pt x="44" y="9"/>
                    <a:pt x="39" y="7"/>
                    <a:pt x="33" y="7"/>
                  </a:cubicBezTo>
                  <a:cubicBezTo>
                    <a:pt x="27" y="7"/>
                    <a:pt x="21" y="9"/>
                    <a:pt x="17" y="12"/>
                  </a:cubicBezTo>
                  <a:cubicBezTo>
                    <a:pt x="17" y="12"/>
                    <a:pt x="17" y="12"/>
                    <a:pt x="17" y="12"/>
                  </a:cubicBezTo>
                  <a:cubicBezTo>
                    <a:pt x="17" y="11"/>
                    <a:pt x="17" y="11"/>
                    <a:pt x="17" y="11"/>
                  </a:cubicBezTo>
                  <a:cubicBezTo>
                    <a:pt x="21" y="8"/>
                    <a:pt x="21" y="8"/>
                    <a:pt x="21" y="8"/>
                  </a:cubicBezTo>
                  <a:cubicBezTo>
                    <a:pt x="21" y="8"/>
                    <a:pt x="21" y="8"/>
                    <a:pt x="21" y="8"/>
                  </a:cubicBezTo>
                  <a:cubicBezTo>
                    <a:pt x="20" y="6"/>
                    <a:pt x="17" y="5"/>
                    <a:pt x="14" y="6"/>
                  </a:cubicBezTo>
                  <a:cubicBezTo>
                    <a:pt x="11" y="8"/>
                    <a:pt x="11" y="8"/>
                    <a:pt x="11" y="8"/>
                  </a:cubicBezTo>
                  <a:cubicBezTo>
                    <a:pt x="9" y="10"/>
                    <a:pt x="9" y="13"/>
                    <a:pt x="10" y="15"/>
                  </a:cubicBezTo>
                  <a:cubicBezTo>
                    <a:pt x="11" y="15"/>
                    <a:pt x="11" y="15"/>
                    <a:pt x="11" y="15"/>
                  </a:cubicBezTo>
                  <a:cubicBezTo>
                    <a:pt x="15" y="12"/>
                    <a:pt x="15" y="12"/>
                    <a:pt x="15" y="12"/>
                  </a:cubicBezTo>
                  <a:cubicBezTo>
                    <a:pt x="15" y="13"/>
                    <a:pt x="15" y="13"/>
                    <a:pt x="15" y="13"/>
                  </a:cubicBezTo>
                  <a:cubicBezTo>
                    <a:pt x="15" y="13"/>
                    <a:pt x="15" y="13"/>
                    <a:pt x="15" y="13"/>
                  </a:cubicBezTo>
                  <a:cubicBezTo>
                    <a:pt x="10" y="17"/>
                    <a:pt x="5" y="23"/>
                    <a:pt x="4" y="30"/>
                  </a:cubicBezTo>
                  <a:cubicBezTo>
                    <a:pt x="2" y="31"/>
                    <a:pt x="0" y="33"/>
                    <a:pt x="0" y="35"/>
                  </a:cubicBezTo>
                  <a:cubicBezTo>
                    <a:pt x="0" y="38"/>
                    <a:pt x="0" y="38"/>
                    <a:pt x="0" y="38"/>
                  </a:cubicBezTo>
                  <a:cubicBezTo>
                    <a:pt x="0" y="41"/>
                    <a:pt x="2" y="43"/>
                    <a:pt x="4" y="43"/>
                  </a:cubicBezTo>
                  <a:cubicBezTo>
                    <a:pt x="5" y="50"/>
                    <a:pt x="9" y="56"/>
                    <a:pt x="14" y="60"/>
                  </a:cubicBezTo>
                  <a:cubicBezTo>
                    <a:pt x="14" y="60"/>
                    <a:pt x="14" y="60"/>
                    <a:pt x="14" y="60"/>
                  </a:cubicBezTo>
                  <a:cubicBezTo>
                    <a:pt x="10" y="67"/>
                    <a:pt x="10" y="67"/>
                    <a:pt x="10" y="67"/>
                  </a:cubicBezTo>
                  <a:cubicBezTo>
                    <a:pt x="11" y="68"/>
                    <a:pt x="11" y="68"/>
                    <a:pt x="11" y="68"/>
                  </a:cubicBezTo>
                  <a:cubicBezTo>
                    <a:pt x="9" y="71"/>
                    <a:pt x="9" y="71"/>
                    <a:pt x="9" y="71"/>
                  </a:cubicBezTo>
                  <a:cubicBezTo>
                    <a:pt x="12" y="73"/>
                    <a:pt x="12" y="73"/>
                    <a:pt x="12" y="73"/>
                  </a:cubicBezTo>
                  <a:cubicBezTo>
                    <a:pt x="14" y="70"/>
                    <a:pt x="14" y="70"/>
                    <a:pt x="14" y="70"/>
                  </a:cubicBezTo>
                  <a:cubicBezTo>
                    <a:pt x="15" y="70"/>
                    <a:pt x="15" y="70"/>
                    <a:pt x="15" y="70"/>
                  </a:cubicBezTo>
                  <a:cubicBezTo>
                    <a:pt x="20" y="63"/>
                    <a:pt x="20" y="63"/>
                    <a:pt x="20" y="63"/>
                  </a:cubicBezTo>
                  <a:cubicBezTo>
                    <a:pt x="20" y="63"/>
                    <a:pt x="20" y="63"/>
                    <a:pt x="20" y="63"/>
                  </a:cubicBezTo>
                  <a:cubicBezTo>
                    <a:pt x="24" y="65"/>
                    <a:pt x="28" y="66"/>
                    <a:pt x="33" y="66"/>
                  </a:cubicBezTo>
                  <a:cubicBezTo>
                    <a:pt x="37" y="66"/>
                    <a:pt x="42" y="65"/>
                    <a:pt x="46" y="63"/>
                  </a:cubicBezTo>
                  <a:cubicBezTo>
                    <a:pt x="50" y="70"/>
                    <a:pt x="50" y="70"/>
                    <a:pt x="50" y="70"/>
                  </a:cubicBezTo>
                  <a:cubicBezTo>
                    <a:pt x="52" y="70"/>
                    <a:pt x="52" y="70"/>
                    <a:pt x="52" y="70"/>
                  </a:cubicBezTo>
                  <a:cubicBezTo>
                    <a:pt x="54" y="73"/>
                    <a:pt x="54" y="73"/>
                    <a:pt x="54" y="73"/>
                  </a:cubicBezTo>
                  <a:cubicBezTo>
                    <a:pt x="57" y="71"/>
                    <a:pt x="57" y="71"/>
                    <a:pt x="57" y="71"/>
                  </a:cubicBezTo>
                  <a:cubicBezTo>
                    <a:pt x="55" y="68"/>
                    <a:pt x="55" y="68"/>
                    <a:pt x="55" y="68"/>
                  </a:cubicBezTo>
                  <a:cubicBezTo>
                    <a:pt x="56" y="67"/>
                    <a:pt x="56" y="67"/>
                    <a:pt x="56" y="67"/>
                  </a:cubicBezTo>
                  <a:cubicBezTo>
                    <a:pt x="51" y="60"/>
                    <a:pt x="51" y="60"/>
                    <a:pt x="51" y="60"/>
                  </a:cubicBezTo>
                  <a:cubicBezTo>
                    <a:pt x="57" y="56"/>
                    <a:pt x="60" y="50"/>
                    <a:pt x="62" y="43"/>
                  </a:cubicBezTo>
                  <a:cubicBezTo>
                    <a:pt x="64" y="43"/>
                    <a:pt x="66" y="41"/>
                    <a:pt x="66" y="38"/>
                  </a:cubicBezTo>
                  <a:cubicBezTo>
                    <a:pt x="66" y="35"/>
                    <a:pt x="66" y="35"/>
                    <a:pt x="66" y="35"/>
                  </a:cubicBezTo>
                  <a:cubicBezTo>
                    <a:pt x="66" y="33"/>
                    <a:pt x="64" y="31"/>
                    <a:pt x="62" y="30"/>
                  </a:cubicBezTo>
                  <a:close/>
                  <a:moveTo>
                    <a:pt x="2" y="38"/>
                  </a:moveTo>
                  <a:cubicBezTo>
                    <a:pt x="2" y="35"/>
                    <a:pt x="2" y="35"/>
                    <a:pt x="2" y="35"/>
                  </a:cubicBezTo>
                  <a:cubicBezTo>
                    <a:pt x="2" y="34"/>
                    <a:pt x="2" y="33"/>
                    <a:pt x="3" y="32"/>
                  </a:cubicBezTo>
                  <a:cubicBezTo>
                    <a:pt x="3" y="34"/>
                    <a:pt x="3" y="35"/>
                    <a:pt x="3" y="37"/>
                  </a:cubicBezTo>
                  <a:cubicBezTo>
                    <a:pt x="3" y="38"/>
                    <a:pt x="3" y="40"/>
                    <a:pt x="3" y="41"/>
                  </a:cubicBezTo>
                  <a:cubicBezTo>
                    <a:pt x="2" y="41"/>
                    <a:pt x="2" y="40"/>
                    <a:pt x="2" y="38"/>
                  </a:cubicBezTo>
                  <a:close/>
                  <a:moveTo>
                    <a:pt x="47" y="8"/>
                  </a:moveTo>
                  <a:cubicBezTo>
                    <a:pt x="48" y="7"/>
                    <a:pt x="49" y="7"/>
                    <a:pt x="50" y="8"/>
                  </a:cubicBezTo>
                  <a:cubicBezTo>
                    <a:pt x="53" y="10"/>
                    <a:pt x="53" y="10"/>
                    <a:pt x="53" y="10"/>
                  </a:cubicBezTo>
                  <a:cubicBezTo>
                    <a:pt x="54" y="10"/>
                    <a:pt x="55" y="12"/>
                    <a:pt x="54" y="13"/>
                  </a:cubicBezTo>
                  <a:lnTo>
                    <a:pt x="47" y="8"/>
                  </a:lnTo>
                  <a:close/>
                  <a:moveTo>
                    <a:pt x="11" y="13"/>
                  </a:moveTo>
                  <a:cubicBezTo>
                    <a:pt x="11" y="12"/>
                    <a:pt x="11" y="10"/>
                    <a:pt x="12" y="10"/>
                  </a:cubicBezTo>
                  <a:cubicBezTo>
                    <a:pt x="15" y="8"/>
                    <a:pt x="15" y="8"/>
                    <a:pt x="15" y="8"/>
                  </a:cubicBezTo>
                  <a:cubicBezTo>
                    <a:pt x="16" y="7"/>
                    <a:pt x="16" y="7"/>
                    <a:pt x="17" y="7"/>
                  </a:cubicBezTo>
                  <a:cubicBezTo>
                    <a:pt x="18" y="7"/>
                    <a:pt x="18" y="8"/>
                    <a:pt x="19" y="8"/>
                  </a:cubicBezTo>
                  <a:lnTo>
                    <a:pt x="11" y="13"/>
                  </a:lnTo>
                  <a:close/>
                  <a:moveTo>
                    <a:pt x="15" y="68"/>
                  </a:moveTo>
                  <a:cubicBezTo>
                    <a:pt x="12" y="66"/>
                    <a:pt x="12" y="66"/>
                    <a:pt x="12" y="66"/>
                  </a:cubicBezTo>
                  <a:cubicBezTo>
                    <a:pt x="15" y="62"/>
                    <a:pt x="15" y="62"/>
                    <a:pt x="15" y="62"/>
                  </a:cubicBezTo>
                  <a:cubicBezTo>
                    <a:pt x="17" y="64"/>
                    <a:pt x="17" y="64"/>
                    <a:pt x="17" y="64"/>
                  </a:cubicBezTo>
                  <a:lnTo>
                    <a:pt x="15" y="68"/>
                  </a:lnTo>
                  <a:close/>
                  <a:moveTo>
                    <a:pt x="53" y="66"/>
                  </a:moveTo>
                  <a:cubicBezTo>
                    <a:pt x="51" y="68"/>
                    <a:pt x="51" y="68"/>
                    <a:pt x="51" y="68"/>
                  </a:cubicBezTo>
                  <a:cubicBezTo>
                    <a:pt x="48" y="64"/>
                    <a:pt x="48" y="64"/>
                    <a:pt x="48" y="64"/>
                  </a:cubicBezTo>
                  <a:cubicBezTo>
                    <a:pt x="50" y="62"/>
                    <a:pt x="50" y="62"/>
                    <a:pt x="50" y="62"/>
                  </a:cubicBezTo>
                  <a:lnTo>
                    <a:pt x="53" y="66"/>
                  </a:lnTo>
                  <a:close/>
                  <a:moveTo>
                    <a:pt x="33" y="64"/>
                  </a:moveTo>
                  <a:cubicBezTo>
                    <a:pt x="18" y="64"/>
                    <a:pt x="6" y="52"/>
                    <a:pt x="6" y="37"/>
                  </a:cubicBezTo>
                  <a:cubicBezTo>
                    <a:pt x="6" y="22"/>
                    <a:pt x="18" y="10"/>
                    <a:pt x="33" y="10"/>
                  </a:cubicBezTo>
                  <a:cubicBezTo>
                    <a:pt x="48" y="10"/>
                    <a:pt x="60" y="22"/>
                    <a:pt x="60" y="37"/>
                  </a:cubicBezTo>
                  <a:cubicBezTo>
                    <a:pt x="60" y="52"/>
                    <a:pt x="48" y="64"/>
                    <a:pt x="33" y="64"/>
                  </a:cubicBezTo>
                  <a:close/>
                  <a:moveTo>
                    <a:pt x="64" y="38"/>
                  </a:moveTo>
                  <a:cubicBezTo>
                    <a:pt x="64" y="40"/>
                    <a:pt x="63" y="41"/>
                    <a:pt x="62" y="41"/>
                  </a:cubicBezTo>
                  <a:cubicBezTo>
                    <a:pt x="62" y="40"/>
                    <a:pt x="62" y="38"/>
                    <a:pt x="62" y="37"/>
                  </a:cubicBezTo>
                  <a:cubicBezTo>
                    <a:pt x="62" y="35"/>
                    <a:pt x="62" y="34"/>
                    <a:pt x="62" y="32"/>
                  </a:cubicBezTo>
                  <a:cubicBezTo>
                    <a:pt x="63" y="33"/>
                    <a:pt x="64" y="34"/>
                    <a:pt x="64" y="35"/>
                  </a:cubicBezTo>
                  <a:lnTo>
                    <a:pt x="64" y="38"/>
                  </a:lnTo>
                  <a:close/>
                  <a:moveTo>
                    <a:pt x="33" y="12"/>
                  </a:moveTo>
                  <a:cubicBezTo>
                    <a:pt x="19" y="12"/>
                    <a:pt x="8" y="23"/>
                    <a:pt x="8" y="37"/>
                  </a:cubicBezTo>
                  <a:cubicBezTo>
                    <a:pt x="8" y="50"/>
                    <a:pt x="19" y="61"/>
                    <a:pt x="33" y="61"/>
                  </a:cubicBezTo>
                  <a:cubicBezTo>
                    <a:pt x="46" y="61"/>
                    <a:pt x="57" y="50"/>
                    <a:pt x="57" y="37"/>
                  </a:cubicBezTo>
                  <a:cubicBezTo>
                    <a:pt x="57" y="23"/>
                    <a:pt x="46" y="12"/>
                    <a:pt x="33" y="12"/>
                  </a:cubicBezTo>
                  <a:close/>
                  <a:moveTo>
                    <a:pt x="33" y="60"/>
                  </a:moveTo>
                  <a:cubicBezTo>
                    <a:pt x="20" y="60"/>
                    <a:pt x="10" y="49"/>
                    <a:pt x="10" y="37"/>
                  </a:cubicBezTo>
                  <a:cubicBezTo>
                    <a:pt x="10" y="24"/>
                    <a:pt x="20" y="14"/>
                    <a:pt x="33" y="14"/>
                  </a:cubicBezTo>
                  <a:cubicBezTo>
                    <a:pt x="45" y="14"/>
                    <a:pt x="56" y="24"/>
                    <a:pt x="56" y="37"/>
                  </a:cubicBezTo>
                  <a:cubicBezTo>
                    <a:pt x="56" y="49"/>
                    <a:pt x="45" y="60"/>
                    <a:pt x="33" y="60"/>
                  </a:cubicBezTo>
                  <a:close/>
                  <a:moveTo>
                    <a:pt x="36" y="35"/>
                  </a:moveTo>
                  <a:cubicBezTo>
                    <a:pt x="49" y="35"/>
                    <a:pt x="49" y="35"/>
                    <a:pt x="49" y="35"/>
                  </a:cubicBezTo>
                  <a:cubicBezTo>
                    <a:pt x="49" y="38"/>
                    <a:pt x="49" y="38"/>
                    <a:pt x="49" y="38"/>
                  </a:cubicBezTo>
                  <a:cubicBezTo>
                    <a:pt x="36" y="38"/>
                    <a:pt x="36" y="38"/>
                    <a:pt x="36" y="38"/>
                  </a:cubicBezTo>
                  <a:cubicBezTo>
                    <a:pt x="35" y="40"/>
                    <a:pt x="34" y="40"/>
                    <a:pt x="32" y="40"/>
                  </a:cubicBezTo>
                  <a:cubicBezTo>
                    <a:pt x="30" y="40"/>
                    <a:pt x="28" y="39"/>
                    <a:pt x="28" y="36"/>
                  </a:cubicBezTo>
                  <a:cubicBezTo>
                    <a:pt x="28" y="34"/>
                    <a:pt x="29" y="33"/>
                    <a:pt x="31" y="32"/>
                  </a:cubicBezTo>
                  <a:cubicBezTo>
                    <a:pt x="31" y="16"/>
                    <a:pt x="31" y="16"/>
                    <a:pt x="31" y="16"/>
                  </a:cubicBezTo>
                  <a:cubicBezTo>
                    <a:pt x="34" y="16"/>
                    <a:pt x="34" y="16"/>
                    <a:pt x="34" y="16"/>
                  </a:cubicBezTo>
                  <a:cubicBezTo>
                    <a:pt x="34" y="32"/>
                    <a:pt x="34" y="32"/>
                    <a:pt x="34" y="32"/>
                  </a:cubicBezTo>
                  <a:cubicBezTo>
                    <a:pt x="35" y="33"/>
                    <a:pt x="36" y="34"/>
                    <a:pt x="36" y="35"/>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302" name="Freeform 31">
              <a:extLst>
                <a:ext uri="{FF2B5EF4-FFF2-40B4-BE49-F238E27FC236}">
                  <a16:creationId xmlns:a16="http://schemas.microsoft.com/office/drawing/2014/main" id="{123F0C38-2092-42B1-B5A1-2F6B7BAA7103}"/>
                </a:ext>
              </a:extLst>
            </p:cNvPr>
            <p:cNvSpPr>
              <a:spLocks noEditPoints="1"/>
            </p:cNvSpPr>
            <p:nvPr/>
          </p:nvSpPr>
          <p:spPr bwMode="auto">
            <a:xfrm>
              <a:off x="8253661" y="4817269"/>
              <a:ext cx="342426" cy="372420"/>
            </a:xfrm>
            <a:custGeom>
              <a:avLst/>
              <a:gdLst>
                <a:gd name="T0" fmla="*/ 42 w 58"/>
                <a:gd name="T1" fmla="*/ 4 h 63"/>
                <a:gd name="T2" fmla="*/ 41 w 58"/>
                <a:gd name="T3" fmla="*/ 10 h 63"/>
                <a:gd name="T4" fmla="*/ 17 w 58"/>
                <a:gd name="T5" fmla="*/ 47 h 63"/>
                <a:gd name="T6" fmla="*/ 15 w 58"/>
                <a:gd name="T7" fmla="*/ 54 h 63"/>
                <a:gd name="T8" fmla="*/ 19 w 58"/>
                <a:gd name="T9" fmla="*/ 47 h 63"/>
                <a:gd name="T10" fmla="*/ 49 w 58"/>
                <a:gd name="T11" fmla="*/ 19 h 63"/>
                <a:gd name="T12" fmla="*/ 53 w 58"/>
                <a:gd name="T13" fmla="*/ 14 h 63"/>
                <a:gd name="T14" fmla="*/ 48 w 58"/>
                <a:gd name="T15" fmla="*/ 19 h 63"/>
                <a:gd name="T16" fmla="*/ 4 w 58"/>
                <a:gd name="T17" fmla="*/ 43 h 63"/>
                <a:gd name="T18" fmla="*/ 11 w 58"/>
                <a:gd name="T19" fmla="*/ 41 h 63"/>
                <a:gd name="T20" fmla="*/ 57 w 58"/>
                <a:gd name="T21" fmla="*/ 28 h 63"/>
                <a:gd name="T22" fmla="*/ 51 w 58"/>
                <a:gd name="T23" fmla="*/ 30 h 63"/>
                <a:gd name="T24" fmla="*/ 57 w 58"/>
                <a:gd name="T25" fmla="*/ 28 h 63"/>
                <a:gd name="T26" fmla="*/ 1 w 58"/>
                <a:gd name="T27" fmla="*/ 28 h 63"/>
                <a:gd name="T28" fmla="*/ 7 w 58"/>
                <a:gd name="T29" fmla="*/ 30 h 63"/>
                <a:gd name="T30" fmla="*/ 48 w 58"/>
                <a:gd name="T31" fmla="*/ 39 h 63"/>
                <a:gd name="T32" fmla="*/ 54 w 58"/>
                <a:gd name="T33" fmla="*/ 44 h 63"/>
                <a:gd name="T34" fmla="*/ 49 w 58"/>
                <a:gd name="T35" fmla="*/ 39 h 63"/>
                <a:gd name="T36" fmla="*/ 5 w 58"/>
                <a:gd name="T37" fmla="*/ 16 h 63"/>
                <a:gd name="T38" fmla="*/ 11 w 58"/>
                <a:gd name="T39" fmla="*/ 18 h 63"/>
                <a:gd name="T40" fmla="*/ 41 w 58"/>
                <a:gd name="T41" fmla="*/ 47 h 63"/>
                <a:gd name="T42" fmla="*/ 42 w 58"/>
                <a:gd name="T43" fmla="*/ 54 h 63"/>
                <a:gd name="T44" fmla="*/ 44 w 58"/>
                <a:gd name="T45" fmla="*/ 53 h 63"/>
                <a:gd name="T46" fmla="*/ 18 w 58"/>
                <a:gd name="T47" fmla="*/ 11 h 63"/>
                <a:gd name="T48" fmla="*/ 16 w 58"/>
                <a:gd name="T49" fmla="*/ 4 h 63"/>
                <a:gd name="T50" fmla="*/ 17 w 58"/>
                <a:gd name="T51" fmla="*/ 10 h 63"/>
                <a:gd name="T52" fmla="*/ 30 w 58"/>
                <a:gd name="T53" fmla="*/ 1 h 63"/>
                <a:gd name="T54" fmla="*/ 28 w 58"/>
                <a:gd name="T55" fmla="*/ 7 h 63"/>
                <a:gd name="T56" fmla="*/ 40 w 58"/>
                <a:gd name="T57" fmla="*/ 41 h 63"/>
                <a:gd name="T58" fmla="*/ 37 w 58"/>
                <a:gd name="T59" fmla="*/ 51 h 63"/>
                <a:gd name="T60" fmla="*/ 38 w 58"/>
                <a:gd name="T61" fmla="*/ 55 h 63"/>
                <a:gd name="T62" fmla="*/ 35 w 58"/>
                <a:gd name="T63" fmla="*/ 60 h 63"/>
                <a:gd name="T64" fmla="*/ 28 w 58"/>
                <a:gd name="T65" fmla="*/ 63 h 63"/>
                <a:gd name="T66" fmla="*/ 21 w 58"/>
                <a:gd name="T67" fmla="*/ 58 h 63"/>
                <a:gd name="T68" fmla="*/ 22 w 58"/>
                <a:gd name="T69" fmla="*/ 53 h 63"/>
                <a:gd name="T70" fmla="*/ 21 w 58"/>
                <a:gd name="T71" fmla="*/ 49 h 63"/>
                <a:gd name="T72" fmla="*/ 13 w 58"/>
                <a:gd name="T73" fmla="*/ 29 h 63"/>
                <a:gd name="T74" fmla="*/ 33 w 58"/>
                <a:gd name="T75" fmla="*/ 61 h 63"/>
                <a:gd name="T76" fmla="*/ 25 w 58"/>
                <a:gd name="T77" fmla="*/ 61 h 63"/>
                <a:gd name="T78" fmla="*/ 33 w 58"/>
                <a:gd name="T79" fmla="*/ 61 h 63"/>
                <a:gd name="T80" fmla="*/ 23 w 58"/>
                <a:gd name="T81" fmla="*/ 58 h 63"/>
                <a:gd name="T82" fmla="*/ 31 w 58"/>
                <a:gd name="T83" fmla="*/ 58 h 63"/>
                <a:gd name="T84" fmla="*/ 34 w 58"/>
                <a:gd name="T85" fmla="*/ 57 h 63"/>
                <a:gd name="T86" fmla="*/ 23 w 58"/>
                <a:gd name="T87" fmla="*/ 55 h 63"/>
                <a:gd name="T88" fmla="*/ 36 w 58"/>
                <a:gd name="T89" fmla="*/ 55 h 63"/>
                <a:gd name="T90" fmla="*/ 25 w 58"/>
                <a:gd name="T91" fmla="*/ 52 h 63"/>
                <a:gd name="T92" fmla="*/ 34 w 58"/>
                <a:gd name="T93" fmla="*/ 52 h 63"/>
                <a:gd name="T94" fmla="*/ 34 w 58"/>
                <a:gd name="T95" fmla="*/ 50 h 63"/>
                <a:gd name="T96" fmla="*/ 25 w 58"/>
                <a:gd name="T97" fmla="*/ 49 h 63"/>
                <a:gd name="T98" fmla="*/ 34 w 58"/>
                <a:gd name="T99" fmla="*/ 50 h 63"/>
                <a:gd name="T100" fmla="*/ 15 w 58"/>
                <a:gd name="T101" fmla="*/ 29 h 63"/>
                <a:gd name="T102" fmla="*/ 25 w 58"/>
                <a:gd name="T103" fmla="*/ 47 h 63"/>
                <a:gd name="T104" fmla="*/ 24 w 58"/>
                <a:gd name="T105" fmla="*/ 31 h 63"/>
                <a:gd name="T106" fmla="*/ 31 w 58"/>
                <a:gd name="T107" fmla="*/ 47 h 63"/>
                <a:gd name="T108" fmla="*/ 35 w 58"/>
                <a:gd name="T109" fmla="*/ 32 h 63"/>
                <a:gd name="T110" fmla="*/ 35 w 58"/>
                <a:gd name="T111" fmla="*/ 47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58" h="63">
                  <a:moveTo>
                    <a:pt x="40" y="11"/>
                  </a:moveTo>
                  <a:cubicBezTo>
                    <a:pt x="39" y="10"/>
                    <a:pt x="39" y="10"/>
                    <a:pt x="39" y="9"/>
                  </a:cubicBezTo>
                  <a:cubicBezTo>
                    <a:pt x="42" y="4"/>
                    <a:pt x="42" y="4"/>
                    <a:pt x="42" y="4"/>
                  </a:cubicBezTo>
                  <a:cubicBezTo>
                    <a:pt x="43" y="4"/>
                    <a:pt x="43" y="3"/>
                    <a:pt x="44" y="4"/>
                  </a:cubicBezTo>
                  <a:cubicBezTo>
                    <a:pt x="44" y="4"/>
                    <a:pt x="44" y="5"/>
                    <a:pt x="44" y="5"/>
                  </a:cubicBezTo>
                  <a:cubicBezTo>
                    <a:pt x="41" y="10"/>
                    <a:pt x="41" y="10"/>
                    <a:pt x="41" y="10"/>
                  </a:cubicBezTo>
                  <a:cubicBezTo>
                    <a:pt x="41" y="10"/>
                    <a:pt x="41" y="11"/>
                    <a:pt x="40" y="11"/>
                  </a:cubicBezTo>
                  <a:cubicBezTo>
                    <a:pt x="40" y="11"/>
                    <a:pt x="40" y="11"/>
                    <a:pt x="40" y="11"/>
                  </a:cubicBezTo>
                  <a:close/>
                  <a:moveTo>
                    <a:pt x="17" y="47"/>
                  </a:moveTo>
                  <a:cubicBezTo>
                    <a:pt x="14" y="53"/>
                    <a:pt x="14" y="53"/>
                    <a:pt x="14" y="53"/>
                  </a:cubicBezTo>
                  <a:cubicBezTo>
                    <a:pt x="14" y="53"/>
                    <a:pt x="14" y="54"/>
                    <a:pt x="15" y="54"/>
                  </a:cubicBezTo>
                  <a:cubicBezTo>
                    <a:pt x="15" y="54"/>
                    <a:pt x="15" y="54"/>
                    <a:pt x="15" y="54"/>
                  </a:cubicBezTo>
                  <a:cubicBezTo>
                    <a:pt x="16" y="54"/>
                    <a:pt x="16" y="54"/>
                    <a:pt x="16" y="54"/>
                  </a:cubicBezTo>
                  <a:cubicBezTo>
                    <a:pt x="19" y="48"/>
                    <a:pt x="19" y="48"/>
                    <a:pt x="19" y="48"/>
                  </a:cubicBezTo>
                  <a:cubicBezTo>
                    <a:pt x="19" y="48"/>
                    <a:pt x="19" y="47"/>
                    <a:pt x="19" y="47"/>
                  </a:cubicBezTo>
                  <a:cubicBezTo>
                    <a:pt x="18" y="47"/>
                    <a:pt x="18" y="47"/>
                    <a:pt x="17" y="47"/>
                  </a:cubicBezTo>
                  <a:close/>
                  <a:moveTo>
                    <a:pt x="48" y="19"/>
                  </a:moveTo>
                  <a:cubicBezTo>
                    <a:pt x="49" y="19"/>
                    <a:pt x="49" y="19"/>
                    <a:pt x="49" y="19"/>
                  </a:cubicBezTo>
                  <a:cubicBezTo>
                    <a:pt x="54" y="16"/>
                    <a:pt x="54" y="16"/>
                    <a:pt x="54" y="16"/>
                  </a:cubicBezTo>
                  <a:cubicBezTo>
                    <a:pt x="55" y="15"/>
                    <a:pt x="55" y="15"/>
                    <a:pt x="54" y="14"/>
                  </a:cubicBezTo>
                  <a:cubicBezTo>
                    <a:pt x="54" y="14"/>
                    <a:pt x="54" y="14"/>
                    <a:pt x="53" y="14"/>
                  </a:cubicBezTo>
                  <a:cubicBezTo>
                    <a:pt x="48" y="17"/>
                    <a:pt x="48" y="17"/>
                    <a:pt x="48" y="17"/>
                  </a:cubicBezTo>
                  <a:cubicBezTo>
                    <a:pt x="47" y="17"/>
                    <a:pt x="47" y="18"/>
                    <a:pt x="48" y="18"/>
                  </a:cubicBezTo>
                  <a:cubicBezTo>
                    <a:pt x="48" y="19"/>
                    <a:pt x="48" y="19"/>
                    <a:pt x="48" y="19"/>
                  </a:cubicBezTo>
                  <a:close/>
                  <a:moveTo>
                    <a:pt x="10" y="39"/>
                  </a:moveTo>
                  <a:cubicBezTo>
                    <a:pt x="5" y="42"/>
                    <a:pt x="5" y="42"/>
                    <a:pt x="5" y="42"/>
                  </a:cubicBezTo>
                  <a:cubicBezTo>
                    <a:pt x="4" y="42"/>
                    <a:pt x="4" y="43"/>
                    <a:pt x="4" y="43"/>
                  </a:cubicBezTo>
                  <a:cubicBezTo>
                    <a:pt x="4" y="44"/>
                    <a:pt x="5" y="44"/>
                    <a:pt x="5" y="44"/>
                  </a:cubicBezTo>
                  <a:cubicBezTo>
                    <a:pt x="5" y="44"/>
                    <a:pt x="5" y="44"/>
                    <a:pt x="6" y="44"/>
                  </a:cubicBezTo>
                  <a:cubicBezTo>
                    <a:pt x="11" y="41"/>
                    <a:pt x="11" y="41"/>
                    <a:pt x="11" y="41"/>
                  </a:cubicBezTo>
                  <a:cubicBezTo>
                    <a:pt x="11" y="40"/>
                    <a:pt x="11" y="40"/>
                    <a:pt x="11" y="39"/>
                  </a:cubicBezTo>
                  <a:cubicBezTo>
                    <a:pt x="11" y="39"/>
                    <a:pt x="10" y="39"/>
                    <a:pt x="10" y="39"/>
                  </a:cubicBezTo>
                  <a:close/>
                  <a:moveTo>
                    <a:pt x="57" y="28"/>
                  </a:moveTo>
                  <a:cubicBezTo>
                    <a:pt x="51" y="28"/>
                    <a:pt x="51" y="28"/>
                    <a:pt x="51" y="28"/>
                  </a:cubicBezTo>
                  <a:cubicBezTo>
                    <a:pt x="51" y="28"/>
                    <a:pt x="50" y="28"/>
                    <a:pt x="50" y="29"/>
                  </a:cubicBezTo>
                  <a:cubicBezTo>
                    <a:pt x="50" y="29"/>
                    <a:pt x="51" y="30"/>
                    <a:pt x="51" y="30"/>
                  </a:cubicBezTo>
                  <a:cubicBezTo>
                    <a:pt x="57" y="30"/>
                    <a:pt x="57" y="30"/>
                    <a:pt x="57" y="30"/>
                  </a:cubicBezTo>
                  <a:cubicBezTo>
                    <a:pt x="58" y="30"/>
                    <a:pt x="58" y="29"/>
                    <a:pt x="58" y="29"/>
                  </a:cubicBezTo>
                  <a:cubicBezTo>
                    <a:pt x="58" y="28"/>
                    <a:pt x="58" y="28"/>
                    <a:pt x="57" y="28"/>
                  </a:cubicBezTo>
                  <a:close/>
                  <a:moveTo>
                    <a:pt x="8" y="29"/>
                  </a:moveTo>
                  <a:cubicBezTo>
                    <a:pt x="8" y="28"/>
                    <a:pt x="8" y="28"/>
                    <a:pt x="7" y="28"/>
                  </a:cubicBezTo>
                  <a:cubicBezTo>
                    <a:pt x="1" y="28"/>
                    <a:pt x="1" y="28"/>
                    <a:pt x="1" y="28"/>
                  </a:cubicBezTo>
                  <a:cubicBezTo>
                    <a:pt x="1" y="28"/>
                    <a:pt x="0" y="28"/>
                    <a:pt x="0" y="29"/>
                  </a:cubicBezTo>
                  <a:cubicBezTo>
                    <a:pt x="0" y="29"/>
                    <a:pt x="1" y="30"/>
                    <a:pt x="1" y="30"/>
                  </a:cubicBezTo>
                  <a:cubicBezTo>
                    <a:pt x="7" y="30"/>
                    <a:pt x="7" y="30"/>
                    <a:pt x="7" y="30"/>
                  </a:cubicBezTo>
                  <a:cubicBezTo>
                    <a:pt x="8" y="30"/>
                    <a:pt x="8" y="29"/>
                    <a:pt x="8" y="29"/>
                  </a:cubicBezTo>
                  <a:close/>
                  <a:moveTo>
                    <a:pt x="49" y="39"/>
                  </a:moveTo>
                  <a:cubicBezTo>
                    <a:pt x="48" y="39"/>
                    <a:pt x="48" y="39"/>
                    <a:pt x="48" y="39"/>
                  </a:cubicBezTo>
                  <a:cubicBezTo>
                    <a:pt x="47" y="40"/>
                    <a:pt x="47" y="40"/>
                    <a:pt x="48" y="41"/>
                  </a:cubicBezTo>
                  <a:cubicBezTo>
                    <a:pt x="53" y="44"/>
                    <a:pt x="53" y="44"/>
                    <a:pt x="53" y="44"/>
                  </a:cubicBezTo>
                  <a:cubicBezTo>
                    <a:pt x="53" y="44"/>
                    <a:pt x="53" y="44"/>
                    <a:pt x="54" y="44"/>
                  </a:cubicBezTo>
                  <a:cubicBezTo>
                    <a:pt x="54" y="44"/>
                    <a:pt x="54" y="44"/>
                    <a:pt x="54" y="43"/>
                  </a:cubicBezTo>
                  <a:cubicBezTo>
                    <a:pt x="55" y="43"/>
                    <a:pt x="55" y="42"/>
                    <a:pt x="54" y="42"/>
                  </a:cubicBezTo>
                  <a:lnTo>
                    <a:pt x="49" y="39"/>
                  </a:lnTo>
                  <a:close/>
                  <a:moveTo>
                    <a:pt x="6" y="14"/>
                  </a:moveTo>
                  <a:cubicBezTo>
                    <a:pt x="5" y="14"/>
                    <a:pt x="4" y="14"/>
                    <a:pt x="4" y="14"/>
                  </a:cubicBezTo>
                  <a:cubicBezTo>
                    <a:pt x="4" y="15"/>
                    <a:pt x="4" y="15"/>
                    <a:pt x="5" y="16"/>
                  </a:cubicBezTo>
                  <a:cubicBezTo>
                    <a:pt x="10" y="19"/>
                    <a:pt x="10" y="19"/>
                    <a:pt x="10" y="19"/>
                  </a:cubicBezTo>
                  <a:cubicBezTo>
                    <a:pt x="10" y="19"/>
                    <a:pt x="10" y="19"/>
                    <a:pt x="10" y="19"/>
                  </a:cubicBezTo>
                  <a:cubicBezTo>
                    <a:pt x="11" y="19"/>
                    <a:pt x="11" y="19"/>
                    <a:pt x="11" y="18"/>
                  </a:cubicBezTo>
                  <a:cubicBezTo>
                    <a:pt x="11" y="18"/>
                    <a:pt x="11" y="17"/>
                    <a:pt x="11" y="17"/>
                  </a:cubicBezTo>
                  <a:lnTo>
                    <a:pt x="6" y="14"/>
                  </a:lnTo>
                  <a:close/>
                  <a:moveTo>
                    <a:pt x="41" y="47"/>
                  </a:moveTo>
                  <a:cubicBezTo>
                    <a:pt x="41" y="47"/>
                    <a:pt x="40" y="47"/>
                    <a:pt x="40" y="47"/>
                  </a:cubicBezTo>
                  <a:cubicBezTo>
                    <a:pt x="39" y="47"/>
                    <a:pt x="39" y="48"/>
                    <a:pt x="39" y="48"/>
                  </a:cubicBezTo>
                  <a:cubicBezTo>
                    <a:pt x="42" y="54"/>
                    <a:pt x="42" y="54"/>
                    <a:pt x="42" y="54"/>
                  </a:cubicBezTo>
                  <a:cubicBezTo>
                    <a:pt x="43" y="54"/>
                    <a:pt x="43" y="54"/>
                    <a:pt x="43" y="54"/>
                  </a:cubicBezTo>
                  <a:cubicBezTo>
                    <a:pt x="43" y="54"/>
                    <a:pt x="44" y="54"/>
                    <a:pt x="44" y="54"/>
                  </a:cubicBezTo>
                  <a:cubicBezTo>
                    <a:pt x="44" y="54"/>
                    <a:pt x="44" y="53"/>
                    <a:pt x="44" y="53"/>
                  </a:cubicBezTo>
                  <a:lnTo>
                    <a:pt x="41" y="47"/>
                  </a:lnTo>
                  <a:close/>
                  <a:moveTo>
                    <a:pt x="17" y="10"/>
                  </a:moveTo>
                  <a:cubicBezTo>
                    <a:pt x="18" y="10"/>
                    <a:pt x="18" y="11"/>
                    <a:pt x="18" y="11"/>
                  </a:cubicBezTo>
                  <a:cubicBezTo>
                    <a:pt x="18" y="11"/>
                    <a:pt x="19" y="11"/>
                    <a:pt x="19" y="11"/>
                  </a:cubicBezTo>
                  <a:cubicBezTo>
                    <a:pt x="19" y="10"/>
                    <a:pt x="19" y="10"/>
                    <a:pt x="19" y="9"/>
                  </a:cubicBezTo>
                  <a:cubicBezTo>
                    <a:pt x="16" y="4"/>
                    <a:pt x="16" y="4"/>
                    <a:pt x="16" y="4"/>
                  </a:cubicBezTo>
                  <a:cubicBezTo>
                    <a:pt x="16" y="4"/>
                    <a:pt x="15" y="3"/>
                    <a:pt x="15" y="4"/>
                  </a:cubicBezTo>
                  <a:cubicBezTo>
                    <a:pt x="14" y="4"/>
                    <a:pt x="14" y="5"/>
                    <a:pt x="14" y="5"/>
                  </a:cubicBezTo>
                  <a:lnTo>
                    <a:pt x="17" y="10"/>
                  </a:lnTo>
                  <a:close/>
                  <a:moveTo>
                    <a:pt x="29" y="8"/>
                  </a:moveTo>
                  <a:cubicBezTo>
                    <a:pt x="30" y="8"/>
                    <a:pt x="30" y="7"/>
                    <a:pt x="30" y="7"/>
                  </a:cubicBezTo>
                  <a:cubicBezTo>
                    <a:pt x="30" y="1"/>
                    <a:pt x="30" y="1"/>
                    <a:pt x="30" y="1"/>
                  </a:cubicBezTo>
                  <a:cubicBezTo>
                    <a:pt x="30" y="0"/>
                    <a:pt x="30" y="0"/>
                    <a:pt x="29" y="0"/>
                  </a:cubicBezTo>
                  <a:cubicBezTo>
                    <a:pt x="29" y="0"/>
                    <a:pt x="28" y="0"/>
                    <a:pt x="28" y="1"/>
                  </a:cubicBezTo>
                  <a:cubicBezTo>
                    <a:pt x="28" y="7"/>
                    <a:pt x="28" y="7"/>
                    <a:pt x="28" y="7"/>
                  </a:cubicBezTo>
                  <a:cubicBezTo>
                    <a:pt x="28" y="7"/>
                    <a:pt x="29" y="8"/>
                    <a:pt x="29" y="8"/>
                  </a:cubicBezTo>
                  <a:close/>
                  <a:moveTo>
                    <a:pt x="45" y="29"/>
                  </a:moveTo>
                  <a:cubicBezTo>
                    <a:pt x="45" y="33"/>
                    <a:pt x="44" y="38"/>
                    <a:pt x="40" y="41"/>
                  </a:cubicBezTo>
                  <a:cubicBezTo>
                    <a:pt x="38" y="43"/>
                    <a:pt x="37" y="46"/>
                    <a:pt x="37" y="47"/>
                  </a:cubicBezTo>
                  <a:cubicBezTo>
                    <a:pt x="38" y="48"/>
                    <a:pt x="38" y="48"/>
                    <a:pt x="38" y="49"/>
                  </a:cubicBezTo>
                  <a:cubicBezTo>
                    <a:pt x="38" y="50"/>
                    <a:pt x="38" y="50"/>
                    <a:pt x="37" y="51"/>
                  </a:cubicBezTo>
                  <a:cubicBezTo>
                    <a:pt x="38" y="51"/>
                    <a:pt x="38" y="51"/>
                    <a:pt x="38" y="52"/>
                  </a:cubicBezTo>
                  <a:cubicBezTo>
                    <a:pt x="38" y="53"/>
                    <a:pt x="38" y="53"/>
                    <a:pt x="37" y="53"/>
                  </a:cubicBezTo>
                  <a:cubicBezTo>
                    <a:pt x="38" y="54"/>
                    <a:pt x="38" y="54"/>
                    <a:pt x="38" y="55"/>
                  </a:cubicBezTo>
                  <a:cubicBezTo>
                    <a:pt x="38" y="56"/>
                    <a:pt x="38" y="56"/>
                    <a:pt x="37" y="56"/>
                  </a:cubicBezTo>
                  <a:cubicBezTo>
                    <a:pt x="38" y="57"/>
                    <a:pt x="38" y="57"/>
                    <a:pt x="38" y="58"/>
                  </a:cubicBezTo>
                  <a:cubicBezTo>
                    <a:pt x="38" y="59"/>
                    <a:pt x="37" y="60"/>
                    <a:pt x="35" y="60"/>
                  </a:cubicBezTo>
                  <a:cubicBezTo>
                    <a:pt x="35" y="60"/>
                    <a:pt x="35" y="61"/>
                    <a:pt x="35" y="61"/>
                  </a:cubicBezTo>
                  <a:cubicBezTo>
                    <a:pt x="35" y="63"/>
                    <a:pt x="33" y="63"/>
                    <a:pt x="31" y="63"/>
                  </a:cubicBezTo>
                  <a:cubicBezTo>
                    <a:pt x="28" y="63"/>
                    <a:pt x="28" y="63"/>
                    <a:pt x="28" y="63"/>
                  </a:cubicBezTo>
                  <a:cubicBezTo>
                    <a:pt x="26" y="63"/>
                    <a:pt x="23" y="63"/>
                    <a:pt x="23" y="61"/>
                  </a:cubicBezTo>
                  <a:cubicBezTo>
                    <a:pt x="23" y="61"/>
                    <a:pt x="23" y="60"/>
                    <a:pt x="23" y="60"/>
                  </a:cubicBezTo>
                  <a:cubicBezTo>
                    <a:pt x="22" y="60"/>
                    <a:pt x="21" y="59"/>
                    <a:pt x="21" y="58"/>
                  </a:cubicBezTo>
                  <a:cubicBezTo>
                    <a:pt x="21" y="57"/>
                    <a:pt x="21" y="57"/>
                    <a:pt x="22" y="56"/>
                  </a:cubicBezTo>
                  <a:cubicBezTo>
                    <a:pt x="21" y="56"/>
                    <a:pt x="21" y="56"/>
                    <a:pt x="21" y="55"/>
                  </a:cubicBezTo>
                  <a:cubicBezTo>
                    <a:pt x="21" y="54"/>
                    <a:pt x="21" y="54"/>
                    <a:pt x="22" y="53"/>
                  </a:cubicBezTo>
                  <a:cubicBezTo>
                    <a:pt x="21" y="53"/>
                    <a:pt x="21" y="53"/>
                    <a:pt x="21" y="52"/>
                  </a:cubicBezTo>
                  <a:cubicBezTo>
                    <a:pt x="21" y="51"/>
                    <a:pt x="21" y="51"/>
                    <a:pt x="22" y="51"/>
                  </a:cubicBezTo>
                  <a:cubicBezTo>
                    <a:pt x="21" y="50"/>
                    <a:pt x="21" y="50"/>
                    <a:pt x="21" y="49"/>
                  </a:cubicBezTo>
                  <a:cubicBezTo>
                    <a:pt x="21" y="48"/>
                    <a:pt x="21" y="48"/>
                    <a:pt x="22" y="47"/>
                  </a:cubicBezTo>
                  <a:cubicBezTo>
                    <a:pt x="22" y="46"/>
                    <a:pt x="21" y="43"/>
                    <a:pt x="18" y="41"/>
                  </a:cubicBezTo>
                  <a:cubicBezTo>
                    <a:pt x="15" y="38"/>
                    <a:pt x="13" y="33"/>
                    <a:pt x="13" y="29"/>
                  </a:cubicBezTo>
                  <a:cubicBezTo>
                    <a:pt x="13" y="20"/>
                    <a:pt x="20" y="13"/>
                    <a:pt x="29" y="13"/>
                  </a:cubicBezTo>
                  <a:cubicBezTo>
                    <a:pt x="38" y="13"/>
                    <a:pt x="45" y="20"/>
                    <a:pt x="45" y="29"/>
                  </a:cubicBezTo>
                  <a:close/>
                  <a:moveTo>
                    <a:pt x="33" y="61"/>
                  </a:moveTo>
                  <a:cubicBezTo>
                    <a:pt x="33" y="61"/>
                    <a:pt x="32" y="60"/>
                    <a:pt x="31" y="60"/>
                  </a:cubicBezTo>
                  <a:cubicBezTo>
                    <a:pt x="28" y="60"/>
                    <a:pt x="28" y="60"/>
                    <a:pt x="28" y="60"/>
                  </a:cubicBezTo>
                  <a:cubicBezTo>
                    <a:pt x="26" y="60"/>
                    <a:pt x="26" y="61"/>
                    <a:pt x="25" y="61"/>
                  </a:cubicBezTo>
                  <a:cubicBezTo>
                    <a:pt x="26" y="61"/>
                    <a:pt x="26" y="61"/>
                    <a:pt x="28" y="61"/>
                  </a:cubicBezTo>
                  <a:cubicBezTo>
                    <a:pt x="31" y="61"/>
                    <a:pt x="31" y="61"/>
                    <a:pt x="31" y="61"/>
                  </a:cubicBezTo>
                  <a:cubicBezTo>
                    <a:pt x="32" y="61"/>
                    <a:pt x="33" y="61"/>
                    <a:pt x="33" y="61"/>
                  </a:cubicBezTo>
                  <a:close/>
                  <a:moveTo>
                    <a:pt x="34" y="57"/>
                  </a:moveTo>
                  <a:cubicBezTo>
                    <a:pt x="25" y="57"/>
                    <a:pt x="25" y="57"/>
                    <a:pt x="25" y="57"/>
                  </a:cubicBezTo>
                  <a:cubicBezTo>
                    <a:pt x="24" y="57"/>
                    <a:pt x="23" y="58"/>
                    <a:pt x="23" y="58"/>
                  </a:cubicBezTo>
                  <a:cubicBezTo>
                    <a:pt x="23" y="58"/>
                    <a:pt x="24" y="58"/>
                    <a:pt x="25" y="58"/>
                  </a:cubicBezTo>
                  <a:cubicBezTo>
                    <a:pt x="28" y="58"/>
                    <a:pt x="28" y="58"/>
                    <a:pt x="28" y="58"/>
                  </a:cubicBezTo>
                  <a:cubicBezTo>
                    <a:pt x="31" y="58"/>
                    <a:pt x="31" y="58"/>
                    <a:pt x="31" y="58"/>
                  </a:cubicBezTo>
                  <a:cubicBezTo>
                    <a:pt x="34" y="58"/>
                    <a:pt x="34" y="58"/>
                    <a:pt x="34" y="58"/>
                  </a:cubicBezTo>
                  <a:cubicBezTo>
                    <a:pt x="35" y="58"/>
                    <a:pt x="35" y="58"/>
                    <a:pt x="36" y="58"/>
                  </a:cubicBezTo>
                  <a:cubicBezTo>
                    <a:pt x="35" y="58"/>
                    <a:pt x="35" y="57"/>
                    <a:pt x="34" y="57"/>
                  </a:cubicBezTo>
                  <a:close/>
                  <a:moveTo>
                    <a:pt x="34" y="54"/>
                  </a:moveTo>
                  <a:cubicBezTo>
                    <a:pt x="25" y="54"/>
                    <a:pt x="25" y="54"/>
                    <a:pt x="25" y="54"/>
                  </a:cubicBezTo>
                  <a:cubicBezTo>
                    <a:pt x="24" y="54"/>
                    <a:pt x="23" y="55"/>
                    <a:pt x="23" y="55"/>
                  </a:cubicBezTo>
                  <a:cubicBezTo>
                    <a:pt x="23" y="55"/>
                    <a:pt x="24" y="55"/>
                    <a:pt x="25" y="55"/>
                  </a:cubicBezTo>
                  <a:cubicBezTo>
                    <a:pt x="34" y="55"/>
                    <a:pt x="34" y="55"/>
                    <a:pt x="34" y="55"/>
                  </a:cubicBezTo>
                  <a:cubicBezTo>
                    <a:pt x="35" y="55"/>
                    <a:pt x="35" y="55"/>
                    <a:pt x="36" y="55"/>
                  </a:cubicBezTo>
                  <a:cubicBezTo>
                    <a:pt x="35" y="55"/>
                    <a:pt x="35" y="54"/>
                    <a:pt x="34" y="54"/>
                  </a:cubicBezTo>
                  <a:close/>
                  <a:moveTo>
                    <a:pt x="34" y="52"/>
                  </a:moveTo>
                  <a:cubicBezTo>
                    <a:pt x="25" y="52"/>
                    <a:pt x="25" y="52"/>
                    <a:pt x="25" y="52"/>
                  </a:cubicBezTo>
                  <a:cubicBezTo>
                    <a:pt x="24" y="52"/>
                    <a:pt x="23" y="52"/>
                    <a:pt x="23" y="52"/>
                  </a:cubicBezTo>
                  <a:cubicBezTo>
                    <a:pt x="23" y="52"/>
                    <a:pt x="24" y="52"/>
                    <a:pt x="25" y="52"/>
                  </a:cubicBezTo>
                  <a:cubicBezTo>
                    <a:pt x="34" y="52"/>
                    <a:pt x="34" y="52"/>
                    <a:pt x="34" y="52"/>
                  </a:cubicBezTo>
                  <a:cubicBezTo>
                    <a:pt x="35" y="52"/>
                    <a:pt x="35" y="52"/>
                    <a:pt x="36" y="52"/>
                  </a:cubicBezTo>
                  <a:cubicBezTo>
                    <a:pt x="35" y="52"/>
                    <a:pt x="35" y="52"/>
                    <a:pt x="34" y="52"/>
                  </a:cubicBezTo>
                  <a:close/>
                  <a:moveTo>
                    <a:pt x="34" y="50"/>
                  </a:moveTo>
                  <a:cubicBezTo>
                    <a:pt x="35" y="50"/>
                    <a:pt x="35" y="49"/>
                    <a:pt x="36" y="49"/>
                  </a:cubicBezTo>
                  <a:cubicBezTo>
                    <a:pt x="35" y="49"/>
                    <a:pt x="35" y="49"/>
                    <a:pt x="34" y="49"/>
                  </a:cubicBezTo>
                  <a:cubicBezTo>
                    <a:pt x="25" y="49"/>
                    <a:pt x="25" y="49"/>
                    <a:pt x="25" y="49"/>
                  </a:cubicBezTo>
                  <a:cubicBezTo>
                    <a:pt x="24" y="49"/>
                    <a:pt x="23" y="49"/>
                    <a:pt x="23" y="49"/>
                  </a:cubicBezTo>
                  <a:cubicBezTo>
                    <a:pt x="23" y="49"/>
                    <a:pt x="24" y="50"/>
                    <a:pt x="25" y="50"/>
                  </a:cubicBezTo>
                  <a:lnTo>
                    <a:pt x="34" y="50"/>
                  </a:lnTo>
                  <a:close/>
                  <a:moveTo>
                    <a:pt x="43" y="29"/>
                  </a:moveTo>
                  <a:cubicBezTo>
                    <a:pt x="43" y="21"/>
                    <a:pt x="37" y="15"/>
                    <a:pt x="29" y="15"/>
                  </a:cubicBezTo>
                  <a:cubicBezTo>
                    <a:pt x="22" y="15"/>
                    <a:pt x="15" y="21"/>
                    <a:pt x="15" y="29"/>
                  </a:cubicBezTo>
                  <a:cubicBezTo>
                    <a:pt x="15" y="33"/>
                    <a:pt x="17" y="36"/>
                    <a:pt x="20" y="39"/>
                  </a:cubicBezTo>
                  <a:cubicBezTo>
                    <a:pt x="22" y="42"/>
                    <a:pt x="23" y="44"/>
                    <a:pt x="24" y="47"/>
                  </a:cubicBezTo>
                  <a:cubicBezTo>
                    <a:pt x="25" y="47"/>
                    <a:pt x="25" y="47"/>
                    <a:pt x="25" y="47"/>
                  </a:cubicBezTo>
                  <a:cubicBezTo>
                    <a:pt x="26" y="47"/>
                    <a:pt x="26" y="47"/>
                    <a:pt x="26" y="47"/>
                  </a:cubicBezTo>
                  <a:cubicBezTo>
                    <a:pt x="23" y="32"/>
                    <a:pt x="23" y="32"/>
                    <a:pt x="23" y="32"/>
                  </a:cubicBezTo>
                  <a:cubicBezTo>
                    <a:pt x="23" y="32"/>
                    <a:pt x="24" y="31"/>
                    <a:pt x="24" y="31"/>
                  </a:cubicBezTo>
                  <a:cubicBezTo>
                    <a:pt x="25" y="31"/>
                    <a:pt x="25" y="31"/>
                    <a:pt x="25" y="32"/>
                  </a:cubicBezTo>
                  <a:cubicBezTo>
                    <a:pt x="28" y="47"/>
                    <a:pt x="28" y="47"/>
                    <a:pt x="28" y="47"/>
                  </a:cubicBezTo>
                  <a:cubicBezTo>
                    <a:pt x="31" y="47"/>
                    <a:pt x="31" y="47"/>
                    <a:pt x="31" y="47"/>
                  </a:cubicBezTo>
                  <a:cubicBezTo>
                    <a:pt x="33" y="32"/>
                    <a:pt x="33" y="32"/>
                    <a:pt x="33" y="32"/>
                  </a:cubicBezTo>
                  <a:cubicBezTo>
                    <a:pt x="33" y="31"/>
                    <a:pt x="34" y="31"/>
                    <a:pt x="35" y="31"/>
                  </a:cubicBezTo>
                  <a:cubicBezTo>
                    <a:pt x="35" y="31"/>
                    <a:pt x="35" y="32"/>
                    <a:pt x="35" y="32"/>
                  </a:cubicBezTo>
                  <a:cubicBezTo>
                    <a:pt x="33" y="47"/>
                    <a:pt x="33" y="47"/>
                    <a:pt x="33" y="47"/>
                  </a:cubicBezTo>
                  <a:cubicBezTo>
                    <a:pt x="34" y="47"/>
                    <a:pt x="34" y="47"/>
                    <a:pt x="34" y="47"/>
                  </a:cubicBezTo>
                  <a:cubicBezTo>
                    <a:pt x="35" y="47"/>
                    <a:pt x="35" y="47"/>
                    <a:pt x="35" y="47"/>
                  </a:cubicBezTo>
                  <a:cubicBezTo>
                    <a:pt x="35" y="44"/>
                    <a:pt x="37" y="42"/>
                    <a:pt x="39" y="39"/>
                  </a:cubicBezTo>
                  <a:cubicBezTo>
                    <a:pt x="42" y="36"/>
                    <a:pt x="43" y="33"/>
                    <a:pt x="43"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303" name="Freeform 85">
              <a:extLst>
                <a:ext uri="{FF2B5EF4-FFF2-40B4-BE49-F238E27FC236}">
                  <a16:creationId xmlns:a16="http://schemas.microsoft.com/office/drawing/2014/main" id="{FB6B8E68-9962-432D-A36A-9E046EA7695E}"/>
                </a:ext>
              </a:extLst>
            </p:cNvPr>
            <p:cNvSpPr>
              <a:spLocks noEditPoints="1"/>
            </p:cNvSpPr>
            <p:nvPr/>
          </p:nvSpPr>
          <p:spPr bwMode="auto">
            <a:xfrm>
              <a:off x="5831876" y="2560044"/>
              <a:ext cx="295420" cy="222001"/>
            </a:xfrm>
            <a:custGeom>
              <a:avLst/>
              <a:gdLst>
                <a:gd name="T0" fmla="*/ 53 w 71"/>
                <a:gd name="T1" fmla="*/ 5 h 51"/>
                <a:gd name="T2" fmla="*/ 0 w 71"/>
                <a:gd name="T3" fmla="*/ 12 h 51"/>
                <a:gd name="T4" fmla="*/ 8 w 71"/>
                <a:gd name="T5" fmla="*/ 33 h 51"/>
                <a:gd name="T6" fmla="*/ 12 w 71"/>
                <a:gd name="T7" fmla="*/ 43 h 51"/>
                <a:gd name="T8" fmla="*/ 46 w 71"/>
                <a:gd name="T9" fmla="*/ 40 h 51"/>
                <a:gd name="T10" fmla="*/ 11 w 71"/>
                <a:gd name="T11" fmla="*/ 35 h 51"/>
                <a:gd name="T12" fmla="*/ 48 w 71"/>
                <a:gd name="T13" fmla="*/ 31 h 51"/>
                <a:gd name="T14" fmla="*/ 56 w 71"/>
                <a:gd name="T15" fmla="*/ 6 h 51"/>
                <a:gd name="T16" fmla="*/ 71 w 71"/>
                <a:gd name="T17" fmla="*/ 2 h 51"/>
                <a:gd name="T18" fmla="*/ 45 w 71"/>
                <a:gd name="T19" fmla="*/ 18 h 51"/>
                <a:gd name="T20" fmla="*/ 49 w 71"/>
                <a:gd name="T21" fmla="*/ 18 h 51"/>
                <a:gd name="T22" fmla="*/ 45 w 71"/>
                <a:gd name="T23" fmla="*/ 20 h 51"/>
                <a:gd name="T24" fmla="*/ 9 w 71"/>
                <a:gd name="T25" fmla="*/ 30 h 51"/>
                <a:gd name="T26" fmla="*/ 12 w 71"/>
                <a:gd name="T27" fmla="*/ 32 h 51"/>
                <a:gd name="T28" fmla="*/ 28 w 71"/>
                <a:gd name="T29" fmla="*/ 18 h 51"/>
                <a:gd name="T30" fmla="*/ 35 w 71"/>
                <a:gd name="T31" fmla="*/ 18 h 51"/>
                <a:gd name="T32" fmla="*/ 43 w 71"/>
                <a:gd name="T33" fmla="*/ 18 h 51"/>
                <a:gd name="T34" fmla="*/ 28 w 71"/>
                <a:gd name="T35" fmla="*/ 20 h 51"/>
                <a:gd name="T36" fmla="*/ 28 w 71"/>
                <a:gd name="T37" fmla="*/ 25 h 51"/>
                <a:gd name="T38" fmla="*/ 21 w 71"/>
                <a:gd name="T39" fmla="*/ 25 h 51"/>
                <a:gd name="T40" fmla="*/ 26 w 71"/>
                <a:gd name="T41" fmla="*/ 25 h 51"/>
                <a:gd name="T42" fmla="*/ 20 w 71"/>
                <a:gd name="T43" fmla="*/ 13 h 51"/>
                <a:gd name="T44" fmla="*/ 18 w 71"/>
                <a:gd name="T45" fmla="*/ 18 h 51"/>
                <a:gd name="T46" fmla="*/ 18 w 71"/>
                <a:gd name="T47" fmla="*/ 13 h 51"/>
                <a:gd name="T48" fmla="*/ 19 w 71"/>
                <a:gd name="T49" fmla="*/ 25 h 51"/>
                <a:gd name="T50" fmla="*/ 18 w 71"/>
                <a:gd name="T51" fmla="*/ 20 h 51"/>
                <a:gd name="T52" fmla="*/ 5 w 71"/>
                <a:gd name="T53" fmla="*/ 20 h 51"/>
                <a:gd name="T54" fmla="*/ 13 w 71"/>
                <a:gd name="T55" fmla="*/ 27 h 51"/>
                <a:gd name="T56" fmla="*/ 14 w 71"/>
                <a:gd name="T57" fmla="*/ 32 h 51"/>
                <a:gd name="T58" fmla="*/ 26 w 71"/>
                <a:gd name="T59" fmla="*/ 27 h 51"/>
                <a:gd name="T60" fmla="*/ 21 w 71"/>
                <a:gd name="T61" fmla="*/ 27 h 51"/>
                <a:gd name="T62" fmla="*/ 33 w 71"/>
                <a:gd name="T63" fmla="*/ 32 h 51"/>
                <a:gd name="T64" fmla="*/ 36 w 71"/>
                <a:gd name="T65" fmla="*/ 27 h 51"/>
                <a:gd name="T66" fmla="*/ 35 w 71"/>
                <a:gd name="T67" fmla="*/ 32 h 51"/>
                <a:gd name="T68" fmla="*/ 37 w 71"/>
                <a:gd name="T69" fmla="*/ 20 h 51"/>
                <a:gd name="T70" fmla="*/ 36 w 71"/>
                <a:gd name="T71" fmla="*/ 25 h 51"/>
                <a:gd name="T72" fmla="*/ 9 w 71"/>
                <a:gd name="T73" fmla="*/ 13 h 51"/>
                <a:gd name="T74" fmla="*/ 3 w 71"/>
                <a:gd name="T75" fmla="*/ 14 h 51"/>
                <a:gd name="T76" fmla="*/ 42 w 71"/>
                <a:gd name="T77" fmla="*/ 32 h 51"/>
                <a:gd name="T78" fmla="*/ 46 w 71"/>
                <a:gd name="T79" fmla="*/ 27 h 51"/>
                <a:gd name="T80" fmla="*/ 13 w 71"/>
                <a:gd name="T81" fmla="*/ 44 h 51"/>
                <a:gd name="T82" fmla="*/ 17 w 71"/>
                <a:gd name="T83" fmla="*/ 48 h 51"/>
                <a:gd name="T84" fmla="*/ 12 w 71"/>
                <a:gd name="T85" fmla="*/ 48 h 51"/>
                <a:gd name="T86" fmla="*/ 13 w 71"/>
                <a:gd name="T87" fmla="*/ 49 h 51"/>
                <a:gd name="T88" fmla="*/ 40 w 71"/>
                <a:gd name="T89" fmla="*/ 51 h 51"/>
                <a:gd name="T90" fmla="*/ 40 w 71"/>
                <a:gd name="T91" fmla="*/ 49 h 51"/>
                <a:gd name="T92" fmla="*/ 42 w 71"/>
                <a:gd name="T93" fmla="*/ 48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71" h="51">
                  <a:moveTo>
                    <a:pt x="70" y="0"/>
                  </a:moveTo>
                  <a:cubicBezTo>
                    <a:pt x="59" y="0"/>
                    <a:pt x="59" y="0"/>
                    <a:pt x="59" y="0"/>
                  </a:cubicBezTo>
                  <a:cubicBezTo>
                    <a:pt x="56" y="0"/>
                    <a:pt x="54" y="2"/>
                    <a:pt x="53" y="5"/>
                  </a:cubicBezTo>
                  <a:cubicBezTo>
                    <a:pt x="51" y="10"/>
                    <a:pt x="51" y="10"/>
                    <a:pt x="51" y="10"/>
                  </a:cubicBezTo>
                  <a:cubicBezTo>
                    <a:pt x="4" y="10"/>
                    <a:pt x="4" y="10"/>
                    <a:pt x="4" y="10"/>
                  </a:cubicBezTo>
                  <a:cubicBezTo>
                    <a:pt x="2" y="10"/>
                    <a:pt x="1" y="11"/>
                    <a:pt x="0" y="12"/>
                  </a:cubicBezTo>
                  <a:cubicBezTo>
                    <a:pt x="0" y="13"/>
                    <a:pt x="0" y="14"/>
                    <a:pt x="0" y="16"/>
                  </a:cubicBezTo>
                  <a:cubicBezTo>
                    <a:pt x="6" y="31"/>
                    <a:pt x="6" y="31"/>
                    <a:pt x="6" y="31"/>
                  </a:cubicBezTo>
                  <a:cubicBezTo>
                    <a:pt x="7" y="32"/>
                    <a:pt x="7" y="32"/>
                    <a:pt x="8" y="33"/>
                  </a:cubicBezTo>
                  <a:cubicBezTo>
                    <a:pt x="8" y="33"/>
                    <a:pt x="8" y="33"/>
                    <a:pt x="8" y="34"/>
                  </a:cubicBezTo>
                  <a:cubicBezTo>
                    <a:pt x="8" y="38"/>
                    <a:pt x="8" y="38"/>
                    <a:pt x="8" y="38"/>
                  </a:cubicBezTo>
                  <a:cubicBezTo>
                    <a:pt x="8" y="41"/>
                    <a:pt x="10" y="43"/>
                    <a:pt x="12" y="43"/>
                  </a:cubicBezTo>
                  <a:cubicBezTo>
                    <a:pt x="46" y="43"/>
                    <a:pt x="46" y="43"/>
                    <a:pt x="46" y="43"/>
                  </a:cubicBezTo>
                  <a:cubicBezTo>
                    <a:pt x="46" y="43"/>
                    <a:pt x="47" y="42"/>
                    <a:pt x="47" y="41"/>
                  </a:cubicBezTo>
                  <a:cubicBezTo>
                    <a:pt x="47" y="41"/>
                    <a:pt x="46" y="40"/>
                    <a:pt x="46" y="40"/>
                  </a:cubicBezTo>
                  <a:cubicBezTo>
                    <a:pt x="12" y="40"/>
                    <a:pt x="12" y="40"/>
                    <a:pt x="12" y="40"/>
                  </a:cubicBezTo>
                  <a:cubicBezTo>
                    <a:pt x="11" y="40"/>
                    <a:pt x="11" y="39"/>
                    <a:pt x="11" y="38"/>
                  </a:cubicBezTo>
                  <a:cubicBezTo>
                    <a:pt x="11" y="35"/>
                    <a:pt x="11" y="35"/>
                    <a:pt x="11" y="35"/>
                  </a:cubicBezTo>
                  <a:cubicBezTo>
                    <a:pt x="11" y="35"/>
                    <a:pt x="12" y="35"/>
                    <a:pt x="12" y="35"/>
                  </a:cubicBezTo>
                  <a:cubicBezTo>
                    <a:pt x="42" y="35"/>
                    <a:pt x="42" y="35"/>
                    <a:pt x="42" y="35"/>
                  </a:cubicBezTo>
                  <a:cubicBezTo>
                    <a:pt x="45" y="35"/>
                    <a:pt x="47" y="33"/>
                    <a:pt x="48" y="31"/>
                  </a:cubicBezTo>
                  <a:cubicBezTo>
                    <a:pt x="54" y="13"/>
                    <a:pt x="54" y="13"/>
                    <a:pt x="54" y="13"/>
                  </a:cubicBezTo>
                  <a:cubicBezTo>
                    <a:pt x="54" y="13"/>
                    <a:pt x="54" y="12"/>
                    <a:pt x="54" y="12"/>
                  </a:cubicBezTo>
                  <a:cubicBezTo>
                    <a:pt x="56" y="6"/>
                    <a:pt x="56" y="6"/>
                    <a:pt x="56" y="6"/>
                  </a:cubicBezTo>
                  <a:cubicBezTo>
                    <a:pt x="56" y="4"/>
                    <a:pt x="58" y="3"/>
                    <a:pt x="59" y="3"/>
                  </a:cubicBezTo>
                  <a:cubicBezTo>
                    <a:pt x="70" y="3"/>
                    <a:pt x="70" y="3"/>
                    <a:pt x="70" y="3"/>
                  </a:cubicBezTo>
                  <a:cubicBezTo>
                    <a:pt x="70" y="3"/>
                    <a:pt x="71" y="3"/>
                    <a:pt x="71" y="2"/>
                  </a:cubicBezTo>
                  <a:cubicBezTo>
                    <a:pt x="71" y="1"/>
                    <a:pt x="70" y="0"/>
                    <a:pt x="70" y="0"/>
                  </a:cubicBezTo>
                  <a:close/>
                  <a:moveTo>
                    <a:pt x="49" y="18"/>
                  </a:moveTo>
                  <a:cubicBezTo>
                    <a:pt x="45" y="18"/>
                    <a:pt x="45" y="18"/>
                    <a:pt x="45" y="18"/>
                  </a:cubicBezTo>
                  <a:cubicBezTo>
                    <a:pt x="46" y="13"/>
                    <a:pt x="46" y="13"/>
                    <a:pt x="46" y="13"/>
                  </a:cubicBezTo>
                  <a:cubicBezTo>
                    <a:pt x="50" y="13"/>
                    <a:pt x="50" y="13"/>
                    <a:pt x="50" y="13"/>
                  </a:cubicBezTo>
                  <a:lnTo>
                    <a:pt x="49" y="18"/>
                  </a:lnTo>
                  <a:close/>
                  <a:moveTo>
                    <a:pt x="47" y="25"/>
                  </a:moveTo>
                  <a:cubicBezTo>
                    <a:pt x="44" y="25"/>
                    <a:pt x="44" y="25"/>
                    <a:pt x="44" y="25"/>
                  </a:cubicBezTo>
                  <a:cubicBezTo>
                    <a:pt x="45" y="20"/>
                    <a:pt x="45" y="20"/>
                    <a:pt x="45" y="20"/>
                  </a:cubicBezTo>
                  <a:cubicBezTo>
                    <a:pt x="48" y="20"/>
                    <a:pt x="48" y="20"/>
                    <a:pt x="48" y="20"/>
                  </a:cubicBezTo>
                  <a:lnTo>
                    <a:pt x="47" y="25"/>
                  </a:lnTo>
                  <a:close/>
                  <a:moveTo>
                    <a:pt x="9" y="30"/>
                  </a:moveTo>
                  <a:cubicBezTo>
                    <a:pt x="8" y="27"/>
                    <a:pt x="8" y="27"/>
                    <a:pt x="8" y="27"/>
                  </a:cubicBezTo>
                  <a:cubicBezTo>
                    <a:pt x="11" y="27"/>
                    <a:pt x="11" y="27"/>
                    <a:pt x="11" y="27"/>
                  </a:cubicBezTo>
                  <a:cubicBezTo>
                    <a:pt x="12" y="32"/>
                    <a:pt x="12" y="32"/>
                    <a:pt x="12" y="32"/>
                  </a:cubicBezTo>
                  <a:cubicBezTo>
                    <a:pt x="11" y="32"/>
                    <a:pt x="10" y="31"/>
                    <a:pt x="9" y="30"/>
                  </a:cubicBezTo>
                  <a:close/>
                  <a:moveTo>
                    <a:pt x="35" y="18"/>
                  </a:moveTo>
                  <a:cubicBezTo>
                    <a:pt x="28" y="18"/>
                    <a:pt x="28" y="18"/>
                    <a:pt x="28" y="18"/>
                  </a:cubicBezTo>
                  <a:cubicBezTo>
                    <a:pt x="29" y="13"/>
                    <a:pt x="29" y="13"/>
                    <a:pt x="29" y="13"/>
                  </a:cubicBezTo>
                  <a:cubicBezTo>
                    <a:pt x="35" y="13"/>
                    <a:pt x="35" y="13"/>
                    <a:pt x="35" y="13"/>
                  </a:cubicBezTo>
                  <a:lnTo>
                    <a:pt x="35" y="18"/>
                  </a:lnTo>
                  <a:close/>
                  <a:moveTo>
                    <a:pt x="37" y="13"/>
                  </a:moveTo>
                  <a:cubicBezTo>
                    <a:pt x="44" y="13"/>
                    <a:pt x="44" y="13"/>
                    <a:pt x="44" y="13"/>
                  </a:cubicBezTo>
                  <a:cubicBezTo>
                    <a:pt x="43" y="18"/>
                    <a:pt x="43" y="18"/>
                    <a:pt x="43" y="18"/>
                  </a:cubicBezTo>
                  <a:cubicBezTo>
                    <a:pt x="37" y="18"/>
                    <a:pt x="37" y="18"/>
                    <a:pt x="37" y="18"/>
                  </a:cubicBezTo>
                  <a:lnTo>
                    <a:pt x="37" y="13"/>
                  </a:lnTo>
                  <a:close/>
                  <a:moveTo>
                    <a:pt x="28" y="20"/>
                  </a:moveTo>
                  <a:cubicBezTo>
                    <a:pt x="35" y="20"/>
                    <a:pt x="35" y="20"/>
                    <a:pt x="35" y="20"/>
                  </a:cubicBezTo>
                  <a:cubicBezTo>
                    <a:pt x="34" y="25"/>
                    <a:pt x="34" y="25"/>
                    <a:pt x="34" y="25"/>
                  </a:cubicBezTo>
                  <a:cubicBezTo>
                    <a:pt x="28" y="25"/>
                    <a:pt x="28" y="25"/>
                    <a:pt x="28" y="25"/>
                  </a:cubicBezTo>
                  <a:lnTo>
                    <a:pt x="28" y="20"/>
                  </a:lnTo>
                  <a:close/>
                  <a:moveTo>
                    <a:pt x="26" y="25"/>
                  </a:moveTo>
                  <a:cubicBezTo>
                    <a:pt x="21" y="25"/>
                    <a:pt x="21" y="25"/>
                    <a:pt x="21" y="25"/>
                  </a:cubicBezTo>
                  <a:cubicBezTo>
                    <a:pt x="20" y="20"/>
                    <a:pt x="20" y="20"/>
                    <a:pt x="20" y="20"/>
                  </a:cubicBezTo>
                  <a:cubicBezTo>
                    <a:pt x="26" y="20"/>
                    <a:pt x="26" y="20"/>
                    <a:pt x="26" y="20"/>
                  </a:cubicBezTo>
                  <a:lnTo>
                    <a:pt x="26" y="25"/>
                  </a:lnTo>
                  <a:close/>
                  <a:moveTo>
                    <a:pt x="26" y="18"/>
                  </a:moveTo>
                  <a:cubicBezTo>
                    <a:pt x="20" y="18"/>
                    <a:pt x="20" y="18"/>
                    <a:pt x="20" y="18"/>
                  </a:cubicBezTo>
                  <a:cubicBezTo>
                    <a:pt x="20" y="13"/>
                    <a:pt x="20" y="13"/>
                    <a:pt x="20" y="13"/>
                  </a:cubicBezTo>
                  <a:cubicBezTo>
                    <a:pt x="27" y="13"/>
                    <a:pt x="27" y="13"/>
                    <a:pt x="27" y="13"/>
                  </a:cubicBezTo>
                  <a:lnTo>
                    <a:pt x="26" y="18"/>
                  </a:lnTo>
                  <a:close/>
                  <a:moveTo>
                    <a:pt x="18" y="18"/>
                  </a:moveTo>
                  <a:cubicBezTo>
                    <a:pt x="12" y="18"/>
                    <a:pt x="12" y="18"/>
                    <a:pt x="12" y="18"/>
                  </a:cubicBezTo>
                  <a:cubicBezTo>
                    <a:pt x="11" y="13"/>
                    <a:pt x="11" y="13"/>
                    <a:pt x="11" y="13"/>
                  </a:cubicBezTo>
                  <a:cubicBezTo>
                    <a:pt x="18" y="13"/>
                    <a:pt x="18" y="13"/>
                    <a:pt x="18" y="13"/>
                  </a:cubicBezTo>
                  <a:lnTo>
                    <a:pt x="18" y="18"/>
                  </a:lnTo>
                  <a:close/>
                  <a:moveTo>
                    <a:pt x="18" y="20"/>
                  </a:moveTo>
                  <a:cubicBezTo>
                    <a:pt x="19" y="25"/>
                    <a:pt x="19" y="25"/>
                    <a:pt x="19" y="25"/>
                  </a:cubicBezTo>
                  <a:cubicBezTo>
                    <a:pt x="13" y="25"/>
                    <a:pt x="13" y="25"/>
                    <a:pt x="13" y="25"/>
                  </a:cubicBezTo>
                  <a:cubicBezTo>
                    <a:pt x="12" y="20"/>
                    <a:pt x="12" y="20"/>
                    <a:pt x="12" y="20"/>
                  </a:cubicBezTo>
                  <a:lnTo>
                    <a:pt x="18" y="20"/>
                  </a:lnTo>
                  <a:close/>
                  <a:moveTo>
                    <a:pt x="11" y="25"/>
                  </a:moveTo>
                  <a:cubicBezTo>
                    <a:pt x="7" y="25"/>
                    <a:pt x="7" y="25"/>
                    <a:pt x="7" y="25"/>
                  </a:cubicBezTo>
                  <a:cubicBezTo>
                    <a:pt x="5" y="20"/>
                    <a:pt x="5" y="20"/>
                    <a:pt x="5" y="20"/>
                  </a:cubicBezTo>
                  <a:cubicBezTo>
                    <a:pt x="10" y="20"/>
                    <a:pt x="10" y="20"/>
                    <a:pt x="10" y="20"/>
                  </a:cubicBezTo>
                  <a:lnTo>
                    <a:pt x="11" y="25"/>
                  </a:lnTo>
                  <a:close/>
                  <a:moveTo>
                    <a:pt x="13" y="27"/>
                  </a:moveTo>
                  <a:cubicBezTo>
                    <a:pt x="19" y="27"/>
                    <a:pt x="19" y="27"/>
                    <a:pt x="19" y="27"/>
                  </a:cubicBezTo>
                  <a:cubicBezTo>
                    <a:pt x="19" y="32"/>
                    <a:pt x="19" y="32"/>
                    <a:pt x="19" y="32"/>
                  </a:cubicBezTo>
                  <a:cubicBezTo>
                    <a:pt x="14" y="32"/>
                    <a:pt x="14" y="32"/>
                    <a:pt x="14" y="32"/>
                  </a:cubicBezTo>
                  <a:lnTo>
                    <a:pt x="13" y="27"/>
                  </a:lnTo>
                  <a:close/>
                  <a:moveTo>
                    <a:pt x="21" y="27"/>
                  </a:moveTo>
                  <a:cubicBezTo>
                    <a:pt x="26" y="27"/>
                    <a:pt x="26" y="27"/>
                    <a:pt x="26" y="27"/>
                  </a:cubicBezTo>
                  <a:cubicBezTo>
                    <a:pt x="26" y="32"/>
                    <a:pt x="26" y="32"/>
                    <a:pt x="26" y="32"/>
                  </a:cubicBezTo>
                  <a:cubicBezTo>
                    <a:pt x="21" y="32"/>
                    <a:pt x="21" y="32"/>
                    <a:pt x="21" y="32"/>
                  </a:cubicBezTo>
                  <a:lnTo>
                    <a:pt x="21" y="27"/>
                  </a:lnTo>
                  <a:close/>
                  <a:moveTo>
                    <a:pt x="28" y="27"/>
                  </a:moveTo>
                  <a:cubicBezTo>
                    <a:pt x="34" y="27"/>
                    <a:pt x="34" y="27"/>
                    <a:pt x="34" y="27"/>
                  </a:cubicBezTo>
                  <a:cubicBezTo>
                    <a:pt x="33" y="32"/>
                    <a:pt x="33" y="32"/>
                    <a:pt x="33" y="32"/>
                  </a:cubicBezTo>
                  <a:cubicBezTo>
                    <a:pt x="28" y="32"/>
                    <a:pt x="28" y="32"/>
                    <a:pt x="28" y="32"/>
                  </a:cubicBezTo>
                  <a:lnTo>
                    <a:pt x="28" y="27"/>
                  </a:lnTo>
                  <a:close/>
                  <a:moveTo>
                    <a:pt x="36" y="27"/>
                  </a:moveTo>
                  <a:cubicBezTo>
                    <a:pt x="41" y="27"/>
                    <a:pt x="41" y="27"/>
                    <a:pt x="41" y="27"/>
                  </a:cubicBezTo>
                  <a:cubicBezTo>
                    <a:pt x="40" y="32"/>
                    <a:pt x="40" y="32"/>
                    <a:pt x="40" y="32"/>
                  </a:cubicBezTo>
                  <a:cubicBezTo>
                    <a:pt x="35" y="32"/>
                    <a:pt x="35" y="32"/>
                    <a:pt x="35" y="32"/>
                  </a:cubicBezTo>
                  <a:lnTo>
                    <a:pt x="36" y="27"/>
                  </a:lnTo>
                  <a:close/>
                  <a:moveTo>
                    <a:pt x="36" y="25"/>
                  </a:moveTo>
                  <a:cubicBezTo>
                    <a:pt x="37" y="20"/>
                    <a:pt x="37" y="20"/>
                    <a:pt x="37" y="20"/>
                  </a:cubicBezTo>
                  <a:cubicBezTo>
                    <a:pt x="43" y="20"/>
                    <a:pt x="43" y="20"/>
                    <a:pt x="43" y="20"/>
                  </a:cubicBezTo>
                  <a:cubicBezTo>
                    <a:pt x="42" y="25"/>
                    <a:pt x="42" y="25"/>
                    <a:pt x="42" y="25"/>
                  </a:cubicBezTo>
                  <a:lnTo>
                    <a:pt x="36" y="25"/>
                  </a:lnTo>
                  <a:close/>
                  <a:moveTo>
                    <a:pt x="4" y="13"/>
                  </a:moveTo>
                  <a:cubicBezTo>
                    <a:pt x="4" y="13"/>
                    <a:pt x="4" y="13"/>
                    <a:pt x="4" y="13"/>
                  </a:cubicBezTo>
                  <a:cubicBezTo>
                    <a:pt x="9" y="13"/>
                    <a:pt x="9" y="13"/>
                    <a:pt x="9" y="13"/>
                  </a:cubicBezTo>
                  <a:cubicBezTo>
                    <a:pt x="10" y="18"/>
                    <a:pt x="10" y="18"/>
                    <a:pt x="10" y="18"/>
                  </a:cubicBezTo>
                  <a:cubicBezTo>
                    <a:pt x="4" y="18"/>
                    <a:pt x="4" y="18"/>
                    <a:pt x="4" y="18"/>
                  </a:cubicBezTo>
                  <a:cubicBezTo>
                    <a:pt x="3" y="14"/>
                    <a:pt x="3" y="14"/>
                    <a:pt x="3" y="14"/>
                  </a:cubicBezTo>
                  <a:cubicBezTo>
                    <a:pt x="3" y="14"/>
                    <a:pt x="3" y="14"/>
                    <a:pt x="3" y="14"/>
                  </a:cubicBezTo>
                  <a:cubicBezTo>
                    <a:pt x="3" y="13"/>
                    <a:pt x="3" y="13"/>
                    <a:pt x="4" y="13"/>
                  </a:cubicBezTo>
                  <a:close/>
                  <a:moveTo>
                    <a:pt x="42" y="32"/>
                  </a:moveTo>
                  <a:cubicBezTo>
                    <a:pt x="42" y="32"/>
                    <a:pt x="42" y="32"/>
                    <a:pt x="42" y="32"/>
                  </a:cubicBezTo>
                  <a:cubicBezTo>
                    <a:pt x="43" y="27"/>
                    <a:pt x="43" y="27"/>
                    <a:pt x="43" y="27"/>
                  </a:cubicBezTo>
                  <a:cubicBezTo>
                    <a:pt x="46" y="27"/>
                    <a:pt x="46" y="27"/>
                    <a:pt x="46" y="27"/>
                  </a:cubicBezTo>
                  <a:cubicBezTo>
                    <a:pt x="45" y="30"/>
                    <a:pt x="45" y="30"/>
                    <a:pt x="45" y="30"/>
                  </a:cubicBezTo>
                  <a:cubicBezTo>
                    <a:pt x="45" y="31"/>
                    <a:pt x="43" y="32"/>
                    <a:pt x="42" y="32"/>
                  </a:cubicBezTo>
                  <a:close/>
                  <a:moveTo>
                    <a:pt x="13" y="44"/>
                  </a:moveTo>
                  <a:cubicBezTo>
                    <a:pt x="11" y="44"/>
                    <a:pt x="10" y="46"/>
                    <a:pt x="10" y="48"/>
                  </a:cubicBezTo>
                  <a:cubicBezTo>
                    <a:pt x="10" y="50"/>
                    <a:pt x="11" y="51"/>
                    <a:pt x="13" y="51"/>
                  </a:cubicBezTo>
                  <a:cubicBezTo>
                    <a:pt x="15" y="51"/>
                    <a:pt x="17" y="50"/>
                    <a:pt x="17" y="48"/>
                  </a:cubicBezTo>
                  <a:cubicBezTo>
                    <a:pt x="17" y="46"/>
                    <a:pt x="15" y="44"/>
                    <a:pt x="13" y="44"/>
                  </a:cubicBezTo>
                  <a:close/>
                  <a:moveTo>
                    <a:pt x="13" y="49"/>
                  </a:moveTo>
                  <a:cubicBezTo>
                    <a:pt x="13" y="49"/>
                    <a:pt x="12" y="48"/>
                    <a:pt x="12" y="48"/>
                  </a:cubicBezTo>
                  <a:cubicBezTo>
                    <a:pt x="12" y="47"/>
                    <a:pt x="13" y="46"/>
                    <a:pt x="13" y="46"/>
                  </a:cubicBezTo>
                  <a:cubicBezTo>
                    <a:pt x="14" y="46"/>
                    <a:pt x="15" y="47"/>
                    <a:pt x="15" y="48"/>
                  </a:cubicBezTo>
                  <a:cubicBezTo>
                    <a:pt x="15" y="48"/>
                    <a:pt x="14" y="49"/>
                    <a:pt x="13" y="49"/>
                  </a:cubicBezTo>
                  <a:close/>
                  <a:moveTo>
                    <a:pt x="40" y="44"/>
                  </a:moveTo>
                  <a:cubicBezTo>
                    <a:pt x="38" y="44"/>
                    <a:pt x="37" y="46"/>
                    <a:pt x="37" y="48"/>
                  </a:cubicBezTo>
                  <a:cubicBezTo>
                    <a:pt x="37" y="50"/>
                    <a:pt x="38" y="51"/>
                    <a:pt x="40" y="51"/>
                  </a:cubicBezTo>
                  <a:cubicBezTo>
                    <a:pt x="42" y="51"/>
                    <a:pt x="44" y="50"/>
                    <a:pt x="44" y="48"/>
                  </a:cubicBezTo>
                  <a:cubicBezTo>
                    <a:pt x="44" y="46"/>
                    <a:pt x="42" y="44"/>
                    <a:pt x="40" y="44"/>
                  </a:cubicBezTo>
                  <a:close/>
                  <a:moveTo>
                    <a:pt x="40" y="49"/>
                  </a:moveTo>
                  <a:cubicBezTo>
                    <a:pt x="39" y="49"/>
                    <a:pt x="39" y="48"/>
                    <a:pt x="39" y="48"/>
                  </a:cubicBezTo>
                  <a:cubicBezTo>
                    <a:pt x="39" y="47"/>
                    <a:pt x="39" y="46"/>
                    <a:pt x="40" y="46"/>
                  </a:cubicBezTo>
                  <a:cubicBezTo>
                    <a:pt x="41" y="46"/>
                    <a:pt x="42" y="47"/>
                    <a:pt x="42" y="48"/>
                  </a:cubicBezTo>
                  <a:cubicBezTo>
                    <a:pt x="42" y="48"/>
                    <a:pt x="41" y="49"/>
                    <a:pt x="40" y="49"/>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304" name="Freeform 24">
              <a:extLst>
                <a:ext uri="{FF2B5EF4-FFF2-40B4-BE49-F238E27FC236}">
                  <a16:creationId xmlns:a16="http://schemas.microsoft.com/office/drawing/2014/main" id="{48F39843-7282-440D-910C-EDB0175044C4}"/>
                </a:ext>
              </a:extLst>
            </p:cNvPr>
            <p:cNvSpPr>
              <a:spLocks noEditPoints="1"/>
            </p:cNvSpPr>
            <p:nvPr/>
          </p:nvSpPr>
          <p:spPr bwMode="auto">
            <a:xfrm>
              <a:off x="7596359" y="3087540"/>
              <a:ext cx="380570" cy="401423"/>
            </a:xfrm>
            <a:custGeom>
              <a:avLst/>
              <a:gdLst>
                <a:gd name="T0" fmla="*/ 22 w 62"/>
                <a:gd name="T1" fmla="*/ 32 h 65"/>
                <a:gd name="T2" fmla="*/ 22 w 62"/>
                <a:gd name="T3" fmla="*/ 52 h 65"/>
                <a:gd name="T4" fmla="*/ 26 w 62"/>
                <a:gd name="T5" fmla="*/ 43 h 65"/>
                <a:gd name="T6" fmla="*/ 47 w 62"/>
                <a:gd name="T7" fmla="*/ 7 h 65"/>
                <a:gd name="T8" fmla="*/ 47 w 62"/>
                <a:gd name="T9" fmla="*/ 19 h 65"/>
                <a:gd name="T10" fmla="*/ 40 w 62"/>
                <a:gd name="T11" fmla="*/ 37 h 65"/>
                <a:gd name="T12" fmla="*/ 36 w 62"/>
                <a:gd name="T13" fmla="*/ 27 h 65"/>
                <a:gd name="T14" fmla="*/ 32 w 62"/>
                <a:gd name="T15" fmla="*/ 26 h 65"/>
                <a:gd name="T16" fmla="*/ 24 w 62"/>
                <a:gd name="T17" fmla="*/ 22 h 65"/>
                <a:gd name="T18" fmla="*/ 18 w 62"/>
                <a:gd name="T19" fmla="*/ 21 h 65"/>
                <a:gd name="T20" fmla="*/ 11 w 62"/>
                <a:gd name="T21" fmla="*/ 28 h 65"/>
                <a:gd name="T22" fmla="*/ 6 w 62"/>
                <a:gd name="T23" fmla="*/ 28 h 65"/>
                <a:gd name="T24" fmla="*/ 3 w 62"/>
                <a:gd name="T25" fmla="*/ 38 h 65"/>
                <a:gd name="T26" fmla="*/ 0 w 62"/>
                <a:gd name="T27" fmla="*/ 43 h 65"/>
                <a:gd name="T28" fmla="*/ 3 w 62"/>
                <a:gd name="T29" fmla="*/ 47 h 65"/>
                <a:gd name="T30" fmla="*/ 6 w 62"/>
                <a:gd name="T31" fmla="*/ 58 h 65"/>
                <a:gd name="T32" fmla="*/ 11 w 62"/>
                <a:gd name="T33" fmla="*/ 58 h 65"/>
                <a:gd name="T34" fmla="*/ 18 w 62"/>
                <a:gd name="T35" fmla="*/ 65 h 65"/>
                <a:gd name="T36" fmla="*/ 24 w 62"/>
                <a:gd name="T37" fmla="*/ 64 h 65"/>
                <a:gd name="T38" fmla="*/ 32 w 62"/>
                <a:gd name="T39" fmla="*/ 60 h 65"/>
                <a:gd name="T40" fmla="*/ 36 w 62"/>
                <a:gd name="T41" fmla="*/ 59 h 65"/>
                <a:gd name="T42" fmla="*/ 40 w 62"/>
                <a:gd name="T43" fmla="*/ 49 h 65"/>
                <a:gd name="T44" fmla="*/ 44 w 62"/>
                <a:gd name="T45" fmla="*/ 46 h 65"/>
                <a:gd name="T46" fmla="*/ 38 w 62"/>
                <a:gd name="T47" fmla="*/ 53 h 65"/>
                <a:gd name="T48" fmla="*/ 22 w 62"/>
                <a:gd name="T49" fmla="*/ 58 h 65"/>
                <a:gd name="T50" fmla="*/ 6 w 62"/>
                <a:gd name="T51" fmla="*/ 53 h 65"/>
                <a:gd name="T52" fmla="*/ 7 w 62"/>
                <a:gd name="T53" fmla="*/ 38 h 65"/>
                <a:gd name="T54" fmla="*/ 18 w 62"/>
                <a:gd name="T55" fmla="*/ 24 h 65"/>
                <a:gd name="T56" fmla="*/ 36 w 62"/>
                <a:gd name="T57" fmla="*/ 30 h 65"/>
                <a:gd name="T58" fmla="*/ 41 w 62"/>
                <a:gd name="T59" fmla="*/ 44 h 65"/>
                <a:gd name="T60" fmla="*/ 59 w 62"/>
                <a:gd name="T61" fmla="*/ 11 h 65"/>
                <a:gd name="T62" fmla="*/ 60 w 62"/>
                <a:gd name="T63" fmla="*/ 7 h 65"/>
                <a:gd name="T64" fmla="*/ 54 w 62"/>
                <a:gd name="T65" fmla="*/ 4 h 65"/>
                <a:gd name="T66" fmla="*/ 49 w 62"/>
                <a:gd name="T67" fmla="*/ 0 h 65"/>
                <a:gd name="T68" fmla="*/ 46 w 62"/>
                <a:gd name="T69" fmla="*/ 0 h 65"/>
                <a:gd name="T70" fmla="*/ 40 w 62"/>
                <a:gd name="T71" fmla="*/ 4 h 65"/>
                <a:gd name="T72" fmla="*/ 38 w 62"/>
                <a:gd name="T73" fmla="*/ 4 h 65"/>
                <a:gd name="T74" fmla="*/ 35 w 62"/>
                <a:gd name="T75" fmla="*/ 11 h 65"/>
                <a:gd name="T76" fmla="*/ 33 w 62"/>
                <a:gd name="T77" fmla="*/ 14 h 65"/>
                <a:gd name="T78" fmla="*/ 35 w 62"/>
                <a:gd name="T79" fmla="*/ 18 h 65"/>
                <a:gd name="T80" fmla="*/ 37 w 62"/>
                <a:gd name="T81" fmla="*/ 24 h 65"/>
                <a:gd name="T82" fmla="*/ 40 w 62"/>
                <a:gd name="T83" fmla="*/ 25 h 65"/>
                <a:gd name="T84" fmla="*/ 46 w 62"/>
                <a:gd name="T85" fmla="*/ 28 h 65"/>
                <a:gd name="T86" fmla="*/ 49 w 62"/>
                <a:gd name="T87" fmla="*/ 29 h 65"/>
                <a:gd name="T88" fmla="*/ 54 w 62"/>
                <a:gd name="T89" fmla="*/ 24 h 65"/>
                <a:gd name="T90" fmla="*/ 57 w 62"/>
                <a:gd name="T91" fmla="*/ 24 h 65"/>
                <a:gd name="T92" fmla="*/ 59 w 62"/>
                <a:gd name="T93" fmla="*/ 18 h 65"/>
                <a:gd name="T94" fmla="*/ 61 w 62"/>
                <a:gd name="T95" fmla="*/ 12 h 65"/>
                <a:gd name="T96" fmla="*/ 52 w 62"/>
                <a:gd name="T97" fmla="*/ 22 h 65"/>
                <a:gd name="T98" fmla="*/ 43 w 62"/>
                <a:gd name="T99" fmla="*/ 25 h 65"/>
                <a:gd name="T100" fmla="*/ 36 w 62"/>
                <a:gd name="T101" fmla="*/ 15 h 65"/>
                <a:gd name="T102" fmla="*/ 38 w 62"/>
                <a:gd name="T103" fmla="*/ 7 h 65"/>
                <a:gd name="T104" fmla="*/ 50 w 62"/>
                <a:gd name="T105" fmla="*/ 3 h 65"/>
                <a:gd name="T106" fmla="*/ 56 w 62"/>
                <a:gd name="T107" fmla="*/ 11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2" h="65">
                  <a:moveTo>
                    <a:pt x="22" y="32"/>
                  </a:moveTo>
                  <a:cubicBezTo>
                    <a:pt x="15" y="32"/>
                    <a:pt x="11" y="37"/>
                    <a:pt x="11" y="43"/>
                  </a:cubicBezTo>
                  <a:cubicBezTo>
                    <a:pt x="11" y="49"/>
                    <a:pt x="15" y="54"/>
                    <a:pt x="22" y="54"/>
                  </a:cubicBezTo>
                  <a:cubicBezTo>
                    <a:pt x="28" y="54"/>
                    <a:pt x="33" y="49"/>
                    <a:pt x="33" y="43"/>
                  </a:cubicBezTo>
                  <a:cubicBezTo>
                    <a:pt x="33" y="37"/>
                    <a:pt x="28" y="32"/>
                    <a:pt x="22" y="32"/>
                  </a:cubicBezTo>
                  <a:close/>
                  <a:moveTo>
                    <a:pt x="22" y="52"/>
                  </a:moveTo>
                  <a:cubicBezTo>
                    <a:pt x="17" y="52"/>
                    <a:pt x="13" y="48"/>
                    <a:pt x="13" y="43"/>
                  </a:cubicBezTo>
                  <a:cubicBezTo>
                    <a:pt x="13" y="38"/>
                    <a:pt x="17" y="34"/>
                    <a:pt x="22" y="34"/>
                  </a:cubicBezTo>
                  <a:cubicBezTo>
                    <a:pt x="27" y="34"/>
                    <a:pt x="31" y="38"/>
                    <a:pt x="31" y="43"/>
                  </a:cubicBezTo>
                  <a:cubicBezTo>
                    <a:pt x="31" y="48"/>
                    <a:pt x="27" y="52"/>
                    <a:pt x="22" y="52"/>
                  </a:cubicBezTo>
                  <a:close/>
                  <a:moveTo>
                    <a:pt x="26" y="43"/>
                  </a:moveTo>
                  <a:cubicBezTo>
                    <a:pt x="26" y="45"/>
                    <a:pt x="24" y="47"/>
                    <a:pt x="22" y="47"/>
                  </a:cubicBezTo>
                  <a:cubicBezTo>
                    <a:pt x="19" y="47"/>
                    <a:pt x="17" y="45"/>
                    <a:pt x="17" y="43"/>
                  </a:cubicBezTo>
                  <a:cubicBezTo>
                    <a:pt x="17" y="40"/>
                    <a:pt x="19" y="38"/>
                    <a:pt x="22" y="38"/>
                  </a:cubicBezTo>
                  <a:cubicBezTo>
                    <a:pt x="24" y="38"/>
                    <a:pt x="26" y="40"/>
                    <a:pt x="26" y="43"/>
                  </a:cubicBezTo>
                  <a:close/>
                  <a:moveTo>
                    <a:pt x="47" y="7"/>
                  </a:moveTo>
                  <a:cubicBezTo>
                    <a:pt x="43" y="7"/>
                    <a:pt x="40" y="10"/>
                    <a:pt x="40" y="14"/>
                  </a:cubicBezTo>
                  <a:cubicBezTo>
                    <a:pt x="40" y="18"/>
                    <a:pt x="43" y="21"/>
                    <a:pt x="47" y="21"/>
                  </a:cubicBezTo>
                  <a:cubicBezTo>
                    <a:pt x="51" y="21"/>
                    <a:pt x="54" y="18"/>
                    <a:pt x="54" y="14"/>
                  </a:cubicBezTo>
                  <a:cubicBezTo>
                    <a:pt x="54" y="10"/>
                    <a:pt x="51" y="7"/>
                    <a:pt x="47" y="7"/>
                  </a:cubicBezTo>
                  <a:close/>
                  <a:moveTo>
                    <a:pt x="47" y="19"/>
                  </a:moveTo>
                  <a:cubicBezTo>
                    <a:pt x="44" y="19"/>
                    <a:pt x="42" y="17"/>
                    <a:pt x="42" y="14"/>
                  </a:cubicBezTo>
                  <a:cubicBezTo>
                    <a:pt x="42" y="12"/>
                    <a:pt x="44" y="9"/>
                    <a:pt x="47" y="9"/>
                  </a:cubicBezTo>
                  <a:cubicBezTo>
                    <a:pt x="49" y="9"/>
                    <a:pt x="52" y="12"/>
                    <a:pt x="52" y="14"/>
                  </a:cubicBezTo>
                  <a:cubicBezTo>
                    <a:pt x="52" y="17"/>
                    <a:pt x="49" y="19"/>
                    <a:pt x="47" y="19"/>
                  </a:cubicBezTo>
                  <a:close/>
                  <a:moveTo>
                    <a:pt x="43" y="39"/>
                  </a:moveTo>
                  <a:cubicBezTo>
                    <a:pt x="43" y="38"/>
                    <a:pt x="42" y="38"/>
                    <a:pt x="42" y="38"/>
                  </a:cubicBezTo>
                  <a:cubicBezTo>
                    <a:pt x="42" y="38"/>
                    <a:pt x="42" y="38"/>
                    <a:pt x="41" y="38"/>
                  </a:cubicBezTo>
                  <a:cubicBezTo>
                    <a:pt x="41" y="38"/>
                    <a:pt x="41" y="38"/>
                    <a:pt x="41" y="38"/>
                  </a:cubicBezTo>
                  <a:cubicBezTo>
                    <a:pt x="40" y="38"/>
                    <a:pt x="40" y="38"/>
                    <a:pt x="40" y="37"/>
                  </a:cubicBezTo>
                  <a:cubicBezTo>
                    <a:pt x="39" y="36"/>
                    <a:pt x="40" y="36"/>
                    <a:pt x="40" y="35"/>
                  </a:cubicBezTo>
                  <a:cubicBezTo>
                    <a:pt x="41" y="35"/>
                    <a:pt x="41" y="35"/>
                    <a:pt x="42" y="34"/>
                  </a:cubicBezTo>
                  <a:cubicBezTo>
                    <a:pt x="42" y="33"/>
                    <a:pt x="42" y="33"/>
                    <a:pt x="41" y="32"/>
                  </a:cubicBezTo>
                  <a:cubicBezTo>
                    <a:pt x="40" y="31"/>
                    <a:pt x="39" y="29"/>
                    <a:pt x="38" y="28"/>
                  </a:cubicBezTo>
                  <a:cubicBezTo>
                    <a:pt x="38" y="27"/>
                    <a:pt x="37" y="27"/>
                    <a:pt x="36" y="27"/>
                  </a:cubicBezTo>
                  <a:cubicBezTo>
                    <a:pt x="36" y="27"/>
                    <a:pt x="36" y="27"/>
                    <a:pt x="36" y="27"/>
                  </a:cubicBezTo>
                  <a:cubicBezTo>
                    <a:pt x="36" y="27"/>
                    <a:pt x="35" y="27"/>
                    <a:pt x="35" y="28"/>
                  </a:cubicBezTo>
                  <a:cubicBezTo>
                    <a:pt x="35" y="28"/>
                    <a:pt x="34" y="28"/>
                    <a:pt x="34" y="28"/>
                  </a:cubicBezTo>
                  <a:cubicBezTo>
                    <a:pt x="33" y="28"/>
                    <a:pt x="33" y="28"/>
                    <a:pt x="33" y="28"/>
                  </a:cubicBezTo>
                  <a:cubicBezTo>
                    <a:pt x="32" y="27"/>
                    <a:pt x="32" y="27"/>
                    <a:pt x="32" y="26"/>
                  </a:cubicBezTo>
                  <a:cubicBezTo>
                    <a:pt x="33" y="25"/>
                    <a:pt x="33" y="25"/>
                    <a:pt x="33" y="24"/>
                  </a:cubicBezTo>
                  <a:cubicBezTo>
                    <a:pt x="32" y="24"/>
                    <a:pt x="32" y="23"/>
                    <a:pt x="32" y="23"/>
                  </a:cubicBezTo>
                  <a:cubicBezTo>
                    <a:pt x="30" y="22"/>
                    <a:pt x="28" y="22"/>
                    <a:pt x="26" y="21"/>
                  </a:cubicBezTo>
                  <a:cubicBezTo>
                    <a:pt x="26" y="21"/>
                    <a:pt x="26" y="21"/>
                    <a:pt x="26" y="21"/>
                  </a:cubicBezTo>
                  <a:cubicBezTo>
                    <a:pt x="25" y="21"/>
                    <a:pt x="25" y="21"/>
                    <a:pt x="24" y="22"/>
                  </a:cubicBezTo>
                  <a:cubicBezTo>
                    <a:pt x="24" y="22"/>
                    <a:pt x="24" y="22"/>
                    <a:pt x="24" y="23"/>
                  </a:cubicBezTo>
                  <a:cubicBezTo>
                    <a:pt x="24" y="24"/>
                    <a:pt x="23" y="24"/>
                    <a:pt x="22" y="24"/>
                  </a:cubicBezTo>
                  <a:cubicBezTo>
                    <a:pt x="21" y="24"/>
                    <a:pt x="20" y="24"/>
                    <a:pt x="20" y="23"/>
                  </a:cubicBezTo>
                  <a:cubicBezTo>
                    <a:pt x="20" y="22"/>
                    <a:pt x="20" y="22"/>
                    <a:pt x="20" y="22"/>
                  </a:cubicBezTo>
                  <a:cubicBezTo>
                    <a:pt x="19" y="21"/>
                    <a:pt x="19" y="21"/>
                    <a:pt x="18" y="21"/>
                  </a:cubicBezTo>
                  <a:cubicBezTo>
                    <a:pt x="18" y="21"/>
                    <a:pt x="18" y="21"/>
                    <a:pt x="18" y="21"/>
                  </a:cubicBezTo>
                  <a:cubicBezTo>
                    <a:pt x="16" y="22"/>
                    <a:pt x="14" y="22"/>
                    <a:pt x="12" y="23"/>
                  </a:cubicBezTo>
                  <a:cubicBezTo>
                    <a:pt x="12" y="23"/>
                    <a:pt x="12" y="24"/>
                    <a:pt x="11" y="24"/>
                  </a:cubicBezTo>
                  <a:cubicBezTo>
                    <a:pt x="11" y="25"/>
                    <a:pt x="11" y="25"/>
                    <a:pt x="12" y="26"/>
                  </a:cubicBezTo>
                  <a:cubicBezTo>
                    <a:pt x="12" y="27"/>
                    <a:pt x="12" y="27"/>
                    <a:pt x="11" y="28"/>
                  </a:cubicBezTo>
                  <a:cubicBezTo>
                    <a:pt x="11" y="28"/>
                    <a:pt x="11" y="28"/>
                    <a:pt x="10" y="28"/>
                  </a:cubicBezTo>
                  <a:cubicBezTo>
                    <a:pt x="10" y="28"/>
                    <a:pt x="9" y="28"/>
                    <a:pt x="9" y="28"/>
                  </a:cubicBezTo>
                  <a:cubicBezTo>
                    <a:pt x="9" y="27"/>
                    <a:pt x="8" y="27"/>
                    <a:pt x="8" y="27"/>
                  </a:cubicBezTo>
                  <a:cubicBezTo>
                    <a:pt x="8" y="27"/>
                    <a:pt x="8" y="27"/>
                    <a:pt x="8" y="27"/>
                  </a:cubicBezTo>
                  <a:cubicBezTo>
                    <a:pt x="7" y="27"/>
                    <a:pt x="6" y="27"/>
                    <a:pt x="6" y="28"/>
                  </a:cubicBezTo>
                  <a:cubicBezTo>
                    <a:pt x="5" y="29"/>
                    <a:pt x="4" y="31"/>
                    <a:pt x="3" y="32"/>
                  </a:cubicBezTo>
                  <a:cubicBezTo>
                    <a:pt x="2" y="33"/>
                    <a:pt x="2" y="33"/>
                    <a:pt x="2" y="34"/>
                  </a:cubicBezTo>
                  <a:cubicBezTo>
                    <a:pt x="3" y="35"/>
                    <a:pt x="3" y="35"/>
                    <a:pt x="4" y="35"/>
                  </a:cubicBezTo>
                  <a:cubicBezTo>
                    <a:pt x="4" y="36"/>
                    <a:pt x="5" y="36"/>
                    <a:pt x="4" y="37"/>
                  </a:cubicBezTo>
                  <a:cubicBezTo>
                    <a:pt x="4" y="38"/>
                    <a:pt x="4" y="38"/>
                    <a:pt x="3" y="38"/>
                  </a:cubicBezTo>
                  <a:cubicBezTo>
                    <a:pt x="3" y="38"/>
                    <a:pt x="3" y="38"/>
                    <a:pt x="3" y="38"/>
                  </a:cubicBezTo>
                  <a:cubicBezTo>
                    <a:pt x="2" y="38"/>
                    <a:pt x="2" y="38"/>
                    <a:pt x="2" y="38"/>
                  </a:cubicBezTo>
                  <a:cubicBezTo>
                    <a:pt x="2" y="38"/>
                    <a:pt x="1" y="38"/>
                    <a:pt x="1" y="39"/>
                  </a:cubicBezTo>
                  <a:cubicBezTo>
                    <a:pt x="1" y="39"/>
                    <a:pt x="0" y="39"/>
                    <a:pt x="0" y="40"/>
                  </a:cubicBezTo>
                  <a:cubicBezTo>
                    <a:pt x="0" y="41"/>
                    <a:pt x="0" y="42"/>
                    <a:pt x="0" y="43"/>
                  </a:cubicBezTo>
                  <a:cubicBezTo>
                    <a:pt x="0" y="44"/>
                    <a:pt x="0" y="45"/>
                    <a:pt x="0" y="46"/>
                  </a:cubicBezTo>
                  <a:cubicBezTo>
                    <a:pt x="0" y="46"/>
                    <a:pt x="1" y="47"/>
                    <a:pt x="1" y="47"/>
                  </a:cubicBezTo>
                  <a:cubicBezTo>
                    <a:pt x="1" y="47"/>
                    <a:pt x="2" y="48"/>
                    <a:pt x="2" y="48"/>
                  </a:cubicBezTo>
                  <a:cubicBezTo>
                    <a:pt x="2" y="48"/>
                    <a:pt x="2" y="48"/>
                    <a:pt x="3" y="47"/>
                  </a:cubicBezTo>
                  <a:cubicBezTo>
                    <a:pt x="3" y="47"/>
                    <a:pt x="3" y="47"/>
                    <a:pt x="3" y="47"/>
                  </a:cubicBezTo>
                  <a:cubicBezTo>
                    <a:pt x="4" y="47"/>
                    <a:pt x="4" y="48"/>
                    <a:pt x="4" y="49"/>
                  </a:cubicBezTo>
                  <a:cubicBezTo>
                    <a:pt x="5" y="49"/>
                    <a:pt x="4" y="50"/>
                    <a:pt x="4" y="51"/>
                  </a:cubicBezTo>
                  <a:cubicBezTo>
                    <a:pt x="3" y="51"/>
                    <a:pt x="3" y="51"/>
                    <a:pt x="2" y="52"/>
                  </a:cubicBezTo>
                  <a:cubicBezTo>
                    <a:pt x="2" y="52"/>
                    <a:pt x="2" y="53"/>
                    <a:pt x="3" y="53"/>
                  </a:cubicBezTo>
                  <a:cubicBezTo>
                    <a:pt x="4" y="55"/>
                    <a:pt x="5" y="57"/>
                    <a:pt x="6" y="58"/>
                  </a:cubicBezTo>
                  <a:cubicBezTo>
                    <a:pt x="6" y="58"/>
                    <a:pt x="7" y="59"/>
                    <a:pt x="8" y="59"/>
                  </a:cubicBezTo>
                  <a:cubicBezTo>
                    <a:pt x="8" y="59"/>
                    <a:pt x="8" y="59"/>
                    <a:pt x="8" y="59"/>
                  </a:cubicBezTo>
                  <a:cubicBezTo>
                    <a:pt x="8" y="59"/>
                    <a:pt x="9" y="58"/>
                    <a:pt x="9" y="58"/>
                  </a:cubicBezTo>
                  <a:cubicBezTo>
                    <a:pt x="9" y="58"/>
                    <a:pt x="10" y="57"/>
                    <a:pt x="10" y="57"/>
                  </a:cubicBezTo>
                  <a:cubicBezTo>
                    <a:pt x="11" y="57"/>
                    <a:pt x="11" y="58"/>
                    <a:pt x="11" y="58"/>
                  </a:cubicBezTo>
                  <a:cubicBezTo>
                    <a:pt x="12" y="58"/>
                    <a:pt x="12" y="59"/>
                    <a:pt x="12" y="60"/>
                  </a:cubicBezTo>
                  <a:cubicBezTo>
                    <a:pt x="11" y="60"/>
                    <a:pt x="11" y="61"/>
                    <a:pt x="11" y="61"/>
                  </a:cubicBezTo>
                  <a:cubicBezTo>
                    <a:pt x="12" y="62"/>
                    <a:pt x="12" y="62"/>
                    <a:pt x="12" y="63"/>
                  </a:cubicBezTo>
                  <a:cubicBezTo>
                    <a:pt x="14" y="64"/>
                    <a:pt x="16" y="64"/>
                    <a:pt x="18" y="65"/>
                  </a:cubicBezTo>
                  <a:cubicBezTo>
                    <a:pt x="18" y="65"/>
                    <a:pt x="18" y="65"/>
                    <a:pt x="18" y="65"/>
                  </a:cubicBezTo>
                  <a:cubicBezTo>
                    <a:pt x="19" y="65"/>
                    <a:pt x="19" y="64"/>
                    <a:pt x="20" y="64"/>
                  </a:cubicBezTo>
                  <a:cubicBezTo>
                    <a:pt x="20" y="64"/>
                    <a:pt x="20" y="63"/>
                    <a:pt x="20" y="63"/>
                  </a:cubicBezTo>
                  <a:cubicBezTo>
                    <a:pt x="20" y="62"/>
                    <a:pt x="21" y="61"/>
                    <a:pt x="22" y="61"/>
                  </a:cubicBezTo>
                  <a:cubicBezTo>
                    <a:pt x="23" y="61"/>
                    <a:pt x="24" y="62"/>
                    <a:pt x="24" y="63"/>
                  </a:cubicBezTo>
                  <a:cubicBezTo>
                    <a:pt x="24" y="63"/>
                    <a:pt x="24" y="64"/>
                    <a:pt x="24" y="64"/>
                  </a:cubicBezTo>
                  <a:cubicBezTo>
                    <a:pt x="25" y="64"/>
                    <a:pt x="25" y="65"/>
                    <a:pt x="26" y="65"/>
                  </a:cubicBezTo>
                  <a:cubicBezTo>
                    <a:pt x="26" y="65"/>
                    <a:pt x="26" y="65"/>
                    <a:pt x="26" y="65"/>
                  </a:cubicBezTo>
                  <a:cubicBezTo>
                    <a:pt x="28" y="64"/>
                    <a:pt x="30" y="64"/>
                    <a:pt x="32" y="63"/>
                  </a:cubicBezTo>
                  <a:cubicBezTo>
                    <a:pt x="32" y="62"/>
                    <a:pt x="32" y="62"/>
                    <a:pt x="33" y="61"/>
                  </a:cubicBezTo>
                  <a:cubicBezTo>
                    <a:pt x="33" y="61"/>
                    <a:pt x="33" y="60"/>
                    <a:pt x="32" y="60"/>
                  </a:cubicBezTo>
                  <a:cubicBezTo>
                    <a:pt x="32" y="59"/>
                    <a:pt x="32" y="58"/>
                    <a:pt x="33" y="58"/>
                  </a:cubicBezTo>
                  <a:cubicBezTo>
                    <a:pt x="33" y="58"/>
                    <a:pt x="33" y="57"/>
                    <a:pt x="34" y="57"/>
                  </a:cubicBezTo>
                  <a:cubicBezTo>
                    <a:pt x="34" y="57"/>
                    <a:pt x="35" y="58"/>
                    <a:pt x="35" y="58"/>
                  </a:cubicBezTo>
                  <a:cubicBezTo>
                    <a:pt x="35" y="58"/>
                    <a:pt x="36" y="59"/>
                    <a:pt x="36" y="59"/>
                  </a:cubicBezTo>
                  <a:cubicBezTo>
                    <a:pt x="36" y="59"/>
                    <a:pt x="36" y="59"/>
                    <a:pt x="36" y="59"/>
                  </a:cubicBezTo>
                  <a:cubicBezTo>
                    <a:pt x="37" y="59"/>
                    <a:pt x="38" y="58"/>
                    <a:pt x="38" y="58"/>
                  </a:cubicBezTo>
                  <a:cubicBezTo>
                    <a:pt x="39" y="57"/>
                    <a:pt x="40" y="55"/>
                    <a:pt x="41" y="53"/>
                  </a:cubicBezTo>
                  <a:cubicBezTo>
                    <a:pt x="42" y="53"/>
                    <a:pt x="42" y="52"/>
                    <a:pt x="42" y="52"/>
                  </a:cubicBezTo>
                  <a:cubicBezTo>
                    <a:pt x="41" y="51"/>
                    <a:pt x="41" y="51"/>
                    <a:pt x="40" y="51"/>
                  </a:cubicBezTo>
                  <a:cubicBezTo>
                    <a:pt x="40" y="50"/>
                    <a:pt x="39" y="49"/>
                    <a:pt x="40" y="49"/>
                  </a:cubicBezTo>
                  <a:cubicBezTo>
                    <a:pt x="40" y="48"/>
                    <a:pt x="40" y="47"/>
                    <a:pt x="41" y="47"/>
                  </a:cubicBezTo>
                  <a:cubicBezTo>
                    <a:pt x="41" y="47"/>
                    <a:pt x="41" y="47"/>
                    <a:pt x="41" y="47"/>
                  </a:cubicBezTo>
                  <a:cubicBezTo>
                    <a:pt x="42" y="48"/>
                    <a:pt x="42" y="48"/>
                    <a:pt x="42" y="48"/>
                  </a:cubicBezTo>
                  <a:cubicBezTo>
                    <a:pt x="42" y="48"/>
                    <a:pt x="43" y="47"/>
                    <a:pt x="43" y="47"/>
                  </a:cubicBezTo>
                  <a:cubicBezTo>
                    <a:pt x="43" y="47"/>
                    <a:pt x="44" y="46"/>
                    <a:pt x="44" y="46"/>
                  </a:cubicBezTo>
                  <a:cubicBezTo>
                    <a:pt x="44" y="45"/>
                    <a:pt x="44" y="44"/>
                    <a:pt x="44" y="43"/>
                  </a:cubicBezTo>
                  <a:cubicBezTo>
                    <a:pt x="44" y="42"/>
                    <a:pt x="44" y="41"/>
                    <a:pt x="44" y="40"/>
                  </a:cubicBezTo>
                  <a:cubicBezTo>
                    <a:pt x="44" y="39"/>
                    <a:pt x="43" y="39"/>
                    <a:pt x="43" y="39"/>
                  </a:cubicBezTo>
                  <a:close/>
                  <a:moveTo>
                    <a:pt x="37" y="48"/>
                  </a:moveTo>
                  <a:cubicBezTo>
                    <a:pt x="36" y="50"/>
                    <a:pt x="37" y="52"/>
                    <a:pt x="38" y="53"/>
                  </a:cubicBezTo>
                  <a:cubicBezTo>
                    <a:pt x="38" y="54"/>
                    <a:pt x="37" y="54"/>
                    <a:pt x="36" y="55"/>
                  </a:cubicBezTo>
                  <a:cubicBezTo>
                    <a:pt x="35" y="54"/>
                    <a:pt x="33" y="54"/>
                    <a:pt x="31" y="55"/>
                  </a:cubicBezTo>
                  <a:cubicBezTo>
                    <a:pt x="29" y="57"/>
                    <a:pt x="29" y="59"/>
                    <a:pt x="29" y="60"/>
                  </a:cubicBezTo>
                  <a:cubicBezTo>
                    <a:pt x="28" y="61"/>
                    <a:pt x="27" y="61"/>
                    <a:pt x="26" y="61"/>
                  </a:cubicBezTo>
                  <a:cubicBezTo>
                    <a:pt x="26" y="60"/>
                    <a:pt x="24" y="58"/>
                    <a:pt x="22" y="58"/>
                  </a:cubicBezTo>
                  <a:cubicBezTo>
                    <a:pt x="20" y="58"/>
                    <a:pt x="18" y="60"/>
                    <a:pt x="18" y="61"/>
                  </a:cubicBezTo>
                  <a:cubicBezTo>
                    <a:pt x="17" y="61"/>
                    <a:pt x="16" y="61"/>
                    <a:pt x="15" y="60"/>
                  </a:cubicBezTo>
                  <a:cubicBezTo>
                    <a:pt x="15" y="59"/>
                    <a:pt x="15" y="57"/>
                    <a:pt x="13" y="55"/>
                  </a:cubicBezTo>
                  <a:cubicBezTo>
                    <a:pt x="11" y="54"/>
                    <a:pt x="9" y="54"/>
                    <a:pt x="8" y="55"/>
                  </a:cubicBezTo>
                  <a:cubicBezTo>
                    <a:pt x="7" y="54"/>
                    <a:pt x="6" y="54"/>
                    <a:pt x="6" y="53"/>
                  </a:cubicBezTo>
                  <a:cubicBezTo>
                    <a:pt x="7" y="52"/>
                    <a:pt x="8" y="50"/>
                    <a:pt x="7" y="48"/>
                  </a:cubicBezTo>
                  <a:cubicBezTo>
                    <a:pt x="7" y="46"/>
                    <a:pt x="5" y="44"/>
                    <a:pt x="3" y="44"/>
                  </a:cubicBezTo>
                  <a:cubicBezTo>
                    <a:pt x="3" y="44"/>
                    <a:pt x="3" y="43"/>
                    <a:pt x="3" y="43"/>
                  </a:cubicBezTo>
                  <a:cubicBezTo>
                    <a:pt x="3" y="42"/>
                    <a:pt x="3" y="42"/>
                    <a:pt x="3" y="41"/>
                  </a:cubicBezTo>
                  <a:cubicBezTo>
                    <a:pt x="5" y="41"/>
                    <a:pt x="7" y="40"/>
                    <a:pt x="7" y="38"/>
                  </a:cubicBezTo>
                  <a:cubicBezTo>
                    <a:pt x="8" y="36"/>
                    <a:pt x="7" y="34"/>
                    <a:pt x="6" y="33"/>
                  </a:cubicBezTo>
                  <a:cubicBezTo>
                    <a:pt x="6" y="32"/>
                    <a:pt x="7" y="31"/>
                    <a:pt x="8" y="30"/>
                  </a:cubicBezTo>
                  <a:cubicBezTo>
                    <a:pt x="9" y="32"/>
                    <a:pt x="11" y="32"/>
                    <a:pt x="13" y="30"/>
                  </a:cubicBezTo>
                  <a:cubicBezTo>
                    <a:pt x="15" y="29"/>
                    <a:pt x="15" y="27"/>
                    <a:pt x="15" y="25"/>
                  </a:cubicBezTo>
                  <a:cubicBezTo>
                    <a:pt x="16" y="25"/>
                    <a:pt x="17" y="25"/>
                    <a:pt x="18" y="24"/>
                  </a:cubicBezTo>
                  <a:cubicBezTo>
                    <a:pt x="18" y="26"/>
                    <a:pt x="20" y="27"/>
                    <a:pt x="22" y="27"/>
                  </a:cubicBezTo>
                  <a:cubicBezTo>
                    <a:pt x="24" y="27"/>
                    <a:pt x="26" y="26"/>
                    <a:pt x="26" y="24"/>
                  </a:cubicBezTo>
                  <a:cubicBezTo>
                    <a:pt x="27" y="25"/>
                    <a:pt x="28" y="25"/>
                    <a:pt x="29" y="25"/>
                  </a:cubicBezTo>
                  <a:cubicBezTo>
                    <a:pt x="29" y="27"/>
                    <a:pt x="29" y="29"/>
                    <a:pt x="31" y="30"/>
                  </a:cubicBezTo>
                  <a:cubicBezTo>
                    <a:pt x="33" y="32"/>
                    <a:pt x="35" y="32"/>
                    <a:pt x="36" y="30"/>
                  </a:cubicBezTo>
                  <a:cubicBezTo>
                    <a:pt x="37" y="31"/>
                    <a:pt x="38" y="32"/>
                    <a:pt x="38" y="33"/>
                  </a:cubicBezTo>
                  <a:cubicBezTo>
                    <a:pt x="37" y="34"/>
                    <a:pt x="36" y="36"/>
                    <a:pt x="37" y="38"/>
                  </a:cubicBezTo>
                  <a:cubicBezTo>
                    <a:pt x="37" y="40"/>
                    <a:pt x="39" y="41"/>
                    <a:pt x="41" y="41"/>
                  </a:cubicBezTo>
                  <a:cubicBezTo>
                    <a:pt x="41" y="42"/>
                    <a:pt x="41" y="42"/>
                    <a:pt x="41" y="43"/>
                  </a:cubicBezTo>
                  <a:cubicBezTo>
                    <a:pt x="41" y="43"/>
                    <a:pt x="41" y="44"/>
                    <a:pt x="41" y="44"/>
                  </a:cubicBezTo>
                  <a:cubicBezTo>
                    <a:pt x="39" y="44"/>
                    <a:pt x="37" y="46"/>
                    <a:pt x="37" y="48"/>
                  </a:cubicBezTo>
                  <a:close/>
                  <a:moveTo>
                    <a:pt x="61" y="12"/>
                  </a:moveTo>
                  <a:cubicBezTo>
                    <a:pt x="61" y="12"/>
                    <a:pt x="61" y="11"/>
                    <a:pt x="61" y="11"/>
                  </a:cubicBezTo>
                  <a:cubicBezTo>
                    <a:pt x="60" y="11"/>
                    <a:pt x="60" y="11"/>
                    <a:pt x="59" y="11"/>
                  </a:cubicBezTo>
                  <a:cubicBezTo>
                    <a:pt x="59" y="11"/>
                    <a:pt x="59" y="11"/>
                    <a:pt x="59" y="11"/>
                  </a:cubicBezTo>
                  <a:cubicBezTo>
                    <a:pt x="59" y="11"/>
                    <a:pt x="59" y="11"/>
                    <a:pt x="59" y="11"/>
                  </a:cubicBezTo>
                  <a:cubicBezTo>
                    <a:pt x="59" y="11"/>
                    <a:pt x="59" y="11"/>
                    <a:pt x="59" y="11"/>
                  </a:cubicBezTo>
                  <a:cubicBezTo>
                    <a:pt x="59" y="10"/>
                    <a:pt x="59" y="10"/>
                    <a:pt x="59" y="10"/>
                  </a:cubicBezTo>
                  <a:cubicBezTo>
                    <a:pt x="59" y="10"/>
                    <a:pt x="60" y="10"/>
                    <a:pt x="60" y="9"/>
                  </a:cubicBezTo>
                  <a:cubicBezTo>
                    <a:pt x="60" y="9"/>
                    <a:pt x="60" y="8"/>
                    <a:pt x="60" y="7"/>
                  </a:cubicBezTo>
                  <a:cubicBezTo>
                    <a:pt x="59" y="6"/>
                    <a:pt x="58" y="5"/>
                    <a:pt x="57" y="4"/>
                  </a:cubicBezTo>
                  <a:cubicBezTo>
                    <a:pt x="57" y="4"/>
                    <a:pt x="57" y="4"/>
                    <a:pt x="56" y="4"/>
                  </a:cubicBezTo>
                  <a:cubicBezTo>
                    <a:pt x="56" y="4"/>
                    <a:pt x="56" y="4"/>
                    <a:pt x="56" y="4"/>
                  </a:cubicBezTo>
                  <a:cubicBezTo>
                    <a:pt x="55" y="4"/>
                    <a:pt x="55" y="4"/>
                    <a:pt x="55" y="4"/>
                  </a:cubicBezTo>
                  <a:cubicBezTo>
                    <a:pt x="54" y="4"/>
                    <a:pt x="54" y="4"/>
                    <a:pt x="54" y="4"/>
                  </a:cubicBezTo>
                  <a:cubicBezTo>
                    <a:pt x="54" y="4"/>
                    <a:pt x="54" y="4"/>
                    <a:pt x="54" y="4"/>
                  </a:cubicBezTo>
                  <a:cubicBezTo>
                    <a:pt x="54" y="4"/>
                    <a:pt x="55" y="3"/>
                    <a:pt x="54" y="2"/>
                  </a:cubicBezTo>
                  <a:cubicBezTo>
                    <a:pt x="54" y="2"/>
                    <a:pt x="54" y="1"/>
                    <a:pt x="53" y="1"/>
                  </a:cubicBezTo>
                  <a:cubicBezTo>
                    <a:pt x="52" y="1"/>
                    <a:pt x="51" y="0"/>
                    <a:pt x="50" y="0"/>
                  </a:cubicBezTo>
                  <a:cubicBezTo>
                    <a:pt x="49" y="0"/>
                    <a:pt x="49" y="0"/>
                    <a:pt x="49" y="0"/>
                  </a:cubicBezTo>
                  <a:cubicBezTo>
                    <a:pt x="49" y="0"/>
                    <a:pt x="48" y="0"/>
                    <a:pt x="48" y="0"/>
                  </a:cubicBezTo>
                  <a:cubicBezTo>
                    <a:pt x="48" y="1"/>
                    <a:pt x="47" y="1"/>
                    <a:pt x="47" y="2"/>
                  </a:cubicBezTo>
                  <a:cubicBezTo>
                    <a:pt x="47" y="2"/>
                    <a:pt x="47" y="2"/>
                    <a:pt x="47" y="2"/>
                  </a:cubicBezTo>
                  <a:cubicBezTo>
                    <a:pt x="47" y="2"/>
                    <a:pt x="47" y="2"/>
                    <a:pt x="47" y="2"/>
                  </a:cubicBezTo>
                  <a:cubicBezTo>
                    <a:pt x="47" y="1"/>
                    <a:pt x="46" y="1"/>
                    <a:pt x="46" y="0"/>
                  </a:cubicBezTo>
                  <a:cubicBezTo>
                    <a:pt x="46" y="0"/>
                    <a:pt x="45" y="0"/>
                    <a:pt x="45" y="0"/>
                  </a:cubicBezTo>
                  <a:cubicBezTo>
                    <a:pt x="45" y="0"/>
                    <a:pt x="45" y="0"/>
                    <a:pt x="44" y="0"/>
                  </a:cubicBezTo>
                  <a:cubicBezTo>
                    <a:pt x="43" y="0"/>
                    <a:pt x="42" y="1"/>
                    <a:pt x="41" y="1"/>
                  </a:cubicBezTo>
                  <a:cubicBezTo>
                    <a:pt x="40" y="1"/>
                    <a:pt x="40" y="2"/>
                    <a:pt x="40" y="2"/>
                  </a:cubicBezTo>
                  <a:cubicBezTo>
                    <a:pt x="40" y="3"/>
                    <a:pt x="40" y="4"/>
                    <a:pt x="40" y="4"/>
                  </a:cubicBezTo>
                  <a:cubicBezTo>
                    <a:pt x="40" y="4"/>
                    <a:pt x="40" y="4"/>
                    <a:pt x="40" y="4"/>
                  </a:cubicBezTo>
                  <a:cubicBezTo>
                    <a:pt x="40" y="4"/>
                    <a:pt x="40" y="4"/>
                    <a:pt x="40" y="4"/>
                  </a:cubicBezTo>
                  <a:cubicBezTo>
                    <a:pt x="40" y="4"/>
                    <a:pt x="40" y="4"/>
                    <a:pt x="39" y="4"/>
                  </a:cubicBezTo>
                  <a:cubicBezTo>
                    <a:pt x="39" y="4"/>
                    <a:pt x="39" y="4"/>
                    <a:pt x="38" y="4"/>
                  </a:cubicBezTo>
                  <a:cubicBezTo>
                    <a:pt x="38" y="4"/>
                    <a:pt x="38" y="4"/>
                    <a:pt x="38" y="4"/>
                  </a:cubicBezTo>
                  <a:cubicBezTo>
                    <a:pt x="37" y="4"/>
                    <a:pt x="37" y="4"/>
                    <a:pt x="37" y="4"/>
                  </a:cubicBezTo>
                  <a:cubicBezTo>
                    <a:pt x="36" y="5"/>
                    <a:pt x="35" y="6"/>
                    <a:pt x="34" y="7"/>
                  </a:cubicBezTo>
                  <a:cubicBezTo>
                    <a:pt x="34" y="8"/>
                    <a:pt x="34" y="9"/>
                    <a:pt x="34" y="9"/>
                  </a:cubicBezTo>
                  <a:cubicBezTo>
                    <a:pt x="34" y="10"/>
                    <a:pt x="35" y="10"/>
                    <a:pt x="35" y="10"/>
                  </a:cubicBezTo>
                  <a:cubicBezTo>
                    <a:pt x="35" y="10"/>
                    <a:pt x="35" y="10"/>
                    <a:pt x="35" y="11"/>
                  </a:cubicBezTo>
                  <a:cubicBezTo>
                    <a:pt x="35" y="11"/>
                    <a:pt x="35" y="11"/>
                    <a:pt x="35" y="11"/>
                  </a:cubicBezTo>
                  <a:cubicBezTo>
                    <a:pt x="35" y="11"/>
                    <a:pt x="35" y="11"/>
                    <a:pt x="35" y="11"/>
                  </a:cubicBezTo>
                  <a:cubicBezTo>
                    <a:pt x="34" y="11"/>
                    <a:pt x="34" y="11"/>
                    <a:pt x="34" y="11"/>
                  </a:cubicBezTo>
                  <a:cubicBezTo>
                    <a:pt x="33" y="11"/>
                    <a:pt x="33" y="12"/>
                    <a:pt x="33" y="12"/>
                  </a:cubicBezTo>
                  <a:cubicBezTo>
                    <a:pt x="33" y="13"/>
                    <a:pt x="33" y="14"/>
                    <a:pt x="33" y="14"/>
                  </a:cubicBezTo>
                  <a:cubicBezTo>
                    <a:pt x="33" y="15"/>
                    <a:pt x="33" y="16"/>
                    <a:pt x="33" y="16"/>
                  </a:cubicBezTo>
                  <a:cubicBezTo>
                    <a:pt x="33" y="17"/>
                    <a:pt x="33" y="17"/>
                    <a:pt x="33" y="18"/>
                  </a:cubicBezTo>
                  <a:cubicBezTo>
                    <a:pt x="34" y="18"/>
                    <a:pt x="34" y="18"/>
                    <a:pt x="35" y="18"/>
                  </a:cubicBezTo>
                  <a:cubicBezTo>
                    <a:pt x="35" y="18"/>
                    <a:pt x="35" y="18"/>
                    <a:pt x="35" y="18"/>
                  </a:cubicBezTo>
                  <a:cubicBezTo>
                    <a:pt x="35" y="18"/>
                    <a:pt x="35" y="18"/>
                    <a:pt x="35" y="18"/>
                  </a:cubicBezTo>
                  <a:cubicBezTo>
                    <a:pt x="35" y="18"/>
                    <a:pt x="35" y="18"/>
                    <a:pt x="35" y="18"/>
                  </a:cubicBezTo>
                  <a:cubicBezTo>
                    <a:pt x="35" y="18"/>
                    <a:pt x="35" y="18"/>
                    <a:pt x="35" y="18"/>
                  </a:cubicBezTo>
                  <a:cubicBezTo>
                    <a:pt x="35" y="19"/>
                    <a:pt x="34" y="19"/>
                    <a:pt x="34" y="20"/>
                  </a:cubicBezTo>
                  <a:cubicBezTo>
                    <a:pt x="34" y="20"/>
                    <a:pt x="34" y="21"/>
                    <a:pt x="34" y="21"/>
                  </a:cubicBezTo>
                  <a:cubicBezTo>
                    <a:pt x="35" y="22"/>
                    <a:pt x="36" y="23"/>
                    <a:pt x="37" y="24"/>
                  </a:cubicBezTo>
                  <a:cubicBezTo>
                    <a:pt x="37" y="25"/>
                    <a:pt x="37" y="25"/>
                    <a:pt x="38" y="25"/>
                  </a:cubicBezTo>
                  <a:cubicBezTo>
                    <a:pt x="38" y="25"/>
                    <a:pt x="38" y="25"/>
                    <a:pt x="38" y="25"/>
                  </a:cubicBezTo>
                  <a:cubicBezTo>
                    <a:pt x="39" y="25"/>
                    <a:pt x="39" y="25"/>
                    <a:pt x="39" y="24"/>
                  </a:cubicBezTo>
                  <a:cubicBezTo>
                    <a:pt x="40" y="24"/>
                    <a:pt x="40" y="24"/>
                    <a:pt x="40" y="24"/>
                  </a:cubicBezTo>
                  <a:cubicBezTo>
                    <a:pt x="40" y="24"/>
                    <a:pt x="40" y="24"/>
                    <a:pt x="40" y="25"/>
                  </a:cubicBezTo>
                  <a:cubicBezTo>
                    <a:pt x="40" y="25"/>
                    <a:pt x="40" y="26"/>
                    <a:pt x="40" y="26"/>
                  </a:cubicBezTo>
                  <a:cubicBezTo>
                    <a:pt x="40" y="27"/>
                    <a:pt x="40" y="27"/>
                    <a:pt x="41" y="27"/>
                  </a:cubicBezTo>
                  <a:cubicBezTo>
                    <a:pt x="42" y="28"/>
                    <a:pt x="43" y="28"/>
                    <a:pt x="44" y="29"/>
                  </a:cubicBezTo>
                  <a:cubicBezTo>
                    <a:pt x="45" y="29"/>
                    <a:pt x="45" y="29"/>
                    <a:pt x="45" y="29"/>
                  </a:cubicBezTo>
                  <a:cubicBezTo>
                    <a:pt x="45" y="29"/>
                    <a:pt x="46" y="28"/>
                    <a:pt x="46" y="28"/>
                  </a:cubicBezTo>
                  <a:cubicBezTo>
                    <a:pt x="46" y="28"/>
                    <a:pt x="47" y="27"/>
                    <a:pt x="47" y="27"/>
                  </a:cubicBezTo>
                  <a:cubicBezTo>
                    <a:pt x="47" y="27"/>
                    <a:pt x="47" y="27"/>
                    <a:pt x="47" y="27"/>
                  </a:cubicBezTo>
                  <a:cubicBezTo>
                    <a:pt x="47" y="27"/>
                    <a:pt x="47" y="27"/>
                    <a:pt x="47" y="27"/>
                  </a:cubicBezTo>
                  <a:cubicBezTo>
                    <a:pt x="47" y="27"/>
                    <a:pt x="48" y="28"/>
                    <a:pt x="48" y="28"/>
                  </a:cubicBezTo>
                  <a:cubicBezTo>
                    <a:pt x="48" y="28"/>
                    <a:pt x="49" y="29"/>
                    <a:pt x="49" y="29"/>
                  </a:cubicBezTo>
                  <a:cubicBezTo>
                    <a:pt x="49" y="29"/>
                    <a:pt x="49" y="29"/>
                    <a:pt x="50" y="29"/>
                  </a:cubicBezTo>
                  <a:cubicBezTo>
                    <a:pt x="51" y="28"/>
                    <a:pt x="52" y="28"/>
                    <a:pt x="53" y="27"/>
                  </a:cubicBezTo>
                  <a:cubicBezTo>
                    <a:pt x="54" y="27"/>
                    <a:pt x="54" y="27"/>
                    <a:pt x="54" y="26"/>
                  </a:cubicBezTo>
                  <a:cubicBezTo>
                    <a:pt x="55" y="26"/>
                    <a:pt x="54" y="25"/>
                    <a:pt x="54" y="25"/>
                  </a:cubicBezTo>
                  <a:cubicBezTo>
                    <a:pt x="54" y="24"/>
                    <a:pt x="54" y="24"/>
                    <a:pt x="54" y="24"/>
                  </a:cubicBezTo>
                  <a:cubicBezTo>
                    <a:pt x="54" y="24"/>
                    <a:pt x="54" y="24"/>
                    <a:pt x="54" y="24"/>
                  </a:cubicBezTo>
                  <a:cubicBezTo>
                    <a:pt x="54" y="24"/>
                    <a:pt x="54" y="24"/>
                    <a:pt x="55" y="24"/>
                  </a:cubicBezTo>
                  <a:cubicBezTo>
                    <a:pt x="55" y="25"/>
                    <a:pt x="55" y="25"/>
                    <a:pt x="56" y="25"/>
                  </a:cubicBezTo>
                  <a:cubicBezTo>
                    <a:pt x="56" y="25"/>
                    <a:pt x="56" y="25"/>
                    <a:pt x="56" y="25"/>
                  </a:cubicBezTo>
                  <a:cubicBezTo>
                    <a:pt x="57" y="25"/>
                    <a:pt x="57" y="25"/>
                    <a:pt x="57" y="24"/>
                  </a:cubicBezTo>
                  <a:cubicBezTo>
                    <a:pt x="58" y="23"/>
                    <a:pt x="59" y="22"/>
                    <a:pt x="60" y="21"/>
                  </a:cubicBezTo>
                  <a:cubicBezTo>
                    <a:pt x="60" y="21"/>
                    <a:pt x="60" y="20"/>
                    <a:pt x="60" y="20"/>
                  </a:cubicBezTo>
                  <a:cubicBezTo>
                    <a:pt x="60" y="19"/>
                    <a:pt x="59" y="19"/>
                    <a:pt x="59" y="18"/>
                  </a:cubicBezTo>
                  <a:cubicBezTo>
                    <a:pt x="59" y="18"/>
                    <a:pt x="59" y="18"/>
                    <a:pt x="59" y="18"/>
                  </a:cubicBezTo>
                  <a:cubicBezTo>
                    <a:pt x="59" y="18"/>
                    <a:pt x="59" y="18"/>
                    <a:pt x="59" y="18"/>
                  </a:cubicBezTo>
                  <a:cubicBezTo>
                    <a:pt x="59" y="18"/>
                    <a:pt x="59" y="18"/>
                    <a:pt x="59" y="18"/>
                  </a:cubicBezTo>
                  <a:cubicBezTo>
                    <a:pt x="60" y="18"/>
                    <a:pt x="60" y="18"/>
                    <a:pt x="60" y="18"/>
                  </a:cubicBezTo>
                  <a:cubicBezTo>
                    <a:pt x="61" y="17"/>
                    <a:pt x="61" y="17"/>
                    <a:pt x="61" y="16"/>
                  </a:cubicBezTo>
                  <a:cubicBezTo>
                    <a:pt x="61" y="16"/>
                    <a:pt x="62" y="15"/>
                    <a:pt x="62" y="14"/>
                  </a:cubicBezTo>
                  <a:cubicBezTo>
                    <a:pt x="62" y="14"/>
                    <a:pt x="61" y="13"/>
                    <a:pt x="61" y="12"/>
                  </a:cubicBezTo>
                  <a:close/>
                  <a:moveTo>
                    <a:pt x="58" y="15"/>
                  </a:moveTo>
                  <a:cubicBezTo>
                    <a:pt x="57" y="15"/>
                    <a:pt x="56" y="16"/>
                    <a:pt x="56" y="17"/>
                  </a:cubicBezTo>
                  <a:cubicBezTo>
                    <a:pt x="55" y="18"/>
                    <a:pt x="56" y="20"/>
                    <a:pt x="57" y="21"/>
                  </a:cubicBezTo>
                  <a:cubicBezTo>
                    <a:pt x="56" y="21"/>
                    <a:pt x="56" y="21"/>
                    <a:pt x="56" y="22"/>
                  </a:cubicBezTo>
                  <a:cubicBezTo>
                    <a:pt x="55" y="21"/>
                    <a:pt x="53" y="21"/>
                    <a:pt x="52" y="22"/>
                  </a:cubicBezTo>
                  <a:cubicBezTo>
                    <a:pt x="51" y="23"/>
                    <a:pt x="51" y="24"/>
                    <a:pt x="51" y="25"/>
                  </a:cubicBezTo>
                  <a:cubicBezTo>
                    <a:pt x="51" y="25"/>
                    <a:pt x="50" y="25"/>
                    <a:pt x="50" y="25"/>
                  </a:cubicBezTo>
                  <a:cubicBezTo>
                    <a:pt x="49" y="24"/>
                    <a:pt x="48" y="24"/>
                    <a:pt x="47" y="24"/>
                  </a:cubicBezTo>
                  <a:cubicBezTo>
                    <a:pt x="46" y="24"/>
                    <a:pt x="45" y="24"/>
                    <a:pt x="44" y="25"/>
                  </a:cubicBezTo>
                  <a:cubicBezTo>
                    <a:pt x="44" y="25"/>
                    <a:pt x="43" y="25"/>
                    <a:pt x="43" y="25"/>
                  </a:cubicBezTo>
                  <a:cubicBezTo>
                    <a:pt x="43" y="24"/>
                    <a:pt x="43" y="23"/>
                    <a:pt x="42" y="22"/>
                  </a:cubicBezTo>
                  <a:cubicBezTo>
                    <a:pt x="41" y="21"/>
                    <a:pt x="39" y="21"/>
                    <a:pt x="38" y="22"/>
                  </a:cubicBezTo>
                  <a:cubicBezTo>
                    <a:pt x="38" y="21"/>
                    <a:pt x="38" y="21"/>
                    <a:pt x="37" y="21"/>
                  </a:cubicBezTo>
                  <a:cubicBezTo>
                    <a:pt x="38" y="20"/>
                    <a:pt x="39" y="18"/>
                    <a:pt x="38" y="17"/>
                  </a:cubicBezTo>
                  <a:cubicBezTo>
                    <a:pt x="38" y="16"/>
                    <a:pt x="37" y="15"/>
                    <a:pt x="36" y="15"/>
                  </a:cubicBezTo>
                  <a:cubicBezTo>
                    <a:pt x="36" y="15"/>
                    <a:pt x="36" y="15"/>
                    <a:pt x="36" y="14"/>
                  </a:cubicBezTo>
                  <a:cubicBezTo>
                    <a:pt x="36" y="14"/>
                    <a:pt x="36" y="14"/>
                    <a:pt x="36" y="14"/>
                  </a:cubicBezTo>
                  <a:cubicBezTo>
                    <a:pt x="37" y="14"/>
                    <a:pt x="38" y="13"/>
                    <a:pt x="38" y="11"/>
                  </a:cubicBezTo>
                  <a:cubicBezTo>
                    <a:pt x="39" y="10"/>
                    <a:pt x="38" y="9"/>
                    <a:pt x="37" y="8"/>
                  </a:cubicBezTo>
                  <a:cubicBezTo>
                    <a:pt x="38" y="8"/>
                    <a:pt x="38" y="7"/>
                    <a:pt x="38" y="7"/>
                  </a:cubicBezTo>
                  <a:cubicBezTo>
                    <a:pt x="39" y="8"/>
                    <a:pt x="41" y="8"/>
                    <a:pt x="42" y="7"/>
                  </a:cubicBezTo>
                  <a:cubicBezTo>
                    <a:pt x="43" y="6"/>
                    <a:pt x="43" y="5"/>
                    <a:pt x="43" y="4"/>
                  </a:cubicBezTo>
                  <a:cubicBezTo>
                    <a:pt x="43" y="3"/>
                    <a:pt x="44" y="3"/>
                    <a:pt x="44" y="3"/>
                  </a:cubicBezTo>
                  <a:cubicBezTo>
                    <a:pt x="45" y="4"/>
                    <a:pt x="46" y="5"/>
                    <a:pt x="47" y="5"/>
                  </a:cubicBezTo>
                  <a:cubicBezTo>
                    <a:pt x="48" y="5"/>
                    <a:pt x="49" y="4"/>
                    <a:pt x="50" y="3"/>
                  </a:cubicBezTo>
                  <a:cubicBezTo>
                    <a:pt x="50" y="3"/>
                    <a:pt x="51" y="3"/>
                    <a:pt x="51" y="4"/>
                  </a:cubicBezTo>
                  <a:cubicBezTo>
                    <a:pt x="51" y="5"/>
                    <a:pt x="51" y="6"/>
                    <a:pt x="52" y="7"/>
                  </a:cubicBezTo>
                  <a:cubicBezTo>
                    <a:pt x="53" y="8"/>
                    <a:pt x="55" y="8"/>
                    <a:pt x="56" y="7"/>
                  </a:cubicBezTo>
                  <a:cubicBezTo>
                    <a:pt x="56" y="7"/>
                    <a:pt x="56" y="8"/>
                    <a:pt x="57" y="8"/>
                  </a:cubicBezTo>
                  <a:cubicBezTo>
                    <a:pt x="56" y="9"/>
                    <a:pt x="55" y="10"/>
                    <a:pt x="56" y="11"/>
                  </a:cubicBezTo>
                  <a:cubicBezTo>
                    <a:pt x="56" y="13"/>
                    <a:pt x="57" y="14"/>
                    <a:pt x="58" y="14"/>
                  </a:cubicBezTo>
                  <a:cubicBezTo>
                    <a:pt x="58" y="14"/>
                    <a:pt x="59" y="14"/>
                    <a:pt x="59" y="14"/>
                  </a:cubicBezTo>
                  <a:cubicBezTo>
                    <a:pt x="59" y="15"/>
                    <a:pt x="58" y="15"/>
                    <a:pt x="58" y="15"/>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305" name="Freeform 30">
              <a:extLst>
                <a:ext uri="{FF2B5EF4-FFF2-40B4-BE49-F238E27FC236}">
                  <a16:creationId xmlns:a16="http://schemas.microsoft.com/office/drawing/2014/main" id="{E90DD996-CFA8-41C3-A5F1-3E5BF8DA6DD5}"/>
                </a:ext>
              </a:extLst>
            </p:cNvPr>
            <p:cNvSpPr>
              <a:spLocks noEditPoints="1"/>
            </p:cNvSpPr>
            <p:nvPr/>
          </p:nvSpPr>
          <p:spPr bwMode="auto">
            <a:xfrm>
              <a:off x="4257861" y="2875584"/>
              <a:ext cx="353067" cy="335114"/>
            </a:xfrm>
            <a:custGeom>
              <a:avLst/>
              <a:gdLst>
                <a:gd name="T0" fmla="*/ 75 w 75"/>
                <a:gd name="T1" fmla="*/ 27 h 71"/>
                <a:gd name="T2" fmla="*/ 69 w 75"/>
                <a:gd name="T3" fmla="*/ 14 h 71"/>
                <a:gd name="T4" fmla="*/ 64 w 75"/>
                <a:gd name="T5" fmla="*/ 0 h 71"/>
                <a:gd name="T6" fmla="*/ 5 w 75"/>
                <a:gd name="T7" fmla="*/ 11 h 71"/>
                <a:gd name="T8" fmla="*/ 1 w 75"/>
                <a:gd name="T9" fmla="*/ 26 h 71"/>
                <a:gd name="T10" fmla="*/ 0 w 75"/>
                <a:gd name="T11" fmla="*/ 31 h 71"/>
                <a:gd name="T12" fmla="*/ 1 w 75"/>
                <a:gd name="T13" fmla="*/ 65 h 71"/>
                <a:gd name="T14" fmla="*/ 70 w 75"/>
                <a:gd name="T15" fmla="*/ 71 h 71"/>
                <a:gd name="T16" fmla="*/ 70 w 75"/>
                <a:gd name="T17" fmla="*/ 61 h 71"/>
                <a:gd name="T18" fmla="*/ 4 w 75"/>
                <a:gd name="T19" fmla="*/ 26 h 71"/>
                <a:gd name="T20" fmla="*/ 71 w 75"/>
                <a:gd name="T21" fmla="*/ 26 h 71"/>
                <a:gd name="T22" fmla="*/ 58 w 75"/>
                <a:gd name="T23" fmla="*/ 33 h 71"/>
                <a:gd name="T24" fmla="*/ 54 w 75"/>
                <a:gd name="T25" fmla="*/ 28 h 71"/>
                <a:gd name="T26" fmla="*/ 52 w 75"/>
                <a:gd name="T27" fmla="*/ 31 h 71"/>
                <a:gd name="T28" fmla="*/ 44 w 75"/>
                <a:gd name="T29" fmla="*/ 31 h 71"/>
                <a:gd name="T30" fmla="*/ 52 w 75"/>
                <a:gd name="T31" fmla="*/ 31 h 71"/>
                <a:gd name="T32" fmla="*/ 37 w 75"/>
                <a:gd name="T33" fmla="*/ 33 h 71"/>
                <a:gd name="T34" fmla="*/ 42 w 75"/>
                <a:gd name="T35" fmla="*/ 28 h 71"/>
                <a:gd name="T36" fmla="*/ 28 w 75"/>
                <a:gd name="T37" fmla="*/ 33 h 71"/>
                <a:gd name="T38" fmla="*/ 23 w 75"/>
                <a:gd name="T39" fmla="*/ 28 h 71"/>
                <a:gd name="T40" fmla="*/ 21 w 75"/>
                <a:gd name="T41" fmla="*/ 28 h 71"/>
                <a:gd name="T42" fmla="*/ 17 w 75"/>
                <a:gd name="T43" fmla="*/ 33 h 71"/>
                <a:gd name="T44" fmla="*/ 21 w 75"/>
                <a:gd name="T45" fmla="*/ 28 h 71"/>
                <a:gd name="T46" fmla="*/ 18 w 75"/>
                <a:gd name="T47" fmla="*/ 35 h 71"/>
                <a:gd name="T48" fmla="*/ 28 w 75"/>
                <a:gd name="T49" fmla="*/ 35 h 71"/>
                <a:gd name="T50" fmla="*/ 38 w 75"/>
                <a:gd name="T51" fmla="*/ 35 h 71"/>
                <a:gd name="T52" fmla="*/ 48 w 75"/>
                <a:gd name="T53" fmla="*/ 35 h 71"/>
                <a:gd name="T54" fmla="*/ 58 w 75"/>
                <a:gd name="T55" fmla="*/ 35 h 71"/>
                <a:gd name="T56" fmla="*/ 67 w 75"/>
                <a:gd name="T57" fmla="*/ 62 h 71"/>
                <a:gd name="T58" fmla="*/ 29 w 75"/>
                <a:gd name="T59" fmla="*/ 40 h 71"/>
                <a:gd name="T60" fmla="*/ 13 w 75"/>
                <a:gd name="T61" fmla="*/ 62 h 71"/>
                <a:gd name="T62" fmla="*/ 12 w 75"/>
                <a:gd name="T63" fmla="*/ 33 h 71"/>
                <a:gd name="T64" fmla="*/ 28 w 75"/>
                <a:gd name="T65" fmla="*/ 42 h 71"/>
                <a:gd name="T66" fmla="*/ 68 w 75"/>
                <a:gd name="T67" fmla="*/ 33 h 71"/>
                <a:gd name="T68" fmla="*/ 64 w 75"/>
                <a:gd name="T69" fmla="*/ 28 h 71"/>
                <a:gd name="T70" fmla="*/ 68 w 75"/>
                <a:gd name="T71" fmla="*/ 33 h 71"/>
                <a:gd name="T72" fmla="*/ 11 w 75"/>
                <a:gd name="T73" fmla="*/ 14 h 71"/>
                <a:gd name="T74" fmla="*/ 11 w 75"/>
                <a:gd name="T75" fmla="*/ 3 h 71"/>
                <a:gd name="T76" fmla="*/ 67 w 75"/>
                <a:gd name="T77" fmla="*/ 11 h 71"/>
                <a:gd name="T78" fmla="*/ 11 w 75"/>
                <a:gd name="T79" fmla="*/ 31 h 71"/>
                <a:gd name="T80" fmla="*/ 3 w 75"/>
                <a:gd name="T81" fmla="*/ 31 h 71"/>
                <a:gd name="T82" fmla="*/ 4 w 75"/>
                <a:gd name="T83" fmla="*/ 65 h 71"/>
                <a:gd name="T84" fmla="*/ 29 w 75"/>
                <a:gd name="T85" fmla="*/ 64 h 71"/>
                <a:gd name="T86" fmla="*/ 71 w 75"/>
                <a:gd name="T87" fmla="*/ 67 h 71"/>
                <a:gd name="T88" fmla="*/ 4 w 75"/>
                <a:gd name="T89" fmla="*/ 67 h 71"/>
                <a:gd name="T90" fmla="*/ 62 w 75"/>
                <a:gd name="T91" fmla="*/ 56 h 71"/>
                <a:gd name="T92" fmla="*/ 39 w 75"/>
                <a:gd name="T93" fmla="*/ 40 h 71"/>
                <a:gd name="T94" fmla="*/ 39 w 75"/>
                <a:gd name="T95" fmla="*/ 57 h 71"/>
                <a:gd name="T96" fmla="*/ 60 w 75"/>
                <a:gd name="T97" fmla="*/ 55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75" h="71">
                  <a:moveTo>
                    <a:pt x="75" y="31"/>
                  </a:moveTo>
                  <a:cubicBezTo>
                    <a:pt x="75" y="28"/>
                    <a:pt x="75" y="28"/>
                    <a:pt x="75" y="28"/>
                  </a:cubicBezTo>
                  <a:cubicBezTo>
                    <a:pt x="75" y="27"/>
                    <a:pt x="75" y="27"/>
                    <a:pt x="75" y="27"/>
                  </a:cubicBezTo>
                  <a:cubicBezTo>
                    <a:pt x="75" y="27"/>
                    <a:pt x="75" y="26"/>
                    <a:pt x="75" y="26"/>
                  </a:cubicBezTo>
                  <a:cubicBezTo>
                    <a:pt x="70" y="14"/>
                    <a:pt x="70" y="14"/>
                    <a:pt x="70" y="14"/>
                  </a:cubicBezTo>
                  <a:cubicBezTo>
                    <a:pt x="70" y="14"/>
                    <a:pt x="69" y="14"/>
                    <a:pt x="69" y="14"/>
                  </a:cubicBezTo>
                  <a:cubicBezTo>
                    <a:pt x="70" y="13"/>
                    <a:pt x="70" y="12"/>
                    <a:pt x="70" y="11"/>
                  </a:cubicBezTo>
                  <a:cubicBezTo>
                    <a:pt x="70" y="5"/>
                    <a:pt x="70" y="5"/>
                    <a:pt x="70" y="5"/>
                  </a:cubicBezTo>
                  <a:cubicBezTo>
                    <a:pt x="70" y="2"/>
                    <a:pt x="67" y="0"/>
                    <a:pt x="64" y="0"/>
                  </a:cubicBezTo>
                  <a:cubicBezTo>
                    <a:pt x="11" y="0"/>
                    <a:pt x="11" y="0"/>
                    <a:pt x="11" y="0"/>
                  </a:cubicBezTo>
                  <a:cubicBezTo>
                    <a:pt x="8" y="0"/>
                    <a:pt x="5" y="2"/>
                    <a:pt x="5" y="5"/>
                  </a:cubicBezTo>
                  <a:cubicBezTo>
                    <a:pt x="5" y="11"/>
                    <a:pt x="5" y="11"/>
                    <a:pt x="5" y="11"/>
                  </a:cubicBezTo>
                  <a:cubicBezTo>
                    <a:pt x="5" y="12"/>
                    <a:pt x="5" y="13"/>
                    <a:pt x="6" y="14"/>
                  </a:cubicBezTo>
                  <a:cubicBezTo>
                    <a:pt x="6" y="14"/>
                    <a:pt x="6" y="14"/>
                    <a:pt x="5" y="14"/>
                  </a:cubicBezTo>
                  <a:cubicBezTo>
                    <a:pt x="1" y="26"/>
                    <a:pt x="1" y="26"/>
                    <a:pt x="1" y="26"/>
                  </a:cubicBezTo>
                  <a:cubicBezTo>
                    <a:pt x="0" y="26"/>
                    <a:pt x="0" y="27"/>
                    <a:pt x="0" y="27"/>
                  </a:cubicBezTo>
                  <a:cubicBezTo>
                    <a:pt x="0" y="27"/>
                    <a:pt x="0" y="27"/>
                    <a:pt x="0" y="28"/>
                  </a:cubicBezTo>
                  <a:cubicBezTo>
                    <a:pt x="0" y="31"/>
                    <a:pt x="0" y="31"/>
                    <a:pt x="0" y="31"/>
                  </a:cubicBezTo>
                  <a:cubicBezTo>
                    <a:pt x="0" y="33"/>
                    <a:pt x="2" y="36"/>
                    <a:pt x="5" y="36"/>
                  </a:cubicBezTo>
                  <a:cubicBezTo>
                    <a:pt x="5" y="61"/>
                    <a:pt x="5" y="61"/>
                    <a:pt x="5" y="61"/>
                  </a:cubicBezTo>
                  <a:cubicBezTo>
                    <a:pt x="3" y="61"/>
                    <a:pt x="1" y="63"/>
                    <a:pt x="1" y="65"/>
                  </a:cubicBezTo>
                  <a:cubicBezTo>
                    <a:pt x="1" y="67"/>
                    <a:pt x="1" y="67"/>
                    <a:pt x="1" y="67"/>
                  </a:cubicBezTo>
                  <a:cubicBezTo>
                    <a:pt x="1" y="69"/>
                    <a:pt x="3" y="71"/>
                    <a:pt x="6" y="71"/>
                  </a:cubicBezTo>
                  <a:cubicBezTo>
                    <a:pt x="70" y="71"/>
                    <a:pt x="70" y="71"/>
                    <a:pt x="70" y="71"/>
                  </a:cubicBezTo>
                  <a:cubicBezTo>
                    <a:pt x="72" y="71"/>
                    <a:pt x="74" y="69"/>
                    <a:pt x="74" y="67"/>
                  </a:cubicBezTo>
                  <a:cubicBezTo>
                    <a:pt x="74" y="65"/>
                    <a:pt x="74" y="65"/>
                    <a:pt x="74" y="65"/>
                  </a:cubicBezTo>
                  <a:cubicBezTo>
                    <a:pt x="74" y="63"/>
                    <a:pt x="72" y="61"/>
                    <a:pt x="70" y="61"/>
                  </a:cubicBezTo>
                  <a:cubicBezTo>
                    <a:pt x="70" y="36"/>
                    <a:pt x="70" y="36"/>
                    <a:pt x="70" y="36"/>
                  </a:cubicBezTo>
                  <a:cubicBezTo>
                    <a:pt x="73" y="36"/>
                    <a:pt x="75" y="33"/>
                    <a:pt x="75" y="31"/>
                  </a:cubicBezTo>
                  <a:close/>
                  <a:moveTo>
                    <a:pt x="4" y="26"/>
                  </a:moveTo>
                  <a:cubicBezTo>
                    <a:pt x="8" y="16"/>
                    <a:pt x="8" y="16"/>
                    <a:pt x="8" y="16"/>
                  </a:cubicBezTo>
                  <a:cubicBezTo>
                    <a:pt x="67" y="16"/>
                    <a:pt x="67" y="16"/>
                    <a:pt x="67" y="16"/>
                  </a:cubicBezTo>
                  <a:cubicBezTo>
                    <a:pt x="71" y="26"/>
                    <a:pt x="71" y="26"/>
                    <a:pt x="71" y="26"/>
                  </a:cubicBezTo>
                  <a:lnTo>
                    <a:pt x="4" y="26"/>
                  </a:lnTo>
                  <a:close/>
                  <a:moveTo>
                    <a:pt x="62" y="31"/>
                  </a:moveTo>
                  <a:cubicBezTo>
                    <a:pt x="62" y="32"/>
                    <a:pt x="60" y="33"/>
                    <a:pt x="58" y="33"/>
                  </a:cubicBezTo>
                  <a:cubicBezTo>
                    <a:pt x="57" y="33"/>
                    <a:pt x="57" y="33"/>
                    <a:pt x="57" y="33"/>
                  </a:cubicBezTo>
                  <a:cubicBezTo>
                    <a:pt x="55" y="33"/>
                    <a:pt x="54" y="32"/>
                    <a:pt x="54" y="31"/>
                  </a:cubicBezTo>
                  <a:cubicBezTo>
                    <a:pt x="54" y="28"/>
                    <a:pt x="54" y="28"/>
                    <a:pt x="54" y="28"/>
                  </a:cubicBezTo>
                  <a:cubicBezTo>
                    <a:pt x="62" y="28"/>
                    <a:pt x="62" y="28"/>
                    <a:pt x="62" y="28"/>
                  </a:cubicBezTo>
                  <a:lnTo>
                    <a:pt x="62" y="31"/>
                  </a:lnTo>
                  <a:close/>
                  <a:moveTo>
                    <a:pt x="52" y="31"/>
                  </a:moveTo>
                  <a:cubicBezTo>
                    <a:pt x="52" y="32"/>
                    <a:pt x="50" y="33"/>
                    <a:pt x="48" y="33"/>
                  </a:cubicBezTo>
                  <a:cubicBezTo>
                    <a:pt x="47" y="33"/>
                    <a:pt x="47" y="33"/>
                    <a:pt x="47" y="33"/>
                  </a:cubicBezTo>
                  <a:cubicBezTo>
                    <a:pt x="45" y="33"/>
                    <a:pt x="44" y="32"/>
                    <a:pt x="44" y="31"/>
                  </a:cubicBezTo>
                  <a:cubicBezTo>
                    <a:pt x="44" y="28"/>
                    <a:pt x="44" y="28"/>
                    <a:pt x="44" y="28"/>
                  </a:cubicBezTo>
                  <a:cubicBezTo>
                    <a:pt x="52" y="28"/>
                    <a:pt x="52" y="28"/>
                    <a:pt x="52" y="28"/>
                  </a:cubicBezTo>
                  <a:lnTo>
                    <a:pt x="52" y="31"/>
                  </a:lnTo>
                  <a:close/>
                  <a:moveTo>
                    <a:pt x="42" y="31"/>
                  </a:moveTo>
                  <a:cubicBezTo>
                    <a:pt x="42" y="32"/>
                    <a:pt x="40" y="33"/>
                    <a:pt x="38" y="33"/>
                  </a:cubicBezTo>
                  <a:cubicBezTo>
                    <a:pt x="37" y="33"/>
                    <a:pt x="37" y="33"/>
                    <a:pt x="37" y="33"/>
                  </a:cubicBezTo>
                  <a:cubicBezTo>
                    <a:pt x="35" y="33"/>
                    <a:pt x="34" y="32"/>
                    <a:pt x="34" y="31"/>
                  </a:cubicBezTo>
                  <a:cubicBezTo>
                    <a:pt x="34" y="28"/>
                    <a:pt x="34" y="28"/>
                    <a:pt x="34" y="28"/>
                  </a:cubicBezTo>
                  <a:cubicBezTo>
                    <a:pt x="42" y="28"/>
                    <a:pt x="42" y="28"/>
                    <a:pt x="42" y="28"/>
                  </a:cubicBezTo>
                  <a:lnTo>
                    <a:pt x="42" y="31"/>
                  </a:lnTo>
                  <a:close/>
                  <a:moveTo>
                    <a:pt x="32" y="31"/>
                  </a:moveTo>
                  <a:cubicBezTo>
                    <a:pt x="32" y="32"/>
                    <a:pt x="30" y="33"/>
                    <a:pt x="28" y="33"/>
                  </a:cubicBezTo>
                  <a:cubicBezTo>
                    <a:pt x="27" y="33"/>
                    <a:pt x="27" y="33"/>
                    <a:pt x="27" y="33"/>
                  </a:cubicBezTo>
                  <a:cubicBezTo>
                    <a:pt x="25" y="33"/>
                    <a:pt x="23" y="32"/>
                    <a:pt x="23" y="31"/>
                  </a:cubicBezTo>
                  <a:cubicBezTo>
                    <a:pt x="23" y="28"/>
                    <a:pt x="23" y="28"/>
                    <a:pt x="23" y="28"/>
                  </a:cubicBezTo>
                  <a:cubicBezTo>
                    <a:pt x="32" y="28"/>
                    <a:pt x="32" y="28"/>
                    <a:pt x="32" y="28"/>
                  </a:cubicBezTo>
                  <a:lnTo>
                    <a:pt x="32" y="31"/>
                  </a:lnTo>
                  <a:close/>
                  <a:moveTo>
                    <a:pt x="21" y="28"/>
                  </a:moveTo>
                  <a:cubicBezTo>
                    <a:pt x="21" y="31"/>
                    <a:pt x="21" y="31"/>
                    <a:pt x="21" y="31"/>
                  </a:cubicBezTo>
                  <a:cubicBezTo>
                    <a:pt x="21" y="32"/>
                    <a:pt x="20" y="33"/>
                    <a:pt x="18" y="33"/>
                  </a:cubicBezTo>
                  <a:cubicBezTo>
                    <a:pt x="17" y="33"/>
                    <a:pt x="17" y="33"/>
                    <a:pt x="17" y="33"/>
                  </a:cubicBezTo>
                  <a:cubicBezTo>
                    <a:pt x="15" y="33"/>
                    <a:pt x="13" y="32"/>
                    <a:pt x="13" y="31"/>
                  </a:cubicBezTo>
                  <a:cubicBezTo>
                    <a:pt x="13" y="28"/>
                    <a:pt x="13" y="28"/>
                    <a:pt x="13" y="28"/>
                  </a:cubicBezTo>
                  <a:lnTo>
                    <a:pt x="21" y="28"/>
                  </a:lnTo>
                  <a:close/>
                  <a:moveTo>
                    <a:pt x="12" y="33"/>
                  </a:moveTo>
                  <a:cubicBezTo>
                    <a:pt x="13" y="35"/>
                    <a:pt x="15" y="35"/>
                    <a:pt x="17" y="35"/>
                  </a:cubicBezTo>
                  <a:cubicBezTo>
                    <a:pt x="18" y="35"/>
                    <a:pt x="18" y="35"/>
                    <a:pt x="18" y="35"/>
                  </a:cubicBezTo>
                  <a:cubicBezTo>
                    <a:pt x="20" y="35"/>
                    <a:pt x="21" y="35"/>
                    <a:pt x="22" y="33"/>
                  </a:cubicBezTo>
                  <a:cubicBezTo>
                    <a:pt x="23" y="35"/>
                    <a:pt x="25" y="35"/>
                    <a:pt x="27" y="35"/>
                  </a:cubicBezTo>
                  <a:cubicBezTo>
                    <a:pt x="28" y="35"/>
                    <a:pt x="28" y="35"/>
                    <a:pt x="28" y="35"/>
                  </a:cubicBezTo>
                  <a:cubicBezTo>
                    <a:pt x="30" y="35"/>
                    <a:pt x="32" y="35"/>
                    <a:pt x="33" y="33"/>
                  </a:cubicBezTo>
                  <a:cubicBezTo>
                    <a:pt x="34" y="35"/>
                    <a:pt x="35" y="35"/>
                    <a:pt x="37" y="35"/>
                  </a:cubicBezTo>
                  <a:cubicBezTo>
                    <a:pt x="38" y="35"/>
                    <a:pt x="38" y="35"/>
                    <a:pt x="38" y="35"/>
                  </a:cubicBezTo>
                  <a:cubicBezTo>
                    <a:pt x="40" y="35"/>
                    <a:pt x="42" y="35"/>
                    <a:pt x="43" y="33"/>
                  </a:cubicBezTo>
                  <a:cubicBezTo>
                    <a:pt x="44" y="35"/>
                    <a:pt x="45" y="35"/>
                    <a:pt x="47" y="35"/>
                  </a:cubicBezTo>
                  <a:cubicBezTo>
                    <a:pt x="48" y="35"/>
                    <a:pt x="48" y="35"/>
                    <a:pt x="48" y="35"/>
                  </a:cubicBezTo>
                  <a:cubicBezTo>
                    <a:pt x="50" y="35"/>
                    <a:pt x="52" y="35"/>
                    <a:pt x="53" y="33"/>
                  </a:cubicBezTo>
                  <a:cubicBezTo>
                    <a:pt x="54" y="35"/>
                    <a:pt x="55" y="35"/>
                    <a:pt x="57" y="35"/>
                  </a:cubicBezTo>
                  <a:cubicBezTo>
                    <a:pt x="58" y="35"/>
                    <a:pt x="58" y="35"/>
                    <a:pt x="58" y="35"/>
                  </a:cubicBezTo>
                  <a:cubicBezTo>
                    <a:pt x="60" y="35"/>
                    <a:pt x="62" y="35"/>
                    <a:pt x="63" y="33"/>
                  </a:cubicBezTo>
                  <a:cubicBezTo>
                    <a:pt x="64" y="35"/>
                    <a:pt x="65" y="35"/>
                    <a:pt x="67" y="35"/>
                  </a:cubicBezTo>
                  <a:cubicBezTo>
                    <a:pt x="67" y="62"/>
                    <a:pt x="67" y="62"/>
                    <a:pt x="67" y="62"/>
                  </a:cubicBezTo>
                  <a:cubicBezTo>
                    <a:pt x="30" y="62"/>
                    <a:pt x="30" y="62"/>
                    <a:pt x="30" y="62"/>
                  </a:cubicBezTo>
                  <a:cubicBezTo>
                    <a:pt x="30" y="41"/>
                    <a:pt x="30" y="41"/>
                    <a:pt x="30" y="41"/>
                  </a:cubicBezTo>
                  <a:cubicBezTo>
                    <a:pt x="30" y="40"/>
                    <a:pt x="30" y="40"/>
                    <a:pt x="29" y="40"/>
                  </a:cubicBezTo>
                  <a:cubicBezTo>
                    <a:pt x="14" y="40"/>
                    <a:pt x="14" y="40"/>
                    <a:pt x="14" y="40"/>
                  </a:cubicBezTo>
                  <a:cubicBezTo>
                    <a:pt x="13" y="40"/>
                    <a:pt x="13" y="40"/>
                    <a:pt x="13" y="41"/>
                  </a:cubicBezTo>
                  <a:cubicBezTo>
                    <a:pt x="13" y="62"/>
                    <a:pt x="13" y="62"/>
                    <a:pt x="13" y="62"/>
                  </a:cubicBezTo>
                  <a:cubicBezTo>
                    <a:pt x="8" y="62"/>
                    <a:pt x="8" y="62"/>
                    <a:pt x="8" y="62"/>
                  </a:cubicBezTo>
                  <a:cubicBezTo>
                    <a:pt x="8" y="35"/>
                    <a:pt x="8" y="35"/>
                    <a:pt x="8" y="35"/>
                  </a:cubicBezTo>
                  <a:cubicBezTo>
                    <a:pt x="10" y="35"/>
                    <a:pt x="11" y="35"/>
                    <a:pt x="12" y="33"/>
                  </a:cubicBezTo>
                  <a:close/>
                  <a:moveTo>
                    <a:pt x="15" y="62"/>
                  </a:moveTo>
                  <a:cubicBezTo>
                    <a:pt x="15" y="42"/>
                    <a:pt x="15" y="42"/>
                    <a:pt x="15" y="42"/>
                  </a:cubicBezTo>
                  <a:cubicBezTo>
                    <a:pt x="28" y="42"/>
                    <a:pt x="28" y="42"/>
                    <a:pt x="28" y="42"/>
                  </a:cubicBezTo>
                  <a:cubicBezTo>
                    <a:pt x="28" y="62"/>
                    <a:pt x="28" y="62"/>
                    <a:pt x="28" y="62"/>
                  </a:cubicBezTo>
                  <a:lnTo>
                    <a:pt x="15" y="62"/>
                  </a:lnTo>
                  <a:close/>
                  <a:moveTo>
                    <a:pt x="68" y="33"/>
                  </a:moveTo>
                  <a:cubicBezTo>
                    <a:pt x="67" y="33"/>
                    <a:pt x="67" y="33"/>
                    <a:pt x="67" y="33"/>
                  </a:cubicBezTo>
                  <a:cubicBezTo>
                    <a:pt x="65" y="33"/>
                    <a:pt x="64" y="32"/>
                    <a:pt x="64" y="31"/>
                  </a:cubicBezTo>
                  <a:cubicBezTo>
                    <a:pt x="64" y="28"/>
                    <a:pt x="64" y="28"/>
                    <a:pt x="64" y="28"/>
                  </a:cubicBezTo>
                  <a:cubicBezTo>
                    <a:pt x="72" y="28"/>
                    <a:pt x="72" y="28"/>
                    <a:pt x="72" y="28"/>
                  </a:cubicBezTo>
                  <a:cubicBezTo>
                    <a:pt x="72" y="31"/>
                    <a:pt x="72" y="31"/>
                    <a:pt x="72" y="31"/>
                  </a:cubicBezTo>
                  <a:cubicBezTo>
                    <a:pt x="72" y="32"/>
                    <a:pt x="70" y="33"/>
                    <a:pt x="68" y="33"/>
                  </a:cubicBezTo>
                  <a:close/>
                  <a:moveTo>
                    <a:pt x="67" y="11"/>
                  </a:moveTo>
                  <a:cubicBezTo>
                    <a:pt x="67" y="13"/>
                    <a:pt x="66" y="14"/>
                    <a:pt x="64" y="14"/>
                  </a:cubicBezTo>
                  <a:cubicBezTo>
                    <a:pt x="11" y="14"/>
                    <a:pt x="11" y="14"/>
                    <a:pt x="11" y="14"/>
                  </a:cubicBezTo>
                  <a:cubicBezTo>
                    <a:pt x="9" y="14"/>
                    <a:pt x="8" y="13"/>
                    <a:pt x="8" y="11"/>
                  </a:cubicBezTo>
                  <a:cubicBezTo>
                    <a:pt x="8" y="5"/>
                    <a:pt x="8" y="5"/>
                    <a:pt x="8" y="5"/>
                  </a:cubicBezTo>
                  <a:cubicBezTo>
                    <a:pt x="8" y="4"/>
                    <a:pt x="9" y="3"/>
                    <a:pt x="11" y="3"/>
                  </a:cubicBezTo>
                  <a:cubicBezTo>
                    <a:pt x="64" y="3"/>
                    <a:pt x="64" y="3"/>
                    <a:pt x="64" y="3"/>
                  </a:cubicBezTo>
                  <a:cubicBezTo>
                    <a:pt x="66" y="3"/>
                    <a:pt x="67" y="4"/>
                    <a:pt x="67" y="5"/>
                  </a:cubicBezTo>
                  <a:lnTo>
                    <a:pt x="67" y="11"/>
                  </a:lnTo>
                  <a:close/>
                  <a:moveTo>
                    <a:pt x="3" y="28"/>
                  </a:moveTo>
                  <a:cubicBezTo>
                    <a:pt x="11" y="28"/>
                    <a:pt x="11" y="28"/>
                    <a:pt x="11" y="28"/>
                  </a:cubicBezTo>
                  <a:cubicBezTo>
                    <a:pt x="11" y="31"/>
                    <a:pt x="11" y="31"/>
                    <a:pt x="11" y="31"/>
                  </a:cubicBezTo>
                  <a:cubicBezTo>
                    <a:pt x="11" y="32"/>
                    <a:pt x="10" y="33"/>
                    <a:pt x="8" y="33"/>
                  </a:cubicBezTo>
                  <a:cubicBezTo>
                    <a:pt x="7" y="33"/>
                    <a:pt x="7" y="33"/>
                    <a:pt x="7" y="33"/>
                  </a:cubicBezTo>
                  <a:cubicBezTo>
                    <a:pt x="5" y="33"/>
                    <a:pt x="3" y="32"/>
                    <a:pt x="3" y="31"/>
                  </a:cubicBezTo>
                  <a:lnTo>
                    <a:pt x="3" y="28"/>
                  </a:lnTo>
                  <a:close/>
                  <a:moveTo>
                    <a:pt x="4" y="67"/>
                  </a:moveTo>
                  <a:cubicBezTo>
                    <a:pt x="4" y="65"/>
                    <a:pt x="4" y="65"/>
                    <a:pt x="4" y="65"/>
                  </a:cubicBezTo>
                  <a:cubicBezTo>
                    <a:pt x="4" y="65"/>
                    <a:pt x="5" y="64"/>
                    <a:pt x="6" y="64"/>
                  </a:cubicBezTo>
                  <a:cubicBezTo>
                    <a:pt x="14" y="64"/>
                    <a:pt x="14" y="64"/>
                    <a:pt x="14" y="64"/>
                  </a:cubicBezTo>
                  <a:cubicBezTo>
                    <a:pt x="29" y="64"/>
                    <a:pt x="29" y="64"/>
                    <a:pt x="29" y="64"/>
                  </a:cubicBezTo>
                  <a:cubicBezTo>
                    <a:pt x="70" y="64"/>
                    <a:pt x="70" y="64"/>
                    <a:pt x="70" y="64"/>
                  </a:cubicBezTo>
                  <a:cubicBezTo>
                    <a:pt x="70" y="64"/>
                    <a:pt x="71" y="65"/>
                    <a:pt x="71" y="65"/>
                  </a:cubicBezTo>
                  <a:cubicBezTo>
                    <a:pt x="71" y="67"/>
                    <a:pt x="71" y="67"/>
                    <a:pt x="71" y="67"/>
                  </a:cubicBezTo>
                  <a:cubicBezTo>
                    <a:pt x="71" y="68"/>
                    <a:pt x="70" y="68"/>
                    <a:pt x="70" y="68"/>
                  </a:cubicBezTo>
                  <a:cubicBezTo>
                    <a:pt x="6" y="68"/>
                    <a:pt x="6" y="68"/>
                    <a:pt x="6" y="68"/>
                  </a:cubicBezTo>
                  <a:cubicBezTo>
                    <a:pt x="5" y="68"/>
                    <a:pt x="4" y="68"/>
                    <a:pt x="4" y="67"/>
                  </a:cubicBezTo>
                  <a:close/>
                  <a:moveTo>
                    <a:pt x="39" y="57"/>
                  </a:moveTo>
                  <a:cubicBezTo>
                    <a:pt x="61" y="57"/>
                    <a:pt x="61" y="57"/>
                    <a:pt x="61" y="57"/>
                  </a:cubicBezTo>
                  <a:cubicBezTo>
                    <a:pt x="62" y="57"/>
                    <a:pt x="62" y="56"/>
                    <a:pt x="62" y="56"/>
                  </a:cubicBezTo>
                  <a:cubicBezTo>
                    <a:pt x="62" y="41"/>
                    <a:pt x="62" y="41"/>
                    <a:pt x="62" y="41"/>
                  </a:cubicBezTo>
                  <a:cubicBezTo>
                    <a:pt x="62" y="40"/>
                    <a:pt x="62" y="40"/>
                    <a:pt x="61" y="40"/>
                  </a:cubicBezTo>
                  <a:cubicBezTo>
                    <a:pt x="39" y="40"/>
                    <a:pt x="39" y="40"/>
                    <a:pt x="39" y="40"/>
                  </a:cubicBezTo>
                  <a:cubicBezTo>
                    <a:pt x="38" y="40"/>
                    <a:pt x="38" y="40"/>
                    <a:pt x="38" y="41"/>
                  </a:cubicBezTo>
                  <a:cubicBezTo>
                    <a:pt x="38" y="56"/>
                    <a:pt x="38" y="56"/>
                    <a:pt x="38" y="56"/>
                  </a:cubicBezTo>
                  <a:cubicBezTo>
                    <a:pt x="38" y="56"/>
                    <a:pt x="38" y="57"/>
                    <a:pt x="39" y="57"/>
                  </a:cubicBezTo>
                  <a:close/>
                  <a:moveTo>
                    <a:pt x="40" y="42"/>
                  </a:moveTo>
                  <a:cubicBezTo>
                    <a:pt x="60" y="42"/>
                    <a:pt x="60" y="42"/>
                    <a:pt x="60" y="42"/>
                  </a:cubicBezTo>
                  <a:cubicBezTo>
                    <a:pt x="60" y="55"/>
                    <a:pt x="60" y="55"/>
                    <a:pt x="60" y="55"/>
                  </a:cubicBezTo>
                  <a:cubicBezTo>
                    <a:pt x="40" y="55"/>
                    <a:pt x="40" y="55"/>
                    <a:pt x="40" y="55"/>
                  </a:cubicBezTo>
                  <a:lnTo>
                    <a:pt x="40" y="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306" name="Freeform 30">
              <a:extLst>
                <a:ext uri="{FF2B5EF4-FFF2-40B4-BE49-F238E27FC236}">
                  <a16:creationId xmlns:a16="http://schemas.microsoft.com/office/drawing/2014/main" id="{49DFD26F-8770-4D72-BF95-EAEF90E42F05}"/>
                </a:ext>
              </a:extLst>
            </p:cNvPr>
            <p:cNvSpPr>
              <a:spLocks noEditPoints="1"/>
            </p:cNvSpPr>
            <p:nvPr/>
          </p:nvSpPr>
          <p:spPr bwMode="auto">
            <a:xfrm>
              <a:off x="4829880" y="6096357"/>
              <a:ext cx="353067" cy="335114"/>
            </a:xfrm>
            <a:custGeom>
              <a:avLst/>
              <a:gdLst>
                <a:gd name="T0" fmla="*/ 75 w 75"/>
                <a:gd name="T1" fmla="*/ 27 h 71"/>
                <a:gd name="T2" fmla="*/ 69 w 75"/>
                <a:gd name="T3" fmla="*/ 14 h 71"/>
                <a:gd name="T4" fmla="*/ 64 w 75"/>
                <a:gd name="T5" fmla="*/ 0 h 71"/>
                <a:gd name="T6" fmla="*/ 5 w 75"/>
                <a:gd name="T7" fmla="*/ 11 h 71"/>
                <a:gd name="T8" fmla="*/ 1 w 75"/>
                <a:gd name="T9" fmla="*/ 26 h 71"/>
                <a:gd name="T10" fmla="*/ 0 w 75"/>
                <a:gd name="T11" fmla="*/ 31 h 71"/>
                <a:gd name="T12" fmla="*/ 1 w 75"/>
                <a:gd name="T13" fmla="*/ 65 h 71"/>
                <a:gd name="T14" fmla="*/ 70 w 75"/>
                <a:gd name="T15" fmla="*/ 71 h 71"/>
                <a:gd name="T16" fmla="*/ 70 w 75"/>
                <a:gd name="T17" fmla="*/ 61 h 71"/>
                <a:gd name="T18" fmla="*/ 4 w 75"/>
                <a:gd name="T19" fmla="*/ 26 h 71"/>
                <a:gd name="T20" fmla="*/ 71 w 75"/>
                <a:gd name="T21" fmla="*/ 26 h 71"/>
                <a:gd name="T22" fmla="*/ 58 w 75"/>
                <a:gd name="T23" fmla="*/ 33 h 71"/>
                <a:gd name="T24" fmla="*/ 54 w 75"/>
                <a:gd name="T25" fmla="*/ 28 h 71"/>
                <a:gd name="T26" fmla="*/ 52 w 75"/>
                <a:gd name="T27" fmla="*/ 31 h 71"/>
                <a:gd name="T28" fmla="*/ 44 w 75"/>
                <a:gd name="T29" fmla="*/ 31 h 71"/>
                <a:gd name="T30" fmla="*/ 52 w 75"/>
                <a:gd name="T31" fmla="*/ 31 h 71"/>
                <a:gd name="T32" fmla="*/ 37 w 75"/>
                <a:gd name="T33" fmla="*/ 33 h 71"/>
                <a:gd name="T34" fmla="*/ 42 w 75"/>
                <a:gd name="T35" fmla="*/ 28 h 71"/>
                <a:gd name="T36" fmla="*/ 28 w 75"/>
                <a:gd name="T37" fmla="*/ 33 h 71"/>
                <a:gd name="T38" fmla="*/ 23 w 75"/>
                <a:gd name="T39" fmla="*/ 28 h 71"/>
                <a:gd name="T40" fmla="*/ 21 w 75"/>
                <a:gd name="T41" fmla="*/ 28 h 71"/>
                <a:gd name="T42" fmla="*/ 17 w 75"/>
                <a:gd name="T43" fmla="*/ 33 h 71"/>
                <a:gd name="T44" fmla="*/ 21 w 75"/>
                <a:gd name="T45" fmla="*/ 28 h 71"/>
                <a:gd name="T46" fmla="*/ 18 w 75"/>
                <a:gd name="T47" fmla="*/ 35 h 71"/>
                <a:gd name="T48" fmla="*/ 28 w 75"/>
                <a:gd name="T49" fmla="*/ 35 h 71"/>
                <a:gd name="T50" fmla="*/ 38 w 75"/>
                <a:gd name="T51" fmla="*/ 35 h 71"/>
                <a:gd name="T52" fmla="*/ 48 w 75"/>
                <a:gd name="T53" fmla="*/ 35 h 71"/>
                <a:gd name="T54" fmla="*/ 58 w 75"/>
                <a:gd name="T55" fmla="*/ 35 h 71"/>
                <a:gd name="T56" fmla="*/ 67 w 75"/>
                <a:gd name="T57" fmla="*/ 62 h 71"/>
                <a:gd name="T58" fmla="*/ 29 w 75"/>
                <a:gd name="T59" fmla="*/ 40 h 71"/>
                <a:gd name="T60" fmla="*/ 13 w 75"/>
                <a:gd name="T61" fmla="*/ 62 h 71"/>
                <a:gd name="T62" fmla="*/ 12 w 75"/>
                <a:gd name="T63" fmla="*/ 33 h 71"/>
                <a:gd name="T64" fmla="*/ 28 w 75"/>
                <a:gd name="T65" fmla="*/ 42 h 71"/>
                <a:gd name="T66" fmla="*/ 68 w 75"/>
                <a:gd name="T67" fmla="*/ 33 h 71"/>
                <a:gd name="T68" fmla="*/ 64 w 75"/>
                <a:gd name="T69" fmla="*/ 28 h 71"/>
                <a:gd name="T70" fmla="*/ 68 w 75"/>
                <a:gd name="T71" fmla="*/ 33 h 71"/>
                <a:gd name="T72" fmla="*/ 11 w 75"/>
                <a:gd name="T73" fmla="*/ 14 h 71"/>
                <a:gd name="T74" fmla="*/ 11 w 75"/>
                <a:gd name="T75" fmla="*/ 3 h 71"/>
                <a:gd name="T76" fmla="*/ 67 w 75"/>
                <a:gd name="T77" fmla="*/ 11 h 71"/>
                <a:gd name="T78" fmla="*/ 11 w 75"/>
                <a:gd name="T79" fmla="*/ 31 h 71"/>
                <a:gd name="T80" fmla="*/ 3 w 75"/>
                <a:gd name="T81" fmla="*/ 31 h 71"/>
                <a:gd name="T82" fmla="*/ 4 w 75"/>
                <a:gd name="T83" fmla="*/ 65 h 71"/>
                <a:gd name="T84" fmla="*/ 29 w 75"/>
                <a:gd name="T85" fmla="*/ 64 h 71"/>
                <a:gd name="T86" fmla="*/ 71 w 75"/>
                <a:gd name="T87" fmla="*/ 67 h 71"/>
                <a:gd name="T88" fmla="*/ 4 w 75"/>
                <a:gd name="T89" fmla="*/ 67 h 71"/>
                <a:gd name="T90" fmla="*/ 62 w 75"/>
                <a:gd name="T91" fmla="*/ 56 h 71"/>
                <a:gd name="T92" fmla="*/ 39 w 75"/>
                <a:gd name="T93" fmla="*/ 40 h 71"/>
                <a:gd name="T94" fmla="*/ 39 w 75"/>
                <a:gd name="T95" fmla="*/ 57 h 71"/>
                <a:gd name="T96" fmla="*/ 60 w 75"/>
                <a:gd name="T97" fmla="*/ 55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75" h="71">
                  <a:moveTo>
                    <a:pt x="75" y="31"/>
                  </a:moveTo>
                  <a:cubicBezTo>
                    <a:pt x="75" y="28"/>
                    <a:pt x="75" y="28"/>
                    <a:pt x="75" y="28"/>
                  </a:cubicBezTo>
                  <a:cubicBezTo>
                    <a:pt x="75" y="27"/>
                    <a:pt x="75" y="27"/>
                    <a:pt x="75" y="27"/>
                  </a:cubicBezTo>
                  <a:cubicBezTo>
                    <a:pt x="75" y="27"/>
                    <a:pt x="75" y="26"/>
                    <a:pt x="75" y="26"/>
                  </a:cubicBezTo>
                  <a:cubicBezTo>
                    <a:pt x="70" y="14"/>
                    <a:pt x="70" y="14"/>
                    <a:pt x="70" y="14"/>
                  </a:cubicBezTo>
                  <a:cubicBezTo>
                    <a:pt x="70" y="14"/>
                    <a:pt x="69" y="14"/>
                    <a:pt x="69" y="14"/>
                  </a:cubicBezTo>
                  <a:cubicBezTo>
                    <a:pt x="70" y="13"/>
                    <a:pt x="70" y="12"/>
                    <a:pt x="70" y="11"/>
                  </a:cubicBezTo>
                  <a:cubicBezTo>
                    <a:pt x="70" y="5"/>
                    <a:pt x="70" y="5"/>
                    <a:pt x="70" y="5"/>
                  </a:cubicBezTo>
                  <a:cubicBezTo>
                    <a:pt x="70" y="2"/>
                    <a:pt x="67" y="0"/>
                    <a:pt x="64" y="0"/>
                  </a:cubicBezTo>
                  <a:cubicBezTo>
                    <a:pt x="11" y="0"/>
                    <a:pt x="11" y="0"/>
                    <a:pt x="11" y="0"/>
                  </a:cubicBezTo>
                  <a:cubicBezTo>
                    <a:pt x="8" y="0"/>
                    <a:pt x="5" y="2"/>
                    <a:pt x="5" y="5"/>
                  </a:cubicBezTo>
                  <a:cubicBezTo>
                    <a:pt x="5" y="11"/>
                    <a:pt x="5" y="11"/>
                    <a:pt x="5" y="11"/>
                  </a:cubicBezTo>
                  <a:cubicBezTo>
                    <a:pt x="5" y="12"/>
                    <a:pt x="5" y="13"/>
                    <a:pt x="6" y="14"/>
                  </a:cubicBezTo>
                  <a:cubicBezTo>
                    <a:pt x="6" y="14"/>
                    <a:pt x="6" y="14"/>
                    <a:pt x="5" y="14"/>
                  </a:cubicBezTo>
                  <a:cubicBezTo>
                    <a:pt x="1" y="26"/>
                    <a:pt x="1" y="26"/>
                    <a:pt x="1" y="26"/>
                  </a:cubicBezTo>
                  <a:cubicBezTo>
                    <a:pt x="0" y="26"/>
                    <a:pt x="0" y="27"/>
                    <a:pt x="0" y="27"/>
                  </a:cubicBezTo>
                  <a:cubicBezTo>
                    <a:pt x="0" y="27"/>
                    <a:pt x="0" y="27"/>
                    <a:pt x="0" y="28"/>
                  </a:cubicBezTo>
                  <a:cubicBezTo>
                    <a:pt x="0" y="31"/>
                    <a:pt x="0" y="31"/>
                    <a:pt x="0" y="31"/>
                  </a:cubicBezTo>
                  <a:cubicBezTo>
                    <a:pt x="0" y="33"/>
                    <a:pt x="2" y="36"/>
                    <a:pt x="5" y="36"/>
                  </a:cubicBezTo>
                  <a:cubicBezTo>
                    <a:pt x="5" y="61"/>
                    <a:pt x="5" y="61"/>
                    <a:pt x="5" y="61"/>
                  </a:cubicBezTo>
                  <a:cubicBezTo>
                    <a:pt x="3" y="61"/>
                    <a:pt x="1" y="63"/>
                    <a:pt x="1" y="65"/>
                  </a:cubicBezTo>
                  <a:cubicBezTo>
                    <a:pt x="1" y="67"/>
                    <a:pt x="1" y="67"/>
                    <a:pt x="1" y="67"/>
                  </a:cubicBezTo>
                  <a:cubicBezTo>
                    <a:pt x="1" y="69"/>
                    <a:pt x="3" y="71"/>
                    <a:pt x="6" y="71"/>
                  </a:cubicBezTo>
                  <a:cubicBezTo>
                    <a:pt x="70" y="71"/>
                    <a:pt x="70" y="71"/>
                    <a:pt x="70" y="71"/>
                  </a:cubicBezTo>
                  <a:cubicBezTo>
                    <a:pt x="72" y="71"/>
                    <a:pt x="74" y="69"/>
                    <a:pt x="74" y="67"/>
                  </a:cubicBezTo>
                  <a:cubicBezTo>
                    <a:pt x="74" y="65"/>
                    <a:pt x="74" y="65"/>
                    <a:pt x="74" y="65"/>
                  </a:cubicBezTo>
                  <a:cubicBezTo>
                    <a:pt x="74" y="63"/>
                    <a:pt x="72" y="61"/>
                    <a:pt x="70" y="61"/>
                  </a:cubicBezTo>
                  <a:cubicBezTo>
                    <a:pt x="70" y="36"/>
                    <a:pt x="70" y="36"/>
                    <a:pt x="70" y="36"/>
                  </a:cubicBezTo>
                  <a:cubicBezTo>
                    <a:pt x="73" y="36"/>
                    <a:pt x="75" y="33"/>
                    <a:pt x="75" y="31"/>
                  </a:cubicBezTo>
                  <a:close/>
                  <a:moveTo>
                    <a:pt x="4" y="26"/>
                  </a:moveTo>
                  <a:cubicBezTo>
                    <a:pt x="8" y="16"/>
                    <a:pt x="8" y="16"/>
                    <a:pt x="8" y="16"/>
                  </a:cubicBezTo>
                  <a:cubicBezTo>
                    <a:pt x="67" y="16"/>
                    <a:pt x="67" y="16"/>
                    <a:pt x="67" y="16"/>
                  </a:cubicBezTo>
                  <a:cubicBezTo>
                    <a:pt x="71" y="26"/>
                    <a:pt x="71" y="26"/>
                    <a:pt x="71" y="26"/>
                  </a:cubicBezTo>
                  <a:lnTo>
                    <a:pt x="4" y="26"/>
                  </a:lnTo>
                  <a:close/>
                  <a:moveTo>
                    <a:pt x="62" y="31"/>
                  </a:moveTo>
                  <a:cubicBezTo>
                    <a:pt x="62" y="32"/>
                    <a:pt x="60" y="33"/>
                    <a:pt x="58" y="33"/>
                  </a:cubicBezTo>
                  <a:cubicBezTo>
                    <a:pt x="57" y="33"/>
                    <a:pt x="57" y="33"/>
                    <a:pt x="57" y="33"/>
                  </a:cubicBezTo>
                  <a:cubicBezTo>
                    <a:pt x="55" y="33"/>
                    <a:pt x="54" y="32"/>
                    <a:pt x="54" y="31"/>
                  </a:cubicBezTo>
                  <a:cubicBezTo>
                    <a:pt x="54" y="28"/>
                    <a:pt x="54" y="28"/>
                    <a:pt x="54" y="28"/>
                  </a:cubicBezTo>
                  <a:cubicBezTo>
                    <a:pt x="62" y="28"/>
                    <a:pt x="62" y="28"/>
                    <a:pt x="62" y="28"/>
                  </a:cubicBezTo>
                  <a:lnTo>
                    <a:pt x="62" y="31"/>
                  </a:lnTo>
                  <a:close/>
                  <a:moveTo>
                    <a:pt x="52" y="31"/>
                  </a:moveTo>
                  <a:cubicBezTo>
                    <a:pt x="52" y="32"/>
                    <a:pt x="50" y="33"/>
                    <a:pt x="48" y="33"/>
                  </a:cubicBezTo>
                  <a:cubicBezTo>
                    <a:pt x="47" y="33"/>
                    <a:pt x="47" y="33"/>
                    <a:pt x="47" y="33"/>
                  </a:cubicBezTo>
                  <a:cubicBezTo>
                    <a:pt x="45" y="33"/>
                    <a:pt x="44" y="32"/>
                    <a:pt x="44" y="31"/>
                  </a:cubicBezTo>
                  <a:cubicBezTo>
                    <a:pt x="44" y="28"/>
                    <a:pt x="44" y="28"/>
                    <a:pt x="44" y="28"/>
                  </a:cubicBezTo>
                  <a:cubicBezTo>
                    <a:pt x="52" y="28"/>
                    <a:pt x="52" y="28"/>
                    <a:pt x="52" y="28"/>
                  </a:cubicBezTo>
                  <a:lnTo>
                    <a:pt x="52" y="31"/>
                  </a:lnTo>
                  <a:close/>
                  <a:moveTo>
                    <a:pt x="42" y="31"/>
                  </a:moveTo>
                  <a:cubicBezTo>
                    <a:pt x="42" y="32"/>
                    <a:pt x="40" y="33"/>
                    <a:pt x="38" y="33"/>
                  </a:cubicBezTo>
                  <a:cubicBezTo>
                    <a:pt x="37" y="33"/>
                    <a:pt x="37" y="33"/>
                    <a:pt x="37" y="33"/>
                  </a:cubicBezTo>
                  <a:cubicBezTo>
                    <a:pt x="35" y="33"/>
                    <a:pt x="34" y="32"/>
                    <a:pt x="34" y="31"/>
                  </a:cubicBezTo>
                  <a:cubicBezTo>
                    <a:pt x="34" y="28"/>
                    <a:pt x="34" y="28"/>
                    <a:pt x="34" y="28"/>
                  </a:cubicBezTo>
                  <a:cubicBezTo>
                    <a:pt x="42" y="28"/>
                    <a:pt x="42" y="28"/>
                    <a:pt x="42" y="28"/>
                  </a:cubicBezTo>
                  <a:lnTo>
                    <a:pt x="42" y="31"/>
                  </a:lnTo>
                  <a:close/>
                  <a:moveTo>
                    <a:pt x="32" y="31"/>
                  </a:moveTo>
                  <a:cubicBezTo>
                    <a:pt x="32" y="32"/>
                    <a:pt x="30" y="33"/>
                    <a:pt x="28" y="33"/>
                  </a:cubicBezTo>
                  <a:cubicBezTo>
                    <a:pt x="27" y="33"/>
                    <a:pt x="27" y="33"/>
                    <a:pt x="27" y="33"/>
                  </a:cubicBezTo>
                  <a:cubicBezTo>
                    <a:pt x="25" y="33"/>
                    <a:pt x="23" y="32"/>
                    <a:pt x="23" y="31"/>
                  </a:cubicBezTo>
                  <a:cubicBezTo>
                    <a:pt x="23" y="28"/>
                    <a:pt x="23" y="28"/>
                    <a:pt x="23" y="28"/>
                  </a:cubicBezTo>
                  <a:cubicBezTo>
                    <a:pt x="32" y="28"/>
                    <a:pt x="32" y="28"/>
                    <a:pt x="32" y="28"/>
                  </a:cubicBezTo>
                  <a:lnTo>
                    <a:pt x="32" y="31"/>
                  </a:lnTo>
                  <a:close/>
                  <a:moveTo>
                    <a:pt x="21" y="28"/>
                  </a:moveTo>
                  <a:cubicBezTo>
                    <a:pt x="21" y="31"/>
                    <a:pt x="21" y="31"/>
                    <a:pt x="21" y="31"/>
                  </a:cubicBezTo>
                  <a:cubicBezTo>
                    <a:pt x="21" y="32"/>
                    <a:pt x="20" y="33"/>
                    <a:pt x="18" y="33"/>
                  </a:cubicBezTo>
                  <a:cubicBezTo>
                    <a:pt x="17" y="33"/>
                    <a:pt x="17" y="33"/>
                    <a:pt x="17" y="33"/>
                  </a:cubicBezTo>
                  <a:cubicBezTo>
                    <a:pt x="15" y="33"/>
                    <a:pt x="13" y="32"/>
                    <a:pt x="13" y="31"/>
                  </a:cubicBezTo>
                  <a:cubicBezTo>
                    <a:pt x="13" y="28"/>
                    <a:pt x="13" y="28"/>
                    <a:pt x="13" y="28"/>
                  </a:cubicBezTo>
                  <a:lnTo>
                    <a:pt x="21" y="28"/>
                  </a:lnTo>
                  <a:close/>
                  <a:moveTo>
                    <a:pt x="12" y="33"/>
                  </a:moveTo>
                  <a:cubicBezTo>
                    <a:pt x="13" y="35"/>
                    <a:pt x="15" y="35"/>
                    <a:pt x="17" y="35"/>
                  </a:cubicBezTo>
                  <a:cubicBezTo>
                    <a:pt x="18" y="35"/>
                    <a:pt x="18" y="35"/>
                    <a:pt x="18" y="35"/>
                  </a:cubicBezTo>
                  <a:cubicBezTo>
                    <a:pt x="20" y="35"/>
                    <a:pt x="21" y="35"/>
                    <a:pt x="22" y="33"/>
                  </a:cubicBezTo>
                  <a:cubicBezTo>
                    <a:pt x="23" y="35"/>
                    <a:pt x="25" y="35"/>
                    <a:pt x="27" y="35"/>
                  </a:cubicBezTo>
                  <a:cubicBezTo>
                    <a:pt x="28" y="35"/>
                    <a:pt x="28" y="35"/>
                    <a:pt x="28" y="35"/>
                  </a:cubicBezTo>
                  <a:cubicBezTo>
                    <a:pt x="30" y="35"/>
                    <a:pt x="32" y="35"/>
                    <a:pt x="33" y="33"/>
                  </a:cubicBezTo>
                  <a:cubicBezTo>
                    <a:pt x="34" y="35"/>
                    <a:pt x="35" y="35"/>
                    <a:pt x="37" y="35"/>
                  </a:cubicBezTo>
                  <a:cubicBezTo>
                    <a:pt x="38" y="35"/>
                    <a:pt x="38" y="35"/>
                    <a:pt x="38" y="35"/>
                  </a:cubicBezTo>
                  <a:cubicBezTo>
                    <a:pt x="40" y="35"/>
                    <a:pt x="42" y="35"/>
                    <a:pt x="43" y="33"/>
                  </a:cubicBezTo>
                  <a:cubicBezTo>
                    <a:pt x="44" y="35"/>
                    <a:pt x="45" y="35"/>
                    <a:pt x="47" y="35"/>
                  </a:cubicBezTo>
                  <a:cubicBezTo>
                    <a:pt x="48" y="35"/>
                    <a:pt x="48" y="35"/>
                    <a:pt x="48" y="35"/>
                  </a:cubicBezTo>
                  <a:cubicBezTo>
                    <a:pt x="50" y="35"/>
                    <a:pt x="52" y="35"/>
                    <a:pt x="53" y="33"/>
                  </a:cubicBezTo>
                  <a:cubicBezTo>
                    <a:pt x="54" y="35"/>
                    <a:pt x="55" y="35"/>
                    <a:pt x="57" y="35"/>
                  </a:cubicBezTo>
                  <a:cubicBezTo>
                    <a:pt x="58" y="35"/>
                    <a:pt x="58" y="35"/>
                    <a:pt x="58" y="35"/>
                  </a:cubicBezTo>
                  <a:cubicBezTo>
                    <a:pt x="60" y="35"/>
                    <a:pt x="62" y="35"/>
                    <a:pt x="63" y="33"/>
                  </a:cubicBezTo>
                  <a:cubicBezTo>
                    <a:pt x="64" y="35"/>
                    <a:pt x="65" y="35"/>
                    <a:pt x="67" y="35"/>
                  </a:cubicBezTo>
                  <a:cubicBezTo>
                    <a:pt x="67" y="62"/>
                    <a:pt x="67" y="62"/>
                    <a:pt x="67" y="62"/>
                  </a:cubicBezTo>
                  <a:cubicBezTo>
                    <a:pt x="30" y="62"/>
                    <a:pt x="30" y="62"/>
                    <a:pt x="30" y="62"/>
                  </a:cubicBezTo>
                  <a:cubicBezTo>
                    <a:pt x="30" y="41"/>
                    <a:pt x="30" y="41"/>
                    <a:pt x="30" y="41"/>
                  </a:cubicBezTo>
                  <a:cubicBezTo>
                    <a:pt x="30" y="40"/>
                    <a:pt x="30" y="40"/>
                    <a:pt x="29" y="40"/>
                  </a:cubicBezTo>
                  <a:cubicBezTo>
                    <a:pt x="14" y="40"/>
                    <a:pt x="14" y="40"/>
                    <a:pt x="14" y="40"/>
                  </a:cubicBezTo>
                  <a:cubicBezTo>
                    <a:pt x="13" y="40"/>
                    <a:pt x="13" y="40"/>
                    <a:pt x="13" y="41"/>
                  </a:cubicBezTo>
                  <a:cubicBezTo>
                    <a:pt x="13" y="62"/>
                    <a:pt x="13" y="62"/>
                    <a:pt x="13" y="62"/>
                  </a:cubicBezTo>
                  <a:cubicBezTo>
                    <a:pt x="8" y="62"/>
                    <a:pt x="8" y="62"/>
                    <a:pt x="8" y="62"/>
                  </a:cubicBezTo>
                  <a:cubicBezTo>
                    <a:pt x="8" y="35"/>
                    <a:pt x="8" y="35"/>
                    <a:pt x="8" y="35"/>
                  </a:cubicBezTo>
                  <a:cubicBezTo>
                    <a:pt x="10" y="35"/>
                    <a:pt x="11" y="35"/>
                    <a:pt x="12" y="33"/>
                  </a:cubicBezTo>
                  <a:close/>
                  <a:moveTo>
                    <a:pt x="15" y="62"/>
                  </a:moveTo>
                  <a:cubicBezTo>
                    <a:pt x="15" y="42"/>
                    <a:pt x="15" y="42"/>
                    <a:pt x="15" y="42"/>
                  </a:cubicBezTo>
                  <a:cubicBezTo>
                    <a:pt x="28" y="42"/>
                    <a:pt x="28" y="42"/>
                    <a:pt x="28" y="42"/>
                  </a:cubicBezTo>
                  <a:cubicBezTo>
                    <a:pt x="28" y="62"/>
                    <a:pt x="28" y="62"/>
                    <a:pt x="28" y="62"/>
                  </a:cubicBezTo>
                  <a:lnTo>
                    <a:pt x="15" y="62"/>
                  </a:lnTo>
                  <a:close/>
                  <a:moveTo>
                    <a:pt x="68" y="33"/>
                  </a:moveTo>
                  <a:cubicBezTo>
                    <a:pt x="67" y="33"/>
                    <a:pt x="67" y="33"/>
                    <a:pt x="67" y="33"/>
                  </a:cubicBezTo>
                  <a:cubicBezTo>
                    <a:pt x="65" y="33"/>
                    <a:pt x="64" y="32"/>
                    <a:pt x="64" y="31"/>
                  </a:cubicBezTo>
                  <a:cubicBezTo>
                    <a:pt x="64" y="28"/>
                    <a:pt x="64" y="28"/>
                    <a:pt x="64" y="28"/>
                  </a:cubicBezTo>
                  <a:cubicBezTo>
                    <a:pt x="72" y="28"/>
                    <a:pt x="72" y="28"/>
                    <a:pt x="72" y="28"/>
                  </a:cubicBezTo>
                  <a:cubicBezTo>
                    <a:pt x="72" y="31"/>
                    <a:pt x="72" y="31"/>
                    <a:pt x="72" y="31"/>
                  </a:cubicBezTo>
                  <a:cubicBezTo>
                    <a:pt x="72" y="32"/>
                    <a:pt x="70" y="33"/>
                    <a:pt x="68" y="33"/>
                  </a:cubicBezTo>
                  <a:close/>
                  <a:moveTo>
                    <a:pt x="67" y="11"/>
                  </a:moveTo>
                  <a:cubicBezTo>
                    <a:pt x="67" y="13"/>
                    <a:pt x="66" y="14"/>
                    <a:pt x="64" y="14"/>
                  </a:cubicBezTo>
                  <a:cubicBezTo>
                    <a:pt x="11" y="14"/>
                    <a:pt x="11" y="14"/>
                    <a:pt x="11" y="14"/>
                  </a:cubicBezTo>
                  <a:cubicBezTo>
                    <a:pt x="9" y="14"/>
                    <a:pt x="8" y="13"/>
                    <a:pt x="8" y="11"/>
                  </a:cubicBezTo>
                  <a:cubicBezTo>
                    <a:pt x="8" y="5"/>
                    <a:pt x="8" y="5"/>
                    <a:pt x="8" y="5"/>
                  </a:cubicBezTo>
                  <a:cubicBezTo>
                    <a:pt x="8" y="4"/>
                    <a:pt x="9" y="3"/>
                    <a:pt x="11" y="3"/>
                  </a:cubicBezTo>
                  <a:cubicBezTo>
                    <a:pt x="64" y="3"/>
                    <a:pt x="64" y="3"/>
                    <a:pt x="64" y="3"/>
                  </a:cubicBezTo>
                  <a:cubicBezTo>
                    <a:pt x="66" y="3"/>
                    <a:pt x="67" y="4"/>
                    <a:pt x="67" y="5"/>
                  </a:cubicBezTo>
                  <a:lnTo>
                    <a:pt x="67" y="11"/>
                  </a:lnTo>
                  <a:close/>
                  <a:moveTo>
                    <a:pt x="3" y="28"/>
                  </a:moveTo>
                  <a:cubicBezTo>
                    <a:pt x="11" y="28"/>
                    <a:pt x="11" y="28"/>
                    <a:pt x="11" y="28"/>
                  </a:cubicBezTo>
                  <a:cubicBezTo>
                    <a:pt x="11" y="31"/>
                    <a:pt x="11" y="31"/>
                    <a:pt x="11" y="31"/>
                  </a:cubicBezTo>
                  <a:cubicBezTo>
                    <a:pt x="11" y="32"/>
                    <a:pt x="10" y="33"/>
                    <a:pt x="8" y="33"/>
                  </a:cubicBezTo>
                  <a:cubicBezTo>
                    <a:pt x="7" y="33"/>
                    <a:pt x="7" y="33"/>
                    <a:pt x="7" y="33"/>
                  </a:cubicBezTo>
                  <a:cubicBezTo>
                    <a:pt x="5" y="33"/>
                    <a:pt x="3" y="32"/>
                    <a:pt x="3" y="31"/>
                  </a:cubicBezTo>
                  <a:lnTo>
                    <a:pt x="3" y="28"/>
                  </a:lnTo>
                  <a:close/>
                  <a:moveTo>
                    <a:pt x="4" y="67"/>
                  </a:moveTo>
                  <a:cubicBezTo>
                    <a:pt x="4" y="65"/>
                    <a:pt x="4" y="65"/>
                    <a:pt x="4" y="65"/>
                  </a:cubicBezTo>
                  <a:cubicBezTo>
                    <a:pt x="4" y="65"/>
                    <a:pt x="5" y="64"/>
                    <a:pt x="6" y="64"/>
                  </a:cubicBezTo>
                  <a:cubicBezTo>
                    <a:pt x="14" y="64"/>
                    <a:pt x="14" y="64"/>
                    <a:pt x="14" y="64"/>
                  </a:cubicBezTo>
                  <a:cubicBezTo>
                    <a:pt x="29" y="64"/>
                    <a:pt x="29" y="64"/>
                    <a:pt x="29" y="64"/>
                  </a:cubicBezTo>
                  <a:cubicBezTo>
                    <a:pt x="70" y="64"/>
                    <a:pt x="70" y="64"/>
                    <a:pt x="70" y="64"/>
                  </a:cubicBezTo>
                  <a:cubicBezTo>
                    <a:pt x="70" y="64"/>
                    <a:pt x="71" y="65"/>
                    <a:pt x="71" y="65"/>
                  </a:cubicBezTo>
                  <a:cubicBezTo>
                    <a:pt x="71" y="67"/>
                    <a:pt x="71" y="67"/>
                    <a:pt x="71" y="67"/>
                  </a:cubicBezTo>
                  <a:cubicBezTo>
                    <a:pt x="71" y="68"/>
                    <a:pt x="70" y="68"/>
                    <a:pt x="70" y="68"/>
                  </a:cubicBezTo>
                  <a:cubicBezTo>
                    <a:pt x="6" y="68"/>
                    <a:pt x="6" y="68"/>
                    <a:pt x="6" y="68"/>
                  </a:cubicBezTo>
                  <a:cubicBezTo>
                    <a:pt x="5" y="68"/>
                    <a:pt x="4" y="68"/>
                    <a:pt x="4" y="67"/>
                  </a:cubicBezTo>
                  <a:close/>
                  <a:moveTo>
                    <a:pt x="39" y="57"/>
                  </a:moveTo>
                  <a:cubicBezTo>
                    <a:pt x="61" y="57"/>
                    <a:pt x="61" y="57"/>
                    <a:pt x="61" y="57"/>
                  </a:cubicBezTo>
                  <a:cubicBezTo>
                    <a:pt x="62" y="57"/>
                    <a:pt x="62" y="56"/>
                    <a:pt x="62" y="56"/>
                  </a:cubicBezTo>
                  <a:cubicBezTo>
                    <a:pt x="62" y="41"/>
                    <a:pt x="62" y="41"/>
                    <a:pt x="62" y="41"/>
                  </a:cubicBezTo>
                  <a:cubicBezTo>
                    <a:pt x="62" y="40"/>
                    <a:pt x="62" y="40"/>
                    <a:pt x="61" y="40"/>
                  </a:cubicBezTo>
                  <a:cubicBezTo>
                    <a:pt x="39" y="40"/>
                    <a:pt x="39" y="40"/>
                    <a:pt x="39" y="40"/>
                  </a:cubicBezTo>
                  <a:cubicBezTo>
                    <a:pt x="38" y="40"/>
                    <a:pt x="38" y="40"/>
                    <a:pt x="38" y="41"/>
                  </a:cubicBezTo>
                  <a:cubicBezTo>
                    <a:pt x="38" y="56"/>
                    <a:pt x="38" y="56"/>
                    <a:pt x="38" y="56"/>
                  </a:cubicBezTo>
                  <a:cubicBezTo>
                    <a:pt x="38" y="56"/>
                    <a:pt x="38" y="57"/>
                    <a:pt x="39" y="57"/>
                  </a:cubicBezTo>
                  <a:close/>
                  <a:moveTo>
                    <a:pt x="40" y="42"/>
                  </a:moveTo>
                  <a:cubicBezTo>
                    <a:pt x="60" y="42"/>
                    <a:pt x="60" y="42"/>
                    <a:pt x="60" y="42"/>
                  </a:cubicBezTo>
                  <a:cubicBezTo>
                    <a:pt x="60" y="55"/>
                    <a:pt x="60" y="55"/>
                    <a:pt x="60" y="55"/>
                  </a:cubicBezTo>
                  <a:cubicBezTo>
                    <a:pt x="40" y="55"/>
                    <a:pt x="40" y="55"/>
                    <a:pt x="40" y="55"/>
                  </a:cubicBezTo>
                  <a:lnTo>
                    <a:pt x="40" y="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307" name="Freeform 32">
              <a:extLst>
                <a:ext uri="{FF2B5EF4-FFF2-40B4-BE49-F238E27FC236}">
                  <a16:creationId xmlns:a16="http://schemas.microsoft.com/office/drawing/2014/main" id="{587A9D91-206E-4295-A375-A5519FB5381C}"/>
                </a:ext>
              </a:extLst>
            </p:cNvPr>
            <p:cNvSpPr>
              <a:spLocks noEditPoints="1"/>
            </p:cNvSpPr>
            <p:nvPr/>
          </p:nvSpPr>
          <p:spPr bwMode="auto">
            <a:xfrm>
              <a:off x="6826410" y="6105313"/>
              <a:ext cx="366352" cy="409055"/>
            </a:xfrm>
            <a:custGeom>
              <a:avLst/>
              <a:gdLst>
                <a:gd name="T0" fmla="*/ 55 w 69"/>
                <a:gd name="T1" fmla="*/ 0 h 77"/>
                <a:gd name="T2" fmla="*/ 45 w 69"/>
                <a:gd name="T3" fmla="*/ 5 h 77"/>
                <a:gd name="T4" fmla="*/ 31 w 69"/>
                <a:gd name="T5" fmla="*/ 7 h 77"/>
                <a:gd name="T6" fmla="*/ 24 w 69"/>
                <a:gd name="T7" fmla="*/ 7 h 77"/>
                <a:gd name="T8" fmla="*/ 10 w 69"/>
                <a:gd name="T9" fmla="*/ 5 h 77"/>
                <a:gd name="T10" fmla="*/ 0 w 69"/>
                <a:gd name="T11" fmla="*/ 69 h 77"/>
                <a:gd name="T12" fmla="*/ 69 w 69"/>
                <a:gd name="T13" fmla="*/ 14 h 77"/>
                <a:gd name="T14" fmla="*/ 10 w 69"/>
                <a:gd name="T15" fmla="*/ 13 h 77"/>
                <a:gd name="T16" fmla="*/ 24 w 69"/>
                <a:gd name="T17" fmla="*/ 10 h 77"/>
                <a:gd name="T18" fmla="*/ 31 w 69"/>
                <a:gd name="T19" fmla="*/ 10 h 77"/>
                <a:gd name="T20" fmla="*/ 45 w 69"/>
                <a:gd name="T21" fmla="*/ 13 h 77"/>
                <a:gd name="T22" fmla="*/ 55 w 69"/>
                <a:gd name="T23" fmla="*/ 17 h 77"/>
                <a:gd name="T24" fmla="*/ 66 w 69"/>
                <a:gd name="T25" fmla="*/ 14 h 77"/>
                <a:gd name="T26" fmla="*/ 7 w 69"/>
                <a:gd name="T27" fmla="*/ 10 h 77"/>
                <a:gd name="T28" fmla="*/ 61 w 69"/>
                <a:gd name="T29" fmla="*/ 74 h 77"/>
                <a:gd name="T30" fmla="*/ 34 w 69"/>
                <a:gd name="T31" fmla="*/ 39 h 77"/>
                <a:gd name="T32" fmla="*/ 34 w 69"/>
                <a:gd name="T33" fmla="*/ 39 h 77"/>
                <a:gd name="T34" fmla="*/ 33 w 69"/>
                <a:gd name="T35" fmla="*/ 36 h 77"/>
                <a:gd name="T36" fmla="*/ 44 w 69"/>
                <a:gd name="T37" fmla="*/ 33 h 77"/>
                <a:gd name="T38" fmla="*/ 45 w 69"/>
                <a:gd name="T39" fmla="*/ 36 h 77"/>
                <a:gd name="T40" fmla="*/ 54 w 69"/>
                <a:gd name="T41" fmla="*/ 39 h 77"/>
                <a:gd name="T42" fmla="*/ 54 w 69"/>
                <a:gd name="T43" fmla="*/ 39 h 77"/>
                <a:gd name="T44" fmla="*/ 53 w 69"/>
                <a:gd name="T45" fmla="*/ 36 h 77"/>
                <a:gd name="T46" fmla="*/ 14 w 69"/>
                <a:gd name="T47" fmla="*/ 43 h 77"/>
                <a:gd name="T48" fmla="*/ 15 w 69"/>
                <a:gd name="T49" fmla="*/ 46 h 77"/>
                <a:gd name="T50" fmla="*/ 24 w 69"/>
                <a:gd name="T51" fmla="*/ 49 h 77"/>
                <a:gd name="T52" fmla="*/ 24 w 69"/>
                <a:gd name="T53" fmla="*/ 49 h 77"/>
                <a:gd name="T54" fmla="*/ 23 w 69"/>
                <a:gd name="T55" fmla="*/ 46 h 77"/>
                <a:gd name="T56" fmla="*/ 34 w 69"/>
                <a:gd name="T57" fmla="*/ 43 h 77"/>
                <a:gd name="T58" fmla="*/ 35 w 69"/>
                <a:gd name="T59" fmla="*/ 46 h 77"/>
                <a:gd name="T60" fmla="*/ 44 w 69"/>
                <a:gd name="T61" fmla="*/ 49 h 77"/>
                <a:gd name="T62" fmla="*/ 44 w 69"/>
                <a:gd name="T63" fmla="*/ 49 h 77"/>
                <a:gd name="T64" fmla="*/ 43 w 69"/>
                <a:gd name="T65" fmla="*/ 46 h 77"/>
                <a:gd name="T66" fmla="*/ 54 w 69"/>
                <a:gd name="T67" fmla="*/ 43 h 77"/>
                <a:gd name="T68" fmla="*/ 55 w 69"/>
                <a:gd name="T69" fmla="*/ 46 h 77"/>
                <a:gd name="T70" fmla="*/ 14 w 69"/>
                <a:gd name="T71" fmla="*/ 59 h 77"/>
                <a:gd name="T72" fmla="*/ 14 w 69"/>
                <a:gd name="T73" fmla="*/ 59 h 77"/>
                <a:gd name="T74" fmla="*/ 13 w 69"/>
                <a:gd name="T75" fmla="*/ 56 h 77"/>
                <a:gd name="T76" fmla="*/ 24 w 69"/>
                <a:gd name="T77" fmla="*/ 53 h 77"/>
                <a:gd name="T78" fmla="*/ 25 w 69"/>
                <a:gd name="T79" fmla="*/ 56 h 77"/>
                <a:gd name="T80" fmla="*/ 34 w 69"/>
                <a:gd name="T81" fmla="*/ 59 h 77"/>
                <a:gd name="T82" fmla="*/ 34 w 69"/>
                <a:gd name="T83" fmla="*/ 59 h 77"/>
                <a:gd name="T84" fmla="*/ 33 w 69"/>
                <a:gd name="T85" fmla="*/ 56 h 77"/>
                <a:gd name="T86" fmla="*/ 44 w 69"/>
                <a:gd name="T87" fmla="*/ 53 h 77"/>
                <a:gd name="T88" fmla="*/ 45 w 69"/>
                <a:gd name="T89" fmla="*/ 56 h 77"/>
                <a:gd name="T90" fmla="*/ 54 w 69"/>
                <a:gd name="T91" fmla="*/ 59 h 77"/>
                <a:gd name="T92" fmla="*/ 54 w 69"/>
                <a:gd name="T93" fmla="*/ 59 h 77"/>
                <a:gd name="T94" fmla="*/ 53 w 69"/>
                <a:gd name="T95" fmla="*/ 56 h 77"/>
                <a:gd name="T96" fmla="*/ 14 w 69"/>
                <a:gd name="T97" fmla="*/ 63 h 77"/>
                <a:gd name="T98" fmla="*/ 15 w 69"/>
                <a:gd name="T99" fmla="*/ 65 h 77"/>
                <a:gd name="T100" fmla="*/ 24 w 69"/>
                <a:gd name="T101" fmla="*/ 68 h 77"/>
                <a:gd name="T102" fmla="*/ 24 w 69"/>
                <a:gd name="T103" fmla="*/ 68 h 77"/>
                <a:gd name="T104" fmla="*/ 23 w 69"/>
                <a:gd name="T105" fmla="*/ 65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9" h="77">
                  <a:moveTo>
                    <a:pt x="61" y="7"/>
                  </a:moveTo>
                  <a:cubicBezTo>
                    <a:pt x="59" y="7"/>
                    <a:pt x="59" y="7"/>
                    <a:pt x="59" y="7"/>
                  </a:cubicBezTo>
                  <a:cubicBezTo>
                    <a:pt x="59" y="5"/>
                    <a:pt x="59" y="5"/>
                    <a:pt x="59" y="5"/>
                  </a:cubicBezTo>
                  <a:cubicBezTo>
                    <a:pt x="59" y="2"/>
                    <a:pt x="57" y="0"/>
                    <a:pt x="55" y="0"/>
                  </a:cubicBezTo>
                  <a:cubicBezTo>
                    <a:pt x="53" y="0"/>
                    <a:pt x="51" y="2"/>
                    <a:pt x="51" y="5"/>
                  </a:cubicBezTo>
                  <a:cubicBezTo>
                    <a:pt x="51" y="7"/>
                    <a:pt x="51" y="7"/>
                    <a:pt x="51" y="7"/>
                  </a:cubicBezTo>
                  <a:cubicBezTo>
                    <a:pt x="45" y="7"/>
                    <a:pt x="45" y="7"/>
                    <a:pt x="45" y="7"/>
                  </a:cubicBezTo>
                  <a:cubicBezTo>
                    <a:pt x="45" y="5"/>
                    <a:pt x="45" y="5"/>
                    <a:pt x="45" y="5"/>
                  </a:cubicBezTo>
                  <a:cubicBezTo>
                    <a:pt x="45" y="2"/>
                    <a:pt x="43" y="0"/>
                    <a:pt x="41" y="0"/>
                  </a:cubicBezTo>
                  <a:cubicBezTo>
                    <a:pt x="39" y="0"/>
                    <a:pt x="37" y="2"/>
                    <a:pt x="37" y="5"/>
                  </a:cubicBezTo>
                  <a:cubicBezTo>
                    <a:pt x="37" y="7"/>
                    <a:pt x="37" y="7"/>
                    <a:pt x="37" y="7"/>
                  </a:cubicBezTo>
                  <a:cubicBezTo>
                    <a:pt x="31" y="7"/>
                    <a:pt x="31" y="7"/>
                    <a:pt x="31" y="7"/>
                  </a:cubicBezTo>
                  <a:cubicBezTo>
                    <a:pt x="31" y="5"/>
                    <a:pt x="31" y="5"/>
                    <a:pt x="31" y="5"/>
                  </a:cubicBezTo>
                  <a:cubicBezTo>
                    <a:pt x="31" y="2"/>
                    <a:pt x="29" y="0"/>
                    <a:pt x="27" y="0"/>
                  </a:cubicBezTo>
                  <a:cubicBezTo>
                    <a:pt x="25" y="0"/>
                    <a:pt x="24" y="2"/>
                    <a:pt x="24" y="5"/>
                  </a:cubicBezTo>
                  <a:cubicBezTo>
                    <a:pt x="24" y="7"/>
                    <a:pt x="24" y="7"/>
                    <a:pt x="24" y="7"/>
                  </a:cubicBezTo>
                  <a:cubicBezTo>
                    <a:pt x="17" y="7"/>
                    <a:pt x="17" y="7"/>
                    <a:pt x="17" y="7"/>
                  </a:cubicBezTo>
                  <a:cubicBezTo>
                    <a:pt x="17" y="5"/>
                    <a:pt x="17" y="5"/>
                    <a:pt x="17" y="5"/>
                  </a:cubicBezTo>
                  <a:cubicBezTo>
                    <a:pt x="17" y="2"/>
                    <a:pt x="16" y="0"/>
                    <a:pt x="14" y="0"/>
                  </a:cubicBezTo>
                  <a:cubicBezTo>
                    <a:pt x="11" y="0"/>
                    <a:pt x="10" y="2"/>
                    <a:pt x="10" y="5"/>
                  </a:cubicBezTo>
                  <a:cubicBezTo>
                    <a:pt x="10" y="7"/>
                    <a:pt x="10" y="7"/>
                    <a:pt x="10" y="7"/>
                  </a:cubicBezTo>
                  <a:cubicBezTo>
                    <a:pt x="7" y="7"/>
                    <a:pt x="7" y="7"/>
                    <a:pt x="7" y="7"/>
                  </a:cubicBezTo>
                  <a:cubicBezTo>
                    <a:pt x="3" y="7"/>
                    <a:pt x="0" y="10"/>
                    <a:pt x="0" y="14"/>
                  </a:cubicBezTo>
                  <a:cubicBezTo>
                    <a:pt x="0" y="69"/>
                    <a:pt x="0" y="69"/>
                    <a:pt x="0" y="69"/>
                  </a:cubicBezTo>
                  <a:cubicBezTo>
                    <a:pt x="0" y="74"/>
                    <a:pt x="3" y="77"/>
                    <a:pt x="7" y="77"/>
                  </a:cubicBezTo>
                  <a:cubicBezTo>
                    <a:pt x="61" y="77"/>
                    <a:pt x="61" y="77"/>
                    <a:pt x="61" y="77"/>
                  </a:cubicBezTo>
                  <a:cubicBezTo>
                    <a:pt x="65" y="77"/>
                    <a:pt x="69" y="74"/>
                    <a:pt x="69" y="69"/>
                  </a:cubicBezTo>
                  <a:cubicBezTo>
                    <a:pt x="69" y="14"/>
                    <a:pt x="69" y="14"/>
                    <a:pt x="69" y="14"/>
                  </a:cubicBezTo>
                  <a:cubicBezTo>
                    <a:pt x="69" y="10"/>
                    <a:pt x="65" y="7"/>
                    <a:pt x="61" y="7"/>
                  </a:cubicBezTo>
                  <a:close/>
                  <a:moveTo>
                    <a:pt x="7" y="10"/>
                  </a:moveTo>
                  <a:cubicBezTo>
                    <a:pt x="10" y="10"/>
                    <a:pt x="10" y="10"/>
                    <a:pt x="10" y="10"/>
                  </a:cubicBezTo>
                  <a:cubicBezTo>
                    <a:pt x="10" y="13"/>
                    <a:pt x="10" y="13"/>
                    <a:pt x="10" y="13"/>
                  </a:cubicBezTo>
                  <a:cubicBezTo>
                    <a:pt x="10" y="15"/>
                    <a:pt x="11" y="17"/>
                    <a:pt x="14" y="17"/>
                  </a:cubicBezTo>
                  <a:cubicBezTo>
                    <a:pt x="16" y="17"/>
                    <a:pt x="17" y="15"/>
                    <a:pt x="17" y="13"/>
                  </a:cubicBezTo>
                  <a:cubicBezTo>
                    <a:pt x="17" y="10"/>
                    <a:pt x="17" y="10"/>
                    <a:pt x="17" y="10"/>
                  </a:cubicBezTo>
                  <a:cubicBezTo>
                    <a:pt x="24" y="10"/>
                    <a:pt x="24" y="10"/>
                    <a:pt x="24" y="10"/>
                  </a:cubicBezTo>
                  <a:cubicBezTo>
                    <a:pt x="24" y="13"/>
                    <a:pt x="24" y="13"/>
                    <a:pt x="24" y="13"/>
                  </a:cubicBezTo>
                  <a:cubicBezTo>
                    <a:pt x="24" y="15"/>
                    <a:pt x="25" y="17"/>
                    <a:pt x="27" y="17"/>
                  </a:cubicBezTo>
                  <a:cubicBezTo>
                    <a:pt x="29" y="17"/>
                    <a:pt x="31" y="15"/>
                    <a:pt x="31" y="13"/>
                  </a:cubicBezTo>
                  <a:cubicBezTo>
                    <a:pt x="31" y="10"/>
                    <a:pt x="31" y="10"/>
                    <a:pt x="31" y="10"/>
                  </a:cubicBezTo>
                  <a:cubicBezTo>
                    <a:pt x="37" y="10"/>
                    <a:pt x="37" y="10"/>
                    <a:pt x="37" y="10"/>
                  </a:cubicBezTo>
                  <a:cubicBezTo>
                    <a:pt x="37" y="13"/>
                    <a:pt x="37" y="13"/>
                    <a:pt x="37" y="13"/>
                  </a:cubicBezTo>
                  <a:cubicBezTo>
                    <a:pt x="37" y="15"/>
                    <a:pt x="39" y="17"/>
                    <a:pt x="41" y="17"/>
                  </a:cubicBezTo>
                  <a:cubicBezTo>
                    <a:pt x="43" y="17"/>
                    <a:pt x="45" y="15"/>
                    <a:pt x="45" y="13"/>
                  </a:cubicBezTo>
                  <a:cubicBezTo>
                    <a:pt x="45" y="10"/>
                    <a:pt x="45" y="10"/>
                    <a:pt x="45" y="10"/>
                  </a:cubicBezTo>
                  <a:cubicBezTo>
                    <a:pt x="51" y="10"/>
                    <a:pt x="51" y="10"/>
                    <a:pt x="51" y="10"/>
                  </a:cubicBezTo>
                  <a:cubicBezTo>
                    <a:pt x="51" y="13"/>
                    <a:pt x="51" y="13"/>
                    <a:pt x="51" y="13"/>
                  </a:cubicBezTo>
                  <a:cubicBezTo>
                    <a:pt x="51" y="15"/>
                    <a:pt x="53" y="17"/>
                    <a:pt x="55" y="17"/>
                  </a:cubicBezTo>
                  <a:cubicBezTo>
                    <a:pt x="57" y="17"/>
                    <a:pt x="59" y="15"/>
                    <a:pt x="59" y="13"/>
                  </a:cubicBezTo>
                  <a:cubicBezTo>
                    <a:pt x="59" y="10"/>
                    <a:pt x="59" y="10"/>
                    <a:pt x="59" y="10"/>
                  </a:cubicBezTo>
                  <a:cubicBezTo>
                    <a:pt x="61" y="10"/>
                    <a:pt x="61" y="10"/>
                    <a:pt x="61" y="10"/>
                  </a:cubicBezTo>
                  <a:cubicBezTo>
                    <a:pt x="64" y="10"/>
                    <a:pt x="66" y="12"/>
                    <a:pt x="66" y="14"/>
                  </a:cubicBezTo>
                  <a:cubicBezTo>
                    <a:pt x="66" y="26"/>
                    <a:pt x="66" y="26"/>
                    <a:pt x="66" y="26"/>
                  </a:cubicBezTo>
                  <a:cubicBezTo>
                    <a:pt x="3" y="26"/>
                    <a:pt x="3" y="26"/>
                    <a:pt x="3" y="26"/>
                  </a:cubicBezTo>
                  <a:cubicBezTo>
                    <a:pt x="3" y="14"/>
                    <a:pt x="3" y="14"/>
                    <a:pt x="3" y="14"/>
                  </a:cubicBezTo>
                  <a:cubicBezTo>
                    <a:pt x="3" y="12"/>
                    <a:pt x="5" y="10"/>
                    <a:pt x="7" y="10"/>
                  </a:cubicBezTo>
                  <a:close/>
                  <a:moveTo>
                    <a:pt x="3" y="28"/>
                  </a:moveTo>
                  <a:cubicBezTo>
                    <a:pt x="66" y="28"/>
                    <a:pt x="66" y="28"/>
                    <a:pt x="66" y="28"/>
                  </a:cubicBezTo>
                  <a:cubicBezTo>
                    <a:pt x="66" y="69"/>
                    <a:pt x="66" y="69"/>
                    <a:pt x="66" y="69"/>
                  </a:cubicBezTo>
                  <a:cubicBezTo>
                    <a:pt x="66" y="72"/>
                    <a:pt x="64" y="74"/>
                    <a:pt x="61" y="74"/>
                  </a:cubicBezTo>
                  <a:cubicBezTo>
                    <a:pt x="7" y="74"/>
                    <a:pt x="7" y="74"/>
                    <a:pt x="7" y="74"/>
                  </a:cubicBezTo>
                  <a:cubicBezTo>
                    <a:pt x="5" y="74"/>
                    <a:pt x="3" y="72"/>
                    <a:pt x="3" y="69"/>
                  </a:cubicBezTo>
                  <a:lnTo>
                    <a:pt x="3" y="28"/>
                  </a:lnTo>
                  <a:close/>
                  <a:moveTo>
                    <a:pt x="34" y="39"/>
                  </a:moveTo>
                  <a:cubicBezTo>
                    <a:pt x="36" y="39"/>
                    <a:pt x="37" y="38"/>
                    <a:pt x="37" y="36"/>
                  </a:cubicBezTo>
                  <a:cubicBezTo>
                    <a:pt x="37" y="34"/>
                    <a:pt x="36" y="33"/>
                    <a:pt x="34" y="33"/>
                  </a:cubicBezTo>
                  <a:cubicBezTo>
                    <a:pt x="33" y="33"/>
                    <a:pt x="31" y="34"/>
                    <a:pt x="31" y="36"/>
                  </a:cubicBezTo>
                  <a:cubicBezTo>
                    <a:pt x="31" y="38"/>
                    <a:pt x="33" y="39"/>
                    <a:pt x="34" y="39"/>
                  </a:cubicBezTo>
                  <a:close/>
                  <a:moveTo>
                    <a:pt x="34" y="35"/>
                  </a:moveTo>
                  <a:cubicBezTo>
                    <a:pt x="35" y="35"/>
                    <a:pt x="35" y="36"/>
                    <a:pt x="35" y="36"/>
                  </a:cubicBezTo>
                  <a:cubicBezTo>
                    <a:pt x="35" y="36"/>
                    <a:pt x="35" y="37"/>
                    <a:pt x="34" y="37"/>
                  </a:cubicBezTo>
                  <a:cubicBezTo>
                    <a:pt x="34" y="37"/>
                    <a:pt x="33" y="36"/>
                    <a:pt x="33" y="36"/>
                  </a:cubicBezTo>
                  <a:cubicBezTo>
                    <a:pt x="33" y="36"/>
                    <a:pt x="34" y="35"/>
                    <a:pt x="34" y="35"/>
                  </a:cubicBezTo>
                  <a:close/>
                  <a:moveTo>
                    <a:pt x="44" y="39"/>
                  </a:moveTo>
                  <a:cubicBezTo>
                    <a:pt x="46" y="39"/>
                    <a:pt x="47" y="38"/>
                    <a:pt x="47" y="36"/>
                  </a:cubicBezTo>
                  <a:cubicBezTo>
                    <a:pt x="47" y="34"/>
                    <a:pt x="46" y="33"/>
                    <a:pt x="44" y="33"/>
                  </a:cubicBezTo>
                  <a:cubicBezTo>
                    <a:pt x="43" y="33"/>
                    <a:pt x="41" y="34"/>
                    <a:pt x="41" y="36"/>
                  </a:cubicBezTo>
                  <a:cubicBezTo>
                    <a:pt x="41" y="38"/>
                    <a:pt x="43" y="39"/>
                    <a:pt x="44" y="39"/>
                  </a:cubicBezTo>
                  <a:close/>
                  <a:moveTo>
                    <a:pt x="44" y="35"/>
                  </a:moveTo>
                  <a:cubicBezTo>
                    <a:pt x="45" y="35"/>
                    <a:pt x="45" y="36"/>
                    <a:pt x="45" y="36"/>
                  </a:cubicBezTo>
                  <a:cubicBezTo>
                    <a:pt x="45" y="36"/>
                    <a:pt x="45" y="37"/>
                    <a:pt x="44" y="37"/>
                  </a:cubicBezTo>
                  <a:cubicBezTo>
                    <a:pt x="44" y="37"/>
                    <a:pt x="43" y="36"/>
                    <a:pt x="43" y="36"/>
                  </a:cubicBezTo>
                  <a:cubicBezTo>
                    <a:pt x="43" y="36"/>
                    <a:pt x="44" y="35"/>
                    <a:pt x="44" y="35"/>
                  </a:cubicBezTo>
                  <a:close/>
                  <a:moveTo>
                    <a:pt x="54" y="39"/>
                  </a:moveTo>
                  <a:cubicBezTo>
                    <a:pt x="56" y="39"/>
                    <a:pt x="57" y="38"/>
                    <a:pt x="57" y="36"/>
                  </a:cubicBezTo>
                  <a:cubicBezTo>
                    <a:pt x="57" y="34"/>
                    <a:pt x="56" y="33"/>
                    <a:pt x="54" y="33"/>
                  </a:cubicBezTo>
                  <a:cubicBezTo>
                    <a:pt x="52" y="33"/>
                    <a:pt x="51" y="34"/>
                    <a:pt x="51" y="36"/>
                  </a:cubicBezTo>
                  <a:cubicBezTo>
                    <a:pt x="51" y="38"/>
                    <a:pt x="52" y="39"/>
                    <a:pt x="54" y="39"/>
                  </a:cubicBezTo>
                  <a:close/>
                  <a:moveTo>
                    <a:pt x="54" y="35"/>
                  </a:moveTo>
                  <a:cubicBezTo>
                    <a:pt x="55" y="35"/>
                    <a:pt x="55" y="36"/>
                    <a:pt x="55" y="36"/>
                  </a:cubicBezTo>
                  <a:cubicBezTo>
                    <a:pt x="55" y="36"/>
                    <a:pt x="55" y="37"/>
                    <a:pt x="54" y="37"/>
                  </a:cubicBezTo>
                  <a:cubicBezTo>
                    <a:pt x="54" y="37"/>
                    <a:pt x="53" y="36"/>
                    <a:pt x="53" y="36"/>
                  </a:cubicBezTo>
                  <a:cubicBezTo>
                    <a:pt x="53" y="36"/>
                    <a:pt x="54" y="35"/>
                    <a:pt x="54" y="35"/>
                  </a:cubicBezTo>
                  <a:close/>
                  <a:moveTo>
                    <a:pt x="14" y="49"/>
                  </a:moveTo>
                  <a:cubicBezTo>
                    <a:pt x="16" y="49"/>
                    <a:pt x="17" y="47"/>
                    <a:pt x="17" y="46"/>
                  </a:cubicBezTo>
                  <a:cubicBezTo>
                    <a:pt x="17" y="44"/>
                    <a:pt x="16" y="43"/>
                    <a:pt x="14" y="43"/>
                  </a:cubicBezTo>
                  <a:cubicBezTo>
                    <a:pt x="13" y="43"/>
                    <a:pt x="11" y="44"/>
                    <a:pt x="11" y="46"/>
                  </a:cubicBezTo>
                  <a:cubicBezTo>
                    <a:pt x="11" y="47"/>
                    <a:pt x="13" y="49"/>
                    <a:pt x="14" y="49"/>
                  </a:cubicBezTo>
                  <a:close/>
                  <a:moveTo>
                    <a:pt x="14" y="45"/>
                  </a:moveTo>
                  <a:cubicBezTo>
                    <a:pt x="15" y="45"/>
                    <a:pt x="15" y="45"/>
                    <a:pt x="15" y="46"/>
                  </a:cubicBezTo>
                  <a:cubicBezTo>
                    <a:pt x="15" y="46"/>
                    <a:pt x="15" y="47"/>
                    <a:pt x="14" y="47"/>
                  </a:cubicBezTo>
                  <a:cubicBezTo>
                    <a:pt x="14" y="47"/>
                    <a:pt x="13" y="46"/>
                    <a:pt x="13" y="46"/>
                  </a:cubicBezTo>
                  <a:cubicBezTo>
                    <a:pt x="13" y="45"/>
                    <a:pt x="14" y="45"/>
                    <a:pt x="14" y="45"/>
                  </a:cubicBezTo>
                  <a:close/>
                  <a:moveTo>
                    <a:pt x="24" y="49"/>
                  </a:moveTo>
                  <a:cubicBezTo>
                    <a:pt x="26" y="49"/>
                    <a:pt x="27" y="47"/>
                    <a:pt x="27" y="46"/>
                  </a:cubicBezTo>
                  <a:cubicBezTo>
                    <a:pt x="27" y="44"/>
                    <a:pt x="26" y="43"/>
                    <a:pt x="24" y="43"/>
                  </a:cubicBezTo>
                  <a:cubicBezTo>
                    <a:pt x="23" y="43"/>
                    <a:pt x="21" y="44"/>
                    <a:pt x="21" y="46"/>
                  </a:cubicBezTo>
                  <a:cubicBezTo>
                    <a:pt x="21" y="47"/>
                    <a:pt x="23" y="49"/>
                    <a:pt x="24" y="49"/>
                  </a:cubicBezTo>
                  <a:close/>
                  <a:moveTo>
                    <a:pt x="24" y="45"/>
                  </a:moveTo>
                  <a:cubicBezTo>
                    <a:pt x="25" y="45"/>
                    <a:pt x="25" y="45"/>
                    <a:pt x="25" y="46"/>
                  </a:cubicBezTo>
                  <a:cubicBezTo>
                    <a:pt x="25" y="46"/>
                    <a:pt x="25" y="47"/>
                    <a:pt x="24" y="47"/>
                  </a:cubicBezTo>
                  <a:cubicBezTo>
                    <a:pt x="24" y="47"/>
                    <a:pt x="23" y="46"/>
                    <a:pt x="23" y="46"/>
                  </a:cubicBezTo>
                  <a:cubicBezTo>
                    <a:pt x="23" y="45"/>
                    <a:pt x="24" y="45"/>
                    <a:pt x="24" y="45"/>
                  </a:cubicBezTo>
                  <a:close/>
                  <a:moveTo>
                    <a:pt x="34" y="49"/>
                  </a:moveTo>
                  <a:cubicBezTo>
                    <a:pt x="36" y="49"/>
                    <a:pt x="37" y="47"/>
                    <a:pt x="37" y="46"/>
                  </a:cubicBezTo>
                  <a:cubicBezTo>
                    <a:pt x="37" y="44"/>
                    <a:pt x="36" y="43"/>
                    <a:pt x="34" y="43"/>
                  </a:cubicBezTo>
                  <a:cubicBezTo>
                    <a:pt x="33" y="43"/>
                    <a:pt x="31" y="44"/>
                    <a:pt x="31" y="46"/>
                  </a:cubicBezTo>
                  <a:cubicBezTo>
                    <a:pt x="31" y="47"/>
                    <a:pt x="33" y="49"/>
                    <a:pt x="34" y="49"/>
                  </a:cubicBezTo>
                  <a:close/>
                  <a:moveTo>
                    <a:pt x="34" y="45"/>
                  </a:moveTo>
                  <a:cubicBezTo>
                    <a:pt x="35" y="45"/>
                    <a:pt x="35" y="45"/>
                    <a:pt x="35" y="46"/>
                  </a:cubicBezTo>
                  <a:cubicBezTo>
                    <a:pt x="35" y="46"/>
                    <a:pt x="35" y="47"/>
                    <a:pt x="34" y="47"/>
                  </a:cubicBezTo>
                  <a:cubicBezTo>
                    <a:pt x="34" y="47"/>
                    <a:pt x="33" y="46"/>
                    <a:pt x="33" y="46"/>
                  </a:cubicBezTo>
                  <a:cubicBezTo>
                    <a:pt x="33" y="45"/>
                    <a:pt x="34" y="45"/>
                    <a:pt x="34" y="45"/>
                  </a:cubicBezTo>
                  <a:close/>
                  <a:moveTo>
                    <a:pt x="44" y="49"/>
                  </a:moveTo>
                  <a:cubicBezTo>
                    <a:pt x="46" y="49"/>
                    <a:pt x="47" y="47"/>
                    <a:pt x="47" y="46"/>
                  </a:cubicBezTo>
                  <a:cubicBezTo>
                    <a:pt x="47" y="44"/>
                    <a:pt x="46" y="43"/>
                    <a:pt x="44" y="43"/>
                  </a:cubicBezTo>
                  <a:cubicBezTo>
                    <a:pt x="43" y="43"/>
                    <a:pt x="41" y="44"/>
                    <a:pt x="41" y="46"/>
                  </a:cubicBezTo>
                  <a:cubicBezTo>
                    <a:pt x="41" y="47"/>
                    <a:pt x="43" y="49"/>
                    <a:pt x="44" y="49"/>
                  </a:cubicBezTo>
                  <a:close/>
                  <a:moveTo>
                    <a:pt x="44" y="45"/>
                  </a:moveTo>
                  <a:cubicBezTo>
                    <a:pt x="45" y="45"/>
                    <a:pt x="45" y="45"/>
                    <a:pt x="45" y="46"/>
                  </a:cubicBezTo>
                  <a:cubicBezTo>
                    <a:pt x="45" y="46"/>
                    <a:pt x="45" y="47"/>
                    <a:pt x="44" y="47"/>
                  </a:cubicBezTo>
                  <a:cubicBezTo>
                    <a:pt x="44" y="47"/>
                    <a:pt x="43" y="46"/>
                    <a:pt x="43" y="46"/>
                  </a:cubicBezTo>
                  <a:cubicBezTo>
                    <a:pt x="43" y="45"/>
                    <a:pt x="44" y="45"/>
                    <a:pt x="44" y="45"/>
                  </a:cubicBezTo>
                  <a:close/>
                  <a:moveTo>
                    <a:pt x="54" y="49"/>
                  </a:moveTo>
                  <a:cubicBezTo>
                    <a:pt x="56" y="49"/>
                    <a:pt x="57" y="47"/>
                    <a:pt x="57" y="46"/>
                  </a:cubicBezTo>
                  <a:cubicBezTo>
                    <a:pt x="57" y="44"/>
                    <a:pt x="56" y="43"/>
                    <a:pt x="54" y="43"/>
                  </a:cubicBezTo>
                  <a:cubicBezTo>
                    <a:pt x="52" y="43"/>
                    <a:pt x="51" y="44"/>
                    <a:pt x="51" y="46"/>
                  </a:cubicBezTo>
                  <a:cubicBezTo>
                    <a:pt x="51" y="47"/>
                    <a:pt x="52" y="49"/>
                    <a:pt x="54" y="49"/>
                  </a:cubicBezTo>
                  <a:close/>
                  <a:moveTo>
                    <a:pt x="54" y="45"/>
                  </a:moveTo>
                  <a:cubicBezTo>
                    <a:pt x="55" y="45"/>
                    <a:pt x="55" y="45"/>
                    <a:pt x="55" y="46"/>
                  </a:cubicBezTo>
                  <a:cubicBezTo>
                    <a:pt x="55" y="46"/>
                    <a:pt x="55" y="47"/>
                    <a:pt x="54" y="47"/>
                  </a:cubicBezTo>
                  <a:cubicBezTo>
                    <a:pt x="54" y="47"/>
                    <a:pt x="53" y="46"/>
                    <a:pt x="53" y="46"/>
                  </a:cubicBezTo>
                  <a:cubicBezTo>
                    <a:pt x="53" y="45"/>
                    <a:pt x="54" y="45"/>
                    <a:pt x="54" y="45"/>
                  </a:cubicBezTo>
                  <a:close/>
                  <a:moveTo>
                    <a:pt x="14" y="59"/>
                  </a:moveTo>
                  <a:cubicBezTo>
                    <a:pt x="16" y="59"/>
                    <a:pt x="17" y="57"/>
                    <a:pt x="17" y="56"/>
                  </a:cubicBezTo>
                  <a:cubicBezTo>
                    <a:pt x="17" y="54"/>
                    <a:pt x="16" y="53"/>
                    <a:pt x="14" y="53"/>
                  </a:cubicBezTo>
                  <a:cubicBezTo>
                    <a:pt x="13" y="53"/>
                    <a:pt x="11" y="54"/>
                    <a:pt x="11" y="56"/>
                  </a:cubicBezTo>
                  <a:cubicBezTo>
                    <a:pt x="11" y="57"/>
                    <a:pt x="13" y="59"/>
                    <a:pt x="14" y="59"/>
                  </a:cubicBezTo>
                  <a:close/>
                  <a:moveTo>
                    <a:pt x="14" y="55"/>
                  </a:moveTo>
                  <a:cubicBezTo>
                    <a:pt x="15" y="55"/>
                    <a:pt x="15" y="55"/>
                    <a:pt x="15" y="56"/>
                  </a:cubicBezTo>
                  <a:cubicBezTo>
                    <a:pt x="15" y="56"/>
                    <a:pt x="15" y="57"/>
                    <a:pt x="14" y="57"/>
                  </a:cubicBezTo>
                  <a:cubicBezTo>
                    <a:pt x="14" y="57"/>
                    <a:pt x="13" y="56"/>
                    <a:pt x="13" y="56"/>
                  </a:cubicBezTo>
                  <a:cubicBezTo>
                    <a:pt x="13" y="55"/>
                    <a:pt x="14" y="55"/>
                    <a:pt x="14" y="55"/>
                  </a:cubicBezTo>
                  <a:close/>
                  <a:moveTo>
                    <a:pt x="24" y="59"/>
                  </a:moveTo>
                  <a:cubicBezTo>
                    <a:pt x="26" y="59"/>
                    <a:pt x="27" y="57"/>
                    <a:pt x="27" y="56"/>
                  </a:cubicBezTo>
                  <a:cubicBezTo>
                    <a:pt x="27" y="54"/>
                    <a:pt x="26" y="53"/>
                    <a:pt x="24" y="53"/>
                  </a:cubicBezTo>
                  <a:cubicBezTo>
                    <a:pt x="23" y="53"/>
                    <a:pt x="21" y="54"/>
                    <a:pt x="21" y="56"/>
                  </a:cubicBezTo>
                  <a:cubicBezTo>
                    <a:pt x="21" y="57"/>
                    <a:pt x="23" y="59"/>
                    <a:pt x="24" y="59"/>
                  </a:cubicBezTo>
                  <a:close/>
                  <a:moveTo>
                    <a:pt x="24" y="55"/>
                  </a:moveTo>
                  <a:cubicBezTo>
                    <a:pt x="25" y="55"/>
                    <a:pt x="25" y="55"/>
                    <a:pt x="25" y="56"/>
                  </a:cubicBezTo>
                  <a:cubicBezTo>
                    <a:pt x="25" y="56"/>
                    <a:pt x="25" y="57"/>
                    <a:pt x="24" y="57"/>
                  </a:cubicBezTo>
                  <a:cubicBezTo>
                    <a:pt x="24" y="57"/>
                    <a:pt x="23" y="56"/>
                    <a:pt x="23" y="56"/>
                  </a:cubicBezTo>
                  <a:cubicBezTo>
                    <a:pt x="23" y="55"/>
                    <a:pt x="24" y="55"/>
                    <a:pt x="24" y="55"/>
                  </a:cubicBezTo>
                  <a:close/>
                  <a:moveTo>
                    <a:pt x="34" y="59"/>
                  </a:moveTo>
                  <a:cubicBezTo>
                    <a:pt x="36" y="59"/>
                    <a:pt x="37" y="57"/>
                    <a:pt x="37" y="56"/>
                  </a:cubicBezTo>
                  <a:cubicBezTo>
                    <a:pt x="37" y="54"/>
                    <a:pt x="36" y="53"/>
                    <a:pt x="34" y="53"/>
                  </a:cubicBezTo>
                  <a:cubicBezTo>
                    <a:pt x="33" y="53"/>
                    <a:pt x="31" y="54"/>
                    <a:pt x="31" y="56"/>
                  </a:cubicBezTo>
                  <a:cubicBezTo>
                    <a:pt x="31" y="57"/>
                    <a:pt x="33" y="59"/>
                    <a:pt x="34" y="59"/>
                  </a:cubicBezTo>
                  <a:close/>
                  <a:moveTo>
                    <a:pt x="34" y="55"/>
                  </a:moveTo>
                  <a:cubicBezTo>
                    <a:pt x="35" y="55"/>
                    <a:pt x="35" y="55"/>
                    <a:pt x="35" y="56"/>
                  </a:cubicBezTo>
                  <a:cubicBezTo>
                    <a:pt x="35" y="56"/>
                    <a:pt x="35" y="57"/>
                    <a:pt x="34" y="57"/>
                  </a:cubicBezTo>
                  <a:cubicBezTo>
                    <a:pt x="34" y="57"/>
                    <a:pt x="33" y="56"/>
                    <a:pt x="33" y="56"/>
                  </a:cubicBezTo>
                  <a:cubicBezTo>
                    <a:pt x="33" y="55"/>
                    <a:pt x="34" y="55"/>
                    <a:pt x="34" y="55"/>
                  </a:cubicBezTo>
                  <a:close/>
                  <a:moveTo>
                    <a:pt x="44" y="59"/>
                  </a:moveTo>
                  <a:cubicBezTo>
                    <a:pt x="46" y="59"/>
                    <a:pt x="47" y="57"/>
                    <a:pt x="47" y="56"/>
                  </a:cubicBezTo>
                  <a:cubicBezTo>
                    <a:pt x="47" y="54"/>
                    <a:pt x="46" y="53"/>
                    <a:pt x="44" y="53"/>
                  </a:cubicBezTo>
                  <a:cubicBezTo>
                    <a:pt x="43" y="53"/>
                    <a:pt x="41" y="54"/>
                    <a:pt x="41" y="56"/>
                  </a:cubicBezTo>
                  <a:cubicBezTo>
                    <a:pt x="41" y="57"/>
                    <a:pt x="43" y="59"/>
                    <a:pt x="44" y="59"/>
                  </a:cubicBezTo>
                  <a:close/>
                  <a:moveTo>
                    <a:pt x="44" y="55"/>
                  </a:moveTo>
                  <a:cubicBezTo>
                    <a:pt x="45" y="55"/>
                    <a:pt x="45" y="55"/>
                    <a:pt x="45" y="56"/>
                  </a:cubicBezTo>
                  <a:cubicBezTo>
                    <a:pt x="45" y="56"/>
                    <a:pt x="45" y="57"/>
                    <a:pt x="44" y="57"/>
                  </a:cubicBezTo>
                  <a:cubicBezTo>
                    <a:pt x="44" y="57"/>
                    <a:pt x="43" y="56"/>
                    <a:pt x="43" y="56"/>
                  </a:cubicBezTo>
                  <a:cubicBezTo>
                    <a:pt x="43" y="55"/>
                    <a:pt x="44" y="55"/>
                    <a:pt x="44" y="55"/>
                  </a:cubicBezTo>
                  <a:close/>
                  <a:moveTo>
                    <a:pt x="54" y="59"/>
                  </a:moveTo>
                  <a:cubicBezTo>
                    <a:pt x="56" y="59"/>
                    <a:pt x="57" y="57"/>
                    <a:pt x="57" y="56"/>
                  </a:cubicBezTo>
                  <a:cubicBezTo>
                    <a:pt x="57" y="54"/>
                    <a:pt x="56" y="53"/>
                    <a:pt x="54" y="53"/>
                  </a:cubicBezTo>
                  <a:cubicBezTo>
                    <a:pt x="52" y="53"/>
                    <a:pt x="51" y="54"/>
                    <a:pt x="51" y="56"/>
                  </a:cubicBezTo>
                  <a:cubicBezTo>
                    <a:pt x="51" y="57"/>
                    <a:pt x="52" y="59"/>
                    <a:pt x="54" y="59"/>
                  </a:cubicBezTo>
                  <a:close/>
                  <a:moveTo>
                    <a:pt x="54" y="55"/>
                  </a:moveTo>
                  <a:cubicBezTo>
                    <a:pt x="55" y="55"/>
                    <a:pt x="55" y="55"/>
                    <a:pt x="55" y="56"/>
                  </a:cubicBezTo>
                  <a:cubicBezTo>
                    <a:pt x="55" y="56"/>
                    <a:pt x="55" y="57"/>
                    <a:pt x="54" y="57"/>
                  </a:cubicBezTo>
                  <a:cubicBezTo>
                    <a:pt x="54" y="57"/>
                    <a:pt x="53" y="56"/>
                    <a:pt x="53" y="56"/>
                  </a:cubicBezTo>
                  <a:cubicBezTo>
                    <a:pt x="53" y="55"/>
                    <a:pt x="54" y="55"/>
                    <a:pt x="54" y="55"/>
                  </a:cubicBezTo>
                  <a:close/>
                  <a:moveTo>
                    <a:pt x="14" y="68"/>
                  </a:moveTo>
                  <a:cubicBezTo>
                    <a:pt x="16" y="68"/>
                    <a:pt x="17" y="67"/>
                    <a:pt x="17" y="65"/>
                  </a:cubicBezTo>
                  <a:cubicBezTo>
                    <a:pt x="17" y="64"/>
                    <a:pt x="16" y="63"/>
                    <a:pt x="14" y="63"/>
                  </a:cubicBezTo>
                  <a:cubicBezTo>
                    <a:pt x="13" y="63"/>
                    <a:pt x="11" y="64"/>
                    <a:pt x="11" y="65"/>
                  </a:cubicBezTo>
                  <a:cubicBezTo>
                    <a:pt x="11" y="67"/>
                    <a:pt x="13" y="68"/>
                    <a:pt x="14" y="68"/>
                  </a:cubicBezTo>
                  <a:close/>
                  <a:moveTo>
                    <a:pt x="14" y="65"/>
                  </a:moveTo>
                  <a:cubicBezTo>
                    <a:pt x="15" y="65"/>
                    <a:pt x="15" y="65"/>
                    <a:pt x="15" y="65"/>
                  </a:cubicBezTo>
                  <a:cubicBezTo>
                    <a:pt x="15" y="66"/>
                    <a:pt x="15" y="66"/>
                    <a:pt x="14" y="66"/>
                  </a:cubicBezTo>
                  <a:cubicBezTo>
                    <a:pt x="14" y="66"/>
                    <a:pt x="13" y="66"/>
                    <a:pt x="13" y="65"/>
                  </a:cubicBezTo>
                  <a:cubicBezTo>
                    <a:pt x="13" y="65"/>
                    <a:pt x="14" y="65"/>
                    <a:pt x="14" y="65"/>
                  </a:cubicBezTo>
                  <a:close/>
                  <a:moveTo>
                    <a:pt x="24" y="68"/>
                  </a:moveTo>
                  <a:cubicBezTo>
                    <a:pt x="26" y="68"/>
                    <a:pt x="27" y="67"/>
                    <a:pt x="27" y="65"/>
                  </a:cubicBezTo>
                  <a:cubicBezTo>
                    <a:pt x="27" y="64"/>
                    <a:pt x="26" y="63"/>
                    <a:pt x="24" y="63"/>
                  </a:cubicBezTo>
                  <a:cubicBezTo>
                    <a:pt x="23" y="63"/>
                    <a:pt x="21" y="64"/>
                    <a:pt x="21" y="65"/>
                  </a:cubicBezTo>
                  <a:cubicBezTo>
                    <a:pt x="21" y="67"/>
                    <a:pt x="23" y="68"/>
                    <a:pt x="24" y="68"/>
                  </a:cubicBezTo>
                  <a:close/>
                  <a:moveTo>
                    <a:pt x="24" y="65"/>
                  </a:moveTo>
                  <a:cubicBezTo>
                    <a:pt x="25" y="65"/>
                    <a:pt x="25" y="65"/>
                    <a:pt x="25" y="65"/>
                  </a:cubicBezTo>
                  <a:cubicBezTo>
                    <a:pt x="25" y="66"/>
                    <a:pt x="25" y="66"/>
                    <a:pt x="24" y="66"/>
                  </a:cubicBezTo>
                  <a:cubicBezTo>
                    <a:pt x="24" y="66"/>
                    <a:pt x="23" y="66"/>
                    <a:pt x="23" y="65"/>
                  </a:cubicBezTo>
                  <a:cubicBezTo>
                    <a:pt x="23" y="65"/>
                    <a:pt x="24" y="65"/>
                    <a:pt x="24" y="6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308" name="Freeform 14">
              <a:extLst>
                <a:ext uri="{FF2B5EF4-FFF2-40B4-BE49-F238E27FC236}">
                  <a16:creationId xmlns:a16="http://schemas.microsoft.com/office/drawing/2014/main" id="{7C1210F3-B8BF-460F-9D8F-A40E98A2924C}"/>
                </a:ext>
              </a:extLst>
            </p:cNvPr>
            <p:cNvSpPr>
              <a:spLocks noEditPoints="1"/>
            </p:cNvSpPr>
            <p:nvPr/>
          </p:nvSpPr>
          <p:spPr bwMode="auto">
            <a:xfrm>
              <a:off x="5982725" y="6349082"/>
              <a:ext cx="390810" cy="455946"/>
            </a:xfrm>
            <a:custGeom>
              <a:avLst/>
              <a:gdLst>
                <a:gd name="T0" fmla="*/ 36 w 56"/>
                <a:gd name="T1" fmla="*/ 14 h 65"/>
                <a:gd name="T2" fmla="*/ 43 w 56"/>
                <a:gd name="T3" fmla="*/ 2 h 65"/>
                <a:gd name="T4" fmla="*/ 41 w 56"/>
                <a:gd name="T5" fmla="*/ 0 h 65"/>
                <a:gd name="T6" fmla="*/ 13 w 56"/>
                <a:gd name="T7" fmla="*/ 1 h 65"/>
                <a:gd name="T8" fmla="*/ 20 w 56"/>
                <a:gd name="T9" fmla="*/ 14 h 65"/>
                <a:gd name="T10" fmla="*/ 0 w 56"/>
                <a:gd name="T11" fmla="*/ 37 h 65"/>
                <a:gd name="T12" fmla="*/ 7 w 56"/>
                <a:gd name="T13" fmla="*/ 65 h 65"/>
                <a:gd name="T14" fmla="*/ 56 w 56"/>
                <a:gd name="T15" fmla="*/ 58 h 65"/>
                <a:gd name="T16" fmla="*/ 36 w 56"/>
                <a:gd name="T17" fmla="*/ 15 h 65"/>
                <a:gd name="T18" fmla="*/ 23 w 56"/>
                <a:gd name="T19" fmla="*/ 4 h 65"/>
                <a:gd name="T20" fmla="*/ 21 w 56"/>
                <a:gd name="T21" fmla="*/ 5 h 65"/>
                <a:gd name="T22" fmla="*/ 22 w 56"/>
                <a:gd name="T23" fmla="*/ 13 h 65"/>
                <a:gd name="T24" fmla="*/ 39 w 56"/>
                <a:gd name="T25" fmla="*/ 3 h 65"/>
                <a:gd name="T26" fmla="*/ 26 w 56"/>
                <a:gd name="T27" fmla="*/ 13 h 65"/>
                <a:gd name="T28" fmla="*/ 33 w 56"/>
                <a:gd name="T29" fmla="*/ 15 h 65"/>
                <a:gd name="T30" fmla="*/ 23 w 56"/>
                <a:gd name="T31" fmla="*/ 16 h 65"/>
                <a:gd name="T32" fmla="*/ 53 w 56"/>
                <a:gd name="T33" fmla="*/ 58 h 65"/>
                <a:gd name="T34" fmla="*/ 7 w 56"/>
                <a:gd name="T35" fmla="*/ 62 h 65"/>
                <a:gd name="T36" fmla="*/ 3 w 56"/>
                <a:gd name="T37" fmla="*/ 37 h 65"/>
                <a:gd name="T38" fmla="*/ 34 w 56"/>
                <a:gd name="T39" fmla="*/ 18 h 65"/>
                <a:gd name="T40" fmla="*/ 53 w 56"/>
                <a:gd name="T41" fmla="*/ 58 h 65"/>
                <a:gd name="T42" fmla="*/ 8 w 56"/>
                <a:gd name="T43" fmla="*/ 54 h 65"/>
                <a:gd name="T44" fmla="*/ 12 w 56"/>
                <a:gd name="T45" fmla="*/ 58 h 65"/>
                <a:gd name="T46" fmla="*/ 6 w 56"/>
                <a:gd name="T47" fmla="*/ 54 h 65"/>
                <a:gd name="T48" fmla="*/ 23 w 56"/>
                <a:gd name="T49" fmla="*/ 21 h 65"/>
                <a:gd name="T50" fmla="*/ 23 w 56"/>
                <a:gd name="T51" fmla="*/ 23 h 65"/>
                <a:gd name="T52" fmla="*/ 28 w 56"/>
                <a:gd name="T53" fmla="*/ 28 h 65"/>
                <a:gd name="T54" fmla="*/ 28 w 56"/>
                <a:gd name="T55" fmla="*/ 53 h 65"/>
                <a:gd name="T56" fmla="*/ 28 w 56"/>
                <a:gd name="T57" fmla="*/ 28 h 65"/>
                <a:gd name="T58" fmla="*/ 17 w 56"/>
                <a:gd name="T59" fmla="*/ 41 h 65"/>
                <a:gd name="T60" fmla="*/ 38 w 56"/>
                <a:gd name="T61" fmla="*/ 41 h 65"/>
                <a:gd name="T62" fmla="*/ 26 w 56"/>
                <a:gd name="T63" fmla="*/ 37 h 65"/>
                <a:gd name="T64" fmla="*/ 32 w 56"/>
                <a:gd name="T65" fmla="*/ 44 h 65"/>
                <a:gd name="T66" fmla="*/ 29 w 56"/>
                <a:gd name="T67" fmla="*/ 49 h 65"/>
                <a:gd name="T68" fmla="*/ 27 w 56"/>
                <a:gd name="T69" fmla="*/ 49 h 65"/>
                <a:gd name="T70" fmla="*/ 24 w 56"/>
                <a:gd name="T71" fmla="*/ 44 h 65"/>
                <a:gd name="T72" fmla="*/ 26 w 56"/>
                <a:gd name="T73" fmla="*/ 44 h 65"/>
                <a:gd name="T74" fmla="*/ 30 w 56"/>
                <a:gd name="T75" fmla="*/ 44 h 65"/>
                <a:gd name="T76" fmla="*/ 24 w 56"/>
                <a:gd name="T77" fmla="*/ 37 h 65"/>
                <a:gd name="T78" fmla="*/ 27 w 56"/>
                <a:gd name="T79" fmla="*/ 32 h 65"/>
                <a:gd name="T80" fmla="*/ 29 w 56"/>
                <a:gd name="T81" fmla="*/ 32 h 65"/>
                <a:gd name="T82" fmla="*/ 32 w 56"/>
                <a:gd name="T83" fmla="*/ 37 h 65"/>
                <a:gd name="T84" fmla="*/ 30 w 56"/>
                <a:gd name="T85" fmla="*/ 37 h 65"/>
                <a:gd name="T86" fmla="*/ 26 w 56"/>
                <a:gd name="T87" fmla="*/ 37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56" h="65">
                  <a:moveTo>
                    <a:pt x="36" y="15"/>
                  </a:moveTo>
                  <a:cubicBezTo>
                    <a:pt x="36" y="14"/>
                    <a:pt x="36" y="14"/>
                    <a:pt x="36" y="14"/>
                  </a:cubicBezTo>
                  <a:cubicBezTo>
                    <a:pt x="43" y="3"/>
                    <a:pt x="43" y="3"/>
                    <a:pt x="43" y="3"/>
                  </a:cubicBezTo>
                  <a:cubicBezTo>
                    <a:pt x="43" y="3"/>
                    <a:pt x="43" y="3"/>
                    <a:pt x="43" y="2"/>
                  </a:cubicBezTo>
                  <a:cubicBezTo>
                    <a:pt x="43" y="1"/>
                    <a:pt x="42" y="0"/>
                    <a:pt x="41" y="0"/>
                  </a:cubicBezTo>
                  <a:cubicBezTo>
                    <a:pt x="41" y="0"/>
                    <a:pt x="41" y="0"/>
                    <a:pt x="41" y="0"/>
                  </a:cubicBezTo>
                  <a:cubicBezTo>
                    <a:pt x="14" y="0"/>
                    <a:pt x="14" y="0"/>
                    <a:pt x="14" y="0"/>
                  </a:cubicBezTo>
                  <a:cubicBezTo>
                    <a:pt x="14" y="0"/>
                    <a:pt x="13" y="0"/>
                    <a:pt x="13" y="1"/>
                  </a:cubicBezTo>
                  <a:cubicBezTo>
                    <a:pt x="12" y="2"/>
                    <a:pt x="12" y="3"/>
                    <a:pt x="13" y="3"/>
                  </a:cubicBezTo>
                  <a:cubicBezTo>
                    <a:pt x="20" y="14"/>
                    <a:pt x="20" y="14"/>
                    <a:pt x="20" y="14"/>
                  </a:cubicBezTo>
                  <a:cubicBezTo>
                    <a:pt x="20" y="15"/>
                    <a:pt x="20" y="15"/>
                    <a:pt x="20" y="15"/>
                  </a:cubicBezTo>
                  <a:cubicBezTo>
                    <a:pt x="9" y="16"/>
                    <a:pt x="0" y="26"/>
                    <a:pt x="0" y="37"/>
                  </a:cubicBezTo>
                  <a:cubicBezTo>
                    <a:pt x="0" y="58"/>
                    <a:pt x="0" y="58"/>
                    <a:pt x="0" y="58"/>
                  </a:cubicBezTo>
                  <a:cubicBezTo>
                    <a:pt x="0" y="61"/>
                    <a:pt x="3" y="65"/>
                    <a:pt x="7" y="65"/>
                  </a:cubicBezTo>
                  <a:cubicBezTo>
                    <a:pt x="49" y="65"/>
                    <a:pt x="49" y="65"/>
                    <a:pt x="49" y="65"/>
                  </a:cubicBezTo>
                  <a:cubicBezTo>
                    <a:pt x="53" y="65"/>
                    <a:pt x="56" y="61"/>
                    <a:pt x="56" y="58"/>
                  </a:cubicBezTo>
                  <a:cubicBezTo>
                    <a:pt x="56" y="37"/>
                    <a:pt x="56" y="37"/>
                    <a:pt x="56" y="37"/>
                  </a:cubicBezTo>
                  <a:cubicBezTo>
                    <a:pt x="56" y="26"/>
                    <a:pt x="47" y="16"/>
                    <a:pt x="36" y="15"/>
                  </a:cubicBezTo>
                  <a:close/>
                  <a:moveTo>
                    <a:pt x="26" y="13"/>
                  </a:moveTo>
                  <a:cubicBezTo>
                    <a:pt x="23" y="4"/>
                    <a:pt x="23" y="4"/>
                    <a:pt x="23" y="4"/>
                  </a:cubicBezTo>
                  <a:cubicBezTo>
                    <a:pt x="22" y="3"/>
                    <a:pt x="22" y="3"/>
                    <a:pt x="21" y="3"/>
                  </a:cubicBezTo>
                  <a:cubicBezTo>
                    <a:pt x="21" y="4"/>
                    <a:pt x="21" y="4"/>
                    <a:pt x="21" y="5"/>
                  </a:cubicBezTo>
                  <a:cubicBezTo>
                    <a:pt x="24" y="13"/>
                    <a:pt x="24" y="13"/>
                    <a:pt x="24" y="13"/>
                  </a:cubicBezTo>
                  <a:cubicBezTo>
                    <a:pt x="22" y="13"/>
                    <a:pt x="22" y="13"/>
                    <a:pt x="22" y="13"/>
                  </a:cubicBezTo>
                  <a:cubicBezTo>
                    <a:pt x="16" y="3"/>
                    <a:pt x="16" y="3"/>
                    <a:pt x="16" y="3"/>
                  </a:cubicBezTo>
                  <a:cubicBezTo>
                    <a:pt x="39" y="3"/>
                    <a:pt x="39" y="3"/>
                    <a:pt x="39" y="3"/>
                  </a:cubicBezTo>
                  <a:cubicBezTo>
                    <a:pt x="33" y="13"/>
                    <a:pt x="33" y="13"/>
                    <a:pt x="33" y="13"/>
                  </a:cubicBezTo>
                  <a:lnTo>
                    <a:pt x="26" y="13"/>
                  </a:lnTo>
                  <a:close/>
                  <a:moveTo>
                    <a:pt x="23" y="15"/>
                  </a:moveTo>
                  <a:cubicBezTo>
                    <a:pt x="33" y="15"/>
                    <a:pt x="33" y="15"/>
                    <a:pt x="33" y="15"/>
                  </a:cubicBezTo>
                  <a:cubicBezTo>
                    <a:pt x="33" y="16"/>
                    <a:pt x="33" y="16"/>
                    <a:pt x="33" y="16"/>
                  </a:cubicBezTo>
                  <a:cubicBezTo>
                    <a:pt x="23" y="16"/>
                    <a:pt x="23" y="16"/>
                    <a:pt x="23" y="16"/>
                  </a:cubicBezTo>
                  <a:lnTo>
                    <a:pt x="23" y="15"/>
                  </a:lnTo>
                  <a:close/>
                  <a:moveTo>
                    <a:pt x="53" y="58"/>
                  </a:moveTo>
                  <a:cubicBezTo>
                    <a:pt x="53" y="60"/>
                    <a:pt x="51" y="62"/>
                    <a:pt x="49" y="62"/>
                  </a:cubicBezTo>
                  <a:cubicBezTo>
                    <a:pt x="7" y="62"/>
                    <a:pt x="7" y="62"/>
                    <a:pt x="7" y="62"/>
                  </a:cubicBezTo>
                  <a:cubicBezTo>
                    <a:pt x="5" y="62"/>
                    <a:pt x="3" y="60"/>
                    <a:pt x="3" y="58"/>
                  </a:cubicBezTo>
                  <a:cubicBezTo>
                    <a:pt x="3" y="37"/>
                    <a:pt x="3" y="37"/>
                    <a:pt x="3" y="37"/>
                  </a:cubicBezTo>
                  <a:cubicBezTo>
                    <a:pt x="3" y="26"/>
                    <a:pt x="11" y="18"/>
                    <a:pt x="22" y="18"/>
                  </a:cubicBezTo>
                  <a:cubicBezTo>
                    <a:pt x="34" y="18"/>
                    <a:pt x="34" y="18"/>
                    <a:pt x="34" y="18"/>
                  </a:cubicBezTo>
                  <a:cubicBezTo>
                    <a:pt x="44" y="18"/>
                    <a:pt x="53" y="26"/>
                    <a:pt x="53" y="37"/>
                  </a:cubicBezTo>
                  <a:lnTo>
                    <a:pt x="53" y="58"/>
                  </a:lnTo>
                  <a:close/>
                  <a:moveTo>
                    <a:pt x="8" y="38"/>
                  </a:moveTo>
                  <a:cubicBezTo>
                    <a:pt x="8" y="54"/>
                    <a:pt x="8" y="54"/>
                    <a:pt x="8" y="54"/>
                  </a:cubicBezTo>
                  <a:cubicBezTo>
                    <a:pt x="8" y="55"/>
                    <a:pt x="9" y="57"/>
                    <a:pt x="11" y="57"/>
                  </a:cubicBezTo>
                  <a:cubicBezTo>
                    <a:pt x="11" y="57"/>
                    <a:pt x="12" y="57"/>
                    <a:pt x="12" y="58"/>
                  </a:cubicBezTo>
                  <a:cubicBezTo>
                    <a:pt x="12" y="58"/>
                    <a:pt x="11" y="59"/>
                    <a:pt x="11" y="59"/>
                  </a:cubicBezTo>
                  <a:cubicBezTo>
                    <a:pt x="8" y="59"/>
                    <a:pt x="6" y="56"/>
                    <a:pt x="6" y="54"/>
                  </a:cubicBezTo>
                  <a:cubicBezTo>
                    <a:pt x="6" y="38"/>
                    <a:pt x="6" y="38"/>
                    <a:pt x="6" y="38"/>
                  </a:cubicBezTo>
                  <a:cubicBezTo>
                    <a:pt x="6" y="28"/>
                    <a:pt x="14" y="21"/>
                    <a:pt x="23" y="21"/>
                  </a:cubicBezTo>
                  <a:cubicBezTo>
                    <a:pt x="24" y="21"/>
                    <a:pt x="24" y="21"/>
                    <a:pt x="24" y="22"/>
                  </a:cubicBezTo>
                  <a:cubicBezTo>
                    <a:pt x="24" y="22"/>
                    <a:pt x="24" y="23"/>
                    <a:pt x="23" y="23"/>
                  </a:cubicBezTo>
                  <a:cubicBezTo>
                    <a:pt x="15" y="23"/>
                    <a:pt x="8" y="29"/>
                    <a:pt x="8" y="38"/>
                  </a:cubicBezTo>
                  <a:close/>
                  <a:moveTo>
                    <a:pt x="28" y="28"/>
                  </a:moveTo>
                  <a:cubicBezTo>
                    <a:pt x="21" y="28"/>
                    <a:pt x="15" y="34"/>
                    <a:pt x="15" y="41"/>
                  </a:cubicBezTo>
                  <a:cubicBezTo>
                    <a:pt x="15" y="47"/>
                    <a:pt x="21" y="53"/>
                    <a:pt x="28" y="53"/>
                  </a:cubicBezTo>
                  <a:cubicBezTo>
                    <a:pt x="35" y="53"/>
                    <a:pt x="40" y="47"/>
                    <a:pt x="40" y="41"/>
                  </a:cubicBezTo>
                  <a:cubicBezTo>
                    <a:pt x="40" y="34"/>
                    <a:pt x="35" y="28"/>
                    <a:pt x="28" y="28"/>
                  </a:cubicBezTo>
                  <a:close/>
                  <a:moveTo>
                    <a:pt x="28" y="51"/>
                  </a:moveTo>
                  <a:cubicBezTo>
                    <a:pt x="22" y="51"/>
                    <a:pt x="17" y="46"/>
                    <a:pt x="17" y="41"/>
                  </a:cubicBezTo>
                  <a:cubicBezTo>
                    <a:pt x="17" y="35"/>
                    <a:pt x="22" y="30"/>
                    <a:pt x="28" y="30"/>
                  </a:cubicBezTo>
                  <a:cubicBezTo>
                    <a:pt x="33" y="30"/>
                    <a:pt x="38" y="35"/>
                    <a:pt x="38" y="41"/>
                  </a:cubicBezTo>
                  <a:cubicBezTo>
                    <a:pt x="38" y="46"/>
                    <a:pt x="33" y="51"/>
                    <a:pt x="28" y="51"/>
                  </a:cubicBezTo>
                  <a:close/>
                  <a:moveTo>
                    <a:pt x="26" y="37"/>
                  </a:moveTo>
                  <a:cubicBezTo>
                    <a:pt x="26" y="39"/>
                    <a:pt x="27" y="40"/>
                    <a:pt x="28" y="40"/>
                  </a:cubicBezTo>
                  <a:cubicBezTo>
                    <a:pt x="30" y="40"/>
                    <a:pt x="32" y="41"/>
                    <a:pt x="32" y="44"/>
                  </a:cubicBezTo>
                  <a:cubicBezTo>
                    <a:pt x="32" y="46"/>
                    <a:pt x="31" y="47"/>
                    <a:pt x="29" y="48"/>
                  </a:cubicBezTo>
                  <a:cubicBezTo>
                    <a:pt x="29" y="49"/>
                    <a:pt x="29" y="49"/>
                    <a:pt x="29" y="49"/>
                  </a:cubicBezTo>
                  <a:cubicBezTo>
                    <a:pt x="29" y="49"/>
                    <a:pt x="28" y="50"/>
                    <a:pt x="28" y="50"/>
                  </a:cubicBezTo>
                  <a:cubicBezTo>
                    <a:pt x="27" y="50"/>
                    <a:pt x="27" y="49"/>
                    <a:pt x="27" y="49"/>
                  </a:cubicBezTo>
                  <a:cubicBezTo>
                    <a:pt x="27" y="48"/>
                    <a:pt x="27" y="48"/>
                    <a:pt x="27" y="48"/>
                  </a:cubicBezTo>
                  <a:cubicBezTo>
                    <a:pt x="25" y="47"/>
                    <a:pt x="24" y="46"/>
                    <a:pt x="24" y="44"/>
                  </a:cubicBezTo>
                  <a:cubicBezTo>
                    <a:pt x="24" y="43"/>
                    <a:pt x="24" y="43"/>
                    <a:pt x="25" y="43"/>
                  </a:cubicBezTo>
                  <a:cubicBezTo>
                    <a:pt x="25" y="43"/>
                    <a:pt x="26" y="43"/>
                    <a:pt x="26" y="44"/>
                  </a:cubicBezTo>
                  <a:cubicBezTo>
                    <a:pt x="26" y="45"/>
                    <a:pt x="27" y="46"/>
                    <a:pt x="28" y="46"/>
                  </a:cubicBezTo>
                  <a:cubicBezTo>
                    <a:pt x="29" y="46"/>
                    <a:pt x="30" y="45"/>
                    <a:pt x="30" y="44"/>
                  </a:cubicBezTo>
                  <a:cubicBezTo>
                    <a:pt x="30" y="42"/>
                    <a:pt x="29" y="42"/>
                    <a:pt x="28" y="42"/>
                  </a:cubicBezTo>
                  <a:cubicBezTo>
                    <a:pt x="25" y="42"/>
                    <a:pt x="24" y="40"/>
                    <a:pt x="24" y="37"/>
                  </a:cubicBezTo>
                  <a:cubicBezTo>
                    <a:pt x="24" y="36"/>
                    <a:pt x="25" y="34"/>
                    <a:pt x="27" y="34"/>
                  </a:cubicBezTo>
                  <a:cubicBezTo>
                    <a:pt x="27" y="32"/>
                    <a:pt x="27" y="32"/>
                    <a:pt x="27" y="32"/>
                  </a:cubicBezTo>
                  <a:cubicBezTo>
                    <a:pt x="27" y="32"/>
                    <a:pt x="27" y="31"/>
                    <a:pt x="28" y="31"/>
                  </a:cubicBezTo>
                  <a:cubicBezTo>
                    <a:pt x="28" y="31"/>
                    <a:pt x="29" y="32"/>
                    <a:pt x="29" y="32"/>
                  </a:cubicBezTo>
                  <a:cubicBezTo>
                    <a:pt x="29" y="33"/>
                    <a:pt x="29" y="33"/>
                    <a:pt x="29" y="33"/>
                  </a:cubicBezTo>
                  <a:cubicBezTo>
                    <a:pt x="30" y="34"/>
                    <a:pt x="32" y="35"/>
                    <a:pt x="32" y="37"/>
                  </a:cubicBezTo>
                  <a:cubicBezTo>
                    <a:pt x="32" y="38"/>
                    <a:pt x="31" y="38"/>
                    <a:pt x="31" y="38"/>
                  </a:cubicBezTo>
                  <a:cubicBezTo>
                    <a:pt x="30" y="38"/>
                    <a:pt x="30" y="38"/>
                    <a:pt x="30" y="37"/>
                  </a:cubicBezTo>
                  <a:cubicBezTo>
                    <a:pt x="30" y="36"/>
                    <a:pt x="29" y="35"/>
                    <a:pt x="28" y="35"/>
                  </a:cubicBezTo>
                  <a:cubicBezTo>
                    <a:pt x="27" y="35"/>
                    <a:pt x="26" y="36"/>
                    <a:pt x="26" y="37"/>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309" name="Freeform 41">
              <a:extLst>
                <a:ext uri="{FF2B5EF4-FFF2-40B4-BE49-F238E27FC236}">
                  <a16:creationId xmlns:a16="http://schemas.microsoft.com/office/drawing/2014/main" id="{F0F3BDEC-BC04-4556-8FCE-1BF90AC1F0E3}"/>
                </a:ext>
              </a:extLst>
            </p:cNvPr>
            <p:cNvSpPr>
              <a:spLocks noEditPoints="1"/>
            </p:cNvSpPr>
            <p:nvPr/>
          </p:nvSpPr>
          <p:spPr bwMode="auto">
            <a:xfrm>
              <a:off x="8353598" y="3863781"/>
              <a:ext cx="386783" cy="373891"/>
            </a:xfrm>
            <a:custGeom>
              <a:avLst/>
              <a:gdLst>
                <a:gd name="T0" fmla="*/ 12 w 63"/>
                <a:gd name="T1" fmla="*/ 10 h 61"/>
                <a:gd name="T2" fmla="*/ 13 w 63"/>
                <a:gd name="T3" fmla="*/ 10 h 61"/>
                <a:gd name="T4" fmla="*/ 13 w 63"/>
                <a:gd name="T5" fmla="*/ 12 h 61"/>
                <a:gd name="T6" fmla="*/ 13 w 63"/>
                <a:gd name="T7" fmla="*/ 29 h 61"/>
                <a:gd name="T8" fmla="*/ 13 w 63"/>
                <a:gd name="T9" fmla="*/ 31 h 61"/>
                <a:gd name="T10" fmla="*/ 13 w 63"/>
                <a:gd name="T11" fmla="*/ 31 h 61"/>
                <a:gd name="T12" fmla="*/ 12 w 63"/>
                <a:gd name="T13" fmla="*/ 31 h 61"/>
                <a:gd name="T14" fmla="*/ 12 w 63"/>
                <a:gd name="T15" fmla="*/ 10 h 61"/>
                <a:gd name="T16" fmla="*/ 61 w 63"/>
                <a:gd name="T17" fmla="*/ 59 h 61"/>
                <a:gd name="T18" fmla="*/ 56 w 63"/>
                <a:gd name="T19" fmla="*/ 61 h 61"/>
                <a:gd name="T20" fmla="*/ 51 w 63"/>
                <a:gd name="T21" fmla="*/ 59 h 61"/>
                <a:gd name="T22" fmla="*/ 38 w 63"/>
                <a:gd name="T23" fmla="*/ 47 h 61"/>
                <a:gd name="T24" fmla="*/ 36 w 63"/>
                <a:gd name="T25" fmla="*/ 42 h 61"/>
                <a:gd name="T26" fmla="*/ 32 w 63"/>
                <a:gd name="T27" fmla="*/ 38 h 61"/>
                <a:gd name="T28" fmla="*/ 22 w 63"/>
                <a:gd name="T29" fmla="*/ 41 h 61"/>
                <a:gd name="T30" fmla="*/ 8 w 63"/>
                <a:gd name="T31" fmla="*/ 35 h 61"/>
                <a:gd name="T32" fmla="*/ 8 w 63"/>
                <a:gd name="T33" fmla="*/ 6 h 61"/>
                <a:gd name="T34" fmla="*/ 22 w 63"/>
                <a:gd name="T35" fmla="*/ 0 h 61"/>
                <a:gd name="T36" fmla="*/ 36 w 63"/>
                <a:gd name="T37" fmla="*/ 6 h 61"/>
                <a:gd name="T38" fmla="*/ 39 w 63"/>
                <a:gd name="T39" fmla="*/ 31 h 61"/>
                <a:gd name="T40" fmla="*/ 43 w 63"/>
                <a:gd name="T41" fmla="*/ 35 h 61"/>
                <a:gd name="T42" fmla="*/ 48 w 63"/>
                <a:gd name="T43" fmla="*/ 37 h 61"/>
                <a:gd name="T44" fmla="*/ 60 w 63"/>
                <a:gd name="T45" fmla="*/ 49 h 61"/>
                <a:gd name="T46" fmla="*/ 61 w 63"/>
                <a:gd name="T47" fmla="*/ 59 h 61"/>
                <a:gd name="T48" fmla="*/ 10 w 63"/>
                <a:gd name="T49" fmla="*/ 8 h 61"/>
                <a:gd name="T50" fmla="*/ 5 w 63"/>
                <a:gd name="T51" fmla="*/ 21 h 61"/>
                <a:gd name="T52" fmla="*/ 10 w 63"/>
                <a:gd name="T53" fmla="*/ 33 h 61"/>
                <a:gd name="T54" fmla="*/ 22 w 63"/>
                <a:gd name="T55" fmla="*/ 38 h 61"/>
                <a:gd name="T56" fmla="*/ 34 w 63"/>
                <a:gd name="T57" fmla="*/ 33 h 61"/>
                <a:gd name="T58" fmla="*/ 39 w 63"/>
                <a:gd name="T59" fmla="*/ 21 h 61"/>
                <a:gd name="T60" fmla="*/ 34 w 63"/>
                <a:gd name="T61" fmla="*/ 8 h 61"/>
                <a:gd name="T62" fmla="*/ 22 w 63"/>
                <a:gd name="T63" fmla="*/ 3 h 61"/>
                <a:gd name="T64" fmla="*/ 10 w 63"/>
                <a:gd name="T65" fmla="*/ 8 h 61"/>
                <a:gd name="T66" fmla="*/ 36 w 63"/>
                <a:gd name="T67" fmla="*/ 34 h 61"/>
                <a:gd name="T68" fmla="*/ 34 w 63"/>
                <a:gd name="T69" fmla="*/ 35 h 61"/>
                <a:gd name="T70" fmla="*/ 38 w 63"/>
                <a:gd name="T71" fmla="*/ 39 h 61"/>
                <a:gd name="T72" fmla="*/ 39 w 63"/>
                <a:gd name="T73" fmla="*/ 37 h 61"/>
                <a:gd name="T74" fmla="*/ 40 w 63"/>
                <a:gd name="T75" fmla="*/ 36 h 61"/>
                <a:gd name="T76" fmla="*/ 37 w 63"/>
                <a:gd name="T77" fmla="*/ 33 h 61"/>
                <a:gd name="T78" fmla="*/ 36 w 63"/>
                <a:gd name="T79" fmla="*/ 34 h 61"/>
                <a:gd name="T80" fmla="*/ 41 w 63"/>
                <a:gd name="T81" fmla="*/ 44 h 61"/>
                <a:gd name="T82" fmla="*/ 53 w 63"/>
                <a:gd name="T83" fmla="*/ 57 h 61"/>
                <a:gd name="T84" fmla="*/ 58 w 63"/>
                <a:gd name="T85" fmla="*/ 57 h 61"/>
                <a:gd name="T86" fmla="*/ 60 w 63"/>
                <a:gd name="T87" fmla="*/ 54 h 61"/>
                <a:gd name="T88" fmla="*/ 58 w 63"/>
                <a:gd name="T89" fmla="*/ 51 h 61"/>
                <a:gd name="T90" fmla="*/ 46 w 63"/>
                <a:gd name="T91" fmla="*/ 39 h 61"/>
                <a:gd name="T92" fmla="*/ 43 w 63"/>
                <a:gd name="T93" fmla="*/ 38 h 61"/>
                <a:gd name="T94" fmla="*/ 42 w 63"/>
                <a:gd name="T95" fmla="*/ 38 h 61"/>
                <a:gd name="T96" fmla="*/ 41 w 63"/>
                <a:gd name="T97" fmla="*/ 38 h 61"/>
                <a:gd name="T98" fmla="*/ 40 w 63"/>
                <a:gd name="T99" fmla="*/ 39 h 61"/>
                <a:gd name="T100" fmla="*/ 40 w 63"/>
                <a:gd name="T101" fmla="*/ 40 h 61"/>
                <a:gd name="T102" fmla="*/ 39 w 63"/>
                <a:gd name="T103" fmla="*/ 40 h 61"/>
                <a:gd name="T104" fmla="*/ 41 w 63"/>
                <a:gd name="T105" fmla="*/ 44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3" h="61">
                  <a:moveTo>
                    <a:pt x="12" y="10"/>
                  </a:moveTo>
                  <a:cubicBezTo>
                    <a:pt x="12" y="10"/>
                    <a:pt x="13" y="10"/>
                    <a:pt x="13" y="10"/>
                  </a:cubicBezTo>
                  <a:cubicBezTo>
                    <a:pt x="14" y="11"/>
                    <a:pt x="14" y="11"/>
                    <a:pt x="13" y="12"/>
                  </a:cubicBezTo>
                  <a:cubicBezTo>
                    <a:pt x="8" y="17"/>
                    <a:pt x="8" y="24"/>
                    <a:pt x="13" y="29"/>
                  </a:cubicBezTo>
                  <a:cubicBezTo>
                    <a:pt x="14" y="30"/>
                    <a:pt x="14" y="30"/>
                    <a:pt x="13" y="31"/>
                  </a:cubicBezTo>
                  <a:cubicBezTo>
                    <a:pt x="13" y="31"/>
                    <a:pt x="13" y="31"/>
                    <a:pt x="13" y="31"/>
                  </a:cubicBezTo>
                  <a:cubicBezTo>
                    <a:pt x="12" y="31"/>
                    <a:pt x="12" y="31"/>
                    <a:pt x="12" y="31"/>
                  </a:cubicBezTo>
                  <a:cubicBezTo>
                    <a:pt x="6" y="25"/>
                    <a:pt x="6" y="16"/>
                    <a:pt x="12" y="10"/>
                  </a:cubicBezTo>
                  <a:close/>
                  <a:moveTo>
                    <a:pt x="61" y="59"/>
                  </a:moveTo>
                  <a:cubicBezTo>
                    <a:pt x="59" y="60"/>
                    <a:pt x="58" y="61"/>
                    <a:pt x="56" y="61"/>
                  </a:cubicBezTo>
                  <a:cubicBezTo>
                    <a:pt x="54" y="61"/>
                    <a:pt x="52" y="60"/>
                    <a:pt x="51" y="59"/>
                  </a:cubicBezTo>
                  <a:cubicBezTo>
                    <a:pt x="38" y="47"/>
                    <a:pt x="38" y="47"/>
                    <a:pt x="38" y="47"/>
                  </a:cubicBezTo>
                  <a:cubicBezTo>
                    <a:pt x="37" y="45"/>
                    <a:pt x="36" y="43"/>
                    <a:pt x="36" y="42"/>
                  </a:cubicBezTo>
                  <a:cubicBezTo>
                    <a:pt x="32" y="38"/>
                    <a:pt x="32" y="38"/>
                    <a:pt x="32" y="38"/>
                  </a:cubicBezTo>
                  <a:cubicBezTo>
                    <a:pt x="29" y="40"/>
                    <a:pt x="26" y="41"/>
                    <a:pt x="22" y="41"/>
                  </a:cubicBezTo>
                  <a:cubicBezTo>
                    <a:pt x="17" y="41"/>
                    <a:pt x="12" y="38"/>
                    <a:pt x="8" y="35"/>
                  </a:cubicBezTo>
                  <a:cubicBezTo>
                    <a:pt x="0" y="27"/>
                    <a:pt x="0" y="14"/>
                    <a:pt x="8" y="6"/>
                  </a:cubicBezTo>
                  <a:cubicBezTo>
                    <a:pt x="12" y="3"/>
                    <a:pt x="17" y="0"/>
                    <a:pt x="22" y="0"/>
                  </a:cubicBezTo>
                  <a:cubicBezTo>
                    <a:pt x="28" y="0"/>
                    <a:pt x="33" y="3"/>
                    <a:pt x="36" y="6"/>
                  </a:cubicBezTo>
                  <a:cubicBezTo>
                    <a:pt x="43" y="13"/>
                    <a:pt x="44" y="23"/>
                    <a:pt x="39" y="31"/>
                  </a:cubicBezTo>
                  <a:cubicBezTo>
                    <a:pt x="43" y="35"/>
                    <a:pt x="43" y="35"/>
                    <a:pt x="43" y="35"/>
                  </a:cubicBezTo>
                  <a:cubicBezTo>
                    <a:pt x="45" y="35"/>
                    <a:pt x="47" y="35"/>
                    <a:pt x="48" y="37"/>
                  </a:cubicBezTo>
                  <a:cubicBezTo>
                    <a:pt x="60" y="49"/>
                    <a:pt x="60" y="49"/>
                    <a:pt x="60" y="49"/>
                  </a:cubicBezTo>
                  <a:cubicBezTo>
                    <a:pt x="63" y="52"/>
                    <a:pt x="63" y="56"/>
                    <a:pt x="61" y="59"/>
                  </a:cubicBezTo>
                  <a:close/>
                  <a:moveTo>
                    <a:pt x="10" y="8"/>
                  </a:moveTo>
                  <a:cubicBezTo>
                    <a:pt x="7" y="12"/>
                    <a:pt x="5" y="16"/>
                    <a:pt x="5" y="21"/>
                  </a:cubicBezTo>
                  <a:cubicBezTo>
                    <a:pt x="5" y="25"/>
                    <a:pt x="7" y="29"/>
                    <a:pt x="10" y="33"/>
                  </a:cubicBezTo>
                  <a:cubicBezTo>
                    <a:pt x="13" y="36"/>
                    <a:pt x="18" y="38"/>
                    <a:pt x="22" y="38"/>
                  </a:cubicBezTo>
                  <a:cubicBezTo>
                    <a:pt x="27" y="38"/>
                    <a:pt x="31" y="36"/>
                    <a:pt x="34" y="33"/>
                  </a:cubicBezTo>
                  <a:cubicBezTo>
                    <a:pt x="37" y="29"/>
                    <a:pt x="39" y="25"/>
                    <a:pt x="39" y="21"/>
                  </a:cubicBezTo>
                  <a:cubicBezTo>
                    <a:pt x="39" y="16"/>
                    <a:pt x="37" y="12"/>
                    <a:pt x="34" y="8"/>
                  </a:cubicBezTo>
                  <a:cubicBezTo>
                    <a:pt x="31" y="5"/>
                    <a:pt x="27" y="3"/>
                    <a:pt x="22" y="3"/>
                  </a:cubicBezTo>
                  <a:cubicBezTo>
                    <a:pt x="18" y="3"/>
                    <a:pt x="13" y="5"/>
                    <a:pt x="10" y="8"/>
                  </a:cubicBezTo>
                  <a:close/>
                  <a:moveTo>
                    <a:pt x="36" y="34"/>
                  </a:moveTo>
                  <a:cubicBezTo>
                    <a:pt x="35" y="34"/>
                    <a:pt x="35" y="35"/>
                    <a:pt x="34" y="35"/>
                  </a:cubicBezTo>
                  <a:cubicBezTo>
                    <a:pt x="38" y="39"/>
                    <a:pt x="38" y="39"/>
                    <a:pt x="38" y="39"/>
                  </a:cubicBezTo>
                  <a:cubicBezTo>
                    <a:pt x="38" y="38"/>
                    <a:pt x="38" y="38"/>
                    <a:pt x="39" y="37"/>
                  </a:cubicBezTo>
                  <a:cubicBezTo>
                    <a:pt x="39" y="37"/>
                    <a:pt x="40" y="36"/>
                    <a:pt x="40" y="36"/>
                  </a:cubicBezTo>
                  <a:cubicBezTo>
                    <a:pt x="37" y="33"/>
                    <a:pt x="37" y="33"/>
                    <a:pt x="37" y="33"/>
                  </a:cubicBezTo>
                  <a:cubicBezTo>
                    <a:pt x="36" y="33"/>
                    <a:pt x="36" y="34"/>
                    <a:pt x="36" y="34"/>
                  </a:cubicBezTo>
                  <a:close/>
                  <a:moveTo>
                    <a:pt x="41" y="44"/>
                  </a:moveTo>
                  <a:cubicBezTo>
                    <a:pt x="53" y="57"/>
                    <a:pt x="53" y="57"/>
                    <a:pt x="53" y="57"/>
                  </a:cubicBezTo>
                  <a:cubicBezTo>
                    <a:pt x="54" y="58"/>
                    <a:pt x="57" y="58"/>
                    <a:pt x="58" y="57"/>
                  </a:cubicBezTo>
                  <a:cubicBezTo>
                    <a:pt x="59" y="56"/>
                    <a:pt x="60" y="55"/>
                    <a:pt x="60" y="54"/>
                  </a:cubicBezTo>
                  <a:cubicBezTo>
                    <a:pt x="60" y="53"/>
                    <a:pt x="59" y="52"/>
                    <a:pt x="58" y="51"/>
                  </a:cubicBezTo>
                  <a:cubicBezTo>
                    <a:pt x="46" y="39"/>
                    <a:pt x="46" y="39"/>
                    <a:pt x="46" y="39"/>
                  </a:cubicBezTo>
                  <a:cubicBezTo>
                    <a:pt x="45" y="38"/>
                    <a:pt x="44" y="38"/>
                    <a:pt x="43" y="38"/>
                  </a:cubicBezTo>
                  <a:cubicBezTo>
                    <a:pt x="43" y="38"/>
                    <a:pt x="42" y="38"/>
                    <a:pt x="42" y="38"/>
                  </a:cubicBezTo>
                  <a:cubicBezTo>
                    <a:pt x="42" y="38"/>
                    <a:pt x="42" y="38"/>
                    <a:pt x="41" y="38"/>
                  </a:cubicBezTo>
                  <a:cubicBezTo>
                    <a:pt x="41" y="38"/>
                    <a:pt x="41" y="38"/>
                    <a:pt x="40" y="39"/>
                  </a:cubicBezTo>
                  <a:cubicBezTo>
                    <a:pt x="40" y="39"/>
                    <a:pt x="40" y="39"/>
                    <a:pt x="40" y="40"/>
                  </a:cubicBezTo>
                  <a:cubicBezTo>
                    <a:pt x="39" y="40"/>
                    <a:pt x="39" y="40"/>
                    <a:pt x="39" y="40"/>
                  </a:cubicBezTo>
                  <a:cubicBezTo>
                    <a:pt x="39" y="42"/>
                    <a:pt x="39" y="43"/>
                    <a:pt x="41" y="44"/>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310" name="Freeform 17">
              <a:extLst>
                <a:ext uri="{FF2B5EF4-FFF2-40B4-BE49-F238E27FC236}">
                  <a16:creationId xmlns:a16="http://schemas.microsoft.com/office/drawing/2014/main" id="{C39528DD-DF56-4B30-A424-F2563AEE7A92}"/>
                </a:ext>
              </a:extLst>
            </p:cNvPr>
            <p:cNvSpPr>
              <a:spLocks noEditPoints="1"/>
            </p:cNvSpPr>
            <p:nvPr/>
          </p:nvSpPr>
          <p:spPr bwMode="auto">
            <a:xfrm>
              <a:off x="4231782" y="4766800"/>
              <a:ext cx="416750" cy="353012"/>
            </a:xfrm>
            <a:custGeom>
              <a:avLst/>
              <a:gdLst>
                <a:gd name="T0" fmla="*/ 70 w 72"/>
                <a:gd name="T1" fmla="*/ 16 h 61"/>
                <a:gd name="T2" fmla="*/ 56 w 72"/>
                <a:gd name="T3" fmla="*/ 18 h 61"/>
                <a:gd name="T4" fmla="*/ 43 w 72"/>
                <a:gd name="T5" fmla="*/ 46 h 61"/>
                <a:gd name="T6" fmla="*/ 12 w 72"/>
                <a:gd name="T7" fmla="*/ 46 h 61"/>
                <a:gd name="T8" fmla="*/ 13 w 72"/>
                <a:gd name="T9" fmla="*/ 49 h 61"/>
                <a:gd name="T10" fmla="*/ 48 w 72"/>
                <a:gd name="T11" fmla="*/ 51 h 61"/>
                <a:gd name="T12" fmla="*/ 13 w 72"/>
                <a:gd name="T13" fmla="*/ 52 h 61"/>
                <a:gd name="T14" fmla="*/ 9 w 72"/>
                <a:gd name="T15" fmla="*/ 45 h 61"/>
                <a:gd name="T16" fmla="*/ 7 w 72"/>
                <a:gd name="T17" fmla="*/ 42 h 61"/>
                <a:gd name="T18" fmla="*/ 1 w 72"/>
                <a:gd name="T19" fmla="*/ 23 h 61"/>
                <a:gd name="T20" fmla="*/ 10 w 72"/>
                <a:gd name="T21" fmla="*/ 41 h 61"/>
                <a:gd name="T22" fmla="*/ 43 w 72"/>
                <a:gd name="T23" fmla="*/ 43 h 61"/>
                <a:gd name="T24" fmla="*/ 54 w 72"/>
                <a:gd name="T25" fmla="*/ 17 h 61"/>
                <a:gd name="T26" fmla="*/ 70 w 72"/>
                <a:gd name="T27" fmla="*/ 13 h 61"/>
                <a:gd name="T28" fmla="*/ 18 w 72"/>
                <a:gd name="T29" fmla="*/ 57 h 61"/>
                <a:gd name="T30" fmla="*/ 11 w 72"/>
                <a:gd name="T31" fmla="*/ 57 h 61"/>
                <a:gd name="T32" fmla="*/ 18 w 72"/>
                <a:gd name="T33" fmla="*/ 57 h 61"/>
                <a:gd name="T34" fmla="*/ 14 w 72"/>
                <a:gd name="T35" fmla="*/ 55 h 61"/>
                <a:gd name="T36" fmla="*/ 14 w 72"/>
                <a:gd name="T37" fmla="*/ 59 h 61"/>
                <a:gd name="T38" fmla="*/ 45 w 72"/>
                <a:gd name="T39" fmla="*/ 57 h 61"/>
                <a:gd name="T40" fmla="*/ 38 w 72"/>
                <a:gd name="T41" fmla="*/ 57 h 61"/>
                <a:gd name="T42" fmla="*/ 45 w 72"/>
                <a:gd name="T43" fmla="*/ 57 h 61"/>
                <a:gd name="T44" fmla="*/ 41 w 72"/>
                <a:gd name="T45" fmla="*/ 55 h 61"/>
                <a:gd name="T46" fmla="*/ 41 w 72"/>
                <a:gd name="T47" fmla="*/ 59 h 61"/>
                <a:gd name="T48" fmla="*/ 12 w 72"/>
                <a:gd name="T49" fmla="*/ 37 h 61"/>
                <a:gd name="T50" fmla="*/ 45 w 72"/>
                <a:gd name="T51" fmla="*/ 36 h 61"/>
                <a:gd name="T52" fmla="*/ 12 w 72"/>
                <a:gd name="T53" fmla="*/ 35 h 61"/>
                <a:gd name="T54" fmla="*/ 12 w 72"/>
                <a:gd name="T55" fmla="*/ 37 h 61"/>
                <a:gd name="T56" fmla="*/ 12 w 72"/>
                <a:gd name="T57" fmla="*/ 40 h 61"/>
                <a:gd name="T58" fmla="*/ 43 w 72"/>
                <a:gd name="T59" fmla="*/ 41 h 61"/>
                <a:gd name="T60" fmla="*/ 43 w 72"/>
                <a:gd name="T61" fmla="*/ 39 h 61"/>
                <a:gd name="T62" fmla="*/ 37 w 72"/>
                <a:gd name="T63" fmla="*/ 31 h 61"/>
                <a:gd name="T64" fmla="*/ 44 w 72"/>
                <a:gd name="T65" fmla="*/ 30 h 61"/>
                <a:gd name="T66" fmla="*/ 43 w 72"/>
                <a:gd name="T67" fmla="*/ 0 h 61"/>
                <a:gd name="T68" fmla="*/ 36 w 72"/>
                <a:gd name="T69" fmla="*/ 0 h 61"/>
                <a:gd name="T70" fmla="*/ 37 w 72"/>
                <a:gd name="T71" fmla="*/ 31 h 61"/>
                <a:gd name="T72" fmla="*/ 31 w 72"/>
                <a:gd name="T73" fmla="*/ 31 h 61"/>
                <a:gd name="T74" fmla="*/ 32 w 72"/>
                <a:gd name="T75" fmla="*/ 8 h 61"/>
                <a:gd name="T76" fmla="*/ 25 w 72"/>
                <a:gd name="T77" fmla="*/ 8 h 61"/>
                <a:gd name="T78" fmla="*/ 24 w 72"/>
                <a:gd name="T79" fmla="*/ 30 h 61"/>
                <a:gd name="T80" fmla="*/ 13 w 72"/>
                <a:gd name="T81" fmla="*/ 31 h 61"/>
                <a:gd name="T82" fmla="*/ 20 w 72"/>
                <a:gd name="T83" fmla="*/ 30 h 61"/>
                <a:gd name="T84" fmla="*/ 20 w 72"/>
                <a:gd name="T85" fmla="*/ 16 h 61"/>
                <a:gd name="T86" fmla="*/ 13 w 72"/>
                <a:gd name="T87" fmla="*/ 16 h 61"/>
                <a:gd name="T88" fmla="*/ 13 w 72"/>
                <a:gd name="T89" fmla="*/ 31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72" h="61">
                  <a:moveTo>
                    <a:pt x="72" y="14"/>
                  </a:moveTo>
                  <a:cubicBezTo>
                    <a:pt x="72" y="15"/>
                    <a:pt x="71" y="16"/>
                    <a:pt x="70" y="16"/>
                  </a:cubicBezTo>
                  <a:cubicBezTo>
                    <a:pt x="59" y="16"/>
                    <a:pt x="59" y="16"/>
                    <a:pt x="59" y="16"/>
                  </a:cubicBezTo>
                  <a:cubicBezTo>
                    <a:pt x="58" y="16"/>
                    <a:pt x="57" y="17"/>
                    <a:pt x="56" y="18"/>
                  </a:cubicBezTo>
                  <a:cubicBezTo>
                    <a:pt x="49" y="42"/>
                    <a:pt x="49" y="42"/>
                    <a:pt x="49" y="42"/>
                  </a:cubicBezTo>
                  <a:cubicBezTo>
                    <a:pt x="48" y="44"/>
                    <a:pt x="46" y="46"/>
                    <a:pt x="43" y="46"/>
                  </a:cubicBezTo>
                  <a:cubicBezTo>
                    <a:pt x="13" y="46"/>
                    <a:pt x="13" y="46"/>
                    <a:pt x="13" y="46"/>
                  </a:cubicBezTo>
                  <a:cubicBezTo>
                    <a:pt x="13" y="46"/>
                    <a:pt x="12" y="46"/>
                    <a:pt x="12" y="46"/>
                  </a:cubicBezTo>
                  <a:cubicBezTo>
                    <a:pt x="12" y="48"/>
                    <a:pt x="12" y="48"/>
                    <a:pt x="12" y="48"/>
                  </a:cubicBezTo>
                  <a:cubicBezTo>
                    <a:pt x="12" y="49"/>
                    <a:pt x="12" y="49"/>
                    <a:pt x="13" y="49"/>
                  </a:cubicBezTo>
                  <a:cubicBezTo>
                    <a:pt x="47" y="49"/>
                    <a:pt x="47" y="49"/>
                    <a:pt x="47" y="49"/>
                  </a:cubicBezTo>
                  <a:cubicBezTo>
                    <a:pt x="47" y="49"/>
                    <a:pt x="48" y="50"/>
                    <a:pt x="48" y="51"/>
                  </a:cubicBezTo>
                  <a:cubicBezTo>
                    <a:pt x="48" y="52"/>
                    <a:pt x="47" y="52"/>
                    <a:pt x="47" y="52"/>
                  </a:cubicBezTo>
                  <a:cubicBezTo>
                    <a:pt x="13" y="52"/>
                    <a:pt x="13" y="52"/>
                    <a:pt x="13" y="52"/>
                  </a:cubicBezTo>
                  <a:cubicBezTo>
                    <a:pt x="11" y="52"/>
                    <a:pt x="9" y="50"/>
                    <a:pt x="9" y="48"/>
                  </a:cubicBezTo>
                  <a:cubicBezTo>
                    <a:pt x="9" y="45"/>
                    <a:pt x="9" y="45"/>
                    <a:pt x="9" y="45"/>
                  </a:cubicBezTo>
                  <a:cubicBezTo>
                    <a:pt x="9" y="45"/>
                    <a:pt x="9" y="44"/>
                    <a:pt x="9" y="44"/>
                  </a:cubicBezTo>
                  <a:cubicBezTo>
                    <a:pt x="8" y="44"/>
                    <a:pt x="8" y="43"/>
                    <a:pt x="7" y="42"/>
                  </a:cubicBezTo>
                  <a:cubicBezTo>
                    <a:pt x="0" y="25"/>
                    <a:pt x="0" y="25"/>
                    <a:pt x="0" y="25"/>
                  </a:cubicBezTo>
                  <a:cubicBezTo>
                    <a:pt x="0" y="24"/>
                    <a:pt x="0" y="23"/>
                    <a:pt x="1" y="23"/>
                  </a:cubicBezTo>
                  <a:cubicBezTo>
                    <a:pt x="1" y="22"/>
                    <a:pt x="2" y="23"/>
                    <a:pt x="3" y="24"/>
                  </a:cubicBezTo>
                  <a:cubicBezTo>
                    <a:pt x="10" y="41"/>
                    <a:pt x="10" y="41"/>
                    <a:pt x="10" y="41"/>
                  </a:cubicBezTo>
                  <a:cubicBezTo>
                    <a:pt x="11" y="42"/>
                    <a:pt x="12" y="43"/>
                    <a:pt x="13" y="43"/>
                  </a:cubicBezTo>
                  <a:cubicBezTo>
                    <a:pt x="43" y="43"/>
                    <a:pt x="43" y="43"/>
                    <a:pt x="43" y="43"/>
                  </a:cubicBezTo>
                  <a:cubicBezTo>
                    <a:pt x="44" y="43"/>
                    <a:pt x="46" y="42"/>
                    <a:pt x="46" y="41"/>
                  </a:cubicBezTo>
                  <a:cubicBezTo>
                    <a:pt x="54" y="17"/>
                    <a:pt x="54" y="17"/>
                    <a:pt x="54" y="17"/>
                  </a:cubicBezTo>
                  <a:cubicBezTo>
                    <a:pt x="54" y="15"/>
                    <a:pt x="57" y="13"/>
                    <a:pt x="59" y="13"/>
                  </a:cubicBezTo>
                  <a:cubicBezTo>
                    <a:pt x="70" y="13"/>
                    <a:pt x="70" y="13"/>
                    <a:pt x="70" y="13"/>
                  </a:cubicBezTo>
                  <a:cubicBezTo>
                    <a:pt x="71" y="13"/>
                    <a:pt x="72" y="13"/>
                    <a:pt x="72" y="14"/>
                  </a:cubicBezTo>
                  <a:close/>
                  <a:moveTo>
                    <a:pt x="18" y="57"/>
                  </a:moveTo>
                  <a:cubicBezTo>
                    <a:pt x="18" y="59"/>
                    <a:pt x="16" y="61"/>
                    <a:pt x="14" y="61"/>
                  </a:cubicBezTo>
                  <a:cubicBezTo>
                    <a:pt x="12" y="61"/>
                    <a:pt x="11" y="59"/>
                    <a:pt x="11" y="57"/>
                  </a:cubicBezTo>
                  <a:cubicBezTo>
                    <a:pt x="11" y="55"/>
                    <a:pt x="12" y="53"/>
                    <a:pt x="14" y="53"/>
                  </a:cubicBezTo>
                  <a:cubicBezTo>
                    <a:pt x="16" y="53"/>
                    <a:pt x="18" y="55"/>
                    <a:pt x="18" y="57"/>
                  </a:cubicBezTo>
                  <a:close/>
                  <a:moveTo>
                    <a:pt x="16" y="57"/>
                  </a:moveTo>
                  <a:cubicBezTo>
                    <a:pt x="16" y="56"/>
                    <a:pt x="15" y="55"/>
                    <a:pt x="14" y="55"/>
                  </a:cubicBezTo>
                  <a:cubicBezTo>
                    <a:pt x="14" y="55"/>
                    <a:pt x="13" y="56"/>
                    <a:pt x="13" y="57"/>
                  </a:cubicBezTo>
                  <a:cubicBezTo>
                    <a:pt x="13" y="58"/>
                    <a:pt x="14" y="59"/>
                    <a:pt x="14" y="59"/>
                  </a:cubicBezTo>
                  <a:cubicBezTo>
                    <a:pt x="15" y="59"/>
                    <a:pt x="16" y="58"/>
                    <a:pt x="16" y="57"/>
                  </a:cubicBezTo>
                  <a:close/>
                  <a:moveTo>
                    <a:pt x="45" y="57"/>
                  </a:moveTo>
                  <a:cubicBezTo>
                    <a:pt x="45" y="59"/>
                    <a:pt x="43" y="61"/>
                    <a:pt x="41" y="61"/>
                  </a:cubicBezTo>
                  <a:cubicBezTo>
                    <a:pt x="39" y="61"/>
                    <a:pt x="38" y="59"/>
                    <a:pt x="38" y="57"/>
                  </a:cubicBezTo>
                  <a:cubicBezTo>
                    <a:pt x="38" y="55"/>
                    <a:pt x="39" y="53"/>
                    <a:pt x="41" y="53"/>
                  </a:cubicBezTo>
                  <a:cubicBezTo>
                    <a:pt x="43" y="53"/>
                    <a:pt x="45" y="55"/>
                    <a:pt x="45" y="57"/>
                  </a:cubicBezTo>
                  <a:close/>
                  <a:moveTo>
                    <a:pt x="43" y="57"/>
                  </a:moveTo>
                  <a:cubicBezTo>
                    <a:pt x="43" y="56"/>
                    <a:pt x="42" y="55"/>
                    <a:pt x="41" y="55"/>
                  </a:cubicBezTo>
                  <a:cubicBezTo>
                    <a:pt x="40" y="55"/>
                    <a:pt x="40" y="56"/>
                    <a:pt x="40" y="57"/>
                  </a:cubicBezTo>
                  <a:cubicBezTo>
                    <a:pt x="40" y="58"/>
                    <a:pt x="40" y="59"/>
                    <a:pt x="41" y="59"/>
                  </a:cubicBezTo>
                  <a:cubicBezTo>
                    <a:pt x="42" y="59"/>
                    <a:pt x="43" y="58"/>
                    <a:pt x="43" y="57"/>
                  </a:cubicBezTo>
                  <a:close/>
                  <a:moveTo>
                    <a:pt x="12" y="37"/>
                  </a:moveTo>
                  <a:cubicBezTo>
                    <a:pt x="44" y="37"/>
                    <a:pt x="44" y="37"/>
                    <a:pt x="44" y="37"/>
                  </a:cubicBezTo>
                  <a:cubicBezTo>
                    <a:pt x="45" y="37"/>
                    <a:pt x="45" y="36"/>
                    <a:pt x="45" y="36"/>
                  </a:cubicBezTo>
                  <a:cubicBezTo>
                    <a:pt x="45" y="35"/>
                    <a:pt x="45" y="35"/>
                    <a:pt x="44" y="35"/>
                  </a:cubicBezTo>
                  <a:cubicBezTo>
                    <a:pt x="12" y="35"/>
                    <a:pt x="12" y="35"/>
                    <a:pt x="12" y="35"/>
                  </a:cubicBezTo>
                  <a:cubicBezTo>
                    <a:pt x="11" y="35"/>
                    <a:pt x="11" y="35"/>
                    <a:pt x="11" y="36"/>
                  </a:cubicBezTo>
                  <a:cubicBezTo>
                    <a:pt x="11" y="36"/>
                    <a:pt x="11" y="37"/>
                    <a:pt x="12" y="37"/>
                  </a:cubicBezTo>
                  <a:close/>
                  <a:moveTo>
                    <a:pt x="13" y="39"/>
                  </a:moveTo>
                  <a:cubicBezTo>
                    <a:pt x="13" y="39"/>
                    <a:pt x="12" y="40"/>
                    <a:pt x="12" y="40"/>
                  </a:cubicBezTo>
                  <a:cubicBezTo>
                    <a:pt x="12" y="41"/>
                    <a:pt x="13" y="41"/>
                    <a:pt x="13" y="41"/>
                  </a:cubicBezTo>
                  <a:cubicBezTo>
                    <a:pt x="43" y="41"/>
                    <a:pt x="43" y="41"/>
                    <a:pt x="43" y="41"/>
                  </a:cubicBezTo>
                  <a:cubicBezTo>
                    <a:pt x="44" y="41"/>
                    <a:pt x="44" y="41"/>
                    <a:pt x="44" y="40"/>
                  </a:cubicBezTo>
                  <a:cubicBezTo>
                    <a:pt x="44" y="40"/>
                    <a:pt x="44" y="39"/>
                    <a:pt x="43" y="39"/>
                  </a:cubicBezTo>
                  <a:lnTo>
                    <a:pt x="13" y="39"/>
                  </a:lnTo>
                  <a:close/>
                  <a:moveTo>
                    <a:pt x="37" y="31"/>
                  </a:moveTo>
                  <a:cubicBezTo>
                    <a:pt x="43" y="31"/>
                    <a:pt x="43" y="31"/>
                    <a:pt x="43" y="31"/>
                  </a:cubicBezTo>
                  <a:cubicBezTo>
                    <a:pt x="43" y="31"/>
                    <a:pt x="44" y="30"/>
                    <a:pt x="44" y="30"/>
                  </a:cubicBezTo>
                  <a:cubicBezTo>
                    <a:pt x="44" y="0"/>
                    <a:pt x="44" y="0"/>
                    <a:pt x="44" y="0"/>
                  </a:cubicBezTo>
                  <a:cubicBezTo>
                    <a:pt x="44" y="0"/>
                    <a:pt x="43" y="0"/>
                    <a:pt x="43" y="0"/>
                  </a:cubicBezTo>
                  <a:cubicBezTo>
                    <a:pt x="37" y="0"/>
                    <a:pt x="37" y="0"/>
                    <a:pt x="37" y="0"/>
                  </a:cubicBezTo>
                  <a:cubicBezTo>
                    <a:pt x="36" y="0"/>
                    <a:pt x="36" y="0"/>
                    <a:pt x="36" y="0"/>
                  </a:cubicBezTo>
                  <a:cubicBezTo>
                    <a:pt x="36" y="30"/>
                    <a:pt x="36" y="30"/>
                    <a:pt x="36" y="30"/>
                  </a:cubicBezTo>
                  <a:cubicBezTo>
                    <a:pt x="36" y="30"/>
                    <a:pt x="36" y="31"/>
                    <a:pt x="37" y="31"/>
                  </a:cubicBezTo>
                  <a:close/>
                  <a:moveTo>
                    <a:pt x="25" y="31"/>
                  </a:moveTo>
                  <a:cubicBezTo>
                    <a:pt x="31" y="31"/>
                    <a:pt x="31" y="31"/>
                    <a:pt x="31" y="31"/>
                  </a:cubicBezTo>
                  <a:cubicBezTo>
                    <a:pt x="32" y="31"/>
                    <a:pt x="32" y="30"/>
                    <a:pt x="32" y="30"/>
                  </a:cubicBezTo>
                  <a:cubicBezTo>
                    <a:pt x="32" y="8"/>
                    <a:pt x="32" y="8"/>
                    <a:pt x="32" y="8"/>
                  </a:cubicBezTo>
                  <a:cubicBezTo>
                    <a:pt x="32" y="8"/>
                    <a:pt x="32" y="8"/>
                    <a:pt x="31" y="8"/>
                  </a:cubicBezTo>
                  <a:cubicBezTo>
                    <a:pt x="25" y="8"/>
                    <a:pt x="25" y="8"/>
                    <a:pt x="25" y="8"/>
                  </a:cubicBezTo>
                  <a:cubicBezTo>
                    <a:pt x="25" y="8"/>
                    <a:pt x="24" y="8"/>
                    <a:pt x="24" y="8"/>
                  </a:cubicBezTo>
                  <a:cubicBezTo>
                    <a:pt x="24" y="30"/>
                    <a:pt x="24" y="30"/>
                    <a:pt x="24" y="30"/>
                  </a:cubicBezTo>
                  <a:cubicBezTo>
                    <a:pt x="24" y="30"/>
                    <a:pt x="25" y="31"/>
                    <a:pt x="25" y="31"/>
                  </a:cubicBezTo>
                  <a:close/>
                  <a:moveTo>
                    <a:pt x="13" y="31"/>
                  </a:moveTo>
                  <a:cubicBezTo>
                    <a:pt x="20" y="31"/>
                    <a:pt x="20" y="31"/>
                    <a:pt x="20" y="31"/>
                  </a:cubicBezTo>
                  <a:cubicBezTo>
                    <a:pt x="20" y="31"/>
                    <a:pt x="20" y="30"/>
                    <a:pt x="20" y="30"/>
                  </a:cubicBezTo>
                  <a:cubicBezTo>
                    <a:pt x="20" y="16"/>
                    <a:pt x="20" y="16"/>
                    <a:pt x="20" y="16"/>
                  </a:cubicBezTo>
                  <a:cubicBezTo>
                    <a:pt x="20" y="16"/>
                    <a:pt x="20" y="16"/>
                    <a:pt x="20" y="16"/>
                  </a:cubicBezTo>
                  <a:cubicBezTo>
                    <a:pt x="13" y="16"/>
                    <a:pt x="13" y="16"/>
                    <a:pt x="13" y="16"/>
                  </a:cubicBezTo>
                  <a:cubicBezTo>
                    <a:pt x="13" y="16"/>
                    <a:pt x="13" y="16"/>
                    <a:pt x="13" y="16"/>
                  </a:cubicBezTo>
                  <a:cubicBezTo>
                    <a:pt x="13" y="30"/>
                    <a:pt x="13" y="30"/>
                    <a:pt x="13" y="30"/>
                  </a:cubicBezTo>
                  <a:cubicBezTo>
                    <a:pt x="13" y="30"/>
                    <a:pt x="13" y="31"/>
                    <a:pt x="13" y="31"/>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311" name="Freeform 52">
              <a:extLst>
                <a:ext uri="{FF2B5EF4-FFF2-40B4-BE49-F238E27FC236}">
                  <a16:creationId xmlns:a16="http://schemas.microsoft.com/office/drawing/2014/main" id="{962B6CDD-9FAF-4C04-9C37-08BAFD602AB0}"/>
                </a:ext>
              </a:extLst>
            </p:cNvPr>
            <p:cNvSpPr>
              <a:spLocks noEditPoints="1"/>
            </p:cNvSpPr>
            <p:nvPr/>
          </p:nvSpPr>
          <p:spPr bwMode="auto">
            <a:xfrm>
              <a:off x="7006293" y="4941622"/>
              <a:ext cx="503402" cy="473617"/>
            </a:xfrm>
            <a:custGeom>
              <a:avLst/>
              <a:gdLst>
                <a:gd name="T0" fmla="*/ 23 w 68"/>
                <a:gd name="T1" fmla="*/ 5 h 67"/>
                <a:gd name="T2" fmla="*/ 7 w 68"/>
                <a:gd name="T3" fmla="*/ 11 h 67"/>
                <a:gd name="T4" fmla="*/ 7 w 68"/>
                <a:gd name="T5" fmla="*/ 67 h 67"/>
                <a:gd name="T6" fmla="*/ 38 w 68"/>
                <a:gd name="T7" fmla="*/ 62 h 67"/>
                <a:gd name="T8" fmla="*/ 49 w 68"/>
                <a:gd name="T9" fmla="*/ 56 h 67"/>
                <a:gd name="T10" fmla="*/ 64 w 68"/>
                <a:gd name="T11" fmla="*/ 47 h 67"/>
                <a:gd name="T12" fmla="*/ 60 w 68"/>
                <a:gd name="T13" fmla="*/ 0 h 67"/>
                <a:gd name="T14" fmla="*/ 52 w 68"/>
                <a:gd name="T15" fmla="*/ 51 h 67"/>
                <a:gd name="T16" fmla="*/ 59 w 68"/>
                <a:gd name="T17" fmla="*/ 44 h 67"/>
                <a:gd name="T18" fmla="*/ 56 w 68"/>
                <a:gd name="T19" fmla="*/ 41 h 67"/>
                <a:gd name="T20" fmla="*/ 56 w 68"/>
                <a:gd name="T21" fmla="*/ 51 h 67"/>
                <a:gd name="T22" fmla="*/ 50 w 68"/>
                <a:gd name="T23" fmla="*/ 43 h 67"/>
                <a:gd name="T24" fmla="*/ 33 w 68"/>
                <a:gd name="T25" fmla="*/ 45 h 67"/>
                <a:gd name="T26" fmla="*/ 48 w 68"/>
                <a:gd name="T27" fmla="*/ 53 h 67"/>
                <a:gd name="T28" fmla="*/ 26 w 68"/>
                <a:gd name="T29" fmla="*/ 7 h 67"/>
                <a:gd name="T30" fmla="*/ 65 w 68"/>
                <a:gd name="T31" fmla="*/ 7 h 67"/>
                <a:gd name="T32" fmla="*/ 56 w 68"/>
                <a:gd name="T33" fmla="*/ 39 h 67"/>
                <a:gd name="T34" fmla="*/ 9 w 68"/>
                <a:gd name="T35" fmla="*/ 23 h 67"/>
                <a:gd name="T36" fmla="*/ 12 w 68"/>
                <a:gd name="T37" fmla="*/ 30 h 67"/>
                <a:gd name="T38" fmla="*/ 10 w 68"/>
                <a:gd name="T39" fmla="*/ 32 h 67"/>
                <a:gd name="T40" fmla="*/ 10 w 68"/>
                <a:gd name="T41" fmla="*/ 38 h 67"/>
                <a:gd name="T42" fmla="*/ 12 w 68"/>
                <a:gd name="T43" fmla="*/ 40 h 67"/>
                <a:gd name="T44" fmla="*/ 9 w 68"/>
                <a:gd name="T45" fmla="*/ 47 h 67"/>
                <a:gd name="T46" fmla="*/ 12 w 68"/>
                <a:gd name="T47" fmla="*/ 54 h 67"/>
                <a:gd name="T48" fmla="*/ 9 w 68"/>
                <a:gd name="T49" fmla="*/ 55 h 67"/>
                <a:gd name="T50" fmla="*/ 19 w 68"/>
                <a:gd name="T51" fmla="*/ 61 h 67"/>
                <a:gd name="T52" fmla="*/ 25 w 68"/>
                <a:gd name="T53" fmla="*/ 64 h 67"/>
                <a:gd name="T54" fmla="*/ 3 w 68"/>
                <a:gd name="T55" fmla="*/ 19 h 67"/>
                <a:gd name="T56" fmla="*/ 12 w 68"/>
                <a:gd name="T57" fmla="*/ 22 h 67"/>
                <a:gd name="T58" fmla="*/ 34 w 68"/>
                <a:gd name="T59" fmla="*/ 61 h 67"/>
                <a:gd name="T60" fmla="*/ 19 w 68"/>
                <a:gd name="T61" fmla="*/ 59 h 67"/>
                <a:gd name="T62" fmla="*/ 19 w 68"/>
                <a:gd name="T63" fmla="*/ 8 h 67"/>
                <a:gd name="T64" fmla="*/ 21 w 68"/>
                <a:gd name="T65" fmla="*/ 17 h 67"/>
                <a:gd name="T66" fmla="*/ 24 w 68"/>
                <a:gd name="T67" fmla="*/ 19 h 67"/>
                <a:gd name="T68" fmla="*/ 20 w 68"/>
                <a:gd name="T69" fmla="*/ 26 h 67"/>
                <a:gd name="T70" fmla="*/ 24 w 68"/>
                <a:gd name="T71" fmla="*/ 33 h 67"/>
                <a:gd name="T72" fmla="*/ 21 w 68"/>
                <a:gd name="T73" fmla="*/ 35 h 67"/>
                <a:gd name="T74" fmla="*/ 21 w 68"/>
                <a:gd name="T75" fmla="*/ 41 h 67"/>
                <a:gd name="T76" fmla="*/ 24 w 68"/>
                <a:gd name="T77" fmla="*/ 43 h 67"/>
                <a:gd name="T78" fmla="*/ 21 w 68"/>
                <a:gd name="T79" fmla="*/ 49 h 67"/>
                <a:gd name="T80" fmla="*/ 24 w 68"/>
                <a:gd name="T81" fmla="*/ 51 h 67"/>
                <a:gd name="T82" fmla="*/ 38 w 68"/>
                <a:gd name="T83" fmla="*/ 57 h 67"/>
                <a:gd name="T84" fmla="*/ 40 w 68"/>
                <a:gd name="T85" fmla="*/ 58 h 67"/>
                <a:gd name="T86" fmla="*/ 40 w 68"/>
                <a:gd name="T87" fmla="*/ 55 h 67"/>
                <a:gd name="T88" fmla="*/ 40 w 68"/>
                <a:gd name="T89" fmla="*/ 58 h 67"/>
                <a:gd name="T90" fmla="*/ 33 w 68"/>
                <a:gd name="T91" fmla="*/ 13 h 67"/>
                <a:gd name="T92" fmla="*/ 58 w 68"/>
                <a:gd name="T93" fmla="*/ 11 h 67"/>
                <a:gd name="T94" fmla="*/ 58 w 68"/>
                <a:gd name="T95" fmla="*/ 21 h 67"/>
                <a:gd name="T96" fmla="*/ 33 w 68"/>
                <a:gd name="T97" fmla="*/ 19 h 67"/>
                <a:gd name="T98" fmla="*/ 59 w 68"/>
                <a:gd name="T99" fmla="*/ 28 h 67"/>
                <a:gd name="T100" fmla="*/ 32 w 68"/>
                <a:gd name="T101" fmla="*/ 28 h 67"/>
                <a:gd name="T102" fmla="*/ 59 w 68"/>
                <a:gd name="T103" fmla="*/ 28 h 67"/>
                <a:gd name="T104" fmla="*/ 33 w 68"/>
                <a:gd name="T105" fmla="*/ 37 h 67"/>
                <a:gd name="T106" fmla="*/ 58 w 68"/>
                <a:gd name="T107" fmla="*/ 35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8" h="67">
                  <a:moveTo>
                    <a:pt x="60" y="0"/>
                  </a:moveTo>
                  <a:cubicBezTo>
                    <a:pt x="31" y="0"/>
                    <a:pt x="31" y="0"/>
                    <a:pt x="31" y="0"/>
                  </a:cubicBezTo>
                  <a:cubicBezTo>
                    <a:pt x="27" y="0"/>
                    <a:pt x="24" y="2"/>
                    <a:pt x="23" y="5"/>
                  </a:cubicBezTo>
                  <a:cubicBezTo>
                    <a:pt x="19" y="5"/>
                    <a:pt x="19" y="5"/>
                    <a:pt x="19" y="5"/>
                  </a:cubicBezTo>
                  <a:cubicBezTo>
                    <a:pt x="15" y="5"/>
                    <a:pt x="13" y="8"/>
                    <a:pt x="12" y="11"/>
                  </a:cubicBezTo>
                  <a:cubicBezTo>
                    <a:pt x="7" y="11"/>
                    <a:pt x="7" y="11"/>
                    <a:pt x="7" y="11"/>
                  </a:cubicBezTo>
                  <a:cubicBezTo>
                    <a:pt x="3" y="11"/>
                    <a:pt x="0" y="14"/>
                    <a:pt x="0" y="19"/>
                  </a:cubicBezTo>
                  <a:cubicBezTo>
                    <a:pt x="0" y="60"/>
                    <a:pt x="0" y="60"/>
                    <a:pt x="0" y="60"/>
                  </a:cubicBezTo>
                  <a:cubicBezTo>
                    <a:pt x="0" y="64"/>
                    <a:pt x="3" y="67"/>
                    <a:pt x="7" y="67"/>
                  </a:cubicBezTo>
                  <a:cubicBezTo>
                    <a:pt x="25" y="67"/>
                    <a:pt x="25" y="67"/>
                    <a:pt x="25" y="67"/>
                  </a:cubicBezTo>
                  <a:cubicBezTo>
                    <a:pt x="29" y="67"/>
                    <a:pt x="33" y="66"/>
                    <a:pt x="35" y="64"/>
                  </a:cubicBezTo>
                  <a:cubicBezTo>
                    <a:pt x="38" y="62"/>
                    <a:pt x="38" y="62"/>
                    <a:pt x="38" y="62"/>
                  </a:cubicBezTo>
                  <a:cubicBezTo>
                    <a:pt x="41" y="62"/>
                    <a:pt x="45" y="60"/>
                    <a:pt x="47" y="59"/>
                  </a:cubicBezTo>
                  <a:cubicBezTo>
                    <a:pt x="48" y="57"/>
                    <a:pt x="48" y="57"/>
                    <a:pt x="48" y="57"/>
                  </a:cubicBezTo>
                  <a:cubicBezTo>
                    <a:pt x="49" y="56"/>
                    <a:pt x="49" y="56"/>
                    <a:pt x="49" y="56"/>
                  </a:cubicBezTo>
                  <a:cubicBezTo>
                    <a:pt x="53" y="56"/>
                    <a:pt x="57" y="55"/>
                    <a:pt x="59" y="53"/>
                  </a:cubicBezTo>
                  <a:cubicBezTo>
                    <a:pt x="62" y="50"/>
                    <a:pt x="62" y="50"/>
                    <a:pt x="62" y="50"/>
                  </a:cubicBezTo>
                  <a:cubicBezTo>
                    <a:pt x="64" y="47"/>
                    <a:pt x="64" y="47"/>
                    <a:pt x="64" y="47"/>
                  </a:cubicBezTo>
                  <a:cubicBezTo>
                    <a:pt x="66" y="46"/>
                    <a:pt x="68" y="41"/>
                    <a:pt x="68" y="38"/>
                  </a:cubicBezTo>
                  <a:cubicBezTo>
                    <a:pt x="68" y="7"/>
                    <a:pt x="68" y="7"/>
                    <a:pt x="68" y="7"/>
                  </a:cubicBezTo>
                  <a:cubicBezTo>
                    <a:pt x="68" y="3"/>
                    <a:pt x="64" y="0"/>
                    <a:pt x="60" y="0"/>
                  </a:cubicBezTo>
                  <a:close/>
                  <a:moveTo>
                    <a:pt x="52" y="53"/>
                  </a:moveTo>
                  <a:cubicBezTo>
                    <a:pt x="52" y="52"/>
                    <a:pt x="52" y="52"/>
                    <a:pt x="52" y="52"/>
                  </a:cubicBezTo>
                  <a:cubicBezTo>
                    <a:pt x="52" y="52"/>
                    <a:pt x="52" y="51"/>
                    <a:pt x="52" y="51"/>
                  </a:cubicBezTo>
                  <a:cubicBezTo>
                    <a:pt x="52" y="45"/>
                    <a:pt x="52" y="45"/>
                    <a:pt x="52" y="45"/>
                  </a:cubicBezTo>
                  <a:cubicBezTo>
                    <a:pt x="58" y="45"/>
                    <a:pt x="58" y="45"/>
                    <a:pt x="58" y="45"/>
                  </a:cubicBezTo>
                  <a:cubicBezTo>
                    <a:pt x="59" y="45"/>
                    <a:pt x="59" y="45"/>
                    <a:pt x="59" y="44"/>
                  </a:cubicBezTo>
                  <a:cubicBezTo>
                    <a:pt x="59" y="44"/>
                    <a:pt x="59" y="43"/>
                    <a:pt x="58" y="43"/>
                  </a:cubicBezTo>
                  <a:cubicBezTo>
                    <a:pt x="52" y="43"/>
                    <a:pt x="52" y="43"/>
                    <a:pt x="52" y="43"/>
                  </a:cubicBezTo>
                  <a:cubicBezTo>
                    <a:pt x="53" y="42"/>
                    <a:pt x="54" y="41"/>
                    <a:pt x="56" y="41"/>
                  </a:cubicBezTo>
                  <a:cubicBezTo>
                    <a:pt x="64" y="41"/>
                    <a:pt x="64" y="41"/>
                    <a:pt x="64" y="41"/>
                  </a:cubicBezTo>
                  <a:cubicBezTo>
                    <a:pt x="64" y="43"/>
                    <a:pt x="63" y="45"/>
                    <a:pt x="62" y="45"/>
                  </a:cubicBezTo>
                  <a:cubicBezTo>
                    <a:pt x="56" y="51"/>
                    <a:pt x="56" y="51"/>
                    <a:pt x="56" y="51"/>
                  </a:cubicBezTo>
                  <a:cubicBezTo>
                    <a:pt x="56" y="52"/>
                    <a:pt x="54" y="52"/>
                    <a:pt x="52" y="53"/>
                  </a:cubicBezTo>
                  <a:close/>
                  <a:moveTo>
                    <a:pt x="56" y="39"/>
                  </a:moveTo>
                  <a:cubicBezTo>
                    <a:pt x="53" y="39"/>
                    <a:pt x="51" y="41"/>
                    <a:pt x="50" y="43"/>
                  </a:cubicBezTo>
                  <a:cubicBezTo>
                    <a:pt x="33" y="43"/>
                    <a:pt x="33" y="43"/>
                    <a:pt x="33" y="43"/>
                  </a:cubicBezTo>
                  <a:cubicBezTo>
                    <a:pt x="32" y="43"/>
                    <a:pt x="32" y="44"/>
                    <a:pt x="32" y="44"/>
                  </a:cubicBezTo>
                  <a:cubicBezTo>
                    <a:pt x="32" y="45"/>
                    <a:pt x="32" y="45"/>
                    <a:pt x="33" y="45"/>
                  </a:cubicBezTo>
                  <a:cubicBezTo>
                    <a:pt x="50" y="45"/>
                    <a:pt x="50" y="45"/>
                    <a:pt x="50" y="45"/>
                  </a:cubicBezTo>
                  <a:cubicBezTo>
                    <a:pt x="50" y="51"/>
                    <a:pt x="50" y="51"/>
                    <a:pt x="50" y="51"/>
                  </a:cubicBezTo>
                  <a:cubicBezTo>
                    <a:pt x="48" y="53"/>
                    <a:pt x="48" y="53"/>
                    <a:pt x="48" y="53"/>
                  </a:cubicBezTo>
                  <a:cubicBezTo>
                    <a:pt x="31" y="53"/>
                    <a:pt x="31" y="53"/>
                    <a:pt x="31" y="53"/>
                  </a:cubicBezTo>
                  <a:cubicBezTo>
                    <a:pt x="28" y="53"/>
                    <a:pt x="26" y="51"/>
                    <a:pt x="26" y="49"/>
                  </a:cubicBezTo>
                  <a:cubicBezTo>
                    <a:pt x="26" y="7"/>
                    <a:pt x="26" y="7"/>
                    <a:pt x="26" y="7"/>
                  </a:cubicBezTo>
                  <a:cubicBezTo>
                    <a:pt x="26" y="5"/>
                    <a:pt x="28" y="3"/>
                    <a:pt x="31" y="3"/>
                  </a:cubicBezTo>
                  <a:cubicBezTo>
                    <a:pt x="60" y="3"/>
                    <a:pt x="60" y="3"/>
                    <a:pt x="60" y="3"/>
                  </a:cubicBezTo>
                  <a:cubicBezTo>
                    <a:pt x="63" y="3"/>
                    <a:pt x="65" y="5"/>
                    <a:pt x="65" y="7"/>
                  </a:cubicBezTo>
                  <a:cubicBezTo>
                    <a:pt x="65" y="38"/>
                    <a:pt x="65" y="38"/>
                    <a:pt x="65" y="38"/>
                  </a:cubicBezTo>
                  <a:cubicBezTo>
                    <a:pt x="65" y="38"/>
                    <a:pt x="65" y="39"/>
                    <a:pt x="65" y="39"/>
                  </a:cubicBezTo>
                  <a:lnTo>
                    <a:pt x="56" y="39"/>
                  </a:lnTo>
                  <a:close/>
                  <a:moveTo>
                    <a:pt x="12" y="22"/>
                  </a:moveTo>
                  <a:cubicBezTo>
                    <a:pt x="10" y="22"/>
                    <a:pt x="10" y="22"/>
                    <a:pt x="10" y="22"/>
                  </a:cubicBezTo>
                  <a:cubicBezTo>
                    <a:pt x="9" y="22"/>
                    <a:pt x="9" y="23"/>
                    <a:pt x="9" y="23"/>
                  </a:cubicBezTo>
                  <a:cubicBezTo>
                    <a:pt x="9" y="24"/>
                    <a:pt x="9" y="24"/>
                    <a:pt x="10" y="24"/>
                  </a:cubicBezTo>
                  <a:cubicBezTo>
                    <a:pt x="12" y="24"/>
                    <a:pt x="12" y="24"/>
                    <a:pt x="12" y="24"/>
                  </a:cubicBezTo>
                  <a:cubicBezTo>
                    <a:pt x="12" y="30"/>
                    <a:pt x="12" y="30"/>
                    <a:pt x="12" y="30"/>
                  </a:cubicBezTo>
                  <a:cubicBezTo>
                    <a:pt x="10" y="30"/>
                    <a:pt x="10" y="30"/>
                    <a:pt x="10" y="30"/>
                  </a:cubicBezTo>
                  <a:cubicBezTo>
                    <a:pt x="9" y="30"/>
                    <a:pt x="9" y="31"/>
                    <a:pt x="9" y="31"/>
                  </a:cubicBezTo>
                  <a:cubicBezTo>
                    <a:pt x="9" y="32"/>
                    <a:pt x="9" y="32"/>
                    <a:pt x="10" y="32"/>
                  </a:cubicBezTo>
                  <a:cubicBezTo>
                    <a:pt x="12" y="32"/>
                    <a:pt x="12" y="32"/>
                    <a:pt x="12" y="32"/>
                  </a:cubicBezTo>
                  <a:cubicBezTo>
                    <a:pt x="12" y="38"/>
                    <a:pt x="12" y="38"/>
                    <a:pt x="12" y="38"/>
                  </a:cubicBezTo>
                  <a:cubicBezTo>
                    <a:pt x="10" y="38"/>
                    <a:pt x="10" y="38"/>
                    <a:pt x="10" y="38"/>
                  </a:cubicBezTo>
                  <a:cubicBezTo>
                    <a:pt x="9" y="38"/>
                    <a:pt x="9" y="39"/>
                    <a:pt x="9" y="39"/>
                  </a:cubicBezTo>
                  <a:cubicBezTo>
                    <a:pt x="9" y="40"/>
                    <a:pt x="9" y="40"/>
                    <a:pt x="10" y="40"/>
                  </a:cubicBezTo>
                  <a:cubicBezTo>
                    <a:pt x="12" y="40"/>
                    <a:pt x="12" y="40"/>
                    <a:pt x="12" y="40"/>
                  </a:cubicBezTo>
                  <a:cubicBezTo>
                    <a:pt x="12" y="46"/>
                    <a:pt x="12" y="46"/>
                    <a:pt x="12" y="46"/>
                  </a:cubicBezTo>
                  <a:cubicBezTo>
                    <a:pt x="10" y="46"/>
                    <a:pt x="10" y="46"/>
                    <a:pt x="10" y="46"/>
                  </a:cubicBezTo>
                  <a:cubicBezTo>
                    <a:pt x="9" y="46"/>
                    <a:pt x="9" y="47"/>
                    <a:pt x="9" y="47"/>
                  </a:cubicBezTo>
                  <a:cubicBezTo>
                    <a:pt x="9" y="48"/>
                    <a:pt x="9" y="48"/>
                    <a:pt x="10" y="48"/>
                  </a:cubicBezTo>
                  <a:cubicBezTo>
                    <a:pt x="12" y="48"/>
                    <a:pt x="12" y="48"/>
                    <a:pt x="12" y="48"/>
                  </a:cubicBezTo>
                  <a:cubicBezTo>
                    <a:pt x="12" y="54"/>
                    <a:pt x="12" y="54"/>
                    <a:pt x="12" y="54"/>
                  </a:cubicBezTo>
                  <a:cubicBezTo>
                    <a:pt x="12" y="54"/>
                    <a:pt x="12" y="54"/>
                    <a:pt x="12" y="54"/>
                  </a:cubicBezTo>
                  <a:cubicBezTo>
                    <a:pt x="10" y="54"/>
                    <a:pt x="10" y="54"/>
                    <a:pt x="10" y="54"/>
                  </a:cubicBezTo>
                  <a:cubicBezTo>
                    <a:pt x="9" y="54"/>
                    <a:pt x="9" y="55"/>
                    <a:pt x="9" y="55"/>
                  </a:cubicBezTo>
                  <a:cubicBezTo>
                    <a:pt x="9" y="56"/>
                    <a:pt x="9" y="56"/>
                    <a:pt x="10" y="56"/>
                  </a:cubicBezTo>
                  <a:cubicBezTo>
                    <a:pt x="13" y="56"/>
                    <a:pt x="13" y="56"/>
                    <a:pt x="13" y="56"/>
                  </a:cubicBezTo>
                  <a:cubicBezTo>
                    <a:pt x="14" y="59"/>
                    <a:pt x="16" y="61"/>
                    <a:pt x="19" y="61"/>
                  </a:cubicBezTo>
                  <a:cubicBezTo>
                    <a:pt x="27" y="61"/>
                    <a:pt x="27" y="61"/>
                    <a:pt x="27" y="61"/>
                  </a:cubicBezTo>
                  <a:cubicBezTo>
                    <a:pt x="27" y="64"/>
                    <a:pt x="27" y="64"/>
                    <a:pt x="27" y="64"/>
                  </a:cubicBezTo>
                  <a:cubicBezTo>
                    <a:pt x="26" y="64"/>
                    <a:pt x="26" y="64"/>
                    <a:pt x="25" y="64"/>
                  </a:cubicBezTo>
                  <a:cubicBezTo>
                    <a:pt x="7" y="64"/>
                    <a:pt x="7" y="64"/>
                    <a:pt x="7" y="64"/>
                  </a:cubicBezTo>
                  <a:cubicBezTo>
                    <a:pt x="5" y="64"/>
                    <a:pt x="3" y="62"/>
                    <a:pt x="3" y="60"/>
                  </a:cubicBezTo>
                  <a:cubicBezTo>
                    <a:pt x="3" y="19"/>
                    <a:pt x="3" y="19"/>
                    <a:pt x="3" y="19"/>
                  </a:cubicBezTo>
                  <a:cubicBezTo>
                    <a:pt x="3" y="16"/>
                    <a:pt x="5" y="14"/>
                    <a:pt x="7" y="14"/>
                  </a:cubicBezTo>
                  <a:cubicBezTo>
                    <a:pt x="12" y="14"/>
                    <a:pt x="12" y="14"/>
                    <a:pt x="12" y="14"/>
                  </a:cubicBezTo>
                  <a:lnTo>
                    <a:pt x="12" y="22"/>
                  </a:lnTo>
                  <a:close/>
                  <a:moveTo>
                    <a:pt x="29" y="64"/>
                  </a:moveTo>
                  <a:cubicBezTo>
                    <a:pt x="29" y="61"/>
                    <a:pt x="29" y="61"/>
                    <a:pt x="29" y="61"/>
                  </a:cubicBezTo>
                  <a:cubicBezTo>
                    <a:pt x="34" y="61"/>
                    <a:pt x="34" y="61"/>
                    <a:pt x="34" y="61"/>
                  </a:cubicBezTo>
                  <a:cubicBezTo>
                    <a:pt x="33" y="62"/>
                    <a:pt x="33" y="62"/>
                    <a:pt x="33" y="62"/>
                  </a:cubicBezTo>
                  <a:cubicBezTo>
                    <a:pt x="32" y="63"/>
                    <a:pt x="31" y="63"/>
                    <a:pt x="29" y="64"/>
                  </a:cubicBezTo>
                  <a:close/>
                  <a:moveTo>
                    <a:pt x="19" y="59"/>
                  </a:moveTo>
                  <a:cubicBezTo>
                    <a:pt x="16" y="59"/>
                    <a:pt x="14" y="57"/>
                    <a:pt x="14" y="54"/>
                  </a:cubicBezTo>
                  <a:cubicBezTo>
                    <a:pt x="14" y="13"/>
                    <a:pt x="14" y="13"/>
                    <a:pt x="14" y="13"/>
                  </a:cubicBezTo>
                  <a:cubicBezTo>
                    <a:pt x="14" y="10"/>
                    <a:pt x="16" y="8"/>
                    <a:pt x="19" y="8"/>
                  </a:cubicBezTo>
                  <a:cubicBezTo>
                    <a:pt x="24" y="8"/>
                    <a:pt x="24" y="8"/>
                    <a:pt x="24" y="8"/>
                  </a:cubicBezTo>
                  <a:cubicBezTo>
                    <a:pt x="24" y="17"/>
                    <a:pt x="24" y="17"/>
                    <a:pt x="24" y="17"/>
                  </a:cubicBezTo>
                  <a:cubicBezTo>
                    <a:pt x="21" y="17"/>
                    <a:pt x="21" y="17"/>
                    <a:pt x="21" y="17"/>
                  </a:cubicBezTo>
                  <a:cubicBezTo>
                    <a:pt x="21" y="17"/>
                    <a:pt x="20" y="17"/>
                    <a:pt x="20" y="18"/>
                  </a:cubicBezTo>
                  <a:cubicBezTo>
                    <a:pt x="20" y="18"/>
                    <a:pt x="21" y="19"/>
                    <a:pt x="21" y="19"/>
                  </a:cubicBezTo>
                  <a:cubicBezTo>
                    <a:pt x="24" y="19"/>
                    <a:pt x="24" y="19"/>
                    <a:pt x="24" y="19"/>
                  </a:cubicBezTo>
                  <a:cubicBezTo>
                    <a:pt x="24" y="25"/>
                    <a:pt x="24" y="25"/>
                    <a:pt x="24" y="25"/>
                  </a:cubicBezTo>
                  <a:cubicBezTo>
                    <a:pt x="21" y="25"/>
                    <a:pt x="21" y="25"/>
                    <a:pt x="21" y="25"/>
                  </a:cubicBezTo>
                  <a:cubicBezTo>
                    <a:pt x="21" y="25"/>
                    <a:pt x="20" y="25"/>
                    <a:pt x="20" y="26"/>
                  </a:cubicBezTo>
                  <a:cubicBezTo>
                    <a:pt x="20" y="26"/>
                    <a:pt x="21" y="27"/>
                    <a:pt x="21" y="27"/>
                  </a:cubicBezTo>
                  <a:cubicBezTo>
                    <a:pt x="24" y="27"/>
                    <a:pt x="24" y="27"/>
                    <a:pt x="24" y="27"/>
                  </a:cubicBezTo>
                  <a:cubicBezTo>
                    <a:pt x="24" y="33"/>
                    <a:pt x="24" y="33"/>
                    <a:pt x="24" y="33"/>
                  </a:cubicBezTo>
                  <a:cubicBezTo>
                    <a:pt x="21" y="33"/>
                    <a:pt x="21" y="33"/>
                    <a:pt x="21" y="33"/>
                  </a:cubicBezTo>
                  <a:cubicBezTo>
                    <a:pt x="21" y="33"/>
                    <a:pt x="20" y="33"/>
                    <a:pt x="20" y="34"/>
                  </a:cubicBezTo>
                  <a:cubicBezTo>
                    <a:pt x="20" y="34"/>
                    <a:pt x="21" y="35"/>
                    <a:pt x="21" y="35"/>
                  </a:cubicBezTo>
                  <a:cubicBezTo>
                    <a:pt x="24" y="35"/>
                    <a:pt x="24" y="35"/>
                    <a:pt x="24" y="35"/>
                  </a:cubicBezTo>
                  <a:cubicBezTo>
                    <a:pt x="24" y="41"/>
                    <a:pt x="24" y="41"/>
                    <a:pt x="24" y="41"/>
                  </a:cubicBezTo>
                  <a:cubicBezTo>
                    <a:pt x="21" y="41"/>
                    <a:pt x="21" y="41"/>
                    <a:pt x="21" y="41"/>
                  </a:cubicBezTo>
                  <a:cubicBezTo>
                    <a:pt x="21" y="41"/>
                    <a:pt x="20" y="41"/>
                    <a:pt x="20" y="42"/>
                  </a:cubicBezTo>
                  <a:cubicBezTo>
                    <a:pt x="20" y="42"/>
                    <a:pt x="21" y="43"/>
                    <a:pt x="21" y="43"/>
                  </a:cubicBezTo>
                  <a:cubicBezTo>
                    <a:pt x="24" y="43"/>
                    <a:pt x="24" y="43"/>
                    <a:pt x="24" y="43"/>
                  </a:cubicBezTo>
                  <a:cubicBezTo>
                    <a:pt x="24" y="49"/>
                    <a:pt x="24" y="49"/>
                    <a:pt x="24" y="49"/>
                  </a:cubicBezTo>
                  <a:cubicBezTo>
                    <a:pt x="24" y="49"/>
                    <a:pt x="24" y="49"/>
                    <a:pt x="24" y="49"/>
                  </a:cubicBezTo>
                  <a:cubicBezTo>
                    <a:pt x="21" y="49"/>
                    <a:pt x="21" y="49"/>
                    <a:pt x="21" y="49"/>
                  </a:cubicBezTo>
                  <a:cubicBezTo>
                    <a:pt x="21" y="49"/>
                    <a:pt x="20" y="49"/>
                    <a:pt x="20" y="50"/>
                  </a:cubicBezTo>
                  <a:cubicBezTo>
                    <a:pt x="20" y="50"/>
                    <a:pt x="21" y="51"/>
                    <a:pt x="21" y="51"/>
                  </a:cubicBezTo>
                  <a:cubicBezTo>
                    <a:pt x="24" y="51"/>
                    <a:pt x="24" y="51"/>
                    <a:pt x="24" y="51"/>
                  </a:cubicBezTo>
                  <a:cubicBezTo>
                    <a:pt x="25" y="53"/>
                    <a:pt x="28" y="55"/>
                    <a:pt x="31" y="55"/>
                  </a:cubicBezTo>
                  <a:cubicBezTo>
                    <a:pt x="38" y="55"/>
                    <a:pt x="38" y="55"/>
                    <a:pt x="38" y="55"/>
                  </a:cubicBezTo>
                  <a:cubicBezTo>
                    <a:pt x="38" y="57"/>
                    <a:pt x="38" y="57"/>
                    <a:pt x="38" y="57"/>
                  </a:cubicBezTo>
                  <a:cubicBezTo>
                    <a:pt x="37" y="59"/>
                    <a:pt x="37" y="59"/>
                    <a:pt x="37" y="59"/>
                  </a:cubicBezTo>
                  <a:lnTo>
                    <a:pt x="19" y="59"/>
                  </a:lnTo>
                  <a:close/>
                  <a:moveTo>
                    <a:pt x="40" y="58"/>
                  </a:moveTo>
                  <a:cubicBezTo>
                    <a:pt x="40" y="58"/>
                    <a:pt x="40" y="58"/>
                    <a:pt x="40" y="58"/>
                  </a:cubicBezTo>
                  <a:cubicBezTo>
                    <a:pt x="41" y="57"/>
                    <a:pt x="41" y="57"/>
                    <a:pt x="40" y="57"/>
                  </a:cubicBezTo>
                  <a:cubicBezTo>
                    <a:pt x="40" y="55"/>
                    <a:pt x="40" y="55"/>
                    <a:pt x="40" y="55"/>
                  </a:cubicBezTo>
                  <a:cubicBezTo>
                    <a:pt x="46" y="55"/>
                    <a:pt x="46" y="55"/>
                    <a:pt x="46" y="55"/>
                  </a:cubicBezTo>
                  <a:cubicBezTo>
                    <a:pt x="45" y="56"/>
                    <a:pt x="45" y="56"/>
                    <a:pt x="45" y="56"/>
                  </a:cubicBezTo>
                  <a:cubicBezTo>
                    <a:pt x="44" y="57"/>
                    <a:pt x="42" y="58"/>
                    <a:pt x="40" y="58"/>
                  </a:cubicBezTo>
                  <a:close/>
                  <a:moveTo>
                    <a:pt x="59" y="12"/>
                  </a:moveTo>
                  <a:cubicBezTo>
                    <a:pt x="59" y="12"/>
                    <a:pt x="59" y="13"/>
                    <a:pt x="58" y="13"/>
                  </a:cubicBezTo>
                  <a:cubicBezTo>
                    <a:pt x="33" y="13"/>
                    <a:pt x="33" y="13"/>
                    <a:pt x="33" y="13"/>
                  </a:cubicBezTo>
                  <a:cubicBezTo>
                    <a:pt x="32" y="13"/>
                    <a:pt x="32" y="12"/>
                    <a:pt x="32" y="12"/>
                  </a:cubicBezTo>
                  <a:cubicBezTo>
                    <a:pt x="32" y="11"/>
                    <a:pt x="32" y="11"/>
                    <a:pt x="33" y="11"/>
                  </a:cubicBezTo>
                  <a:cubicBezTo>
                    <a:pt x="58" y="11"/>
                    <a:pt x="58" y="11"/>
                    <a:pt x="58" y="11"/>
                  </a:cubicBezTo>
                  <a:cubicBezTo>
                    <a:pt x="59" y="11"/>
                    <a:pt x="59" y="11"/>
                    <a:pt x="59" y="12"/>
                  </a:cubicBezTo>
                  <a:close/>
                  <a:moveTo>
                    <a:pt x="59" y="20"/>
                  </a:moveTo>
                  <a:cubicBezTo>
                    <a:pt x="59" y="21"/>
                    <a:pt x="59" y="21"/>
                    <a:pt x="58" y="21"/>
                  </a:cubicBezTo>
                  <a:cubicBezTo>
                    <a:pt x="33" y="21"/>
                    <a:pt x="33" y="21"/>
                    <a:pt x="33" y="21"/>
                  </a:cubicBezTo>
                  <a:cubicBezTo>
                    <a:pt x="32" y="21"/>
                    <a:pt x="32" y="21"/>
                    <a:pt x="32" y="20"/>
                  </a:cubicBezTo>
                  <a:cubicBezTo>
                    <a:pt x="32" y="19"/>
                    <a:pt x="32" y="19"/>
                    <a:pt x="33" y="19"/>
                  </a:cubicBezTo>
                  <a:cubicBezTo>
                    <a:pt x="58" y="19"/>
                    <a:pt x="58" y="19"/>
                    <a:pt x="58" y="19"/>
                  </a:cubicBezTo>
                  <a:cubicBezTo>
                    <a:pt x="59" y="19"/>
                    <a:pt x="59" y="19"/>
                    <a:pt x="59" y="20"/>
                  </a:cubicBezTo>
                  <a:close/>
                  <a:moveTo>
                    <a:pt x="59" y="28"/>
                  </a:moveTo>
                  <a:cubicBezTo>
                    <a:pt x="59" y="29"/>
                    <a:pt x="59" y="29"/>
                    <a:pt x="58" y="29"/>
                  </a:cubicBezTo>
                  <a:cubicBezTo>
                    <a:pt x="33" y="29"/>
                    <a:pt x="33" y="29"/>
                    <a:pt x="33" y="29"/>
                  </a:cubicBezTo>
                  <a:cubicBezTo>
                    <a:pt x="32" y="29"/>
                    <a:pt x="32" y="29"/>
                    <a:pt x="32" y="28"/>
                  </a:cubicBezTo>
                  <a:cubicBezTo>
                    <a:pt x="32" y="27"/>
                    <a:pt x="32" y="27"/>
                    <a:pt x="33" y="27"/>
                  </a:cubicBezTo>
                  <a:cubicBezTo>
                    <a:pt x="58" y="27"/>
                    <a:pt x="58" y="27"/>
                    <a:pt x="58" y="27"/>
                  </a:cubicBezTo>
                  <a:cubicBezTo>
                    <a:pt x="59" y="27"/>
                    <a:pt x="59" y="27"/>
                    <a:pt x="59" y="28"/>
                  </a:cubicBezTo>
                  <a:close/>
                  <a:moveTo>
                    <a:pt x="59" y="36"/>
                  </a:moveTo>
                  <a:cubicBezTo>
                    <a:pt x="59" y="37"/>
                    <a:pt x="59" y="37"/>
                    <a:pt x="58" y="37"/>
                  </a:cubicBezTo>
                  <a:cubicBezTo>
                    <a:pt x="33" y="37"/>
                    <a:pt x="33" y="37"/>
                    <a:pt x="33" y="37"/>
                  </a:cubicBezTo>
                  <a:cubicBezTo>
                    <a:pt x="32" y="37"/>
                    <a:pt x="32" y="37"/>
                    <a:pt x="32" y="36"/>
                  </a:cubicBezTo>
                  <a:cubicBezTo>
                    <a:pt x="32" y="36"/>
                    <a:pt x="32" y="35"/>
                    <a:pt x="33" y="35"/>
                  </a:cubicBezTo>
                  <a:cubicBezTo>
                    <a:pt x="58" y="35"/>
                    <a:pt x="58" y="35"/>
                    <a:pt x="58" y="35"/>
                  </a:cubicBezTo>
                  <a:cubicBezTo>
                    <a:pt x="59" y="35"/>
                    <a:pt x="59" y="36"/>
                    <a:pt x="59" y="36"/>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312" name="Freeform 36">
              <a:extLst>
                <a:ext uri="{FF2B5EF4-FFF2-40B4-BE49-F238E27FC236}">
                  <a16:creationId xmlns:a16="http://schemas.microsoft.com/office/drawing/2014/main" id="{C21472C6-D3D1-4B47-A94F-2E4F9E2003AE}"/>
                </a:ext>
              </a:extLst>
            </p:cNvPr>
            <p:cNvSpPr>
              <a:spLocks noEditPoints="1"/>
            </p:cNvSpPr>
            <p:nvPr/>
          </p:nvSpPr>
          <p:spPr bwMode="auto">
            <a:xfrm>
              <a:off x="7197800" y="4011142"/>
              <a:ext cx="496706" cy="414895"/>
            </a:xfrm>
            <a:custGeom>
              <a:avLst/>
              <a:gdLst>
                <a:gd name="T0" fmla="*/ 71 w 72"/>
                <a:gd name="T1" fmla="*/ 15 h 60"/>
                <a:gd name="T2" fmla="*/ 57 w 72"/>
                <a:gd name="T3" fmla="*/ 17 h 60"/>
                <a:gd name="T4" fmla="*/ 44 w 72"/>
                <a:gd name="T5" fmla="*/ 45 h 60"/>
                <a:gd name="T6" fmla="*/ 12 w 72"/>
                <a:gd name="T7" fmla="*/ 45 h 60"/>
                <a:gd name="T8" fmla="*/ 14 w 72"/>
                <a:gd name="T9" fmla="*/ 48 h 60"/>
                <a:gd name="T10" fmla="*/ 48 w 72"/>
                <a:gd name="T11" fmla="*/ 50 h 60"/>
                <a:gd name="T12" fmla="*/ 14 w 72"/>
                <a:gd name="T13" fmla="*/ 51 h 60"/>
                <a:gd name="T14" fmla="*/ 9 w 72"/>
                <a:gd name="T15" fmla="*/ 44 h 60"/>
                <a:gd name="T16" fmla="*/ 8 w 72"/>
                <a:gd name="T17" fmla="*/ 41 h 60"/>
                <a:gd name="T18" fmla="*/ 1 w 72"/>
                <a:gd name="T19" fmla="*/ 22 h 60"/>
                <a:gd name="T20" fmla="*/ 11 w 72"/>
                <a:gd name="T21" fmla="*/ 40 h 60"/>
                <a:gd name="T22" fmla="*/ 44 w 72"/>
                <a:gd name="T23" fmla="*/ 42 h 60"/>
                <a:gd name="T24" fmla="*/ 54 w 72"/>
                <a:gd name="T25" fmla="*/ 16 h 60"/>
                <a:gd name="T26" fmla="*/ 71 w 72"/>
                <a:gd name="T27" fmla="*/ 12 h 60"/>
                <a:gd name="T28" fmla="*/ 18 w 72"/>
                <a:gd name="T29" fmla="*/ 56 h 60"/>
                <a:gd name="T30" fmla="*/ 11 w 72"/>
                <a:gd name="T31" fmla="*/ 56 h 60"/>
                <a:gd name="T32" fmla="*/ 18 w 72"/>
                <a:gd name="T33" fmla="*/ 56 h 60"/>
                <a:gd name="T34" fmla="*/ 15 w 72"/>
                <a:gd name="T35" fmla="*/ 54 h 60"/>
                <a:gd name="T36" fmla="*/ 15 w 72"/>
                <a:gd name="T37" fmla="*/ 58 h 60"/>
                <a:gd name="T38" fmla="*/ 45 w 72"/>
                <a:gd name="T39" fmla="*/ 56 h 60"/>
                <a:gd name="T40" fmla="*/ 38 w 72"/>
                <a:gd name="T41" fmla="*/ 56 h 60"/>
                <a:gd name="T42" fmla="*/ 45 w 72"/>
                <a:gd name="T43" fmla="*/ 56 h 60"/>
                <a:gd name="T44" fmla="*/ 42 w 72"/>
                <a:gd name="T45" fmla="*/ 54 h 60"/>
                <a:gd name="T46" fmla="*/ 42 w 72"/>
                <a:gd name="T47" fmla="*/ 58 h 60"/>
                <a:gd name="T48" fmla="*/ 46 w 72"/>
                <a:gd name="T49" fmla="*/ 35 h 60"/>
                <a:gd name="T50" fmla="*/ 12 w 72"/>
                <a:gd name="T51" fmla="*/ 34 h 60"/>
                <a:gd name="T52" fmla="*/ 12 w 72"/>
                <a:gd name="T53" fmla="*/ 36 h 60"/>
                <a:gd name="T54" fmla="*/ 46 w 72"/>
                <a:gd name="T55" fmla="*/ 35 h 60"/>
                <a:gd name="T56" fmla="*/ 12 w 72"/>
                <a:gd name="T57" fmla="*/ 39 h 60"/>
                <a:gd name="T58" fmla="*/ 43 w 72"/>
                <a:gd name="T59" fmla="*/ 40 h 60"/>
                <a:gd name="T60" fmla="*/ 43 w 72"/>
                <a:gd name="T61" fmla="*/ 38 h 60"/>
                <a:gd name="T62" fmla="*/ 13 w 72"/>
                <a:gd name="T63" fmla="*/ 28 h 60"/>
                <a:gd name="T64" fmla="*/ 16 w 72"/>
                <a:gd name="T65" fmla="*/ 23 h 60"/>
                <a:gd name="T66" fmla="*/ 28 w 72"/>
                <a:gd name="T67" fmla="*/ 14 h 60"/>
                <a:gd name="T68" fmla="*/ 33 w 72"/>
                <a:gd name="T69" fmla="*/ 17 h 60"/>
                <a:gd name="T70" fmla="*/ 36 w 72"/>
                <a:gd name="T71" fmla="*/ 22 h 60"/>
                <a:gd name="T72" fmla="*/ 39 w 72"/>
                <a:gd name="T73" fmla="*/ 17 h 60"/>
                <a:gd name="T74" fmla="*/ 51 w 72"/>
                <a:gd name="T75" fmla="*/ 7 h 60"/>
                <a:gd name="T76" fmla="*/ 51 w 72"/>
                <a:gd name="T77" fmla="*/ 0 h 60"/>
                <a:gd name="T78" fmla="*/ 49 w 72"/>
                <a:gd name="T79" fmla="*/ 5 h 60"/>
                <a:gd name="T80" fmla="*/ 36 w 72"/>
                <a:gd name="T81" fmla="*/ 15 h 60"/>
                <a:gd name="T82" fmla="*/ 31 w 72"/>
                <a:gd name="T83" fmla="*/ 12 h 60"/>
                <a:gd name="T84" fmla="*/ 28 w 72"/>
                <a:gd name="T85" fmla="*/ 7 h 60"/>
                <a:gd name="T86" fmla="*/ 25 w 72"/>
                <a:gd name="T87" fmla="*/ 11 h 60"/>
                <a:gd name="T88" fmla="*/ 13 w 72"/>
                <a:gd name="T89" fmla="*/ 22 h 60"/>
                <a:gd name="T90" fmla="*/ 13 w 72"/>
                <a:gd name="T91" fmla="*/ 28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72" h="60">
                  <a:moveTo>
                    <a:pt x="72" y="13"/>
                  </a:moveTo>
                  <a:cubicBezTo>
                    <a:pt x="72" y="14"/>
                    <a:pt x="71" y="15"/>
                    <a:pt x="71" y="15"/>
                  </a:cubicBezTo>
                  <a:cubicBezTo>
                    <a:pt x="60" y="15"/>
                    <a:pt x="60" y="15"/>
                    <a:pt x="60" y="15"/>
                  </a:cubicBezTo>
                  <a:cubicBezTo>
                    <a:pt x="59" y="15"/>
                    <a:pt x="57" y="16"/>
                    <a:pt x="57" y="17"/>
                  </a:cubicBezTo>
                  <a:cubicBezTo>
                    <a:pt x="49" y="41"/>
                    <a:pt x="49" y="41"/>
                    <a:pt x="49" y="41"/>
                  </a:cubicBezTo>
                  <a:cubicBezTo>
                    <a:pt x="49" y="43"/>
                    <a:pt x="46" y="45"/>
                    <a:pt x="44" y="45"/>
                  </a:cubicBezTo>
                  <a:cubicBezTo>
                    <a:pt x="14" y="45"/>
                    <a:pt x="14" y="45"/>
                    <a:pt x="14" y="45"/>
                  </a:cubicBezTo>
                  <a:cubicBezTo>
                    <a:pt x="13" y="45"/>
                    <a:pt x="13" y="45"/>
                    <a:pt x="12" y="45"/>
                  </a:cubicBezTo>
                  <a:cubicBezTo>
                    <a:pt x="12" y="47"/>
                    <a:pt x="12" y="47"/>
                    <a:pt x="12" y="47"/>
                  </a:cubicBezTo>
                  <a:cubicBezTo>
                    <a:pt x="12" y="47"/>
                    <a:pt x="13" y="48"/>
                    <a:pt x="14" y="48"/>
                  </a:cubicBezTo>
                  <a:cubicBezTo>
                    <a:pt x="47" y="48"/>
                    <a:pt x="47" y="48"/>
                    <a:pt x="47" y="48"/>
                  </a:cubicBezTo>
                  <a:cubicBezTo>
                    <a:pt x="48" y="48"/>
                    <a:pt x="48" y="49"/>
                    <a:pt x="48" y="50"/>
                  </a:cubicBezTo>
                  <a:cubicBezTo>
                    <a:pt x="48" y="50"/>
                    <a:pt x="48" y="51"/>
                    <a:pt x="47" y="51"/>
                  </a:cubicBezTo>
                  <a:cubicBezTo>
                    <a:pt x="14" y="51"/>
                    <a:pt x="14" y="51"/>
                    <a:pt x="14" y="51"/>
                  </a:cubicBezTo>
                  <a:cubicBezTo>
                    <a:pt x="11" y="51"/>
                    <a:pt x="9" y="49"/>
                    <a:pt x="9" y="47"/>
                  </a:cubicBezTo>
                  <a:cubicBezTo>
                    <a:pt x="9" y="44"/>
                    <a:pt x="9" y="44"/>
                    <a:pt x="9" y="44"/>
                  </a:cubicBezTo>
                  <a:cubicBezTo>
                    <a:pt x="9" y="43"/>
                    <a:pt x="9" y="43"/>
                    <a:pt x="9" y="43"/>
                  </a:cubicBezTo>
                  <a:cubicBezTo>
                    <a:pt x="9" y="42"/>
                    <a:pt x="8" y="42"/>
                    <a:pt x="8" y="41"/>
                  </a:cubicBezTo>
                  <a:cubicBezTo>
                    <a:pt x="0" y="24"/>
                    <a:pt x="0" y="24"/>
                    <a:pt x="0" y="24"/>
                  </a:cubicBezTo>
                  <a:cubicBezTo>
                    <a:pt x="0" y="23"/>
                    <a:pt x="0" y="22"/>
                    <a:pt x="1" y="22"/>
                  </a:cubicBezTo>
                  <a:cubicBezTo>
                    <a:pt x="2" y="21"/>
                    <a:pt x="3" y="22"/>
                    <a:pt x="3" y="22"/>
                  </a:cubicBezTo>
                  <a:cubicBezTo>
                    <a:pt x="11" y="40"/>
                    <a:pt x="11" y="40"/>
                    <a:pt x="11" y="40"/>
                  </a:cubicBezTo>
                  <a:cubicBezTo>
                    <a:pt x="11" y="41"/>
                    <a:pt x="13" y="42"/>
                    <a:pt x="14" y="42"/>
                  </a:cubicBezTo>
                  <a:cubicBezTo>
                    <a:pt x="44" y="42"/>
                    <a:pt x="44" y="42"/>
                    <a:pt x="44" y="42"/>
                  </a:cubicBezTo>
                  <a:cubicBezTo>
                    <a:pt x="45" y="42"/>
                    <a:pt x="46" y="41"/>
                    <a:pt x="47" y="40"/>
                  </a:cubicBezTo>
                  <a:cubicBezTo>
                    <a:pt x="54" y="16"/>
                    <a:pt x="54" y="16"/>
                    <a:pt x="54" y="16"/>
                  </a:cubicBezTo>
                  <a:cubicBezTo>
                    <a:pt x="55" y="13"/>
                    <a:pt x="57" y="12"/>
                    <a:pt x="60" y="12"/>
                  </a:cubicBezTo>
                  <a:cubicBezTo>
                    <a:pt x="71" y="12"/>
                    <a:pt x="71" y="12"/>
                    <a:pt x="71" y="12"/>
                  </a:cubicBezTo>
                  <a:cubicBezTo>
                    <a:pt x="71" y="12"/>
                    <a:pt x="72" y="12"/>
                    <a:pt x="72" y="13"/>
                  </a:cubicBezTo>
                  <a:close/>
                  <a:moveTo>
                    <a:pt x="18" y="56"/>
                  </a:moveTo>
                  <a:cubicBezTo>
                    <a:pt x="18" y="58"/>
                    <a:pt x="17" y="60"/>
                    <a:pt x="15" y="60"/>
                  </a:cubicBezTo>
                  <a:cubicBezTo>
                    <a:pt x="13" y="60"/>
                    <a:pt x="11" y="58"/>
                    <a:pt x="11" y="56"/>
                  </a:cubicBezTo>
                  <a:cubicBezTo>
                    <a:pt x="11" y="54"/>
                    <a:pt x="13" y="52"/>
                    <a:pt x="15" y="52"/>
                  </a:cubicBezTo>
                  <a:cubicBezTo>
                    <a:pt x="17" y="52"/>
                    <a:pt x="18" y="54"/>
                    <a:pt x="18" y="56"/>
                  </a:cubicBezTo>
                  <a:close/>
                  <a:moveTo>
                    <a:pt x="16" y="56"/>
                  </a:moveTo>
                  <a:cubicBezTo>
                    <a:pt x="16" y="55"/>
                    <a:pt x="16" y="54"/>
                    <a:pt x="15" y="54"/>
                  </a:cubicBezTo>
                  <a:cubicBezTo>
                    <a:pt x="14" y="54"/>
                    <a:pt x="13" y="55"/>
                    <a:pt x="13" y="56"/>
                  </a:cubicBezTo>
                  <a:cubicBezTo>
                    <a:pt x="13" y="57"/>
                    <a:pt x="14" y="58"/>
                    <a:pt x="15" y="58"/>
                  </a:cubicBezTo>
                  <a:cubicBezTo>
                    <a:pt x="16" y="58"/>
                    <a:pt x="16" y="57"/>
                    <a:pt x="16" y="56"/>
                  </a:cubicBezTo>
                  <a:close/>
                  <a:moveTo>
                    <a:pt x="45" y="56"/>
                  </a:moveTo>
                  <a:cubicBezTo>
                    <a:pt x="45" y="58"/>
                    <a:pt x="44" y="60"/>
                    <a:pt x="42" y="60"/>
                  </a:cubicBezTo>
                  <a:cubicBezTo>
                    <a:pt x="40" y="60"/>
                    <a:pt x="38" y="58"/>
                    <a:pt x="38" y="56"/>
                  </a:cubicBezTo>
                  <a:cubicBezTo>
                    <a:pt x="38" y="54"/>
                    <a:pt x="40" y="52"/>
                    <a:pt x="42" y="52"/>
                  </a:cubicBezTo>
                  <a:cubicBezTo>
                    <a:pt x="44" y="52"/>
                    <a:pt x="45" y="54"/>
                    <a:pt x="45" y="56"/>
                  </a:cubicBezTo>
                  <a:close/>
                  <a:moveTo>
                    <a:pt x="43" y="56"/>
                  </a:moveTo>
                  <a:cubicBezTo>
                    <a:pt x="43" y="55"/>
                    <a:pt x="43" y="54"/>
                    <a:pt x="42" y="54"/>
                  </a:cubicBezTo>
                  <a:cubicBezTo>
                    <a:pt x="41" y="54"/>
                    <a:pt x="40" y="55"/>
                    <a:pt x="40" y="56"/>
                  </a:cubicBezTo>
                  <a:cubicBezTo>
                    <a:pt x="40" y="57"/>
                    <a:pt x="41" y="58"/>
                    <a:pt x="42" y="58"/>
                  </a:cubicBezTo>
                  <a:cubicBezTo>
                    <a:pt x="43" y="58"/>
                    <a:pt x="43" y="57"/>
                    <a:pt x="43" y="56"/>
                  </a:cubicBezTo>
                  <a:close/>
                  <a:moveTo>
                    <a:pt x="46" y="35"/>
                  </a:moveTo>
                  <a:cubicBezTo>
                    <a:pt x="46" y="34"/>
                    <a:pt x="45" y="34"/>
                    <a:pt x="45" y="34"/>
                  </a:cubicBezTo>
                  <a:cubicBezTo>
                    <a:pt x="12" y="34"/>
                    <a:pt x="12" y="34"/>
                    <a:pt x="12" y="34"/>
                  </a:cubicBezTo>
                  <a:cubicBezTo>
                    <a:pt x="11" y="34"/>
                    <a:pt x="11" y="34"/>
                    <a:pt x="11" y="35"/>
                  </a:cubicBezTo>
                  <a:cubicBezTo>
                    <a:pt x="11" y="35"/>
                    <a:pt x="11" y="36"/>
                    <a:pt x="12" y="36"/>
                  </a:cubicBezTo>
                  <a:cubicBezTo>
                    <a:pt x="45" y="36"/>
                    <a:pt x="45" y="36"/>
                    <a:pt x="45" y="36"/>
                  </a:cubicBezTo>
                  <a:cubicBezTo>
                    <a:pt x="45" y="36"/>
                    <a:pt x="46" y="35"/>
                    <a:pt x="46" y="35"/>
                  </a:cubicBezTo>
                  <a:close/>
                  <a:moveTo>
                    <a:pt x="13" y="38"/>
                  </a:moveTo>
                  <a:cubicBezTo>
                    <a:pt x="13" y="38"/>
                    <a:pt x="12" y="39"/>
                    <a:pt x="12" y="39"/>
                  </a:cubicBezTo>
                  <a:cubicBezTo>
                    <a:pt x="12" y="40"/>
                    <a:pt x="13" y="40"/>
                    <a:pt x="13" y="40"/>
                  </a:cubicBezTo>
                  <a:cubicBezTo>
                    <a:pt x="43" y="40"/>
                    <a:pt x="43" y="40"/>
                    <a:pt x="43" y="40"/>
                  </a:cubicBezTo>
                  <a:cubicBezTo>
                    <a:pt x="44" y="40"/>
                    <a:pt x="44" y="40"/>
                    <a:pt x="44" y="39"/>
                  </a:cubicBezTo>
                  <a:cubicBezTo>
                    <a:pt x="44" y="39"/>
                    <a:pt x="44" y="38"/>
                    <a:pt x="43" y="38"/>
                  </a:cubicBezTo>
                  <a:lnTo>
                    <a:pt x="13" y="38"/>
                  </a:lnTo>
                  <a:close/>
                  <a:moveTo>
                    <a:pt x="13" y="28"/>
                  </a:moveTo>
                  <a:cubicBezTo>
                    <a:pt x="14" y="28"/>
                    <a:pt x="16" y="27"/>
                    <a:pt x="16" y="25"/>
                  </a:cubicBezTo>
                  <a:cubicBezTo>
                    <a:pt x="16" y="24"/>
                    <a:pt x="16" y="24"/>
                    <a:pt x="16" y="23"/>
                  </a:cubicBezTo>
                  <a:cubicBezTo>
                    <a:pt x="26" y="13"/>
                    <a:pt x="26" y="13"/>
                    <a:pt x="26" y="13"/>
                  </a:cubicBezTo>
                  <a:cubicBezTo>
                    <a:pt x="27" y="13"/>
                    <a:pt x="27" y="14"/>
                    <a:pt x="28" y="14"/>
                  </a:cubicBezTo>
                  <a:cubicBezTo>
                    <a:pt x="28" y="14"/>
                    <a:pt x="29" y="13"/>
                    <a:pt x="29" y="13"/>
                  </a:cubicBezTo>
                  <a:cubicBezTo>
                    <a:pt x="33" y="17"/>
                    <a:pt x="33" y="17"/>
                    <a:pt x="33" y="17"/>
                  </a:cubicBezTo>
                  <a:cubicBezTo>
                    <a:pt x="33" y="18"/>
                    <a:pt x="33" y="18"/>
                    <a:pt x="33" y="19"/>
                  </a:cubicBezTo>
                  <a:cubicBezTo>
                    <a:pt x="33" y="20"/>
                    <a:pt x="34" y="22"/>
                    <a:pt x="36" y="22"/>
                  </a:cubicBezTo>
                  <a:cubicBezTo>
                    <a:pt x="38" y="22"/>
                    <a:pt x="39" y="20"/>
                    <a:pt x="39" y="19"/>
                  </a:cubicBezTo>
                  <a:cubicBezTo>
                    <a:pt x="39" y="18"/>
                    <a:pt x="39" y="18"/>
                    <a:pt x="39" y="17"/>
                  </a:cubicBezTo>
                  <a:cubicBezTo>
                    <a:pt x="50" y="6"/>
                    <a:pt x="50" y="6"/>
                    <a:pt x="50" y="6"/>
                  </a:cubicBezTo>
                  <a:cubicBezTo>
                    <a:pt x="50" y="7"/>
                    <a:pt x="51" y="7"/>
                    <a:pt x="51" y="7"/>
                  </a:cubicBezTo>
                  <a:cubicBezTo>
                    <a:pt x="53" y="7"/>
                    <a:pt x="54" y="5"/>
                    <a:pt x="54" y="4"/>
                  </a:cubicBezTo>
                  <a:cubicBezTo>
                    <a:pt x="54" y="2"/>
                    <a:pt x="53" y="0"/>
                    <a:pt x="51" y="0"/>
                  </a:cubicBezTo>
                  <a:cubicBezTo>
                    <a:pt x="50" y="0"/>
                    <a:pt x="48" y="2"/>
                    <a:pt x="48" y="4"/>
                  </a:cubicBezTo>
                  <a:cubicBezTo>
                    <a:pt x="48" y="4"/>
                    <a:pt x="48" y="5"/>
                    <a:pt x="49" y="5"/>
                  </a:cubicBezTo>
                  <a:cubicBezTo>
                    <a:pt x="38" y="16"/>
                    <a:pt x="38" y="16"/>
                    <a:pt x="38" y="16"/>
                  </a:cubicBezTo>
                  <a:cubicBezTo>
                    <a:pt x="37" y="16"/>
                    <a:pt x="37" y="15"/>
                    <a:pt x="36" y="15"/>
                  </a:cubicBezTo>
                  <a:cubicBezTo>
                    <a:pt x="36" y="15"/>
                    <a:pt x="35" y="16"/>
                    <a:pt x="35" y="16"/>
                  </a:cubicBezTo>
                  <a:cubicBezTo>
                    <a:pt x="31" y="12"/>
                    <a:pt x="31" y="12"/>
                    <a:pt x="31" y="12"/>
                  </a:cubicBezTo>
                  <a:cubicBezTo>
                    <a:pt x="31" y="11"/>
                    <a:pt x="31" y="11"/>
                    <a:pt x="31" y="10"/>
                  </a:cubicBezTo>
                  <a:cubicBezTo>
                    <a:pt x="31" y="9"/>
                    <a:pt x="30" y="7"/>
                    <a:pt x="28" y="7"/>
                  </a:cubicBezTo>
                  <a:cubicBezTo>
                    <a:pt x="26" y="7"/>
                    <a:pt x="25" y="9"/>
                    <a:pt x="25" y="10"/>
                  </a:cubicBezTo>
                  <a:cubicBezTo>
                    <a:pt x="25" y="11"/>
                    <a:pt x="25" y="11"/>
                    <a:pt x="25" y="11"/>
                  </a:cubicBezTo>
                  <a:cubicBezTo>
                    <a:pt x="14" y="22"/>
                    <a:pt x="14" y="22"/>
                    <a:pt x="14" y="22"/>
                  </a:cubicBezTo>
                  <a:cubicBezTo>
                    <a:pt x="14" y="22"/>
                    <a:pt x="13" y="22"/>
                    <a:pt x="13" y="22"/>
                  </a:cubicBezTo>
                  <a:cubicBezTo>
                    <a:pt x="11" y="22"/>
                    <a:pt x="10" y="23"/>
                    <a:pt x="10" y="25"/>
                  </a:cubicBezTo>
                  <a:cubicBezTo>
                    <a:pt x="10" y="27"/>
                    <a:pt x="11" y="28"/>
                    <a:pt x="13"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313" name="Freeform 24">
              <a:extLst>
                <a:ext uri="{FF2B5EF4-FFF2-40B4-BE49-F238E27FC236}">
                  <a16:creationId xmlns:a16="http://schemas.microsoft.com/office/drawing/2014/main" id="{D078D8BE-672C-4557-B8DB-122A83721BD9}"/>
                </a:ext>
              </a:extLst>
            </p:cNvPr>
            <p:cNvSpPr>
              <a:spLocks noEditPoints="1"/>
            </p:cNvSpPr>
            <p:nvPr/>
          </p:nvSpPr>
          <p:spPr bwMode="auto">
            <a:xfrm>
              <a:off x="5428829" y="1581445"/>
              <a:ext cx="339174" cy="357759"/>
            </a:xfrm>
            <a:custGeom>
              <a:avLst/>
              <a:gdLst>
                <a:gd name="T0" fmla="*/ 22 w 62"/>
                <a:gd name="T1" fmla="*/ 32 h 65"/>
                <a:gd name="T2" fmla="*/ 22 w 62"/>
                <a:gd name="T3" fmla="*/ 52 h 65"/>
                <a:gd name="T4" fmla="*/ 26 w 62"/>
                <a:gd name="T5" fmla="*/ 43 h 65"/>
                <a:gd name="T6" fmla="*/ 47 w 62"/>
                <a:gd name="T7" fmla="*/ 7 h 65"/>
                <a:gd name="T8" fmla="*/ 47 w 62"/>
                <a:gd name="T9" fmla="*/ 19 h 65"/>
                <a:gd name="T10" fmla="*/ 40 w 62"/>
                <a:gd name="T11" fmla="*/ 37 h 65"/>
                <a:gd name="T12" fmla="*/ 36 w 62"/>
                <a:gd name="T13" fmla="*/ 27 h 65"/>
                <a:gd name="T14" fmla="*/ 32 w 62"/>
                <a:gd name="T15" fmla="*/ 26 h 65"/>
                <a:gd name="T16" fmla="*/ 24 w 62"/>
                <a:gd name="T17" fmla="*/ 22 h 65"/>
                <a:gd name="T18" fmla="*/ 18 w 62"/>
                <a:gd name="T19" fmla="*/ 21 h 65"/>
                <a:gd name="T20" fmla="*/ 11 w 62"/>
                <a:gd name="T21" fmla="*/ 28 h 65"/>
                <a:gd name="T22" fmla="*/ 6 w 62"/>
                <a:gd name="T23" fmla="*/ 28 h 65"/>
                <a:gd name="T24" fmla="*/ 3 w 62"/>
                <a:gd name="T25" fmla="*/ 38 h 65"/>
                <a:gd name="T26" fmla="*/ 0 w 62"/>
                <a:gd name="T27" fmla="*/ 43 h 65"/>
                <a:gd name="T28" fmla="*/ 3 w 62"/>
                <a:gd name="T29" fmla="*/ 47 h 65"/>
                <a:gd name="T30" fmla="*/ 6 w 62"/>
                <a:gd name="T31" fmla="*/ 58 h 65"/>
                <a:gd name="T32" fmla="*/ 11 w 62"/>
                <a:gd name="T33" fmla="*/ 58 h 65"/>
                <a:gd name="T34" fmla="*/ 18 w 62"/>
                <a:gd name="T35" fmla="*/ 65 h 65"/>
                <a:gd name="T36" fmla="*/ 24 w 62"/>
                <a:gd name="T37" fmla="*/ 64 h 65"/>
                <a:gd name="T38" fmla="*/ 32 w 62"/>
                <a:gd name="T39" fmla="*/ 60 h 65"/>
                <a:gd name="T40" fmla="*/ 36 w 62"/>
                <a:gd name="T41" fmla="*/ 59 h 65"/>
                <a:gd name="T42" fmla="*/ 40 w 62"/>
                <a:gd name="T43" fmla="*/ 49 h 65"/>
                <a:gd name="T44" fmla="*/ 44 w 62"/>
                <a:gd name="T45" fmla="*/ 46 h 65"/>
                <a:gd name="T46" fmla="*/ 38 w 62"/>
                <a:gd name="T47" fmla="*/ 53 h 65"/>
                <a:gd name="T48" fmla="*/ 22 w 62"/>
                <a:gd name="T49" fmla="*/ 58 h 65"/>
                <a:gd name="T50" fmla="*/ 6 w 62"/>
                <a:gd name="T51" fmla="*/ 53 h 65"/>
                <a:gd name="T52" fmla="*/ 7 w 62"/>
                <a:gd name="T53" fmla="*/ 38 h 65"/>
                <a:gd name="T54" fmla="*/ 18 w 62"/>
                <a:gd name="T55" fmla="*/ 24 h 65"/>
                <a:gd name="T56" fmla="*/ 36 w 62"/>
                <a:gd name="T57" fmla="*/ 30 h 65"/>
                <a:gd name="T58" fmla="*/ 41 w 62"/>
                <a:gd name="T59" fmla="*/ 44 h 65"/>
                <a:gd name="T60" fmla="*/ 59 w 62"/>
                <a:gd name="T61" fmla="*/ 11 h 65"/>
                <a:gd name="T62" fmla="*/ 60 w 62"/>
                <a:gd name="T63" fmla="*/ 7 h 65"/>
                <a:gd name="T64" fmla="*/ 54 w 62"/>
                <a:gd name="T65" fmla="*/ 4 h 65"/>
                <a:gd name="T66" fmla="*/ 49 w 62"/>
                <a:gd name="T67" fmla="*/ 0 h 65"/>
                <a:gd name="T68" fmla="*/ 46 w 62"/>
                <a:gd name="T69" fmla="*/ 0 h 65"/>
                <a:gd name="T70" fmla="*/ 40 w 62"/>
                <a:gd name="T71" fmla="*/ 4 h 65"/>
                <a:gd name="T72" fmla="*/ 38 w 62"/>
                <a:gd name="T73" fmla="*/ 4 h 65"/>
                <a:gd name="T74" fmla="*/ 35 w 62"/>
                <a:gd name="T75" fmla="*/ 11 h 65"/>
                <a:gd name="T76" fmla="*/ 33 w 62"/>
                <a:gd name="T77" fmla="*/ 14 h 65"/>
                <a:gd name="T78" fmla="*/ 35 w 62"/>
                <a:gd name="T79" fmla="*/ 18 h 65"/>
                <a:gd name="T80" fmla="*/ 37 w 62"/>
                <a:gd name="T81" fmla="*/ 24 h 65"/>
                <a:gd name="T82" fmla="*/ 40 w 62"/>
                <a:gd name="T83" fmla="*/ 25 h 65"/>
                <a:gd name="T84" fmla="*/ 46 w 62"/>
                <a:gd name="T85" fmla="*/ 28 h 65"/>
                <a:gd name="T86" fmla="*/ 49 w 62"/>
                <a:gd name="T87" fmla="*/ 29 h 65"/>
                <a:gd name="T88" fmla="*/ 54 w 62"/>
                <a:gd name="T89" fmla="*/ 24 h 65"/>
                <a:gd name="T90" fmla="*/ 57 w 62"/>
                <a:gd name="T91" fmla="*/ 24 h 65"/>
                <a:gd name="T92" fmla="*/ 59 w 62"/>
                <a:gd name="T93" fmla="*/ 18 h 65"/>
                <a:gd name="T94" fmla="*/ 61 w 62"/>
                <a:gd name="T95" fmla="*/ 12 h 65"/>
                <a:gd name="T96" fmla="*/ 52 w 62"/>
                <a:gd name="T97" fmla="*/ 22 h 65"/>
                <a:gd name="T98" fmla="*/ 43 w 62"/>
                <a:gd name="T99" fmla="*/ 25 h 65"/>
                <a:gd name="T100" fmla="*/ 36 w 62"/>
                <a:gd name="T101" fmla="*/ 15 h 65"/>
                <a:gd name="T102" fmla="*/ 38 w 62"/>
                <a:gd name="T103" fmla="*/ 7 h 65"/>
                <a:gd name="T104" fmla="*/ 50 w 62"/>
                <a:gd name="T105" fmla="*/ 3 h 65"/>
                <a:gd name="T106" fmla="*/ 56 w 62"/>
                <a:gd name="T107" fmla="*/ 11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2" h="65">
                  <a:moveTo>
                    <a:pt x="22" y="32"/>
                  </a:moveTo>
                  <a:cubicBezTo>
                    <a:pt x="15" y="32"/>
                    <a:pt x="11" y="37"/>
                    <a:pt x="11" y="43"/>
                  </a:cubicBezTo>
                  <a:cubicBezTo>
                    <a:pt x="11" y="49"/>
                    <a:pt x="15" y="54"/>
                    <a:pt x="22" y="54"/>
                  </a:cubicBezTo>
                  <a:cubicBezTo>
                    <a:pt x="28" y="54"/>
                    <a:pt x="33" y="49"/>
                    <a:pt x="33" y="43"/>
                  </a:cubicBezTo>
                  <a:cubicBezTo>
                    <a:pt x="33" y="37"/>
                    <a:pt x="28" y="32"/>
                    <a:pt x="22" y="32"/>
                  </a:cubicBezTo>
                  <a:close/>
                  <a:moveTo>
                    <a:pt x="22" y="52"/>
                  </a:moveTo>
                  <a:cubicBezTo>
                    <a:pt x="17" y="52"/>
                    <a:pt x="13" y="48"/>
                    <a:pt x="13" y="43"/>
                  </a:cubicBezTo>
                  <a:cubicBezTo>
                    <a:pt x="13" y="38"/>
                    <a:pt x="17" y="34"/>
                    <a:pt x="22" y="34"/>
                  </a:cubicBezTo>
                  <a:cubicBezTo>
                    <a:pt x="27" y="34"/>
                    <a:pt x="31" y="38"/>
                    <a:pt x="31" y="43"/>
                  </a:cubicBezTo>
                  <a:cubicBezTo>
                    <a:pt x="31" y="48"/>
                    <a:pt x="27" y="52"/>
                    <a:pt x="22" y="52"/>
                  </a:cubicBezTo>
                  <a:close/>
                  <a:moveTo>
                    <a:pt x="26" y="43"/>
                  </a:moveTo>
                  <a:cubicBezTo>
                    <a:pt x="26" y="45"/>
                    <a:pt x="24" y="47"/>
                    <a:pt x="22" y="47"/>
                  </a:cubicBezTo>
                  <a:cubicBezTo>
                    <a:pt x="19" y="47"/>
                    <a:pt x="17" y="45"/>
                    <a:pt x="17" y="43"/>
                  </a:cubicBezTo>
                  <a:cubicBezTo>
                    <a:pt x="17" y="40"/>
                    <a:pt x="19" y="38"/>
                    <a:pt x="22" y="38"/>
                  </a:cubicBezTo>
                  <a:cubicBezTo>
                    <a:pt x="24" y="38"/>
                    <a:pt x="26" y="40"/>
                    <a:pt x="26" y="43"/>
                  </a:cubicBezTo>
                  <a:close/>
                  <a:moveTo>
                    <a:pt x="47" y="7"/>
                  </a:moveTo>
                  <a:cubicBezTo>
                    <a:pt x="43" y="7"/>
                    <a:pt x="40" y="10"/>
                    <a:pt x="40" y="14"/>
                  </a:cubicBezTo>
                  <a:cubicBezTo>
                    <a:pt x="40" y="18"/>
                    <a:pt x="43" y="21"/>
                    <a:pt x="47" y="21"/>
                  </a:cubicBezTo>
                  <a:cubicBezTo>
                    <a:pt x="51" y="21"/>
                    <a:pt x="54" y="18"/>
                    <a:pt x="54" y="14"/>
                  </a:cubicBezTo>
                  <a:cubicBezTo>
                    <a:pt x="54" y="10"/>
                    <a:pt x="51" y="7"/>
                    <a:pt x="47" y="7"/>
                  </a:cubicBezTo>
                  <a:close/>
                  <a:moveTo>
                    <a:pt x="47" y="19"/>
                  </a:moveTo>
                  <a:cubicBezTo>
                    <a:pt x="44" y="19"/>
                    <a:pt x="42" y="17"/>
                    <a:pt x="42" y="14"/>
                  </a:cubicBezTo>
                  <a:cubicBezTo>
                    <a:pt x="42" y="12"/>
                    <a:pt x="44" y="9"/>
                    <a:pt x="47" y="9"/>
                  </a:cubicBezTo>
                  <a:cubicBezTo>
                    <a:pt x="49" y="9"/>
                    <a:pt x="52" y="12"/>
                    <a:pt x="52" y="14"/>
                  </a:cubicBezTo>
                  <a:cubicBezTo>
                    <a:pt x="52" y="17"/>
                    <a:pt x="49" y="19"/>
                    <a:pt x="47" y="19"/>
                  </a:cubicBezTo>
                  <a:close/>
                  <a:moveTo>
                    <a:pt x="43" y="39"/>
                  </a:moveTo>
                  <a:cubicBezTo>
                    <a:pt x="43" y="38"/>
                    <a:pt x="42" y="38"/>
                    <a:pt x="42" y="38"/>
                  </a:cubicBezTo>
                  <a:cubicBezTo>
                    <a:pt x="42" y="38"/>
                    <a:pt x="42" y="38"/>
                    <a:pt x="41" y="38"/>
                  </a:cubicBezTo>
                  <a:cubicBezTo>
                    <a:pt x="41" y="38"/>
                    <a:pt x="41" y="38"/>
                    <a:pt x="41" y="38"/>
                  </a:cubicBezTo>
                  <a:cubicBezTo>
                    <a:pt x="40" y="38"/>
                    <a:pt x="40" y="38"/>
                    <a:pt x="40" y="37"/>
                  </a:cubicBezTo>
                  <a:cubicBezTo>
                    <a:pt x="39" y="36"/>
                    <a:pt x="40" y="36"/>
                    <a:pt x="40" y="35"/>
                  </a:cubicBezTo>
                  <a:cubicBezTo>
                    <a:pt x="41" y="35"/>
                    <a:pt x="41" y="35"/>
                    <a:pt x="42" y="34"/>
                  </a:cubicBezTo>
                  <a:cubicBezTo>
                    <a:pt x="42" y="33"/>
                    <a:pt x="42" y="33"/>
                    <a:pt x="41" y="32"/>
                  </a:cubicBezTo>
                  <a:cubicBezTo>
                    <a:pt x="40" y="31"/>
                    <a:pt x="39" y="29"/>
                    <a:pt x="38" y="28"/>
                  </a:cubicBezTo>
                  <a:cubicBezTo>
                    <a:pt x="38" y="27"/>
                    <a:pt x="37" y="27"/>
                    <a:pt x="36" y="27"/>
                  </a:cubicBezTo>
                  <a:cubicBezTo>
                    <a:pt x="36" y="27"/>
                    <a:pt x="36" y="27"/>
                    <a:pt x="36" y="27"/>
                  </a:cubicBezTo>
                  <a:cubicBezTo>
                    <a:pt x="36" y="27"/>
                    <a:pt x="35" y="27"/>
                    <a:pt x="35" y="28"/>
                  </a:cubicBezTo>
                  <a:cubicBezTo>
                    <a:pt x="35" y="28"/>
                    <a:pt x="34" y="28"/>
                    <a:pt x="34" y="28"/>
                  </a:cubicBezTo>
                  <a:cubicBezTo>
                    <a:pt x="33" y="28"/>
                    <a:pt x="33" y="28"/>
                    <a:pt x="33" y="28"/>
                  </a:cubicBezTo>
                  <a:cubicBezTo>
                    <a:pt x="32" y="27"/>
                    <a:pt x="32" y="27"/>
                    <a:pt x="32" y="26"/>
                  </a:cubicBezTo>
                  <a:cubicBezTo>
                    <a:pt x="33" y="25"/>
                    <a:pt x="33" y="25"/>
                    <a:pt x="33" y="24"/>
                  </a:cubicBezTo>
                  <a:cubicBezTo>
                    <a:pt x="32" y="24"/>
                    <a:pt x="32" y="23"/>
                    <a:pt x="32" y="23"/>
                  </a:cubicBezTo>
                  <a:cubicBezTo>
                    <a:pt x="30" y="22"/>
                    <a:pt x="28" y="22"/>
                    <a:pt x="26" y="21"/>
                  </a:cubicBezTo>
                  <a:cubicBezTo>
                    <a:pt x="26" y="21"/>
                    <a:pt x="26" y="21"/>
                    <a:pt x="26" y="21"/>
                  </a:cubicBezTo>
                  <a:cubicBezTo>
                    <a:pt x="25" y="21"/>
                    <a:pt x="25" y="21"/>
                    <a:pt x="24" y="22"/>
                  </a:cubicBezTo>
                  <a:cubicBezTo>
                    <a:pt x="24" y="22"/>
                    <a:pt x="24" y="22"/>
                    <a:pt x="24" y="23"/>
                  </a:cubicBezTo>
                  <a:cubicBezTo>
                    <a:pt x="24" y="24"/>
                    <a:pt x="23" y="24"/>
                    <a:pt x="22" y="24"/>
                  </a:cubicBezTo>
                  <a:cubicBezTo>
                    <a:pt x="21" y="24"/>
                    <a:pt x="20" y="24"/>
                    <a:pt x="20" y="23"/>
                  </a:cubicBezTo>
                  <a:cubicBezTo>
                    <a:pt x="20" y="22"/>
                    <a:pt x="20" y="22"/>
                    <a:pt x="20" y="22"/>
                  </a:cubicBezTo>
                  <a:cubicBezTo>
                    <a:pt x="19" y="21"/>
                    <a:pt x="19" y="21"/>
                    <a:pt x="18" y="21"/>
                  </a:cubicBezTo>
                  <a:cubicBezTo>
                    <a:pt x="18" y="21"/>
                    <a:pt x="18" y="21"/>
                    <a:pt x="18" y="21"/>
                  </a:cubicBezTo>
                  <a:cubicBezTo>
                    <a:pt x="16" y="22"/>
                    <a:pt x="14" y="22"/>
                    <a:pt x="12" y="23"/>
                  </a:cubicBezTo>
                  <a:cubicBezTo>
                    <a:pt x="12" y="23"/>
                    <a:pt x="12" y="24"/>
                    <a:pt x="11" y="24"/>
                  </a:cubicBezTo>
                  <a:cubicBezTo>
                    <a:pt x="11" y="25"/>
                    <a:pt x="11" y="25"/>
                    <a:pt x="12" y="26"/>
                  </a:cubicBezTo>
                  <a:cubicBezTo>
                    <a:pt x="12" y="27"/>
                    <a:pt x="12" y="27"/>
                    <a:pt x="11" y="28"/>
                  </a:cubicBezTo>
                  <a:cubicBezTo>
                    <a:pt x="11" y="28"/>
                    <a:pt x="11" y="28"/>
                    <a:pt x="10" y="28"/>
                  </a:cubicBezTo>
                  <a:cubicBezTo>
                    <a:pt x="10" y="28"/>
                    <a:pt x="9" y="28"/>
                    <a:pt x="9" y="28"/>
                  </a:cubicBezTo>
                  <a:cubicBezTo>
                    <a:pt x="9" y="27"/>
                    <a:pt x="8" y="27"/>
                    <a:pt x="8" y="27"/>
                  </a:cubicBezTo>
                  <a:cubicBezTo>
                    <a:pt x="8" y="27"/>
                    <a:pt x="8" y="27"/>
                    <a:pt x="8" y="27"/>
                  </a:cubicBezTo>
                  <a:cubicBezTo>
                    <a:pt x="7" y="27"/>
                    <a:pt x="6" y="27"/>
                    <a:pt x="6" y="28"/>
                  </a:cubicBezTo>
                  <a:cubicBezTo>
                    <a:pt x="5" y="29"/>
                    <a:pt x="4" y="31"/>
                    <a:pt x="3" y="32"/>
                  </a:cubicBezTo>
                  <a:cubicBezTo>
                    <a:pt x="2" y="33"/>
                    <a:pt x="2" y="33"/>
                    <a:pt x="2" y="34"/>
                  </a:cubicBezTo>
                  <a:cubicBezTo>
                    <a:pt x="3" y="35"/>
                    <a:pt x="3" y="35"/>
                    <a:pt x="4" y="35"/>
                  </a:cubicBezTo>
                  <a:cubicBezTo>
                    <a:pt x="4" y="36"/>
                    <a:pt x="5" y="36"/>
                    <a:pt x="4" y="37"/>
                  </a:cubicBezTo>
                  <a:cubicBezTo>
                    <a:pt x="4" y="38"/>
                    <a:pt x="4" y="38"/>
                    <a:pt x="3" y="38"/>
                  </a:cubicBezTo>
                  <a:cubicBezTo>
                    <a:pt x="3" y="38"/>
                    <a:pt x="3" y="38"/>
                    <a:pt x="3" y="38"/>
                  </a:cubicBezTo>
                  <a:cubicBezTo>
                    <a:pt x="2" y="38"/>
                    <a:pt x="2" y="38"/>
                    <a:pt x="2" y="38"/>
                  </a:cubicBezTo>
                  <a:cubicBezTo>
                    <a:pt x="2" y="38"/>
                    <a:pt x="1" y="38"/>
                    <a:pt x="1" y="39"/>
                  </a:cubicBezTo>
                  <a:cubicBezTo>
                    <a:pt x="1" y="39"/>
                    <a:pt x="0" y="39"/>
                    <a:pt x="0" y="40"/>
                  </a:cubicBezTo>
                  <a:cubicBezTo>
                    <a:pt x="0" y="41"/>
                    <a:pt x="0" y="42"/>
                    <a:pt x="0" y="43"/>
                  </a:cubicBezTo>
                  <a:cubicBezTo>
                    <a:pt x="0" y="44"/>
                    <a:pt x="0" y="45"/>
                    <a:pt x="0" y="46"/>
                  </a:cubicBezTo>
                  <a:cubicBezTo>
                    <a:pt x="0" y="46"/>
                    <a:pt x="1" y="47"/>
                    <a:pt x="1" y="47"/>
                  </a:cubicBezTo>
                  <a:cubicBezTo>
                    <a:pt x="1" y="47"/>
                    <a:pt x="2" y="48"/>
                    <a:pt x="2" y="48"/>
                  </a:cubicBezTo>
                  <a:cubicBezTo>
                    <a:pt x="2" y="48"/>
                    <a:pt x="2" y="48"/>
                    <a:pt x="3" y="47"/>
                  </a:cubicBezTo>
                  <a:cubicBezTo>
                    <a:pt x="3" y="47"/>
                    <a:pt x="3" y="47"/>
                    <a:pt x="3" y="47"/>
                  </a:cubicBezTo>
                  <a:cubicBezTo>
                    <a:pt x="4" y="47"/>
                    <a:pt x="4" y="48"/>
                    <a:pt x="4" y="49"/>
                  </a:cubicBezTo>
                  <a:cubicBezTo>
                    <a:pt x="5" y="49"/>
                    <a:pt x="4" y="50"/>
                    <a:pt x="4" y="51"/>
                  </a:cubicBezTo>
                  <a:cubicBezTo>
                    <a:pt x="3" y="51"/>
                    <a:pt x="3" y="51"/>
                    <a:pt x="2" y="52"/>
                  </a:cubicBezTo>
                  <a:cubicBezTo>
                    <a:pt x="2" y="52"/>
                    <a:pt x="2" y="53"/>
                    <a:pt x="3" y="53"/>
                  </a:cubicBezTo>
                  <a:cubicBezTo>
                    <a:pt x="4" y="55"/>
                    <a:pt x="5" y="57"/>
                    <a:pt x="6" y="58"/>
                  </a:cubicBezTo>
                  <a:cubicBezTo>
                    <a:pt x="6" y="58"/>
                    <a:pt x="7" y="59"/>
                    <a:pt x="8" y="59"/>
                  </a:cubicBezTo>
                  <a:cubicBezTo>
                    <a:pt x="8" y="59"/>
                    <a:pt x="8" y="59"/>
                    <a:pt x="8" y="59"/>
                  </a:cubicBezTo>
                  <a:cubicBezTo>
                    <a:pt x="8" y="59"/>
                    <a:pt x="9" y="58"/>
                    <a:pt x="9" y="58"/>
                  </a:cubicBezTo>
                  <a:cubicBezTo>
                    <a:pt x="9" y="58"/>
                    <a:pt x="10" y="57"/>
                    <a:pt x="10" y="57"/>
                  </a:cubicBezTo>
                  <a:cubicBezTo>
                    <a:pt x="11" y="57"/>
                    <a:pt x="11" y="58"/>
                    <a:pt x="11" y="58"/>
                  </a:cubicBezTo>
                  <a:cubicBezTo>
                    <a:pt x="12" y="58"/>
                    <a:pt x="12" y="59"/>
                    <a:pt x="12" y="60"/>
                  </a:cubicBezTo>
                  <a:cubicBezTo>
                    <a:pt x="11" y="60"/>
                    <a:pt x="11" y="61"/>
                    <a:pt x="11" y="61"/>
                  </a:cubicBezTo>
                  <a:cubicBezTo>
                    <a:pt x="12" y="62"/>
                    <a:pt x="12" y="62"/>
                    <a:pt x="12" y="63"/>
                  </a:cubicBezTo>
                  <a:cubicBezTo>
                    <a:pt x="14" y="64"/>
                    <a:pt x="16" y="64"/>
                    <a:pt x="18" y="65"/>
                  </a:cubicBezTo>
                  <a:cubicBezTo>
                    <a:pt x="18" y="65"/>
                    <a:pt x="18" y="65"/>
                    <a:pt x="18" y="65"/>
                  </a:cubicBezTo>
                  <a:cubicBezTo>
                    <a:pt x="19" y="65"/>
                    <a:pt x="19" y="64"/>
                    <a:pt x="20" y="64"/>
                  </a:cubicBezTo>
                  <a:cubicBezTo>
                    <a:pt x="20" y="64"/>
                    <a:pt x="20" y="63"/>
                    <a:pt x="20" y="63"/>
                  </a:cubicBezTo>
                  <a:cubicBezTo>
                    <a:pt x="20" y="62"/>
                    <a:pt x="21" y="61"/>
                    <a:pt x="22" y="61"/>
                  </a:cubicBezTo>
                  <a:cubicBezTo>
                    <a:pt x="23" y="61"/>
                    <a:pt x="24" y="62"/>
                    <a:pt x="24" y="63"/>
                  </a:cubicBezTo>
                  <a:cubicBezTo>
                    <a:pt x="24" y="63"/>
                    <a:pt x="24" y="64"/>
                    <a:pt x="24" y="64"/>
                  </a:cubicBezTo>
                  <a:cubicBezTo>
                    <a:pt x="25" y="64"/>
                    <a:pt x="25" y="65"/>
                    <a:pt x="26" y="65"/>
                  </a:cubicBezTo>
                  <a:cubicBezTo>
                    <a:pt x="26" y="65"/>
                    <a:pt x="26" y="65"/>
                    <a:pt x="26" y="65"/>
                  </a:cubicBezTo>
                  <a:cubicBezTo>
                    <a:pt x="28" y="64"/>
                    <a:pt x="30" y="64"/>
                    <a:pt x="32" y="63"/>
                  </a:cubicBezTo>
                  <a:cubicBezTo>
                    <a:pt x="32" y="62"/>
                    <a:pt x="32" y="62"/>
                    <a:pt x="33" y="61"/>
                  </a:cubicBezTo>
                  <a:cubicBezTo>
                    <a:pt x="33" y="61"/>
                    <a:pt x="33" y="60"/>
                    <a:pt x="32" y="60"/>
                  </a:cubicBezTo>
                  <a:cubicBezTo>
                    <a:pt x="32" y="59"/>
                    <a:pt x="32" y="58"/>
                    <a:pt x="33" y="58"/>
                  </a:cubicBezTo>
                  <a:cubicBezTo>
                    <a:pt x="33" y="58"/>
                    <a:pt x="33" y="57"/>
                    <a:pt x="34" y="57"/>
                  </a:cubicBezTo>
                  <a:cubicBezTo>
                    <a:pt x="34" y="57"/>
                    <a:pt x="35" y="58"/>
                    <a:pt x="35" y="58"/>
                  </a:cubicBezTo>
                  <a:cubicBezTo>
                    <a:pt x="35" y="58"/>
                    <a:pt x="36" y="59"/>
                    <a:pt x="36" y="59"/>
                  </a:cubicBezTo>
                  <a:cubicBezTo>
                    <a:pt x="36" y="59"/>
                    <a:pt x="36" y="59"/>
                    <a:pt x="36" y="59"/>
                  </a:cubicBezTo>
                  <a:cubicBezTo>
                    <a:pt x="37" y="59"/>
                    <a:pt x="38" y="58"/>
                    <a:pt x="38" y="58"/>
                  </a:cubicBezTo>
                  <a:cubicBezTo>
                    <a:pt x="39" y="57"/>
                    <a:pt x="40" y="55"/>
                    <a:pt x="41" y="53"/>
                  </a:cubicBezTo>
                  <a:cubicBezTo>
                    <a:pt x="42" y="53"/>
                    <a:pt x="42" y="52"/>
                    <a:pt x="42" y="52"/>
                  </a:cubicBezTo>
                  <a:cubicBezTo>
                    <a:pt x="41" y="51"/>
                    <a:pt x="41" y="51"/>
                    <a:pt x="40" y="51"/>
                  </a:cubicBezTo>
                  <a:cubicBezTo>
                    <a:pt x="40" y="50"/>
                    <a:pt x="39" y="49"/>
                    <a:pt x="40" y="49"/>
                  </a:cubicBezTo>
                  <a:cubicBezTo>
                    <a:pt x="40" y="48"/>
                    <a:pt x="40" y="47"/>
                    <a:pt x="41" y="47"/>
                  </a:cubicBezTo>
                  <a:cubicBezTo>
                    <a:pt x="41" y="47"/>
                    <a:pt x="41" y="47"/>
                    <a:pt x="41" y="47"/>
                  </a:cubicBezTo>
                  <a:cubicBezTo>
                    <a:pt x="42" y="48"/>
                    <a:pt x="42" y="48"/>
                    <a:pt x="42" y="48"/>
                  </a:cubicBezTo>
                  <a:cubicBezTo>
                    <a:pt x="42" y="48"/>
                    <a:pt x="43" y="47"/>
                    <a:pt x="43" y="47"/>
                  </a:cubicBezTo>
                  <a:cubicBezTo>
                    <a:pt x="43" y="47"/>
                    <a:pt x="44" y="46"/>
                    <a:pt x="44" y="46"/>
                  </a:cubicBezTo>
                  <a:cubicBezTo>
                    <a:pt x="44" y="45"/>
                    <a:pt x="44" y="44"/>
                    <a:pt x="44" y="43"/>
                  </a:cubicBezTo>
                  <a:cubicBezTo>
                    <a:pt x="44" y="42"/>
                    <a:pt x="44" y="41"/>
                    <a:pt x="44" y="40"/>
                  </a:cubicBezTo>
                  <a:cubicBezTo>
                    <a:pt x="44" y="39"/>
                    <a:pt x="43" y="39"/>
                    <a:pt x="43" y="39"/>
                  </a:cubicBezTo>
                  <a:close/>
                  <a:moveTo>
                    <a:pt x="37" y="48"/>
                  </a:moveTo>
                  <a:cubicBezTo>
                    <a:pt x="36" y="50"/>
                    <a:pt x="37" y="52"/>
                    <a:pt x="38" y="53"/>
                  </a:cubicBezTo>
                  <a:cubicBezTo>
                    <a:pt x="38" y="54"/>
                    <a:pt x="37" y="54"/>
                    <a:pt x="36" y="55"/>
                  </a:cubicBezTo>
                  <a:cubicBezTo>
                    <a:pt x="35" y="54"/>
                    <a:pt x="33" y="54"/>
                    <a:pt x="31" y="55"/>
                  </a:cubicBezTo>
                  <a:cubicBezTo>
                    <a:pt x="29" y="57"/>
                    <a:pt x="29" y="59"/>
                    <a:pt x="29" y="60"/>
                  </a:cubicBezTo>
                  <a:cubicBezTo>
                    <a:pt x="28" y="61"/>
                    <a:pt x="27" y="61"/>
                    <a:pt x="26" y="61"/>
                  </a:cubicBezTo>
                  <a:cubicBezTo>
                    <a:pt x="26" y="60"/>
                    <a:pt x="24" y="58"/>
                    <a:pt x="22" y="58"/>
                  </a:cubicBezTo>
                  <a:cubicBezTo>
                    <a:pt x="20" y="58"/>
                    <a:pt x="18" y="60"/>
                    <a:pt x="18" y="61"/>
                  </a:cubicBezTo>
                  <a:cubicBezTo>
                    <a:pt x="17" y="61"/>
                    <a:pt x="16" y="61"/>
                    <a:pt x="15" y="60"/>
                  </a:cubicBezTo>
                  <a:cubicBezTo>
                    <a:pt x="15" y="59"/>
                    <a:pt x="15" y="57"/>
                    <a:pt x="13" y="55"/>
                  </a:cubicBezTo>
                  <a:cubicBezTo>
                    <a:pt x="11" y="54"/>
                    <a:pt x="9" y="54"/>
                    <a:pt x="8" y="55"/>
                  </a:cubicBezTo>
                  <a:cubicBezTo>
                    <a:pt x="7" y="54"/>
                    <a:pt x="6" y="54"/>
                    <a:pt x="6" y="53"/>
                  </a:cubicBezTo>
                  <a:cubicBezTo>
                    <a:pt x="7" y="52"/>
                    <a:pt x="8" y="50"/>
                    <a:pt x="7" y="48"/>
                  </a:cubicBezTo>
                  <a:cubicBezTo>
                    <a:pt x="7" y="46"/>
                    <a:pt x="5" y="44"/>
                    <a:pt x="3" y="44"/>
                  </a:cubicBezTo>
                  <a:cubicBezTo>
                    <a:pt x="3" y="44"/>
                    <a:pt x="3" y="43"/>
                    <a:pt x="3" y="43"/>
                  </a:cubicBezTo>
                  <a:cubicBezTo>
                    <a:pt x="3" y="42"/>
                    <a:pt x="3" y="42"/>
                    <a:pt x="3" y="41"/>
                  </a:cubicBezTo>
                  <a:cubicBezTo>
                    <a:pt x="5" y="41"/>
                    <a:pt x="7" y="40"/>
                    <a:pt x="7" y="38"/>
                  </a:cubicBezTo>
                  <a:cubicBezTo>
                    <a:pt x="8" y="36"/>
                    <a:pt x="7" y="34"/>
                    <a:pt x="6" y="33"/>
                  </a:cubicBezTo>
                  <a:cubicBezTo>
                    <a:pt x="6" y="32"/>
                    <a:pt x="7" y="31"/>
                    <a:pt x="8" y="30"/>
                  </a:cubicBezTo>
                  <a:cubicBezTo>
                    <a:pt x="9" y="32"/>
                    <a:pt x="11" y="32"/>
                    <a:pt x="13" y="30"/>
                  </a:cubicBezTo>
                  <a:cubicBezTo>
                    <a:pt x="15" y="29"/>
                    <a:pt x="15" y="27"/>
                    <a:pt x="15" y="25"/>
                  </a:cubicBezTo>
                  <a:cubicBezTo>
                    <a:pt x="16" y="25"/>
                    <a:pt x="17" y="25"/>
                    <a:pt x="18" y="24"/>
                  </a:cubicBezTo>
                  <a:cubicBezTo>
                    <a:pt x="18" y="26"/>
                    <a:pt x="20" y="27"/>
                    <a:pt x="22" y="27"/>
                  </a:cubicBezTo>
                  <a:cubicBezTo>
                    <a:pt x="24" y="27"/>
                    <a:pt x="26" y="26"/>
                    <a:pt x="26" y="24"/>
                  </a:cubicBezTo>
                  <a:cubicBezTo>
                    <a:pt x="27" y="25"/>
                    <a:pt x="28" y="25"/>
                    <a:pt x="29" y="25"/>
                  </a:cubicBezTo>
                  <a:cubicBezTo>
                    <a:pt x="29" y="27"/>
                    <a:pt x="29" y="29"/>
                    <a:pt x="31" y="30"/>
                  </a:cubicBezTo>
                  <a:cubicBezTo>
                    <a:pt x="33" y="32"/>
                    <a:pt x="35" y="32"/>
                    <a:pt x="36" y="30"/>
                  </a:cubicBezTo>
                  <a:cubicBezTo>
                    <a:pt x="37" y="31"/>
                    <a:pt x="38" y="32"/>
                    <a:pt x="38" y="33"/>
                  </a:cubicBezTo>
                  <a:cubicBezTo>
                    <a:pt x="37" y="34"/>
                    <a:pt x="36" y="36"/>
                    <a:pt x="37" y="38"/>
                  </a:cubicBezTo>
                  <a:cubicBezTo>
                    <a:pt x="37" y="40"/>
                    <a:pt x="39" y="41"/>
                    <a:pt x="41" y="41"/>
                  </a:cubicBezTo>
                  <a:cubicBezTo>
                    <a:pt x="41" y="42"/>
                    <a:pt x="41" y="42"/>
                    <a:pt x="41" y="43"/>
                  </a:cubicBezTo>
                  <a:cubicBezTo>
                    <a:pt x="41" y="43"/>
                    <a:pt x="41" y="44"/>
                    <a:pt x="41" y="44"/>
                  </a:cubicBezTo>
                  <a:cubicBezTo>
                    <a:pt x="39" y="44"/>
                    <a:pt x="37" y="46"/>
                    <a:pt x="37" y="48"/>
                  </a:cubicBezTo>
                  <a:close/>
                  <a:moveTo>
                    <a:pt x="61" y="12"/>
                  </a:moveTo>
                  <a:cubicBezTo>
                    <a:pt x="61" y="12"/>
                    <a:pt x="61" y="11"/>
                    <a:pt x="61" y="11"/>
                  </a:cubicBezTo>
                  <a:cubicBezTo>
                    <a:pt x="60" y="11"/>
                    <a:pt x="60" y="11"/>
                    <a:pt x="59" y="11"/>
                  </a:cubicBezTo>
                  <a:cubicBezTo>
                    <a:pt x="59" y="11"/>
                    <a:pt x="59" y="11"/>
                    <a:pt x="59" y="11"/>
                  </a:cubicBezTo>
                  <a:cubicBezTo>
                    <a:pt x="59" y="11"/>
                    <a:pt x="59" y="11"/>
                    <a:pt x="59" y="11"/>
                  </a:cubicBezTo>
                  <a:cubicBezTo>
                    <a:pt x="59" y="11"/>
                    <a:pt x="59" y="11"/>
                    <a:pt x="59" y="11"/>
                  </a:cubicBezTo>
                  <a:cubicBezTo>
                    <a:pt x="59" y="10"/>
                    <a:pt x="59" y="10"/>
                    <a:pt x="59" y="10"/>
                  </a:cubicBezTo>
                  <a:cubicBezTo>
                    <a:pt x="59" y="10"/>
                    <a:pt x="60" y="10"/>
                    <a:pt x="60" y="9"/>
                  </a:cubicBezTo>
                  <a:cubicBezTo>
                    <a:pt x="60" y="9"/>
                    <a:pt x="60" y="8"/>
                    <a:pt x="60" y="7"/>
                  </a:cubicBezTo>
                  <a:cubicBezTo>
                    <a:pt x="59" y="6"/>
                    <a:pt x="58" y="5"/>
                    <a:pt x="57" y="4"/>
                  </a:cubicBezTo>
                  <a:cubicBezTo>
                    <a:pt x="57" y="4"/>
                    <a:pt x="57" y="4"/>
                    <a:pt x="56" y="4"/>
                  </a:cubicBezTo>
                  <a:cubicBezTo>
                    <a:pt x="56" y="4"/>
                    <a:pt x="56" y="4"/>
                    <a:pt x="56" y="4"/>
                  </a:cubicBezTo>
                  <a:cubicBezTo>
                    <a:pt x="55" y="4"/>
                    <a:pt x="55" y="4"/>
                    <a:pt x="55" y="4"/>
                  </a:cubicBezTo>
                  <a:cubicBezTo>
                    <a:pt x="54" y="4"/>
                    <a:pt x="54" y="4"/>
                    <a:pt x="54" y="4"/>
                  </a:cubicBezTo>
                  <a:cubicBezTo>
                    <a:pt x="54" y="4"/>
                    <a:pt x="54" y="4"/>
                    <a:pt x="54" y="4"/>
                  </a:cubicBezTo>
                  <a:cubicBezTo>
                    <a:pt x="54" y="4"/>
                    <a:pt x="55" y="3"/>
                    <a:pt x="54" y="2"/>
                  </a:cubicBezTo>
                  <a:cubicBezTo>
                    <a:pt x="54" y="2"/>
                    <a:pt x="54" y="1"/>
                    <a:pt x="53" y="1"/>
                  </a:cubicBezTo>
                  <a:cubicBezTo>
                    <a:pt x="52" y="1"/>
                    <a:pt x="51" y="0"/>
                    <a:pt x="50" y="0"/>
                  </a:cubicBezTo>
                  <a:cubicBezTo>
                    <a:pt x="49" y="0"/>
                    <a:pt x="49" y="0"/>
                    <a:pt x="49" y="0"/>
                  </a:cubicBezTo>
                  <a:cubicBezTo>
                    <a:pt x="49" y="0"/>
                    <a:pt x="48" y="0"/>
                    <a:pt x="48" y="0"/>
                  </a:cubicBezTo>
                  <a:cubicBezTo>
                    <a:pt x="48" y="1"/>
                    <a:pt x="47" y="1"/>
                    <a:pt x="47" y="2"/>
                  </a:cubicBezTo>
                  <a:cubicBezTo>
                    <a:pt x="47" y="2"/>
                    <a:pt x="47" y="2"/>
                    <a:pt x="47" y="2"/>
                  </a:cubicBezTo>
                  <a:cubicBezTo>
                    <a:pt x="47" y="2"/>
                    <a:pt x="47" y="2"/>
                    <a:pt x="47" y="2"/>
                  </a:cubicBezTo>
                  <a:cubicBezTo>
                    <a:pt x="47" y="1"/>
                    <a:pt x="46" y="1"/>
                    <a:pt x="46" y="0"/>
                  </a:cubicBezTo>
                  <a:cubicBezTo>
                    <a:pt x="46" y="0"/>
                    <a:pt x="45" y="0"/>
                    <a:pt x="45" y="0"/>
                  </a:cubicBezTo>
                  <a:cubicBezTo>
                    <a:pt x="45" y="0"/>
                    <a:pt x="45" y="0"/>
                    <a:pt x="44" y="0"/>
                  </a:cubicBezTo>
                  <a:cubicBezTo>
                    <a:pt x="43" y="0"/>
                    <a:pt x="42" y="1"/>
                    <a:pt x="41" y="1"/>
                  </a:cubicBezTo>
                  <a:cubicBezTo>
                    <a:pt x="40" y="1"/>
                    <a:pt x="40" y="2"/>
                    <a:pt x="40" y="2"/>
                  </a:cubicBezTo>
                  <a:cubicBezTo>
                    <a:pt x="40" y="3"/>
                    <a:pt x="40" y="4"/>
                    <a:pt x="40" y="4"/>
                  </a:cubicBezTo>
                  <a:cubicBezTo>
                    <a:pt x="40" y="4"/>
                    <a:pt x="40" y="4"/>
                    <a:pt x="40" y="4"/>
                  </a:cubicBezTo>
                  <a:cubicBezTo>
                    <a:pt x="40" y="4"/>
                    <a:pt x="40" y="4"/>
                    <a:pt x="40" y="4"/>
                  </a:cubicBezTo>
                  <a:cubicBezTo>
                    <a:pt x="40" y="4"/>
                    <a:pt x="40" y="4"/>
                    <a:pt x="39" y="4"/>
                  </a:cubicBezTo>
                  <a:cubicBezTo>
                    <a:pt x="39" y="4"/>
                    <a:pt x="39" y="4"/>
                    <a:pt x="38" y="4"/>
                  </a:cubicBezTo>
                  <a:cubicBezTo>
                    <a:pt x="38" y="4"/>
                    <a:pt x="38" y="4"/>
                    <a:pt x="38" y="4"/>
                  </a:cubicBezTo>
                  <a:cubicBezTo>
                    <a:pt x="37" y="4"/>
                    <a:pt x="37" y="4"/>
                    <a:pt x="37" y="4"/>
                  </a:cubicBezTo>
                  <a:cubicBezTo>
                    <a:pt x="36" y="5"/>
                    <a:pt x="35" y="6"/>
                    <a:pt x="34" y="7"/>
                  </a:cubicBezTo>
                  <a:cubicBezTo>
                    <a:pt x="34" y="8"/>
                    <a:pt x="34" y="9"/>
                    <a:pt x="34" y="9"/>
                  </a:cubicBezTo>
                  <a:cubicBezTo>
                    <a:pt x="34" y="10"/>
                    <a:pt x="35" y="10"/>
                    <a:pt x="35" y="10"/>
                  </a:cubicBezTo>
                  <a:cubicBezTo>
                    <a:pt x="35" y="10"/>
                    <a:pt x="35" y="10"/>
                    <a:pt x="35" y="11"/>
                  </a:cubicBezTo>
                  <a:cubicBezTo>
                    <a:pt x="35" y="11"/>
                    <a:pt x="35" y="11"/>
                    <a:pt x="35" y="11"/>
                  </a:cubicBezTo>
                  <a:cubicBezTo>
                    <a:pt x="35" y="11"/>
                    <a:pt x="35" y="11"/>
                    <a:pt x="35" y="11"/>
                  </a:cubicBezTo>
                  <a:cubicBezTo>
                    <a:pt x="34" y="11"/>
                    <a:pt x="34" y="11"/>
                    <a:pt x="34" y="11"/>
                  </a:cubicBezTo>
                  <a:cubicBezTo>
                    <a:pt x="33" y="11"/>
                    <a:pt x="33" y="12"/>
                    <a:pt x="33" y="12"/>
                  </a:cubicBezTo>
                  <a:cubicBezTo>
                    <a:pt x="33" y="13"/>
                    <a:pt x="33" y="14"/>
                    <a:pt x="33" y="14"/>
                  </a:cubicBezTo>
                  <a:cubicBezTo>
                    <a:pt x="33" y="15"/>
                    <a:pt x="33" y="16"/>
                    <a:pt x="33" y="16"/>
                  </a:cubicBezTo>
                  <a:cubicBezTo>
                    <a:pt x="33" y="17"/>
                    <a:pt x="33" y="17"/>
                    <a:pt x="33" y="18"/>
                  </a:cubicBezTo>
                  <a:cubicBezTo>
                    <a:pt x="34" y="18"/>
                    <a:pt x="34" y="18"/>
                    <a:pt x="35" y="18"/>
                  </a:cubicBezTo>
                  <a:cubicBezTo>
                    <a:pt x="35" y="18"/>
                    <a:pt x="35" y="18"/>
                    <a:pt x="35" y="18"/>
                  </a:cubicBezTo>
                  <a:cubicBezTo>
                    <a:pt x="35" y="18"/>
                    <a:pt x="35" y="18"/>
                    <a:pt x="35" y="18"/>
                  </a:cubicBezTo>
                  <a:cubicBezTo>
                    <a:pt x="35" y="18"/>
                    <a:pt x="35" y="18"/>
                    <a:pt x="35" y="18"/>
                  </a:cubicBezTo>
                  <a:cubicBezTo>
                    <a:pt x="35" y="18"/>
                    <a:pt x="35" y="18"/>
                    <a:pt x="35" y="18"/>
                  </a:cubicBezTo>
                  <a:cubicBezTo>
                    <a:pt x="35" y="19"/>
                    <a:pt x="34" y="19"/>
                    <a:pt x="34" y="20"/>
                  </a:cubicBezTo>
                  <a:cubicBezTo>
                    <a:pt x="34" y="20"/>
                    <a:pt x="34" y="21"/>
                    <a:pt x="34" y="21"/>
                  </a:cubicBezTo>
                  <a:cubicBezTo>
                    <a:pt x="35" y="22"/>
                    <a:pt x="36" y="23"/>
                    <a:pt x="37" y="24"/>
                  </a:cubicBezTo>
                  <a:cubicBezTo>
                    <a:pt x="37" y="25"/>
                    <a:pt x="37" y="25"/>
                    <a:pt x="38" y="25"/>
                  </a:cubicBezTo>
                  <a:cubicBezTo>
                    <a:pt x="38" y="25"/>
                    <a:pt x="38" y="25"/>
                    <a:pt x="38" y="25"/>
                  </a:cubicBezTo>
                  <a:cubicBezTo>
                    <a:pt x="39" y="25"/>
                    <a:pt x="39" y="25"/>
                    <a:pt x="39" y="24"/>
                  </a:cubicBezTo>
                  <a:cubicBezTo>
                    <a:pt x="40" y="24"/>
                    <a:pt x="40" y="24"/>
                    <a:pt x="40" y="24"/>
                  </a:cubicBezTo>
                  <a:cubicBezTo>
                    <a:pt x="40" y="24"/>
                    <a:pt x="40" y="24"/>
                    <a:pt x="40" y="25"/>
                  </a:cubicBezTo>
                  <a:cubicBezTo>
                    <a:pt x="40" y="25"/>
                    <a:pt x="40" y="26"/>
                    <a:pt x="40" y="26"/>
                  </a:cubicBezTo>
                  <a:cubicBezTo>
                    <a:pt x="40" y="27"/>
                    <a:pt x="40" y="27"/>
                    <a:pt x="41" y="27"/>
                  </a:cubicBezTo>
                  <a:cubicBezTo>
                    <a:pt x="42" y="28"/>
                    <a:pt x="43" y="28"/>
                    <a:pt x="44" y="29"/>
                  </a:cubicBezTo>
                  <a:cubicBezTo>
                    <a:pt x="45" y="29"/>
                    <a:pt x="45" y="29"/>
                    <a:pt x="45" y="29"/>
                  </a:cubicBezTo>
                  <a:cubicBezTo>
                    <a:pt x="45" y="29"/>
                    <a:pt x="46" y="28"/>
                    <a:pt x="46" y="28"/>
                  </a:cubicBezTo>
                  <a:cubicBezTo>
                    <a:pt x="46" y="28"/>
                    <a:pt x="47" y="27"/>
                    <a:pt x="47" y="27"/>
                  </a:cubicBezTo>
                  <a:cubicBezTo>
                    <a:pt x="47" y="27"/>
                    <a:pt x="47" y="27"/>
                    <a:pt x="47" y="27"/>
                  </a:cubicBezTo>
                  <a:cubicBezTo>
                    <a:pt x="47" y="27"/>
                    <a:pt x="47" y="27"/>
                    <a:pt x="47" y="27"/>
                  </a:cubicBezTo>
                  <a:cubicBezTo>
                    <a:pt x="47" y="27"/>
                    <a:pt x="48" y="28"/>
                    <a:pt x="48" y="28"/>
                  </a:cubicBezTo>
                  <a:cubicBezTo>
                    <a:pt x="48" y="28"/>
                    <a:pt x="49" y="29"/>
                    <a:pt x="49" y="29"/>
                  </a:cubicBezTo>
                  <a:cubicBezTo>
                    <a:pt x="49" y="29"/>
                    <a:pt x="49" y="29"/>
                    <a:pt x="50" y="29"/>
                  </a:cubicBezTo>
                  <a:cubicBezTo>
                    <a:pt x="51" y="28"/>
                    <a:pt x="52" y="28"/>
                    <a:pt x="53" y="27"/>
                  </a:cubicBezTo>
                  <a:cubicBezTo>
                    <a:pt x="54" y="27"/>
                    <a:pt x="54" y="27"/>
                    <a:pt x="54" y="26"/>
                  </a:cubicBezTo>
                  <a:cubicBezTo>
                    <a:pt x="55" y="26"/>
                    <a:pt x="54" y="25"/>
                    <a:pt x="54" y="25"/>
                  </a:cubicBezTo>
                  <a:cubicBezTo>
                    <a:pt x="54" y="24"/>
                    <a:pt x="54" y="24"/>
                    <a:pt x="54" y="24"/>
                  </a:cubicBezTo>
                  <a:cubicBezTo>
                    <a:pt x="54" y="24"/>
                    <a:pt x="54" y="24"/>
                    <a:pt x="54" y="24"/>
                  </a:cubicBezTo>
                  <a:cubicBezTo>
                    <a:pt x="54" y="24"/>
                    <a:pt x="54" y="24"/>
                    <a:pt x="55" y="24"/>
                  </a:cubicBezTo>
                  <a:cubicBezTo>
                    <a:pt x="55" y="25"/>
                    <a:pt x="55" y="25"/>
                    <a:pt x="56" y="25"/>
                  </a:cubicBezTo>
                  <a:cubicBezTo>
                    <a:pt x="56" y="25"/>
                    <a:pt x="56" y="25"/>
                    <a:pt x="56" y="25"/>
                  </a:cubicBezTo>
                  <a:cubicBezTo>
                    <a:pt x="57" y="25"/>
                    <a:pt x="57" y="25"/>
                    <a:pt x="57" y="24"/>
                  </a:cubicBezTo>
                  <a:cubicBezTo>
                    <a:pt x="58" y="23"/>
                    <a:pt x="59" y="22"/>
                    <a:pt x="60" y="21"/>
                  </a:cubicBezTo>
                  <a:cubicBezTo>
                    <a:pt x="60" y="21"/>
                    <a:pt x="60" y="20"/>
                    <a:pt x="60" y="20"/>
                  </a:cubicBezTo>
                  <a:cubicBezTo>
                    <a:pt x="60" y="19"/>
                    <a:pt x="59" y="19"/>
                    <a:pt x="59" y="18"/>
                  </a:cubicBezTo>
                  <a:cubicBezTo>
                    <a:pt x="59" y="18"/>
                    <a:pt x="59" y="18"/>
                    <a:pt x="59" y="18"/>
                  </a:cubicBezTo>
                  <a:cubicBezTo>
                    <a:pt x="59" y="18"/>
                    <a:pt x="59" y="18"/>
                    <a:pt x="59" y="18"/>
                  </a:cubicBezTo>
                  <a:cubicBezTo>
                    <a:pt x="59" y="18"/>
                    <a:pt x="59" y="18"/>
                    <a:pt x="59" y="18"/>
                  </a:cubicBezTo>
                  <a:cubicBezTo>
                    <a:pt x="60" y="18"/>
                    <a:pt x="60" y="18"/>
                    <a:pt x="60" y="18"/>
                  </a:cubicBezTo>
                  <a:cubicBezTo>
                    <a:pt x="61" y="17"/>
                    <a:pt x="61" y="17"/>
                    <a:pt x="61" y="16"/>
                  </a:cubicBezTo>
                  <a:cubicBezTo>
                    <a:pt x="61" y="16"/>
                    <a:pt x="62" y="15"/>
                    <a:pt x="62" y="14"/>
                  </a:cubicBezTo>
                  <a:cubicBezTo>
                    <a:pt x="62" y="14"/>
                    <a:pt x="61" y="13"/>
                    <a:pt x="61" y="12"/>
                  </a:cubicBezTo>
                  <a:close/>
                  <a:moveTo>
                    <a:pt x="58" y="15"/>
                  </a:moveTo>
                  <a:cubicBezTo>
                    <a:pt x="57" y="15"/>
                    <a:pt x="56" y="16"/>
                    <a:pt x="56" y="17"/>
                  </a:cubicBezTo>
                  <a:cubicBezTo>
                    <a:pt x="55" y="18"/>
                    <a:pt x="56" y="20"/>
                    <a:pt x="57" y="21"/>
                  </a:cubicBezTo>
                  <a:cubicBezTo>
                    <a:pt x="56" y="21"/>
                    <a:pt x="56" y="21"/>
                    <a:pt x="56" y="22"/>
                  </a:cubicBezTo>
                  <a:cubicBezTo>
                    <a:pt x="55" y="21"/>
                    <a:pt x="53" y="21"/>
                    <a:pt x="52" y="22"/>
                  </a:cubicBezTo>
                  <a:cubicBezTo>
                    <a:pt x="51" y="23"/>
                    <a:pt x="51" y="24"/>
                    <a:pt x="51" y="25"/>
                  </a:cubicBezTo>
                  <a:cubicBezTo>
                    <a:pt x="51" y="25"/>
                    <a:pt x="50" y="25"/>
                    <a:pt x="50" y="25"/>
                  </a:cubicBezTo>
                  <a:cubicBezTo>
                    <a:pt x="49" y="24"/>
                    <a:pt x="48" y="24"/>
                    <a:pt x="47" y="24"/>
                  </a:cubicBezTo>
                  <a:cubicBezTo>
                    <a:pt x="46" y="24"/>
                    <a:pt x="45" y="24"/>
                    <a:pt x="44" y="25"/>
                  </a:cubicBezTo>
                  <a:cubicBezTo>
                    <a:pt x="44" y="25"/>
                    <a:pt x="43" y="25"/>
                    <a:pt x="43" y="25"/>
                  </a:cubicBezTo>
                  <a:cubicBezTo>
                    <a:pt x="43" y="24"/>
                    <a:pt x="43" y="23"/>
                    <a:pt x="42" y="22"/>
                  </a:cubicBezTo>
                  <a:cubicBezTo>
                    <a:pt x="41" y="21"/>
                    <a:pt x="39" y="21"/>
                    <a:pt x="38" y="22"/>
                  </a:cubicBezTo>
                  <a:cubicBezTo>
                    <a:pt x="38" y="21"/>
                    <a:pt x="38" y="21"/>
                    <a:pt x="37" y="21"/>
                  </a:cubicBezTo>
                  <a:cubicBezTo>
                    <a:pt x="38" y="20"/>
                    <a:pt x="39" y="18"/>
                    <a:pt x="38" y="17"/>
                  </a:cubicBezTo>
                  <a:cubicBezTo>
                    <a:pt x="38" y="16"/>
                    <a:pt x="37" y="15"/>
                    <a:pt x="36" y="15"/>
                  </a:cubicBezTo>
                  <a:cubicBezTo>
                    <a:pt x="36" y="15"/>
                    <a:pt x="36" y="15"/>
                    <a:pt x="36" y="14"/>
                  </a:cubicBezTo>
                  <a:cubicBezTo>
                    <a:pt x="36" y="14"/>
                    <a:pt x="36" y="14"/>
                    <a:pt x="36" y="14"/>
                  </a:cubicBezTo>
                  <a:cubicBezTo>
                    <a:pt x="37" y="14"/>
                    <a:pt x="38" y="13"/>
                    <a:pt x="38" y="11"/>
                  </a:cubicBezTo>
                  <a:cubicBezTo>
                    <a:pt x="39" y="10"/>
                    <a:pt x="38" y="9"/>
                    <a:pt x="37" y="8"/>
                  </a:cubicBezTo>
                  <a:cubicBezTo>
                    <a:pt x="38" y="8"/>
                    <a:pt x="38" y="7"/>
                    <a:pt x="38" y="7"/>
                  </a:cubicBezTo>
                  <a:cubicBezTo>
                    <a:pt x="39" y="8"/>
                    <a:pt x="41" y="8"/>
                    <a:pt x="42" y="7"/>
                  </a:cubicBezTo>
                  <a:cubicBezTo>
                    <a:pt x="43" y="6"/>
                    <a:pt x="43" y="5"/>
                    <a:pt x="43" y="4"/>
                  </a:cubicBezTo>
                  <a:cubicBezTo>
                    <a:pt x="43" y="3"/>
                    <a:pt x="44" y="3"/>
                    <a:pt x="44" y="3"/>
                  </a:cubicBezTo>
                  <a:cubicBezTo>
                    <a:pt x="45" y="4"/>
                    <a:pt x="46" y="5"/>
                    <a:pt x="47" y="5"/>
                  </a:cubicBezTo>
                  <a:cubicBezTo>
                    <a:pt x="48" y="5"/>
                    <a:pt x="49" y="4"/>
                    <a:pt x="50" y="3"/>
                  </a:cubicBezTo>
                  <a:cubicBezTo>
                    <a:pt x="50" y="3"/>
                    <a:pt x="51" y="3"/>
                    <a:pt x="51" y="4"/>
                  </a:cubicBezTo>
                  <a:cubicBezTo>
                    <a:pt x="51" y="5"/>
                    <a:pt x="51" y="6"/>
                    <a:pt x="52" y="7"/>
                  </a:cubicBezTo>
                  <a:cubicBezTo>
                    <a:pt x="53" y="8"/>
                    <a:pt x="55" y="8"/>
                    <a:pt x="56" y="7"/>
                  </a:cubicBezTo>
                  <a:cubicBezTo>
                    <a:pt x="56" y="7"/>
                    <a:pt x="56" y="8"/>
                    <a:pt x="57" y="8"/>
                  </a:cubicBezTo>
                  <a:cubicBezTo>
                    <a:pt x="56" y="9"/>
                    <a:pt x="55" y="10"/>
                    <a:pt x="56" y="11"/>
                  </a:cubicBezTo>
                  <a:cubicBezTo>
                    <a:pt x="56" y="13"/>
                    <a:pt x="57" y="14"/>
                    <a:pt x="58" y="14"/>
                  </a:cubicBezTo>
                  <a:cubicBezTo>
                    <a:pt x="58" y="14"/>
                    <a:pt x="59" y="14"/>
                    <a:pt x="59" y="14"/>
                  </a:cubicBezTo>
                  <a:cubicBezTo>
                    <a:pt x="59" y="15"/>
                    <a:pt x="58" y="15"/>
                    <a:pt x="58" y="15"/>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314" name="Freeform 118">
              <a:extLst>
                <a:ext uri="{FF2B5EF4-FFF2-40B4-BE49-F238E27FC236}">
                  <a16:creationId xmlns:a16="http://schemas.microsoft.com/office/drawing/2014/main" id="{B081459C-0643-4D73-94A9-AA2424502AE4}"/>
                </a:ext>
              </a:extLst>
            </p:cNvPr>
            <p:cNvSpPr>
              <a:spLocks noEditPoints="1"/>
            </p:cNvSpPr>
            <p:nvPr/>
          </p:nvSpPr>
          <p:spPr bwMode="auto">
            <a:xfrm>
              <a:off x="6973308" y="3475684"/>
              <a:ext cx="488527" cy="569946"/>
            </a:xfrm>
            <a:custGeom>
              <a:avLst/>
              <a:gdLst>
                <a:gd name="T0" fmla="*/ 18 w 58"/>
                <a:gd name="T1" fmla="*/ 37 h 68"/>
                <a:gd name="T2" fmla="*/ 17 w 58"/>
                <a:gd name="T3" fmla="*/ 31 h 68"/>
                <a:gd name="T4" fmla="*/ 40 w 58"/>
                <a:gd name="T5" fmla="*/ 16 h 68"/>
                <a:gd name="T6" fmla="*/ 17 w 58"/>
                <a:gd name="T7" fmla="*/ 30 h 68"/>
                <a:gd name="T8" fmla="*/ 44 w 58"/>
                <a:gd name="T9" fmla="*/ 18 h 68"/>
                <a:gd name="T10" fmla="*/ 17 w 58"/>
                <a:gd name="T11" fmla="*/ 23 h 68"/>
                <a:gd name="T12" fmla="*/ 30 w 58"/>
                <a:gd name="T13" fmla="*/ 16 h 68"/>
                <a:gd name="T14" fmla="*/ 14 w 58"/>
                <a:gd name="T15" fmla="*/ 21 h 68"/>
                <a:gd name="T16" fmla="*/ 34 w 58"/>
                <a:gd name="T17" fmla="*/ 66 h 68"/>
                <a:gd name="T18" fmla="*/ 28 w 58"/>
                <a:gd name="T19" fmla="*/ 68 h 68"/>
                <a:gd name="T20" fmla="*/ 20 w 58"/>
                <a:gd name="T21" fmla="*/ 62 h 68"/>
                <a:gd name="T22" fmla="*/ 23 w 58"/>
                <a:gd name="T23" fmla="*/ 50 h 68"/>
                <a:gd name="T24" fmla="*/ 17 w 58"/>
                <a:gd name="T25" fmla="*/ 44 h 68"/>
                <a:gd name="T26" fmla="*/ 40 w 58"/>
                <a:gd name="T27" fmla="*/ 30 h 68"/>
                <a:gd name="T28" fmla="*/ 25 w 58"/>
                <a:gd name="T29" fmla="*/ 41 h 68"/>
                <a:gd name="T30" fmla="*/ 29 w 58"/>
                <a:gd name="T31" fmla="*/ 50 h 68"/>
                <a:gd name="T32" fmla="*/ 40 w 58"/>
                <a:gd name="T33" fmla="*/ 39 h 68"/>
                <a:gd name="T34" fmla="*/ 35 w 58"/>
                <a:gd name="T35" fmla="*/ 50 h 68"/>
                <a:gd name="T36" fmla="*/ 34 w 58"/>
                <a:gd name="T37" fmla="*/ 52 h 68"/>
                <a:gd name="T38" fmla="*/ 33 w 58"/>
                <a:gd name="T39" fmla="*/ 52 h 68"/>
                <a:gd name="T40" fmla="*/ 28 w 58"/>
                <a:gd name="T41" fmla="*/ 52 h 68"/>
                <a:gd name="T42" fmla="*/ 22 w 58"/>
                <a:gd name="T43" fmla="*/ 54 h 68"/>
                <a:gd name="T44" fmla="*/ 25 w 58"/>
                <a:gd name="T45" fmla="*/ 64 h 68"/>
                <a:gd name="T46" fmla="*/ 36 w 58"/>
                <a:gd name="T47" fmla="*/ 62 h 68"/>
                <a:gd name="T48" fmla="*/ 39 w 58"/>
                <a:gd name="T49" fmla="*/ 9 h 68"/>
                <a:gd name="T50" fmla="*/ 41 w 58"/>
                <a:gd name="T51" fmla="*/ 10 h 68"/>
                <a:gd name="T52" fmla="*/ 42 w 58"/>
                <a:gd name="T53" fmla="*/ 4 h 68"/>
                <a:gd name="T54" fmla="*/ 15 w 58"/>
                <a:gd name="T55" fmla="*/ 54 h 68"/>
                <a:gd name="T56" fmla="*/ 19 w 58"/>
                <a:gd name="T57" fmla="*/ 49 h 68"/>
                <a:gd name="T58" fmla="*/ 48 w 58"/>
                <a:gd name="T59" fmla="*/ 19 h 68"/>
                <a:gd name="T60" fmla="*/ 54 w 58"/>
                <a:gd name="T61" fmla="*/ 14 h 68"/>
                <a:gd name="T62" fmla="*/ 47 w 58"/>
                <a:gd name="T63" fmla="*/ 18 h 68"/>
                <a:gd name="T64" fmla="*/ 4 w 58"/>
                <a:gd name="T65" fmla="*/ 42 h 68"/>
                <a:gd name="T66" fmla="*/ 5 w 58"/>
                <a:gd name="T67" fmla="*/ 44 h 68"/>
                <a:gd name="T68" fmla="*/ 9 w 58"/>
                <a:gd name="T69" fmla="*/ 39 h 68"/>
                <a:gd name="T70" fmla="*/ 50 w 58"/>
                <a:gd name="T71" fmla="*/ 29 h 68"/>
                <a:gd name="T72" fmla="*/ 58 w 58"/>
                <a:gd name="T73" fmla="*/ 29 h 68"/>
                <a:gd name="T74" fmla="*/ 7 w 58"/>
                <a:gd name="T75" fmla="*/ 28 h 68"/>
                <a:gd name="T76" fmla="*/ 1 w 58"/>
                <a:gd name="T77" fmla="*/ 30 h 68"/>
                <a:gd name="T78" fmla="*/ 49 w 58"/>
                <a:gd name="T79" fmla="*/ 39 h 68"/>
                <a:gd name="T80" fmla="*/ 53 w 58"/>
                <a:gd name="T81" fmla="*/ 44 h 68"/>
                <a:gd name="T82" fmla="*/ 54 w 58"/>
                <a:gd name="T83" fmla="*/ 42 h 68"/>
                <a:gd name="T84" fmla="*/ 4 w 58"/>
                <a:gd name="T85" fmla="*/ 14 h 68"/>
                <a:gd name="T86" fmla="*/ 10 w 58"/>
                <a:gd name="T87" fmla="*/ 19 h 68"/>
                <a:gd name="T88" fmla="*/ 5 w 58"/>
                <a:gd name="T89" fmla="*/ 14 h 68"/>
                <a:gd name="T90" fmla="*/ 39 w 58"/>
                <a:gd name="T91" fmla="*/ 49 h 68"/>
                <a:gd name="T92" fmla="*/ 44 w 58"/>
                <a:gd name="T93" fmla="*/ 54 h 68"/>
                <a:gd name="T94" fmla="*/ 17 w 58"/>
                <a:gd name="T95" fmla="*/ 10 h 68"/>
                <a:gd name="T96" fmla="*/ 19 w 58"/>
                <a:gd name="T97" fmla="*/ 9 h 68"/>
                <a:gd name="T98" fmla="*/ 14 w 58"/>
                <a:gd name="T99" fmla="*/ 5 h 68"/>
                <a:gd name="T100" fmla="*/ 30 w 58"/>
                <a:gd name="T101" fmla="*/ 7 h 68"/>
                <a:gd name="T102" fmla="*/ 28 w 58"/>
                <a:gd name="T103" fmla="*/ 1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58" h="68">
                  <a:moveTo>
                    <a:pt x="44" y="25"/>
                  </a:moveTo>
                  <a:cubicBezTo>
                    <a:pt x="44" y="26"/>
                    <a:pt x="42" y="28"/>
                    <a:pt x="41" y="28"/>
                  </a:cubicBezTo>
                  <a:cubicBezTo>
                    <a:pt x="18" y="37"/>
                    <a:pt x="18" y="37"/>
                    <a:pt x="18" y="37"/>
                  </a:cubicBezTo>
                  <a:cubicBezTo>
                    <a:pt x="18" y="37"/>
                    <a:pt x="17" y="37"/>
                    <a:pt x="17" y="37"/>
                  </a:cubicBezTo>
                  <a:cubicBezTo>
                    <a:pt x="15" y="37"/>
                    <a:pt x="14" y="36"/>
                    <a:pt x="14" y="35"/>
                  </a:cubicBezTo>
                  <a:cubicBezTo>
                    <a:pt x="14" y="33"/>
                    <a:pt x="16" y="32"/>
                    <a:pt x="17" y="31"/>
                  </a:cubicBezTo>
                  <a:cubicBezTo>
                    <a:pt x="40" y="23"/>
                    <a:pt x="40" y="23"/>
                    <a:pt x="40" y="23"/>
                  </a:cubicBezTo>
                  <a:cubicBezTo>
                    <a:pt x="42" y="22"/>
                    <a:pt x="44" y="23"/>
                    <a:pt x="44" y="25"/>
                  </a:cubicBezTo>
                  <a:close/>
                  <a:moveTo>
                    <a:pt x="40" y="16"/>
                  </a:moveTo>
                  <a:cubicBezTo>
                    <a:pt x="17" y="24"/>
                    <a:pt x="17" y="24"/>
                    <a:pt x="17" y="24"/>
                  </a:cubicBezTo>
                  <a:cubicBezTo>
                    <a:pt x="16" y="25"/>
                    <a:pt x="14" y="26"/>
                    <a:pt x="14" y="28"/>
                  </a:cubicBezTo>
                  <a:cubicBezTo>
                    <a:pt x="14" y="29"/>
                    <a:pt x="15" y="30"/>
                    <a:pt x="17" y="30"/>
                  </a:cubicBezTo>
                  <a:cubicBezTo>
                    <a:pt x="17" y="30"/>
                    <a:pt x="18" y="30"/>
                    <a:pt x="18" y="30"/>
                  </a:cubicBezTo>
                  <a:cubicBezTo>
                    <a:pt x="41" y="21"/>
                    <a:pt x="41" y="21"/>
                    <a:pt x="41" y="21"/>
                  </a:cubicBezTo>
                  <a:cubicBezTo>
                    <a:pt x="42" y="21"/>
                    <a:pt x="44" y="19"/>
                    <a:pt x="44" y="18"/>
                  </a:cubicBezTo>
                  <a:cubicBezTo>
                    <a:pt x="44" y="16"/>
                    <a:pt x="42" y="15"/>
                    <a:pt x="40" y="16"/>
                  </a:cubicBezTo>
                  <a:close/>
                  <a:moveTo>
                    <a:pt x="14" y="21"/>
                  </a:moveTo>
                  <a:cubicBezTo>
                    <a:pt x="14" y="22"/>
                    <a:pt x="15" y="23"/>
                    <a:pt x="17" y="23"/>
                  </a:cubicBezTo>
                  <a:cubicBezTo>
                    <a:pt x="17" y="23"/>
                    <a:pt x="18" y="23"/>
                    <a:pt x="18" y="23"/>
                  </a:cubicBezTo>
                  <a:cubicBezTo>
                    <a:pt x="27" y="19"/>
                    <a:pt x="27" y="19"/>
                    <a:pt x="27" y="19"/>
                  </a:cubicBezTo>
                  <a:cubicBezTo>
                    <a:pt x="29" y="19"/>
                    <a:pt x="30" y="17"/>
                    <a:pt x="30" y="16"/>
                  </a:cubicBezTo>
                  <a:cubicBezTo>
                    <a:pt x="30" y="14"/>
                    <a:pt x="28" y="13"/>
                    <a:pt x="26" y="14"/>
                  </a:cubicBezTo>
                  <a:cubicBezTo>
                    <a:pt x="17" y="17"/>
                    <a:pt x="17" y="17"/>
                    <a:pt x="17" y="17"/>
                  </a:cubicBezTo>
                  <a:cubicBezTo>
                    <a:pt x="16" y="18"/>
                    <a:pt x="14" y="19"/>
                    <a:pt x="14" y="21"/>
                  </a:cubicBezTo>
                  <a:close/>
                  <a:moveTo>
                    <a:pt x="38" y="54"/>
                  </a:moveTo>
                  <a:cubicBezTo>
                    <a:pt x="38" y="62"/>
                    <a:pt x="38" y="62"/>
                    <a:pt x="38" y="62"/>
                  </a:cubicBezTo>
                  <a:cubicBezTo>
                    <a:pt x="38" y="64"/>
                    <a:pt x="36" y="66"/>
                    <a:pt x="34" y="66"/>
                  </a:cubicBezTo>
                  <a:cubicBezTo>
                    <a:pt x="33" y="66"/>
                    <a:pt x="33" y="66"/>
                    <a:pt x="33" y="66"/>
                  </a:cubicBezTo>
                  <a:cubicBezTo>
                    <a:pt x="33" y="67"/>
                    <a:pt x="32" y="68"/>
                    <a:pt x="30" y="68"/>
                  </a:cubicBezTo>
                  <a:cubicBezTo>
                    <a:pt x="28" y="68"/>
                    <a:pt x="28" y="68"/>
                    <a:pt x="28" y="68"/>
                  </a:cubicBezTo>
                  <a:cubicBezTo>
                    <a:pt x="26" y="68"/>
                    <a:pt x="25" y="67"/>
                    <a:pt x="25" y="66"/>
                  </a:cubicBezTo>
                  <a:cubicBezTo>
                    <a:pt x="24" y="66"/>
                    <a:pt x="24" y="66"/>
                    <a:pt x="24" y="66"/>
                  </a:cubicBezTo>
                  <a:cubicBezTo>
                    <a:pt x="22" y="66"/>
                    <a:pt x="20" y="64"/>
                    <a:pt x="20" y="62"/>
                  </a:cubicBezTo>
                  <a:cubicBezTo>
                    <a:pt x="20" y="54"/>
                    <a:pt x="20" y="54"/>
                    <a:pt x="20" y="54"/>
                  </a:cubicBezTo>
                  <a:cubicBezTo>
                    <a:pt x="20" y="52"/>
                    <a:pt x="22" y="51"/>
                    <a:pt x="23" y="50"/>
                  </a:cubicBezTo>
                  <a:cubicBezTo>
                    <a:pt x="23" y="50"/>
                    <a:pt x="23" y="50"/>
                    <a:pt x="23" y="50"/>
                  </a:cubicBezTo>
                  <a:cubicBezTo>
                    <a:pt x="23" y="47"/>
                    <a:pt x="21" y="44"/>
                    <a:pt x="20" y="43"/>
                  </a:cubicBezTo>
                  <a:cubicBezTo>
                    <a:pt x="18" y="44"/>
                    <a:pt x="18" y="44"/>
                    <a:pt x="18" y="44"/>
                  </a:cubicBezTo>
                  <a:cubicBezTo>
                    <a:pt x="18" y="44"/>
                    <a:pt x="17" y="44"/>
                    <a:pt x="17" y="44"/>
                  </a:cubicBezTo>
                  <a:cubicBezTo>
                    <a:pt x="15" y="44"/>
                    <a:pt x="14" y="43"/>
                    <a:pt x="14" y="42"/>
                  </a:cubicBezTo>
                  <a:cubicBezTo>
                    <a:pt x="14" y="40"/>
                    <a:pt x="16" y="39"/>
                    <a:pt x="17" y="38"/>
                  </a:cubicBezTo>
                  <a:cubicBezTo>
                    <a:pt x="40" y="30"/>
                    <a:pt x="40" y="30"/>
                    <a:pt x="40" y="30"/>
                  </a:cubicBezTo>
                  <a:cubicBezTo>
                    <a:pt x="42" y="29"/>
                    <a:pt x="44" y="30"/>
                    <a:pt x="44" y="32"/>
                  </a:cubicBezTo>
                  <a:cubicBezTo>
                    <a:pt x="44" y="33"/>
                    <a:pt x="42" y="35"/>
                    <a:pt x="41" y="36"/>
                  </a:cubicBezTo>
                  <a:cubicBezTo>
                    <a:pt x="25" y="41"/>
                    <a:pt x="25" y="41"/>
                    <a:pt x="25" y="41"/>
                  </a:cubicBezTo>
                  <a:cubicBezTo>
                    <a:pt x="27" y="43"/>
                    <a:pt x="29" y="46"/>
                    <a:pt x="29" y="50"/>
                  </a:cubicBezTo>
                  <a:cubicBezTo>
                    <a:pt x="29" y="50"/>
                    <a:pt x="29" y="50"/>
                    <a:pt x="29" y="50"/>
                  </a:cubicBezTo>
                  <a:cubicBezTo>
                    <a:pt x="29" y="50"/>
                    <a:pt x="29" y="50"/>
                    <a:pt x="29" y="50"/>
                  </a:cubicBezTo>
                  <a:cubicBezTo>
                    <a:pt x="29" y="50"/>
                    <a:pt x="29" y="50"/>
                    <a:pt x="29" y="50"/>
                  </a:cubicBezTo>
                  <a:cubicBezTo>
                    <a:pt x="29" y="43"/>
                    <a:pt x="36" y="38"/>
                    <a:pt x="37" y="38"/>
                  </a:cubicBezTo>
                  <a:cubicBezTo>
                    <a:pt x="38" y="37"/>
                    <a:pt x="39" y="38"/>
                    <a:pt x="40" y="39"/>
                  </a:cubicBezTo>
                  <a:cubicBezTo>
                    <a:pt x="41" y="40"/>
                    <a:pt x="41" y="42"/>
                    <a:pt x="39" y="43"/>
                  </a:cubicBezTo>
                  <a:cubicBezTo>
                    <a:pt x="39" y="43"/>
                    <a:pt x="35" y="46"/>
                    <a:pt x="35" y="50"/>
                  </a:cubicBezTo>
                  <a:cubicBezTo>
                    <a:pt x="35" y="50"/>
                    <a:pt x="35" y="50"/>
                    <a:pt x="35" y="50"/>
                  </a:cubicBezTo>
                  <a:cubicBezTo>
                    <a:pt x="36" y="51"/>
                    <a:pt x="38" y="52"/>
                    <a:pt x="38" y="54"/>
                  </a:cubicBezTo>
                  <a:close/>
                  <a:moveTo>
                    <a:pt x="36" y="54"/>
                  </a:moveTo>
                  <a:cubicBezTo>
                    <a:pt x="36" y="53"/>
                    <a:pt x="35" y="52"/>
                    <a:pt x="34" y="52"/>
                  </a:cubicBezTo>
                  <a:cubicBezTo>
                    <a:pt x="34" y="52"/>
                    <a:pt x="34" y="52"/>
                    <a:pt x="34" y="52"/>
                  </a:cubicBezTo>
                  <a:cubicBezTo>
                    <a:pt x="34" y="52"/>
                    <a:pt x="34" y="52"/>
                    <a:pt x="34" y="52"/>
                  </a:cubicBezTo>
                  <a:cubicBezTo>
                    <a:pt x="34" y="52"/>
                    <a:pt x="34" y="52"/>
                    <a:pt x="33" y="52"/>
                  </a:cubicBezTo>
                  <a:cubicBezTo>
                    <a:pt x="33" y="52"/>
                    <a:pt x="33" y="52"/>
                    <a:pt x="33" y="52"/>
                  </a:cubicBezTo>
                  <a:cubicBezTo>
                    <a:pt x="30" y="52"/>
                    <a:pt x="30" y="52"/>
                    <a:pt x="30" y="52"/>
                  </a:cubicBezTo>
                  <a:cubicBezTo>
                    <a:pt x="28" y="52"/>
                    <a:pt x="28" y="52"/>
                    <a:pt x="28" y="52"/>
                  </a:cubicBezTo>
                  <a:cubicBezTo>
                    <a:pt x="24" y="52"/>
                    <a:pt x="24" y="52"/>
                    <a:pt x="24" y="52"/>
                  </a:cubicBezTo>
                  <a:cubicBezTo>
                    <a:pt x="24" y="52"/>
                    <a:pt x="24" y="52"/>
                    <a:pt x="24" y="52"/>
                  </a:cubicBezTo>
                  <a:cubicBezTo>
                    <a:pt x="23" y="52"/>
                    <a:pt x="22" y="53"/>
                    <a:pt x="22" y="54"/>
                  </a:cubicBezTo>
                  <a:cubicBezTo>
                    <a:pt x="22" y="62"/>
                    <a:pt x="22" y="62"/>
                    <a:pt x="22" y="62"/>
                  </a:cubicBezTo>
                  <a:cubicBezTo>
                    <a:pt x="22" y="63"/>
                    <a:pt x="23" y="64"/>
                    <a:pt x="24" y="64"/>
                  </a:cubicBezTo>
                  <a:cubicBezTo>
                    <a:pt x="25" y="64"/>
                    <a:pt x="25" y="64"/>
                    <a:pt x="25" y="64"/>
                  </a:cubicBezTo>
                  <a:cubicBezTo>
                    <a:pt x="33" y="64"/>
                    <a:pt x="33" y="64"/>
                    <a:pt x="33" y="64"/>
                  </a:cubicBezTo>
                  <a:cubicBezTo>
                    <a:pt x="34" y="64"/>
                    <a:pt x="34" y="64"/>
                    <a:pt x="34" y="64"/>
                  </a:cubicBezTo>
                  <a:cubicBezTo>
                    <a:pt x="35" y="64"/>
                    <a:pt x="36" y="63"/>
                    <a:pt x="36" y="62"/>
                  </a:cubicBezTo>
                  <a:lnTo>
                    <a:pt x="36" y="54"/>
                  </a:lnTo>
                  <a:close/>
                  <a:moveTo>
                    <a:pt x="42" y="4"/>
                  </a:moveTo>
                  <a:cubicBezTo>
                    <a:pt x="39" y="9"/>
                    <a:pt x="39" y="9"/>
                    <a:pt x="39" y="9"/>
                  </a:cubicBezTo>
                  <a:cubicBezTo>
                    <a:pt x="39" y="10"/>
                    <a:pt x="39" y="10"/>
                    <a:pt x="40" y="11"/>
                  </a:cubicBezTo>
                  <a:cubicBezTo>
                    <a:pt x="40" y="11"/>
                    <a:pt x="40" y="11"/>
                    <a:pt x="40" y="11"/>
                  </a:cubicBezTo>
                  <a:cubicBezTo>
                    <a:pt x="40" y="11"/>
                    <a:pt x="41" y="11"/>
                    <a:pt x="41" y="10"/>
                  </a:cubicBezTo>
                  <a:cubicBezTo>
                    <a:pt x="44" y="5"/>
                    <a:pt x="44" y="5"/>
                    <a:pt x="44" y="5"/>
                  </a:cubicBezTo>
                  <a:cubicBezTo>
                    <a:pt x="44" y="5"/>
                    <a:pt x="44" y="4"/>
                    <a:pt x="44" y="4"/>
                  </a:cubicBezTo>
                  <a:cubicBezTo>
                    <a:pt x="43" y="4"/>
                    <a:pt x="42" y="4"/>
                    <a:pt x="42" y="4"/>
                  </a:cubicBezTo>
                  <a:close/>
                  <a:moveTo>
                    <a:pt x="17" y="48"/>
                  </a:moveTo>
                  <a:cubicBezTo>
                    <a:pt x="14" y="53"/>
                    <a:pt x="14" y="53"/>
                    <a:pt x="14" y="53"/>
                  </a:cubicBezTo>
                  <a:cubicBezTo>
                    <a:pt x="14" y="53"/>
                    <a:pt x="14" y="54"/>
                    <a:pt x="15" y="54"/>
                  </a:cubicBezTo>
                  <a:cubicBezTo>
                    <a:pt x="15" y="54"/>
                    <a:pt x="15" y="54"/>
                    <a:pt x="15" y="54"/>
                  </a:cubicBezTo>
                  <a:cubicBezTo>
                    <a:pt x="15" y="54"/>
                    <a:pt x="16" y="54"/>
                    <a:pt x="16" y="54"/>
                  </a:cubicBezTo>
                  <a:cubicBezTo>
                    <a:pt x="19" y="49"/>
                    <a:pt x="19" y="49"/>
                    <a:pt x="19" y="49"/>
                  </a:cubicBezTo>
                  <a:cubicBezTo>
                    <a:pt x="19" y="48"/>
                    <a:pt x="19" y="47"/>
                    <a:pt x="18" y="47"/>
                  </a:cubicBezTo>
                  <a:cubicBezTo>
                    <a:pt x="18" y="47"/>
                    <a:pt x="17" y="47"/>
                    <a:pt x="17" y="48"/>
                  </a:cubicBezTo>
                  <a:close/>
                  <a:moveTo>
                    <a:pt x="48" y="19"/>
                  </a:moveTo>
                  <a:cubicBezTo>
                    <a:pt x="48" y="19"/>
                    <a:pt x="48" y="19"/>
                    <a:pt x="49" y="19"/>
                  </a:cubicBezTo>
                  <a:cubicBezTo>
                    <a:pt x="54" y="16"/>
                    <a:pt x="54" y="16"/>
                    <a:pt x="54" y="16"/>
                  </a:cubicBezTo>
                  <a:cubicBezTo>
                    <a:pt x="54" y="16"/>
                    <a:pt x="54" y="15"/>
                    <a:pt x="54" y="14"/>
                  </a:cubicBezTo>
                  <a:cubicBezTo>
                    <a:pt x="54" y="14"/>
                    <a:pt x="53" y="14"/>
                    <a:pt x="53" y="14"/>
                  </a:cubicBezTo>
                  <a:cubicBezTo>
                    <a:pt x="48" y="17"/>
                    <a:pt x="48" y="17"/>
                    <a:pt x="48" y="17"/>
                  </a:cubicBezTo>
                  <a:cubicBezTo>
                    <a:pt x="47" y="17"/>
                    <a:pt x="47" y="18"/>
                    <a:pt x="47" y="18"/>
                  </a:cubicBezTo>
                  <a:cubicBezTo>
                    <a:pt x="47" y="19"/>
                    <a:pt x="48" y="19"/>
                    <a:pt x="48" y="19"/>
                  </a:cubicBezTo>
                  <a:close/>
                  <a:moveTo>
                    <a:pt x="9" y="39"/>
                  </a:moveTo>
                  <a:cubicBezTo>
                    <a:pt x="4" y="42"/>
                    <a:pt x="4" y="42"/>
                    <a:pt x="4" y="42"/>
                  </a:cubicBezTo>
                  <a:cubicBezTo>
                    <a:pt x="4" y="42"/>
                    <a:pt x="4" y="43"/>
                    <a:pt x="4" y="43"/>
                  </a:cubicBezTo>
                  <a:cubicBezTo>
                    <a:pt x="4" y="44"/>
                    <a:pt x="4" y="44"/>
                    <a:pt x="5" y="44"/>
                  </a:cubicBezTo>
                  <a:cubicBezTo>
                    <a:pt x="5" y="44"/>
                    <a:pt x="5" y="44"/>
                    <a:pt x="5" y="44"/>
                  </a:cubicBezTo>
                  <a:cubicBezTo>
                    <a:pt x="10" y="41"/>
                    <a:pt x="10" y="41"/>
                    <a:pt x="10" y="41"/>
                  </a:cubicBezTo>
                  <a:cubicBezTo>
                    <a:pt x="11" y="41"/>
                    <a:pt x="11" y="40"/>
                    <a:pt x="11" y="40"/>
                  </a:cubicBezTo>
                  <a:cubicBezTo>
                    <a:pt x="10" y="39"/>
                    <a:pt x="10" y="39"/>
                    <a:pt x="9" y="39"/>
                  </a:cubicBezTo>
                  <a:close/>
                  <a:moveTo>
                    <a:pt x="57" y="28"/>
                  </a:moveTo>
                  <a:cubicBezTo>
                    <a:pt x="51" y="28"/>
                    <a:pt x="51" y="28"/>
                    <a:pt x="51" y="28"/>
                  </a:cubicBezTo>
                  <a:cubicBezTo>
                    <a:pt x="51" y="28"/>
                    <a:pt x="50" y="28"/>
                    <a:pt x="50" y="29"/>
                  </a:cubicBezTo>
                  <a:cubicBezTo>
                    <a:pt x="50" y="30"/>
                    <a:pt x="51" y="30"/>
                    <a:pt x="51" y="30"/>
                  </a:cubicBezTo>
                  <a:cubicBezTo>
                    <a:pt x="57" y="30"/>
                    <a:pt x="57" y="30"/>
                    <a:pt x="57" y="30"/>
                  </a:cubicBezTo>
                  <a:cubicBezTo>
                    <a:pt x="58" y="30"/>
                    <a:pt x="58" y="30"/>
                    <a:pt x="58" y="29"/>
                  </a:cubicBezTo>
                  <a:cubicBezTo>
                    <a:pt x="58" y="28"/>
                    <a:pt x="58" y="28"/>
                    <a:pt x="57" y="28"/>
                  </a:cubicBezTo>
                  <a:close/>
                  <a:moveTo>
                    <a:pt x="8" y="29"/>
                  </a:moveTo>
                  <a:cubicBezTo>
                    <a:pt x="8" y="28"/>
                    <a:pt x="7" y="28"/>
                    <a:pt x="7" y="28"/>
                  </a:cubicBezTo>
                  <a:cubicBezTo>
                    <a:pt x="1" y="28"/>
                    <a:pt x="1" y="28"/>
                    <a:pt x="1" y="28"/>
                  </a:cubicBezTo>
                  <a:cubicBezTo>
                    <a:pt x="0" y="28"/>
                    <a:pt x="0" y="28"/>
                    <a:pt x="0" y="29"/>
                  </a:cubicBezTo>
                  <a:cubicBezTo>
                    <a:pt x="0" y="30"/>
                    <a:pt x="0" y="30"/>
                    <a:pt x="1" y="30"/>
                  </a:cubicBezTo>
                  <a:cubicBezTo>
                    <a:pt x="7" y="30"/>
                    <a:pt x="7" y="30"/>
                    <a:pt x="7" y="30"/>
                  </a:cubicBezTo>
                  <a:cubicBezTo>
                    <a:pt x="7" y="30"/>
                    <a:pt x="8" y="30"/>
                    <a:pt x="8" y="29"/>
                  </a:cubicBezTo>
                  <a:close/>
                  <a:moveTo>
                    <a:pt x="49" y="39"/>
                  </a:moveTo>
                  <a:cubicBezTo>
                    <a:pt x="48" y="39"/>
                    <a:pt x="48" y="39"/>
                    <a:pt x="47" y="40"/>
                  </a:cubicBezTo>
                  <a:cubicBezTo>
                    <a:pt x="47" y="40"/>
                    <a:pt x="47" y="41"/>
                    <a:pt x="48" y="41"/>
                  </a:cubicBezTo>
                  <a:cubicBezTo>
                    <a:pt x="53" y="44"/>
                    <a:pt x="53" y="44"/>
                    <a:pt x="53" y="44"/>
                  </a:cubicBezTo>
                  <a:cubicBezTo>
                    <a:pt x="53" y="44"/>
                    <a:pt x="53" y="44"/>
                    <a:pt x="53" y="44"/>
                  </a:cubicBezTo>
                  <a:cubicBezTo>
                    <a:pt x="54" y="44"/>
                    <a:pt x="54" y="44"/>
                    <a:pt x="54" y="43"/>
                  </a:cubicBezTo>
                  <a:cubicBezTo>
                    <a:pt x="54" y="43"/>
                    <a:pt x="54" y="42"/>
                    <a:pt x="54" y="42"/>
                  </a:cubicBezTo>
                  <a:lnTo>
                    <a:pt x="49" y="39"/>
                  </a:lnTo>
                  <a:close/>
                  <a:moveTo>
                    <a:pt x="5" y="14"/>
                  </a:moveTo>
                  <a:cubicBezTo>
                    <a:pt x="5" y="14"/>
                    <a:pt x="4" y="14"/>
                    <a:pt x="4" y="14"/>
                  </a:cubicBezTo>
                  <a:cubicBezTo>
                    <a:pt x="4" y="15"/>
                    <a:pt x="4" y="16"/>
                    <a:pt x="4" y="16"/>
                  </a:cubicBezTo>
                  <a:cubicBezTo>
                    <a:pt x="9" y="19"/>
                    <a:pt x="9" y="19"/>
                    <a:pt x="9" y="19"/>
                  </a:cubicBezTo>
                  <a:cubicBezTo>
                    <a:pt x="10" y="19"/>
                    <a:pt x="10" y="19"/>
                    <a:pt x="10" y="19"/>
                  </a:cubicBezTo>
                  <a:cubicBezTo>
                    <a:pt x="10" y="19"/>
                    <a:pt x="11" y="19"/>
                    <a:pt x="11" y="18"/>
                  </a:cubicBezTo>
                  <a:cubicBezTo>
                    <a:pt x="11" y="18"/>
                    <a:pt x="11" y="17"/>
                    <a:pt x="10" y="17"/>
                  </a:cubicBezTo>
                  <a:lnTo>
                    <a:pt x="5" y="14"/>
                  </a:lnTo>
                  <a:close/>
                  <a:moveTo>
                    <a:pt x="41" y="48"/>
                  </a:moveTo>
                  <a:cubicBezTo>
                    <a:pt x="41" y="47"/>
                    <a:pt x="40" y="47"/>
                    <a:pt x="40" y="47"/>
                  </a:cubicBezTo>
                  <a:cubicBezTo>
                    <a:pt x="39" y="47"/>
                    <a:pt x="39" y="48"/>
                    <a:pt x="39" y="49"/>
                  </a:cubicBezTo>
                  <a:cubicBezTo>
                    <a:pt x="42" y="54"/>
                    <a:pt x="42" y="54"/>
                    <a:pt x="42" y="54"/>
                  </a:cubicBezTo>
                  <a:cubicBezTo>
                    <a:pt x="42" y="54"/>
                    <a:pt x="43" y="54"/>
                    <a:pt x="43" y="54"/>
                  </a:cubicBezTo>
                  <a:cubicBezTo>
                    <a:pt x="43" y="54"/>
                    <a:pt x="43" y="54"/>
                    <a:pt x="44" y="54"/>
                  </a:cubicBezTo>
                  <a:cubicBezTo>
                    <a:pt x="44" y="54"/>
                    <a:pt x="44" y="53"/>
                    <a:pt x="44" y="53"/>
                  </a:cubicBezTo>
                  <a:lnTo>
                    <a:pt x="41" y="48"/>
                  </a:lnTo>
                  <a:close/>
                  <a:moveTo>
                    <a:pt x="17" y="10"/>
                  </a:moveTo>
                  <a:cubicBezTo>
                    <a:pt x="17" y="11"/>
                    <a:pt x="18" y="11"/>
                    <a:pt x="18" y="11"/>
                  </a:cubicBezTo>
                  <a:cubicBezTo>
                    <a:pt x="18" y="11"/>
                    <a:pt x="18" y="11"/>
                    <a:pt x="18" y="11"/>
                  </a:cubicBezTo>
                  <a:cubicBezTo>
                    <a:pt x="19" y="10"/>
                    <a:pt x="19" y="10"/>
                    <a:pt x="19" y="9"/>
                  </a:cubicBezTo>
                  <a:cubicBezTo>
                    <a:pt x="16" y="4"/>
                    <a:pt x="16" y="4"/>
                    <a:pt x="16" y="4"/>
                  </a:cubicBezTo>
                  <a:cubicBezTo>
                    <a:pt x="16" y="4"/>
                    <a:pt x="15" y="4"/>
                    <a:pt x="15" y="4"/>
                  </a:cubicBezTo>
                  <a:cubicBezTo>
                    <a:pt x="14" y="4"/>
                    <a:pt x="14" y="5"/>
                    <a:pt x="14" y="5"/>
                  </a:cubicBezTo>
                  <a:lnTo>
                    <a:pt x="17" y="10"/>
                  </a:lnTo>
                  <a:close/>
                  <a:moveTo>
                    <a:pt x="29" y="8"/>
                  </a:moveTo>
                  <a:cubicBezTo>
                    <a:pt x="30" y="8"/>
                    <a:pt x="30" y="7"/>
                    <a:pt x="30" y="7"/>
                  </a:cubicBezTo>
                  <a:cubicBezTo>
                    <a:pt x="30" y="1"/>
                    <a:pt x="30" y="1"/>
                    <a:pt x="30" y="1"/>
                  </a:cubicBezTo>
                  <a:cubicBezTo>
                    <a:pt x="30" y="0"/>
                    <a:pt x="30" y="0"/>
                    <a:pt x="29" y="0"/>
                  </a:cubicBezTo>
                  <a:cubicBezTo>
                    <a:pt x="28" y="0"/>
                    <a:pt x="28" y="0"/>
                    <a:pt x="28" y="1"/>
                  </a:cubicBezTo>
                  <a:cubicBezTo>
                    <a:pt x="28" y="7"/>
                    <a:pt x="28" y="7"/>
                    <a:pt x="28" y="7"/>
                  </a:cubicBezTo>
                  <a:cubicBezTo>
                    <a:pt x="28" y="7"/>
                    <a:pt x="28" y="8"/>
                    <a:pt x="29" y="8"/>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315" name="Freeform 54">
              <a:extLst>
                <a:ext uri="{FF2B5EF4-FFF2-40B4-BE49-F238E27FC236}">
                  <a16:creationId xmlns:a16="http://schemas.microsoft.com/office/drawing/2014/main" id="{4E6E3D0F-B3EA-4634-884A-52C5B375ECB3}"/>
                </a:ext>
              </a:extLst>
            </p:cNvPr>
            <p:cNvSpPr>
              <a:spLocks noEditPoints="1"/>
            </p:cNvSpPr>
            <p:nvPr/>
          </p:nvSpPr>
          <p:spPr bwMode="auto">
            <a:xfrm>
              <a:off x="4410621" y="5722442"/>
              <a:ext cx="387472" cy="450072"/>
            </a:xfrm>
            <a:custGeom>
              <a:avLst/>
              <a:gdLst>
                <a:gd name="T0" fmla="*/ 31 w 62"/>
                <a:gd name="T1" fmla="*/ 49 h 70"/>
                <a:gd name="T2" fmla="*/ 45 w 62"/>
                <a:gd name="T3" fmla="*/ 35 h 70"/>
                <a:gd name="T4" fmla="*/ 45 w 62"/>
                <a:gd name="T5" fmla="*/ 8 h 70"/>
                <a:gd name="T6" fmla="*/ 17 w 62"/>
                <a:gd name="T7" fmla="*/ 8 h 70"/>
                <a:gd name="T8" fmla="*/ 17 w 62"/>
                <a:gd name="T9" fmla="*/ 35 h 70"/>
                <a:gd name="T10" fmla="*/ 31 w 62"/>
                <a:gd name="T11" fmla="*/ 49 h 70"/>
                <a:gd name="T12" fmla="*/ 31 w 62"/>
                <a:gd name="T13" fmla="*/ 8 h 70"/>
                <a:gd name="T14" fmla="*/ 44 w 62"/>
                <a:gd name="T15" fmla="*/ 21 h 70"/>
                <a:gd name="T16" fmla="*/ 31 w 62"/>
                <a:gd name="T17" fmla="*/ 34 h 70"/>
                <a:gd name="T18" fmla="*/ 18 w 62"/>
                <a:gd name="T19" fmla="*/ 21 h 70"/>
                <a:gd name="T20" fmla="*/ 31 w 62"/>
                <a:gd name="T21" fmla="*/ 8 h 70"/>
                <a:gd name="T22" fmla="*/ 25 w 62"/>
                <a:gd name="T23" fmla="*/ 50 h 70"/>
                <a:gd name="T24" fmla="*/ 27 w 62"/>
                <a:gd name="T25" fmla="*/ 48 h 70"/>
                <a:gd name="T26" fmla="*/ 30 w 62"/>
                <a:gd name="T27" fmla="*/ 50 h 70"/>
                <a:gd name="T28" fmla="*/ 31 w 62"/>
                <a:gd name="T29" fmla="*/ 51 h 70"/>
                <a:gd name="T30" fmla="*/ 32 w 62"/>
                <a:gd name="T31" fmla="*/ 50 h 70"/>
                <a:gd name="T32" fmla="*/ 34 w 62"/>
                <a:gd name="T33" fmla="*/ 48 h 70"/>
                <a:gd name="T34" fmla="*/ 37 w 62"/>
                <a:gd name="T35" fmla="*/ 50 h 70"/>
                <a:gd name="T36" fmla="*/ 31 w 62"/>
                <a:gd name="T37" fmla="*/ 53 h 70"/>
                <a:gd name="T38" fmla="*/ 25 w 62"/>
                <a:gd name="T39" fmla="*/ 50 h 70"/>
                <a:gd name="T40" fmla="*/ 8 w 62"/>
                <a:gd name="T41" fmla="*/ 53 h 70"/>
                <a:gd name="T42" fmla="*/ 31 w 62"/>
                <a:gd name="T43" fmla="*/ 62 h 70"/>
                <a:gd name="T44" fmla="*/ 54 w 62"/>
                <a:gd name="T45" fmla="*/ 53 h 70"/>
                <a:gd name="T46" fmla="*/ 39 w 62"/>
                <a:gd name="T47" fmla="*/ 44 h 70"/>
                <a:gd name="T48" fmla="*/ 35 w 62"/>
                <a:gd name="T49" fmla="*/ 47 h 70"/>
                <a:gd name="T50" fmla="*/ 44 w 62"/>
                <a:gd name="T51" fmla="*/ 51 h 70"/>
                <a:gd name="T52" fmla="*/ 31 w 62"/>
                <a:gd name="T53" fmla="*/ 54 h 70"/>
                <a:gd name="T54" fmla="*/ 18 w 62"/>
                <a:gd name="T55" fmla="*/ 51 h 70"/>
                <a:gd name="T56" fmla="*/ 26 w 62"/>
                <a:gd name="T57" fmla="*/ 47 h 70"/>
                <a:gd name="T58" fmla="*/ 23 w 62"/>
                <a:gd name="T59" fmla="*/ 44 h 70"/>
                <a:gd name="T60" fmla="*/ 8 w 62"/>
                <a:gd name="T61" fmla="*/ 53 h 70"/>
                <a:gd name="T62" fmla="*/ 16 w 62"/>
                <a:gd name="T63" fmla="*/ 51 h 70"/>
                <a:gd name="T64" fmla="*/ 31 w 62"/>
                <a:gd name="T65" fmla="*/ 56 h 70"/>
                <a:gd name="T66" fmla="*/ 46 w 62"/>
                <a:gd name="T67" fmla="*/ 51 h 70"/>
                <a:gd name="T68" fmla="*/ 42 w 62"/>
                <a:gd name="T69" fmla="*/ 47 h 70"/>
                <a:gd name="T70" fmla="*/ 52 w 62"/>
                <a:gd name="T71" fmla="*/ 53 h 70"/>
                <a:gd name="T72" fmla="*/ 31 w 62"/>
                <a:gd name="T73" fmla="*/ 60 h 70"/>
                <a:gd name="T74" fmla="*/ 10 w 62"/>
                <a:gd name="T75" fmla="*/ 53 h 70"/>
                <a:gd name="T76" fmla="*/ 20 w 62"/>
                <a:gd name="T77" fmla="*/ 47 h 70"/>
                <a:gd name="T78" fmla="*/ 16 w 62"/>
                <a:gd name="T79" fmla="*/ 51 h 70"/>
                <a:gd name="T80" fmla="*/ 62 w 62"/>
                <a:gd name="T81" fmla="*/ 55 h 70"/>
                <a:gd name="T82" fmla="*/ 31 w 62"/>
                <a:gd name="T83" fmla="*/ 70 h 70"/>
                <a:gd name="T84" fmla="*/ 0 w 62"/>
                <a:gd name="T85" fmla="*/ 55 h 70"/>
                <a:gd name="T86" fmla="*/ 20 w 62"/>
                <a:gd name="T87" fmla="*/ 41 h 70"/>
                <a:gd name="T88" fmla="*/ 23 w 62"/>
                <a:gd name="T89" fmla="*/ 44 h 70"/>
                <a:gd name="T90" fmla="*/ 3 w 62"/>
                <a:gd name="T91" fmla="*/ 55 h 70"/>
                <a:gd name="T92" fmla="*/ 31 w 62"/>
                <a:gd name="T93" fmla="*/ 67 h 70"/>
                <a:gd name="T94" fmla="*/ 59 w 62"/>
                <a:gd name="T95" fmla="*/ 55 h 70"/>
                <a:gd name="T96" fmla="*/ 39 w 62"/>
                <a:gd name="T97" fmla="*/ 44 h 70"/>
                <a:gd name="T98" fmla="*/ 42 w 62"/>
                <a:gd name="T99" fmla="*/ 41 h 70"/>
                <a:gd name="T100" fmla="*/ 62 w 62"/>
                <a:gd name="T101" fmla="*/ 55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62" h="70">
                  <a:moveTo>
                    <a:pt x="31" y="49"/>
                  </a:moveTo>
                  <a:cubicBezTo>
                    <a:pt x="45" y="35"/>
                    <a:pt x="45" y="35"/>
                    <a:pt x="45" y="35"/>
                  </a:cubicBezTo>
                  <a:cubicBezTo>
                    <a:pt x="52" y="27"/>
                    <a:pt x="52" y="15"/>
                    <a:pt x="45" y="8"/>
                  </a:cubicBezTo>
                  <a:cubicBezTo>
                    <a:pt x="37" y="0"/>
                    <a:pt x="25" y="0"/>
                    <a:pt x="17" y="8"/>
                  </a:cubicBezTo>
                  <a:cubicBezTo>
                    <a:pt x="10" y="15"/>
                    <a:pt x="10" y="27"/>
                    <a:pt x="17" y="35"/>
                  </a:cubicBezTo>
                  <a:lnTo>
                    <a:pt x="31" y="49"/>
                  </a:lnTo>
                  <a:close/>
                  <a:moveTo>
                    <a:pt x="31" y="8"/>
                  </a:moveTo>
                  <a:cubicBezTo>
                    <a:pt x="38" y="8"/>
                    <a:pt x="44" y="14"/>
                    <a:pt x="44" y="21"/>
                  </a:cubicBezTo>
                  <a:cubicBezTo>
                    <a:pt x="44" y="29"/>
                    <a:pt x="38" y="34"/>
                    <a:pt x="31" y="34"/>
                  </a:cubicBezTo>
                  <a:cubicBezTo>
                    <a:pt x="24" y="34"/>
                    <a:pt x="18" y="29"/>
                    <a:pt x="18" y="21"/>
                  </a:cubicBezTo>
                  <a:cubicBezTo>
                    <a:pt x="18" y="14"/>
                    <a:pt x="24" y="8"/>
                    <a:pt x="31" y="8"/>
                  </a:cubicBezTo>
                  <a:close/>
                  <a:moveTo>
                    <a:pt x="25" y="50"/>
                  </a:moveTo>
                  <a:cubicBezTo>
                    <a:pt x="25" y="49"/>
                    <a:pt x="26" y="49"/>
                    <a:pt x="27" y="48"/>
                  </a:cubicBezTo>
                  <a:cubicBezTo>
                    <a:pt x="30" y="50"/>
                    <a:pt x="30" y="50"/>
                    <a:pt x="30" y="50"/>
                  </a:cubicBezTo>
                  <a:cubicBezTo>
                    <a:pt x="30" y="51"/>
                    <a:pt x="30" y="51"/>
                    <a:pt x="31" y="51"/>
                  </a:cubicBezTo>
                  <a:cubicBezTo>
                    <a:pt x="31" y="51"/>
                    <a:pt x="32" y="51"/>
                    <a:pt x="32" y="50"/>
                  </a:cubicBezTo>
                  <a:cubicBezTo>
                    <a:pt x="34" y="48"/>
                    <a:pt x="34" y="48"/>
                    <a:pt x="34" y="48"/>
                  </a:cubicBezTo>
                  <a:cubicBezTo>
                    <a:pt x="36" y="49"/>
                    <a:pt x="37" y="49"/>
                    <a:pt x="37" y="50"/>
                  </a:cubicBezTo>
                  <a:cubicBezTo>
                    <a:pt x="37" y="52"/>
                    <a:pt x="34" y="53"/>
                    <a:pt x="31" y="53"/>
                  </a:cubicBezTo>
                  <a:cubicBezTo>
                    <a:pt x="28" y="53"/>
                    <a:pt x="25" y="52"/>
                    <a:pt x="25" y="50"/>
                  </a:cubicBezTo>
                  <a:close/>
                  <a:moveTo>
                    <a:pt x="8" y="53"/>
                  </a:moveTo>
                  <a:cubicBezTo>
                    <a:pt x="8" y="58"/>
                    <a:pt x="18" y="62"/>
                    <a:pt x="31" y="62"/>
                  </a:cubicBezTo>
                  <a:cubicBezTo>
                    <a:pt x="44" y="62"/>
                    <a:pt x="54" y="58"/>
                    <a:pt x="54" y="53"/>
                  </a:cubicBezTo>
                  <a:cubicBezTo>
                    <a:pt x="54" y="49"/>
                    <a:pt x="48" y="45"/>
                    <a:pt x="39" y="44"/>
                  </a:cubicBezTo>
                  <a:cubicBezTo>
                    <a:pt x="35" y="47"/>
                    <a:pt x="35" y="47"/>
                    <a:pt x="35" y="47"/>
                  </a:cubicBezTo>
                  <a:cubicBezTo>
                    <a:pt x="41" y="48"/>
                    <a:pt x="44" y="49"/>
                    <a:pt x="44" y="51"/>
                  </a:cubicBezTo>
                  <a:cubicBezTo>
                    <a:pt x="44" y="52"/>
                    <a:pt x="39" y="54"/>
                    <a:pt x="31" y="54"/>
                  </a:cubicBezTo>
                  <a:cubicBezTo>
                    <a:pt x="23" y="54"/>
                    <a:pt x="18" y="52"/>
                    <a:pt x="18" y="51"/>
                  </a:cubicBezTo>
                  <a:cubicBezTo>
                    <a:pt x="18" y="49"/>
                    <a:pt x="21" y="48"/>
                    <a:pt x="26" y="47"/>
                  </a:cubicBezTo>
                  <a:cubicBezTo>
                    <a:pt x="23" y="44"/>
                    <a:pt x="23" y="44"/>
                    <a:pt x="23" y="44"/>
                  </a:cubicBezTo>
                  <a:cubicBezTo>
                    <a:pt x="14" y="45"/>
                    <a:pt x="8" y="49"/>
                    <a:pt x="8" y="53"/>
                  </a:cubicBezTo>
                  <a:close/>
                  <a:moveTo>
                    <a:pt x="16" y="51"/>
                  </a:moveTo>
                  <a:cubicBezTo>
                    <a:pt x="16" y="54"/>
                    <a:pt x="23" y="56"/>
                    <a:pt x="31" y="56"/>
                  </a:cubicBezTo>
                  <a:cubicBezTo>
                    <a:pt x="39" y="56"/>
                    <a:pt x="46" y="54"/>
                    <a:pt x="46" y="51"/>
                  </a:cubicBezTo>
                  <a:cubicBezTo>
                    <a:pt x="46" y="49"/>
                    <a:pt x="44" y="47"/>
                    <a:pt x="42" y="47"/>
                  </a:cubicBezTo>
                  <a:cubicBezTo>
                    <a:pt x="48" y="48"/>
                    <a:pt x="52" y="50"/>
                    <a:pt x="52" y="53"/>
                  </a:cubicBezTo>
                  <a:cubicBezTo>
                    <a:pt x="52" y="56"/>
                    <a:pt x="43" y="60"/>
                    <a:pt x="31" y="60"/>
                  </a:cubicBezTo>
                  <a:cubicBezTo>
                    <a:pt x="19" y="60"/>
                    <a:pt x="10" y="56"/>
                    <a:pt x="10" y="53"/>
                  </a:cubicBezTo>
                  <a:cubicBezTo>
                    <a:pt x="10" y="50"/>
                    <a:pt x="14" y="48"/>
                    <a:pt x="20" y="47"/>
                  </a:cubicBezTo>
                  <a:cubicBezTo>
                    <a:pt x="17" y="47"/>
                    <a:pt x="16" y="49"/>
                    <a:pt x="16" y="51"/>
                  </a:cubicBezTo>
                  <a:close/>
                  <a:moveTo>
                    <a:pt x="62" y="55"/>
                  </a:moveTo>
                  <a:cubicBezTo>
                    <a:pt x="62" y="64"/>
                    <a:pt x="49" y="70"/>
                    <a:pt x="31" y="70"/>
                  </a:cubicBezTo>
                  <a:cubicBezTo>
                    <a:pt x="13" y="70"/>
                    <a:pt x="0" y="64"/>
                    <a:pt x="0" y="55"/>
                  </a:cubicBezTo>
                  <a:cubicBezTo>
                    <a:pt x="0" y="49"/>
                    <a:pt x="8" y="43"/>
                    <a:pt x="20" y="41"/>
                  </a:cubicBezTo>
                  <a:cubicBezTo>
                    <a:pt x="23" y="44"/>
                    <a:pt x="23" y="44"/>
                    <a:pt x="23" y="44"/>
                  </a:cubicBezTo>
                  <a:cubicBezTo>
                    <a:pt x="10" y="45"/>
                    <a:pt x="3" y="50"/>
                    <a:pt x="3" y="55"/>
                  </a:cubicBezTo>
                  <a:cubicBezTo>
                    <a:pt x="3" y="61"/>
                    <a:pt x="14" y="67"/>
                    <a:pt x="31" y="67"/>
                  </a:cubicBezTo>
                  <a:cubicBezTo>
                    <a:pt x="48" y="67"/>
                    <a:pt x="59" y="61"/>
                    <a:pt x="59" y="55"/>
                  </a:cubicBezTo>
                  <a:cubicBezTo>
                    <a:pt x="59" y="50"/>
                    <a:pt x="51" y="45"/>
                    <a:pt x="39" y="44"/>
                  </a:cubicBezTo>
                  <a:cubicBezTo>
                    <a:pt x="42" y="41"/>
                    <a:pt x="42" y="41"/>
                    <a:pt x="42" y="41"/>
                  </a:cubicBezTo>
                  <a:cubicBezTo>
                    <a:pt x="54" y="43"/>
                    <a:pt x="62" y="49"/>
                    <a:pt x="62" y="55"/>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316" name="Freeform 55">
              <a:extLst>
                <a:ext uri="{FF2B5EF4-FFF2-40B4-BE49-F238E27FC236}">
                  <a16:creationId xmlns:a16="http://schemas.microsoft.com/office/drawing/2014/main" id="{32C74BFE-61FF-4275-942B-396E77DA5448}"/>
                </a:ext>
              </a:extLst>
            </p:cNvPr>
            <p:cNvSpPr>
              <a:spLocks noEditPoints="1"/>
            </p:cNvSpPr>
            <p:nvPr/>
          </p:nvSpPr>
          <p:spPr bwMode="auto">
            <a:xfrm>
              <a:off x="8282444" y="4255260"/>
              <a:ext cx="400364" cy="438860"/>
            </a:xfrm>
            <a:custGeom>
              <a:avLst/>
              <a:gdLst>
                <a:gd name="T0" fmla="*/ 31 w 63"/>
                <a:gd name="T1" fmla="*/ 45 h 67"/>
                <a:gd name="T2" fmla="*/ 42 w 63"/>
                <a:gd name="T3" fmla="*/ 33 h 67"/>
                <a:gd name="T4" fmla="*/ 52 w 63"/>
                <a:gd name="T5" fmla="*/ 33 h 67"/>
                <a:gd name="T6" fmla="*/ 52 w 63"/>
                <a:gd name="T7" fmla="*/ 0 h 67"/>
                <a:gd name="T8" fmla="*/ 11 w 63"/>
                <a:gd name="T9" fmla="*/ 0 h 67"/>
                <a:gd name="T10" fmla="*/ 11 w 63"/>
                <a:gd name="T11" fmla="*/ 33 h 67"/>
                <a:gd name="T12" fmla="*/ 21 w 63"/>
                <a:gd name="T13" fmla="*/ 33 h 67"/>
                <a:gd name="T14" fmla="*/ 31 w 63"/>
                <a:gd name="T15" fmla="*/ 45 h 67"/>
                <a:gd name="T16" fmla="*/ 15 w 63"/>
                <a:gd name="T17" fmla="*/ 29 h 67"/>
                <a:gd name="T18" fmla="*/ 15 w 63"/>
                <a:gd name="T19" fmla="*/ 4 h 67"/>
                <a:gd name="T20" fmla="*/ 48 w 63"/>
                <a:gd name="T21" fmla="*/ 4 h 67"/>
                <a:gd name="T22" fmla="*/ 48 w 63"/>
                <a:gd name="T23" fmla="*/ 29 h 67"/>
                <a:gd name="T24" fmla="*/ 45 w 63"/>
                <a:gd name="T25" fmla="*/ 29 h 67"/>
                <a:gd name="T26" fmla="*/ 17 w 63"/>
                <a:gd name="T27" fmla="*/ 29 h 67"/>
                <a:gd name="T28" fmla="*/ 15 w 63"/>
                <a:gd name="T29" fmla="*/ 29 h 67"/>
                <a:gd name="T30" fmla="*/ 25 w 63"/>
                <a:gd name="T31" fmla="*/ 47 h 67"/>
                <a:gd name="T32" fmla="*/ 29 w 63"/>
                <a:gd name="T33" fmla="*/ 45 h 67"/>
                <a:gd name="T34" fmla="*/ 30 w 63"/>
                <a:gd name="T35" fmla="*/ 46 h 67"/>
                <a:gd name="T36" fmla="*/ 31 w 63"/>
                <a:gd name="T37" fmla="*/ 47 h 67"/>
                <a:gd name="T38" fmla="*/ 33 w 63"/>
                <a:gd name="T39" fmla="*/ 46 h 67"/>
                <a:gd name="T40" fmla="*/ 34 w 63"/>
                <a:gd name="T41" fmla="*/ 45 h 67"/>
                <a:gd name="T42" fmla="*/ 37 w 63"/>
                <a:gd name="T43" fmla="*/ 47 h 67"/>
                <a:gd name="T44" fmla="*/ 31 w 63"/>
                <a:gd name="T45" fmla="*/ 50 h 67"/>
                <a:gd name="T46" fmla="*/ 25 w 63"/>
                <a:gd name="T47" fmla="*/ 47 h 67"/>
                <a:gd name="T48" fmla="*/ 8 w 63"/>
                <a:gd name="T49" fmla="*/ 50 h 67"/>
                <a:gd name="T50" fmla="*/ 31 w 63"/>
                <a:gd name="T51" fmla="*/ 59 h 67"/>
                <a:gd name="T52" fmla="*/ 54 w 63"/>
                <a:gd name="T53" fmla="*/ 50 h 67"/>
                <a:gd name="T54" fmla="*/ 37 w 63"/>
                <a:gd name="T55" fmla="*/ 41 h 67"/>
                <a:gd name="T56" fmla="*/ 34 w 63"/>
                <a:gd name="T57" fmla="*/ 44 h 67"/>
                <a:gd name="T58" fmla="*/ 44 w 63"/>
                <a:gd name="T59" fmla="*/ 48 h 67"/>
                <a:gd name="T60" fmla="*/ 31 w 63"/>
                <a:gd name="T61" fmla="*/ 51 h 67"/>
                <a:gd name="T62" fmla="*/ 18 w 63"/>
                <a:gd name="T63" fmla="*/ 48 h 67"/>
                <a:gd name="T64" fmla="*/ 28 w 63"/>
                <a:gd name="T65" fmla="*/ 44 h 67"/>
                <a:gd name="T66" fmla="*/ 25 w 63"/>
                <a:gd name="T67" fmla="*/ 41 h 67"/>
                <a:gd name="T68" fmla="*/ 8 w 63"/>
                <a:gd name="T69" fmla="*/ 50 h 67"/>
                <a:gd name="T70" fmla="*/ 16 w 63"/>
                <a:gd name="T71" fmla="*/ 48 h 67"/>
                <a:gd name="T72" fmla="*/ 31 w 63"/>
                <a:gd name="T73" fmla="*/ 53 h 67"/>
                <a:gd name="T74" fmla="*/ 46 w 63"/>
                <a:gd name="T75" fmla="*/ 48 h 67"/>
                <a:gd name="T76" fmla="*/ 42 w 63"/>
                <a:gd name="T77" fmla="*/ 44 h 67"/>
                <a:gd name="T78" fmla="*/ 52 w 63"/>
                <a:gd name="T79" fmla="*/ 50 h 67"/>
                <a:gd name="T80" fmla="*/ 31 w 63"/>
                <a:gd name="T81" fmla="*/ 57 h 67"/>
                <a:gd name="T82" fmla="*/ 10 w 63"/>
                <a:gd name="T83" fmla="*/ 50 h 67"/>
                <a:gd name="T84" fmla="*/ 20 w 63"/>
                <a:gd name="T85" fmla="*/ 44 h 67"/>
                <a:gd name="T86" fmla="*/ 16 w 63"/>
                <a:gd name="T87" fmla="*/ 48 h 67"/>
                <a:gd name="T88" fmla="*/ 63 w 63"/>
                <a:gd name="T89" fmla="*/ 52 h 67"/>
                <a:gd name="T90" fmla="*/ 31 w 63"/>
                <a:gd name="T91" fmla="*/ 67 h 67"/>
                <a:gd name="T92" fmla="*/ 0 w 63"/>
                <a:gd name="T93" fmla="*/ 52 h 67"/>
                <a:gd name="T94" fmla="*/ 22 w 63"/>
                <a:gd name="T95" fmla="*/ 38 h 67"/>
                <a:gd name="T96" fmla="*/ 25 w 63"/>
                <a:gd name="T97" fmla="*/ 40 h 67"/>
                <a:gd name="T98" fmla="*/ 3 w 63"/>
                <a:gd name="T99" fmla="*/ 52 h 67"/>
                <a:gd name="T100" fmla="*/ 31 w 63"/>
                <a:gd name="T101" fmla="*/ 64 h 67"/>
                <a:gd name="T102" fmla="*/ 60 w 63"/>
                <a:gd name="T103" fmla="*/ 52 h 67"/>
                <a:gd name="T104" fmla="*/ 38 w 63"/>
                <a:gd name="T105" fmla="*/ 40 h 67"/>
                <a:gd name="T106" fmla="*/ 40 w 63"/>
                <a:gd name="T107" fmla="*/ 38 h 67"/>
                <a:gd name="T108" fmla="*/ 63 w 63"/>
                <a:gd name="T109" fmla="*/ 52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63" h="67">
                  <a:moveTo>
                    <a:pt x="31" y="45"/>
                  </a:moveTo>
                  <a:cubicBezTo>
                    <a:pt x="42" y="33"/>
                    <a:pt x="42" y="33"/>
                    <a:pt x="42" y="33"/>
                  </a:cubicBezTo>
                  <a:cubicBezTo>
                    <a:pt x="52" y="33"/>
                    <a:pt x="52" y="33"/>
                    <a:pt x="52" y="33"/>
                  </a:cubicBezTo>
                  <a:cubicBezTo>
                    <a:pt x="52" y="0"/>
                    <a:pt x="52" y="0"/>
                    <a:pt x="52" y="0"/>
                  </a:cubicBezTo>
                  <a:cubicBezTo>
                    <a:pt x="11" y="0"/>
                    <a:pt x="11" y="0"/>
                    <a:pt x="11" y="0"/>
                  </a:cubicBezTo>
                  <a:cubicBezTo>
                    <a:pt x="11" y="33"/>
                    <a:pt x="11" y="33"/>
                    <a:pt x="11" y="33"/>
                  </a:cubicBezTo>
                  <a:cubicBezTo>
                    <a:pt x="21" y="33"/>
                    <a:pt x="21" y="33"/>
                    <a:pt x="21" y="33"/>
                  </a:cubicBezTo>
                  <a:lnTo>
                    <a:pt x="31" y="45"/>
                  </a:lnTo>
                  <a:close/>
                  <a:moveTo>
                    <a:pt x="15" y="29"/>
                  </a:moveTo>
                  <a:cubicBezTo>
                    <a:pt x="15" y="4"/>
                    <a:pt x="15" y="4"/>
                    <a:pt x="15" y="4"/>
                  </a:cubicBezTo>
                  <a:cubicBezTo>
                    <a:pt x="48" y="4"/>
                    <a:pt x="48" y="4"/>
                    <a:pt x="48" y="4"/>
                  </a:cubicBezTo>
                  <a:cubicBezTo>
                    <a:pt x="48" y="29"/>
                    <a:pt x="48" y="29"/>
                    <a:pt x="48" y="29"/>
                  </a:cubicBezTo>
                  <a:cubicBezTo>
                    <a:pt x="45" y="29"/>
                    <a:pt x="45" y="29"/>
                    <a:pt x="45" y="29"/>
                  </a:cubicBezTo>
                  <a:cubicBezTo>
                    <a:pt x="17" y="29"/>
                    <a:pt x="17" y="29"/>
                    <a:pt x="17" y="29"/>
                  </a:cubicBezTo>
                  <a:lnTo>
                    <a:pt x="15" y="29"/>
                  </a:lnTo>
                  <a:close/>
                  <a:moveTo>
                    <a:pt x="25" y="47"/>
                  </a:moveTo>
                  <a:cubicBezTo>
                    <a:pt x="25" y="46"/>
                    <a:pt x="27" y="45"/>
                    <a:pt x="29" y="45"/>
                  </a:cubicBezTo>
                  <a:cubicBezTo>
                    <a:pt x="30" y="46"/>
                    <a:pt x="30" y="46"/>
                    <a:pt x="30" y="46"/>
                  </a:cubicBezTo>
                  <a:cubicBezTo>
                    <a:pt x="30" y="46"/>
                    <a:pt x="31" y="47"/>
                    <a:pt x="31" y="47"/>
                  </a:cubicBezTo>
                  <a:cubicBezTo>
                    <a:pt x="32" y="47"/>
                    <a:pt x="32" y="46"/>
                    <a:pt x="33" y="46"/>
                  </a:cubicBezTo>
                  <a:cubicBezTo>
                    <a:pt x="34" y="45"/>
                    <a:pt x="34" y="45"/>
                    <a:pt x="34" y="45"/>
                  </a:cubicBezTo>
                  <a:cubicBezTo>
                    <a:pt x="36" y="45"/>
                    <a:pt x="37" y="46"/>
                    <a:pt x="37" y="47"/>
                  </a:cubicBezTo>
                  <a:cubicBezTo>
                    <a:pt x="37" y="49"/>
                    <a:pt x="34" y="50"/>
                    <a:pt x="31" y="50"/>
                  </a:cubicBezTo>
                  <a:cubicBezTo>
                    <a:pt x="28" y="50"/>
                    <a:pt x="25" y="49"/>
                    <a:pt x="25" y="47"/>
                  </a:cubicBezTo>
                  <a:close/>
                  <a:moveTo>
                    <a:pt x="8" y="50"/>
                  </a:moveTo>
                  <a:cubicBezTo>
                    <a:pt x="8" y="55"/>
                    <a:pt x="18" y="59"/>
                    <a:pt x="31" y="59"/>
                  </a:cubicBezTo>
                  <a:cubicBezTo>
                    <a:pt x="44" y="59"/>
                    <a:pt x="54" y="55"/>
                    <a:pt x="54" y="50"/>
                  </a:cubicBezTo>
                  <a:cubicBezTo>
                    <a:pt x="54" y="45"/>
                    <a:pt x="47" y="42"/>
                    <a:pt x="37" y="41"/>
                  </a:cubicBezTo>
                  <a:cubicBezTo>
                    <a:pt x="34" y="44"/>
                    <a:pt x="34" y="44"/>
                    <a:pt x="34" y="44"/>
                  </a:cubicBezTo>
                  <a:cubicBezTo>
                    <a:pt x="41" y="45"/>
                    <a:pt x="44" y="46"/>
                    <a:pt x="44" y="48"/>
                  </a:cubicBezTo>
                  <a:cubicBezTo>
                    <a:pt x="44" y="49"/>
                    <a:pt x="39" y="51"/>
                    <a:pt x="31" y="51"/>
                  </a:cubicBezTo>
                  <a:cubicBezTo>
                    <a:pt x="23" y="51"/>
                    <a:pt x="18" y="49"/>
                    <a:pt x="18" y="48"/>
                  </a:cubicBezTo>
                  <a:cubicBezTo>
                    <a:pt x="18" y="46"/>
                    <a:pt x="22" y="45"/>
                    <a:pt x="28" y="44"/>
                  </a:cubicBezTo>
                  <a:cubicBezTo>
                    <a:pt x="25" y="41"/>
                    <a:pt x="25" y="41"/>
                    <a:pt x="25" y="41"/>
                  </a:cubicBezTo>
                  <a:cubicBezTo>
                    <a:pt x="15" y="42"/>
                    <a:pt x="8" y="45"/>
                    <a:pt x="8" y="50"/>
                  </a:cubicBezTo>
                  <a:close/>
                  <a:moveTo>
                    <a:pt x="16" y="48"/>
                  </a:moveTo>
                  <a:cubicBezTo>
                    <a:pt x="16" y="51"/>
                    <a:pt x="24" y="53"/>
                    <a:pt x="31" y="53"/>
                  </a:cubicBezTo>
                  <a:cubicBezTo>
                    <a:pt x="39" y="53"/>
                    <a:pt x="46" y="51"/>
                    <a:pt x="46" y="48"/>
                  </a:cubicBezTo>
                  <a:cubicBezTo>
                    <a:pt x="46" y="46"/>
                    <a:pt x="45" y="44"/>
                    <a:pt x="42" y="44"/>
                  </a:cubicBezTo>
                  <a:cubicBezTo>
                    <a:pt x="48" y="45"/>
                    <a:pt x="52" y="47"/>
                    <a:pt x="52" y="50"/>
                  </a:cubicBezTo>
                  <a:cubicBezTo>
                    <a:pt x="52" y="53"/>
                    <a:pt x="44" y="57"/>
                    <a:pt x="31" y="57"/>
                  </a:cubicBezTo>
                  <a:cubicBezTo>
                    <a:pt x="19" y="57"/>
                    <a:pt x="10" y="53"/>
                    <a:pt x="10" y="50"/>
                  </a:cubicBezTo>
                  <a:cubicBezTo>
                    <a:pt x="10" y="47"/>
                    <a:pt x="14" y="45"/>
                    <a:pt x="20" y="44"/>
                  </a:cubicBezTo>
                  <a:cubicBezTo>
                    <a:pt x="18" y="44"/>
                    <a:pt x="16" y="46"/>
                    <a:pt x="16" y="48"/>
                  </a:cubicBezTo>
                  <a:close/>
                  <a:moveTo>
                    <a:pt x="63" y="52"/>
                  </a:moveTo>
                  <a:cubicBezTo>
                    <a:pt x="63" y="61"/>
                    <a:pt x="49" y="67"/>
                    <a:pt x="31" y="67"/>
                  </a:cubicBezTo>
                  <a:cubicBezTo>
                    <a:pt x="14" y="67"/>
                    <a:pt x="0" y="61"/>
                    <a:pt x="0" y="52"/>
                  </a:cubicBezTo>
                  <a:cubicBezTo>
                    <a:pt x="0" y="45"/>
                    <a:pt x="9" y="40"/>
                    <a:pt x="22" y="38"/>
                  </a:cubicBezTo>
                  <a:cubicBezTo>
                    <a:pt x="25" y="40"/>
                    <a:pt x="25" y="40"/>
                    <a:pt x="25" y="40"/>
                  </a:cubicBezTo>
                  <a:cubicBezTo>
                    <a:pt x="11" y="42"/>
                    <a:pt x="3" y="47"/>
                    <a:pt x="3" y="52"/>
                  </a:cubicBezTo>
                  <a:cubicBezTo>
                    <a:pt x="3" y="58"/>
                    <a:pt x="14" y="64"/>
                    <a:pt x="31" y="64"/>
                  </a:cubicBezTo>
                  <a:cubicBezTo>
                    <a:pt x="48" y="64"/>
                    <a:pt x="60" y="58"/>
                    <a:pt x="60" y="52"/>
                  </a:cubicBezTo>
                  <a:cubicBezTo>
                    <a:pt x="60" y="47"/>
                    <a:pt x="51" y="42"/>
                    <a:pt x="38" y="40"/>
                  </a:cubicBezTo>
                  <a:cubicBezTo>
                    <a:pt x="40" y="38"/>
                    <a:pt x="40" y="38"/>
                    <a:pt x="40" y="38"/>
                  </a:cubicBezTo>
                  <a:cubicBezTo>
                    <a:pt x="53" y="40"/>
                    <a:pt x="63" y="45"/>
                    <a:pt x="63" y="52"/>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317" name="Freeform 55">
              <a:extLst>
                <a:ext uri="{FF2B5EF4-FFF2-40B4-BE49-F238E27FC236}">
                  <a16:creationId xmlns:a16="http://schemas.microsoft.com/office/drawing/2014/main" id="{CA0E231D-6465-4CA9-BA53-AA3D80DAE439}"/>
                </a:ext>
              </a:extLst>
            </p:cNvPr>
            <p:cNvSpPr>
              <a:spLocks noEditPoints="1"/>
            </p:cNvSpPr>
            <p:nvPr/>
          </p:nvSpPr>
          <p:spPr bwMode="auto">
            <a:xfrm>
              <a:off x="3916117" y="2413026"/>
              <a:ext cx="315665" cy="346017"/>
            </a:xfrm>
            <a:custGeom>
              <a:avLst/>
              <a:gdLst>
                <a:gd name="T0" fmla="*/ 31 w 63"/>
                <a:gd name="T1" fmla="*/ 45 h 67"/>
                <a:gd name="T2" fmla="*/ 42 w 63"/>
                <a:gd name="T3" fmla="*/ 33 h 67"/>
                <a:gd name="T4" fmla="*/ 52 w 63"/>
                <a:gd name="T5" fmla="*/ 33 h 67"/>
                <a:gd name="T6" fmla="*/ 52 w 63"/>
                <a:gd name="T7" fmla="*/ 0 h 67"/>
                <a:gd name="T8" fmla="*/ 11 w 63"/>
                <a:gd name="T9" fmla="*/ 0 h 67"/>
                <a:gd name="T10" fmla="*/ 11 w 63"/>
                <a:gd name="T11" fmla="*/ 33 h 67"/>
                <a:gd name="T12" fmla="*/ 21 w 63"/>
                <a:gd name="T13" fmla="*/ 33 h 67"/>
                <a:gd name="T14" fmla="*/ 31 w 63"/>
                <a:gd name="T15" fmla="*/ 45 h 67"/>
                <a:gd name="T16" fmla="*/ 15 w 63"/>
                <a:gd name="T17" fmla="*/ 29 h 67"/>
                <a:gd name="T18" fmla="*/ 15 w 63"/>
                <a:gd name="T19" fmla="*/ 4 h 67"/>
                <a:gd name="T20" fmla="*/ 48 w 63"/>
                <a:gd name="T21" fmla="*/ 4 h 67"/>
                <a:gd name="T22" fmla="*/ 48 w 63"/>
                <a:gd name="T23" fmla="*/ 29 h 67"/>
                <a:gd name="T24" fmla="*/ 45 w 63"/>
                <a:gd name="T25" fmla="*/ 29 h 67"/>
                <a:gd name="T26" fmla="*/ 17 w 63"/>
                <a:gd name="T27" fmla="*/ 29 h 67"/>
                <a:gd name="T28" fmla="*/ 15 w 63"/>
                <a:gd name="T29" fmla="*/ 29 h 67"/>
                <a:gd name="T30" fmla="*/ 25 w 63"/>
                <a:gd name="T31" fmla="*/ 47 h 67"/>
                <a:gd name="T32" fmla="*/ 29 w 63"/>
                <a:gd name="T33" fmla="*/ 45 h 67"/>
                <a:gd name="T34" fmla="*/ 30 w 63"/>
                <a:gd name="T35" fmla="*/ 46 h 67"/>
                <a:gd name="T36" fmla="*/ 31 w 63"/>
                <a:gd name="T37" fmla="*/ 47 h 67"/>
                <a:gd name="T38" fmla="*/ 33 w 63"/>
                <a:gd name="T39" fmla="*/ 46 h 67"/>
                <a:gd name="T40" fmla="*/ 34 w 63"/>
                <a:gd name="T41" fmla="*/ 45 h 67"/>
                <a:gd name="T42" fmla="*/ 37 w 63"/>
                <a:gd name="T43" fmla="*/ 47 h 67"/>
                <a:gd name="T44" fmla="*/ 31 w 63"/>
                <a:gd name="T45" fmla="*/ 50 h 67"/>
                <a:gd name="T46" fmla="*/ 25 w 63"/>
                <a:gd name="T47" fmla="*/ 47 h 67"/>
                <a:gd name="T48" fmla="*/ 8 w 63"/>
                <a:gd name="T49" fmla="*/ 50 h 67"/>
                <a:gd name="T50" fmla="*/ 31 w 63"/>
                <a:gd name="T51" fmla="*/ 59 h 67"/>
                <a:gd name="T52" fmla="*/ 54 w 63"/>
                <a:gd name="T53" fmla="*/ 50 h 67"/>
                <a:gd name="T54" fmla="*/ 37 w 63"/>
                <a:gd name="T55" fmla="*/ 41 h 67"/>
                <a:gd name="T56" fmla="*/ 34 w 63"/>
                <a:gd name="T57" fmla="*/ 44 h 67"/>
                <a:gd name="T58" fmla="*/ 44 w 63"/>
                <a:gd name="T59" fmla="*/ 48 h 67"/>
                <a:gd name="T60" fmla="*/ 31 w 63"/>
                <a:gd name="T61" fmla="*/ 51 h 67"/>
                <a:gd name="T62" fmla="*/ 18 w 63"/>
                <a:gd name="T63" fmla="*/ 48 h 67"/>
                <a:gd name="T64" fmla="*/ 28 w 63"/>
                <a:gd name="T65" fmla="*/ 44 h 67"/>
                <a:gd name="T66" fmla="*/ 25 w 63"/>
                <a:gd name="T67" fmla="*/ 41 h 67"/>
                <a:gd name="T68" fmla="*/ 8 w 63"/>
                <a:gd name="T69" fmla="*/ 50 h 67"/>
                <a:gd name="T70" fmla="*/ 16 w 63"/>
                <a:gd name="T71" fmla="*/ 48 h 67"/>
                <a:gd name="T72" fmla="*/ 31 w 63"/>
                <a:gd name="T73" fmla="*/ 53 h 67"/>
                <a:gd name="T74" fmla="*/ 46 w 63"/>
                <a:gd name="T75" fmla="*/ 48 h 67"/>
                <a:gd name="T76" fmla="*/ 42 w 63"/>
                <a:gd name="T77" fmla="*/ 44 h 67"/>
                <a:gd name="T78" fmla="*/ 52 w 63"/>
                <a:gd name="T79" fmla="*/ 50 h 67"/>
                <a:gd name="T80" fmla="*/ 31 w 63"/>
                <a:gd name="T81" fmla="*/ 57 h 67"/>
                <a:gd name="T82" fmla="*/ 10 w 63"/>
                <a:gd name="T83" fmla="*/ 50 h 67"/>
                <a:gd name="T84" fmla="*/ 20 w 63"/>
                <a:gd name="T85" fmla="*/ 44 h 67"/>
                <a:gd name="T86" fmla="*/ 16 w 63"/>
                <a:gd name="T87" fmla="*/ 48 h 67"/>
                <a:gd name="T88" fmla="*/ 63 w 63"/>
                <a:gd name="T89" fmla="*/ 52 h 67"/>
                <a:gd name="T90" fmla="*/ 31 w 63"/>
                <a:gd name="T91" fmla="*/ 67 h 67"/>
                <a:gd name="T92" fmla="*/ 0 w 63"/>
                <a:gd name="T93" fmla="*/ 52 h 67"/>
                <a:gd name="T94" fmla="*/ 22 w 63"/>
                <a:gd name="T95" fmla="*/ 38 h 67"/>
                <a:gd name="T96" fmla="*/ 25 w 63"/>
                <a:gd name="T97" fmla="*/ 40 h 67"/>
                <a:gd name="T98" fmla="*/ 3 w 63"/>
                <a:gd name="T99" fmla="*/ 52 h 67"/>
                <a:gd name="T100" fmla="*/ 31 w 63"/>
                <a:gd name="T101" fmla="*/ 64 h 67"/>
                <a:gd name="T102" fmla="*/ 60 w 63"/>
                <a:gd name="T103" fmla="*/ 52 h 67"/>
                <a:gd name="T104" fmla="*/ 38 w 63"/>
                <a:gd name="T105" fmla="*/ 40 h 67"/>
                <a:gd name="T106" fmla="*/ 40 w 63"/>
                <a:gd name="T107" fmla="*/ 38 h 67"/>
                <a:gd name="T108" fmla="*/ 63 w 63"/>
                <a:gd name="T109" fmla="*/ 52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63" h="67">
                  <a:moveTo>
                    <a:pt x="31" y="45"/>
                  </a:moveTo>
                  <a:cubicBezTo>
                    <a:pt x="42" y="33"/>
                    <a:pt x="42" y="33"/>
                    <a:pt x="42" y="33"/>
                  </a:cubicBezTo>
                  <a:cubicBezTo>
                    <a:pt x="52" y="33"/>
                    <a:pt x="52" y="33"/>
                    <a:pt x="52" y="33"/>
                  </a:cubicBezTo>
                  <a:cubicBezTo>
                    <a:pt x="52" y="0"/>
                    <a:pt x="52" y="0"/>
                    <a:pt x="52" y="0"/>
                  </a:cubicBezTo>
                  <a:cubicBezTo>
                    <a:pt x="11" y="0"/>
                    <a:pt x="11" y="0"/>
                    <a:pt x="11" y="0"/>
                  </a:cubicBezTo>
                  <a:cubicBezTo>
                    <a:pt x="11" y="33"/>
                    <a:pt x="11" y="33"/>
                    <a:pt x="11" y="33"/>
                  </a:cubicBezTo>
                  <a:cubicBezTo>
                    <a:pt x="21" y="33"/>
                    <a:pt x="21" y="33"/>
                    <a:pt x="21" y="33"/>
                  </a:cubicBezTo>
                  <a:lnTo>
                    <a:pt x="31" y="45"/>
                  </a:lnTo>
                  <a:close/>
                  <a:moveTo>
                    <a:pt x="15" y="29"/>
                  </a:moveTo>
                  <a:cubicBezTo>
                    <a:pt x="15" y="4"/>
                    <a:pt x="15" y="4"/>
                    <a:pt x="15" y="4"/>
                  </a:cubicBezTo>
                  <a:cubicBezTo>
                    <a:pt x="48" y="4"/>
                    <a:pt x="48" y="4"/>
                    <a:pt x="48" y="4"/>
                  </a:cubicBezTo>
                  <a:cubicBezTo>
                    <a:pt x="48" y="29"/>
                    <a:pt x="48" y="29"/>
                    <a:pt x="48" y="29"/>
                  </a:cubicBezTo>
                  <a:cubicBezTo>
                    <a:pt x="45" y="29"/>
                    <a:pt x="45" y="29"/>
                    <a:pt x="45" y="29"/>
                  </a:cubicBezTo>
                  <a:cubicBezTo>
                    <a:pt x="17" y="29"/>
                    <a:pt x="17" y="29"/>
                    <a:pt x="17" y="29"/>
                  </a:cubicBezTo>
                  <a:lnTo>
                    <a:pt x="15" y="29"/>
                  </a:lnTo>
                  <a:close/>
                  <a:moveTo>
                    <a:pt x="25" y="47"/>
                  </a:moveTo>
                  <a:cubicBezTo>
                    <a:pt x="25" y="46"/>
                    <a:pt x="27" y="45"/>
                    <a:pt x="29" y="45"/>
                  </a:cubicBezTo>
                  <a:cubicBezTo>
                    <a:pt x="30" y="46"/>
                    <a:pt x="30" y="46"/>
                    <a:pt x="30" y="46"/>
                  </a:cubicBezTo>
                  <a:cubicBezTo>
                    <a:pt x="30" y="46"/>
                    <a:pt x="31" y="47"/>
                    <a:pt x="31" y="47"/>
                  </a:cubicBezTo>
                  <a:cubicBezTo>
                    <a:pt x="32" y="47"/>
                    <a:pt x="32" y="46"/>
                    <a:pt x="33" y="46"/>
                  </a:cubicBezTo>
                  <a:cubicBezTo>
                    <a:pt x="34" y="45"/>
                    <a:pt x="34" y="45"/>
                    <a:pt x="34" y="45"/>
                  </a:cubicBezTo>
                  <a:cubicBezTo>
                    <a:pt x="36" y="45"/>
                    <a:pt x="37" y="46"/>
                    <a:pt x="37" y="47"/>
                  </a:cubicBezTo>
                  <a:cubicBezTo>
                    <a:pt x="37" y="49"/>
                    <a:pt x="34" y="50"/>
                    <a:pt x="31" y="50"/>
                  </a:cubicBezTo>
                  <a:cubicBezTo>
                    <a:pt x="28" y="50"/>
                    <a:pt x="25" y="49"/>
                    <a:pt x="25" y="47"/>
                  </a:cubicBezTo>
                  <a:close/>
                  <a:moveTo>
                    <a:pt x="8" y="50"/>
                  </a:moveTo>
                  <a:cubicBezTo>
                    <a:pt x="8" y="55"/>
                    <a:pt x="18" y="59"/>
                    <a:pt x="31" y="59"/>
                  </a:cubicBezTo>
                  <a:cubicBezTo>
                    <a:pt x="44" y="59"/>
                    <a:pt x="54" y="55"/>
                    <a:pt x="54" y="50"/>
                  </a:cubicBezTo>
                  <a:cubicBezTo>
                    <a:pt x="54" y="45"/>
                    <a:pt x="47" y="42"/>
                    <a:pt x="37" y="41"/>
                  </a:cubicBezTo>
                  <a:cubicBezTo>
                    <a:pt x="34" y="44"/>
                    <a:pt x="34" y="44"/>
                    <a:pt x="34" y="44"/>
                  </a:cubicBezTo>
                  <a:cubicBezTo>
                    <a:pt x="41" y="45"/>
                    <a:pt x="44" y="46"/>
                    <a:pt x="44" y="48"/>
                  </a:cubicBezTo>
                  <a:cubicBezTo>
                    <a:pt x="44" y="49"/>
                    <a:pt x="39" y="51"/>
                    <a:pt x="31" y="51"/>
                  </a:cubicBezTo>
                  <a:cubicBezTo>
                    <a:pt x="23" y="51"/>
                    <a:pt x="18" y="49"/>
                    <a:pt x="18" y="48"/>
                  </a:cubicBezTo>
                  <a:cubicBezTo>
                    <a:pt x="18" y="46"/>
                    <a:pt x="22" y="45"/>
                    <a:pt x="28" y="44"/>
                  </a:cubicBezTo>
                  <a:cubicBezTo>
                    <a:pt x="25" y="41"/>
                    <a:pt x="25" y="41"/>
                    <a:pt x="25" y="41"/>
                  </a:cubicBezTo>
                  <a:cubicBezTo>
                    <a:pt x="15" y="42"/>
                    <a:pt x="8" y="45"/>
                    <a:pt x="8" y="50"/>
                  </a:cubicBezTo>
                  <a:close/>
                  <a:moveTo>
                    <a:pt x="16" y="48"/>
                  </a:moveTo>
                  <a:cubicBezTo>
                    <a:pt x="16" y="51"/>
                    <a:pt x="24" y="53"/>
                    <a:pt x="31" y="53"/>
                  </a:cubicBezTo>
                  <a:cubicBezTo>
                    <a:pt x="39" y="53"/>
                    <a:pt x="46" y="51"/>
                    <a:pt x="46" y="48"/>
                  </a:cubicBezTo>
                  <a:cubicBezTo>
                    <a:pt x="46" y="46"/>
                    <a:pt x="45" y="44"/>
                    <a:pt x="42" y="44"/>
                  </a:cubicBezTo>
                  <a:cubicBezTo>
                    <a:pt x="48" y="45"/>
                    <a:pt x="52" y="47"/>
                    <a:pt x="52" y="50"/>
                  </a:cubicBezTo>
                  <a:cubicBezTo>
                    <a:pt x="52" y="53"/>
                    <a:pt x="44" y="57"/>
                    <a:pt x="31" y="57"/>
                  </a:cubicBezTo>
                  <a:cubicBezTo>
                    <a:pt x="19" y="57"/>
                    <a:pt x="10" y="53"/>
                    <a:pt x="10" y="50"/>
                  </a:cubicBezTo>
                  <a:cubicBezTo>
                    <a:pt x="10" y="47"/>
                    <a:pt x="14" y="45"/>
                    <a:pt x="20" y="44"/>
                  </a:cubicBezTo>
                  <a:cubicBezTo>
                    <a:pt x="18" y="44"/>
                    <a:pt x="16" y="46"/>
                    <a:pt x="16" y="48"/>
                  </a:cubicBezTo>
                  <a:close/>
                  <a:moveTo>
                    <a:pt x="63" y="52"/>
                  </a:moveTo>
                  <a:cubicBezTo>
                    <a:pt x="63" y="61"/>
                    <a:pt x="49" y="67"/>
                    <a:pt x="31" y="67"/>
                  </a:cubicBezTo>
                  <a:cubicBezTo>
                    <a:pt x="14" y="67"/>
                    <a:pt x="0" y="61"/>
                    <a:pt x="0" y="52"/>
                  </a:cubicBezTo>
                  <a:cubicBezTo>
                    <a:pt x="0" y="45"/>
                    <a:pt x="9" y="40"/>
                    <a:pt x="22" y="38"/>
                  </a:cubicBezTo>
                  <a:cubicBezTo>
                    <a:pt x="25" y="40"/>
                    <a:pt x="25" y="40"/>
                    <a:pt x="25" y="40"/>
                  </a:cubicBezTo>
                  <a:cubicBezTo>
                    <a:pt x="11" y="42"/>
                    <a:pt x="3" y="47"/>
                    <a:pt x="3" y="52"/>
                  </a:cubicBezTo>
                  <a:cubicBezTo>
                    <a:pt x="3" y="58"/>
                    <a:pt x="14" y="64"/>
                    <a:pt x="31" y="64"/>
                  </a:cubicBezTo>
                  <a:cubicBezTo>
                    <a:pt x="48" y="64"/>
                    <a:pt x="60" y="58"/>
                    <a:pt x="60" y="52"/>
                  </a:cubicBezTo>
                  <a:cubicBezTo>
                    <a:pt x="60" y="47"/>
                    <a:pt x="51" y="42"/>
                    <a:pt x="38" y="40"/>
                  </a:cubicBezTo>
                  <a:cubicBezTo>
                    <a:pt x="40" y="38"/>
                    <a:pt x="40" y="38"/>
                    <a:pt x="40" y="38"/>
                  </a:cubicBezTo>
                  <a:cubicBezTo>
                    <a:pt x="53" y="40"/>
                    <a:pt x="63" y="45"/>
                    <a:pt x="63" y="52"/>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318" name="Freeform 136">
              <a:extLst>
                <a:ext uri="{FF2B5EF4-FFF2-40B4-BE49-F238E27FC236}">
                  <a16:creationId xmlns:a16="http://schemas.microsoft.com/office/drawing/2014/main" id="{D3A12DB1-9E46-455B-A54F-9D0FCCB437AE}"/>
                </a:ext>
              </a:extLst>
            </p:cNvPr>
            <p:cNvSpPr>
              <a:spLocks noEditPoints="1"/>
            </p:cNvSpPr>
            <p:nvPr/>
          </p:nvSpPr>
          <p:spPr bwMode="auto">
            <a:xfrm>
              <a:off x="5761237" y="3485094"/>
              <a:ext cx="301290" cy="301289"/>
            </a:xfrm>
            <a:custGeom>
              <a:avLst/>
              <a:gdLst>
                <a:gd name="T0" fmla="*/ 45 w 62"/>
                <a:gd name="T1" fmla="*/ 4 h 62"/>
                <a:gd name="T2" fmla="*/ 45 w 62"/>
                <a:gd name="T3" fmla="*/ 9 h 62"/>
                <a:gd name="T4" fmla="*/ 17 w 62"/>
                <a:gd name="T5" fmla="*/ 52 h 62"/>
                <a:gd name="T6" fmla="*/ 16 w 62"/>
                <a:gd name="T7" fmla="*/ 58 h 62"/>
                <a:gd name="T8" fmla="*/ 19 w 62"/>
                <a:gd name="T9" fmla="*/ 52 h 62"/>
                <a:gd name="T10" fmla="*/ 54 w 62"/>
                <a:gd name="T11" fmla="*/ 19 h 62"/>
                <a:gd name="T12" fmla="*/ 56 w 62"/>
                <a:gd name="T13" fmla="*/ 15 h 62"/>
                <a:gd name="T14" fmla="*/ 53 w 62"/>
                <a:gd name="T15" fmla="*/ 19 h 62"/>
                <a:gd name="T16" fmla="*/ 4 w 62"/>
                <a:gd name="T17" fmla="*/ 46 h 62"/>
                <a:gd name="T18" fmla="*/ 9 w 62"/>
                <a:gd name="T19" fmla="*/ 44 h 62"/>
                <a:gd name="T20" fmla="*/ 61 w 62"/>
                <a:gd name="T21" fmla="*/ 30 h 62"/>
                <a:gd name="T22" fmla="*/ 56 w 62"/>
                <a:gd name="T23" fmla="*/ 32 h 62"/>
                <a:gd name="T24" fmla="*/ 61 w 62"/>
                <a:gd name="T25" fmla="*/ 30 h 62"/>
                <a:gd name="T26" fmla="*/ 1 w 62"/>
                <a:gd name="T27" fmla="*/ 30 h 62"/>
                <a:gd name="T28" fmla="*/ 5 w 62"/>
                <a:gd name="T29" fmla="*/ 32 h 62"/>
                <a:gd name="T30" fmla="*/ 52 w 62"/>
                <a:gd name="T31" fmla="*/ 43 h 62"/>
                <a:gd name="T32" fmla="*/ 57 w 62"/>
                <a:gd name="T33" fmla="*/ 47 h 62"/>
                <a:gd name="T34" fmla="*/ 54 w 62"/>
                <a:gd name="T35" fmla="*/ 43 h 62"/>
                <a:gd name="T36" fmla="*/ 10 w 62"/>
                <a:gd name="T37" fmla="*/ 18 h 62"/>
                <a:gd name="T38" fmla="*/ 4 w 62"/>
                <a:gd name="T39" fmla="*/ 15 h 62"/>
                <a:gd name="T40" fmla="*/ 45 w 62"/>
                <a:gd name="T41" fmla="*/ 52 h 62"/>
                <a:gd name="T42" fmla="*/ 45 w 62"/>
                <a:gd name="T43" fmla="*/ 57 h 62"/>
                <a:gd name="T44" fmla="*/ 47 w 62"/>
                <a:gd name="T45" fmla="*/ 56 h 62"/>
                <a:gd name="T46" fmla="*/ 30 w 62"/>
                <a:gd name="T47" fmla="*/ 56 h 62"/>
                <a:gd name="T48" fmla="*/ 32 w 62"/>
                <a:gd name="T49" fmla="*/ 61 h 62"/>
                <a:gd name="T50" fmla="*/ 17 w 62"/>
                <a:gd name="T51" fmla="*/ 9 h 62"/>
                <a:gd name="T52" fmla="*/ 19 w 62"/>
                <a:gd name="T53" fmla="*/ 8 h 62"/>
                <a:gd name="T54" fmla="*/ 15 w 62"/>
                <a:gd name="T55" fmla="*/ 5 h 62"/>
                <a:gd name="T56" fmla="*/ 32 w 62"/>
                <a:gd name="T57" fmla="*/ 5 h 62"/>
                <a:gd name="T58" fmla="*/ 30 w 62"/>
                <a:gd name="T59" fmla="*/ 1 h 62"/>
                <a:gd name="T60" fmla="*/ 53 w 62"/>
                <a:gd name="T61" fmla="*/ 30 h 62"/>
                <a:gd name="T62" fmla="*/ 29 w 62"/>
                <a:gd name="T63" fmla="*/ 53 h 62"/>
                <a:gd name="T64" fmla="*/ 14 w 62"/>
                <a:gd name="T65" fmla="*/ 19 h 62"/>
                <a:gd name="T66" fmla="*/ 48 w 62"/>
                <a:gd name="T67" fmla="*/ 19 h 62"/>
                <a:gd name="T68" fmla="*/ 46 w 62"/>
                <a:gd name="T69" fmla="*/ 22 h 62"/>
                <a:gd name="T70" fmla="*/ 46 w 62"/>
                <a:gd name="T71" fmla="*/ 22 h 62"/>
                <a:gd name="T72" fmla="*/ 39 w 62"/>
                <a:gd name="T73" fmla="*/ 27 h 62"/>
                <a:gd name="T74" fmla="*/ 31 w 62"/>
                <a:gd name="T75" fmla="*/ 48 h 62"/>
                <a:gd name="T76" fmla="*/ 36 w 62"/>
                <a:gd name="T77" fmla="*/ 27 h 62"/>
                <a:gd name="T78" fmla="*/ 36 w 62"/>
                <a:gd name="T79" fmla="*/ 27 h 62"/>
                <a:gd name="T80" fmla="*/ 23 w 62"/>
                <a:gd name="T81" fmla="*/ 27 h 62"/>
                <a:gd name="T82" fmla="*/ 21 w 62"/>
                <a:gd name="T83" fmla="*/ 27 h 62"/>
                <a:gd name="T84" fmla="*/ 28 w 62"/>
                <a:gd name="T85" fmla="*/ 47 h 62"/>
                <a:gd name="T86" fmla="*/ 28 w 62"/>
                <a:gd name="T87" fmla="*/ 47 h 62"/>
                <a:gd name="T88" fmla="*/ 39 w 62"/>
                <a:gd name="T89" fmla="*/ 29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62" h="62">
                  <a:moveTo>
                    <a:pt x="43" y="9"/>
                  </a:moveTo>
                  <a:cubicBezTo>
                    <a:pt x="43" y="9"/>
                    <a:pt x="43" y="9"/>
                    <a:pt x="43" y="8"/>
                  </a:cubicBezTo>
                  <a:cubicBezTo>
                    <a:pt x="45" y="4"/>
                    <a:pt x="45" y="4"/>
                    <a:pt x="45" y="4"/>
                  </a:cubicBezTo>
                  <a:cubicBezTo>
                    <a:pt x="45" y="4"/>
                    <a:pt x="46" y="4"/>
                    <a:pt x="46" y="4"/>
                  </a:cubicBezTo>
                  <a:cubicBezTo>
                    <a:pt x="47" y="4"/>
                    <a:pt x="47" y="5"/>
                    <a:pt x="47" y="5"/>
                  </a:cubicBezTo>
                  <a:cubicBezTo>
                    <a:pt x="45" y="9"/>
                    <a:pt x="45" y="9"/>
                    <a:pt x="45" y="9"/>
                  </a:cubicBezTo>
                  <a:cubicBezTo>
                    <a:pt x="44" y="9"/>
                    <a:pt x="44" y="10"/>
                    <a:pt x="44" y="10"/>
                  </a:cubicBezTo>
                  <a:cubicBezTo>
                    <a:pt x="43" y="10"/>
                    <a:pt x="43" y="9"/>
                    <a:pt x="43" y="9"/>
                  </a:cubicBezTo>
                  <a:close/>
                  <a:moveTo>
                    <a:pt x="17" y="52"/>
                  </a:moveTo>
                  <a:cubicBezTo>
                    <a:pt x="15" y="56"/>
                    <a:pt x="15" y="56"/>
                    <a:pt x="15" y="56"/>
                  </a:cubicBezTo>
                  <a:cubicBezTo>
                    <a:pt x="15" y="57"/>
                    <a:pt x="15" y="57"/>
                    <a:pt x="15" y="58"/>
                  </a:cubicBezTo>
                  <a:cubicBezTo>
                    <a:pt x="16" y="58"/>
                    <a:pt x="16" y="58"/>
                    <a:pt x="16" y="58"/>
                  </a:cubicBezTo>
                  <a:cubicBezTo>
                    <a:pt x="16" y="58"/>
                    <a:pt x="17" y="57"/>
                    <a:pt x="17" y="57"/>
                  </a:cubicBezTo>
                  <a:cubicBezTo>
                    <a:pt x="19" y="53"/>
                    <a:pt x="19" y="53"/>
                    <a:pt x="19" y="53"/>
                  </a:cubicBezTo>
                  <a:cubicBezTo>
                    <a:pt x="19" y="53"/>
                    <a:pt x="19" y="52"/>
                    <a:pt x="19" y="52"/>
                  </a:cubicBezTo>
                  <a:cubicBezTo>
                    <a:pt x="18" y="52"/>
                    <a:pt x="18" y="52"/>
                    <a:pt x="17" y="52"/>
                  </a:cubicBezTo>
                  <a:close/>
                  <a:moveTo>
                    <a:pt x="53" y="19"/>
                  </a:moveTo>
                  <a:cubicBezTo>
                    <a:pt x="53" y="19"/>
                    <a:pt x="53" y="19"/>
                    <a:pt x="54" y="19"/>
                  </a:cubicBezTo>
                  <a:cubicBezTo>
                    <a:pt x="57" y="17"/>
                    <a:pt x="57" y="17"/>
                    <a:pt x="57" y="17"/>
                  </a:cubicBezTo>
                  <a:cubicBezTo>
                    <a:pt x="58" y="16"/>
                    <a:pt x="58" y="16"/>
                    <a:pt x="58" y="15"/>
                  </a:cubicBezTo>
                  <a:cubicBezTo>
                    <a:pt x="57" y="15"/>
                    <a:pt x="57" y="14"/>
                    <a:pt x="56" y="15"/>
                  </a:cubicBezTo>
                  <a:cubicBezTo>
                    <a:pt x="53" y="17"/>
                    <a:pt x="53" y="17"/>
                    <a:pt x="53" y="17"/>
                  </a:cubicBezTo>
                  <a:cubicBezTo>
                    <a:pt x="52" y="17"/>
                    <a:pt x="52" y="18"/>
                    <a:pt x="52" y="18"/>
                  </a:cubicBezTo>
                  <a:cubicBezTo>
                    <a:pt x="52" y="19"/>
                    <a:pt x="53" y="19"/>
                    <a:pt x="53" y="19"/>
                  </a:cubicBezTo>
                  <a:close/>
                  <a:moveTo>
                    <a:pt x="8" y="43"/>
                  </a:moveTo>
                  <a:cubicBezTo>
                    <a:pt x="4" y="45"/>
                    <a:pt x="4" y="45"/>
                    <a:pt x="4" y="45"/>
                  </a:cubicBezTo>
                  <a:cubicBezTo>
                    <a:pt x="4" y="45"/>
                    <a:pt x="4" y="46"/>
                    <a:pt x="4" y="46"/>
                  </a:cubicBezTo>
                  <a:cubicBezTo>
                    <a:pt x="4" y="46"/>
                    <a:pt x="5" y="47"/>
                    <a:pt x="5" y="47"/>
                  </a:cubicBezTo>
                  <a:cubicBezTo>
                    <a:pt x="5" y="47"/>
                    <a:pt x="5" y="47"/>
                    <a:pt x="5" y="47"/>
                  </a:cubicBezTo>
                  <a:cubicBezTo>
                    <a:pt x="9" y="44"/>
                    <a:pt x="9" y="44"/>
                    <a:pt x="9" y="44"/>
                  </a:cubicBezTo>
                  <a:cubicBezTo>
                    <a:pt x="10" y="44"/>
                    <a:pt x="10" y="43"/>
                    <a:pt x="10" y="43"/>
                  </a:cubicBezTo>
                  <a:cubicBezTo>
                    <a:pt x="9" y="42"/>
                    <a:pt x="9" y="42"/>
                    <a:pt x="8" y="43"/>
                  </a:cubicBezTo>
                  <a:close/>
                  <a:moveTo>
                    <a:pt x="61" y="30"/>
                  </a:moveTo>
                  <a:cubicBezTo>
                    <a:pt x="56" y="30"/>
                    <a:pt x="56" y="30"/>
                    <a:pt x="56" y="30"/>
                  </a:cubicBezTo>
                  <a:cubicBezTo>
                    <a:pt x="56" y="30"/>
                    <a:pt x="55" y="30"/>
                    <a:pt x="55" y="31"/>
                  </a:cubicBezTo>
                  <a:cubicBezTo>
                    <a:pt x="55" y="31"/>
                    <a:pt x="56" y="32"/>
                    <a:pt x="56" y="32"/>
                  </a:cubicBezTo>
                  <a:cubicBezTo>
                    <a:pt x="61" y="32"/>
                    <a:pt x="61" y="32"/>
                    <a:pt x="61" y="32"/>
                  </a:cubicBezTo>
                  <a:cubicBezTo>
                    <a:pt x="61" y="32"/>
                    <a:pt x="62" y="31"/>
                    <a:pt x="62" y="31"/>
                  </a:cubicBezTo>
                  <a:cubicBezTo>
                    <a:pt x="62" y="30"/>
                    <a:pt x="61" y="30"/>
                    <a:pt x="61" y="30"/>
                  </a:cubicBezTo>
                  <a:close/>
                  <a:moveTo>
                    <a:pt x="6" y="31"/>
                  </a:moveTo>
                  <a:cubicBezTo>
                    <a:pt x="6" y="30"/>
                    <a:pt x="6" y="30"/>
                    <a:pt x="5" y="30"/>
                  </a:cubicBezTo>
                  <a:cubicBezTo>
                    <a:pt x="1" y="30"/>
                    <a:pt x="1" y="30"/>
                    <a:pt x="1" y="30"/>
                  </a:cubicBezTo>
                  <a:cubicBezTo>
                    <a:pt x="0" y="30"/>
                    <a:pt x="0" y="30"/>
                    <a:pt x="0" y="31"/>
                  </a:cubicBezTo>
                  <a:cubicBezTo>
                    <a:pt x="0" y="31"/>
                    <a:pt x="0" y="32"/>
                    <a:pt x="1" y="32"/>
                  </a:cubicBezTo>
                  <a:cubicBezTo>
                    <a:pt x="5" y="32"/>
                    <a:pt x="5" y="32"/>
                    <a:pt x="5" y="32"/>
                  </a:cubicBezTo>
                  <a:cubicBezTo>
                    <a:pt x="6" y="32"/>
                    <a:pt x="6" y="31"/>
                    <a:pt x="6" y="31"/>
                  </a:cubicBezTo>
                  <a:close/>
                  <a:moveTo>
                    <a:pt x="54" y="43"/>
                  </a:moveTo>
                  <a:cubicBezTo>
                    <a:pt x="53" y="42"/>
                    <a:pt x="52" y="42"/>
                    <a:pt x="52" y="43"/>
                  </a:cubicBezTo>
                  <a:cubicBezTo>
                    <a:pt x="52" y="43"/>
                    <a:pt x="52" y="44"/>
                    <a:pt x="53" y="44"/>
                  </a:cubicBezTo>
                  <a:cubicBezTo>
                    <a:pt x="56" y="47"/>
                    <a:pt x="56" y="47"/>
                    <a:pt x="56" y="47"/>
                  </a:cubicBezTo>
                  <a:cubicBezTo>
                    <a:pt x="57" y="47"/>
                    <a:pt x="57" y="47"/>
                    <a:pt x="57" y="47"/>
                  </a:cubicBezTo>
                  <a:cubicBezTo>
                    <a:pt x="57" y="47"/>
                    <a:pt x="58" y="46"/>
                    <a:pt x="58" y="46"/>
                  </a:cubicBezTo>
                  <a:cubicBezTo>
                    <a:pt x="58" y="46"/>
                    <a:pt x="58" y="45"/>
                    <a:pt x="57" y="45"/>
                  </a:cubicBezTo>
                  <a:lnTo>
                    <a:pt x="54" y="43"/>
                  </a:lnTo>
                  <a:close/>
                  <a:moveTo>
                    <a:pt x="8" y="19"/>
                  </a:moveTo>
                  <a:cubicBezTo>
                    <a:pt x="8" y="19"/>
                    <a:pt x="9" y="19"/>
                    <a:pt x="9" y="19"/>
                  </a:cubicBezTo>
                  <a:cubicBezTo>
                    <a:pt x="9" y="19"/>
                    <a:pt x="9" y="19"/>
                    <a:pt x="10" y="18"/>
                  </a:cubicBezTo>
                  <a:cubicBezTo>
                    <a:pt x="10" y="18"/>
                    <a:pt x="10" y="17"/>
                    <a:pt x="9" y="17"/>
                  </a:cubicBezTo>
                  <a:cubicBezTo>
                    <a:pt x="5" y="15"/>
                    <a:pt x="5" y="15"/>
                    <a:pt x="5" y="15"/>
                  </a:cubicBezTo>
                  <a:cubicBezTo>
                    <a:pt x="5" y="14"/>
                    <a:pt x="4" y="15"/>
                    <a:pt x="4" y="15"/>
                  </a:cubicBezTo>
                  <a:cubicBezTo>
                    <a:pt x="4" y="16"/>
                    <a:pt x="4" y="16"/>
                    <a:pt x="4" y="17"/>
                  </a:cubicBezTo>
                  <a:lnTo>
                    <a:pt x="8" y="19"/>
                  </a:lnTo>
                  <a:close/>
                  <a:moveTo>
                    <a:pt x="45" y="52"/>
                  </a:moveTo>
                  <a:cubicBezTo>
                    <a:pt x="44" y="52"/>
                    <a:pt x="44" y="52"/>
                    <a:pt x="43" y="52"/>
                  </a:cubicBezTo>
                  <a:cubicBezTo>
                    <a:pt x="43" y="52"/>
                    <a:pt x="43" y="53"/>
                    <a:pt x="43" y="53"/>
                  </a:cubicBezTo>
                  <a:cubicBezTo>
                    <a:pt x="45" y="57"/>
                    <a:pt x="45" y="57"/>
                    <a:pt x="45" y="57"/>
                  </a:cubicBezTo>
                  <a:cubicBezTo>
                    <a:pt x="45" y="57"/>
                    <a:pt x="46" y="58"/>
                    <a:pt x="46" y="58"/>
                  </a:cubicBezTo>
                  <a:cubicBezTo>
                    <a:pt x="46" y="58"/>
                    <a:pt x="46" y="58"/>
                    <a:pt x="46" y="58"/>
                  </a:cubicBezTo>
                  <a:cubicBezTo>
                    <a:pt x="47" y="57"/>
                    <a:pt x="47" y="57"/>
                    <a:pt x="47" y="56"/>
                  </a:cubicBezTo>
                  <a:lnTo>
                    <a:pt x="45" y="52"/>
                  </a:lnTo>
                  <a:close/>
                  <a:moveTo>
                    <a:pt x="31" y="55"/>
                  </a:moveTo>
                  <a:cubicBezTo>
                    <a:pt x="30" y="55"/>
                    <a:pt x="30" y="56"/>
                    <a:pt x="30" y="56"/>
                  </a:cubicBezTo>
                  <a:cubicBezTo>
                    <a:pt x="30" y="61"/>
                    <a:pt x="30" y="61"/>
                    <a:pt x="30" y="61"/>
                  </a:cubicBezTo>
                  <a:cubicBezTo>
                    <a:pt x="30" y="61"/>
                    <a:pt x="30" y="62"/>
                    <a:pt x="31" y="62"/>
                  </a:cubicBezTo>
                  <a:cubicBezTo>
                    <a:pt x="31" y="62"/>
                    <a:pt x="32" y="61"/>
                    <a:pt x="32" y="61"/>
                  </a:cubicBezTo>
                  <a:cubicBezTo>
                    <a:pt x="32" y="56"/>
                    <a:pt x="32" y="56"/>
                    <a:pt x="32" y="56"/>
                  </a:cubicBezTo>
                  <a:cubicBezTo>
                    <a:pt x="32" y="56"/>
                    <a:pt x="31" y="55"/>
                    <a:pt x="31" y="55"/>
                  </a:cubicBezTo>
                  <a:close/>
                  <a:moveTo>
                    <a:pt x="17" y="9"/>
                  </a:moveTo>
                  <a:cubicBezTo>
                    <a:pt x="17" y="9"/>
                    <a:pt x="18" y="10"/>
                    <a:pt x="18" y="10"/>
                  </a:cubicBezTo>
                  <a:cubicBezTo>
                    <a:pt x="18" y="10"/>
                    <a:pt x="18" y="9"/>
                    <a:pt x="19" y="9"/>
                  </a:cubicBezTo>
                  <a:cubicBezTo>
                    <a:pt x="19" y="9"/>
                    <a:pt x="19" y="9"/>
                    <a:pt x="19" y="8"/>
                  </a:cubicBezTo>
                  <a:cubicBezTo>
                    <a:pt x="17" y="4"/>
                    <a:pt x="17" y="4"/>
                    <a:pt x="17" y="4"/>
                  </a:cubicBezTo>
                  <a:cubicBezTo>
                    <a:pt x="16" y="4"/>
                    <a:pt x="16" y="4"/>
                    <a:pt x="15" y="4"/>
                  </a:cubicBezTo>
                  <a:cubicBezTo>
                    <a:pt x="15" y="4"/>
                    <a:pt x="15" y="5"/>
                    <a:pt x="15" y="5"/>
                  </a:cubicBezTo>
                  <a:lnTo>
                    <a:pt x="17" y="9"/>
                  </a:lnTo>
                  <a:close/>
                  <a:moveTo>
                    <a:pt x="31" y="6"/>
                  </a:moveTo>
                  <a:cubicBezTo>
                    <a:pt x="31" y="6"/>
                    <a:pt x="32" y="6"/>
                    <a:pt x="32" y="5"/>
                  </a:cubicBezTo>
                  <a:cubicBezTo>
                    <a:pt x="32" y="1"/>
                    <a:pt x="32" y="1"/>
                    <a:pt x="32" y="1"/>
                  </a:cubicBezTo>
                  <a:cubicBezTo>
                    <a:pt x="32" y="0"/>
                    <a:pt x="31" y="0"/>
                    <a:pt x="31" y="0"/>
                  </a:cubicBezTo>
                  <a:cubicBezTo>
                    <a:pt x="30" y="0"/>
                    <a:pt x="30" y="0"/>
                    <a:pt x="30" y="1"/>
                  </a:cubicBezTo>
                  <a:cubicBezTo>
                    <a:pt x="30" y="5"/>
                    <a:pt x="30" y="5"/>
                    <a:pt x="30" y="5"/>
                  </a:cubicBezTo>
                  <a:cubicBezTo>
                    <a:pt x="30" y="6"/>
                    <a:pt x="30" y="6"/>
                    <a:pt x="31" y="6"/>
                  </a:cubicBezTo>
                  <a:close/>
                  <a:moveTo>
                    <a:pt x="53" y="30"/>
                  </a:moveTo>
                  <a:cubicBezTo>
                    <a:pt x="32" y="53"/>
                    <a:pt x="32" y="53"/>
                    <a:pt x="32" y="53"/>
                  </a:cubicBezTo>
                  <a:cubicBezTo>
                    <a:pt x="32" y="53"/>
                    <a:pt x="31" y="53"/>
                    <a:pt x="31" y="53"/>
                  </a:cubicBezTo>
                  <a:cubicBezTo>
                    <a:pt x="30" y="53"/>
                    <a:pt x="30" y="53"/>
                    <a:pt x="29" y="53"/>
                  </a:cubicBezTo>
                  <a:cubicBezTo>
                    <a:pt x="9" y="30"/>
                    <a:pt x="9" y="30"/>
                    <a:pt x="9" y="30"/>
                  </a:cubicBezTo>
                  <a:cubicBezTo>
                    <a:pt x="8" y="29"/>
                    <a:pt x="8" y="28"/>
                    <a:pt x="9" y="27"/>
                  </a:cubicBezTo>
                  <a:cubicBezTo>
                    <a:pt x="14" y="19"/>
                    <a:pt x="14" y="19"/>
                    <a:pt x="14" y="19"/>
                  </a:cubicBezTo>
                  <a:cubicBezTo>
                    <a:pt x="14" y="19"/>
                    <a:pt x="15" y="18"/>
                    <a:pt x="15" y="18"/>
                  </a:cubicBezTo>
                  <a:cubicBezTo>
                    <a:pt x="46" y="18"/>
                    <a:pt x="46" y="18"/>
                    <a:pt x="46" y="18"/>
                  </a:cubicBezTo>
                  <a:cubicBezTo>
                    <a:pt x="47" y="18"/>
                    <a:pt x="48" y="19"/>
                    <a:pt x="48" y="19"/>
                  </a:cubicBezTo>
                  <a:cubicBezTo>
                    <a:pt x="53" y="27"/>
                    <a:pt x="53" y="27"/>
                    <a:pt x="53" y="27"/>
                  </a:cubicBezTo>
                  <a:cubicBezTo>
                    <a:pt x="54" y="28"/>
                    <a:pt x="54" y="29"/>
                    <a:pt x="53" y="30"/>
                  </a:cubicBezTo>
                  <a:close/>
                  <a:moveTo>
                    <a:pt x="46" y="22"/>
                  </a:moveTo>
                  <a:cubicBezTo>
                    <a:pt x="41" y="27"/>
                    <a:pt x="41" y="27"/>
                    <a:pt x="41" y="27"/>
                  </a:cubicBezTo>
                  <a:cubicBezTo>
                    <a:pt x="50" y="27"/>
                    <a:pt x="50" y="27"/>
                    <a:pt x="50" y="27"/>
                  </a:cubicBezTo>
                  <a:lnTo>
                    <a:pt x="46" y="22"/>
                  </a:lnTo>
                  <a:close/>
                  <a:moveTo>
                    <a:pt x="44" y="21"/>
                  </a:moveTo>
                  <a:cubicBezTo>
                    <a:pt x="33" y="21"/>
                    <a:pt x="33" y="21"/>
                    <a:pt x="33" y="21"/>
                  </a:cubicBezTo>
                  <a:cubicBezTo>
                    <a:pt x="39" y="27"/>
                    <a:pt x="39" y="27"/>
                    <a:pt x="39" y="27"/>
                  </a:cubicBezTo>
                  <a:lnTo>
                    <a:pt x="44" y="21"/>
                  </a:lnTo>
                  <a:close/>
                  <a:moveTo>
                    <a:pt x="25" y="29"/>
                  </a:moveTo>
                  <a:cubicBezTo>
                    <a:pt x="31" y="48"/>
                    <a:pt x="31" y="48"/>
                    <a:pt x="31" y="48"/>
                  </a:cubicBezTo>
                  <a:cubicBezTo>
                    <a:pt x="37" y="29"/>
                    <a:pt x="37" y="29"/>
                    <a:pt x="37" y="29"/>
                  </a:cubicBezTo>
                  <a:lnTo>
                    <a:pt x="25" y="29"/>
                  </a:lnTo>
                  <a:close/>
                  <a:moveTo>
                    <a:pt x="36" y="27"/>
                  </a:moveTo>
                  <a:cubicBezTo>
                    <a:pt x="31" y="22"/>
                    <a:pt x="31" y="22"/>
                    <a:pt x="31" y="22"/>
                  </a:cubicBezTo>
                  <a:cubicBezTo>
                    <a:pt x="26" y="27"/>
                    <a:pt x="26" y="27"/>
                    <a:pt x="26" y="27"/>
                  </a:cubicBezTo>
                  <a:lnTo>
                    <a:pt x="36" y="27"/>
                  </a:lnTo>
                  <a:close/>
                  <a:moveTo>
                    <a:pt x="28" y="21"/>
                  </a:moveTo>
                  <a:cubicBezTo>
                    <a:pt x="18" y="21"/>
                    <a:pt x="18" y="21"/>
                    <a:pt x="18" y="21"/>
                  </a:cubicBezTo>
                  <a:cubicBezTo>
                    <a:pt x="23" y="27"/>
                    <a:pt x="23" y="27"/>
                    <a:pt x="23" y="27"/>
                  </a:cubicBezTo>
                  <a:lnTo>
                    <a:pt x="28" y="21"/>
                  </a:lnTo>
                  <a:close/>
                  <a:moveTo>
                    <a:pt x="12" y="27"/>
                  </a:moveTo>
                  <a:cubicBezTo>
                    <a:pt x="21" y="27"/>
                    <a:pt x="21" y="27"/>
                    <a:pt x="21" y="27"/>
                  </a:cubicBezTo>
                  <a:cubicBezTo>
                    <a:pt x="16" y="22"/>
                    <a:pt x="16" y="22"/>
                    <a:pt x="16" y="22"/>
                  </a:cubicBezTo>
                  <a:lnTo>
                    <a:pt x="12" y="27"/>
                  </a:lnTo>
                  <a:close/>
                  <a:moveTo>
                    <a:pt x="28" y="47"/>
                  </a:moveTo>
                  <a:cubicBezTo>
                    <a:pt x="22" y="29"/>
                    <a:pt x="22" y="29"/>
                    <a:pt x="22" y="29"/>
                  </a:cubicBezTo>
                  <a:cubicBezTo>
                    <a:pt x="12" y="29"/>
                    <a:pt x="12" y="29"/>
                    <a:pt x="12" y="29"/>
                  </a:cubicBezTo>
                  <a:lnTo>
                    <a:pt x="28" y="47"/>
                  </a:lnTo>
                  <a:close/>
                  <a:moveTo>
                    <a:pt x="33" y="47"/>
                  </a:moveTo>
                  <a:cubicBezTo>
                    <a:pt x="49" y="29"/>
                    <a:pt x="49" y="29"/>
                    <a:pt x="49" y="29"/>
                  </a:cubicBezTo>
                  <a:cubicBezTo>
                    <a:pt x="39" y="29"/>
                    <a:pt x="39" y="29"/>
                    <a:pt x="39" y="29"/>
                  </a:cubicBezTo>
                  <a:lnTo>
                    <a:pt x="33" y="47"/>
                  </a:ln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319" name="Freeform 36">
              <a:extLst>
                <a:ext uri="{FF2B5EF4-FFF2-40B4-BE49-F238E27FC236}">
                  <a16:creationId xmlns:a16="http://schemas.microsoft.com/office/drawing/2014/main" id="{749D324F-354A-4CCF-BD37-DECC77612DAE}"/>
                </a:ext>
              </a:extLst>
            </p:cNvPr>
            <p:cNvSpPr>
              <a:spLocks noEditPoints="1"/>
            </p:cNvSpPr>
            <p:nvPr/>
          </p:nvSpPr>
          <p:spPr bwMode="auto">
            <a:xfrm>
              <a:off x="6044340" y="5512059"/>
              <a:ext cx="368224" cy="307574"/>
            </a:xfrm>
            <a:custGeom>
              <a:avLst/>
              <a:gdLst>
                <a:gd name="T0" fmla="*/ 71 w 72"/>
                <a:gd name="T1" fmla="*/ 15 h 60"/>
                <a:gd name="T2" fmla="*/ 57 w 72"/>
                <a:gd name="T3" fmla="*/ 17 h 60"/>
                <a:gd name="T4" fmla="*/ 44 w 72"/>
                <a:gd name="T5" fmla="*/ 45 h 60"/>
                <a:gd name="T6" fmla="*/ 12 w 72"/>
                <a:gd name="T7" fmla="*/ 45 h 60"/>
                <a:gd name="T8" fmla="*/ 14 w 72"/>
                <a:gd name="T9" fmla="*/ 48 h 60"/>
                <a:gd name="T10" fmla="*/ 48 w 72"/>
                <a:gd name="T11" fmla="*/ 50 h 60"/>
                <a:gd name="T12" fmla="*/ 14 w 72"/>
                <a:gd name="T13" fmla="*/ 51 h 60"/>
                <a:gd name="T14" fmla="*/ 9 w 72"/>
                <a:gd name="T15" fmla="*/ 44 h 60"/>
                <a:gd name="T16" fmla="*/ 8 w 72"/>
                <a:gd name="T17" fmla="*/ 41 h 60"/>
                <a:gd name="T18" fmla="*/ 1 w 72"/>
                <a:gd name="T19" fmla="*/ 22 h 60"/>
                <a:gd name="T20" fmla="*/ 11 w 72"/>
                <a:gd name="T21" fmla="*/ 40 h 60"/>
                <a:gd name="T22" fmla="*/ 44 w 72"/>
                <a:gd name="T23" fmla="*/ 42 h 60"/>
                <a:gd name="T24" fmla="*/ 54 w 72"/>
                <a:gd name="T25" fmla="*/ 16 h 60"/>
                <a:gd name="T26" fmla="*/ 71 w 72"/>
                <a:gd name="T27" fmla="*/ 12 h 60"/>
                <a:gd name="T28" fmla="*/ 18 w 72"/>
                <a:gd name="T29" fmla="*/ 56 h 60"/>
                <a:gd name="T30" fmla="*/ 11 w 72"/>
                <a:gd name="T31" fmla="*/ 56 h 60"/>
                <a:gd name="T32" fmla="*/ 18 w 72"/>
                <a:gd name="T33" fmla="*/ 56 h 60"/>
                <a:gd name="T34" fmla="*/ 15 w 72"/>
                <a:gd name="T35" fmla="*/ 54 h 60"/>
                <a:gd name="T36" fmla="*/ 15 w 72"/>
                <a:gd name="T37" fmla="*/ 58 h 60"/>
                <a:gd name="T38" fmla="*/ 45 w 72"/>
                <a:gd name="T39" fmla="*/ 56 h 60"/>
                <a:gd name="T40" fmla="*/ 38 w 72"/>
                <a:gd name="T41" fmla="*/ 56 h 60"/>
                <a:gd name="T42" fmla="*/ 45 w 72"/>
                <a:gd name="T43" fmla="*/ 56 h 60"/>
                <a:gd name="T44" fmla="*/ 42 w 72"/>
                <a:gd name="T45" fmla="*/ 54 h 60"/>
                <a:gd name="T46" fmla="*/ 42 w 72"/>
                <a:gd name="T47" fmla="*/ 58 h 60"/>
                <a:gd name="T48" fmla="*/ 46 w 72"/>
                <a:gd name="T49" fmla="*/ 35 h 60"/>
                <a:gd name="T50" fmla="*/ 12 w 72"/>
                <a:gd name="T51" fmla="*/ 34 h 60"/>
                <a:gd name="T52" fmla="*/ 12 w 72"/>
                <a:gd name="T53" fmla="*/ 36 h 60"/>
                <a:gd name="T54" fmla="*/ 46 w 72"/>
                <a:gd name="T55" fmla="*/ 35 h 60"/>
                <a:gd name="T56" fmla="*/ 12 w 72"/>
                <a:gd name="T57" fmla="*/ 39 h 60"/>
                <a:gd name="T58" fmla="*/ 43 w 72"/>
                <a:gd name="T59" fmla="*/ 40 h 60"/>
                <a:gd name="T60" fmla="*/ 43 w 72"/>
                <a:gd name="T61" fmla="*/ 38 h 60"/>
                <a:gd name="T62" fmla="*/ 13 w 72"/>
                <a:gd name="T63" fmla="*/ 28 h 60"/>
                <a:gd name="T64" fmla="*/ 16 w 72"/>
                <a:gd name="T65" fmla="*/ 23 h 60"/>
                <a:gd name="T66" fmla="*/ 28 w 72"/>
                <a:gd name="T67" fmla="*/ 14 h 60"/>
                <a:gd name="T68" fmla="*/ 33 w 72"/>
                <a:gd name="T69" fmla="*/ 17 h 60"/>
                <a:gd name="T70" fmla="*/ 36 w 72"/>
                <a:gd name="T71" fmla="*/ 22 h 60"/>
                <a:gd name="T72" fmla="*/ 39 w 72"/>
                <a:gd name="T73" fmla="*/ 17 h 60"/>
                <a:gd name="T74" fmla="*/ 51 w 72"/>
                <a:gd name="T75" fmla="*/ 7 h 60"/>
                <a:gd name="T76" fmla="*/ 51 w 72"/>
                <a:gd name="T77" fmla="*/ 0 h 60"/>
                <a:gd name="T78" fmla="*/ 49 w 72"/>
                <a:gd name="T79" fmla="*/ 5 h 60"/>
                <a:gd name="T80" fmla="*/ 36 w 72"/>
                <a:gd name="T81" fmla="*/ 15 h 60"/>
                <a:gd name="T82" fmla="*/ 31 w 72"/>
                <a:gd name="T83" fmla="*/ 12 h 60"/>
                <a:gd name="T84" fmla="*/ 28 w 72"/>
                <a:gd name="T85" fmla="*/ 7 h 60"/>
                <a:gd name="T86" fmla="*/ 25 w 72"/>
                <a:gd name="T87" fmla="*/ 11 h 60"/>
                <a:gd name="T88" fmla="*/ 13 w 72"/>
                <a:gd name="T89" fmla="*/ 22 h 60"/>
                <a:gd name="T90" fmla="*/ 13 w 72"/>
                <a:gd name="T91" fmla="*/ 28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72" h="60">
                  <a:moveTo>
                    <a:pt x="72" y="13"/>
                  </a:moveTo>
                  <a:cubicBezTo>
                    <a:pt x="72" y="14"/>
                    <a:pt x="71" y="15"/>
                    <a:pt x="71" y="15"/>
                  </a:cubicBezTo>
                  <a:cubicBezTo>
                    <a:pt x="60" y="15"/>
                    <a:pt x="60" y="15"/>
                    <a:pt x="60" y="15"/>
                  </a:cubicBezTo>
                  <a:cubicBezTo>
                    <a:pt x="59" y="15"/>
                    <a:pt x="57" y="16"/>
                    <a:pt x="57" y="17"/>
                  </a:cubicBezTo>
                  <a:cubicBezTo>
                    <a:pt x="49" y="41"/>
                    <a:pt x="49" y="41"/>
                    <a:pt x="49" y="41"/>
                  </a:cubicBezTo>
                  <a:cubicBezTo>
                    <a:pt x="49" y="43"/>
                    <a:pt x="46" y="45"/>
                    <a:pt x="44" y="45"/>
                  </a:cubicBezTo>
                  <a:cubicBezTo>
                    <a:pt x="14" y="45"/>
                    <a:pt x="14" y="45"/>
                    <a:pt x="14" y="45"/>
                  </a:cubicBezTo>
                  <a:cubicBezTo>
                    <a:pt x="13" y="45"/>
                    <a:pt x="13" y="45"/>
                    <a:pt x="12" y="45"/>
                  </a:cubicBezTo>
                  <a:cubicBezTo>
                    <a:pt x="12" y="47"/>
                    <a:pt x="12" y="47"/>
                    <a:pt x="12" y="47"/>
                  </a:cubicBezTo>
                  <a:cubicBezTo>
                    <a:pt x="12" y="47"/>
                    <a:pt x="13" y="48"/>
                    <a:pt x="14" y="48"/>
                  </a:cubicBezTo>
                  <a:cubicBezTo>
                    <a:pt x="47" y="48"/>
                    <a:pt x="47" y="48"/>
                    <a:pt x="47" y="48"/>
                  </a:cubicBezTo>
                  <a:cubicBezTo>
                    <a:pt x="48" y="48"/>
                    <a:pt x="48" y="49"/>
                    <a:pt x="48" y="50"/>
                  </a:cubicBezTo>
                  <a:cubicBezTo>
                    <a:pt x="48" y="50"/>
                    <a:pt x="48" y="51"/>
                    <a:pt x="47" y="51"/>
                  </a:cubicBezTo>
                  <a:cubicBezTo>
                    <a:pt x="14" y="51"/>
                    <a:pt x="14" y="51"/>
                    <a:pt x="14" y="51"/>
                  </a:cubicBezTo>
                  <a:cubicBezTo>
                    <a:pt x="11" y="51"/>
                    <a:pt x="9" y="49"/>
                    <a:pt x="9" y="47"/>
                  </a:cubicBezTo>
                  <a:cubicBezTo>
                    <a:pt x="9" y="44"/>
                    <a:pt x="9" y="44"/>
                    <a:pt x="9" y="44"/>
                  </a:cubicBezTo>
                  <a:cubicBezTo>
                    <a:pt x="9" y="43"/>
                    <a:pt x="9" y="43"/>
                    <a:pt x="9" y="43"/>
                  </a:cubicBezTo>
                  <a:cubicBezTo>
                    <a:pt x="9" y="42"/>
                    <a:pt x="8" y="42"/>
                    <a:pt x="8" y="41"/>
                  </a:cubicBezTo>
                  <a:cubicBezTo>
                    <a:pt x="0" y="24"/>
                    <a:pt x="0" y="24"/>
                    <a:pt x="0" y="24"/>
                  </a:cubicBezTo>
                  <a:cubicBezTo>
                    <a:pt x="0" y="23"/>
                    <a:pt x="0" y="22"/>
                    <a:pt x="1" y="22"/>
                  </a:cubicBezTo>
                  <a:cubicBezTo>
                    <a:pt x="2" y="21"/>
                    <a:pt x="3" y="22"/>
                    <a:pt x="3" y="22"/>
                  </a:cubicBezTo>
                  <a:cubicBezTo>
                    <a:pt x="11" y="40"/>
                    <a:pt x="11" y="40"/>
                    <a:pt x="11" y="40"/>
                  </a:cubicBezTo>
                  <a:cubicBezTo>
                    <a:pt x="11" y="41"/>
                    <a:pt x="13" y="42"/>
                    <a:pt x="14" y="42"/>
                  </a:cubicBezTo>
                  <a:cubicBezTo>
                    <a:pt x="44" y="42"/>
                    <a:pt x="44" y="42"/>
                    <a:pt x="44" y="42"/>
                  </a:cubicBezTo>
                  <a:cubicBezTo>
                    <a:pt x="45" y="42"/>
                    <a:pt x="46" y="41"/>
                    <a:pt x="47" y="40"/>
                  </a:cubicBezTo>
                  <a:cubicBezTo>
                    <a:pt x="54" y="16"/>
                    <a:pt x="54" y="16"/>
                    <a:pt x="54" y="16"/>
                  </a:cubicBezTo>
                  <a:cubicBezTo>
                    <a:pt x="55" y="13"/>
                    <a:pt x="57" y="12"/>
                    <a:pt x="60" y="12"/>
                  </a:cubicBezTo>
                  <a:cubicBezTo>
                    <a:pt x="71" y="12"/>
                    <a:pt x="71" y="12"/>
                    <a:pt x="71" y="12"/>
                  </a:cubicBezTo>
                  <a:cubicBezTo>
                    <a:pt x="71" y="12"/>
                    <a:pt x="72" y="12"/>
                    <a:pt x="72" y="13"/>
                  </a:cubicBezTo>
                  <a:close/>
                  <a:moveTo>
                    <a:pt x="18" y="56"/>
                  </a:moveTo>
                  <a:cubicBezTo>
                    <a:pt x="18" y="58"/>
                    <a:pt x="17" y="60"/>
                    <a:pt x="15" y="60"/>
                  </a:cubicBezTo>
                  <a:cubicBezTo>
                    <a:pt x="13" y="60"/>
                    <a:pt x="11" y="58"/>
                    <a:pt x="11" y="56"/>
                  </a:cubicBezTo>
                  <a:cubicBezTo>
                    <a:pt x="11" y="54"/>
                    <a:pt x="13" y="52"/>
                    <a:pt x="15" y="52"/>
                  </a:cubicBezTo>
                  <a:cubicBezTo>
                    <a:pt x="17" y="52"/>
                    <a:pt x="18" y="54"/>
                    <a:pt x="18" y="56"/>
                  </a:cubicBezTo>
                  <a:close/>
                  <a:moveTo>
                    <a:pt x="16" y="56"/>
                  </a:moveTo>
                  <a:cubicBezTo>
                    <a:pt x="16" y="55"/>
                    <a:pt x="16" y="54"/>
                    <a:pt x="15" y="54"/>
                  </a:cubicBezTo>
                  <a:cubicBezTo>
                    <a:pt x="14" y="54"/>
                    <a:pt x="13" y="55"/>
                    <a:pt x="13" y="56"/>
                  </a:cubicBezTo>
                  <a:cubicBezTo>
                    <a:pt x="13" y="57"/>
                    <a:pt x="14" y="58"/>
                    <a:pt x="15" y="58"/>
                  </a:cubicBezTo>
                  <a:cubicBezTo>
                    <a:pt x="16" y="58"/>
                    <a:pt x="16" y="57"/>
                    <a:pt x="16" y="56"/>
                  </a:cubicBezTo>
                  <a:close/>
                  <a:moveTo>
                    <a:pt x="45" y="56"/>
                  </a:moveTo>
                  <a:cubicBezTo>
                    <a:pt x="45" y="58"/>
                    <a:pt x="44" y="60"/>
                    <a:pt x="42" y="60"/>
                  </a:cubicBezTo>
                  <a:cubicBezTo>
                    <a:pt x="40" y="60"/>
                    <a:pt x="38" y="58"/>
                    <a:pt x="38" y="56"/>
                  </a:cubicBezTo>
                  <a:cubicBezTo>
                    <a:pt x="38" y="54"/>
                    <a:pt x="40" y="52"/>
                    <a:pt x="42" y="52"/>
                  </a:cubicBezTo>
                  <a:cubicBezTo>
                    <a:pt x="44" y="52"/>
                    <a:pt x="45" y="54"/>
                    <a:pt x="45" y="56"/>
                  </a:cubicBezTo>
                  <a:close/>
                  <a:moveTo>
                    <a:pt x="43" y="56"/>
                  </a:moveTo>
                  <a:cubicBezTo>
                    <a:pt x="43" y="55"/>
                    <a:pt x="43" y="54"/>
                    <a:pt x="42" y="54"/>
                  </a:cubicBezTo>
                  <a:cubicBezTo>
                    <a:pt x="41" y="54"/>
                    <a:pt x="40" y="55"/>
                    <a:pt x="40" y="56"/>
                  </a:cubicBezTo>
                  <a:cubicBezTo>
                    <a:pt x="40" y="57"/>
                    <a:pt x="41" y="58"/>
                    <a:pt x="42" y="58"/>
                  </a:cubicBezTo>
                  <a:cubicBezTo>
                    <a:pt x="43" y="58"/>
                    <a:pt x="43" y="57"/>
                    <a:pt x="43" y="56"/>
                  </a:cubicBezTo>
                  <a:close/>
                  <a:moveTo>
                    <a:pt x="46" y="35"/>
                  </a:moveTo>
                  <a:cubicBezTo>
                    <a:pt x="46" y="34"/>
                    <a:pt x="45" y="34"/>
                    <a:pt x="45" y="34"/>
                  </a:cubicBezTo>
                  <a:cubicBezTo>
                    <a:pt x="12" y="34"/>
                    <a:pt x="12" y="34"/>
                    <a:pt x="12" y="34"/>
                  </a:cubicBezTo>
                  <a:cubicBezTo>
                    <a:pt x="11" y="34"/>
                    <a:pt x="11" y="34"/>
                    <a:pt x="11" y="35"/>
                  </a:cubicBezTo>
                  <a:cubicBezTo>
                    <a:pt x="11" y="35"/>
                    <a:pt x="11" y="36"/>
                    <a:pt x="12" y="36"/>
                  </a:cubicBezTo>
                  <a:cubicBezTo>
                    <a:pt x="45" y="36"/>
                    <a:pt x="45" y="36"/>
                    <a:pt x="45" y="36"/>
                  </a:cubicBezTo>
                  <a:cubicBezTo>
                    <a:pt x="45" y="36"/>
                    <a:pt x="46" y="35"/>
                    <a:pt x="46" y="35"/>
                  </a:cubicBezTo>
                  <a:close/>
                  <a:moveTo>
                    <a:pt x="13" y="38"/>
                  </a:moveTo>
                  <a:cubicBezTo>
                    <a:pt x="13" y="38"/>
                    <a:pt x="12" y="39"/>
                    <a:pt x="12" y="39"/>
                  </a:cubicBezTo>
                  <a:cubicBezTo>
                    <a:pt x="12" y="40"/>
                    <a:pt x="13" y="40"/>
                    <a:pt x="13" y="40"/>
                  </a:cubicBezTo>
                  <a:cubicBezTo>
                    <a:pt x="43" y="40"/>
                    <a:pt x="43" y="40"/>
                    <a:pt x="43" y="40"/>
                  </a:cubicBezTo>
                  <a:cubicBezTo>
                    <a:pt x="44" y="40"/>
                    <a:pt x="44" y="40"/>
                    <a:pt x="44" y="39"/>
                  </a:cubicBezTo>
                  <a:cubicBezTo>
                    <a:pt x="44" y="39"/>
                    <a:pt x="44" y="38"/>
                    <a:pt x="43" y="38"/>
                  </a:cubicBezTo>
                  <a:lnTo>
                    <a:pt x="13" y="38"/>
                  </a:lnTo>
                  <a:close/>
                  <a:moveTo>
                    <a:pt x="13" y="28"/>
                  </a:moveTo>
                  <a:cubicBezTo>
                    <a:pt x="14" y="28"/>
                    <a:pt x="16" y="27"/>
                    <a:pt x="16" y="25"/>
                  </a:cubicBezTo>
                  <a:cubicBezTo>
                    <a:pt x="16" y="24"/>
                    <a:pt x="16" y="24"/>
                    <a:pt x="16" y="23"/>
                  </a:cubicBezTo>
                  <a:cubicBezTo>
                    <a:pt x="26" y="13"/>
                    <a:pt x="26" y="13"/>
                    <a:pt x="26" y="13"/>
                  </a:cubicBezTo>
                  <a:cubicBezTo>
                    <a:pt x="27" y="13"/>
                    <a:pt x="27" y="14"/>
                    <a:pt x="28" y="14"/>
                  </a:cubicBezTo>
                  <a:cubicBezTo>
                    <a:pt x="28" y="14"/>
                    <a:pt x="29" y="13"/>
                    <a:pt x="29" y="13"/>
                  </a:cubicBezTo>
                  <a:cubicBezTo>
                    <a:pt x="33" y="17"/>
                    <a:pt x="33" y="17"/>
                    <a:pt x="33" y="17"/>
                  </a:cubicBezTo>
                  <a:cubicBezTo>
                    <a:pt x="33" y="18"/>
                    <a:pt x="33" y="18"/>
                    <a:pt x="33" y="19"/>
                  </a:cubicBezTo>
                  <a:cubicBezTo>
                    <a:pt x="33" y="20"/>
                    <a:pt x="34" y="22"/>
                    <a:pt x="36" y="22"/>
                  </a:cubicBezTo>
                  <a:cubicBezTo>
                    <a:pt x="38" y="22"/>
                    <a:pt x="39" y="20"/>
                    <a:pt x="39" y="19"/>
                  </a:cubicBezTo>
                  <a:cubicBezTo>
                    <a:pt x="39" y="18"/>
                    <a:pt x="39" y="18"/>
                    <a:pt x="39" y="17"/>
                  </a:cubicBezTo>
                  <a:cubicBezTo>
                    <a:pt x="50" y="6"/>
                    <a:pt x="50" y="6"/>
                    <a:pt x="50" y="6"/>
                  </a:cubicBezTo>
                  <a:cubicBezTo>
                    <a:pt x="50" y="7"/>
                    <a:pt x="51" y="7"/>
                    <a:pt x="51" y="7"/>
                  </a:cubicBezTo>
                  <a:cubicBezTo>
                    <a:pt x="53" y="7"/>
                    <a:pt x="54" y="5"/>
                    <a:pt x="54" y="4"/>
                  </a:cubicBezTo>
                  <a:cubicBezTo>
                    <a:pt x="54" y="2"/>
                    <a:pt x="53" y="0"/>
                    <a:pt x="51" y="0"/>
                  </a:cubicBezTo>
                  <a:cubicBezTo>
                    <a:pt x="50" y="0"/>
                    <a:pt x="48" y="2"/>
                    <a:pt x="48" y="4"/>
                  </a:cubicBezTo>
                  <a:cubicBezTo>
                    <a:pt x="48" y="4"/>
                    <a:pt x="48" y="5"/>
                    <a:pt x="49" y="5"/>
                  </a:cubicBezTo>
                  <a:cubicBezTo>
                    <a:pt x="38" y="16"/>
                    <a:pt x="38" y="16"/>
                    <a:pt x="38" y="16"/>
                  </a:cubicBezTo>
                  <a:cubicBezTo>
                    <a:pt x="37" y="16"/>
                    <a:pt x="37" y="15"/>
                    <a:pt x="36" y="15"/>
                  </a:cubicBezTo>
                  <a:cubicBezTo>
                    <a:pt x="36" y="15"/>
                    <a:pt x="35" y="16"/>
                    <a:pt x="35" y="16"/>
                  </a:cubicBezTo>
                  <a:cubicBezTo>
                    <a:pt x="31" y="12"/>
                    <a:pt x="31" y="12"/>
                    <a:pt x="31" y="12"/>
                  </a:cubicBezTo>
                  <a:cubicBezTo>
                    <a:pt x="31" y="11"/>
                    <a:pt x="31" y="11"/>
                    <a:pt x="31" y="10"/>
                  </a:cubicBezTo>
                  <a:cubicBezTo>
                    <a:pt x="31" y="9"/>
                    <a:pt x="30" y="7"/>
                    <a:pt x="28" y="7"/>
                  </a:cubicBezTo>
                  <a:cubicBezTo>
                    <a:pt x="26" y="7"/>
                    <a:pt x="25" y="9"/>
                    <a:pt x="25" y="10"/>
                  </a:cubicBezTo>
                  <a:cubicBezTo>
                    <a:pt x="25" y="11"/>
                    <a:pt x="25" y="11"/>
                    <a:pt x="25" y="11"/>
                  </a:cubicBezTo>
                  <a:cubicBezTo>
                    <a:pt x="14" y="22"/>
                    <a:pt x="14" y="22"/>
                    <a:pt x="14" y="22"/>
                  </a:cubicBezTo>
                  <a:cubicBezTo>
                    <a:pt x="14" y="22"/>
                    <a:pt x="13" y="22"/>
                    <a:pt x="13" y="22"/>
                  </a:cubicBezTo>
                  <a:cubicBezTo>
                    <a:pt x="11" y="22"/>
                    <a:pt x="10" y="23"/>
                    <a:pt x="10" y="25"/>
                  </a:cubicBezTo>
                  <a:cubicBezTo>
                    <a:pt x="10" y="27"/>
                    <a:pt x="11" y="28"/>
                    <a:pt x="13"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320" name="Freeform 34">
              <a:extLst>
                <a:ext uri="{FF2B5EF4-FFF2-40B4-BE49-F238E27FC236}">
                  <a16:creationId xmlns:a16="http://schemas.microsoft.com/office/drawing/2014/main" id="{EFC4CAEC-D0C9-43A7-8E22-99C629AD83A0}"/>
                </a:ext>
              </a:extLst>
            </p:cNvPr>
            <p:cNvSpPr>
              <a:spLocks noEditPoints="1"/>
            </p:cNvSpPr>
            <p:nvPr/>
          </p:nvSpPr>
          <p:spPr bwMode="auto">
            <a:xfrm>
              <a:off x="6461247" y="6320200"/>
              <a:ext cx="315804" cy="423639"/>
            </a:xfrm>
            <a:custGeom>
              <a:avLst/>
              <a:gdLst>
                <a:gd name="T0" fmla="*/ 13 w 52"/>
                <a:gd name="T1" fmla="*/ 18 h 70"/>
                <a:gd name="T2" fmla="*/ 12 w 52"/>
                <a:gd name="T3" fmla="*/ 17 h 70"/>
                <a:gd name="T4" fmla="*/ 11 w 52"/>
                <a:gd name="T5" fmla="*/ 15 h 70"/>
                <a:gd name="T6" fmla="*/ 51 w 52"/>
                <a:gd name="T7" fmla="*/ 50 h 70"/>
                <a:gd name="T8" fmla="*/ 49 w 52"/>
                <a:gd name="T9" fmla="*/ 60 h 70"/>
                <a:gd name="T10" fmla="*/ 51 w 52"/>
                <a:gd name="T11" fmla="*/ 69 h 70"/>
                <a:gd name="T12" fmla="*/ 0 w 52"/>
                <a:gd name="T13" fmla="*/ 69 h 70"/>
                <a:gd name="T14" fmla="*/ 1 w 52"/>
                <a:gd name="T15" fmla="*/ 60 h 70"/>
                <a:gd name="T16" fmla="*/ 4 w 52"/>
                <a:gd name="T17" fmla="*/ 45 h 70"/>
                <a:gd name="T18" fmla="*/ 19 w 52"/>
                <a:gd name="T19" fmla="*/ 27 h 70"/>
                <a:gd name="T20" fmla="*/ 15 w 52"/>
                <a:gd name="T21" fmla="*/ 30 h 70"/>
                <a:gd name="T22" fmla="*/ 10 w 52"/>
                <a:gd name="T23" fmla="*/ 34 h 70"/>
                <a:gd name="T24" fmla="*/ 2 w 52"/>
                <a:gd name="T25" fmla="*/ 28 h 70"/>
                <a:gd name="T26" fmla="*/ 8 w 52"/>
                <a:gd name="T27" fmla="*/ 14 h 70"/>
                <a:gd name="T28" fmla="*/ 13 w 52"/>
                <a:gd name="T29" fmla="*/ 5 h 70"/>
                <a:gd name="T30" fmla="*/ 12 w 52"/>
                <a:gd name="T31" fmla="*/ 0 h 70"/>
                <a:gd name="T32" fmla="*/ 12 w 52"/>
                <a:gd name="T33" fmla="*/ 0 h 70"/>
                <a:gd name="T34" fmla="*/ 14 w 52"/>
                <a:gd name="T35" fmla="*/ 0 h 70"/>
                <a:gd name="T36" fmla="*/ 43 w 52"/>
                <a:gd name="T37" fmla="*/ 13 h 70"/>
                <a:gd name="T38" fmla="*/ 51 w 52"/>
                <a:gd name="T39" fmla="*/ 47 h 70"/>
                <a:gd name="T40" fmla="*/ 2 w 52"/>
                <a:gd name="T41" fmla="*/ 62 h 70"/>
                <a:gd name="T42" fmla="*/ 48 w 52"/>
                <a:gd name="T43" fmla="*/ 62 h 70"/>
                <a:gd name="T44" fmla="*/ 2 w 52"/>
                <a:gd name="T45" fmla="*/ 62 h 70"/>
                <a:gd name="T46" fmla="*/ 6 w 52"/>
                <a:gd name="T47" fmla="*/ 56 h 70"/>
                <a:gd name="T48" fmla="*/ 44 w 52"/>
                <a:gd name="T49" fmla="*/ 60 h 70"/>
                <a:gd name="T50" fmla="*/ 12 w 52"/>
                <a:gd name="T51" fmla="*/ 41 h 70"/>
                <a:gd name="T52" fmla="*/ 6 w 52"/>
                <a:gd name="T53" fmla="*/ 54 h 70"/>
                <a:gd name="T54" fmla="*/ 15 w 52"/>
                <a:gd name="T55" fmla="*/ 42 h 70"/>
                <a:gd name="T56" fmla="*/ 12 w 52"/>
                <a:gd name="T57" fmla="*/ 48 h 70"/>
                <a:gd name="T58" fmla="*/ 41 w 52"/>
                <a:gd name="T59" fmla="*/ 54 h 70"/>
                <a:gd name="T60" fmla="*/ 39 w 52"/>
                <a:gd name="T61" fmla="*/ 17 h 70"/>
                <a:gd name="T62" fmla="*/ 22 w 52"/>
                <a:gd name="T63" fmla="*/ 6 h 70"/>
                <a:gd name="T64" fmla="*/ 20 w 52"/>
                <a:gd name="T65" fmla="*/ 5 h 70"/>
                <a:gd name="T66" fmla="*/ 18 w 52"/>
                <a:gd name="T67" fmla="*/ 4 h 70"/>
                <a:gd name="T68" fmla="*/ 19 w 52"/>
                <a:gd name="T69" fmla="*/ 7 h 70"/>
                <a:gd name="T70" fmla="*/ 17 w 52"/>
                <a:gd name="T71" fmla="*/ 8 h 70"/>
                <a:gd name="T72" fmla="*/ 11 w 52"/>
                <a:gd name="T73" fmla="*/ 14 h 70"/>
                <a:gd name="T74" fmla="*/ 4 w 52"/>
                <a:gd name="T75" fmla="*/ 28 h 70"/>
                <a:gd name="T76" fmla="*/ 10 w 52"/>
                <a:gd name="T77" fmla="*/ 31 h 70"/>
                <a:gd name="T78" fmla="*/ 16 w 52"/>
                <a:gd name="T79" fmla="*/ 25 h 70"/>
                <a:gd name="T80" fmla="*/ 21 w 52"/>
                <a:gd name="T81" fmla="*/ 25 h 70"/>
                <a:gd name="T82" fmla="*/ 30 w 52"/>
                <a:gd name="T83" fmla="*/ 19 h 70"/>
                <a:gd name="T84" fmla="*/ 44 w 52"/>
                <a:gd name="T85" fmla="*/ 36 h 70"/>
                <a:gd name="T86" fmla="*/ 40 w 52"/>
                <a:gd name="T87" fmla="*/ 16 h 70"/>
                <a:gd name="T88" fmla="*/ 43 w 52"/>
                <a:gd name="T89" fmla="*/ 53 h 70"/>
                <a:gd name="T90" fmla="*/ 44 w 52"/>
                <a:gd name="T91" fmla="*/ 36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52" h="70">
                  <a:moveTo>
                    <a:pt x="16" y="14"/>
                  </a:moveTo>
                  <a:cubicBezTo>
                    <a:pt x="16" y="15"/>
                    <a:pt x="16" y="15"/>
                    <a:pt x="16" y="15"/>
                  </a:cubicBezTo>
                  <a:cubicBezTo>
                    <a:pt x="13" y="18"/>
                    <a:pt x="13" y="18"/>
                    <a:pt x="13" y="18"/>
                  </a:cubicBezTo>
                  <a:cubicBezTo>
                    <a:pt x="13" y="19"/>
                    <a:pt x="13" y="19"/>
                    <a:pt x="12" y="19"/>
                  </a:cubicBezTo>
                  <a:cubicBezTo>
                    <a:pt x="12" y="19"/>
                    <a:pt x="12" y="19"/>
                    <a:pt x="12" y="19"/>
                  </a:cubicBezTo>
                  <a:cubicBezTo>
                    <a:pt x="11" y="18"/>
                    <a:pt x="11" y="18"/>
                    <a:pt x="12" y="17"/>
                  </a:cubicBezTo>
                  <a:cubicBezTo>
                    <a:pt x="11" y="17"/>
                    <a:pt x="11" y="17"/>
                    <a:pt x="11" y="17"/>
                  </a:cubicBezTo>
                  <a:cubicBezTo>
                    <a:pt x="11" y="17"/>
                    <a:pt x="10" y="17"/>
                    <a:pt x="10" y="16"/>
                  </a:cubicBezTo>
                  <a:cubicBezTo>
                    <a:pt x="10" y="16"/>
                    <a:pt x="10" y="15"/>
                    <a:pt x="11" y="15"/>
                  </a:cubicBezTo>
                  <a:cubicBezTo>
                    <a:pt x="15" y="14"/>
                    <a:pt x="15" y="14"/>
                    <a:pt x="15" y="14"/>
                  </a:cubicBezTo>
                  <a:cubicBezTo>
                    <a:pt x="15" y="14"/>
                    <a:pt x="16" y="14"/>
                    <a:pt x="16" y="14"/>
                  </a:cubicBezTo>
                  <a:close/>
                  <a:moveTo>
                    <a:pt x="51" y="50"/>
                  </a:moveTo>
                  <a:cubicBezTo>
                    <a:pt x="46" y="54"/>
                    <a:pt x="46" y="54"/>
                    <a:pt x="46" y="54"/>
                  </a:cubicBezTo>
                  <a:cubicBezTo>
                    <a:pt x="48" y="55"/>
                    <a:pt x="49" y="56"/>
                    <a:pt x="49" y="58"/>
                  </a:cubicBezTo>
                  <a:cubicBezTo>
                    <a:pt x="49" y="59"/>
                    <a:pt x="49" y="59"/>
                    <a:pt x="49" y="60"/>
                  </a:cubicBezTo>
                  <a:cubicBezTo>
                    <a:pt x="49" y="60"/>
                    <a:pt x="49" y="60"/>
                    <a:pt x="49" y="60"/>
                  </a:cubicBezTo>
                  <a:cubicBezTo>
                    <a:pt x="50" y="60"/>
                    <a:pt x="51" y="60"/>
                    <a:pt x="51" y="61"/>
                  </a:cubicBezTo>
                  <a:cubicBezTo>
                    <a:pt x="51" y="69"/>
                    <a:pt x="51" y="69"/>
                    <a:pt x="51" y="69"/>
                  </a:cubicBezTo>
                  <a:cubicBezTo>
                    <a:pt x="51" y="69"/>
                    <a:pt x="50" y="70"/>
                    <a:pt x="49" y="70"/>
                  </a:cubicBezTo>
                  <a:cubicBezTo>
                    <a:pt x="1" y="70"/>
                    <a:pt x="1" y="70"/>
                    <a:pt x="1" y="70"/>
                  </a:cubicBezTo>
                  <a:cubicBezTo>
                    <a:pt x="0" y="70"/>
                    <a:pt x="0" y="69"/>
                    <a:pt x="0" y="69"/>
                  </a:cubicBezTo>
                  <a:cubicBezTo>
                    <a:pt x="0" y="61"/>
                    <a:pt x="0" y="61"/>
                    <a:pt x="0" y="61"/>
                  </a:cubicBezTo>
                  <a:cubicBezTo>
                    <a:pt x="0" y="60"/>
                    <a:pt x="0" y="60"/>
                    <a:pt x="1" y="60"/>
                  </a:cubicBezTo>
                  <a:cubicBezTo>
                    <a:pt x="1" y="60"/>
                    <a:pt x="1" y="60"/>
                    <a:pt x="1" y="60"/>
                  </a:cubicBezTo>
                  <a:cubicBezTo>
                    <a:pt x="1" y="59"/>
                    <a:pt x="1" y="59"/>
                    <a:pt x="1" y="58"/>
                  </a:cubicBezTo>
                  <a:cubicBezTo>
                    <a:pt x="1" y="57"/>
                    <a:pt x="2" y="55"/>
                    <a:pt x="3" y="54"/>
                  </a:cubicBezTo>
                  <a:cubicBezTo>
                    <a:pt x="3" y="53"/>
                    <a:pt x="2" y="49"/>
                    <a:pt x="4" y="45"/>
                  </a:cubicBezTo>
                  <a:cubicBezTo>
                    <a:pt x="5" y="43"/>
                    <a:pt x="8" y="41"/>
                    <a:pt x="11" y="39"/>
                  </a:cubicBezTo>
                  <a:cubicBezTo>
                    <a:pt x="13" y="37"/>
                    <a:pt x="16" y="35"/>
                    <a:pt x="18" y="33"/>
                  </a:cubicBezTo>
                  <a:cubicBezTo>
                    <a:pt x="19" y="31"/>
                    <a:pt x="19" y="29"/>
                    <a:pt x="19" y="27"/>
                  </a:cubicBezTo>
                  <a:cubicBezTo>
                    <a:pt x="19" y="27"/>
                    <a:pt x="19" y="27"/>
                    <a:pt x="19" y="27"/>
                  </a:cubicBezTo>
                  <a:cubicBezTo>
                    <a:pt x="18" y="27"/>
                    <a:pt x="17" y="27"/>
                    <a:pt x="16" y="27"/>
                  </a:cubicBezTo>
                  <a:cubicBezTo>
                    <a:pt x="16" y="27"/>
                    <a:pt x="15" y="28"/>
                    <a:pt x="15" y="30"/>
                  </a:cubicBezTo>
                  <a:cubicBezTo>
                    <a:pt x="14" y="31"/>
                    <a:pt x="14" y="32"/>
                    <a:pt x="13" y="32"/>
                  </a:cubicBezTo>
                  <a:cubicBezTo>
                    <a:pt x="13" y="33"/>
                    <a:pt x="12" y="34"/>
                    <a:pt x="10" y="34"/>
                  </a:cubicBezTo>
                  <a:cubicBezTo>
                    <a:pt x="10" y="34"/>
                    <a:pt x="10" y="34"/>
                    <a:pt x="10" y="34"/>
                  </a:cubicBezTo>
                  <a:cubicBezTo>
                    <a:pt x="9" y="34"/>
                    <a:pt x="8" y="33"/>
                    <a:pt x="7" y="32"/>
                  </a:cubicBezTo>
                  <a:cubicBezTo>
                    <a:pt x="6" y="32"/>
                    <a:pt x="6" y="32"/>
                    <a:pt x="5" y="31"/>
                  </a:cubicBezTo>
                  <a:cubicBezTo>
                    <a:pt x="4" y="31"/>
                    <a:pt x="2" y="30"/>
                    <a:pt x="2" y="28"/>
                  </a:cubicBezTo>
                  <a:cubicBezTo>
                    <a:pt x="2" y="27"/>
                    <a:pt x="2" y="27"/>
                    <a:pt x="2" y="27"/>
                  </a:cubicBezTo>
                  <a:cubicBezTo>
                    <a:pt x="2" y="25"/>
                    <a:pt x="2" y="23"/>
                    <a:pt x="4" y="20"/>
                  </a:cubicBezTo>
                  <a:cubicBezTo>
                    <a:pt x="7" y="17"/>
                    <a:pt x="8" y="15"/>
                    <a:pt x="8" y="14"/>
                  </a:cubicBezTo>
                  <a:cubicBezTo>
                    <a:pt x="8" y="13"/>
                    <a:pt x="8" y="13"/>
                    <a:pt x="8" y="13"/>
                  </a:cubicBezTo>
                  <a:cubicBezTo>
                    <a:pt x="8" y="13"/>
                    <a:pt x="9" y="12"/>
                    <a:pt x="14" y="6"/>
                  </a:cubicBezTo>
                  <a:cubicBezTo>
                    <a:pt x="14" y="6"/>
                    <a:pt x="14" y="5"/>
                    <a:pt x="13" y="5"/>
                  </a:cubicBezTo>
                  <a:cubicBezTo>
                    <a:pt x="13" y="4"/>
                    <a:pt x="12" y="2"/>
                    <a:pt x="12" y="2"/>
                  </a:cubicBezTo>
                  <a:cubicBezTo>
                    <a:pt x="12" y="1"/>
                    <a:pt x="12" y="1"/>
                    <a:pt x="12" y="1"/>
                  </a:cubicBezTo>
                  <a:cubicBezTo>
                    <a:pt x="12" y="0"/>
                    <a:pt x="12" y="0"/>
                    <a:pt x="12" y="0"/>
                  </a:cubicBezTo>
                  <a:cubicBezTo>
                    <a:pt x="12" y="0"/>
                    <a:pt x="12" y="0"/>
                    <a:pt x="12" y="0"/>
                  </a:cubicBezTo>
                  <a:cubicBezTo>
                    <a:pt x="12" y="0"/>
                    <a:pt x="12" y="0"/>
                    <a:pt x="12" y="0"/>
                  </a:cubicBezTo>
                  <a:cubicBezTo>
                    <a:pt x="12" y="0"/>
                    <a:pt x="12" y="0"/>
                    <a:pt x="12" y="0"/>
                  </a:cubicBezTo>
                  <a:cubicBezTo>
                    <a:pt x="13" y="0"/>
                    <a:pt x="13" y="0"/>
                    <a:pt x="13" y="0"/>
                  </a:cubicBezTo>
                  <a:cubicBezTo>
                    <a:pt x="13" y="0"/>
                    <a:pt x="13" y="0"/>
                    <a:pt x="13" y="0"/>
                  </a:cubicBezTo>
                  <a:cubicBezTo>
                    <a:pt x="14" y="0"/>
                    <a:pt x="14" y="0"/>
                    <a:pt x="14" y="0"/>
                  </a:cubicBezTo>
                  <a:cubicBezTo>
                    <a:pt x="15" y="0"/>
                    <a:pt x="18" y="1"/>
                    <a:pt x="20" y="2"/>
                  </a:cubicBezTo>
                  <a:cubicBezTo>
                    <a:pt x="21" y="2"/>
                    <a:pt x="23" y="2"/>
                    <a:pt x="24" y="2"/>
                  </a:cubicBezTo>
                  <a:cubicBezTo>
                    <a:pt x="30" y="2"/>
                    <a:pt x="37" y="4"/>
                    <a:pt x="43" y="13"/>
                  </a:cubicBezTo>
                  <a:cubicBezTo>
                    <a:pt x="48" y="22"/>
                    <a:pt x="47" y="30"/>
                    <a:pt x="47" y="36"/>
                  </a:cubicBezTo>
                  <a:cubicBezTo>
                    <a:pt x="47" y="39"/>
                    <a:pt x="46" y="41"/>
                    <a:pt x="47" y="42"/>
                  </a:cubicBezTo>
                  <a:cubicBezTo>
                    <a:pt x="48" y="45"/>
                    <a:pt x="51" y="47"/>
                    <a:pt x="51" y="47"/>
                  </a:cubicBezTo>
                  <a:cubicBezTo>
                    <a:pt x="52" y="48"/>
                    <a:pt x="52" y="48"/>
                    <a:pt x="52" y="48"/>
                  </a:cubicBezTo>
                  <a:cubicBezTo>
                    <a:pt x="52" y="49"/>
                    <a:pt x="52" y="49"/>
                    <a:pt x="51" y="50"/>
                  </a:cubicBezTo>
                  <a:close/>
                  <a:moveTo>
                    <a:pt x="2" y="62"/>
                  </a:moveTo>
                  <a:cubicBezTo>
                    <a:pt x="2" y="68"/>
                    <a:pt x="2" y="68"/>
                    <a:pt x="2" y="68"/>
                  </a:cubicBezTo>
                  <a:cubicBezTo>
                    <a:pt x="48" y="68"/>
                    <a:pt x="48" y="68"/>
                    <a:pt x="48" y="68"/>
                  </a:cubicBezTo>
                  <a:cubicBezTo>
                    <a:pt x="48" y="62"/>
                    <a:pt x="48" y="62"/>
                    <a:pt x="48" y="62"/>
                  </a:cubicBezTo>
                  <a:cubicBezTo>
                    <a:pt x="44" y="62"/>
                    <a:pt x="44" y="62"/>
                    <a:pt x="44" y="62"/>
                  </a:cubicBezTo>
                  <a:cubicBezTo>
                    <a:pt x="6" y="62"/>
                    <a:pt x="6" y="62"/>
                    <a:pt x="6" y="62"/>
                  </a:cubicBezTo>
                  <a:lnTo>
                    <a:pt x="2" y="62"/>
                  </a:lnTo>
                  <a:close/>
                  <a:moveTo>
                    <a:pt x="47" y="58"/>
                  </a:moveTo>
                  <a:cubicBezTo>
                    <a:pt x="47" y="57"/>
                    <a:pt x="46" y="56"/>
                    <a:pt x="44" y="56"/>
                  </a:cubicBezTo>
                  <a:cubicBezTo>
                    <a:pt x="6" y="56"/>
                    <a:pt x="6" y="56"/>
                    <a:pt x="6" y="56"/>
                  </a:cubicBezTo>
                  <a:cubicBezTo>
                    <a:pt x="4" y="56"/>
                    <a:pt x="3" y="57"/>
                    <a:pt x="3" y="58"/>
                  </a:cubicBezTo>
                  <a:cubicBezTo>
                    <a:pt x="3" y="59"/>
                    <a:pt x="4" y="60"/>
                    <a:pt x="6" y="60"/>
                  </a:cubicBezTo>
                  <a:cubicBezTo>
                    <a:pt x="44" y="60"/>
                    <a:pt x="44" y="60"/>
                    <a:pt x="44" y="60"/>
                  </a:cubicBezTo>
                  <a:cubicBezTo>
                    <a:pt x="46" y="60"/>
                    <a:pt x="47" y="59"/>
                    <a:pt x="47" y="58"/>
                  </a:cubicBezTo>
                  <a:close/>
                  <a:moveTo>
                    <a:pt x="20" y="34"/>
                  </a:moveTo>
                  <a:cubicBezTo>
                    <a:pt x="18" y="36"/>
                    <a:pt x="15" y="39"/>
                    <a:pt x="12" y="41"/>
                  </a:cubicBezTo>
                  <a:cubicBezTo>
                    <a:pt x="10" y="43"/>
                    <a:pt x="7" y="45"/>
                    <a:pt x="7" y="46"/>
                  </a:cubicBezTo>
                  <a:cubicBezTo>
                    <a:pt x="4" y="50"/>
                    <a:pt x="6" y="54"/>
                    <a:pt x="6" y="54"/>
                  </a:cubicBezTo>
                  <a:cubicBezTo>
                    <a:pt x="6" y="54"/>
                    <a:pt x="6" y="54"/>
                    <a:pt x="6" y="54"/>
                  </a:cubicBezTo>
                  <a:cubicBezTo>
                    <a:pt x="8" y="54"/>
                    <a:pt x="8" y="54"/>
                    <a:pt x="8" y="54"/>
                  </a:cubicBezTo>
                  <a:cubicBezTo>
                    <a:pt x="8" y="53"/>
                    <a:pt x="8" y="49"/>
                    <a:pt x="10" y="46"/>
                  </a:cubicBezTo>
                  <a:cubicBezTo>
                    <a:pt x="13" y="44"/>
                    <a:pt x="15" y="42"/>
                    <a:pt x="15" y="42"/>
                  </a:cubicBezTo>
                  <a:cubicBezTo>
                    <a:pt x="16" y="42"/>
                    <a:pt x="16" y="42"/>
                    <a:pt x="17" y="43"/>
                  </a:cubicBezTo>
                  <a:cubicBezTo>
                    <a:pt x="17" y="43"/>
                    <a:pt x="17" y="44"/>
                    <a:pt x="16" y="44"/>
                  </a:cubicBezTo>
                  <a:cubicBezTo>
                    <a:pt x="16" y="44"/>
                    <a:pt x="14" y="46"/>
                    <a:pt x="12" y="48"/>
                  </a:cubicBezTo>
                  <a:cubicBezTo>
                    <a:pt x="10" y="50"/>
                    <a:pt x="10" y="54"/>
                    <a:pt x="10" y="54"/>
                  </a:cubicBezTo>
                  <a:cubicBezTo>
                    <a:pt x="10" y="54"/>
                    <a:pt x="10" y="54"/>
                    <a:pt x="10" y="54"/>
                  </a:cubicBezTo>
                  <a:cubicBezTo>
                    <a:pt x="41" y="54"/>
                    <a:pt x="41" y="54"/>
                    <a:pt x="41" y="54"/>
                  </a:cubicBezTo>
                  <a:cubicBezTo>
                    <a:pt x="41" y="53"/>
                    <a:pt x="39" y="49"/>
                    <a:pt x="39" y="45"/>
                  </a:cubicBezTo>
                  <a:cubicBezTo>
                    <a:pt x="39" y="44"/>
                    <a:pt x="39" y="42"/>
                    <a:pt x="40" y="40"/>
                  </a:cubicBezTo>
                  <a:cubicBezTo>
                    <a:pt x="40" y="35"/>
                    <a:pt x="42" y="26"/>
                    <a:pt x="39" y="17"/>
                  </a:cubicBezTo>
                  <a:cubicBezTo>
                    <a:pt x="35" y="7"/>
                    <a:pt x="26" y="6"/>
                    <a:pt x="23" y="6"/>
                  </a:cubicBezTo>
                  <a:cubicBezTo>
                    <a:pt x="23" y="6"/>
                    <a:pt x="22" y="7"/>
                    <a:pt x="22" y="7"/>
                  </a:cubicBezTo>
                  <a:cubicBezTo>
                    <a:pt x="22" y="7"/>
                    <a:pt x="22" y="6"/>
                    <a:pt x="22" y="6"/>
                  </a:cubicBezTo>
                  <a:cubicBezTo>
                    <a:pt x="22" y="6"/>
                    <a:pt x="21" y="6"/>
                    <a:pt x="21" y="6"/>
                  </a:cubicBezTo>
                  <a:cubicBezTo>
                    <a:pt x="21" y="6"/>
                    <a:pt x="21" y="6"/>
                    <a:pt x="21" y="6"/>
                  </a:cubicBezTo>
                  <a:cubicBezTo>
                    <a:pt x="20" y="6"/>
                    <a:pt x="20" y="5"/>
                    <a:pt x="20" y="5"/>
                  </a:cubicBezTo>
                  <a:cubicBezTo>
                    <a:pt x="19" y="5"/>
                    <a:pt x="19" y="5"/>
                    <a:pt x="19" y="5"/>
                  </a:cubicBezTo>
                  <a:cubicBezTo>
                    <a:pt x="19" y="5"/>
                    <a:pt x="18" y="5"/>
                    <a:pt x="18" y="4"/>
                  </a:cubicBezTo>
                  <a:cubicBezTo>
                    <a:pt x="18" y="4"/>
                    <a:pt x="18" y="4"/>
                    <a:pt x="18" y="4"/>
                  </a:cubicBezTo>
                  <a:cubicBezTo>
                    <a:pt x="17" y="4"/>
                    <a:pt x="17" y="3"/>
                    <a:pt x="16" y="3"/>
                  </a:cubicBezTo>
                  <a:cubicBezTo>
                    <a:pt x="18" y="7"/>
                    <a:pt x="18" y="7"/>
                    <a:pt x="18" y="7"/>
                  </a:cubicBezTo>
                  <a:cubicBezTo>
                    <a:pt x="19" y="7"/>
                    <a:pt x="19" y="7"/>
                    <a:pt x="19" y="7"/>
                  </a:cubicBezTo>
                  <a:cubicBezTo>
                    <a:pt x="19" y="8"/>
                    <a:pt x="18" y="8"/>
                    <a:pt x="18" y="8"/>
                  </a:cubicBezTo>
                  <a:cubicBezTo>
                    <a:pt x="18" y="8"/>
                    <a:pt x="18" y="8"/>
                    <a:pt x="18" y="8"/>
                  </a:cubicBezTo>
                  <a:cubicBezTo>
                    <a:pt x="17" y="8"/>
                    <a:pt x="17" y="8"/>
                    <a:pt x="17" y="8"/>
                  </a:cubicBezTo>
                  <a:cubicBezTo>
                    <a:pt x="17" y="8"/>
                    <a:pt x="17" y="8"/>
                    <a:pt x="16" y="7"/>
                  </a:cubicBezTo>
                  <a:cubicBezTo>
                    <a:pt x="14" y="10"/>
                    <a:pt x="11" y="13"/>
                    <a:pt x="11" y="14"/>
                  </a:cubicBezTo>
                  <a:cubicBezTo>
                    <a:pt x="11" y="14"/>
                    <a:pt x="11" y="14"/>
                    <a:pt x="11" y="14"/>
                  </a:cubicBezTo>
                  <a:cubicBezTo>
                    <a:pt x="10" y="15"/>
                    <a:pt x="10" y="18"/>
                    <a:pt x="6" y="22"/>
                  </a:cubicBezTo>
                  <a:cubicBezTo>
                    <a:pt x="4" y="24"/>
                    <a:pt x="4" y="26"/>
                    <a:pt x="4" y="27"/>
                  </a:cubicBezTo>
                  <a:cubicBezTo>
                    <a:pt x="4" y="28"/>
                    <a:pt x="4" y="28"/>
                    <a:pt x="4" y="28"/>
                  </a:cubicBezTo>
                  <a:cubicBezTo>
                    <a:pt x="4" y="28"/>
                    <a:pt x="5" y="29"/>
                    <a:pt x="6" y="29"/>
                  </a:cubicBezTo>
                  <a:cubicBezTo>
                    <a:pt x="7" y="30"/>
                    <a:pt x="8" y="30"/>
                    <a:pt x="9" y="31"/>
                  </a:cubicBezTo>
                  <a:cubicBezTo>
                    <a:pt x="9" y="31"/>
                    <a:pt x="10" y="31"/>
                    <a:pt x="10" y="31"/>
                  </a:cubicBezTo>
                  <a:cubicBezTo>
                    <a:pt x="11" y="31"/>
                    <a:pt x="11" y="31"/>
                    <a:pt x="11" y="31"/>
                  </a:cubicBezTo>
                  <a:cubicBezTo>
                    <a:pt x="12" y="30"/>
                    <a:pt x="12" y="30"/>
                    <a:pt x="12" y="29"/>
                  </a:cubicBezTo>
                  <a:cubicBezTo>
                    <a:pt x="13" y="27"/>
                    <a:pt x="14" y="24"/>
                    <a:pt x="16" y="25"/>
                  </a:cubicBezTo>
                  <a:cubicBezTo>
                    <a:pt x="18" y="25"/>
                    <a:pt x="19" y="25"/>
                    <a:pt x="20" y="25"/>
                  </a:cubicBezTo>
                  <a:cubicBezTo>
                    <a:pt x="20" y="25"/>
                    <a:pt x="20" y="24"/>
                    <a:pt x="20" y="24"/>
                  </a:cubicBezTo>
                  <a:cubicBezTo>
                    <a:pt x="21" y="24"/>
                    <a:pt x="21" y="24"/>
                    <a:pt x="21" y="25"/>
                  </a:cubicBezTo>
                  <a:cubicBezTo>
                    <a:pt x="26" y="24"/>
                    <a:pt x="27" y="19"/>
                    <a:pt x="28" y="19"/>
                  </a:cubicBezTo>
                  <a:cubicBezTo>
                    <a:pt x="28" y="18"/>
                    <a:pt x="28" y="18"/>
                    <a:pt x="29" y="18"/>
                  </a:cubicBezTo>
                  <a:cubicBezTo>
                    <a:pt x="29" y="18"/>
                    <a:pt x="30" y="19"/>
                    <a:pt x="30" y="19"/>
                  </a:cubicBezTo>
                  <a:cubicBezTo>
                    <a:pt x="29" y="19"/>
                    <a:pt x="28" y="25"/>
                    <a:pt x="22" y="27"/>
                  </a:cubicBezTo>
                  <a:cubicBezTo>
                    <a:pt x="22" y="29"/>
                    <a:pt x="21" y="32"/>
                    <a:pt x="20" y="34"/>
                  </a:cubicBezTo>
                  <a:close/>
                  <a:moveTo>
                    <a:pt x="44" y="36"/>
                  </a:moveTo>
                  <a:cubicBezTo>
                    <a:pt x="45" y="30"/>
                    <a:pt x="45" y="22"/>
                    <a:pt x="40" y="14"/>
                  </a:cubicBezTo>
                  <a:cubicBezTo>
                    <a:pt x="37" y="8"/>
                    <a:pt x="32" y="6"/>
                    <a:pt x="28" y="5"/>
                  </a:cubicBezTo>
                  <a:cubicBezTo>
                    <a:pt x="33" y="6"/>
                    <a:pt x="38" y="9"/>
                    <a:pt x="40" y="16"/>
                  </a:cubicBezTo>
                  <a:cubicBezTo>
                    <a:pt x="44" y="26"/>
                    <a:pt x="42" y="35"/>
                    <a:pt x="42" y="41"/>
                  </a:cubicBezTo>
                  <a:cubicBezTo>
                    <a:pt x="41" y="42"/>
                    <a:pt x="41" y="44"/>
                    <a:pt x="41" y="45"/>
                  </a:cubicBezTo>
                  <a:cubicBezTo>
                    <a:pt x="41" y="48"/>
                    <a:pt x="42" y="51"/>
                    <a:pt x="43" y="53"/>
                  </a:cubicBezTo>
                  <a:cubicBezTo>
                    <a:pt x="49" y="48"/>
                    <a:pt x="49" y="48"/>
                    <a:pt x="49" y="48"/>
                  </a:cubicBezTo>
                  <a:cubicBezTo>
                    <a:pt x="48" y="47"/>
                    <a:pt x="46" y="45"/>
                    <a:pt x="45" y="43"/>
                  </a:cubicBezTo>
                  <a:cubicBezTo>
                    <a:pt x="44" y="41"/>
                    <a:pt x="44" y="39"/>
                    <a:pt x="44"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321" name="Freeform 41">
              <a:extLst>
                <a:ext uri="{FF2B5EF4-FFF2-40B4-BE49-F238E27FC236}">
                  <a16:creationId xmlns:a16="http://schemas.microsoft.com/office/drawing/2014/main" id="{2F4316B2-9509-4A14-976C-86BC17D1A931}"/>
                </a:ext>
              </a:extLst>
            </p:cNvPr>
            <p:cNvSpPr>
              <a:spLocks noEditPoints="1"/>
            </p:cNvSpPr>
            <p:nvPr/>
          </p:nvSpPr>
          <p:spPr bwMode="auto">
            <a:xfrm>
              <a:off x="5182947" y="6402039"/>
              <a:ext cx="354914" cy="343084"/>
            </a:xfrm>
            <a:custGeom>
              <a:avLst/>
              <a:gdLst>
                <a:gd name="T0" fmla="*/ 12 w 63"/>
                <a:gd name="T1" fmla="*/ 10 h 61"/>
                <a:gd name="T2" fmla="*/ 13 w 63"/>
                <a:gd name="T3" fmla="*/ 10 h 61"/>
                <a:gd name="T4" fmla="*/ 13 w 63"/>
                <a:gd name="T5" fmla="*/ 12 h 61"/>
                <a:gd name="T6" fmla="*/ 13 w 63"/>
                <a:gd name="T7" fmla="*/ 29 h 61"/>
                <a:gd name="T8" fmla="*/ 13 w 63"/>
                <a:gd name="T9" fmla="*/ 31 h 61"/>
                <a:gd name="T10" fmla="*/ 13 w 63"/>
                <a:gd name="T11" fmla="*/ 31 h 61"/>
                <a:gd name="T12" fmla="*/ 12 w 63"/>
                <a:gd name="T13" fmla="*/ 31 h 61"/>
                <a:gd name="T14" fmla="*/ 12 w 63"/>
                <a:gd name="T15" fmla="*/ 10 h 61"/>
                <a:gd name="T16" fmla="*/ 61 w 63"/>
                <a:gd name="T17" fmla="*/ 59 h 61"/>
                <a:gd name="T18" fmla="*/ 56 w 63"/>
                <a:gd name="T19" fmla="*/ 61 h 61"/>
                <a:gd name="T20" fmla="*/ 51 w 63"/>
                <a:gd name="T21" fmla="*/ 59 h 61"/>
                <a:gd name="T22" fmla="*/ 38 w 63"/>
                <a:gd name="T23" fmla="*/ 47 h 61"/>
                <a:gd name="T24" fmla="*/ 36 w 63"/>
                <a:gd name="T25" fmla="*/ 42 h 61"/>
                <a:gd name="T26" fmla="*/ 32 w 63"/>
                <a:gd name="T27" fmla="*/ 38 h 61"/>
                <a:gd name="T28" fmla="*/ 22 w 63"/>
                <a:gd name="T29" fmla="*/ 41 h 61"/>
                <a:gd name="T30" fmla="*/ 8 w 63"/>
                <a:gd name="T31" fmla="*/ 35 h 61"/>
                <a:gd name="T32" fmla="*/ 8 w 63"/>
                <a:gd name="T33" fmla="*/ 6 h 61"/>
                <a:gd name="T34" fmla="*/ 22 w 63"/>
                <a:gd name="T35" fmla="*/ 0 h 61"/>
                <a:gd name="T36" fmla="*/ 36 w 63"/>
                <a:gd name="T37" fmla="*/ 6 h 61"/>
                <a:gd name="T38" fmla="*/ 39 w 63"/>
                <a:gd name="T39" fmla="*/ 31 h 61"/>
                <a:gd name="T40" fmla="*/ 43 w 63"/>
                <a:gd name="T41" fmla="*/ 35 h 61"/>
                <a:gd name="T42" fmla="*/ 48 w 63"/>
                <a:gd name="T43" fmla="*/ 37 h 61"/>
                <a:gd name="T44" fmla="*/ 60 w 63"/>
                <a:gd name="T45" fmla="*/ 49 h 61"/>
                <a:gd name="T46" fmla="*/ 61 w 63"/>
                <a:gd name="T47" fmla="*/ 59 h 61"/>
                <a:gd name="T48" fmla="*/ 10 w 63"/>
                <a:gd name="T49" fmla="*/ 8 h 61"/>
                <a:gd name="T50" fmla="*/ 5 w 63"/>
                <a:gd name="T51" fmla="*/ 21 h 61"/>
                <a:gd name="T52" fmla="*/ 10 w 63"/>
                <a:gd name="T53" fmla="*/ 33 h 61"/>
                <a:gd name="T54" fmla="*/ 22 w 63"/>
                <a:gd name="T55" fmla="*/ 38 h 61"/>
                <a:gd name="T56" fmla="*/ 34 w 63"/>
                <a:gd name="T57" fmla="*/ 33 h 61"/>
                <a:gd name="T58" fmla="*/ 39 w 63"/>
                <a:gd name="T59" fmla="*/ 21 h 61"/>
                <a:gd name="T60" fmla="*/ 34 w 63"/>
                <a:gd name="T61" fmla="*/ 8 h 61"/>
                <a:gd name="T62" fmla="*/ 22 w 63"/>
                <a:gd name="T63" fmla="*/ 3 h 61"/>
                <a:gd name="T64" fmla="*/ 10 w 63"/>
                <a:gd name="T65" fmla="*/ 8 h 61"/>
                <a:gd name="T66" fmla="*/ 36 w 63"/>
                <a:gd name="T67" fmla="*/ 34 h 61"/>
                <a:gd name="T68" fmla="*/ 34 w 63"/>
                <a:gd name="T69" fmla="*/ 35 h 61"/>
                <a:gd name="T70" fmla="*/ 38 w 63"/>
                <a:gd name="T71" fmla="*/ 39 h 61"/>
                <a:gd name="T72" fmla="*/ 39 w 63"/>
                <a:gd name="T73" fmla="*/ 37 h 61"/>
                <a:gd name="T74" fmla="*/ 40 w 63"/>
                <a:gd name="T75" fmla="*/ 36 h 61"/>
                <a:gd name="T76" fmla="*/ 37 w 63"/>
                <a:gd name="T77" fmla="*/ 33 h 61"/>
                <a:gd name="T78" fmla="*/ 36 w 63"/>
                <a:gd name="T79" fmla="*/ 34 h 61"/>
                <a:gd name="T80" fmla="*/ 41 w 63"/>
                <a:gd name="T81" fmla="*/ 44 h 61"/>
                <a:gd name="T82" fmla="*/ 53 w 63"/>
                <a:gd name="T83" fmla="*/ 57 h 61"/>
                <a:gd name="T84" fmla="*/ 58 w 63"/>
                <a:gd name="T85" fmla="*/ 57 h 61"/>
                <a:gd name="T86" fmla="*/ 60 w 63"/>
                <a:gd name="T87" fmla="*/ 54 h 61"/>
                <a:gd name="T88" fmla="*/ 58 w 63"/>
                <a:gd name="T89" fmla="*/ 51 h 61"/>
                <a:gd name="T90" fmla="*/ 46 w 63"/>
                <a:gd name="T91" fmla="*/ 39 h 61"/>
                <a:gd name="T92" fmla="*/ 43 w 63"/>
                <a:gd name="T93" fmla="*/ 38 h 61"/>
                <a:gd name="T94" fmla="*/ 42 w 63"/>
                <a:gd name="T95" fmla="*/ 38 h 61"/>
                <a:gd name="T96" fmla="*/ 41 w 63"/>
                <a:gd name="T97" fmla="*/ 38 h 61"/>
                <a:gd name="T98" fmla="*/ 40 w 63"/>
                <a:gd name="T99" fmla="*/ 39 h 61"/>
                <a:gd name="T100" fmla="*/ 40 w 63"/>
                <a:gd name="T101" fmla="*/ 40 h 61"/>
                <a:gd name="T102" fmla="*/ 39 w 63"/>
                <a:gd name="T103" fmla="*/ 40 h 61"/>
                <a:gd name="T104" fmla="*/ 41 w 63"/>
                <a:gd name="T105" fmla="*/ 44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3" h="61">
                  <a:moveTo>
                    <a:pt x="12" y="10"/>
                  </a:moveTo>
                  <a:cubicBezTo>
                    <a:pt x="12" y="10"/>
                    <a:pt x="13" y="10"/>
                    <a:pt x="13" y="10"/>
                  </a:cubicBezTo>
                  <a:cubicBezTo>
                    <a:pt x="14" y="11"/>
                    <a:pt x="14" y="11"/>
                    <a:pt x="13" y="12"/>
                  </a:cubicBezTo>
                  <a:cubicBezTo>
                    <a:pt x="8" y="17"/>
                    <a:pt x="8" y="24"/>
                    <a:pt x="13" y="29"/>
                  </a:cubicBezTo>
                  <a:cubicBezTo>
                    <a:pt x="14" y="30"/>
                    <a:pt x="14" y="30"/>
                    <a:pt x="13" y="31"/>
                  </a:cubicBezTo>
                  <a:cubicBezTo>
                    <a:pt x="13" y="31"/>
                    <a:pt x="13" y="31"/>
                    <a:pt x="13" y="31"/>
                  </a:cubicBezTo>
                  <a:cubicBezTo>
                    <a:pt x="12" y="31"/>
                    <a:pt x="12" y="31"/>
                    <a:pt x="12" y="31"/>
                  </a:cubicBezTo>
                  <a:cubicBezTo>
                    <a:pt x="6" y="25"/>
                    <a:pt x="6" y="16"/>
                    <a:pt x="12" y="10"/>
                  </a:cubicBezTo>
                  <a:close/>
                  <a:moveTo>
                    <a:pt x="61" y="59"/>
                  </a:moveTo>
                  <a:cubicBezTo>
                    <a:pt x="59" y="60"/>
                    <a:pt x="58" y="61"/>
                    <a:pt x="56" y="61"/>
                  </a:cubicBezTo>
                  <a:cubicBezTo>
                    <a:pt x="54" y="61"/>
                    <a:pt x="52" y="60"/>
                    <a:pt x="51" y="59"/>
                  </a:cubicBezTo>
                  <a:cubicBezTo>
                    <a:pt x="38" y="47"/>
                    <a:pt x="38" y="47"/>
                    <a:pt x="38" y="47"/>
                  </a:cubicBezTo>
                  <a:cubicBezTo>
                    <a:pt x="37" y="45"/>
                    <a:pt x="36" y="43"/>
                    <a:pt x="36" y="42"/>
                  </a:cubicBezTo>
                  <a:cubicBezTo>
                    <a:pt x="32" y="38"/>
                    <a:pt x="32" y="38"/>
                    <a:pt x="32" y="38"/>
                  </a:cubicBezTo>
                  <a:cubicBezTo>
                    <a:pt x="29" y="40"/>
                    <a:pt x="26" y="41"/>
                    <a:pt x="22" y="41"/>
                  </a:cubicBezTo>
                  <a:cubicBezTo>
                    <a:pt x="17" y="41"/>
                    <a:pt x="12" y="38"/>
                    <a:pt x="8" y="35"/>
                  </a:cubicBezTo>
                  <a:cubicBezTo>
                    <a:pt x="0" y="27"/>
                    <a:pt x="0" y="14"/>
                    <a:pt x="8" y="6"/>
                  </a:cubicBezTo>
                  <a:cubicBezTo>
                    <a:pt x="12" y="3"/>
                    <a:pt x="17" y="0"/>
                    <a:pt x="22" y="0"/>
                  </a:cubicBezTo>
                  <a:cubicBezTo>
                    <a:pt x="28" y="0"/>
                    <a:pt x="33" y="3"/>
                    <a:pt x="36" y="6"/>
                  </a:cubicBezTo>
                  <a:cubicBezTo>
                    <a:pt x="43" y="13"/>
                    <a:pt x="44" y="23"/>
                    <a:pt x="39" y="31"/>
                  </a:cubicBezTo>
                  <a:cubicBezTo>
                    <a:pt x="43" y="35"/>
                    <a:pt x="43" y="35"/>
                    <a:pt x="43" y="35"/>
                  </a:cubicBezTo>
                  <a:cubicBezTo>
                    <a:pt x="45" y="35"/>
                    <a:pt x="47" y="35"/>
                    <a:pt x="48" y="37"/>
                  </a:cubicBezTo>
                  <a:cubicBezTo>
                    <a:pt x="60" y="49"/>
                    <a:pt x="60" y="49"/>
                    <a:pt x="60" y="49"/>
                  </a:cubicBezTo>
                  <a:cubicBezTo>
                    <a:pt x="63" y="52"/>
                    <a:pt x="63" y="56"/>
                    <a:pt x="61" y="59"/>
                  </a:cubicBezTo>
                  <a:close/>
                  <a:moveTo>
                    <a:pt x="10" y="8"/>
                  </a:moveTo>
                  <a:cubicBezTo>
                    <a:pt x="7" y="12"/>
                    <a:pt x="5" y="16"/>
                    <a:pt x="5" y="21"/>
                  </a:cubicBezTo>
                  <a:cubicBezTo>
                    <a:pt x="5" y="25"/>
                    <a:pt x="7" y="29"/>
                    <a:pt x="10" y="33"/>
                  </a:cubicBezTo>
                  <a:cubicBezTo>
                    <a:pt x="13" y="36"/>
                    <a:pt x="18" y="38"/>
                    <a:pt x="22" y="38"/>
                  </a:cubicBezTo>
                  <a:cubicBezTo>
                    <a:pt x="27" y="38"/>
                    <a:pt x="31" y="36"/>
                    <a:pt x="34" y="33"/>
                  </a:cubicBezTo>
                  <a:cubicBezTo>
                    <a:pt x="37" y="29"/>
                    <a:pt x="39" y="25"/>
                    <a:pt x="39" y="21"/>
                  </a:cubicBezTo>
                  <a:cubicBezTo>
                    <a:pt x="39" y="16"/>
                    <a:pt x="37" y="12"/>
                    <a:pt x="34" y="8"/>
                  </a:cubicBezTo>
                  <a:cubicBezTo>
                    <a:pt x="31" y="5"/>
                    <a:pt x="27" y="3"/>
                    <a:pt x="22" y="3"/>
                  </a:cubicBezTo>
                  <a:cubicBezTo>
                    <a:pt x="18" y="3"/>
                    <a:pt x="13" y="5"/>
                    <a:pt x="10" y="8"/>
                  </a:cubicBezTo>
                  <a:close/>
                  <a:moveTo>
                    <a:pt x="36" y="34"/>
                  </a:moveTo>
                  <a:cubicBezTo>
                    <a:pt x="35" y="34"/>
                    <a:pt x="35" y="35"/>
                    <a:pt x="34" y="35"/>
                  </a:cubicBezTo>
                  <a:cubicBezTo>
                    <a:pt x="38" y="39"/>
                    <a:pt x="38" y="39"/>
                    <a:pt x="38" y="39"/>
                  </a:cubicBezTo>
                  <a:cubicBezTo>
                    <a:pt x="38" y="38"/>
                    <a:pt x="38" y="38"/>
                    <a:pt x="39" y="37"/>
                  </a:cubicBezTo>
                  <a:cubicBezTo>
                    <a:pt x="39" y="37"/>
                    <a:pt x="40" y="36"/>
                    <a:pt x="40" y="36"/>
                  </a:cubicBezTo>
                  <a:cubicBezTo>
                    <a:pt x="37" y="33"/>
                    <a:pt x="37" y="33"/>
                    <a:pt x="37" y="33"/>
                  </a:cubicBezTo>
                  <a:cubicBezTo>
                    <a:pt x="36" y="33"/>
                    <a:pt x="36" y="34"/>
                    <a:pt x="36" y="34"/>
                  </a:cubicBezTo>
                  <a:close/>
                  <a:moveTo>
                    <a:pt x="41" y="44"/>
                  </a:moveTo>
                  <a:cubicBezTo>
                    <a:pt x="53" y="57"/>
                    <a:pt x="53" y="57"/>
                    <a:pt x="53" y="57"/>
                  </a:cubicBezTo>
                  <a:cubicBezTo>
                    <a:pt x="54" y="58"/>
                    <a:pt x="57" y="58"/>
                    <a:pt x="58" y="57"/>
                  </a:cubicBezTo>
                  <a:cubicBezTo>
                    <a:pt x="59" y="56"/>
                    <a:pt x="60" y="55"/>
                    <a:pt x="60" y="54"/>
                  </a:cubicBezTo>
                  <a:cubicBezTo>
                    <a:pt x="60" y="53"/>
                    <a:pt x="59" y="52"/>
                    <a:pt x="58" y="51"/>
                  </a:cubicBezTo>
                  <a:cubicBezTo>
                    <a:pt x="46" y="39"/>
                    <a:pt x="46" y="39"/>
                    <a:pt x="46" y="39"/>
                  </a:cubicBezTo>
                  <a:cubicBezTo>
                    <a:pt x="45" y="38"/>
                    <a:pt x="44" y="38"/>
                    <a:pt x="43" y="38"/>
                  </a:cubicBezTo>
                  <a:cubicBezTo>
                    <a:pt x="43" y="38"/>
                    <a:pt x="42" y="38"/>
                    <a:pt x="42" y="38"/>
                  </a:cubicBezTo>
                  <a:cubicBezTo>
                    <a:pt x="42" y="38"/>
                    <a:pt x="42" y="38"/>
                    <a:pt x="41" y="38"/>
                  </a:cubicBezTo>
                  <a:cubicBezTo>
                    <a:pt x="41" y="38"/>
                    <a:pt x="41" y="38"/>
                    <a:pt x="40" y="39"/>
                  </a:cubicBezTo>
                  <a:cubicBezTo>
                    <a:pt x="40" y="39"/>
                    <a:pt x="40" y="39"/>
                    <a:pt x="40" y="40"/>
                  </a:cubicBezTo>
                  <a:cubicBezTo>
                    <a:pt x="39" y="40"/>
                    <a:pt x="39" y="40"/>
                    <a:pt x="39" y="40"/>
                  </a:cubicBezTo>
                  <a:cubicBezTo>
                    <a:pt x="39" y="42"/>
                    <a:pt x="39" y="43"/>
                    <a:pt x="41" y="44"/>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322" name="Freeform 54">
              <a:extLst>
                <a:ext uri="{FF2B5EF4-FFF2-40B4-BE49-F238E27FC236}">
                  <a16:creationId xmlns:a16="http://schemas.microsoft.com/office/drawing/2014/main" id="{4F55EB80-BCFD-4B82-BDC3-29E9F6A329CD}"/>
                </a:ext>
              </a:extLst>
            </p:cNvPr>
            <p:cNvSpPr>
              <a:spLocks noEditPoints="1"/>
            </p:cNvSpPr>
            <p:nvPr/>
          </p:nvSpPr>
          <p:spPr bwMode="auto">
            <a:xfrm>
              <a:off x="7515450" y="3586495"/>
              <a:ext cx="304249" cy="353403"/>
            </a:xfrm>
            <a:custGeom>
              <a:avLst/>
              <a:gdLst>
                <a:gd name="T0" fmla="*/ 31 w 62"/>
                <a:gd name="T1" fmla="*/ 49 h 70"/>
                <a:gd name="T2" fmla="*/ 45 w 62"/>
                <a:gd name="T3" fmla="*/ 35 h 70"/>
                <a:gd name="T4" fmla="*/ 45 w 62"/>
                <a:gd name="T5" fmla="*/ 8 h 70"/>
                <a:gd name="T6" fmla="*/ 17 w 62"/>
                <a:gd name="T7" fmla="*/ 8 h 70"/>
                <a:gd name="T8" fmla="*/ 17 w 62"/>
                <a:gd name="T9" fmla="*/ 35 h 70"/>
                <a:gd name="T10" fmla="*/ 31 w 62"/>
                <a:gd name="T11" fmla="*/ 49 h 70"/>
                <a:gd name="T12" fmla="*/ 31 w 62"/>
                <a:gd name="T13" fmla="*/ 8 h 70"/>
                <a:gd name="T14" fmla="*/ 44 w 62"/>
                <a:gd name="T15" fmla="*/ 21 h 70"/>
                <a:gd name="T16" fmla="*/ 31 w 62"/>
                <a:gd name="T17" fmla="*/ 34 h 70"/>
                <a:gd name="T18" fmla="*/ 18 w 62"/>
                <a:gd name="T19" fmla="*/ 21 h 70"/>
                <a:gd name="T20" fmla="*/ 31 w 62"/>
                <a:gd name="T21" fmla="*/ 8 h 70"/>
                <a:gd name="T22" fmla="*/ 25 w 62"/>
                <a:gd name="T23" fmla="*/ 50 h 70"/>
                <a:gd name="T24" fmla="*/ 27 w 62"/>
                <a:gd name="T25" fmla="*/ 48 h 70"/>
                <a:gd name="T26" fmla="*/ 30 w 62"/>
                <a:gd name="T27" fmla="*/ 50 h 70"/>
                <a:gd name="T28" fmla="*/ 31 w 62"/>
                <a:gd name="T29" fmla="*/ 51 h 70"/>
                <a:gd name="T30" fmla="*/ 32 w 62"/>
                <a:gd name="T31" fmla="*/ 50 h 70"/>
                <a:gd name="T32" fmla="*/ 34 w 62"/>
                <a:gd name="T33" fmla="*/ 48 h 70"/>
                <a:gd name="T34" fmla="*/ 37 w 62"/>
                <a:gd name="T35" fmla="*/ 50 h 70"/>
                <a:gd name="T36" fmla="*/ 31 w 62"/>
                <a:gd name="T37" fmla="*/ 53 h 70"/>
                <a:gd name="T38" fmla="*/ 25 w 62"/>
                <a:gd name="T39" fmla="*/ 50 h 70"/>
                <a:gd name="T40" fmla="*/ 8 w 62"/>
                <a:gd name="T41" fmla="*/ 53 h 70"/>
                <a:gd name="T42" fmla="*/ 31 w 62"/>
                <a:gd name="T43" fmla="*/ 62 h 70"/>
                <a:gd name="T44" fmla="*/ 54 w 62"/>
                <a:gd name="T45" fmla="*/ 53 h 70"/>
                <a:gd name="T46" fmla="*/ 39 w 62"/>
                <a:gd name="T47" fmla="*/ 44 h 70"/>
                <a:gd name="T48" fmla="*/ 35 w 62"/>
                <a:gd name="T49" fmla="*/ 47 h 70"/>
                <a:gd name="T50" fmla="*/ 44 w 62"/>
                <a:gd name="T51" fmla="*/ 51 h 70"/>
                <a:gd name="T52" fmla="*/ 31 w 62"/>
                <a:gd name="T53" fmla="*/ 54 h 70"/>
                <a:gd name="T54" fmla="*/ 18 w 62"/>
                <a:gd name="T55" fmla="*/ 51 h 70"/>
                <a:gd name="T56" fmla="*/ 26 w 62"/>
                <a:gd name="T57" fmla="*/ 47 h 70"/>
                <a:gd name="T58" fmla="*/ 23 w 62"/>
                <a:gd name="T59" fmla="*/ 44 h 70"/>
                <a:gd name="T60" fmla="*/ 8 w 62"/>
                <a:gd name="T61" fmla="*/ 53 h 70"/>
                <a:gd name="T62" fmla="*/ 16 w 62"/>
                <a:gd name="T63" fmla="*/ 51 h 70"/>
                <a:gd name="T64" fmla="*/ 31 w 62"/>
                <a:gd name="T65" fmla="*/ 56 h 70"/>
                <a:gd name="T66" fmla="*/ 46 w 62"/>
                <a:gd name="T67" fmla="*/ 51 h 70"/>
                <a:gd name="T68" fmla="*/ 42 w 62"/>
                <a:gd name="T69" fmla="*/ 47 h 70"/>
                <a:gd name="T70" fmla="*/ 52 w 62"/>
                <a:gd name="T71" fmla="*/ 53 h 70"/>
                <a:gd name="T72" fmla="*/ 31 w 62"/>
                <a:gd name="T73" fmla="*/ 60 h 70"/>
                <a:gd name="T74" fmla="*/ 10 w 62"/>
                <a:gd name="T75" fmla="*/ 53 h 70"/>
                <a:gd name="T76" fmla="*/ 20 w 62"/>
                <a:gd name="T77" fmla="*/ 47 h 70"/>
                <a:gd name="T78" fmla="*/ 16 w 62"/>
                <a:gd name="T79" fmla="*/ 51 h 70"/>
                <a:gd name="T80" fmla="*/ 62 w 62"/>
                <a:gd name="T81" fmla="*/ 55 h 70"/>
                <a:gd name="T82" fmla="*/ 31 w 62"/>
                <a:gd name="T83" fmla="*/ 70 h 70"/>
                <a:gd name="T84" fmla="*/ 0 w 62"/>
                <a:gd name="T85" fmla="*/ 55 h 70"/>
                <a:gd name="T86" fmla="*/ 20 w 62"/>
                <a:gd name="T87" fmla="*/ 41 h 70"/>
                <a:gd name="T88" fmla="*/ 23 w 62"/>
                <a:gd name="T89" fmla="*/ 44 h 70"/>
                <a:gd name="T90" fmla="*/ 3 w 62"/>
                <a:gd name="T91" fmla="*/ 55 h 70"/>
                <a:gd name="T92" fmla="*/ 31 w 62"/>
                <a:gd name="T93" fmla="*/ 67 h 70"/>
                <a:gd name="T94" fmla="*/ 59 w 62"/>
                <a:gd name="T95" fmla="*/ 55 h 70"/>
                <a:gd name="T96" fmla="*/ 39 w 62"/>
                <a:gd name="T97" fmla="*/ 44 h 70"/>
                <a:gd name="T98" fmla="*/ 42 w 62"/>
                <a:gd name="T99" fmla="*/ 41 h 70"/>
                <a:gd name="T100" fmla="*/ 62 w 62"/>
                <a:gd name="T101" fmla="*/ 55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62" h="70">
                  <a:moveTo>
                    <a:pt x="31" y="49"/>
                  </a:moveTo>
                  <a:cubicBezTo>
                    <a:pt x="45" y="35"/>
                    <a:pt x="45" y="35"/>
                    <a:pt x="45" y="35"/>
                  </a:cubicBezTo>
                  <a:cubicBezTo>
                    <a:pt x="52" y="27"/>
                    <a:pt x="52" y="15"/>
                    <a:pt x="45" y="8"/>
                  </a:cubicBezTo>
                  <a:cubicBezTo>
                    <a:pt x="37" y="0"/>
                    <a:pt x="25" y="0"/>
                    <a:pt x="17" y="8"/>
                  </a:cubicBezTo>
                  <a:cubicBezTo>
                    <a:pt x="10" y="15"/>
                    <a:pt x="10" y="27"/>
                    <a:pt x="17" y="35"/>
                  </a:cubicBezTo>
                  <a:lnTo>
                    <a:pt x="31" y="49"/>
                  </a:lnTo>
                  <a:close/>
                  <a:moveTo>
                    <a:pt x="31" y="8"/>
                  </a:moveTo>
                  <a:cubicBezTo>
                    <a:pt x="38" y="8"/>
                    <a:pt x="44" y="14"/>
                    <a:pt x="44" y="21"/>
                  </a:cubicBezTo>
                  <a:cubicBezTo>
                    <a:pt x="44" y="29"/>
                    <a:pt x="38" y="34"/>
                    <a:pt x="31" y="34"/>
                  </a:cubicBezTo>
                  <a:cubicBezTo>
                    <a:pt x="24" y="34"/>
                    <a:pt x="18" y="29"/>
                    <a:pt x="18" y="21"/>
                  </a:cubicBezTo>
                  <a:cubicBezTo>
                    <a:pt x="18" y="14"/>
                    <a:pt x="24" y="8"/>
                    <a:pt x="31" y="8"/>
                  </a:cubicBezTo>
                  <a:close/>
                  <a:moveTo>
                    <a:pt x="25" y="50"/>
                  </a:moveTo>
                  <a:cubicBezTo>
                    <a:pt x="25" y="49"/>
                    <a:pt x="26" y="49"/>
                    <a:pt x="27" y="48"/>
                  </a:cubicBezTo>
                  <a:cubicBezTo>
                    <a:pt x="30" y="50"/>
                    <a:pt x="30" y="50"/>
                    <a:pt x="30" y="50"/>
                  </a:cubicBezTo>
                  <a:cubicBezTo>
                    <a:pt x="30" y="51"/>
                    <a:pt x="30" y="51"/>
                    <a:pt x="31" y="51"/>
                  </a:cubicBezTo>
                  <a:cubicBezTo>
                    <a:pt x="31" y="51"/>
                    <a:pt x="32" y="51"/>
                    <a:pt x="32" y="50"/>
                  </a:cubicBezTo>
                  <a:cubicBezTo>
                    <a:pt x="34" y="48"/>
                    <a:pt x="34" y="48"/>
                    <a:pt x="34" y="48"/>
                  </a:cubicBezTo>
                  <a:cubicBezTo>
                    <a:pt x="36" y="49"/>
                    <a:pt x="37" y="49"/>
                    <a:pt x="37" y="50"/>
                  </a:cubicBezTo>
                  <a:cubicBezTo>
                    <a:pt x="37" y="52"/>
                    <a:pt x="34" y="53"/>
                    <a:pt x="31" y="53"/>
                  </a:cubicBezTo>
                  <a:cubicBezTo>
                    <a:pt x="28" y="53"/>
                    <a:pt x="25" y="52"/>
                    <a:pt x="25" y="50"/>
                  </a:cubicBezTo>
                  <a:close/>
                  <a:moveTo>
                    <a:pt x="8" y="53"/>
                  </a:moveTo>
                  <a:cubicBezTo>
                    <a:pt x="8" y="58"/>
                    <a:pt x="18" y="62"/>
                    <a:pt x="31" y="62"/>
                  </a:cubicBezTo>
                  <a:cubicBezTo>
                    <a:pt x="44" y="62"/>
                    <a:pt x="54" y="58"/>
                    <a:pt x="54" y="53"/>
                  </a:cubicBezTo>
                  <a:cubicBezTo>
                    <a:pt x="54" y="49"/>
                    <a:pt x="48" y="45"/>
                    <a:pt x="39" y="44"/>
                  </a:cubicBezTo>
                  <a:cubicBezTo>
                    <a:pt x="35" y="47"/>
                    <a:pt x="35" y="47"/>
                    <a:pt x="35" y="47"/>
                  </a:cubicBezTo>
                  <a:cubicBezTo>
                    <a:pt x="41" y="48"/>
                    <a:pt x="44" y="49"/>
                    <a:pt x="44" y="51"/>
                  </a:cubicBezTo>
                  <a:cubicBezTo>
                    <a:pt x="44" y="52"/>
                    <a:pt x="39" y="54"/>
                    <a:pt x="31" y="54"/>
                  </a:cubicBezTo>
                  <a:cubicBezTo>
                    <a:pt x="23" y="54"/>
                    <a:pt x="18" y="52"/>
                    <a:pt x="18" y="51"/>
                  </a:cubicBezTo>
                  <a:cubicBezTo>
                    <a:pt x="18" y="49"/>
                    <a:pt x="21" y="48"/>
                    <a:pt x="26" y="47"/>
                  </a:cubicBezTo>
                  <a:cubicBezTo>
                    <a:pt x="23" y="44"/>
                    <a:pt x="23" y="44"/>
                    <a:pt x="23" y="44"/>
                  </a:cubicBezTo>
                  <a:cubicBezTo>
                    <a:pt x="14" y="45"/>
                    <a:pt x="8" y="49"/>
                    <a:pt x="8" y="53"/>
                  </a:cubicBezTo>
                  <a:close/>
                  <a:moveTo>
                    <a:pt x="16" y="51"/>
                  </a:moveTo>
                  <a:cubicBezTo>
                    <a:pt x="16" y="54"/>
                    <a:pt x="23" y="56"/>
                    <a:pt x="31" y="56"/>
                  </a:cubicBezTo>
                  <a:cubicBezTo>
                    <a:pt x="39" y="56"/>
                    <a:pt x="46" y="54"/>
                    <a:pt x="46" y="51"/>
                  </a:cubicBezTo>
                  <a:cubicBezTo>
                    <a:pt x="46" y="49"/>
                    <a:pt x="44" y="47"/>
                    <a:pt x="42" y="47"/>
                  </a:cubicBezTo>
                  <a:cubicBezTo>
                    <a:pt x="48" y="48"/>
                    <a:pt x="52" y="50"/>
                    <a:pt x="52" y="53"/>
                  </a:cubicBezTo>
                  <a:cubicBezTo>
                    <a:pt x="52" y="56"/>
                    <a:pt x="43" y="60"/>
                    <a:pt x="31" y="60"/>
                  </a:cubicBezTo>
                  <a:cubicBezTo>
                    <a:pt x="19" y="60"/>
                    <a:pt x="10" y="56"/>
                    <a:pt x="10" y="53"/>
                  </a:cubicBezTo>
                  <a:cubicBezTo>
                    <a:pt x="10" y="50"/>
                    <a:pt x="14" y="48"/>
                    <a:pt x="20" y="47"/>
                  </a:cubicBezTo>
                  <a:cubicBezTo>
                    <a:pt x="17" y="47"/>
                    <a:pt x="16" y="49"/>
                    <a:pt x="16" y="51"/>
                  </a:cubicBezTo>
                  <a:close/>
                  <a:moveTo>
                    <a:pt x="62" y="55"/>
                  </a:moveTo>
                  <a:cubicBezTo>
                    <a:pt x="62" y="64"/>
                    <a:pt x="49" y="70"/>
                    <a:pt x="31" y="70"/>
                  </a:cubicBezTo>
                  <a:cubicBezTo>
                    <a:pt x="13" y="70"/>
                    <a:pt x="0" y="64"/>
                    <a:pt x="0" y="55"/>
                  </a:cubicBezTo>
                  <a:cubicBezTo>
                    <a:pt x="0" y="49"/>
                    <a:pt x="8" y="43"/>
                    <a:pt x="20" y="41"/>
                  </a:cubicBezTo>
                  <a:cubicBezTo>
                    <a:pt x="23" y="44"/>
                    <a:pt x="23" y="44"/>
                    <a:pt x="23" y="44"/>
                  </a:cubicBezTo>
                  <a:cubicBezTo>
                    <a:pt x="10" y="45"/>
                    <a:pt x="3" y="50"/>
                    <a:pt x="3" y="55"/>
                  </a:cubicBezTo>
                  <a:cubicBezTo>
                    <a:pt x="3" y="61"/>
                    <a:pt x="14" y="67"/>
                    <a:pt x="31" y="67"/>
                  </a:cubicBezTo>
                  <a:cubicBezTo>
                    <a:pt x="48" y="67"/>
                    <a:pt x="59" y="61"/>
                    <a:pt x="59" y="55"/>
                  </a:cubicBezTo>
                  <a:cubicBezTo>
                    <a:pt x="59" y="50"/>
                    <a:pt x="51" y="45"/>
                    <a:pt x="39" y="44"/>
                  </a:cubicBezTo>
                  <a:cubicBezTo>
                    <a:pt x="42" y="41"/>
                    <a:pt x="42" y="41"/>
                    <a:pt x="42" y="41"/>
                  </a:cubicBezTo>
                  <a:cubicBezTo>
                    <a:pt x="54" y="43"/>
                    <a:pt x="62" y="49"/>
                    <a:pt x="62" y="55"/>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323" name="Freeform 141">
              <a:extLst>
                <a:ext uri="{FF2B5EF4-FFF2-40B4-BE49-F238E27FC236}">
                  <a16:creationId xmlns:a16="http://schemas.microsoft.com/office/drawing/2014/main" id="{2F9C90A4-0967-4801-B3C8-2A8C46023155}"/>
                </a:ext>
              </a:extLst>
            </p:cNvPr>
            <p:cNvSpPr>
              <a:spLocks noEditPoints="1"/>
            </p:cNvSpPr>
            <p:nvPr/>
          </p:nvSpPr>
          <p:spPr bwMode="auto">
            <a:xfrm>
              <a:off x="6782300" y="5458516"/>
              <a:ext cx="332792" cy="332791"/>
            </a:xfrm>
            <a:custGeom>
              <a:avLst/>
              <a:gdLst>
                <a:gd name="T0" fmla="*/ 45 w 62"/>
                <a:gd name="T1" fmla="*/ 4 h 62"/>
                <a:gd name="T2" fmla="*/ 45 w 62"/>
                <a:gd name="T3" fmla="*/ 9 h 62"/>
                <a:gd name="T4" fmla="*/ 17 w 62"/>
                <a:gd name="T5" fmla="*/ 52 h 62"/>
                <a:gd name="T6" fmla="*/ 16 w 62"/>
                <a:gd name="T7" fmla="*/ 58 h 62"/>
                <a:gd name="T8" fmla="*/ 19 w 62"/>
                <a:gd name="T9" fmla="*/ 52 h 62"/>
                <a:gd name="T10" fmla="*/ 54 w 62"/>
                <a:gd name="T11" fmla="*/ 19 h 62"/>
                <a:gd name="T12" fmla="*/ 56 w 62"/>
                <a:gd name="T13" fmla="*/ 15 h 62"/>
                <a:gd name="T14" fmla="*/ 53 w 62"/>
                <a:gd name="T15" fmla="*/ 19 h 62"/>
                <a:gd name="T16" fmla="*/ 4 w 62"/>
                <a:gd name="T17" fmla="*/ 46 h 62"/>
                <a:gd name="T18" fmla="*/ 9 w 62"/>
                <a:gd name="T19" fmla="*/ 44 h 62"/>
                <a:gd name="T20" fmla="*/ 61 w 62"/>
                <a:gd name="T21" fmla="*/ 30 h 62"/>
                <a:gd name="T22" fmla="*/ 56 w 62"/>
                <a:gd name="T23" fmla="*/ 32 h 62"/>
                <a:gd name="T24" fmla="*/ 61 w 62"/>
                <a:gd name="T25" fmla="*/ 30 h 62"/>
                <a:gd name="T26" fmla="*/ 1 w 62"/>
                <a:gd name="T27" fmla="*/ 30 h 62"/>
                <a:gd name="T28" fmla="*/ 5 w 62"/>
                <a:gd name="T29" fmla="*/ 32 h 62"/>
                <a:gd name="T30" fmla="*/ 52 w 62"/>
                <a:gd name="T31" fmla="*/ 43 h 62"/>
                <a:gd name="T32" fmla="*/ 57 w 62"/>
                <a:gd name="T33" fmla="*/ 47 h 62"/>
                <a:gd name="T34" fmla="*/ 54 w 62"/>
                <a:gd name="T35" fmla="*/ 43 h 62"/>
                <a:gd name="T36" fmla="*/ 10 w 62"/>
                <a:gd name="T37" fmla="*/ 18 h 62"/>
                <a:gd name="T38" fmla="*/ 4 w 62"/>
                <a:gd name="T39" fmla="*/ 15 h 62"/>
                <a:gd name="T40" fmla="*/ 45 w 62"/>
                <a:gd name="T41" fmla="*/ 52 h 62"/>
                <a:gd name="T42" fmla="*/ 45 w 62"/>
                <a:gd name="T43" fmla="*/ 57 h 62"/>
                <a:gd name="T44" fmla="*/ 47 w 62"/>
                <a:gd name="T45" fmla="*/ 56 h 62"/>
                <a:gd name="T46" fmla="*/ 30 w 62"/>
                <a:gd name="T47" fmla="*/ 56 h 62"/>
                <a:gd name="T48" fmla="*/ 32 w 62"/>
                <a:gd name="T49" fmla="*/ 61 h 62"/>
                <a:gd name="T50" fmla="*/ 17 w 62"/>
                <a:gd name="T51" fmla="*/ 9 h 62"/>
                <a:gd name="T52" fmla="*/ 19 w 62"/>
                <a:gd name="T53" fmla="*/ 8 h 62"/>
                <a:gd name="T54" fmla="*/ 15 w 62"/>
                <a:gd name="T55" fmla="*/ 5 h 62"/>
                <a:gd name="T56" fmla="*/ 32 w 62"/>
                <a:gd name="T57" fmla="*/ 5 h 62"/>
                <a:gd name="T58" fmla="*/ 30 w 62"/>
                <a:gd name="T59" fmla="*/ 1 h 62"/>
                <a:gd name="T60" fmla="*/ 53 w 62"/>
                <a:gd name="T61" fmla="*/ 30 h 62"/>
                <a:gd name="T62" fmla="*/ 29 w 62"/>
                <a:gd name="T63" fmla="*/ 53 h 62"/>
                <a:gd name="T64" fmla="*/ 14 w 62"/>
                <a:gd name="T65" fmla="*/ 19 h 62"/>
                <a:gd name="T66" fmla="*/ 48 w 62"/>
                <a:gd name="T67" fmla="*/ 19 h 62"/>
                <a:gd name="T68" fmla="*/ 46 w 62"/>
                <a:gd name="T69" fmla="*/ 22 h 62"/>
                <a:gd name="T70" fmla="*/ 46 w 62"/>
                <a:gd name="T71" fmla="*/ 22 h 62"/>
                <a:gd name="T72" fmla="*/ 39 w 62"/>
                <a:gd name="T73" fmla="*/ 27 h 62"/>
                <a:gd name="T74" fmla="*/ 31 w 62"/>
                <a:gd name="T75" fmla="*/ 48 h 62"/>
                <a:gd name="T76" fmla="*/ 36 w 62"/>
                <a:gd name="T77" fmla="*/ 27 h 62"/>
                <a:gd name="T78" fmla="*/ 36 w 62"/>
                <a:gd name="T79" fmla="*/ 27 h 62"/>
                <a:gd name="T80" fmla="*/ 23 w 62"/>
                <a:gd name="T81" fmla="*/ 27 h 62"/>
                <a:gd name="T82" fmla="*/ 21 w 62"/>
                <a:gd name="T83" fmla="*/ 27 h 62"/>
                <a:gd name="T84" fmla="*/ 28 w 62"/>
                <a:gd name="T85" fmla="*/ 47 h 62"/>
                <a:gd name="T86" fmla="*/ 28 w 62"/>
                <a:gd name="T87" fmla="*/ 47 h 62"/>
                <a:gd name="T88" fmla="*/ 39 w 62"/>
                <a:gd name="T89" fmla="*/ 29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62" h="62">
                  <a:moveTo>
                    <a:pt x="43" y="9"/>
                  </a:moveTo>
                  <a:cubicBezTo>
                    <a:pt x="43" y="9"/>
                    <a:pt x="43" y="9"/>
                    <a:pt x="43" y="8"/>
                  </a:cubicBezTo>
                  <a:cubicBezTo>
                    <a:pt x="45" y="4"/>
                    <a:pt x="45" y="4"/>
                    <a:pt x="45" y="4"/>
                  </a:cubicBezTo>
                  <a:cubicBezTo>
                    <a:pt x="45" y="4"/>
                    <a:pt x="46" y="4"/>
                    <a:pt x="46" y="4"/>
                  </a:cubicBezTo>
                  <a:cubicBezTo>
                    <a:pt x="47" y="4"/>
                    <a:pt x="47" y="5"/>
                    <a:pt x="47" y="5"/>
                  </a:cubicBezTo>
                  <a:cubicBezTo>
                    <a:pt x="45" y="9"/>
                    <a:pt x="45" y="9"/>
                    <a:pt x="45" y="9"/>
                  </a:cubicBezTo>
                  <a:cubicBezTo>
                    <a:pt x="44" y="9"/>
                    <a:pt x="44" y="10"/>
                    <a:pt x="44" y="10"/>
                  </a:cubicBezTo>
                  <a:cubicBezTo>
                    <a:pt x="43" y="10"/>
                    <a:pt x="43" y="9"/>
                    <a:pt x="43" y="9"/>
                  </a:cubicBezTo>
                  <a:close/>
                  <a:moveTo>
                    <a:pt x="17" y="52"/>
                  </a:moveTo>
                  <a:cubicBezTo>
                    <a:pt x="15" y="56"/>
                    <a:pt x="15" y="56"/>
                    <a:pt x="15" y="56"/>
                  </a:cubicBezTo>
                  <a:cubicBezTo>
                    <a:pt x="15" y="57"/>
                    <a:pt x="15" y="57"/>
                    <a:pt x="15" y="58"/>
                  </a:cubicBezTo>
                  <a:cubicBezTo>
                    <a:pt x="16" y="58"/>
                    <a:pt x="16" y="58"/>
                    <a:pt x="16" y="58"/>
                  </a:cubicBezTo>
                  <a:cubicBezTo>
                    <a:pt x="16" y="58"/>
                    <a:pt x="17" y="57"/>
                    <a:pt x="17" y="57"/>
                  </a:cubicBezTo>
                  <a:cubicBezTo>
                    <a:pt x="19" y="53"/>
                    <a:pt x="19" y="53"/>
                    <a:pt x="19" y="53"/>
                  </a:cubicBezTo>
                  <a:cubicBezTo>
                    <a:pt x="19" y="53"/>
                    <a:pt x="19" y="52"/>
                    <a:pt x="19" y="52"/>
                  </a:cubicBezTo>
                  <a:cubicBezTo>
                    <a:pt x="18" y="52"/>
                    <a:pt x="18" y="52"/>
                    <a:pt x="17" y="52"/>
                  </a:cubicBezTo>
                  <a:close/>
                  <a:moveTo>
                    <a:pt x="53" y="19"/>
                  </a:moveTo>
                  <a:cubicBezTo>
                    <a:pt x="53" y="19"/>
                    <a:pt x="53" y="19"/>
                    <a:pt x="54" y="19"/>
                  </a:cubicBezTo>
                  <a:cubicBezTo>
                    <a:pt x="57" y="17"/>
                    <a:pt x="57" y="17"/>
                    <a:pt x="57" y="17"/>
                  </a:cubicBezTo>
                  <a:cubicBezTo>
                    <a:pt x="58" y="16"/>
                    <a:pt x="58" y="16"/>
                    <a:pt x="58" y="15"/>
                  </a:cubicBezTo>
                  <a:cubicBezTo>
                    <a:pt x="57" y="15"/>
                    <a:pt x="57" y="14"/>
                    <a:pt x="56" y="15"/>
                  </a:cubicBezTo>
                  <a:cubicBezTo>
                    <a:pt x="53" y="17"/>
                    <a:pt x="53" y="17"/>
                    <a:pt x="53" y="17"/>
                  </a:cubicBezTo>
                  <a:cubicBezTo>
                    <a:pt x="52" y="17"/>
                    <a:pt x="52" y="18"/>
                    <a:pt x="52" y="18"/>
                  </a:cubicBezTo>
                  <a:cubicBezTo>
                    <a:pt x="52" y="19"/>
                    <a:pt x="53" y="19"/>
                    <a:pt x="53" y="19"/>
                  </a:cubicBezTo>
                  <a:close/>
                  <a:moveTo>
                    <a:pt x="8" y="43"/>
                  </a:moveTo>
                  <a:cubicBezTo>
                    <a:pt x="4" y="45"/>
                    <a:pt x="4" y="45"/>
                    <a:pt x="4" y="45"/>
                  </a:cubicBezTo>
                  <a:cubicBezTo>
                    <a:pt x="4" y="45"/>
                    <a:pt x="4" y="46"/>
                    <a:pt x="4" y="46"/>
                  </a:cubicBezTo>
                  <a:cubicBezTo>
                    <a:pt x="4" y="46"/>
                    <a:pt x="5" y="47"/>
                    <a:pt x="5" y="47"/>
                  </a:cubicBezTo>
                  <a:cubicBezTo>
                    <a:pt x="5" y="47"/>
                    <a:pt x="5" y="47"/>
                    <a:pt x="5" y="47"/>
                  </a:cubicBezTo>
                  <a:cubicBezTo>
                    <a:pt x="9" y="44"/>
                    <a:pt x="9" y="44"/>
                    <a:pt x="9" y="44"/>
                  </a:cubicBezTo>
                  <a:cubicBezTo>
                    <a:pt x="10" y="44"/>
                    <a:pt x="10" y="43"/>
                    <a:pt x="10" y="43"/>
                  </a:cubicBezTo>
                  <a:cubicBezTo>
                    <a:pt x="9" y="42"/>
                    <a:pt x="9" y="42"/>
                    <a:pt x="8" y="43"/>
                  </a:cubicBezTo>
                  <a:close/>
                  <a:moveTo>
                    <a:pt x="61" y="30"/>
                  </a:moveTo>
                  <a:cubicBezTo>
                    <a:pt x="56" y="30"/>
                    <a:pt x="56" y="30"/>
                    <a:pt x="56" y="30"/>
                  </a:cubicBezTo>
                  <a:cubicBezTo>
                    <a:pt x="56" y="30"/>
                    <a:pt x="55" y="30"/>
                    <a:pt x="55" y="31"/>
                  </a:cubicBezTo>
                  <a:cubicBezTo>
                    <a:pt x="55" y="31"/>
                    <a:pt x="56" y="32"/>
                    <a:pt x="56" y="32"/>
                  </a:cubicBezTo>
                  <a:cubicBezTo>
                    <a:pt x="61" y="32"/>
                    <a:pt x="61" y="32"/>
                    <a:pt x="61" y="32"/>
                  </a:cubicBezTo>
                  <a:cubicBezTo>
                    <a:pt x="61" y="32"/>
                    <a:pt x="62" y="31"/>
                    <a:pt x="62" y="31"/>
                  </a:cubicBezTo>
                  <a:cubicBezTo>
                    <a:pt x="62" y="30"/>
                    <a:pt x="61" y="30"/>
                    <a:pt x="61" y="30"/>
                  </a:cubicBezTo>
                  <a:close/>
                  <a:moveTo>
                    <a:pt x="6" y="31"/>
                  </a:moveTo>
                  <a:cubicBezTo>
                    <a:pt x="6" y="30"/>
                    <a:pt x="6" y="30"/>
                    <a:pt x="5" y="30"/>
                  </a:cubicBezTo>
                  <a:cubicBezTo>
                    <a:pt x="1" y="30"/>
                    <a:pt x="1" y="30"/>
                    <a:pt x="1" y="30"/>
                  </a:cubicBezTo>
                  <a:cubicBezTo>
                    <a:pt x="0" y="30"/>
                    <a:pt x="0" y="30"/>
                    <a:pt x="0" y="31"/>
                  </a:cubicBezTo>
                  <a:cubicBezTo>
                    <a:pt x="0" y="31"/>
                    <a:pt x="0" y="32"/>
                    <a:pt x="1" y="32"/>
                  </a:cubicBezTo>
                  <a:cubicBezTo>
                    <a:pt x="5" y="32"/>
                    <a:pt x="5" y="32"/>
                    <a:pt x="5" y="32"/>
                  </a:cubicBezTo>
                  <a:cubicBezTo>
                    <a:pt x="6" y="32"/>
                    <a:pt x="6" y="31"/>
                    <a:pt x="6" y="31"/>
                  </a:cubicBezTo>
                  <a:close/>
                  <a:moveTo>
                    <a:pt x="54" y="43"/>
                  </a:moveTo>
                  <a:cubicBezTo>
                    <a:pt x="53" y="42"/>
                    <a:pt x="52" y="42"/>
                    <a:pt x="52" y="43"/>
                  </a:cubicBezTo>
                  <a:cubicBezTo>
                    <a:pt x="52" y="43"/>
                    <a:pt x="52" y="44"/>
                    <a:pt x="53" y="44"/>
                  </a:cubicBezTo>
                  <a:cubicBezTo>
                    <a:pt x="56" y="47"/>
                    <a:pt x="56" y="47"/>
                    <a:pt x="56" y="47"/>
                  </a:cubicBezTo>
                  <a:cubicBezTo>
                    <a:pt x="57" y="47"/>
                    <a:pt x="57" y="47"/>
                    <a:pt x="57" y="47"/>
                  </a:cubicBezTo>
                  <a:cubicBezTo>
                    <a:pt x="57" y="47"/>
                    <a:pt x="58" y="46"/>
                    <a:pt x="58" y="46"/>
                  </a:cubicBezTo>
                  <a:cubicBezTo>
                    <a:pt x="58" y="46"/>
                    <a:pt x="58" y="45"/>
                    <a:pt x="57" y="45"/>
                  </a:cubicBezTo>
                  <a:lnTo>
                    <a:pt x="54" y="43"/>
                  </a:lnTo>
                  <a:close/>
                  <a:moveTo>
                    <a:pt x="8" y="19"/>
                  </a:moveTo>
                  <a:cubicBezTo>
                    <a:pt x="8" y="19"/>
                    <a:pt x="9" y="19"/>
                    <a:pt x="9" y="19"/>
                  </a:cubicBezTo>
                  <a:cubicBezTo>
                    <a:pt x="9" y="19"/>
                    <a:pt x="9" y="19"/>
                    <a:pt x="10" y="18"/>
                  </a:cubicBezTo>
                  <a:cubicBezTo>
                    <a:pt x="10" y="18"/>
                    <a:pt x="10" y="17"/>
                    <a:pt x="9" y="17"/>
                  </a:cubicBezTo>
                  <a:cubicBezTo>
                    <a:pt x="5" y="15"/>
                    <a:pt x="5" y="15"/>
                    <a:pt x="5" y="15"/>
                  </a:cubicBezTo>
                  <a:cubicBezTo>
                    <a:pt x="5" y="14"/>
                    <a:pt x="4" y="15"/>
                    <a:pt x="4" y="15"/>
                  </a:cubicBezTo>
                  <a:cubicBezTo>
                    <a:pt x="4" y="16"/>
                    <a:pt x="4" y="16"/>
                    <a:pt x="4" y="17"/>
                  </a:cubicBezTo>
                  <a:lnTo>
                    <a:pt x="8" y="19"/>
                  </a:lnTo>
                  <a:close/>
                  <a:moveTo>
                    <a:pt x="45" y="52"/>
                  </a:moveTo>
                  <a:cubicBezTo>
                    <a:pt x="44" y="52"/>
                    <a:pt x="44" y="52"/>
                    <a:pt x="43" y="52"/>
                  </a:cubicBezTo>
                  <a:cubicBezTo>
                    <a:pt x="43" y="52"/>
                    <a:pt x="43" y="53"/>
                    <a:pt x="43" y="53"/>
                  </a:cubicBezTo>
                  <a:cubicBezTo>
                    <a:pt x="45" y="57"/>
                    <a:pt x="45" y="57"/>
                    <a:pt x="45" y="57"/>
                  </a:cubicBezTo>
                  <a:cubicBezTo>
                    <a:pt x="45" y="57"/>
                    <a:pt x="46" y="58"/>
                    <a:pt x="46" y="58"/>
                  </a:cubicBezTo>
                  <a:cubicBezTo>
                    <a:pt x="46" y="58"/>
                    <a:pt x="46" y="58"/>
                    <a:pt x="46" y="58"/>
                  </a:cubicBezTo>
                  <a:cubicBezTo>
                    <a:pt x="47" y="57"/>
                    <a:pt x="47" y="57"/>
                    <a:pt x="47" y="56"/>
                  </a:cubicBezTo>
                  <a:lnTo>
                    <a:pt x="45" y="52"/>
                  </a:lnTo>
                  <a:close/>
                  <a:moveTo>
                    <a:pt x="31" y="55"/>
                  </a:moveTo>
                  <a:cubicBezTo>
                    <a:pt x="30" y="55"/>
                    <a:pt x="30" y="56"/>
                    <a:pt x="30" y="56"/>
                  </a:cubicBezTo>
                  <a:cubicBezTo>
                    <a:pt x="30" y="61"/>
                    <a:pt x="30" y="61"/>
                    <a:pt x="30" y="61"/>
                  </a:cubicBezTo>
                  <a:cubicBezTo>
                    <a:pt x="30" y="61"/>
                    <a:pt x="30" y="62"/>
                    <a:pt x="31" y="62"/>
                  </a:cubicBezTo>
                  <a:cubicBezTo>
                    <a:pt x="31" y="62"/>
                    <a:pt x="32" y="61"/>
                    <a:pt x="32" y="61"/>
                  </a:cubicBezTo>
                  <a:cubicBezTo>
                    <a:pt x="32" y="56"/>
                    <a:pt x="32" y="56"/>
                    <a:pt x="32" y="56"/>
                  </a:cubicBezTo>
                  <a:cubicBezTo>
                    <a:pt x="32" y="56"/>
                    <a:pt x="31" y="55"/>
                    <a:pt x="31" y="55"/>
                  </a:cubicBezTo>
                  <a:close/>
                  <a:moveTo>
                    <a:pt x="17" y="9"/>
                  </a:moveTo>
                  <a:cubicBezTo>
                    <a:pt x="17" y="9"/>
                    <a:pt x="18" y="10"/>
                    <a:pt x="18" y="10"/>
                  </a:cubicBezTo>
                  <a:cubicBezTo>
                    <a:pt x="18" y="10"/>
                    <a:pt x="18" y="9"/>
                    <a:pt x="19" y="9"/>
                  </a:cubicBezTo>
                  <a:cubicBezTo>
                    <a:pt x="19" y="9"/>
                    <a:pt x="19" y="9"/>
                    <a:pt x="19" y="8"/>
                  </a:cubicBezTo>
                  <a:cubicBezTo>
                    <a:pt x="17" y="4"/>
                    <a:pt x="17" y="4"/>
                    <a:pt x="17" y="4"/>
                  </a:cubicBezTo>
                  <a:cubicBezTo>
                    <a:pt x="16" y="4"/>
                    <a:pt x="16" y="4"/>
                    <a:pt x="15" y="4"/>
                  </a:cubicBezTo>
                  <a:cubicBezTo>
                    <a:pt x="15" y="4"/>
                    <a:pt x="15" y="5"/>
                    <a:pt x="15" y="5"/>
                  </a:cubicBezTo>
                  <a:lnTo>
                    <a:pt x="17" y="9"/>
                  </a:lnTo>
                  <a:close/>
                  <a:moveTo>
                    <a:pt x="31" y="6"/>
                  </a:moveTo>
                  <a:cubicBezTo>
                    <a:pt x="31" y="6"/>
                    <a:pt x="32" y="6"/>
                    <a:pt x="32" y="5"/>
                  </a:cubicBezTo>
                  <a:cubicBezTo>
                    <a:pt x="32" y="1"/>
                    <a:pt x="32" y="1"/>
                    <a:pt x="32" y="1"/>
                  </a:cubicBezTo>
                  <a:cubicBezTo>
                    <a:pt x="32" y="0"/>
                    <a:pt x="31" y="0"/>
                    <a:pt x="31" y="0"/>
                  </a:cubicBezTo>
                  <a:cubicBezTo>
                    <a:pt x="30" y="0"/>
                    <a:pt x="30" y="0"/>
                    <a:pt x="30" y="1"/>
                  </a:cubicBezTo>
                  <a:cubicBezTo>
                    <a:pt x="30" y="5"/>
                    <a:pt x="30" y="5"/>
                    <a:pt x="30" y="5"/>
                  </a:cubicBezTo>
                  <a:cubicBezTo>
                    <a:pt x="30" y="6"/>
                    <a:pt x="30" y="6"/>
                    <a:pt x="31" y="6"/>
                  </a:cubicBezTo>
                  <a:close/>
                  <a:moveTo>
                    <a:pt x="53" y="30"/>
                  </a:moveTo>
                  <a:cubicBezTo>
                    <a:pt x="32" y="53"/>
                    <a:pt x="32" y="53"/>
                    <a:pt x="32" y="53"/>
                  </a:cubicBezTo>
                  <a:cubicBezTo>
                    <a:pt x="32" y="53"/>
                    <a:pt x="31" y="53"/>
                    <a:pt x="31" y="53"/>
                  </a:cubicBezTo>
                  <a:cubicBezTo>
                    <a:pt x="30" y="53"/>
                    <a:pt x="30" y="53"/>
                    <a:pt x="29" y="53"/>
                  </a:cubicBezTo>
                  <a:cubicBezTo>
                    <a:pt x="9" y="30"/>
                    <a:pt x="9" y="30"/>
                    <a:pt x="9" y="30"/>
                  </a:cubicBezTo>
                  <a:cubicBezTo>
                    <a:pt x="8" y="29"/>
                    <a:pt x="8" y="28"/>
                    <a:pt x="9" y="27"/>
                  </a:cubicBezTo>
                  <a:cubicBezTo>
                    <a:pt x="14" y="19"/>
                    <a:pt x="14" y="19"/>
                    <a:pt x="14" y="19"/>
                  </a:cubicBezTo>
                  <a:cubicBezTo>
                    <a:pt x="14" y="19"/>
                    <a:pt x="15" y="18"/>
                    <a:pt x="15" y="18"/>
                  </a:cubicBezTo>
                  <a:cubicBezTo>
                    <a:pt x="46" y="18"/>
                    <a:pt x="46" y="18"/>
                    <a:pt x="46" y="18"/>
                  </a:cubicBezTo>
                  <a:cubicBezTo>
                    <a:pt x="47" y="18"/>
                    <a:pt x="48" y="19"/>
                    <a:pt x="48" y="19"/>
                  </a:cubicBezTo>
                  <a:cubicBezTo>
                    <a:pt x="53" y="27"/>
                    <a:pt x="53" y="27"/>
                    <a:pt x="53" y="27"/>
                  </a:cubicBezTo>
                  <a:cubicBezTo>
                    <a:pt x="54" y="28"/>
                    <a:pt x="54" y="29"/>
                    <a:pt x="53" y="30"/>
                  </a:cubicBezTo>
                  <a:close/>
                  <a:moveTo>
                    <a:pt x="46" y="22"/>
                  </a:moveTo>
                  <a:cubicBezTo>
                    <a:pt x="41" y="27"/>
                    <a:pt x="41" y="27"/>
                    <a:pt x="41" y="27"/>
                  </a:cubicBezTo>
                  <a:cubicBezTo>
                    <a:pt x="50" y="27"/>
                    <a:pt x="50" y="27"/>
                    <a:pt x="50" y="27"/>
                  </a:cubicBezTo>
                  <a:lnTo>
                    <a:pt x="46" y="22"/>
                  </a:lnTo>
                  <a:close/>
                  <a:moveTo>
                    <a:pt x="44" y="21"/>
                  </a:moveTo>
                  <a:cubicBezTo>
                    <a:pt x="33" y="21"/>
                    <a:pt x="33" y="21"/>
                    <a:pt x="33" y="21"/>
                  </a:cubicBezTo>
                  <a:cubicBezTo>
                    <a:pt x="39" y="27"/>
                    <a:pt x="39" y="27"/>
                    <a:pt x="39" y="27"/>
                  </a:cubicBezTo>
                  <a:lnTo>
                    <a:pt x="44" y="21"/>
                  </a:lnTo>
                  <a:close/>
                  <a:moveTo>
                    <a:pt x="25" y="29"/>
                  </a:moveTo>
                  <a:cubicBezTo>
                    <a:pt x="31" y="48"/>
                    <a:pt x="31" y="48"/>
                    <a:pt x="31" y="48"/>
                  </a:cubicBezTo>
                  <a:cubicBezTo>
                    <a:pt x="37" y="29"/>
                    <a:pt x="37" y="29"/>
                    <a:pt x="37" y="29"/>
                  </a:cubicBezTo>
                  <a:lnTo>
                    <a:pt x="25" y="29"/>
                  </a:lnTo>
                  <a:close/>
                  <a:moveTo>
                    <a:pt x="36" y="27"/>
                  </a:moveTo>
                  <a:cubicBezTo>
                    <a:pt x="31" y="22"/>
                    <a:pt x="31" y="22"/>
                    <a:pt x="31" y="22"/>
                  </a:cubicBezTo>
                  <a:cubicBezTo>
                    <a:pt x="26" y="27"/>
                    <a:pt x="26" y="27"/>
                    <a:pt x="26" y="27"/>
                  </a:cubicBezTo>
                  <a:lnTo>
                    <a:pt x="36" y="27"/>
                  </a:lnTo>
                  <a:close/>
                  <a:moveTo>
                    <a:pt x="28" y="21"/>
                  </a:moveTo>
                  <a:cubicBezTo>
                    <a:pt x="18" y="21"/>
                    <a:pt x="18" y="21"/>
                    <a:pt x="18" y="21"/>
                  </a:cubicBezTo>
                  <a:cubicBezTo>
                    <a:pt x="23" y="27"/>
                    <a:pt x="23" y="27"/>
                    <a:pt x="23" y="27"/>
                  </a:cubicBezTo>
                  <a:lnTo>
                    <a:pt x="28" y="21"/>
                  </a:lnTo>
                  <a:close/>
                  <a:moveTo>
                    <a:pt x="12" y="27"/>
                  </a:moveTo>
                  <a:cubicBezTo>
                    <a:pt x="21" y="27"/>
                    <a:pt x="21" y="27"/>
                    <a:pt x="21" y="27"/>
                  </a:cubicBezTo>
                  <a:cubicBezTo>
                    <a:pt x="16" y="22"/>
                    <a:pt x="16" y="22"/>
                    <a:pt x="16" y="22"/>
                  </a:cubicBezTo>
                  <a:lnTo>
                    <a:pt x="12" y="27"/>
                  </a:lnTo>
                  <a:close/>
                  <a:moveTo>
                    <a:pt x="28" y="47"/>
                  </a:moveTo>
                  <a:cubicBezTo>
                    <a:pt x="22" y="29"/>
                    <a:pt x="22" y="29"/>
                    <a:pt x="22" y="29"/>
                  </a:cubicBezTo>
                  <a:cubicBezTo>
                    <a:pt x="12" y="29"/>
                    <a:pt x="12" y="29"/>
                    <a:pt x="12" y="29"/>
                  </a:cubicBezTo>
                  <a:lnTo>
                    <a:pt x="28" y="47"/>
                  </a:lnTo>
                  <a:close/>
                  <a:moveTo>
                    <a:pt x="33" y="47"/>
                  </a:moveTo>
                  <a:cubicBezTo>
                    <a:pt x="49" y="29"/>
                    <a:pt x="49" y="29"/>
                    <a:pt x="49" y="29"/>
                  </a:cubicBezTo>
                  <a:cubicBezTo>
                    <a:pt x="39" y="29"/>
                    <a:pt x="39" y="29"/>
                    <a:pt x="39" y="29"/>
                  </a:cubicBezTo>
                  <a:lnTo>
                    <a:pt x="33" y="47"/>
                  </a:ln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324" name="Freeform 52">
              <a:extLst>
                <a:ext uri="{FF2B5EF4-FFF2-40B4-BE49-F238E27FC236}">
                  <a16:creationId xmlns:a16="http://schemas.microsoft.com/office/drawing/2014/main" id="{5722F0EC-2E6D-48C9-AF3E-110BC2B3C3C0}"/>
                </a:ext>
              </a:extLst>
            </p:cNvPr>
            <p:cNvSpPr>
              <a:spLocks noEditPoints="1"/>
            </p:cNvSpPr>
            <p:nvPr/>
          </p:nvSpPr>
          <p:spPr bwMode="auto">
            <a:xfrm>
              <a:off x="5244372" y="5950415"/>
              <a:ext cx="316777" cy="298034"/>
            </a:xfrm>
            <a:custGeom>
              <a:avLst/>
              <a:gdLst>
                <a:gd name="T0" fmla="*/ 23 w 68"/>
                <a:gd name="T1" fmla="*/ 5 h 67"/>
                <a:gd name="T2" fmla="*/ 7 w 68"/>
                <a:gd name="T3" fmla="*/ 11 h 67"/>
                <a:gd name="T4" fmla="*/ 7 w 68"/>
                <a:gd name="T5" fmla="*/ 67 h 67"/>
                <a:gd name="T6" fmla="*/ 38 w 68"/>
                <a:gd name="T7" fmla="*/ 62 h 67"/>
                <a:gd name="T8" fmla="*/ 49 w 68"/>
                <a:gd name="T9" fmla="*/ 56 h 67"/>
                <a:gd name="T10" fmla="*/ 64 w 68"/>
                <a:gd name="T11" fmla="*/ 47 h 67"/>
                <a:gd name="T12" fmla="*/ 60 w 68"/>
                <a:gd name="T13" fmla="*/ 0 h 67"/>
                <a:gd name="T14" fmla="*/ 52 w 68"/>
                <a:gd name="T15" fmla="*/ 51 h 67"/>
                <a:gd name="T16" fmla="*/ 59 w 68"/>
                <a:gd name="T17" fmla="*/ 44 h 67"/>
                <a:gd name="T18" fmla="*/ 56 w 68"/>
                <a:gd name="T19" fmla="*/ 41 h 67"/>
                <a:gd name="T20" fmla="*/ 56 w 68"/>
                <a:gd name="T21" fmla="*/ 51 h 67"/>
                <a:gd name="T22" fmla="*/ 50 w 68"/>
                <a:gd name="T23" fmla="*/ 43 h 67"/>
                <a:gd name="T24" fmla="*/ 33 w 68"/>
                <a:gd name="T25" fmla="*/ 45 h 67"/>
                <a:gd name="T26" fmla="*/ 48 w 68"/>
                <a:gd name="T27" fmla="*/ 53 h 67"/>
                <a:gd name="T28" fmla="*/ 26 w 68"/>
                <a:gd name="T29" fmla="*/ 7 h 67"/>
                <a:gd name="T30" fmla="*/ 65 w 68"/>
                <a:gd name="T31" fmla="*/ 7 h 67"/>
                <a:gd name="T32" fmla="*/ 56 w 68"/>
                <a:gd name="T33" fmla="*/ 39 h 67"/>
                <a:gd name="T34" fmla="*/ 9 w 68"/>
                <a:gd name="T35" fmla="*/ 23 h 67"/>
                <a:gd name="T36" fmla="*/ 12 w 68"/>
                <a:gd name="T37" fmla="*/ 30 h 67"/>
                <a:gd name="T38" fmla="*/ 10 w 68"/>
                <a:gd name="T39" fmla="*/ 32 h 67"/>
                <a:gd name="T40" fmla="*/ 10 w 68"/>
                <a:gd name="T41" fmla="*/ 38 h 67"/>
                <a:gd name="T42" fmla="*/ 12 w 68"/>
                <a:gd name="T43" fmla="*/ 40 h 67"/>
                <a:gd name="T44" fmla="*/ 9 w 68"/>
                <a:gd name="T45" fmla="*/ 47 h 67"/>
                <a:gd name="T46" fmla="*/ 12 w 68"/>
                <a:gd name="T47" fmla="*/ 54 h 67"/>
                <a:gd name="T48" fmla="*/ 9 w 68"/>
                <a:gd name="T49" fmla="*/ 55 h 67"/>
                <a:gd name="T50" fmla="*/ 19 w 68"/>
                <a:gd name="T51" fmla="*/ 61 h 67"/>
                <a:gd name="T52" fmla="*/ 25 w 68"/>
                <a:gd name="T53" fmla="*/ 64 h 67"/>
                <a:gd name="T54" fmla="*/ 3 w 68"/>
                <a:gd name="T55" fmla="*/ 19 h 67"/>
                <a:gd name="T56" fmla="*/ 12 w 68"/>
                <a:gd name="T57" fmla="*/ 22 h 67"/>
                <a:gd name="T58" fmla="*/ 34 w 68"/>
                <a:gd name="T59" fmla="*/ 61 h 67"/>
                <a:gd name="T60" fmla="*/ 19 w 68"/>
                <a:gd name="T61" fmla="*/ 59 h 67"/>
                <a:gd name="T62" fmla="*/ 19 w 68"/>
                <a:gd name="T63" fmla="*/ 8 h 67"/>
                <a:gd name="T64" fmla="*/ 21 w 68"/>
                <a:gd name="T65" fmla="*/ 17 h 67"/>
                <a:gd name="T66" fmla="*/ 24 w 68"/>
                <a:gd name="T67" fmla="*/ 19 h 67"/>
                <a:gd name="T68" fmla="*/ 20 w 68"/>
                <a:gd name="T69" fmla="*/ 26 h 67"/>
                <a:gd name="T70" fmla="*/ 24 w 68"/>
                <a:gd name="T71" fmla="*/ 33 h 67"/>
                <a:gd name="T72" fmla="*/ 21 w 68"/>
                <a:gd name="T73" fmla="*/ 35 h 67"/>
                <a:gd name="T74" fmla="*/ 21 w 68"/>
                <a:gd name="T75" fmla="*/ 41 h 67"/>
                <a:gd name="T76" fmla="*/ 24 w 68"/>
                <a:gd name="T77" fmla="*/ 43 h 67"/>
                <a:gd name="T78" fmla="*/ 21 w 68"/>
                <a:gd name="T79" fmla="*/ 49 h 67"/>
                <a:gd name="T80" fmla="*/ 24 w 68"/>
                <a:gd name="T81" fmla="*/ 51 h 67"/>
                <a:gd name="T82" fmla="*/ 38 w 68"/>
                <a:gd name="T83" fmla="*/ 57 h 67"/>
                <a:gd name="T84" fmla="*/ 40 w 68"/>
                <a:gd name="T85" fmla="*/ 58 h 67"/>
                <a:gd name="T86" fmla="*/ 40 w 68"/>
                <a:gd name="T87" fmla="*/ 55 h 67"/>
                <a:gd name="T88" fmla="*/ 40 w 68"/>
                <a:gd name="T89" fmla="*/ 58 h 67"/>
                <a:gd name="T90" fmla="*/ 33 w 68"/>
                <a:gd name="T91" fmla="*/ 13 h 67"/>
                <a:gd name="T92" fmla="*/ 58 w 68"/>
                <a:gd name="T93" fmla="*/ 11 h 67"/>
                <a:gd name="T94" fmla="*/ 58 w 68"/>
                <a:gd name="T95" fmla="*/ 21 h 67"/>
                <a:gd name="T96" fmla="*/ 33 w 68"/>
                <a:gd name="T97" fmla="*/ 19 h 67"/>
                <a:gd name="T98" fmla="*/ 59 w 68"/>
                <a:gd name="T99" fmla="*/ 28 h 67"/>
                <a:gd name="T100" fmla="*/ 32 w 68"/>
                <a:gd name="T101" fmla="*/ 28 h 67"/>
                <a:gd name="T102" fmla="*/ 59 w 68"/>
                <a:gd name="T103" fmla="*/ 28 h 67"/>
                <a:gd name="T104" fmla="*/ 33 w 68"/>
                <a:gd name="T105" fmla="*/ 37 h 67"/>
                <a:gd name="T106" fmla="*/ 58 w 68"/>
                <a:gd name="T107" fmla="*/ 35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8" h="67">
                  <a:moveTo>
                    <a:pt x="60" y="0"/>
                  </a:moveTo>
                  <a:cubicBezTo>
                    <a:pt x="31" y="0"/>
                    <a:pt x="31" y="0"/>
                    <a:pt x="31" y="0"/>
                  </a:cubicBezTo>
                  <a:cubicBezTo>
                    <a:pt x="27" y="0"/>
                    <a:pt x="24" y="2"/>
                    <a:pt x="23" y="5"/>
                  </a:cubicBezTo>
                  <a:cubicBezTo>
                    <a:pt x="19" y="5"/>
                    <a:pt x="19" y="5"/>
                    <a:pt x="19" y="5"/>
                  </a:cubicBezTo>
                  <a:cubicBezTo>
                    <a:pt x="15" y="5"/>
                    <a:pt x="13" y="8"/>
                    <a:pt x="12" y="11"/>
                  </a:cubicBezTo>
                  <a:cubicBezTo>
                    <a:pt x="7" y="11"/>
                    <a:pt x="7" y="11"/>
                    <a:pt x="7" y="11"/>
                  </a:cubicBezTo>
                  <a:cubicBezTo>
                    <a:pt x="3" y="11"/>
                    <a:pt x="0" y="14"/>
                    <a:pt x="0" y="19"/>
                  </a:cubicBezTo>
                  <a:cubicBezTo>
                    <a:pt x="0" y="60"/>
                    <a:pt x="0" y="60"/>
                    <a:pt x="0" y="60"/>
                  </a:cubicBezTo>
                  <a:cubicBezTo>
                    <a:pt x="0" y="64"/>
                    <a:pt x="3" y="67"/>
                    <a:pt x="7" y="67"/>
                  </a:cubicBezTo>
                  <a:cubicBezTo>
                    <a:pt x="25" y="67"/>
                    <a:pt x="25" y="67"/>
                    <a:pt x="25" y="67"/>
                  </a:cubicBezTo>
                  <a:cubicBezTo>
                    <a:pt x="29" y="67"/>
                    <a:pt x="33" y="66"/>
                    <a:pt x="35" y="64"/>
                  </a:cubicBezTo>
                  <a:cubicBezTo>
                    <a:pt x="38" y="62"/>
                    <a:pt x="38" y="62"/>
                    <a:pt x="38" y="62"/>
                  </a:cubicBezTo>
                  <a:cubicBezTo>
                    <a:pt x="41" y="62"/>
                    <a:pt x="45" y="60"/>
                    <a:pt x="47" y="59"/>
                  </a:cubicBezTo>
                  <a:cubicBezTo>
                    <a:pt x="48" y="57"/>
                    <a:pt x="48" y="57"/>
                    <a:pt x="48" y="57"/>
                  </a:cubicBezTo>
                  <a:cubicBezTo>
                    <a:pt x="49" y="56"/>
                    <a:pt x="49" y="56"/>
                    <a:pt x="49" y="56"/>
                  </a:cubicBezTo>
                  <a:cubicBezTo>
                    <a:pt x="53" y="56"/>
                    <a:pt x="57" y="55"/>
                    <a:pt x="59" y="53"/>
                  </a:cubicBezTo>
                  <a:cubicBezTo>
                    <a:pt x="62" y="50"/>
                    <a:pt x="62" y="50"/>
                    <a:pt x="62" y="50"/>
                  </a:cubicBezTo>
                  <a:cubicBezTo>
                    <a:pt x="64" y="47"/>
                    <a:pt x="64" y="47"/>
                    <a:pt x="64" y="47"/>
                  </a:cubicBezTo>
                  <a:cubicBezTo>
                    <a:pt x="66" y="46"/>
                    <a:pt x="68" y="41"/>
                    <a:pt x="68" y="38"/>
                  </a:cubicBezTo>
                  <a:cubicBezTo>
                    <a:pt x="68" y="7"/>
                    <a:pt x="68" y="7"/>
                    <a:pt x="68" y="7"/>
                  </a:cubicBezTo>
                  <a:cubicBezTo>
                    <a:pt x="68" y="3"/>
                    <a:pt x="64" y="0"/>
                    <a:pt x="60" y="0"/>
                  </a:cubicBezTo>
                  <a:close/>
                  <a:moveTo>
                    <a:pt x="52" y="53"/>
                  </a:moveTo>
                  <a:cubicBezTo>
                    <a:pt x="52" y="52"/>
                    <a:pt x="52" y="52"/>
                    <a:pt x="52" y="52"/>
                  </a:cubicBezTo>
                  <a:cubicBezTo>
                    <a:pt x="52" y="52"/>
                    <a:pt x="52" y="51"/>
                    <a:pt x="52" y="51"/>
                  </a:cubicBezTo>
                  <a:cubicBezTo>
                    <a:pt x="52" y="45"/>
                    <a:pt x="52" y="45"/>
                    <a:pt x="52" y="45"/>
                  </a:cubicBezTo>
                  <a:cubicBezTo>
                    <a:pt x="58" y="45"/>
                    <a:pt x="58" y="45"/>
                    <a:pt x="58" y="45"/>
                  </a:cubicBezTo>
                  <a:cubicBezTo>
                    <a:pt x="59" y="45"/>
                    <a:pt x="59" y="45"/>
                    <a:pt x="59" y="44"/>
                  </a:cubicBezTo>
                  <a:cubicBezTo>
                    <a:pt x="59" y="44"/>
                    <a:pt x="59" y="43"/>
                    <a:pt x="58" y="43"/>
                  </a:cubicBezTo>
                  <a:cubicBezTo>
                    <a:pt x="52" y="43"/>
                    <a:pt x="52" y="43"/>
                    <a:pt x="52" y="43"/>
                  </a:cubicBezTo>
                  <a:cubicBezTo>
                    <a:pt x="53" y="42"/>
                    <a:pt x="54" y="41"/>
                    <a:pt x="56" y="41"/>
                  </a:cubicBezTo>
                  <a:cubicBezTo>
                    <a:pt x="64" y="41"/>
                    <a:pt x="64" y="41"/>
                    <a:pt x="64" y="41"/>
                  </a:cubicBezTo>
                  <a:cubicBezTo>
                    <a:pt x="64" y="43"/>
                    <a:pt x="63" y="45"/>
                    <a:pt x="62" y="45"/>
                  </a:cubicBezTo>
                  <a:cubicBezTo>
                    <a:pt x="56" y="51"/>
                    <a:pt x="56" y="51"/>
                    <a:pt x="56" y="51"/>
                  </a:cubicBezTo>
                  <a:cubicBezTo>
                    <a:pt x="56" y="52"/>
                    <a:pt x="54" y="52"/>
                    <a:pt x="52" y="53"/>
                  </a:cubicBezTo>
                  <a:close/>
                  <a:moveTo>
                    <a:pt x="56" y="39"/>
                  </a:moveTo>
                  <a:cubicBezTo>
                    <a:pt x="53" y="39"/>
                    <a:pt x="51" y="41"/>
                    <a:pt x="50" y="43"/>
                  </a:cubicBezTo>
                  <a:cubicBezTo>
                    <a:pt x="33" y="43"/>
                    <a:pt x="33" y="43"/>
                    <a:pt x="33" y="43"/>
                  </a:cubicBezTo>
                  <a:cubicBezTo>
                    <a:pt x="32" y="43"/>
                    <a:pt x="32" y="44"/>
                    <a:pt x="32" y="44"/>
                  </a:cubicBezTo>
                  <a:cubicBezTo>
                    <a:pt x="32" y="45"/>
                    <a:pt x="32" y="45"/>
                    <a:pt x="33" y="45"/>
                  </a:cubicBezTo>
                  <a:cubicBezTo>
                    <a:pt x="50" y="45"/>
                    <a:pt x="50" y="45"/>
                    <a:pt x="50" y="45"/>
                  </a:cubicBezTo>
                  <a:cubicBezTo>
                    <a:pt x="50" y="51"/>
                    <a:pt x="50" y="51"/>
                    <a:pt x="50" y="51"/>
                  </a:cubicBezTo>
                  <a:cubicBezTo>
                    <a:pt x="48" y="53"/>
                    <a:pt x="48" y="53"/>
                    <a:pt x="48" y="53"/>
                  </a:cubicBezTo>
                  <a:cubicBezTo>
                    <a:pt x="31" y="53"/>
                    <a:pt x="31" y="53"/>
                    <a:pt x="31" y="53"/>
                  </a:cubicBezTo>
                  <a:cubicBezTo>
                    <a:pt x="28" y="53"/>
                    <a:pt x="26" y="51"/>
                    <a:pt x="26" y="49"/>
                  </a:cubicBezTo>
                  <a:cubicBezTo>
                    <a:pt x="26" y="7"/>
                    <a:pt x="26" y="7"/>
                    <a:pt x="26" y="7"/>
                  </a:cubicBezTo>
                  <a:cubicBezTo>
                    <a:pt x="26" y="5"/>
                    <a:pt x="28" y="3"/>
                    <a:pt x="31" y="3"/>
                  </a:cubicBezTo>
                  <a:cubicBezTo>
                    <a:pt x="60" y="3"/>
                    <a:pt x="60" y="3"/>
                    <a:pt x="60" y="3"/>
                  </a:cubicBezTo>
                  <a:cubicBezTo>
                    <a:pt x="63" y="3"/>
                    <a:pt x="65" y="5"/>
                    <a:pt x="65" y="7"/>
                  </a:cubicBezTo>
                  <a:cubicBezTo>
                    <a:pt x="65" y="38"/>
                    <a:pt x="65" y="38"/>
                    <a:pt x="65" y="38"/>
                  </a:cubicBezTo>
                  <a:cubicBezTo>
                    <a:pt x="65" y="38"/>
                    <a:pt x="65" y="39"/>
                    <a:pt x="65" y="39"/>
                  </a:cubicBezTo>
                  <a:lnTo>
                    <a:pt x="56" y="39"/>
                  </a:lnTo>
                  <a:close/>
                  <a:moveTo>
                    <a:pt x="12" y="22"/>
                  </a:moveTo>
                  <a:cubicBezTo>
                    <a:pt x="10" y="22"/>
                    <a:pt x="10" y="22"/>
                    <a:pt x="10" y="22"/>
                  </a:cubicBezTo>
                  <a:cubicBezTo>
                    <a:pt x="9" y="22"/>
                    <a:pt x="9" y="23"/>
                    <a:pt x="9" y="23"/>
                  </a:cubicBezTo>
                  <a:cubicBezTo>
                    <a:pt x="9" y="24"/>
                    <a:pt x="9" y="24"/>
                    <a:pt x="10" y="24"/>
                  </a:cubicBezTo>
                  <a:cubicBezTo>
                    <a:pt x="12" y="24"/>
                    <a:pt x="12" y="24"/>
                    <a:pt x="12" y="24"/>
                  </a:cubicBezTo>
                  <a:cubicBezTo>
                    <a:pt x="12" y="30"/>
                    <a:pt x="12" y="30"/>
                    <a:pt x="12" y="30"/>
                  </a:cubicBezTo>
                  <a:cubicBezTo>
                    <a:pt x="10" y="30"/>
                    <a:pt x="10" y="30"/>
                    <a:pt x="10" y="30"/>
                  </a:cubicBezTo>
                  <a:cubicBezTo>
                    <a:pt x="9" y="30"/>
                    <a:pt x="9" y="31"/>
                    <a:pt x="9" y="31"/>
                  </a:cubicBezTo>
                  <a:cubicBezTo>
                    <a:pt x="9" y="32"/>
                    <a:pt x="9" y="32"/>
                    <a:pt x="10" y="32"/>
                  </a:cubicBezTo>
                  <a:cubicBezTo>
                    <a:pt x="12" y="32"/>
                    <a:pt x="12" y="32"/>
                    <a:pt x="12" y="32"/>
                  </a:cubicBezTo>
                  <a:cubicBezTo>
                    <a:pt x="12" y="38"/>
                    <a:pt x="12" y="38"/>
                    <a:pt x="12" y="38"/>
                  </a:cubicBezTo>
                  <a:cubicBezTo>
                    <a:pt x="10" y="38"/>
                    <a:pt x="10" y="38"/>
                    <a:pt x="10" y="38"/>
                  </a:cubicBezTo>
                  <a:cubicBezTo>
                    <a:pt x="9" y="38"/>
                    <a:pt x="9" y="39"/>
                    <a:pt x="9" y="39"/>
                  </a:cubicBezTo>
                  <a:cubicBezTo>
                    <a:pt x="9" y="40"/>
                    <a:pt x="9" y="40"/>
                    <a:pt x="10" y="40"/>
                  </a:cubicBezTo>
                  <a:cubicBezTo>
                    <a:pt x="12" y="40"/>
                    <a:pt x="12" y="40"/>
                    <a:pt x="12" y="40"/>
                  </a:cubicBezTo>
                  <a:cubicBezTo>
                    <a:pt x="12" y="46"/>
                    <a:pt x="12" y="46"/>
                    <a:pt x="12" y="46"/>
                  </a:cubicBezTo>
                  <a:cubicBezTo>
                    <a:pt x="10" y="46"/>
                    <a:pt x="10" y="46"/>
                    <a:pt x="10" y="46"/>
                  </a:cubicBezTo>
                  <a:cubicBezTo>
                    <a:pt x="9" y="46"/>
                    <a:pt x="9" y="47"/>
                    <a:pt x="9" y="47"/>
                  </a:cubicBezTo>
                  <a:cubicBezTo>
                    <a:pt x="9" y="48"/>
                    <a:pt x="9" y="48"/>
                    <a:pt x="10" y="48"/>
                  </a:cubicBezTo>
                  <a:cubicBezTo>
                    <a:pt x="12" y="48"/>
                    <a:pt x="12" y="48"/>
                    <a:pt x="12" y="48"/>
                  </a:cubicBezTo>
                  <a:cubicBezTo>
                    <a:pt x="12" y="54"/>
                    <a:pt x="12" y="54"/>
                    <a:pt x="12" y="54"/>
                  </a:cubicBezTo>
                  <a:cubicBezTo>
                    <a:pt x="12" y="54"/>
                    <a:pt x="12" y="54"/>
                    <a:pt x="12" y="54"/>
                  </a:cubicBezTo>
                  <a:cubicBezTo>
                    <a:pt x="10" y="54"/>
                    <a:pt x="10" y="54"/>
                    <a:pt x="10" y="54"/>
                  </a:cubicBezTo>
                  <a:cubicBezTo>
                    <a:pt x="9" y="54"/>
                    <a:pt x="9" y="55"/>
                    <a:pt x="9" y="55"/>
                  </a:cubicBezTo>
                  <a:cubicBezTo>
                    <a:pt x="9" y="56"/>
                    <a:pt x="9" y="56"/>
                    <a:pt x="10" y="56"/>
                  </a:cubicBezTo>
                  <a:cubicBezTo>
                    <a:pt x="13" y="56"/>
                    <a:pt x="13" y="56"/>
                    <a:pt x="13" y="56"/>
                  </a:cubicBezTo>
                  <a:cubicBezTo>
                    <a:pt x="14" y="59"/>
                    <a:pt x="16" y="61"/>
                    <a:pt x="19" y="61"/>
                  </a:cubicBezTo>
                  <a:cubicBezTo>
                    <a:pt x="27" y="61"/>
                    <a:pt x="27" y="61"/>
                    <a:pt x="27" y="61"/>
                  </a:cubicBezTo>
                  <a:cubicBezTo>
                    <a:pt x="27" y="64"/>
                    <a:pt x="27" y="64"/>
                    <a:pt x="27" y="64"/>
                  </a:cubicBezTo>
                  <a:cubicBezTo>
                    <a:pt x="26" y="64"/>
                    <a:pt x="26" y="64"/>
                    <a:pt x="25" y="64"/>
                  </a:cubicBezTo>
                  <a:cubicBezTo>
                    <a:pt x="7" y="64"/>
                    <a:pt x="7" y="64"/>
                    <a:pt x="7" y="64"/>
                  </a:cubicBezTo>
                  <a:cubicBezTo>
                    <a:pt x="5" y="64"/>
                    <a:pt x="3" y="62"/>
                    <a:pt x="3" y="60"/>
                  </a:cubicBezTo>
                  <a:cubicBezTo>
                    <a:pt x="3" y="19"/>
                    <a:pt x="3" y="19"/>
                    <a:pt x="3" y="19"/>
                  </a:cubicBezTo>
                  <a:cubicBezTo>
                    <a:pt x="3" y="16"/>
                    <a:pt x="5" y="14"/>
                    <a:pt x="7" y="14"/>
                  </a:cubicBezTo>
                  <a:cubicBezTo>
                    <a:pt x="12" y="14"/>
                    <a:pt x="12" y="14"/>
                    <a:pt x="12" y="14"/>
                  </a:cubicBezTo>
                  <a:lnTo>
                    <a:pt x="12" y="22"/>
                  </a:lnTo>
                  <a:close/>
                  <a:moveTo>
                    <a:pt x="29" y="64"/>
                  </a:moveTo>
                  <a:cubicBezTo>
                    <a:pt x="29" y="61"/>
                    <a:pt x="29" y="61"/>
                    <a:pt x="29" y="61"/>
                  </a:cubicBezTo>
                  <a:cubicBezTo>
                    <a:pt x="34" y="61"/>
                    <a:pt x="34" y="61"/>
                    <a:pt x="34" y="61"/>
                  </a:cubicBezTo>
                  <a:cubicBezTo>
                    <a:pt x="33" y="62"/>
                    <a:pt x="33" y="62"/>
                    <a:pt x="33" y="62"/>
                  </a:cubicBezTo>
                  <a:cubicBezTo>
                    <a:pt x="32" y="63"/>
                    <a:pt x="31" y="63"/>
                    <a:pt x="29" y="64"/>
                  </a:cubicBezTo>
                  <a:close/>
                  <a:moveTo>
                    <a:pt x="19" y="59"/>
                  </a:moveTo>
                  <a:cubicBezTo>
                    <a:pt x="16" y="59"/>
                    <a:pt x="14" y="57"/>
                    <a:pt x="14" y="54"/>
                  </a:cubicBezTo>
                  <a:cubicBezTo>
                    <a:pt x="14" y="13"/>
                    <a:pt x="14" y="13"/>
                    <a:pt x="14" y="13"/>
                  </a:cubicBezTo>
                  <a:cubicBezTo>
                    <a:pt x="14" y="10"/>
                    <a:pt x="16" y="8"/>
                    <a:pt x="19" y="8"/>
                  </a:cubicBezTo>
                  <a:cubicBezTo>
                    <a:pt x="24" y="8"/>
                    <a:pt x="24" y="8"/>
                    <a:pt x="24" y="8"/>
                  </a:cubicBezTo>
                  <a:cubicBezTo>
                    <a:pt x="24" y="17"/>
                    <a:pt x="24" y="17"/>
                    <a:pt x="24" y="17"/>
                  </a:cubicBezTo>
                  <a:cubicBezTo>
                    <a:pt x="21" y="17"/>
                    <a:pt x="21" y="17"/>
                    <a:pt x="21" y="17"/>
                  </a:cubicBezTo>
                  <a:cubicBezTo>
                    <a:pt x="21" y="17"/>
                    <a:pt x="20" y="17"/>
                    <a:pt x="20" y="18"/>
                  </a:cubicBezTo>
                  <a:cubicBezTo>
                    <a:pt x="20" y="18"/>
                    <a:pt x="21" y="19"/>
                    <a:pt x="21" y="19"/>
                  </a:cubicBezTo>
                  <a:cubicBezTo>
                    <a:pt x="24" y="19"/>
                    <a:pt x="24" y="19"/>
                    <a:pt x="24" y="19"/>
                  </a:cubicBezTo>
                  <a:cubicBezTo>
                    <a:pt x="24" y="25"/>
                    <a:pt x="24" y="25"/>
                    <a:pt x="24" y="25"/>
                  </a:cubicBezTo>
                  <a:cubicBezTo>
                    <a:pt x="21" y="25"/>
                    <a:pt x="21" y="25"/>
                    <a:pt x="21" y="25"/>
                  </a:cubicBezTo>
                  <a:cubicBezTo>
                    <a:pt x="21" y="25"/>
                    <a:pt x="20" y="25"/>
                    <a:pt x="20" y="26"/>
                  </a:cubicBezTo>
                  <a:cubicBezTo>
                    <a:pt x="20" y="26"/>
                    <a:pt x="21" y="27"/>
                    <a:pt x="21" y="27"/>
                  </a:cubicBezTo>
                  <a:cubicBezTo>
                    <a:pt x="24" y="27"/>
                    <a:pt x="24" y="27"/>
                    <a:pt x="24" y="27"/>
                  </a:cubicBezTo>
                  <a:cubicBezTo>
                    <a:pt x="24" y="33"/>
                    <a:pt x="24" y="33"/>
                    <a:pt x="24" y="33"/>
                  </a:cubicBezTo>
                  <a:cubicBezTo>
                    <a:pt x="21" y="33"/>
                    <a:pt x="21" y="33"/>
                    <a:pt x="21" y="33"/>
                  </a:cubicBezTo>
                  <a:cubicBezTo>
                    <a:pt x="21" y="33"/>
                    <a:pt x="20" y="33"/>
                    <a:pt x="20" y="34"/>
                  </a:cubicBezTo>
                  <a:cubicBezTo>
                    <a:pt x="20" y="34"/>
                    <a:pt x="21" y="35"/>
                    <a:pt x="21" y="35"/>
                  </a:cubicBezTo>
                  <a:cubicBezTo>
                    <a:pt x="24" y="35"/>
                    <a:pt x="24" y="35"/>
                    <a:pt x="24" y="35"/>
                  </a:cubicBezTo>
                  <a:cubicBezTo>
                    <a:pt x="24" y="41"/>
                    <a:pt x="24" y="41"/>
                    <a:pt x="24" y="41"/>
                  </a:cubicBezTo>
                  <a:cubicBezTo>
                    <a:pt x="21" y="41"/>
                    <a:pt x="21" y="41"/>
                    <a:pt x="21" y="41"/>
                  </a:cubicBezTo>
                  <a:cubicBezTo>
                    <a:pt x="21" y="41"/>
                    <a:pt x="20" y="41"/>
                    <a:pt x="20" y="42"/>
                  </a:cubicBezTo>
                  <a:cubicBezTo>
                    <a:pt x="20" y="42"/>
                    <a:pt x="21" y="43"/>
                    <a:pt x="21" y="43"/>
                  </a:cubicBezTo>
                  <a:cubicBezTo>
                    <a:pt x="24" y="43"/>
                    <a:pt x="24" y="43"/>
                    <a:pt x="24" y="43"/>
                  </a:cubicBezTo>
                  <a:cubicBezTo>
                    <a:pt x="24" y="49"/>
                    <a:pt x="24" y="49"/>
                    <a:pt x="24" y="49"/>
                  </a:cubicBezTo>
                  <a:cubicBezTo>
                    <a:pt x="24" y="49"/>
                    <a:pt x="24" y="49"/>
                    <a:pt x="24" y="49"/>
                  </a:cubicBezTo>
                  <a:cubicBezTo>
                    <a:pt x="21" y="49"/>
                    <a:pt x="21" y="49"/>
                    <a:pt x="21" y="49"/>
                  </a:cubicBezTo>
                  <a:cubicBezTo>
                    <a:pt x="21" y="49"/>
                    <a:pt x="20" y="49"/>
                    <a:pt x="20" y="50"/>
                  </a:cubicBezTo>
                  <a:cubicBezTo>
                    <a:pt x="20" y="50"/>
                    <a:pt x="21" y="51"/>
                    <a:pt x="21" y="51"/>
                  </a:cubicBezTo>
                  <a:cubicBezTo>
                    <a:pt x="24" y="51"/>
                    <a:pt x="24" y="51"/>
                    <a:pt x="24" y="51"/>
                  </a:cubicBezTo>
                  <a:cubicBezTo>
                    <a:pt x="25" y="53"/>
                    <a:pt x="28" y="55"/>
                    <a:pt x="31" y="55"/>
                  </a:cubicBezTo>
                  <a:cubicBezTo>
                    <a:pt x="38" y="55"/>
                    <a:pt x="38" y="55"/>
                    <a:pt x="38" y="55"/>
                  </a:cubicBezTo>
                  <a:cubicBezTo>
                    <a:pt x="38" y="57"/>
                    <a:pt x="38" y="57"/>
                    <a:pt x="38" y="57"/>
                  </a:cubicBezTo>
                  <a:cubicBezTo>
                    <a:pt x="37" y="59"/>
                    <a:pt x="37" y="59"/>
                    <a:pt x="37" y="59"/>
                  </a:cubicBezTo>
                  <a:lnTo>
                    <a:pt x="19" y="59"/>
                  </a:lnTo>
                  <a:close/>
                  <a:moveTo>
                    <a:pt x="40" y="58"/>
                  </a:moveTo>
                  <a:cubicBezTo>
                    <a:pt x="40" y="58"/>
                    <a:pt x="40" y="58"/>
                    <a:pt x="40" y="58"/>
                  </a:cubicBezTo>
                  <a:cubicBezTo>
                    <a:pt x="41" y="57"/>
                    <a:pt x="41" y="57"/>
                    <a:pt x="40" y="57"/>
                  </a:cubicBezTo>
                  <a:cubicBezTo>
                    <a:pt x="40" y="55"/>
                    <a:pt x="40" y="55"/>
                    <a:pt x="40" y="55"/>
                  </a:cubicBezTo>
                  <a:cubicBezTo>
                    <a:pt x="46" y="55"/>
                    <a:pt x="46" y="55"/>
                    <a:pt x="46" y="55"/>
                  </a:cubicBezTo>
                  <a:cubicBezTo>
                    <a:pt x="45" y="56"/>
                    <a:pt x="45" y="56"/>
                    <a:pt x="45" y="56"/>
                  </a:cubicBezTo>
                  <a:cubicBezTo>
                    <a:pt x="44" y="57"/>
                    <a:pt x="42" y="58"/>
                    <a:pt x="40" y="58"/>
                  </a:cubicBezTo>
                  <a:close/>
                  <a:moveTo>
                    <a:pt x="59" y="12"/>
                  </a:moveTo>
                  <a:cubicBezTo>
                    <a:pt x="59" y="12"/>
                    <a:pt x="59" y="13"/>
                    <a:pt x="58" y="13"/>
                  </a:cubicBezTo>
                  <a:cubicBezTo>
                    <a:pt x="33" y="13"/>
                    <a:pt x="33" y="13"/>
                    <a:pt x="33" y="13"/>
                  </a:cubicBezTo>
                  <a:cubicBezTo>
                    <a:pt x="32" y="13"/>
                    <a:pt x="32" y="12"/>
                    <a:pt x="32" y="12"/>
                  </a:cubicBezTo>
                  <a:cubicBezTo>
                    <a:pt x="32" y="11"/>
                    <a:pt x="32" y="11"/>
                    <a:pt x="33" y="11"/>
                  </a:cubicBezTo>
                  <a:cubicBezTo>
                    <a:pt x="58" y="11"/>
                    <a:pt x="58" y="11"/>
                    <a:pt x="58" y="11"/>
                  </a:cubicBezTo>
                  <a:cubicBezTo>
                    <a:pt x="59" y="11"/>
                    <a:pt x="59" y="11"/>
                    <a:pt x="59" y="12"/>
                  </a:cubicBezTo>
                  <a:close/>
                  <a:moveTo>
                    <a:pt x="59" y="20"/>
                  </a:moveTo>
                  <a:cubicBezTo>
                    <a:pt x="59" y="21"/>
                    <a:pt x="59" y="21"/>
                    <a:pt x="58" y="21"/>
                  </a:cubicBezTo>
                  <a:cubicBezTo>
                    <a:pt x="33" y="21"/>
                    <a:pt x="33" y="21"/>
                    <a:pt x="33" y="21"/>
                  </a:cubicBezTo>
                  <a:cubicBezTo>
                    <a:pt x="32" y="21"/>
                    <a:pt x="32" y="21"/>
                    <a:pt x="32" y="20"/>
                  </a:cubicBezTo>
                  <a:cubicBezTo>
                    <a:pt x="32" y="19"/>
                    <a:pt x="32" y="19"/>
                    <a:pt x="33" y="19"/>
                  </a:cubicBezTo>
                  <a:cubicBezTo>
                    <a:pt x="58" y="19"/>
                    <a:pt x="58" y="19"/>
                    <a:pt x="58" y="19"/>
                  </a:cubicBezTo>
                  <a:cubicBezTo>
                    <a:pt x="59" y="19"/>
                    <a:pt x="59" y="19"/>
                    <a:pt x="59" y="20"/>
                  </a:cubicBezTo>
                  <a:close/>
                  <a:moveTo>
                    <a:pt x="59" y="28"/>
                  </a:moveTo>
                  <a:cubicBezTo>
                    <a:pt x="59" y="29"/>
                    <a:pt x="59" y="29"/>
                    <a:pt x="58" y="29"/>
                  </a:cubicBezTo>
                  <a:cubicBezTo>
                    <a:pt x="33" y="29"/>
                    <a:pt x="33" y="29"/>
                    <a:pt x="33" y="29"/>
                  </a:cubicBezTo>
                  <a:cubicBezTo>
                    <a:pt x="32" y="29"/>
                    <a:pt x="32" y="29"/>
                    <a:pt x="32" y="28"/>
                  </a:cubicBezTo>
                  <a:cubicBezTo>
                    <a:pt x="32" y="27"/>
                    <a:pt x="32" y="27"/>
                    <a:pt x="33" y="27"/>
                  </a:cubicBezTo>
                  <a:cubicBezTo>
                    <a:pt x="58" y="27"/>
                    <a:pt x="58" y="27"/>
                    <a:pt x="58" y="27"/>
                  </a:cubicBezTo>
                  <a:cubicBezTo>
                    <a:pt x="59" y="27"/>
                    <a:pt x="59" y="27"/>
                    <a:pt x="59" y="28"/>
                  </a:cubicBezTo>
                  <a:close/>
                  <a:moveTo>
                    <a:pt x="59" y="36"/>
                  </a:moveTo>
                  <a:cubicBezTo>
                    <a:pt x="59" y="37"/>
                    <a:pt x="59" y="37"/>
                    <a:pt x="58" y="37"/>
                  </a:cubicBezTo>
                  <a:cubicBezTo>
                    <a:pt x="33" y="37"/>
                    <a:pt x="33" y="37"/>
                    <a:pt x="33" y="37"/>
                  </a:cubicBezTo>
                  <a:cubicBezTo>
                    <a:pt x="32" y="37"/>
                    <a:pt x="32" y="37"/>
                    <a:pt x="32" y="36"/>
                  </a:cubicBezTo>
                  <a:cubicBezTo>
                    <a:pt x="32" y="36"/>
                    <a:pt x="32" y="35"/>
                    <a:pt x="33" y="35"/>
                  </a:cubicBezTo>
                  <a:cubicBezTo>
                    <a:pt x="58" y="35"/>
                    <a:pt x="58" y="35"/>
                    <a:pt x="58" y="35"/>
                  </a:cubicBezTo>
                  <a:cubicBezTo>
                    <a:pt x="59" y="35"/>
                    <a:pt x="59" y="36"/>
                    <a:pt x="59" y="36"/>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325" name="Freeform 28">
              <a:extLst>
                <a:ext uri="{FF2B5EF4-FFF2-40B4-BE49-F238E27FC236}">
                  <a16:creationId xmlns:a16="http://schemas.microsoft.com/office/drawing/2014/main" id="{8FFA19BE-B6B1-4100-9006-B62DC800CEE6}"/>
                </a:ext>
              </a:extLst>
            </p:cNvPr>
            <p:cNvSpPr>
              <a:spLocks noEditPoints="1"/>
            </p:cNvSpPr>
            <p:nvPr/>
          </p:nvSpPr>
          <p:spPr bwMode="auto">
            <a:xfrm>
              <a:off x="6663668" y="4253054"/>
              <a:ext cx="530567" cy="430519"/>
            </a:xfrm>
            <a:custGeom>
              <a:avLst/>
              <a:gdLst>
                <a:gd name="T0" fmla="*/ 26 w 74"/>
                <a:gd name="T1" fmla="*/ 0 h 60"/>
                <a:gd name="T2" fmla="*/ 19 w 74"/>
                <a:gd name="T3" fmla="*/ 53 h 60"/>
                <a:gd name="T4" fmla="*/ 49 w 74"/>
                <a:gd name="T5" fmla="*/ 60 h 60"/>
                <a:gd name="T6" fmla="*/ 56 w 74"/>
                <a:gd name="T7" fmla="*/ 7 h 60"/>
                <a:gd name="T8" fmla="*/ 53 w 74"/>
                <a:gd name="T9" fmla="*/ 7 h 60"/>
                <a:gd name="T10" fmla="*/ 49 w 74"/>
                <a:gd name="T11" fmla="*/ 57 h 60"/>
                <a:gd name="T12" fmla="*/ 22 w 74"/>
                <a:gd name="T13" fmla="*/ 53 h 60"/>
                <a:gd name="T14" fmla="*/ 26 w 74"/>
                <a:gd name="T15" fmla="*/ 3 h 60"/>
                <a:gd name="T16" fmla="*/ 53 w 74"/>
                <a:gd name="T17" fmla="*/ 7 h 60"/>
                <a:gd name="T18" fmla="*/ 25 w 74"/>
                <a:gd name="T19" fmla="*/ 6 h 60"/>
                <a:gd name="T20" fmla="*/ 24 w 74"/>
                <a:gd name="T21" fmla="*/ 50 h 60"/>
                <a:gd name="T22" fmla="*/ 50 w 74"/>
                <a:gd name="T23" fmla="*/ 51 h 60"/>
                <a:gd name="T24" fmla="*/ 51 w 74"/>
                <a:gd name="T25" fmla="*/ 7 h 60"/>
                <a:gd name="T26" fmla="*/ 49 w 74"/>
                <a:gd name="T27" fmla="*/ 49 h 60"/>
                <a:gd name="T28" fmla="*/ 26 w 74"/>
                <a:gd name="T29" fmla="*/ 8 h 60"/>
                <a:gd name="T30" fmla="*/ 49 w 74"/>
                <a:gd name="T31" fmla="*/ 49 h 60"/>
                <a:gd name="T32" fmla="*/ 37 w 74"/>
                <a:gd name="T33" fmla="*/ 56 h 60"/>
                <a:gd name="T34" fmla="*/ 37 w 74"/>
                <a:gd name="T35" fmla="*/ 52 h 60"/>
                <a:gd name="T36" fmla="*/ 74 w 74"/>
                <a:gd name="T37" fmla="*/ 23 h 60"/>
                <a:gd name="T38" fmla="*/ 67 w 74"/>
                <a:gd name="T39" fmla="*/ 41 h 60"/>
                <a:gd name="T40" fmla="*/ 66 w 74"/>
                <a:gd name="T41" fmla="*/ 39 h 60"/>
                <a:gd name="T42" fmla="*/ 66 w 74"/>
                <a:gd name="T43" fmla="*/ 7 h 60"/>
                <a:gd name="T44" fmla="*/ 68 w 74"/>
                <a:gd name="T45" fmla="*/ 6 h 60"/>
                <a:gd name="T46" fmla="*/ 69 w 74"/>
                <a:gd name="T47" fmla="*/ 23 h 60"/>
                <a:gd name="T48" fmla="*/ 64 w 74"/>
                <a:gd name="T49" fmla="*/ 37 h 60"/>
                <a:gd name="T50" fmla="*/ 63 w 74"/>
                <a:gd name="T51" fmla="*/ 35 h 60"/>
                <a:gd name="T52" fmla="*/ 63 w 74"/>
                <a:gd name="T53" fmla="*/ 11 h 60"/>
                <a:gd name="T54" fmla="*/ 65 w 74"/>
                <a:gd name="T55" fmla="*/ 10 h 60"/>
                <a:gd name="T56" fmla="*/ 64 w 74"/>
                <a:gd name="T57" fmla="*/ 23 h 60"/>
                <a:gd name="T58" fmla="*/ 60 w 74"/>
                <a:gd name="T59" fmla="*/ 33 h 60"/>
                <a:gd name="T60" fmla="*/ 60 w 74"/>
                <a:gd name="T61" fmla="*/ 31 h 60"/>
                <a:gd name="T62" fmla="*/ 60 w 74"/>
                <a:gd name="T63" fmla="*/ 15 h 60"/>
                <a:gd name="T64" fmla="*/ 61 w 74"/>
                <a:gd name="T65" fmla="*/ 14 h 60"/>
                <a:gd name="T66" fmla="*/ 8 w 74"/>
                <a:gd name="T67" fmla="*/ 39 h 60"/>
                <a:gd name="T68" fmla="*/ 7 w 74"/>
                <a:gd name="T69" fmla="*/ 41 h 60"/>
                <a:gd name="T70" fmla="*/ 0 w 74"/>
                <a:gd name="T71" fmla="*/ 23 h 60"/>
                <a:gd name="T72" fmla="*/ 8 w 74"/>
                <a:gd name="T73" fmla="*/ 6 h 60"/>
                <a:gd name="T74" fmla="*/ 2 w 74"/>
                <a:gd name="T75" fmla="*/ 23 h 60"/>
                <a:gd name="T76" fmla="*/ 12 w 74"/>
                <a:gd name="T77" fmla="*/ 35 h 60"/>
                <a:gd name="T78" fmla="*/ 11 w 74"/>
                <a:gd name="T79" fmla="*/ 37 h 60"/>
                <a:gd name="T80" fmla="*/ 6 w 74"/>
                <a:gd name="T81" fmla="*/ 23 h 60"/>
                <a:gd name="T82" fmla="*/ 11 w 74"/>
                <a:gd name="T83" fmla="*/ 10 h 60"/>
                <a:gd name="T84" fmla="*/ 8 w 74"/>
                <a:gd name="T85" fmla="*/ 23 h 60"/>
                <a:gd name="T86" fmla="*/ 15 w 74"/>
                <a:gd name="T87" fmla="*/ 15 h 60"/>
                <a:gd name="T88" fmla="*/ 15 w 74"/>
                <a:gd name="T89" fmla="*/ 31 h 60"/>
                <a:gd name="T90" fmla="*/ 14 w 74"/>
                <a:gd name="T91" fmla="*/ 33 h 60"/>
                <a:gd name="T92" fmla="*/ 11 w 74"/>
                <a:gd name="T93" fmla="*/ 23 h 60"/>
                <a:gd name="T94" fmla="*/ 15 w 74"/>
                <a:gd name="T95" fmla="*/ 14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74" h="60">
                  <a:moveTo>
                    <a:pt x="49" y="0"/>
                  </a:moveTo>
                  <a:cubicBezTo>
                    <a:pt x="26" y="0"/>
                    <a:pt x="26" y="0"/>
                    <a:pt x="26" y="0"/>
                  </a:cubicBezTo>
                  <a:cubicBezTo>
                    <a:pt x="22" y="0"/>
                    <a:pt x="19" y="3"/>
                    <a:pt x="19" y="7"/>
                  </a:cubicBezTo>
                  <a:cubicBezTo>
                    <a:pt x="19" y="53"/>
                    <a:pt x="19" y="53"/>
                    <a:pt x="19" y="53"/>
                  </a:cubicBezTo>
                  <a:cubicBezTo>
                    <a:pt x="19" y="56"/>
                    <a:pt x="22" y="60"/>
                    <a:pt x="26" y="60"/>
                  </a:cubicBezTo>
                  <a:cubicBezTo>
                    <a:pt x="49" y="60"/>
                    <a:pt x="49" y="60"/>
                    <a:pt x="49" y="60"/>
                  </a:cubicBezTo>
                  <a:cubicBezTo>
                    <a:pt x="53" y="60"/>
                    <a:pt x="56" y="56"/>
                    <a:pt x="56" y="53"/>
                  </a:cubicBezTo>
                  <a:cubicBezTo>
                    <a:pt x="56" y="7"/>
                    <a:pt x="56" y="7"/>
                    <a:pt x="56" y="7"/>
                  </a:cubicBezTo>
                  <a:cubicBezTo>
                    <a:pt x="56" y="3"/>
                    <a:pt x="53" y="0"/>
                    <a:pt x="49" y="0"/>
                  </a:cubicBezTo>
                  <a:close/>
                  <a:moveTo>
                    <a:pt x="53" y="7"/>
                  </a:moveTo>
                  <a:cubicBezTo>
                    <a:pt x="53" y="53"/>
                    <a:pt x="53" y="53"/>
                    <a:pt x="53" y="53"/>
                  </a:cubicBezTo>
                  <a:cubicBezTo>
                    <a:pt x="53" y="55"/>
                    <a:pt x="51" y="57"/>
                    <a:pt x="49" y="57"/>
                  </a:cubicBezTo>
                  <a:cubicBezTo>
                    <a:pt x="26" y="57"/>
                    <a:pt x="26" y="57"/>
                    <a:pt x="26" y="57"/>
                  </a:cubicBezTo>
                  <a:cubicBezTo>
                    <a:pt x="24" y="57"/>
                    <a:pt x="22" y="55"/>
                    <a:pt x="22" y="53"/>
                  </a:cubicBezTo>
                  <a:cubicBezTo>
                    <a:pt x="22" y="7"/>
                    <a:pt x="22" y="7"/>
                    <a:pt x="22" y="7"/>
                  </a:cubicBezTo>
                  <a:cubicBezTo>
                    <a:pt x="22" y="5"/>
                    <a:pt x="24" y="3"/>
                    <a:pt x="26" y="3"/>
                  </a:cubicBezTo>
                  <a:cubicBezTo>
                    <a:pt x="49" y="3"/>
                    <a:pt x="49" y="3"/>
                    <a:pt x="49" y="3"/>
                  </a:cubicBezTo>
                  <a:cubicBezTo>
                    <a:pt x="51" y="3"/>
                    <a:pt x="53" y="5"/>
                    <a:pt x="53" y="7"/>
                  </a:cubicBezTo>
                  <a:close/>
                  <a:moveTo>
                    <a:pt x="50" y="6"/>
                  </a:moveTo>
                  <a:cubicBezTo>
                    <a:pt x="25" y="6"/>
                    <a:pt x="25" y="6"/>
                    <a:pt x="25" y="6"/>
                  </a:cubicBezTo>
                  <a:cubicBezTo>
                    <a:pt x="24" y="6"/>
                    <a:pt x="24" y="6"/>
                    <a:pt x="24" y="7"/>
                  </a:cubicBezTo>
                  <a:cubicBezTo>
                    <a:pt x="24" y="50"/>
                    <a:pt x="24" y="50"/>
                    <a:pt x="24" y="50"/>
                  </a:cubicBezTo>
                  <a:cubicBezTo>
                    <a:pt x="24" y="51"/>
                    <a:pt x="24" y="51"/>
                    <a:pt x="25" y="51"/>
                  </a:cubicBezTo>
                  <a:cubicBezTo>
                    <a:pt x="50" y="51"/>
                    <a:pt x="50" y="51"/>
                    <a:pt x="50" y="51"/>
                  </a:cubicBezTo>
                  <a:cubicBezTo>
                    <a:pt x="50" y="51"/>
                    <a:pt x="51" y="51"/>
                    <a:pt x="51" y="50"/>
                  </a:cubicBezTo>
                  <a:cubicBezTo>
                    <a:pt x="51" y="7"/>
                    <a:pt x="51" y="7"/>
                    <a:pt x="51" y="7"/>
                  </a:cubicBezTo>
                  <a:cubicBezTo>
                    <a:pt x="51" y="6"/>
                    <a:pt x="50" y="6"/>
                    <a:pt x="50" y="6"/>
                  </a:cubicBezTo>
                  <a:close/>
                  <a:moveTo>
                    <a:pt x="49" y="49"/>
                  </a:moveTo>
                  <a:cubicBezTo>
                    <a:pt x="26" y="49"/>
                    <a:pt x="26" y="49"/>
                    <a:pt x="26" y="49"/>
                  </a:cubicBezTo>
                  <a:cubicBezTo>
                    <a:pt x="26" y="8"/>
                    <a:pt x="26" y="8"/>
                    <a:pt x="26" y="8"/>
                  </a:cubicBezTo>
                  <a:cubicBezTo>
                    <a:pt x="49" y="8"/>
                    <a:pt x="49" y="8"/>
                    <a:pt x="49" y="8"/>
                  </a:cubicBezTo>
                  <a:lnTo>
                    <a:pt x="49" y="49"/>
                  </a:lnTo>
                  <a:close/>
                  <a:moveTo>
                    <a:pt x="39" y="54"/>
                  </a:moveTo>
                  <a:cubicBezTo>
                    <a:pt x="39" y="55"/>
                    <a:pt x="38" y="56"/>
                    <a:pt x="37" y="56"/>
                  </a:cubicBezTo>
                  <a:cubicBezTo>
                    <a:pt x="36" y="56"/>
                    <a:pt x="35" y="55"/>
                    <a:pt x="35" y="54"/>
                  </a:cubicBezTo>
                  <a:cubicBezTo>
                    <a:pt x="35" y="53"/>
                    <a:pt x="36" y="52"/>
                    <a:pt x="37" y="52"/>
                  </a:cubicBezTo>
                  <a:cubicBezTo>
                    <a:pt x="38" y="52"/>
                    <a:pt x="39" y="53"/>
                    <a:pt x="39" y="54"/>
                  </a:cubicBezTo>
                  <a:close/>
                  <a:moveTo>
                    <a:pt x="74" y="23"/>
                  </a:moveTo>
                  <a:cubicBezTo>
                    <a:pt x="74" y="30"/>
                    <a:pt x="72" y="36"/>
                    <a:pt x="68" y="41"/>
                  </a:cubicBezTo>
                  <a:cubicBezTo>
                    <a:pt x="68" y="41"/>
                    <a:pt x="67" y="41"/>
                    <a:pt x="67" y="41"/>
                  </a:cubicBezTo>
                  <a:cubicBezTo>
                    <a:pt x="67" y="41"/>
                    <a:pt x="67" y="41"/>
                    <a:pt x="67" y="41"/>
                  </a:cubicBezTo>
                  <a:cubicBezTo>
                    <a:pt x="66" y="40"/>
                    <a:pt x="66" y="40"/>
                    <a:pt x="66" y="39"/>
                  </a:cubicBezTo>
                  <a:cubicBezTo>
                    <a:pt x="70" y="35"/>
                    <a:pt x="72" y="29"/>
                    <a:pt x="72" y="23"/>
                  </a:cubicBezTo>
                  <a:cubicBezTo>
                    <a:pt x="72" y="17"/>
                    <a:pt x="70" y="12"/>
                    <a:pt x="66" y="7"/>
                  </a:cubicBezTo>
                  <a:cubicBezTo>
                    <a:pt x="66" y="7"/>
                    <a:pt x="66" y="6"/>
                    <a:pt x="67" y="6"/>
                  </a:cubicBezTo>
                  <a:cubicBezTo>
                    <a:pt x="67" y="5"/>
                    <a:pt x="68" y="6"/>
                    <a:pt x="68" y="6"/>
                  </a:cubicBezTo>
                  <a:cubicBezTo>
                    <a:pt x="72" y="11"/>
                    <a:pt x="74" y="17"/>
                    <a:pt x="74" y="23"/>
                  </a:cubicBezTo>
                  <a:close/>
                  <a:moveTo>
                    <a:pt x="69" y="23"/>
                  </a:moveTo>
                  <a:cubicBezTo>
                    <a:pt x="69" y="28"/>
                    <a:pt x="67" y="33"/>
                    <a:pt x="65" y="36"/>
                  </a:cubicBezTo>
                  <a:cubicBezTo>
                    <a:pt x="64" y="37"/>
                    <a:pt x="64" y="37"/>
                    <a:pt x="64" y="37"/>
                  </a:cubicBezTo>
                  <a:cubicBezTo>
                    <a:pt x="64" y="37"/>
                    <a:pt x="63" y="37"/>
                    <a:pt x="63" y="37"/>
                  </a:cubicBezTo>
                  <a:cubicBezTo>
                    <a:pt x="63" y="36"/>
                    <a:pt x="63" y="36"/>
                    <a:pt x="63" y="35"/>
                  </a:cubicBezTo>
                  <a:cubicBezTo>
                    <a:pt x="66" y="32"/>
                    <a:pt x="67" y="28"/>
                    <a:pt x="67" y="23"/>
                  </a:cubicBezTo>
                  <a:cubicBezTo>
                    <a:pt x="67" y="19"/>
                    <a:pt x="66" y="15"/>
                    <a:pt x="63" y="11"/>
                  </a:cubicBezTo>
                  <a:cubicBezTo>
                    <a:pt x="63" y="11"/>
                    <a:pt x="63" y="10"/>
                    <a:pt x="63" y="10"/>
                  </a:cubicBezTo>
                  <a:cubicBezTo>
                    <a:pt x="64" y="10"/>
                    <a:pt x="64" y="10"/>
                    <a:pt x="65" y="10"/>
                  </a:cubicBezTo>
                  <a:cubicBezTo>
                    <a:pt x="67" y="14"/>
                    <a:pt x="69" y="19"/>
                    <a:pt x="69" y="23"/>
                  </a:cubicBezTo>
                  <a:close/>
                  <a:moveTo>
                    <a:pt x="64" y="23"/>
                  </a:moveTo>
                  <a:cubicBezTo>
                    <a:pt x="64" y="26"/>
                    <a:pt x="63" y="29"/>
                    <a:pt x="61" y="32"/>
                  </a:cubicBezTo>
                  <a:cubicBezTo>
                    <a:pt x="61" y="32"/>
                    <a:pt x="61" y="33"/>
                    <a:pt x="60" y="33"/>
                  </a:cubicBezTo>
                  <a:cubicBezTo>
                    <a:pt x="60" y="33"/>
                    <a:pt x="60" y="33"/>
                    <a:pt x="60" y="33"/>
                  </a:cubicBezTo>
                  <a:cubicBezTo>
                    <a:pt x="59" y="32"/>
                    <a:pt x="59" y="32"/>
                    <a:pt x="60" y="31"/>
                  </a:cubicBezTo>
                  <a:cubicBezTo>
                    <a:pt x="61" y="29"/>
                    <a:pt x="62" y="26"/>
                    <a:pt x="62" y="23"/>
                  </a:cubicBezTo>
                  <a:cubicBezTo>
                    <a:pt x="62" y="21"/>
                    <a:pt x="61" y="18"/>
                    <a:pt x="60" y="15"/>
                  </a:cubicBezTo>
                  <a:cubicBezTo>
                    <a:pt x="59" y="15"/>
                    <a:pt x="59" y="14"/>
                    <a:pt x="60" y="14"/>
                  </a:cubicBezTo>
                  <a:cubicBezTo>
                    <a:pt x="60" y="14"/>
                    <a:pt x="61" y="14"/>
                    <a:pt x="61" y="14"/>
                  </a:cubicBezTo>
                  <a:cubicBezTo>
                    <a:pt x="63" y="17"/>
                    <a:pt x="64" y="20"/>
                    <a:pt x="64" y="23"/>
                  </a:cubicBezTo>
                  <a:close/>
                  <a:moveTo>
                    <a:pt x="8" y="39"/>
                  </a:moveTo>
                  <a:cubicBezTo>
                    <a:pt x="9" y="40"/>
                    <a:pt x="8" y="40"/>
                    <a:pt x="8" y="41"/>
                  </a:cubicBezTo>
                  <a:cubicBezTo>
                    <a:pt x="8" y="41"/>
                    <a:pt x="8" y="41"/>
                    <a:pt x="7" y="41"/>
                  </a:cubicBezTo>
                  <a:cubicBezTo>
                    <a:pt x="7" y="41"/>
                    <a:pt x="7" y="41"/>
                    <a:pt x="7" y="41"/>
                  </a:cubicBezTo>
                  <a:cubicBezTo>
                    <a:pt x="3" y="36"/>
                    <a:pt x="0" y="30"/>
                    <a:pt x="0" y="23"/>
                  </a:cubicBezTo>
                  <a:cubicBezTo>
                    <a:pt x="0" y="17"/>
                    <a:pt x="3" y="11"/>
                    <a:pt x="7" y="6"/>
                  </a:cubicBezTo>
                  <a:cubicBezTo>
                    <a:pt x="7" y="6"/>
                    <a:pt x="8" y="5"/>
                    <a:pt x="8" y="6"/>
                  </a:cubicBezTo>
                  <a:cubicBezTo>
                    <a:pt x="8" y="6"/>
                    <a:pt x="9" y="7"/>
                    <a:pt x="8" y="7"/>
                  </a:cubicBezTo>
                  <a:cubicBezTo>
                    <a:pt x="5" y="12"/>
                    <a:pt x="2" y="17"/>
                    <a:pt x="2" y="23"/>
                  </a:cubicBezTo>
                  <a:cubicBezTo>
                    <a:pt x="2" y="29"/>
                    <a:pt x="5" y="35"/>
                    <a:pt x="8" y="39"/>
                  </a:cubicBezTo>
                  <a:close/>
                  <a:moveTo>
                    <a:pt x="12" y="35"/>
                  </a:moveTo>
                  <a:cubicBezTo>
                    <a:pt x="12" y="36"/>
                    <a:pt x="12" y="36"/>
                    <a:pt x="11" y="37"/>
                  </a:cubicBezTo>
                  <a:cubicBezTo>
                    <a:pt x="11" y="37"/>
                    <a:pt x="11" y="37"/>
                    <a:pt x="11" y="37"/>
                  </a:cubicBezTo>
                  <a:cubicBezTo>
                    <a:pt x="10" y="37"/>
                    <a:pt x="10" y="37"/>
                    <a:pt x="10" y="36"/>
                  </a:cubicBezTo>
                  <a:cubicBezTo>
                    <a:pt x="7" y="33"/>
                    <a:pt x="6" y="28"/>
                    <a:pt x="6" y="23"/>
                  </a:cubicBezTo>
                  <a:cubicBezTo>
                    <a:pt x="6" y="19"/>
                    <a:pt x="7" y="14"/>
                    <a:pt x="10" y="10"/>
                  </a:cubicBezTo>
                  <a:cubicBezTo>
                    <a:pt x="10" y="10"/>
                    <a:pt x="11" y="10"/>
                    <a:pt x="11" y="10"/>
                  </a:cubicBezTo>
                  <a:cubicBezTo>
                    <a:pt x="12" y="10"/>
                    <a:pt x="12" y="11"/>
                    <a:pt x="12" y="11"/>
                  </a:cubicBezTo>
                  <a:cubicBezTo>
                    <a:pt x="9" y="15"/>
                    <a:pt x="8" y="19"/>
                    <a:pt x="8" y="23"/>
                  </a:cubicBezTo>
                  <a:cubicBezTo>
                    <a:pt x="8" y="28"/>
                    <a:pt x="9" y="32"/>
                    <a:pt x="12" y="35"/>
                  </a:cubicBezTo>
                  <a:close/>
                  <a:moveTo>
                    <a:pt x="15" y="15"/>
                  </a:moveTo>
                  <a:cubicBezTo>
                    <a:pt x="14" y="18"/>
                    <a:pt x="13" y="21"/>
                    <a:pt x="13" y="23"/>
                  </a:cubicBezTo>
                  <a:cubicBezTo>
                    <a:pt x="13" y="26"/>
                    <a:pt x="14" y="29"/>
                    <a:pt x="15" y="31"/>
                  </a:cubicBezTo>
                  <a:cubicBezTo>
                    <a:pt x="15" y="32"/>
                    <a:pt x="15" y="32"/>
                    <a:pt x="15" y="33"/>
                  </a:cubicBezTo>
                  <a:cubicBezTo>
                    <a:pt x="15" y="33"/>
                    <a:pt x="14" y="33"/>
                    <a:pt x="14" y="33"/>
                  </a:cubicBezTo>
                  <a:cubicBezTo>
                    <a:pt x="14" y="33"/>
                    <a:pt x="14" y="32"/>
                    <a:pt x="13" y="32"/>
                  </a:cubicBezTo>
                  <a:cubicBezTo>
                    <a:pt x="12" y="29"/>
                    <a:pt x="11" y="26"/>
                    <a:pt x="11" y="23"/>
                  </a:cubicBezTo>
                  <a:cubicBezTo>
                    <a:pt x="11" y="20"/>
                    <a:pt x="12" y="17"/>
                    <a:pt x="13" y="14"/>
                  </a:cubicBezTo>
                  <a:cubicBezTo>
                    <a:pt x="14" y="14"/>
                    <a:pt x="14" y="14"/>
                    <a:pt x="15" y="14"/>
                  </a:cubicBezTo>
                  <a:cubicBezTo>
                    <a:pt x="15" y="14"/>
                    <a:pt x="15" y="15"/>
                    <a:pt x="15" y="15"/>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326" name="Freeform 36">
              <a:extLst>
                <a:ext uri="{FF2B5EF4-FFF2-40B4-BE49-F238E27FC236}">
                  <a16:creationId xmlns:a16="http://schemas.microsoft.com/office/drawing/2014/main" id="{07E2E744-B86C-4BC1-9083-744188B5F12F}"/>
                </a:ext>
              </a:extLst>
            </p:cNvPr>
            <p:cNvSpPr>
              <a:spLocks noEditPoints="1"/>
            </p:cNvSpPr>
            <p:nvPr/>
          </p:nvSpPr>
          <p:spPr bwMode="auto">
            <a:xfrm>
              <a:off x="5577325" y="4290527"/>
              <a:ext cx="182021" cy="182022"/>
            </a:xfrm>
            <a:custGeom>
              <a:avLst/>
              <a:gdLst>
                <a:gd name="T0" fmla="*/ 18 w 35"/>
                <a:gd name="T1" fmla="*/ 0 h 35"/>
                <a:gd name="T2" fmla="*/ 0 w 35"/>
                <a:gd name="T3" fmla="*/ 18 h 35"/>
                <a:gd name="T4" fmla="*/ 18 w 35"/>
                <a:gd name="T5" fmla="*/ 35 h 35"/>
                <a:gd name="T6" fmla="*/ 35 w 35"/>
                <a:gd name="T7" fmla="*/ 18 h 35"/>
                <a:gd name="T8" fmla="*/ 18 w 35"/>
                <a:gd name="T9" fmla="*/ 0 h 35"/>
                <a:gd name="T10" fmla="*/ 18 w 35"/>
                <a:gd name="T11" fmla="*/ 32 h 35"/>
                <a:gd name="T12" fmla="*/ 3 w 35"/>
                <a:gd name="T13" fmla="*/ 18 h 35"/>
                <a:gd name="T14" fmla="*/ 18 w 35"/>
                <a:gd name="T15" fmla="*/ 3 h 35"/>
                <a:gd name="T16" fmla="*/ 32 w 35"/>
                <a:gd name="T17" fmla="*/ 18 h 35"/>
                <a:gd name="T18" fmla="*/ 18 w 35"/>
                <a:gd name="T19" fmla="*/ 32 h 35"/>
                <a:gd name="T20" fmla="*/ 27 w 35"/>
                <a:gd name="T21" fmla="*/ 12 h 35"/>
                <a:gd name="T22" fmla="*/ 27 w 35"/>
                <a:gd name="T23" fmla="*/ 14 h 35"/>
                <a:gd name="T24" fmla="*/ 16 w 35"/>
                <a:gd name="T25" fmla="*/ 23 h 35"/>
                <a:gd name="T26" fmla="*/ 16 w 35"/>
                <a:gd name="T27" fmla="*/ 23 h 35"/>
                <a:gd name="T28" fmla="*/ 15 w 35"/>
                <a:gd name="T29" fmla="*/ 23 h 35"/>
                <a:gd name="T30" fmla="*/ 9 w 35"/>
                <a:gd name="T31" fmla="*/ 18 h 35"/>
                <a:gd name="T32" fmla="*/ 9 w 35"/>
                <a:gd name="T33" fmla="*/ 16 h 35"/>
                <a:gd name="T34" fmla="*/ 10 w 35"/>
                <a:gd name="T35" fmla="*/ 16 h 35"/>
                <a:gd name="T36" fmla="*/ 16 w 35"/>
                <a:gd name="T37" fmla="*/ 21 h 35"/>
                <a:gd name="T38" fmla="*/ 26 w 35"/>
                <a:gd name="T39" fmla="*/ 12 h 35"/>
                <a:gd name="T40" fmla="*/ 27 w 35"/>
                <a:gd name="T41" fmla="*/ 1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5" h="35">
                  <a:moveTo>
                    <a:pt x="18" y="0"/>
                  </a:moveTo>
                  <a:cubicBezTo>
                    <a:pt x="8" y="0"/>
                    <a:pt x="0" y="8"/>
                    <a:pt x="0" y="18"/>
                  </a:cubicBezTo>
                  <a:cubicBezTo>
                    <a:pt x="0" y="27"/>
                    <a:pt x="8" y="35"/>
                    <a:pt x="18" y="35"/>
                  </a:cubicBezTo>
                  <a:cubicBezTo>
                    <a:pt x="28" y="35"/>
                    <a:pt x="35" y="27"/>
                    <a:pt x="35" y="18"/>
                  </a:cubicBezTo>
                  <a:cubicBezTo>
                    <a:pt x="35" y="8"/>
                    <a:pt x="28" y="0"/>
                    <a:pt x="18" y="0"/>
                  </a:cubicBezTo>
                  <a:close/>
                  <a:moveTo>
                    <a:pt x="18" y="32"/>
                  </a:moveTo>
                  <a:cubicBezTo>
                    <a:pt x="10" y="32"/>
                    <a:pt x="3" y="26"/>
                    <a:pt x="3" y="18"/>
                  </a:cubicBezTo>
                  <a:cubicBezTo>
                    <a:pt x="3" y="10"/>
                    <a:pt x="10" y="3"/>
                    <a:pt x="18" y="3"/>
                  </a:cubicBezTo>
                  <a:cubicBezTo>
                    <a:pt x="26" y="3"/>
                    <a:pt x="32" y="10"/>
                    <a:pt x="32" y="18"/>
                  </a:cubicBezTo>
                  <a:cubicBezTo>
                    <a:pt x="32" y="26"/>
                    <a:pt x="26" y="32"/>
                    <a:pt x="18" y="32"/>
                  </a:cubicBezTo>
                  <a:close/>
                  <a:moveTo>
                    <a:pt x="27" y="12"/>
                  </a:moveTo>
                  <a:cubicBezTo>
                    <a:pt x="28" y="13"/>
                    <a:pt x="28" y="13"/>
                    <a:pt x="27" y="14"/>
                  </a:cubicBezTo>
                  <a:cubicBezTo>
                    <a:pt x="16" y="23"/>
                    <a:pt x="16" y="23"/>
                    <a:pt x="16" y="23"/>
                  </a:cubicBezTo>
                  <a:cubicBezTo>
                    <a:pt x="16" y="23"/>
                    <a:pt x="16" y="23"/>
                    <a:pt x="16" y="23"/>
                  </a:cubicBezTo>
                  <a:cubicBezTo>
                    <a:pt x="15" y="23"/>
                    <a:pt x="15" y="23"/>
                    <a:pt x="15" y="23"/>
                  </a:cubicBezTo>
                  <a:cubicBezTo>
                    <a:pt x="9" y="18"/>
                    <a:pt x="9" y="18"/>
                    <a:pt x="9" y="18"/>
                  </a:cubicBezTo>
                  <a:cubicBezTo>
                    <a:pt x="8" y="18"/>
                    <a:pt x="8" y="17"/>
                    <a:pt x="9" y="16"/>
                  </a:cubicBezTo>
                  <a:cubicBezTo>
                    <a:pt x="9" y="16"/>
                    <a:pt x="10" y="16"/>
                    <a:pt x="10" y="16"/>
                  </a:cubicBezTo>
                  <a:cubicBezTo>
                    <a:pt x="16" y="21"/>
                    <a:pt x="16" y="21"/>
                    <a:pt x="16" y="21"/>
                  </a:cubicBezTo>
                  <a:cubicBezTo>
                    <a:pt x="26" y="12"/>
                    <a:pt x="26" y="12"/>
                    <a:pt x="26" y="12"/>
                  </a:cubicBezTo>
                  <a:cubicBezTo>
                    <a:pt x="26" y="12"/>
                    <a:pt x="27" y="12"/>
                    <a:pt x="27" y="12"/>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327" name="Freeform 24">
              <a:extLst>
                <a:ext uri="{FF2B5EF4-FFF2-40B4-BE49-F238E27FC236}">
                  <a16:creationId xmlns:a16="http://schemas.microsoft.com/office/drawing/2014/main" id="{EF19FA4E-C9FC-4528-B981-A674B7B49B53}"/>
                </a:ext>
              </a:extLst>
            </p:cNvPr>
            <p:cNvSpPr>
              <a:spLocks noEditPoints="1"/>
            </p:cNvSpPr>
            <p:nvPr/>
          </p:nvSpPr>
          <p:spPr bwMode="auto">
            <a:xfrm>
              <a:off x="4864252" y="5497816"/>
              <a:ext cx="509068" cy="536962"/>
            </a:xfrm>
            <a:custGeom>
              <a:avLst/>
              <a:gdLst>
                <a:gd name="T0" fmla="*/ 22 w 62"/>
                <a:gd name="T1" fmla="*/ 32 h 65"/>
                <a:gd name="T2" fmla="*/ 22 w 62"/>
                <a:gd name="T3" fmla="*/ 52 h 65"/>
                <a:gd name="T4" fmla="*/ 26 w 62"/>
                <a:gd name="T5" fmla="*/ 43 h 65"/>
                <a:gd name="T6" fmla="*/ 47 w 62"/>
                <a:gd name="T7" fmla="*/ 7 h 65"/>
                <a:gd name="T8" fmla="*/ 47 w 62"/>
                <a:gd name="T9" fmla="*/ 19 h 65"/>
                <a:gd name="T10" fmla="*/ 40 w 62"/>
                <a:gd name="T11" fmla="*/ 37 h 65"/>
                <a:gd name="T12" fmla="*/ 36 w 62"/>
                <a:gd name="T13" fmla="*/ 27 h 65"/>
                <a:gd name="T14" fmla="*/ 32 w 62"/>
                <a:gd name="T15" fmla="*/ 26 h 65"/>
                <a:gd name="T16" fmla="*/ 24 w 62"/>
                <a:gd name="T17" fmla="*/ 22 h 65"/>
                <a:gd name="T18" fmla="*/ 18 w 62"/>
                <a:gd name="T19" fmla="*/ 21 h 65"/>
                <a:gd name="T20" fmla="*/ 11 w 62"/>
                <a:gd name="T21" fmla="*/ 28 h 65"/>
                <a:gd name="T22" fmla="*/ 6 w 62"/>
                <a:gd name="T23" fmla="*/ 28 h 65"/>
                <a:gd name="T24" fmla="*/ 3 w 62"/>
                <a:gd name="T25" fmla="*/ 38 h 65"/>
                <a:gd name="T26" fmla="*/ 0 w 62"/>
                <a:gd name="T27" fmla="*/ 43 h 65"/>
                <a:gd name="T28" fmla="*/ 3 w 62"/>
                <a:gd name="T29" fmla="*/ 47 h 65"/>
                <a:gd name="T30" fmla="*/ 6 w 62"/>
                <a:gd name="T31" fmla="*/ 58 h 65"/>
                <a:gd name="T32" fmla="*/ 11 w 62"/>
                <a:gd name="T33" fmla="*/ 58 h 65"/>
                <a:gd name="T34" fmla="*/ 18 w 62"/>
                <a:gd name="T35" fmla="*/ 65 h 65"/>
                <a:gd name="T36" fmla="*/ 24 w 62"/>
                <a:gd name="T37" fmla="*/ 64 h 65"/>
                <a:gd name="T38" fmla="*/ 32 w 62"/>
                <a:gd name="T39" fmla="*/ 60 h 65"/>
                <a:gd name="T40" fmla="*/ 36 w 62"/>
                <a:gd name="T41" fmla="*/ 59 h 65"/>
                <a:gd name="T42" fmla="*/ 40 w 62"/>
                <a:gd name="T43" fmla="*/ 49 h 65"/>
                <a:gd name="T44" fmla="*/ 44 w 62"/>
                <a:gd name="T45" fmla="*/ 46 h 65"/>
                <a:gd name="T46" fmla="*/ 38 w 62"/>
                <a:gd name="T47" fmla="*/ 53 h 65"/>
                <a:gd name="T48" fmla="*/ 22 w 62"/>
                <a:gd name="T49" fmla="*/ 58 h 65"/>
                <a:gd name="T50" fmla="*/ 6 w 62"/>
                <a:gd name="T51" fmla="*/ 53 h 65"/>
                <a:gd name="T52" fmla="*/ 7 w 62"/>
                <a:gd name="T53" fmla="*/ 38 h 65"/>
                <a:gd name="T54" fmla="*/ 18 w 62"/>
                <a:gd name="T55" fmla="*/ 24 h 65"/>
                <a:gd name="T56" fmla="*/ 36 w 62"/>
                <a:gd name="T57" fmla="*/ 30 h 65"/>
                <a:gd name="T58" fmla="*/ 41 w 62"/>
                <a:gd name="T59" fmla="*/ 44 h 65"/>
                <a:gd name="T60" fmla="*/ 59 w 62"/>
                <a:gd name="T61" fmla="*/ 11 h 65"/>
                <a:gd name="T62" fmla="*/ 60 w 62"/>
                <a:gd name="T63" fmla="*/ 7 h 65"/>
                <a:gd name="T64" fmla="*/ 54 w 62"/>
                <a:gd name="T65" fmla="*/ 4 h 65"/>
                <a:gd name="T66" fmla="*/ 49 w 62"/>
                <a:gd name="T67" fmla="*/ 0 h 65"/>
                <a:gd name="T68" fmla="*/ 46 w 62"/>
                <a:gd name="T69" fmla="*/ 0 h 65"/>
                <a:gd name="T70" fmla="*/ 40 w 62"/>
                <a:gd name="T71" fmla="*/ 4 h 65"/>
                <a:gd name="T72" fmla="*/ 38 w 62"/>
                <a:gd name="T73" fmla="*/ 4 h 65"/>
                <a:gd name="T74" fmla="*/ 35 w 62"/>
                <a:gd name="T75" fmla="*/ 11 h 65"/>
                <a:gd name="T76" fmla="*/ 33 w 62"/>
                <a:gd name="T77" fmla="*/ 14 h 65"/>
                <a:gd name="T78" fmla="*/ 35 w 62"/>
                <a:gd name="T79" fmla="*/ 18 h 65"/>
                <a:gd name="T80" fmla="*/ 37 w 62"/>
                <a:gd name="T81" fmla="*/ 24 h 65"/>
                <a:gd name="T82" fmla="*/ 40 w 62"/>
                <a:gd name="T83" fmla="*/ 25 h 65"/>
                <a:gd name="T84" fmla="*/ 46 w 62"/>
                <a:gd name="T85" fmla="*/ 28 h 65"/>
                <a:gd name="T86" fmla="*/ 49 w 62"/>
                <a:gd name="T87" fmla="*/ 29 h 65"/>
                <a:gd name="T88" fmla="*/ 54 w 62"/>
                <a:gd name="T89" fmla="*/ 24 h 65"/>
                <a:gd name="T90" fmla="*/ 57 w 62"/>
                <a:gd name="T91" fmla="*/ 24 h 65"/>
                <a:gd name="T92" fmla="*/ 59 w 62"/>
                <a:gd name="T93" fmla="*/ 18 h 65"/>
                <a:gd name="T94" fmla="*/ 61 w 62"/>
                <a:gd name="T95" fmla="*/ 12 h 65"/>
                <a:gd name="T96" fmla="*/ 52 w 62"/>
                <a:gd name="T97" fmla="*/ 22 h 65"/>
                <a:gd name="T98" fmla="*/ 43 w 62"/>
                <a:gd name="T99" fmla="*/ 25 h 65"/>
                <a:gd name="T100" fmla="*/ 36 w 62"/>
                <a:gd name="T101" fmla="*/ 15 h 65"/>
                <a:gd name="T102" fmla="*/ 38 w 62"/>
                <a:gd name="T103" fmla="*/ 7 h 65"/>
                <a:gd name="T104" fmla="*/ 50 w 62"/>
                <a:gd name="T105" fmla="*/ 3 h 65"/>
                <a:gd name="T106" fmla="*/ 56 w 62"/>
                <a:gd name="T107" fmla="*/ 11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2" h="65">
                  <a:moveTo>
                    <a:pt x="22" y="32"/>
                  </a:moveTo>
                  <a:cubicBezTo>
                    <a:pt x="15" y="32"/>
                    <a:pt x="11" y="37"/>
                    <a:pt x="11" y="43"/>
                  </a:cubicBezTo>
                  <a:cubicBezTo>
                    <a:pt x="11" y="49"/>
                    <a:pt x="15" y="54"/>
                    <a:pt x="22" y="54"/>
                  </a:cubicBezTo>
                  <a:cubicBezTo>
                    <a:pt x="28" y="54"/>
                    <a:pt x="33" y="49"/>
                    <a:pt x="33" y="43"/>
                  </a:cubicBezTo>
                  <a:cubicBezTo>
                    <a:pt x="33" y="37"/>
                    <a:pt x="28" y="32"/>
                    <a:pt x="22" y="32"/>
                  </a:cubicBezTo>
                  <a:close/>
                  <a:moveTo>
                    <a:pt x="22" y="52"/>
                  </a:moveTo>
                  <a:cubicBezTo>
                    <a:pt x="17" y="52"/>
                    <a:pt x="13" y="48"/>
                    <a:pt x="13" y="43"/>
                  </a:cubicBezTo>
                  <a:cubicBezTo>
                    <a:pt x="13" y="38"/>
                    <a:pt x="17" y="34"/>
                    <a:pt x="22" y="34"/>
                  </a:cubicBezTo>
                  <a:cubicBezTo>
                    <a:pt x="27" y="34"/>
                    <a:pt x="31" y="38"/>
                    <a:pt x="31" y="43"/>
                  </a:cubicBezTo>
                  <a:cubicBezTo>
                    <a:pt x="31" y="48"/>
                    <a:pt x="27" y="52"/>
                    <a:pt x="22" y="52"/>
                  </a:cubicBezTo>
                  <a:close/>
                  <a:moveTo>
                    <a:pt x="26" y="43"/>
                  </a:moveTo>
                  <a:cubicBezTo>
                    <a:pt x="26" y="45"/>
                    <a:pt x="24" y="47"/>
                    <a:pt x="22" y="47"/>
                  </a:cubicBezTo>
                  <a:cubicBezTo>
                    <a:pt x="19" y="47"/>
                    <a:pt x="17" y="45"/>
                    <a:pt x="17" y="43"/>
                  </a:cubicBezTo>
                  <a:cubicBezTo>
                    <a:pt x="17" y="40"/>
                    <a:pt x="19" y="38"/>
                    <a:pt x="22" y="38"/>
                  </a:cubicBezTo>
                  <a:cubicBezTo>
                    <a:pt x="24" y="38"/>
                    <a:pt x="26" y="40"/>
                    <a:pt x="26" y="43"/>
                  </a:cubicBezTo>
                  <a:close/>
                  <a:moveTo>
                    <a:pt x="47" y="7"/>
                  </a:moveTo>
                  <a:cubicBezTo>
                    <a:pt x="43" y="7"/>
                    <a:pt x="40" y="10"/>
                    <a:pt x="40" y="14"/>
                  </a:cubicBezTo>
                  <a:cubicBezTo>
                    <a:pt x="40" y="18"/>
                    <a:pt x="43" y="21"/>
                    <a:pt x="47" y="21"/>
                  </a:cubicBezTo>
                  <a:cubicBezTo>
                    <a:pt x="51" y="21"/>
                    <a:pt x="54" y="18"/>
                    <a:pt x="54" y="14"/>
                  </a:cubicBezTo>
                  <a:cubicBezTo>
                    <a:pt x="54" y="10"/>
                    <a:pt x="51" y="7"/>
                    <a:pt x="47" y="7"/>
                  </a:cubicBezTo>
                  <a:close/>
                  <a:moveTo>
                    <a:pt x="47" y="19"/>
                  </a:moveTo>
                  <a:cubicBezTo>
                    <a:pt x="44" y="19"/>
                    <a:pt x="42" y="17"/>
                    <a:pt x="42" y="14"/>
                  </a:cubicBezTo>
                  <a:cubicBezTo>
                    <a:pt x="42" y="12"/>
                    <a:pt x="44" y="9"/>
                    <a:pt x="47" y="9"/>
                  </a:cubicBezTo>
                  <a:cubicBezTo>
                    <a:pt x="49" y="9"/>
                    <a:pt x="52" y="12"/>
                    <a:pt x="52" y="14"/>
                  </a:cubicBezTo>
                  <a:cubicBezTo>
                    <a:pt x="52" y="17"/>
                    <a:pt x="49" y="19"/>
                    <a:pt x="47" y="19"/>
                  </a:cubicBezTo>
                  <a:close/>
                  <a:moveTo>
                    <a:pt x="43" y="39"/>
                  </a:moveTo>
                  <a:cubicBezTo>
                    <a:pt x="43" y="38"/>
                    <a:pt x="42" y="38"/>
                    <a:pt x="42" y="38"/>
                  </a:cubicBezTo>
                  <a:cubicBezTo>
                    <a:pt x="42" y="38"/>
                    <a:pt x="42" y="38"/>
                    <a:pt x="41" y="38"/>
                  </a:cubicBezTo>
                  <a:cubicBezTo>
                    <a:pt x="41" y="38"/>
                    <a:pt x="41" y="38"/>
                    <a:pt x="41" y="38"/>
                  </a:cubicBezTo>
                  <a:cubicBezTo>
                    <a:pt x="40" y="38"/>
                    <a:pt x="40" y="38"/>
                    <a:pt x="40" y="37"/>
                  </a:cubicBezTo>
                  <a:cubicBezTo>
                    <a:pt x="39" y="36"/>
                    <a:pt x="40" y="36"/>
                    <a:pt x="40" y="35"/>
                  </a:cubicBezTo>
                  <a:cubicBezTo>
                    <a:pt x="41" y="35"/>
                    <a:pt x="41" y="35"/>
                    <a:pt x="42" y="34"/>
                  </a:cubicBezTo>
                  <a:cubicBezTo>
                    <a:pt x="42" y="33"/>
                    <a:pt x="42" y="33"/>
                    <a:pt x="41" y="32"/>
                  </a:cubicBezTo>
                  <a:cubicBezTo>
                    <a:pt x="40" y="31"/>
                    <a:pt x="39" y="29"/>
                    <a:pt x="38" y="28"/>
                  </a:cubicBezTo>
                  <a:cubicBezTo>
                    <a:pt x="38" y="27"/>
                    <a:pt x="37" y="27"/>
                    <a:pt x="36" y="27"/>
                  </a:cubicBezTo>
                  <a:cubicBezTo>
                    <a:pt x="36" y="27"/>
                    <a:pt x="36" y="27"/>
                    <a:pt x="36" y="27"/>
                  </a:cubicBezTo>
                  <a:cubicBezTo>
                    <a:pt x="36" y="27"/>
                    <a:pt x="35" y="27"/>
                    <a:pt x="35" y="28"/>
                  </a:cubicBezTo>
                  <a:cubicBezTo>
                    <a:pt x="35" y="28"/>
                    <a:pt x="34" y="28"/>
                    <a:pt x="34" y="28"/>
                  </a:cubicBezTo>
                  <a:cubicBezTo>
                    <a:pt x="33" y="28"/>
                    <a:pt x="33" y="28"/>
                    <a:pt x="33" y="28"/>
                  </a:cubicBezTo>
                  <a:cubicBezTo>
                    <a:pt x="32" y="27"/>
                    <a:pt x="32" y="27"/>
                    <a:pt x="32" y="26"/>
                  </a:cubicBezTo>
                  <a:cubicBezTo>
                    <a:pt x="33" y="25"/>
                    <a:pt x="33" y="25"/>
                    <a:pt x="33" y="24"/>
                  </a:cubicBezTo>
                  <a:cubicBezTo>
                    <a:pt x="32" y="24"/>
                    <a:pt x="32" y="23"/>
                    <a:pt x="32" y="23"/>
                  </a:cubicBezTo>
                  <a:cubicBezTo>
                    <a:pt x="30" y="22"/>
                    <a:pt x="28" y="22"/>
                    <a:pt x="26" y="21"/>
                  </a:cubicBezTo>
                  <a:cubicBezTo>
                    <a:pt x="26" y="21"/>
                    <a:pt x="26" y="21"/>
                    <a:pt x="26" y="21"/>
                  </a:cubicBezTo>
                  <a:cubicBezTo>
                    <a:pt x="25" y="21"/>
                    <a:pt x="25" y="21"/>
                    <a:pt x="24" y="22"/>
                  </a:cubicBezTo>
                  <a:cubicBezTo>
                    <a:pt x="24" y="22"/>
                    <a:pt x="24" y="22"/>
                    <a:pt x="24" y="23"/>
                  </a:cubicBezTo>
                  <a:cubicBezTo>
                    <a:pt x="24" y="24"/>
                    <a:pt x="23" y="24"/>
                    <a:pt x="22" y="24"/>
                  </a:cubicBezTo>
                  <a:cubicBezTo>
                    <a:pt x="21" y="24"/>
                    <a:pt x="20" y="24"/>
                    <a:pt x="20" y="23"/>
                  </a:cubicBezTo>
                  <a:cubicBezTo>
                    <a:pt x="20" y="22"/>
                    <a:pt x="20" y="22"/>
                    <a:pt x="20" y="22"/>
                  </a:cubicBezTo>
                  <a:cubicBezTo>
                    <a:pt x="19" y="21"/>
                    <a:pt x="19" y="21"/>
                    <a:pt x="18" y="21"/>
                  </a:cubicBezTo>
                  <a:cubicBezTo>
                    <a:pt x="18" y="21"/>
                    <a:pt x="18" y="21"/>
                    <a:pt x="18" y="21"/>
                  </a:cubicBezTo>
                  <a:cubicBezTo>
                    <a:pt x="16" y="22"/>
                    <a:pt x="14" y="22"/>
                    <a:pt x="12" y="23"/>
                  </a:cubicBezTo>
                  <a:cubicBezTo>
                    <a:pt x="12" y="23"/>
                    <a:pt x="12" y="24"/>
                    <a:pt x="11" y="24"/>
                  </a:cubicBezTo>
                  <a:cubicBezTo>
                    <a:pt x="11" y="25"/>
                    <a:pt x="11" y="25"/>
                    <a:pt x="12" y="26"/>
                  </a:cubicBezTo>
                  <a:cubicBezTo>
                    <a:pt x="12" y="27"/>
                    <a:pt x="12" y="27"/>
                    <a:pt x="11" y="28"/>
                  </a:cubicBezTo>
                  <a:cubicBezTo>
                    <a:pt x="11" y="28"/>
                    <a:pt x="11" y="28"/>
                    <a:pt x="10" y="28"/>
                  </a:cubicBezTo>
                  <a:cubicBezTo>
                    <a:pt x="10" y="28"/>
                    <a:pt x="9" y="28"/>
                    <a:pt x="9" y="28"/>
                  </a:cubicBezTo>
                  <a:cubicBezTo>
                    <a:pt x="9" y="27"/>
                    <a:pt x="8" y="27"/>
                    <a:pt x="8" y="27"/>
                  </a:cubicBezTo>
                  <a:cubicBezTo>
                    <a:pt x="8" y="27"/>
                    <a:pt x="8" y="27"/>
                    <a:pt x="8" y="27"/>
                  </a:cubicBezTo>
                  <a:cubicBezTo>
                    <a:pt x="7" y="27"/>
                    <a:pt x="6" y="27"/>
                    <a:pt x="6" y="28"/>
                  </a:cubicBezTo>
                  <a:cubicBezTo>
                    <a:pt x="5" y="29"/>
                    <a:pt x="4" y="31"/>
                    <a:pt x="3" y="32"/>
                  </a:cubicBezTo>
                  <a:cubicBezTo>
                    <a:pt x="2" y="33"/>
                    <a:pt x="2" y="33"/>
                    <a:pt x="2" y="34"/>
                  </a:cubicBezTo>
                  <a:cubicBezTo>
                    <a:pt x="3" y="35"/>
                    <a:pt x="3" y="35"/>
                    <a:pt x="4" y="35"/>
                  </a:cubicBezTo>
                  <a:cubicBezTo>
                    <a:pt x="4" y="36"/>
                    <a:pt x="5" y="36"/>
                    <a:pt x="4" y="37"/>
                  </a:cubicBezTo>
                  <a:cubicBezTo>
                    <a:pt x="4" y="38"/>
                    <a:pt x="4" y="38"/>
                    <a:pt x="3" y="38"/>
                  </a:cubicBezTo>
                  <a:cubicBezTo>
                    <a:pt x="3" y="38"/>
                    <a:pt x="3" y="38"/>
                    <a:pt x="3" y="38"/>
                  </a:cubicBezTo>
                  <a:cubicBezTo>
                    <a:pt x="2" y="38"/>
                    <a:pt x="2" y="38"/>
                    <a:pt x="2" y="38"/>
                  </a:cubicBezTo>
                  <a:cubicBezTo>
                    <a:pt x="2" y="38"/>
                    <a:pt x="1" y="38"/>
                    <a:pt x="1" y="39"/>
                  </a:cubicBezTo>
                  <a:cubicBezTo>
                    <a:pt x="1" y="39"/>
                    <a:pt x="0" y="39"/>
                    <a:pt x="0" y="40"/>
                  </a:cubicBezTo>
                  <a:cubicBezTo>
                    <a:pt x="0" y="41"/>
                    <a:pt x="0" y="42"/>
                    <a:pt x="0" y="43"/>
                  </a:cubicBezTo>
                  <a:cubicBezTo>
                    <a:pt x="0" y="44"/>
                    <a:pt x="0" y="45"/>
                    <a:pt x="0" y="46"/>
                  </a:cubicBezTo>
                  <a:cubicBezTo>
                    <a:pt x="0" y="46"/>
                    <a:pt x="1" y="47"/>
                    <a:pt x="1" y="47"/>
                  </a:cubicBezTo>
                  <a:cubicBezTo>
                    <a:pt x="1" y="47"/>
                    <a:pt x="2" y="48"/>
                    <a:pt x="2" y="48"/>
                  </a:cubicBezTo>
                  <a:cubicBezTo>
                    <a:pt x="2" y="48"/>
                    <a:pt x="2" y="48"/>
                    <a:pt x="3" y="47"/>
                  </a:cubicBezTo>
                  <a:cubicBezTo>
                    <a:pt x="3" y="47"/>
                    <a:pt x="3" y="47"/>
                    <a:pt x="3" y="47"/>
                  </a:cubicBezTo>
                  <a:cubicBezTo>
                    <a:pt x="4" y="47"/>
                    <a:pt x="4" y="48"/>
                    <a:pt x="4" y="49"/>
                  </a:cubicBezTo>
                  <a:cubicBezTo>
                    <a:pt x="5" y="49"/>
                    <a:pt x="4" y="50"/>
                    <a:pt x="4" y="51"/>
                  </a:cubicBezTo>
                  <a:cubicBezTo>
                    <a:pt x="3" y="51"/>
                    <a:pt x="3" y="51"/>
                    <a:pt x="2" y="52"/>
                  </a:cubicBezTo>
                  <a:cubicBezTo>
                    <a:pt x="2" y="52"/>
                    <a:pt x="2" y="53"/>
                    <a:pt x="3" y="53"/>
                  </a:cubicBezTo>
                  <a:cubicBezTo>
                    <a:pt x="4" y="55"/>
                    <a:pt x="5" y="57"/>
                    <a:pt x="6" y="58"/>
                  </a:cubicBezTo>
                  <a:cubicBezTo>
                    <a:pt x="6" y="58"/>
                    <a:pt x="7" y="59"/>
                    <a:pt x="8" y="59"/>
                  </a:cubicBezTo>
                  <a:cubicBezTo>
                    <a:pt x="8" y="59"/>
                    <a:pt x="8" y="59"/>
                    <a:pt x="8" y="59"/>
                  </a:cubicBezTo>
                  <a:cubicBezTo>
                    <a:pt x="8" y="59"/>
                    <a:pt x="9" y="58"/>
                    <a:pt x="9" y="58"/>
                  </a:cubicBezTo>
                  <a:cubicBezTo>
                    <a:pt x="9" y="58"/>
                    <a:pt x="10" y="57"/>
                    <a:pt x="10" y="57"/>
                  </a:cubicBezTo>
                  <a:cubicBezTo>
                    <a:pt x="11" y="57"/>
                    <a:pt x="11" y="58"/>
                    <a:pt x="11" y="58"/>
                  </a:cubicBezTo>
                  <a:cubicBezTo>
                    <a:pt x="12" y="58"/>
                    <a:pt x="12" y="59"/>
                    <a:pt x="12" y="60"/>
                  </a:cubicBezTo>
                  <a:cubicBezTo>
                    <a:pt x="11" y="60"/>
                    <a:pt x="11" y="61"/>
                    <a:pt x="11" y="61"/>
                  </a:cubicBezTo>
                  <a:cubicBezTo>
                    <a:pt x="12" y="62"/>
                    <a:pt x="12" y="62"/>
                    <a:pt x="12" y="63"/>
                  </a:cubicBezTo>
                  <a:cubicBezTo>
                    <a:pt x="14" y="64"/>
                    <a:pt x="16" y="64"/>
                    <a:pt x="18" y="65"/>
                  </a:cubicBezTo>
                  <a:cubicBezTo>
                    <a:pt x="18" y="65"/>
                    <a:pt x="18" y="65"/>
                    <a:pt x="18" y="65"/>
                  </a:cubicBezTo>
                  <a:cubicBezTo>
                    <a:pt x="19" y="65"/>
                    <a:pt x="19" y="64"/>
                    <a:pt x="20" y="64"/>
                  </a:cubicBezTo>
                  <a:cubicBezTo>
                    <a:pt x="20" y="64"/>
                    <a:pt x="20" y="63"/>
                    <a:pt x="20" y="63"/>
                  </a:cubicBezTo>
                  <a:cubicBezTo>
                    <a:pt x="20" y="62"/>
                    <a:pt x="21" y="61"/>
                    <a:pt x="22" y="61"/>
                  </a:cubicBezTo>
                  <a:cubicBezTo>
                    <a:pt x="23" y="61"/>
                    <a:pt x="24" y="62"/>
                    <a:pt x="24" y="63"/>
                  </a:cubicBezTo>
                  <a:cubicBezTo>
                    <a:pt x="24" y="63"/>
                    <a:pt x="24" y="64"/>
                    <a:pt x="24" y="64"/>
                  </a:cubicBezTo>
                  <a:cubicBezTo>
                    <a:pt x="25" y="64"/>
                    <a:pt x="25" y="65"/>
                    <a:pt x="26" y="65"/>
                  </a:cubicBezTo>
                  <a:cubicBezTo>
                    <a:pt x="26" y="65"/>
                    <a:pt x="26" y="65"/>
                    <a:pt x="26" y="65"/>
                  </a:cubicBezTo>
                  <a:cubicBezTo>
                    <a:pt x="28" y="64"/>
                    <a:pt x="30" y="64"/>
                    <a:pt x="32" y="63"/>
                  </a:cubicBezTo>
                  <a:cubicBezTo>
                    <a:pt x="32" y="62"/>
                    <a:pt x="32" y="62"/>
                    <a:pt x="33" y="61"/>
                  </a:cubicBezTo>
                  <a:cubicBezTo>
                    <a:pt x="33" y="61"/>
                    <a:pt x="33" y="60"/>
                    <a:pt x="32" y="60"/>
                  </a:cubicBezTo>
                  <a:cubicBezTo>
                    <a:pt x="32" y="59"/>
                    <a:pt x="32" y="58"/>
                    <a:pt x="33" y="58"/>
                  </a:cubicBezTo>
                  <a:cubicBezTo>
                    <a:pt x="33" y="58"/>
                    <a:pt x="33" y="57"/>
                    <a:pt x="34" y="57"/>
                  </a:cubicBezTo>
                  <a:cubicBezTo>
                    <a:pt x="34" y="57"/>
                    <a:pt x="35" y="58"/>
                    <a:pt x="35" y="58"/>
                  </a:cubicBezTo>
                  <a:cubicBezTo>
                    <a:pt x="35" y="58"/>
                    <a:pt x="36" y="59"/>
                    <a:pt x="36" y="59"/>
                  </a:cubicBezTo>
                  <a:cubicBezTo>
                    <a:pt x="36" y="59"/>
                    <a:pt x="36" y="59"/>
                    <a:pt x="36" y="59"/>
                  </a:cubicBezTo>
                  <a:cubicBezTo>
                    <a:pt x="37" y="59"/>
                    <a:pt x="38" y="58"/>
                    <a:pt x="38" y="58"/>
                  </a:cubicBezTo>
                  <a:cubicBezTo>
                    <a:pt x="39" y="57"/>
                    <a:pt x="40" y="55"/>
                    <a:pt x="41" y="53"/>
                  </a:cubicBezTo>
                  <a:cubicBezTo>
                    <a:pt x="42" y="53"/>
                    <a:pt x="42" y="52"/>
                    <a:pt x="42" y="52"/>
                  </a:cubicBezTo>
                  <a:cubicBezTo>
                    <a:pt x="41" y="51"/>
                    <a:pt x="41" y="51"/>
                    <a:pt x="40" y="51"/>
                  </a:cubicBezTo>
                  <a:cubicBezTo>
                    <a:pt x="40" y="50"/>
                    <a:pt x="39" y="49"/>
                    <a:pt x="40" y="49"/>
                  </a:cubicBezTo>
                  <a:cubicBezTo>
                    <a:pt x="40" y="48"/>
                    <a:pt x="40" y="47"/>
                    <a:pt x="41" y="47"/>
                  </a:cubicBezTo>
                  <a:cubicBezTo>
                    <a:pt x="41" y="47"/>
                    <a:pt x="41" y="47"/>
                    <a:pt x="41" y="47"/>
                  </a:cubicBezTo>
                  <a:cubicBezTo>
                    <a:pt x="42" y="48"/>
                    <a:pt x="42" y="48"/>
                    <a:pt x="42" y="48"/>
                  </a:cubicBezTo>
                  <a:cubicBezTo>
                    <a:pt x="42" y="48"/>
                    <a:pt x="43" y="47"/>
                    <a:pt x="43" y="47"/>
                  </a:cubicBezTo>
                  <a:cubicBezTo>
                    <a:pt x="43" y="47"/>
                    <a:pt x="44" y="46"/>
                    <a:pt x="44" y="46"/>
                  </a:cubicBezTo>
                  <a:cubicBezTo>
                    <a:pt x="44" y="45"/>
                    <a:pt x="44" y="44"/>
                    <a:pt x="44" y="43"/>
                  </a:cubicBezTo>
                  <a:cubicBezTo>
                    <a:pt x="44" y="42"/>
                    <a:pt x="44" y="41"/>
                    <a:pt x="44" y="40"/>
                  </a:cubicBezTo>
                  <a:cubicBezTo>
                    <a:pt x="44" y="39"/>
                    <a:pt x="43" y="39"/>
                    <a:pt x="43" y="39"/>
                  </a:cubicBezTo>
                  <a:close/>
                  <a:moveTo>
                    <a:pt x="37" y="48"/>
                  </a:moveTo>
                  <a:cubicBezTo>
                    <a:pt x="36" y="50"/>
                    <a:pt x="37" y="52"/>
                    <a:pt x="38" y="53"/>
                  </a:cubicBezTo>
                  <a:cubicBezTo>
                    <a:pt x="38" y="54"/>
                    <a:pt x="37" y="54"/>
                    <a:pt x="36" y="55"/>
                  </a:cubicBezTo>
                  <a:cubicBezTo>
                    <a:pt x="35" y="54"/>
                    <a:pt x="33" y="54"/>
                    <a:pt x="31" y="55"/>
                  </a:cubicBezTo>
                  <a:cubicBezTo>
                    <a:pt x="29" y="57"/>
                    <a:pt x="29" y="59"/>
                    <a:pt x="29" y="60"/>
                  </a:cubicBezTo>
                  <a:cubicBezTo>
                    <a:pt x="28" y="61"/>
                    <a:pt x="27" y="61"/>
                    <a:pt x="26" y="61"/>
                  </a:cubicBezTo>
                  <a:cubicBezTo>
                    <a:pt x="26" y="60"/>
                    <a:pt x="24" y="58"/>
                    <a:pt x="22" y="58"/>
                  </a:cubicBezTo>
                  <a:cubicBezTo>
                    <a:pt x="20" y="58"/>
                    <a:pt x="18" y="60"/>
                    <a:pt x="18" y="61"/>
                  </a:cubicBezTo>
                  <a:cubicBezTo>
                    <a:pt x="17" y="61"/>
                    <a:pt x="16" y="61"/>
                    <a:pt x="15" y="60"/>
                  </a:cubicBezTo>
                  <a:cubicBezTo>
                    <a:pt x="15" y="59"/>
                    <a:pt x="15" y="57"/>
                    <a:pt x="13" y="55"/>
                  </a:cubicBezTo>
                  <a:cubicBezTo>
                    <a:pt x="11" y="54"/>
                    <a:pt x="9" y="54"/>
                    <a:pt x="8" y="55"/>
                  </a:cubicBezTo>
                  <a:cubicBezTo>
                    <a:pt x="7" y="54"/>
                    <a:pt x="6" y="54"/>
                    <a:pt x="6" y="53"/>
                  </a:cubicBezTo>
                  <a:cubicBezTo>
                    <a:pt x="7" y="52"/>
                    <a:pt x="8" y="50"/>
                    <a:pt x="7" y="48"/>
                  </a:cubicBezTo>
                  <a:cubicBezTo>
                    <a:pt x="7" y="46"/>
                    <a:pt x="5" y="44"/>
                    <a:pt x="3" y="44"/>
                  </a:cubicBezTo>
                  <a:cubicBezTo>
                    <a:pt x="3" y="44"/>
                    <a:pt x="3" y="43"/>
                    <a:pt x="3" y="43"/>
                  </a:cubicBezTo>
                  <a:cubicBezTo>
                    <a:pt x="3" y="42"/>
                    <a:pt x="3" y="42"/>
                    <a:pt x="3" y="41"/>
                  </a:cubicBezTo>
                  <a:cubicBezTo>
                    <a:pt x="5" y="41"/>
                    <a:pt x="7" y="40"/>
                    <a:pt x="7" y="38"/>
                  </a:cubicBezTo>
                  <a:cubicBezTo>
                    <a:pt x="8" y="36"/>
                    <a:pt x="7" y="34"/>
                    <a:pt x="6" y="33"/>
                  </a:cubicBezTo>
                  <a:cubicBezTo>
                    <a:pt x="6" y="32"/>
                    <a:pt x="7" y="31"/>
                    <a:pt x="8" y="30"/>
                  </a:cubicBezTo>
                  <a:cubicBezTo>
                    <a:pt x="9" y="32"/>
                    <a:pt x="11" y="32"/>
                    <a:pt x="13" y="30"/>
                  </a:cubicBezTo>
                  <a:cubicBezTo>
                    <a:pt x="15" y="29"/>
                    <a:pt x="15" y="27"/>
                    <a:pt x="15" y="25"/>
                  </a:cubicBezTo>
                  <a:cubicBezTo>
                    <a:pt x="16" y="25"/>
                    <a:pt x="17" y="25"/>
                    <a:pt x="18" y="24"/>
                  </a:cubicBezTo>
                  <a:cubicBezTo>
                    <a:pt x="18" y="26"/>
                    <a:pt x="20" y="27"/>
                    <a:pt x="22" y="27"/>
                  </a:cubicBezTo>
                  <a:cubicBezTo>
                    <a:pt x="24" y="27"/>
                    <a:pt x="26" y="26"/>
                    <a:pt x="26" y="24"/>
                  </a:cubicBezTo>
                  <a:cubicBezTo>
                    <a:pt x="27" y="25"/>
                    <a:pt x="28" y="25"/>
                    <a:pt x="29" y="25"/>
                  </a:cubicBezTo>
                  <a:cubicBezTo>
                    <a:pt x="29" y="27"/>
                    <a:pt x="29" y="29"/>
                    <a:pt x="31" y="30"/>
                  </a:cubicBezTo>
                  <a:cubicBezTo>
                    <a:pt x="33" y="32"/>
                    <a:pt x="35" y="32"/>
                    <a:pt x="36" y="30"/>
                  </a:cubicBezTo>
                  <a:cubicBezTo>
                    <a:pt x="37" y="31"/>
                    <a:pt x="38" y="32"/>
                    <a:pt x="38" y="33"/>
                  </a:cubicBezTo>
                  <a:cubicBezTo>
                    <a:pt x="37" y="34"/>
                    <a:pt x="36" y="36"/>
                    <a:pt x="37" y="38"/>
                  </a:cubicBezTo>
                  <a:cubicBezTo>
                    <a:pt x="37" y="40"/>
                    <a:pt x="39" y="41"/>
                    <a:pt x="41" y="41"/>
                  </a:cubicBezTo>
                  <a:cubicBezTo>
                    <a:pt x="41" y="42"/>
                    <a:pt x="41" y="42"/>
                    <a:pt x="41" y="43"/>
                  </a:cubicBezTo>
                  <a:cubicBezTo>
                    <a:pt x="41" y="43"/>
                    <a:pt x="41" y="44"/>
                    <a:pt x="41" y="44"/>
                  </a:cubicBezTo>
                  <a:cubicBezTo>
                    <a:pt x="39" y="44"/>
                    <a:pt x="37" y="46"/>
                    <a:pt x="37" y="48"/>
                  </a:cubicBezTo>
                  <a:close/>
                  <a:moveTo>
                    <a:pt x="61" y="12"/>
                  </a:moveTo>
                  <a:cubicBezTo>
                    <a:pt x="61" y="12"/>
                    <a:pt x="61" y="11"/>
                    <a:pt x="61" y="11"/>
                  </a:cubicBezTo>
                  <a:cubicBezTo>
                    <a:pt x="60" y="11"/>
                    <a:pt x="60" y="11"/>
                    <a:pt x="59" y="11"/>
                  </a:cubicBezTo>
                  <a:cubicBezTo>
                    <a:pt x="59" y="11"/>
                    <a:pt x="59" y="11"/>
                    <a:pt x="59" y="11"/>
                  </a:cubicBezTo>
                  <a:cubicBezTo>
                    <a:pt x="59" y="11"/>
                    <a:pt x="59" y="11"/>
                    <a:pt x="59" y="11"/>
                  </a:cubicBezTo>
                  <a:cubicBezTo>
                    <a:pt x="59" y="11"/>
                    <a:pt x="59" y="11"/>
                    <a:pt x="59" y="11"/>
                  </a:cubicBezTo>
                  <a:cubicBezTo>
                    <a:pt x="59" y="10"/>
                    <a:pt x="59" y="10"/>
                    <a:pt x="59" y="10"/>
                  </a:cubicBezTo>
                  <a:cubicBezTo>
                    <a:pt x="59" y="10"/>
                    <a:pt x="60" y="10"/>
                    <a:pt x="60" y="9"/>
                  </a:cubicBezTo>
                  <a:cubicBezTo>
                    <a:pt x="60" y="9"/>
                    <a:pt x="60" y="8"/>
                    <a:pt x="60" y="7"/>
                  </a:cubicBezTo>
                  <a:cubicBezTo>
                    <a:pt x="59" y="6"/>
                    <a:pt x="58" y="5"/>
                    <a:pt x="57" y="4"/>
                  </a:cubicBezTo>
                  <a:cubicBezTo>
                    <a:pt x="57" y="4"/>
                    <a:pt x="57" y="4"/>
                    <a:pt x="56" y="4"/>
                  </a:cubicBezTo>
                  <a:cubicBezTo>
                    <a:pt x="56" y="4"/>
                    <a:pt x="56" y="4"/>
                    <a:pt x="56" y="4"/>
                  </a:cubicBezTo>
                  <a:cubicBezTo>
                    <a:pt x="55" y="4"/>
                    <a:pt x="55" y="4"/>
                    <a:pt x="55" y="4"/>
                  </a:cubicBezTo>
                  <a:cubicBezTo>
                    <a:pt x="54" y="4"/>
                    <a:pt x="54" y="4"/>
                    <a:pt x="54" y="4"/>
                  </a:cubicBezTo>
                  <a:cubicBezTo>
                    <a:pt x="54" y="4"/>
                    <a:pt x="54" y="4"/>
                    <a:pt x="54" y="4"/>
                  </a:cubicBezTo>
                  <a:cubicBezTo>
                    <a:pt x="54" y="4"/>
                    <a:pt x="55" y="3"/>
                    <a:pt x="54" y="2"/>
                  </a:cubicBezTo>
                  <a:cubicBezTo>
                    <a:pt x="54" y="2"/>
                    <a:pt x="54" y="1"/>
                    <a:pt x="53" y="1"/>
                  </a:cubicBezTo>
                  <a:cubicBezTo>
                    <a:pt x="52" y="1"/>
                    <a:pt x="51" y="0"/>
                    <a:pt x="50" y="0"/>
                  </a:cubicBezTo>
                  <a:cubicBezTo>
                    <a:pt x="49" y="0"/>
                    <a:pt x="49" y="0"/>
                    <a:pt x="49" y="0"/>
                  </a:cubicBezTo>
                  <a:cubicBezTo>
                    <a:pt x="49" y="0"/>
                    <a:pt x="48" y="0"/>
                    <a:pt x="48" y="0"/>
                  </a:cubicBezTo>
                  <a:cubicBezTo>
                    <a:pt x="48" y="1"/>
                    <a:pt x="47" y="1"/>
                    <a:pt x="47" y="2"/>
                  </a:cubicBezTo>
                  <a:cubicBezTo>
                    <a:pt x="47" y="2"/>
                    <a:pt x="47" y="2"/>
                    <a:pt x="47" y="2"/>
                  </a:cubicBezTo>
                  <a:cubicBezTo>
                    <a:pt x="47" y="2"/>
                    <a:pt x="47" y="2"/>
                    <a:pt x="47" y="2"/>
                  </a:cubicBezTo>
                  <a:cubicBezTo>
                    <a:pt x="47" y="1"/>
                    <a:pt x="46" y="1"/>
                    <a:pt x="46" y="0"/>
                  </a:cubicBezTo>
                  <a:cubicBezTo>
                    <a:pt x="46" y="0"/>
                    <a:pt x="45" y="0"/>
                    <a:pt x="45" y="0"/>
                  </a:cubicBezTo>
                  <a:cubicBezTo>
                    <a:pt x="45" y="0"/>
                    <a:pt x="45" y="0"/>
                    <a:pt x="44" y="0"/>
                  </a:cubicBezTo>
                  <a:cubicBezTo>
                    <a:pt x="43" y="0"/>
                    <a:pt x="42" y="1"/>
                    <a:pt x="41" y="1"/>
                  </a:cubicBezTo>
                  <a:cubicBezTo>
                    <a:pt x="40" y="1"/>
                    <a:pt x="40" y="2"/>
                    <a:pt x="40" y="2"/>
                  </a:cubicBezTo>
                  <a:cubicBezTo>
                    <a:pt x="40" y="3"/>
                    <a:pt x="40" y="4"/>
                    <a:pt x="40" y="4"/>
                  </a:cubicBezTo>
                  <a:cubicBezTo>
                    <a:pt x="40" y="4"/>
                    <a:pt x="40" y="4"/>
                    <a:pt x="40" y="4"/>
                  </a:cubicBezTo>
                  <a:cubicBezTo>
                    <a:pt x="40" y="4"/>
                    <a:pt x="40" y="4"/>
                    <a:pt x="40" y="4"/>
                  </a:cubicBezTo>
                  <a:cubicBezTo>
                    <a:pt x="40" y="4"/>
                    <a:pt x="40" y="4"/>
                    <a:pt x="39" y="4"/>
                  </a:cubicBezTo>
                  <a:cubicBezTo>
                    <a:pt x="39" y="4"/>
                    <a:pt x="39" y="4"/>
                    <a:pt x="38" y="4"/>
                  </a:cubicBezTo>
                  <a:cubicBezTo>
                    <a:pt x="38" y="4"/>
                    <a:pt x="38" y="4"/>
                    <a:pt x="38" y="4"/>
                  </a:cubicBezTo>
                  <a:cubicBezTo>
                    <a:pt x="37" y="4"/>
                    <a:pt x="37" y="4"/>
                    <a:pt x="37" y="4"/>
                  </a:cubicBezTo>
                  <a:cubicBezTo>
                    <a:pt x="36" y="5"/>
                    <a:pt x="35" y="6"/>
                    <a:pt x="34" y="7"/>
                  </a:cubicBezTo>
                  <a:cubicBezTo>
                    <a:pt x="34" y="8"/>
                    <a:pt x="34" y="9"/>
                    <a:pt x="34" y="9"/>
                  </a:cubicBezTo>
                  <a:cubicBezTo>
                    <a:pt x="34" y="10"/>
                    <a:pt x="35" y="10"/>
                    <a:pt x="35" y="10"/>
                  </a:cubicBezTo>
                  <a:cubicBezTo>
                    <a:pt x="35" y="10"/>
                    <a:pt x="35" y="10"/>
                    <a:pt x="35" y="11"/>
                  </a:cubicBezTo>
                  <a:cubicBezTo>
                    <a:pt x="35" y="11"/>
                    <a:pt x="35" y="11"/>
                    <a:pt x="35" y="11"/>
                  </a:cubicBezTo>
                  <a:cubicBezTo>
                    <a:pt x="35" y="11"/>
                    <a:pt x="35" y="11"/>
                    <a:pt x="35" y="11"/>
                  </a:cubicBezTo>
                  <a:cubicBezTo>
                    <a:pt x="34" y="11"/>
                    <a:pt x="34" y="11"/>
                    <a:pt x="34" y="11"/>
                  </a:cubicBezTo>
                  <a:cubicBezTo>
                    <a:pt x="33" y="11"/>
                    <a:pt x="33" y="12"/>
                    <a:pt x="33" y="12"/>
                  </a:cubicBezTo>
                  <a:cubicBezTo>
                    <a:pt x="33" y="13"/>
                    <a:pt x="33" y="14"/>
                    <a:pt x="33" y="14"/>
                  </a:cubicBezTo>
                  <a:cubicBezTo>
                    <a:pt x="33" y="15"/>
                    <a:pt x="33" y="16"/>
                    <a:pt x="33" y="16"/>
                  </a:cubicBezTo>
                  <a:cubicBezTo>
                    <a:pt x="33" y="17"/>
                    <a:pt x="33" y="17"/>
                    <a:pt x="33" y="18"/>
                  </a:cubicBezTo>
                  <a:cubicBezTo>
                    <a:pt x="34" y="18"/>
                    <a:pt x="34" y="18"/>
                    <a:pt x="35" y="18"/>
                  </a:cubicBezTo>
                  <a:cubicBezTo>
                    <a:pt x="35" y="18"/>
                    <a:pt x="35" y="18"/>
                    <a:pt x="35" y="18"/>
                  </a:cubicBezTo>
                  <a:cubicBezTo>
                    <a:pt x="35" y="18"/>
                    <a:pt x="35" y="18"/>
                    <a:pt x="35" y="18"/>
                  </a:cubicBezTo>
                  <a:cubicBezTo>
                    <a:pt x="35" y="18"/>
                    <a:pt x="35" y="18"/>
                    <a:pt x="35" y="18"/>
                  </a:cubicBezTo>
                  <a:cubicBezTo>
                    <a:pt x="35" y="18"/>
                    <a:pt x="35" y="18"/>
                    <a:pt x="35" y="18"/>
                  </a:cubicBezTo>
                  <a:cubicBezTo>
                    <a:pt x="35" y="19"/>
                    <a:pt x="34" y="19"/>
                    <a:pt x="34" y="20"/>
                  </a:cubicBezTo>
                  <a:cubicBezTo>
                    <a:pt x="34" y="20"/>
                    <a:pt x="34" y="21"/>
                    <a:pt x="34" y="21"/>
                  </a:cubicBezTo>
                  <a:cubicBezTo>
                    <a:pt x="35" y="22"/>
                    <a:pt x="36" y="23"/>
                    <a:pt x="37" y="24"/>
                  </a:cubicBezTo>
                  <a:cubicBezTo>
                    <a:pt x="37" y="25"/>
                    <a:pt x="37" y="25"/>
                    <a:pt x="38" y="25"/>
                  </a:cubicBezTo>
                  <a:cubicBezTo>
                    <a:pt x="38" y="25"/>
                    <a:pt x="38" y="25"/>
                    <a:pt x="38" y="25"/>
                  </a:cubicBezTo>
                  <a:cubicBezTo>
                    <a:pt x="39" y="25"/>
                    <a:pt x="39" y="25"/>
                    <a:pt x="39" y="24"/>
                  </a:cubicBezTo>
                  <a:cubicBezTo>
                    <a:pt x="40" y="24"/>
                    <a:pt x="40" y="24"/>
                    <a:pt x="40" y="24"/>
                  </a:cubicBezTo>
                  <a:cubicBezTo>
                    <a:pt x="40" y="24"/>
                    <a:pt x="40" y="24"/>
                    <a:pt x="40" y="25"/>
                  </a:cubicBezTo>
                  <a:cubicBezTo>
                    <a:pt x="40" y="25"/>
                    <a:pt x="40" y="26"/>
                    <a:pt x="40" y="26"/>
                  </a:cubicBezTo>
                  <a:cubicBezTo>
                    <a:pt x="40" y="27"/>
                    <a:pt x="40" y="27"/>
                    <a:pt x="41" y="27"/>
                  </a:cubicBezTo>
                  <a:cubicBezTo>
                    <a:pt x="42" y="28"/>
                    <a:pt x="43" y="28"/>
                    <a:pt x="44" y="29"/>
                  </a:cubicBezTo>
                  <a:cubicBezTo>
                    <a:pt x="45" y="29"/>
                    <a:pt x="45" y="29"/>
                    <a:pt x="45" y="29"/>
                  </a:cubicBezTo>
                  <a:cubicBezTo>
                    <a:pt x="45" y="29"/>
                    <a:pt x="46" y="28"/>
                    <a:pt x="46" y="28"/>
                  </a:cubicBezTo>
                  <a:cubicBezTo>
                    <a:pt x="46" y="28"/>
                    <a:pt x="47" y="27"/>
                    <a:pt x="47" y="27"/>
                  </a:cubicBezTo>
                  <a:cubicBezTo>
                    <a:pt x="47" y="27"/>
                    <a:pt x="47" y="27"/>
                    <a:pt x="47" y="27"/>
                  </a:cubicBezTo>
                  <a:cubicBezTo>
                    <a:pt x="47" y="27"/>
                    <a:pt x="47" y="27"/>
                    <a:pt x="47" y="27"/>
                  </a:cubicBezTo>
                  <a:cubicBezTo>
                    <a:pt x="47" y="27"/>
                    <a:pt x="48" y="28"/>
                    <a:pt x="48" y="28"/>
                  </a:cubicBezTo>
                  <a:cubicBezTo>
                    <a:pt x="48" y="28"/>
                    <a:pt x="49" y="29"/>
                    <a:pt x="49" y="29"/>
                  </a:cubicBezTo>
                  <a:cubicBezTo>
                    <a:pt x="49" y="29"/>
                    <a:pt x="49" y="29"/>
                    <a:pt x="50" y="29"/>
                  </a:cubicBezTo>
                  <a:cubicBezTo>
                    <a:pt x="51" y="28"/>
                    <a:pt x="52" y="28"/>
                    <a:pt x="53" y="27"/>
                  </a:cubicBezTo>
                  <a:cubicBezTo>
                    <a:pt x="54" y="27"/>
                    <a:pt x="54" y="27"/>
                    <a:pt x="54" y="26"/>
                  </a:cubicBezTo>
                  <a:cubicBezTo>
                    <a:pt x="55" y="26"/>
                    <a:pt x="54" y="25"/>
                    <a:pt x="54" y="25"/>
                  </a:cubicBezTo>
                  <a:cubicBezTo>
                    <a:pt x="54" y="24"/>
                    <a:pt x="54" y="24"/>
                    <a:pt x="54" y="24"/>
                  </a:cubicBezTo>
                  <a:cubicBezTo>
                    <a:pt x="54" y="24"/>
                    <a:pt x="54" y="24"/>
                    <a:pt x="54" y="24"/>
                  </a:cubicBezTo>
                  <a:cubicBezTo>
                    <a:pt x="54" y="24"/>
                    <a:pt x="54" y="24"/>
                    <a:pt x="55" y="24"/>
                  </a:cubicBezTo>
                  <a:cubicBezTo>
                    <a:pt x="55" y="25"/>
                    <a:pt x="55" y="25"/>
                    <a:pt x="56" y="25"/>
                  </a:cubicBezTo>
                  <a:cubicBezTo>
                    <a:pt x="56" y="25"/>
                    <a:pt x="56" y="25"/>
                    <a:pt x="56" y="25"/>
                  </a:cubicBezTo>
                  <a:cubicBezTo>
                    <a:pt x="57" y="25"/>
                    <a:pt x="57" y="25"/>
                    <a:pt x="57" y="24"/>
                  </a:cubicBezTo>
                  <a:cubicBezTo>
                    <a:pt x="58" y="23"/>
                    <a:pt x="59" y="22"/>
                    <a:pt x="60" y="21"/>
                  </a:cubicBezTo>
                  <a:cubicBezTo>
                    <a:pt x="60" y="21"/>
                    <a:pt x="60" y="20"/>
                    <a:pt x="60" y="20"/>
                  </a:cubicBezTo>
                  <a:cubicBezTo>
                    <a:pt x="60" y="19"/>
                    <a:pt x="59" y="19"/>
                    <a:pt x="59" y="18"/>
                  </a:cubicBezTo>
                  <a:cubicBezTo>
                    <a:pt x="59" y="18"/>
                    <a:pt x="59" y="18"/>
                    <a:pt x="59" y="18"/>
                  </a:cubicBezTo>
                  <a:cubicBezTo>
                    <a:pt x="59" y="18"/>
                    <a:pt x="59" y="18"/>
                    <a:pt x="59" y="18"/>
                  </a:cubicBezTo>
                  <a:cubicBezTo>
                    <a:pt x="59" y="18"/>
                    <a:pt x="59" y="18"/>
                    <a:pt x="59" y="18"/>
                  </a:cubicBezTo>
                  <a:cubicBezTo>
                    <a:pt x="60" y="18"/>
                    <a:pt x="60" y="18"/>
                    <a:pt x="60" y="18"/>
                  </a:cubicBezTo>
                  <a:cubicBezTo>
                    <a:pt x="61" y="17"/>
                    <a:pt x="61" y="17"/>
                    <a:pt x="61" y="16"/>
                  </a:cubicBezTo>
                  <a:cubicBezTo>
                    <a:pt x="61" y="16"/>
                    <a:pt x="62" y="15"/>
                    <a:pt x="62" y="14"/>
                  </a:cubicBezTo>
                  <a:cubicBezTo>
                    <a:pt x="62" y="14"/>
                    <a:pt x="61" y="13"/>
                    <a:pt x="61" y="12"/>
                  </a:cubicBezTo>
                  <a:close/>
                  <a:moveTo>
                    <a:pt x="58" y="15"/>
                  </a:moveTo>
                  <a:cubicBezTo>
                    <a:pt x="57" y="15"/>
                    <a:pt x="56" y="16"/>
                    <a:pt x="56" y="17"/>
                  </a:cubicBezTo>
                  <a:cubicBezTo>
                    <a:pt x="55" y="18"/>
                    <a:pt x="56" y="20"/>
                    <a:pt x="57" y="21"/>
                  </a:cubicBezTo>
                  <a:cubicBezTo>
                    <a:pt x="56" y="21"/>
                    <a:pt x="56" y="21"/>
                    <a:pt x="56" y="22"/>
                  </a:cubicBezTo>
                  <a:cubicBezTo>
                    <a:pt x="55" y="21"/>
                    <a:pt x="53" y="21"/>
                    <a:pt x="52" y="22"/>
                  </a:cubicBezTo>
                  <a:cubicBezTo>
                    <a:pt x="51" y="23"/>
                    <a:pt x="51" y="24"/>
                    <a:pt x="51" y="25"/>
                  </a:cubicBezTo>
                  <a:cubicBezTo>
                    <a:pt x="51" y="25"/>
                    <a:pt x="50" y="25"/>
                    <a:pt x="50" y="25"/>
                  </a:cubicBezTo>
                  <a:cubicBezTo>
                    <a:pt x="49" y="24"/>
                    <a:pt x="48" y="24"/>
                    <a:pt x="47" y="24"/>
                  </a:cubicBezTo>
                  <a:cubicBezTo>
                    <a:pt x="46" y="24"/>
                    <a:pt x="45" y="24"/>
                    <a:pt x="44" y="25"/>
                  </a:cubicBezTo>
                  <a:cubicBezTo>
                    <a:pt x="44" y="25"/>
                    <a:pt x="43" y="25"/>
                    <a:pt x="43" y="25"/>
                  </a:cubicBezTo>
                  <a:cubicBezTo>
                    <a:pt x="43" y="24"/>
                    <a:pt x="43" y="23"/>
                    <a:pt x="42" y="22"/>
                  </a:cubicBezTo>
                  <a:cubicBezTo>
                    <a:pt x="41" y="21"/>
                    <a:pt x="39" y="21"/>
                    <a:pt x="38" y="22"/>
                  </a:cubicBezTo>
                  <a:cubicBezTo>
                    <a:pt x="38" y="21"/>
                    <a:pt x="38" y="21"/>
                    <a:pt x="37" y="21"/>
                  </a:cubicBezTo>
                  <a:cubicBezTo>
                    <a:pt x="38" y="20"/>
                    <a:pt x="39" y="18"/>
                    <a:pt x="38" y="17"/>
                  </a:cubicBezTo>
                  <a:cubicBezTo>
                    <a:pt x="38" y="16"/>
                    <a:pt x="37" y="15"/>
                    <a:pt x="36" y="15"/>
                  </a:cubicBezTo>
                  <a:cubicBezTo>
                    <a:pt x="36" y="15"/>
                    <a:pt x="36" y="15"/>
                    <a:pt x="36" y="14"/>
                  </a:cubicBezTo>
                  <a:cubicBezTo>
                    <a:pt x="36" y="14"/>
                    <a:pt x="36" y="14"/>
                    <a:pt x="36" y="14"/>
                  </a:cubicBezTo>
                  <a:cubicBezTo>
                    <a:pt x="37" y="14"/>
                    <a:pt x="38" y="13"/>
                    <a:pt x="38" y="11"/>
                  </a:cubicBezTo>
                  <a:cubicBezTo>
                    <a:pt x="39" y="10"/>
                    <a:pt x="38" y="9"/>
                    <a:pt x="37" y="8"/>
                  </a:cubicBezTo>
                  <a:cubicBezTo>
                    <a:pt x="38" y="8"/>
                    <a:pt x="38" y="7"/>
                    <a:pt x="38" y="7"/>
                  </a:cubicBezTo>
                  <a:cubicBezTo>
                    <a:pt x="39" y="8"/>
                    <a:pt x="41" y="8"/>
                    <a:pt x="42" y="7"/>
                  </a:cubicBezTo>
                  <a:cubicBezTo>
                    <a:pt x="43" y="6"/>
                    <a:pt x="43" y="5"/>
                    <a:pt x="43" y="4"/>
                  </a:cubicBezTo>
                  <a:cubicBezTo>
                    <a:pt x="43" y="3"/>
                    <a:pt x="44" y="3"/>
                    <a:pt x="44" y="3"/>
                  </a:cubicBezTo>
                  <a:cubicBezTo>
                    <a:pt x="45" y="4"/>
                    <a:pt x="46" y="5"/>
                    <a:pt x="47" y="5"/>
                  </a:cubicBezTo>
                  <a:cubicBezTo>
                    <a:pt x="48" y="5"/>
                    <a:pt x="49" y="4"/>
                    <a:pt x="50" y="3"/>
                  </a:cubicBezTo>
                  <a:cubicBezTo>
                    <a:pt x="50" y="3"/>
                    <a:pt x="51" y="3"/>
                    <a:pt x="51" y="4"/>
                  </a:cubicBezTo>
                  <a:cubicBezTo>
                    <a:pt x="51" y="5"/>
                    <a:pt x="51" y="6"/>
                    <a:pt x="52" y="7"/>
                  </a:cubicBezTo>
                  <a:cubicBezTo>
                    <a:pt x="53" y="8"/>
                    <a:pt x="55" y="8"/>
                    <a:pt x="56" y="7"/>
                  </a:cubicBezTo>
                  <a:cubicBezTo>
                    <a:pt x="56" y="7"/>
                    <a:pt x="56" y="8"/>
                    <a:pt x="57" y="8"/>
                  </a:cubicBezTo>
                  <a:cubicBezTo>
                    <a:pt x="56" y="9"/>
                    <a:pt x="55" y="10"/>
                    <a:pt x="56" y="11"/>
                  </a:cubicBezTo>
                  <a:cubicBezTo>
                    <a:pt x="56" y="13"/>
                    <a:pt x="57" y="14"/>
                    <a:pt x="58" y="14"/>
                  </a:cubicBezTo>
                  <a:cubicBezTo>
                    <a:pt x="58" y="14"/>
                    <a:pt x="59" y="14"/>
                    <a:pt x="59" y="14"/>
                  </a:cubicBezTo>
                  <a:cubicBezTo>
                    <a:pt x="59" y="15"/>
                    <a:pt x="58" y="15"/>
                    <a:pt x="58" y="15"/>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328" name="Freeform 33">
              <a:extLst>
                <a:ext uri="{FF2B5EF4-FFF2-40B4-BE49-F238E27FC236}">
                  <a16:creationId xmlns:a16="http://schemas.microsoft.com/office/drawing/2014/main" id="{4FD1D534-FF6D-4570-84A8-3F865C216321}"/>
                </a:ext>
              </a:extLst>
            </p:cNvPr>
            <p:cNvSpPr>
              <a:spLocks noEditPoints="1"/>
            </p:cNvSpPr>
            <p:nvPr/>
          </p:nvSpPr>
          <p:spPr bwMode="auto">
            <a:xfrm>
              <a:off x="7948290" y="3894150"/>
              <a:ext cx="326659" cy="334627"/>
            </a:xfrm>
            <a:custGeom>
              <a:avLst/>
              <a:gdLst>
                <a:gd name="T0" fmla="*/ 8 w 52"/>
                <a:gd name="T1" fmla="*/ 19 h 53"/>
                <a:gd name="T2" fmla="*/ 8 w 52"/>
                <a:gd name="T3" fmla="*/ 19 h 53"/>
                <a:gd name="T4" fmla="*/ 8 w 52"/>
                <a:gd name="T5" fmla="*/ 18 h 53"/>
                <a:gd name="T6" fmla="*/ 8 w 52"/>
                <a:gd name="T7" fmla="*/ 17 h 53"/>
                <a:gd name="T8" fmla="*/ 8 w 52"/>
                <a:gd name="T9" fmla="*/ 17 h 53"/>
                <a:gd name="T10" fmla="*/ 15 w 52"/>
                <a:gd name="T11" fmla="*/ 10 h 53"/>
                <a:gd name="T12" fmla="*/ 17 w 52"/>
                <a:gd name="T13" fmla="*/ 10 h 53"/>
                <a:gd name="T14" fmla="*/ 17 w 52"/>
                <a:gd name="T15" fmla="*/ 12 h 53"/>
                <a:gd name="T16" fmla="*/ 13 w 52"/>
                <a:gd name="T17" fmla="*/ 17 h 53"/>
                <a:gd name="T18" fmla="*/ 39 w 52"/>
                <a:gd name="T19" fmla="*/ 17 h 53"/>
                <a:gd name="T20" fmla="*/ 40 w 52"/>
                <a:gd name="T21" fmla="*/ 18 h 53"/>
                <a:gd name="T22" fmla="*/ 39 w 52"/>
                <a:gd name="T23" fmla="*/ 20 h 53"/>
                <a:gd name="T24" fmla="*/ 13 w 52"/>
                <a:gd name="T25" fmla="*/ 20 h 53"/>
                <a:gd name="T26" fmla="*/ 17 w 52"/>
                <a:gd name="T27" fmla="*/ 24 h 53"/>
                <a:gd name="T28" fmla="*/ 17 w 52"/>
                <a:gd name="T29" fmla="*/ 26 h 53"/>
                <a:gd name="T30" fmla="*/ 16 w 52"/>
                <a:gd name="T31" fmla="*/ 26 h 53"/>
                <a:gd name="T32" fmla="*/ 15 w 52"/>
                <a:gd name="T33" fmla="*/ 26 h 53"/>
                <a:gd name="T34" fmla="*/ 8 w 52"/>
                <a:gd name="T35" fmla="*/ 19 h 53"/>
                <a:gd name="T36" fmla="*/ 43 w 52"/>
                <a:gd name="T37" fmla="*/ 34 h 53"/>
                <a:gd name="T38" fmla="*/ 43 w 52"/>
                <a:gd name="T39" fmla="*/ 34 h 53"/>
                <a:gd name="T40" fmla="*/ 36 w 52"/>
                <a:gd name="T41" fmla="*/ 27 h 53"/>
                <a:gd name="T42" fmla="*/ 34 w 52"/>
                <a:gd name="T43" fmla="*/ 27 h 53"/>
                <a:gd name="T44" fmla="*/ 34 w 52"/>
                <a:gd name="T45" fmla="*/ 29 h 53"/>
                <a:gd name="T46" fmla="*/ 39 w 52"/>
                <a:gd name="T47" fmla="*/ 33 h 53"/>
                <a:gd name="T48" fmla="*/ 13 w 52"/>
                <a:gd name="T49" fmla="*/ 33 h 53"/>
                <a:gd name="T50" fmla="*/ 11 w 52"/>
                <a:gd name="T51" fmla="*/ 35 h 53"/>
                <a:gd name="T52" fmla="*/ 13 w 52"/>
                <a:gd name="T53" fmla="*/ 36 h 53"/>
                <a:gd name="T54" fmla="*/ 39 w 52"/>
                <a:gd name="T55" fmla="*/ 36 h 53"/>
                <a:gd name="T56" fmla="*/ 34 w 52"/>
                <a:gd name="T57" fmla="*/ 41 h 53"/>
                <a:gd name="T58" fmla="*/ 34 w 52"/>
                <a:gd name="T59" fmla="*/ 43 h 53"/>
                <a:gd name="T60" fmla="*/ 35 w 52"/>
                <a:gd name="T61" fmla="*/ 43 h 53"/>
                <a:gd name="T62" fmla="*/ 36 w 52"/>
                <a:gd name="T63" fmla="*/ 43 h 53"/>
                <a:gd name="T64" fmla="*/ 43 w 52"/>
                <a:gd name="T65" fmla="*/ 36 h 53"/>
                <a:gd name="T66" fmla="*/ 43 w 52"/>
                <a:gd name="T67" fmla="*/ 36 h 53"/>
                <a:gd name="T68" fmla="*/ 44 w 52"/>
                <a:gd name="T69" fmla="*/ 35 h 53"/>
                <a:gd name="T70" fmla="*/ 43 w 52"/>
                <a:gd name="T71" fmla="*/ 34 h 53"/>
                <a:gd name="T72" fmla="*/ 52 w 52"/>
                <a:gd name="T73" fmla="*/ 7 h 53"/>
                <a:gd name="T74" fmla="*/ 52 w 52"/>
                <a:gd name="T75" fmla="*/ 45 h 53"/>
                <a:gd name="T76" fmla="*/ 45 w 52"/>
                <a:gd name="T77" fmla="*/ 53 h 53"/>
                <a:gd name="T78" fmla="*/ 7 w 52"/>
                <a:gd name="T79" fmla="*/ 53 h 53"/>
                <a:gd name="T80" fmla="*/ 0 w 52"/>
                <a:gd name="T81" fmla="*/ 45 h 53"/>
                <a:gd name="T82" fmla="*/ 0 w 52"/>
                <a:gd name="T83" fmla="*/ 7 h 53"/>
                <a:gd name="T84" fmla="*/ 7 w 52"/>
                <a:gd name="T85" fmla="*/ 0 h 53"/>
                <a:gd name="T86" fmla="*/ 45 w 52"/>
                <a:gd name="T87" fmla="*/ 0 h 53"/>
                <a:gd name="T88" fmla="*/ 52 w 52"/>
                <a:gd name="T89" fmla="*/ 7 h 53"/>
                <a:gd name="T90" fmla="*/ 49 w 52"/>
                <a:gd name="T91" fmla="*/ 7 h 53"/>
                <a:gd name="T92" fmla="*/ 45 w 52"/>
                <a:gd name="T93" fmla="*/ 3 h 53"/>
                <a:gd name="T94" fmla="*/ 7 w 52"/>
                <a:gd name="T95" fmla="*/ 3 h 53"/>
                <a:gd name="T96" fmla="*/ 3 w 52"/>
                <a:gd name="T97" fmla="*/ 7 h 53"/>
                <a:gd name="T98" fmla="*/ 3 w 52"/>
                <a:gd name="T99" fmla="*/ 45 h 53"/>
                <a:gd name="T100" fmla="*/ 7 w 52"/>
                <a:gd name="T101" fmla="*/ 50 h 53"/>
                <a:gd name="T102" fmla="*/ 45 w 52"/>
                <a:gd name="T103" fmla="*/ 50 h 53"/>
                <a:gd name="T104" fmla="*/ 49 w 52"/>
                <a:gd name="T105" fmla="*/ 45 h 53"/>
                <a:gd name="T106" fmla="*/ 49 w 52"/>
                <a:gd name="T107" fmla="*/ 7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2" h="53">
                  <a:moveTo>
                    <a:pt x="8" y="19"/>
                  </a:moveTo>
                  <a:cubicBezTo>
                    <a:pt x="8" y="19"/>
                    <a:pt x="8" y="19"/>
                    <a:pt x="8" y="19"/>
                  </a:cubicBezTo>
                  <a:cubicBezTo>
                    <a:pt x="8" y="19"/>
                    <a:pt x="8" y="18"/>
                    <a:pt x="8" y="18"/>
                  </a:cubicBezTo>
                  <a:cubicBezTo>
                    <a:pt x="8" y="18"/>
                    <a:pt x="8" y="17"/>
                    <a:pt x="8" y="17"/>
                  </a:cubicBezTo>
                  <a:cubicBezTo>
                    <a:pt x="8" y="17"/>
                    <a:pt x="8" y="17"/>
                    <a:pt x="8" y="17"/>
                  </a:cubicBezTo>
                  <a:cubicBezTo>
                    <a:pt x="15" y="10"/>
                    <a:pt x="15" y="10"/>
                    <a:pt x="15" y="10"/>
                  </a:cubicBezTo>
                  <a:cubicBezTo>
                    <a:pt x="15" y="9"/>
                    <a:pt x="16" y="9"/>
                    <a:pt x="17" y="10"/>
                  </a:cubicBezTo>
                  <a:cubicBezTo>
                    <a:pt x="18" y="11"/>
                    <a:pt x="18" y="12"/>
                    <a:pt x="17" y="12"/>
                  </a:cubicBezTo>
                  <a:cubicBezTo>
                    <a:pt x="13" y="17"/>
                    <a:pt x="13" y="17"/>
                    <a:pt x="13" y="17"/>
                  </a:cubicBezTo>
                  <a:cubicBezTo>
                    <a:pt x="39" y="17"/>
                    <a:pt x="39" y="17"/>
                    <a:pt x="39" y="17"/>
                  </a:cubicBezTo>
                  <a:cubicBezTo>
                    <a:pt x="40" y="17"/>
                    <a:pt x="40" y="17"/>
                    <a:pt x="40" y="18"/>
                  </a:cubicBezTo>
                  <a:cubicBezTo>
                    <a:pt x="40" y="19"/>
                    <a:pt x="40" y="20"/>
                    <a:pt x="39" y="20"/>
                  </a:cubicBezTo>
                  <a:cubicBezTo>
                    <a:pt x="13" y="20"/>
                    <a:pt x="13" y="20"/>
                    <a:pt x="13" y="20"/>
                  </a:cubicBezTo>
                  <a:cubicBezTo>
                    <a:pt x="17" y="24"/>
                    <a:pt x="17" y="24"/>
                    <a:pt x="17" y="24"/>
                  </a:cubicBezTo>
                  <a:cubicBezTo>
                    <a:pt x="18" y="24"/>
                    <a:pt x="18" y="25"/>
                    <a:pt x="17" y="26"/>
                  </a:cubicBezTo>
                  <a:cubicBezTo>
                    <a:pt x="17" y="26"/>
                    <a:pt x="16" y="26"/>
                    <a:pt x="16" y="26"/>
                  </a:cubicBezTo>
                  <a:cubicBezTo>
                    <a:pt x="16" y="26"/>
                    <a:pt x="15" y="26"/>
                    <a:pt x="15" y="26"/>
                  </a:cubicBezTo>
                  <a:lnTo>
                    <a:pt x="8" y="19"/>
                  </a:lnTo>
                  <a:close/>
                  <a:moveTo>
                    <a:pt x="43" y="34"/>
                  </a:moveTo>
                  <a:cubicBezTo>
                    <a:pt x="43" y="34"/>
                    <a:pt x="43" y="34"/>
                    <a:pt x="43" y="34"/>
                  </a:cubicBezTo>
                  <a:cubicBezTo>
                    <a:pt x="36" y="27"/>
                    <a:pt x="36" y="27"/>
                    <a:pt x="36" y="27"/>
                  </a:cubicBezTo>
                  <a:cubicBezTo>
                    <a:pt x="36" y="26"/>
                    <a:pt x="35" y="26"/>
                    <a:pt x="34" y="27"/>
                  </a:cubicBezTo>
                  <a:cubicBezTo>
                    <a:pt x="34" y="28"/>
                    <a:pt x="34" y="29"/>
                    <a:pt x="34" y="29"/>
                  </a:cubicBezTo>
                  <a:cubicBezTo>
                    <a:pt x="39" y="33"/>
                    <a:pt x="39" y="33"/>
                    <a:pt x="39" y="33"/>
                  </a:cubicBezTo>
                  <a:cubicBezTo>
                    <a:pt x="13" y="33"/>
                    <a:pt x="13" y="33"/>
                    <a:pt x="13" y="33"/>
                  </a:cubicBezTo>
                  <a:cubicBezTo>
                    <a:pt x="12" y="33"/>
                    <a:pt x="11" y="34"/>
                    <a:pt x="11" y="35"/>
                  </a:cubicBezTo>
                  <a:cubicBezTo>
                    <a:pt x="11" y="36"/>
                    <a:pt x="12" y="36"/>
                    <a:pt x="13" y="36"/>
                  </a:cubicBezTo>
                  <a:cubicBezTo>
                    <a:pt x="39" y="36"/>
                    <a:pt x="39" y="36"/>
                    <a:pt x="39" y="36"/>
                  </a:cubicBezTo>
                  <a:cubicBezTo>
                    <a:pt x="34" y="41"/>
                    <a:pt x="34" y="41"/>
                    <a:pt x="34" y="41"/>
                  </a:cubicBezTo>
                  <a:cubicBezTo>
                    <a:pt x="34" y="41"/>
                    <a:pt x="34" y="42"/>
                    <a:pt x="34" y="43"/>
                  </a:cubicBezTo>
                  <a:cubicBezTo>
                    <a:pt x="35" y="43"/>
                    <a:pt x="35" y="43"/>
                    <a:pt x="35" y="43"/>
                  </a:cubicBezTo>
                  <a:cubicBezTo>
                    <a:pt x="36" y="43"/>
                    <a:pt x="36" y="43"/>
                    <a:pt x="36" y="43"/>
                  </a:cubicBezTo>
                  <a:cubicBezTo>
                    <a:pt x="43" y="36"/>
                    <a:pt x="43" y="36"/>
                    <a:pt x="43" y="36"/>
                  </a:cubicBezTo>
                  <a:cubicBezTo>
                    <a:pt x="43" y="36"/>
                    <a:pt x="43" y="36"/>
                    <a:pt x="43" y="36"/>
                  </a:cubicBezTo>
                  <a:cubicBezTo>
                    <a:pt x="44" y="36"/>
                    <a:pt x="44" y="35"/>
                    <a:pt x="44" y="35"/>
                  </a:cubicBezTo>
                  <a:cubicBezTo>
                    <a:pt x="44" y="35"/>
                    <a:pt x="44" y="34"/>
                    <a:pt x="43" y="34"/>
                  </a:cubicBezTo>
                  <a:close/>
                  <a:moveTo>
                    <a:pt x="52" y="7"/>
                  </a:moveTo>
                  <a:cubicBezTo>
                    <a:pt x="52" y="45"/>
                    <a:pt x="52" y="45"/>
                    <a:pt x="52" y="45"/>
                  </a:cubicBezTo>
                  <a:cubicBezTo>
                    <a:pt x="52" y="49"/>
                    <a:pt x="49" y="53"/>
                    <a:pt x="45" y="53"/>
                  </a:cubicBezTo>
                  <a:cubicBezTo>
                    <a:pt x="7" y="53"/>
                    <a:pt x="7" y="53"/>
                    <a:pt x="7" y="53"/>
                  </a:cubicBezTo>
                  <a:cubicBezTo>
                    <a:pt x="3" y="53"/>
                    <a:pt x="0" y="49"/>
                    <a:pt x="0" y="45"/>
                  </a:cubicBezTo>
                  <a:cubicBezTo>
                    <a:pt x="0" y="7"/>
                    <a:pt x="0" y="7"/>
                    <a:pt x="0" y="7"/>
                  </a:cubicBezTo>
                  <a:cubicBezTo>
                    <a:pt x="0" y="4"/>
                    <a:pt x="3" y="0"/>
                    <a:pt x="7" y="0"/>
                  </a:cubicBezTo>
                  <a:cubicBezTo>
                    <a:pt x="45" y="0"/>
                    <a:pt x="45" y="0"/>
                    <a:pt x="45" y="0"/>
                  </a:cubicBezTo>
                  <a:cubicBezTo>
                    <a:pt x="49" y="0"/>
                    <a:pt x="52" y="4"/>
                    <a:pt x="52" y="7"/>
                  </a:cubicBezTo>
                  <a:close/>
                  <a:moveTo>
                    <a:pt x="49" y="7"/>
                  </a:moveTo>
                  <a:cubicBezTo>
                    <a:pt x="49" y="5"/>
                    <a:pt x="47" y="3"/>
                    <a:pt x="45" y="3"/>
                  </a:cubicBezTo>
                  <a:cubicBezTo>
                    <a:pt x="7" y="3"/>
                    <a:pt x="7" y="3"/>
                    <a:pt x="7" y="3"/>
                  </a:cubicBezTo>
                  <a:cubicBezTo>
                    <a:pt x="4" y="3"/>
                    <a:pt x="3" y="5"/>
                    <a:pt x="3" y="7"/>
                  </a:cubicBezTo>
                  <a:cubicBezTo>
                    <a:pt x="3" y="45"/>
                    <a:pt x="3" y="45"/>
                    <a:pt x="3" y="45"/>
                  </a:cubicBezTo>
                  <a:cubicBezTo>
                    <a:pt x="3" y="48"/>
                    <a:pt x="4" y="50"/>
                    <a:pt x="7" y="50"/>
                  </a:cubicBezTo>
                  <a:cubicBezTo>
                    <a:pt x="45" y="50"/>
                    <a:pt x="45" y="50"/>
                    <a:pt x="45" y="50"/>
                  </a:cubicBezTo>
                  <a:cubicBezTo>
                    <a:pt x="47" y="50"/>
                    <a:pt x="49" y="48"/>
                    <a:pt x="49" y="45"/>
                  </a:cubicBezTo>
                  <a:lnTo>
                    <a:pt x="49" y="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329" name="Freeform 16">
              <a:extLst>
                <a:ext uri="{FF2B5EF4-FFF2-40B4-BE49-F238E27FC236}">
                  <a16:creationId xmlns:a16="http://schemas.microsoft.com/office/drawing/2014/main" id="{99FBE8B6-0762-4C26-9786-A0769BED99C4}"/>
                </a:ext>
              </a:extLst>
            </p:cNvPr>
            <p:cNvSpPr>
              <a:spLocks noEditPoints="1"/>
            </p:cNvSpPr>
            <p:nvPr/>
          </p:nvSpPr>
          <p:spPr bwMode="auto">
            <a:xfrm>
              <a:off x="4592949" y="5273553"/>
              <a:ext cx="357957" cy="394671"/>
            </a:xfrm>
            <a:custGeom>
              <a:avLst/>
              <a:gdLst>
                <a:gd name="T0" fmla="*/ 33 w 66"/>
                <a:gd name="T1" fmla="*/ 0 h 73"/>
                <a:gd name="T2" fmla="*/ 26 w 66"/>
                <a:gd name="T3" fmla="*/ 6 h 73"/>
                <a:gd name="T4" fmla="*/ 39 w 66"/>
                <a:gd name="T5" fmla="*/ 7 h 73"/>
                <a:gd name="T6" fmla="*/ 28 w 66"/>
                <a:gd name="T7" fmla="*/ 5 h 73"/>
                <a:gd name="T8" fmla="*/ 33 w 66"/>
                <a:gd name="T9" fmla="*/ 1 h 73"/>
                <a:gd name="T10" fmla="*/ 28 w 66"/>
                <a:gd name="T11" fmla="*/ 5 h 73"/>
                <a:gd name="T12" fmla="*/ 50 w 66"/>
                <a:gd name="T13" fmla="*/ 13 h 73"/>
                <a:gd name="T14" fmla="*/ 55 w 66"/>
                <a:gd name="T15" fmla="*/ 15 h 73"/>
                <a:gd name="T16" fmla="*/ 54 w 66"/>
                <a:gd name="T17" fmla="*/ 8 h 73"/>
                <a:gd name="T18" fmla="*/ 45 w 66"/>
                <a:gd name="T19" fmla="*/ 8 h 73"/>
                <a:gd name="T20" fmla="*/ 49 w 66"/>
                <a:gd name="T21" fmla="*/ 11 h 73"/>
                <a:gd name="T22" fmla="*/ 33 w 66"/>
                <a:gd name="T23" fmla="*/ 7 h 73"/>
                <a:gd name="T24" fmla="*/ 17 w 66"/>
                <a:gd name="T25" fmla="*/ 12 h 73"/>
                <a:gd name="T26" fmla="*/ 21 w 66"/>
                <a:gd name="T27" fmla="*/ 8 h 73"/>
                <a:gd name="T28" fmla="*/ 14 w 66"/>
                <a:gd name="T29" fmla="*/ 6 h 73"/>
                <a:gd name="T30" fmla="*/ 10 w 66"/>
                <a:gd name="T31" fmla="*/ 15 h 73"/>
                <a:gd name="T32" fmla="*/ 15 w 66"/>
                <a:gd name="T33" fmla="*/ 12 h 73"/>
                <a:gd name="T34" fmla="*/ 15 w 66"/>
                <a:gd name="T35" fmla="*/ 13 h 73"/>
                <a:gd name="T36" fmla="*/ 0 w 66"/>
                <a:gd name="T37" fmla="*/ 35 h 73"/>
                <a:gd name="T38" fmla="*/ 4 w 66"/>
                <a:gd name="T39" fmla="*/ 43 h 73"/>
                <a:gd name="T40" fmla="*/ 14 w 66"/>
                <a:gd name="T41" fmla="*/ 60 h 73"/>
                <a:gd name="T42" fmla="*/ 11 w 66"/>
                <a:gd name="T43" fmla="*/ 68 h 73"/>
                <a:gd name="T44" fmla="*/ 12 w 66"/>
                <a:gd name="T45" fmla="*/ 73 h 73"/>
                <a:gd name="T46" fmla="*/ 15 w 66"/>
                <a:gd name="T47" fmla="*/ 70 h 73"/>
                <a:gd name="T48" fmla="*/ 20 w 66"/>
                <a:gd name="T49" fmla="*/ 63 h 73"/>
                <a:gd name="T50" fmla="*/ 46 w 66"/>
                <a:gd name="T51" fmla="*/ 63 h 73"/>
                <a:gd name="T52" fmla="*/ 52 w 66"/>
                <a:gd name="T53" fmla="*/ 70 h 73"/>
                <a:gd name="T54" fmla="*/ 57 w 66"/>
                <a:gd name="T55" fmla="*/ 71 h 73"/>
                <a:gd name="T56" fmla="*/ 56 w 66"/>
                <a:gd name="T57" fmla="*/ 67 h 73"/>
                <a:gd name="T58" fmla="*/ 62 w 66"/>
                <a:gd name="T59" fmla="*/ 43 h 73"/>
                <a:gd name="T60" fmla="*/ 66 w 66"/>
                <a:gd name="T61" fmla="*/ 35 h 73"/>
                <a:gd name="T62" fmla="*/ 2 w 66"/>
                <a:gd name="T63" fmla="*/ 38 h 73"/>
                <a:gd name="T64" fmla="*/ 3 w 66"/>
                <a:gd name="T65" fmla="*/ 32 h 73"/>
                <a:gd name="T66" fmla="*/ 3 w 66"/>
                <a:gd name="T67" fmla="*/ 41 h 73"/>
                <a:gd name="T68" fmla="*/ 47 w 66"/>
                <a:gd name="T69" fmla="*/ 8 h 73"/>
                <a:gd name="T70" fmla="*/ 53 w 66"/>
                <a:gd name="T71" fmla="*/ 10 h 73"/>
                <a:gd name="T72" fmla="*/ 47 w 66"/>
                <a:gd name="T73" fmla="*/ 8 h 73"/>
                <a:gd name="T74" fmla="*/ 12 w 66"/>
                <a:gd name="T75" fmla="*/ 10 h 73"/>
                <a:gd name="T76" fmla="*/ 17 w 66"/>
                <a:gd name="T77" fmla="*/ 7 h 73"/>
                <a:gd name="T78" fmla="*/ 11 w 66"/>
                <a:gd name="T79" fmla="*/ 13 h 73"/>
                <a:gd name="T80" fmla="*/ 12 w 66"/>
                <a:gd name="T81" fmla="*/ 66 h 73"/>
                <a:gd name="T82" fmla="*/ 17 w 66"/>
                <a:gd name="T83" fmla="*/ 64 h 73"/>
                <a:gd name="T84" fmla="*/ 53 w 66"/>
                <a:gd name="T85" fmla="*/ 66 h 73"/>
                <a:gd name="T86" fmla="*/ 48 w 66"/>
                <a:gd name="T87" fmla="*/ 64 h 73"/>
                <a:gd name="T88" fmla="*/ 53 w 66"/>
                <a:gd name="T89" fmla="*/ 66 h 73"/>
                <a:gd name="T90" fmla="*/ 6 w 66"/>
                <a:gd name="T91" fmla="*/ 37 h 73"/>
                <a:gd name="T92" fmla="*/ 60 w 66"/>
                <a:gd name="T93" fmla="*/ 37 h 73"/>
                <a:gd name="T94" fmla="*/ 64 w 66"/>
                <a:gd name="T95" fmla="*/ 38 h 73"/>
                <a:gd name="T96" fmla="*/ 62 w 66"/>
                <a:gd name="T97" fmla="*/ 37 h 73"/>
                <a:gd name="T98" fmla="*/ 64 w 66"/>
                <a:gd name="T99" fmla="*/ 35 h 73"/>
                <a:gd name="T100" fmla="*/ 33 w 66"/>
                <a:gd name="T101" fmla="*/ 12 h 73"/>
                <a:gd name="T102" fmla="*/ 33 w 66"/>
                <a:gd name="T103" fmla="*/ 61 h 73"/>
                <a:gd name="T104" fmla="*/ 33 w 66"/>
                <a:gd name="T105" fmla="*/ 12 h 73"/>
                <a:gd name="T106" fmla="*/ 10 w 66"/>
                <a:gd name="T107" fmla="*/ 37 h 73"/>
                <a:gd name="T108" fmla="*/ 56 w 66"/>
                <a:gd name="T109" fmla="*/ 37 h 73"/>
                <a:gd name="T110" fmla="*/ 36 w 66"/>
                <a:gd name="T111" fmla="*/ 35 h 73"/>
                <a:gd name="T112" fmla="*/ 49 w 66"/>
                <a:gd name="T113" fmla="*/ 38 h 73"/>
                <a:gd name="T114" fmla="*/ 32 w 66"/>
                <a:gd name="T115" fmla="*/ 40 h 73"/>
                <a:gd name="T116" fmla="*/ 31 w 66"/>
                <a:gd name="T117" fmla="*/ 32 h 73"/>
                <a:gd name="T118" fmla="*/ 34 w 66"/>
                <a:gd name="T119" fmla="*/ 16 h 73"/>
                <a:gd name="T120" fmla="*/ 36 w 66"/>
                <a:gd name="T121" fmla="*/ 35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66" h="73">
                  <a:moveTo>
                    <a:pt x="39" y="6"/>
                  </a:moveTo>
                  <a:cubicBezTo>
                    <a:pt x="39" y="2"/>
                    <a:pt x="37" y="0"/>
                    <a:pt x="33" y="0"/>
                  </a:cubicBezTo>
                  <a:cubicBezTo>
                    <a:pt x="32" y="0"/>
                    <a:pt x="32" y="0"/>
                    <a:pt x="32" y="0"/>
                  </a:cubicBezTo>
                  <a:cubicBezTo>
                    <a:pt x="29" y="0"/>
                    <a:pt x="26" y="2"/>
                    <a:pt x="26" y="6"/>
                  </a:cubicBezTo>
                  <a:cubicBezTo>
                    <a:pt x="26" y="7"/>
                    <a:pt x="26" y="7"/>
                    <a:pt x="26" y="7"/>
                  </a:cubicBezTo>
                  <a:cubicBezTo>
                    <a:pt x="39" y="7"/>
                    <a:pt x="39" y="7"/>
                    <a:pt x="39" y="7"/>
                  </a:cubicBezTo>
                  <a:lnTo>
                    <a:pt x="39" y="6"/>
                  </a:lnTo>
                  <a:close/>
                  <a:moveTo>
                    <a:pt x="28" y="5"/>
                  </a:moveTo>
                  <a:cubicBezTo>
                    <a:pt x="28" y="3"/>
                    <a:pt x="30" y="1"/>
                    <a:pt x="32" y="1"/>
                  </a:cubicBezTo>
                  <a:cubicBezTo>
                    <a:pt x="33" y="1"/>
                    <a:pt x="33" y="1"/>
                    <a:pt x="33" y="1"/>
                  </a:cubicBezTo>
                  <a:cubicBezTo>
                    <a:pt x="35" y="1"/>
                    <a:pt x="37" y="3"/>
                    <a:pt x="38" y="5"/>
                  </a:cubicBezTo>
                  <a:lnTo>
                    <a:pt x="28" y="5"/>
                  </a:lnTo>
                  <a:close/>
                  <a:moveTo>
                    <a:pt x="62" y="30"/>
                  </a:moveTo>
                  <a:cubicBezTo>
                    <a:pt x="60" y="23"/>
                    <a:pt x="56" y="17"/>
                    <a:pt x="50" y="13"/>
                  </a:cubicBezTo>
                  <a:cubicBezTo>
                    <a:pt x="50" y="12"/>
                    <a:pt x="50" y="12"/>
                    <a:pt x="50" y="12"/>
                  </a:cubicBezTo>
                  <a:cubicBezTo>
                    <a:pt x="55" y="15"/>
                    <a:pt x="55" y="15"/>
                    <a:pt x="55" y="15"/>
                  </a:cubicBezTo>
                  <a:cubicBezTo>
                    <a:pt x="55" y="15"/>
                    <a:pt x="55" y="15"/>
                    <a:pt x="55" y="15"/>
                  </a:cubicBezTo>
                  <a:cubicBezTo>
                    <a:pt x="57" y="13"/>
                    <a:pt x="56" y="10"/>
                    <a:pt x="54" y="8"/>
                  </a:cubicBezTo>
                  <a:cubicBezTo>
                    <a:pt x="51" y="6"/>
                    <a:pt x="51" y="6"/>
                    <a:pt x="51" y="6"/>
                  </a:cubicBezTo>
                  <a:cubicBezTo>
                    <a:pt x="49" y="5"/>
                    <a:pt x="46" y="6"/>
                    <a:pt x="45" y="8"/>
                  </a:cubicBezTo>
                  <a:cubicBezTo>
                    <a:pt x="44" y="8"/>
                    <a:pt x="44" y="8"/>
                    <a:pt x="44" y="8"/>
                  </a:cubicBezTo>
                  <a:cubicBezTo>
                    <a:pt x="49" y="11"/>
                    <a:pt x="49" y="11"/>
                    <a:pt x="49" y="11"/>
                  </a:cubicBezTo>
                  <a:cubicBezTo>
                    <a:pt x="49" y="12"/>
                    <a:pt x="49" y="12"/>
                    <a:pt x="49" y="12"/>
                  </a:cubicBezTo>
                  <a:cubicBezTo>
                    <a:pt x="44" y="9"/>
                    <a:pt x="39" y="7"/>
                    <a:pt x="33" y="7"/>
                  </a:cubicBezTo>
                  <a:cubicBezTo>
                    <a:pt x="27" y="7"/>
                    <a:pt x="21" y="9"/>
                    <a:pt x="17" y="12"/>
                  </a:cubicBezTo>
                  <a:cubicBezTo>
                    <a:pt x="17" y="12"/>
                    <a:pt x="17" y="12"/>
                    <a:pt x="17" y="12"/>
                  </a:cubicBezTo>
                  <a:cubicBezTo>
                    <a:pt x="17" y="11"/>
                    <a:pt x="17" y="11"/>
                    <a:pt x="17" y="11"/>
                  </a:cubicBezTo>
                  <a:cubicBezTo>
                    <a:pt x="21" y="8"/>
                    <a:pt x="21" y="8"/>
                    <a:pt x="21" y="8"/>
                  </a:cubicBezTo>
                  <a:cubicBezTo>
                    <a:pt x="21" y="8"/>
                    <a:pt x="21" y="8"/>
                    <a:pt x="21" y="8"/>
                  </a:cubicBezTo>
                  <a:cubicBezTo>
                    <a:pt x="20" y="6"/>
                    <a:pt x="17" y="5"/>
                    <a:pt x="14" y="6"/>
                  </a:cubicBezTo>
                  <a:cubicBezTo>
                    <a:pt x="11" y="8"/>
                    <a:pt x="11" y="8"/>
                    <a:pt x="11" y="8"/>
                  </a:cubicBezTo>
                  <a:cubicBezTo>
                    <a:pt x="9" y="10"/>
                    <a:pt x="9" y="13"/>
                    <a:pt x="10" y="15"/>
                  </a:cubicBezTo>
                  <a:cubicBezTo>
                    <a:pt x="11" y="15"/>
                    <a:pt x="11" y="15"/>
                    <a:pt x="11" y="15"/>
                  </a:cubicBezTo>
                  <a:cubicBezTo>
                    <a:pt x="15" y="12"/>
                    <a:pt x="15" y="12"/>
                    <a:pt x="15" y="12"/>
                  </a:cubicBezTo>
                  <a:cubicBezTo>
                    <a:pt x="15" y="13"/>
                    <a:pt x="15" y="13"/>
                    <a:pt x="15" y="13"/>
                  </a:cubicBezTo>
                  <a:cubicBezTo>
                    <a:pt x="15" y="13"/>
                    <a:pt x="15" y="13"/>
                    <a:pt x="15" y="13"/>
                  </a:cubicBezTo>
                  <a:cubicBezTo>
                    <a:pt x="10" y="17"/>
                    <a:pt x="5" y="23"/>
                    <a:pt x="4" y="30"/>
                  </a:cubicBezTo>
                  <a:cubicBezTo>
                    <a:pt x="2" y="31"/>
                    <a:pt x="0" y="33"/>
                    <a:pt x="0" y="35"/>
                  </a:cubicBezTo>
                  <a:cubicBezTo>
                    <a:pt x="0" y="38"/>
                    <a:pt x="0" y="38"/>
                    <a:pt x="0" y="38"/>
                  </a:cubicBezTo>
                  <a:cubicBezTo>
                    <a:pt x="0" y="41"/>
                    <a:pt x="2" y="43"/>
                    <a:pt x="4" y="43"/>
                  </a:cubicBezTo>
                  <a:cubicBezTo>
                    <a:pt x="5" y="50"/>
                    <a:pt x="9" y="56"/>
                    <a:pt x="14" y="60"/>
                  </a:cubicBezTo>
                  <a:cubicBezTo>
                    <a:pt x="14" y="60"/>
                    <a:pt x="14" y="60"/>
                    <a:pt x="14" y="60"/>
                  </a:cubicBezTo>
                  <a:cubicBezTo>
                    <a:pt x="10" y="67"/>
                    <a:pt x="10" y="67"/>
                    <a:pt x="10" y="67"/>
                  </a:cubicBezTo>
                  <a:cubicBezTo>
                    <a:pt x="11" y="68"/>
                    <a:pt x="11" y="68"/>
                    <a:pt x="11" y="68"/>
                  </a:cubicBezTo>
                  <a:cubicBezTo>
                    <a:pt x="9" y="71"/>
                    <a:pt x="9" y="71"/>
                    <a:pt x="9" y="71"/>
                  </a:cubicBezTo>
                  <a:cubicBezTo>
                    <a:pt x="12" y="73"/>
                    <a:pt x="12" y="73"/>
                    <a:pt x="12" y="73"/>
                  </a:cubicBezTo>
                  <a:cubicBezTo>
                    <a:pt x="14" y="70"/>
                    <a:pt x="14" y="70"/>
                    <a:pt x="14" y="70"/>
                  </a:cubicBezTo>
                  <a:cubicBezTo>
                    <a:pt x="15" y="70"/>
                    <a:pt x="15" y="70"/>
                    <a:pt x="15" y="70"/>
                  </a:cubicBezTo>
                  <a:cubicBezTo>
                    <a:pt x="20" y="63"/>
                    <a:pt x="20" y="63"/>
                    <a:pt x="20" y="63"/>
                  </a:cubicBezTo>
                  <a:cubicBezTo>
                    <a:pt x="20" y="63"/>
                    <a:pt x="20" y="63"/>
                    <a:pt x="20" y="63"/>
                  </a:cubicBezTo>
                  <a:cubicBezTo>
                    <a:pt x="24" y="65"/>
                    <a:pt x="28" y="66"/>
                    <a:pt x="33" y="66"/>
                  </a:cubicBezTo>
                  <a:cubicBezTo>
                    <a:pt x="37" y="66"/>
                    <a:pt x="42" y="65"/>
                    <a:pt x="46" y="63"/>
                  </a:cubicBezTo>
                  <a:cubicBezTo>
                    <a:pt x="50" y="70"/>
                    <a:pt x="50" y="70"/>
                    <a:pt x="50" y="70"/>
                  </a:cubicBezTo>
                  <a:cubicBezTo>
                    <a:pt x="52" y="70"/>
                    <a:pt x="52" y="70"/>
                    <a:pt x="52" y="70"/>
                  </a:cubicBezTo>
                  <a:cubicBezTo>
                    <a:pt x="54" y="73"/>
                    <a:pt x="54" y="73"/>
                    <a:pt x="54" y="73"/>
                  </a:cubicBezTo>
                  <a:cubicBezTo>
                    <a:pt x="57" y="71"/>
                    <a:pt x="57" y="71"/>
                    <a:pt x="57" y="71"/>
                  </a:cubicBezTo>
                  <a:cubicBezTo>
                    <a:pt x="55" y="68"/>
                    <a:pt x="55" y="68"/>
                    <a:pt x="55" y="68"/>
                  </a:cubicBezTo>
                  <a:cubicBezTo>
                    <a:pt x="56" y="67"/>
                    <a:pt x="56" y="67"/>
                    <a:pt x="56" y="67"/>
                  </a:cubicBezTo>
                  <a:cubicBezTo>
                    <a:pt x="51" y="60"/>
                    <a:pt x="51" y="60"/>
                    <a:pt x="51" y="60"/>
                  </a:cubicBezTo>
                  <a:cubicBezTo>
                    <a:pt x="57" y="56"/>
                    <a:pt x="60" y="50"/>
                    <a:pt x="62" y="43"/>
                  </a:cubicBezTo>
                  <a:cubicBezTo>
                    <a:pt x="64" y="43"/>
                    <a:pt x="66" y="41"/>
                    <a:pt x="66" y="38"/>
                  </a:cubicBezTo>
                  <a:cubicBezTo>
                    <a:pt x="66" y="35"/>
                    <a:pt x="66" y="35"/>
                    <a:pt x="66" y="35"/>
                  </a:cubicBezTo>
                  <a:cubicBezTo>
                    <a:pt x="66" y="33"/>
                    <a:pt x="64" y="31"/>
                    <a:pt x="62" y="30"/>
                  </a:cubicBezTo>
                  <a:close/>
                  <a:moveTo>
                    <a:pt x="2" y="38"/>
                  </a:moveTo>
                  <a:cubicBezTo>
                    <a:pt x="2" y="35"/>
                    <a:pt x="2" y="35"/>
                    <a:pt x="2" y="35"/>
                  </a:cubicBezTo>
                  <a:cubicBezTo>
                    <a:pt x="2" y="34"/>
                    <a:pt x="2" y="33"/>
                    <a:pt x="3" y="32"/>
                  </a:cubicBezTo>
                  <a:cubicBezTo>
                    <a:pt x="3" y="34"/>
                    <a:pt x="3" y="35"/>
                    <a:pt x="3" y="37"/>
                  </a:cubicBezTo>
                  <a:cubicBezTo>
                    <a:pt x="3" y="38"/>
                    <a:pt x="3" y="40"/>
                    <a:pt x="3" y="41"/>
                  </a:cubicBezTo>
                  <a:cubicBezTo>
                    <a:pt x="2" y="41"/>
                    <a:pt x="2" y="40"/>
                    <a:pt x="2" y="38"/>
                  </a:cubicBezTo>
                  <a:close/>
                  <a:moveTo>
                    <a:pt x="47" y="8"/>
                  </a:moveTo>
                  <a:cubicBezTo>
                    <a:pt x="48" y="7"/>
                    <a:pt x="49" y="7"/>
                    <a:pt x="50" y="8"/>
                  </a:cubicBezTo>
                  <a:cubicBezTo>
                    <a:pt x="53" y="10"/>
                    <a:pt x="53" y="10"/>
                    <a:pt x="53" y="10"/>
                  </a:cubicBezTo>
                  <a:cubicBezTo>
                    <a:pt x="54" y="10"/>
                    <a:pt x="55" y="12"/>
                    <a:pt x="54" y="13"/>
                  </a:cubicBezTo>
                  <a:lnTo>
                    <a:pt x="47" y="8"/>
                  </a:lnTo>
                  <a:close/>
                  <a:moveTo>
                    <a:pt x="11" y="13"/>
                  </a:moveTo>
                  <a:cubicBezTo>
                    <a:pt x="11" y="12"/>
                    <a:pt x="11" y="10"/>
                    <a:pt x="12" y="10"/>
                  </a:cubicBezTo>
                  <a:cubicBezTo>
                    <a:pt x="15" y="8"/>
                    <a:pt x="15" y="8"/>
                    <a:pt x="15" y="8"/>
                  </a:cubicBezTo>
                  <a:cubicBezTo>
                    <a:pt x="16" y="7"/>
                    <a:pt x="16" y="7"/>
                    <a:pt x="17" y="7"/>
                  </a:cubicBezTo>
                  <a:cubicBezTo>
                    <a:pt x="18" y="7"/>
                    <a:pt x="18" y="8"/>
                    <a:pt x="19" y="8"/>
                  </a:cubicBezTo>
                  <a:lnTo>
                    <a:pt x="11" y="13"/>
                  </a:lnTo>
                  <a:close/>
                  <a:moveTo>
                    <a:pt x="15" y="68"/>
                  </a:moveTo>
                  <a:cubicBezTo>
                    <a:pt x="12" y="66"/>
                    <a:pt x="12" y="66"/>
                    <a:pt x="12" y="66"/>
                  </a:cubicBezTo>
                  <a:cubicBezTo>
                    <a:pt x="15" y="62"/>
                    <a:pt x="15" y="62"/>
                    <a:pt x="15" y="62"/>
                  </a:cubicBezTo>
                  <a:cubicBezTo>
                    <a:pt x="17" y="64"/>
                    <a:pt x="17" y="64"/>
                    <a:pt x="17" y="64"/>
                  </a:cubicBezTo>
                  <a:lnTo>
                    <a:pt x="15" y="68"/>
                  </a:lnTo>
                  <a:close/>
                  <a:moveTo>
                    <a:pt x="53" y="66"/>
                  </a:moveTo>
                  <a:cubicBezTo>
                    <a:pt x="51" y="68"/>
                    <a:pt x="51" y="68"/>
                    <a:pt x="51" y="68"/>
                  </a:cubicBezTo>
                  <a:cubicBezTo>
                    <a:pt x="48" y="64"/>
                    <a:pt x="48" y="64"/>
                    <a:pt x="48" y="64"/>
                  </a:cubicBezTo>
                  <a:cubicBezTo>
                    <a:pt x="50" y="62"/>
                    <a:pt x="50" y="62"/>
                    <a:pt x="50" y="62"/>
                  </a:cubicBezTo>
                  <a:lnTo>
                    <a:pt x="53" y="66"/>
                  </a:lnTo>
                  <a:close/>
                  <a:moveTo>
                    <a:pt x="33" y="64"/>
                  </a:moveTo>
                  <a:cubicBezTo>
                    <a:pt x="18" y="64"/>
                    <a:pt x="6" y="52"/>
                    <a:pt x="6" y="37"/>
                  </a:cubicBezTo>
                  <a:cubicBezTo>
                    <a:pt x="6" y="22"/>
                    <a:pt x="18" y="10"/>
                    <a:pt x="33" y="10"/>
                  </a:cubicBezTo>
                  <a:cubicBezTo>
                    <a:pt x="48" y="10"/>
                    <a:pt x="60" y="22"/>
                    <a:pt x="60" y="37"/>
                  </a:cubicBezTo>
                  <a:cubicBezTo>
                    <a:pt x="60" y="52"/>
                    <a:pt x="48" y="64"/>
                    <a:pt x="33" y="64"/>
                  </a:cubicBezTo>
                  <a:close/>
                  <a:moveTo>
                    <a:pt x="64" y="38"/>
                  </a:moveTo>
                  <a:cubicBezTo>
                    <a:pt x="64" y="40"/>
                    <a:pt x="63" y="41"/>
                    <a:pt x="62" y="41"/>
                  </a:cubicBezTo>
                  <a:cubicBezTo>
                    <a:pt x="62" y="40"/>
                    <a:pt x="62" y="38"/>
                    <a:pt x="62" y="37"/>
                  </a:cubicBezTo>
                  <a:cubicBezTo>
                    <a:pt x="62" y="35"/>
                    <a:pt x="62" y="34"/>
                    <a:pt x="62" y="32"/>
                  </a:cubicBezTo>
                  <a:cubicBezTo>
                    <a:pt x="63" y="33"/>
                    <a:pt x="64" y="34"/>
                    <a:pt x="64" y="35"/>
                  </a:cubicBezTo>
                  <a:lnTo>
                    <a:pt x="64" y="38"/>
                  </a:lnTo>
                  <a:close/>
                  <a:moveTo>
                    <a:pt x="33" y="12"/>
                  </a:moveTo>
                  <a:cubicBezTo>
                    <a:pt x="19" y="12"/>
                    <a:pt x="8" y="23"/>
                    <a:pt x="8" y="37"/>
                  </a:cubicBezTo>
                  <a:cubicBezTo>
                    <a:pt x="8" y="50"/>
                    <a:pt x="19" y="61"/>
                    <a:pt x="33" y="61"/>
                  </a:cubicBezTo>
                  <a:cubicBezTo>
                    <a:pt x="46" y="61"/>
                    <a:pt x="57" y="50"/>
                    <a:pt x="57" y="37"/>
                  </a:cubicBezTo>
                  <a:cubicBezTo>
                    <a:pt x="57" y="23"/>
                    <a:pt x="46" y="12"/>
                    <a:pt x="33" y="12"/>
                  </a:cubicBezTo>
                  <a:close/>
                  <a:moveTo>
                    <a:pt x="33" y="60"/>
                  </a:moveTo>
                  <a:cubicBezTo>
                    <a:pt x="20" y="60"/>
                    <a:pt x="10" y="49"/>
                    <a:pt x="10" y="37"/>
                  </a:cubicBezTo>
                  <a:cubicBezTo>
                    <a:pt x="10" y="24"/>
                    <a:pt x="20" y="14"/>
                    <a:pt x="33" y="14"/>
                  </a:cubicBezTo>
                  <a:cubicBezTo>
                    <a:pt x="45" y="14"/>
                    <a:pt x="56" y="24"/>
                    <a:pt x="56" y="37"/>
                  </a:cubicBezTo>
                  <a:cubicBezTo>
                    <a:pt x="56" y="49"/>
                    <a:pt x="45" y="60"/>
                    <a:pt x="33" y="60"/>
                  </a:cubicBezTo>
                  <a:close/>
                  <a:moveTo>
                    <a:pt x="36" y="35"/>
                  </a:moveTo>
                  <a:cubicBezTo>
                    <a:pt x="49" y="35"/>
                    <a:pt x="49" y="35"/>
                    <a:pt x="49" y="35"/>
                  </a:cubicBezTo>
                  <a:cubicBezTo>
                    <a:pt x="49" y="38"/>
                    <a:pt x="49" y="38"/>
                    <a:pt x="49" y="38"/>
                  </a:cubicBezTo>
                  <a:cubicBezTo>
                    <a:pt x="36" y="38"/>
                    <a:pt x="36" y="38"/>
                    <a:pt x="36" y="38"/>
                  </a:cubicBezTo>
                  <a:cubicBezTo>
                    <a:pt x="35" y="40"/>
                    <a:pt x="34" y="40"/>
                    <a:pt x="32" y="40"/>
                  </a:cubicBezTo>
                  <a:cubicBezTo>
                    <a:pt x="30" y="40"/>
                    <a:pt x="28" y="39"/>
                    <a:pt x="28" y="36"/>
                  </a:cubicBezTo>
                  <a:cubicBezTo>
                    <a:pt x="28" y="34"/>
                    <a:pt x="29" y="33"/>
                    <a:pt x="31" y="32"/>
                  </a:cubicBezTo>
                  <a:cubicBezTo>
                    <a:pt x="31" y="16"/>
                    <a:pt x="31" y="16"/>
                    <a:pt x="31" y="16"/>
                  </a:cubicBezTo>
                  <a:cubicBezTo>
                    <a:pt x="34" y="16"/>
                    <a:pt x="34" y="16"/>
                    <a:pt x="34" y="16"/>
                  </a:cubicBezTo>
                  <a:cubicBezTo>
                    <a:pt x="34" y="32"/>
                    <a:pt x="34" y="32"/>
                    <a:pt x="34" y="32"/>
                  </a:cubicBezTo>
                  <a:cubicBezTo>
                    <a:pt x="35" y="33"/>
                    <a:pt x="36" y="34"/>
                    <a:pt x="36" y="35"/>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330" name="Freeform 30">
              <a:extLst>
                <a:ext uri="{FF2B5EF4-FFF2-40B4-BE49-F238E27FC236}">
                  <a16:creationId xmlns:a16="http://schemas.microsoft.com/office/drawing/2014/main" id="{6929F5BD-2502-47AF-B034-8610B2C399BF}"/>
                </a:ext>
              </a:extLst>
            </p:cNvPr>
            <p:cNvSpPr>
              <a:spLocks noEditPoints="1"/>
            </p:cNvSpPr>
            <p:nvPr/>
          </p:nvSpPr>
          <p:spPr bwMode="auto">
            <a:xfrm>
              <a:off x="4059023" y="5187459"/>
              <a:ext cx="380904" cy="361535"/>
            </a:xfrm>
            <a:custGeom>
              <a:avLst/>
              <a:gdLst>
                <a:gd name="T0" fmla="*/ 75 w 75"/>
                <a:gd name="T1" fmla="*/ 27 h 71"/>
                <a:gd name="T2" fmla="*/ 69 w 75"/>
                <a:gd name="T3" fmla="*/ 14 h 71"/>
                <a:gd name="T4" fmla="*/ 64 w 75"/>
                <a:gd name="T5" fmla="*/ 0 h 71"/>
                <a:gd name="T6" fmla="*/ 5 w 75"/>
                <a:gd name="T7" fmla="*/ 11 h 71"/>
                <a:gd name="T8" fmla="*/ 1 w 75"/>
                <a:gd name="T9" fmla="*/ 26 h 71"/>
                <a:gd name="T10" fmla="*/ 0 w 75"/>
                <a:gd name="T11" fmla="*/ 31 h 71"/>
                <a:gd name="T12" fmla="*/ 1 w 75"/>
                <a:gd name="T13" fmla="*/ 65 h 71"/>
                <a:gd name="T14" fmla="*/ 70 w 75"/>
                <a:gd name="T15" fmla="*/ 71 h 71"/>
                <a:gd name="T16" fmla="*/ 70 w 75"/>
                <a:gd name="T17" fmla="*/ 61 h 71"/>
                <a:gd name="T18" fmla="*/ 4 w 75"/>
                <a:gd name="T19" fmla="*/ 26 h 71"/>
                <a:gd name="T20" fmla="*/ 71 w 75"/>
                <a:gd name="T21" fmla="*/ 26 h 71"/>
                <a:gd name="T22" fmla="*/ 58 w 75"/>
                <a:gd name="T23" fmla="*/ 33 h 71"/>
                <a:gd name="T24" fmla="*/ 54 w 75"/>
                <a:gd name="T25" fmla="*/ 28 h 71"/>
                <a:gd name="T26" fmla="*/ 52 w 75"/>
                <a:gd name="T27" fmla="*/ 31 h 71"/>
                <a:gd name="T28" fmla="*/ 44 w 75"/>
                <a:gd name="T29" fmla="*/ 31 h 71"/>
                <a:gd name="T30" fmla="*/ 52 w 75"/>
                <a:gd name="T31" fmla="*/ 31 h 71"/>
                <a:gd name="T32" fmla="*/ 37 w 75"/>
                <a:gd name="T33" fmla="*/ 33 h 71"/>
                <a:gd name="T34" fmla="*/ 42 w 75"/>
                <a:gd name="T35" fmla="*/ 28 h 71"/>
                <a:gd name="T36" fmla="*/ 28 w 75"/>
                <a:gd name="T37" fmla="*/ 33 h 71"/>
                <a:gd name="T38" fmla="*/ 23 w 75"/>
                <a:gd name="T39" fmla="*/ 28 h 71"/>
                <a:gd name="T40" fmla="*/ 21 w 75"/>
                <a:gd name="T41" fmla="*/ 28 h 71"/>
                <a:gd name="T42" fmla="*/ 17 w 75"/>
                <a:gd name="T43" fmla="*/ 33 h 71"/>
                <a:gd name="T44" fmla="*/ 21 w 75"/>
                <a:gd name="T45" fmla="*/ 28 h 71"/>
                <a:gd name="T46" fmla="*/ 18 w 75"/>
                <a:gd name="T47" fmla="*/ 35 h 71"/>
                <a:gd name="T48" fmla="*/ 28 w 75"/>
                <a:gd name="T49" fmla="*/ 35 h 71"/>
                <a:gd name="T50" fmla="*/ 38 w 75"/>
                <a:gd name="T51" fmla="*/ 35 h 71"/>
                <a:gd name="T52" fmla="*/ 48 w 75"/>
                <a:gd name="T53" fmla="*/ 35 h 71"/>
                <a:gd name="T54" fmla="*/ 58 w 75"/>
                <a:gd name="T55" fmla="*/ 35 h 71"/>
                <a:gd name="T56" fmla="*/ 67 w 75"/>
                <a:gd name="T57" fmla="*/ 62 h 71"/>
                <a:gd name="T58" fmla="*/ 29 w 75"/>
                <a:gd name="T59" fmla="*/ 40 h 71"/>
                <a:gd name="T60" fmla="*/ 13 w 75"/>
                <a:gd name="T61" fmla="*/ 62 h 71"/>
                <a:gd name="T62" fmla="*/ 12 w 75"/>
                <a:gd name="T63" fmla="*/ 33 h 71"/>
                <a:gd name="T64" fmla="*/ 28 w 75"/>
                <a:gd name="T65" fmla="*/ 42 h 71"/>
                <a:gd name="T66" fmla="*/ 68 w 75"/>
                <a:gd name="T67" fmla="*/ 33 h 71"/>
                <a:gd name="T68" fmla="*/ 64 w 75"/>
                <a:gd name="T69" fmla="*/ 28 h 71"/>
                <a:gd name="T70" fmla="*/ 68 w 75"/>
                <a:gd name="T71" fmla="*/ 33 h 71"/>
                <a:gd name="T72" fmla="*/ 11 w 75"/>
                <a:gd name="T73" fmla="*/ 14 h 71"/>
                <a:gd name="T74" fmla="*/ 11 w 75"/>
                <a:gd name="T75" fmla="*/ 3 h 71"/>
                <a:gd name="T76" fmla="*/ 67 w 75"/>
                <a:gd name="T77" fmla="*/ 11 h 71"/>
                <a:gd name="T78" fmla="*/ 11 w 75"/>
                <a:gd name="T79" fmla="*/ 31 h 71"/>
                <a:gd name="T80" fmla="*/ 3 w 75"/>
                <a:gd name="T81" fmla="*/ 31 h 71"/>
                <a:gd name="T82" fmla="*/ 4 w 75"/>
                <a:gd name="T83" fmla="*/ 65 h 71"/>
                <a:gd name="T84" fmla="*/ 29 w 75"/>
                <a:gd name="T85" fmla="*/ 64 h 71"/>
                <a:gd name="T86" fmla="*/ 71 w 75"/>
                <a:gd name="T87" fmla="*/ 67 h 71"/>
                <a:gd name="T88" fmla="*/ 4 w 75"/>
                <a:gd name="T89" fmla="*/ 67 h 71"/>
                <a:gd name="T90" fmla="*/ 62 w 75"/>
                <a:gd name="T91" fmla="*/ 56 h 71"/>
                <a:gd name="T92" fmla="*/ 39 w 75"/>
                <a:gd name="T93" fmla="*/ 40 h 71"/>
                <a:gd name="T94" fmla="*/ 39 w 75"/>
                <a:gd name="T95" fmla="*/ 57 h 71"/>
                <a:gd name="T96" fmla="*/ 60 w 75"/>
                <a:gd name="T97" fmla="*/ 55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75" h="71">
                  <a:moveTo>
                    <a:pt x="75" y="31"/>
                  </a:moveTo>
                  <a:cubicBezTo>
                    <a:pt x="75" y="28"/>
                    <a:pt x="75" y="28"/>
                    <a:pt x="75" y="28"/>
                  </a:cubicBezTo>
                  <a:cubicBezTo>
                    <a:pt x="75" y="27"/>
                    <a:pt x="75" y="27"/>
                    <a:pt x="75" y="27"/>
                  </a:cubicBezTo>
                  <a:cubicBezTo>
                    <a:pt x="75" y="27"/>
                    <a:pt x="75" y="26"/>
                    <a:pt x="75" y="26"/>
                  </a:cubicBezTo>
                  <a:cubicBezTo>
                    <a:pt x="70" y="14"/>
                    <a:pt x="70" y="14"/>
                    <a:pt x="70" y="14"/>
                  </a:cubicBezTo>
                  <a:cubicBezTo>
                    <a:pt x="70" y="14"/>
                    <a:pt x="69" y="14"/>
                    <a:pt x="69" y="14"/>
                  </a:cubicBezTo>
                  <a:cubicBezTo>
                    <a:pt x="70" y="13"/>
                    <a:pt x="70" y="12"/>
                    <a:pt x="70" y="11"/>
                  </a:cubicBezTo>
                  <a:cubicBezTo>
                    <a:pt x="70" y="5"/>
                    <a:pt x="70" y="5"/>
                    <a:pt x="70" y="5"/>
                  </a:cubicBezTo>
                  <a:cubicBezTo>
                    <a:pt x="70" y="2"/>
                    <a:pt x="67" y="0"/>
                    <a:pt x="64" y="0"/>
                  </a:cubicBezTo>
                  <a:cubicBezTo>
                    <a:pt x="11" y="0"/>
                    <a:pt x="11" y="0"/>
                    <a:pt x="11" y="0"/>
                  </a:cubicBezTo>
                  <a:cubicBezTo>
                    <a:pt x="8" y="0"/>
                    <a:pt x="5" y="2"/>
                    <a:pt x="5" y="5"/>
                  </a:cubicBezTo>
                  <a:cubicBezTo>
                    <a:pt x="5" y="11"/>
                    <a:pt x="5" y="11"/>
                    <a:pt x="5" y="11"/>
                  </a:cubicBezTo>
                  <a:cubicBezTo>
                    <a:pt x="5" y="12"/>
                    <a:pt x="5" y="13"/>
                    <a:pt x="6" y="14"/>
                  </a:cubicBezTo>
                  <a:cubicBezTo>
                    <a:pt x="6" y="14"/>
                    <a:pt x="6" y="14"/>
                    <a:pt x="5" y="14"/>
                  </a:cubicBezTo>
                  <a:cubicBezTo>
                    <a:pt x="1" y="26"/>
                    <a:pt x="1" y="26"/>
                    <a:pt x="1" y="26"/>
                  </a:cubicBezTo>
                  <a:cubicBezTo>
                    <a:pt x="0" y="26"/>
                    <a:pt x="0" y="27"/>
                    <a:pt x="0" y="27"/>
                  </a:cubicBezTo>
                  <a:cubicBezTo>
                    <a:pt x="0" y="27"/>
                    <a:pt x="0" y="27"/>
                    <a:pt x="0" y="28"/>
                  </a:cubicBezTo>
                  <a:cubicBezTo>
                    <a:pt x="0" y="31"/>
                    <a:pt x="0" y="31"/>
                    <a:pt x="0" y="31"/>
                  </a:cubicBezTo>
                  <a:cubicBezTo>
                    <a:pt x="0" y="33"/>
                    <a:pt x="2" y="36"/>
                    <a:pt x="5" y="36"/>
                  </a:cubicBezTo>
                  <a:cubicBezTo>
                    <a:pt x="5" y="61"/>
                    <a:pt x="5" y="61"/>
                    <a:pt x="5" y="61"/>
                  </a:cubicBezTo>
                  <a:cubicBezTo>
                    <a:pt x="3" y="61"/>
                    <a:pt x="1" y="63"/>
                    <a:pt x="1" y="65"/>
                  </a:cubicBezTo>
                  <a:cubicBezTo>
                    <a:pt x="1" y="67"/>
                    <a:pt x="1" y="67"/>
                    <a:pt x="1" y="67"/>
                  </a:cubicBezTo>
                  <a:cubicBezTo>
                    <a:pt x="1" y="69"/>
                    <a:pt x="3" y="71"/>
                    <a:pt x="6" y="71"/>
                  </a:cubicBezTo>
                  <a:cubicBezTo>
                    <a:pt x="70" y="71"/>
                    <a:pt x="70" y="71"/>
                    <a:pt x="70" y="71"/>
                  </a:cubicBezTo>
                  <a:cubicBezTo>
                    <a:pt x="72" y="71"/>
                    <a:pt x="74" y="69"/>
                    <a:pt x="74" y="67"/>
                  </a:cubicBezTo>
                  <a:cubicBezTo>
                    <a:pt x="74" y="65"/>
                    <a:pt x="74" y="65"/>
                    <a:pt x="74" y="65"/>
                  </a:cubicBezTo>
                  <a:cubicBezTo>
                    <a:pt x="74" y="63"/>
                    <a:pt x="72" y="61"/>
                    <a:pt x="70" y="61"/>
                  </a:cubicBezTo>
                  <a:cubicBezTo>
                    <a:pt x="70" y="36"/>
                    <a:pt x="70" y="36"/>
                    <a:pt x="70" y="36"/>
                  </a:cubicBezTo>
                  <a:cubicBezTo>
                    <a:pt x="73" y="36"/>
                    <a:pt x="75" y="33"/>
                    <a:pt x="75" y="31"/>
                  </a:cubicBezTo>
                  <a:close/>
                  <a:moveTo>
                    <a:pt x="4" y="26"/>
                  </a:moveTo>
                  <a:cubicBezTo>
                    <a:pt x="8" y="16"/>
                    <a:pt x="8" y="16"/>
                    <a:pt x="8" y="16"/>
                  </a:cubicBezTo>
                  <a:cubicBezTo>
                    <a:pt x="67" y="16"/>
                    <a:pt x="67" y="16"/>
                    <a:pt x="67" y="16"/>
                  </a:cubicBezTo>
                  <a:cubicBezTo>
                    <a:pt x="71" y="26"/>
                    <a:pt x="71" y="26"/>
                    <a:pt x="71" y="26"/>
                  </a:cubicBezTo>
                  <a:lnTo>
                    <a:pt x="4" y="26"/>
                  </a:lnTo>
                  <a:close/>
                  <a:moveTo>
                    <a:pt x="62" y="31"/>
                  </a:moveTo>
                  <a:cubicBezTo>
                    <a:pt x="62" y="32"/>
                    <a:pt x="60" y="33"/>
                    <a:pt x="58" y="33"/>
                  </a:cubicBezTo>
                  <a:cubicBezTo>
                    <a:pt x="57" y="33"/>
                    <a:pt x="57" y="33"/>
                    <a:pt x="57" y="33"/>
                  </a:cubicBezTo>
                  <a:cubicBezTo>
                    <a:pt x="55" y="33"/>
                    <a:pt x="54" y="32"/>
                    <a:pt x="54" y="31"/>
                  </a:cubicBezTo>
                  <a:cubicBezTo>
                    <a:pt x="54" y="28"/>
                    <a:pt x="54" y="28"/>
                    <a:pt x="54" y="28"/>
                  </a:cubicBezTo>
                  <a:cubicBezTo>
                    <a:pt x="62" y="28"/>
                    <a:pt x="62" y="28"/>
                    <a:pt x="62" y="28"/>
                  </a:cubicBezTo>
                  <a:lnTo>
                    <a:pt x="62" y="31"/>
                  </a:lnTo>
                  <a:close/>
                  <a:moveTo>
                    <a:pt x="52" y="31"/>
                  </a:moveTo>
                  <a:cubicBezTo>
                    <a:pt x="52" y="32"/>
                    <a:pt x="50" y="33"/>
                    <a:pt x="48" y="33"/>
                  </a:cubicBezTo>
                  <a:cubicBezTo>
                    <a:pt x="47" y="33"/>
                    <a:pt x="47" y="33"/>
                    <a:pt x="47" y="33"/>
                  </a:cubicBezTo>
                  <a:cubicBezTo>
                    <a:pt x="45" y="33"/>
                    <a:pt x="44" y="32"/>
                    <a:pt x="44" y="31"/>
                  </a:cubicBezTo>
                  <a:cubicBezTo>
                    <a:pt x="44" y="28"/>
                    <a:pt x="44" y="28"/>
                    <a:pt x="44" y="28"/>
                  </a:cubicBezTo>
                  <a:cubicBezTo>
                    <a:pt x="52" y="28"/>
                    <a:pt x="52" y="28"/>
                    <a:pt x="52" y="28"/>
                  </a:cubicBezTo>
                  <a:lnTo>
                    <a:pt x="52" y="31"/>
                  </a:lnTo>
                  <a:close/>
                  <a:moveTo>
                    <a:pt x="42" y="31"/>
                  </a:moveTo>
                  <a:cubicBezTo>
                    <a:pt x="42" y="32"/>
                    <a:pt x="40" y="33"/>
                    <a:pt x="38" y="33"/>
                  </a:cubicBezTo>
                  <a:cubicBezTo>
                    <a:pt x="37" y="33"/>
                    <a:pt x="37" y="33"/>
                    <a:pt x="37" y="33"/>
                  </a:cubicBezTo>
                  <a:cubicBezTo>
                    <a:pt x="35" y="33"/>
                    <a:pt x="34" y="32"/>
                    <a:pt x="34" y="31"/>
                  </a:cubicBezTo>
                  <a:cubicBezTo>
                    <a:pt x="34" y="28"/>
                    <a:pt x="34" y="28"/>
                    <a:pt x="34" y="28"/>
                  </a:cubicBezTo>
                  <a:cubicBezTo>
                    <a:pt x="42" y="28"/>
                    <a:pt x="42" y="28"/>
                    <a:pt x="42" y="28"/>
                  </a:cubicBezTo>
                  <a:lnTo>
                    <a:pt x="42" y="31"/>
                  </a:lnTo>
                  <a:close/>
                  <a:moveTo>
                    <a:pt x="32" y="31"/>
                  </a:moveTo>
                  <a:cubicBezTo>
                    <a:pt x="32" y="32"/>
                    <a:pt x="30" y="33"/>
                    <a:pt x="28" y="33"/>
                  </a:cubicBezTo>
                  <a:cubicBezTo>
                    <a:pt x="27" y="33"/>
                    <a:pt x="27" y="33"/>
                    <a:pt x="27" y="33"/>
                  </a:cubicBezTo>
                  <a:cubicBezTo>
                    <a:pt x="25" y="33"/>
                    <a:pt x="23" y="32"/>
                    <a:pt x="23" y="31"/>
                  </a:cubicBezTo>
                  <a:cubicBezTo>
                    <a:pt x="23" y="28"/>
                    <a:pt x="23" y="28"/>
                    <a:pt x="23" y="28"/>
                  </a:cubicBezTo>
                  <a:cubicBezTo>
                    <a:pt x="32" y="28"/>
                    <a:pt x="32" y="28"/>
                    <a:pt x="32" y="28"/>
                  </a:cubicBezTo>
                  <a:lnTo>
                    <a:pt x="32" y="31"/>
                  </a:lnTo>
                  <a:close/>
                  <a:moveTo>
                    <a:pt x="21" y="28"/>
                  </a:moveTo>
                  <a:cubicBezTo>
                    <a:pt x="21" y="31"/>
                    <a:pt x="21" y="31"/>
                    <a:pt x="21" y="31"/>
                  </a:cubicBezTo>
                  <a:cubicBezTo>
                    <a:pt x="21" y="32"/>
                    <a:pt x="20" y="33"/>
                    <a:pt x="18" y="33"/>
                  </a:cubicBezTo>
                  <a:cubicBezTo>
                    <a:pt x="17" y="33"/>
                    <a:pt x="17" y="33"/>
                    <a:pt x="17" y="33"/>
                  </a:cubicBezTo>
                  <a:cubicBezTo>
                    <a:pt x="15" y="33"/>
                    <a:pt x="13" y="32"/>
                    <a:pt x="13" y="31"/>
                  </a:cubicBezTo>
                  <a:cubicBezTo>
                    <a:pt x="13" y="28"/>
                    <a:pt x="13" y="28"/>
                    <a:pt x="13" y="28"/>
                  </a:cubicBezTo>
                  <a:lnTo>
                    <a:pt x="21" y="28"/>
                  </a:lnTo>
                  <a:close/>
                  <a:moveTo>
                    <a:pt x="12" y="33"/>
                  </a:moveTo>
                  <a:cubicBezTo>
                    <a:pt x="13" y="35"/>
                    <a:pt x="15" y="35"/>
                    <a:pt x="17" y="35"/>
                  </a:cubicBezTo>
                  <a:cubicBezTo>
                    <a:pt x="18" y="35"/>
                    <a:pt x="18" y="35"/>
                    <a:pt x="18" y="35"/>
                  </a:cubicBezTo>
                  <a:cubicBezTo>
                    <a:pt x="20" y="35"/>
                    <a:pt x="21" y="35"/>
                    <a:pt x="22" y="33"/>
                  </a:cubicBezTo>
                  <a:cubicBezTo>
                    <a:pt x="23" y="35"/>
                    <a:pt x="25" y="35"/>
                    <a:pt x="27" y="35"/>
                  </a:cubicBezTo>
                  <a:cubicBezTo>
                    <a:pt x="28" y="35"/>
                    <a:pt x="28" y="35"/>
                    <a:pt x="28" y="35"/>
                  </a:cubicBezTo>
                  <a:cubicBezTo>
                    <a:pt x="30" y="35"/>
                    <a:pt x="32" y="35"/>
                    <a:pt x="33" y="33"/>
                  </a:cubicBezTo>
                  <a:cubicBezTo>
                    <a:pt x="34" y="35"/>
                    <a:pt x="35" y="35"/>
                    <a:pt x="37" y="35"/>
                  </a:cubicBezTo>
                  <a:cubicBezTo>
                    <a:pt x="38" y="35"/>
                    <a:pt x="38" y="35"/>
                    <a:pt x="38" y="35"/>
                  </a:cubicBezTo>
                  <a:cubicBezTo>
                    <a:pt x="40" y="35"/>
                    <a:pt x="42" y="35"/>
                    <a:pt x="43" y="33"/>
                  </a:cubicBezTo>
                  <a:cubicBezTo>
                    <a:pt x="44" y="35"/>
                    <a:pt x="45" y="35"/>
                    <a:pt x="47" y="35"/>
                  </a:cubicBezTo>
                  <a:cubicBezTo>
                    <a:pt x="48" y="35"/>
                    <a:pt x="48" y="35"/>
                    <a:pt x="48" y="35"/>
                  </a:cubicBezTo>
                  <a:cubicBezTo>
                    <a:pt x="50" y="35"/>
                    <a:pt x="52" y="35"/>
                    <a:pt x="53" y="33"/>
                  </a:cubicBezTo>
                  <a:cubicBezTo>
                    <a:pt x="54" y="35"/>
                    <a:pt x="55" y="35"/>
                    <a:pt x="57" y="35"/>
                  </a:cubicBezTo>
                  <a:cubicBezTo>
                    <a:pt x="58" y="35"/>
                    <a:pt x="58" y="35"/>
                    <a:pt x="58" y="35"/>
                  </a:cubicBezTo>
                  <a:cubicBezTo>
                    <a:pt x="60" y="35"/>
                    <a:pt x="62" y="35"/>
                    <a:pt x="63" y="33"/>
                  </a:cubicBezTo>
                  <a:cubicBezTo>
                    <a:pt x="64" y="35"/>
                    <a:pt x="65" y="35"/>
                    <a:pt x="67" y="35"/>
                  </a:cubicBezTo>
                  <a:cubicBezTo>
                    <a:pt x="67" y="62"/>
                    <a:pt x="67" y="62"/>
                    <a:pt x="67" y="62"/>
                  </a:cubicBezTo>
                  <a:cubicBezTo>
                    <a:pt x="30" y="62"/>
                    <a:pt x="30" y="62"/>
                    <a:pt x="30" y="62"/>
                  </a:cubicBezTo>
                  <a:cubicBezTo>
                    <a:pt x="30" y="41"/>
                    <a:pt x="30" y="41"/>
                    <a:pt x="30" y="41"/>
                  </a:cubicBezTo>
                  <a:cubicBezTo>
                    <a:pt x="30" y="40"/>
                    <a:pt x="30" y="40"/>
                    <a:pt x="29" y="40"/>
                  </a:cubicBezTo>
                  <a:cubicBezTo>
                    <a:pt x="14" y="40"/>
                    <a:pt x="14" y="40"/>
                    <a:pt x="14" y="40"/>
                  </a:cubicBezTo>
                  <a:cubicBezTo>
                    <a:pt x="13" y="40"/>
                    <a:pt x="13" y="40"/>
                    <a:pt x="13" y="41"/>
                  </a:cubicBezTo>
                  <a:cubicBezTo>
                    <a:pt x="13" y="62"/>
                    <a:pt x="13" y="62"/>
                    <a:pt x="13" y="62"/>
                  </a:cubicBezTo>
                  <a:cubicBezTo>
                    <a:pt x="8" y="62"/>
                    <a:pt x="8" y="62"/>
                    <a:pt x="8" y="62"/>
                  </a:cubicBezTo>
                  <a:cubicBezTo>
                    <a:pt x="8" y="35"/>
                    <a:pt x="8" y="35"/>
                    <a:pt x="8" y="35"/>
                  </a:cubicBezTo>
                  <a:cubicBezTo>
                    <a:pt x="10" y="35"/>
                    <a:pt x="11" y="35"/>
                    <a:pt x="12" y="33"/>
                  </a:cubicBezTo>
                  <a:close/>
                  <a:moveTo>
                    <a:pt x="15" y="62"/>
                  </a:moveTo>
                  <a:cubicBezTo>
                    <a:pt x="15" y="42"/>
                    <a:pt x="15" y="42"/>
                    <a:pt x="15" y="42"/>
                  </a:cubicBezTo>
                  <a:cubicBezTo>
                    <a:pt x="28" y="42"/>
                    <a:pt x="28" y="42"/>
                    <a:pt x="28" y="42"/>
                  </a:cubicBezTo>
                  <a:cubicBezTo>
                    <a:pt x="28" y="62"/>
                    <a:pt x="28" y="62"/>
                    <a:pt x="28" y="62"/>
                  </a:cubicBezTo>
                  <a:lnTo>
                    <a:pt x="15" y="62"/>
                  </a:lnTo>
                  <a:close/>
                  <a:moveTo>
                    <a:pt x="68" y="33"/>
                  </a:moveTo>
                  <a:cubicBezTo>
                    <a:pt x="67" y="33"/>
                    <a:pt x="67" y="33"/>
                    <a:pt x="67" y="33"/>
                  </a:cubicBezTo>
                  <a:cubicBezTo>
                    <a:pt x="65" y="33"/>
                    <a:pt x="64" y="32"/>
                    <a:pt x="64" y="31"/>
                  </a:cubicBezTo>
                  <a:cubicBezTo>
                    <a:pt x="64" y="28"/>
                    <a:pt x="64" y="28"/>
                    <a:pt x="64" y="28"/>
                  </a:cubicBezTo>
                  <a:cubicBezTo>
                    <a:pt x="72" y="28"/>
                    <a:pt x="72" y="28"/>
                    <a:pt x="72" y="28"/>
                  </a:cubicBezTo>
                  <a:cubicBezTo>
                    <a:pt x="72" y="31"/>
                    <a:pt x="72" y="31"/>
                    <a:pt x="72" y="31"/>
                  </a:cubicBezTo>
                  <a:cubicBezTo>
                    <a:pt x="72" y="32"/>
                    <a:pt x="70" y="33"/>
                    <a:pt x="68" y="33"/>
                  </a:cubicBezTo>
                  <a:close/>
                  <a:moveTo>
                    <a:pt x="67" y="11"/>
                  </a:moveTo>
                  <a:cubicBezTo>
                    <a:pt x="67" y="13"/>
                    <a:pt x="66" y="14"/>
                    <a:pt x="64" y="14"/>
                  </a:cubicBezTo>
                  <a:cubicBezTo>
                    <a:pt x="11" y="14"/>
                    <a:pt x="11" y="14"/>
                    <a:pt x="11" y="14"/>
                  </a:cubicBezTo>
                  <a:cubicBezTo>
                    <a:pt x="9" y="14"/>
                    <a:pt x="8" y="13"/>
                    <a:pt x="8" y="11"/>
                  </a:cubicBezTo>
                  <a:cubicBezTo>
                    <a:pt x="8" y="5"/>
                    <a:pt x="8" y="5"/>
                    <a:pt x="8" y="5"/>
                  </a:cubicBezTo>
                  <a:cubicBezTo>
                    <a:pt x="8" y="4"/>
                    <a:pt x="9" y="3"/>
                    <a:pt x="11" y="3"/>
                  </a:cubicBezTo>
                  <a:cubicBezTo>
                    <a:pt x="64" y="3"/>
                    <a:pt x="64" y="3"/>
                    <a:pt x="64" y="3"/>
                  </a:cubicBezTo>
                  <a:cubicBezTo>
                    <a:pt x="66" y="3"/>
                    <a:pt x="67" y="4"/>
                    <a:pt x="67" y="5"/>
                  </a:cubicBezTo>
                  <a:lnTo>
                    <a:pt x="67" y="11"/>
                  </a:lnTo>
                  <a:close/>
                  <a:moveTo>
                    <a:pt x="3" y="28"/>
                  </a:moveTo>
                  <a:cubicBezTo>
                    <a:pt x="11" y="28"/>
                    <a:pt x="11" y="28"/>
                    <a:pt x="11" y="28"/>
                  </a:cubicBezTo>
                  <a:cubicBezTo>
                    <a:pt x="11" y="31"/>
                    <a:pt x="11" y="31"/>
                    <a:pt x="11" y="31"/>
                  </a:cubicBezTo>
                  <a:cubicBezTo>
                    <a:pt x="11" y="32"/>
                    <a:pt x="10" y="33"/>
                    <a:pt x="8" y="33"/>
                  </a:cubicBezTo>
                  <a:cubicBezTo>
                    <a:pt x="7" y="33"/>
                    <a:pt x="7" y="33"/>
                    <a:pt x="7" y="33"/>
                  </a:cubicBezTo>
                  <a:cubicBezTo>
                    <a:pt x="5" y="33"/>
                    <a:pt x="3" y="32"/>
                    <a:pt x="3" y="31"/>
                  </a:cubicBezTo>
                  <a:lnTo>
                    <a:pt x="3" y="28"/>
                  </a:lnTo>
                  <a:close/>
                  <a:moveTo>
                    <a:pt x="4" y="67"/>
                  </a:moveTo>
                  <a:cubicBezTo>
                    <a:pt x="4" y="65"/>
                    <a:pt x="4" y="65"/>
                    <a:pt x="4" y="65"/>
                  </a:cubicBezTo>
                  <a:cubicBezTo>
                    <a:pt x="4" y="65"/>
                    <a:pt x="5" y="64"/>
                    <a:pt x="6" y="64"/>
                  </a:cubicBezTo>
                  <a:cubicBezTo>
                    <a:pt x="14" y="64"/>
                    <a:pt x="14" y="64"/>
                    <a:pt x="14" y="64"/>
                  </a:cubicBezTo>
                  <a:cubicBezTo>
                    <a:pt x="29" y="64"/>
                    <a:pt x="29" y="64"/>
                    <a:pt x="29" y="64"/>
                  </a:cubicBezTo>
                  <a:cubicBezTo>
                    <a:pt x="70" y="64"/>
                    <a:pt x="70" y="64"/>
                    <a:pt x="70" y="64"/>
                  </a:cubicBezTo>
                  <a:cubicBezTo>
                    <a:pt x="70" y="64"/>
                    <a:pt x="71" y="65"/>
                    <a:pt x="71" y="65"/>
                  </a:cubicBezTo>
                  <a:cubicBezTo>
                    <a:pt x="71" y="67"/>
                    <a:pt x="71" y="67"/>
                    <a:pt x="71" y="67"/>
                  </a:cubicBezTo>
                  <a:cubicBezTo>
                    <a:pt x="71" y="68"/>
                    <a:pt x="70" y="68"/>
                    <a:pt x="70" y="68"/>
                  </a:cubicBezTo>
                  <a:cubicBezTo>
                    <a:pt x="6" y="68"/>
                    <a:pt x="6" y="68"/>
                    <a:pt x="6" y="68"/>
                  </a:cubicBezTo>
                  <a:cubicBezTo>
                    <a:pt x="5" y="68"/>
                    <a:pt x="4" y="68"/>
                    <a:pt x="4" y="67"/>
                  </a:cubicBezTo>
                  <a:close/>
                  <a:moveTo>
                    <a:pt x="39" y="57"/>
                  </a:moveTo>
                  <a:cubicBezTo>
                    <a:pt x="61" y="57"/>
                    <a:pt x="61" y="57"/>
                    <a:pt x="61" y="57"/>
                  </a:cubicBezTo>
                  <a:cubicBezTo>
                    <a:pt x="62" y="57"/>
                    <a:pt x="62" y="56"/>
                    <a:pt x="62" y="56"/>
                  </a:cubicBezTo>
                  <a:cubicBezTo>
                    <a:pt x="62" y="41"/>
                    <a:pt x="62" y="41"/>
                    <a:pt x="62" y="41"/>
                  </a:cubicBezTo>
                  <a:cubicBezTo>
                    <a:pt x="62" y="40"/>
                    <a:pt x="62" y="40"/>
                    <a:pt x="61" y="40"/>
                  </a:cubicBezTo>
                  <a:cubicBezTo>
                    <a:pt x="39" y="40"/>
                    <a:pt x="39" y="40"/>
                    <a:pt x="39" y="40"/>
                  </a:cubicBezTo>
                  <a:cubicBezTo>
                    <a:pt x="38" y="40"/>
                    <a:pt x="38" y="40"/>
                    <a:pt x="38" y="41"/>
                  </a:cubicBezTo>
                  <a:cubicBezTo>
                    <a:pt x="38" y="56"/>
                    <a:pt x="38" y="56"/>
                    <a:pt x="38" y="56"/>
                  </a:cubicBezTo>
                  <a:cubicBezTo>
                    <a:pt x="38" y="56"/>
                    <a:pt x="38" y="57"/>
                    <a:pt x="39" y="57"/>
                  </a:cubicBezTo>
                  <a:close/>
                  <a:moveTo>
                    <a:pt x="40" y="42"/>
                  </a:moveTo>
                  <a:cubicBezTo>
                    <a:pt x="60" y="42"/>
                    <a:pt x="60" y="42"/>
                    <a:pt x="60" y="42"/>
                  </a:cubicBezTo>
                  <a:cubicBezTo>
                    <a:pt x="60" y="55"/>
                    <a:pt x="60" y="55"/>
                    <a:pt x="60" y="55"/>
                  </a:cubicBezTo>
                  <a:cubicBezTo>
                    <a:pt x="40" y="55"/>
                    <a:pt x="40" y="55"/>
                    <a:pt x="40" y="55"/>
                  </a:cubicBezTo>
                  <a:lnTo>
                    <a:pt x="40" y="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331" name="Freeform 17">
              <a:extLst>
                <a:ext uri="{FF2B5EF4-FFF2-40B4-BE49-F238E27FC236}">
                  <a16:creationId xmlns:a16="http://schemas.microsoft.com/office/drawing/2014/main" id="{BEF8DB12-9354-4A4C-814D-86627090E6C9}"/>
                </a:ext>
              </a:extLst>
            </p:cNvPr>
            <p:cNvSpPr>
              <a:spLocks noEditPoints="1"/>
            </p:cNvSpPr>
            <p:nvPr/>
          </p:nvSpPr>
          <p:spPr bwMode="auto">
            <a:xfrm>
              <a:off x="7896926" y="4698910"/>
              <a:ext cx="465660" cy="394442"/>
            </a:xfrm>
            <a:custGeom>
              <a:avLst/>
              <a:gdLst>
                <a:gd name="T0" fmla="*/ 70 w 72"/>
                <a:gd name="T1" fmla="*/ 16 h 61"/>
                <a:gd name="T2" fmla="*/ 56 w 72"/>
                <a:gd name="T3" fmla="*/ 18 h 61"/>
                <a:gd name="T4" fmla="*/ 43 w 72"/>
                <a:gd name="T5" fmla="*/ 46 h 61"/>
                <a:gd name="T6" fmla="*/ 12 w 72"/>
                <a:gd name="T7" fmla="*/ 46 h 61"/>
                <a:gd name="T8" fmla="*/ 13 w 72"/>
                <a:gd name="T9" fmla="*/ 49 h 61"/>
                <a:gd name="T10" fmla="*/ 48 w 72"/>
                <a:gd name="T11" fmla="*/ 51 h 61"/>
                <a:gd name="T12" fmla="*/ 13 w 72"/>
                <a:gd name="T13" fmla="*/ 52 h 61"/>
                <a:gd name="T14" fmla="*/ 9 w 72"/>
                <a:gd name="T15" fmla="*/ 45 h 61"/>
                <a:gd name="T16" fmla="*/ 7 w 72"/>
                <a:gd name="T17" fmla="*/ 42 h 61"/>
                <a:gd name="T18" fmla="*/ 1 w 72"/>
                <a:gd name="T19" fmla="*/ 23 h 61"/>
                <a:gd name="T20" fmla="*/ 10 w 72"/>
                <a:gd name="T21" fmla="*/ 41 h 61"/>
                <a:gd name="T22" fmla="*/ 43 w 72"/>
                <a:gd name="T23" fmla="*/ 43 h 61"/>
                <a:gd name="T24" fmla="*/ 54 w 72"/>
                <a:gd name="T25" fmla="*/ 17 h 61"/>
                <a:gd name="T26" fmla="*/ 70 w 72"/>
                <a:gd name="T27" fmla="*/ 13 h 61"/>
                <a:gd name="T28" fmla="*/ 18 w 72"/>
                <a:gd name="T29" fmla="*/ 57 h 61"/>
                <a:gd name="T30" fmla="*/ 11 w 72"/>
                <a:gd name="T31" fmla="*/ 57 h 61"/>
                <a:gd name="T32" fmla="*/ 18 w 72"/>
                <a:gd name="T33" fmla="*/ 57 h 61"/>
                <a:gd name="T34" fmla="*/ 14 w 72"/>
                <a:gd name="T35" fmla="*/ 55 h 61"/>
                <a:gd name="T36" fmla="*/ 14 w 72"/>
                <a:gd name="T37" fmla="*/ 59 h 61"/>
                <a:gd name="T38" fmla="*/ 45 w 72"/>
                <a:gd name="T39" fmla="*/ 57 h 61"/>
                <a:gd name="T40" fmla="*/ 38 w 72"/>
                <a:gd name="T41" fmla="*/ 57 h 61"/>
                <a:gd name="T42" fmla="*/ 45 w 72"/>
                <a:gd name="T43" fmla="*/ 57 h 61"/>
                <a:gd name="T44" fmla="*/ 41 w 72"/>
                <a:gd name="T45" fmla="*/ 55 h 61"/>
                <a:gd name="T46" fmla="*/ 41 w 72"/>
                <a:gd name="T47" fmla="*/ 59 h 61"/>
                <a:gd name="T48" fmla="*/ 12 w 72"/>
                <a:gd name="T49" fmla="*/ 37 h 61"/>
                <a:gd name="T50" fmla="*/ 45 w 72"/>
                <a:gd name="T51" fmla="*/ 36 h 61"/>
                <a:gd name="T52" fmla="*/ 12 w 72"/>
                <a:gd name="T53" fmla="*/ 35 h 61"/>
                <a:gd name="T54" fmla="*/ 12 w 72"/>
                <a:gd name="T55" fmla="*/ 37 h 61"/>
                <a:gd name="T56" fmla="*/ 12 w 72"/>
                <a:gd name="T57" fmla="*/ 40 h 61"/>
                <a:gd name="T58" fmla="*/ 43 w 72"/>
                <a:gd name="T59" fmla="*/ 41 h 61"/>
                <a:gd name="T60" fmla="*/ 43 w 72"/>
                <a:gd name="T61" fmla="*/ 39 h 61"/>
                <a:gd name="T62" fmla="*/ 37 w 72"/>
                <a:gd name="T63" fmla="*/ 31 h 61"/>
                <a:gd name="T64" fmla="*/ 44 w 72"/>
                <a:gd name="T65" fmla="*/ 30 h 61"/>
                <a:gd name="T66" fmla="*/ 43 w 72"/>
                <a:gd name="T67" fmla="*/ 0 h 61"/>
                <a:gd name="T68" fmla="*/ 36 w 72"/>
                <a:gd name="T69" fmla="*/ 0 h 61"/>
                <a:gd name="T70" fmla="*/ 37 w 72"/>
                <a:gd name="T71" fmla="*/ 31 h 61"/>
                <a:gd name="T72" fmla="*/ 31 w 72"/>
                <a:gd name="T73" fmla="*/ 31 h 61"/>
                <a:gd name="T74" fmla="*/ 32 w 72"/>
                <a:gd name="T75" fmla="*/ 8 h 61"/>
                <a:gd name="T76" fmla="*/ 25 w 72"/>
                <a:gd name="T77" fmla="*/ 8 h 61"/>
                <a:gd name="T78" fmla="*/ 24 w 72"/>
                <a:gd name="T79" fmla="*/ 30 h 61"/>
                <a:gd name="T80" fmla="*/ 13 w 72"/>
                <a:gd name="T81" fmla="*/ 31 h 61"/>
                <a:gd name="T82" fmla="*/ 20 w 72"/>
                <a:gd name="T83" fmla="*/ 30 h 61"/>
                <a:gd name="T84" fmla="*/ 20 w 72"/>
                <a:gd name="T85" fmla="*/ 16 h 61"/>
                <a:gd name="T86" fmla="*/ 13 w 72"/>
                <a:gd name="T87" fmla="*/ 16 h 61"/>
                <a:gd name="T88" fmla="*/ 13 w 72"/>
                <a:gd name="T89" fmla="*/ 31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72" h="61">
                  <a:moveTo>
                    <a:pt x="72" y="14"/>
                  </a:moveTo>
                  <a:cubicBezTo>
                    <a:pt x="72" y="15"/>
                    <a:pt x="71" y="16"/>
                    <a:pt x="70" y="16"/>
                  </a:cubicBezTo>
                  <a:cubicBezTo>
                    <a:pt x="59" y="16"/>
                    <a:pt x="59" y="16"/>
                    <a:pt x="59" y="16"/>
                  </a:cubicBezTo>
                  <a:cubicBezTo>
                    <a:pt x="58" y="16"/>
                    <a:pt x="57" y="17"/>
                    <a:pt x="56" y="18"/>
                  </a:cubicBezTo>
                  <a:cubicBezTo>
                    <a:pt x="49" y="42"/>
                    <a:pt x="49" y="42"/>
                    <a:pt x="49" y="42"/>
                  </a:cubicBezTo>
                  <a:cubicBezTo>
                    <a:pt x="48" y="44"/>
                    <a:pt x="46" y="46"/>
                    <a:pt x="43" y="46"/>
                  </a:cubicBezTo>
                  <a:cubicBezTo>
                    <a:pt x="13" y="46"/>
                    <a:pt x="13" y="46"/>
                    <a:pt x="13" y="46"/>
                  </a:cubicBezTo>
                  <a:cubicBezTo>
                    <a:pt x="13" y="46"/>
                    <a:pt x="12" y="46"/>
                    <a:pt x="12" y="46"/>
                  </a:cubicBezTo>
                  <a:cubicBezTo>
                    <a:pt x="12" y="48"/>
                    <a:pt x="12" y="48"/>
                    <a:pt x="12" y="48"/>
                  </a:cubicBezTo>
                  <a:cubicBezTo>
                    <a:pt x="12" y="49"/>
                    <a:pt x="12" y="49"/>
                    <a:pt x="13" y="49"/>
                  </a:cubicBezTo>
                  <a:cubicBezTo>
                    <a:pt x="47" y="49"/>
                    <a:pt x="47" y="49"/>
                    <a:pt x="47" y="49"/>
                  </a:cubicBezTo>
                  <a:cubicBezTo>
                    <a:pt x="47" y="49"/>
                    <a:pt x="48" y="50"/>
                    <a:pt x="48" y="51"/>
                  </a:cubicBezTo>
                  <a:cubicBezTo>
                    <a:pt x="48" y="52"/>
                    <a:pt x="47" y="52"/>
                    <a:pt x="47" y="52"/>
                  </a:cubicBezTo>
                  <a:cubicBezTo>
                    <a:pt x="13" y="52"/>
                    <a:pt x="13" y="52"/>
                    <a:pt x="13" y="52"/>
                  </a:cubicBezTo>
                  <a:cubicBezTo>
                    <a:pt x="11" y="52"/>
                    <a:pt x="9" y="50"/>
                    <a:pt x="9" y="48"/>
                  </a:cubicBezTo>
                  <a:cubicBezTo>
                    <a:pt x="9" y="45"/>
                    <a:pt x="9" y="45"/>
                    <a:pt x="9" y="45"/>
                  </a:cubicBezTo>
                  <a:cubicBezTo>
                    <a:pt x="9" y="45"/>
                    <a:pt x="9" y="44"/>
                    <a:pt x="9" y="44"/>
                  </a:cubicBezTo>
                  <a:cubicBezTo>
                    <a:pt x="8" y="44"/>
                    <a:pt x="8" y="43"/>
                    <a:pt x="7" y="42"/>
                  </a:cubicBezTo>
                  <a:cubicBezTo>
                    <a:pt x="0" y="25"/>
                    <a:pt x="0" y="25"/>
                    <a:pt x="0" y="25"/>
                  </a:cubicBezTo>
                  <a:cubicBezTo>
                    <a:pt x="0" y="24"/>
                    <a:pt x="0" y="23"/>
                    <a:pt x="1" y="23"/>
                  </a:cubicBezTo>
                  <a:cubicBezTo>
                    <a:pt x="1" y="22"/>
                    <a:pt x="2" y="23"/>
                    <a:pt x="3" y="24"/>
                  </a:cubicBezTo>
                  <a:cubicBezTo>
                    <a:pt x="10" y="41"/>
                    <a:pt x="10" y="41"/>
                    <a:pt x="10" y="41"/>
                  </a:cubicBezTo>
                  <a:cubicBezTo>
                    <a:pt x="11" y="42"/>
                    <a:pt x="12" y="43"/>
                    <a:pt x="13" y="43"/>
                  </a:cubicBezTo>
                  <a:cubicBezTo>
                    <a:pt x="43" y="43"/>
                    <a:pt x="43" y="43"/>
                    <a:pt x="43" y="43"/>
                  </a:cubicBezTo>
                  <a:cubicBezTo>
                    <a:pt x="44" y="43"/>
                    <a:pt x="46" y="42"/>
                    <a:pt x="46" y="41"/>
                  </a:cubicBezTo>
                  <a:cubicBezTo>
                    <a:pt x="54" y="17"/>
                    <a:pt x="54" y="17"/>
                    <a:pt x="54" y="17"/>
                  </a:cubicBezTo>
                  <a:cubicBezTo>
                    <a:pt x="54" y="15"/>
                    <a:pt x="57" y="13"/>
                    <a:pt x="59" y="13"/>
                  </a:cubicBezTo>
                  <a:cubicBezTo>
                    <a:pt x="70" y="13"/>
                    <a:pt x="70" y="13"/>
                    <a:pt x="70" y="13"/>
                  </a:cubicBezTo>
                  <a:cubicBezTo>
                    <a:pt x="71" y="13"/>
                    <a:pt x="72" y="13"/>
                    <a:pt x="72" y="14"/>
                  </a:cubicBezTo>
                  <a:close/>
                  <a:moveTo>
                    <a:pt x="18" y="57"/>
                  </a:moveTo>
                  <a:cubicBezTo>
                    <a:pt x="18" y="59"/>
                    <a:pt x="16" y="61"/>
                    <a:pt x="14" y="61"/>
                  </a:cubicBezTo>
                  <a:cubicBezTo>
                    <a:pt x="12" y="61"/>
                    <a:pt x="11" y="59"/>
                    <a:pt x="11" y="57"/>
                  </a:cubicBezTo>
                  <a:cubicBezTo>
                    <a:pt x="11" y="55"/>
                    <a:pt x="12" y="53"/>
                    <a:pt x="14" y="53"/>
                  </a:cubicBezTo>
                  <a:cubicBezTo>
                    <a:pt x="16" y="53"/>
                    <a:pt x="18" y="55"/>
                    <a:pt x="18" y="57"/>
                  </a:cubicBezTo>
                  <a:close/>
                  <a:moveTo>
                    <a:pt x="16" y="57"/>
                  </a:moveTo>
                  <a:cubicBezTo>
                    <a:pt x="16" y="56"/>
                    <a:pt x="15" y="55"/>
                    <a:pt x="14" y="55"/>
                  </a:cubicBezTo>
                  <a:cubicBezTo>
                    <a:pt x="14" y="55"/>
                    <a:pt x="13" y="56"/>
                    <a:pt x="13" y="57"/>
                  </a:cubicBezTo>
                  <a:cubicBezTo>
                    <a:pt x="13" y="58"/>
                    <a:pt x="14" y="59"/>
                    <a:pt x="14" y="59"/>
                  </a:cubicBezTo>
                  <a:cubicBezTo>
                    <a:pt x="15" y="59"/>
                    <a:pt x="16" y="58"/>
                    <a:pt x="16" y="57"/>
                  </a:cubicBezTo>
                  <a:close/>
                  <a:moveTo>
                    <a:pt x="45" y="57"/>
                  </a:moveTo>
                  <a:cubicBezTo>
                    <a:pt x="45" y="59"/>
                    <a:pt x="43" y="61"/>
                    <a:pt x="41" y="61"/>
                  </a:cubicBezTo>
                  <a:cubicBezTo>
                    <a:pt x="39" y="61"/>
                    <a:pt x="38" y="59"/>
                    <a:pt x="38" y="57"/>
                  </a:cubicBezTo>
                  <a:cubicBezTo>
                    <a:pt x="38" y="55"/>
                    <a:pt x="39" y="53"/>
                    <a:pt x="41" y="53"/>
                  </a:cubicBezTo>
                  <a:cubicBezTo>
                    <a:pt x="43" y="53"/>
                    <a:pt x="45" y="55"/>
                    <a:pt x="45" y="57"/>
                  </a:cubicBezTo>
                  <a:close/>
                  <a:moveTo>
                    <a:pt x="43" y="57"/>
                  </a:moveTo>
                  <a:cubicBezTo>
                    <a:pt x="43" y="56"/>
                    <a:pt x="42" y="55"/>
                    <a:pt x="41" y="55"/>
                  </a:cubicBezTo>
                  <a:cubicBezTo>
                    <a:pt x="40" y="55"/>
                    <a:pt x="40" y="56"/>
                    <a:pt x="40" y="57"/>
                  </a:cubicBezTo>
                  <a:cubicBezTo>
                    <a:pt x="40" y="58"/>
                    <a:pt x="40" y="59"/>
                    <a:pt x="41" y="59"/>
                  </a:cubicBezTo>
                  <a:cubicBezTo>
                    <a:pt x="42" y="59"/>
                    <a:pt x="43" y="58"/>
                    <a:pt x="43" y="57"/>
                  </a:cubicBezTo>
                  <a:close/>
                  <a:moveTo>
                    <a:pt x="12" y="37"/>
                  </a:moveTo>
                  <a:cubicBezTo>
                    <a:pt x="44" y="37"/>
                    <a:pt x="44" y="37"/>
                    <a:pt x="44" y="37"/>
                  </a:cubicBezTo>
                  <a:cubicBezTo>
                    <a:pt x="45" y="37"/>
                    <a:pt x="45" y="36"/>
                    <a:pt x="45" y="36"/>
                  </a:cubicBezTo>
                  <a:cubicBezTo>
                    <a:pt x="45" y="35"/>
                    <a:pt x="45" y="35"/>
                    <a:pt x="44" y="35"/>
                  </a:cubicBezTo>
                  <a:cubicBezTo>
                    <a:pt x="12" y="35"/>
                    <a:pt x="12" y="35"/>
                    <a:pt x="12" y="35"/>
                  </a:cubicBezTo>
                  <a:cubicBezTo>
                    <a:pt x="11" y="35"/>
                    <a:pt x="11" y="35"/>
                    <a:pt x="11" y="36"/>
                  </a:cubicBezTo>
                  <a:cubicBezTo>
                    <a:pt x="11" y="36"/>
                    <a:pt x="11" y="37"/>
                    <a:pt x="12" y="37"/>
                  </a:cubicBezTo>
                  <a:close/>
                  <a:moveTo>
                    <a:pt x="13" y="39"/>
                  </a:moveTo>
                  <a:cubicBezTo>
                    <a:pt x="13" y="39"/>
                    <a:pt x="12" y="40"/>
                    <a:pt x="12" y="40"/>
                  </a:cubicBezTo>
                  <a:cubicBezTo>
                    <a:pt x="12" y="41"/>
                    <a:pt x="13" y="41"/>
                    <a:pt x="13" y="41"/>
                  </a:cubicBezTo>
                  <a:cubicBezTo>
                    <a:pt x="43" y="41"/>
                    <a:pt x="43" y="41"/>
                    <a:pt x="43" y="41"/>
                  </a:cubicBezTo>
                  <a:cubicBezTo>
                    <a:pt x="44" y="41"/>
                    <a:pt x="44" y="41"/>
                    <a:pt x="44" y="40"/>
                  </a:cubicBezTo>
                  <a:cubicBezTo>
                    <a:pt x="44" y="40"/>
                    <a:pt x="44" y="39"/>
                    <a:pt x="43" y="39"/>
                  </a:cubicBezTo>
                  <a:lnTo>
                    <a:pt x="13" y="39"/>
                  </a:lnTo>
                  <a:close/>
                  <a:moveTo>
                    <a:pt x="37" y="31"/>
                  </a:moveTo>
                  <a:cubicBezTo>
                    <a:pt x="43" y="31"/>
                    <a:pt x="43" y="31"/>
                    <a:pt x="43" y="31"/>
                  </a:cubicBezTo>
                  <a:cubicBezTo>
                    <a:pt x="43" y="31"/>
                    <a:pt x="44" y="30"/>
                    <a:pt x="44" y="30"/>
                  </a:cubicBezTo>
                  <a:cubicBezTo>
                    <a:pt x="44" y="0"/>
                    <a:pt x="44" y="0"/>
                    <a:pt x="44" y="0"/>
                  </a:cubicBezTo>
                  <a:cubicBezTo>
                    <a:pt x="44" y="0"/>
                    <a:pt x="43" y="0"/>
                    <a:pt x="43" y="0"/>
                  </a:cubicBezTo>
                  <a:cubicBezTo>
                    <a:pt x="37" y="0"/>
                    <a:pt x="37" y="0"/>
                    <a:pt x="37" y="0"/>
                  </a:cubicBezTo>
                  <a:cubicBezTo>
                    <a:pt x="36" y="0"/>
                    <a:pt x="36" y="0"/>
                    <a:pt x="36" y="0"/>
                  </a:cubicBezTo>
                  <a:cubicBezTo>
                    <a:pt x="36" y="30"/>
                    <a:pt x="36" y="30"/>
                    <a:pt x="36" y="30"/>
                  </a:cubicBezTo>
                  <a:cubicBezTo>
                    <a:pt x="36" y="30"/>
                    <a:pt x="36" y="31"/>
                    <a:pt x="37" y="31"/>
                  </a:cubicBezTo>
                  <a:close/>
                  <a:moveTo>
                    <a:pt x="25" y="31"/>
                  </a:moveTo>
                  <a:cubicBezTo>
                    <a:pt x="31" y="31"/>
                    <a:pt x="31" y="31"/>
                    <a:pt x="31" y="31"/>
                  </a:cubicBezTo>
                  <a:cubicBezTo>
                    <a:pt x="32" y="31"/>
                    <a:pt x="32" y="30"/>
                    <a:pt x="32" y="30"/>
                  </a:cubicBezTo>
                  <a:cubicBezTo>
                    <a:pt x="32" y="8"/>
                    <a:pt x="32" y="8"/>
                    <a:pt x="32" y="8"/>
                  </a:cubicBezTo>
                  <a:cubicBezTo>
                    <a:pt x="32" y="8"/>
                    <a:pt x="32" y="8"/>
                    <a:pt x="31" y="8"/>
                  </a:cubicBezTo>
                  <a:cubicBezTo>
                    <a:pt x="25" y="8"/>
                    <a:pt x="25" y="8"/>
                    <a:pt x="25" y="8"/>
                  </a:cubicBezTo>
                  <a:cubicBezTo>
                    <a:pt x="25" y="8"/>
                    <a:pt x="24" y="8"/>
                    <a:pt x="24" y="8"/>
                  </a:cubicBezTo>
                  <a:cubicBezTo>
                    <a:pt x="24" y="30"/>
                    <a:pt x="24" y="30"/>
                    <a:pt x="24" y="30"/>
                  </a:cubicBezTo>
                  <a:cubicBezTo>
                    <a:pt x="24" y="30"/>
                    <a:pt x="25" y="31"/>
                    <a:pt x="25" y="31"/>
                  </a:cubicBezTo>
                  <a:close/>
                  <a:moveTo>
                    <a:pt x="13" y="31"/>
                  </a:moveTo>
                  <a:cubicBezTo>
                    <a:pt x="20" y="31"/>
                    <a:pt x="20" y="31"/>
                    <a:pt x="20" y="31"/>
                  </a:cubicBezTo>
                  <a:cubicBezTo>
                    <a:pt x="20" y="31"/>
                    <a:pt x="20" y="30"/>
                    <a:pt x="20" y="30"/>
                  </a:cubicBezTo>
                  <a:cubicBezTo>
                    <a:pt x="20" y="16"/>
                    <a:pt x="20" y="16"/>
                    <a:pt x="20" y="16"/>
                  </a:cubicBezTo>
                  <a:cubicBezTo>
                    <a:pt x="20" y="16"/>
                    <a:pt x="20" y="16"/>
                    <a:pt x="20" y="16"/>
                  </a:cubicBezTo>
                  <a:cubicBezTo>
                    <a:pt x="13" y="16"/>
                    <a:pt x="13" y="16"/>
                    <a:pt x="13" y="16"/>
                  </a:cubicBezTo>
                  <a:cubicBezTo>
                    <a:pt x="13" y="16"/>
                    <a:pt x="13" y="16"/>
                    <a:pt x="13" y="16"/>
                  </a:cubicBezTo>
                  <a:cubicBezTo>
                    <a:pt x="13" y="30"/>
                    <a:pt x="13" y="30"/>
                    <a:pt x="13" y="30"/>
                  </a:cubicBezTo>
                  <a:cubicBezTo>
                    <a:pt x="13" y="30"/>
                    <a:pt x="13" y="31"/>
                    <a:pt x="13" y="31"/>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332" name="Freeform 32">
              <a:extLst>
                <a:ext uri="{FF2B5EF4-FFF2-40B4-BE49-F238E27FC236}">
                  <a16:creationId xmlns:a16="http://schemas.microsoft.com/office/drawing/2014/main" id="{0E10118D-B833-427E-8776-A67A3851F185}"/>
                </a:ext>
              </a:extLst>
            </p:cNvPr>
            <p:cNvSpPr>
              <a:spLocks noEditPoints="1"/>
            </p:cNvSpPr>
            <p:nvPr/>
          </p:nvSpPr>
          <p:spPr bwMode="auto">
            <a:xfrm>
              <a:off x="7620505" y="4423577"/>
              <a:ext cx="315067" cy="351792"/>
            </a:xfrm>
            <a:custGeom>
              <a:avLst/>
              <a:gdLst>
                <a:gd name="T0" fmla="*/ 55 w 69"/>
                <a:gd name="T1" fmla="*/ 0 h 77"/>
                <a:gd name="T2" fmla="*/ 45 w 69"/>
                <a:gd name="T3" fmla="*/ 5 h 77"/>
                <a:gd name="T4" fmla="*/ 31 w 69"/>
                <a:gd name="T5" fmla="*/ 7 h 77"/>
                <a:gd name="T6" fmla="*/ 24 w 69"/>
                <a:gd name="T7" fmla="*/ 7 h 77"/>
                <a:gd name="T8" fmla="*/ 10 w 69"/>
                <a:gd name="T9" fmla="*/ 5 h 77"/>
                <a:gd name="T10" fmla="*/ 0 w 69"/>
                <a:gd name="T11" fmla="*/ 69 h 77"/>
                <a:gd name="T12" fmla="*/ 69 w 69"/>
                <a:gd name="T13" fmla="*/ 14 h 77"/>
                <a:gd name="T14" fmla="*/ 10 w 69"/>
                <a:gd name="T15" fmla="*/ 13 h 77"/>
                <a:gd name="T16" fmla="*/ 24 w 69"/>
                <a:gd name="T17" fmla="*/ 10 h 77"/>
                <a:gd name="T18" fmla="*/ 31 w 69"/>
                <a:gd name="T19" fmla="*/ 10 h 77"/>
                <a:gd name="T20" fmla="*/ 45 w 69"/>
                <a:gd name="T21" fmla="*/ 13 h 77"/>
                <a:gd name="T22" fmla="*/ 55 w 69"/>
                <a:gd name="T23" fmla="*/ 17 h 77"/>
                <a:gd name="T24" fmla="*/ 66 w 69"/>
                <a:gd name="T25" fmla="*/ 14 h 77"/>
                <a:gd name="T26" fmla="*/ 7 w 69"/>
                <a:gd name="T27" fmla="*/ 10 h 77"/>
                <a:gd name="T28" fmla="*/ 61 w 69"/>
                <a:gd name="T29" fmla="*/ 74 h 77"/>
                <a:gd name="T30" fmla="*/ 34 w 69"/>
                <a:gd name="T31" fmla="*/ 39 h 77"/>
                <a:gd name="T32" fmla="*/ 34 w 69"/>
                <a:gd name="T33" fmla="*/ 39 h 77"/>
                <a:gd name="T34" fmla="*/ 33 w 69"/>
                <a:gd name="T35" fmla="*/ 36 h 77"/>
                <a:gd name="T36" fmla="*/ 44 w 69"/>
                <a:gd name="T37" fmla="*/ 33 h 77"/>
                <a:gd name="T38" fmla="*/ 45 w 69"/>
                <a:gd name="T39" fmla="*/ 36 h 77"/>
                <a:gd name="T40" fmla="*/ 54 w 69"/>
                <a:gd name="T41" fmla="*/ 39 h 77"/>
                <a:gd name="T42" fmla="*/ 54 w 69"/>
                <a:gd name="T43" fmla="*/ 39 h 77"/>
                <a:gd name="T44" fmla="*/ 53 w 69"/>
                <a:gd name="T45" fmla="*/ 36 h 77"/>
                <a:gd name="T46" fmla="*/ 14 w 69"/>
                <a:gd name="T47" fmla="*/ 43 h 77"/>
                <a:gd name="T48" fmla="*/ 15 w 69"/>
                <a:gd name="T49" fmla="*/ 46 h 77"/>
                <a:gd name="T50" fmla="*/ 24 w 69"/>
                <a:gd name="T51" fmla="*/ 49 h 77"/>
                <a:gd name="T52" fmla="*/ 24 w 69"/>
                <a:gd name="T53" fmla="*/ 49 h 77"/>
                <a:gd name="T54" fmla="*/ 23 w 69"/>
                <a:gd name="T55" fmla="*/ 46 h 77"/>
                <a:gd name="T56" fmla="*/ 34 w 69"/>
                <a:gd name="T57" fmla="*/ 43 h 77"/>
                <a:gd name="T58" fmla="*/ 35 w 69"/>
                <a:gd name="T59" fmla="*/ 46 h 77"/>
                <a:gd name="T60" fmla="*/ 44 w 69"/>
                <a:gd name="T61" fmla="*/ 49 h 77"/>
                <a:gd name="T62" fmla="*/ 44 w 69"/>
                <a:gd name="T63" fmla="*/ 49 h 77"/>
                <a:gd name="T64" fmla="*/ 43 w 69"/>
                <a:gd name="T65" fmla="*/ 46 h 77"/>
                <a:gd name="T66" fmla="*/ 54 w 69"/>
                <a:gd name="T67" fmla="*/ 43 h 77"/>
                <a:gd name="T68" fmla="*/ 55 w 69"/>
                <a:gd name="T69" fmla="*/ 46 h 77"/>
                <a:gd name="T70" fmla="*/ 14 w 69"/>
                <a:gd name="T71" fmla="*/ 59 h 77"/>
                <a:gd name="T72" fmla="*/ 14 w 69"/>
                <a:gd name="T73" fmla="*/ 59 h 77"/>
                <a:gd name="T74" fmla="*/ 13 w 69"/>
                <a:gd name="T75" fmla="*/ 56 h 77"/>
                <a:gd name="T76" fmla="*/ 24 w 69"/>
                <a:gd name="T77" fmla="*/ 53 h 77"/>
                <a:gd name="T78" fmla="*/ 25 w 69"/>
                <a:gd name="T79" fmla="*/ 56 h 77"/>
                <a:gd name="T80" fmla="*/ 34 w 69"/>
                <a:gd name="T81" fmla="*/ 59 h 77"/>
                <a:gd name="T82" fmla="*/ 34 w 69"/>
                <a:gd name="T83" fmla="*/ 59 h 77"/>
                <a:gd name="T84" fmla="*/ 33 w 69"/>
                <a:gd name="T85" fmla="*/ 56 h 77"/>
                <a:gd name="T86" fmla="*/ 44 w 69"/>
                <a:gd name="T87" fmla="*/ 53 h 77"/>
                <a:gd name="T88" fmla="*/ 45 w 69"/>
                <a:gd name="T89" fmla="*/ 56 h 77"/>
                <a:gd name="T90" fmla="*/ 54 w 69"/>
                <a:gd name="T91" fmla="*/ 59 h 77"/>
                <a:gd name="T92" fmla="*/ 54 w 69"/>
                <a:gd name="T93" fmla="*/ 59 h 77"/>
                <a:gd name="T94" fmla="*/ 53 w 69"/>
                <a:gd name="T95" fmla="*/ 56 h 77"/>
                <a:gd name="T96" fmla="*/ 14 w 69"/>
                <a:gd name="T97" fmla="*/ 63 h 77"/>
                <a:gd name="T98" fmla="*/ 15 w 69"/>
                <a:gd name="T99" fmla="*/ 65 h 77"/>
                <a:gd name="T100" fmla="*/ 24 w 69"/>
                <a:gd name="T101" fmla="*/ 68 h 77"/>
                <a:gd name="T102" fmla="*/ 24 w 69"/>
                <a:gd name="T103" fmla="*/ 68 h 77"/>
                <a:gd name="T104" fmla="*/ 23 w 69"/>
                <a:gd name="T105" fmla="*/ 65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9" h="77">
                  <a:moveTo>
                    <a:pt x="61" y="7"/>
                  </a:moveTo>
                  <a:cubicBezTo>
                    <a:pt x="59" y="7"/>
                    <a:pt x="59" y="7"/>
                    <a:pt x="59" y="7"/>
                  </a:cubicBezTo>
                  <a:cubicBezTo>
                    <a:pt x="59" y="5"/>
                    <a:pt x="59" y="5"/>
                    <a:pt x="59" y="5"/>
                  </a:cubicBezTo>
                  <a:cubicBezTo>
                    <a:pt x="59" y="2"/>
                    <a:pt x="57" y="0"/>
                    <a:pt x="55" y="0"/>
                  </a:cubicBezTo>
                  <a:cubicBezTo>
                    <a:pt x="53" y="0"/>
                    <a:pt x="51" y="2"/>
                    <a:pt x="51" y="5"/>
                  </a:cubicBezTo>
                  <a:cubicBezTo>
                    <a:pt x="51" y="7"/>
                    <a:pt x="51" y="7"/>
                    <a:pt x="51" y="7"/>
                  </a:cubicBezTo>
                  <a:cubicBezTo>
                    <a:pt x="45" y="7"/>
                    <a:pt x="45" y="7"/>
                    <a:pt x="45" y="7"/>
                  </a:cubicBezTo>
                  <a:cubicBezTo>
                    <a:pt x="45" y="5"/>
                    <a:pt x="45" y="5"/>
                    <a:pt x="45" y="5"/>
                  </a:cubicBezTo>
                  <a:cubicBezTo>
                    <a:pt x="45" y="2"/>
                    <a:pt x="43" y="0"/>
                    <a:pt x="41" y="0"/>
                  </a:cubicBezTo>
                  <a:cubicBezTo>
                    <a:pt x="39" y="0"/>
                    <a:pt x="37" y="2"/>
                    <a:pt x="37" y="5"/>
                  </a:cubicBezTo>
                  <a:cubicBezTo>
                    <a:pt x="37" y="7"/>
                    <a:pt x="37" y="7"/>
                    <a:pt x="37" y="7"/>
                  </a:cubicBezTo>
                  <a:cubicBezTo>
                    <a:pt x="31" y="7"/>
                    <a:pt x="31" y="7"/>
                    <a:pt x="31" y="7"/>
                  </a:cubicBezTo>
                  <a:cubicBezTo>
                    <a:pt x="31" y="5"/>
                    <a:pt x="31" y="5"/>
                    <a:pt x="31" y="5"/>
                  </a:cubicBezTo>
                  <a:cubicBezTo>
                    <a:pt x="31" y="2"/>
                    <a:pt x="29" y="0"/>
                    <a:pt x="27" y="0"/>
                  </a:cubicBezTo>
                  <a:cubicBezTo>
                    <a:pt x="25" y="0"/>
                    <a:pt x="24" y="2"/>
                    <a:pt x="24" y="5"/>
                  </a:cubicBezTo>
                  <a:cubicBezTo>
                    <a:pt x="24" y="7"/>
                    <a:pt x="24" y="7"/>
                    <a:pt x="24" y="7"/>
                  </a:cubicBezTo>
                  <a:cubicBezTo>
                    <a:pt x="17" y="7"/>
                    <a:pt x="17" y="7"/>
                    <a:pt x="17" y="7"/>
                  </a:cubicBezTo>
                  <a:cubicBezTo>
                    <a:pt x="17" y="5"/>
                    <a:pt x="17" y="5"/>
                    <a:pt x="17" y="5"/>
                  </a:cubicBezTo>
                  <a:cubicBezTo>
                    <a:pt x="17" y="2"/>
                    <a:pt x="16" y="0"/>
                    <a:pt x="14" y="0"/>
                  </a:cubicBezTo>
                  <a:cubicBezTo>
                    <a:pt x="11" y="0"/>
                    <a:pt x="10" y="2"/>
                    <a:pt x="10" y="5"/>
                  </a:cubicBezTo>
                  <a:cubicBezTo>
                    <a:pt x="10" y="7"/>
                    <a:pt x="10" y="7"/>
                    <a:pt x="10" y="7"/>
                  </a:cubicBezTo>
                  <a:cubicBezTo>
                    <a:pt x="7" y="7"/>
                    <a:pt x="7" y="7"/>
                    <a:pt x="7" y="7"/>
                  </a:cubicBezTo>
                  <a:cubicBezTo>
                    <a:pt x="3" y="7"/>
                    <a:pt x="0" y="10"/>
                    <a:pt x="0" y="14"/>
                  </a:cubicBezTo>
                  <a:cubicBezTo>
                    <a:pt x="0" y="69"/>
                    <a:pt x="0" y="69"/>
                    <a:pt x="0" y="69"/>
                  </a:cubicBezTo>
                  <a:cubicBezTo>
                    <a:pt x="0" y="74"/>
                    <a:pt x="3" y="77"/>
                    <a:pt x="7" y="77"/>
                  </a:cubicBezTo>
                  <a:cubicBezTo>
                    <a:pt x="61" y="77"/>
                    <a:pt x="61" y="77"/>
                    <a:pt x="61" y="77"/>
                  </a:cubicBezTo>
                  <a:cubicBezTo>
                    <a:pt x="65" y="77"/>
                    <a:pt x="69" y="74"/>
                    <a:pt x="69" y="69"/>
                  </a:cubicBezTo>
                  <a:cubicBezTo>
                    <a:pt x="69" y="14"/>
                    <a:pt x="69" y="14"/>
                    <a:pt x="69" y="14"/>
                  </a:cubicBezTo>
                  <a:cubicBezTo>
                    <a:pt x="69" y="10"/>
                    <a:pt x="65" y="7"/>
                    <a:pt x="61" y="7"/>
                  </a:cubicBezTo>
                  <a:close/>
                  <a:moveTo>
                    <a:pt x="7" y="10"/>
                  </a:moveTo>
                  <a:cubicBezTo>
                    <a:pt x="10" y="10"/>
                    <a:pt x="10" y="10"/>
                    <a:pt x="10" y="10"/>
                  </a:cubicBezTo>
                  <a:cubicBezTo>
                    <a:pt x="10" y="13"/>
                    <a:pt x="10" y="13"/>
                    <a:pt x="10" y="13"/>
                  </a:cubicBezTo>
                  <a:cubicBezTo>
                    <a:pt x="10" y="15"/>
                    <a:pt x="11" y="17"/>
                    <a:pt x="14" y="17"/>
                  </a:cubicBezTo>
                  <a:cubicBezTo>
                    <a:pt x="16" y="17"/>
                    <a:pt x="17" y="15"/>
                    <a:pt x="17" y="13"/>
                  </a:cubicBezTo>
                  <a:cubicBezTo>
                    <a:pt x="17" y="10"/>
                    <a:pt x="17" y="10"/>
                    <a:pt x="17" y="10"/>
                  </a:cubicBezTo>
                  <a:cubicBezTo>
                    <a:pt x="24" y="10"/>
                    <a:pt x="24" y="10"/>
                    <a:pt x="24" y="10"/>
                  </a:cubicBezTo>
                  <a:cubicBezTo>
                    <a:pt x="24" y="13"/>
                    <a:pt x="24" y="13"/>
                    <a:pt x="24" y="13"/>
                  </a:cubicBezTo>
                  <a:cubicBezTo>
                    <a:pt x="24" y="15"/>
                    <a:pt x="25" y="17"/>
                    <a:pt x="27" y="17"/>
                  </a:cubicBezTo>
                  <a:cubicBezTo>
                    <a:pt x="29" y="17"/>
                    <a:pt x="31" y="15"/>
                    <a:pt x="31" y="13"/>
                  </a:cubicBezTo>
                  <a:cubicBezTo>
                    <a:pt x="31" y="10"/>
                    <a:pt x="31" y="10"/>
                    <a:pt x="31" y="10"/>
                  </a:cubicBezTo>
                  <a:cubicBezTo>
                    <a:pt x="37" y="10"/>
                    <a:pt x="37" y="10"/>
                    <a:pt x="37" y="10"/>
                  </a:cubicBezTo>
                  <a:cubicBezTo>
                    <a:pt x="37" y="13"/>
                    <a:pt x="37" y="13"/>
                    <a:pt x="37" y="13"/>
                  </a:cubicBezTo>
                  <a:cubicBezTo>
                    <a:pt x="37" y="15"/>
                    <a:pt x="39" y="17"/>
                    <a:pt x="41" y="17"/>
                  </a:cubicBezTo>
                  <a:cubicBezTo>
                    <a:pt x="43" y="17"/>
                    <a:pt x="45" y="15"/>
                    <a:pt x="45" y="13"/>
                  </a:cubicBezTo>
                  <a:cubicBezTo>
                    <a:pt x="45" y="10"/>
                    <a:pt x="45" y="10"/>
                    <a:pt x="45" y="10"/>
                  </a:cubicBezTo>
                  <a:cubicBezTo>
                    <a:pt x="51" y="10"/>
                    <a:pt x="51" y="10"/>
                    <a:pt x="51" y="10"/>
                  </a:cubicBezTo>
                  <a:cubicBezTo>
                    <a:pt x="51" y="13"/>
                    <a:pt x="51" y="13"/>
                    <a:pt x="51" y="13"/>
                  </a:cubicBezTo>
                  <a:cubicBezTo>
                    <a:pt x="51" y="15"/>
                    <a:pt x="53" y="17"/>
                    <a:pt x="55" y="17"/>
                  </a:cubicBezTo>
                  <a:cubicBezTo>
                    <a:pt x="57" y="17"/>
                    <a:pt x="59" y="15"/>
                    <a:pt x="59" y="13"/>
                  </a:cubicBezTo>
                  <a:cubicBezTo>
                    <a:pt x="59" y="10"/>
                    <a:pt x="59" y="10"/>
                    <a:pt x="59" y="10"/>
                  </a:cubicBezTo>
                  <a:cubicBezTo>
                    <a:pt x="61" y="10"/>
                    <a:pt x="61" y="10"/>
                    <a:pt x="61" y="10"/>
                  </a:cubicBezTo>
                  <a:cubicBezTo>
                    <a:pt x="64" y="10"/>
                    <a:pt x="66" y="12"/>
                    <a:pt x="66" y="14"/>
                  </a:cubicBezTo>
                  <a:cubicBezTo>
                    <a:pt x="66" y="26"/>
                    <a:pt x="66" y="26"/>
                    <a:pt x="66" y="26"/>
                  </a:cubicBezTo>
                  <a:cubicBezTo>
                    <a:pt x="3" y="26"/>
                    <a:pt x="3" y="26"/>
                    <a:pt x="3" y="26"/>
                  </a:cubicBezTo>
                  <a:cubicBezTo>
                    <a:pt x="3" y="14"/>
                    <a:pt x="3" y="14"/>
                    <a:pt x="3" y="14"/>
                  </a:cubicBezTo>
                  <a:cubicBezTo>
                    <a:pt x="3" y="12"/>
                    <a:pt x="5" y="10"/>
                    <a:pt x="7" y="10"/>
                  </a:cubicBezTo>
                  <a:close/>
                  <a:moveTo>
                    <a:pt x="3" y="28"/>
                  </a:moveTo>
                  <a:cubicBezTo>
                    <a:pt x="66" y="28"/>
                    <a:pt x="66" y="28"/>
                    <a:pt x="66" y="28"/>
                  </a:cubicBezTo>
                  <a:cubicBezTo>
                    <a:pt x="66" y="69"/>
                    <a:pt x="66" y="69"/>
                    <a:pt x="66" y="69"/>
                  </a:cubicBezTo>
                  <a:cubicBezTo>
                    <a:pt x="66" y="72"/>
                    <a:pt x="64" y="74"/>
                    <a:pt x="61" y="74"/>
                  </a:cubicBezTo>
                  <a:cubicBezTo>
                    <a:pt x="7" y="74"/>
                    <a:pt x="7" y="74"/>
                    <a:pt x="7" y="74"/>
                  </a:cubicBezTo>
                  <a:cubicBezTo>
                    <a:pt x="5" y="74"/>
                    <a:pt x="3" y="72"/>
                    <a:pt x="3" y="69"/>
                  </a:cubicBezTo>
                  <a:lnTo>
                    <a:pt x="3" y="28"/>
                  </a:lnTo>
                  <a:close/>
                  <a:moveTo>
                    <a:pt x="34" y="39"/>
                  </a:moveTo>
                  <a:cubicBezTo>
                    <a:pt x="36" y="39"/>
                    <a:pt x="37" y="38"/>
                    <a:pt x="37" y="36"/>
                  </a:cubicBezTo>
                  <a:cubicBezTo>
                    <a:pt x="37" y="34"/>
                    <a:pt x="36" y="33"/>
                    <a:pt x="34" y="33"/>
                  </a:cubicBezTo>
                  <a:cubicBezTo>
                    <a:pt x="33" y="33"/>
                    <a:pt x="31" y="34"/>
                    <a:pt x="31" y="36"/>
                  </a:cubicBezTo>
                  <a:cubicBezTo>
                    <a:pt x="31" y="38"/>
                    <a:pt x="33" y="39"/>
                    <a:pt x="34" y="39"/>
                  </a:cubicBezTo>
                  <a:close/>
                  <a:moveTo>
                    <a:pt x="34" y="35"/>
                  </a:moveTo>
                  <a:cubicBezTo>
                    <a:pt x="35" y="35"/>
                    <a:pt x="35" y="36"/>
                    <a:pt x="35" y="36"/>
                  </a:cubicBezTo>
                  <a:cubicBezTo>
                    <a:pt x="35" y="36"/>
                    <a:pt x="35" y="37"/>
                    <a:pt x="34" y="37"/>
                  </a:cubicBezTo>
                  <a:cubicBezTo>
                    <a:pt x="34" y="37"/>
                    <a:pt x="33" y="36"/>
                    <a:pt x="33" y="36"/>
                  </a:cubicBezTo>
                  <a:cubicBezTo>
                    <a:pt x="33" y="36"/>
                    <a:pt x="34" y="35"/>
                    <a:pt x="34" y="35"/>
                  </a:cubicBezTo>
                  <a:close/>
                  <a:moveTo>
                    <a:pt x="44" y="39"/>
                  </a:moveTo>
                  <a:cubicBezTo>
                    <a:pt x="46" y="39"/>
                    <a:pt x="47" y="38"/>
                    <a:pt x="47" y="36"/>
                  </a:cubicBezTo>
                  <a:cubicBezTo>
                    <a:pt x="47" y="34"/>
                    <a:pt x="46" y="33"/>
                    <a:pt x="44" y="33"/>
                  </a:cubicBezTo>
                  <a:cubicBezTo>
                    <a:pt x="43" y="33"/>
                    <a:pt x="41" y="34"/>
                    <a:pt x="41" y="36"/>
                  </a:cubicBezTo>
                  <a:cubicBezTo>
                    <a:pt x="41" y="38"/>
                    <a:pt x="43" y="39"/>
                    <a:pt x="44" y="39"/>
                  </a:cubicBezTo>
                  <a:close/>
                  <a:moveTo>
                    <a:pt x="44" y="35"/>
                  </a:moveTo>
                  <a:cubicBezTo>
                    <a:pt x="45" y="35"/>
                    <a:pt x="45" y="36"/>
                    <a:pt x="45" y="36"/>
                  </a:cubicBezTo>
                  <a:cubicBezTo>
                    <a:pt x="45" y="36"/>
                    <a:pt x="45" y="37"/>
                    <a:pt x="44" y="37"/>
                  </a:cubicBezTo>
                  <a:cubicBezTo>
                    <a:pt x="44" y="37"/>
                    <a:pt x="43" y="36"/>
                    <a:pt x="43" y="36"/>
                  </a:cubicBezTo>
                  <a:cubicBezTo>
                    <a:pt x="43" y="36"/>
                    <a:pt x="44" y="35"/>
                    <a:pt x="44" y="35"/>
                  </a:cubicBezTo>
                  <a:close/>
                  <a:moveTo>
                    <a:pt x="54" y="39"/>
                  </a:moveTo>
                  <a:cubicBezTo>
                    <a:pt x="56" y="39"/>
                    <a:pt x="57" y="38"/>
                    <a:pt x="57" y="36"/>
                  </a:cubicBezTo>
                  <a:cubicBezTo>
                    <a:pt x="57" y="34"/>
                    <a:pt x="56" y="33"/>
                    <a:pt x="54" y="33"/>
                  </a:cubicBezTo>
                  <a:cubicBezTo>
                    <a:pt x="52" y="33"/>
                    <a:pt x="51" y="34"/>
                    <a:pt x="51" y="36"/>
                  </a:cubicBezTo>
                  <a:cubicBezTo>
                    <a:pt x="51" y="38"/>
                    <a:pt x="52" y="39"/>
                    <a:pt x="54" y="39"/>
                  </a:cubicBezTo>
                  <a:close/>
                  <a:moveTo>
                    <a:pt x="54" y="35"/>
                  </a:moveTo>
                  <a:cubicBezTo>
                    <a:pt x="55" y="35"/>
                    <a:pt x="55" y="36"/>
                    <a:pt x="55" y="36"/>
                  </a:cubicBezTo>
                  <a:cubicBezTo>
                    <a:pt x="55" y="36"/>
                    <a:pt x="55" y="37"/>
                    <a:pt x="54" y="37"/>
                  </a:cubicBezTo>
                  <a:cubicBezTo>
                    <a:pt x="54" y="37"/>
                    <a:pt x="53" y="36"/>
                    <a:pt x="53" y="36"/>
                  </a:cubicBezTo>
                  <a:cubicBezTo>
                    <a:pt x="53" y="36"/>
                    <a:pt x="54" y="35"/>
                    <a:pt x="54" y="35"/>
                  </a:cubicBezTo>
                  <a:close/>
                  <a:moveTo>
                    <a:pt x="14" y="49"/>
                  </a:moveTo>
                  <a:cubicBezTo>
                    <a:pt x="16" y="49"/>
                    <a:pt x="17" y="47"/>
                    <a:pt x="17" y="46"/>
                  </a:cubicBezTo>
                  <a:cubicBezTo>
                    <a:pt x="17" y="44"/>
                    <a:pt x="16" y="43"/>
                    <a:pt x="14" y="43"/>
                  </a:cubicBezTo>
                  <a:cubicBezTo>
                    <a:pt x="13" y="43"/>
                    <a:pt x="11" y="44"/>
                    <a:pt x="11" y="46"/>
                  </a:cubicBezTo>
                  <a:cubicBezTo>
                    <a:pt x="11" y="47"/>
                    <a:pt x="13" y="49"/>
                    <a:pt x="14" y="49"/>
                  </a:cubicBezTo>
                  <a:close/>
                  <a:moveTo>
                    <a:pt x="14" y="45"/>
                  </a:moveTo>
                  <a:cubicBezTo>
                    <a:pt x="15" y="45"/>
                    <a:pt x="15" y="45"/>
                    <a:pt x="15" y="46"/>
                  </a:cubicBezTo>
                  <a:cubicBezTo>
                    <a:pt x="15" y="46"/>
                    <a:pt x="15" y="47"/>
                    <a:pt x="14" y="47"/>
                  </a:cubicBezTo>
                  <a:cubicBezTo>
                    <a:pt x="14" y="47"/>
                    <a:pt x="13" y="46"/>
                    <a:pt x="13" y="46"/>
                  </a:cubicBezTo>
                  <a:cubicBezTo>
                    <a:pt x="13" y="45"/>
                    <a:pt x="14" y="45"/>
                    <a:pt x="14" y="45"/>
                  </a:cubicBezTo>
                  <a:close/>
                  <a:moveTo>
                    <a:pt x="24" y="49"/>
                  </a:moveTo>
                  <a:cubicBezTo>
                    <a:pt x="26" y="49"/>
                    <a:pt x="27" y="47"/>
                    <a:pt x="27" y="46"/>
                  </a:cubicBezTo>
                  <a:cubicBezTo>
                    <a:pt x="27" y="44"/>
                    <a:pt x="26" y="43"/>
                    <a:pt x="24" y="43"/>
                  </a:cubicBezTo>
                  <a:cubicBezTo>
                    <a:pt x="23" y="43"/>
                    <a:pt x="21" y="44"/>
                    <a:pt x="21" y="46"/>
                  </a:cubicBezTo>
                  <a:cubicBezTo>
                    <a:pt x="21" y="47"/>
                    <a:pt x="23" y="49"/>
                    <a:pt x="24" y="49"/>
                  </a:cubicBezTo>
                  <a:close/>
                  <a:moveTo>
                    <a:pt x="24" y="45"/>
                  </a:moveTo>
                  <a:cubicBezTo>
                    <a:pt x="25" y="45"/>
                    <a:pt x="25" y="45"/>
                    <a:pt x="25" y="46"/>
                  </a:cubicBezTo>
                  <a:cubicBezTo>
                    <a:pt x="25" y="46"/>
                    <a:pt x="25" y="47"/>
                    <a:pt x="24" y="47"/>
                  </a:cubicBezTo>
                  <a:cubicBezTo>
                    <a:pt x="24" y="47"/>
                    <a:pt x="23" y="46"/>
                    <a:pt x="23" y="46"/>
                  </a:cubicBezTo>
                  <a:cubicBezTo>
                    <a:pt x="23" y="45"/>
                    <a:pt x="24" y="45"/>
                    <a:pt x="24" y="45"/>
                  </a:cubicBezTo>
                  <a:close/>
                  <a:moveTo>
                    <a:pt x="34" y="49"/>
                  </a:moveTo>
                  <a:cubicBezTo>
                    <a:pt x="36" y="49"/>
                    <a:pt x="37" y="47"/>
                    <a:pt x="37" y="46"/>
                  </a:cubicBezTo>
                  <a:cubicBezTo>
                    <a:pt x="37" y="44"/>
                    <a:pt x="36" y="43"/>
                    <a:pt x="34" y="43"/>
                  </a:cubicBezTo>
                  <a:cubicBezTo>
                    <a:pt x="33" y="43"/>
                    <a:pt x="31" y="44"/>
                    <a:pt x="31" y="46"/>
                  </a:cubicBezTo>
                  <a:cubicBezTo>
                    <a:pt x="31" y="47"/>
                    <a:pt x="33" y="49"/>
                    <a:pt x="34" y="49"/>
                  </a:cubicBezTo>
                  <a:close/>
                  <a:moveTo>
                    <a:pt x="34" y="45"/>
                  </a:moveTo>
                  <a:cubicBezTo>
                    <a:pt x="35" y="45"/>
                    <a:pt x="35" y="45"/>
                    <a:pt x="35" y="46"/>
                  </a:cubicBezTo>
                  <a:cubicBezTo>
                    <a:pt x="35" y="46"/>
                    <a:pt x="35" y="47"/>
                    <a:pt x="34" y="47"/>
                  </a:cubicBezTo>
                  <a:cubicBezTo>
                    <a:pt x="34" y="47"/>
                    <a:pt x="33" y="46"/>
                    <a:pt x="33" y="46"/>
                  </a:cubicBezTo>
                  <a:cubicBezTo>
                    <a:pt x="33" y="45"/>
                    <a:pt x="34" y="45"/>
                    <a:pt x="34" y="45"/>
                  </a:cubicBezTo>
                  <a:close/>
                  <a:moveTo>
                    <a:pt x="44" y="49"/>
                  </a:moveTo>
                  <a:cubicBezTo>
                    <a:pt x="46" y="49"/>
                    <a:pt x="47" y="47"/>
                    <a:pt x="47" y="46"/>
                  </a:cubicBezTo>
                  <a:cubicBezTo>
                    <a:pt x="47" y="44"/>
                    <a:pt x="46" y="43"/>
                    <a:pt x="44" y="43"/>
                  </a:cubicBezTo>
                  <a:cubicBezTo>
                    <a:pt x="43" y="43"/>
                    <a:pt x="41" y="44"/>
                    <a:pt x="41" y="46"/>
                  </a:cubicBezTo>
                  <a:cubicBezTo>
                    <a:pt x="41" y="47"/>
                    <a:pt x="43" y="49"/>
                    <a:pt x="44" y="49"/>
                  </a:cubicBezTo>
                  <a:close/>
                  <a:moveTo>
                    <a:pt x="44" y="45"/>
                  </a:moveTo>
                  <a:cubicBezTo>
                    <a:pt x="45" y="45"/>
                    <a:pt x="45" y="45"/>
                    <a:pt x="45" y="46"/>
                  </a:cubicBezTo>
                  <a:cubicBezTo>
                    <a:pt x="45" y="46"/>
                    <a:pt x="45" y="47"/>
                    <a:pt x="44" y="47"/>
                  </a:cubicBezTo>
                  <a:cubicBezTo>
                    <a:pt x="44" y="47"/>
                    <a:pt x="43" y="46"/>
                    <a:pt x="43" y="46"/>
                  </a:cubicBezTo>
                  <a:cubicBezTo>
                    <a:pt x="43" y="45"/>
                    <a:pt x="44" y="45"/>
                    <a:pt x="44" y="45"/>
                  </a:cubicBezTo>
                  <a:close/>
                  <a:moveTo>
                    <a:pt x="54" y="49"/>
                  </a:moveTo>
                  <a:cubicBezTo>
                    <a:pt x="56" y="49"/>
                    <a:pt x="57" y="47"/>
                    <a:pt x="57" y="46"/>
                  </a:cubicBezTo>
                  <a:cubicBezTo>
                    <a:pt x="57" y="44"/>
                    <a:pt x="56" y="43"/>
                    <a:pt x="54" y="43"/>
                  </a:cubicBezTo>
                  <a:cubicBezTo>
                    <a:pt x="52" y="43"/>
                    <a:pt x="51" y="44"/>
                    <a:pt x="51" y="46"/>
                  </a:cubicBezTo>
                  <a:cubicBezTo>
                    <a:pt x="51" y="47"/>
                    <a:pt x="52" y="49"/>
                    <a:pt x="54" y="49"/>
                  </a:cubicBezTo>
                  <a:close/>
                  <a:moveTo>
                    <a:pt x="54" y="45"/>
                  </a:moveTo>
                  <a:cubicBezTo>
                    <a:pt x="55" y="45"/>
                    <a:pt x="55" y="45"/>
                    <a:pt x="55" y="46"/>
                  </a:cubicBezTo>
                  <a:cubicBezTo>
                    <a:pt x="55" y="46"/>
                    <a:pt x="55" y="47"/>
                    <a:pt x="54" y="47"/>
                  </a:cubicBezTo>
                  <a:cubicBezTo>
                    <a:pt x="54" y="47"/>
                    <a:pt x="53" y="46"/>
                    <a:pt x="53" y="46"/>
                  </a:cubicBezTo>
                  <a:cubicBezTo>
                    <a:pt x="53" y="45"/>
                    <a:pt x="54" y="45"/>
                    <a:pt x="54" y="45"/>
                  </a:cubicBezTo>
                  <a:close/>
                  <a:moveTo>
                    <a:pt x="14" y="59"/>
                  </a:moveTo>
                  <a:cubicBezTo>
                    <a:pt x="16" y="59"/>
                    <a:pt x="17" y="57"/>
                    <a:pt x="17" y="56"/>
                  </a:cubicBezTo>
                  <a:cubicBezTo>
                    <a:pt x="17" y="54"/>
                    <a:pt x="16" y="53"/>
                    <a:pt x="14" y="53"/>
                  </a:cubicBezTo>
                  <a:cubicBezTo>
                    <a:pt x="13" y="53"/>
                    <a:pt x="11" y="54"/>
                    <a:pt x="11" y="56"/>
                  </a:cubicBezTo>
                  <a:cubicBezTo>
                    <a:pt x="11" y="57"/>
                    <a:pt x="13" y="59"/>
                    <a:pt x="14" y="59"/>
                  </a:cubicBezTo>
                  <a:close/>
                  <a:moveTo>
                    <a:pt x="14" y="55"/>
                  </a:moveTo>
                  <a:cubicBezTo>
                    <a:pt x="15" y="55"/>
                    <a:pt x="15" y="55"/>
                    <a:pt x="15" y="56"/>
                  </a:cubicBezTo>
                  <a:cubicBezTo>
                    <a:pt x="15" y="56"/>
                    <a:pt x="15" y="57"/>
                    <a:pt x="14" y="57"/>
                  </a:cubicBezTo>
                  <a:cubicBezTo>
                    <a:pt x="14" y="57"/>
                    <a:pt x="13" y="56"/>
                    <a:pt x="13" y="56"/>
                  </a:cubicBezTo>
                  <a:cubicBezTo>
                    <a:pt x="13" y="55"/>
                    <a:pt x="14" y="55"/>
                    <a:pt x="14" y="55"/>
                  </a:cubicBezTo>
                  <a:close/>
                  <a:moveTo>
                    <a:pt x="24" y="59"/>
                  </a:moveTo>
                  <a:cubicBezTo>
                    <a:pt x="26" y="59"/>
                    <a:pt x="27" y="57"/>
                    <a:pt x="27" y="56"/>
                  </a:cubicBezTo>
                  <a:cubicBezTo>
                    <a:pt x="27" y="54"/>
                    <a:pt x="26" y="53"/>
                    <a:pt x="24" y="53"/>
                  </a:cubicBezTo>
                  <a:cubicBezTo>
                    <a:pt x="23" y="53"/>
                    <a:pt x="21" y="54"/>
                    <a:pt x="21" y="56"/>
                  </a:cubicBezTo>
                  <a:cubicBezTo>
                    <a:pt x="21" y="57"/>
                    <a:pt x="23" y="59"/>
                    <a:pt x="24" y="59"/>
                  </a:cubicBezTo>
                  <a:close/>
                  <a:moveTo>
                    <a:pt x="24" y="55"/>
                  </a:moveTo>
                  <a:cubicBezTo>
                    <a:pt x="25" y="55"/>
                    <a:pt x="25" y="55"/>
                    <a:pt x="25" y="56"/>
                  </a:cubicBezTo>
                  <a:cubicBezTo>
                    <a:pt x="25" y="56"/>
                    <a:pt x="25" y="57"/>
                    <a:pt x="24" y="57"/>
                  </a:cubicBezTo>
                  <a:cubicBezTo>
                    <a:pt x="24" y="57"/>
                    <a:pt x="23" y="56"/>
                    <a:pt x="23" y="56"/>
                  </a:cubicBezTo>
                  <a:cubicBezTo>
                    <a:pt x="23" y="55"/>
                    <a:pt x="24" y="55"/>
                    <a:pt x="24" y="55"/>
                  </a:cubicBezTo>
                  <a:close/>
                  <a:moveTo>
                    <a:pt x="34" y="59"/>
                  </a:moveTo>
                  <a:cubicBezTo>
                    <a:pt x="36" y="59"/>
                    <a:pt x="37" y="57"/>
                    <a:pt x="37" y="56"/>
                  </a:cubicBezTo>
                  <a:cubicBezTo>
                    <a:pt x="37" y="54"/>
                    <a:pt x="36" y="53"/>
                    <a:pt x="34" y="53"/>
                  </a:cubicBezTo>
                  <a:cubicBezTo>
                    <a:pt x="33" y="53"/>
                    <a:pt x="31" y="54"/>
                    <a:pt x="31" y="56"/>
                  </a:cubicBezTo>
                  <a:cubicBezTo>
                    <a:pt x="31" y="57"/>
                    <a:pt x="33" y="59"/>
                    <a:pt x="34" y="59"/>
                  </a:cubicBezTo>
                  <a:close/>
                  <a:moveTo>
                    <a:pt x="34" y="55"/>
                  </a:moveTo>
                  <a:cubicBezTo>
                    <a:pt x="35" y="55"/>
                    <a:pt x="35" y="55"/>
                    <a:pt x="35" y="56"/>
                  </a:cubicBezTo>
                  <a:cubicBezTo>
                    <a:pt x="35" y="56"/>
                    <a:pt x="35" y="57"/>
                    <a:pt x="34" y="57"/>
                  </a:cubicBezTo>
                  <a:cubicBezTo>
                    <a:pt x="34" y="57"/>
                    <a:pt x="33" y="56"/>
                    <a:pt x="33" y="56"/>
                  </a:cubicBezTo>
                  <a:cubicBezTo>
                    <a:pt x="33" y="55"/>
                    <a:pt x="34" y="55"/>
                    <a:pt x="34" y="55"/>
                  </a:cubicBezTo>
                  <a:close/>
                  <a:moveTo>
                    <a:pt x="44" y="59"/>
                  </a:moveTo>
                  <a:cubicBezTo>
                    <a:pt x="46" y="59"/>
                    <a:pt x="47" y="57"/>
                    <a:pt x="47" y="56"/>
                  </a:cubicBezTo>
                  <a:cubicBezTo>
                    <a:pt x="47" y="54"/>
                    <a:pt x="46" y="53"/>
                    <a:pt x="44" y="53"/>
                  </a:cubicBezTo>
                  <a:cubicBezTo>
                    <a:pt x="43" y="53"/>
                    <a:pt x="41" y="54"/>
                    <a:pt x="41" y="56"/>
                  </a:cubicBezTo>
                  <a:cubicBezTo>
                    <a:pt x="41" y="57"/>
                    <a:pt x="43" y="59"/>
                    <a:pt x="44" y="59"/>
                  </a:cubicBezTo>
                  <a:close/>
                  <a:moveTo>
                    <a:pt x="44" y="55"/>
                  </a:moveTo>
                  <a:cubicBezTo>
                    <a:pt x="45" y="55"/>
                    <a:pt x="45" y="55"/>
                    <a:pt x="45" y="56"/>
                  </a:cubicBezTo>
                  <a:cubicBezTo>
                    <a:pt x="45" y="56"/>
                    <a:pt x="45" y="57"/>
                    <a:pt x="44" y="57"/>
                  </a:cubicBezTo>
                  <a:cubicBezTo>
                    <a:pt x="44" y="57"/>
                    <a:pt x="43" y="56"/>
                    <a:pt x="43" y="56"/>
                  </a:cubicBezTo>
                  <a:cubicBezTo>
                    <a:pt x="43" y="55"/>
                    <a:pt x="44" y="55"/>
                    <a:pt x="44" y="55"/>
                  </a:cubicBezTo>
                  <a:close/>
                  <a:moveTo>
                    <a:pt x="54" y="59"/>
                  </a:moveTo>
                  <a:cubicBezTo>
                    <a:pt x="56" y="59"/>
                    <a:pt x="57" y="57"/>
                    <a:pt x="57" y="56"/>
                  </a:cubicBezTo>
                  <a:cubicBezTo>
                    <a:pt x="57" y="54"/>
                    <a:pt x="56" y="53"/>
                    <a:pt x="54" y="53"/>
                  </a:cubicBezTo>
                  <a:cubicBezTo>
                    <a:pt x="52" y="53"/>
                    <a:pt x="51" y="54"/>
                    <a:pt x="51" y="56"/>
                  </a:cubicBezTo>
                  <a:cubicBezTo>
                    <a:pt x="51" y="57"/>
                    <a:pt x="52" y="59"/>
                    <a:pt x="54" y="59"/>
                  </a:cubicBezTo>
                  <a:close/>
                  <a:moveTo>
                    <a:pt x="54" y="55"/>
                  </a:moveTo>
                  <a:cubicBezTo>
                    <a:pt x="55" y="55"/>
                    <a:pt x="55" y="55"/>
                    <a:pt x="55" y="56"/>
                  </a:cubicBezTo>
                  <a:cubicBezTo>
                    <a:pt x="55" y="56"/>
                    <a:pt x="55" y="57"/>
                    <a:pt x="54" y="57"/>
                  </a:cubicBezTo>
                  <a:cubicBezTo>
                    <a:pt x="54" y="57"/>
                    <a:pt x="53" y="56"/>
                    <a:pt x="53" y="56"/>
                  </a:cubicBezTo>
                  <a:cubicBezTo>
                    <a:pt x="53" y="55"/>
                    <a:pt x="54" y="55"/>
                    <a:pt x="54" y="55"/>
                  </a:cubicBezTo>
                  <a:close/>
                  <a:moveTo>
                    <a:pt x="14" y="68"/>
                  </a:moveTo>
                  <a:cubicBezTo>
                    <a:pt x="16" y="68"/>
                    <a:pt x="17" y="67"/>
                    <a:pt x="17" y="65"/>
                  </a:cubicBezTo>
                  <a:cubicBezTo>
                    <a:pt x="17" y="64"/>
                    <a:pt x="16" y="63"/>
                    <a:pt x="14" y="63"/>
                  </a:cubicBezTo>
                  <a:cubicBezTo>
                    <a:pt x="13" y="63"/>
                    <a:pt x="11" y="64"/>
                    <a:pt x="11" y="65"/>
                  </a:cubicBezTo>
                  <a:cubicBezTo>
                    <a:pt x="11" y="67"/>
                    <a:pt x="13" y="68"/>
                    <a:pt x="14" y="68"/>
                  </a:cubicBezTo>
                  <a:close/>
                  <a:moveTo>
                    <a:pt x="14" y="65"/>
                  </a:moveTo>
                  <a:cubicBezTo>
                    <a:pt x="15" y="65"/>
                    <a:pt x="15" y="65"/>
                    <a:pt x="15" y="65"/>
                  </a:cubicBezTo>
                  <a:cubicBezTo>
                    <a:pt x="15" y="66"/>
                    <a:pt x="15" y="66"/>
                    <a:pt x="14" y="66"/>
                  </a:cubicBezTo>
                  <a:cubicBezTo>
                    <a:pt x="14" y="66"/>
                    <a:pt x="13" y="66"/>
                    <a:pt x="13" y="65"/>
                  </a:cubicBezTo>
                  <a:cubicBezTo>
                    <a:pt x="13" y="65"/>
                    <a:pt x="14" y="65"/>
                    <a:pt x="14" y="65"/>
                  </a:cubicBezTo>
                  <a:close/>
                  <a:moveTo>
                    <a:pt x="24" y="68"/>
                  </a:moveTo>
                  <a:cubicBezTo>
                    <a:pt x="26" y="68"/>
                    <a:pt x="27" y="67"/>
                    <a:pt x="27" y="65"/>
                  </a:cubicBezTo>
                  <a:cubicBezTo>
                    <a:pt x="27" y="64"/>
                    <a:pt x="26" y="63"/>
                    <a:pt x="24" y="63"/>
                  </a:cubicBezTo>
                  <a:cubicBezTo>
                    <a:pt x="23" y="63"/>
                    <a:pt x="21" y="64"/>
                    <a:pt x="21" y="65"/>
                  </a:cubicBezTo>
                  <a:cubicBezTo>
                    <a:pt x="21" y="67"/>
                    <a:pt x="23" y="68"/>
                    <a:pt x="24" y="68"/>
                  </a:cubicBezTo>
                  <a:close/>
                  <a:moveTo>
                    <a:pt x="24" y="65"/>
                  </a:moveTo>
                  <a:cubicBezTo>
                    <a:pt x="25" y="65"/>
                    <a:pt x="25" y="65"/>
                    <a:pt x="25" y="65"/>
                  </a:cubicBezTo>
                  <a:cubicBezTo>
                    <a:pt x="25" y="66"/>
                    <a:pt x="25" y="66"/>
                    <a:pt x="24" y="66"/>
                  </a:cubicBezTo>
                  <a:cubicBezTo>
                    <a:pt x="24" y="66"/>
                    <a:pt x="23" y="66"/>
                    <a:pt x="23" y="65"/>
                  </a:cubicBezTo>
                  <a:cubicBezTo>
                    <a:pt x="23" y="65"/>
                    <a:pt x="24" y="65"/>
                    <a:pt x="24" y="6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333" name="Freeform 14">
              <a:extLst>
                <a:ext uri="{FF2B5EF4-FFF2-40B4-BE49-F238E27FC236}">
                  <a16:creationId xmlns:a16="http://schemas.microsoft.com/office/drawing/2014/main" id="{C1A113BB-8EC1-421A-B23E-0FE026604402}"/>
                </a:ext>
              </a:extLst>
            </p:cNvPr>
            <p:cNvSpPr>
              <a:spLocks noEditPoints="1"/>
            </p:cNvSpPr>
            <p:nvPr/>
          </p:nvSpPr>
          <p:spPr bwMode="auto">
            <a:xfrm>
              <a:off x="6256770" y="5751080"/>
              <a:ext cx="407881" cy="475862"/>
            </a:xfrm>
            <a:custGeom>
              <a:avLst/>
              <a:gdLst>
                <a:gd name="T0" fmla="*/ 36 w 56"/>
                <a:gd name="T1" fmla="*/ 14 h 65"/>
                <a:gd name="T2" fmla="*/ 43 w 56"/>
                <a:gd name="T3" fmla="*/ 2 h 65"/>
                <a:gd name="T4" fmla="*/ 41 w 56"/>
                <a:gd name="T5" fmla="*/ 0 h 65"/>
                <a:gd name="T6" fmla="*/ 13 w 56"/>
                <a:gd name="T7" fmla="*/ 1 h 65"/>
                <a:gd name="T8" fmla="*/ 20 w 56"/>
                <a:gd name="T9" fmla="*/ 14 h 65"/>
                <a:gd name="T10" fmla="*/ 0 w 56"/>
                <a:gd name="T11" fmla="*/ 37 h 65"/>
                <a:gd name="T12" fmla="*/ 7 w 56"/>
                <a:gd name="T13" fmla="*/ 65 h 65"/>
                <a:gd name="T14" fmla="*/ 56 w 56"/>
                <a:gd name="T15" fmla="*/ 58 h 65"/>
                <a:gd name="T16" fmla="*/ 36 w 56"/>
                <a:gd name="T17" fmla="*/ 15 h 65"/>
                <a:gd name="T18" fmla="*/ 23 w 56"/>
                <a:gd name="T19" fmla="*/ 4 h 65"/>
                <a:gd name="T20" fmla="*/ 21 w 56"/>
                <a:gd name="T21" fmla="*/ 5 h 65"/>
                <a:gd name="T22" fmla="*/ 22 w 56"/>
                <a:gd name="T23" fmla="*/ 13 h 65"/>
                <a:gd name="T24" fmla="*/ 39 w 56"/>
                <a:gd name="T25" fmla="*/ 3 h 65"/>
                <a:gd name="T26" fmla="*/ 26 w 56"/>
                <a:gd name="T27" fmla="*/ 13 h 65"/>
                <a:gd name="T28" fmla="*/ 33 w 56"/>
                <a:gd name="T29" fmla="*/ 15 h 65"/>
                <a:gd name="T30" fmla="*/ 23 w 56"/>
                <a:gd name="T31" fmla="*/ 16 h 65"/>
                <a:gd name="T32" fmla="*/ 53 w 56"/>
                <a:gd name="T33" fmla="*/ 58 h 65"/>
                <a:gd name="T34" fmla="*/ 7 w 56"/>
                <a:gd name="T35" fmla="*/ 62 h 65"/>
                <a:gd name="T36" fmla="*/ 3 w 56"/>
                <a:gd name="T37" fmla="*/ 37 h 65"/>
                <a:gd name="T38" fmla="*/ 34 w 56"/>
                <a:gd name="T39" fmla="*/ 18 h 65"/>
                <a:gd name="T40" fmla="*/ 53 w 56"/>
                <a:gd name="T41" fmla="*/ 58 h 65"/>
                <a:gd name="T42" fmla="*/ 8 w 56"/>
                <a:gd name="T43" fmla="*/ 54 h 65"/>
                <a:gd name="T44" fmla="*/ 12 w 56"/>
                <a:gd name="T45" fmla="*/ 58 h 65"/>
                <a:gd name="T46" fmla="*/ 6 w 56"/>
                <a:gd name="T47" fmla="*/ 54 h 65"/>
                <a:gd name="T48" fmla="*/ 23 w 56"/>
                <a:gd name="T49" fmla="*/ 21 h 65"/>
                <a:gd name="T50" fmla="*/ 23 w 56"/>
                <a:gd name="T51" fmla="*/ 23 h 65"/>
                <a:gd name="T52" fmla="*/ 28 w 56"/>
                <a:gd name="T53" fmla="*/ 28 h 65"/>
                <a:gd name="T54" fmla="*/ 28 w 56"/>
                <a:gd name="T55" fmla="*/ 53 h 65"/>
                <a:gd name="T56" fmla="*/ 28 w 56"/>
                <a:gd name="T57" fmla="*/ 28 h 65"/>
                <a:gd name="T58" fmla="*/ 17 w 56"/>
                <a:gd name="T59" fmla="*/ 41 h 65"/>
                <a:gd name="T60" fmla="*/ 38 w 56"/>
                <a:gd name="T61" fmla="*/ 41 h 65"/>
                <a:gd name="T62" fmla="*/ 26 w 56"/>
                <a:gd name="T63" fmla="*/ 37 h 65"/>
                <a:gd name="T64" fmla="*/ 32 w 56"/>
                <a:gd name="T65" fmla="*/ 44 h 65"/>
                <a:gd name="T66" fmla="*/ 29 w 56"/>
                <a:gd name="T67" fmla="*/ 49 h 65"/>
                <a:gd name="T68" fmla="*/ 27 w 56"/>
                <a:gd name="T69" fmla="*/ 49 h 65"/>
                <a:gd name="T70" fmla="*/ 24 w 56"/>
                <a:gd name="T71" fmla="*/ 44 h 65"/>
                <a:gd name="T72" fmla="*/ 26 w 56"/>
                <a:gd name="T73" fmla="*/ 44 h 65"/>
                <a:gd name="T74" fmla="*/ 30 w 56"/>
                <a:gd name="T75" fmla="*/ 44 h 65"/>
                <a:gd name="T76" fmla="*/ 24 w 56"/>
                <a:gd name="T77" fmla="*/ 37 h 65"/>
                <a:gd name="T78" fmla="*/ 27 w 56"/>
                <a:gd name="T79" fmla="*/ 32 h 65"/>
                <a:gd name="T80" fmla="*/ 29 w 56"/>
                <a:gd name="T81" fmla="*/ 32 h 65"/>
                <a:gd name="T82" fmla="*/ 32 w 56"/>
                <a:gd name="T83" fmla="*/ 37 h 65"/>
                <a:gd name="T84" fmla="*/ 30 w 56"/>
                <a:gd name="T85" fmla="*/ 37 h 65"/>
                <a:gd name="T86" fmla="*/ 26 w 56"/>
                <a:gd name="T87" fmla="*/ 37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56" h="65">
                  <a:moveTo>
                    <a:pt x="36" y="15"/>
                  </a:moveTo>
                  <a:cubicBezTo>
                    <a:pt x="36" y="14"/>
                    <a:pt x="36" y="14"/>
                    <a:pt x="36" y="14"/>
                  </a:cubicBezTo>
                  <a:cubicBezTo>
                    <a:pt x="43" y="3"/>
                    <a:pt x="43" y="3"/>
                    <a:pt x="43" y="3"/>
                  </a:cubicBezTo>
                  <a:cubicBezTo>
                    <a:pt x="43" y="3"/>
                    <a:pt x="43" y="3"/>
                    <a:pt x="43" y="2"/>
                  </a:cubicBezTo>
                  <a:cubicBezTo>
                    <a:pt x="43" y="1"/>
                    <a:pt x="42" y="0"/>
                    <a:pt x="41" y="0"/>
                  </a:cubicBezTo>
                  <a:cubicBezTo>
                    <a:pt x="41" y="0"/>
                    <a:pt x="41" y="0"/>
                    <a:pt x="41" y="0"/>
                  </a:cubicBezTo>
                  <a:cubicBezTo>
                    <a:pt x="14" y="0"/>
                    <a:pt x="14" y="0"/>
                    <a:pt x="14" y="0"/>
                  </a:cubicBezTo>
                  <a:cubicBezTo>
                    <a:pt x="14" y="0"/>
                    <a:pt x="13" y="0"/>
                    <a:pt x="13" y="1"/>
                  </a:cubicBezTo>
                  <a:cubicBezTo>
                    <a:pt x="12" y="2"/>
                    <a:pt x="12" y="3"/>
                    <a:pt x="13" y="3"/>
                  </a:cubicBezTo>
                  <a:cubicBezTo>
                    <a:pt x="20" y="14"/>
                    <a:pt x="20" y="14"/>
                    <a:pt x="20" y="14"/>
                  </a:cubicBezTo>
                  <a:cubicBezTo>
                    <a:pt x="20" y="15"/>
                    <a:pt x="20" y="15"/>
                    <a:pt x="20" y="15"/>
                  </a:cubicBezTo>
                  <a:cubicBezTo>
                    <a:pt x="9" y="16"/>
                    <a:pt x="0" y="26"/>
                    <a:pt x="0" y="37"/>
                  </a:cubicBezTo>
                  <a:cubicBezTo>
                    <a:pt x="0" y="58"/>
                    <a:pt x="0" y="58"/>
                    <a:pt x="0" y="58"/>
                  </a:cubicBezTo>
                  <a:cubicBezTo>
                    <a:pt x="0" y="61"/>
                    <a:pt x="3" y="65"/>
                    <a:pt x="7" y="65"/>
                  </a:cubicBezTo>
                  <a:cubicBezTo>
                    <a:pt x="49" y="65"/>
                    <a:pt x="49" y="65"/>
                    <a:pt x="49" y="65"/>
                  </a:cubicBezTo>
                  <a:cubicBezTo>
                    <a:pt x="53" y="65"/>
                    <a:pt x="56" y="61"/>
                    <a:pt x="56" y="58"/>
                  </a:cubicBezTo>
                  <a:cubicBezTo>
                    <a:pt x="56" y="37"/>
                    <a:pt x="56" y="37"/>
                    <a:pt x="56" y="37"/>
                  </a:cubicBezTo>
                  <a:cubicBezTo>
                    <a:pt x="56" y="26"/>
                    <a:pt x="47" y="16"/>
                    <a:pt x="36" y="15"/>
                  </a:cubicBezTo>
                  <a:close/>
                  <a:moveTo>
                    <a:pt x="26" y="13"/>
                  </a:moveTo>
                  <a:cubicBezTo>
                    <a:pt x="23" y="4"/>
                    <a:pt x="23" y="4"/>
                    <a:pt x="23" y="4"/>
                  </a:cubicBezTo>
                  <a:cubicBezTo>
                    <a:pt x="22" y="3"/>
                    <a:pt x="22" y="3"/>
                    <a:pt x="21" y="3"/>
                  </a:cubicBezTo>
                  <a:cubicBezTo>
                    <a:pt x="21" y="4"/>
                    <a:pt x="21" y="4"/>
                    <a:pt x="21" y="5"/>
                  </a:cubicBezTo>
                  <a:cubicBezTo>
                    <a:pt x="24" y="13"/>
                    <a:pt x="24" y="13"/>
                    <a:pt x="24" y="13"/>
                  </a:cubicBezTo>
                  <a:cubicBezTo>
                    <a:pt x="22" y="13"/>
                    <a:pt x="22" y="13"/>
                    <a:pt x="22" y="13"/>
                  </a:cubicBezTo>
                  <a:cubicBezTo>
                    <a:pt x="16" y="3"/>
                    <a:pt x="16" y="3"/>
                    <a:pt x="16" y="3"/>
                  </a:cubicBezTo>
                  <a:cubicBezTo>
                    <a:pt x="39" y="3"/>
                    <a:pt x="39" y="3"/>
                    <a:pt x="39" y="3"/>
                  </a:cubicBezTo>
                  <a:cubicBezTo>
                    <a:pt x="33" y="13"/>
                    <a:pt x="33" y="13"/>
                    <a:pt x="33" y="13"/>
                  </a:cubicBezTo>
                  <a:lnTo>
                    <a:pt x="26" y="13"/>
                  </a:lnTo>
                  <a:close/>
                  <a:moveTo>
                    <a:pt x="23" y="15"/>
                  </a:moveTo>
                  <a:cubicBezTo>
                    <a:pt x="33" y="15"/>
                    <a:pt x="33" y="15"/>
                    <a:pt x="33" y="15"/>
                  </a:cubicBezTo>
                  <a:cubicBezTo>
                    <a:pt x="33" y="16"/>
                    <a:pt x="33" y="16"/>
                    <a:pt x="33" y="16"/>
                  </a:cubicBezTo>
                  <a:cubicBezTo>
                    <a:pt x="23" y="16"/>
                    <a:pt x="23" y="16"/>
                    <a:pt x="23" y="16"/>
                  </a:cubicBezTo>
                  <a:lnTo>
                    <a:pt x="23" y="15"/>
                  </a:lnTo>
                  <a:close/>
                  <a:moveTo>
                    <a:pt x="53" y="58"/>
                  </a:moveTo>
                  <a:cubicBezTo>
                    <a:pt x="53" y="60"/>
                    <a:pt x="51" y="62"/>
                    <a:pt x="49" y="62"/>
                  </a:cubicBezTo>
                  <a:cubicBezTo>
                    <a:pt x="7" y="62"/>
                    <a:pt x="7" y="62"/>
                    <a:pt x="7" y="62"/>
                  </a:cubicBezTo>
                  <a:cubicBezTo>
                    <a:pt x="5" y="62"/>
                    <a:pt x="3" y="60"/>
                    <a:pt x="3" y="58"/>
                  </a:cubicBezTo>
                  <a:cubicBezTo>
                    <a:pt x="3" y="37"/>
                    <a:pt x="3" y="37"/>
                    <a:pt x="3" y="37"/>
                  </a:cubicBezTo>
                  <a:cubicBezTo>
                    <a:pt x="3" y="26"/>
                    <a:pt x="11" y="18"/>
                    <a:pt x="22" y="18"/>
                  </a:cubicBezTo>
                  <a:cubicBezTo>
                    <a:pt x="34" y="18"/>
                    <a:pt x="34" y="18"/>
                    <a:pt x="34" y="18"/>
                  </a:cubicBezTo>
                  <a:cubicBezTo>
                    <a:pt x="44" y="18"/>
                    <a:pt x="53" y="26"/>
                    <a:pt x="53" y="37"/>
                  </a:cubicBezTo>
                  <a:lnTo>
                    <a:pt x="53" y="58"/>
                  </a:lnTo>
                  <a:close/>
                  <a:moveTo>
                    <a:pt x="8" y="38"/>
                  </a:moveTo>
                  <a:cubicBezTo>
                    <a:pt x="8" y="54"/>
                    <a:pt x="8" y="54"/>
                    <a:pt x="8" y="54"/>
                  </a:cubicBezTo>
                  <a:cubicBezTo>
                    <a:pt x="8" y="55"/>
                    <a:pt x="9" y="57"/>
                    <a:pt x="11" y="57"/>
                  </a:cubicBezTo>
                  <a:cubicBezTo>
                    <a:pt x="11" y="57"/>
                    <a:pt x="12" y="57"/>
                    <a:pt x="12" y="58"/>
                  </a:cubicBezTo>
                  <a:cubicBezTo>
                    <a:pt x="12" y="58"/>
                    <a:pt x="11" y="59"/>
                    <a:pt x="11" y="59"/>
                  </a:cubicBezTo>
                  <a:cubicBezTo>
                    <a:pt x="8" y="59"/>
                    <a:pt x="6" y="56"/>
                    <a:pt x="6" y="54"/>
                  </a:cubicBezTo>
                  <a:cubicBezTo>
                    <a:pt x="6" y="38"/>
                    <a:pt x="6" y="38"/>
                    <a:pt x="6" y="38"/>
                  </a:cubicBezTo>
                  <a:cubicBezTo>
                    <a:pt x="6" y="28"/>
                    <a:pt x="14" y="21"/>
                    <a:pt x="23" y="21"/>
                  </a:cubicBezTo>
                  <a:cubicBezTo>
                    <a:pt x="24" y="21"/>
                    <a:pt x="24" y="21"/>
                    <a:pt x="24" y="22"/>
                  </a:cubicBezTo>
                  <a:cubicBezTo>
                    <a:pt x="24" y="22"/>
                    <a:pt x="24" y="23"/>
                    <a:pt x="23" y="23"/>
                  </a:cubicBezTo>
                  <a:cubicBezTo>
                    <a:pt x="15" y="23"/>
                    <a:pt x="8" y="29"/>
                    <a:pt x="8" y="38"/>
                  </a:cubicBezTo>
                  <a:close/>
                  <a:moveTo>
                    <a:pt x="28" y="28"/>
                  </a:moveTo>
                  <a:cubicBezTo>
                    <a:pt x="21" y="28"/>
                    <a:pt x="15" y="34"/>
                    <a:pt x="15" y="41"/>
                  </a:cubicBezTo>
                  <a:cubicBezTo>
                    <a:pt x="15" y="47"/>
                    <a:pt x="21" y="53"/>
                    <a:pt x="28" y="53"/>
                  </a:cubicBezTo>
                  <a:cubicBezTo>
                    <a:pt x="35" y="53"/>
                    <a:pt x="40" y="47"/>
                    <a:pt x="40" y="41"/>
                  </a:cubicBezTo>
                  <a:cubicBezTo>
                    <a:pt x="40" y="34"/>
                    <a:pt x="35" y="28"/>
                    <a:pt x="28" y="28"/>
                  </a:cubicBezTo>
                  <a:close/>
                  <a:moveTo>
                    <a:pt x="28" y="51"/>
                  </a:moveTo>
                  <a:cubicBezTo>
                    <a:pt x="22" y="51"/>
                    <a:pt x="17" y="46"/>
                    <a:pt x="17" y="41"/>
                  </a:cubicBezTo>
                  <a:cubicBezTo>
                    <a:pt x="17" y="35"/>
                    <a:pt x="22" y="30"/>
                    <a:pt x="28" y="30"/>
                  </a:cubicBezTo>
                  <a:cubicBezTo>
                    <a:pt x="33" y="30"/>
                    <a:pt x="38" y="35"/>
                    <a:pt x="38" y="41"/>
                  </a:cubicBezTo>
                  <a:cubicBezTo>
                    <a:pt x="38" y="46"/>
                    <a:pt x="33" y="51"/>
                    <a:pt x="28" y="51"/>
                  </a:cubicBezTo>
                  <a:close/>
                  <a:moveTo>
                    <a:pt x="26" y="37"/>
                  </a:moveTo>
                  <a:cubicBezTo>
                    <a:pt x="26" y="39"/>
                    <a:pt x="27" y="40"/>
                    <a:pt x="28" y="40"/>
                  </a:cubicBezTo>
                  <a:cubicBezTo>
                    <a:pt x="30" y="40"/>
                    <a:pt x="32" y="41"/>
                    <a:pt x="32" y="44"/>
                  </a:cubicBezTo>
                  <a:cubicBezTo>
                    <a:pt x="32" y="46"/>
                    <a:pt x="31" y="47"/>
                    <a:pt x="29" y="48"/>
                  </a:cubicBezTo>
                  <a:cubicBezTo>
                    <a:pt x="29" y="49"/>
                    <a:pt x="29" y="49"/>
                    <a:pt x="29" y="49"/>
                  </a:cubicBezTo>
                  <a:cubicBezTo>
                    <a:pt x="29" y="49"/>
                    <a:pt x="28" y="50"/>
                    <a:pt x="28" y="50"/>
                  </a:cubicBezTo>
                  <a:cubicBezTo>
                    <a:pt x="27" y="50"/>
                    <a:pt x="27" y="49"/>
                    <a:pt x="27" y="49"/>
                  </a:cubicBezTo>
                  <a:cubicBezTo>
                    <a:pt x="27" y="48"/>
                    <a:pt x="27" y="48"/>
                    <a:pt x="27" y="48"/>
                  </a:cubicBezTo>
                  <a:cubicBezTo>
                    <a:pt x="25" y="47"/>
                    <a:pt x="24" y="46"/>
                    <a:pt x="24" y="44"/>
                  </a:cubicBezTo>
                  <a:cubicBezTo>
                    <a:pt x="24" y="43"/>
                    <a:pt x="24" y="43"/>
                    <a:pt x="25" y="43"/>
                  </a:cubicBezTo>
                  <a:cubicBezTo>
                    <a:pt x="25" y="43"/>
                    <a:pt x="26" y="43"/>
                    <a:pt x="26" y="44"/>
                  </a:cubicBezTo>
                  <a:cubicBezTo>
                    <a:pt x="26" y="45"/>
                    <a:pt x="27" y="46"/>
                    <a:pt x="28" y="46"/>
                  </a:cubicBezTo>
                  <a:cubicBezTo>
                    <a:pt x="29" y="46"/>
                    <a:pt x="30" y="45"/>
                    <a:pt x="30" y="44"/>
                  </a:cubicBezTo>
                  <a:cubicBezTo>
                    <a:pt x="30" y="42"/>
                    <a:pt x="29" y="42"/>
                    <a:pt x="28" y="42"/>
                  </a:cubicBezTo>
                  <a:cubicBezTo>
                    <a:pt x="25" y="42"/>
                    <a:pt x="24" y="40"/>
                    <a:pt x="24" y="37"/>
                  </a:cubicBezTo>
                  <a:cubicBezTo>
                    <a:pt x="24" y="36"/>
                    <a:pt x="25" y="34"/>
                    <a:pt x="27" y="34"/>
                  </a:cubicBezTo>
                  <a:cubicBezTo>
                    <a:pt x="27" y="32"/>
                    <a:pt x="27" y="32"/>
                    <a:pt x="27" y="32"/>
                  </a:cubicBezTo>
                  <a:cubicBezTo>
                    <a:pt x="27" y="32"/>
                    <a:pt x="27" y="31"/>
                    <a:pt x="28" y="31"/>
                  </a:cubicBezTo>
                  <a:cubicBezTo>
                    <a:pt x="28" y="31"/>
                    <a:pt x="29" y="32"/>
                    <a:pt x="29" y="32"/>
                  </a:cubicBezTo>
                  <a:cubicBezTo>
                    <a:pt x="29" y="33"/>
                    <a:pt x="29" y="33"/>
                    <a:pt x="29" y="33"/>
                  </a:cubicBezTo>
                  <a:cubicBezTo>
                    <a:pt x="30" y="34"/>
                    <a:pt x="32" y="35"/>
                    <a:pt x="32" y="37"/>
                  </a:cubicBezTo>
                  <a:cubicBezTo>
                    <a:pt x="32" y="38"/>
                    <a:pt x="31" y="38"/>
                    <a:pt x="31" y="38"/>
                  </a:cubicBezTo>
                  <a:cubicBezTo>
                    <a:pt x="30" y="38"/>
                    <a:pt x="30" y="38"/>
                    <a:pt x="30" y="37"/>
                  </a:cubicBezTo>
                  <a:cubicBezTo>
                    <a:pt x="30" y="36"/>
                    <a:pt x="29" y="35"/>
                    <a:pt x="28" y="35"/>
                  </a:cubicBezTo>
                  <a:cubicBezTo>
                    <a:pt x="27" y="35"/>
                    <a:pt x="26" y="36"/>
                    <a:pt x="26" y="37"/>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334" name="Freeform 59">
              <a:extLst>
                <a:ext uri="{FF2B5EF4-FFF2-40B4-BE49-F238E27FC236}">
                  <a16:creationId xmlns:a16="http://schemas.microsoft.com/office/drawing/2014/main" id="{F7AD06C2-C1DD-4989-83A7-58933DF86468}"/>
                </a:ext>
              </a:extLst>
            </p:cNvPr>
            <p:cNvSpPr>
              <a:spLocks noEditPoints="1"/>
            </p:cNvSpPr>
            <p:nvPr/>
          </p:nvSpPr>
          <p:spPr bwMode="auto">
            <a:xfrm>
              <a:off x="7069269" y="4579197"/>
              <a:ext cx="480692" cy="311800"/>
            </a:xfrm>
            <a:custGeom>
              <a:avLst/>
              <a:gdLst>
                <a:gd name="T0" fmla="*/ 28 w 77"/>
                <a:gd name="T1" fmla="*/ 2 h 48"/>
                <a:gd name="T2" fmla="*/ 10 w 77"/>
                <a:gd name="T3" fmla="*/ 9 h 48"/>
                <a:gd name="T4" fmla="*/ 0 w 77"/>
                <a:gd name="T5" fmla="*/ 34 h 48"/>
                <a:gd name="T6" fmla="*/ 9 w 77"/>
                <a:gd name="T7" fmla="*/ 42 h 48"/>
                <a:gd name="T8" fmla="*/ 10 w 77"/>
                <a:gd name="T9" fmla="*/ 44 h 48"/>
                <a:gd name="T10" fmla="*/ 12 w 77"/>
                <a:gd name="T11" fmla="*/ 46 h 48"/>
                <a:gd name="T12" fmla="*/ 14 w 77"/>
                <a:gd name="T13" fmla="*/ 47 h 48"/>
                <a:gd name="T14" fmla="*/ 16 w 77"/>
                <a:gd name="T15" fmla="*/ 48 h 48"/>
                <a:gd name="T16" fmla="*/ 19 w 77"/>
                <a:gd name="T17" fmla="*/ 48 h 48"/>
                <a:gd name="T18" fmla="*/ 22 w 77"/>
                <a:gd name="T19" fmla="*/ 47 h 48"/>
                <a:gd name="T20" fmla="*/ 24 w 77"/>
                <a:gd name="T21" fmla="*/ 46 h 48"/>
                <a:gd name="T22" fmla="*/ 25 w 77"/>
                <a:gd name="T23" fmla="*/ 43 h 48"/>
                <a:gd name="T24" fmla="*/ 50 w 77"/>
                <a:gd name="T25" fmla="*/ 42 h 48"/>
                <a:gd name="T26" fmla="*/ 51 w 77"/>
                <a:gd name="T27" fmla="*/ 44 h 48"/>
                <a:gd name="T28" fmla="*/ 52 w 77"/>
                <a:gd name="T29" fmla="*/ 46 h 48"/>
                <a:gd name="T30" fmla="*/ 54 w 77"/>
                <a:gd name="T31" fmla="*/ 47 h 48"/>
                <a:gd name="T32" fmla="*/ 56 w 77"/>
                <a:gd name="T33" fmla="*/ 48 h 48"/>
                <a:gd name="T34" fmla="*/ 60 w 77"/>
                <a:gd name="T35" fmla="*/ 48 h 48"/>
                <a:gd name="T36" fmla="*/ 63 w 77"/>
                <a:gd name="T37" fmla="*/ 47 h 48"/>
                <a:gd name="T38" fmla="*/ 64 w 77"/>
                <a:gd name="T39" fmla="*/ 46 h 48"/>
                <a:gd name="T40" fmla="*/ 66 w 77"/>
                <a:gd name="T41" fmla="*/ 43 h 48"/>
                <a:gd name="T42" fmla="*/ 75 w 77"/>
                <a:gd name="T43" fmla="*/ 42 h 48"/>
                <a:gd name="T44" fmla="*/ 77 w 77"/>
                <a:gd name="T45" fmla="*/ 2 h 48"/>
                <a:gd name="T46" fmla="*/ 3 w 77"/>
                <a:gd name="T47" fmla="*/ 39 h 48"/>
                <a:gd name="T48" fmla="*/ 10 w 77"/>
                <a:gd name="T49" fmla="*/ 35 h 48"/>
                <a:gd name="T50" fmla="*/ 21 w 77"/>
                <a:gd name="T51" fmla="*/ 42 h 48"/>
                <a:gd name="T52" fmla="*/ 20 w 77"/>
                <a:gd name="T53" fmla="*/ 43 h 48"/>
                <a:gd name="T54" fmla="*/ 16 w 77"/>
                <a:gd name="T55" fmla="*/ 44 h 48"/>
                <a:gd name="T56" fmla="*/ 14 w 77"/>
                <a:gd name="T57" fmla="*/ 42 h 48"/>
                <a:gd name="T58" fmla="*/ 13 w 77"/>
                <a:gd name="T59" fmla="*/ 40 h 48"/>
                <a:gd name="T60" fmla="*/ 15 w 77"/>
                <a:gd name="T61" fmla="*/ 36 h 48"/>
                <a:gd name="T62" fmla="*/ 17 w 77"/>
                <a:gd name="T63" fmla="*/ 35 h 48"/>
                <a:gd name="T64" fmla="*/ 20 w 77"/>
                <a:gd name="T65" fmla="*/ 36 h 48"/>
                <a:gd name="T66" fmla="*/ 22 w 77"/>
                <a:gd name="T67" fmla="*/ 40 h 48"/>
                <a:gd name="T68" fmla="*/ 17 w 77"/>
                <a:gd name="T69" fmla="*/ 31 h 48"/>
                <a:gd name="T70" fmla="*/ 3 w 77"/>
                <a:gd name="T71" fmla="*/ 32 h 48"/>
                <a:gd name="T72" fmla="*/ 12 w 77"/>
                <a:gd name="T73" fmla="*/ 12 h 48"/>
                <a:gd name="T74" fmla="*/ 29 w 77"/>
                <a:gd name="T75" fmla="*/ 12 h 48"/>
                <a:gd name="T76" fmla="*/ 23 w 77"/>
                <a:gd name="T77" fmla="*/ 33 h 48"/>
                <a:gd name="T78" fmla="*/ 25 w 77"/>
                <a:gd name="T79" fmla="*/ 35 h 48"/>
                <a:gd name="T80" fmla="*/ 51 w 77"/>
                <a:gd name="T81" fmla="*/ 35 h 48"/>
                <a:gd name="T82" fmla="*/ 62 w 77"/>
                <a:gd name="T83" fmla="*/ 42 h 48"/>
                <a:gd name="T84" fmla="*/ 60 w 77"/>
                <a:gd name="T85" fmla="*/ 43 h 48"/>
                <a:gd name="T86" fmla="*/ 56 w 77"/>
                <a:gd name="T87" fmla="*/ 44 h 48"/>
                <a:gd name="T88" fmla="*/ 54 w 77"/>
                <a:gd name="T89" fmla="*/ 42 h 48"/>
                <a:gd name="T90" fmla="*/ 54 w 77"/>
                <a:gd name="T91" fmla="*/ 40 h 48"/>
                <a:gd name="T92" fmla="*/ 55 w 77"/>
                <a:gd name="T93" fmla="*/ 36 h 48"/>
                <a:gd name="T94" fmla="*/ 58 w 77"/>
                <a:gd name="T95" fmla="*/ 35 h 48"/>
                <a:gd name="T96" fmla="*/ 61 w 77"/>
                <a:gd name="T97" fmla="*/ 36 h 48"/>
                <a:gd name="T98" fmla="*/ 63 w 77"/>
                <a:gd name="T99" fmla="*/ 40 h 48"/>
                <a:gd name="T100" fmla="*/ 66 w 77"/>
                <a:gd name="T101" fmla="*/ 39 h 48"/>
                <a:gd name="T102" fmla="*/ 74 w 77"/>
                <a:gd name="T103" fmla="*/ 39 h 48"/>
                <a:gd name="T104" fmla="*/ 58 w 77"/>
                <a:gd name="T105" fmla="*/ 31 h 48"/>
                <a:gd name="T106" fmla="*/ 31 w 77"/>
                <a:gd name="T107" fmla="*/ 32 h 48"/>
                <a:gd name="T108" fmla="*/ 74 w 77"/>
                <a:gd name="T109" fmla="*/ 3 h 48"/>
                <a:gd name="T110" fmla="*/ 18 w 77"/>
                <a:gd name="T111" fmla="*/ 29 h 48"/>
                <a:gd name="T112" fmla="*/ 14 w 77"/>
                <a:gd name="T113" fmla="*/ 27 h 48"/>
                <a:gd name="T114" fmla="*/ 26 w 77"/>
                <a:gd name="T115" fmla="*/ 13 h 48"/>
                <a:gd name="T116" fmla="*/ 6 w 77"/>
                <a:gd name="T117" fmla="*/ 23 h 48"/>
                <a:gd name="T118" fmla="*/ 26 w 77"/>
                <a:gd name="T119" fmla="*/ 25 h 48"/>
                <a:gd name="T120" fmla="*/ 26 w 77"/>
                <a:gd name="T121" fmla="*/ 13 h 48"/>
                <a:gd name="T122" fmla="*/ 14 w 77"/>
                <a:gd name="T123" fmla="*/ 15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77" h="48">
                  <a:moveTo>
                    <a:pt x="75" y="0"/>
                  </a:moveTo>
                  <a:cubicBezTo>
                    <a:pt x="30" y="0"/>
                    <a:pt x="30" y="0"/>
                    <a:pt x="30" y="0"/>
                  </a:cubicBezTo>
                  <a:cubicBezTo>
                    <a:pt x="29" y="0"/>
                    <a:pt x="28" y="1"/>
                    <a:pt x="28" y="2"/>
                  </a:cubicBezTo>
                  <a:cubicBezTo>
                    <a:pt x="28" y="8"/>
                    <a:pt x="28" y="8"/>
                    <a:pt x="28" y="8"/>
                  </a:cubicBezTo>
                  <a:cubicBezTo>
                    <a:pt x="12" y="8"/>
                    <a:pt x="12" y="8"/>
                    <a:pt x="12" y="8"/>
                  </a:cubicBezTo>
                  <a:cubicBezTo>
                    <a:pt x="11" y="8"/>
                    <a:pt x="11" y="8"/>
                    <a:pt x="10" y="9"/>
                  </a:cubicBezTo>
                  <a:cubicBezTo>
                    <a:pt x="1" y="22"/>
                    <a:pt x="1" y="22"/>
                    <a:pt x="1" y="22"/>
                  </a:cubicBezTo>
                  <a:cubicBezTo>
                    <a:pt x="0" y="22"/>
                    <a:pt x="0" y="22"/>
                    <a:pt x="0" y="23"/>
                  </a:cubicBezTo>
                  <a:cubicBezTo>
                    <a:pt x="0" y="34"/>
                    <a:pt x="0" y="34"/>
                    <a:pt x="0" y="34"/>
                  </a:cubicBezTo>
                  <a:cubicBezTo>
                    <a:pt x="0" y="40"/>
                    <a:pt x="0" y="40"/>
                    <a:pt x="0" y="40"/>
                  </a:cubicBezTo>
                  <a:cubicBezTo>
                    <a:pt x="0" y="41"/>
                    <a:pt x="1" y="42"/>
                    <a:pt x="2" y="42"/>
                  </a:cubicBezTo>
                  <a:cubicBezTo>
                    <a:pt x="9" y="42"/>
                    <a:pt x="9" y="42"/>
                    <a:pt x="9" y="42"/>
                  </a:cubicBezTo>
                  <a:cubicBezTo>
                    <a:pt x="9" y="42"/>
                    <a:pt x="9" y="43"/>
                    <a:pt x="10" y="43"/>
                  </a:cubicBezTo>
                  <a:cubicBezTo>
                    <a:pt x="10" y="43"/>
                    <a:pt x="10" y="43"/>
                    <a:pt x="10" y="43"/>
                  </a:cubicBezTo>
                  <a:cubicBezTo>
                    <a:pt x="10" y="44"/>
                    <a:pt x="10" y="44"/>
                    <a:pt x="10" y="44"/>
                  </a:cubicBezTo>
                  <a:cubicBezTo>
                    <a:pt x="10" y="45"/>
                    <a:pt x="10" y="45"/>
                    <a:pt x="11" y="45"/>
                  </a:cubicBezTo>
                  <a:cubicBezTo>
                    <a:pt x="11" y="45"/>
                    <a:pt x="11" y="45"/>
                    <a:pt x="11" y="46"/>
                  </a:cubicBezTo>
                  <a:cubicBezTo>
                    <a:pt x="11" y="46"/>
                    <a:pt x="12" y="46"/>
                    <a:pt x="12" y="46"/>
                  </a:cubicBezTo>
                  <a:cubicBezTo>
                    <a:pt x="12" y="46"/>
                    <a:pt x="12" y="46"/>
                    <a:pt x="12" y="47"/>
                  </a:cubicBezTo>
                  <a:cubicBezTo>
                    <a:pt x="13" y="47"/>
                    <a:pt x="13" y="47"/>
                    <a:pt x="13" y="47"/>
                  </a:cubicBezTo>
                  <a:cubicBezTo>
                    <a:pt x="13" y="47"/>
                    <a:pt x="13" y="47"/>
                    <a:pt x="14" y="47"/>
                  </a:cubicBezTo>
                  <a:cubicBezTo>
                    <a:pt x="14" y="48"/>
                    <a:pt x="14" y="48"/>
                    <a:pt x="14" y="48"/>
                  </a:cubicBezTo>
                  <a:cubicBezTo>
                    <a:pt x="15" y="48"/>
                    <a:pt x="15" y="48"/>
                    <a:pt x="15" y="48"/>
                  </a:cubicBezTo>
                  <a:cubicBezTo>
                    <a:pt x="15" y="48"/>
                    <a:pt x="16" y="48"/>
                    <a:pt x="16" y="48"/>
                  </a:cubicBezTo>
                  <a:cubicBezTo>
                    <a:pt x="16" y="48"/>
                    <a:pt x="17" y="48"/>
                    <a:pt x="17" y="48"/>
                  </a:cubicBezTo>
                  <a:cubicBezTo>
                    <a:pt x="18" y="48"/>
                    <a:pt x="19" y="48"/>
                    <a:pt x="19" y="48"/>
                  </a:cubicBezTo>
                  <a:cubicBezTo>
                    <a:pt x="19" y="48"/>
                    <a:pt x="19" y="48"/>
                    <a:pt x="19" y="48"/>
                  </a:cubicBezTo>
                  <a:cubicBezTo>
                    <a:pt x="20" y="48"/>
                    <a:pt x="20" y="48"/>
                    <a:pt x="21" y="48"/>
                  </a:cubicBezTo>
                  <a:cubicBezTo>
                    <a:pt x="21" y="48"/>
                    <a:pt x="21" y="48"/>
                    <a:pt x="21" y="47"/>
                  </a:cubicBezTo>
                  <a:cubicBezTo>
                    <a:pt x="21" y="47"/>
                    <a:pt x="22" y="47"/>
                    <a:pt x="22" y="47"/>
                  </a:cubicBezTo>
                  <a:cubicBezTo>
                    <a:pt x="22" y="47"/>
                    <a:pt x="22" y="47"/>
                    <a:pt x="22" y="47"/>
                  </a:cubicBezTo>
                  <a:cubicBezTo>
                    <a:pt x="23" y="46"/>
                    <a:pt x="23" y="46"/>
                    <a:pt x="23" y="46"/>
                  </a:cubicBezTo>
                  <a:cubicBezTo>
                    <a:pt x="23" y="46"/>
                    <a:pt x="23" y="46"/>
                    <a:pt x="24" y="46"/>
                  </a:cubicBezTo>
                  <a:cubicBezTo>
                    <a:pt x="24" y="45"/>
                    <a:pt x="24" y="45"/>
                    <a:pt x="24" y="45"/>
                  </a:cubicBezTo>
                  <a:cubicBezTo>
                    <a:pt x="24" y="45"/>
                    <a:pt x="24" y="45"/>
                    <a:pt x="25" y="44"/>
                  </a:cubicBezTo>
                  <a:cubicBezTo>
                    <a:pt x="25" y="44"/>
                    <a:pt x="25" y="44"/>
                    <a:pt x="25" y="43"/>
                  </a:cubicBezTo>
                  <a:cubicBezTo>
                    <a:pt x="25" y="43"/>
                    <a:pt x="25" y="43"/>
                    <a:pt x="25" y="43"/>
                  </a:cubicBezTo>
                  <a:cubicBezTo>
                    <a:pt x="25" y="43"/>
                    <a:pt x="26" y="42"/>
                    <a:pt x="26" y="42"/>
                  </a:cubicBezTo>
                  <a:cubicBezTo>
                    <a:pt x="50" y="42"/>
                    <a:pt x="50" y="42"/>
                    <a:pt x="50" y="42"/>
                  </a:cubicBezTo>
                  <a:cubicBezTo>
                    <a:pt x="50" y="42"/>
                    <a:pt x="50" y="43"/>
                    <a:pt x="50" y="43"/>
                  </a:cubicBezTo>
                  <a:cubicBezTo>
                    <a:pt x="50" y="43"/>
                    <a:pt x="50" y="43"/>
                    <a:pt x="50" y="43"/>
                  </a:cubicBezTo>
                  <a:cubicBezTo>
                    <a:pt x="50" y="44"/>
                    <a:pt x="51" y="44"/>
                    <a:pt x="51" y="44"/>
                  </a:cubicBezTo>
                  <a:cubicBezTo>
                    <a:pt x="51" y="45"/>
                    <a:pt x="51" y="45"/>
                    <a:pt x="51" y="45"/>
                  </a:cubicBezTo>
                  <a:cubicBezTo>
                    <a:pt x="51" y="45"/>
                    <a:pt x="52" y="45"/>
                    <a:pt x="52" y="46"/>
                  </a:cubicBezTo>
                  <a:cubicBezTo>
                    <a:pt x="52" y="46"/>
                    <a:pt x="52" y="46"/>
                    <a:pt x="52" y="46"/>
                  </a:cubicBezTo>
                  <a:cubicBezTo>
                    <a:pt x="53" y="46"/>
                    <a:pt x="53" y="46"/>
                    <a:pt x="53" y="47"/>
                  </a:cubicBezTo>
                  <a:cubicBezTo>
                    <a:pt x="53" y="47"/>
                    <a:pt x="53" y="47"/>
                    <a:pt x="54" y="47"/>
                  </a:cubicBezTo>
                  <a:cubicBezTo>
                    <a:pt x="54" y="47"/>
                    <a:pt x="54" y="47"/>
                    <a:pt x="54" y="47"/>
                  </a:cubicBezTo>
                  <a:cubicBezTo>
                    <a:pt x="55" y="48"/>
                    <a:pt x="55" y="48"/>
                    <a:pt x="55" y="48"/>
                  </a:cubicBezTo>
                  <a:cubicBezTo>
                    <a:pt x="55" y="48"/>
                    <a:pt x="56" y="48"/>
                    <a:pt x="56" y="48"/>
                  </a:cubicBezTo>
                  <a:cubicBezTo>
                    <a:pt x="56" y="48"/>
                    <a:pt x="56" y="48"/>
                    <a:pt x="56" y="48"/>
                  </a:cubicBezTo>
                  <a:cubicBezTo>
                    <a:pt x="57" y="48"/>
                    <a:pt x="57" y="48"/>
                    <a:pt x="58" y="48"/>
                  </a:cubicBezTo>
                  <a:cubicBezTo>
                    <a:pt x="59" y="48"/>
                    <a:pt x="59" y="48"/>
                    <a:pt x="60" y="48"/>
                  </a:cubicBezTo>
                  <a:cubicBezTo>
                    <a:pt x="60" y="48"/>
                    <a:pt x="60" y="48"/>
                    <a:pt x="60" y="48"/>
                  </a:cubicBezTo>
                  <a:cubicBezTo>
                    <a:pt x="60" y="48"/>
                    <a:pt x="61" y="48"/>
                    <a:pt x="61" y="48"/>
                  </a:cubicBezTo>
                  <a:cubicBezTo>
                    <a:pt x="61" y="48"/>
                    <a:pt x="61" y="48"/>
                    <a:pt x="62" y="47"/>
                  </a:cubicBezTo>
                  <a:cubicBezTo>
                    <a:pt x="62" y="47"/>
                    <a:pt x="62" y="47"/>
                    <a:pt x="63" y="47"/>
                  </a:cubicBezTo>
                  <a:cubicBezTo>
                    <a:pt x="63" y="47"/>
                    <a:pt x="63" y="47"/>
                    <a:pt x="63" y="47"/>
                  </a:cubicBezTo>
                  <a:cubicBezTo>
                    <a:pt x="63" y="46"/>
                    <a:pt x="64" y="46"/>
                    <a:pt x="64" y="46"/>
                  </a:cubicBezTo>
                  <a:cubicBezTo>
                    <a:pt x="64" y="46"/>
                    <a:pt x="64" y="46"/>
                    <a:pt x="64" y="46"/>
                  </a:cubicBezTo>
                  <a:cubicBezTo>
                    <a:pt x="64" y="45"/>
                    <a:pt x="65" y="45"/>
                    <a:pt x="65" y="45"/>
                  </a:cubicBezTo>
                  <a:cubicBezTo>
                    <a:pt x="65" y="45"/>
                    <a:pt x="65" y="45"/>
                    <a:pt x="65" y="44"/>
                  </a:cubicBezTo>
                  <a:cubicBezTo>
                    <a:pt x="65" y="44"/>
                    <a:pt x="66" y="44"/>
                    <a:pt x="66" y="43"/>
                  </a:cubicBezTo>
                  <a:cubicBezTo>
                    <a:pt x="66" y="43"/>
                    <a:pt x="66" y="43"/>
                    <a:pt x="66" y="43"/>
                  </a:cubicBezTo>
                  <a:cubicBezTo>
                    <a:pt x="66" y="43"/>
                    <a:pt x="66" y="42"/>
                    <a:pt x="66" y="42"/>
                  </a:cubicBezTo>
                  <a:cubicBezTo>
                    <a:pt x="75" y="42"/>
                    <a:pt x="75" y="42"/>
                    <a:pt x="75" y="42"/>
                  </a:cubicBezTo>
                  <a:cubicBezTo>
                    <a:pt x="76" y="42"/>
                    <a:pt x="77" y="41"/>
                    <a:pt x="77" y="40"/>
                  </a:cubicBezTo>
                  <a:cubicBezTo>
                    <a:pt x="77" y="34"/>
                    <a:pt x="77" y="34"/>
                    <a:pt x="77" y="34"/>
                  </a:cubicBezTo>
                  <a:cubicBezTo>
                    <a:pt x="77" y="2"/>
                    <a:pt x="77" y="2"/>
                    <a:pt x="77" y="2"/>
                  </a:cubicBezTo>
                  <a:cubicBezTo>
                    <a:pt x="77" y="1"/>
                    <a:pt x="76" y="0"/>
                    <a:pt x="75" y="0"/>
                  </a:cubicBezTo>
                  <a:close/>
                  <a:moveTo>
                    <a:pt x="9" y="39"/>
                  </a:moveTo>
                  <a:cubicBezTo>
                    <a:pt x="3" y="39"/>
                    <a:pt x="3" y="39"/>
                    <a:pt x="3" y="39"/>
                  </a:cubicBezTo>
                  <a:cubicBezTo>
                    <a:pt x="3" y="35"/>
                    <a:pt x="3" y="35"/>
                    <a:pt x="3" y="35"/>
                  </a:cubicBezTo>
                  <a:cubicBezTo>
                    <a:pt x="4" y="35"/>
                    <a:pt x="4" y="35"/>
                    <a:pt x="4" y="35"/>
                  </a:cubicBezTo>
                  <a:cubicBezTo>
                    <a:pt x="10" y="35"/>
                    <a:pt x="10" y="35"/>
                    <a:pt x="10" y="35"/>
                  </a:cubicBezTo>
                  <a:cubicBezTo>
                    <a:pt x="10" y="36"/>
                    <a:pt x="9" y="37"/>
                    <a:pt x="9" y="39"/>
                  </a:cubicBezTo>
                  <a:close/>
                  <a:moveTo>
                    <a:pt x="22" y="41"/>
                  </a:moveTo>
                  <a:cubicBezTo>
                    <a:pt x="22" y="41"/>
                    <a:pt x="21" y="42"/>
                    <a:pt x="21" y="42"/>
                  </a:cubicBezTo>
                  <a:cubicBezTo>
                    <a:pt x="21" y="42"/>
                    <a:pt x="21" y="42"/>
                    <a:pt x="21" y="42"/>
                  </a:cubicBezTo>
                  <a:cubicBezTo>
                    <a:pt x="21" y="43"/>
                    <a:pt x="21" y="43"/>
                    <a:pt x="20" y="43"/>
                  </a:cubicBezTo>
                  <a:cubicBezTo>
                    <a:pt x="20" y="43"/>
                    <a:pt x="20" y="43"/>
                    <a:pt x="20" y="43"/>
                  </a:cubicBezTo>
                  <a:cubicBezTo>
                    <a:pt x="20" y="44"/>
                    <a:pt x="19" y="44"/>
                    <a:pt x="19" y="44"/>
                  </a:cubicBezTo>
                  <a:cubicBezTo>
                    <a:pt x="19" y="44"/>
                    <a:pt x="18" y="44"/>
                    <a:pt x="17" y="44"/>
                  </a:cubicBezTo>
                  <a:cubicBezTo>
                    <a:pt x="17" y="44"/>
                    <a:pt x="16" y="44"/>
                    <a:pt x="16" y="44"/>
                  </a:cubicBezTo>
                  <a:cubicBezTo>
                    <a:pt x="16" y="44"/>
                    <a:pt x="15" y="44"/>
                    <a:pt x="15" y="43"/>
                  </a:cubicBezTo>
                  <a:cubicBezTo>
                    <a:pt x="15" y="43"/>
                    <a:pt x="15" y="43"/>
                    <a:pt x="15" y="43"/>
                  </a:cubicBezTo>
                  <a:cubicBezTo>
                    <a:pt x="14" y="43"/>
                    <a:pt x="14" y="43"/>
                    <a:pt x="14" y="42"/>
                  </a:cubicBezTo>
                  <a:cubicBezTo>
                    <a:pt x="14" y="42"/>
                    <a:pt x="14" y="42"/>
                    <a:pt x="14" y="42"/>
                  </a:cubicBezTo>
                  <a:cubicBezTo>
                    <a:pt x="13" y="42"/>
                    <a:pt x="13" y="41"/>
                    <a:pt x="13" y="41"/>
                  </a:cubicBezTo>
                  <a:cubicBezTo>
                    <a:pt x="13" y="40"/>
                    <a:pt x="13" y="40"/>
                    <a:pt x="13" y="40"/>
                  </a:cubicBezTo>
                  <a:cubicBezTo>
                    <a:pt x="13" y="39"/>
                    <a:pt x="13" y="38"/>
                    <a:pt x="14" y="37"/>
                  </a:cubicBezTo>
                  <a:cubicBezTo>
                    <a:pt x="14" y="37"/>
                    <a:pt x="14" y="37"/>
                    <a:pt x="14" y="37"/>
                  </a:cubicBezTo>
                  <a:cubicBezTo>
                    <a:pt x="14" y="37"/>
                    <a:pt x="14" y="37"/>
                    <a:pt x="15" y="36"/>
                  </a:cubicBezTo>
                  <a:cubicBezTo>
                    <a:pt x="15" y="36"/>
                    <a:pt x="15" y="36"/>
                    <a:pt x="15" y="36"/>
                  </a:cubicBezTo>
                  <a:cubicBezTo>
                    <a:pt x="15" y="36"/>
                    <a:pt x="16" y="36"/>
                    <a:pt x="16" y="36"/>
                  </a:cubicBezTo>
                  <a:cubicBezTo>
                    <a:pt x="16" y="35"/>
                    <a:pt x="17" y="35"/>
                    <a:pt x="17" y="35"/>
                  </a:cubicBezTo>
                  <a:cubicBezTo>
                    <a:pt x="18" y="35"/>
                    <a:pt x="19" y="35"/>
                    <a:pt x="19" y="36"/>
                  </a:cubicBezTo>
                  <a:cubicBezTo>
                    <a:pt x="19" y="36"/>
                    <a:pt x="20" y="36"/>
                    <a:pt x="20" y="36"/>
                  </a:cubicBezTo>
                  <a:cubicBezTo>
                    <a:pt x="20" y="36"/>
                    <a:pt x="20" y="36"/>
                    <a:pt x="20" y="36"/>
                  </a:cubicBezTo>
                  <a:cubicBezTo>
                    <a:pt x="21" y="37"/>
                    <a:pt x="21" y="37"/>
                    <a:pt x="21" y="37"/>
                  </a:cubicBezTo>
                  <a:cubicBezTo>
                    <a:pt x="21" y="37"/>
                    <a:pt x="21" y="37"/>
                    <a:pt x="21" y="37"/>
                  </a:cubicBezTo>
                  <a:cubicBezTo>
                    <a:pt x="22" y="38"/>
                    <a:pt x="22" y="39"/>
                    <a:pt x="22" y="40"/>
                  </a:cubicBezTo>
                  <a:cubicBezTo>
                    <a:pt x="22" y="40"/>
                    <a:pt x="22" y="40"/>
                    <a:pt x="22" y="41"/>
                  </a:cubicBezTo>
                  <a:close/>
                  <a:moveTo>
                    <a:pt x="23" y="33"/>
                  </a:moveTo>
                  <a:cubicBezTo>
                    <a:pt x="21" y="32"/>
                    <a:pt x="19" y="31"/>
                    <a:pt x="17" y="31"/>
                  </a:cubicBezTo>
                  <a:cubicBezTo>
                    <a:pt x="15" y="31"/>
                    <a:pt x="13" y="32"/>
                    <a:pt x="12" y="33"/>
                  </a:cubicBezTo>
                  <a:cubicBezTo>
                    <a:pt x="4" y="33"/>
                    <a:pt x="4" y="33"/>
                    <a:pt x="4" y="33"/>
                  </a:cubicBezTo>
                  <a:cubicBezTo>
                    <a:pt x="4" y="33"/>
                    <a:pt x="3" y="33"/>
                    <a:pt x="3" y="32"/>
                  </a:cubicBezTo>
                  <a:cubicBezTo>
                    <a:pt x="3" y="25"/>
                    <a:pt x="3" y="25"/>
                    <a:pt x="3" y="25"/>
                  </a:cubicBezTo>
                  <a:cubicBezTo>
                    <a:pt x="3" y="24"/>
                    <a:pt x="4" y="23"/>
                    <a:pt x="4" y="22"/>
                  </a:cubicBezTo>
                  <a:cubicBezTo>
                    <a:pt x="12" y="12"/>
                    <a:pt x="12" y="12"/>
                    <a:pt x="12" y="12"/>
                  </a:cubicBezTo>
                  <a:cubicBezTo>
                    <a:pt x="12" y="11"/>
                    <a:pt x="13" y="11"/>
                    <a:pt x="14" y="11"/>
                  </a:cubicBezTo>
                  <a:cubicBezTo>
                    <a:pt x="28" y="11"/>
                    <a:pt x="28" y="11"/>
                    <a:pt x="28" y="11"/>
                  </a:cubicBezTo>
                  <a:cubicBezTo>
                    <a:pt x="29" y="11"/>
                    <a:pt x="29" y="11"/>
                    <a:pt x="29" y="12"/>
                  </a:cubicBezTo>
                  <a:cubicBezTo>
                    <a:pt x="29" y="32"/>
                    <a:pt x="29" y="32"/>
                    <a:pt x="29" y="32"/>
                  </a:cubicBezTo>
                  <a:cubicBezTo>
                    <a:pt x="29" y="33"/>
                    <a:pt x="29" y="33"/>
                    <a:pt x="28" y="33"/>
                  </a:cubicBezTo>
                  <a:lnTo>
                    <a:pt x="23" y="33"/>
                  </a:lnTo>
                  <a:close/>
                  <a:moveTo>
                    <a:pt x="50" y="39"/>
                  </a:moveTo>
                  <a:cubicBezTo>
                    <a:pt x="26" y="39"/>
                    <a:pt x="26" y="39"/>
                    <a:pt x="26" y="39"/>
                  </a:cubicBezTo>
                  <a:cubicBezTo>
                    <a:pt x="26" y="37"/>
                    <a:pt x="25" y="36"/>
                    <a:pt x="25" y="35"/>
                  </a:cubicBezTo>
                  <a:cubicBezTo>
                    <a:pt x="28" y="35"/>
                    <a:pt x="28" y="35"/>
                    <a:pt x="28" y="35"/>
                  </a:cubicBezTo>
                  <a:cubicBezTo>
                    <a:pt x="30" y="35"/>
                    <a:pt x="30" y="35"/>
                    <a:pt x="30" y="35"/>
                  </a:cubicBezTo>
                  <a:cubicBezTo>
                    <a:pt x="51" y="35"/>
                    <a:pt x="51" y="35"/>
                    <a:pt x="51" y="35"/>
                  </a:cubicBezTo>
                  <a:cubicBezTo>
                    <a:pt x="50" y="36"/>
                    <a:pt x="50" y="37"/>
                    <a:pt x="50" y="39"/>
                  </a:cubicBezTo>
                  <a:close/>
                  <a:moveTo>
                    <a:pt x="62" y="41"/>
                  </a:moveTo>
                  <a:cubicBezTo>
                    <a:pt x="62" y="41"/>
                    <a:pt x="62" y="42"/>
                    <a:pt x="62" y="42"/>
                  </a:cubicBezTo>
                  <a:cubicBezTo>
                    <a:pt x="62" y="42"/>
                    <a:pt x="62" y="42"/>
                    <a:pt x="62" y="42"/>
                  </a:cubicBezTo>
                  <a:cubicBezTo>
                    <a:pt x="61" y="43"/>
                    <a:pt x="61" y="43"/>
                    <a:pt x="61" y="43"/>
                  </a:cubicBezTo>
                  <a:cubicBezTo>
                    <a:pt x="61" y="43"/>
                    <a:pt x="61" y="43"/>
                    <a:pt x="60" y="43"/>
                  </a:cubicBezTo>
                  <a:cubicBezTo>
                    <a:pt x="60" y="44"/>
                    <a:pt x="60" y="44"/>
                    <a:pt x="60" y="44"/>
                  </a:cubicBezTo>
                  <a:cubicBezTo>
                    <a:pt x="59" y="44"/>
                    <a:pt x="59" y="44"/>
                    <a:pt x="58" y="44"/>
                  </a:cubicBezTo>
                  <a:cubicBezTo>
                    <a:pt x="57" y="44"/>
                    <a:pt x="57" y="44"/>
                    <a:pt x="56" y="44"/>
                  </a:cubicBezTo>
                  <a:cubicBezTo>
                    <a:pt x="56" y="44"/>
                    <a:pt x="56" y="44"/>
                    <a:pt x="56" y="43"/>
                  </a:cubicBezTo>
                  <a:cubicBezTo>
                    <a:pt x="56" y="43"/>
                    <a:pt x="55" y="43"/>
                    <a:pt x="55" y="43"/>
                  </a:cubicBezTo>
                  <a:cubicBezTo>
                    <a:pt x="55" y="43"/>
                    <a:pt x="55" y="43"/>
                    <a:pt x="54" y="42"/>
                  </a:cubicBezTo>
                  <a:cubicBezTo>
                    <a:pt x="54" y="42"/>
                    <a:pt x="54" y="42"/>
                    <a:pt x="54" y="42"/>
                  </a:cubicBezTo>
                  <a:cubicBezTo>
                    <a:pt x="54" y="42"/>
                    <a:pt x="54" y="41"/>
                    <a:pt x="54" y="41"/>
                  </a:cubicBezTo>
                  <a:cubicBezTo>
                    <a:pt x="54" y="40"/>
                    <a:pt x="54" y="40"/>
                    <a:pt x="54" y="40"/>
                  </a:cubicBezTo>
                  <a:cubicBezTo>
                    <a:pt x="54" y="39"/>
                    <a:pt x="54" y="38"/>
                    <a:pt x="54" y="37"/>
                  </a:cubicBezTo>
                  <a:cubicBezTo>
                    <a:pt x="54" y="37"/>
                    <a:pt x="54" y="37"/>
                    <a:pt x="54" y="37"/>
                  </a:cubicBezTo>
                  <a:cubicBezTo>
                    <a:pt x="55" y="37"/>
                    <a:pt x="55" y="37"/>
                    <a:pt x="55" y="36"/>
                  </a:cubicBezTo>
                  <a:cubicBezTo>
                    <a:pt x="55" y="36"/>
                    <a:pt x="55" y="36"/>
                    <a:pt x="56" y="36"/>
                  </a:cubicBezTo>
                  <a:cubicBezTo>
                    <a:pt x="56" y="36"/>
                    <a:pt x="56" y="36"/>
                    <a:pt x="56" y="36"/>
                  </a:cubicBezTo>
                  <a:cubicBezTo>
                    <a:pt x="57" y="35"/>
                    <a:pt x="57" y="35"/>
                    <a:pt x="58" y="35"/>
                  </a:cubicBezTo>
                  <a:cubicBezTo>
                    <a:pt x="59" y="35"/>
                    <a:pt x="59" y="35"/>
                    <a:pt x="60" y="36"/>
                  </a:cubicBezTo>
                  <a:cubicBezTo>
                    <a:pt x="60" y="36"/>
                    <a:pt x="60" y="36"/>
                    <a:pt x="60" y="36"/>
                  </a:cubicBezTo>
                  <a:cubicBezTo>
                    <a:pt x="61" y="36"/>
                    <a:pt x="61" y="36"/>
                    <a:pt x="61" y="36"/>
                  </a:cubicBezTo>
                  <a:cubicBezTo>
                    <a:pt x="61" y="37"/>
                    <a:pt x="61" y="37"/>
                    <a:pt x="62" y="37"/>
                  </a:cubicBezTo>
                  <a:cubicBezTo>
                    <a:pt x="62" y="37"/>
                    <a:pt x="62" y="37"/>
                    <a:pt x="62" y="37"/>
                  </a:cubicBezTo>
                  <a:cubicBezTo>
                    <a:pt x="62" y="38"/>
                    <a:pt x="63" y="39"/>
                    <a:pt x="63" y="40"/>
                  </a:cubicBezTo>
                  <a:cubicBezTo>
                    <a:pt x="63" y="40"/>
                    <a:pt x="62" y="40"/>
                    <a:pt x="62" y="41"/>
                  </a:cubicBezTo>
                  <a:close/>
                  <a:moveTo>
                    <a:pt x="74" y="39"/>
                  </a:moveTo>
                  <a:cubicBezTo>
                    <a:pt x="66" y="39"/>
                    <a:pt x="66" y="39"/>
                    <a:pt x="66" y="39"/>
                  </a:cubicBezTo>
                  <a:cubicBezTo>
                    <a:pt x="66" y="37"/>
                    <a:pt x="66" y="36"/>
                    <a:pt x="65" y="35"/>
                  </a:cubicBezTo>
                  <a:cubicBezTo>
                    <a:pt x="74" y="35"/>
                    <a:pt x="74" y="35"/>
                    <a:pt x="74" y="35"/>
                  </a:cubicBezTo>
                  <a:lnTo>
                    <a:pt x="74" y="39"/>
                  </a:lnTo>
                  <a:close/>
                  <a:moveTo>
                    <a:pt x="74" y="33"/>
                  </a:moveTo>
                  <a:cubicBezTo>
                    <a:pt x="63" y="33"/>
                    <a:pt x="63" y="33"/>
                    <a:pt x="63" y="33"/>
                  </a:cubicBezTo>
                  <a:cubicBezTo>
                    <a:pt x="62" y="32"/>
                    <a:pt x="60" y="31"/>
                    <a:pt x="58" y="31"/>
                  </a:cubicBezTo>
                  <a:cubicBezTo>
                    <a:pt x="56" y="31"/>
                    <a:pt x="54" y="32"/>
                    <a:pt x="53" y="33"/>
                  </a:cubicBezTo>
                  <a:cubicBezTo>
                    <a:pt x="31" y="33"/>
                    <a:pt x="31" y="33"/>
                    <a:pt x="31" y="33"/>
                  </a:cubicBezTo>
                  <a:cubicBezTo>
                    <a:pt x="31" y="32"/>
                    <a:pt x="31" y="32"/>
                    <a:pt x="31" y="32"/>
                  </a:cubicBezTo>
                  <a:cubicBezTo>
                    <a:pt x="31" y="12"/>
                    <a:pt x="31" y="12"/>
                    <a:pt x="31" y="12"/>
                  </a:cubicBezTo>
                  <a:cubicBezTo>
                    <a:pt x="31" y="3"/>
                    <a:pt x="31" y="3"/>
                    <a:pt x="31" y="3"/>
                  </a:cubicBezTo>
                  <a:cubicBezTo>
                    <a:pt x="74" y="3"/>
                    <a:pt x="74" y="3"/>
                    <a:pt x="74" y="3"/>
                  </a:cubicBezTo>
                  <a:lnTo>
                    <a:pt x="74" y="33"/>
                  </a:lnTo>
                  <a:close/>
                  <a:moveTo>
                    <a:pt x="19" y="28"/>
                  </a:moveTo>
                  <a:cubicBezTo>
                    <a:pt x="19" y="28"/>
                    <a:pt x="18" y="29"/>
                    <a:pt x="18" y="29"/>
                  </a:cubicBezTo>
                  <a:cubicBezTo>
                    <a:pt x="14" y="29"/>
                    <a:pt x="14" y="29"/>
                    <a:pt x="14" y="29"/>
                  </a:cubicBezTo>
                  <a:cubicBezTo>
                    <a:pt x="13" y="29"/>
                    <a:pt x="13" y="28"/>
                    <a:pt x="13" y="28"/>
                  </a:cubicBezTo>
                  <a:cubicBezTo>
                    <a:pt x="13" y="27"/>
                    <a:pt x="13" y="27"/>
                    <a:pt x="14" y="27"/>
                  </a:cubicBezTo>
                  <a:cubicBezTo>
                    <a:pt x="18" y="27"/>
                    <a:pt x="18" y="27"/>
                    <a:pt x="18" y="27"/>
                  </a:cubicBezTo>
                  <a:cubicBezTo>
                    <a:pt x="18" y="27"/>
                    <a:pt x="19" y="27"/>
                    <a:pt x="19" y="28"/>
                  </a:cubicBezTo>
                  <a:close/>
                  <a:moveTo>
                    <a:pt x="26" y="13"/>
                  </a:moveTo>
                  <a:cubicBezTo>
                    <a:pt x="13" y="13"/>
                    <a:pt x="13" y="13"/>
                    <a:pt x="13" y="13"/>
                  </a:cubicBezTo>
                  <a:cubicBezTo>
                    <a:pt x="13" y="13"/>
                    <a:pt x="13" y="14"/>
                    <a:pt x="12" y="14"/>
                  </a:cubicBezTo>
                  <a:cubicBezTo>
                    <a:pt x="6" y="23"/>
                    <a:pt x="6" y="23"/>
                    <a:pt x="6" y="23"/>
                  </a:cubicBezTo>
                  <a:cubicBezTo>
                    <a:pt x="6" y="24"/>
                    <a:pt x="6" y="24"/>
                    <a:pt x="6" y="24"/>
                  </a:cubicBezTo>
                  <a:cubicBezTo>
                    <a:pt x="6" y="25"/>
                    <a:pt x="7" y="25"/>
                    <a:pt x="7" y="25"/>
                  </a:cubicBezTo>
                  <a:cubicBezTo>
                    <a:pt x="26" y="25"/>
                    <a:pt x="26" y="25"/>
                    <a:pt x="26" y="25"/>
                  </a:cubicBezTo>
                  <a:cubicBezTo>
                    <a:pt x="27" y="25"/>
                    <a:pt x="27" y="25"/>
                    <a:pt x="27" y="24"/>
                  </a:cubicBezTo>
                  <a:cubicBezTo>
                    <a:pt x="27" y="14"/>
                    <a:pt x="27" y="14"/>
                    <a:pt x="27" y="14"/>
                  </a:cubicBezTo>
                  <a:cubicBezTo>
                    <a:pt x="27" y="14"/>
                    <a:pt x="27" y="13"/>
                    <a:pt x="26" y="13"/>
                  </a:cubicBezTo>
                  <a:close/>
                  <a:moveTo>
                    <a:pt x="25" y="23"/>
                  </a:moveTo>
                  <a:cubicBezTo>
                    <a:pt x="9" y="23"/>
                    <a:pt x="9" y="23"/>
                    <a:pt x="9" y="23"/>
                  </a:cubicBezTo>
                  <a:cubicBezTo>
                    <a:pt x="14" y="15"/>
                    <a:pt x="14" y="15"/>
                    <a:pt x="14" y="15"/>
                  </a:cubicBezTo>
                  <a:cubicBezTo>
                    <a:pt x="25" y="15"/>
                    <a:pt x="25" y="15"/>
                    <a:pt x="25" y="15"/>
                  </a:cubicBezTo>
                  <a:lnTo>
                    <a:pt x="25" y="23"/>
                  </a:ln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335" name="Freeform 60">
              <a:extLst>
                <a:ext uri="{FF2B5EF4-FFF2-40B4-BE49-F238E27FC236}">
                  <a16:creationId xmlns:a16="http://schemas.microsoft.com/office/drawing/2014/main" id="{0F2CA7A4-5650-4339-871D-E35144357DA4}"/>
                </a:ext>
              </a:extLst>
            </p:cNvPr>
            <p:cNvSpPr>
              <a:spLocks noEditPoints="1"/>
            </p:cNvSpPr>
            <p:nvPr/>
          </p:nvSpPr>
          <p:spPr bwMode="auto">
            <a:xfrm>
              <a:off x="5768003" y="5898171"/>
              <a:ext cx="353116" cy="230293"/>
            </a:xfrm>
            <a:custGeom>
              <a:avLst/>
              <a:gdLst>
                <a:gd name="T0" fmla="*/ 28 w 77"/>
                <a:gd name="T1" fmla="*/ 2 h 48"/>
                <a:gd name="T2" fmla="*/ 10 w 77"/>
                <a:gd name="T3" fmla="*/ 9 h 48"/>
                <a:gd name="T4" fmla="*/ 0 w 77"/>
                <a:gd name="T5" fmla="*/ 34 h 48"/>
                <a:gd name="T6" fmla="*/ 9 w 77"/>
                <a:gd name="T7" fmla="*/ 42 h 48"/>
                <a:gd name="T8" fmla="*/ 10 w 77"/>
                <a:gd name="T9" fmla="*/ 44 h 48"/>
                <a:gd name="T10" fmla="*/ 11 w 77"/>
                <a:gd name="T11" fmla="*/ 46 h 48"/>
                <a:gd name="T12" fmla="*/ 13 w 77"/>
                <a:gd name="T13" fmla="*/ 47 h 48"/>
                <a:gd name="T14" fmla="*/ 15 w 77"/>
                <a:gd name="T15" fmla="*/ 48 h 48"/>
                <a:gd name="T16" fmla="*/ 19 w 77"/>
                <a:gd name="T17" fmla="*/ 48 h 48"/>
                <a:gd name="T18" fmla="*/ 21 w 77"/>
                <a:gd name="T19" fmla="*/ 47 h 48"/>
                <a:gd name="T20" fmla="*/ 23 w 77"/>
                <a:gd name="T21" fmla="*/ 46 h 48"/>
                <a:gd name="T22" fmla="*/ 25 w 77"/>
                <a:gd name="T23" fmla="*/ 43 h 48"/>
                <a:gd name="T24" fmla="*/ 49 w 77"/>
                <a:gd name="T25" fmla="*/ 42 h 48"/>
                <a:gd name="T26" fmla="*/ 50 w 77"/>
                <a:gd name="T27" fmla="*/ 44 h 48"/>
                <a:gd name="T28" fmla="*/ 52 w 77"/>
                <a:gd name="T29" fmla="*/ 46 h 48"/>
                <a:gd name="T30" fmla="*/ 54 w 77"/>
                <a:gd name="T31" fmla="*/ 47 h 48"/>
                <a:gd name="T32" fmla="*/ 56 w 77"/>
                <a:gd name="T33" fmla="*/ 48 h 48"/>
                <a:gd name="T34" fmla="*/ 60 w 77"/>
                <a:gd name="T35" fmla="*/ 48 h 48"/>
                <a:gd name="T36" fmla="*/ 62 w 77"/>
                <a:gd name="T37" fmla="*/ 47 h 48"/>
                <a:gd name="T38" fmla="*/ 64 w 77"/>
                <a:gd name="T39" fmla="*/ 46 h 48"/>
                <a:gd name="T40" fmla="*/ 65 w 77"/>
                <a:gd name="T41" fmla="*/ 43 h 48"/>
                <a:gd name="T42" fmla="*/ 75 w 77"/>
                <a:gd name="T43" fmla="*/ 42 h 48"/>
                <a:gd name="T44" fmla="*/ 77 w 77"/>
                <a:gd name="T45" fmla="*/ 2 h 48"/>
                <a:gd name="T46" fmla="*/ 3 w 77"/>
                <a:gd name="T47" fmla="*/ 39 h 48"/>
                <a:gd name="T48" fmla="*/ 10 w 77"/>
                <a:gd name="T49" fmla="*/ 35 h 48"/>
                <a:gd name="T50" fmla="*/ 21 w 77"/>
                <a:gd name="T51" fmla="*/ 42 h 48"/>
                <a:gd name="T52" fmla="*/ 19 w 77"/>
                <a:gd name="T53" fmla="*/ 43 h 48"/>
                <a:gd name="T54" fmla="*/ 15 w 77"/>
                <a:gd name="T55" fmla="*/ 44 h 48"/>
                <a:gd name="T56" fmla="*/ 13 w 77"/>
                <a:gd name="T57" fmla="*/ 42 h 48"/>
                <a:gd name="T58" fmla="*/ 12 w 77"/>
                <a:gd name="T59" fmla="*/ 40 h 48"/>
                <a:gd name="T60" fmla="*/ 14 w 77"/>
                <a:gd name="T61" fmla="*/ 36 h 48"/>
                <a:gd name="T62" fmla="*/ 17 w 77"/>
                <a:gd name="T63" fmla="*/ 35 h 48"/>
                <a:gd name="T64" fmla="*/ 20 w 77"/>
                <a:gd name="T65" fmla="*/ 36 h 48"/>
                <a:gd name="T66" fmla="*/ 21 w 77"/>
                <a:gd name="T67" fmla="*/ 40 h 48"/>
                <a:gd name="T68" fmla="*/ 17 w 77"/>
                <a:gd name="T69" fmla="*/ 31 h 48"/>
                <a:gd name="T70" fmla="*/ 3 w 77"/>
                <a:gd name="T71" fmla="*/ 32 h 48"/>
                <a:gd name="T72" fmla="*/ 11 w 77"/>
                <a:gd name="T73" fmla="*/ 12 h 48"/>
                <a:gd name="T74" fmla="*/ 29 w 77"/>
                <a:gd name="T75" fmla="*/ 12 h 48"/>
                <a:gd name="T76" fmla="*/ 22 w 77"/>
                <a:gd name="T77" fmla="*/ 33 h 48"/>
                <a:gd name="T78" fmla="*/ 24 w 77"/>
                <a:gd name="T79" fmla="*/ 35 h 48"/>
                <a:gd name="T80" fmla="*/ 50 w 77"/>
                <a:gd name="T81" fmla="*/ 35 h 48"/>
                <a:gd name="T82" fmla="*/ 61 w 77"/>
                <a:gd name="T83" fmla="*/ 42 h 48"/>
                <a:gd name="T84" fmla="*/ 60 w 77"/>
                <a:gd name="T85" fmla="*/ 43 h 48"/>
                <a:gd name="T86" fmla="*/ 56 w 77"/>
                <a:gd name="T87" fmla="*/ 44 h 48"/>
                <a:gd name="T88" fmla="*/ 54 w 77"/>
                <a:gd name="T89" fmla="*/ 42 h 48"/>
                <a:gd name="T90" fmla="*/ 53 w 77"/>
                <a:gd name="T91" fmla="*/ 40 h 48"/>
                <a:gd name="T92" fmla="*/ 55 w 77"/>
                <a:gd name="T93" fmla="*/ 36 h 48"/>
                <a:gd name="T94" fmla="*/ 58 w 77"/>
                <a:gd name="T95" fmla="*/ 35 h 48"/>
                <a:gd name="T96" fmla="*/ 60 w 77"/>
                <a:gd name="T97" fmla="*/ 36 h 48"/>
                <a:gd name="T98" fmla="*/ 62 w 77"/>
                <a:gd name="T99" fmla="*/ 40 h 48"/>
                <a:gd name="T100" fmla="*/ 66 w 77"/>
                <a:gd name="T101" fmla="*/ 39 h 48"/>
                <a:gd name="T102" fmla="*/ 74 w 77"/>
                <a:gd name="T103" fmla="*/ 39 h 48"/>
                <a:gd name="T104" fmla="*/ 12 w 77"/>
                <a:gd name="T105" fmla="*/ 14 h 48"/>
                <a:gd name="T106" fmla="*/ 7 w 77"/>
                <a:gd name="T107" fmla="*/ 25 h 48"/>
                <a:gd name="T108" fmla="*/ 27 w 77"/>
                <a:gd name="T109" fmla="*/ 14 h 48"/>
                <a:gd name="T110" fmla="*/ 8 w 77"/>
                <a:gd name="T111" fmla="*/ 23 h 48"/>
                <a:gd name="T112" fmla="*/ 25 w 77"/>
                <a:gd name="T113" fmla="*/ 23 h 48"/>
                <a:gd name="T114" fmla="*/ 14 w 77"/>
                <a:gd name="T115" fmla="*/ 29 h 48"/>
                <a:gd name="T116" fmla="*/ 17 w 77"/>
                <a:gd name="T117" fmla="*/ 27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77" h="48">
                  <a:moveTo>
                    <a:pt x="75" y="0"/>
                  </a:moveTo>
                  <a:cubicBezTo>
                    <a:pt x="30" y="0"/>
                    <a:pt x="30" y="0"/>
                    <a:pt x="30" y="0"/>
                  </a:cubicBezTo>
                  <a:cubicBezTo>
                    <a:pt x="29" y="0"/>
                    <a:pt x="28" y="1"/>
                    <a:pt x="28" y="2"/>
                  </a:cubicBezTo>
                  <a:cubicBezTo>
                    <a:pt x="28" y="8"/>
                    <a:pt x="28" y="8"/>
                    <a:pt x="28" y="8"/>
                  </a:cubicBezTo>
                  <a:cubicBezTo>
                    <a:pt x="11" y="8"/>
                    <a:pt x="11" y="8"/>
                    <a:pt x="11" y="8"/>
                  </a:cubicBezTo>
                  <a:cubicBezTo>
                    <a:pt x="11" y="8"/>
                    <a:pt x="10" y="8"/>
                    <a:pt x="10" y="9"/>
                  </a:cubicBezTo>
                  <a:cubicBezTo>
                    <a:pt x="0" y="22"/>
                    <a:pt x="0" y="22"/>
                    <a:pt x="0" y="22"/>
                  </a:cubicBezTo>
                  <a:cubicBezTo>
                    <a:pt x="0" y="22"/>
                    <a:pt x="0" y="22"/>
                    <a:pt x="0" y="23"/>
                  </a:cubicBezTo>
                  <a:cubicBezTo>
                    <a:pt x="0" y="34"/>
                    <a:pt x="0" y="34"/>
                    <a:pt x="0" y="34"/>
                  </a:cubicBezTo>
                  <a:cubicBezTo>
                    <a:pt x="0" y="40"/>
                    <a:pt x="0" y="40"/>
                    <a:pt x="0" y="40"/>
                  </a:cubicBezTo>
                  <a:cubicBezTo>
                    <a:pt x="0" y="41"/>
                    <a:pt x="1" y="42"/>
                    <a:pt x="2" y="42"/>
                  </a:cubicBezTo>
                  <a:cubicBezTo>
                    <a:pt x="9" y="42"/>
                    <a:pt x="9" y="42"/>
                    <a:pt x="9" y="42"/>
                  </a:cubicBezTo>
                  <a:cubicBezTo>
                    <a:pt x="9" y="42"/>
                    <a:pt x="9" y="43"/>
                    <a:pt x="9" y="43"/>
                  </a:cubicBezTo>
                  <a:cubicBezTo>
                    <a:pt x="9" y="43"/>
                    <a:pt x="9" y="43"/>
                    <a:pt x="9" y="43"/>
                  </a:cubicBezTo>
                  <a:cubicBezTo>
                    <a:pt x="9" y="44"/>
                    <a:pt x="10" y="44"/>
                    <a:pt x="10" y="44"/>
                  </a:cubicBezTo>
                  <a:cubicBezTo>
                    <a:pt x="10" y="45"/>
                    <a:pt x="10" y="45"/>
                    <a:pt x="10" y="45"/>
                  </a:cubicBezTo>
                  <a:cubicBezTo>
                    <a:pt x="10" y="45"/>
                    <a:pt x="11" y="45"/>
                    <a:pt x="11" y="46"/>
                  </a:cubicBezTo>
                  <a:cubicBezTo>
                    <a:pt x="11" y="46"/>
                    <a:pt x="11" y="46"/>
                    <a:pt x="11" y="46"/>
                  </a:cubicBezTo>
                  <a:cubicBezTo>
                    <a:pt x="11" y="46"/>
                    <a:pt x="12" y="46"/>
                    <a:pt x="12" y="47"/>
                  </a:cubicBezTo>
                  <a:cubicBezTo>
                    <a:pt x="12" y="47"/>
                    <a:pt x="12" y="47"/>
                    <a:pt x="12" y="47"/>
                  </a:cubicBezTo>
                  <a:cubicBezTo>
                    <a:pt x="13" y="47"/>
                    <a:pt x="13" y="47"/>
                    <a:pt x="13" y="47"/>
                  </a:cubicBezTo>
                  <a:cubicBezTo>
                    <a:pt x="13" y="48"/>
                    <a:pt x="14" y="48"/>
                    <a:pt x="14" y="48"/>
                  </a:cubicBezTo>
                  <a:cubicBezTo>
                    <a:pt x="14" y="48"/>
                    <a:pt x="14" y="48"/>
                    <a:pt x="15" y="48"/>
                  </a:cubicBezTo>
                  <a:cubicBezTo>
                    <a:pt x="15" y="48"/>
                    <a:pt x="15" y="48"/>
                    <a:pt x="15" y="48"/>
                  </a:cubicBezTo>
                  <a:cubicBezTo>
                    <a:pt x="16" y="48"/>
                    <a:pt x="16" y="48"/>
                    <a:pt x="17" y="48"/>
                  </a:cubicBezTo>
                  <a:cubicBezTo>
                    <a:pt x="17" y="48"/>
                    <a:pt x="18" y="48"/>
                    <a:pt x="19" y="48"/>
                  </a:cubicBezTo>
                  <a:cubicBezTo>
                    <a:pt x="19" y="48"/>
                    <a:pt x="19" y="48"/>
                    <a:pt x="19" y="48"/>
                  </a:cubicBezTo>
                  <a:cubicBezTo>
                    <a:pt x="19" y="48"/>
                    <a:pt x="20" y="48"/>
                    <a:pt x="20" y="48"/>
                  </a:cubicBezTo>
                  <a:cubicBezTo>
                    <a:pt x="20" y="48"/>
                    <a:pt x="20" y="48"/>
                    <a:pt x="21" y="47"/>
                  </a:cubicBezTo>
                  <a:cubicBezTo>
                    <a:pt x="21" y="47"/>
                    <a:pt x="21" y="47"/>
                    <a:pt x="21" y="47"/>
                  </a:cubicBezTo>
                  <a:cubicBezTo>
                    <a:pt x="22" y="47"/>
                    <a:pt x="22" y="47"/>
                    <a:pt x="22" y="47"/>
                  </a:cubicBezTo>
                  <a:cubicBezTo>
                    <a:pt x="22" y="46"/>
                    <a:pt x="22" y="46"/>
                    <a:pt x="23" y="46"/>
                  </a:cubicBezTo>
                  <a:cubicBezTo>
                    <a:pt x="23" y="46"/>
                    <a:pt x="23" y="46"/>
                    <a:pt x="23" y="46"/>
                  </a:cubicBezTo>
                  <a:cubicBezTo>
                    <a:pt x="23" y="45"/>
                    <a:pt x="24" y="45"/>
                    <a:pt x="24" y="45"/>
                  </a:cubicBezTo>
                  <a:cubicBezTo>
                    <a:pt x="24" y="45"/>
                    <a:pt x="24" y="45"/>
                    <a:pt x="24" y="44"/>
                  </a:cubicBezTo>
                  <a:cubicBezTo>
                    <a:pt x="24" y="44"/>
                    <a:pt x="25" y="44"/>
                    <a:pt x="25" y="43"/>
                  </a:cubicBezTo>
                  <a:cubicBezTo>
                    <a:pt x="25" y="43"/>
                    <a:pt x="25" y="43"/>
                    <a:pt x="25" y="43"/>
                  </a:cubicBezTo>
                  <a:cubicBezTo>
                    <a:pt x="25" y="43"/>
                    <a:pt x="25" y="42"/>
                    <a:pt x="25" y="42"/>
                  </a:cubicBezTo>
                  <a:cubicBezTo>
                    <a:pt x="49" y="42"/>
                    <a:pt x="49" y="42"/>
                    <a:pt x="49" y="42"/>
                  </a:cubicBezTo>
                  <a:cubicBezTo>
                    <a:pt x="49" y="42"/>
                    <a:pt x="49" y="43"/>
                    <a:pt x="50" y="43"/>
                  </a:cubicBezTo>
                  <a:cubicBezTo>
                    <a:pt x="50" y="43"/>
                    <a:pt x="50" y="43"/>
                    <a:pt x="50" y="43"/>
                  </a:cubicBezTo>
                  <a:cubicBezTo>
                    <a:pt x="50" y="44"/>
                    <a:pt x="50" y="44"/>
                    <a:pt x="50" y="44"/>
                  </a:cubicBezTo>
                  <a:cubicBezTo>
                    <a:pt x="51" y="45"/>
                    <a:pt x="51" y="45"/>
                    <a:pt x="51" y="45"/>
                  </a:cubicBezTo>
                  <a:cubicBezTo>
                    <a:pt x="51" y="45"/>
                    <a:pt x="51" y="45"/>
                    <a:pt x="51" y="46"/>
                  </a:cubicBezTo>
                  <a:cubicBezTo>
                    <a:pt x="52" y="46"/>
                    <a:pt x="52" y="46"/>
                    <a:pt x="52" y="46"/>
                  </a:cubicBezTo>
                  <a:cubicBezTo>
                    <a:pt x="52" y="46"/>
                    <a:pt x="52" y="46"/>
                    <a:pt x="53" y="47"/>
                  </a:cubicBezTo>
                  <a:cubicBezTo>
                    <a:pt x="53" y="47"/>
                    <a:pt x="53" y="47"/>
                    <a:pt x="53" y="47"/>
                  </a:cubicBezTo>
                  <a:cubicBezTo>
                    <a:pt x="53" y="47"/>
                    <a:pt x="54" y="47"/>
                    <a:pt x="54" y="47"/>
                  </a:cubicBezTo>
                  <a:cubicBezTo>
                    <a:pt x="54" y="48"/>
                    <a:pt x="54" y="48"/>
                    <a:pt x="54" y="48"/>
                  </a:cubicBezTo>
                  <a:cubicBezTo>
                    <a:pt x="55" y="48"/>
                    <a:pt x="55" y="48"/>
                    <a:pt x="55" y="48"/>
                  </a:cubicBezTo>
                  <a:cubicBezTo>
                    <a:pt x="56" y="48"/>
                    <a:pt x="56" y="48"/>
                    <a:pt x="56" y="48"/>
                  </a:cubicBezTo>
                  <a:cubicBezTo>
                    <a:pt x="56" y="48"/>
                    <a:pt x="57" y="48"/>
                    <a:pt x="58" y="48"/>
                  </a:cubicBezTo>
                  <a:cubicBezTo>
                    <a:pt x="58" y="48"/>
                    <a:pt x="59" y="48"/>
                    <a:pt x="59" y="48"/>
                  </a:cubicBezTo>
                  <a:cubicBezTo>
                    <a:pt x="59" y="48"/>
                    <a:pt x="59" y="48"/>
                    <a:pt x="60" y="48"/>
                  </a:cubicBezTo>
                  <a:cubicBezTo>
                    <a:pt x="60" y="48"/>
                    <a:pt x="60" y="48"/>
                    <a:pt x="61" y="48"/>
                  </a:cubicBezTo>
                  <a:cubicBezTo>
                    <a:pt x="61" y="48"/>
                    <a:pt x="61" y="48"/>
                    <a:pt x="61" y="47"/>
                  </a:cubicBezTo>
                  <a:cubicBezTo>
                    <a:pt x="61" y="47"/>
                    <a:pt x="62" y="47"/>
                    <a:pt x="62" y="47"/>
                  </a:cubicBezTo>
                  <a:cubicBezTo>
                    <a:pt x="62" y="47"/>
                    <a:pt x="62" y="47"/>
                    <a:pt x="63" y="47"/>
                  </a:cubicBezTo>
                  <a:cubicBezTo>
                    <a:pt x="63" y="46"/>
                    <a:pt x="63" y="46"/>
                    <a:pt x="63" y="46"/>
                  </a:cubicBezTo>
                  <a:cubicBezTo>
                    <a:pt x="63" y="46"/>
                    <a:pt x="64" y="46"/>
                    <a:pt x="64" y="46"/>
                  </a:cubicBezTo>
                  <a:cubicBezTo>
                    <a:pt x="64" y="45"/>
                    <a:pt x="64" y="45"/>
                    <a:pt x="64" y="45"/>
                  </a:cubicBezTo>
                  <a:cubicBezTo>
                    <a:pt x="64" y="45"/>
                    <a:pt x="65" y="45"/>
                    <a:pt x="65" y="44"/>
                  </a:cubicBezTo>
                  <a:cubicBezTo>
                    <a:pt x="65" y="44"/>
                    <a:pt x="65" y="44"/>
                    <a:pt x="65" y="43"/>
                  </a:cubicBezTo>
                  <a:cubicBezTo>
                    <a:pt x="65" y="43"/>
                    <a:pt x="65" y="43"/>
                    <a:pt x="65" y="43"/>
                  </a:cubicBezTo>
                  <a:cubicBezTo>
                    <a:pt x="66" y="43"/>
                    <a:pt x="66" y="42"/>
                    <a:pt x="66" y="42"/>
                  </a:cubicBezTo>
                  <a:cubicBezTo>
                    <a:pt x="75" y="42"/>
                    <a:pt x="75" y="42"/>
                    <a:pt x="75" y="42"/>
                  </a:cubicBezTo>
                  <a:cubicBezTo>
                    <a:pt x="76" y="42"/>
                    <a:pt x="77" y="41"/>
                    <a:pt x="77" y="40"/>
                  </a:cubicBezTo>
                  <a:cubicBezTo>
                    <a:pt x="77" y="34"/>
                    <a:pt x="77" y="34"/>
                    <a:pt x="77" y="34"/>
                  </a:cubicBezTo>
                  <a:cubicBezTo>
                    <a:pt x="77" y="2"/>
                    <a:pt x="77" y="2"/>
                    <a:pt x="77" y="2"/>
                  </a:cubicBezTo>
                  <a:cubicBezTo>
                    <a:pt x="77" y="1"/>
                    <a:pt x="76" y="0"/>
                    <a:pt x="75" y="0"/>
                  </a:cubicBezTo>
                  <a:close/>
                  <a:moveTo>
                    <a:pt x="8" y="39"/>
                  </a:moveTo>
                  <a:cubicBezTo>
                    <a:pt x="3" y="39"/>
                    <a:pt x="3" y="39"/>
                    <a:pt x="3" y="39"/>
                  </a:cubicBezTo>
                  <a:cubicBezTo>
                    <a:pt x="3" y="35"/>
                    <a:pt x="3" y="35"/>
                    <a:pt x="3" y="35"/>
                  </a:cubicBezTo>
                  <a:cubicBezTo>
                    <a:pt x="4" y="35"/>
                    <a:pt x="4" y="35"/>
                    <a:pt x="4" y="35"/>
                  </a:cubicBezTo>
                  <a:cubicBezTo>
                    <a:pt x="10" y="35"/>
                    <a:pt x="10" y="35"/>
                    <a:pt x="10" y="35"/>
                  </a:cubicBezTo>
                  <a:cubicBezTo>
                    <a:pt x="9" y="36"/>
                    <a:pt x="9" y="37"/>
                    <a:pt x="8" y="39"/>
                  </a:cubicBezTo>
                  <a:close/>
                  <a:moveTo>
                    <a:pt x="21" y="41"/>
                  </a:moveTo>
                  <a:cubicBezTo>
                    <a:pt x="21" y="41"/>
                    <a:pt x="21" y="42"/>
                    <a:pt x="21" y="42"/>
                  </a:cubicBezTo>
                  <a:cubicBezTo>
                    <a:pt x="21" y="42"/>
                    <a:pt x="21" y="42"/>
                    <a:pt x="21" y="42"/>
                  </a:cubicBezTo>
                  <a:cubicBezTo>
                    <a:pt x="20" y="43"/>
                    <a:pt x="20" y="43"/>
                    <a:pt x="20" y="43"/>
                  </a:cubicBezTo>
                  <a:cubicBezTo>
                    <a:pt x="20" y="43"/>
                    <a:pt x="19" y="43"/>
                    <a:pt x="19" y="43"/>
                  </a:cubicBezTo>
                  <a:cubicBezTo>
                    <a:pt x="19" y="44"/>
                    <a:pt x="19" y="44"/>
                    <a:pt x="19" y="44"/>
                  </a:cubicBezTo>
                  <a:cubicBezTo>
                    <a:pt x="18" y="44"/>
                    <a:pt x="17" y="44"/>
                    <a:pt x="17" y="44"/>
                  </a:cubicBezTo>
                  <a:cubicBezTo>
                    <a:pt x="16" y="44"/>
                    <a:pt x="16" y="44"/>
                    <a:pt x="15" y="44"/>
                  </a:cubicBezTo>
                  <a:cubicBezTo>
                    <a:pt x="15" y="44"/>
                    <a:pt x="15" y="44"/>
                    <a:pt x="15" y="43"/>
                  </a:cubicBezTo>
                  <a:cubicBezTo>
                    <a:pt x="14" y="43"/>
                    <a:pt x="14" y="43"/>
                    <a:pt x="14" y="43"/>
                  </a:cubicBezTo>
                  <a:cubicBezTo>
                    <a:pt x="14" y="43"/>
                    <a:pt x="13" y="43"/>
                    <a:pt x="13" y="42"/>
                  </a:cubicBezTo>
                  <a:cubicBezTo>
                    <a:pt x="13" y="42"/>
                    <a:pt x="13" y="42"/>
                    <a:pt x="13" y="42"/>
                  </a:cubicBezTo>
                  <a:cubicBezTo>
                    <a:pt x="13" y="42"/>
                    <a:pt x="13" y="41"/>
                    <a:pt x="13" y="41"/>
                  </a:cubicBezTo>
                  <a:cubicBezTo>
                    <a:pt x="13" y="40"/>
                    <a:pt x="12" y="40"/>
                    <a:pt x="12" y="40"/>
                  </a:cubicBezTo>
                  <a:cubicBezTo>
                    <a:pt x="12" y="39"/>
                    <a:pt x="13" y="38"/>
                    <a:pt x="13" y="37"/>
                  </a:cubicBezTo>
                  <a:cubicBezTo>
                    <a:pt x="13" y="37"/>
                    <a:pt x="13" y="37"/>
                    <a:pt x="13" y="37"/>
                  </a:cubicBezTo>
                  <a:cubicBezTo>
                    <a:pt x="13" y="37"/>
                    <a:pt x="14" y="37"/>
                    <a:pt x="14" y="36"/>
                  </a:cubicBezTo>
                  <a:cubicBezTo>
                    <a:pt x="14" y="36"/>
                    <a:pt x="14" y="36"/>
                    <a:pt x="15" y="36"/>
                  </a:cubicBezTo>
                  <a:cubicBezTo>
                    <a:pt x="15" y="36"/>
                    <a:pt x="15" y="36"/>
                    <a:pt x="15" y="36"/>
                  </a:cubicBezTo>
                  <a:cubicBezTo>
                    <a:pt x="16" y="35"/>
                    <a:pt x="16" y="35"/>
                    <a:pt x="17" y="35"/>
                  </a:cubicBezTo>
                  <a:cubicBezTo>
                    <a:pt x="17" y="35"/>
                    <a:pt x="18" y="35"/>
                    <a:pt x="19" y="36"/>
                  </a:cubicBezTo>
                  <a:cubicBezTo>
                    <a:pt x="19" y="36"/>
                    <a:pt x="19" y="36"/>
                    <a:pt x="19" y="36"/>
                  </a:cubicBezTo>
                  <a:cubicBezTo>
                    <a:pt x="19" y="36"/>
                    <a:pt x="20" y="36"/>
                    <a:pt x="20" y="36"/>
                  </a:cubicBezTo>
                  <a:cubicBezTo>
                    <a:pt x="20" y="37"/>
                    <a:pt x="20" y="37"/>
                    <a:pt x="21" y="37"/>
                  </a:cubicBezTo>
                  <a:cubicBezTo>
                    <a:pt x="21" y="37"/>
                    <a:pt x="21" y="37"/>
                    <a:pt x="21" y="37"/>
                  </a:cubicBezTo>
                  <a:cubicBezTo>
                    <a:pt x="21" y="38"/>
                    <a:pt x="21" y="39"/>
                    <a:pt x="21" y="40"/>
                  </a:cubicBezTo>
                  <a:cubicBezTo>
                    <a:pt x="21" y="40"/>
                    <a:pt x="21" y="40"/>
                    <a:pt x="21" y="41"/>
                  </a:cubicBezTo>
                  <a:close/>
                  <a:moveTo>
                    <a:pt x="22" y="33"/>
                  </a:moveTo>
                  <a:cubicBezTo>
                    <a:pt x="21" y="32"/>
                    <a:pt x="19" y="31"/>
                    <a:pt x="17" y="31"/>
                  </a:cubicBezTo>
                  <a:cubicBezTo>
                    <a:pt x="15" y="31"/>
                    <a:pt x="13" y="32"/>
                    <a:pt x="12" y="33"/>
                  </a:cubicBezTo>
                  <a:cubicBezTo>
                    <a:pt x="4" y="33"/>
                    <a:pt x="4" y="33"/>
                    <a:pt x="4" y="33"/>
                  </a:cubicBezTo>
                  <a:cubicBezTo>
                    <a:pt x="3" y="33"/>
                    <a:pt x="3" y="33"/>
                    <a:pt x="3" y="32"/>
                  </a:cubicBezTo>
                  <a:cubicBezTo>
                    <a:pt x="3" y="25"/>
                    <a:pt x="3" y="25"/>
                    <a:pt x="3" y="25"/>
                  </a:cubicBezTo>
                  <a:cubicBezTo>
                    <a:pt x="3" y="24"/>
                    <a:pt x="3" y="23"/>
                    <a:pt x="4" y="22"/>
                  </a:cubicBezTo>
                  <a:cubicBezTo>
                    <a:pt x="11" y="12"/>
                    <a:pt x="11" y="12"/>
                    <a:pt x="11" y="12"/>
                  </a:cubicBezTo>
                  <a:cubicBezTo>
                    <a:pt x="12" y="11"/>
                    <a:pt x="13" y="11"/>
                    <a:pt x="13" y="11"/>
                  </a:cubicBezTo>
                  <a:cubicBezTo>
                    <a:pt x="28" y="11"/>
                    <a:pt x="28" y="11"/>
                    <a:pt x="28" y="11"/>
                  </a:cubicBezTo>
                  <a:cubicBezTo>
                    <a:pt x="28" y="11"/>
                    <a:pt x="29" y="11"/>
                    <a:pt x="29" y="12"/>
                  </a:cubicBezTo>
                  <a:cubicBezTo>
                    <a:pt x="29" y="32"/>
                    <a:pt x="29" y="32"/>
                    <a:pt x="29" y="32"/>
                  </a:cubicBezTo>
                  <a:cubicBezTo>
                    <a:pt x="29" y="33"/>
                    <a:pt x="28" y="33"/>
                    <a:pt x="28" y="33"/>
                  </a:cubicBezTo>
                  <a:lnTo>
                    <a:pt x="22" y="33"/>
                  </a:lnTo>
                  <a:close/>
                  <a:moveTo>
                    <a:pt x="49" y="39"/>
                  </a:moveTo>
                  <a:cubicBezTo>
                    <a:pt x="25" y="39"/>
                    <a:pt x="25" y="39"/>
                    <a:pt x="25" y="39"/>
                  </a:cubicBezTo>
                  <a:cubicBezTo>
                    <a:pt x="25" y="37"/>
                    <a:pt x="25" y="36"/>
                    <a:pt x="24" y="35"/>
                  </a:cubicBezTo>
                  <a:cubicBezTo>
                    <a:pt x="28" y="35"/>
                    <a:pt x="28" y="35"/>
                    <a:pt x="28" y="35"/>
                  </a:cubicBezTo>
                  <a:cubicBezTo>
                    <a:pt x="30" y="35"/>
                    <a:pt x="30" y="35"/>
                    <a:pt x="30" y="35"/>
                  </a:cubicBezTo>
                  <a:cubicBezTo>
                    <a:pt x="50" y="35"/>
                    <a:pt x="50" y="35"/>
                    <a:pt x="50" y="35"/>
                  </a:cubicBezTo>
                  <a:cubicBezTo>
                    <a:pt x="50" y="36"/>
                    <a:pt x="49" y="37"/>
                    <a:pt x="49" y="39"/>
                  </a:cubicBezTo>
                  <a:close/>
                  <a:moveTo>
                    <a:pt x="62" y="41"/>
                  </a:moveTo>
                  <a:cubicBezTo>
                    <a:pt x="62" y="41"/>
                    <a:pt x="62" y="42"/>
                    <a:pt x="61" y="42"/>
                  </a:cubicBezTo>
                  <a:cubicBezTo>
                    <a:pt x="61" y="42"/>
                    <a:pt x="61" y="42"/>
                    <a:pt x="61" y="42"/>
                  </a:cubicBezTo>
                  <a:cubicBezTo>
                    <a:pt x="61" y="43"/>
                    <a:pt x="61" y="43"/>
                    <a:pt x="60" y="43"/>
                  </a:cubicBezTo>
                  <a:cubicBezTo>
                    <a:pt x="60" y="43"/>
                    <a:pt x="60" y="43"/>
                    <a:pt x="60" y="43"/>
                  </a:cubicBezTo>
                  <a:cubicBezTo>
                    <a:pt x="60" y="44"/>
                    <a:pt x="59" y="44"/>
                    <a:pt x="59" y="44"/>
                  </a:cubicBezTo>
                  <a:cubicBezTo>
                    <a:pt x="59" y="44"/>
                    <a:pt x="58" y="44"/>
                    <a:pt x="58" y="44"/>
                  </a:cubicBezTo>
                  <a:cubicBezTo>
                    <a:pt x="57" y="44"/>
                    <a:pt x="56" y="44"/>
                    <a:pt x="56" y="44"/>
                  </a:cubicBezTo>
                  <a:cubicBezTo>
                    <a:pt x="56" y="44"/>
                    <a:pt x="55" y="44"/>
                    <a:pt x="55" y="43"/>
                  </a:cubicBezTo>
                  <a:cubicBezTo>
                    <a:pt x="55" y="43"/>
                    <a:pt x="55" y="43"/>
                    <a:pt x="55" y="43"/>
                  </a:cubicBezTo>
                  <a:cubicBezTo>
                    <a:pt x="54" y="43"/>
                    <a:pt x="54" y="43"/>
                    <a:pt x="54" y="42"/>
                  </a:cubicBezTo>
                  <a:cubicBezTo>
                    <a:pt x="54" y="42"/>
                    <a:pt x="54" y="42"/>
                    <a:pt x="54" y="42"/>
                  </a:cubicBezTo>
                  <a:cubicBezTo>
                    <a:pt x="54" y="42"/>
                    <a:pt x="53" y="41"/>
                    <a:pt x="53" y="41"/>
                  </a:cubicBezTo>
                  <a:cubicBezTo>
                    <a:pt x="53" y="40"/>
                    <a:pt x="53" y="40"/>
                    <a:pt x="53" y="40"/>
                  </a:cubicBezTo>
                  <a:cubicBezTo>
                    <a:pt x="53" y="39"/>
                    <a:pt x="53" y="38"/>
                    <a:pt x="54" y="37"/>
                  </a:cubicBezTo>
                  <a:cubicBezTo>
                    <a:pt x="54" y="37"/>
                    <a:pt x="54" y="37"/>
                    <a:pt x="54" y="37"/>
                  </a:cubicBezTo>
                  <a:cubicBezTo>
                    <a:pt x="54" y="37"/>
                    <a:pt x="54" y="37"/>
                    <a:pt x="55" y="36"/>
                  </a:cubicBezTo>
                  <a:cubicBezTo>
                    <a:pt x="55" y="36"/>
                    <a:pt x="55" y="36"/>
                    <a:pt x="55" y="36"/>
                  </a:cubicBezTo>
                  <a:cubicBezTo>
                    <a:pt x="55" y="36"/>
                    <a:pt x="56" y="36"/>
                    <a:pt x="56" y="36"/>
                  </a:cubicBezTo>
                  <a:cubicBezTo>
                    <a:pt x="56" y="35"/>
                    <a:pt x="57" y="35"/>
                    <a:pt x="58" y="35"/>
                  </a:cubicBezTo>
                  <a:cubicBezTo>
                    <a:pt x="58" y="35"/>
                    <a:pt x="59" y="35"/>
                    <a:pt x="59" y="36"/>
                  </a:cubicBezTo>
                  <a:cubicBezTo>
                    <a:pt x="59" y="36"/>
                    <a:pt x="60" y="36"/>
                    <a:pt x="60" y="36"/>
                  </a:cubicBezTo>
                  <a:cubicBezTo>
                    <a:pt x="60" y="36"/>
                    <a:pt x="60" y="36"/>
                    <a:pt x="60" y="36"/>
                  </a:cubicBezTo>
                  <a:cubicBezTo>
                    <a:pt x="61" y="37"/>
                    <a:pt x="61" y="37"/>
                    <a:pt x="61" y="37"/>
                  </a:cubicBezTo>
                  <a:cubicBezTo>
                    <a:pt x="61" y="37"/>
                    <a:pt x="61" y="37"/>
                    <a:pt x="61" y="37"/>
                  </a:cubicBezTo>
                  <a:cubicBezTo>
                    <a:pt x="62" y="38"/>
                    <a:pt x="62" y="39"/>
                    <a:pt x="62" y="40"/>
                  </a:cubicBezTo>
                  <a:cubicBezTo>
                    <a:pt x="62" y="40"/>
                    <a:pt x="62" y="40"/>
                    <a:pt x="62" y="41"/>
                  </a:cubicBezTo>
                  <a:close/>
                  <a:moveTo>
                    <a:pt x="74" y="39"/>
                  </a:moveTo>
                  <a:cubicBezTo>
                    <a:pt x="66" y="39"/>
                    <a:pt x="66" y="39"/>
                    <a:pt x="66" y="39"/>
                  </a:cubicBezTo>
                  <a:cubicBezTo>
                    <a:pt x="66" y="37"/>
                    <a:pt x="65" y="36"/>
                    <a:pt x="65" y="35"/>
                  </a:cubicBezTo>
                  <a:cubicBezTo>
                    <a:pt x="74" y="35"/>
                    <a:pt x="74" y="35"/>
                    <a:pt x="74" y="35"/>
                  </a:cubicBezTo>
                  <a:lnTo>
                    <a:pt x="74" y="39"/>
                  </a:lnTo>
                  <a:close/>
                  <a:moveTo>
                    <a:pt x="26" y="13"/>
                  </a:moveTo>
                  <a:cubicBezTo>
                    <a:pt x="13" y="13"/>
                    <a:pt x="13" y="13"/>
                    <a:pt x="13" y="13"/>
                  </a:cubicBezTo>
                  <a:cubicBezTo>
                    <a:pt x="12" y="13"/>
                    <a:pt x="12" y="14"/>
                    <a:pt x="12" y="14"/>
                  </a:cubicBezTo>
                  <a:cubicBezTo>
                    <a:pt x="6" y="23"/>
                    <a:pt x="6" y="23"/>
                    <a:pt x="6" y="23"/>
                  </a:cubicBezTo>
                  <a:cubicBezTo>
                    <a:pt x="5" y="24"/>
                    <a:pt x="5" y="24"/>
                    <a:pt x="6" y="24"/>
                  </a:cubicBezTo>
                  <a:cubicBezTo>
                    <a:pt x="6" y="25"/>
                    <a:pt x="6" y="25"/>
                    <a:pt x="7" y="25"/>
                  </a:cubicBezTo>
                  <a:cubicBezTo>
                    <a:pt x="26" y="25"/>
                    <a:pt x="26" y="25"/>
                    <a:pt x="26" y="25"/>
                  </a:cubicBezTo>
                  <a:cubicBezTo>
                    <a:pt x="26" y="25"/>
                    <a:pt x="27" y="25"/>
                    <a:pt x="27" y="24"/>
                  </a:cubicBezTo>
                  <a:cubicBezTo>
                    <a:pt x="27" y="14"/>
                    <a:pt x="27" y="14"/>
                    <a:pt x="27" y="14"/>
                  </a:cubicBezTo>
                  <a:cubicBezTo>
                    <a:pt x="27" y="14"/>
                    <a:pt x="26" y="13"/>
                    <a:pt x="26" y="13"/>
                  </a:cubicBezTo>
                  <a:close/>
                  <a:moveTo>
                    <a:pt x="25" y="23"/>
                  </a:moveTo>
                  <a:cubicBezTo>
                    <a:pt x="8" y="23"/>
                    <a:pt x="8" y="23"/>
                    <a:pt x="8" y="23"/>
                  </a:cubicBezTo>
                  <a:cubicBezTo>
                    <a:pt x="13" y="15"/>
                    <a:pt x="13" y="15"/>
                    <a:pt x="13" y="15"/>
                  </a:cubicBezTo>
                  <a:cubicBezTo>
                    <a:pt x="25" y="15"/>
                    <a:pt x="25" y="15"/>
                    <a:pt x="25" y="15"/>
                  </a:cubicBezTo>
                  <a:lnTo>
                    <a:pt x="25" y="23"/>
                  </a:lnTo>
                  <a:close/>
                  <a:moveTo>
                    <a:pt x="18" y="28"/>
                  </a:moveTo>
                  <a:cubicBezTo>
                    <a:pt x="18" y="28"/>
                    <a:pt x="18" y="29"/>
                    <a:pt x="17" y="29"/>
                  </a:cubicBezTo>
                  <a:cubicBezTo>
                    <a:pt x="14" y="29"/>
                    <a:pt x="14" y="29"/>
                    <a:pt x="14" y="29"/>
                  </a:cubicBezTo>
                  <a:cubicBezTo>
                    <a:pt x="13" y="29"/>
                    <a:pt x="13" y="28"/>
                    <a:pt x="13" y="28"/>
                  </a:cubicBezTo>
                  <a:cubicBezTo>
                    <a:pt x="13" y="27"/>
                    <a:pt x="13" y="27"/>
                    <a:pt x="14" y="27"/>
                  </a:cubicBezTo>
                  <a:cubicBezTo>
                    <a:pt x="17" y="27"/>
                    <a:pt x="17" y="27"/>
                    <a:pt x="17" y="27"/>
                  </a:cubicBezTo>
                  <a:cubicBezTo>
                    <a:pt x="18" y="27"/>
                    <a:pt x="18" y="27"/>
                    <a:pt x="18" y="28"/>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336" name="Freeform 60">
              <a:extLst>
                <a:ext uri="{FF2B5EF4-FFF2-40B4-BE49-F238E27FC236}">
                  <a16:creationId xmlns:a16="http://schemas.microsoft.com/office/drawing/2014/main" id="{36FA11F0-3FD0-4B23-A7A5-92656A67FC74}"/>
                </a:ext>
              </a:extLst>
            </p:cNvPr>
            <p:cNvSpPr>
              <a:spLocks noEditPoints="1"/>
            </p:cNvSpPr>
            <p:nvPr/>
          </p:nvSpPr>
          <p:spPr bwMode="auto">
            <a:xfrm>
              <a:off x="4665340" y="1776226"/>
              <a:ext cx="353116" cy="230293"/>
            </a:xfrm>
            <a:custGeom>
              <a:avLst/>
              <a:gdLst>
                <a:gd name="T0" fmla="*/ 28 w 77"/>
                <a:gd name="T1" fmla="*/ 2 h 48"/>
                <a:gd name="T2" fmla="*/ 10 w 77"/>
                <a:gd name="T3" fmla="*/ 9 h 48"/>
                <a:gd name="T4" fmla="*/ 0 w 77"/>
                <a:gd name="T5" fmla="*/ 34 h 48"/>
                <a:gd name="T6" fmla="*/ 9 w 77"/>
                <a:gd name="T7" fmla="*/ 42 h 48"/>
                <a:gd name="T8" fmla="*/ 10 w 77"/>
                <a:gd name="T9" fmla="*/ 44 h 48"/>
                <a:gd name="T10" fmla="*/ 11 w 77"/>
                <a:gd name="T11" fmla="*/ 46 h 48"/>
                <a:gd name="T12" fmla="*/ 13 w 77"/>
                <a:gd name="T13" fmla="*/ 47 h 48"/>
                <a:gd name="T14" fmla="*/ 15 w 77"/>
                <a:gd name="T15" fmla="*/ 48 h 48"/>
                <a:gd name="T16" fmla="*/ 19 w 77"/>
                <a:gd name="T17" fmla="*/ 48 h 48"/>
                <a:gd name="T18" fmla="*/ 21 w 77"/>
                <a:gd name="T19" fmla="*/ 47 h 48"/>
                <a:gd name="T20" fmla="*/ 23 w 77"/>
                <a:gd name="T21" fmla="*/ 46 h 48"/>
                <a:gd name="T22" fmla="*/ 25 w 77"/>
                <a:gd name="T23" fmla="*/ 43 h 48"/>
                <a:gd name="T24" fmla="*/ 49 w 77"/>
                <a:gd name="T25" fmla="*/ 42 h 48"/>
                <a:gd name="T26" fmla="*/ 50 w 77"/>
                <a:gd name="T27" fmla="*/ 44 h 48"/>
                <a:gd name="T28" fmla="*/ 52 w 77"/>
                <a:gd name="T29" fmla="*/ 46 h 48"/>
                <a:gd name="T30" fmla="*/ 54 w 77"/>
                <a:gd name="T31" fmla="*/ 47 h 48"/>
                <a:gd name="T32" fmla="*/ 56 w 77"/>
                <a:gd name="T33" fmla="*/ 48 h 48"/>
                <a:gd name="T34" fmla="*/ 60 w 77"/>
                <a:gd name="T35" fmla="*/ 48 h 48"/>
                <a:gd name="T36" fmla="*/ 62 w 77"/>
                <a:gd name="T37" fmla="*/ 47 h 48"/>
                <a:gd name="T38" fmla="*/ 64 w 77"/>
                <a:gd name="T39" fmla="*/ 46 h 48"/>
                <a:gd name="T40" fmla="*/ 65 w 77"/>
                <a:gd name="T41" fmla="*/ 43 h 48"/>
                <a:gd name="T42" fmla="*/ 75 w 77"/>
                <a:gd name="T43" fmla="*/ 42 h 48"/>
                <a:gd name="T44" fmla="*/ 77 w 77"/>
                <a:gd name="T45" fmla="*/ 2 h 48"/>
                <a:gd name="T46" fmla="*/ 3 w 77"/>
                <a:gd name="T47" fmla="*/ 39 h 48"/>
                <a:gd name="T48" fmla="*/ 10 w 77"/>
                <a:gd name="T49" fmla="*/ 35 h 48"/>
                <a:gd name="T50" fmla="*/ 21 w 77"/>
                <a:gd name="T51" fmla="*/ 42 h 48"/>
                <a:gd name="T52" fmla="*/ 19 w 77"/>
                <a:gd name="T53" fmla="*/ 43 h 48"/>
                <a:gd name="T54" fmla="*/ 15 w 77"/>
                <a:gd name="T55" fmla="*/ 44 h 48"/>
                <a:gd name="T56" fmla="*/ 13 w 77"/>
                <a:gd name="T57" fmla="*/ 42 h 48"/>
                <a:gd name="T58" fmla="*/ 12 w 77"/>
                <a:gd name="T59" fmla="*/ 40 h 48"/>
                <a:gd name="T60" fmla="*/ 14 w 77"/>
                <a:gd name="T61" fmla="*/ 36 h 48"/>
                <a:gd name="T62" fmla="*/ 17 w 77"/>
                <a:gd name="T63" fmla="*/ 35 h 48"/>
                <a:gd name="T64" fmla="*/ 20 w 77"/>
                <a:gd name="T65" fmla="*/ 36 h 48"/>
                <a:gd name="T66" fmla="*/ 21 w 77"/>
                <a:gd name="T67" fmla="*/ 40 h 48"/>
                <a:gd name="T68" fmla="*/ 17 w 77"/>
                <a:gd name="T69" fmla="*/ 31 h 48"/>
                <a:gd name="T70" fmla="*/ 3 w 77"/>
                <a:gd name="T71" fmla="*/ 32 h 48"/>
                <a:gd name="T72" fmla="*/ 11 w 77"/>
                <a:gd name="T73" fmla="*/ 12 h 48"/>
                <a:gd name="T74" fmla="*/ 29 w 77"/>
                <a:gd name="T75" fmla="*/ 12 h 48"/>
                <a:gd name="T76" fmla="*/ 22 w 77"/>
                <a:gd name="T77" fmla="*/ 33 h 48"/>
                <a:gd name="T78" fmla="*/ 24 w 77"/>
                <a:gd name="T79" fmla="*/ 35 h 48"/>
                <a:gd name="T80" fmla="*/ 50 w 77"/>
                <a:gd name="T81" fmla="*/ 35 h 48"/>
                <a:gd name="T82" fmla="*/ 61 w 77"/>
                <a:gd name="T83" fmla="*/ 42 h 48"/>
                <a:gd name="T84" fmla="*/ 60 w 77"/>
                <a:gd name="T85" fmla="*/ 43 h 48"/>
                <a:gd name="T86" fmla="*/ 56 w 77"/>
                <a:gd name="T87" fmla="*/ 44 h 48"/>
                <a:gd name="T88" fmla="*/ 54 w 77"/>
                <a:gd name="T89" fmla="*/ 42 h 48"/>
                <a:gd name="T90" fmla="*/ 53 w 77"/>
                <a:gd name="T91" fmla="*/ 40 h 48"/>
                <a:gd name="T92" fmla="*/ 55 w 77"/>
                <a:gd name="T93" fmla="*/ 36 h 48"/>
                <a:gd name="T94" fmla="*/ 58 w 77"/>
                <a:gd name="T95" fmla="*/ 35 h 48"/>
                <a:gd name="T96" fmla="*/ 60 w 77"/>
                <a:gd name="T97" fmla="*/ 36 h 48"/>
                <a:gd name="T98" fmla="*/ 62 w 77"/>
                <a:gd name="T99" fmla="*/ 40 h 48"/>
                <a:gd name="T100" fmla="*/ 66 w 77"/>
                <a:gd name="T101" fmla="*/ 39 h 48"/>
                <a:gd name="T102" fmla="*/ 74 w 77"/>
                <a:gd name="T103" fmla="*/ 39 h 48"/>
                <a:gd name="T104" fmla="*/ 12 w 77"/>
                <a:gd name="T105" fmla="*/ 14 h 48"/>
                <a:gd name="T106" fmla="*/ 7 w 77"/>
                <a:gd name="T107" fmla="*/ 25 h 48"/>
                <a:gd name="T108" fmla="*/ 27 w 77"/>
                <a:gd name="T109" fmla="*/ 14 h 48"/>
                <a:gd name="T110" fmla="*/ 8 w 77"/>
                <a:gd name="T111" fmla="*/ 23 h 48"/>
                <a:gd name="T112" fmla="*/ 25 w 77"/>
                <a:gd name="T113" fmla="*/ 23 h 48"/>
                <a:gd name="T114" fmla="*/ 14 w 77"/>
                <a:gd name="T115" fmla="*/ 29 h 48"/>
                <a:gd name="T116" fmla="*/ 17 w 77"/>
                <a:gd name="T117" fmla="*/ 27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77" h="48">
                  <a:moveTo>
                    <a:pt x="75" y="0"/>
                  </a:moveTo>
                  <a:cubicBezTo>
                    <a:pt x="30" y="0"/>
                    <a:pt x="30" y="0"/>
                    <a:pt x="30" y="0"/>
                  </a:cubicBezTo>
                  <a:cubicBezTo>
                    <a:pt x="29" y="0"/>
                    <a:pt x="28" y="1"/>
                    <a:pt x="28" y="2"/>
                  </a:cubicBezTo>
                  <a:cubicBezTo>
                    <a:pt x="28" y="8"/>
                    <a:pt x="28" y="8"/>
                    <a:pt x="28" y="8"/>
                  </a:cubicBezTo>
                  <a:cubicBezTo>
                    <a:pt x="11" y="8"/>
                    <a:pt x="11" y="8"/>
                    <a:pt x="11" y="8"/>
                  </a:cubicBezTo>
                  <a:cubicBezTo>
                    <a:pt x="11" y="8"/>
                    <a:pt x="10" y="8"/>
                    <a:pt x="10" y="9"/>
                  </a:cubicBezTo>
                  <a:cubicBezTo>
                    <a:pt x="0" y="22"/>
                    <a:pt x="0" y="22"/>
                    <a:pt x="0" y="22"/>
                  </a:cubicBezTo>
                  <a:cubicBezTo>
                    <a:pt x="0" y="22"/>
                    <a:pt x="0" y="22"/>
                    <a:pt x="0" y="23"/>
                  </a:cubicBezTo>
                  <a:cubicBezTo>
                    <a:pt x="0" y="34"/>
                    <a:pt x="0" y="34"/>
                    <a:pt x="0" y="34"/>
                  </a:cubicBezTo>
                  <a:cubicBezTo>
                    <a:pt x="0" y="40"/>
                    <a:pt x="0" y="40"/>
                    <a:pt x="0" y="40"/>
                  </a:cubicBezTo>
                  <a:cubicBezTo>
                    <a:pt x="0" y="41"/>
                    <a:pt x="1" y="42"/>
                    <a:pt x="2" y="42"/>
                  </a:cubicBezTo>
                  <a:cubicBezTo>
                    <a:pt x="9" y="42"/>
                    <a:pt x="9" y="42"/>
                    <a:pt x="9" y="42"/>
                  </a:cubicBezTo>
                  <a:cubicBezTo>
                    <a:pt x="9" y="42"/>
                    <a:pt x="9" y="43"/>
                    <a:pt x="9" y="43"/>
                  </a:cubicBezTo>
                  <a:cubicBezTo>
                    <a:pt x="9" y="43"/>
                    <a:pt x="9" y="43"/>
                    <a:pt x="9" y="43"/>
                  </a:cubicBezTo>
                  <a:cubicBezTo>
                    <a:pt x="9" y="44"/>
                    <a:pt x="10" y="44"/>
                    <a:pt x="10" y="44"/>
                  </a:cubicBezTo>
                  <a:cubicBezTo>
                    <a:pt x="10" y="45"/>
                    <a:pt x="10" y="45"/>
                    <a:pt x="10" y="45"/>
                  </a:cubicBezTo>
                  <a:cubicBezTo>
                    <a:pt x="10" y="45"/>
                    <a:pt x="11" y="45"/>
                    <a:pt x="11" y="46"/>
                  </a:cubicBezTo>
                  <a:cubicBezTo>
                    <a:pt x="11" y="46"/>
                    <a:pt x="11" y="46"/>
                    <a:pt x="11" y="46"/>
                  </a:cubicBezTo>
                  <a:cubicBezTo>
                    <a:pt x="11" y="46"/>
                    <a:pt x="12" y="46"/>
                    <a:pt x="12" y="47"/>
                  </a:cubicBezTo>
                  <a:cubicBezTo>
                    <a:pt x="12" y="47"/>
                    <a:pt x="12" y="47"/>
                    <a:pt x="12" y="47"/>
                  </a:cubicBezTo>
                  <a:cubicBezTo>
                    <a:pt x="13" y="47"/>
                    <a:pt x="13" y="47"/>
                    <a:pt x="13" y="47"/>
                  </a:cubicBezTo>
                  <a:cubicBezTo>
                    <a:pt x="13" y="48"/>
                    <a:pt x="14" y="48"/>
                    <a:pt x="14" y="48"/>
                  </a:cubicBezTo>
                  <a:cubicBezTo>
                    <a:pt x="14" y="48"/>
                    <a:pt x="14" y="48"/>
                    <a:pt x="15" y="48"/>
                  </a:cubicBezTo>
                  <a:cubicBezTo>
                    <a:pt x="15" y="48"/>
                    <a:pt x="15" y="48"/>
                    <a:pt x="15" y="48"/>
                  </a:cubicBezTo>
                  <a:cubicBezTo>
                    <a:pt x="16" y="48"/>
                    <a:pt x="16" y="48"/>
                    <a:pt x="17" y="48"/>
                  </a:cubicBezTo>
                  <a:cubicBezTo>
                    <a:pt x="17" y="48"/>
                    <a:pt x="18" y="48"/>
                    <a:pt x="19" y="48"/>
                  </a:cubicBezTo>
                  <a:cubicBezTo>
                    <a:pt x="19" y="48"/>
                    <a:pt x="19" y="48"/>
                    <a:pt x="19" y="48"/>
                  </a:cubicBezTo>
                  <a:cubicBezTo>
                    <a:pt x="19" y="48"/>
                    <a:pt x="20" y="48"/>
                    <a:pt x="20" y="48"/>
                  </a:cubicBezTo>
                  <a:cubicBezTo>
                    <a:pt x="20" y="48"/>
                    <a:pt x="20" y="48"/>
                    <a:pt x="21" y="47"/>
                  </a:cubicBezTo>
                  <a:cubicBezTo>
                    <a:pt x="21" y="47"/>
                    <a:pt x="21" y="47"/>
                    <a:pt x="21" y="47"/>
                  </a:cubicBezTo>
                  <a:cubicBezTo>
                    <a:pt x="22" y="47"/>
                    <a:pt x="22" y="47"/>
                    <a:pt x="22" y="47"/>
                  </a:cubicBezTo>
                  <a:cubicBezTo>
                    <a:pt x="22" y="46"/>
                    <a:pt x="22" y="46"/>
                    <a:pt x="23" y="46"/>
                  </a:cubicBezTo>
                  <a:cubicBezTo>
                    <a:pt x="23" y="46"/>
                    <a:pt x="23" y="46"/>
                    <a:pt x="23" y="46"/>
                  </a:cubicBezTo>
                  <a:cubicBezTo>
                    <a:pt x="23" y="45"/>
                    <a:pt x="24" y="45"/>
                    <a:pt x="24" y="45"/>
                  </a:cubicBezTo>
                  <a:cubicBezTo>
                    <a:pt x="24" y="45"/>
                    <a:pt x="24" y="45"/>
                    <a:pt x="24" y="44"/>
                  </a:cubicBezTo>
                  <a:cubicBezTo>
                    <a:pt x="24" y="44"/>
                    <a:pt x="25" y="44"/>
                    <a:pt x="25" y="43"/>
                  </a:cubicBezTo>
                  <a:cubicBezTo>
                    <a:pt x="25" y="43"/>
                    <a:pt x="25" y="43"/>
                    <a:pt x="25" y="43"/>
                  </a:cubicBezTo>
                  <a:cubicBezTo>
                    <a:pt x="25" y="43"/>
                    <a:pt x="25" y="42"/>
                    <a:pt x="25" y="42"/>
                  </a:cubicBezTo>
                  <a:cubicBezTo>
                    <a:pt x="49" y="42"/>
                    <a:pt x="49" y="42"/>
                    <a:pt x="49" y="42"/>
                  </a:cubicBezTo>
                  <a:cubicBezTo>
                    <a:pt x="49" y="42"/>
                    <a:pt x="49" y="43"/>
                    <a:pt x="50" y="43"/>
                  </a:cubicBezTo>
                  <a:cubicBezTo>
                    <a:pt x="50" y="43"/>
                    <a:pt x="50" y="43"/>
                    <a:pt x="50" y="43"/>
                  </a:cubicBezTo>
                  <a:cubicBezTo>
                    <a:pt x="50" y="44"/>
                    <a:pt x="50" y="44"/>
                    <a:pt x="50" y="44"/>
                  </a:cubicBezTo>
                  <a:cubicBezTo>
                    <a:pt x="51" y="45"/>
                    <a:pt x="51" y="45"/>
                    <a:pt x="51" y="45"/>
                  </a:cubicBezTo>
                  <a:cubicBezTo>
                    <a:pt x="51" y="45"/>
                    <a:pt x="51" y="45"/>
                    <a:pt x="51" y="46"/>
                  </a:cubicBezTo>
                  <a:cubicBezTo>
                    <a:pt x="52" y="46"/>
                    <a:pt x="52" y="46"/>
                    <a:pt x="52" y="46"/>
                  </a:cubicBezTo>
                  <a:cubicBezTo>
                    <a:pt x="52" y="46"/>
                    <a:pt x="52" y="46"/>
                    <a:pt x="53" y="47"/>
                  </a:cubicBezTo>
                  <a:cubicBezTo>
                    <a:pt x="53" y="47"/>
                    <a:pt x="53" y="47"/>
                    <a:pt x="53" y="47"/>
                  </a:cubicBezTo>
                  <a:cubicBezTo>
                    <a:pt x="53" y="47"/>
                    <a:pt x="54" y="47"/>
                    <a:pt x="54" y="47"/>
                  </a:cubicBezTo>
                  <a:cubicBezTo>
                    <a:pt x="54" y="48"/>
                    <a:pt x="54" y="48"/>
                    <a:pt x="54" y="48"/>
                  </a:cubicBezTo>
                  <a:cubicBezTo>
                    <a:pt x="55" y="48"/>
                    <a:pt x="55" y="48"/>
                    <a:pt x="55" y="48"/>
                  </a:cubicBezTo>
                  <a:cubicBezTo>
                    <a:pt x="56" y="48"/>
                    <a:pt x="56" y="48"/>
                    <a:pt x="56" y="48"/>
                  </a:cubicBezTo>
                  <a:cubicBezTo>
                    <a:pt x="56" y="48"/>
                    <a:pt x="57" y="48"/>
                    <a:pt x="58" y="48"/>
                  </a:cubicBezTo>
                  <a:cubicBezTo>
                    <a:pt x="58" y="48"/>
                    <a:pt x="59" y="48"/>
                    <a:pt x="59" y="48"/>
                  </a:cubicBezTo>
                  <a:cubicBezTo>
                    <a:pt x="59" y="48"/>
                    <a:pt x="59" y="48"/>
                    <a:pt x="60" y="48"/>
                  </a:cubicBezTo>
                  <a:cubicBezTo>
                    <a:pt x="60" y="48"/>
                    <a:pt x="60" y="48"/>
                    <a:pt x="61" y="48"/>
                  </a:cubicBezTo>
                  <a:cubicBezTo>
                    <a:pt x="61" y="48"/>
                    <a:pt x="61" y="48"/>
                    <a:pt x="61" y="47"/>
                  </a:cubicBezTo>
                  <a:cubicBezTo>
                    <a:pt x="61" y="47"/>
                    <a:pt x="62" y="47"/>
                    <a:pt x="62" y="47"/>
                  </a:cubicBezTo>
                  <a:cubicBezTo>
                    <a:pt x="62" y="47"/>
                    <a:pt x="62" y="47"/>
                    <a:pt x="63" y="47"/>
                  </a:cubicBezTo>
                  <a:cubicBezTo>
                    <a:pt x="63" y="46"/>
                    <a:pt x="63" y="46"/>
                    <a:pt x="63" y="46"/>
                  </a:cubicBezTo>
                  <a:cubicBezTo>
                    <a:pt x="63" y="46"/>
                    <a:pt x="64" y="46"/>
                    <a:pt x="64" y="46"/>
                  </a:cubicBezTo>
                  <a:cubicBezTo>
                    <a:pt x="64" y="45"/>
                    <a:pt x="64" y="45"/>
                    <a:pt x="64" y="45"/>
                  </a:cubicBezTo>
                  <a:cubicBezTo>
                    <a:pt x="64" y="45"/>
                    <a:pt x="65" y="45"/>
                    <a:pt x="65" y="44"/>
                  </a:cubicBezTo>
                  <a:cubicBezTo>
                    <a:pt x="65" y="44"/>
                    <a:pt x="65" y="44"/>
                    <a:pt x="65" y="43"/>
                  </a:cubicBezTo>
                  <a:cubicBezTo>
                    <a:pt x="65" y="43"/>
                    <a:pt x="65" y="43"/>
                    <a:pt x="65" y="43"/>
                  </a:cubicBezTo>
                  <a:cubicBezTo>
                    <a:pt x="66" y="43"/>
                    <a:pt x="66" y="42"/>
                    <a:pt x="66" y="42"/>
                  </a:cubicBezTo>
                  <a:cubicBezTo>
                    <a:pt x="75" y="42"/>
                    <a:pt x="75" y="42"/>
                    <a:pt x="75" y="42"/>
                  </a:cubicBezTo>
                  <a:cubicBezTo>
                    <a:pt x="76" y="42"/>
                    <a:pt x="77" y="41"/>
                    <a:pt x="77" y="40"/>
                  </a:cubicBezTo>
                  <a:cubicBezTo>
                    <a:pt x="77" y="34"/>
                    <a:pt x="77" y="34"/>
                    <a:pt x="77" y="34"/>
                  </a:cubicBezTo>
                  <a:cubicBezTo>
                    <a:pt x="77" y="2"/>
                    <a:pt x="77" y="2"/>
                    <a:pt x="77" y="2"/>
                  </a:cubicBezTo>
                  <a:cubicBezTo>
                    <a:pt x="77" y="1"/>
                    <a:pt x="76" y="0"/>
                    <a:pt x="75" y="0"/>
                  </a:cubicBezTo>
                  <a:close/>
                  <a:moveTo>
                    <a:pt x="8" y="39"/>
                  </a:moveTo>
                  <a:cubicBezTo>
                    <a:pt x="3" y="39"/>
                    <a:pt x="3" y="39"/>
                    <a:pt x="3" y="39"/>
                  </a:cubicBezTo>
                  <a:cubicBezTo>
                    <a:pt x="3" y="35"/>
                    <a:pt x="3" y="35"/>
                    <a:pt x="3" y="35"/>
                  </a:cubicBezTo>
                  <a:cubicBezTo>
                    <a:pt x="4" y="35"/>
                    <a:pt x="4" y="35"/>
                    <a:pt x="4" y="35"/>
                  </a:cubicBezTo>
                  <a:cubicBezTo>
                    <a:pt x="10" y="35"/>
                    <a:pt x="10" y="35"/>
                    <a:pt x="10" y="35"/>
                  </a:cubicBezTo>
                  <a:cubicBezTo>
                    <a:pt x="9" y="36"/>
                    <a:pt x="9" y="37"/>
                    <a:pt x="8" y="39"/>
                  </a:cubicBezTo>
                  <a:close/>
                  <a:moveTo>
                    <a:pt x="21" y="41"/>
                  </a:moveTo>
                  <a:cubicBezTo>
                    <a:pt x="21" y="41"/>
                    <a:pt x="21" y="42"/>
                    <a:pt x="21" y="42"/>
                  </a:cubicBezTo>
                  <a:cubicBezTo>
                    <a:pt x="21" y="42"/>
                    <a:pt x="21" y="42"/>
                    <a:pt x="21" y="42"/>
                  </a:cubicBezTo>
                  <a:cubicBezTo>
                    <a:pt x="20" y="43"/>
                    <a:pt x="20" y="43"/>
                    <a:pt x="20" y="43"/>
                  </a:cubicBezTo>
                  <a:cubicBezTo>
                    <a:pt x="20" y="43"/>
                    <a:pt x="19" y="43"/>
                    <a:pt x="19" y="43"/>
                  </a:cubicBezTo>
                  <a:cubicBezTo>
                    <a:pt x="19" y="44"/>
                    <a:pt x="19" y="44"/>
                    <a:pt x="19" y="44"/>
                  </a:cubicBezTo>
                  <a:cubicBezTo>
                    <a:pt x="18" y="44"/>
                    <a:pt x="17" y="44"/>
                    <a:pt x="17" y="44"/>
                  </a:cubicBezTo>
                  <a:cubicBezTo>
                    <a:pt x="16" y="44"/>
                    <a:pt x="16" y="44"/>
                    <a:pt x="15" y="44"/>
                  </a:cubicBezTo>
                  <a:cubicBezTo>
                    <a:pt x="15" y="44"/>
                    <a:pt x="15" y="44"/>
                    <a:pt x="15" y="43"/>
                  </a:cubicBezTo>
                  <a:cubicBezTo>
                    <a:pt x="14" y="43"/>
                    <a:pt x="14" y="43"/>
                    <a:pt x="14" y="43"/>
                  </a:cubicBezTo>
                  <a:cubicBezTo>
                    <a:pt x="14" y="43"/>
                    <a:pt x="13" y="43"/>
                    <a:pt x="13" y="42"/>
                  </a:cubicBezTo>
                  <a:cubicBezTo>
                    <a:pt x="13" y="42"/>
                    <a:pt x="13" y="42"/>
                    <a:pt x="13" y="42"/>
                  </a:cubicBezTo>
                  <a:cubicBezTo>
                    <a:pt x="13" y="42"/>
                    <a:pt x="13" y="41"/>
                    <a:pt x="13" y="41"/>
                  </a:cubicBezTo>
                  <a:cubicBezTo>
                    <a:pt x="13" y="40"/>
                    <a:pt x="12" y="40"/>
                    <a:pt x="12" y="40"/>
                  </a:cubicBezTo>
                  <a:cubicBezTo>
                    <a:pt x="12" y="39"/>
                    <a:pt x="13" y="38"/>
                    <a:pt x="13" y="37"/>
                  </a:cubicBezTo>
                  <a:cubicBezTo>
                    <a:pt x="13" y="37"/>
                    <a:pt x="13" y="37"/>
                    <a:pt x="13" y="37"/>
                  </a:cubicBezTo>
                  <a:cubicBezTo>
                    <a:pt x="13" y="37"/>
                    <a:pt x="14" y="37"/>
                    <a:pt x="14" y="36"/>
                  </a:cubicBezTo>
                  <a:cubicBezTo>
                    <a:pt x="14" y="36"/>
                    <a:pt x="14" y="36"/>
                    <a:pt x="15" y="36"/>
                  </a:cubicBezTo>
                  <a:cubicBezTo>
                    <a:pt x="15" y="36"/>
                    <a:pt x="15" y="36"/>
                    <a:pt x="15" y="36"/>
                  </a:cubicBezTo>
                  <a:cubicBezTo>
                    <a:pt x="16" y="35"/>
                    <a:pt x="16" y="35"/>
                    <a:pt x="17" y="35"/>
                  </a:cubicBezTo>
                  <a:cubicBezTo>
                    <a:pt x="17" y="35"/>
                    <a:pt x="18" y="35"/>
                    <a:pt x="19" y="36"/>
                  </a:cubicBezTo>
                  <a:cubicBezTo>
                    <a:pt x="19" y="36"/>
                    <a:pt x="19" y="36"/>
                    <a:pt x="19" y="36"/>
                  </a:cubicBezTo>
                  <a:cubicBezTo>
                    <a:pt x="19" y="36"/>
                    <a:pt x="20" y="36"/>
                    <a:pt x="20" y="36"/>
                  </a:cubicBezTo>
                  <a:cubicBezTo>
                    <a:pt x="20" y="37"/>
                    <a:pt x="20" y="37"/>
                    <a:pt x="21" y="37"/>
                  </a:cubicBezTo>
                  <a:cubicBezTo>
                    <a:pt x="21" y="37"/>
                    <a:pt x="21" y="37"/>
                    <a:pt x="21" y="37"/>
                  </a:cubicBezTo>
                  <a:cubicBezTo>
                    <a:pt x="21" y="38"/>
                    <a:pt x="21" y="39"/>
                    <a:pt x="21" y="40"/>
                  </a:cubicBezTo>
                  <a:cubicBezTo>
                    <a:pt x="21" y="40"/>
                    <a:pt x="21" y="40"/>
                    <a:pt x="21" y="41"/>
                  </a:cubicBezTo>
                  <a:close/>
                  <a:moveTo>
                    <a:pt x="22" y="33"/>
                  </a:moveTo>
                  <a:cubicBezTo>
                    <a:pt x="21" y="32"/>
                    <a:pt x="19" y="31"/>
                    <a:pt x="17" y="31"/>
                  </a:cubicBezTo>
                  <a:cubicBezTo>
                    <a:pt x="15" y="31"/>
                    <a:pt x="13" y="32"/>
                    <a:pt x="12" y="33"/>
                  </a:cubicBezTo>
                  <a:cubicBezTo>
                    <a:pt x="4" y="33"/>
                    <a:pt x="4" y="33"/>
                    <a:pt x="4" y="33"/>
                  </a:cubicBezTo>
                  <a:cubicBezTo>
                    <a:pt x="3" y="33"/>
                    <a:pt x="3" y="33"/>
                    <a:pt x="3" y="32"/>
                  </a:cubicBezTo>
                  <a:cubicBezTo>
                    <a:pt x="3" y="25"/>
                    <a:pt x="3" y="25"/>
                    <a:pt x="3" y="25"/>
                  </a:cubicBezTo>
                  <a:cubicBezTo>
                    <a:pt x="3" y="24"/>
                    <a:pt x="3" y="23"/>
                    <a:pt x="4" y="22"/>
                  </a:cubicBezTo>
                  <a:cubicBezTo>
                    <a:pt x="11" y="12"/>
                    <a:pt x="11" y="12"/>
                    <a:pt x="11" y="12"/>
                  </a:cubicBezTo>
                  <a:cubicBezTo>
                    <a:pt x="12" y="11"/>
                    <a:pt x="13" y="11"/>
                    <a:pt x="13" y="11"/>
                  </a:cubicBezTo>
                  <a:cubicBezTo>
                    <a:pt x="28" y="11"/>
                    <a:pt x="28" y="11"/>
                    <a:pt x="28" y="11"/>
                  </a:cubicBezTo>
                  <a:cubicBezTo>
                    <a:pt x="28" y="11"/>
                    <a:pt x="29" y="11"/>
                    <a:pt x="29" y="12"/>
                  </a:cubicBezTo>
                  <a:cubicBezTo>
                    <a:pt x="29" y="32"/>
                    <a:pt x="29" y="32"/>
                    <a:pt x="29" y="32"/>
                  </a:cubicBezTo>
                  <a:cubicBezTo>
                    <a:pt x="29" y="33"/>
                    <a:pt x="28" y="33"/>
                    <a:pt x="28" y="33"/>
                  </a:cubicBezTo>
                  <a:lnTo>
                    <a:pt x="22" y="33"/>
                  </a:lnTo>
                  <a:close/>
                  <a:moveTo>
                    <a:pt x="49" y="39"/>
                  </a:moveTo>
                  <a:cubicBezTo>
                    <a:pt x="25" y="39"/>
                    <a:pt x="25" y="39"/>
                    <a:pt x="25" y="39"/>
                  </a:cubicBezTo>
                  <a:cubicBezTo>
                    <a:pt x="25" y="37"/>
                    <a:pt x="25" y="36"/>
                    <a:pt x="24" y="35"/>
                  </a:cubicBezTo>
                  <a:cubicBezTo>
                    <a:pt x="28" y="35"/>
                    <a:pt x="28" y="35"/>
                    <a:pt x="28" y="35"/>
                  </a:cubicBezTo>
                  <a:cubicBezTo>
                    <a:pt x="30" y="35"/>
                    <a:pt x="30" y="35"/>
                    <a:pt x="30" y="35"/>
                  </a:cubicBezTo>
                  <a:cubicBezTo>
                    <a:pt x="50" y="35"/>
                    <a:pt x="50" y="35"/>
                    <a:pt x="50" y="35"/>
                  </a:cubicBezTo>
                  <a:cubicBezTo>
                    <a:pt x="50" y="36"/>
                    <a:pt x="49" y="37"/>
                    <a:pt x="49" y="39"/>
                  </a:cubicBezTo>
                  <a:close/>
                  <a:moveTo>
                    <a:pt x="62" y="41"/>
                  </a:moveTo>
                  <a:cubicBezTo>
                    <a:pt x="62" y="41"/>
                    <a:pt x="62" y="42"/>
                    <a:pt x="61" y="42"/>
                  </a:cubicBezTo>
                  <a:cubicBezTo>
                    <a:pt x="61" y="42"/>
                    <a:pt x="61" y="42"/>
                    <a:pt x="61" y="42"/>
                  </a:cubicBezTo>
                  <a:cubicBezTo>
                    <a:pt x="61" y="43"/>
                    <a:pt x="61" y="43"/>
                    <a:pt x="60" y="43"/>
                  </a:cubicBezTo>
                  <a:cubicBezTo>
                    <a:pt x="60" y="43"/>
                    <a:pt x="60" y="43"/>
                    <a:pt x="60" y="43"/>
                  </a:cubicBezTo>
                  <a:cubicBezTo>
                    <a:pt x="60" y="44"/>
                    <a:pt x="59" y="44"/>
                    <a:pt x="59" y="44"/>
                  </a:cubicBezTo>
                  <a:cubicBezTo>
                    <a:pt x="59" y="44"/>
                    <a:pt x="58" y="44"/>
                    <a:pt x="58" y="44"/>
                  </a:cubicBezTo>
                  <a:cubicBezTo>
                    <a:pt x="57" y="44"/>
                    <a:pt x="56" y="44"/>
                    <a:pt x="56" y="44"/>
                  </a:cubicBezTo>
                  <a:cubicBezTo>
                    <a:pt x="56" y="44"/>
                    <a:pt x="55" y="44"/>
                    <a:pt x="55" y="43"/>
                  </a:cubicBezTo>
                  <a:cubicBezTo>
                    <a:pt x="55" y="43"/>
                    <a:pt x="55" y="43"/>
                    <a:pt x="55" y="43"/>
                  </a:cubicBezTo>
                  <a:cubicBezTo>
                    <a:pt x="54" y="43"/>
                    <a:pt x="54" y="43"/>
                    <a:pt x="54" y="42"/>
                  </a:cubicBezTo>
                  <a:cubicBezTo>
                    <a:pt x="54" y="42"/>
                    <a:pt x="54" y="42"/>
                    <a:pt x="54" y="42"/>
                  </a:cubicBezTo>
                  <a:cubicBezTo>
                    <a:pt x="54" y="42"/>
                    <a:pt x="53" y="41"/>
                    <a:pt x="53" y="41"/>
                  </a:cubicBezTo>
                  <a:cubicBezTo>
                    <a:pt x="53" y="40"/>
                    <a:pt x="53" y="40"/>
                    <a:pt x="53" y="40"/>
                  </a:cubicBezTo>
                  <a:cubicBezTo>
                    <a:pt x="53" y="39"/>
                    <a:pt x="53" y="38"/>
                    <a:pt x="54" y="37"/>
                  </a:cubicBezTo>
                  <a:cubicBezTo>
                    <a:pt x="54" y="37"/>
                    <a:pt x="54" y="37"/>
                    <a:pt x="54" y="37"/>
                  </a:cubicBezTo>
                  <a:cubicBezTo>
                    <a:pt x="54" y="37"/>
                    <a:pt x="54" y="37"/>
                    <a:pt x="55" y="36"/>
                  </a:cubicBezTo>
                  <a:cubicBezTo>
                    <a:pt x="55" y="36"/>
                    <a:pt x="55" y="36"/>
                    <a:pt x="55" y="36"/>
                  </a:cubicBezTo>
                  <a:cubicBezTo>
                    <a:pt x="55" y="36"/>
                    <a:pt x="56" y="36"/>
                    <a:pt x="56" y="36"/>
                  </a:cubicBezTo>
                  <a:cubicBezTo>
                    <a:pt x="56" y="35"/>
                    <a:pt x="57" y="35"/>
                    <a:pt x="58" y="35"/>
                  </a:cubicBezTo>
                  <a:cubicBezTo>
                    <a:pt x="58" y="35"/>
                    <a:pt x="59" y="35"/>
                    <a:pt x="59" y="36"/>
                  </a:cubicBezTo>
                  <a:cubicBezTo>
                    <a:pt x="59" y="36"/>
                    <a:pt x="60" y="36"/>
                    <a:pt x="60" y="36"/>
                  </a:cubicBezTo>
                  <a:cubicBezTo>
                    <a:pt x="60" y="36"/>
                    <a:pt x="60" y="36"/>
                    <a:pt x="60" y="36"/>
                  </a:cubicBezTo>
                  <a:cubicBezTo>
                    <a:pt x="61" y="37"/>
                    <a:pt x="61" y="37"/>
                    <a:pt x="61" y="37"/>
                  </a:cubicBezTo>
                  <a:cubicBezTo>
                    <a:pt x="61" y="37"/>
                    <a:pt x="61" y="37"/>
                    <a:pt x="61" y="37"/>
                  </a:cubicBezTo>
                  <a:cubicBezTo>
                    <a:pt x="62" y="38"/>
                    <a:pt x="62" y="39"/>
                    <a:pt x="62" y="40"/>
                  </a:cubicBezTo>
                  <a:cubicBezTo>
                    <a:pt x="62" y="40"/>
                    <a:pt x="62" y="40"/>
                    <a:pt x="62" y="41"/>
                  </a:cubicBezTo>
                  <a:close/>
                  <a:moveTo>
                    <a:pt x="74" y="39"/>
                  </a:moveTo>
                  <a:cubicBezTo>
                    <a:pt x="66" y="39"/>
                    <a:pt x="66" y="39"/>
                    <a:pt x="66" y="39"/>
                  </a:cubicBezTo>
                  <a:cubicBezTo>
                    <a:pt x="66" y="37"/>
                    <a:pt x="65" y="36"/>
                    <a:pt x="65" y="35"/>
                  </a:cubicBezTo>
                  <a:cubicBezTo>
                    <a:pt x="74" y="35"/>
                    <a:pt x="74" y="35"/>
                    <a:pt x="74" y="35"/>
                  </a:cubicBezTo>
                  <a:lnTo>
                    <a:pt x="74" y="39"/>
                  </a:lnTo>
                  <a:close/>
                  <a:moveTo>
                    <a:pt x="26" y="13"/>
                  </a:moveTo>
                  <a:cubicBezTo>
                    <a:pt x="13" y="13"/>
                    <a:pt x="13" y="13"/>
                    <a:pt x="13" y="13"/>
                  </a:cubicBezTo>
                  <a:cubicBezTo>
                    <a:pt x="12" y="13"/>
                    <a:pt x="12" y="14"/>
                    <a:pt x="12" y="14"/>
                  </a:cubicBezTo>
                  <a:cubicBezTo>
                    <a:pt x="6" y="23"/>
                    <a:pt x="6" y="23"/>
                    <a:pt x="6" y="23"/>
                  </a:cubicBezTo>
                  <a:cubicBezTo>
                    <a:pt x="5" y="24"/>
                    <a:pt x="5" y="24"/>
                    <a:pt x="6" y="24"/>
                  </a:cubicBezTo>
                  <a:cubicBezTo>
                    <a:pt x="6" y="25"/>
                    <a:pt x="6" y="25"/>
                    <a:pt x="7" y="25"/>
                  </a:cubicBezTo>
                  <a:cubicBezTo>
                    <a:pt x="26" y="25"/>
                    <a:pt x="26" y="25"/>
                    <a:pt x="26" y="25"/>
                  </a:cubicBezTo>
                  <a:cubicBezTo>
                    <a:pt x="26" y="25"/>
                    <a:pt x="27" y="25"/>
                    <a:pt x="27" y="24"/>
                  </a:cubicBezTo>
                  <a:cubicBezTo>
                    <a:pt x="27" y="14"/>
                    <a:pt x="27" y="14"/>
                    <a:pt x="27" y="14"/>
                  </a:cubicBezTo>
                  <a:cubicBezTo>
                    <a:pt x="27" y="14"/>
                    <a:pt x="26" y="13"/>
                    <a:pt x="26" y="13"/>
                  </a:cubicBezTo>
                  <a:close/>
                  <a:moveTo>
                    <a:pt x="25" y="23"/>
                  </a:moveTo>
                  <a:cubicBezTo>
                    <a:pt x="8" y="23"/>
                    <a:pt x="8" y="23"/>
                    <a:pt x="8" y="23"/>
                  </a:cubicBezTo>
                  <a:cubicBezTo>
                    <a:pt x="13" y="15"/>
                    <a:pt x="13" y="15"/>
                    <a:pt x="13" y="15"/>
                  </a:cubicBezTo>
                  <a:cubicBezTo>
                    <a:pt x="25" y="15"/>
                    <a:pt x="25" y="15"/>
                    <a:pt x="25" y="15"/>
                  </a:cubicBezTo>
                  <a:lnTo>
                    <a:pt x="25" y="23"/>
                  </a:lnTo>
                  <a:close/>
                  <a:moveTo>
                    <a:pt x="18" y="28"/>
                  </a:moveTo>
                  <a:cubicBezTo>
                    <a:pt x="18" y="28"/>
                    <a:pt x="18" y="29"/>
                    <a:pt x="17" y="29"/>
                  </a:cubicBezTo>
                  <a:cubicBezTo>
                    <a:pt x="14" y="29"/>
                    <a:pt x="14" y="29"/>
                    <a:pt x="14" y="29"/>
                  </a:cubicBezTo>
                  <a:cubicBezTo>
                    <a:pt x="13" y="29"/>
                    <a:pt x="13" y="28"/>
                    <a:pt x="13" y="28"/>
                  </a:cubicBezTo>
                  <a:cubicBezTo>
                    <a:pt x="13" y="27"/>
                    <a:pt x="13" y="27"/>
                    <a:pt x="14" y="27"/>
                  </a:cubicBezTo>
                  <a:cubicBezTo>
                    <a:pt x="17" y="27"/>
                    <a:pt x="17" y="27"/>
                    <a:pt x="17" y="27"/>
                  </a:cubicBezTo>
                  <a:cubicBezTo>
                    <a:pt x="18" y="27"/>
                    <a:pt x="18" y="27"/>
                    <a:pt x="18" y="28"/>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337" name="Freeform 60">
              <a:extLst>
                <a:ext uri="{FF2B5EF4-FFF2-40B4-BE49-F238E27FC236}">
                  <a16:creationId xmlns:a16="http://schemas.microsoft.com/office/drawing/2014/main" id="{2AAF2B0A-4A98-45B5-B299-489852D72069}"/>
                </a:ext>
              </a:extLst>
            </p:cNvPr>
            <p:cNvSpPr>
              <a:spLocks noEditPoints="1"/>
            </p:cNvSpPr>
            <p:nvPr/>
          </p:nvSpPr>
          <p:spPr bwMode="auto">
            <a:xfrm>
              <a:off x="3649749" y="5244833"/>
              <a:ext cx="353116" cy="230293"/>
            </a:xfrm>
            <a:custGeom>
              <a:avLst/>
              <a:gdLst>
                <a:gd name="T0" fmla="*/ 28 w 77"/>
                <a:gd name="T1" fmla="*/ 2 h 48"/>
                <a:gd name="T2" fmla="*/ 10 w 77"/>
                <a:gd name="T3" fmla="*/ 9 h 48"/>
                <a:gd name="T4" fmla="*/ 0 w 77"/>
                <a:gd name="T5" fmla="*/ 34 h 48"/>
                <a:gd name="T6" fmla="*/ 9 w 77"/>
                <a:gd name="T7" fmla="*/ 42 h 48"/>
                <a:gd name="T8" fmla="*/ 10 w 77"/>
                <a:gd name="T9" fmla="*/ 44 h 48"/>
                <a:gd name="T10" fmla="*/ 11 w 77"/>
                <a:gd name="T11" fmla="*/ 46 h 48"/>
                <a:gd name="T12" fmla="*/ 13 w 77"/>
                <a:gd name="T13" fmla="*/ 47 h 48"/>
                <a:gd name="T14" fmla="*/ 15 w 77"/>
                <a:gd name="T15" fmla="*/ 48 h 48"/>
                <a:gd name="T16" fmla="*/ 19 w 77"/>
                <a:gd name="T17" fmla="*/ 48 h 48"/>
                <a:gd name="T18" fmla="*/ 21 w 77"/>
                <a:gd name="T19" fmla="*/ 47 h 48"/>
                <a:gd name="T20" fmla="*/ 23 w 77"/>
                <a:gd name="T21" fmla="*/ 46 h 48"/>
                <a:gd name="T22" fmla="*/ 25 w 77"/>
                <a:gd name="T23" fmla="*/ 43 h 48"/>
                <a:gd name="T24" fmla="*/ 49 w 77"/>
                <a:gd name="T25" fmla="*/ 42 h 48"/>
                <a:gd name="T26" fmla="*/ 50 w 77"/>
                <a:gd name="T27" fmla="*/ 44 h 48"/>
                <a:gd name="T28" fmla="*/ 52 w 77"/>
                <a:gd name="T29" fmla="*/ 46 h 48"/>
                <a:gd name="T30" fmla="*/ 54 w 77"/>
                <a:gd name="T31" fmla="*/ 47 h 48"/>
                <a:gd name="T32" fmla="*/ 56 w 77"/>
                <a:gd name="T33" fmla="*/ 48 h 48"/>
                <a:gd name="T34" fmla="*/ 60 w 77"/>
                <a:gd name="T35" fmla="*/ 48 h 48"/>
                <a:gd name="T36" fmla="*/ 62 w 77"/>
                <a:gd name="T37" fmla="*/ 47 h 48"/>
                <a:gd name="T38" fmla="*/ 64 w 77"/>
                <a:gd name="T39" fmla="*/ 46 h 48"/>
                <a:gd name="T40" fmla="*/ 65 w 77"/>
                <a:gd name="T41" fmla="*/ 43 h 48"/>
                <a:gd name="T42" fmla="*/ 75 w 77"/>
                <a:gd name="T43" fmla="*/ 42 h 48"/>
                <a:gd name="T44" fmla="*/ 77 w 77"/>
                <a:gd name="T45" fmla="*/ 2 h 48"/>
                <a:gd name="T46" fmla="*/ 3 w 77"/>
                <a:gd name="T47" fmla="*/ 39 h 48"/>
                <a:gd name="T48" fmla="*/ 10 w 77"/>
                <a:gd name="T49" fmla="*/ 35 h 48"/>
                <a:gd name="T50" fmla="*/ 21 w 77"/>
                <a:gd name="T51" fmla="*/ 42 h 48"/>
                <a:gd name="T52" fmla="*/ 19 w 77"/>
                <a:gd name="T53" fmla="*/ 43 h 48"/>
                <a:gd name="T54" fmla="*/ 15 w 77"/>
                <a:gd name="T55" fmla="*/ 44 h 48"/>
                <a:gd name="T56" fmla="*/ 13 w 77"/>
                <a:gd name="T57" fmla="*/ 42 h 48"/>
                <a:gd name="T58" fmla="*/ 12 w 77"/>
                <a:gd name="T59" fmla="*/ 40 h 48"/>
                <a:gd name="T60" fmla="*/ 14 w 77"/>
                <a:gd name="T61" fmla="*/ 36 h 48"/>
                <a:gd name="T62" fmla="*/ 17 w 77"/>
                <a:gd name="T63" fmla="*/ 35 h 48"/>
                <a:gd name="T64" fmla="*/ 20 w 77"/>
                <a:gd name="T65" fmla="*/ 36 h 48"/>
                <a:gd name="T66" fmla="*/ 21 w 77"/>
                <a:gd name="T67" fmla="*/ 40 h 48"/>
                <a:gd name="T68" fmla="*/ 17 w 77"/>
                <a:gd name="T69" fmla="*/ 31 h 48"/>
                <a:gd name="T70" fmla="*/ 3 w 77"/>
                <a:gd name="T71" fmla="*/ 32 h 48"/>
                <a:gd name="T72" fmla="*/ 11 w 77"/>
                <a:gd name="T73" fmla="*/ 12 h 48"/>
                <a:gd name="T74" fmla="*/ 29 w 77"/>
                <a:gd name="T75" fmla="*/ 12 h 48"/>
                <a:gd name="T76" fmla="*/ 22 w 77"/>
                <a:gd name="T77" fmla="*/ 33 h 48"/>
                <a:gd name="T78" fmla="*/ 24 w 77"/>
                <a:gd name="T79" fmla="*/ 35 h 48"/>
                <a:gd name="T80" fmla="*/ 50 w 77"/>
                <a:gd name="T81" fmla="*/ 35 h 48"/>
                <a:gd name="T82" fmla="*/ 61 w 77"/>
                <a:gd name="T83" fmla="*/ 42 h 48"/>
                <a:gd name="T84" fmla="*/ 60 w 77"/>
                <a:gd name="T85" fmla="*/ 43 h 48"/>
                <a:gd name="T86" fmla="*/ 56 w 77"/>
                <a:gd name="T87" fmla="*/ 44 h 48"/>
                <a:gd name="T88" fmla="*/ 54 w 77"/>
                <a:gd name="T89" fmla="*/ 42 h 48"/>
                <a:gd name="T90" fmla="*/ 53 w 77"/>
                <a:gd name="T91" fmla="*/ 40 h 48"/>
                <a:gd name="T92" fmla="*/ 55 w 77"/>
                <a:gd name="T93" fmla="*/ 36 h 48"/>
                <a:gd name="T94" fmla="*/ 58 w 77"/>
                <a:gd name="T95" fmla="*/ 35 h 48"/>
                <a:gd name="T96" fmla="*/ 60 w 77"/>
                <a:gd name="T97" fmla="*/ 36 h 48"/>
                <a:gd name="T98" fmla="*/ 62 w 77"/>
                <a:gd name="T99" fmla="*/ 40 h 48"/>
                <a:gd name="T100" fmla="*/ 66 w 77"/>
                <a:gd name="T101" fmla="*/ 39 h 48"/>
                <a:gd name="T102" fmla="*/ 74 w 77"/>
                <a:gd name="T103" fmla="*/ 39 h 48"/>
                <a:gd name="T104" fmla="*/ 12 w 77"/>
                <a:gd name="T105" fmla="*/ 14 h 48"/>
                <a:gd name="T106" fmla="*/ 7 w 77"/>
                <a:gd name="T107" fmla="*/ 25 h 48"/>
                <a:gd name="T108" fmla="*/ 27 w 77"/>
                <a:gd name="T109" fmla="*/ 14 h 48"/>
                <a:gd name="T110" fmla="*/ 8 w 77"/>
                <a:gd name="T111" fmla="*/ 23 h 48"/>
                <a:gd name="T112" fmla="*/ 25 w 77"/>
                <a:gd name="T113" fmla="*/ 23 h 48"/>
                <a:gd name="T114" fmla="*/ 14 w 77"/>
                <a:gd name="T115" fmla="*/ 29 h 48"/>
                <a:gd name="T116" fmla="*/ 17 w 77"/>
                <a:gd name="T117" fmla="*/ 27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77" h="48">
                  <a:moveTo>
                    <a:pt x="75" y="0"/>
                  </a:moveTo>
                  <a:cubicBezTo>
                    <a:pt x="30" y="0"/>
                    <a:pt x="30" y="0"/>
                    <a:pt x="30" y="0"/>
                  </a:cubicBezTo>
                  <a:cubicBezTo>
                    <a:pt x="29" y="0"/>
                    <a:pt x="28" y="1"/>
                    <a:pt x="28" y="2"/>
                  </a:cubicBezTo>
                  <a:cubicBezTo>
                    <a:pt x="28" y="8"/>
                    <a:pt x="28" y="8"/>
                    <a:pt x="28" y="8"/>
                  </a:cubicBezTo>
                  <a:cubicBezTo>
                    <a:pt x="11" y="8"/>
                    <a:pt x="11" y="8"/>
                    <a:pt x="11" y="8"/>
                  </a:cubicBezTo>
                  <a:cubicBezTo>
                    <a:pt x="11" y="8"/>
                    <a:pt x="10" y="8"/>
                    <a:pt x="10" y="9"/>
                  </a:cubicBezTo>
                  <a:cubicBezTo>
                    <a:pt x="0" y="22"/>
                    <a:pt x="0" y="22"/>
                    <a:pt x="0" y="22"/>
                  </a:cubicBezTo>
                  <a:cubicBezTo>
                    <a:pt x="0" y="22"/>
                    <a:pt x="0" y="22"/>
                    <a:pt x="0" y="23"/>
                  </a:cubicBezTo>
                  <a:cubicBezTo>
                    <a:pt x="0" y="34"/>
                    <a:pt x="0" y="34"/>
                    <a:pt x="0" y="34"/>
                  </a:cubicBezTo>
                  <a:cubicBezTo>
                    <a:pt x="0" y="40"/>
                    <a:pt x="0" y="40"/>
                    <a:pt x="0" y="40"/>
                  </a:cubicBezTo>
                  <a:cubicBezTo>
                    <a:pt x="0" y="41"/>
                    <a:pt x="1" y="42"/>
                    <a:pt x="2" y="42"/>
                  </a:cubicBezTo>
                  <a:cubicBezTo>
                    <a:pt x="9" y="42"/>
                    <a:pt x="9" y="42"/>
                    <a:pt x="9" y="42"/>
                  </a:cubicBezTo>
                  <a:cubicBezTo>
                    <a:pt x="9" y="42"/>
                    <a:pt x="9" y="43"/>
                    <a:pt x="9" y="43"/>
                  </a:cubicBezTo>
                  <a:cubicBezTo>
                    <a:pt x="9" y="43"/>
                    <a:pt x="9" y="43"/>
                    <a:pt x="9" y="43"/>
                  </a:cubicBezTo>
                  <a:cubicBezTo>
                    <a:pt x="9" y="44"/>
                    <a:pt x="10" y="44"/>
                    <a:pt x="10" y="44"/>
                  </a:cubicBezTo>
                  <a:cubicBezTo>
                    <a:pt x="10" y="45"/>
                    <a:pt x="10" y="45"/>
                    <a:pt x="10" y="45"/>
                  </a:cubicBezTo>
                  <a:cubicBezTo>
                    <a:pt x="10" y="45"/>
                    <a:pt x="11" y="45"/>
                    <a:pt x="11" y="46"/>
                  </a:cubicBezTo>
                  <a:cubicBezTo>
                    <a:pt x="11" y="46"/>
                    <a:pt x="11" y="46"/>
                    <a:pt x="11" y="46"/>
                  </a:cubicBezTo>
                  <a:cubicBezTo>
                    <a:pt x="11" y="46"/>
                    <a:pt x="12" y="46"/>
                    <a:pt x="12" y="47"/>
                  </a:cubicBezTo>
                  <a:cubicBezTo>
                    <a:pt x="12" y="47"/>
                    <a:pt x="12" y="47"/>
                    <a:pt x="12" y="47"/>
                  </a:cubicBezTo>
                  <a:cubicBezTo>
                    <a:pt x="13" y="47"/>
                    <a:pt x="13" y="47"/>
                    <a:pt x="13" y="47"/>
                  </a:cubicBezTo>
                  <a:cubicBezTo>
                    <a:pt x="13" y="48"/>
                    <a:pt x="14" y="48"/>
                    <a:pt x="14" y="48"/>
                  </a:cubicBezTo>
                  <a:cubicBezTo>
                    <a:pt x="14" y="48"/>
                    <a:pt x="14" y="48"/>
                    <a:pt x="15" y="48"/>
                  </a:cubicBezTo>
                  <a:cubicBezTo>
                    <a:pt x="15" y="48"/>
                    <a:pt x="15" y="48"/>
                    <a:pt x="15" y="48"/>
                  </a:cubicBezTo>
                  <a:cubicBezTo>
                    <a:pt x="16" y="48"/>
                    <a:pt x="16" y="48"/>
                    <a:pt x="17" y="48"/>
                  </a:cubicBezTo>
                  <a:cubicBezTo>
                    <a:pt x="17" y="48"/>
                    <a:pt x="18" y="48"/>
                    <a:pt x="19" y="48"/>
                  </a:cubicBezTo>
                  <a:cubicBezTo>
                    <a:pt x="19" y="48"/>
                    <a:pt x="19" y="48"/>
                    <a:pt x="19" y="48"/>
                  </a:cubicBezTo>
                  <a:cubicBezTo>
                    <a:pt x="19" y="48"/>
                    <a:pt x="20" y="48"/>
                    <a:pt x="20" y="48"/>
                  </a:cubicBezTo>
                  <a:cubicBezTo>
                    <a:pt x="20" y="48"/>
                    <a:pt x="20" y="48"/>
                    <a:pt x="21" y="47"/>
                  </a:cubicBezTo>
                  <a:cubicBezTo>
                    <a:pt x="21" y="47"/>
                    <a:pt x="21" y="47"/>
                    <a:pt x="21" y="47"/>
                  </a:cubicBezTo>
                  <a:cubicBezTo>
                    <a:pt x="22" y="47"/>
                    <a:pt x="22" y="47"/>
                    <a:pt x="22" y="47"/>
                  </a:cubicBezTo>
                  <a:cubicBezTo>
                    <a:pt x="22" y="46"/>
                    <a:pt x="22" y="46"/>
                    <a:pt x="23" y="46"/>
                  </a:cubicBezTo>
                  <a:cubicBezTo>
                    <a:pt x="23" y="46"/>
                    <a:pt x="23" y="46"/>
                    <a:pt x="23" y="46"/>
                  </a:cubicBezTo>
                  <a:cubicBezTo>
                    <a:pt x="23" y="45"/>
                    <a:pt x="24" y="45"/>
                    <a:pt x="24" y="45"/>
                  </a:cubicBezTo>
                  <a:cubicBezTo>
                    <a:pt x="24" y="45"/>
                    <a:pt x="24" y="45"/>
                    <a:pt x="24" y="44"/>
                  </a:cubicBezTo>
                  <a:cubicBezTo>
                    <a:pt x="24" y="44"/>
                    <a:pt x="25" y="44"/>
                    <a:pt x="25" y="43"/>
                  </a:cubicBezTo>
                  <a:cubicBezTo>
                    <a:pt x="25" y="43"/>
                    <a:pt x="25" y="43"/>
                    <a:pt x="25" y="43"/>
                  </a:cubicBezTo>
                  <a:cubicBezTo>
                    <a:pt x="25" y="43"/>
                    <a:pt x="25" y="42"/>
                    <a:pt x="25" y="42"/>
                  </a:cubicBezTo>
                  <a:cubicBezTo>
                    <a:pt x="49" y="42"/>
                    <a:pt x="49" y="42"/>
                    <a:pt x="49" y="42"/>
                  </a:cubicBezTo>
                  <a:cubicBezTo>
                    <a:pt x="49" y="42"/>
                    <a:pt x="49" y="43"/>
                    <a:pt x="50" y="43"/>
                  </a:cubicBezTo>
                  <a:cubicBezTo>
                    <a:pt x="50" y="43"/>
                    <a:pt x="50" y="43"/>
                    <a:pt x="50" y="43"/>
                  </a:cubicBezTo>
                  <a:cubicBezTo>
                    <a:pt x="50" y="44"/>
                    <a:pt x="50" y="44"/>
                    <a:pt x="50" y="44"/>
                  </a:cubicBezTo>
                  <a:cubicBezTo>
                    <a:pt x="51" y="45"/>
                    <a:pt x="51" y="45"/>
                    <a:pt x="51" y="45"/>
                  </a:cubicBezTo>
                  <a:cubicBezTo>
                    <a:pt x="51" y="45"/>
                    <a:pt x="51" y="45"/>
                    <a:pt x="51" y="46"/>
                  </a:cubicBezTo>
                  <a:cubicBezTo>
                    <a:pt x="52" y="46"/>
                    <a:pt x="52" y="46"/>
                    <a:pt x="52" y="46"/>
                  </a:cubicBezTo>
                  <a:cubicBezTo>
                    <a:pt x="52" y="46"/>
                    <a:pt x="52" y="46"/>
                    <a:pt x="53" y="47"/>
                  </a:cubicBezTo>
                  <a:cubicBezTo>
                    <a:pt x="53" y="47"/>
                    <a:pt x="53" y="47"/>
                    <a:pt x="53" y="47"/>
                  </a:cubicBezTo>
                  <a:cubicBezTo>
                    <a:pt x="53" y="47"/>
                    <a:pt x="54" y="47"/>
                    <a:pt x="54" y="47"/>
                  </a:cubicBezTo>
                  <a:cubicBezTo>
                    <a:pt x="54" y="48"/>
                    <a:pt x="54" y="48"/>
                    <a:pt x="54" y="48"/>
                  </a:cubicBezTo>
                  <a:cubicBezTo>
                    <a:pt x="55" y="48"/>
                    <a:pt x="55" y="48"/>
                    <a:pt x="55" y="48"/>
                  </a:cubicBezTo>
                  <a:cubicBezTo>
                    <a:pt x="56" y="48"/>
                    <a:pt x="56" y="48"/>
                    <a:pt x="56" y="48"/>
                  </a:cubicBezTo>
                  <a:cubicBezTo>
                    <a:pt x="56" y="48"/>
                    <a:pt x="57" y="48"/>
                    <a:pt x="58" y="48"/>
                  </a:cubicBezTo>
                  <a:cubicBezTo>
                    <a:pt x="58" y="48"/>
                    <a:pt x="59" y="48"/>
                    <a:pt x="59" y="48"/>
                  </a:cubicBezTo>
                  <a:cubicBezTo>
                    <a:pt x="59" y="48"/>
                    <a:pt x="59" y="48"/>
                    <a:pt x="60" y="48"/>
                  </a:cubicBezTo>
                  <a:cubicBezTo>
                    <a:pt x="60" y="48"/>
                    <a:pt x="60" y="48"/>
                    <a:pt x="61" y="48"/>
                  </a:cubicBezTo>
                  <a:cubicBezTo>
                    <a:pt x="61" y="48"/>
                    <a:pt x="61" y="48"/>
                    <a:pt x="61" y="47"/>
                  </a:cubicBezTo>
                  <a:cubicBezTo>
                    <a:pt x="61" y="47"/>
                    <a:pt x="62" y="47"/>
                    <a:pt x="62" y="47"/>
                  </a:cubicBezTo>
                  <a:cubicBezTo>
                    <a:pt x="62" y="47"/>
                    <a:pt x="62" y="47"/>
                    <a:pt x="63" y="47"/>
                  </a:cubicBezTo>
                  <a:cubicBezTo>
                    <a:pt x="63" y="46"/>
                    <a:pt x="63" y="46"/>
                    <a:pt x="63" y="46"/>
                  </a:cubicBezTo>
                  <a:cubicBezTo>
                    <a:pt x="63" y="46"/>
                    <a:pt x="64" y="46"/>
                    <a:pt x="64" y="46"/>
                  </a:cubicBezTo>
                  <a:cubicBezTo>
                    <a:pt x="64" y="45"/>
                    <a:pt x="64" y="45"/>
                    <a:pt x="64" y="45"/>
                  </a:cubicBezTo>
                  <a:cubicBezTo>
                    <a:pt x="64" y="45"/>
                    <a:pt x="65" y="45"/>
                    <a:pt x="65" y="44"/>
                  </a:cubicBezTo>
                  <a:cubicBezTo>
                    <a:pt x="65" y="44"/>
                    <a:pt x="65" y="44"/>
                    <a:pt x="65" y="43"/>
                  </a:cubicBezTo>
                  <a:cubicBezTo>
                    <a:pt x="65" y="43"/>
                    <a:pt x="65" y="43"/>
                    <a:pt x="65" y="43"/>
                  </a:cubicBezTo>
                  <a:cubicBezTo>
                    <a:pt x="66" y="43"/>
                    <a:pt x="66" y="42"/>
                    <a:pt x="66" y="42"/>
                  </a:cubicBezTo>
                  <a:cubicBezTo>
                    <a:pt x="75" y="42"/>
                    <a:pt x="75" y="42"/>
                    <a:pt x="75" y="42"/>
                  </a:cubicBezTo>
                  <a:cubicBezTo>
                    <a:pt x="76" y="42"/>
                    <a:pt x="77" y="41"/>
                    <a:pt x="77" y="40"/>
                  </a:cubicBezTo>
                  <a:cubicBezTo>
                    <a:pt x="77" y="34"/>
                    <a:pt x="77" y="34"/>
                    <a:pt x="77" y="34"/>
                  </a:cubicBezTo>
                  <a:cubicBezTo>
                    <a:pt x="77" y="2"/>
                    <a:pt x="77" y="2"/>
                    <a:pt x="77" y="2"/>
                  </a:cubicBezTo>
                  <a:cubicBezTo>
                    <a:pt x="77" y="1"/>
                    <a:pt x="76" y="0"/>
                    <a:pt x="75" y="0"/>
                  </a:cubicBezTo>
                  <a:close/>
                  <a:moveTo>
                    <a:pt x="8" y="39"/>
                  </a:moveTo>
                  <a:cubicBezTo>
                    <a:pt x="3" y="39"/>
                    <a:pt x="3" y="39"/>
                    <a:pt x="3" y="39"/>
                  </a:cubicBezTo>
                  <a:cubicBezTo>
                    <a:pt x="3" y="35"/>
                    <a:pt x="3" y="35"/>
                    <a:pt x="3" y="35"/>
                  </a:cubicBezTo>
                  <a:cubicBezTo>
                    <a:pt x="4" y="35"/>
                    <a:pt x="4" y="35"/>
                    <a:pt x="4" y="35"/>
                  </a:cubicBezTo>
                  <a:cubicBezTo>
                    <a:pt x="10" y="35"/>
                    <a:pt x="10" y="35"/>
                    <a:pt x="10" y="35"/>
                  </a:cubicBezTo>
                  <a:cubicBezTo>
                    <a:pt x="9" y="36"/>
                    <a:pt x="9" y="37"/>
                    <a:pt x="8" y="39"/>
                  </a:cubicBezTo>
                  <a:close/>
                  <a:moveTo>
                    <a:pt x="21" y="41"/>
                  </a:moveTo>
                  <a:cubicBezTo>
                    <a:pt x="21" y="41"/>
                    <a:pt x="21" y="42"/>
                    <a:pt x="21" y="42"/>
                  </a:cubicBezTo>
                  <a:cubicBezTo>
                    <a:pt x="21" y="42"/>
                    <a:pt x="21" y="42"/>
                    <a:pt x="21" y="42"/>
                  </a:cubicBezTo>
                  <a:cubicBezTo>
                    <a:pt x="20" y="43"/>
                    <a:pt x="20" y="43"/>
                    <a:pt x="20" y="43"/>
                  </a:cubicBezTo>
                  <a:cubicBezTo>
                    <a:pt x="20" y="43"/>
                    <a:pt x="19" y="43"/>
                    <a:pt x="19" y="43"/>
                  </a:cubicBezTo>
                  <a:cubicBezTo>
                    <a:pt x="19" y="44"/>
                    <a:pt x="19" y="44"/>
                    <a:pt x="19" y="44"/>
                  </a:cubicBezTo>
                  <a:cubicBezTo>
                    <a:pt x="18" y="44"/>
                    <a:pt x="17" y="44"/>
                    <a:pt x="17" y="44"/>
                  </a:cubicBezTo>
                  <a:cubicBezTo>
                    <a:pt x="16" y="44"/>
                    <a:pt x="16" y="44"/>
                    <a:pt x="15" y="44"/>
                  </a:cubicBezTo>
                  <a:cubicBezTo>
                    <a:pt x="15" y="44"/>
                    <a:pt x="15" y="44"/>
                    <a:pt x="15" y="43"/>
                  </a:cubicBezTo>
                  <a:cubicBezTo>
                    <a:pt x="14" y="43"/>
                    <a:pt x="14" y="43"/>
                    <a:pt x="14" y="43"/>
                  </a:cubicBezTo>
                  <a:cubicBezTo>
                    <a:pt x="14" y="43"/>
                    <a:pt x="13" y="43"/>
                    <a:pt x="13" y="42"/>
                  </a:cubicBezTo>
                  <a:cubicBezTo>
                    <a:pt x="13" y="42"/>
                    <a:pt x="13" y="42"/>
                    <a:pt x="13" y="42"/>
                  </a:cubicBezTo>
                  <a:cubicBezTo>
                    <a:pt x="13" y="42"/>
                    <a:pt x="13" y="41"/>
                    <a:pt x="13" y="41"/>
                  </a:cubicBezTo>
                  <a:cubicBezTo>
                    <a:pt x="13" y="40"/>
                    <a:pt x="12" y="40"/>
                    <a:pt x="12" y="40"/>
                  </a:cubicBezTo>
                  <a:cubicBezTo>
                    <a:pt x="12" y="39"/>
                    <a:pt x="13" y="38"/>
                    <a:pt x="13" y="37"/>
                  </a:cubicBezTo>
                  <a:cubicBezTo>
                    <a:pt x="13" y="37"/>
                    <a:pt x="13" y="37"/>
                    <a:pt x="13" y="37"/>
                  </a:cubicBezTo>
                  <a:cubicBezTo>
                    <a:pt x="13" y="37"/>
                    <a:pt x="14" y="37"/>
                    <a:pt x="14" y="36"/>
                  </a:cubicBezTo>
                  <a:cubicBezTo>
                    <a:pt x="14" y="36"/>
                    <a:pt x="14" y="36"/>
                    <a:pt x="15" y="36"/>
                  </a:cubicBezTo>
                  <a:cubicBezTo>
                    <a:pt x="15" y="36"/>
                    <a:pt x="15" y="36"/>
                    <a:pt x="15" y="36"/>
                  </a:cubicBezTo>
                  <a:cubicBezTo>
                    <a:pt x="16" y="35"/>
                    <a:pt x="16" y="35"/>
                    <a:pt x="17" y="35"/>
                  </a:cubicBezTo>
                  <a:cubicBezTo>
                    <a:pt x="17" y="35"/>
                    <a:pt x="18" y="35"/>
                    <a:pt x="19" y="36"/>
                  </a:cubicBezTo>
                  <a:cubicBezTo>
                    <a:pt x="19" y="36"/>
                    <a:pt x="19" y="36"/>
                    <a:pt x="19" y="36"/>
                  </a:cubicBezTo>
                  <a:cubicBezTo>
                    <a:pt x="19" y="36"/>
                    <a:pt x="20" y="36"/>
                    <a:pt x="20" y="36"/>
                  </a:cubicBezTo>
                  <a:cubicBezTo>
                    <a:pt x="20" y="37"/>
                    <a:pt x="20" y="37"/>
                    <a:pt x="21" y="37"/>
                  </a:cubicBezTo>
                  <a:cubicBezTo>
                    <a:pt x="21" y="37"/>
                    <a:pt x="21" y="37"/>
                    <a:pt x="21" y="37"/>
                  </a:cubicBezTo>
                  <a:cubicBezTo>
                    <a:pt x="21" y="38"/>
                    <a:pt x="21" y="39"/>
                    <a:pt x="21" y="40"/>
                  </a:cubicBezTo>
                  <a:cubicBezTo>
                    <a:pt x="21" y="40"/>
                    <a:pt x="21" y="40"/>
                    <a:pt x="21" y="41"/>
                  </a:cubicBezTo>
                  <a:close/>
                  <a:moveTo>
                    <a:pt x="22" y="33"/>
                  </a:moveTo>
                  <a:cubicBezTo>
                    <a:pt x="21" y="32"/>
                    <a:pt x="19" y="31"/>
                    <a:pt x="17" y="31"/>
                  </a:cubicBezTo>
                  <a:cubicBezTo>
                    <a:pt x="15" y="31"/>
                    <a:pt x="13" y="32"/>
                    <a:pt x="12" y="33"/>
                  </a:cubicBezTo>
                  <a:cubicBezTo>
                    <a:pt x="4" y="33"/>
                    <a:pt x="4" y="33"/>
                    <a:pt x="4" y="33"/>
                  </a:cubicBezTo>
                  <a:cubicBezTo>
                    <a:pt x="3" y="33"/>
                    <a:pt x="3" y="33"/>
                    <a:pt x="3" y="32"/>
                  </a:cubicBezTo>
                  <a:cubicBezTo>
                    <a:pt x="3" y="25"/>
                    <a:pt x="3" y="25"/>
                    <a:pt x="3" y="25"/>
                  </a:cubicBezTo>
                  <a:cubicBezTo>
                    <a:pt x="3" y="24"/>
                    <a:pt x="3" y="23"/>
                    <a:pt x="4" y="22"/>
                  </a:cubicBezTo>
                  <a:cubicBezTo>
                    <a:pt x="11" y="12"/>
                    <a:pt x="11" y="12"/>
                    <a:pt x="11" y="12"/>
                  </a:cubicBezTo>
                  <a:cubicBezTo>
                    <a:pt x="12" y="11"/>
                    <a:pt x="13" y="11"/>
                    <a:pt x="13" y="11"/>
                  </a:cubicBezTo>
                  <a:cubicBezTo>
                    <a:pt x="28" y="11"/>
                    <a:pt x="28" y="11"/>
                    <a:pt x="28" y="11"/>
                  </a:cubicBezTo>
                  <a:cubicBezTo>
                    <a:pt x="28" y="11"/>
                    <a:pt x="29" y="11"/>
                    <a:pt x="29" y="12"/>
                  </a:cubicBezTo>
                  <a:cubicBezTo>
                    <a:pt x="29" y="32"/>
                    <a:pt x="29" y="32"/>
                    <a:pt x="29" y="32"/>
                  </a:cubicBezTo>
                  <a:cubicBezTo>
                    <a:pt x="29" y="33"/>
                    <a:pt x="28" y="33"/>
                    <a:pt x="28" y="33"/>
                  </a:cubicBezTo>
                  <a:lnTo>
                    <a:pt x="22" y="33"/>
                  </a:lnTo>
                  <a:close/>
                  <a:moveTo>
                    <a:pt x="49" y="39"/>
                  </a:moveTo>
                  <a:cubicBezTo>
                    <a:pt x="25" y="39"/>
                    <a:pt x="25" y="39"/>
                    <a:pt x="25" y="39"/>
                  </a:cubicBezTo>
                  <a:cubicBezTo>
                    <a:pt x="25" y="37"/>
                    <a:pt x="25" y="36"/>
                    <a:pt x="24" y="35"/>
                  </a:cubicBezTo>
                  <a:cubicBezTo>
                    <a:pt x="28" y="35"/>
                    <a:pt x="28" y="35"/>
                    <a:pt x="28" y="35"/>
                  </a:cubicBezTo>
                  <a:cubicBezTo>
                    <a:pt x="30" y="35"/>
                    <a:pt x="30" y="35"/>
                    <a:pt x="30" y="35"/>
                  </a:cubicBezTo>
                  <a:cubicBezTo>
                    <a:pt x="50" y="35"/>
                    <a:pt x="50" y="35"/>
                    <a:pt x="50" y="35"/>
                  </a:cubicBezTo>
                  <a:cubicBezTo>
                    <a:pt x="50" y="36"/>
                    <a:pt x="49" y="37"/>
                    <a:pt x="49" y="39"/>
                  </a:cubicBezTo>
                  <a:close/>
                  <a:moveTo>
                    <a:pt x="62" y="41"/>
                  </a:moveTo>
                  <a:cubicBezTo>
                    <a:pt x="62" y="41"/>
                    <a:pt x="62" y="42"/>
                    <a:pt x="61" y="42"/>
                  </a:cubicBezTo>
                  <a:cubicBezTo>
                    <a:pt x="61" y="42"/>
                    <a:pt x="61" y="42"/>
                    <a:pt x="61" y="42"/>
                  </a:cubicBezTo>
                  <a:cubicBezTo>
                    <a:pt x="61" y="43"/>
                    <a:pt x="61" y="43"/>
                    <a:pt x="60" y="43"/>
                  </a:cubicBezTo>
                  <a:cubicBezTo>
                    <a:pt x="60" y="43"/>
                    <a:pt x="60" y="43"/>
                    <a:pt x="60" y="43"/>
                  </a:cubicBezTo>
                  <a:cubicBezTo>
                    <a:pt x="60" y="44"/>
                    <a:pt x="59" y="44"/>
                    <a:pt x="59" y="44"/>
                  </a:cubicBezTo>
                  <a:cubicBezTo>
                    <a:pt x="59" y="44"/>
                    <a:pt x="58" y="44"/>
                    <a:pt x="58" y="44"/>
                  </a:cubicBezTo>
                  <a:cubicBezTo>
                    <a:pt x="57" y="44"/>
                    <a:pt x="56" y="44"/>
                    <a:pt x="56" y="44"/>
                  </a:cubicBezTo>
                  <a:cubicBezTo>
                    <a:pt x="56" y="44"/>
                    <a:pt x="55" y="44"/>
                    <a:pt x="55" y="43"/>
                  </a:cubicBezTo>
                  <a:cubicBezTo>
                    <a:pt x="55" y="43"/>
                    <a:pt x="55" y="43"/>
                    <a:pt x="55" y="43"/>
                  </a:cubicBezTo>
                  <a:cubicBezTo>
                    <a:pt x="54" y="43"/>
                    <a:pt x="54" y="43"/>
                    <a:pt x="54" y="42"/>
                  </a:cubicBezTo>
                  <a:cubicBezTo>
                    <a:pt x="54" y="42"/>
                    <a:pt x="54" y="42"/>
                    <a:pt x="54" y="42"/>
                  </a:cubicBezTo>
                  <a:cubicBezTo>
                    <a:pt x="54" y="42"/>
                    <a:pt x="53" y="41"/>
                    <a:pt x="53" y="41"/>
                  </a:cubicBezTo>
                  <a:cubicBezTo>
                    <a:pt x="53" y="40"/>
                    <a:pt x="53" y="40"/>
                    <a:pt x="53" y="40"/>
                  </a:cubicBezTo>
                  <a:cubicBezTo>
                    <a:pt x="53" y="39"/>
                    <a:pt x="53" y="38"/>
                    <a:pt x="54" y="37"/>
                  </a:cubicBezTo>
                  <a:cubicBezTo>
                    <a:pt x="54" y="37"/>
                    <a:pt x="54" y="37"/>
                    <a:pt x="54" y="37"/>
                  </a:cubicBezTo>
                  <a:cubicBezTo>
                    <a:pt x="54" y="37"/>
                    <a:pt x="54" y="37"/>
                    <a:pt x="55" y="36"/>
                  </a:cubicBezTo>
                  <a:cubicBezTo>
                    <a:pt x="55" y="36"/>
                    <a:pt x="55" y="36"/>
                    <a:pt x="55" y="36"/>
                  </a:cubicBezTo>
                  <a:cubicBezTo>
                    <a:pt x="55" y="36"/>
                    <a:pt x="56" y="36"/>
                    <a:pt x="56" y="36"/>
                  </a:cubicBezTo>
                  <a:cubicBezTo>
                    <a:pt x="56" y="35"/>
                    <a:pt x="57" y="35"/>
                    <a:pt x="58" y="35"/>
                  </a:cubicBezTo>
                  <a:cubicBezTo>
                    <a:pt x="58" y="35"/>
                    <a:pt x="59" y="35"/>
                    <a:pt x="59" y="36"/>
                  </a:cubicBezTo>
                  <a:cubicBezTo>
                    <a:pt x="59" y="36"/>
                    <a:pt x="60" y="36"/>
                    <a:pt x="60" y="36"/>
                  </a:cubicBezTo>
                  <a:cubicBezTo>
                    <a:pt x="60" y="36"/>
                    <a:pt x="60" y="36"/>
                    <a:pt x="60" y="36"/>
                  </a:cubicBezTo>
                  <a:cubicBezTo>
                    <a:pt x="61" y="37"/>
                    <a:pt x="61" y="37"/>
                    <a:pt x="61" y="37"/>
                  </a:cubicBezTo>
                  <a:cubicBezTo>
                    <a:pt x="61" y="37"/>
                    <a:pt x="61" y="37"/>
                    <a:pt x="61" y="37"/>
                  </a:cubicBezTo>
                  <a:cubicBezTo>
                    <a:pt x="62" y="38"/>
                    <a:pt x="62" y="39"/>
                    <a:pt x="62" y="40"/>
                  </a:cubicBezTo>
                  <a:cubicBezTo>
                    <a:pt x="62" y="40"/>
                    <a:pt x="62" y="40"/>
                    <a:pt x="62" y="41"/>
                  </a:cubicBezTo>
                  <a:close/>
                  <a:moveTo>
                    <a:pt x="74" y="39"/>
                  </a:moveTo>
                  <a:cubicBezTo>
                    <a:pt x="66" y="39"/>
                    <a:pt x="66" y="39"/>
                    <a:pt x="66" y="39"/>
                  </a:cubicBezTo>
                  <a:cubicBezTo>
                    <a:pt x="66" y="37"/>
                    <a:pt x="65" y="36"/>
                    <a:pt x="65" y="35"/>
                  </a:cubicBezTo>
                  <a:cubicBezTo>
                    <a:pt x="74" y="35"/>
                    <a:pt x="74" y="35"/>
                    <a:pt x="74" y="35"/>
                  </a:cubicBezTo>
                  <a:lnTo>
                    <a:pt x="74" y="39"/>
                  </a:lnTo>
                  <a:close/>
                  <a:moveTo>
                    <a:pt x="26" y="13"/>
                  </a:moveTo>
                  <a:cubicBezTo>
                    <a:pt x="13" y="13"/>
                    <a:pt x="13" y="13"/>
                    <a:pt x="13" y="13"/>
                  </a:cubicBezTo>
                  <a:cubicBezTo>
                    <a:pt x="12" y="13"/>
                    <a:pt x="12" y="14"/>
                    <a:pt x="12" y="14"/>
                  </a:cubicBezTo>
                  <a:cubicBezTo>
                    <a:pt x="6" y="23"/>
                    <a:pt x="6" y="23"/>
                    <a:pt x="6" y="23"/>
                  </a:cubicBezTo>
                  <a:cubicBezTo>
                    <a:pt x="5" y="24"/>
                    <a:pt x="5" y="24"/>
                    <a:pt x="6" y="24"/>
                  </a:cubicBezTo>
                  <a:cubicBezTo>
                    <a:pt x="6" y="25"/>
                    <a:pt x="6" y="25"/>
                    <a:pt x="7" y="25"/>
                  </a:cubicBezTo>
                  <a:cubicBezTo>
                    <a:pt x="26" y="25"/>
                    <a:pt x="26" y="25"/>
                    <a:pt x="26" y="25"/>
                  </a:cubicBezTo>
                  <a:cubicBezTo>
                    <a:pt x="26" y="25"/>
                    <a:pt x="27" y="25"/>
                    <a:pt x="27" y="24"/>
                  </a:cubicBezTo>
                  <a:cubicBezTo>
                    <a:pt x="27" y="14"/>
                    <a:pt x="27" y="14"/>
                    <a:pt x="27" y="14"/>
                  </a:cubicBezTo>
                  <a:cubicBezTo>
                    <a:pt x="27" y="14"/>
                    <a:pt x="26" y="13"/>
                    <a:pt x="26" y="13"/>
                  </a:cubicBezTo>
                  <a:close/>
                  <a:moveTo>
                    <a:pt x="25" y="23"/>
                  </a:moveTo>
                  <a:cubicBezTo>
                    <a:pt x="8" y="23"/>
                    <a:pt x="8" y="23"/>
                    <a:pt x="8" y="23"/>
                  </a:cubicBezTo>
                  <a:cubicBezTo>
                    <a:pt x="13" y="15"/>
                    <a:pt x="13" y="15"/>
                    <a:pt x="13" y="15"/>
                  </a:cubicBezTo>
                  <a:cubicBezTo>
                    <a:pt x="25" y="15"/>
                    <a:pt x="25" y="15"/>
                    <a:pt x="25" y="15"/>
                  </a:cubicBezTo>
                  <a:lnTo>
                    <a:pt x="25" y="23"/>
                  </a:lnTo>
                  <a:close/>
                  <a:moveTo>
                    <a:pt x="18" y="28"/>
                  </a:moveTo>
                  <a:cubicBezTo>
                    <a:pt x="18" y="28"/>
                    <a:pt x="18" y="29"/>
                    <a:pt x="17" y="29"/>
                  </a:cubicBezTo>
                  <a:cubicBezTo>
                    <a:pt x="14" y="29"/>
                    <a:pt x="14" y="29"/>
                    <a:pt x="14" y="29"/>
                  </a:cubicBezTo>
                  <a:cubicBezTo>
                    <a:pt x="13" y="29"/>
                    <a:pt x="13" y="28"/>
                    <a:pt x="13" y="28"/>
                  </a:cubicBezTo>
                  <a:cubicBezTo>
                    <a:pt x="13" y="27"/>
                    <a:pt x="13" y="27"/>
                    <a:pt x="14" y="27"/>
                  </a:cubicBezTo>
                  <a:cubicBezTo>
                    <a:pt x="17" y="27"/>
                    <a:pt x="17" y="27"/>
                    <a:pt x="17" y="27"/>
                  </a:cubicBezTo>
                  <a:cubicBezTo>
                    <a:pt x="18" y="27"/>
                    <a:pt x="18" y="27"/>
                    <a:pt x="18" y="28"/>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338" name="Freeform 64">
              <a:extLst>
                <a:ext uri="{FF2B5EF4-FFF2-40B4-BE49-F238E27FC236}">
                  <a16:creationId xmlns:a16="http://schemas.microsoft.com/office/drawing/2014/main" id="{A22EB759-69AC-4794-887A-8802CAF20857}"/>
                </a:ext>
              </a:extLst>
            </p:cNvPr>
            <p:cNvSpPr>
              <a:spLocks noEditPoints="1"/>
            </p:cNvSpPr>
            <p:nvPr/>
          </p:nvSpPr>
          <p:spPr bwMode="auto">
            <a:xfrm>
              <a:off x="4261617" y="2164453"/>
              <a:ext cx="335451" cy="226092"/>
            </a:xfrm>
            <a:custGeom>
              <a:avLst/>
              <a:gdLst>
                <a:gd name="T0" fmla="*/ 58 w 58"/>
                <a:gd name="T1" fmla="*/ 18 h 38"/>
                <a:gd name="T2" fmla="*/ 31 w 58"/>
                <a:gd name="T3" fmla="*/ 0 h 38"/>
                <a:gd name="T4" fmla="*/ 1 w 58"/>
                <a:gd name="T5" fmla="*/ 18 h 38"/>
                <a:gd name="T6" fmla="*/ 0 w 58"/>
                <a:gd name="T7" fmla="*/ 20 h 38"/>
                <a:gd name="T8" fmla="*/ 31 w 58"/>
                <a:gd name="T9" fmla="*/ 38 h 38"/>
                <a:gd name="T10" fmla="*/ 58 w 58"/>
                <a:gd name="T11" fmla="*/ 20 h 38"/>
                <a:gd name="T12" fmla="*/ 58 w 58"/>
                <a:gd name="T13" fmla="*/ 18 h 38"/>
                <a:gd name="T14" fmla="*/ 18 w 58"/>
                <a:gd name="T15" fmla="*/ 19 h 38"/>
                <a:gd name="T16" fmla="*/ 16 w 58"/>
                <a:gd name="T17" fmla="*/ 19 h 38"/>
                <a:gd name="T18" fmla="*/ 28 w 58"/>
                <a:gd name="T19" fmla="*/ 34 h 38"/>
                <a:gd name="T20" fmla="*/ 4 w 58"/>
                <a:gd name="T21" fmla="*/ 19 h 38"/>
                <a:gd name="T22" fmla="*/ 27 w 58"/>
                <a:gd name="T23" fmla="*/ 4 h 38"/>
                <a:gd name="T24" fmla="*/ 19 w 58"/>
                <a:gd name="T25" fmla="*/ 9 h 38"/>
                <a:gd name="T26" fmla="*/ 21 w 58"/>
                <a:gd name="T27" fmla="*/ 10 h 38"/>
                <a:gd name="T28" fmla="*/ 31 w 58"/>
                <a:gd name="T29" fmla="*/ 5 h 38"/>
                <a:gd name="T30" fmla="*/ 45 w 58"/>
                <a:gd name="T31" fmla="*/ 19 h 38"/>
                <a:gd name="T32" fmla="*/ 31 w 58"/>
                <a:gd name="T33" fmla="*/ 33 h 38"/>
                <a:gd name="T34" fmla="*/ 18 w 58"/>
                <a:gd name="T35" fmla="*/ 19 h 38"/>
                <a:gd name="T36" fmla="*/ 36 w 58"/>
                <a:gd name="T37" fmla="*/ 34 h 38"/>
                <a:gd name="T38" fmla="*/ 47 w 58"/>
                <a:gd name="T39" fmla="*/ 19 h 38"/>
                <a:gd name="T40" fmla="*/ 38 w 58"/>
                <a:gd name="T41" fmla="*/ 4 h 38"/>
                <a:gd name="T42" fmla="*/ 55 w 58"/>
                <a:gd name="T43" fmla="*/ 19 h 38"/>
                <a:gd name="T44" fmla="*/ 36 w 58"/>
                <a:gd name="T45" fmla="*/ 34 h 38"/>
                <a:gd name="T46" fmla="*/ 40 w 58"/>
                <a:gd name="T47" fmla="*/ 19 h 38"/>
                <a:gd name="T48" fmla="*/ 31 w 58"/>
                <a:gd name="T49" fmla="*/ 28 h 38"/>
                <a:gd name="T50" fmla="*/ 23 w 58"/>
                <a:gd name="T51" fmla="*/ 19 h 38"/>
                <a:gd name="T52" fmla="*/ 31 w 58"/>
                <a:gd name="T53" fmla="*/ 19 h 38"/>
                <a:gd name="T54" fmla="*/ 24 w 58"/>
                <a:gd name="T55" fmla="*/ 14 h 38"/>
                <a:gd name="T56" fmla="*/ 31 w 58"/>
                <a:gd name="T57" fmla="*/ 10 h 38"/>
                <a:gd name="T58" fmla="*/ 40 w 58"/>
                <a:gd name="T59" fmla="*/ 19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58" h="38">
                  <a:moveTo>
                    <a:pt x="58" y="18"/>
                  </a:moveTo>
                  <a:cubicBezTo>
                    <a:pt x="57" y="18"/>
                    <a:pt x="47" y="0"/>
                    <a:pt x="31" y="0"/>
                  </a:cubicBezTo>
                  <a:cubicBezTo>
                    <a:pt x="15" y="0"/>
                    <a:pt x="1" y="17"/>
                    <a:pt x="1" y="18"/>
                  </a:cubicBezTo>
                  <a:cubicBezTo>
                    <a:pt x="0" y="19"/>
                    <a:pt x="0" y="19"/>
                    <a:pt x="0" y="20"/>
                  </a:cubicBezTo>
                  <a:cubicBezTo>
                    <a:pt x="1" y="21"/>
                    <a:pt x="13" y="38"/>
                    <a:pt x="31" y="38"/>
                  </a:cubicBezTo>
                  <a:cubicBezTo>
                    <a:pt x="49" y="38"/>
                    <a:pt x="57" y="20"/>
                    <a:pt x="58" y="20"/>
                  </a:cubicBezTo>
                  <a:cubicBezTo>
                    <a:pt x="58" y="19"/>
                    <a:pt x="58" y="19"/>
                    <a:pt x="58" y="18"/>
                  </a:cubicBezTo>
                  <a:close/>
                  <a:moveTo>
                    <a:pt x="18" y="19"/>
                  </a:moveTo>
                  <a:cubicBezTo>
                    <a:pt x="16" y="19"/>
                    <a:pt x="16" y="19"/>
                    <a:pt x="16" y="19"/>
                  </a:cubicBezTo>
                  <a:cubicBezTo>
                    <a:pt x="16" y="27"/>
                    <a:pt x="21" y="33"/>
                    <a:pt x="28" y="34"/>
                  </a:cubicBezTo>
                  <a:cubicBezTo>
                    <a:pt x="16" y="33"/>
                    <a:pt x="6" y="22"/>
                    <a:pt x="4" y="19"/>
                  </a:cubicBezTo>
                  <a:cubicBezTo>
                    <a:pt x="6" y="16"/>
                    <a:pt x="16" y="6"/>
                    <a:pt x="27" y="4"/>
                  </a:cubicBezTo>
                  <a:cubicBezTo>
                    <a:pt x="24" y="5"/>
                    <a:pt x="21" y="7"/>
                    <a:pt x="19" y="9"/>
                  </a:cubicBezTo>
                  <a:cubicBezTo>
                    <a:pt x="21" y="10"/>
                    <a:pt x="21" y="10"/>
                    <a:pt x="21" y="10"/>
                  </a:cubicBezTo>
                  <a:cubicBezTo>
                    <a:pt x="23" y="7"/>
                    <a:pt x="27" y="5"/>
                    <a:pt x="31" y="5"/>
                  </a:cubicBezTo>
                  <a:cubicBezTo>
                    <a:pt x="39" y="5"/>
                    <a:pt x="45" y="11"/>
                    <a:pt x="45" y="19"/>
                  </a:cubicBezTo>
                  <a:cubicBezTo>
                    <a:pt x="45" y="27"/>
                    <a:pt x="39" y="33"/>
                    <a:pt x="31" y="33"/>
                  </a:cubicBezTo>
                  <a:cubicBezTo>
                    <a:pt x="24" y="33"/>
                    <a:pt x="18" y="27"/>
                    <a:pt x="18" y="19"/>
                  </a:cubicBezTo>
                  <a:close/>
                  <a:moveTo>
                    <a:pt x="36" y="34"/>
                  </a:moveTo>
                  <a:cubicBezTo>
                    <a:pt x="42" y="32"/>
                    <a:pt x="47" y="26"/>
                    <a:pt x="47" y="19"/>
                  </a:cubicBezTo>
                  <a:cubicBezTo>
                    <a:pt x="47" y="12"/>
                    <a:pt x="43" y="7"/>
                    <a:pt x="38" y="4"/>
                  </a:cubicBezTo>
                  <a:cubicBezTo>
                    <a:pt x="47" y="8"/>
                    <a:pt x="53" y="17"/>
                    <a:pt x="55" y="19"/>
                  </a:cubicBezTo>
                  <a:cubicBezTo>
                    <a:pt x="53" y="22"/>
                    <a:pt x="47" y="32"/>
                    <a:pt x="36" y="34"/>
                  </a:cubicBezTo>
                  <a:close/>
                  <a:moveTo>
                    <a:pt x="40" y="19"/>
                  </a:moveTo>
                  <a:cubicBezTo>
                    <a:pt x="40" y="24"/>
                    <a:pt x="36" y="28"/>
                    <a:pt x="31" y="28"/>
                  </a:cubicBezTo>
                  <a:cubicBezTo>
                    <a:pt x="27" y="28"/>
                    <a:pt x="23" y="24"/>
                    <a:pt x="23" y="19"/>
                  </a:cubicBezTo>
                  <a:cubicBezTo>
                    <a:pt x="31" y="19"/>
                    <a:pt x="31" y="19"/>
                    <a:pt x="31" y="19"/>
                  </a:cubicBezTo>
                  <a:cubicBezTo>
                    <a:pt x="24" y="14"/>
                    <a:pt x="24" y="14"/>
                    <a:pt x="24" y="14"/>
                  </a:cubicBezTo>
                  <a:cubicBezTo>
                    <a:pt x="26" y="12"/>
                    <a:pt x="29" y="10"/>
                    <a:pt x="31" y="10"/>
                  </a:cubicBezTo>
                  <a:cubicBezTo>
                    <a:pt x="36" y="10"/>
                    <a:pt x="40" y="14"/>
                    <a:pt x="40" y="19"/>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339" name="Freeform 64">
              <a:extLst>
                <a:ext uri="{FF2B5EF4-FFF2-40B4-BE49-F238E27FC236}">
                  <a16:creationId xmlns:a16="http://schemas.microsoft.com/office/drawing/2014/main" id="{689F2709-4DDC-4A33-8931-EC260853700C}"/>
                </a:ext>
              </a:extLst>
            </p:cNvPr>
            <p:cNvSpPr>
              <a:spLocks noEditPoints="1"/>
            </p:cNvSpPr>
            <p:nvPr/>
          </p:nvSpPr>
          <p:spPr bwMode="auto">
            <a:xfrm>
              <a:off x="5426891" y="5684387"/>
              <a:ext cx="335451" cy="226092"/>
            </a:xfrm>
            <a:custGeom>
              <a:avLst/>
              <a:gdLst>
                <a:gd name="T0" fmla="*/ 58 w 58"/>
                <a:gd name="T1" fmla="*/ 18 h 38"/>
                <a:gd name="T2" fmla="*/ 31 w 58"/>
                <a:gd name="T3" fmla="*/ 0 h 38"/>
                <a:gd name="T4" fmla="*/ 1 w 58"/>
                <a:gd name="T5" fmla="*/ 18 h 38"/>
                <a:gd name="T6" fmla="*/ 0 w 58"/>
                <a:gd name="T7" fmla="*/ 20 h 38"/>
                <a:gd name="T8" fmla="*/ 31 w 58"/>
                <a:gd name="T9" fmla="*/ 38 h 38"/>
                <a:gd name="T10" fmla="*/ 58 w 58"/>
                <a:gd name="T11" fmla="*/ 20 h 38"/>
                <a:gd name="T12" fmla="*/ 58 w 58"/>
                <a:gd name="T13" fmla="*/ 18 h 38"/>
                <a:gd name="T14" fmla="*/ 18 w 58"/>
                <a:gd name="T15" fmla="*/ 19 h 38"/>
                <a:gd name="T16" fmla="*/ 16 w 58"/>
                <a:gd name="T17" fmla="*/ 19 h 38"/>
                <a:gd name="T18" fmla="*/ 28 w 58"/>
                <a:gd name="T19" fmla="*/ 34 h 38"/>
                <a:gd name="T20" fmla="*/ 4 w 58"/>
                <a:gd name="T21" fmla="*/ 19 h 38"/>
                <a:gd name="T22" fmla="*/ 27 w 58"/>
                <a:gd name="T23" fmla="*/ 4 h 38"/>
                <a:gd name="T24" fmla="*/ 19 w 58"/>
                <a:gd name="T25" fmla="*/ 9 h 38"/>
                <a:gd name="T26" fmla="*/ 21 w 58"/>
                <a:gd name="T27" fmla="*/ 10 h 38"/>
                <a:gd name="T28" fmla="*/ 31 w 58"/>
                <a:gd name="T29" fmla="*/ 5 h 38"/>
                <a:gd name="T30" fmla="*/ 45 w 58"/>
                <a:gd name="T31" fmla="*/ 19 h 38"/>
                <a:gd name="T32" fmla="*/ 31 w 58"/>
                <a:gd name="T33" fmla="*/ 33 h 38"/>
                <a:gd name="T34" fmla="*/ 18 w 58"/>
                <a:gd name="T35" fmla="*/ 19 h 38"/>
                <a:gd name="T36" fmla="*/ 36 w 58"/>
                <a:gd name="T37" fmla="*/ 34 h 38"/>
                <a:gd name="T38" fmla="*/ 47 w 58"/>
                <a:gd name="T39" fmla="*/ 19 h 38"/>
                <a:gd name="T40" fmla="*/ 38 w 58"/>
                <a:gd name="T41" fmla="*/ 4 h 38"/>
                <a:gd name="T42" fmla="*/ 55 w 58"/>
                <a:gd name="T43" fmla="*/ 19 h 38"/>
                <a:gd name="T44" fmla="*/ 36 w 58"/>
                <a:gd name="T45" fmla="*/ 34 h 38"/>
                <a:gd name="T46" fmla="*/ 40 w 58"/>
                <a:gd name="T47" fmla="*/ 19 h 38"/>
                <a:gd name="T48" fmla="*/ 31 w 58"/>
                <a:gd name="T49" fmla="*/ 28 h 38"/>
                <a:gd name="T50" fmla="*/ 23 w 58"/>
                <a:gd name="T51" fmla="*/ 19 h 38"/>
                <a:gd name="T52" fmla="*/ 31 w 58"/>
                <a:gd name="T53" fmla="*/ 19 h 38"/>
                <a:gd name="T54" fmla="*/ 24 w 58"/>
                <a:gd name="T55" fmla="*/ 14 h 38"/>
                <a:gd name="T56" fmla="*/ 31 w 58"/>
                <a:gd name="T57" fmla="*/ 10 h 38"/>
                <a:gd name="T58" fmla="*/ 40 w 58"/>
                <a:gd name="T59" fmla="*/ 19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58" h="38">
                  <a:moveTo>
                    <a:pt x="58" y="18"/>
                  </a:moveTo>
                  <a:cubicBezTo>
                    <a:pt x="57" y="18"/>
                    <a:pt x="47" y="0"/>
                    <a:pt x="31" y="0"/>
                  </a:cubicBezTo>
                  <a:cubicBezTo>
                    <a:pt x="15" y="0"/>
                    <a:pt x="1" y="17"/>
                    <a:pt x="1" y="18"/>
                  </a:cubicBezTo>
                  <a:cubicBezTo>
                    <a:pt x="0" y="19"/>
                    <a:pt x="0" y="19"/>
                    <a:pt x="0" y="20"/>
                  </a:cubicBezTo>
                  <a:cubicBezTo>
                    <a:pt x="1" y="21"/>
                    <a:pt x="13" y="38"/>
                    <a:pt x="31" y="38"/>
                  </a:cubicBezTo>
                  <a:cubicBezTo>
                    <a:pt x="49" y="38"/>
                    <a:pt x="57" y="20"/>
                    <a:pt x="58" y="20"/>
                  </a:cubicBezTo>
                  <a:cubicBezTo>
                    <a:pt x="58" y="19"/>
                    <a:pt x="58" y="19"/>
                    <a:pt x="58" y="18"/>
                  </a:cubicBezTo>
                  <a:close/>
                  <a:moveTo>
                    <a:pt x="18" y="19"/>
                  </a:moveTo>
                  <a:cubicBezTo>
                    <a:pt x="16" y="19"/>
                    <a:pt x="16" y="19"/>
                    <a:pt x="16" y="19"/>
                  </a:cubicBezTo>
                  <a:cubicBezTo>
                    <a:pt x="16" y="27"/>
                    <a:pt x="21" y="33"/>
                    <a:pt x="28" y="34"/>
                  </a:cubicBezTo>
                  <a:cubicBezTo>
                    <a:pt x="16" y="33"/>
                    <a:pt x="6" y="22"/>
                    <a:pt x="4" y="19"/>
                  </a:cubicBezTo>
                  <a:cubicBezTo>
                    <a:pt x="6" y="16"/>
                    <a:pt x="16" y="6"/>
                    <a:pt x="27" y="4"/>
                  </a:cubicBezTo>
                  <a:cubicBezTo>
                    <a:pt x="24" y="5"/>
                    <a:pt x="21" y="7"/>
                    <a:pt x="19" y="9"/>
                  </a:cubicBezTo>
                  <a:cubicBezTo>
                    <a:pt x="21" y="10"/>
                    <a:pt x="21" y="10"/>
                    <a:pt x="21" y="10"/>
                  </a:cubicBezTo>
                  <a:cubicBezTo>
                    <a:pt x="23" y="7"/>
                    <a:pt x="27" y="5"/>
                    <a:pt x="31" y="5"/>
                  </a:cubicBezTo>
                  <a:cubicBezTo>
                    <a:pt x="39" y="5"/>
                    <a:pt x="45" y="11"/>
                    <a:pt x="45" y="19"/>
                  </a:cubicBezTo>
                  <a:cubicBezTo>
                    <a:pt x="45" y="27"/>
                    <a:pt x="39" y="33"/>
                    <a:pt x="31" y="33"/>
                  </a:cubicBezTo>
                  <a:cubicBezTo>
                    <a:pt x="24" y="33"/>
                    <a:pt x="18" y="27"/>
                    <a:pt x="18" y="19"/>
                  </a:cubicBezTo>
                  <a:close/>
                  <a:moveTo>
                    <a:pt x="36" y="34"/>
                  </a:moveTo>
                  <a:cubicBezTo>
                    <a:pt x="42" y="32"/>
                    <a:pt x="47" y="26"/>
                    <a:pt x="47" y="19"/>
                  </a:cubicBezTo>
                  <a:cubicBezTo>
                    <a:pt x="47" y="12"/>
                    <a:pt x="43" y="7"/>
                    <a:pt x="38" y="4"/>
                  </a:cubicBezTo>
                  <a:cubicBezTo>
                    <a:pt x="47" y="8"/>
                    <a:pt x="53" y="17"/>
                    <a:pt x="55" y="19"/>
                  </a:cubicBezTo>
                  <a:cubicBezTo>
                    <a:pt x="53" y="22"/>
                    <a:pt x="47" y="32"/>
                    <a:pt x="36" y="34"/>
                  </a:cubicBezTo>
                  <a:close/>
                  <a:moveTo>
                    <a:pt x="40" y="19"/>
                  </a:moveTo>
                  <a:cubicBezTo>
                    <a:pt x="40" y="24"/>
                    <a:pt x="36" y="28"/>
                    <a:pt x="31" y="28"/>
                  </a:cubicBezTo>
                  <a:cubicBezTo>
                    <a:pt x="27" y="28"/>
                    <a:pt x="23" y="24"/>
                    <a:pt x="23" y="19"/>
                  </a:cubicBezTo>
                  <a:cubicBezTo>
                    <a:pt x="31" y="19"/>
                    <a:pt x="31" y="19"/>
                    <a:pt x="31" y="19"/>
                  </a:cubicBezTo>
                  <a:cubicBezTo>
                    <a:pt x="24" y="14"/>
                    <a:pt x="24" y="14"/>
                    <a:pt x="24" y="14"/>
                  </a:cubicBezTo>
                  <a:cubicBezTo>
                    <a:pt x="26" y="12"/>
                    <a:pt x="29" y="10"/>
                    <a:pt x="31" y="10"/>
                  </a:cubicBezTo>
                  <a:cubicBezTo>
                    <a:pt x="36" y="10"/>
                    <a:pt x="40" y="14"/>
                    <a:pt x="40" y="19"/>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340" name="Freeform 20">
              <a:extLst>
                <a:ext uri="{FF2B5EF4-FFF2-40B4-BE49-F238E27FC236}">
                  <a16:creationId xmlns:a16="http://schemas.microsoft.com/office/drawing/2014/main" id="{FEC924F3-C0ED-4E07-A473-A1719A2D5FB4}"/>
                </a:ext>
              </a:extLst>
            </p:cNvPr>
            <p:cNvSpPr>
              <a:spLocks noEditPoints="1"/>
            </p:cNvSpPr>
            <p:nvPr/>
          </p:nvSpPr>
          <p:spPr bwMode="auto">
            <a:xfrm>
              <a:off x="7576395" y="4910866"/>
              <a:ext cx="292313" cy="271182"/>
            </a:xfrm>
            <a:custGeom>
              <a:avLst/>
              <a:gdLst>
                <a:gd name="T0" fmla="*/ 55 w 70"/>
                <a:gd name="T1" fmla="*/ 45 h 65"/>
                <a:gd name="T2" fmla="*/ 55 w 70"/>
                <a:gd name="T3" fmla="*/ 35 h 65"/>
                <a:gd name="T4" fmla="*/ 29 w 70"/>
                <a:gd name="T5" fmla="*/ 25 h 65"/>
                <a:gd name="T6" fmla="*/ 40 w 70"/>
                <a:gd name="T7" fmla="*/ 50 h 65"/>
                <a:gd name="T8" fmla="*/ 49 w 70"/>
                <a:gd name="T9" fmla="*/ 51 h 65"/>
                <a:gd name="T10" fmla="*/ 64 w 70"/>
                <a:gd name="T11" fmla="*/ 65 h 65"/>
                <a:gd name="T12" fmla="*/ 48 w 70"/>
                <a:gd name="T13" fmla="*/ 44 h 65"/>
                <a:gd name="T14" fmla="*/ 28 w 70"/>
                <a:gd name="T15" fmla="*/ 35 h 65"/>
                <a:gd name="T16" fmla="*/ 48 w 70"/>
                <a:gd name="T17" fmla="*/ 27 h 65"/>
                <a:gd name="T18" fmla="*/ 50 w 70"/>
                <a:gd name="T19" fmla="*/ 47 h 65"/>
                <a:gd name="T20" fmla="*/ 51 w 70"/>
                <a:gd name="T21" fmla="*/ 45 h 65"/>
                <a:gd name="T22" fmla="*/ 66 w 70"/>
                <a:gd name="T23" fmla="*/ 61 h 65"/>
                <a:gd name="T24" fmla="*/ 52 w 70"/>
                <a:gd name="T25" fmla="*/ 50 h 65"/>
                <a:gd name="T26" fmla="*/ 53 w 70"/>
                <a:gd name="T27" fmla="*/ 49 h 65"/>
                <a:gd name="T28" fmla="*/ 55 w 70"/>
                <a:gd name="T29" fmla="*/ 48 h 65"/>
                <a:gd name="T30" fmla="*/ 66 w 70"/>
                <a:gd name="T31" fmla="*/ 61 h 65"/>
                <a:gd name="T32" fmla="*/ 34 w 70"/>
                <a:gd name="T33" fmla="*/ 42 h 65"/>
                <a:gd name="T34" fmla="*/ 32 w 70"/>
                <a:gd name="T35" fmla="*/ 43 h 65"/>
                <a:gd name="T36" fmla="*/ 34 w 70"/>
                <a:gd name="T37" fmla="*/ 28 h 65"/>
                <a:gd name="T38" fmla="*/ 39 w 70"/>
                <a:gd name="T39" fmla="*/ 60 h 65"/>
                <a:gd name="T40" fmla="*/ 33 w 70"/>
                <a:gd name="T41" fmla="*/ 60 h 65"/>
                <a:gd name="T42" fmla="*/ 31 w 70"/>
                <a:gd name="T43" fmla="*/ 60 h 65"/>
                <a:gd name="T44" fmla="*/ 28 w 70"/>
                <a:gd name="T45" fmla="*/ 47 h 65"/>
                <a:gd name="T46" fmla="*/ 18 w 70"/>
                <a:gd name="T47" fmla="*/ 33 h 65"/>
                <a:gd name="T48" fmla="*/ 18 w 70"/>
                <a:gd name="T49" fmla="*/ 31 h 65"/>
                <a:gd name="T50" fmla="*/ 31 w 70"/>
                <a:gd name="T51" fmla="*/ 21 h 65"/>
                <a:gd name="T52" fmla="*/ 45 w 70"/>
                <a:gd name="T53" fmla="*/ 19 h 65"/>
                <a:gd name="T54" fmla="*/ 47 w 70"/>
                <a:gd name="T55" fmla="*/ 19 h 65"/>
                <a:gd name="T56" fmla="*/ 56 w 70"/>
                <a:gd name="T57" fmla="*/ 33 h 65"/>
                <a:gd name="T58" fmla="*/ 55 w 70"/>
                <a:gd name="T59" fmla="*/ 43 h 65"/>
                <a:gd name="T60" fmla="*/ 60 w 70"/>
                <a:gd name="T61" fmla="*/ 45 h 65"/>
                <a:gd name="T62" fmla="*/ 32 w 70"/>
                <a:gd name="T63" fmla="*/ 0 h 65"/>
                <a:gd name="T64" fmla="*/ 51 w 70"/>
                <a:gd name="T65" fmla="*/ 57 h 65"/>
                <a:gd name="T66" fmla="*/ 60 w 70"/>
                <a:gd name="T67" fmla="*/ 24 h 65"/>
                <a:gd name="T68" fmla="*/ 60 w 70"/>
                <a:gd name="T69" fmla="*/ 24 h 65"/>
                <a:gd name="T70" fmla="*/ 33 w 70"/>
                <a:gd name="T71" fmla="*/ 15 h 65"/>
                <a:gd name="T72" fmla="*/ 31 w 70"/>
                <a:gd name="T73" fmla="*/ 15 h 65"/>
                <a:gd name="T74" fmla="*/ 25 w 70"/>
                <a:gd name="T75" fmla="*/ 4 h 65"/>
                <a:gd name="T76" fmla="*/ 25 w 70"/>
                <a:gd name="T77" fmla="*/ 4 h 65"/>
                <a:gd name="T78" fmla="*/ 3 w 70"/>
                <a:gd name="T79" fmla="*/ 31 h 65"/>
                <a:gd name="T80" fmla="*/ 17 w 70"/>
                <a:gd name="T81" fmla="*/ 44 h 65"/>
                <a:gd name="T82" fmla="*/ 4 w 70"/>
                <a:gd name="T83" fmla="*/ 39 h 65"/>
                <a:gd name="T84" fmla="*/ 4 w 70"/>
                <a:gd name="T85" fmla="*/ 39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70" h="65">
                  <a:moveTo>
                    <a:pt x="68" y="55"/>
                  </a:moveTo>
                  <a:cubicBezTo>
                    <a:pt x="59" y="47"/>
                    <a:pt x="59" y="47"/>
                    <a:pt x="59" y="47"/>
                  </a:cubicBezTo>
                  <a:cubicBezTo>
                    <a:pt x="58" y="46"/>
                    <a:pt x="56" y="45"/>
                    <a:pt x="55" y="45"/>
                  </a:cubicBezTo>
                  <a:cubicBezTo>
                    <a:pt x="54" y="45"/>
                    <a:pt x="54" y="45"/>
                    <a:pt x="54" y="45"/>
                  </a:cubicBezTo>
                  <a:cubicBezTo>
                    <a:pt x="52" y="44"/>
                    <a:pt x="52" y="44"/>
                    <a:pt x="52" y="44"/>
                  </a:cubicBezTo>
                  <a:cubicBezTo>
                    <a:pt x="54" y="41"/>
                    <a:pt x="55" y="38"/>
                    <a:pt x="55" y="35"/>
                  </a:cubicBezTo>
                  <a:cubicBezTo>
                    <a:pt x="55" y="31"/>
                    <a:pt x="53" y="28"/>
                    <a:pt x="50" y="25"/>
                  </a:cubicBezTo>
                  <a:cubicBezTo>
                    <a:pt x="47" y="22"/>
                    <a:pt x="44" y="21"/>
                    <a:pt x="40" y="21"/>
                  </a:cubicBezTo>
                  <a:cubicBezTo>
                    <a:pt x="36" y="21"/>
                    <a:pt x="32" y="22"/>
                    <a:pt x="29" y="25"/>
                  </a:cubicBezTo>
                  <a:cubicBezTo>
                    <a:pt x="26" y="28"/>
                    <a:pt x="25" y="31"/>
                    <a:pt x="25" y="35"/>
                  </a:cubicBezTo>
                  <a:cubicBezTo>
                    <a:pt x="25" y="39"/>
                    <a:pt x="26" y="43"/>
                    <a:pt x="29" y="46"/>
                  </a:cubicBezTo>
                  <a:cubicBezTo>
                    <a:pt x="32" y="49"/>
                    <a:pt x="36" y="50"/>
                    <a:pt x="40" y="50"/>
                  </a:cubicBezTo>
                  <a:cubicBezTo>
                    <a:pt x="43" y="50"/>
                    <a:pt x="46" y="50"/>
                    <a:pt x="48" y="48"/>
                  </a:cubicBezTo>
                  <a:cubicBezTo>
                    <a:pt x="49" y="49"/>
                    <a:pt x="49" y="49"/>
                    <a:pt x="49" y="49"/>
                  </a:cubicBezTo>
                  <a:cubicBezTo>
                    <a:pt x="49" y="50"/>
                    <a:pt x="49" y="50"/>
                    <a:pt x="49" y="51"/>
                  </a:cubicBezTo>
                  <a:cubicBezTo>
                    <a:pt x="49" y="52"/>
                    <a:pt x="50" y="53"/>
                    <a:pt x="51" y="55"/>
                  </a:cubicBezTo>
                  <a:cubicBezTo>
                    <a:pt x="60" y="63"/>
                    <a:pt x="60" y="63"/>
                    <a:pt x="60" y="63"/>
                  </a:cubicBezTo>
                  <a:cubicBezTo>
                    <a:pt x="61" y="64"/>
                    <a:pt x="62" y="65"/>
                    <a:pt x="64" y="65"/>
                  </a:cubicBezTo>
                  <a:cubicBezTo>
                    <a:pt x="65" y="65"/>
                    <a:pt x="67" y="64"/>
                    <a:pt x="68" y="63"/>
                  </a:cubicBezTo>
                  <a:cubicBezTo>
                    <a:pt x="70" y="61"/>
                    <a:pt x="70" y="58"/>
                    <a:pt x="68" y="55"/>
                  </a:cubicBezTo>
                  <a:close/>
                  <a:moveTo>
                    <a:pt x="48" y="44"/>
                  </a:moveTo>
                  <a:cubicBezTo>
                    <a:pt x="46" y="46"/>
                    <a:pt x="43" y="47"/>
                    <a:pt x="40" y="47"/>
                  </a:cubicBezTo>
                  <a:cubicBezTo>
                    <a:pt x="37" y="47"/>
                    <a:pt x="34" y="46"/>
                    <a:pt x="31" y="44"/>
                  </a:cubicBezTo>
                  <a:cubicBezTo>
                    <a:pt x="29" y="42"/>
                    <a:pt x="28" y="39"/>
                    <a:pt x="28" y="35"/>
                  </a:cubicBezTo>
                  <a:cubicBezTo>
                    <a:pt x="28" y="32"/>
                    <a:pt x="29" y="29"/>
                    <a:pt x="31" y="27"/>
                  </a:cubicBezTo>
                  <a:cubicBezTo>
                    <a:pt x="34" y="25"/>
                    <a:pt x="37" y="24"/>
                    <a:pt x="40" y="24"/>
                  </a:cubicBezTo>
                  <a:cubicBezTo>
                    <a:pt x="43" y="24"/>
                    <a:pt x="46" y="25"/>
                    <a:pt x="48" y="27"/>
                  </a:cubicBezTo>
                  <a:cubicBezTo>
                    <a:pt x="53" y="32"/>
                    <a:pt x="53" y="39"/>
                    <a:pt x="48" y="44"/>
                  </a:cubicBezTo>
                  <a:close/>
                  <a:moveTo>
                    <a:pt x="51" y="47"/>
                  </a:moveTo>
                  <a:cubicBezTo>
                    <a:pt x="51" y="47"/>
                    <a:pt x="50" y="47"/>
                    <a:pt x="50" y="47"/>
                  </a:cubicBezTo>
                  <a:cubicBezTo>
                    <a:pt x="49" y="47"/>
                    <a:pt x="49" y="47"/>
                    <a:pt x="49" y="47"/>
                  </a:cubicBezTo>
                  <a:cubicBezTo>
                    <a:pt x="50" y="46"/>
                    <a:pt x="50" y="46"/>
                    <a:pt x="50" y="46"/>
                  </a:cubicBezTo>
                  <a:cubicBezTo>
                    <a:pt x="51" y="46"/>
                    <a:pt x="51" y="45"/>
                    <a:pt x="51" y="45"/>
                  </a:cubicBezTo>
                  <a:cubicBezTo>
                    <a:pt x="52" y="46"/>
                    <a:pt x="52" y="46"/>
                    <a:pt x="52" y="46"/>
                  </a:cubicBezTo>
                  <a:cubicBezTo>
                    <a:pt x="51" y="46"/>
                    <a:pt x="51" y="46"/>
                    <a:pt x="51" y="47"/>
                  </a:cubicBezTo>
                  <a:close/>
                  <a:moveTo>
                    <a:pt x="66" y="61"/>
                  </a:moveTo>
                  <a:cubicBezTo>
                    <a:pt x="65" y="62"/>
                    <a:pt x="63" y="62"/>
                    <a:pt x="62" y="61"/>
                  </a:cubicBezTo>
                  <a:cubicBezTo>
                    <a:pt x="53" y="52"/>
                    <a:pt x="53" y="52"/>
                    <a:pt x="53" y="52"/>
                  </a:cubicBezTo>
                  <a:cubicBezTo>
                    <a:pt x="53" y="52"/>
                    <a:pt x="52" y="51"/>
                    <a:pt x="52" y="50"/>
                  </a:cubicBezTo>
                  <a:cubicBezTo>
                    <a:pt x="52" y="50"/>
                    <a:pt x="52" y="50"/>
                    <a:pt x="52" y="50"/>
                  </a:cubicBezTo>
                  <a:cubicBezTo>
                    <a:pt x="52" y="50"/>
                    <a:pt x="52" y="49"/>
                    <a:pt x="52" y="49"/>
                  </a:cubicBezTo>
                  <a:cubicBezTo>
                    <a:pt x="53" y="49"/>
                    <a:pt x="53" y="49"/>
                    <a:pt x="53" y="49"/>
                  </a:cubicBezTo>
                  <a:cubicBezTo>
                    <a:pt x="53" y="48"/>
                    <a:pt x="53" y="48"/>
                    <a:pt x="54" y="48"/>
                  </a:cubicBezTo>
                  <a:cubicBezTo>
                    <a:pt x="54" y="48"/>
                    <a:pt x="54" y="48"/>
                    <a:pt x="54" y="48"/>
                  </a:cubicBezTo>
                  <a:cubicBezTo>
                    <a:pt x="54" y="48"/>
                    <a:pt x="54" y="48"/>
                    <a:pt x="55" y="48"/>
                  </a:cubicBezTo>
                  <a:cubicBezTo>
                    <a:pt x="55" y="48"/>
                    <a:pt x="56" y="48"/>
                    <a:pt x="57" y="49"/>
                  </a:cubicBezTo>
                  <a:cubicBezTo>
                    <a:pt x="65" y="58"/>
                    <a:pt x="65" y="58"/>
                    <a:pt x="65" y="58"/>
                  </a:cubicBezTo>
                  <a:cubicBezTo>
                    <a:pt x="66" y="59"/>
                    <a:pt x="67" y="60"/>
                    <a:pt x="66" y="61"/>
                  </a:cubicBezTo>
                  <a:close/>
                  <a:moveTo>
                    <a:pt x="34" y="29"/>
                  </a:moveTo>
                  <a:cubicBezTo>
                    <a:pt x="32" y="31"/>
                    <a:pt x="31" y="33"/>
                    <a:pt x="31" y="35"/>
                  </a:cubicBezTo>
                  <a:cubicBezTo>
                    <a:pt x="31" y="38"/>
                    <a:pt x="32" y="40"/>
                    <a:pt x="34" y="42"/>
                  </a:cubicBezTo>
                  <a:cubicBezTo>
                    <a:pt x="34" y="42"/>
                    <a:pt x="34" y="43"/>
                    <a:pt x="34" y="43"/>
                  </a:cubicBezTo>
                  <a:cubicBezTo>
                    <a:pt x="33" y="43"/>
                    <a:pt x="33" y="43"/>
                    <a:pt x="33" y="43"/>
                  </a:cubicBezTo>
                  <a:cubicBezTo>
                    <a:pt x="33" y="43"/>
                    <a:pt x="32" y="43"/>
                    <a:pt x="32" y="43"/>
                  </a:cubicBezTo>
                  <a:cubicBezTo>
                    <a:pt x="30" y="41"/>
                    <a:pt x="29" y="38"/>
                    <a:pt x="29" y="35"/>
                  </a:cubicBezTo>
                  <a:cubicBezTo>
                    <a:pt x="29" y="33"/>
                    <a:pt x="30" y="30"/>
                    <a:pt x="32" y="28"/>
                  </a:cubicBezTo>
                  <a:cubicBezTo>
                    <a:pt x="33" y="28"/>
                    <a:pt x="33" y="28"/>
                    <a:pt x="34" y="28"/>
                  </a:cubicBezTo>
                  <a:cubicBezTo>
                    <a:pt x="34" y="28"/>
                    <a:pt x="34" y="29"/>
                    <a:pt x="34" y="29"/>
                  </a:cubicBezTo>
                  <a:close/>
                  <a:moveTo>
                    <a:pt x="49" y="55"/>
                  </a:moveTo>
                  <a:cubicBezTo>
                    <a:pt x="46" y="57"/>
                    <a:pt x="43" y="59"/>
                    <a:pt x="39" y="60"/>
                  </a:cubicBezTo>
                  <a:cubicBezTo>
                    <a:pt x="41" y="58"/>
                    <a:pt x="43" y="55"/>
                    <a:pt x="45" y="52"/>
                  </a:cubicBezTo>
                  <a:cubicBezTo>
                    <a:pt x="44" y="52"/>
                    <a:pt x="43" y="52"/>
                    <a:pt x="42" y="52"/>
                  </a:cubicBezTo>
                  <a:cubicBezTo>
                    <a:pt x="40" y="57"/>
                    <a:pt x="37" y="60"/>
                    <a:pt x="33" y="60"/>
                  </a:cubicBezTo>
                  <a:cubicBezTo>
                    <a:pt x="33" y="51"/>
                    <a:pt x="33" y="51"/>
                    <a:pt x="33" y="51"/>
                  </a:cubicBezTo>
                  <a:cubicBezTo>
                    <a:pt x="32" y="51"/>
                    <a:pt x="32" y="50"/>
                    <a:pt x="31" y="50"/>
                  </a:cubicBezTo>
                  <a:cubicBezTo>
                    <a:pt x="31" y="60"/>
                    <a:pt x="31" y="60"/>
                    <a:pt x="31" y="60"/>
                  </a:cubicBezTo>
                  <a:cubicBezTo>
                    <a:pt x="26" y="60"/>
                    <a:pt x="22" y="54"/>
                    <a:pt x="20" y="47"/>
                  </a:cubicBezTo>
                  <a:cubicBezTo>
                    <a:pt x="22" y="47"/>
                    <a:pt x="25" y="48"/>
                    <a:pt x="28" y="48"/>
                  </a:cubicBezTo>
                  <a:cubicBezTo>
                    <a:pt x="28" y="48"/>
                    <a:pt x="28" y="48"/>
                    <a:pt x="28" y="47"/>
                  </a:cubicBezTo>
                  <a:cubicBezTo>
                    <a:pt x="27" y="47"/>
                    <a:pt x="27" y="46"/>
                    <a:pt x="26" y="46"/>
                  </a:cubicBezTo>
                  <a:cubicBezTo>
                    <a:pt x="24" y="45"/>
                    <a:pt x="21" y="45"/>
                    <a:pt x="19" y="44"/>
                  </a:cubicBezTo>
                  <a:cubicBezTo>
                    <a:pt x="18" y="41"/>
                    <a:pt x="18" y="37"/>
                    <a:pt x="18" y="33"/>
                  </a:cubicBezTo>
                  <a:cubicBezTo>
                    <a:pt x="23" y="33"/>
                    <a:pt x="23" y="33"/>
                    <a:pt x="23" y="33"/>
                  </a:cubicBezTo>
                  <a:cubicBezTo>
                    <a:pt x="23" y="32"/>
                    <a:pt x="23" y="31"/>
                    <a:pt x="24" y="31"/>
                  </a:cubicBezTo>
                  <a:cubicBezTo>
                    <a:pt x="18" y="31"/>
                    <a:pt x="18" y="31"/>
                    <a:pt x="18" y="31"/>
                  </a:cubicBezTo>
                  <a:cubicBezTo>
                    <a:pt x="18" y="26"/>
                    <a:pt x="18" y="22"/>
                    <a:pt x="19" y="19"/>
                  </a:cubicBezTo>
                  <a:cubicBezTo>
                    <a:pt x="23" y="18"/>
                    <a:pt x="27" y="17"/>
                    <a:pt x="31" y="17"/>
                  </a:cubicBezTo>
                  <a:cubicBezTo>
                    <a:pt x="31" y="21"/>
                    <a:pt x="31" y="21"/>
                    <a:pt x="31" y="21"/>
                  </a:cubicBezTo>
                  <a:cubicBezTo>
                    <a:pt x="32" y="21"/>
                    <a:pt x="32" y="20"/>
                    <a:pt x="33" y="20"/>
                  </a:cubicBezTo>
                  <a:cubicBezTo>
                    <a:pt x="33" y="17"/>
                    <a:pt x="33" y="17"/>
                    <a:pt x="33" y="17"/>
                  </a:cubicBezTo>
                  <a:cubicBezTo>
                    <a:pt x="37" y="17"/>
                    <a:pt x="41" y="18"/>
                    <a:pt x="45" y="19"/>
                  </a:cubicBezTo>
                  <a:cubicBezTo>
                    <a:pt x="45" y="19"/>
                    <a:pt x="45" y="19"/>
                    <a:pt x="45" y="20"/>
                  </a:cubicBezTo>
                  <a:cubicBezTo>
                    <a:pt x="46" y="20"/>
                    <a:pt x="47" y="20"/>
                    <a:pt x="48" y="21"/>
                  </a:cubicBezTo>
                  <a:cubicBezTo>
                    <a:pt x="47" y="20"/>
                    <a:pt x="47" y="20"/>
                    <a:pt x="47" y="19"/>
                  </a:cubicBezTo>
                  <a:cubicBezTo>
                    <a:pt x="55" y="22"/>
                    <a:pt x="60" y="26"/>
                    <a:pt x="61" y="31"/>
                  </a:cubicBezTo>
                  <a:cubicBezTo>
                    <a:pt x="56" y="31"/>
                    <a:pt x="56" y="31"/>
                    <a:pt x="56" y="31"/>
                  </a:cubicBezTo>
                  <a:cubicBezTo>
                    <a:pt x="56" y="31"/>
                    <a:pt x="56" y="32"/>
                    <a:pt x="56" y="33"/>
                  </a:cubicBezTo>
                  <a:cubicBezTo>
                    <a:pt x="61" y="33"/>
                    <a:pt x="61" y="33"/>
                    <a:pt x="61" y="33"/>
                  </a:cubicBezTo>
                  <a:cubicBezTo>
                    <a:pt x="61" y="35"/>
                    <a:pt x="59" y="38"/>
                    <a:pt x="56" y="40"/>
                  </a:cubicBezTo>
                  <a:cubicBezTo>
                    <a:pt x="56" y="41"/>
                    <a:pt x="55" y="42"/>
                    <a:pt x="55" y="43"/>
                  </a:cubicBezTo>
                  <a:cubicBezTo>
                    <a:pt x="57" y="41"/>
                    <a:pt x="59" y="40"/>
                    <a:pt x="60" y="39"/>
                  </a:cubicBezTo>
                  <a:cubicBezTo>
                    <a:pt x="60" y="40"/>
                    <a:pt x="59" y="42"/>
                    <a:pt x="58" y="44"/>
                  </a:cubicBezTo>
                  <a:cubicBezTo>
                    <a:pt x="59" y="44"/>
                    <a:pt x="60" y="45"/>
                    <a:pt x="60" y="45"/>
                  </a:cubicBezTo>
                  <a:cubicBezTo>
                    <a:pt x="61" y="46"/>
                    <a:pt x="61" y="46"/>
                    <a:pt x="61" y="46"/>
                  </a:cubicBezTo>
                  <a:cubicBezTo>
                    <a:pt x="63" y="41"/>
                    <a:pt x="64" y="37"/>
                    <a:pt x="64" y="32"/>
                  </a:cubicBezTo>
                  <a:cubicBezTo>
                    <a:pt x="64" y="14"/>
                    <a:pt x="50" y="0"/>
                    <a:pt x="32" y="0"/>
                  </a:cubicBezTo>
                  <a:cubicBezTo>
                    <a:pt x="15" y="0"/>
                    <a:pt x="0" y="14"/>
                    <a:pt x="0" y="32"/>
                  </a:cubicBezTo>
                  <a:cubicBezTo>
                    <a:pt x="0" y="49"/>
                    <a:pt x="15" y="63"/>
                    <a:pt x="32" y="63"/>
                  </a:cubicBezTo>
                  <a:cubicBezTo>
                    <a:pt x="39" y="63"/>
                    <a:pt x="46" y="61"/>
                    <a:pt x="51" y="57"/>
                  </a:cubicBezTo>
                  <a:cubicBezTo>
                    <a:pt x="50" y="56"/>
                    <a:pt x="50" y="56"/>
                    <a:pt x="50" y="56"/>
                  </a:cubicBezTo>
                  <a:cubicBezTo>
                    <a:pt x="49" y="56"/>
                    <a:pt x="49" y="55"/>
                    <a:pt x="49" y="55"/>
                  </a:cubicBezTo>
                  <a:close/>
                  <a:moveTo>
                    <a:pt x="60" y="24"/>
                  </a:moveTo>
                  <a:cubicBezTo>
                    <a:pt x="57" y="21"/>
                    <a:pt x="53" y="19"/>
                    <a:pt x="47" y="17"/>
                  </a:cubicBezTo>
                  <a:cubicBezTo>
                    <a:pt x="45" y="11"/>
                    <a:pt x="42" y="6"/>
                    <a:pt x="39" y="4"/>
                  </a:cubicBezTo>
                  <a:cubicBezTo>
                    <a:pt x="50" y="6"/>
                    <a:pt x="58" y="14"/>
                    <a:pt x="60" y="24"/>
                  </a:cubicBezTo>
                  <a:close/>
                  <a:moveTo>
                    <a:pt x="33" y="3"/>
                  </a:moveTo>
                  <a:cubicBezTo>
                    <a:pt x="38" y="3"/>
                    <a:pt x="42" y="9"/>
                    <a:pt x="44" y="16"/>
                  </a:cubicBezTo>
                  <a:cubicBezTo>
                    <a:pt x="41" y="16"/>
                    <a:pt x="37" y="15"/>
                    <a:pt x="33" y="15"/>
                  </a:cubicBezTo>
                  <a:lnTo>
                    <a:pt x="33" y="3"/>
                  </a:lnTo>
                  <a:close/>
                  <a:moveTo>
                    <a:pt x="31" y="3"/>
                  </a:moveTo>
                  <a:cubicBezTo>
                    <a:pt x="31" y="15"/>
                    <a:pt x="31" y="15"/>
                    <a:pt x="31" y="15"/>
                  </a:cubicBezTo>
                  <a:cubicBezTo>
                    <a:pt x="27" y="15"/>
                    <a:pt x="23" y="16"/>
                    <a:pt x="20" y="16"/>
                  </a:cubicBezTo>
                  <a:cubicBezTo>
                    <a:pt x="22" y="9"/>
                    <a:pt x="26" y="3"/>
                    <a:pt x="31" y="3"/>
                  </a:cubicBezTo>
                  <a:close/>
                  <a:moveTo>
                    <a:pt x="25" y="4"/>
                  </a:moveTo>
                  <a:cubicBezTo>
                    <a:pt x="22" y="6"/>
                    <a:pt x="19" y="11"/>
                    <a:pt x="18" y="17"/>
                  </a:cubicBezTo>
                  <a:cubicBezTo>
                    <a:pt x="12" y="19"/>
                    <a:pt x="7" y="21"/>
                    <a:pt x="4" y="24"/>
                  </a:cubicBezTo>
                  <a:cubicBezTo>
                    <a:pt x="7" y="14"/>
                    <a:pt x="15" y="6"/>
                    <a:pt x="25" y="4"/>
                  </a:cubicBezTo>
                  <a:close/>
                  <a:moveTo>
                    <a:pt x="17" y="19"/>
                  </a:moveTo>
                  <a:cubicBezTo>
                    <a:pt x="16" y="23"/>
                    <a:pt x="16" y="27"/>
                    <a:pt x="16" y="31"/>
                  </a:cubicBezTo>
                  <a:cubicBezTo>
                    <a:pt x="3" y="31"/>
                    <a:pt x="3" y="31"/>
                    <a:pt x="3" y="31"/>
                  </a:cubicBezTo>
                  <a:cubicBezTo>
                    <a:pt x="4" y="26"/>
                    <a:pt x="9" y="22"/>
                    <a:pt x="17" y="19"/>
                  </a:cubicBezTo>
                  <a:close/>
                  <a:moveTo>
                    <a:pt x="16" y="33"/>
                  </a:moveTo>
                  <a:cubicBezTo>
                    <a:pt x="16" y="37"/>
                    <a:pt x="16" y="40"/>
                    <a:pt x="17" y="44"/>
                  </a:cubicBezTo>
                  <a:cubicBezTo>
                    <a:pt x="9" y="41"/>
                    <a:pt x="4" y="37"/>
                    <a:pt x="3" y="33"/>
                  </a:cubicBezTo>
                  <a:lnTo>
                    <a:pt x="16" y="33"/>
                  </a:lnTo>
                  <a:close/>
                  <a:moveTo>
                    <a:pt x="4" y="39"/>
                  </a:moveTo>
                  <a:cubicBezTo>
                    <a:pt x="7" y="42"/>
                    <a:pt x="12" y="44"/>
                    <a:pt x="18" y="46"/>
                  </a:cubicBezTo>
                  <a:cubicBezTo>
                    <a:pt x="19" y="52"/>
                    <a:pt x="22" y="57"/>
                    <a:pt x="25" y="60"/>
                  </a:cubicBezTo>
                  <a:cubicBezTo>
                    <a:pt x="15" y="57"/>
                    <a:pt x="7" y="49"/>
                    <a:pt x="4" y="39"/>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341" name="Freeform 64">
              <a:extLst>
                <a:ext uri="{FF2B5EF4-FFF2-40B4-BE49-F238E27FC236}">
                  <a16:creationId xmlns:a16="http://schemas.microsoft.com/office/drawing/2014/main" id="{217DD875-1BE9-46CB-A94C-D2DDDB32FC7D}"/>
                </a:ext>
              </a:extLst>
            </p:cNvPr>
            <p:cNvSpPr>
              <a:spLocks noEditPoints="1"/>
            </p:cNvSpPr>
            <p:nvPr/>
          </p:nvSpPr>
          <p:spPr bwMode="auto">
            <a:xfrm>
              <a:off x="6394919" y="4568428"/>
              <a:ext cx="294878" cy="198746"/>
            </a:xfrm>
            <a:custGeom>
              <a:avLst/>
              <a:gdLst>
                <a:gd name="T0" fmla="*/ 58 w 58"/>
                <a:gd name="T1" fmla="*/ 18 h 38"/>
                <a:gd name="T2" fmla="*/ 31 w 58"/>
                <a:gd name="T3" fmla="*/ 0 h 38"/>
                <a:gd name="T4" fmla="*/ 1 w 58"/>
                <a:gd name="T5" fmla="*/ 18 h 38"/>
                <a:gd name="T6" fmla="*/ 0 w 58"/>
                <a:gd name="T7" fmla="*/ 20 h 38"/>
                <a:gd name="T8" fmla="*/ 31 w 58"/>
                <a:gd name="T9" fmla="*/ 38 h 38"/>
                <a:gd name="T10" fmla="*/ 58 w 58"/>
                <a:gd name="T11" fmla="*/ 20 h 38"/>
                <a:gd name="T12" fmla="*/ 58 w 58"/>
                <a:gd name="T13" fmla="*/ 18 h 38"/>
                <a:gd name="T14" fmla="*/ 18 w 58"/>
                <a:gd name="T15" fmla="*/ 19 h 38"/>
                <a:gd name="T16" fmla="*/ 16 w 58"/>
                <a:gd name="T17" fmla="*/ 19 h 38"/>
                <a:gd name="T18" fmla="*/ 28 w 58"/>
                <a:gd name="T19" fmla="*/ 34 h 38"/>
                <a:gd name="T20" fmla="*/ 4 w 58"/>
                <a:gd name="T21" fmla="*/ 19 h 38"/>
                <a:gd name="T22" fmla="*/ 27 w 58"/>
                <a:gd name="T23" fmla="*/ 4 h 38"/>
                <a:gd name="T24" fmla="*/ 19 w 58"/>
                <a:gd name="T25" fmla="*/ 9 h 38"/>
                <a:gd name="T26" fmla="*/ 21 w 58"/>
                <a:gd name="T27" fmla="*/ 10 h 38"/>
                <a:gd name="T28" fmla="*/ 31 w 58"/>
                <a:gd name="T29" fmla="*/ 5 h 38"/>
                <a:gd name="T30" fmla="*/ 45 w 58"/>
                <a:gd name="T31" fmla="*/ 19 h 38"/>
                <a:gd name="T32" fmla="*/ 31 w 58"/>
                <a:gd name="T33" fmla="*/ 33 h 38"/>
                <a:gd name="T34" fmla="*/ 18 w 58"/>
                <a:gd name="T35" fmla="*/ 19 h 38"/>
                <a:gd name="T36" fmla="*/ 36 w 58"/>
                <a:gd name="T37" fmla="*/ 34 h 38"/>
                <a:gd name="T38" fmla="*/ 47 w 58"/>
                <a:gd name="T39" fmla="*/ 19 h 38"/>
                <a:gd name="T40" fmla="*/ 38 w 58"/>
                <a:gd name="T41" fmla="*/ 4 h 38"/>
                <a:gd name="T42" fmla="*/ 55 w 58"/>
                <a:gd name="T43" fmla="*/ 19 h 38"/>
                <a:gd name="T44" fmla="*/ 36 w 58"/>
                <a:gd name="T45" fmla="*/ 34 h 38"/>
                <a:gd name="T46" fmla="*/ 40 w 58"/>
                <a:gd name="T47" fmla="*/ 19 h 38"/>
                <a:gd name="T48" fmla="*/ 31 w 58"/>
                <a:gd name="T49" fmla="*/ 28 h 38"/>
                <a:gd name="T50" fmla="*/ 23 w 58"/>
                <a:gd name="T51" fmla="*/ 19 h 38"/>
                <a:gd name="T52" fmla="*/ 31 w 58"/>
                <a:gd name="T53" fmla="*/ 19 h 38"/>
                <a:gd name="T54" fmla="*/ 24 w 58"/>
                <a:gd name="T55" fmla="*/ 14 h 38"/>
                <a:gd name="T56" fmla="*/ 31 w 58"/>
                <a:gd name="T57" fmla="*/ 10 h 38"/>
                <a:gd name="T58" fmla="*/ 40 w 58"/>
                <a:gd name="T59" fmla="*/ 19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58" h="38">
                  <a:moveTo>
                    <a:pt x="58" y="18"/>
                  </a:moveTo>
                  <a:cubicBezTo>
                    <a:pt x="57" y="18"/>
                    <a:pt x="47" y="0"/>
                    <a:pt x="31" y="0"/>
                  </a:cubicBezTo>
                  <a:cubicBezTo>
                    <a:pt x="15" y="0"/>
                    <a:pt x="1" y="17"/>
                    <a:pt x="1" y="18"/>
                  </a:cubicBezTo>
                  <a:cubicBezTo>
                    <a:pt x="0" y="19"/>
                    <a:pt x="0" y="19"/>
                    <a:pt x="0" y="20"/>
                  </a:cubicBezTo>
                  <a:cubicBezTo>
                    <a:pt x="1" y="21"/>
                    <a:pt x="13" y="38"/>
                    <a:pt x="31" y="38"/>
                  </a:cubicBezTo>
                  <a:cubicBezTo>
                    <a:pt x="49" y="38"/>
                    <a:pt x="57" y="20"/>
                    <a:pt x="58" y="20"/>
                  </a:cubicBezTo>
                  <a:cubicBezTo>
                    <a:pt x="58" y="19"/>
                    <a:pt x="58" y="19"/>
                    <a:pt x="58" y="18"/>
                  </a:cubicBezTo>
                  <a:close/>
                  <a:moveTo>
                    <a:pt x="18" y="19"/>
                  </a:moveTo>
                  <a:cubicBezTo>
                    <a:pt x="16" y="19"/>
                    <a:pt x="16" y="19"/>
                    <a:pt x="16" y="19"/>
                  </a:cubicBezTo>
                  <a:cubicBezTo>
                    <a:pt x="16" y="27"/>
                    <a:pt x="21" y="33"/>
                    <a:pt x="28" y="34"/>
                  </a:cubicBezTo>
                  <a:cubicBezTo>
                    <a:pt x="16" y="33"/>
                    <a:pt x="6" y="22"/>
                    <a:pt x="4" y="19"/>
                  </a:cubicBezTo>
                  <a:cubicBezTo>
                    <a:pt x="6" y="16"/>
                    <a:pt x="16" y="6"/>
                    <a:pt x="27" y="4"/>
                  </a:cubicBezTo>
                  <a:cubicBezTo>
                    <a:pt x="24" y="5"/>
                    <a:pt x="21" y="7"/>
                    <a:pt x="19" y="9"/>
                  </a:cubicBezTo>
                  <a:cubicBezTo>
                    <a:pt x="21" y="10"/>
                    <a:pt x="21" y="10"/>
                    <a:pt x="21" y="10"/>
                  </a:cubicBezTo>
                  <a:cubicBezTo>
                    <a:pt x="23" y="7"/>
                    <a:pt x="27" y="5"/>
                    <a:pt x="31" y="5"/>
                  </a:cubicBezTo>
                  <a:cubicBezTo>
                    <a:pt x="39" y="5"/>
                    <a:pt x="45" y="11"/>
                    <a:pt x="45" y="19"/>
                  </a:cubicBezTo>
                  <a:cubicBezTo>
                    <a:pt x="45" y="27"/>
                    <a:pt x="39" y="33"/>
                    <a:pt x="31" y="33"/>
                  </a:cubicBezTo>
                  <a:cubicBezTo>
                    <a:pt x="24" y="33"/>
                    <a:pt x="18" y="27"/>
                    <a:pt x="18" y="19"/>
                  </a:cubicBezTo>
                  <a:close/>
                  <a:moveTo>
                    <a:pt x="36" y="34"/>
                  </a:moveTo>
                  <a:cubicBezTo>
                    <a:pt x="42" y="32"/>
                    <a:pt x="47" y="26"/>
                    <a:pt x="47" y="19"/>
                  </a:cubicBezTo>
                  <a:cubicBezTo>
                    <a:pt x="47" y="12"/>
                    <a:pt x="43" y="7"/>
                    <a:pt x="38" y="4"/>
                  </a:cubicBezTo>
                  <a:cubicBezTo>
                    <a:pt x="47" y="8"/>
                    <a:pt x="53" y="17"/>
                    <a:pt x="55" y="19"/>
                  </a:cubicBezTo>
                  <a:cubicBezTo>
                    <a:pt x="53" y="22"/>
                    <a:pt x="47" y="32"/>
                    <a:pt x="36" y="34"/>
                  </a:cubicBezTo>
                  <a:close/>
                  <a:moveTo>
                    <a:pt x="40" y="19"/>
                  </a:moveTo>
                  <a:cubicBezTo>
                    <a:pt x="40" y="24"/>
                    <a:pt x="36" y="28"/>
                    <a:pt x="31" y="28"/>
                  </a:cubicBezTo>
                  <a:cubicBezTo>
                    <a:pt x="27" y="28"/>
                    <a:pt x="23" y="24"/>
                    <a:pt x="23" y="19"/>
                  </a:cubicBezTo>
                  <a:cubicBezTo>
                    <a:pt x="31" y="19"/>
                    <a:pt x="31" y="19"/>
                    <a:pt x="31" y="19"/>
                  </a:cubicBezTo>
                  <a:cubicBezTo>
                    <a:pt x="24" y="14"/>
                    <a:pt x="24" y="14"/>
                    <a:pt x="24" y="14"/>
                  </a:cubicBezTo>
                  <a:cubicBezTo>
                    <a:pt x="26" y="12"/>
                    <a:pt x="29" y="10"/>
                    <a:pt x="31" y="10"/>
                  </a:cubicBezTo>
                  <a:cubicBezTo>
                    <a:pt x="36" y="10"/>
                    <a:pt x="40" y="14"/>
                    <a:pt x="40" y="19"/>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sp>
          <p:nvSpPr>
            <p:cNvPr id="342" name="Freeform 35">
              <a:extLst>
                <a:ext uri="{FF2B5EF4-FFF2-40B4-BE49-F238E27FC236}">
                  <a16:creationId xmlns:a16="http://schemas.microsoft.com/office/drawing/2014/main" id="{81242E35-B54F-49A8-9DF5-70D983082331}"/>
                </a:ext>
              </a:extLst>
            </p:cNvPr>
            <p:cNvSpPr>
              <a:spLocks noEditPoints="1"/>
            </p:cNvSpPr>
            <p:nvPr/>
          </p:nvSpPr>
          <p:spPr bwMode="auto">
            <a:xfrm>
              <a:off x="6842720" y="3912123"/>
              <a:ext cx="281540" cy="269066"/>
            </a:xfrm>
            <a:custGeom>
              <a:avLst/>
              <a:gdLst>
                <a:gd name="T0" fmla="*/ 44 w 67"/>
                <a:gd name="T1" fmla="*/ 21 h 64"/>
                <a:gd name="T2" fmla="*/ 25 w 67"/>
                <a:gd name="T3" fmla="*/ 19 h 64"/>
                <a:gd name="T4" fmla="*/ 24 w 67"/>
                <a:gd name="T5" fmla="*/ 21 h 64"/>
                <a:gd name="T6" fmla="*/ 16 w 67"/>
                <a:gd name="T7" fmla="*/ 30 h 64"/>
                <a:gd name="T8" fmla="*/ 26 w 67"/>
                <a:gd name="T9" fmla="*/ 36 h 64"/>
                <a:gd name="T10" fmla="*/ 32 w 67"/>
                <a:gd name="T11" fmla="*/ 42 h 64"/>
                <a:gd name="T12" fmla="*/ 26 w 67"/>
                <a:gd name="T13" fmla="*/ 48 h 64"/>
                <a:gd name="T14" fmla="*/ 42 w 67"/>
                <a:gd name="T15" fmla="*/ 48 h 64"/>
                <a:gd name="T16" fmla="*/ 36 w 67"/>
                <a:gd name="T17" fmla="*/ 42 h 64"/>
                <a:gd name="T18" fmla="*/ 42 w 67"/>
                <a:gd name="T19" fmla="*/ 36 h 64"/>
                <a:gd name="T20" fmla="*/ 51 w 67"/>
                <a:gd name="T21" fmla="*/ 30 h 64"/>
                <a:gd name="T22" fmla="*/ 19 w 67"/>
                <a:gd name="T23" fmla="*/ 30 h 64"/>
                <a:gd name="T24" fmla="*/ 24 w 67"/>
                <a:gd name="T25" fmla="*/ 31 h 64"/>
                <a:gd name="T26" fmla="*/ 48 w 67"/>
                <a:gd name="T27" fmla="*/ 30 h 64"/>
                <a:gd name="T28" fmla="*/ 44 w 67"/>
                <a:gd name="T29" fmla="*/ 31 h 64"/>
                <a:gd name="T30" fmla="*/ 48 w 67"/>
                <a:gd name="T31" fmla="*/ 30 h 64"/>
                <a:gd name="T32" fmla="*/ 61 w 67"/>
                <a:gd name="T33" fmla="*/ 20 h 64"/>
                <a:gd name="T34" fmla="*/ 51 w 67"/>
                <a:gd name="T35" fmla="*/ 9 h 64"/>
                <a:gd name="T36" fmla="*/ 43 w 67"/>
                <a:gd name="T37" fmla="*/ 0 h 64"/>
                <a:gd name="T38" fmla="*/ 30 w 67"/>
                <a:gd name="T39" fmla="*/ 2 h 64"/>
                <a:gd name="T40" fmla="*/ 19 w 67"/>
                <a:gd name="T41" fmla="*/ 6 h 64"/>
                <a:gd name="T42" fmla="*/ 7 w 67"/>
                <a:gd name="T43" fmla="*/ 13 h 64"/>
                <a:gd name="T44" fmla="*/ 4 w 67"/>
                <a:gd name="T45" fmla="*/ 26 h 64"/>
                <a:gd name="T46" fmla="*/ 7 w 67"/>
                <a:gd name="T47" fmla="*/ 41 h 64"/>
                <a:gd name="T48" fmla="*/ 13 w 67"/>
                <a:gd name="T49" fmla="*/ 55 h 64"/>
                <a:gd name="T50" fmla="*/ 24 w 67"/>
                <a:gd name="T51" fmla="*/ 64 h 64"/>
                <a:gd name="T52" fmla="*/ 34 w 67"/>
                <a:gd name="T53" fmla="*/ 61 h 64"/>
                <a:gd name="T54" fmla="*/ 44 w 67"/>
                <a:gd name="T55" fmla="*/ 64 h 64"/>
                <a:gd name="T56" fmla="*/ 54 w 67"/>
                <a:gd name="T57" fmla="*/ 55 h 64"/>
                <a:gd name="T58" fmla="*/ 61 w 67"/>
                <a:gd name="T59" fmla="*/ 41 h 64"/>
                <a:gd name="T60" fmla="*/ 63 w 67"/>
                <a:gd name="T61" fmla="*/ 26 h 64"/>
                <a:gd name="T62" fmla="*/ 58 w 67"/>
                <a:gd name="T63" fmla="*/ 19 h 64"/>
                <a:gd name="T64" fmla="*/ 54 w 67"/>
                <a:gd name="T65" fmla="*/ 13 h 64"/>
                <a:gd name="T66" fmla="*/ 46 w 67"/>
                <a:gd name="T67" fmla="*/ 7 h 64"/>
                <a:gd name="T68" fmla="*/ 39 w 67"/>
                <a:gd name="T69" fmla="*/ 5 h 64"/>
                <a:gd name="T70" fmla="*/ 29 w 67"/>
                <a:gd name="T71" fmla="*/ 5 h 64"/>
                <a:gd name="T72" fmla="*/ 22 w 67"/>
                <a:gd name="T73" fmla="*/ 7 h 64"/>
                <a:gd name="T74" fmla="*/ 18 w 67"/>
                <a:gd name="T75" fmla="*/ 12 h 64"/>
                <a:gd name="T76" fmla="*/ 9 w 67"/>
                <a:gd name="T77" fmla="*/ 14 h 64"/>
                <a:gd name="T78" fmla="*/ 6 w 67"/>
                <a:gd name="T79" fmla="*/ 28 h 64"/>
                <a:gd name="T80" fmla="*/ 9 w 67"/>
                <a:gd name="T81" fmla="*/ 40 h 64"/>
                <a:gd name="T82" fmla="*/ 9 w 67"/>
                <a:gd name="T83" fmla="*/ 50 h 64"/>
                <a:gd name="T84" fmla="*/ 18 w 67"/>
                <a:gd name="T85" fmla="*/ 53 h 64"/>
                <a:gd name="T86" fmla="*/ 24 w 67"/>
                <a:gd name="T87" fmla="*/ 61 h 64"/>
                <a:gd name="T88" fmla="*/ 33 w 67"/>
                <a:gd name="T89" fmla="*/ 58 h 64"/>
                <a:gd name="T90" fmla="*/ 43 w 67"/>
                <a:gd name="T91" fmla="*/ 61 h 64"/>
                <a:gd name="T92" fmla="*/ 48 w 67"/>
                <a:gd name="T93" fmla="*/ 53 h 64"/>
                <a:gd name="T94" fmla="*/ 10 w 67"/>
                <a:gd name="T95" fmla="*/ 32 h 64"/>
                <a:gd name="T96" fmla="*/ 34 w 67"/>
                <a:gd name="T97" fmla="*/ 56 h 64"/>
                <a:gd name="T98" fmla="*/ 49 w 67"/>
                <a:gd name="T99" fmla="*/ 53 h 64"/>
                <a:gd name="T100" fmla="*/ 58 w 67"/>
                <a:gd name="T101" fmla="*/ 50 h 64"/>
                <a:gd name="T102" fmla="*/ 60 w 67"/>
                <a:gd name="T103" fmla="*/ 32 h 64"/>
                <a:gd name="T104" fmla="*/ 64 w 67"/>
                <a:gd name="T105" fmla="*/ 32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7" h="64">
                  <a:moveTo>
                    <a:pt x="51" y="23"/>
                  </a:moveTo>
                  <a:cubicBezTo>
                    <a:pt x="51" y="22"/>
                    <a:pt x="51" y="21"/>
                    <a:pt x="50" y="21"/>
                  </a:cubicBezTo>
                  <a:cubicBezTo>
                    <a:pt x="44" y="21"/>
                    <a:pt x="44" y="21"/>
                    <a:pt x="44" y="21"/>
                  </a:cubicBezTo>
                  <a:cubicBezTo>
                    <a:pt x="44" y="20"/>
                    <a:pt x="44" y="20"/>
                    <a:pt x="44" y="20"/>
                  </a:cubicBezTo>
                  <a:cubicBezTo>
                    <a:pt x="44" y="20"/>
                    <a:pt x="44" y="19"/>
                    <a:pt x="43" y="19"/>
                  </a:cubicBezTo>
                  <a:cubicBezTo>
                    <a:pt x="25" y="19"/>
                    <a:pt x="25" y="19"/>
                    <a:pt x="25" y="19"/>
                  </a:cubicBezTo>
                  <a:cubicBezTo>
                    <a:pt x="24" y="19"/>
                    <a:pt x="24" y="19"/>
                    <a:pt x="24" y="19"/>
                  </a:cubicBezTo>
                  <a:cubicBezTo>
                    <a:pt x="24" y="20"/>
                    <a:pt x="24" y="20"/>
                    <a:pt x="24" y="20"/>
                  </a:cubicBezTo>
                  <a:cubicBezTo>
                    <a:pt x="24" y="21"/>
                    <a:pt x="24" y="21"/>
                    <a:pt x="24" y="21"/>
                  </a:cubicBezTo>
                  <a:cubicBezTo>
                    <a:pt x="18" y="21"/>
                    <a:pt x="18" y="21"/>
                    <a:pt x="18" y="21"/>
                  </a:cubicBezTo>
                  <a:cubicBezTo>
                    <a:pt x="17" y="21"/>
                    <a:pt x="16" y="22"/>
                    <a:pt x="16" y="23"/>
                  </a:cubicBezTo>
                  <a:cubicBezTo>
                    <a:pt x="16" y="30"/>
                    <a:pt x="16" y="30"/>
                    <a:pt x="16" y="30"/>
                  </a:cubicBezTo>
                  <a:cubicBezTo>
                    <a:pt x="16" y="33"/>
                    <a:pt x="20" y="35"/>
                    <a:pt x="22" y="37"/>
                  </a:cubicBezTo>
                  <a:cubicBezTo>
                    <a:pt x="23" y="37"/>
                    <a:pt x="23" y="37"/>
                    <a:pt x="23" y="37"/>
                  </a:cubicBezTo>
                  <a:cubicBezTo>
                    <a:pt x="24" y="37"/>
                    <a:pt x="25" y="37"/>
                    <a:pt x="26" y="36"/>
                  </a:cubicBezTo>
                  <a:cubicBezTo>
                    <a:pt x="27" y="37"/>
                    <a:pt x="28" y="38"/>
                    <a:pt x="30" y="39"/>
                  </a:cubicBezTo>
                  <a:cubicBezTo>
                    <a:pt x="30" y="39"/>
                    <a:pt x="31" y="39"/>
                    <a:pt x="31" y="40"/>
                  </a:cubicBezTo>
                  <a:cubicBezTo>
                    <a:pt x="31" y="40"/>
                    <a:pt x="32" y="41"/>
                    <a:pt x="32" y="42"/>
                  </a:cubicBezTo>
                  <a:cubicBezTo>
                    <a:pt x="32" y="45"/>
                    <a:pt x="30" y="46"/>
                    <a:pt x="30" y="46"/>
                  </a:cubicBezTo>
                  <a:cubicBezTo>
                    <a:pt x="30" y="46"/>
                    <a:pt x="28" y="47"/>
                    <a:pt x="26" y="47"/>
                  </a:cubicBezTo>
                  <a:cubicBezTo>
                    <a:pt x="26" y="47"/>
                    <a:pt x="26" y="48"/>
                    <a:pt x="26" y="48"/>
                  </a:cubicBezTo>
                  <a:cubicBezTo>
                    <a:pt x="26" y="49"/>
                    <a:pt x="26" y="49"/>
                    <a:pt x="27" y="49"/>
                  </a:cubicBezTo>
                  <a:cubicBezTo>
                    <a:pt x="41" y="49"/>
                    <a:pt x="41" y="49"/>
                    <a:pt x="41" y="49"/>
                  </a:cubicBezTo>
                  <a:cubicBezTo>
                    <a:pt x="42" y="49"/>
                    <a:pt x="42" y="49"/>
                    <a:pt x="42" y="48"/>
                  </a:cubicBezTo>
                  <a:cubicBezTo>
                    <a:pt x="42" y="48"/>
                    <a:pt x="42" y="47"/>
                    <a:pt x="42" y="47"/>
                  </a:cubicBezTo>
                  <a:cubicBezTo>
                    <a:pt x="40" y="47"/>
                    <a:pt x="38" y="46"/>
                    <a:pt x="38" y="46"/>
                  </a:cubicBezTo>
                  <a:cubicBezTo>
                    <a:pt x="37" y="46"/>
                    <a:pt x="36" y="45"/>
                    <a:pt x="36" y="42"/>
                  </a:cubicBezTo>
                  <a:cubicBezTo>
                    <a:pt x="36" y="41"/>
                    <a:pt x="37" y="40"/>
                    <a:pt x="37" y="39"/>
                  </a:cubicBezTo>
                  <a:cubicBezTo>
                    <a:pt x="37" y="39"/>
                    <a:pt x="38" y="39"/>
                    <a:pt x="38" y="39"/>
                  </a:cubicBezTo>
                  <a:cubicBezTo>
                    <a:pt x="40" y="38"/>
                    <a:pt x="41" y="37"/>
                    <a:pt x="42" y="36"/>
                  </a:cubicBezTo>
                  <a:cubicBezTo>
                    <a:pt x="43" y="37"/>
                    <a:pt x="44" y="37"/>
                    <a:pt x="44" y="37"/>
                  </a:cubicBezTo>
                  <a:cubicBezTo>
                    <a:pt x="45" y="37"/>
                    <a:pt x="45" y="37"/>
                    <a:pt x="46" y="37"/>
                  </a:cubicBezTo>
                  <a:cubicBezTo>
                    <a:pt x="48" y="35"/>
                    <a:pt x="51" y="33"/>
                    <a:pt x="51" y="30"/>
                  </a:cubicBezTo>
                  <a:lnTo>
                    <a:pt x="51" y="23"/>
                  </a:lnTo>
                  <a:close/>
                  <a:moveTo>
                    <a:pt x="23" y="34"/>
                  </a:moveTo>
                  <a:cubicBezTo>
                    <a:pt x="19" y="31"/>
                    <a:pt x="19" y="30"/>
                    <a:pt x="19" y="30"/>
                  </a:cubicBezTo>
                  <a:cubicBezTo>
                    <a:pt x="19" y="24"/>
                    <a:pt x="19" y="24"/>
                    <a:pt x="19" y="24"/>
                  </a:cubicBezTo>
                  <a:cubicBezTo>
                    <a:pt x="24" y="24"/>
                    <a:pt x="24" y="24"/>
                    <a:pt x="24" y="24"/>
                  </a:cubicBezTo>
                  <a:cubicBezTo>
                    <a:pt x="24" y="31"/>
                    <a:pt x="24" y="31"/>
                    <a:pt x="24" y="31"/>
                  </a:cubicBezTo>
                  <a:cubicBezTo>
                    <a:pt x="24" y="32"/>
                    <a:pt x="24" y="33"/>
                    <a:pt x="24" y="33"/>
                  </a:cubicBezTo>
                  <a:cubicBezTo>
                    <a:pt x="24" y="34"/>
                    <a:pt x="24" y="34"/>
                    <a:pt x="23" y="34"/>
                  </a:cubicBezTo>
                  <a:close/>
                  <a:moveTo>
                    <a:pt x="48" y="30"/>
                  </a:moveTo>
                  <a:cubicBezTo>
                    <a:pt x="48" y="30"/>
                    <a:pt x="48" y="31"/>
                    <a:pt x="44" y="34"/>
                  </a:cubicBezTo>
                  <a:cubicBezTo>
                    <a:pt x="44" y="34"/>
                    <a:pt x="44" y="34"/>
                    <a:pt x="44" y="33"/>
                  </a:cubicBezTo>
                  <a:cubicBezTo>
                    <a:pt x="44" y="33"/>
                    <a:pt x="44" y="32"/>
                    <a:pt x="44" y="31"/>
                  </a:cubicBezTo>
                  <a:cubicBezTo>
                    <a:pt x="44" y="24"/>
                    <a:pt x="44" y="24"/>
                    <a:pt x="44" y="24"/>
                  </a:cubicBezTo>
                  <a:cubicBezTo>
                    <a:pt x="48" y="24"/>
                    <a:pt x="48" y="24"/>
                    <a:pt x="48" y="24"/>
                  </a:cubicBezTo>
                  <a:lnTo>
                    <a:pt x="48" y="30"/>
                  </a:lnTo>
                  <a:close/>
                  <a:moveTo>
                    <a:pt x="63" y="26"/>
                  </a:moveTo>
                  <a:cubicBezTo>
                    <a:pt x="62" y="25"/>
                    <a:pt x="61" y="24"/>
                    <a:pt x="61" y="24"/>
                  </a:cubicBezTo>
                  <a:cubicBezTo>
                    <a:pt x="61" y="23"/>
                    <a:pt x="61" y="21"/>
                    <a:pt x="61" y="20"/>
                  </a:cubicBezTo>
                  <a:cubicBezTo>
                    <a:pt x="62" y="17"/>
                    <a:pt x="62" y="15"/>
                    <a:pt x="61" y="13"/>
                  </a:cubicBezTo>
                  <a:cubicBezTo>
                    <a:pt x="59" y="11"/>
                    <a:pt x="57" y="10"/>
                    <a:pt x="54" y="10"/>
                  </a:cubicBezTo>
                  <a:cubicBezTo>
                    <a:pt x="53" y="10"/>
                    <a:pt x="51" y="10"/>
                    <a:pt x="51" y="9"/>
                  </a:cubicBezTo>
                  <a:cubicBezTo>
                    <a:pt x="50" y="9"/>
                    <a:pt x="49" y="7"/>
                    <a:pt x="49" y="6"/>
                  </a:cubicBezTo>
                  <a:cubicBezTo>
                    <a:pt x="48" y="4"/>
                    <a:pt x="47" y="1"/>
                    <a:pt x="44" y="1"/>
                  </a:cubicBezTo>
                  <a:cubicBezTo>
                    <a:pt x="44" y="0"/>
                    <a:pt x="43" y="0"/>
                    <a:pt x="43" y="0"/>
                  </a:cubicBezTo>
                  <a:cubicBezTo>
                    <a:pt x="41" y="0"/>
                    <a:pt x="39" y="1"/>
                    <a:pt x="37" y="2"/>
                  </a:cubicBezTo>
                  <a:cubicBezTo>
                    <a:pt x="36" y="3"/>
                    <a:pt x="35" y="4"/>
                    <a:pt x="34" y="4"/>
                  </a:cubicBezTo>
                  <a:cubicBezTo>
                    <a:pt x="33" y="4"/>
                    <a:pt x="32" y="3"/>
                    <a:pt x="30" y="2"/>
                  </a:cubicBezTo>
                  <a:cubicBezTo>
                    <a:pt x="29" y="1"/>
                    <a:pt x="27" y="0"/>
                    <a:pt x="25" y="0"/>
                  </a:cubicBezTo>
                  <a:cubicBezTo>
                    <a:pt x="25" y="0"/>
                    <a:pt x="24" y="0"/>
                    <a:pt x="24" y="1"/>
                  </a:cubicBezTo>
                  <a:cubicBezTo>
                    <a:pt x="21" y="1"/>
                    <a:pt x="20" y="4"/>
                    <a:pt x="19" y="6"/>
                  </a:cubicBezTo>
                  <a:cubicBezTo>
                    <a:pt x="18" y="7"/>
                    <a:pt x="18" y="9"/>
                    <a:pt x="17" y="9"/>
                  </a:cubicBezTo>
                  <a:cubicBezTo>
                    <a:pt x="16" y="10"/>
                    <a:pt x="15" y="10"/>
                    <a:pt x="13" y="10"/>
                  </a:cubicBezTo>
                  <a:cubicBezTo>
                    <a:pt x="11" y="10"/>
                    <a:pt x="8" y="11"/>
                    <a:pt x="7" y="13"/>
                  </a:cubicBezTo>
                  <a:cubicBezTo>
                    <a:pt x="5" y="15"/>
                    <a:pt x="6" y="17"/>
                    <a:pt x="6" y="20"/>
                  </a:cubicBezTo>
                  <a:cubicBezTo>
                    <a:pt x="7" y="21"/>
                    <a:pt x="7" y="23"/>
                    <a:pt x="7" y="24"/>
                  </a:cubicBezTo>
                  <a:cubicBezTo>
                    <a:pt x="7" y="24"/>
                    <a:pt x="5" y="25"/>
                    <a:pt x="4" y="26"/>
                  </a:cubicBezTo>
                  <a:cubicBezTo>
                    <a:pt x="3" y="28"/>
                    <a:pt x="0" y="30"/>
                    <a:pt x="0" y="32"/>
                  </a:cubicBezTo>
                  <a:cubicBezTo>
                    <a:pt x="0" y="35"/>
                    <a:pt x="3" y="37"/>
                    <a:pt x="4" y="38"/>
                  </a:cubicBezTo>
                  <a:cubicBezTo>
                    <a:pt x="5" y="39"/>
                    <a:pt x="7" y="40"/>
                    <a:pt x="7" y="41"/>
                  </a:cubicBezTo>
                  <a:cubicBezTo>
                    <a:pt x="7" y="42"/>
                    <a:pt x="7" y="44"/>
                    <a:pt x="6" y="45"/>
                  </a:cubicBezTo>
                  <a:cubicBezTo>
                    <a:pt x="6" y="47"/>
                    <a:pt x="5" y="50"/>
                    <a:pt x="7" y="52"/>
                  </a:cubicBezTo>
                  <a:cubicBezTo>
                    <a:pt x="8" y="54"/>
                    <a:pt x="11" y="54"/>
                    <a:pt x="13" y="55"/>
                  </a:cubicBezTo>
                  <a:cubicBezTo>
                    <a:pt x="15" y="55"/>
                    <a:pt x="16" y="55"/>
                    <a:pt x="17" y="55"/>
                  </a:cubicBezTo>
                  <a:cubicBezTo>
                    <a:pt x="18" y="56"/>
                    <a:pt x="18" y="57"/>
                    <a:pt x="19" y="59"/>
                  </a:cubicBezTo>
                  <a:cubicBezTo>
                    <a:pt x="20" y="61"/>
                    <a:pt x="21" y="63"/>
                    <a:pt x="24" y="64"/>
                  </a:cubicBezTo>
                  <a:cubicBezTo>
                    <a:pt x="24" y="64"/>
                    <a:pt x="25" y="64"/>
                    <a:pt x="25" y="64"/>
                  </a:cubicBezTo>
                  <a:cubicBezTo>
                    <a:pt x="27" y="64"/>
                    <a:pt x="29" y="63"/>
                    <a:pt x="30" y="62"/>
                  </a:cubicBezTo>
                  <a:cubicBezTo>
                    <a:pt x="32" y="62"/>
                    <a:pt x="33" y="61"/>
                    <a:pt x="34" y="61"/>
                  </a:cubicBezTo>
                  <a:cubicBezTo>
                    <a:pt x="35" y="61"/>
                    <a:pt x="36" y="62"/>
                    <a:pt x="37" y="62"/>
                  </a:cubicBezTo>
                  <a:cubicBezTo>
                    <a:pt x="39" y="63"/>
                    <a:pt x="41" y="64"/>
                    <a:pt x="43" y="64"/>
                  </a:cubicBezTo>
                  <a:cubicBezTo>
                    <a:pt x="43" y="64"/>
                    <a:pt x="44" y="64"/>
                    <a:pt x="44" y="64"/>
                  </a:cubicBezTo>
                  <a:cubicBezTo>
                    <a:pt x="47" y="63"/>
                    <a:pt x="48" y="61"/>
                    <a:pt x="49" y="59"/>
                  </a:cubicBezTo>
                  <a:cubicBezTo>
                    <a:pt x="49" y="57"/>
                    <a:pt x="50" y="56"/>
                    <a:pt x="51" y="55"/>
                  </a:cubicBezTo>
                  <a:cubicBezTo>
                    <a:pt x="51" y="55"/>
                    <a:pt x="53" y="55"/>
                    <a:pt x="54" y="55"/>
                  </a:cubicBezTo>
                  <a:cubicBezTo>
                    <a:pt x="57" y="54"/>
                    <a:pt x="59" y="54"/>
                    <a:pt x="61" y="52"/>
                  </a:cubicBezTo>
                  <a:cubicBezTo>
                    <a:pt x="62" y="50"/>
                    <a:pt x="62" y="47"/>
                    <a:pt x="61" y="45"/>
                  </a:cubicBezTo>
                  <a:cubicBezTo>
                    <a:pt x="61" y="44"/>
                    <a:pt x="61" y="42"/>
                    <a:pt x="61" y="41"/>
                  </a:cubicBezTo>
                  <a:cubicBezTo>
                    <a:pt x="61" y="40"/>
                    <a:pt x="62" y="39"/>
                    <a:pt x="63" y="38"/>
                  </a:cubicBezTo>
                  <a:cubicBezTo>
                    <a:pt x="65" y="37"/>
                    <a:pt x="67" y="35"/>
                    <a:pt x="67" y="32"/>
                  </a:cubicBezTo>
                  <a:cubicBezTo>
                    <a:pt x="67" y="30"/>
                    <a:pt x="65" y="28"/>
                    <a:pt x="63" y="26"/>
                  </a:cubicBezTo>
                  <a:close/>
                  <a:moveTo>
                    <a:pt x="54" y="13"/>
                  </a:moveTo>
                  <a:cubicBezTo>
                    <a:pt x="56" y="13"/>
                    <a:pt x="58" y="13"/>
                    <a:pt x="58" y="14"/>
                  </a:cubicBezTo>
                  <a:cubicBezTo>
                    <a:pt x="59" y="15"/>
                    <a:pt x="59" y="17"/>
                    <a:pt x="58" y="19"/>
                  </a:cubicBezTo>
                  <a:cubicBezTo>
                    <a:pt x="58" y="21"/>
                    <a:pt x="58" y="22"/>
                    <a:pt x="58" y="24"/>
                  </a:cubicBezTo>
                  <a:cubicBezTo>
                    <a:pt x="56" y="19"/>
                    <a:pt x="53" y="15"/>
                    <a:pt x="49" y="12"/>
                  </a:cubicBezTo>
                  <a:cubicBezTo>
                    <a:pt x="51" y="13"/>
                    <a:pt x="52" y="13"/>
                    <a:pt x="54" y="13"/>
                  </a:cubicBezTo>
                  <a:close/>
                  <a:moveTo>
                    <a:pt x="39" y="5"/>
                  </a:moveTo>
                  <a:cubicBezTo>
                    <a:pt x="41" y="4"/>
                    <a:pt x="42" y="3"/>
                    <a:pt x="43" y="3"/>
                  </a:cubicBezTo>
                  <a:cubicBezTo>
                    <a:pt x="44" y="4"/>
                    <a:pt x="45" y="6"/>
                    <a:pt x="46" y="7"/>
                  </a:cubicBezTo>
                  <a:cubicBezTo>
                    <a:pt x="47" y="9"/>
                    <a:pt x="47" y="10"/>
                    <a:pt x="48" y="11"/>
                  </a:cubicBezTo>
                  <a:cubicBezTo>
                    <a:pt x="44" y="8"/>
                    <a:pt x="40" y="7"/>
                    <a:pt x="35" y="7"/>
                  </a:cubicBezTo>
                  <a:cubicBezTo>
                    <a:pt x="36" y="6"/>
                    <a:pt x="38" y="6"/>
                    <a:pt x="39" y="5"/>
                  </a:cubicBezTo>
                  <a:close/>
                  <a:moveTo>
                    <a:pt x="22" y="7"/>
                  </a:moveTo>
                  <a:cubicBezTo>
                    <a:pt x="22" y="6"/>
                    <a:pt x="23" y="4"/>
                    <a:pt x="24" y="3"/>
                  </a:cubicBezTo>
                  <a:cubicBezTo>
                    <a:pt x="26" y="3"/>
                    <a:pt x="27" y="4"/>
                    <a:pt x="29" y="5"/>
                  </a:cubicBezTo>
                  <a:cubicBezTo>
                    <a:pt x="30" y="6"/>
                    <a:pt x="32" y="6"/>
                    <a:pt x="33" y="7"/>
                  </a:cubicBezTo>
                  <a:cubicBezTo>
                    <a:pt x="28" y="7"/>
                    <a:pt x="23" y="8"/>
                    <a:pt x="19" y="11"/>
                  </a:cubicBezTo>
                  <a:cubicBezTo>
                    <a:pt x="20" y="10"/>
                    <a:pt x="21" y="9"/>
                    <a:pt x="22" y="7"/>
                  </a:cubicBezTo>
                  <a:close/>
                  <a:moveTo>
                    <a:pt x="9" y="14"/>
                  </a:moveTo>
                  <a:cubicBezTo>
                    <a:pt x="10" y="13"/>
                    <a:pt x="12" y="13"/>
                    <a:pt x="14" y="13"/>
                  </a:cubicBezTo>
                  <a:cubicBezTo>
                    <a:pt x="15" y="13"/>
                    <a:pt x="17" y="13"/>
                    <a:pt x="18" y="12"/>
                  </a:cubicBezTo>
                  <a:cubicBezTo>
                    <a:pt x="14" y="15"/>
                    <a:pt x="11" y="19"/>
                    <a:pt x="10" y="24"/>
                  </a:cubicBezTo>
                  <a:cubicBezTo>
                    <a:pt x="10" y="22"/>
                    <a:pt x="10" y="21"/>
                    <a:pt x="9" y="19"/>
                  </a:cubicBezTo>
                  <a:cubicBezTo>
                    <a:pt x="9" y="17"/>
                    <a:pt x="9" y="15"/>
                    <a:pt x="9" y="14"/>
                  </a:cubicBezTo>
                  <a:close/>
                  <a:moveTo>
                    <a:pt x="6" y="36"/>
                  </a:moveTo>
                  <a:cubicBezTo>
                    <a:pt x="5" y="35"/>
                    <a:pt x="3" y="34"/>
                    <a:pt x="3" y="32"/>
                  </a:cubicBezTo>
                  <a:cubicBezTo>
                    <a:pt x="3" y="31"/>
                    <a:pt x="5" y="30"/>
                    <a:pt x="6" y="28"/>
                  </a:cubicBezTo>
                  <a:cubicBezTo>
                    <a:pt x="8" y="27"/>
                    <a:pt x="9" y="26"/>
                    <a:pt x="9" y="25"/>
                  </a:cubicBezTo>
                  <a:cubicBezTo>
                    <a:pt x="9" y="27"/>
                    <a:pt x="8" y="30"/>
                    <a:pt x="8" y="32"/>
                  </a:cubicBezTo>
                  <a:cubicBezTo>
                    <a:pt x="8" y="35"/>
                    <a:pt x="9" y="37"/>
                    <a:pt x="9" y="40"/>
                  </a:cubicBezTo>
                  <a:cubicBezTo>
                    <a:pt x="9" y="38"/>
                    <a:pt x="8" y="37"/>
                    <a:pt x="6" y="36"/>
                  </a:cubicBezTo>
                  <a:close/>
                  <a:moveTo>
                    <a:pt x="14" y="52"/>
                  </a:moveTo>
                  <a:cubicBezTo>
                    <a:pt x="12" y="51"/>
                    <a:pt x="10" y="51"/>
                    <a:pt x="9" y="50"/>
                  </a:cubicBezTo>
                  <a:cubicBezTo>
                    <a:pt x="9" y="49"/>
                    <a:pt x="9" y="47"/>
                    <a:pt x="9" y="46"/>
                  </a:cubicBezTo>
                  <a:cubicBezTo>
                    <a:pt x="10" y="44"/>
                    <a:pt x="10" y="42"/>
                    <a:pt x="10" y="41"/>
                  </a:cubicBezTo>
                  <a:cubicBezTo>
                    <a:pt x="11" y="46"/>
                    <a:pt x="14" y="50"/>
                    <a:pt x="18" y="53"/>
                  </a:cubicBezTo>
                  <a:cubicBezTo>
                    <a:pt x="17" y="52"/>
                    <a:pt x="15" y="52"/>
                    <a:pt x="14" y="52"/>
                  </a:cubicBezTo>
                  <a:close/>
                  <a:moveTo>
                    <a:pt x="29" y="60"/>
                  </a:moveTo>
                  <a:cubicBezTo>
                    <a:pt x="27" y="61"/>
                    <a:pt x="26" y="62"/>
                    <a:pt x="24" y="61"/>
                  </a:cubicBezTo>
                  <a:cubicBezTo>
                    <a:pt x="23" y="61"/>
                    <a:pt x="22" y="59"/>
                    <a:pt x="22" y="57"/>
                  </a:cubicBezTo>
                  <a:cubicBezTo>
                    <a:pt x="21" y="56"/>
                    <a:pt x="20" y="54"/>
                    <a:pt x="19" y="53"/>
                  </a:cubicBezTo>
                  <a:cubicBezTo>
                    <a:pt x="23" y="56"/>
                    <a:pt x="28" y="58"/>
                    <a:pt x="33" y="58"/>
                  </a:cubicBezTo>
                  <a:cubicBezTo>
                    <a:pt x="32" y="58"/>
                    <a:pt x="30" y="59"/>
                    <a:pt x="29" y="60"/>
                  </a:cubicBezTo>
                  <a:close/>
                  <a:moveTo>
                    <a:pt x="46" y="57"/>
                  </a:moveTo>
                  <a:cubicBezTo>
                    <a:pt x="45" y="59"/>
                    <a:pt x="44" y="61"/>
                    <a:pt x="43" y="61"/>
                  </a:cubicBezTo>
                  <a:cubicBezTo>
                    <a:pt x="42" y="62"/>
                    <a:pt x="41" y="61"/>
                    <a:pt x="39" y="60"/>
                  </a:cubicBezTo>
                  <a:cubicBezTo>
                    <a:pt x="37" y="59"/>
                    <a:pt x="36" y="58"/>
                    <a:pt x="35" y="58"/>
                  </a:cubicBezTo>
                  <a:cubicBezTo>
                    <a:pt x="40" y="58"/>
                    <a:pt x="44" y="56"/>
                    <a:pt x="48" y="53"/>
                  </a:cubicBezTo>
                  <a:cubicBezTo>
                    <a:pt x="47" y="54"/>
                    <a:pt x="47" y="56"/>
                    <a:pt x="46" y="57"/>
                  </a:cubicBezTo>
                  <a:close/>
                  <a:moveTo>
                    <a:pt x="34" y="56"/>
                  </a:moveTo>
                  <a:cubicBezTo>
                    <a:pt x="21" y="56"/>
                    <a:pt x="10" y="45"/>
                    <a:pt x="10" y="32"/>
                  </a:cubicBezTo>
                  <a:cubicBezTo>
                    <a:pt x="10" y="19"/>
                    <a:pt x="21" y="9"/>
                    <a:pt x="34" y="9"/>
                  </a:cubicBezTo>
                  <a:cubicBezTo>
                    <a:pt x="47" y="9"/>
                    <a:pt x="58" y="19"/>
                    <a:pt x="58" y="32"/>
                  </a:cubicBezTo>
                  <a:cubicBezTo>
                    <a:pt x="58" y="45"/>
                    <a:pt x="47" y="56"/>
                    <a:pt x="34" y="56"/>
                  </a:cubicBezTo>
                  <a:close/>
                  <a:moveTo>
                    <a:pt x="58" y="50"/>
                  </a:moveTo>
                  <a:cubicBezTo>
                    <a:pt x="58" y="51"/>
                    <a:pt x="56" y="51"/>
                    <a:pt x="54" y="52"/>
                  </a:cubicBezTo>
                  <a:cubicBezTo>
                    <a:pt x="52" y="52"/>
                    <a:pt x="51" y="52"/>
                    <a:pt x="49" y="53"/>
                  </a:cubicBezTo>
                  <a:cubicBezTo>
                    <a:pt x="53" y="50"/>
                    <a:pt x="56" y="46"/>
                    <a:pt x="58" y="41"/>
                  </a:cubicBezTo>
                  <a:cubicBezTo>
                    <a:pt x="58" y="42"/>
                    <a:pt x="58" y="44"/>
                    <a:pt x="58" y="46"/>
                  </a:cubicBezTo>
                  <a:cubicBezTo>
                    <a:pt x="59" y="47"/>
                    <a:pt x="59" y="49"/>
                    <a:pt x="58" y="50"/>
                  </a:cubicBezTo>
                  <a:close/>
                  <a:moveTo>
                    <a:pt x="61" y="36"/>
                  </a:moveTo>
                  <a:cubicBezTo>
                    <a:pt x="60" y="37"/>
                    <a:pt x="59" y="38"/>
                    <a:pt x="58" y="40"/>
                  </a:cubicBezTo>
                  <a:cubicBezTo>
                    <a:pt x="59" y="37"/>
                    <a:pt x="60" y="35"/>
                    <a:pt x="60" y="32"/>
                  </a:cubicBezTo>
                  <a:cubicBezTo>
                    <a:pt x="60" y="30"/>
                    <a:pt x="59" y="27"/>
                    <a:pt x="58" y="25"/>
                  </a:cubicBezTo>
                  <a:cubicBezTo>
                    <a:pt x="59" y="26"/>
                    <a:pt x="60" y="27"/>
                    <a:pt x="61" y="28"/>
                  </a:cubicBezTo>
                  <a:cubicBezTo>
                    <a:pt x="63" y="30"/>
                    <a:pt x="64" y="31"/>
                    <a:pt x="64" y="32"/>
                  </a:cubicBezTo>
                  <a:cubicBezTo>
                    <a:pt x="64" y="34"/>
                    <a:pt x="63" y="35"/>
                    <a:pt x="61"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343" name="Freeform 35">
              <a:extLst>
                <a:ext uri="{FF2B5EF4-FFF2-40B4-BE49-F238E27FC236}">
                  <a16:creationId xmlns:a16="http://schemas.microsoft.com/office/drawing/2014/main" id="{F1E473C4-A226-4C60-A03D-D84A3934CC64}"/>
                </a:ext>
              </a:extLst>
            </p:cNvPr>
            <p:cNvSpPr>
              <a:spLocks noEditPoints="1"/>
            </p:cNvSpPr>
            <p:nvPr/>
          </p:nvSpPr>
          <p:spPr bwMode="auto">
            <a:xfrm>
              <a:off x="5843290" y="5254807"/>
              <a:ext cx="328103" cy="313566"/>
            </a:xfrm>
            <a:custGeom>
              <a:avLst/>
              <a:gdLst>
                <a:gd name="T0" fmla="*/ 44 w 67"/>
                <a:gd name="T1" fmla="*/ 21 h 64"/>
                <a:gd name="T2" fmla="*/ 25 w 67"/>
                <a:gd name="T3" fmla="*/ 19 h 64"/>
                <a:gd name="T4" fmla="*/ 24 w 67"/>
                <a:gd name="T5" fmla="*/ 21 h 64"/>
                <a:gd name="T6" fmla="*/ 16 w 67"/>
                <a:gd name="T7" fmla="*/ 30 h 64"/>
                <a:gd name="T8" fmla="*/ 26 w 67"/>
                <a:gd name="T9" fmla="*/ 36 h 64"/>
                <a:gd name="T10" fmla="*/ 32 w 67"/>
                <a:gd name="T11" fmla="*/ 42 h 64"/>
                <a:gd name="T12" fmla="*/ 26 w 67"/>
                <a:gd name="T13" fmla="*/ 48 h 64"/>
                <a:gd name="T14" fmla="*/ 42 w 67"/>
                <a:gd name="T15" fmla="*/ 48 h 64"/>
                <a:gd name="T16" fmla="*/ 36 w 67"/>
                <a:gd name="T17" fmla="*/ 42 h 64"/>
                <a:gd name="T18" fmla="*/ 42 w 67"/>
                <a:gd name="T19" fmla="*/ 36 h 64"/>
                <a:gd name="T20" fmla="*/ 51 w 67"/>
                <a:gd name="T21" fmla="*/ 30 h 64"/>
                <a:gd name="T22" fmla="*/ 19 w 67"/>
                <a:gd name="T23" fmla="*/ 30 h 64"/>
                <a:gd name="T24" fmla="*/ 24 w 67"/>
                <a:gd name="T25" fmla="*/ 31 h 64"/>
                <a:gd name="T26" fmla="*/ 48 w 67"/>
                <a:gd name="T27" fmla="*/ 30 h 64"/>
                <a:gd name="T28" fmla="*/ 44 w 67"/>
                <a:gd name="T29" fmla="*/ 31 h 64"/>
                <a:gd name="T30" fmla="*/ 48 w 67"/>
                <a:gd name="T31" fmla="*/ 30 h 64"/>
                <a:gd name="T32" fmla="*/ 61 w 67"/>
                <a:gd name="T33" fmla="*/ 20 h 64"/>
                <a:gd name="T34" fmla="*/ 51 w 67"/>
                <a:gd name="T35" fmla="*/ 9 h 64"/>
                <a:gd name="T36" fmla="*/ 43 w 67"/>
                <a:gd name="T37" fmla="*/ 0 h 64"/>
                <a:gd name="T38" fmla="*/ 30 w 67"/>
                <a:gd name="T39" fmla="*/ 2 h 64"/>
                <a:gd name="T40" fmla="*/ 19 w 67"/>
                <a:gd name="T41" fmla="*/ 6 h 64"/>
                <a:gd name="T42" fmla="*/ 7 w 67"/>
                <a:gd name="T43" fmla="*/ 13 h 64"/>
                <a:gd name="T44" fmla="*/ 4 w 67"/>
                <a:gd name="T45" fmla="*/ 26 h 64"/>
                <a:gd name="T46" fmla="*/ 7 w 67"/>
                <a:gd name="T47" fmla="*/ 41 h 64"/>
                <a:gd name="T48" fmla="*/ 13 w 67"/>
                <a:gd name="T49" fmla="*/ 55 h 64"/>
                <a:gd name="T50" fmla="*/ 24 w 67"/>
                <a:gd name="T51" fmla="*/ 64 h 64"/>
                <a:gd name="T52" fmla="*/ 34 w 67"/>
                <a:gd name="T53" fmla="*/ 61 h 64"/>
                <a:gd name="T54" fmla="*/ 44 w 67"/>
                <a:gd name="T55" fmla="*/ 64 h 64"/>
                <a:gd name="T56" fmla="*/ 54 w 67"/>
                <a:gd name="T57" fmla="*/ 55 h 64"/>
                <a:gd name="T58" fmla="*/ 61 w 67"/>
                <a:gd name="T59" fmla="*/ 41 h 64"/>
                <a:gd name="T60" fmla="*/ 63 w 67"/>
                <a:gd name="T61" fmla="*/ 26 h 64"/>
                <a:gd name="T62" fmla="*/ 58 w 67"/>
                <a:gd name="T63" fmla="*/ 19 h 64"/>
                <a:gd name="T64" fmla="*/ 54 w 67"/>
                <a:gd name="T65" fmla="*/ 13 h 64"/>
                <a:gd name="T66" fmla="*/ 46 w 67"/>
                <a:gd name="T67" fmla="*/ 7 h 64"/>
                <a:gd name="T68" fmla="*/ 39 w 67"/>
                <a:gd name="T69" fmla="*/ 5 h 64"/>
                <a:gd name="T70" fmla="*/ 29 w 67"/>
                <a:gd name="T71" fmla="*/ 5 h 64"/>
                <a:gd name="T72" fmla="*/ 22 w 67"/>
                <a:gd name="T73" fmla="*/ 7 h 64"/>
                <a:gd name="T74" fmla="*/ 18 w 67"/>
                <a:gd name="T75" fmla="*/ 12 h 64"/>
                <a:gd name="T76" fmla="*/ 9 w 67"/>
                <a:gd name="T77" fmla="*/ 14 h 64"/>
                <a:gd name="T78" fmla="*/ 6 w 67"/>
                <a:gd name="T79" fmla="*/ 28 h 64"/>
                <a:gd name="T80" fmla="*/ 9 w 67"/>
                <a:gd name="T81" fmla="*/ 40 h 64"/>
                <a:gd name="T82" fmla="*/ 9 w 67"/>
                <a:gd name="T83" fmla="*/ 50 h 64"/>
                <a:gd name="T84" fmla="*/ 18 w 67"/>
                <a:gd name="T85" fmla="*/ 53 h 64"/>
                <a:gd name="T86" fmla="*/ 24 w 67"/>
                <a:gd name="T87" fmla="*/ 61 h 64"/>
                <a:gd name="T88" fmla="*/ 33 w 67"/>
                <a:gd name="T89" fmla="*/ 58 h 64"/>
                <a:gd name="T90" fmla="*/ 43 w 67"/>
                <a:gd name="T91" fmla="*/ 61 h 64"/>
                <a:gd name="T92" fmla="*/ 48 w 67"/>
                <a:gd name="T93" fmla="*/ 53 h 64"/>
                <a:gd name="T94" fmla="*/ 10 w 67"/>
                <a:gd name="T95" fmla="*/ 32 h 64"/>
                <a:gd name="T96" fmla="*/ 34 w 67"/>
                <a:gd name="T97" fmla="*/ 56 h 64"/>
                <a:gd name="T98" fmla="*/ 49 w 67"/>
                <a:gd name="T99" fmla="*/ 53 h 64"/>
                <a:gd name="T100" fmla="*/ 58 w 67"/>
                <a:gd name="T101" fmla="*/ 50 h 64"/>
                <a:gd name="T102" fmla="*/ 60 w 67"/>
                <a:gd name="T103" fmla="*/ 32 h 64"/>
                <a:gd name="T104" fmla="*/ 64 w 67"/>
                <a:gd name="T105" fmla="*/ 32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7" h="64">
                  <a:moveTo>
                    <a:pt x="51" y="23"/>
                  </a:moveTo>
                  <a:cubicBezTo>
                    <a:pt x="51" y="22"/>
                    <a:pt x="51" y="21"/>
                    <a:pt x="50" y="21"/>
                  </a:cubicBezTo>
                  <a:cubicBezTo>
                    <a:pt x="44" y="21"/>
                    <a:pt x="44" y="21"/>
                    <a:pt x="44" y="21"/>
                  </a:cubicBezTo>
                  <a:cubicBezTo>
                    <a:pt x="44" y="20"/>
                    <a:pt x="44" y="20"/>
                    <a:pt x="44" y="20"/>
                  </a:cubicBezTo>
                  <a:cubicBezTo>
                    <a:pt x="44" y="20"/>
                    <a:pt x="44" y="19"/>
                    <a:pt x="43" y="19"/>
                  </a:cubicBezTo>
                  <a:cubicBezTo>
                    <a:pt x="25" y="19"/>
                    <a:pt x="25" y="19"/>
                    <a:pt x="25" y="19"/>
                  </a:cubicBezTo>
                  <a:cubicBezTo>
                    <a:pt x="24" y="19"/>
                    <a:pt x="24" y="19"/>
                    <a:pt x="24" y="19"/>
                  </a:cubicBezTo>
                  <a:cubicBezTo>
                    <a:pt x="24" y="20"/>
                    <a:pt x="24" y="20"/>
                    <a:pt x="24" y="20"/>
                  </a:cubicBezTo>
                  <a:cubicBezTo>
                    <a:pt x="24" y="21"/>
                    <a:pt x="24" y="21"/>
                    <a:pt x="24" y="21"/>
                  </a:cubicBezTo>
                  <a:cubicBezTo>
                    <a:pt x="18" y="21"/>
                    <a:pt x="18" y="21"/>
                    <a:pt x="18" y="21"/>
                  </a:cubicBezTo>
                  <a:cubicBezTo>
                    <a:pt x="17" y="21"/>
                    <a:pt x="16" y="22"/>
                    <a:pt x="16" y="23"/>
                  </a:cubicBezTo>
                  <a:cubicBezTo>
                    <a:pt x="16" y="30"/>
                    <a:pt x="16" y="30"/>
                    <a:pt x="16" y="30"/>
                  </a:cubicBezTo>
                  <a:cubicBezTo>
                    <a:pt x="16" y="33"/>
                    <a:pt x="20" y="35"/>
                    <a:pt x="22" y="37"/>
                  </a:cubicBezTo>
                  <a:cubicBezTo>
                    <a:pt x="23" y="37"/>
                    <a:pt x="23" y="37"/>
                    <a:pt x="23" y="37"/>
                  </a:cubicBezTo>
                  <a:cubicBezTo>
                    <a:pt x="24" y="37"/>
                    <a:pt x="25" y="37"/>
                    <a:pt x="26" y="36"/>
                  </a:cubicBezTo>
                  <a:cubicBezTo>
                    <a:pt x="27" y="37"/>
                    <a:pt x="28" y="38"/>
                    <a:pt x="30" y="39"/>
                  </a:cubicBezTo>
                  <a:cubicBezTo>
                    <a:pt x="30" y="39"/>
                    <a:pt x="31" y="39"/>
                    <a:pt x="31" y="40"/>
                  </a:cubicBezTo>
                  <a:cubicBezTo>
                    <a:pt x="31" y="40"/>
                    <a:pt x="32" y="41"/>
                    <a:pt x="32" y="42"/>
                  </a:cubicBezTo>
                  <a:cubicBezTo>
                    <a:pt x="32" y="45"/>
                    <a:pt x="30" y="46"/>
                    <a:pt x="30" y="46"/>
                  </a:cubicBezTo>
                  <a:cubicBezTo>
                    <a:pt x="30" y="46"/>
                    <a:pt x="28" y="47"/>
                    <a:pt x="26" y="47"/>
                  </a:cubicBezTo>
                  <a:cubicBezTo>
                    <a:pt x="26" y="47"/>
                    <a:pt x="26" y="48"/>
                    <a:pt x="26" y="48"/>
                  </a:cubicBezTo>
                  <a:cubicBezTo>
                    <a:pt x="26" y="49"/>
                    <a:pt x="26" y="49"/>
                    <a:pt x="27" y="49"/>
                  </a:cubicBezTo>
                  <a:cubicBezTo>
                    <a:pt x="41" y="49"/>
                    <a:pt x="41" y="49"/>
                    <a:pt x="41" y="49"/>
                  </a:cubicBezTo>
                  <a:cubicBezTo>
                    <a:pt x="42" y="49"/>
                    <a:pt x="42" y="49"/>
                    <a:pt x="42" y="48"/>
                  </a:cubicBezTo>
                  <a:cubicBezTo>
                    <a:pt x="42" y="48"/>
                    <a:pt x="42" y="47"/>
                    <a:pt x="42" y="47"/>
                  </a:cubicBezTo>
                  <a:cubicBezTo>
                    <a:pt x="40" y="47"/>
                    <a:pt x="38" y="46"/>
                    <a:pt x="38" y="46"/>
                  </a:cubicBezTo>
                  <a:cubicBezTo>
                    <a:pt x="37" y="46"/>
                    <a:pt x="36" y="45"/>
                    <a:pt x="36" y="42"/>
                  </a:cubicBezTo>
                  <a:cubicBezTo>
                    <a:pt x="36" y="41"/>
                    <a:pt x="37" y="40"/>
                    <a:pt x="37" y="39"/>
                  </a:cubicBezTo>
                  <a:cubicBezTo>
                    <a:pt x="37" y="39"/>
                    <a:pt x="38" y="39"/>
                    <a:pt x="38" y="39"/>
                  </a:cubicBezTo>
                  <a:cubicBezTo>
                    <a:pt x="40" y="38"/>
                    <a:pt x="41" y="37"/>
                    <a:pt x="42" y="36"/>
                  </a:cubicBezTo>
                  <a:cubicBezTo>
                    <a:pt x="43" y="37"/>
                    <a:pt x="44" y="37"/>
                    <a:pt x="44" y="37"/>
                  </a:cubicBezTo>
                  <a:cubicBezTo>
                    <a:pt x="45" y="37"/>
                    <a:pt x="45" y="37"/>
                    <a:pt x="46" y="37"/>
                  </a:cubicBezTo>
                  <a:cubicBezTo>
                    <a:pt x="48" y="35"/>
                    <a:pt x="51" y="33"/>
                    <a:pt x="51" y="30"/>
                  </a:cubicBezTo>
                  <a:lnTo>
                    <a:pt x="51" y="23"/>
                  </a:lnTo>
                  <a:close/>
                  <a:moveTo>
                    <a:pt x="23" y="34"/>
                  </a:moveTo>
                  <a:cubicBezTo>
                    <a:pt x="19" y="31"/>
                    <a:pt x="19" y="30"/>
                    <a:pt x="19" y="30"/>
                  </a:cubicBezTo>
                  <a:cubicBezTo>
                    <a:pt x="19" y="24"/>
                    <a:pt x="19" y="24"/>
                    <a:pt x="19" y="24"/>
                  </a:cubicBezTo>
                  <a:cubicBezTo>
                    <a:pt x="24" y="24"/>
                    <a:pt x="24" y="24"/>
                    <a:pt x="24" y="24"/>
                  </a:cubicBezTo>
                  <a:cubicBezTo>
                    <a:pt x="24" y="31"/>
                    <a:pt x="24" y="31"/>
                    <a:pt x="24" y="31"/>
                  </a:cubicBezTo>
                  <a:cubicBezTo>
                    <a:pt x="24" y="32"/>
                    <a:pt x="24" y="33"/>
                    <a:pt x="24" y="33"/>
                  </a:cubicBezTo>
                  <a:cubicBezTo>
                    <a:pt x="24" y="34"/>
                    <a:pt x="24" y="34"/>
                    <a:pt x="23" y="34"/>
                  </a:cubicBezTo>
                  <a:close/>
                  <a:moveTo>
                    <a:pt x="48" y="30"/>
                  </a:moveTo>
                  <a:cubicBezTo>
                    <a:pt x="48" y="30"/>
                    <a:pt x="48" y="31"/>
                    <a:pt x="44" y="34"/>
                  </a:cubicBezTo>
                  <a:cubicBezTo>
                    <a:pt x="44" y="34"/>
                    <a:pt x="44" y="34"/>
                    <a:pt x="44" y="33"/>
                  </a:cubicBezTo>
                  <a:cubicBezTo>
                    <a:pt x="44" y="33"/>
                    <a:pt x="44" y="32"/>
                    <a:pt x="44" y="31"/>
                  </a:cubicBezTo>
                  <a:cubicBezTo>
                    <a:pt x="44" y="24"/>
                    <a:pt x="44" y="24"/>
                    <a:pt x="44" y="24"/>
                  </a:cubicBezTo>
                  <a:cubicBezTo>
                    <a:pt x="48" y="24"/>
                    <a:pt x="48" y="24"/>
                    <a:pt x="48" y="24"/>
                  </a:cubicBezTo>
                  <a:lnTo>
                    <a:pt x="48" y="30"/>
                  </a:lnTo>
                  <a:close/>
                  <a:moveTo>
                    <a:pt x="63" y="26"/>
                  </a:moveTo>
                  <a:cubicBezTo>
                    <a:pt x="62" y="25"/>
                    <a:pt x="61" y="24"/>
                    <a:pt x="61" y="24"/>
                  </a:cubicBezTo>
                  <a:cubicBezTo>
                    <a:pt x="61" y="23"/>
                    <a:pt x="61" y="21"/>
                    <a:pt x="61" y="20"/>
                  </a:cubicBezTo>
                  <a:cubicBezTo>
                    <a:pt x="62" y="17"/>
                    <a:pt x="62" y="15"/>
                    <a:pt x="61" y="13"/>
                  </a:cubicBezTo>
                  <a:cubicBezTo>
                    <a:pt x="59" y="11"/>
                    <a:pt x="57" y="10"/>
                    <a:pt x="54" y="10"/>
                  </a:cubicBezTo>
                  <a:cubicBezTo>
                    <a:pt x="53" y="10"/>
                    <a:pt x="51" y="10"/>
                    <a:pt x="51" y="9"/>
                  </a:cubicBezTo>
                  <a:cubicBezTo>
                    <a:pt x="50" y="9"/>
                    <a:pt x="49" y="7"/>
                    <a:pt x="49" y="6"/>
                  </a:cubicBezTo>
                  <a:cubicBezTo>
                    <a:pt x="48" y="4"/>
                    <a:pt x="47" y="1"/>
                    <a:pt x="44" y="1"/>
                  </a:cubicBezTo>
                  <a:cubicBezTo>
                    <a:pt x="44" y="0"/>
                    <a:pt x="43" y="0"/>
                    <a:pt x="43" y="0"/>
                  </a:cubicBezTo>
                  <a:cubicBezTo>
                    <a:pt x="41" y="0"/>
                    <a:pt x="39" y="1"/>
                    <a:pt x="37" y="2"/>
                  </a:cubicBezTo>
                  <a:cubicBezTo>
                    <a:pt x="36" y="3"/>
                    <a:pt x="35" y="4"/>
                    <a:pt x="34" y="4"/>
                  </a:cubicBezTo>
                  <a:cubicBezTo>
                    <a:pt x="33" y="4"/>
                    <a:pt x="32" y="3"/>
                    <a:pt x="30" y="2"/>
                  </a:cubicBezTo>
                  <a:cubicBezTo>
                    <a:pt x="29" y="1"/>
                    <a:pt x="27" y="0"/>
                    <a:pt x="25" y="0"/>
                  </a:cubicBezTo>
                  <a:cubicBezTo>
                    <a:pt x="25" y="0"/>
                    <a:pt x="24" y="0"/>
                    <a:pt x="24" y="1"/>
                  </a:cubicBezTo>
                  <a:cubicBezTo>
                    <a:pt x="21" y="1"/>
                    <a:pt x="20" y="4"/>
                    <a:pt x="19" y="6"/>
                  </a:cubicBezTo>
                  <a:cubicBezTo>
                    <a:pt x="18" y="7"/>
                    <a:pt x="18" y="9"/>
                    <a:pt x="17" y="9"/>
                  </a:cubicBezTo>
                  <a:cubicBezTo>
                    <a:pt x="16" y="10"/>
                    <a:pt x="15" y="10"/>
                    <a:pt x="13" y="10"/>
                  </a:cubicBezTo>
                  <a:cubicBezTo>
                    <a:pt x="11" y="10"/>
                    <a:pt x="8" y="11"/>
                    <a:pt x="7" y="13"/>
                  </a:cubicBezTo>
                  <a:cubicBezTo>
                    <a:pt x="5" y="15"/>
                    <a:pt x="6" y="17"/>
                    <a:pt x="6" y="20"/>
                  </a:cubicBezTo>
                  <a:cubicBezTo>
                    <a:pt x="7" y="21"/>
                    <a:pt x="7" y="23"/>
                    <a:pt x="7" y="24"/>
                  </a:cubicBezTo>
                  <a:cubicBezTo>
                    <a:pt x="7" y="24"/>
                    <a:pt x="5" y="25"/>
                    <a:pt x="4" y="26"/>
                  </a:cubicBezTo>
                  <a:cubicBezTo>
                    <a:pt x="3" y="28"/>
                    <a:pt x="0" y="30"/>
                    <a:pt x="0" y="32"/>
                  </a:cubicBezTo>
                  <a:cubicBezTo>
                    <a:pt x="0" y="35"/>
                    <a:pt x="3" y="37"/>
                    <a:pt x="4" y="38"/>
                  </a:cubicBezTo>
                  <a:cubicBezTo>
                    <a:pt x="5" y="39"/>
                    <a:pt x="7" y="40"/>
                    <a:pt x="7" y="41"/>
                  </a:cubicBezTo>
                  <a:cubicBezTo>
                    <a:pt x="7" y="42"/>
                    <a:pt x="7" y="44"/>
                    <a:pt x="6" y="45"/>
                  </a:cubicBezTo>
                  <a:cubicBezTo>
                    <a:pt x="6" y="47"/>
                    <a:pt x="5" y="50"/>
                    <a:pt x="7" y="52"/>
                  </a:cubicBezTo>
                  <a:cubicBezTo>
                    <a:pt x="8" y="54"/>
                    <a:pt x="11" y="54"/>
                    <a:pt x="13" y="55"/>
                  </a:cubicBezTo>
                  <a:cubicBezTo>
                    <a:pt x="15" y="55"/>
                    <a:pt x="16" y="55"/>
                    <a:pt x="17" y="55"/>
                  </a:cubicBezTo>
                  <a:cubicBezTo>
                    <a:pt x="18" y="56"/>
                    <a:pt x="18" y="57"/>
                    <a:pt x="19" y="59"/>
                  </a:cubicBezTo>
                  <a:cubicBezTo>
                    <a:pt x="20" y="61"/>
                    <a:pt x="21" y="63"/>
                    <a:pt x="24" y="64"/>
                  </a:cubicBezTo>
                  <a:cubicBezTo>
                    <a:pt x="24" y="64"/>
                    <a:pt x="25" y="64"/>
                    <a:pt x="25" y="64"/>
                  </a:cubicBezTo>
                  <a:cubicBezTo>
                    <a:pt x="27" y="64"/>
                    <a:pt x="29" y="63"/>
                    <a:pt x="30" y="62"/>
                  </a:cubicBezTo>
                  <a:cubicBezTo>
                    <a:pt x="32" y="62"/>
                    <a:pt x="33" y="61"/>
                    <a:pt x="34" y="61"/>
                  </a:cubicBezTo>
                  <a:cubicBezTo>
                    <a:pt x="35" y="61"/>
                    <a:pt x="36" y="62"/>
                    <a:pt x="37" y="62"/>
                  </a:cubicBezTo>
                  <a:cubicBezTo>
                    <a:pt x="39" y="63"/>
                    <a:pt x="41" y="64"/>
                    <a:pt x="43" y="64"/>
                  </a:cubicBezTo>
                  <a:cubicBezTo>
                    <a:pt x="43" y="64"/>
                    <a:pt x="44" y="64"/>
                    <a:pt x="44" y="64"/>
                  </a:cubicBezTo>
                  <a:cubicBezTo>
                    <a:pt x="47" y="63"/>
                    <a:pt x="48" y="61"/>
                    <a:pt x="49" y="59"/>
                  </a:cubicBezTo>
                  <a:cubicBezTo>
                    <a:pt x="49" y="57"/>
                    <a:pt x="50" y="56"/>
                    <a:pt x="51" y="55"/>
                  </a:cubicBezTo>
                  <a:cubicBezTo>
                    <a:pt x="51" y="55"/>
                    <a:pt x="53" y="55"/>
                    <a:pt x="54" y="55"/>
                  </a:cubicBezTo>
                  <a:cubicBezTo>
                    <a:pt x="57" y="54"/>
                    <a:pt x="59" y="54"/>
                    <a:pt x="61" y="52"/>
                  </a:cubicBezTo>
                  <a:cubicBezTo>
                    <a:pt x="62" y="50"/>
                    <a:pt x="62" y="47"/>
                    <a:pt x="61" y="45"/>
                  </a:cubicBezTo>
                  <a:cubicBezTo>
                    <a:pt x="61" y="44"/>
                    <a:pt x="61" y="42"/>
                    <a:pt x="61" y="41"/>
                  </a:cubicBezTo>
                  <a:cubicBezTo>
                    <a:pt x="61" y="40"/>
                    <a:pt x="62" y="39"/>
                    <a:pt x="63" y="38"/>
                  </a:cubicBezTo>
                  <a:cubicBezTo>
                    <a:pt x="65" y="37"/>
                    <a:pt x="67" y="35"/>
                    <a:pt x="67" y="32"/>
                  </a:cubicBezTo>
                  <a:cubicBezTo>
                    <a:pt x="67" y="30"/>
                    <a:pt x="65" y="28"/>
                    <a:pt x="63" y="26"/>
                  </a:cubicBezTo>
                  <a:close/>
                  <a:moveTo>
                    <a:pt x="54" y="13"/>
                  </a:moveTo>
                  <a:cubicBezTo>
                    <a:pt x="56" y="13"/>
                    <a:pt x="58" y="13"/>
                    <a:pt x="58" y="14"/>
                  </a:cubicBezTo>
                  <a:cubicBezTo>
                    <a:pt x="59" y="15"/>
                    <a:pt x="59" y="17"/>
                    <a:pt x="58" y="19"/>
                  </a:cubicBezTo>
                  <a:cubicBezTo>
                    <a:pt x="58" y="21"/>
                    <a:pt x="58" y="22"/>
                    <a:pt x="58" y="24"/>
                  </a:cubicBezTo>
                  <a:cubicBezTo>
                    <a:pt x="56" y="19"/>
                    <a:pt x="53" y="15"/>
                    <a:pt x="49" y="12"/>
                  </a:cubicBezTo>
                  <a:cubicBezTo>
                    <a:pt x="51" y="13"/>
                    <a:pt x="52" y="13"/>
                    <a:pt x="54" y="13"/>
                  </a:cubicBezTo>
                  <a:close/>
                  <a:moveTo>
                    <a:pt x="39" y="5"/>
                  </a:moveTo>
                  <a:cubicBezTo>
                    <a:pt x="41" y="4"/>
                    <a:pt x="42" y="3"/>
                    <a:pt x="43" y="3"/>
                  </a:cubicBezTo>
                  <a:cubicBezTo>
                    <a:pt x="44" y="4"/>
                    <a:pt x="45" y="6"/>
                    <a:pt x="46" y="7"/>
                  </a:cubicBezTo>
                  <a:cubicBezTo>
                    <a:pt x="47" y="9"/>
                    <a:pt x="47" y="10"/>
                    <a:pt x="48" y="11"/>
                  </a:cubicBezTo>
                  <a:cubicBezTo>
                    <a:pt x="44" y="8"/>
                    <a:pt x="40" y="7"/>
                    <a:pt x="35" y="7"/>
                  </a:cubicBezTo>
                  <a:cubicBezTo>
                    <a:pt x="36" y="6"/>
                    <a:pt x="38" y="6"/>
                    <a:pt x="39" y="5"/>
                  </a:cubicBezTo>
                  <a:close/>
                  <a:moveTo>
                    <a:pt x="22" y="7"/>
                  </a:moveTo>
                  <a:cubicBezTo>
                    <a:pt x="22" y="6"/>
                    <a:pt x="23" y="4"/>
                    <a:pt x="24" y="3"/>
                  </a:cubicBezTo>
                  <a:cubicBezTo>
                    <a:pt x="26" y="3"/>
                    <a:pt x="27" y="4"/>
                    <a:pt x="29" y="5"/>
                  </a:cubicBezTo>
                  <a:cubicBezTo>
                    <a:pt x="30" y="6"/>
                    <a:pt x="32" y="6"/>
                    <a:pt x="33" y="7"/>
                  </a:cubicBezTo>
                  <a:cubicBezTo>
                    <a:pt x="28" y="7"/>
                    <a:pt x="23" y="8"/>
                    <a:pt x="19" y="11"/>
                  </a:cubicBezTo>
                  <a:cubicBezTo>
                    <a:pt x="20" y="10"/>
                    <a:pt x="21" y="9"/>
                    <a:pt x="22" y="7"/>
                  </a:cubicBezTo>
                  <a:close/>
                  <a:moveTo>
                    <a:pt x="9" y="14"/>
                  </a:moveTo>
                  <a:cubicBezTo>
                    <a:pt x="10" y="13"/>
                    <a:pt x="12" y="13"/>
                    <a:pt x="14" y="13"/>
                  </a:cubicBezTo>
                  <a:cubicBezTo>
                    <a:pt x="15" y="13"/>
                    <a:pt x="17" y="13"/>
                    <a:pt x="18" y="12"/>
                  </a:cubicBezTo>
                  <a:cubicBezTo>
                    <a:pt x="14" y="15"/>
                    <a:pt x="11" y="19"/>
                    <a:pt x="10" y="24"/>
                  </a:cubicBezTo>
                  <a:cubicBezTo>
                    <a:pt x="10" y="22"/>
                    <a:pt x="10" y="21"/>
                    <a:pt x="9" y="19"/>
                  </a:cubicBezTo>
                  <a:cubicBezTo>
                    <a:pt x="9" y="17"/>
                    <a:pt x="9" y="15"/>
                    <a:pt x="9" y="14"/>
                  </a:cubicBezTo>
                  <a:close/>
                  <a:moveTo>
                    <a:pt x="6" y="36"/>
                  </a:moveTo>
                  <a:cubicBezTo>
                    <a:pt x="5" y="35"/>
                    <a:pt x="3" y="34"/>
                    <a:pt x="3" y="32"/>
                  </a:cubicBezTo>
                  <a:cubicBezTo>
                    <a:pt x="3" y="31"/>
                    <a:pt x="5" y="30"/>
                    <a:pt x="6" y="28"/>
                  </a:cubicBezTo>
                  <a:cubicBezTo>
                    <a:pt x="8" y="27"/>
                    <a:pt x="9" y="26"/>
                    <a:pt x="9" y="25"/>
                  </a:cubicBezTo>
                  <a:cubicBezTo>
                    <a:pt x="9" y="27"/>
                    <a:pt x="8" y="30"/>
                    <a:pt x="8" y="32"/>
                  </a:cubicBezTo>
                  <a:cubicBezTo>
                    <a:pt x="8" y="35"/>
                    <a:pt x="9" y="37"/>
                    <a:pt x="9" y="40"/>
                  </a:cubicBezTo>
                  <a:cubicBezTo>
                    <a:pt x="9" y="38"/>
                    <a:pt x="8" y="37"/>
                    <a:pt x="6" y="36"/>
                  </a:cubicBezTo>
                  <a:close/>
                  <a:moveTo>
                    <a:pt x="14" y="52"/>
                  </a:moveTo>
                  <a:cubicBezTo>
                    <a:pt x="12" y="51"/>
                    <a:pt x="10" y="51"/>
                    <a:pt x="9" y="50"/>
                  </a:cubicBezTo>
                  <a:cubicBezTo>
                    <a:pt x="9" y="49"/>
                    <a:pt x="9" y="47"/>
                    <a:pt x="9" y="46"/>
                  </a:cubicBezTo>
                  <a:cubicBezTo>
                    <a:pt x="10" y="44"/>
                    <a:pt x="10" y="42"/>
                    <a:pt x="10" y="41"/>
                  </a:cubicBezTo>
                  <a:cubicBezTo>
                    <a:pt x="11" y="46"/>
                    <a:pt x="14" y="50"/>
                    <a:pt x="18" y="53"/>
                  </a:cubicBezTo>
                  <a:cubicBezTo>
                    <a:pt x="17" y="52"/>
                    <a:pt x="15" y="52"/>
                    <a:pt x="14" y="52"/>
                  </a:cubicBezTo>
                  <a:close/>
                  <a:moveTo>
                    <a:pt x="29" y="60"/>
                  </a:moveTo>
                  <a:cubicBezTo>
                    <a:pt x="27" y="61"/>
                    <a:pt x="26" y="62"/>
                    <a:pt x="24" y="61"/>
                  </a:cubicBezTo>
                  <a:cubicBezTo>
                    <a:pt x="23" y="61"/>
                    <a:pt x="22" y="59"/>
                    <a:pt x="22" y="57"/>
                  </a:cubicBezTo>
                  <a:cubicBezTo>
                    <a:pt x="21" y="56"/>
                    <a:pt x="20" y="54"/>
                    <a:pt x="19" y="53"/>
                  </a:cubicBezTo>
                  <a:cubicBezTo>
                    <a:pt x="23" y="56"/>
                    <a:pt x="28" y="58"/>
                    <a:pt x="33" y="58"/>
                  </a:cubicBezTo>
                  <a:cubicBezTo>
                    <a:pt x="32" y="58"/>
                    <a:pt x="30" y="59"/>
                    <a:pt x="29" y="60"/>
                  </a:cubicBezTo>
                  <a:close/>
                  <a:moveTo>
                    <a:pt x="46" y="57"/>
                  </a:moveTo>
                  <a:cubicBezTo>
                    <a:pt x="45" y="59"/>
                    <a:pt x="44" y="61"/>
                    <a:pt x="43" y="61"/>
                  </a:cubicBezTo>
                  <a:cubicBezTo>
                    <a:pt x="42" y="62"/>
                    <a:pt x="41" y="61"/>
                    <a:pt x="39" y="60"/>
                  </a:cubicBezTo>
                  <a:cubicBezTo>
                    <a:pt x="37" y="59"/>
                    <a:pt x="36" y="58"/>
                    <a:pt x="35" y="58"/>
                  </a:cubicBezTo>
                  <a:cubicBezTo>
                    <a:pt x="40" y="58"/>
                    <a:pt x="44" y="56"/>
                    <a:pt x="48" y="53"/>
                  </a:cubicBezTo>
                  <a:cubicBezTo>
                    <a:pt x="47" y="54"/>
                    <a:pt x="47" y="56"/>
                    <a:pt x="46" y="57"/>
                  </a:cubicBezTo>
                  <a:close/>
                  <a:moveTo>
                    <a:pt x="34" y="56"/>
                  </a:moveTo>
                  <a:cubicBezTo>
                    <a:pt x="21" y="56"/>
                    <a:pt x="10" y="45"/>
                    <a:pt x="10" y="32"/>
                  </a:cubicBezTo>
                  <a:cubicBezTo>
                    <a:pt x="10" y="19"/>
                    <a:pt x="21" y="9"/>
                    <a:pt x="34" y="9"/>
                  </a:cubicBezTo>
                  <a:cubicBezTo>
                    <a:pt x="47" y="9"/>
                    <a:pt x="58" y="19"/>
                    <a:pt x="58" y="32"/>
                  </a:cubicBezTo>
                  <a:cubicBezTo>
                    <a:pt x="58" y="45"/>
                    <a:pt x="47" y="56"/>
                    <a:pt x="34" y="56"/>
                  </a:cubicBezTo>
                  <a:close/>
                  <a:moveTo>
                    <a:pt x="58" y="50"/>
                  </a:moveTo>
                  <a:cubicBezTo>
                    <a:pt x="58" y="51"/>
                    <a:pt x="56" y="51"/>
                    <a:pt x="54" y="52"/>
                  </a:cubicBezTo>
                  <a:cubicBezTo>
                    <a:pt x="52" y="52"/>
                    <a:pt x="51" y="52"/>
                    <a:pt x="49" y="53"/>
                  </a:cubicBezTo>
                  <a:cubicBezTo>
                    <a:pt x="53" y="50"/>
                    <a:pt x="56" y="46"/>
                    <a:pt x="58" y="41"/>
                  </a:cubicBezTo>
                  <a:cubicBezTo>
                    <a:pt x="58" y="42"/>
                    <a:pt x="58" y="44"/>
                    <a:pt x="58" y="46"/>
                  </a:cubicBezTo>
                  <a:cubicBezTo>
                    <a:pt x="59" y="47"/>
                    <a:pt x="59" y="49"/>
                    <a:pt x="58" y="50"/>
                  </a:cubicBezTo>
                  <a:close/>
                  <a:moveTo>
                    <a:pt x="61" y="36"/>
                  </a:moveTo>
                  <a:cubicBezTo>
                    <a:pt x="60" y="37"/>
                    <a:pt x="59" y="38"/>
                    <a:pt x="58" y="40"/>
                  </a:cubicBezTo>
                  <a:cubicBezTo>
                    <a:pt x="59" y="37"/>
                    <a:pt x="60" y="35"/>
                    <a:pt x="60" y="32"/>
                  </a:cubicBezTo>
                  <a:cubicBezTo>
                    <a:pt x="60" y="30"/>
                    <a:pt x="59" y="27"/>
                    <a:pt x="58" y="25"/>
                  </a:cubicBezTo>
                  <a:cubicBezTo>
                    <a:pt x="59" y="26"/>
                    <a:pt x="60" y="27"/>
                    <a:pt x="61" y="28"/>
                  </a:cubicBezTo>
                  <a:cubicBezTo>
                    <a:pt x="63" y="30"/>
                    <a:pt x="64" y="31"/>
                    <a:pt x="64" y="32"/>
                  </a:cubicBezTo>
                  <a:cubicBezTo>
                    <a:pt x="64" y="34"/>
                    <a:pt x="63" y="35"/>
                    <a:pt x="61"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344" name="Freeform 33">
              <a:extLst>
                <a:ext uri="{FF2B5EF4-FFF2-40B4-BE49-F238E27FC236}">
                  <a16:creationId xmlns:a16="http://schemas.microsoft.com/office/drawing/2014/main" id="{CAAB22A8-66FA-406E-88B3-ADCA335B6699}"/>
                </a:ext>
              </a:extLst>
            </p:cNvPr>
            <p:cNvSpPr>
              <a:spLocks noEditPoints="1"/>
            </p:cNvSpPr>
            <p:nvPr/>
          </p:nvSpPr>
          <p:spPr bwMode="auto">
            <a:xfrm>
              <a:off x="6480791" y="5397488"/>
              <a:ext cx="282099" cy="288980"/>
            </a:xfrm>
            <a:custGeom>
              <a:avLst/>
              <a:gdLst>
                <a:gd name="T0" fmla="*/ 8 w 52"/>
                <a:gd name="T1" fmla="*/ 19 h 53"/>
                <a:gd name="T2" fmla="*/ 8 w 52"/>
                <a:gd name="T3" fmla="*/ 19 h 53"/>
                <a:gd name="T4" fmla="*/ 8 w 52"/>
                <a:gd name="T5" fmla="*/ 18 h 53"/>
                <a:gd name="T6" fmla="*/ 8 w 52"/>
                <a:gd name="T7" fmla="*/ 17 h 53"/>
                <a:gd name="T8" fmla="*/ 8 w 52"/>
                <a:gd name="T9" fmla="*/ 17 h 53"/>
                <a:gd name="T10" fmla="*/ 15 w 52"/>
                <a:gd name="T11" fmla="*/ 10 h 53"/>
                <a:gd name="T12" fmla="*/ 17 w 52"/>
                <a:gd name="T13" fmla="*/ 10 h 53"/>
                <a:gd name="T14" fmla="*/ 17 w 52"/>
                <a:gd name="T15" fmla="*/ 12 h 53"/>
                <a:gd name="T16" fmla="*/ 13 w 52"/>
                <a:gd name="T17" fmla="*/ 17 h 53"/>
                <a:gd name="T18" fmla="*/ 39 w 52"/>
                <a:gd name="T19" fmla="*/ 17 h 53"/>
                <a:gd name="T20" fmla="*/ 40 w 52"/>
                <a:gd name="T21" fmla="*/ 18 h 53"/>
                <a:gd name="T22" fmla="*/ 39 w 52"/>
                <a:gd name="T23" fmla="*/ 20 h 53"/>
                <a:gd name="T24" fmla="*/ 13 w 52"/>
                <a:gd name="T25" fmla="*/ 20 h 53"/>
                <a:gd name="T26" fmla="*/ 17 w 52"/>
                <a:gd name="T27" fmla="*/ 24 h 53"/>
                <a:gd name="T28" fmla="*/ 17 w 52"/>
                <a:gd name="T29" fmla="*/ 26 h 53"/>
                <a:gd name="T30" fmla="*/ 16 w 52"/>
                <a:gd name="T31" fmla="*/ 26 h 53"/>
                <a:gd name="T32" fmla="*/ 15 w 52"/>
                <a:gd name="T33" fmla="*/ 26 h 53"/>
                <a:gd name="T34" fmla="*/ 8 w 52"/>
                <a:gd name="T35" fmla="*/ 19 h 53"/>
                <a:gd name="T36" fmla="*/ 43 w 52"/>
                <a:gd name="T37" fmla="*/ 34 h 53"/>
                <a:gd name="T38" fmla="*/ 43 w 52"/>
                <a:gd name="T39" fmla="*/ 34 h 53"/>
                <a:gd name="T40" fmla="*/ 36 w 52"/>
                <a:gd name="T41" fmla="*/ 27 h 53"/>
                <a:gd name="T42" fmla="*/ 34 w 52"/>
                <a:gd name="T43" fmla="*/ 27 h 53"/>
                <a:gd name="T44" fmla="*/ 34 w 52"/>
                <a:gd name="T45" fmla="*/ 29 h 53"/>
                <a:gd name="T46" fmla="*/ 39 w 52"/>
                <a:gd name="T47" fmla="*/ 33 h 53"/>
                <a:gd name="T48" fmla="*/ 13 w 52"/>
                <a:gd name="T49" fmla="*/ 33 h 53"/>
                <a:gd name="T50" fmla="*/ 11 w 52"/>
                <a:gd name="T51" fmla="*/ 35 h 53"/>
                <a:gd name="T52" fmla="*/ 13 w 52"/>
                <a:gd name="T53" fmla="*/ 36 h 53"/>
                <a:gd name="T54" fmla="*/ 39 w 52"/>
                <a:gd name="T55" fmla="*/ 36 h 53"/>
                <a:gd name="T56" fmla="*/ 34 w 52"/>
                <a:gd name="T57" fmla="*/ 41 h 53"/>
                <a:gd name="T58" fmla="*/ 34 w 52"/>
                <a:gd name="T59" fmla="*/ 43 h 53"/>
                <a:gd name="T60" fmla="*/ 35 w 52"/>
                <a:gd name="T61" fmla="*/ 43 h 53"/>
                <a:gd name="T62" fmla="*/ 36 w 52"/>
                <a:gd name="T63" fmla="*/ 43 h 53"/>
                <a:gd name="T64" fmla="*/ 43 w 52"/>
                <a:gd name="T65" fmla="*/ 36 h 53"/>
                <a:gd name="T66" fmla="*/ 43 w 52"/>
                <a:gd name="T67" fmla="*/ 36 h 53"/>
                <a:gd name="T68" fmla="*/ 44 w 52"/>
                <a:gd name="T69" fmla="*/ 35 h 53"/>
                <a:gd name="T70" fmla="*/ 43 w 52"/>
                <a:gd name="T71" fmla="*/ 34 h 53"/>
                <a:gd name="T72" fmla="*/ 52 w 52"/>
                <a:gd name="T73" fmla="*/ 7 h 53"/>
                <a:gd name="T74" fmla="*/ 52 w 52"/>
                <a:gd name="T75" fmla="*/ 45 h 53"/>
                <a:gd name="T76" fmla="*/ 45 w 52"/>
                <a:gd name="T77" fmla="*/ 53 h 53"/>
                <a:gd name="T78" fmla="*/ 7 w 52"/>
                <a:gd name="T79" fmla="*/ 53 h 53"/>
                <a:gd name="T80" fmla="*/ 0 w 52"/>
                <a:gd name="T81" fmla="*/ 45 h 53"/>
                <a:gd name="T82" fmla="*/ 0 w 52"/>
                <a:gd name="T83" fmla="*/ 7 h 53"/>
                <a:gd name="T84" fmla="*/ 7 w 52"/>
                <a:gd name="T85" fmla="*/ 0 h 53"/>
                <a:gd name="T86" fmla="*/ 45 w 52"/>
                <a:gd name="T87" fmla="*/ 0 h 53"/>
                <a:gd name="T88" fmla="*/ 52 w 52"/>
                <a:gd name="T89" fmla="*/ 7 h 53"/>
                <a:gd name="T90" fmla="*/ 49 w 52"/>
                <a:gd name="T91" fmla="*/ 7 h 53"/>
                <a:gd name="T92" fmla="*/ 45 w 52"/>
                <a:gd name="T93" fmla="*/ 3 h 53"/>
                <a:gd name="T94" fmla="*/ 7 w 52"/>
                <a:gd name="T95" fmla="*/ 3 h 53"/>
                <a:gd name="T96" fmla="*/ 3 w 52"/>
                <a:gd name="T97" fmla="*/ 7 h 53"/>
                <a:gd name="T98" fmla="*/ 3 w 52"/>
                <a:gd name="T99" fmla="*/ 45 h 53"/>
                <a:gd name="T100" fmla="*/ 7 w 52"/>
                <a:gd name="T101" fmla="*/ 50 h 53"/>
                <a:gd name="T102" fmla="*/ 45 w 52"/>
                <a:gd name="T103" fmla="*/ 50 h 53"/>
                <a:gd name="T104" fmla="*/ 49 w 52"/>
                <a:gd name="T105" fmla="*/ 45 h 53"/>
                <a:gd name="T106" fmla="*/ 49 w 52"/>
                <a:gd name="T107" fmla="*/ 7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2" h="53">
                  <a:moveTo>
                    <a:pt x="8" y="19"/>
                  </a:moveTo>
                  <a:cubicBezTo>
                    <a:pt x="8" y="19"/>
                    <a:pt x="8" y="19"/>
                    <a:pt x="8" y="19"/>
                  </a:cubicBezTo>
                  <a:cubicBezTo>
                    <a:pt x="8" y="19"/>
                    <a:pt x="8" y="18"/>
                    <a:pt x="8" y="18"/>
                  </a:cubicBezTo>
                  <a:cubicBezTo>
                    <a:pt x="8" y="18"/>
                    <a:pt x="8" y="17"/>
                    <a:pt x="8" y="17"/>
                  </a:cubicBezTo>
                  <a:cubicBezTo>
                    <a:pt x="8" y="17"/>
                    <a:pt x="8" y="17"/>
                    <a:pt x="8" y="17"/>
                  </a:cubicBezTo>
                  <a:cubicBezTo>
                    <a:pt x="15" y="10"/>
                    <a:pt x="15" y="10"/>
                    <a:pt x="15" y="10"/>
                  </a:cubicBezTo>
                  <a:cubicBezTo>
                    <a:pt x="15" y="9"/>
                    <a:pt x="16" y="9"/>
                    <a:pt x="17" y="10"/>
                  </a:cubicBezTo>
                  <a:cubicBezTo>
                    <a:pt x="18" y="11"/>
                    <a:pt x="18" y="12"/>
                    <a:pt x="17" y="12"/>
                  </a:cubicBezTo>
                  <a:cubicBezTo>
                    <a:pt x="13" y="17"/>
                    <a:pt x="13" y="17"/>
                    <a:pt x="13" y="17"/>
                  </a:cubicBezTo>
                  <a:cubicBezTo>
                    <a:pt x="39" y="17"/>
                    <a:pt x="39" y="17"/>
                    <a:pt x="39" y="17"/>
                  </a:cubicBezTo>
                  <a:cubicBezTo>
                    <a:pt x="40" y="17"/>
                    <a:pt x="40" y="17"/>
                    <a:pt x="40" y="18"/>
                  </a:cubicBezTo>
                  <a:cubicBezTo>
                    <a:pt x="40" y="19"/>
                    <a:pt x="40" y="20"/>
                    <a:pt x="39" y="20"/>
                  </a:cubicBezTo>
                  <a:cubicBezTo>
                    <a:pt x="13" y="20"/>
                    <a:pt x="13" y="20"/>
                    <a:pt x="13" y="20"/>
                  </a:cubicBezTo>
                  <a:cubicBezTo>
                    <a:pt x="17" y="24"/>
                    <a:pt x="17" y="24"/>
                    <a:pt x="17" y="24"/>
                  </a:cubicBezTo>
                  <a:cubicBezTo>
                    <a:pt x="18" y="24"/>
                    <a:pt x="18" y="25"/>
                    <a:pt x="17" y="26"/>
                  </a:cubicBezTo>
                  <a:cubicBezTo>
                    <a:pt x="17" y="26"/>
                    <a:pt x="16" y="26"/>
                    <a:pt x="16" y="26"/>
                  </a:cubicBezTo>
                  <a:cubicBezTo>
                    <a:pt x="16" y="26"/>
                    <a:pt x="15" y="26"/>
                    <a:pt x="15" y="26"/>
                  </a:cubicBezTo>
                  <a:lnTo>
                    <a:pt x="8" y="19"/>
                  </a:lnTo>
                  <a:close/>
                  <a:moveTo>
                    <a:pt x="43" y="34"/>
                  </a:moveTo>
                  <a:cubicBezTo>
                    <a:pt x="43" y="34"/>
                    <a:pt x="43" y="34"/>
                    <a:pt x="43" y="34"/>
                  </a:cubicBezTo>
                  <a:cubicBezTo>
                    <a:pt x="36" y="27"/>
                    <a:pt x="36" y="27"/>
                    <a:pt x="36" y="27"/>
                  </a:cubicBezTo>
                  <a:cubicBezTo>
                    <a:pt x="36" y="26"/>
                    <a:pt x="35" y="26"/>
                    <a:pt x="34" y="27"/>
                  </a:cubicBezTo>
                  <a:cubicBezTo>
                    <a:pt x="34" y="28"/>
                    <a:pt x="34" y="29"/>
                    <a:pt x="34" y="29"/>
                  </a:cubicBezTo>
                  <a:cubicBezTo>
                    <a:pt x="39" y="33"/>
                    <a:pt x="39" y="33"/>
                    <a:pt x="39" y="33"/>
                  </a:cubicBezTo>
                  <a:cubicBezTo>
                    <a:pt x="13" y="33"/>
                    <a:pt x="13" y="33"/>
                    <a:pt x="13" y="33"/>
                  </a:cubicBezTo>
                  <a:cubicBezTo>
                    <a:pt x="12" y="33"/>
                    <a:pt x="11" y="34"/>
                    <a:pt x="11" y="35"/>
                  </a:cubicBezTo>
                  <a:cubicBezTo>
                    <a:pt x="11" y="36"/>
                    <a:pt x="12" y="36"/>
                    <a:pt x="13" y="36"/>
                  </a:cubicBezTo>
                  <a:cubicBezTo>
                    <a:pt x="39" y="36"/>
                    <a:pt x="39" y="36"/>
                    <a:pt x="39" y="36"/>
                  </a:cubicBezTo>
                  <a:cubicBezTo>
                    <a:pt x="34" y="41"/>
                    <a:pt x="34" y="41"/>
                    <a:pt x="34" y="41"/>
                  </a:cubicBezTo>
                  <a:cubicBezTo>
                    <a:pt x="34" y="41"/>
                    <a:pt x="34" y="42"/>
                    <a:pt x="34" y="43"/>
                  </a:cubicBezTo>
                  <a:cubicBezTo>
                    <a:pt x="35" y="43"/>
                    <a:pt x="35" y="43"/>
                    <a:pt x="35" y="43"/>
                  </a:cubicBezTo>
                  <a:cubicBezTo>
                    <a:pt x="36" y="43"/>
                    <a:pt x="36" y="43"/>
                    <a:pt x="36" y="43"/>
                  </a:cubicBezTo>
                  <a:cubicBezTo>
                    <a:pt x="43" y="36"/>
                    <a:pt x="43" y="36"/>
                    <a:pt x="43" y="36"/>
                  </a:cubicBezTo>
                  <a:cubicBezTo>
                    <a:pt x="43" y="36"/>
                    <a:pt x="43" y="36"/>
                    <a:pt x="43" y="36"/>
                  </a:cubicBezTo>
                  <a:cubicBezTo>
                    <a:pt x="44" y="36"/>
                    <a:pt x="44" y="35"/>
                    <a:pt x="44" y="35"/>
                  </a:cubicBezTo>
                  <a:cubicBezTo>
                    <a:pt x="44" y="35"/>
                    <a:pt x="44" y="34"/>
                    <a:pt x="43" y="34"/>
                  </a:cubicBezTo>
                  <a:close/>
                  <a:moveTo>
                    <a:pt x="52" y="7"/>
                  </a:moveTo>
                  <a:cubicBezTo>
                    <a:pt x="52" y="45"/>
                    <a:pt x="52" y="45"/>
                    <a:pt x="52" y="45"/>
                  </a:cubicBezTo>
                  <a:cubicBezTo>
                    <a:pt x="52" y="49"/>
                    <a:pt x="49" y="53"/>
                    <a:pt x="45" y="53"/>
                  </a:cubicBezTo>
                  <a:cubicBezTo>
                    <a:pt x="7" y="53"/>
                    <a:pt x="7" y="53"/>
                    <a:pt x="7" y="53"/>
                  </a:cubicBezTo>
                  <a:cubicBezTo>
                    <a:pt x="3" y="53"/>
                    <a:pt x="0" y="49"/>
                    <a:pt x="0" y="45"/>
                  </a:cubicBezTo>
                  <a:cubicBezTo>
                    <a:pt x="0" y="7"/>
                    <a:pt x="0" y="7"/>
                    <a:pt x="0" y="7"/>
                  </a:cubicBezTo>
                  <a:cubicBezTo>
                    <a:pt x="0" y="4"/>
                    <a:pt x="3" y="0"/>
                    <a:pt x="7" y="0"/>
                  </a:cubicBezTo>
                  <a:cubicBezTo>
                    <a:pt x="45" y="0"/>
                    <a:pt x="45" y="0"/>
                    <a:pt x="45" y="0"/>
                  </a:cubicBezTo>
                  <a:cubicBezTo>
                    <a:pt x="49" y="0"/>
                    <a:pt x="52" y="4"/>
                    <a:pt x="52" y="7"/>
                  </a:cubicBezTo>
                  <a:close/>
                  <a:moveTo>
                    <a:pt x="49" y="7"/>
                  </a:moveTo>
                  <a:cubicBezTo>
                    <a:pt x="49" y="5"/>
                    <a:pt x="47" y="3"/>
                    <a:pt x="45" y="3"/>
                  </a:cubicBezTo>
                  <a:cubicBezTo>
                    <a:pt x="7" y="3"/>
                    <a:pt x="7" y="3"/>
                    <a:pt x="7" y="3"/>
                  </a:cubicBezTo>
                  <a:cubicBezTo>
                    <a:pt x="4" y="3"/>
                    <a:pt x="3" y="5"/>
                    <a:pt x="3" y="7"/>
                  </a:cubicBezTo>
                  <a:cubicBezTo>
                    <a:pt x="3" y="45"/>
                    <a:pt x="3" y="45"/>
                    <a:pt x="3" y="45"/>
                  </a:cubicBezTo>
                  <a:cubicBezTo>
                    <a:pt x="3" y="48"/>
                    <a:pt x="4" y="50"/>
                    <a:pt x="7" y="50"/>
                  </a:cubicBezTo>
                  <a:cubicBezTo>
                    <a:pt x="45" y="50"/>
                    <a:pt x="45" y="50"/>
                    <a:pt x="45" y="50"/>
                  </a:cubicBezTo>
                  <a:cubicBezTo>
                    <a:pt x="47" y="50"/>
                    <a:pt x="49" y="48"/>
                    <a:pt x="49" y="45"/>
                  </a:cubicBezTo>
                  <a:lnTo>
                    <a:pt x="49" y="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345" name="Freeform 38">
              <a:extLst>
                <a:ext uri="{FF2B5EF4-FFF2-40B4-BE49-F238E27FC236}">
                  <a16:creationId xmlns:a16="http://schemas.microsoft.com/office/drawing/2014/main" id="{28560916-3860-488A-90DA-F697967EA272}"/>
                </a:ext>
              </a:extLst>
            </p:cNvPr>
            <p:cNvSpPr>
              <a:spLocks noEditPoints="1"/>
            </p:cNvSpPr>
            <p:nvPr/>
          </p:nvSpPr>
          <p:spPr bwMode="auto">
            <a:xfrm>
              <a:off x="7965069" y="4244772"/>
              <a:ext cx="355281" cy="316061"/>
            </a:xfrm>
            <a:custGeom>
              <a:avLst/>
              <a:gdLst>
                <a:gd name="T0" fmla="*/ 63 w 65"/>
                <a:gd name="T1" fmla="*/ 24 h 58"/>
                <a:gd name="T2" fmla="*/ 49 w 65"/>
                <a:gd name="T3" fmla="*/ 22 h 58"/>
                <a:gd name="T4" fmla="*/ 42 w 65"/>
                <a:gd name="T5" fmla="*/ 16 h 58"/>
                <a:gd name="T6" fmla="*/ 32 w 65"/>
                <a:gd name="T7" fmla="*/ 6 h 58"/>
                <a:gd name="T8" fmla="*/ 24 w 65"/>
                <a:gd name="T9" fmla="*/ 0 h 58"/>
                <a:gd name="T10" fmla="*/ 24 w 65"/>
                <a:gd name="T11" fmla="*/ 23 h 58"/>
                <a:gd name="T12" fmla="*/ 21 w 65"/>
                <a:gd name="T13" fmla="*/ 22 h 58"/>
                <a:gd name="T14" fmla="*/ 3 w 65"/>
                <a:gd name="T15" fmla="*/ 28 h 58"/>
                <a:gd name="T16" fmla="*/ 0 w 65"/>
                <a:gd name="T17" fmla="*/ 34 h 58"/>
                <a:gd name="T18" fmla="*/ 2 w 65"/>
                <a:gd name="T19" fmla="*/ 41 h 58"/>
                <a:gd name="T20" fmla="*/ 5 w 65"/>
                <a:gd name="T21" fmla="*/ 48 h 58"/>
                <a:gd name="T22" fmla="*/ 10 w 65"/>
                <a:gd name="T23" fmla="*/ 55 h 58"/>
                <a:gd name="T24" fmla="*/ 35 w 65"/>
                <a:gd name="T25" fmla="*/ 57 h 58"/>
                <a:gd name="T26" fmla="*/ 45 w 65"/>
                <a:gd name="T27" fmla="*/ 55 h 58"/>
                <a:gd name="T28" fmla="*/ 60 w 65"/>
                <a:gd name="T29" fmla="*/ 57 h 58"/>
                <a:gd name="T30" fmla="*/ 64 w 65"/>
                <a:gd name="T31" fmla="*/ 26 h 58"/>
                <a:gd name="T32" fmla="*/ 9 w 65"/>
                <a:gd name="T33" fmla="*/ 25 h 58"/>
                <a:gd name="T34" fmla="*/ 24 w 65"/>
                <a:gd name="T35" fmla="*/ 28 h 58"/>
                <a:gd name="T36" fmla="*/ 9 w 65"/>
                <a:gd name="T37" fmla="*/ 30 h 58"/>
                <a:gd name="T38" fmla="*/ 9 w 65"/>
                <a:gd name="T39" fmla="*/ 25 h 58"/>
                <a:gd name="T40" fmla="*/ 18 w 65"/>
                <a:gd name="T41" fmla="*/ 32 h 58"/>
                <a:gd name="T42" fmla="*/ 18 w 65"/>
                <a:gd name="T43" fmla="*/ 37 h 58"/>
                <a:gd name="T44" fmla="*/ 6 w 65"/>
                <a:gd name="T45" fmla="*/ 37 h 58"/>
                <a:gd name="T46" fmla="*/ 6 w 65"/>
                <a:gd name="T47" fmla="*/ 32 h 58"/>
                <a:gd name="T48" fmla="*/ 18 w 65"/>
                <a:gd name="T49" fmla="*/ 39 h 58"/>
                <a:gd name="T50" fmla="*/ 23 w 65"/>
                <a:gd name="T51" fmla="*/ 41 h 58"/>
                <a:gd name="T52" fmla="*/ 11 w 65"/>
                <a:gd name="T53" fmla="*/ 43 h 58"/>
                <a:gd name="T54" fmla="*/ 5 w 65"/>
                <a:gd name="T55" fmla="*/ 41 h 58"/>
                <a:gd name="T56" fmla="*/ 11 w 65"/>
                <a:gd name="T57" fmla="*/ 45 h 58"/>
                <a:gd name="T58" fmla="*/ 23 w 65"/>
                <a:gd name="T59" fmla="*/ 45 h 58"/>
                <a:gd name="T60" fmla="*/ 23 w 65"/>
                <a:gd name="T61" fmla="*/ 50 h 58"/>
                <a:gd name="T62" fmla="*/ 8 w 65"/>
                <a:gd name="T63" fmla="*/ 48 h 58"/>
                <a:gd name="T64" fmla="*/ 23 w 65"/>
                <a:gd name="T65" fmla="*/ 52 h 58"/>
                <a:gd name="T66" fmla="*/ 24 w 65"/>
                <a:gd name="T67" fmla="*/ 44 h 58"/>
                <a:gd name="T68" fmla="*/ 22 w 65"/>
                <a:gd name="T69" fmla="*/ 37 h 58"/>
                <a:gd name="T70" fmla="*/ 21 w 65"/>
                <a:gd name="T71" fmla="*/ 32 h 58"/>
                <a:gd name="T72" fmla="*/ 26 w 65"/>
                <a:gd name="T73" fmla="*/ 26 h 58"/>
                <a:gd name="T74" fmla="*/ 28 w 65"/>
                <a:gd name="T75" fmla="*/ 31 h 58"/>
                <a:gd name="T76" fmla="*/ 39 w 65"/>
                <a:gd name="T77" fmla="*/ 40 h 58"/>
                <a:gd name="T78" fmla="*/ 30 w 65"/>
                <a:gd name="T79" fmla="*/ 31 h 58"/>
                <a:gd name="T80" fmla="*/ 29 w 65"/>
                <a:gd name="T81" fmla="*/ 24 h 58"/>
                <a:gd name="T82" fmla="*/ 29 w 65"/>
                <a:gd name="T83" fmla="*/ 24 h 58"/>
                <a:gd name="T84" fmla="*/ 22 w 65"/>
                <a:gd name="T85" fmla="*/ 8 h 58"/>
                <a:gd name="T86" fmla="*/ 28 w 65"/>
                <a:gd name="T87" fmla="*/ 4 h 58"/>
                <a:gd name="T88" fmla="*/ 32 w 65"/>
                <a:gd name="T89" fmla="*/ 14 h 58"/>
                <a:gd name="T90" fmla="*/ 43 w 65"/>
                <a:gd name="T91" fmla="*/ 20 h 58"/>
                <a:gd name="T92" fmla="*/ 46 w 65"/>
                <a:gd name="T93" fmla="*/ 50 h 58"/>
                <a:gd name="T94" fmla="*/ 12 w 65"/>
                <a:gd name="T95" fmla="*/ 52 h 58"/>
                <a:gd name="T96" fmla="*/ 23 w 65"/>
                <a:gd name="T97" fmla="*/ 52 h 58"/>
                <a:gd name="T98" fmla="*/ 61 w 65"/>
                <a:gd name="T99" fmla="*/ 27 h 58"/>
                <a:gd name="T100" fmla="*/ 48 w 65"/>
                <a:gd name="T101" fmla="*/ 53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65" h="58">
                  <a:moveTo>
                    <a:pt x="64" y="24"/>
                  </a:moveTo>
                  <a:cubicBezTo>
                    <a:pt x="64" y="24"/>
                    <a:pt x="63" y="24"/>
                    <a:pt x="63" y="24"/>
                  </a:cubicBezTo>
                  <a:cubicBezTo>
                    <a:pt x="49" y="22"/>
                    <a:pt x="49" y="22"/>
                    <a:pt x="49" y="22"/>
                  </a:cubicBezTo>
                  <a:cubicBezTo>
                    <a:pt x="49" y="22"/>
                    <a:pt x="49" y="22"/>
                    <a:pt x="49" y="22"/>
                  </a:cubicBezTo>
                  <a:cubicBezTo>
                    <a:pt x="47" y="20"/>
                    <a:pt x="46" y="18"/>
                    <a:pt x="45" y="18"/>
                  </a:cubicBezTo>
                  <a:cubicBezTo>
                    <a:pt x="44" y="17"/>
                    <a:pt x="43" y="17"/>
                    <a:pt x="42" y="16"/>
                  </a:cubicBezTo>
                  <a:cubicBezTo>
                    <a:pt x="39" y="15"/>
                    <a:pt x="37" y="14"/>
                    <a:pt x="35" y="12"/>
                  </a:cubicBezTo>
                  <a:cubicBezTo>
                    <a:pt x="33" y="10"/>
                    <a:pt x="32" y="8"/>
                    <a:pt x="32" y="6"/>
                  </a:cubicBezTo>
                  <a:cubicBezTo>
                    <a:pt x="31" y="4"/>
                    <a:pt x="31" y="2"/>
                    <a:pt x="30" y="1"/>
                  </a:cubicBezTo>
                  <a:cubicBezTo>
                    <a:pt x="28" y="0"/>
                    <a:pt x="26" y="0"/>
                    <a:pt x="24" y="0"/>
                  </a:cubicBezTo>
                  <a:cubicBezTo>
                    <a:pt x="22" y="1"/>
                    <a:pt x="20" y="4"/>
                    <a:pt x="20" y="7"/>
                  </a:cubicBezTo>
                  <a:cubicBezTo>
                    <a:pt x="19" y="14"/>
                    <a:pt x="22" y="19"/>
                    <a:pt x="24" y="23"/>
                  </a:cubicBezTo>
                  <a:cubicBezTo>
                    <a:pt x="24" y="23"/>
                    <a:pt x="24" y="23"/>
                    <a:pt x="24" y="23"/>
                  </a:cubicBezTo>
                  <a:cubicBezTo>
                    <a:pt x="23" y="22"/>
                    <a:pt x="22" y="22"/>
                    <a:pt x="21" y="22"/>
                  </a:cubicBezTo>
                  <a:cubicBezTo>
                    <a:pt x="9" y="22"/>
                    <a:pt x="9" y="22"/>
                    <a:pt x="9" y="22"/>
                  </a:cubicBezTo>
                  <a:cubicBezTo>
                    <a:pt x="6" y="22"/>
                    <a:pt x="3" y="25"/>
                    <a:pt x="3" y="28"/>
                  </a:cubicBezTo>
                  <a:cubicBezTo>
                    <a:pt x="3" y="28"/>
                    <a:pt x="3" y="29"/>
                    <a:pt x="4" y="29"/>
                  </a:cubicBezTo>
                  <a:cubicBezTo>
                    <a:pt x="1" y="30"/>
                    <a:pt x="0" y="32"/>
                    <a:pt x="0" y="34"/>
                  </a:cubicBezTo>
                  <a:cubicBezTo>
                    <a:pt x="0" y="36"/>
                    <a:pt x="1" y="38"/>
                    <a:pt x="2" y="39"/>
                  </a:cubicBezTo>
                  <a:cubicBezTo>
                    <a:pt x="2" y="40"/>
                    <a:pt x="2" y="40"/>
                    <a:pt x="2" y="41"/>
                  </a:cubicBezTo>
                  <a:cubicBezTo>
                    <a:pt x="2" y="43"/>
                    <a:pt x="3" y="45"/>
                    <a:pt x="5" y="46"/>
                  </a:cubicBezTo>
                  <a:cubicBezTo>
                    <a:pt x="5" y="46"/>
                    <a:pt x="5" y="47"/>
                    <a:pt x="5" y="48"/>
                  </a:cubicBezTo>
                  <a:cubicBezTo>
                    <a:pt x="5" y="50"/>
                    <a:pt x="6" y="52"/>
                    <a:pt x="8" y="53"/>
                  </a:cubicBezTo>
                  <a:cubicBezTo>
                    <a:pt x="9" y="53"/>
                    <a:pt x="9" y="54"/>
                    <a:pt x="10" y="55"/>
                  </a:cubicBezTo>
                  <a:cubicBezTo>
                    <a:pt x="13" y="57"/>
                    <a:pt x="24" y="58"/>
                    <a:pt x="30" y="58"/>
                  </a:cubicBezTo>
                  <a:cubicBezTo>
                    <a:pt x="32" y="58"/>
                    <a:pt x="34" y="58"/>
                    <a:pt x="35" y="57"/>
                  </a:cubicBezTo>
                  <a:cubicBezTo>
                    <a:pt x="38" y="57"/>
                    <a:pt x="41" y="56"/>
                    <a:pt x="45" y="54"/>
                  </a:cubicBezTo>
                  <a:cubicBezTo>
                    <a:pt x="45" y="55"/>
                    <a:pt x="45" y="55"/>
                    <a:pt x="45" y="55"/>
                  </a:cubicBezTo>
                  <a:cubicBezTo>
                    <a:pt x="45" y="56"/>
                    <a:pt x="46" y="56"/>
                    <a:pt x="46" y="56"/>
                  </a:cubicBezTo>
                  <a:cubicBezTo>
                    <a:pt x="60" y="57"/>
                    <a:pt x="60" y="57"/>
                    <a:pt x="60" y="57"/>
                  </a:cubicBezTo>
                  <a:cubicBezTo>
                    <a:pt x="61" y="57"/>
                    <a:pt x="62" y="56"/>
                    <a:pt x="62" y="55"/>
                  </a:cubicBezTo>
                  <a:cubicBezTo>
                    <a:pt x="64" y="26"/>
                    <a:pt x="64" y="26"/>
                    <a:pt x="64" y="26"/>
                  </a:cubicBezTo>
                  <a:cubicBezTo>
                    <a:pt x="65" y="25"/>
                    <a:pt x="64" y="25"/>
                    <a:pt x="64" y="24"/>
                  </a:cubicBezTo>
                  <a:close/>
                  <a:moveTo>
                    <a:pt x="9" y="25"/>
                  </a:moveTo>
                  <a:cubicBezTo>
                    <a:pt x="21" y="25"/>
                    <a:pt x="21" y="25"/>
                    <a:pt x="21" y="25"/>
                  </a:cubicBezTo>
                  <a:cubicBezTo>
                    <a:pt x="23" y="25"/>
                    <a:pt x="24" y="26"/>
                    <a:pt x="24" y="28"/>
                  </a:cubicBezTo>
                  <a:cubicBezTo>
                    <a:pt x="24" y="29"/>
                    <a:pt x="23" y="30"/>
                    <a:pt x="21" y="30"/>
                  </a:cubicBezTo>
                  <a:cubicBezTo>
                    <a:pt x="9" y="30"/>
                    <a:pt x="9" y="30"/>
                    <a:pt x="9" y="30"/>
                  </a:cubicBezTo>
                  <a:cubicBezTo>
                    <a:pt x="8" y="30"/>
                    <a:pt x="6" y="29"/>
                    <a:pt x="6" y="28"/>
                  </a:cubicBezTo>
                  <a:cubicBezTo>
                    <a:pt x="6" y="26"/>
                    <a:pt x="8" y="25"/>
                    <a:pt x="9" y="25"/>
                  </a:cubicBezTo>
                  <a:close/>
                  <a:moveTo>
                    <a:pt x="6" y="32"/>
                  </a:moveTo>
                  <a:cubicBezTo>
                    <a:pt x="18" y="32"/>
                    <a:pt x="18" y="32"/>
                    <a:pt x="18" y="32"/>
                  </a:cubicBezTo>
                  <a:cubicBezTo>
                    <a:pt x="19" y="32"/>
                    <a:pt x="21" y="33"/>
                    <a:pt x="21" y="34"/>
                  </a:cubicBezTo>
                  <a:cubicBezTo>
                    <a:pt x="21" y="36"/>
                    <a:pt x="19" y="37"/>
                    <a:pt x="18" y="37"/>
                  </a:cubicBezTo>
                  <a:cubicBezTo>
                    <a:pt x="8" y="37"/>
                    <a:pt x="8" y="37"/>
                    <a:pt x="8" y="37"/>
                  </a:cubicBezTo>
                  <a:cubicBezTo>
                    <a:pt x="6" y="37"/>
                    <a:pt x="6" y="37"/>
                    <a:pt x="6" y="37"/>
                  </a:cubicBezTo>
                  <a:cubicBezTo>
                    <a:pt x="4" y="37"/>
                    <a:pt x="3" y="36"/>
                    <a:pt x="3" y="34"/>
                  </a:cubicBezTo>
                  <a:cubicBezTo>
                    <a:pt x="3" y="33"/>
                    <a:pt x="4" y="32"/>
                    <a:pt x="6" y="32"/>
                  </a:cubicBezTo>
                  <a:close/>
                  <a:moveTo>
                    <a:pt x="8" y="39"/>
                  </a:moveTo>
                  <a:cubicBezTo>
                    <a:pt x="18" y="39"/>
                    <a:pt x="18" y="39"/>
                    <a:pt x="18" y="39"/>
                  </a:cubicBezTo>
                  <a:cubicBezTo>
                    <a:pt x="20" y="39"/>
                    <a:pt x="20" y="39"/>
                    <a:pt x="20" y="39"/>
                  </a:cubicBezTo>
                  <a:cubicBezTo>
                    <a:pt x="22" y="39"/>
                    <a:pt x="23" y="40"/>
                    <a:pt x="23" y="41"/>
                  </a:cubicBezTo>
                  <a:cubicBezTo>
                    <a:pt x="23" y="42"/>
                    <a:pt x="22" y="43"/>
                    <a:pt x="20" y="43"/>
                  </a:cubicBezTo>
                  <a:cubicBezTo>
                    <a:pt x="11" y="43"/>
                    <a:pt x="11" y="43"/>
                    <a:pt x="11" y="43"/>
                  </a:cubicBezTo>
                  <a:cubicBezTo>
                    <a:pt x="8" y="43"/>
                    <a:pt x="8" y="43"/>
                    <a:pt x="8" y="43"/>
                  </a:cubicBezTo>
                  <a:cubicBezTo>
                    <a:pt x="6" y="43"/>
                    <a:pt x="5" y="42"/>
                    <a:pt x="5" y="41"/>
                  </a:cubicBezTo>
                  <a:cubicBezTo>
                    <a:pt x="5" y="40"/>
                    <a:pt x="6" y="39"/>
                    <a:pt x="8" y="39"/>
                  </a:cubicBezTo>
                  <a:close/>
                  <a:moveTo>
                    <a:pt x="11" y="45"/>
                  </a:moveTo>
                  <a:cubicBezTo>
                    <a:pt x="20" y="45"/>
                    <a:pt x="20" y="45"/>
                    <a:pt x="20" y="45"/>
                  </a:cubicBezTo>
                  <a:cubicBezTo>
                    <a:pt x="23" y="45"/>
                    <a:pt x="23" y="45"/>
                    <a:pt x="23" y="45"/>
                  </a:cubicBezTo>
                  <a:cubicBezTo>
                    <a:pt x="25" y="45"/>
                    <a:pt x="26" y="47"/>
                    <a:pt x="26" y="48"/>
                  </a:cubicBezTo>
                  <a:cubicBezTo>
                    <a:pt x="26" y="49"/>
                    <a:pt x="25" y="50"/>
                    <a:pt x="23" y="50"/>
                  </a:cubicBezTo>
                  <a:cubicBezTo>
                    <a:pt x="11" y="50"/>
                    <a:pt x="11" y="50"/>
                    <a:pt x="11" y="50"/>
                  </a:cubicBezTo>
                  <a:cubicBezTo>
                    <a:pt x="9" y="50"/>
                    <a:pt x="8" y="49"/>
                    <a:pt x="8" y="48"/>
                  </a:cubicBezTo>
                  <a:cubicBezTo>
                    <a:pt x="8" y="47"/>
                    <a:pt x="9" y="45"/>
                    <a:pt x="11" y="45"/>
                  </a:cubicBezTo>
                  <a:close/>
                  <a:moveTo>
                    <a:pt x="23" y="52"/>
                  </a:moveTo>
                  <a:cubicBezTo>
                    <a:pt x="26" y="52"/>
                    <a:pt x="28" y="50"/>
                    <a:pt x="28" y="48"/>
                  </a:cubicBezTo>
                  <a:cubicBezTo>
                    <a:pt x="28" y="46"/>
                    <a:pt x="26" y="44"/>
                    <a:pt x="24" y="44"/>
                  </a:cubicBezTo>
                  <a:cubicBezTo>
                    <a:pt x="25" y="43"/>
                    <a:pt x="25" y="42"/>
                    <a:pt x="25" y="41"/>
                  </a:cubicBezTo>
                  <a:cubicBezTo>
                    <a:pt x="25" y="39"/>
                    <a:pt x="24" y="38"/>
                    <a:pt x="22" y="37"/>
                  </a:cubicBezTo>
                  <a:cubicBezTo>
                    <a:pt x="22" y="36"/>
                    <a:pt x="23" y="35"/>
                    <a:pt x="23" y="34"/>
                  </a:cubicBezTo>
                  <a:cubicBezTo>
                    <a:pt x="23" y="33"/>
                    <a:pt x="22" y="33"/>
                    <a:pt x="21" y="32"/>
                  </a:cubicBezTo>
                  <a:cubicBezTo>
                    <a:pt x="24" y="32"/>
                    <a:pt x="26" y="30"/>
                    <a:pt x="26" y="28"/>
                  </a:cubicBezTo>
                  <a:cubicBezTo>
                    <a:pt x="26" y="27"/>
                    <a:pt x="26" y="26"/>
                    <a:pt x="26" y="26"/>
                  </a:cubicBezTo>
                  <a:cubicBezTo>
                    <a:pt x="27" y="25"/>
                    <a:pt x="27" y="25"/>
                    <a:pt x="27" y="25"/>
                  </a:cubicBezTo>
                  <a:cubicBezTo>
                    <a:pt x="28" y="27"/>
                    <a:pt x="28" y="29"/>
                    <a:pt x="28" y="31"/>
                  </a:cubicBezTo>
                  <a:cubicBezTo>
                    <a:pt x="29" y="38"/>
                    <a:pt x="37" y="41"/>
                    <a:pt x="37" y="41"/>
                  </a:cubicBezTo>
                  <a:cubicBezTo>
                    <a:pt x="38" y="41"/>
                    <a:pt x="38" y="41"/>
                    <a:pt x="39" y="40"/>
                  </a:cubicBezTo>
                  <a:cubicBezTo>
                    <a:pt x="39" y="40"/>
                    <a:pt x="38" y="39"/>
                    <a:pt x="38" y="39"/>
                  </a:cubicBezTo>
                  <a:cubicBezTo>
                    <a:pt x="38" y="39"/>
                    <a:pt x="31" y="37"/>
                    <a:pt x="30" y="31"/>
                  </a:cubicBezTo>
                  <a:cubicBezTo>
                    <a:pt x="30" y="28"/>
                    <a:pt x="29" y="24"/>
                    <a:pt x="29" y="24"/>
                  </a:cubicBezTo>
                  <a:cubicBezTo>
                    <a:pt x="29" y="24"/>
                    <a:pt x="29" y="24"/>
                    <a:pt x="29" y="24"/>
                  </a:cubicBezTo>
                  <a:cubicBezTo>
                    <a:pt x="29" y="24"/>
                    <a:pt x="29" y="24"/>
                    <a:pt x="29" y="24"/>
                  </a:cubicBezTo>
                  <a:cubicBezTo>
                    <a:pt x="29" y="24"/>
                    <a:pt x="29" y="24"/>
                    <a:pt x="29" y="24"/>
                  </a:cubicBezTo>
                  <a:cubicBezTo>
                    <a:pt x="29" y="24"/>
                    <a:pt x="29" y="24"/>
                    <a:pt x="29" y="23"/>
                  </a:cubicBezTo>
                  <a:cubicBezTo>
                    <a:pt x="29" y="23"/>
                    <a:pt x="21" y="16"/>
                    <a:pt x="22" y="8"/>
                  </a:cubicBezTo>
                  <a:cubicBezTo>
                    <a:pt x="23" y="5"/>
                    <a:pt x="24" y="4"/>
                    <a:pt x="25" y="3"/>
                  </a:cubicBezTo>
                  <a:cubicBezTo>
                    <a:pt x="26" y="3"/>
                    <a:pt x="27" y="3"/>
                    <a:pt x="28" y="4"/>
                  </a:cubicBezTo>
                  <a:cubicBezTo>
                    <a:pt x="28" y="4"/>
                    <a:pt x="29" y="5"/>
                    <a:pt x="29" y="7"/>
                  </a:cubicBezTo>
                  <a:cubicBezTo>
                    <a:pt x="30" y="9"/>
                    <a:pt x="31" y="11"/>
                    <a:pt x="32" y="14"/>
                  </a:cubicBezTo>
                  <a:cubicBezTo>
                    <a:pt x="35" y="17"/>
                    <a:pt x="38" y="18"/>
                    <a:pt x="40" y="19"/>
                  </a:cubicBezTo>
                  <a:cubicBezTo>
                    <a:pt x="41" y="19"/>
                    <a:pt x="42" y="20"/>
                    <a:pt x="43" y="20"/>
                  </a:cubicBezTo>
                  <a:cubicBezTo>
                    <a:pt x="44" y="21"/>
                    <a:pt x="47" y="25"/>
                    <a:pt x="48" y="26"/>
                  </a:cubicBezTo>
                  <a:cubicBezTo>
                    <a:pt x="46" y="50"/>
                    <a:pt x="46" y="50"/>
                    <a:pt x="46" y="50"/>
                  </a:cubicBezTo>
                  <a:cubicBezTo>
                    <a:pt x="43" y="52"/>
                    <a:pt x="39" y="54"/>
                    <a:pt x="34" y="54"/>
                  </a:cubicBezTo>
                  <a:cubicBezTo>
                    <a:pt x="27" y="55"/>
                    <a:pt x="14" y="54"/>
                    <a:pt x="12" y="52"/>
                  </a:cubicBezTo>
                  <a:cubicBezTo>
                    <a:pt x="12" y="52"/>
                    <a:pt x="12" y="52"/>
                    <a:pt x="12" y="52"/>
                  </a:cubicBezTo>
                  <a:lnTo>
                    <a:pt x="23" y="52"/>
                  </a:lnTo>
                  <a:close/>
                  <a:moveTo>
                    <a:pt x="50" y="26"/>
                  </a:moveTo>
                  <a:cubicBezTo>
                    <a:pt x="61" y="27"/>
                    <a:pt x="61" y="27"/>
                    <a:pt x="61" y="27"/>
                  </a:cubicBezTo>
                  <a:cubicBezTo>
                    <a:pt x="59" y="54"/>
                    <a:pt x="59" y="54"/>
                    <a:pt x="59" y="54"/>
                  </a:cubicBezTo>
                  <a:cubicBezTo>
                    <a:pt x="48" y="53"/>
                    <a:pt x="48" y="53"/>
                    <a:pt x="48" y="53"/>
                  </a:cubicBezTo>
                  <a:lnTo>
                    <a:pt x="50" y="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346" name="Freeform 64">
              <a:extLst>
                <a:ext uri="{FF2B5EF4-FFF2-40B4-BE49-F238E27FC236}">
                  <a16:creationId xmlns:a16="http://schemas.microsoft.com/office/drawing/2014/main" id="{128C3D82-9C0A-4E0B-B7EE-12E866022E79}"/>
                </a:ext>
              </a:extLst>
            </p:cNvPr>
            <p:cNvSpPr>
              <a:spLocks noEditPoints="1"/>
            </p:cNvSpPr>
            <p:nvPr/>
          </p:nvSpPr>
          <p:spPr bwMode="auto">
            <a:xfrm>
              <a:off x="7632991" y="4154948"/>
              <a:ext cx="278989" cy="188037"/>
            </a:xfrm>
            <a:custGeom>
              <a:avLst/>
              <a:gdLst>
                <a:gd name="T0" fmla="*/ 58 w 58"/>
                <a:gd name="T1" fmla="*/ 18 h 38"/>
                <a:gd name="T2" fmla="*/ 31 w 58"/>
                <a:gd name="T3" fmla="*/ 0 h 38"/>
                <a:gd name="T4" fmla="*/ 1 w 58"/>
                <a:gd name="T5" fmla="*/ 18 h 38"/>
                <a:gd name="T6" fmla="*/ 0 w 58"/>
                <a:gd name="T7" fmla="*/ 20 h 38"/>
                <a:gd name="T8" fmla="*/ 31 w 58"/>
                <a:gd name="T9" fmla="*/ 38 h 38"/>
                <a:gd name="T10" fmla="*/ 58 w 58"/>
                <a:gd name="T11" fmla="*/ 20 h 38"/>
                <a:gd name="T12" fmla="*/ 58 w 58"/>
                <a:gd name="T13" fmla="*/ 18 h 38"/>
                <a:gd name="T14" fmla="*/ 18 w 58"/>
                <a:gd name="T15" fmla="*/ 19 h 38"/>
                <a:gd name="T16" fmla="*/ 16 w 58"/>
                <a:gd name="T17" fmla="*/ 19 h 38"/>
                <a:gd name="T18" fmla="*/ 28 w 58"/>
                <a:gd name="T19" fmla="*/ 34 h 38"/>
                <a:gd name="T20" fmla="*/ 4 w 58"/>
                <a:gd name="T21" fmla="*/ 19 h 38"/>
                <a:gd name="T22" fmla="*/ 27 w 58"/>
                <a:gd name="T23" fmla="*/ 4 h 38"/>
                <a:gd name="T24" fmla="*/ 19 w 58"/>
                <a:gd name="T25" fmla="*/ 9 h 38"/>
                <a:gd name="T26" fmla="*/ 21 w 58"/>
                <a:gd name="T27" fmla="*/ 10 h 38"/>
                <a:gd name="T28" fmla="*/ 31 w 58"/>
                <a:gd name="T29" fmla="*/ 5 h 38"/>
                <a:gd name="T30" fmla="*/ 45 w 58"/>
                <a:gd name="T31" fmla="*/ 19 h 38"/>
                <a:gd name="T32" fmla="*/ 31 w 58"/>
                <a:gd name="T33" fmla="*/ 33 h 38"/>
                <a:gd name="T34" fmla="*/ 18 w 58"/>
                <a:gd name="T35" fmla="*/ 19 h 38"/>
                <a:gd name="T36" fmla="*/ 36 w 58"/>
                <a:gd name="T37" fmla="*/ 34 h 38"/>
                <a:gd name="T38" fmla="*/ 47 w 58"/>
                <a:gd name="T39" fmla="*/ 19 h 38"/>
                <a:gd name="T40" fmla="*/ 38 w 58"/>
                <a:gd name="T41" fmla="*/ 4 h 38"/>
                <a:gd name="T42" fmla="*/ 55 w 58"/>
                <a:gd name="T43" fmla="*/ 19 h 38"/>
                <a:gd name="T44" fmla="*/ 36 w 58"/>
                <a:gd name="T45" fmla="*/ 34 h 38"/>
                <a:gd name="T46" fmla="*/ 40 w 58"/>
                <a:gd name="T47" fmla="*/ 19 h 38"/>
                <a:gd name="T48" fmla="*/ 31 w 58"/>
                <a:gd name="T49" fmla="*/ 28 h 38"/>
                <a:gd name="T50" fmla="*/ 23 w 58"/>
                <a:gd name="T51" fmla="*/ 19 h 38"/>
                <a:gd name="T52" fmla="*/ 31 w 58"/>
                <a:gd name="T53" fmla="*/ 19 h 38"/>
                <a:gd name="T54" fmla="*/ 24 w 58"/>
                <a:gd name="T55" fmla="*/ 14 h 38"/>
                <a:gd name="T56" fmla="*/ 31 w 58"/>
                <a:gd name="T57" fmla="*/ 10 h 38"/>
                <a:gd name="T58" fmla="*/ 40 w 58"/>
                <a:gd name="T59" fmla="*/ 19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58" h="38">
                  <a:moveTo>
                    <a:pt x="58" y="18"/>
                  </a:moveTo>
                  <a:cubicBezTo>
                    <a:pt x="57" y="18"/>
                    <a:pt x="47" y="0"/>
                    <a:pt x="31" y="0"/>
                  </a:cubicBezTo>
                  <a:cubicBezTo>
                    <a:pt x="15" y="0"/>
                    <a:pt x="1" y="17"/>
                    <a:pt x="1" y="18"/>
                  </a:cubicBezTo>
                  <a:cubicBezTo>
                    <a:pt x="0" y="19"/>
                    <a:pt x="0" y="19"/>
                    <a:pt x="0" y="20"/>
                  </a:cubicBezTo>
                  <a:cubicBezTo>
                    <a:pt x="1" y="21"/>
                    <a:pt x="13" y="38"/>
                    <a:pt x="31" y="38"/>
                  </a:cubicBezTo>
                  <a:cubicBezTo>
                    <a:pt x="49" y="38"/>
                    <a:pt x="57" y="20"/>
                    <a:pt x="58" y="20"/>
                  </a:cubicBezTo>
                  <a:cubicBezTo>
                    <a:pt x="58" y="19"/>
                    <a:pt x="58" y="19"/>
                    <a:pt x="58" y="18"/>
                  </a:cubicBezTo>
                  <a:close/>
                  <a:moveTo>
                    <a:pt x="18" y="19"/>
                  </a:moveTo>
                  <a:cubicBezTo>
                    <a:pt x="16" y="19"/>
                    <a:pt x="16" y="19"/>
                    <a:pt x="16" y="19"/>
                  </a:cubicBezTo>
                  <a:cubicBezTo>
                    <a:pt x="16" y="27"/>
                    <a:pt x="21" y="33"/>
                    <a:pt x="28" y="34"/>
                  </a:cubicBezTo>
                  <a:cubicBezTo>
                    <a:pt x="16" y="33"/>
                    <a:pt x="6" y="22"/>
                    <a:pt x="4" y="19"/>
                  </a:cubicBezTo>
                  <a:cubicBezTo>
                    <a:pt x="6" y="16"/>
                    <a:pt x="16" y="6"/>
                    <a:pt x="27" y="4"/>
                  </a:cubicBezTo>
                  <a:cubicBezTo>
                    <a:pt x="24" y="5"/>
                    <a:pt x="21" y="7"/>
                    <a:pt x="19" y="9"/>
                  </a:cubicBezTo>
                  <a:cubicBezTo>
                    <a:pt x="21" y="10"/>
                    <a:pt x="21" y="10"/>
                    <a:pt x="21" y="10"/>
                  </a:cubicBezTo>
                  <a:cubicBezTo>
                    <a:pt x="23" y="7"/>
                    <a:pt x="27" y="5"/>
                    <a:pt x="31" y="5"/>
                  </a:cubicBezTo>
                  <a:cubicBezTo>
                    <a:pt x="39" y="5"/>
                    <a:pt x="45" y="11"/>
                    <a:pt x="45" y="19"/>
                  </a:cubicBezTo>
                  <a:cubicBezTo>
                    <a:pt x="45" y="27"/>
                    <a:pt x="39" y="33"/>
                    <a:pt x="31" y="33"/>
                  </a:cubicBezTo>
                  <a:cubicBezTo>
                    <a:pt x="24" y="33"/>
                    <a:pt x="18" y="27"/>
                    <a:pt x="18" y="19"/>
                  </a:cubicBezTo>
                  <a:close/>
                  <a:moveTo>
                    <a:pt x="36" y="34"/>
                  </a:moveTo>
                  <a:cubicBezTo>
                    <a:pt x="42" y="32"/>
                    <a:pt x="47" y="26"/>
                    <a:pt x="47" y="19"/>
                  </a:cubicBezTo>
                  <a:cubicBezTo>
                    <a:pt x="47" y="12"/>
                    <a:pt x="43" y="7"/>
                    <a:pt x="38" y="4"/>
                  </a:cubicBezTo>
                  <a:cubicBezTo>
                    <a:pt x="47" y="8"/>
                    <a:pt x="53" y="17"/>
                    <a:pt x="55" y="19"/>
                  </a:cubicBezTo>
                  <a:cubicBezTo>
                    <a:pt x="53" y="22"/>
                    <a:pt x="47" y="32"/>
                    <a:pt x="36" y="34"/>
                  </a:cubicBezTo>
                  <a:close/>
                  <a:moveTo>
                    <a:pt x="40" y="19"/>
                  </a:moveTo>
                  <a:cubicBezTo>
                    <a:pt x="40" y="24"/>
                    <a:pt x="36" y="28"/>
                    <a:pt x="31" y="28"/>
                  </a:cubicBezTo>
                  <a:cubicBezTo>
                    <a:pt x="27" y="28"/>
                    <a:pt x="23" y="24"/>
                    <a:pt x="23" y="19"/>
                  </a:cubicBezTo>
                  <a:cubicBezTo>
                    <a:pt x="31" y="19"/>
                    <a:pt x="31" y="19"/>
                    <a:pt x="31" y="19"/>
                  </a:cubicBezTo>
                  <a:cubicBezTo>
                    <a:pt x="24" y="14"/>
                    <a:pt x="24" y="14"/>
                    <a:pt x="24" y="14"/>
                  </a:cubicBezTo>
                  <a:cubicBezTo>
                    <a:pt x="26" y="12"/>
                    <a:pt x="29" y="10"/>
                    <a:pt x="31" y="10"/>
                  </a:cubicBezTo>
                  <a:cubicBezTo>
                    <a:pt x="36" y="10"/>
                    <a:pt x="40" y="14"/>
                    <a:pt x="40" y="19"/>
                  </a:cubicBezTo>
                  <a:close/>
                </a:path>
              </a:pathLst>
            </a:custGeom>
            <a:grpFill/>
            <a:ln>
              <a:noFill/>
            </a:ln>
          </p:spPr>
          <p:txBody>
            <a:bodyPr vert="horz" wrap="square" lIns="91440" tIns="45721" rIns="91440" bIns="45721" numCol="1" anchor="t" anchorCtr="0" compatLnSpc="1">
              <a:prstTxWarp prst="textNoShape">
                <a:avLst/>
              </a:prstTxWarp>
            </a:bodyPr>
            <a:lstStyle/>
            <a:p>
              <a:endParaRPr lang="en-US" sz="1801"/>
            </a:p>
          </p:txBody>
        </p:sp>
      </p:grpSp>
      <p:sp>
        <p:nvSpPr>
          <p:cNvPr id="347" name="Oval 346">
            <a:extLst>
              <a:ext uri="{FF2B5EF4-FFF2-40B4-BE49-F238E27FC236}">
                <a16:creationId xmlns:a16="http://schemas.microsoft.com/office/drawing/2014/main" id="{BD1344AD-0E19-4D74-8A1B-20D6A9841746}"/>
              </a:ext>
            </a:extLst>
          </p:cNvPr>
          <p:cNvSpPr/>
          <p:nvPr/>
        </p:nvSpPr>
        <p:spPr>
          <a:xfrm>
            <a:off x="5180779" y="2975116"/>
            <a:ext cx="1894863" cy="1894863"/>
          </a:xfrm>
          <a:prstGeom prst="ellipse">
            <a:avLst/>
          </a:prstGeom>
          <a:ln w="381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1"/>
          </a:p>
        </p:txBody>
      </p:sp>
      <p:sp>
        <p:nvSpPr>
          <p:cNvPr id="348" name="Freeform 9">
            <a:extLst>
              <a:ext uri="{FF2B5EF4-FFF2-40B4-BE49-F238E27FC236}">
                <a16:creationId xmlns:a16="http://schemas.microsoft.com/office/drawing/2014/main" id="{6E2A5ABD-C6C0-477A-A811-523822D47992}"/>
              </a:ext>
            </a:extLst>
          </p:cNvPr>
          <p:cNvSpPr>
            <a:spLocks noEditPoints="1"/>
          </p:cNvSpPr>
          <p:nvPr/>
        </p:nvSpPr>
        <p:spPr bwMode="auto">
          <a:xfrm>
            <a:off x="5742107" y="3536448"/>
            <a:ext cx="772196" cy="772196"/>
          </a:xfrm>
          <a:custGeom>
            <a:avLst/>
            <a:gdLst>
              <a:gd name="T0" fmla="*/ 70 w 73"/>
              <a:gd name="T1" fmla="*/ 33 h 73"/>
              <a:gd name="T2" fmla="*/ 63 w 73"/>
              <a:gd name="T3" fmla="*/ 35 h 73"/>
              <a:gd name="T4" fmla="*/ 38 w 73"/>
              <a:gd name="T5" fmla="*/ 3 h 73"/>
              <a:gd name="T6" fmla="*/ 42 w 73"/>
              <a:gd name="T7" fmla="*/ 2 h 73"/>
              <a:gd name="T8" fmla="*/ 33 w 73"/>
              <a:gd name="T9" fmla="*/ 0 h 73"/>
              <a:gd name="T10" fmla="*/ 33 w 73"/>
              <a:gd name="T11" fmla="*/ 3 h 73"/>
              <a:gd name="T12" fmla="*/ 35 w 73"/>
              <a:gd name="T13" fmla="*/ 10 h 73"/>
              <a:gd name="T14" fmla="*/ 3 w 73"/>
              <a:gd name="T15" fmla="*/ 35 h 73"/>
              <a:gd name="T16" fmla="*/ 2 w 73"/>
              <a:gd name="T17" fmla="*/ 31 h 73"/>
              <a:gd name="T18" fmla="*/ 0 w 73"/>
              <a:gd name="T19" fmla="*/ 40 h 73"/>
              <a:gd name="T20" fmla="*/ 3 w 73"/>
              <a:gd name="T21" fmla="*/ 40 h 73"/>
              <a:gd name="T22" fmla="*/ 10 w 73"/>
              <a:gd name="T23" fmla="*/ 38 h 73"/>
              <a:gd name="T24" fmla="*/ 35 w 73"/>
              <a:gd name="T25" fmla="*/ 70 h 73"/>
              <a:gd name="T26" fmla="*/ 31 w 73"/>
              <a:gd name="T27" fmla="*/ 71 h 73"/>
              <a:gd name="T28" fmla="*/ 40 w 73"/>
              <a:gd name="T29" fmla="*/ 73 h 73"/>
              <a:gd name="T30" fmla="*/ 40 w 73"/>
              <a:gd name="T31" fmla="*/ 70 h 73"/>
              <a:gd name="T32" fmla="*/ 38 w 73"/>
              <a:gd name="T33" fmla="*/ 63 h 73"/>
              <a:gd name="T34" fmla="*/ 70 w 73"/>
              <a:gd name="T35" fmla="*/ 38 h 73"/>
              <a:gd name="T36" fmla="*/ 71 w 73"/>
              <a:gd name="T37" fmla="*/ 42 h 73"/>
              <a:gd name="T38" fmla="*/ 73 w 73"/>
              <a:gd name="T39" fmla="*/ 33 h 73"/>
              <a:gd name="T40" fmla="*/ 60 w 73"/>
              <a:gd name="T41" fmla="*/ 35 h 73"/>
              <a:gd name="T42" fmla="*/ 38 w 73"/>
              <a:gd name="T43" fmla="*/ 18 h 73"/>
              <a:gd name="T44" fmla="*/ 60 w 73"/>
              <a:gd name="T45" fmla="*/ 35 h 73"/>
              <a:gd name="T46" fmla="*/ 31 w 73"/>
              <a:gd name="T47" fmla="*/ 35 h 73"/>
              <a:gd name="T48" fmla="*/ 35 w 73"/>
              <a:gd name="T49" fmla="*/ 27 h 73"/>
              <a:gd name="T50" fmla="*/ 31 w 73"/>
              <a:gd name="T51" fmla="*/ 38 h 73"/>
              <a:gd name="T52" fmla="*/ 35 w 73"/>
              <a:gd name="T53" fmla="*/ 46 h 73"/>
              <a:gd name="T54" fmla="*/ 31 w 73"/>
              <a:gd name="T55" fmla="*/ 38 h 73"/>
              <a:gd name="T56" fmla="*/ 42 w 73"/>
              <a:gd name="T57" fmla="*/ 38 h 73"/>
              <a:gd name="T58" fmla="*/ 38 w 73"/>
              <a:gd name="T59" fmla="*/ 46 h 73"/>
              <a:gd name="T60" fmla="*/ 42 w 73"/>
              <a:gd name="T61" fmla="*/ 35 h 73"/>
              <a:gd name="T62" fmla="*/ 38 w 73"/>
              <a:gd name="T63" fmla="*/ 27 h 73"/>
              <a:gd name="T64" fmla="*/ 42 w 73"/>
              <a:gd name="T65" fmla="*/ 35 h 73"/>
              <a:gd name="T66" fmla="*/ 25 w 73"/>
              <a:gd name="T67" fmla="*/ 35 h 73"/>
              <a:gd name="T68" fmla="*/ 35 w 73"/>
              <a:gd name="T69" fmla="*/ 20 h 73"/>
              <a:gd name="T70" fmla="*/ 25 w 73"/>
              <a:gd name="T71" fmla="*/ 38 h 73"/>
              <a:gd name="T72" fmla="*/ 35 w 73"/>
              <a:gd name="T73" fmla="*/ 53 h 73"/>
              <a:gd name="T74" fmla="*/ 25 w 73"/>
              <a:gd name="T75" fmla="*/ 38 h 73"/>
              <a:gd name="T76" fmla="*/ 48 w 73"/>
              <a:gd name="T77" fmla="*/ 38 h 73"/>
              <a:gd name="T78" fmla="*/ 38 w 73"/>
              <a:gd name="T79" fmla="*/ 53 h 73"/>
              <a:gd name="T80" fmla="*/ 48 w 73"/>
              <a:gd name="T81" fmla="*/ 35 h 73"/>
              <a:gd name="T82" fmla="*/ 38 w 73"/>
              <a:gd name="T83" fmla="*/ 20 h 73"/>
              <a:gd name="T84" fmla="*/ 48 w 73"/>
              <a:gd name="T85" fmla="*/ 35 h 73"/>
              <a:gd name="T86" fmla="*/ 35 w 73"/>
              <a:gd name="T87" fmla="*/ 18 h 73"/>
              <a:gd name="T88" fmla="*/ 13 w 73"/>
              <a:gd name="T89" fmla="*/ 35 h 73"/>
              <a:gd name="T90" fmla="*/ 13 w 73"/>
              <a:gd name="T91" fmla="*/ 38 h 73"/>
              <a:gd name="T92" fmla="*/ 35 w 73"/>
              <a:gd name="T93" fmla="*/ 55 h 73"/>
              <a:gd name="T94" fmla="*/ 13 w 73"/>
              <a:gd name="T95" fmla="*/ 38 h 73"/>
              <a:gd name="T96" fmla="*/ 38 w 73"/>
              <a:gd name="T97" fmla="*/ 55 h 73"/>
              <a:gd name="T98" fmla="*/ 60 w 73"/>
              <a:gd name="T99" fmla="*/ 38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73" h="73">
                <a:moveTo>
                  <a:pt x="71" y="31"/>
                </a:moveTo>
                <a:cubicBezTo>
                  <a:pt x="70" y="31"/>
                  <a:pt x="70" y="32"/>
                  <a:pt x="70" y="33"/>
                </a:cubicBezTo>
                <a:cubicBezTo>
                  <a:pt x="70" y="35"/>
                  <a:pt x="70" y="35"/>
                  <a:pt x="70" y="35"/>
                </a:cubicBezTo>
                <a:cubicBezTo>
                  <a:pt x="63" y="35"/>
                  <a:pt x="63" y="35"/>
                  <a:pt x="63" y="35"/>
                </a:cubicBezTo>
                <a:cubicBezTo>
                  <a:pt x="62" y="21"/>
                  <a:pt x="52" y="10"/>
                  <a:pt x="38" y="10"/>
                </a:cubicBezTo>
                <a:cubicBezTo>
                  <a:pt x="38" y="3"/>
                  <a:pt x="38" y="3"/>
                  <a:pt x="38" y="3"/>
                </a:cubicBezTo>
                <a:cubicBezTo>
                  <a:pt x="40" y="3"/>
                  <a:pt x="40" y="3"/>
                  <a:pt x="40" y="3"/>
                </a:cubicBezTo>
                <a:cubicBezTo>
                  <a:pt x="41" y="3"/>
                  <a:pt x="42" y="3"/>
                  <a:pt x="42" y="2"/>
                </a:cubicBezTo>
                <a:cubicBezTo>
                  <a:pt x="42" y="1"/>
                  <a:pt x="41" y="0"/>
                  <a:pt x="40" y="0"/>
                </a:cubicBezTo>
                <a:cubicBezTo>
                  <a:pt x="33" y="0"/>
                  <a:pt x="33" y="0"/>
                  <a:pt x="33" y="0"/>
                </a:cubicBezTo>
                <a:cubicBezTo>
                  <a:pt x="32" y="0"/>
                  <a:pt x="31" y="1"/>
                  <a:pt x="31" y="2"/>
                </a:cubicBezTo>
                <a:cubicBezTo>
                  <a:pt x="31" y="3"/>
                  <a:pt x="32" y="3"/>
                  <a:pt x="33" y="3"/>
                </a:cubicBezTo>
                <a:cubicBezTo>
                  <a:pt x="35" y="3"/>
                  <a:pt x="35" y="3"/>
                  <a:pt x="35" y="3"/>
                </a:cubicBezTo>
                <a:cubicBezTo>
                  <a:pt x="35" y="10"/>
                  <a:pt x="35" y="10"/>
                  <a:pt x="35" y="10"/>
                </a:cubicBezTo>
                <a:cubicBezTo>
                  <a:pt x="21" y="10"/>
                  <a:pt x="10" y="21"/>
                  <a:pt x="10" y="35"/>
                </a:cubicBezTo>
                <a:cubicBezTo>
                  <a:pt x="3" y="35"/>
                  <a:pt x="3" y="35"/>
                  <a:pt x="3" y="35"/>
                </a:cubicBezTo>
                <a:cubicBezTo>
                  <a:pt x="3" y="33"/>
                  <a:pt x="3" y="33"/>
                  <a:pt x="3" y="33"/>
                </a:cubicBezTo>
                <a:cubicBezTo>
                  <a:pt x="3" y="32"/>
                  <a:pt x="3" y="31"/>
                  <a:pt x="2" y="31"/>
                </a:cubicBezTo>
                <a:cubicBezTo>
                  <a:pt x="1" y="31"/>
                  <a:pt x="0" y="32"/>
                  <a:pt x="0" y="33"/>
                </a:cubicBezTo>
                <a:cubicBezTo>
                  <a:pt x="0" y="40"/>
                  <a:pt x="0" y="40"/>
                  <a:pt x="0" y="40"/>
                </a:cubicBezTo>
                <a:cubicBezTo>
                  <a:pt x="0" y="41"/>
                  <a:pt x="1" y="42"/>
                  <a:pt x="2" y="42"/>
                </a:cubicBezTo>
                <a:cubicBezTo>
                  <a:pt x="3" y="42"/>
                  <a:pt x="3" y="41"/>
                  <a:pt x="3" y="40"/>
                </a:cubicBezTo>
                <a:cubicBezTo>
                  <a:pt x="3" y="38"/>
                  <a:pt x="3" y="38"/>
                  <a:pt x="3" y="38"/>
                </a:cubicBezTo>
                <a:cubicBezTo>
                  <a:pt x="10" y="38"/>
                  <a:pt x="10" y="38"/>
                  <a:pt x="10" y="38"/>
                </a:cubicBezTo>
                <a:cubicBezTo>
                  <a:pt x="10" y="52"/>
                  <a:pt x="21" y="62"/>
                  <a:pt x="35" y="63"/>
                </a:cubicBezTo>
                <a:cubicBezTo>
                  <a:pt x="35" y="70"/>
                  <a:pt x="35" y="70"/>
                  <a:pt x="35" y="70"/>
                </a:cubicBezTo>
                <a:cubicBezTo>
                  <a:pt x="33" y="70"/>
                  <a:pt x="33" y="70"/>
                  <a:pt x="33" y="70"/>
                </a:cubicBezTo>
                <a:cubicBezTo>
                  <a:pt x="32" y="70"/>
                  <a:pt x="31" y="70"/>
                  <a:pt x="31" y="71"/>
                </a:cubicBezTo>
                <a:cubicBezTo>
                  <a:pt x="31" y="72"/>
                  <a:pt x="32" y="73"/>
                  <a:pt x="33" y="73"/>
                </a:cubicBezTo>
                <a:cubicBezTo>
                  <a:pt x="40" y="73"/>
                  <a:pt x="40" y="73"/>
                  <a:pt x="40" y="73"/>
                </a:cubicBezTo>
                <a:cubicBezTo>
                  <a:pt x="41" y="73"/>
                  <a:pt x="42" y="72"/>
                  <a:pt x="42" y="71"/>
                </a:cubicBezTo>
                <a:cubicBezTo>
                  <a:pt x="42" y="70"/>
                  <a:pt x="41" y="70"/>
                  <a:pt x="40" y="70"/>
                </a:cubicBezTo>
                <a:cubicBezTo>
                  <a:pt x="38" y="70"/>
                  <a:pt x="38" y="70"/>
                  <a:pt x="38" y="70"/>
                </a:cubicBezTo>
                <a:cubicBezTo>
                  <a:pt x="38" y="63"/>
                  <a:pt x="38" y="63"/>
                  <a:pt x="38" y="63"/>
                </a:cubicBezTo>
                <a:cubicBezTo>
                  <a:pt x="52" y="62"/>
                  <a:pt x="62" y="52"/>
                  <a:pt x="63" y="38"/>
                </a:cubicBezTo>
                <a:cubicBezTo>
                  <a:pt x="70" y="38"/>
                  <a:pt x="70" y="38"/>
                  <a:pt x="70" y="38"/>
                </a:cubicBezTo>
                <a:cubicBezTo>
                  <a:pt x="70" y="40"/>
                  <a:pt x="70" y="40"/>
                  <a:pt x="70" y="40"/>
                </a:cubicBezTo>
                <a:cubicBezTo>
                  <a:pt x="70" y="41"/>
                  <a:pt x="70" y="42"/>
                  <a:pt x="71" y="42"/>
                </a:cubicBezTo>
                <a:cubicBezTo>
                  <a:pt x="72" y="42"/>
                  <a:pt x="73" y="41"/>
                  <a:pt x="73" y="40"/>
                </a:cubicBezTo>
                <a:cubicBezTo>
                  <a:pt x="73" y="33"/>
                  <a:pt x="73" y="33"/>
                  <a:pt x="73" y="33"/>
                </a:cubicBezTo>
                <a:cubicBezTo>
                  <a:pt x="73" y="32"/>
                  <a:pt x="72" y="31"/>
                  <a:pt x="71" y="31"/>
                </a:cubicBezTo>
                <a:close/>
                <a:moveTo>
                  <a:pt x="60" y="35"/>
                </a:moveTo>
                <a:cubicBezTo>
                  <a:pt x="55" y="35"/>
                  <a:pt x="55" y="35"/>
                  <a:pt x="55" y="35"/>
                </a:cubicBezTo>
                <a:cubicBezTo>
                  <a:pt x="55" y="26"/>
                  <a:pt x="47" y="18"/>
                  <a:pt x="38" y="18"/>
                </a:cubicBezTo>
                <a:cubicBezTo>
                  <a:pt x="38" y="13"/>
                  <a:pt x="38" y="13"/>
                  <a:pt x="38" y="13"/>
                </a:cubicBezTo>
                <a:cubicBezTo>
                  <a:pt x="50" y="13"/>
                  <a:pt x="59" y="23"/>
                  <a:pt x="60" y="35"/>
                </a:cubicBezTo>
                <a:close/>
                <a:moveTo>
                  <a:pt x="35" y="31"/>
                </a:moveTo>
                <a:cubicBezTo>
                  <a:pt x="33" y="31"/>
                  <a:pt x="31" y="33"/>
                  <a:pt x="31" y="35"/>
                </a:cubicBezTo>
                <a:cubicBezTo>
                  <a:pt x="27" y="35"/>
                  <a:pt x="27" y="35"/>
                  <a:pt x="27" y="35"/>
                </a:cubicBezTo>
                <a:cubicBezTo>
                  <a:pt x="28" y="31"/>
                  <a:pt x="31" y="27"/>
                  <a:pt x="35" y="27"/>
                </a:cubicBezTo>
                <a:lnTo>
                  <a:pt x="35" y="31"/>
                </a:lnTo>
                <a:close/>
                <a:moveTo>
                  <a:pt x="31" y="38"/>
                </a:moveTo>
                <a:cubicBezTo>
                  <a:pt x="31" y="40"/>
                  <a:pt x="33" y="42"/>
                  <a:pt x="35" y="42"/>
                </a:cubicBezTo>
                <a:cubicBezTo>
                  <a:pt x="35" y="46"/>
                  <a:pt x="35" y="46"/>
                  <a:pt x="35" y="46"/>
                </a:cubicBezTo>
                <a:cubicBezTo>
                  <a:pt x="31" y="45"/>
                  <a:pt x="28" y="42"/>
                  <a:pt x="27" y="38"/>
                </a:cubicBezTo>
                <a:lnTo>
                  <a:pt x="31" y="38"/>
                </a:lnTo>
                <a:close/>
                <a:moveTo>
                  <a:pt x="38" y="42"/>
                </a:moveTo>
                <a:cubicBezTo>
                  <a:pt x="40" y="42"/>
                  <a:pt x="42" y="40"/>
                  <a:pt x="42" y="38"/>
                </a:cubicBezTo>
                <a:cubicBezTo>
                  <a:pt x="46" y="38"/>
                  <a:pt x="46" y="38"/>
                  <a:pt x="46" y="38"/>
                </a:cubicBezTo>
                <a:cubicBezTo>
                  <a:pt x="45" y="42"/>
                  <a:pt x="42" y="45"/>
                  <a:pt x="38" y="46"/>
                </a:cubicBezTo>
                <a:lnTo>
                  <a:pt x="38" y="42"/>
                </a:lnTo>
                <a:close/>
                <a:moveTo>
                  <a:pt x="42" y="35"/>
                </a:moveTo>
                <a:cubicBezTo>
                  <a:pt x="42" y="33"/>
                  <a:pt x="40" y="31"/>
                  <a:pt x="38" y="31"/>
                </a:cubicBezTo>
                <a:cubicBezTo>
                  <a:pt x="38" y="27"/>
                  <a:pt x="38" y="27"/>
                  <a:pt x="38" y="27"/>
                </a:cubicBezTo>
                <a:cubicBezTo>
                  <a:pt x="42" y="27"/>
                  <a:pt x="45" y="31"/>
                  <a:pt x="46" y="35"/>
                </a:cubicBezTo>
                <a:lnTo>
                  <a:pt x="42" y="35"/>
                </a:lnTo>
                <a:close/>
                <a:moveTo>
                  <a:pt x="35" y="25"/>
                </a:moveTo>
                <a:cubicBezTo>
                  <a:pt x="30" y="26"/>
                  <a:pt x="26" y="30"/>
                  <a:pt x="25" y="35"/>
                </a:cubicBezTo>
                <a:cubicBezTo>
                  <a:pt x="20" y="35"/>
                  <a:pt x="20" y="35"/>
                  <a:pt x="20" y="35"/>
                </a:cubicBezTo>
                <a:cubicBezTo>
                  <a:pt x="20" y="27"/>
                  <a:pt x="27" y="20"/>
                  <a:pt x="35" y="20"/>
                </a:cubicBezTo>
                <a:lnTo>
                  <a:pt x="35" y="25"/>
                </a:lnTo>
                <a:close/>
                <a:moveTo>
                  <a:pt x="25" y="38"/>
                </a:moveTo>
                <a:cubicBezTo>
                  <a:pt x="26" y="43"/>
                  <a:pt x="30" y="47"/>
                  <a:pt x="35" y="48"/>
                </a:cubicBezTo>
                <a:cubicBezTo>
                  <a:pt x="35" y="53"/>
                  <a:pt x="35" y="53"/>
                  <a:pt x="35" y="53"/>
                </a:cubicBezTo>
                <a:cubicBezTo>
                  <a:pt x="27" y="53"/>
                  <a:pt x="20" y="46"/>
                  <a:pt x="20" y="38"/>
                </a:cubicBezTo>
                <a:lnTo>
                  <a:pt x="25" y="38"/>
                </a:lnTo>
                <a:close/>
                <a:moveTo>
                  <a:pt x="38" y="48"/>
                </a:moveTo>
                <a:cubicBezTo>
                  <a:pt x="43" y="47"/>
                  <a:pt x="47" y="43"/>
                  <a:pt x="48" y="38"/>
                </a:cubicBezTo>
                <a:cubicBezTo>
                  <a:pt x="53" y="38"/>
                  <a:pt x="53" y="38"/>
                  <a:pt x="53" y="38"/>
                </a:cubicBezTo>
                <a:cubicBezTo>
                  <a:pt x="53" y="46"/>
                  <a:pt x="46" y="53"/>
                  <a:pt x="38" y="53"/>
                </a:cubicBezTo>
                <a:lnTo>
                  <a:pt x="38" y="48"/>
                </a:lnTo>
                <a:close/>
                <a:moveTo>
                  <a:pt x="48" y="35"/>
                </a:moveTo>
                <a:cubicBezTo>
                  <a:pt x="47" y="30"/>
                  <a:pt x="43" y="26"/>
                  <a:pt x="38" y="25"/>
                </a:cubicBezTo>
                <a:cubicBezTo>
                  <a:pt x="38" y="20"/>
                  <a:pt x="38" y="20"/>
                  <a:pt x="38" y="20"/>
                </a:cubicBezTo>
                <a:cubicBezTo>
                  <a:pt x="46" y="20"/>
                  <a:pt x="53" y="27"/>
                  <a:pt x="53" y="35"/>
                </a:cubicBezTo>
                <a:lnTo>
                  <a:pt x="48" y="35"/>
                </a:lnTo>
                <a:close/>
                <a:moveTo>
                  <a:pt x="35" y="13"/>
                </a:moveTo>
                <a:cubicBezTo>
                  <a:pt x="35" y="18"/>
                  <a:pt x="35" y="18"/>
                  <a:pt x="35" y="18"/>
                </a:cubicBezTo>
                <a:cubicBezTo>
                  <a:pt x="26" y="18"/>
                  <a:pt x="18" y="26"/>
                  <a:pt x="18" y="35"/>
                </a:cubicBezTo>
                <a:cubicBezTo>
                  <a:pt x="13" y="35"/>
                  <a:pt x="13" y="35"/>
                  <a:pt x="13" y="35"/>
                </a:cubicBezTo>
                <a:cubicBezTo>
                  <a:pt x="13" y="23"/>
                  <a:pt x="23" y="13"/>
                  <a:pt x="35" y="13"/>
                </a:cubicBezTo>
                <a:close/>
                <a:moveTo>
                  <a:pt x="13" y="38"/>
                </a:moveTo>
                <a:cubicBezTo>
                  <a:pt x="18" y="38"/>
                  <a:pt x="18" y="38"/>
                  <a:pt x="18" y="38"/>
                </a:cubicBezTo>
                <a:cubicBezTo>
                  <a:pt x="18" y="47"/>
                  <a:pt x="26" y="55"/>
                  <a:pt x="35" y="55"/>
                </a:cubicBezTo>
                <a:cubicBezTo>
                  <a:pt x="35" y="60"/>
                  <a:pt x="35" y="60"/>
                  <a:pt x="35" y="60"/>
                </a:cubicBezTo>
                <a:cubicBezTo>
                  <a:pt x="23" y="59"/>
                  <a:pt x="13" y="50"/>
                  <a:pt x="13" y="38"/>
                </a:cubicBezTo>
                <a:close/>
                <a:moveTo>
                  <a:pt x="38" y="60"/>
                </a:moveTo>
                <a:cubicBezTo>
                  <a:pt x="38" y="55"/>
                  <a:pt x="38" y="55"/>
                  <a:pt x="38" y="55"/>
                </a:cubicBezTo>
                <a:cubicBezTo>
                  <a:pt x="47" y="55"/>
                  <a:pt x="55" y="47"/>
                  <a:pt x="55" y="38"/>
                </a:cubicBezTo>
                <a:cubicBezTo>
                  <a:pt x="60" y="38"/>
                  <a:pt x="60" y="38"/>
                  <a:pt x="60" y="38"/>
                </a:cubicBezTo>
                <a:cubicBezTo>
                  <a:pt x="59" y="50"/>
                  <a:pt x="50" y="59"/>
                  <a:pt x="38" y="6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349" name="Oval 348">
            <a:extLst>
              <a:ext uri="{FF2B5EF4-FFF2-40B4-BE49-F238E27FC236}">
                <a16:creationId xmlns:a16="http://schemas.microsoft.com/office/drawing/2014/main" id="{6C81E4A7-19CD-43BB-81EB-812CDC381FE6}"/>
              </a:ext>
            </a:extLst>
          </p:cNvPr>
          <p:cNvSpPr/>
          <p:nvPr/>
        </p:nvSpPr>
        <p:spPr>
          <a:xfrm>
            <a:off x="4543668" y="2338006"/>
            <a:ext cx="1274219" cy="1274219"/>
          </a:xfrm>
          <a:prstGeom prst="ellipse">
            <a:avLst/>
          </a:prstGeom>
          <a:solidFill>
            <a:srgbClr val="FCA304">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1"/>
          </a:p>
        </p:txBody>
      </p:sp>
      <p:sp>
        <p:nvSpPr>
          <p:cNvPr id="350" name="Freeform 5">
            <a:extLst>
              <a:ext uri="{FF2B5EF4-FFF2-40B4-BE49-F238E27FC236}">
                <a16:creationId xmlns:a16="http://schemas.microsoft.com/office/drawing/2014/main" id="{078776F3-7D7B-481F-8A48-8A1C1602FC90}"/>
              </a:ext>
            </a:extLst>
          </p:cNvPr>
          <p:cNvSpPr>
            <a:spLocks noEditPoints="1"/>
          </p:cNvSpPr>
          <p:nvPr/>
        </p:nvSpPr>
        <p:spPr bwMode="auto">
          <a:xfrm>
            <a:off x="4932921" y="2754873"/>
            <a:ext cx="495707" cy="440485"/>
          </a:xfrm>
          <a:custGeom>
            <a:avLst/>
            <a:gdLst>
              <a:gd name="T0" fmla="*/ 25 w 77"/>
              <a:gd name="T1" fmla="*/ 23 h 68"/>
              <a:gd name="T2" fmla="*/ 28 w 77"/>
              <a:gd name="T3" fmla="*/ 28 h 68"/>
              <a:gd name="T4" fmla="*/ 31 w 77"/>
              <a:gd name="T5" fmla="*/ 31 h 68"/>
              <a:gd name="T6" fmla="*/ 37 w 77"/>
              <a:gd name="T7" fmla="*/ 32 h 68"/>
              <a:gd name="T8" fmla="*/ 42 w 77"/>
              <a:gd name="T9" fmla="*/ 33 h 68"/>
              <a:gd name="T10" fmla="*/ 46 w 77"/>
              <a:gd name="T11" fmla="*/ 30 h 68"/>
              <a:gd name="T12" fmla="*/ 51 w 77"/>
              <a:gd name="T13" fmla="*/ 28 h 68"/>
              <a:gd name="T14" fmla="*/ 52 w 77"/>
              <a:gd name="T15" fmla="*/ 21 h 68"/>
              <a:gd name="T16" fmla="*/ 55 w 77"/>
              <a:gd name="T17" fmla="*/ 16 h 68"/>
              <a:gd name="T18" fmla="*/ 52 w 77"/>
              <a:gd name="T19" fmla="*/ 12 h 68"/>
              <a:gd name="T20" fmla="*/ 51 w 77"/>
              <a:gd name="T21" fmla="*/ 5 h 68"/>
              <a:gd name="T22" fmla="*/ 46 w 77"/>
              <a:gd name="T23" fmla="*/ 3 h 68"/>
              <a:gd name="T24" fmla="*/ 41 w 77"/>
              <a:gd name="T25" fmla="*/ 0 h 68"/>
              <a:gd name="T26" fmla="*/ 37 w 77"/>
              <a:gd name="T27" fmla="*/ 0 h 68"/>
              <a:gd name="T28" fmla="*/ 31 w 77"/>
              <a:gd name="T29" fmla="*/ 3 h 68"/>
              <a:gd name="T30" fmla="*/ 27 w 77"/>
              <a:gd name="T31" fmla="*/ 5 h 68"/>
              <a:gd name="T32" fmla="*/ 26 w 77"/>
              <a:gd name="T33" fmla="*/ 12 h 68"/>
              <a:gd name="T34" fmla="*/ 22 w 77"/>
              <a:gd name="T35" fmla="*/ 16 h 68"/>
              <a:gd name="T36" fmla="*/ 28 w 77"/>
              <a:gd name="T37" fmla="*/ 13 h 68"/>
              <a:gd name="T38" fmla="*/ 33 w 77"/>
              <a:gd name="T39" fmla="*/ 3 h 68"/>
              <a:gd name="T40" fmla="*/ 44 w 77"/>
              <a:gd name="T41" fmla="*/ 3 h 68"/>
              <a:gd name="T42" fmla="*/ 50 w 77"/>
              <a:gd name="T43" fmla="*/ 13 h 68"/>
              <a:gd name="T44" fmla="*/ 50 w 77"/>
              <a:gd name="T45" fmla="*/ 20 h 68"/>
              <a:gd name="T46" fmla="*/ 44 w 77"/>
              <a:gd name="T47" fmla="*/ 30 h 68"/>
              <a:gd name="T48" fmla="*/ 33 w 77"/>
              <a:gd name="T49" fmla="*/ 30 h 68"/>
              <a:gd name="T50" fmla="*/ 28 w 77"/>
              <a:gd name="T51" fmla="*/ 20 h 68"/>
              <a:gd name="T52" fmla="*/ 38 w 77"/>
              <a:gd name="T53" fmla="*/ 25 h 68"/>
              <a:gd name="T54" fmla="*/ 38 w 77"/>
              <a:gd name="T55" fmla="*/ 25 h 68"/>
              <a:gd name="T56" fmla="*/ 32 w 77"/>
              <a:gd name="T57" fmla="*/ 16 h 68"/>
              <a:gd name="T58" fmla="*/ 42 w 77"/>
              <a:gd name="T59" fmla="*/ 16 h 68"/>
              <a:gd name="T60" fmla="*/ 64 w 77"/>
              <a:gd name="T61" fmla="*/ 28 h 68"/>
              <a:gd name="T62" fmla="*/ 50 w 77"/>
              <a:gd name="T63" fmla="*/ 29 h 68"/>
              <a:gd name="T64" fmla="*/ 47 w 77"/>
              <a:gd name="T65" fmla="*/ 31 h 68"/>
              <a:gd name="T66" fmla="*/ 19 w 77"/>
              <a:gd name="T67" fmla="*/ 40 h 68"/>
              <a:gd name="T68" fmla="*/ 30 w 77"/>
              <a:gd name="T69" fmla="*/ 29 h 68"/>
              <a:gd name="T70" fmla="*/ 27 w 77"/>
              <a:gd name="T71" fmla="*/ 29 h 68"/>
              <a:gd name="T72" fmla="*/ 0 w 77"/>
              <a:gd name="T73" fmla="*/ 44 h 68"/>
              <a:gd name="T74" fmla="*/ 8 w 77"/>
              <a:gd name="T75" fmla="*/ 53 h 68"/>
              <a:gd name="T76" fmla="*/ 14 w 77"/>
              <a:gd name="T77" fmla="*/ 66 h 68"/>
              <a:gd name="T78" fmla="*/ 64 w 77"/>
              <a:gd name="T79" fmla="*/ 57 h 68"/>
              <a:gd name="T80" fmla="*/ 77 w 77"/>
              <a:gd name="T81" fmla="*/ 35 h 68"/>
              <a:gd name="T82" fmla="*/ 28 w 77"/>
              <a:gd name="T83" fmla="*/ 32 h 68"/>
              <a:gd name="T84" fmla="*/ 16 w 77"/>
              <a:gd name="T85" fmla="*/ 42 h 68"/>
              <a:gd name="T86" fmla="*/ 11 w 77"/>
              <a:gd name="T87" fmla="*/ 53 h 68"/>
              <a:gd name="T88" fmla="*/ 39 w 77"/>
              <a:gd name="T89" fmla="*/ 55 h 68"/>
              <a:gd name="T90" fmla="*/ 62 w 77"/>
              <a:gd name="T91" fmla="*/ 55 h 68"/>
              <a:gd name="T92" fmla="*/ 58 w 77"/>
              <a:gd name="T93" fmla="*/ 47 h 68"/>
              <a:gd name="T94" fmla="*/ 58 w 77"/>
              <a:gd name="T95" fmla="*/ 45 h 68"/>
              <a:gd name="T96" fmla="*/ 72 w 77"/>
              <a:gd name="T97" fmla="*/ 36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77" h="68">
                <a:moveTo>
                  <a:pt x="23" y="19"/>
                </a:moveTo>
                <a:cubicBezTo>
                  <a:pt x="23" y="20"/>
                  <a:pt x="23" y="20"/>
                  <a:pt x="24" y="20"/>
                </a:cubicBezTo>
                <a:cubicBezTo>
                  <a:pt x="25" y="19"/>
                  <a:pt x="25" y="20"/>
                  <a:pt x="26" y="21"/>
                </a:cubicBezTo>
                <a:cubicBezTo>
                  <a:pt x="26" y="22"/>
                  <a:pt x="26" y="23"/>
                  <a:pt x="25" y="23"/>
                </a:cubicBezTo>
                <a:cubicBezTo>
                  <a:pt x="24" y="23"/>
                  <a:pt x="24" y="23"/>
                  <a:pt x="24" y="24"/>
                </a:cubicBezTo>
                <a:cubicBezTo>
                  <a:pt x="24" y="24"/>
                  <a:pt x="24" y="24"/>
                  <a:pt x="24" y="24"/>
                </a:cubicBezTo>
                <a:cubicBezTo>
                  <a:pt x="25" y="26"/>
                  <a:pt x="26" y="27"/>
                  <a:pt x="27" y="28"/>
                </a:cubicBezTo>
                <a:cubicBezTo>
                  <a:pt x="27" y="28"/>
                  <a:pt x="27" y="28"/>
                  <a:pt x="28" y="28"/>
                </a:cubicBezTo>
                <a:cubicBezTo>
                  <a:pt x="28" y="28"/>
                  <a:pt x="28" y="28"/>
                  <a:pt x="28" y="28"/>
                </a:cubicBezTo>
                <a:cubicBezTo>
                  <a:pt x="29" y="27"/>
                  <a:pt x="30" y="27"/>
                  <a:pt x="31" y="28"/>
                </a:cubicBezTo>
                <a:cubicBezTo>
                  <a:pt x="32" y="28"/>
                  <a:pt x="32" y="29"/>
                  <a:pt x="31" y="30"/>
                </a:cubicBezTo>
                <a:cubicBezTo>
                  <a:pt x="31" y="30"/>
                  <a:pt x="31" y="30"/>
                  <a:pt x="31" y="31"/>
                </a:cubicBezTo>
                <a:cubicBezTo>
                  <a:pt x="31" y="31"/>
                  <a:pt x="31" y="31"/>
                  <a:pt x="32" y="31"/>
                </a:cubicBezTo>
                <a:cubicBezTo>
                  <a:pt x="33" y="32"/>
                  <a:pt x="34" y="32"/>
                  <a:pt x="36" y="33"/>
                </a:cubicBezTo>
                <a:cubicBezTo>
                  <a:pt x="36" y="33"/>
                  <a:pt x="36" y="33"/>
                  <a:pt x="37" y="33"/>
                </a:cubicBezTo>
                <a:cubicBezTo>
                  <a:pt x="37" y="32"/>
                  <a:pt x="37" y="32"/>
                  <a:pt x="37" y="32"/>
                </a:cubicBezTo>
                <a:cubicBezTo>
                  <a:pt x="37" y="31"/>
                  <a:pt x="38" y="30"/>
                  <a:pt x="39" y="30"/>
                </a:cubicBezTo>
                <a:cubicBezTo>
                  <a:pt x="40" y="30"/>
                  <a:pt x="41" y="31"/>
                  <a:pt x="41" y="32"/>
                </a:cubicBezTo>
                <a:cubicBezTo>
                  <a:pt x="41" y="32"/>
                  <a:pt x="41" y="32"/>
                  <a:pt x="41" y="33"/>
                </a:cubicBezTo>
                <a:cubicBezTo>
                  <a:pt x="41" y="33"/>
                  <a:pt x="41" y="33"/>
                  <a:pt x="42" y="33"/>
                </a:cubicBezTo>
                <a:cubicBezTo>
                  <a:pt x="42" y="33"/>
                  <a:pt x="42" y="33"/>
                  <a:pt x="42" y="33"/>
                </a:cubicBezTo>
                <a:cubicBezTo>
                  <a:pt x="43" y="32"/>
                  <a:pt x="45" y="32"/>
                  <a:pt x="46" y="31"/>
                </a:cubicBezTo>
                <a:cubicBezTo>
                  <a:pt x="46" y="31"/>
                  <a:pt x="46" y="31"/>
                  <a:pt x="47" y="31"/>
                </a:cubicBezTo>
                <a:cubicBezTo>
                  <a:pt x="47" y="30"/>
                  <a:pt x="47" y="30"/>
                  <a:pt x="46" y="30"/>
                </a:cubicBezTo>
                <a:cubicBezTo>
                  <a:pt x="46" y="29"/>
                  <a:pt x="46" y="28"/>
                  <a:pt x="47" y="28"/>
                </a:cubicBezTo>
                <a:cubicBezTo>
                  <a:pt x="48" y="27"/>
                  <a:pt x="49" y="27"/>
                  <a:pt x="49" y="28"/>
                </a:cubicBezTo>
                <a:cubicBezTo>
                  <a:pt x="49" y="28"/>
                  <a:pt x="50" y="28"/>
                  <a:pt x="50" y="28"/>
                </a:cubicBezTo>
                <a:cubicBezTo>
                  <a:pt x="50" y="28"/>
                  <a:pt x="51" y="28"/>
                  <a:pt x="51" y="28"/>
                </a:cubicBezTo>
                <a:cubicBezTo>
                  <a:pt x="52" y="27"/>
                  <a:pt x="53" y="26"/>
                  <a:pt x="53" y="24"/>
                </a:cubicBezTo>
                <a:cubicBezTo>
                  <a:pt x="54" y="24"/>
                  <a:pt x="54" y="24"/>
                  <a:pt x="53" y="24"/>
                </a:cubicBezTo>
                <a:cubicBezTo>
                  <a:pt x="53" y="23"/>
                  <a:pt x="53" y="23"/>
                  <a:pt x="53" y="23"/>
                </a:cubicBezTo>
                <a:cubicBezTo>
                  <a:pt x="52" y="23"/>
                  <a:pt x="52" y="22"/>
                  <a:pt x="52" y="21"/>
                </a:cubicBezTo>
                <a:cubicBezTo>
                  <a:pt x="52" y="20"/>
                  <a:pt x="53" y="19"/>
                  <a:pt x="54" y="20"/>
                </a:cubicBezTo>
                <a:cubicBezTo>
                  <a:pt x="54" y="20"/>
                  <a:pt x="55" y="20"/>
                  <a:pt x="55" y="19"/>
                </a:cubicBezTo>
                <a:cubicBezTo>
                  <a:pt x="55" y="19"/>
                  <a:pt x="55" y="19"/>
                  <a:pt x="55" y="19"/>
                </a:cubicBezTo>
                <a:cubicBezTo>
                  <a:pt x="55" y="18"/>
                  <a:pt x="55" y="17"/>
                  <a:pt x="55" y="16"/>
                </a:cubicBezTo>
                <a:cubicBezTo>
                  <a:pt x="55" y="16"/>
                  <a:pt x="55" y="15"/>
                  <a:pt x="55" y="14"/>
                </a:cubicBezTo>
                <a:cubicBezTo>
                  <a:pt x="55" y="14"/>
                  <a:pt x="55" y="14"/>
                  <a:pt x="55" y="14"/>
                </a:cubicBezTo>
                <a:cubicBezTo>
                  <a:pt x="55" y="13"/>
                  <a:pt x="54" y="13"/>
                  <a:pt x="54" y="13"/>
                </a:cubicBezTo>
                <a:cubicBezTo>
                  <a:pt x="53" y="14"/>
                  <a:pt x="52" y="13"/>
                  <a:pt x="52" y="12"/>
                </a:cubicBezTo>
                <a:cubicBezTo>
                  <a:pt x="52" y="11"/>
                  <a:pt x="52" y="10"/>
                  <a:pt x="53" y="10"/>
                </a:cubicBezTo>
                <a:cubicBezTo>
                  <a:pt x="53" y="10"/>
                  <a:pt x="53" y="10"/>
                  <a:pt x="53" y="9"/>
                </a:cubicBezTo>
                <a:cubicBezTo>
                  <a:pt x="54" y="9"/>
                  <a:pt x="54" y="9"/>
                  <a:pt x="53" y="9"/>
                </a:cubicBezTo>
                <a:cubicBezTo>
                  <a:pt x="53" y="7"/>
                  <a:pt x="52" y="6"/>
                  <a:pt x="51" y="5"/>
                </a:cubicBezTo>
                <a:cubicBezTo>
                  <a:pt x="51" y="5"/>
                  <a:pt x="50" y="5"/>
                  <a:pt x="50" y="5"/>
                </a:cubicBezTo>
                <a:cubicBezTo>
                  <a:pt x="50" y="5"/>
                  <a:pt x="49" y="5"/>
                  <a:pt x="49" y="5"/>
                </a:cubicBezTo>
                <a:cubicBezTo>
                  <a:pt x="49" y="6"/>
                  <a:pt x="48" y="6"/>
                  <a:pt x="47" y="5"/>
                </a:cubicBezTo>
                <a:cubicBezTo>
                  <a:pt x="46" y="5"/>
                  <a:pt x="46" y="4"/>
                  <a:pt x="46" y="3"/>
                </a:cubicBezTo>
                <a:cubicBezTo>
                  <a:pt x="47" y="3"/>
                  <a:pt x="47" y="2"/>
                  <a:pt x="47" y="2"/>
                </a:cubicBezTo>
                <a:cubicBezTo>
                  <a:pt x="46" y="2"/>
                  <a:pt x="46" y="2"/>
                  <a:pt x="46" y="2"/>
                </a:cubicBezTo>
                <a:cubicBezTo>
                  <a:pt x="45" y="1"/>
                  <a:pt x="43" y="0"/>
                  <a:pt x="42" y="0"/>
                </a:cubicBezTo>
                <a:cubicBezTo>
                  <a:pt x="42" y="0"/>
                  <a:pt x="41" y="0"/>
                  <a:pt x="41" y="0"/>
                </a:cubicBezTo>
                <a:cubicBezTo>
                  <a:pt x="41" y="1"/>
                  <a:pt x="41" y="1"/>
                  <a:pt x="41" y="1"/>
                </a:cubicBezTo>
                <a:cubicBezTo>
                  <a:pt x="41" y="2"/>
                  <a:pt x="40" y="3"/>
                  <a:pt x="39" y="3"/>
                </a:cubicBezTo>
                <a:cubicBezTo>
                  <a:pt x="38" y="3"/>
                  <a:pt x="37" y="2"/>
                  <a:pt x="37" y="1"/>
                </a:cubicBezTo>
                <a:cubicBezTo>
                  <a:pt x="37" y="1"/>
                  <a:pt x="37" y="1"/>
                  <a:pt x="37" y="0"/>
                </a:cubicBezTo>
                <a:cubicBezTo>
                  <a:pt x="36" y="0"/>
                  <a:pt x="36" y="0"/>
                  <a:pt x="36" y="0"/>
                </a:cubicBezTo>
                <a:cubicBezTo>
                  <a:pt x="34" y="0"/>
                  <a:pt x="33" y="1"/>
                  <a:pt x="32" y="2"/>
                </a:cubicBezTo>
                <a:cubicBezTo>
                  <a:pt x="31" y="2"/>
                  <a:pt x="31" y="2"/>
                  <a:pt x="31" y="2"/>
                </a:cubicBezTo>
                <a:cubicBezTo>
                  <a:pt x="31" y="2"/>
                  <a:pt x="31" y="3"/>
                  <a:pt x="31" y="3"/>
                </a:cubicBezTo>
                <a:cubicBezTo>
                  <a:pt x="32" y="4"/>
                  <a:pt x="32" y="5"/>
                  <a:pt x="31" y="5"/>
                </a:cubicBezTo>
                <a:cubicBezTo>
                  <a:pt x="30" y="6"/>
                  <a:pt x="29" y="6"/>
                  <a:pt x="28" y="5"/>
                </a:cubicBezTo>
                <a:cubicBezTo>
                  <a:pt x="28" y="5"/>
                  <a:pt x="28" y="5"/>
                  <a:pt x="28" y="5"/>
                </a:cubicBezTo>
                <a:cubicBezTo>
                  <a:pt x="27" y="5"/>
                  <a:pt x="27" y="5"/>
                  <a:pt x="27" y="5"/>
                </a:cubicBezTo>
                <a:cubicBezTo>
                  <a:pt x="26" y="6"/>
                  <a:pt x="25" y="7"/>
                  <a:pt x="24" y="9"/>
                </a:cubicBezTo>
                <a:cubicBezTo>
                  <a:pt x="24" y="9"/>
                  <a:pt x="24" y="9"/>
                  <a:pt x="24" y="9"/>
                </a:cubicBezTo>
                <a:cubicBezTo>
                  <a:pt x="24" y="10"/>
                  <a:pt x="24" y="10"/>
                  <a:pt x="25" y="10"/>
                </a:cubicBezTo>
                <a:cubicBezTo>
                  <a:pt x="26" y="10"/>
                  <a:pt x="26" y="11"/>
                  <a:pt x="26" y="12"/>
                </a:cubicBezTo>
                <a:cubicBezTo>
                  <a:pt x="25" y="13"/>
                  <a:pt x="25" y="14"/>
                  <a:pt x="24" y="13"/>
                </a:cubicBezTo>
                <a:cubicBezTo>
                  <a:pt x="23" y="13"/>
                  <a:pt x="23" y="13"/>
                  <a:pt x="23" y="14"/>
                </a:cubicBezTo>
                <a:cubicBezTo>
                  <a:pt x="23" y="14"/>
                  <a:pt x="22" y="14"/>
                  <a:pt x="22" y="14"/>
                </a:cubicBezTo>
                <a:cubicBezTo>
                  <a:pt x="22" y="15"/>
                  <a:pt x="22" y="16"/>
                  <a:pt x="22" y="16"/>
                </a:cubicBezTo>
                <a:cubicBezTo>
                  <a:pt x="22" y="17"/>
                  <a:pt x="22" y="18"/>
                  <a:pt x="22" y="19"/>
                </a:cubicBezTo>
                <a:cubicBezTo>
                  <a:pt x="22" y="19"/>
                  <a:pt x="23" y="19"/>
                  <a:pt x="23" y="19"/>
                </a:cubicBezTo>
                <a:close/>
                <a:moveTo>
                  <a:pt x="24" y="15"/>
                </a:moveTo>
                <a:cubicBezTo>
                  <a:pt x="26" y="15"/>
                  <a:pt x="27" y="14"/>
                  <a:pt x="28" y="13"/>
                </a:cubicBezTo>
                <a:cubicBezTo>
                  <a:pt x="28" y="11"/>
                  <a:pt x="28" y="10"/>
                  <a:pt x="26" y="9"/>
                </a:cubicBezTo>
                <a:cubicBezTo>
                  <a:pt x="27" y="8"/>
                  <a:pt x="27" y="8"/>
                  <a:pt x="28" y="7"/>
                </a:cubicBezTo>
                <a:cubicBezTo>
                  <a:pt x="29" y="8"/>
                  <a:pt x="31" y="8"/>
                  <a:pt x="32" y="7"/>
                </a:cubicBezTo>
                <a:cubicBezTo>
                  <a:pt x="33" y="6"/>
                  <a:pt x="34" y="4"/>
                  <a:pt x="33" y="3"/>
                </a:cubicBezTo>
                <a:cubicBezTo>
                  <a:pt x="34" y="3"/>
                  <a:pt x="35" y="3"/>
                  <a:pt x="35" y="2"/>
                </a:cubicBezTo>
                <a:cubicBezTo>
                  <a:pt x="36" y="4"/>
                  <a:pt x="37" y="5"/>
                  <a:pt x="39" y="5"/>
                </a:cubicBezTo>
                <a:cubicBezTo>
                  <a:pt x="40" y="5"/>
                  <a:pt x="42" y="4"/>
                  <a:pt x="42" y="2"/>
                </a:cubicBezTo>
                <a:cubicBezTo>
                  <a:pt x="43" y="3"/>
                  <a:pt x="44" y="3"/>
                  <a:pt x="44" y="3"/>
                </a:cubicBezTo>
                <a:cubicBezTo>
                  <a:pt x="44" y="4"/>
                  <a:pt x="44" y="6"/>
                  <a:pt x="46" y="7"/>
                </a:cubicBezTo>
                <a:cubicBezTo>
                  <a:pt x="47" y="8"/>
                  <a:pt x="49" y="8"/>
                  <a:pt x="50" y="7"/>
                </a:cubicBezTo>
                <a:cubicBezTo>
                  <a:pt x="50" y="8"/>
                  <a:pt x="51" y="8"/>
                  <a:pt x="51" y="9"/>
                </a:cubicBezTo>
                <a:cubicBezTo>
                  <a:pt x="50" y="10"/>
                  <a:pt x="49" y="11"/>
                  <a:pt x="50" y="13"/>
                </a:cubicBezTo>
                <a:cubicBezTo>
                  <a:pt x="50" y="14"/>
                  <a:pt x="52" y="15"/>
                  <a:pt x="53" y="15"/>
                </a:cubicBezTo>
                <a:cubicBezTo>
                  <a:pt x="53" y="16"/>
                  <a:pt x="53" y="16"/>
                  <a:pt x="53" y="16"/>
                </a:cubicBezTo>
                <a:cubicBezTo>
                  <a:pt x="53" y="17"/>
                  <a:pt x="53" y="17"/>
                  <a:pt x="53" y="17"/>
                </a:cubicBezTo>
                <a:cubicBezTo>
                  <a:pt x="52" y="18"/>
                  <a:pt x="50" y="19"/>
                  <a:pt x="50" y="20"/>
                </a:cubicBezTo>
                <a:cubicBezTo>
                  <a:pt x="49" y="22"/>
                  <a:pt x="50" y="23"/>
                  <a:pt x="51" y="24"/>
                </a:cubicBezTo>
                <a:cubicBezTo>
                  <a:pt x="51" y="25"/>
                  <a:pt x="50" y="25"/>
                  <a:pt x="50" y="26"/>
                </a:cubicBezTo>
                <a:cubicBezTo>
                  <a:pt x="49" y="25"/>
                  <a:pt x="47" y="25"/>
                  <a:pt x="46" y="26"/>
                </a:cubicBezTo>
                <a:cubicBezTo>
                  <a:pt x="44" y="27"/>
                  <a:pt x="44" y="28"/>
                  <a:pt x="44" y="30"/>
                </a:cubicBezTo>
                <a:cubicBezTo>
                  <a:pt x="44" y="30"/>
                  <a:pt x="43" y="30"/>
                  <a:pt x="42" y="31"/>
                </a:cubicBezTo>
                <a:cubicBezTo>
                  <a:pt x="42" y="29"/>
                  <a:pt x="40" y="28"/>
                  <a:pt x="39" y="28"/>
                </a:cubicBezTo>
                <a:cubicBezTo>
                  <a:pt x="37" y="28"/>
                  <a:pt x="36" y="29"/>
                  <a:pt x="35" y="31"/>
                </a:cubicBezTo>
                <a:cubicBezTo>
                  <a:pt x="35" y="30"/>
                  <a:pt x="34" y="30"/>
                  <a:pt x="33" y="30"/>
                </a:cubicBezTo>
                <a:cubicBezTo>
                  <a:pt x="34" y="28"/>
                  <a:pt x="33" y="27"/>
                  <a:pt x="32" y="26"/>
                </a:cubicBezTo>
                <a:cubicBezTo>
                  <a:pt x="31" y="25"/>
                  <a:pt x="29" y="25"/>
                  <a:pt x="28" y="26"/>
                </a:cubicBezTo>
                <a:cubicBezTo>
                  <a:pt x="27" y="25"/>
                  <a:pt x="27" y="25"/>
                  <a:pt x="26" y="24"/>
                </a:cubicBezTo>
                <a:cubicBezTo>
                  <a:pt x="28" y="23"/>
                  <a:pt x="28" y="22"/>
                  <a:pt x="28" y="20"/>
                </a:cubicBezTo>
                <a:cubicBezTo>
                  <a:pt x="27" y="19"/>
                  <a:pt x="26" y="18"/>
                  <a:pt x="24" y="17"/>
                </a:cubicBezTo>
                <a:cubicBezTo>
                  <a:pt x="24" y="17"/>
                  <a:pt x="24" y="17"/>
                  <a:pt x="24" y="16"/>
                </a:cubicBezTo>
                <a:cubicBezTo>
                  <a:pt x="24" y="16"/>
                  <a:pt x="24" y="16"/>
                  <a:pt x="24" y="15"/>
                </a:cubicBezTo>
                <a:close/>
                <a:moveTo>
                  <a:pt x="38" y="25"/>
                </a:moveTo>
                <a:cubicBezTo>
                  <a:pt x="43" y="25"/>
                  <a:pt x="47" y="21"/>
                  <a:pt x="47" y="16"/>
                </a:cubicBezTo>
                <a:cubicBezTo>
                  <a:pt x="47" y="12"/>
                  <a:pt x="43" y="8"/>
                  <a:pt x="38" y="8"/>
                </a:cubicBezTo>
                <a:cubicBezTo>
                  <a:pt x="34" y="8"/>
                  <a:pt x="30" y="12"/>
                  <a:pt x="30" y="16"/>
                </a:cubicBezTo>
                <a:cubicBezTo>
                  <a:pt x="30" y="21"/>
                  <a:pt x="34" y="25"/>
                  <a:pt x="38" y="25"/>
                </a:cubicBezTo>
                <a:close/>
                <a:moveTo>
                  <a:pt x="38" y="10"/>
                </a:moveTo>
                <a:cubicBezTo>
                  <a:pt x="42" y="10"/>
                  <a:pt x="45" y="13"/>
                  <a:pt x="45" y="16"/>
                </a:cubicBezTo>
                <a:cubicBezTo>
                  <a:pt x="45" y="20"/>
                  <a:pt x="42" y="23"/>
                  <a:pt x="38" y="23"/>
                </a:cubicBezTo>
                <a:cubicBezTo>
                  <a:pt x="35" y="23"/>
                  <a:pt x="32" y="20"/>
                  <a:pt x="32" y="16"/>
                </a:cubicBezTo>
                <a:cubicBezTo>
                  <a:pt x="32" y="13"/>
                  <a:pt x="35" y="10"/>
                  <a:pt x="38" y="10"/>
                </a:cubicBezTo>
                <a:close/>
                <a:moveTo>
                  <a:pt x="35" y="16"/>
                </a:moveTo>
                <a:cubicBezTo>
                  <a:pt x="35" y="15"/>
                  <a:pt x="37" y="13"/>
                  <a:pt x="38" y="13"/>
                </a:cubicBezTo>
                <a:cubicBezTo>
                  <a:pt x="40" y="13"/>
                  <a:pt x="42" y="15"/>
                  <a:pt x="42" y="16"/>
                </a:cubicBezTo>
                <a:cubicBezTo>
                  <a:pt x="42" y="18"/>
                  <a:pt x="40" y="20"/>
                  <a:pt x="38" y="20"/>
                </a:cubicBezTo>
                <a:cubicBezTo>
                  <a:pt x="37" y="20"/>
                  <a:pt x="35" y="18"/>
                  <a:pt x="35" y="16"/>
                </a:cubicBezTo>
                <a:close/>
                <a:moveTo>
                  <a:pt x="75" y="34"/>
                </a:moveTo>
                <a:cubicBezTo>
                  <a:pt x="64" y="28"/>
                  <a:pt x="64" y="28"/>
                  <a:pt x="64" y="28"/>
                </a:cubicBezTo>
                <a:cubicBezTo>
                  <a:pt x="63" y="28"/>
                  <a:pt x="63" y="28"/>
                  <a:pt x="63" y="28"/>
                </a:cubicBezTo>
                <a:cubicBezTo>
                  <a:pt x="52" y="28"/>
                  <a:pt x="52" y="28"/>
                  <a:pt x="52" y="28"/>
                </a:cubicBezTo>
                <a:cubicBezTo>
                  <a:pt x="52" y="28"/>
                  <a:pt x="52" y="28"/>
                  <a:pt x="52" y="29"/>
                </a:cubicBezTo>
                <a:cubicBezTo>
                  <a:pt x="51" y="29"/>
                  <a:pt x="51" y="29"/>
                  <a:pt x="50" y="29"/>
                </a:cubicBezTo>
                <a:cubicBezTo>
                  <a:pt x="49" y="29"/>
                  <a:pt x="49" y="29"/>
                  <a:pt x="49" y="29"/>
                </a:cubicBezTo>
                <a:cubicBezTo>
                  <a:pt x="48" y="28"/>
                  <a:pt x="48" y="28"/>
                  <a:pt x="47" y="28"/>
                </a:cubicBezTo>
                <a:cubicBezTo>
                  <a:pt x="47" y="29"/>
                  <a:pt x="47" y="29"/>
                  <a:pt x="47" y="29"/>
                </a:cubicBezTo>
                <a:cubicBezTo>
                  <a:pt x="48" y="30"/>
                  <a:pt x="48" y="31"/>
                  <a:pt x="47" y="31"/>
                </a:cubicBezTo>
                <a:cubicBezTo>
                  <a:pt x="47" y="31"/>
                  <a:pt x="47" y="31"/>
                  <a:pt x="47" y="31"/>
                </a:cubicBezTo>
                <a:cubicBezTo>
                  <a:pt x="59" y="31"/>
                  <a:pt x="59" y="31"/>
                  <a:pt x="59" y="31"/>
                </a:cubicBezTo>
                <a:cubicBezTo>
                  <a:pt x="46" y="40"/>
                  <a:pt x="46" y="40"/>
                  <a:pt x="46" y="40"/>
                </a:cubicBezTo>
                <a:cubicBezTo>
                  <a:pt x="19" y="40"/>
                  <a:pt x="19" y="40"/>
                  <a:pt x="19" y="40"/>
                </a:cubicBezTo>
                <a:cubicBezTo>
                  <a:pt x="31" y="32"/>
                  <a:pt x="31" y="32"/>
                  <a:pt x="31" y="32"/>
                </a:cubicBezTo>
                <a:cubicBezTo>
                  <a:pt x="31" y="32"/>
                  <a:pt x="31" y="32"/>
                  <a:pt x="31" y="32"/>
                </a:cubicBezTo>
                <a:cubicBezTo>
                  <a:pt x="31" y="32"/>
                  <a:pt x="30" y="32"/>
                  <a:pt x="30" y="31"/>
                </a:cubicBezTo>
                <a:cubicBezTo>
                  <a:pt x="30" y="31"/>
                  <a:pt x="30" y="30"/>
                  <a:pt x="30" y="29"/>
                </a:cubicBezTo>
                <a:cubicBezTo>
                  <a:pt x="31" y="29"/>
                  <a:pt x="30" y="29"/>
                  <a:pt x="30" y="29"/>
                </a:cubicBezTo>
                <a:cubicBezTo>
                  <a:pt x="29" y="29"/>
                  <a:pt x="29" y="29"/>
                  <a:pt x="29" y="29"/>
                </a:cubicBezTo>
                <a:cubicBezTo>
                  <a:pt x="28" y="29"/>
                  <a:pt x="28" y="29"/>
                  <a:pt x="28" y="29"/>
                </a:cubicBezTo>
                <a:cubicBezTo>
                  <a:pt x="27" y="29"/>
                  <a:pt x="27" y="29"/>
                  <a:pt x="27" y="29"/>
                </a:cubicBezTo>
                <a:cubicBezTo>
                  <a:pt x="18" y="31"/>
                  <a:pt x="18" y="31"/>
                  <a:pt x="18" y="31"/>
                </a:cubicBezTo>
                <a:cubicBezTo>
                  <a:pt x="18" y="31"/>
                  <a:pt x="18" y="31"/>
                  <a:pt x="18" y="31"/>
                </a:cubicBezTo>
                <a:cubicBezTo>
                  <a:pt x="1" y="42"/>
                  <a:pt x="1" y="42"/>
                  <a:pt x="1" y="42"/>
                </a:cubicBezTo>
                <a:cubicBezTo>
                  <a:pt x="0" y="42"/>
                  <a:pt x="0" y="43"/>
                  <a:pt x="0" y="44"/>
                </a:cubicBezTo>
                <a:cubicBezTo>
                  <a:pt x="0" y="45"/>
                  <a:pt x="1" y="45"/>
                  <a:pt x="2" y="45"/>
                </a:cubicBezTo>
                <a:cubicBezTo>
                  <a:pt x="2" y="45"/>
                  <a:pt x="2" y="45"/>
                  <a:pt x="2" y="45"/>
                </a:cubicBezTo>
                <a:cubicBezTo>
                  <a:pt x="12" y="44"/>
                  <a:pt x="12" y="44"/>
                  <a:pt x="12" y="44"/>
                </a:cubicBezTo>
                <a:cubicBezTo>
                  <a:pt x="8" y="53"/>
                  <a:pt x="8" y="53"/>
                  <a:pt x="8" y="53"/>
                </a:cubicBezTo>
                <a:cubicBezTo>
                  <a:pt x="7" y="53"/>
                  <a:pt x="7" y="54"/>
                  <a:pt x="8" y="55"/>
                </a:cubicBezTo>
                <a:cubicBezTo>
                  <a:pt x="8" y="55"/>
                  <a:pt x="9" y="56"/>
                  <a:pt x="9" y="56"/>
                </a:cubicBezTo>
                <a:cubicBezTo>
                  <a:pt x="14" y="56"/>
                  <a:pt x="14" y="56"/>
                  <a:pt x="14" y="56"/>
                </a:cubicBezTo>
                <a:cubicBezTo>
                  <a:pt x="14" y="66"/>
                  <a:pt x="14" y="66"/>
                  <a:pt x="14" y="66"/>
                </a:cubicBezTo>
                <a:cubicBezTo>
                  <a:pt x="14" y="67"/>
                  <a:pt x="15" y="68"/>
                  <a:pt x="16" y="68"/>
                </a:cubicBezTo>
                <a:cubicBezTo>
                  <a:pt x="46" y="68"/>
                  <a:pt x="46" y="68"/>
                  <a:pt x="46" y="68"/>
                </a:cubicBezTo>
                <a:cubicBezTo>
                  <a:pt x="46" y="68"/>
                  <a:pt x="47" y="68"/>
                  <a:pt x="47" y="68"/>
                </a:cubicBezTo>
                <a:cubicBezTo>
                  <a:pt x="64" y="57"/>
                  <a:pt x="64" y="57"/>
                  <a:pt x="64" y="57"/>
                </a:cubicBezTo>
                <a:cubicBezTo>
                  <a:pt x="64" y="57"/>
                  <a:pt x="65" y="56"/>
                  <a:pt x="65" y="56"/>
                </a:cubicBezTo>
                <a:cubicBezTo>
                  <a:pt x="65" y="44"/>
                  <a:pt x="65" y="44"/>
                  <a:pt x="65" y="44"/>
                </a:cubicBezTo>
                <a:cubicBezTo>
                  <a:pt x="76" y="37"/>
                  <a:pt x="76" y="37"/>
                  <a:pt x="76" y="37"/>
                </a:cubicBezTo>
                <a:cubicBezTo>
                  <a:pt x="76" y="37"/>
                  <a:pt x="77" y="36"/>
                  <a:pt x="77" y="35"/>
                </a:cubicBezTo>
                <a:cubicBezTo>
                  <a:pt x="76" y="35"/>
                  <a:pt x="76" y="34"/>
                  <a:pt x="75" y="34"/>
                </a:cubicBezTo>
                <a:close/>
                <a:moveTo>
                  <a:pt x="7" y="42"/>
                </a:moveTo>
                <a:cubicBezTo>
                  <a:pt x="19" y="34"/>
                  <a:pt x="19" y="34"/>
                  <a:pt x="19" y="34"/>
                </a:cubicBezTo>
                <a:cubicBezTo>
                  <a:pt x="28" y="32"/>
                  <a:pt x="28" y="32"/>
                  <a:pt x="28" y="32"/>
                </a:cubicBezTo>
                <a:cubicBezTo>
                  <a:pt x="15" y="40"/>
                  <a:pt x="15" y="40"/>
                  <a:pt x="15" y="40"/>
                </a:cubicBezTo>
                <a:lnTo>
                  <a:pt x="7" y="42"/>
                </a:lnTo>
                <a:close/>
                <a:moveTo>
                  <a:pt x="11" y="53"/>
                </a:moveTo>
                <a:cubicBezTo>
                  <a:pt x="16" y="42"/>
                  <a:pt x="16" y="42"/>
                  <a:pt x="16" y="42"/>
                </a:cubicBezTo>
                <a:cubicBezTo>
                  <a:pt x="17" y="42"/>
                  <a:pt x="17" y="42"/>
                  <a:pt x="17" y="42"/>
                </a:cubicBezTo>
                <a:cubicBezTo>
                  <a:pt x="44" y="42"/>
                  <a:pt x="44" y="42"/>
                  <a:pt x="44" y="42"/>
                </a:cubicBezTo>
                <a:cubicBezTo>
                  <a:pt x="39" y="53"/>
                  <a:pt x="39" y="53"/>
                  <a:pt x="39" y="53"/>
                </a:cubicBezTo>
                <a:lnTo>
                  <a:pt x="11" y="53"/>
                </a:lnTo>
                <a:close/>
                <a:moveTo>
                  <a:pt x="45" y="65"/>
                </a:moveTo>
                <a:cubicBezTo>
                  <a:pt x="17" y="65"/>
                  <a:pt x="17" y="65"/>
                  <a:pt x="17" y="65"/>
                </a:cubicBezTo>
                <a:cubicBezTo>
                  <a:pt x="17" y="55"/>
                  <a:pt x="17" y="55"/>
                  <a:pt x="17" y="55"/>
                </a:cubicBezTo>
                <a:cubicBezTo>
                  <a:pt x="39" y="55"/>
                  <a:pt x="39" y="55"/>
                  <a:pt x="39" y="55"/>
                </a:cubicBezTo>
                <a:cubicBezTo>
                  <a:pt x="40" y="55"/>
                  <a:pt x="40" y="54"/>
                  <a:pt x="40" y="54"/>
                </a:cubicBezTo>
                <a:cubicBezTo>
                  <a:pt x="45" y="45"/>
                  <a:pt x="45" y="45"/>
                  <a:pt x="45" y="45"/>
                </a:cubicBezTo>
                <a:lnTo>
                  <a:pt x="45" y="65"/>
                </a:lnTo>
                <a:close/>
                <a:moveTo>
                  <a:pt x="62" y="55"/>
                </a:moveTo>
                <a:cubicBezTo>
                  <a:pt x="47" y="65"/>
                  <a:pt x="47" y="65"/>
                  <a:pt x="47" y="65"/>
                </a:cubicBezTo>
                <a:cubicBezTo>
                  <a:pt x="47" y="42"/>
                  <a:pt x="47" y="42"/>
                  <a:pt x="47" y="42"/>
                </a:cubicBezTo>
                <a:cubicBezTo>
                  <a:pt x="57" y="47"/>
                  <a:pt x="57" y="47"/>
                  <a:pt x="57" y="47"/>
                </a:cubicBezTo>
                <a:cubicBezTo>
                  <a:pt x="57" y="47"/>
                  <a:pt x="57" y="47"/>
                  <a:pt x="58" y="47"/>
                </a:cubicBezTo>
                <a:cubicBezTo>
                  <a:pt x="58" y="47"/>
                  <a:pt x="58" y="47"/>
                  <a:pt x="58" y="47"/>
                </a:cubicBezTo>
                <a:cubicBezTo>
                  <a:pt x="62" y="45"/>
                  <a:pt x="62" y="45"/>
                  <a:pt x="62" y="45"/>
                </a:cubicBezTo>
                <a:lnTo>
                  <a:pt x="62" y="55"/>
                </a:lnTo>
                <a:close/>
                <a:moveTo>
                  <a:pt x="58" y="45"/>
                </a:moveTo>
                <a:cubicBezTo>
                  <a:pt x="48" y="41"/>
                  <a:pt x="48" y="41"/>
                  <a:pt x="48" y="41"/>
                </a:cubicBezTo>
                <a:cubicBezTo>
                  <a:pt x="62" y="32"/>
                  <a:pt x="62" y="32"/>
                  <a:pt x="62" y="32"/>
                </a:cubicBezTo>
                <a:cubicBezTo>
                  <a:pt x="63" y="31"/>
                  <a:pt x="63" y="31"/>
                  <a:pt x="63" y="31"/>
                </a:cubicBezTo>
                <a:cubicBezTo>
                  <a:pt x="72" y="36"/>
                  <a:pt x="72" y="36"/>
                  <a:pt x="72" y="36"/>
                </a:cubicBezTo>
                <a:lnTo>
                  <a:pt x="58" y="4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351" name="Oval 350">
            <a:extLst>
              <a:ext uri="{FF2B5EF4-FFF2-40B4-BE49-F238E27FC236}">
                <a16:creationId xmlns:a16="http://schemas.microsoft.com/office/drawing/2014/main" id="{F1606B14-07E2-4F21-AC29-F8582AE64EB6}"/>
              </a:ext>
            </a:extLst>
          </p:cNvPr>
          <p:cNvSpPr/>
          <p:nvPr/>
        </p:nvSpPr>
        <p:spPr>
          <a:xfrm>
            <a:off x="6454995" y="2652956"/>
            <a:ext cx="959268" cy="959268"/>
          </a:xfrm>
          <a:prstGeom prst="ellipse">
            <a:avLst/>
          </a:prstGeom>
          <a:solidFill>
            <a:srgbClr val="3D4D61">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1"/>
          </a:p>
        </p:txBody>
      </p:sp>
      <p:sp>
        <p:nvSpPr>
          <p:cNvPr id="352" name="Freeform 18">
            <a:extLst>
              <a:ext uri="{FF2B5EF4-FFF2-40B4-BE49-F238E27FC236}">
                <a16:creationId xmlns:a16="http://schemas.microsoft.com/office/drawing/2014/main" id="{804BB213-2A5C-4AED-AF39-4F909B94EEA0}"/>
              </a:ext>
            </a:extLst>
          </p:cNvPr>
          <p:cNvSpPr>
            <a:spLocks noEditPoints="1"/>
          </p:cNvSpPr>
          <p:nvPr/>
        </p:nvSpPr>
        <p:spPr bwMode="auto">
          <a:xfrm>
            <a:off x="6751814" y="2916063"/>
            <a:ext cx="365639" cy="433063"/>
          </a:xfrm>
          <a:custGeom>
            <a:avLst/>
            <a:gdLst>
              <a:gd name="T0" fmla="*/ 19 w 57"/>
              <a:gd name="T1" fmla="*/ 20 h 68"/>
              <a:gd name="T2" fmla="*/ 29 w 57"/>
              <a:gd name="T3" fmla="*/ 11 h 68"/>
              <a:gd name="T4" fmla="*/ 33 w 57"/>
              <a:gd name="T5" fmla="*/ 11 h 68"/>
              <a:gd name="T6" fmla="*/ 35 w 57"/>
              <a:gd name="T7" fmla="*/ 11 h 68"/>
              <a:gd name="T8" fmla="*/ 36 w 57"/>
              <a:gd name="T9" fmla="*/ 18 h 68"/>
              <a:gd name="T10" fmla="*/ 39 w 57"/>
              <a:gd name="T11" fmla="*/ 20 h 68"/>
              <a:gd name="T12" fmla="*/ 38 w 57"/>
              <a:gd name="T13" fmla="*/ 21 h 68"/>
              <a:gd name="T14" fmla="*/ 36 w 57"/>
              <a:gd name="T15" fmla="*/ 29 h 68"/>
              <a:gd name="T16" fmla="*/ 22 w 57"/>
              <a:gd name="T17" fmla="*/ 30 h 68"/>
              <a:gd name="T18" fmla="*/ 22 w 57"/>
              <a:gd name="T19" fmla="*/ 21 h 68"/>
              <a:gd name="T20" fmla="*/ 19 w 57"/>
              <a:gd name="T21" fmla="*/ 21 h 68"/>
              <a:gd name="T22" fmla="*/ 15 w 57"/>
              <a:gd name="T23" fmla="*/ 7 h 68"/>
              <a:gd name="T24" fmla="*/ 42 w 57"/>
              <a:gd name="T25" fmla="*/ 34 h 68"/>
              <a:gd name="T26" fmla="*/ 15 w 57"/>
              <a:gd name="T27" fmla="*/ 34 h 68"/>
              <a:gd name="T28" fmla="*/ 29 w 57"/>
              <a:gd name="T29" fmla="*/ 36 h 68"/>
              <a:gd name="T30" fmla="*/ 29 w 57"/>
              <a:gd name="T31" fmla="*/ 5 h 68"/>
              <a:gd name="T32" fmla="*/ 56 w 57"/>
              <a:gd name="T33" fmla="*/ 30 h 68"/>
              <a:gd name="T34" fmla="*/ 47 w 57"/>
              <a:gd name="T35" fmla="*/ 30 h 68"/>
              <a:gd name="T36" fmla="*/ 54 w 57"/>
              <a:gd name="T37" fmla="*/ 64 h 68"/>
              <a:gd name="T38" fmla="*/ 43 w 57"/>
              <a:gd name="T39" fmla="*/ 36 h 68"/>
              <a:gd name="T40" fmla="*/ 41 w 57"/>
              <a:gd name="T41" fmla="*/ 60 h 68"/>
              <a:gd name="T42" fmla="*/ 30 w 57"/>
              <a:gd name="T43" fmla="*/ 49 h 68"/>
              <a:gd name="T44" fmla="*/ 28 w 57"/>
              <a:gd name="T45" fmla="*/ 49 h 68"/>
              <a:gd name="T46" fmla="*/ 16 w 57"/>
              <a:gd name="T47" fmla="*/ 60 h 68"/>
              <a:gd name="T48" fmla="*/ 14 w 57"/>
              <a:gd name="T49" fmla="*/ 35 h 68"/>
              <a:gd name="T50" fmla="*/ 3 w 57"/>
              <a:gd name="T51" fmla="*/ 64 h 68"/>
              <a:gd name="T52" fmla="*/ 10 w 57"/>
              <a:gd name="T53" fmla="*/ 30 h 68"/>
              <a:gd name="T54" fmla="*/ 1 w 57"/>
              <a:gd name="T55" fmla="*/ 30 h 68"/>
              <a:gd name="T56" fmla="*/ 0 w 57"/>
              <a:gd name="T57" fmla="*/ 66 h 68"/>
              <a:gd name="T58" fmla="*/ 2 w 57"/>
              <a:gd name="T59" fmla="*/ 68 h 68"/>
              <a:gd name="T60" fmla="*/ 28 w 57"/>
              <a:gd name="T61" fmla="*/ 68 h 68"/>
              <a:gd name="T62" fmla="*/ 42 w 57"/>
              <a:gd name="T63" fmla="*/ 63 h 68"/>
              <a:gd name="T64" fmla="*/ 56 w 57"/>
              <a:gd name="T65" fmla="*/ 68 h 68"/>
              <a:gd name="T66" fmla="*/ 57 w 57"/>
              <a:gd name="T67" fmla="*/ 66 h 68"/>
              <a:gd name="T68" fmla="*/ 56 w 57"/>
              <a:gd name="T69" fmla="*/ 30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57" h="68">
                <a:moveTo>
                  <a:pt x="19" y="21"/>
                </a:moveTo>
                <a:cubicBezTo>
                  <a:pt x="19" y="20"/>
                  <a:pt x="19" y="20"/>
                  <a:pt x="19" y="20"/>
                </a:cubicBezTo>
                <a:cubicBezTo>
                  <a:pt x="28" y="11"/>
                  <a:pt x="28" y="11"/>
                  <a:pt x="28" y="11"/>
                </a:cubicBezTo>
                <a:cubicBezTo>
                  <a:pt x="29" y="11"/>
                  <a:pt x="29" y="11"/>
                  <a:pt x="29" y="11"/>
                </a:cubicBezTo>
                <a:cubicBezTo>
                  <a:pt x="33" y="14"/>
                  <a:pt x="33" y="14"/>
                  <a:pt x="33" y="14"/>
                </a:cubicBezTo>
                <a:cubicBezTo>
                  <a:pt x="33" y="11"/>
                  <a:pt x="33" y="11"/>
                  <a:pt x="33" y="11"/>
                </a:cubicBezTo>
                <a:cubicBezTo>
                  <a:pt x="33" y="11"/>
                  <a:pt x="33" y="11"/>
                  <a:pt x="33" y="11"/>
                </a:cubicBezTo>
                <a:cubicBezTo>
                  <a:pt x="35" y="11"/>
                  <a:pt x="35" y="11"/>
                  <a:pt x="35" y="11"/>
                </a:cubicBezTo>
                <a:cubicBezTo>
                  <a:pt x="36" y="11"/>
                  <a:pt x="36" y="11"/>
                  <a:pt x="36" y="11"/>
                </a:cubicBezTo>
                <a:cubicBezTo>
                  <a:pt x="36" y="18"/>
                  <a:pt x="36" y="18"/>
                  <a:pt x="36" y="18"/>
                </a:cubicBezTo>
                <a:cubicBezTo>
                  <a:pt x="38" y="20"/>
                  <a:pt x="38" y="20"/>
                  <a:pt x="38" y="20"/>
                </a:cubicBezTo>
                <a:cubicBezTo>
                  <a:pt x="39" y="20"/>
                  <a:pt x="39" y="20"/>
                  <a:pt x="39" y="20"/>
                </a:cubicBezTo>
                <a:cubicBezTo>
                  <a:pt x="39" y="21"/>
                  <a:pt x="38" y="21"/>
                  <a:pt x="38" y="21"/>
                </a:cubicBezTo>
                <a:cubicBezTo>
                  <a:pt x="38" y="21"/>
                  <a:pt x="38" y="21"/>
                  <a:pt x="38" y="21"/>
                </a:cubicBezTo>
                <a:cubicBezTo>
                  <a:pt x="36" y="21"/>
                  <a:pt x="36" y="21"/>
                  <a:pt x="36" y="21"/>
                </a:cubicBezTo>
                <a:cubicBezTo>
                  <a:pt x="36" y="29"/>
                  <a:pt x="36" y="29"/>
                  <a:pt x="36" y="29"/>
                </a:cubicBezTo>
                <a:cubicBezTo>
                  <a:pt x="36" y="30"/>
                  <a:pt x="36" y="30"/>
                  <a:pt x="35" y="30"/>
                </a:cubicBezTo>
                <a:cubicBezTo>
                  <a:pt x="22" y="30"/>
                  <a:pt x="22" y="30"/>
                  <a:pt x="22" y="30"/>
                </a:cubicBezTo>
                <a:cubicBezTo>
                  <a:pt x="22" y="30"/>
                  <a:pt x="22" y="30"/>
                  <a:pt x="22" y="29"/>
                </a:cubicBezTo>
                <a:cubicBezTo>
                  <a:pt x="22" y="21"/>
                  <a:pt x="22" y="21"/>
                  <a:pt x="22" y="21"/>
                </a:cubicBezTo>
                <a:cubicBezTo>
                  <a:pt x="20" y="21"/>
                  <a:pt x="20" y="21"/>
                  <a:pt x="20" y="21"/>
                </a:cubicBezTo>
                <a:cubicBezTo>
                  <a:pt x="19" y="21"/>
                  <a:pt x="19" y="21"/>
                  <a:pt x="19" y="21"/>
                </a:cubicBezTo>
                <a:close/>
                <a:moveTo>
                  <a:pt x="15" y="34"/>
                </a:moveTo>
                <a:cubicBezTo>
                  <a:pt x="8" y="26"/>
                  <a:pt x="8" y="14"/>
                  <a:pt x="15" y="7"/>
                </a:cubicBezTo>
                <a:cubicBezTo>
                  <a:pt x="23" y="0"/>
                  <a:pt x="35" y="0"/>
                  <a:pt x="42" y="7"/>
                </a:cubicBezTo>
                <a:cubicBezTo>
                  <a:pt x="50" y="14"/>
                  <a:pt x="50" y="26"/>
                  <a:pt x="42" y="34"/>
                </a:cubicBezTo>
                <a:cubicBezTo>
                  <a:pt x="29" y="47"/>
                  <a:pt x="29" y="47"/>
                  <a:pt x="29" y="47"/>
                </a:cubicBezTo>
                <a:lnTo>
                  <a:pt x="15" y="34"/>
                </a:lnTo>
                <a:close/>
                <a:moveTo>
                  <a:pt x="13" y="20"/>
                </a:moveTo>
                <a:cubicBezTo>
                  <a:pt x="13" y="29"/>
                  <a:pt x="20" y="36"/>
                  <a:pt x="29" y="36"/>
                </a:cubicBezTo>
                <a:cubicBezTo>
                  <a:pt x="37" y="36"/>
                  <a:pt x="44" y="29"/>
                  <a:pt x="44" y="20"/>
                </a:cubicBezTo>
                <a:cubicBezTo>
                  <a:pt x="44" y="12"/>
                  <a:pt x="37" y="5"/>
                  <a:pt x="29" y="5"/>
                </a:cubicBezTo>
                <a:cubicBezTo>
                  <a:pt x="20" y="5"/>
                  <a:pt x="13" y="12"/>
                  <a:pt x="13" y="20"/>
                </a:cubicBezTo>
                <a:close/>
                <a:moveTo>
                  <a:pt x="56" y="30"/>
                </a:moveTo>
                <a:cubicBezTo>
                  <a:pt x="48" y="28"/>
                  <a:pt x="48" y="28"/>
                  <a:pt x="48" y="28"/>
                </a:cubicBezTo>
                <a:cubicBezTo>
                  <a:pt x="48" y="29"/>
                  <a:pt x="48" y="29"/>
                  <a:pt x="47" y="30"/>
                </a:cubicBezTo>
                <a:cubicBezTo>
                  <a:pt x="54" y="33"/>
                  <a:pt x="54" y="33"/>
                  <a:pt x="54" y="33"/>
                </a:cubicBezTo>
                <a:cubicBezTo>
                  <a:pt x="54" y="64"/>
                  <a:pt x="54" y="64"/>
                  <a:pt x="54" y="64"/>
                </a:cubicBezTo>
                <a:cubicBezTo>
                  <a:pt x="43" y="60"/>
                  <a:pt x="43" y="60"/>
                  <a:pt x="43" y="60"/>
                </a:cubicBezTo>
                <a:cubicBezTo>
                  <a:pt x="43" y="36"/>
                  <a:pt x="43" y="36"/>
                  <a:pt x="43" y="36"/>
                </a:cubicBezTo>
                <a:cubicBezTo>
                  <a:pt x="41" y="38"/>
                  <a:pt x="41" y="38"/>
                  <a:pt x="41" y="38"/>
                </a:cubicBezTo>
                <a:cubicBezTo>
                  <a:pt x="41" y="60"/>
                  <a:pt x="41" y="60"/>
                  <a:pt x="41" y="60"/>
                </a:cubicBezTo>
                <a:cubicBezTo>
                  <a:pt x="30" y="64"/>
                  <a:pt x="30" y="64"/>
                  <a:pt x="30" y="64"/>
                </a:cubicBezTo>
                <a:cubicBezTo>
                  <a:pt x="30" y="49"/>
                  <a:pt x="30" y="49"/>
                  <a:pt x="30" y="49"/>
                </a:cubicBezTo>
                <a:cubicBezTo>
                  <a:pt x="29" y="49"/>
                  <a:pt x="29" y="49"/>
                  <a:pt x="29" y="49"/>
                </a:cubicBezTo>
                <a:cubicBezTo>
                  <a:pt x="28" y="49"/>
                  <a:pt x="28" y="49"/>
                  <a:pt x="28" y="49"/>
                </a:cubicBezTo>
                <a:cubicBezTo>
                  <a:pt x="28" y="64"/>
                  <a:pt x="28" y="64"/>
                  <a:pt x="28" y="64"/>
                </a:cubicBezTo>
                <a:cubicBezTo>
                  <a:pt x="16" y="60"/>
                  <a:pt x="16" y="60"/>
                  <a:pt x="16" y="60"/>
                </a:cubicBezTo>
                <a:cubicBezTo>
                  <a:pt x="16" y="37"/>
                  <a:pt x="16" y="37"/>
                  <a:pt x="16" y="37"/>
                </a:cubicBezTo>
                <a:cubicBezTo>
                  <a:pt x="14" y="35"/>
                  <a:pt x="14" y="35"/>
                  <a:pt x="14" y="35"/>
                </a:cubicBezTo>
                <a:cubicBezTo>
                  <a:pt x="14" y="60"/>
                  <a:pt x="14" y="60"/>
                  <a:pt x="14" y="60"/>
                </a:cubicBezTo>
                <a:cubicBezTo>
                  <a:pt x="3" y="64"/>
                  <a:pt x="3" y="64"/>
                  <a:pt x="3" y="64"/>
                </a:cubicBezTo>
                <a:cubicBezTo>
                  <a:pt x="3" y="33"/>
                  <a:pt x="3" y="33"/>
                  <a:pt x="3" y="33"/>
                </a:cubicBezTo>
                <a:cubicBezTo>
                  <a:pt x="10" y="30"/>
                  <a:pt x="10" y="30"/>
                  <a:pt x="10" y="30"/>
                </a:cubicBezTo>
                <a:cubicBezTo>
                  <a:pt x="10" y="29"/>
                  <a:pt x="9" y="28"/>
                  <a:pt x="9" y="27"/>
                </a:cubicBezTo>
                <a:cubicBezTo>
                  <a:pt x="1" y="30"/>
                  <a:pt x="1" y="30"/>
                  <a:pt x="1" y="30"/>
                </a:cubicBezTo>
                <a:cubicBezTo>
                  <a:pt x="0" y="31"/>
                  <a:pt x="0" y="31"/>
                  <a:pt x="0" y="32"/>
                </a:cubicBezTo>
                <a:cubicBezTo>
                  <a:pt x="0" y="66"/>
                  <a:pt x="0" y="66"/>
                  <a:pt x="0" y="66"/>
                </a:cubicBezTo>
                <a:cubicBezTo>
                  <a:pt x="0" y="67"/>
                  <a:pt x="0" y="67"/>
                  <a:pt x="1" y="67"/>
                </a:cubicBezTo>
                <a:cubicBezTo>
                  <a:pt x="1" y="68"/>
                  <a:pt x="2" y="68"/>
                  <a:pt x="2" y="68"/>
                </a:cubicBezTo>
                <a:cubicBezTo>
                  <a:pt x="15" y="63"/>
                  <a:pt x="15" y="63"/>
                  <a:pt x="15" y="63"/>
                </a:cubicBezTo>
                <a:cubicBezTo>
                  <a:pt x="28" y="68"/>
                  <a:pt x="28" y="68"/>
                  <a:pt x="28" y="68"/>
                </a:cubicBezTo>
                <a:cubicBezTo>
                  <a:pt x="28" y="68"/>
                  <a:pt x="29" y="68"/>
                  <a:pt x="29" y="68"/>
                </a:cubicBezTo>
                <a:cubicBezTo>
                  <a:pt x="42" y="63"/>
                  <a:pt x="42" y="63"/>
                  <a:pt x="42" y="63"/>
                </a:cubicBezTo>
                <a:cubicBezTo>
                  <a:pt x="55" y="68"/>
                  <a:pt x="55" y="68"/>
                  <a:pt x="55" y="68"/>
                </a:cubicBezTo>
                <a:cubicBezTo>
                  <a:pt x="55" y="68"/>
                  <a:pt x="56" y="68"/>
                  <a:pt x="56" y="68"/>
                </a:cubicBezTo>
                <a:cubicBezTo>
                  <a:pt x="56" y="68"/>
                  <a:pt x="56" y="68"/>
                  <a:pt x="57" y="67"/>
                </a:cubicBezTo>
                <a:cubicBezTo>
                  <a:pt x="57" y="67"/>
                  <a:pt x="57" y="67"/>
                  <a:pt x="57" y="66"/>
                </a:cubicBezTo>
                <a:cubicBezTo>
                  <a:pt x="57" y="32"/>
                  <a:pt x="57" y="32"/>
                  <a:pt x="57" y="32"/>
                </a:cubicBezTo>
                <a:cubicBezTo>
                  <a:pt x="57" y="31"/>
                  <a:pt x="57" y="31"/>
                  <a:pt x="56" y="3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353" name="Oval 352">
            <a:extLst>
              <a:ext uri="{FF2B5EF4-FFF2-40B4-BE49-F238E27FC236}">
                <a16:creationId xmlns:a16="http://schemas.microsoft.com/office/drawing/2014/main" id="{C7C11B75-B6CD-46C9-BB9C-F18494BC4C24}"/>
              </a:ext>
            </a:extLst>
          </p:cNvPr>
          <p:cNvSpPr/>
          <p:nvPr/>
        </p:nvSpPr>
        <p:spPr>
          <a:xfrm>
            <a:off x="6678295" y="3821400"/>
            <a:ext cx="1255980" cy="1255980"/>
          </a:xfrm>
          <a:prstGeom prst="ellipse">
            <a:avLst/>
          </a:prstGeom>
          <a:solidFill>
            <a:srgbClr val="3D4D61">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1"/>
          </a:p>
        </p:txBody>
      </p:sp>
      <p:sp>
        <p:nvSpPr>
          <p:cNvPr id="354" name="Freeform 22">
            <a:extLst>
              <a:ext uri="{FF2B5EF4-FFF2-40B4-BE49-F238E27FC236}">
                <a16:creationId xmlns:a16="http://schemas.microsoft.com/office/drawing/2014/main" id="{4C68606D-BC0B-435F-8B6C-3F62E7F99F0D}"/>
              </a:ext>
            </a:extLst>
          </p:cNvPr>
          <p:cNvSpPr>
            <a:spLocks noEditPoints="1"/>
          </p:cNvSpPr>
          <p:nvPr/>
        </p:nvSpPr>
        <p:spPr bwMode="auto">
          <a:xfrm>
            <a:off x="7101275" y="4233412"/>
            <a:ext cx="410031" cy="431967"/>
          </a:xfrm>
          <a:custGeom>
            <a:avLst/>
            <a:gdLst>
              <a:gd name="T0" fmla="*/ 27 w 69"/>
              <a:gd name="T1" fmla="*/ 5 h 73"/>
              <a:gd name="T2" fmla="*/ 23 w 69"/>
              <a:gd name="T3" fmla="*/ 9 h 73"/>
              <a:gd name="T4" fmla="*/ 1 w 69"/>
              <a:gd name="T5" fmla="*/ 51 h 73"/>
              <a:gd name="T6" fmla="*/ 15 w 69"/>
              <a:gd name="T7" fmla="*/ 68 h 73"/>
              <a:gd name="T8" fmla="*/ 20 w 69"/>
              <a:gd name="T9" fmla="*/ 66 h 73"/>
              <a:gd name="T10" fmla="*/ 23 w 69"/>
              <a:gd name="T11" fmla="*/ 66 h 73"/>
              <a:gd name="T12" fmla="*/ 32 w 69"/>
              <a:gd name="T13" fmla="*/ 73 h 73"/>
              <a:gd name="T14" fmla="*/ 39 w 69"/>
              <a:gd name="T15" fmla="*/ 64 h 73"/>
              <a:gd name="T16" fmla="*/ 32 w 69"/>
              <a:gd name="T17" fmla="*/ 54 h 73"/>
              <a:gd name="T18" fmla="*/ 61 w 69"/>
              <a:gd name="T19" fmla="*/ 45 h 73"/>
              <a:gd name="T20" fmla="*/ 63 w 69"/>
              <a:gd name="T21" fmla="*/ 40 h 73"/>
              <a:gd name="T22" fmla="*/ 23 w 69"/>
              <a:gd name="T23" fmla="*/ 62 h 73"/>
              <a:gd name="T24" fmla="*/ 26 w 69"/>
              <a:gd name="T25" fmla="*/ 59 h 73"/>
              <a:gd name="T26" fmla="*/ 26 w 69"/>
              <a:gd name="T27" fmla="*/ 59 h 73"/>
              <a:gd name="T28" fmla="*/ 8 w 69"/>
              <a:gd name="T29" fmla="*/ 52 h 73"/>
              <a:gd name="T30" fmla="*/ 30 w 69"/>
              <a:gd name="T31" fmla="*/ 52 h 73"/>
              <a:gd name="T32" fmla="*/ 20 w 69"/>
              <a:gd name="T33" fmla="*/ 61 h 73"/>
              <a:gd name="T34" fmla="*/ 5 w 69"/>
              <a:gd name="T35" fmla="*/ 52 h 73"/>
              <a:gd name="T36" fmla="*/ 3 w 69"/>
              <a:gd name="T37" fmla="*/ 53 h 73"/>
              <a:gd name="T38" fmla="*/ 25 w 69"/>
              <a:gd name="T39" fmla="*/ 44 h 73"/>
              <a:gd name="T40" fmla="*/ 27 w 69"/>
              <a:gd name="T41" fmla="*/ 15 h 73"/>
              <a:gd name="T42" fmla="*/ 18 w 69"/>
              <a:gd name="T43" fmla="*/ 37 h 73"/>
              <a:gd name="T44" fmla="*/ 58 w 69"/>
              <a:gd name="T45" fmla="*/ 43 h 73"/>
              <a:gd name="T46" fmla="*/ 7 w 69"/>
              <a:gd name="T47" fmla="*/ 51 h 73"/>
              <a:gd name="T48" fmla="*/ 7 w 69"/>
              <a:gd name="T49" fmla="*/ 53 h 73"/>
              <a:gd name="T50" fmla="*/ 5 w 69"/>
              <a:gd name="T51" fmla="*/ 55 h 73"/>
              <a:gd name="T52" fmla="*/ 29 w 69"/>
              <a:gd name="T53" fmla="*/ 59 h 73"/>
              <a:gd name="T54" fmla="*/ 25 w 69"/>
              <a:gd name="T55" fmla="*/ 63 h 73"/>
              <a:gd name="T56" fmla="*/ 43 w 69"/>
              <a:gd name="T57" fmla="*/ 26 h 73"/>
              <a:gd name="T58" fmla="*/ 60 w 69"/>
              <a:gd name="T59" fmla="*/ 42 h 73"/>
              <a:gd name="T60" fmla="*/ 68 w 69"/>
              <a:gd name="T61" fmla="*/ 30 h 73"/>
              <a:gd name="T62" fmla="*/ 39 w 69"/>
              <a:gd name="T63" fmla="*/ 2 h 73"/>
              <a:gd name="T64" fmla="*/ 59 w 69"/>
              <a:gd name="T65" fmla="*/ 10 h 73"/>
              <a:gd name="T66" fmla="*/ 54 w 69"/>
              <a:gd name="T67" fmla="*/ 15 h 73"/>
              <a:gd name="T68" fmla="*/ 40 w 69"/>
              <a:gd name="T69" fmla="*/ 7 h 73"/>
              <a:gd name="T70" fmla="*/ 61 w 69"/>
              <a:gd name="T71" fmla="*/ 30 h 73"/>
              <a:gd name="T72" fmla="*/ 51 w 69"/>
              <a:gd name="T73" fmla="*/ 18 h 73"/>
              <a:gd name="T74" fmla="*/ 55 w 69"/>
              <a:gd name="T75" fmla="*/ 29 h 73"/>
              <a:gd name="T76" fmla="*/ 41 w 69"/>
              <a:gd name="T77" fmla="*/ 15 h 73"/>
              <a:gd name="T78" fmla="*/ 51 w 69"/>
              <a:gd name="T79" fmla="*/ 18 h 73"/>
              <a:gd name="T80" fmla="*/ 19 w 69"/>
              <a:gd name="T81" fmla="*/ 45 h 73"/>
              <a:gd name="T82" fmla="*/ 12 w 69"/>
              <a:gd name="T83" fmla="*/ 51 h 73"/>
              <a:gd name="T84" fmla="*/ 15 w 69"/>
              <a:gd name="T85" fmla="*/ 54 h 73"/>
              <a:gd name="T86" fmla="*/ 21 w 69"/>
              <a:gd name="T87" fmla="*/ 48 h 73"/>
              <a:gd name="T88" fmla="*/ 18 w 69"/>
              <a:gd name="T89" fmla="*/ 47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69" h="73">
                <a:moveTo>
                  <a:pt x="28" y="6"/>
                </a:moveTo>
                <a:cubicBezTo>
                  <a:pt x="28" y="6"/>
                  <a:pt x="28" y="5"/>
                  <a:pt x="27" y="5"/>
                </a:cubicBezTo>
                <a:cubicBezTo>
                  <a:pt x="27" y="5"/>
                  <a:pt x="27" y="5"/>
                  <a:pt x="27" y="5"/>
                </a:cubicBezTo>
                <a:cubicBezTo>
                  <a:pt x="26" y="5"/>
                  <a:pt x="26" y="6"/>
                  <a:pt x="26" y="6"/>
                </a:cubicBezTo>
                <a:cubicBezTo>
                  <a:pt x="24" y="8"/>
                  <a:pt x="24" y="8"/>
                  <a:pt x="24" y="8"/>
                </a:cubicBezTo>
                <a:cubicBezTo>
                  <a:pt x="24" y="8"/>
                  <a:pt x="23" y="8"/>
                  <a:pt x="23" y="9"/>
                </a:cubicBezTo>
                <a:cubicBezTo>
                  <a:pt x="15" y="37"/>
                  <a:pt x="15" y="37"/>
                  <a:pt x="15" y="37"/>
                </a:cubicBezTo>
                <a:cubicBezTo>
                  <a:pt x="3" y="49"/>
                  <a:pt x="3" y="49"/>
                  <a:pt x="3" y="49"/>
                </a:cubicBezTo>
                <a:cubicBezTo>
                  <a:pt x="1" y="51"/>
                  <a:pt x="1" y="51"/>
                  <a:pt x="1" y="51"/>
                </a:cubicBezTo>
                <a:cubicBezTo>
                  <a:pt x="0" y="52"/>
                  <a:pt x="0" y="52"/>
                  <a:pt x="0" y="53"/>
                </a:cubicBezTo>
                <a:cubicBezTo>
                  <a:pt x="0" y="53"/>
                  <a:pt x="0" y="54"/>
                  <a:pt x="1" y="54"/>
                </a:cubicBezTo>
                <a:cubicBezTo>
                  <a:pt x="15" y="68"/>
                  <a:pt x="15" y="68"/>
                  <a:pt x="15" y="68"/>
                </a:cubicBezTo>
                <a:cubicBezTo>
                  <a:pt x="15" y="69"/>
                  <a:pt x="16" y="69"/>
                  <a:pt x="16" y="69"/>
                </a:cubicBezTo>
                <a:cubicBezTo>
                  <a:pt x="17" y="69"/>
                  <a:pt x="17" y="69"/>
                  <a:pt x="17" y="68"/>
                </a:cubicBezTo>
                <a:cubicBezTo>
                  <a:pt x="20" y="66"/>
                  <a:pt x="20" y="66"/>
                  <a:pt x="20" y="66"/>
                </a:cubicBezTo>
                <a:cubicBezTo>
                  <a:pt x="21" y="65"/>
                  <a:pt x="21" y="65"/>
                  <a:pt x="21" y="65"/>
                </a:cubicBezTo>
                <a:cubicBezTo>
                  <a:pt x="22" y="65"/>
                  <a:pt x="22" y="65"/>
                  <a:pt x="22" y="65"/>
                </a:cubicBezTo>
                <a:cubicBezTo>
                  <a:pt x="22" y="65"/>
                  <a:pt x="22" y="66"/>
                  <a:pt x="23" y="66"/>
                </a:cubicBezTo>
                <a:cubicBezTo>
                  <a:pt x="23" y="66"/>
                  <a:pt x="24" y="66"/>
                  <a:pt x="24" y="65"/>
                </a:cubicBezTo>
                <a:cubicBezTo>
                  <a:pt x="31" y="72"/>
                  <a:pt x="31" y="72"/>
                  <a:pt x="31" y="72"/>
                </a:cubicBezTo>
                <a:cubicBezTo>
                  <a:pt x="31" y="73"/>
                  <a:pt x="32" y="73"/>
                  <a:pt x="32" y="73"/>
                </a:cubicBezTo>
                <a:cubicBezTo>
                  <a:pt x="33" y="73"/>
                  <a:pt x="34" y="73"/>
                  <a:pt x="34" y="72"/>
                </a:cubicBezTo>
                <a:cubicBezTo>
                  <a:pt x="39" y="67"/>
                  <a:pt x="39" y="67"/>
                  <a:pt x="39" y="67"/>
                </a:cubicBezTo>
                <a:cubicBezTo>
                  <a:pt x="40" y="66"/>
                  <a:pt x="40" y="65"/>
                  <a:pt x="39" y="64"/>
                </a:cubicBezTo>
                <a:cubicBezTo>
                  <a:pt x="32" y="57"/>
                  <a:pt x="32" y="57"/>
                  <a:pt x="32" y="57"/>
                </a:cubicBezTo>
                <a:cubicBezTo>
                  <a:pt x="33" y="56"/>
                  <a:pt x="33" y="55"/>
                  <a:pt x="32" y="55"/>
                </a:cubicBezTo>
                <a:cubicBezTo>
                  <a:pt x="32" y="54"/>
                  <a:pt x="32" y="54"/>
                  <a:pt x="32" y="54"/>
                </a:cubicBezTo>
                <a:cubicBezTo>
                  <a:pt x="32" y="54"/>
                  <a:pt x="32" y="54"/>
                  <a:pt x="32" y="54"/>
                </a:cubicBezTo>
                <a:cubicBezTo>
                  <a:pt x="60" y="46"/>
                  <a:pt x="60" y="46"/>
                  <a:pt x="60" y="46"/>
                </a:cubicBezTo>
                <a:cubicBezTo>
                  <a:pt x="61" y="46"/>
                  <a:pt x="61" y="45"/>
                  <a:pt x="61" y="45"/>
                </a:cubicBezTo>
                <a:cubicBezTo>
                  <a:pt x="63" y="43"/>
                  <a:pt x="63" y="43"/>
                  <a:pt x="63" y="43"/>
                </a:cubicBezTo>
                <a:cubicBezTo>
                  <a:pt x="63" y="43"/>
                  <a:pt x="63" y="42"/>
                  <a:pt x="63" y="42"/>
                </a:cubicBezTo>
                <a:cubicBezTo>
                  <a:pt x="63" y="41"/>
                  <a:pt x="63" y="41"/>
                  <a:pt x="63" y="40"/>
                </a:cubicBezTo>
                <a:lnTo>
                  <a:pt x="28" y="6"/>
                </a:lnTo>
                <a:close/>
                <a:moveTo>
                  <a:pt x="23" y="62"/>
                </a:moveTo>
                <a:cubicBezTo>
                  <a:pt x="23" y="62"/>
                  <a:pt x="23" y="62"/>
                  <a:pt x="23" y="62"/>
                </a:cubicBezTo>
                <a:cubicBezTo>
                  <a:pt x="23" y="62"/>
                  <a:pt x="23" y="62"/>
                  <a:pt x="23" y="62"/>
                </a:cubicBezTo>
                <a:cubicBezTo>
                  <a:pt x="23" y="62"/>
                  <a:pt x="23" y="62"/>
                  <a:pt x="23" y="62"/>
                </a:cubicBezTo>
                <a:cubicBezTo>
                  <a:pt x="26" y="59"/>
                  <a:pt x="26" y="59"/>
                  <a:pt x="26" y="59"/>
                </a:cubicBezTo>
                <a:cubicBezTo>
                  <a:pt x="29" y="56"/>
                  <a:pt x="29" y="56"/>
                  <a:pt x="29" y="56"/>
                </a:cubicBezTo>
                <a:cubicBezTo>
                  <a:pt x="29" y="56"/>
                  <a:pt x="29" y="56"/>
                  <a:pt x="29" y="56"/>
                </a:cubicBezTo>
                <a:cubicBezTo>
                  <a:pt x="26" y="59"/>
                  <a:pt x="26" y="59"/>
                  <a:pt x="26" y="59"/>
                </a:cubicBezTo>
                <a:lnTo>
                  <a:pt x="23" y="62"/>
                </a:lnTo>
                <a:close/>
                <a:moveTo>
                  <a:pt x="19" y="63"/>
                </a:moveTo>
                <a:cubicBezTo>
                  <a:pt x="8" y="52"/>
                  <a:pt x="8" y="52"/>
                  <a:pt x="8" y="52"/>
                </a:cubicBezTo>
                <a:cubicBezTo>
                  <a:pt x="19" y="41"/>
                  <a:pt x="19" y="41"/>
                  <a:pt x="19" y="41"/>
                </a:cubicBezTo>
                <a:cubicBezTo>
                  <a:pt x="23" y="46"/>
                  <a:pt x="23" y="46"/>
                  <a:pt x="23" y="46"/>
                </a:cubicBezTo>
                <a:cubicBezTo>
                  <a:pt x="30" y="52"/>
                  <a:pt x="30" y="52"/>
                  <a:pt x="30" y="52"/>
                </a:cubicBezTo>
                <a:cubicBezTo>
                  <a:pt x="24" y="57"/>
                  <a:pt x="24" y="57"/>
                  <a:pt x="24" y="57"/>
                </a:cubicBezTo>
                <a:cubicBezTo>
                  <a:pt x="20" y="61"/>
                  <a:pt x="20" y="61"/>
                  <a:pt x="20" y="61"/>
                </a:cubicBezTo>
                <a:cubicBezTo>
                  <a:pt x="20" y="61"/>
                  <a:pt x="20" y="61"/>
                  <a:pt x="20" y="61"/>
                </a:cubicBezTo>
                <a:lnTo>
                  <a:pt x="19" y="63"/>
                </a:lnTo>
                <a:close/>
                <a:moveTo>
                  <a:pt x="3" y="53"/>
                </a:moveTo>
                <a:cubicBezTo>
                  <a:pt x="5" y="52"/>
                  <a:pt x="5" y="52"/>
                  <a:pt x="5" y="52"/>
                </a:cubicBezTo>
                <a:cubicBezTo>
                  <a:pt x="5" y="52"/>
                  <a:pt x="5" y="52"/>
                  <a:pt x="5" y="52"/>
                </a:cubicBezTo>
                <a:cubicBezTo>
                  <a:pt x="4" y="53"/>
                  <a:pt x="4" y="53"/>
                  <a:pt x="4" y="53"/>
                </a:cubicBezTo>
                <a:lnTo>
                  <a:pt x="3" y="53"/>
                </a:lnTo>
                <a:close/>
                <a:moveTo>
                  <a:pt x="58" y="43"/>
                </a:moveTo>
                <a:cubicBezTo>
                  <a:pt x="31" y="51"/>
                  <a:pt x="31" y="51"/>
                  <a:pt x="31" y="51"/>
                </a:cubicBezTo>
                <a:cubicBezTo>
                  <a:pt x="25" y="44"/>
                  <a:pt x="25" y="44"/>
                  <a:pt x="25" y="44"/>
                </a:cubicBezTo>
                <a:cubicBezTo>
                  <a:pt x="20" y="39"/>
                  <a:pt x="20" y="39"/>
                  <a:pt x="20" y="39"/>
                </a:cubicBezTo>
                <a:cubicBezTo>
                  <a:pt x="28" y="16"/>
                  <a:pt x="28" y="16"/>
                  <a:pt x="28" y="16"/>
                </a:cubicBezTo>
                <a:cubicBezTo>
                  <a:pt x="28" y="15"/>
                  <a:pt x="28" y="15"/>
                  <a:pt x="27" y="15"/>
                </a:cubicBezTo>
                <a:cubicBezTo>
                  <a:pt x="27" y="14"/>
                  <a:pt x="26" y="15"/>
                  <a:pt x="26" y="15"/>
                </a:cubicBezTo>
                <a:cubicBezTo>
                  <a:pt x="19" y="38"/>
                  <a:pt x="19" y="38"/>
                  <a:pt x="19" y="38"/>
                </a:cubicBezTo>
                <a:cubicBezTo>
                  <a:pt x="18" y="37"/>
                  <a:pt x="18" y="37"/>
                  <a:pt x="18" y="37"/>
                </a:cubicBezTo>
                <a:cubicBezTo>
                  <a:pt x="26" y="11"/>
                  <a:pt x="26" y="11"/>
                  <a:pt x="26" y="11"/>
                </a:cubicBezTo>
                <a:cubicBezTo>
                  <a:pt x="42" y="27"/>
                  <a:pt x="42" y="27"/>
                  <a:pt x="42" y="27"/>
                </a:cubicBezTo>
                <a:lnTo>
                  <a:pt x="58" y="43"/>
                </a:lnTo>
                <a:close/>
                <a:moveTo>
                  <a:pt x="17" y="39"/>
                </a:moveTo>
                <a:cubicBezTo>
                  <a:pt x="18" y="40"/>
                  <a:pt x="18" y="40"/>
                  <a:pt x="18" y="40"/>
                </a:cubicBezTo>
                <a:cubicBezTo>
                  <a:pt x="7" y="51"/>
                  <a:pt x="7" y="51"/>
                  <a:pt x="7" y="51"/>
                </a:cubicBezTo>
                <a:cubicBezTo>
                  <a:pt x="6" y="50"/>
                  <a:pt x="6" y="50"/>
                  <a:pt x="6" y="50"/>
                </a:cubicBezTo>
                <a:lnTo>
                  <a:pt x="17" y="39"/>
                </a:lnTo>
                <a:close/>
                <a:moveTo>
                  <a:pt x="7" y="53"/>
                </a:moveTo>
                <a:cubicBezTo>
                  <a:pt x="17" y="64"/>
                  <a:pt x="17" y="64"/>
                  <a:pt x="17" y="64"/>
                </a:cubicBezTo>
                <a:cubicBezTo>
                  <a:pt x="16" y="66"/>
                  <a:pt x="16" y="66"/>
                  <a:pt x="16" y="66"/>
                </a:cubicBezTo>
                <a:cubicBezTo>
                  <a:pt x="5" y="55"/>
                  <a:pt x="5" y="55"/>
                  <a:pt x="5" y="55"/>
                </a:cubicBezTo>
                <a:lnTo>
                  <a:pt x="7" y="53"/>
                </a:lnTo>
                <a:close/>
                <a:moveTo>
                  <a:pt x="27" y="61"/>
                </a:moveTo>
                <a:cubicBezTo>
                  <a:pt x="29" y="59"/>
                  <a:pt x="29" y="59"/>
                  <a:pt x="29" y="59"/>
                </a:cubicBezTo>
                <a:cubicBezTo>
                  <a:pt x="36" y="66"/>
                  <a:pt x="36" y="66"/>
                  <a:pt x="36" y="66"/>
                </a:cubicBezTo>
                <a:cubicBezTo>
                  <a:pt x="32" y="70"/>
                  <a:pt x="32" y="70"/>
                  <a:pt x="32" y="70"/>
                </a:cubicBezTo>
                <a:cubicBezTo>
                  <a:pt x="25" y="63"/>
                  <a:pt x="25" y="63"/>
                  <a:pt x="25" y="63"/>
                </a:cubicBezTo>
                <a:lnTo>
                  <a:pt x="27" y="61"/>
                </a:lnTo>
                <a:close/>
                <a:moveTo>
                  <a:pt x="60" y="42"/>
                </a:moveTo>
                <a:cubicBezTo>
                  <a:pt x="43" y="26"/>
                  <a:pt x="43" y="26"/>
                  <a:pt x="43" y="26"/>
                </a:cubicBezTo>
                <a:cubicBezTo>
                  <a:pt x="27" y="9"/>
                  <a:pt x="27" y="9"/>
                  <a:pt x="27" y="9"/>
                </a:cubicBezTo>
                <a:cubicBezTo>
                  <a:pt x="27" y="9"/>
                  <a:pt x="27" y="9"/>
                  <a:pt x="27" y="9"/>
                </a:cubicBezTo>
                <a:cubicBezTo>
                  <a:pt x="60" y="42"/>
                  <a:pt x="60" y="42"/>
                  <a:pt x="60" y="42"/>
                </a:cubicBezTo>
                <a:close/>
                <a:moveTo>
                  <a:pt x="69" y="29"/>
                </a:moveTo>
                <a:cubicBezTo>
                  <a:pt x="69" y="30"/>
                  <a:pt x="68" y="30"/>
                  <a:pt x="68" y="30"/>
                </a:cubicBezTo>
                <a:cubicBezTo>
                  <a:pt x="68" y="30"/>
                  <a:pt x="68" y="30"/>
                  <a:pt x="68" y="30"/>
                </a:cubicBezTo>
                <a:cubicBezTo>
                  <a:pt x="67" y="30"/>
                  <a:pt x="67" y="30"/>
                  <a:pt x="67" y="30"/>
                </a:cubicBezTo>
                <a:cubicBezTo>
                  <a:pt x="66" y="23"/>
                  <a:pt x="63" y="16"/>
                  <a:pt x="58" y="11"/>
                </a:cubicBezTo>
                <a:cubicBezTo>
                  <a:pt x="53" y="6"/>
                  <a:pt x="46" y="3"/>
                  <a:pt x="39" y="2"/>
                </a:cubicBezTo>
                <a:cubicBezTo>
                  <a:pt x="39" y="2"/>
                  <a:pt x="38" y="2"/>
                  <a:pt x="38" y="1"/>
                </a:cubicBezTo>
                <a:cubicBezTo>
                  <a:pt x="39" y="1"/>
                  <a:pt x="39" y="0"/>
                  <a:pt x="40" y="0"/>
                </a:cubicBezTo>
                <a:cubicBezTo>
                  <a:pt x="47" y="1"/>
                  <a:pt x="54" y="4"/>
                  <a:pt x="59" y="10"/>
                </a:cubicBezTo>
                <a:cubicBezTo>
                  <a:pt x="65" y="15"/>
                  <a:pt x="68" y="22"/>
                  <a:pt x="69" y="29"/>
                </a:cubicBezTo>
                <a:close/>
                <a:moveTo>
                  <a:pt x="60" y="29"/>
                </a:moveTo>
                <a:cubicBezTo>
                  <a:pt x="60" y="24"/>
                  <a:pt x="57" y="19"/>
                  <a:pt x="54" y="15"/>
                </a:cubicBezTo>
                <a:cubicBezTo>
                  <a:pt x="50" y="12"/>
                  <a:pt x="45" y="9"/>
                  <a:pt x="40" y="9"/>
                </a:cubicBezTo>
                <a:cubicBezTo>
                  <a:pt x="39" y="9"/>
                  <a:pt x="39" y="8"/>
                  <a:pt x="39" y="7"/>
                </a:cubicBezTo>
                <a:cubicBezTo>
                  <a:pt x="39" y="7"/>
                  <a:pt x="40" y="7"/>
                  <a:pt x="40" y="7"/>
                </a:cubicBezTo>
                <a:cubicBezTo>
                  <a:pt x="46" y="7"/>
                  <a:pt x="51" y="10"/>
                  <a:pt x="55" y="14"/>
                </a:cubicBezTo>
                <a:cubicBezTo>
                  <a:pt x="59" y="18"/>
                  <a:pt x="61" y="23"/>
                  <a:pt x="62" y="29"/>
                </a:cubicBezTo>
                <a:cubicBezTo>
                  <a:pt x="62" y="29"/>
                  <a:pt x="62" y="30"/>
                  <a:pt x="61" y="30"/>
                </a:cubicBezTo>
                <a:cubicBezTo>
                  <a:pt x="61" y="30"/>
                  <a:pt x="61" y="30"/>
                  <a:pt x="61" y="30"/>
                </a:cubicBezTo>
                <a:cubicBezTo>
                  <a:pt x="61" y="30"/>
                  <a:pt x="60" y="29"/>
                  <a:pt x="60" y="29"/>
                </a:cubicBezTo>
                <a:close/>
                <a:moveTo>
                  <a:pt x="51" y="18"/>
                </a:moveTo>
                <a:cubicBezTo>
                  <a:pt x="53" y="21"/>
                  <a:pt x="55" y="24"/>
                  <a:pt x="56" y="28"/>
                </a:cubicBezTo>
                <a:cubicBezTo>
                  <a:pt x="56" y="28"/>
                  <a:pt x="56" y="29"/>
                  <a:pt x="55" y="29"/>
                </a:cubicBezTo>
                <a:cubicBezTo>
                  <a:pt x="55" y="29"/>
                  <a:pt x="55" y="29"/>
                  <a:pt x="55" y="29"/>
                </a:cubicBezTo>
                <a:cubicBezTo>
                  <a:pt x="54" y="29"/>
                  <a:pt x="54" y="29"/>
                  <a:pt x="54" y="28"/>
                </a:cubicBezTo>
                <a:cubicBezTo>
                  <a:pt x="53" y="25"/>
                  <a:pt x="52" y="22"/>
                  <a:pt x="49" y="20"/>
                </a:cubicBezTo>
                <a:cubicBezTo>
                  <a:pt x="47" y="17"/>
                  <a:pt x="44" y="16"/>
                  <a:pt x="41" y="15"/>
                </a:cubicBezTo>
                <a:cubicBezTo>
                  <a:pt x="40" y="15"/>
                  <a:pt x="40" y="14"/>
                  <a:pt x="40" y="14"/>
                </a:cubicBezTo>
                <a:cubicBezTo>
                  <a:pt x="40" y="13"/>
                  <a:pt x="41" y="13"/>
                  <a:pt x="41" y="13"/>
                </a:cubicBezTo>
                <a:cubicBezTo>
                  <a:pt x="45" y="14"/>
                  <a:pt x="48" y="16"/>
                  <a:pt x="51" y="18"/>
                </a:cubicBezTo>
                <a:close/>
                <a:moveTo>
                  <a:pt x="21" y="48"/>
                </a:moveTo>
                <a:cubicBezTo>
                  <a:pt x="21" y="47"/>
                  <a:pt x="21" y="47"/>
                  <a:pt x="21" y="47"/>
                </a:cubicBezTo>
                <a:cubicBezTo>
                  <a:pt x="19" y="45"/>
                  <a:pt x="19" y="45"/>
                  <a:pt x="19" y="45"/>
                </a:cubicBezTo>
                <a:cubicBezTo>
                  <a:pt x="18" y="45"/>
                  <a:pt x="18" y="45"/>
                  <a:pt x="17" y="45"/>
                </a:cubicBezTo>
                <a:cubicBezTo>
                  <a:pt x="12" y="51"/>
                  <a:pt x="12" y="51"/>
                  <a:pt x="12" y="51"/>
                </a:cubicBezTo>
                <a:cubicBezTo>
                  <a:pt x="12" y="51"/>
                  <a:pt x="12" y="51"/>
                  <a:pt x="12" y="51"/>
                </a:cubicBezTo>
                <a:cubicBezTo>
                  <a:pt x="12" y="51"/>
                  <a:pt x="12" y="52"/>
                  <a:pt x="12" y="52"/>
                </a:cubicBezTo>
                <a:cubicBezTo>
                  <a:pt x="14" y="54"/>
                  <a:pt x="14" y="54"/>
                  <a:pt x="14" y="54"/>
                </a:cubicBezTo>
                <a:cubicBezTo>
                  <a:pt x="14" y="54"/>
                  <a:pt x="14" y="54"/>
                  <a:pt x="15" y="54"/>
                </a:cubicBezTo>
                <a:cubicBezTo>
                  <a:pt x="15" y="54"/>
                  <a:pt x="15" y="54"/>
                  <a:pt x="15" y="54"/>
                </a:cubicBezTo>
                <a:cubicBezTo>
                  <a:pt x="21" y="48"/>
                  <a:pt x="21" y="48"/>
                  <a:pt x="21" y="48"/>
                </a:cubicBezTo>
                <a:cubicBezTo>
                  <a:pt x="21" y="48"/>
                  <a:pt x="21" y="48"/>
                  <a:pt x="21" y="48"/>
                </a:cubicBezTo>
                <a:close/>
                <a:moveTo>
                  <a:pt x="15" y="52"/>
                </a:moveTo>
                <a:cubicBezTo>
                  <a:pt x="14" y="51"/>
                  <a:pt x="14" y="51"/>
                  <a:pt x="14" y="51"/>
                </a:cubicBezTo>
                <a:cubicBezTo>
                  <a:pt x="18" y="47"/>
                  <a:pt x="18" y="47"/>
                  <a:pt x="18" y="47"/>
                </a:cubicBezTo>
                <a:cubicBezTo>
                  <a:pt x="19" y="48"/>
                  <a:pt x="19" y="48"/>
                  <a:pt x="19" y="48"/>
                </a:cubicBezTo>
                <a:lnTo>
                  <a:pt x="15" y="5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sp>
        <p:nvSpPr>
          <p:cNvPr id="355" name="Oval 354">
            <a:extLst>
              <a:ext uri="{FF2B5EF4-FFF2-40B4-BE49-F238E27FC236}">
                <a16:creationId xmlns:a16="http://schemas.microsoft.com/office/drawing/2014/main" id="{43518BEC-32E3-4A00-8246-E01ADA3CE1F3}"/>
              </a:ext>
            </a:extLst>
          </p:cNvPr>
          <p:cNvSpPr/>
          <p:nvPr/>
        </p:nvSpPr>
        <p:spPr>
          <a:xfrm>
            <a:off x="4543666" y="4249339"/>
            <a:ext cx="1138505" cy="1138505"/>
          </a:xfrm>
          <a:prstGeom prst="ellipse">
            <a:avLst/>
          </a:prstGeom>
          <a:solidFill>
            <a:srgbClr val="3D4D61">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1"/>
          </a:p>
        </p:txBody>
      </p:sp>
      <p:sp>
        <p:nvSpPr>
          <p:cNvPr id="356" name="Freeform 26">
            <a:extLst>
              <a:ext uri="{FF2B5EF4-FFF2-40B4-BE49-F238E27FC236}">
                <a16:creationId xmlns:a16="http://schemas.microsoft.com/office/drawing/2014/main" id="{3E524ABA-B42A-4E39-ACF3-9391645F5678}"/>
              </a:ext>
            </a:extLst>
          </p:cNvPr>
          <p:cNvSpPr>
            <a:spLocks noEditPoints="1"/>
          </p:cNvSpPr>
          <p:nvPr/>
        </p:nvSpPr>
        <p:spPr bwMode="auto">
          <a:xfrm>
            <a:off x="4850996" y="4553376"/>
            <a:ext cx="523843" cy="530431"/>
          </a:xfrm>
          <a:custGeom>
            <a:avLst/>
            <a:gdLst>
              <a:gd name="T0" fmla="*/ 32 w 64"/>
              <a:gd name="T1" fmla="*/ 16 h 65"/>
              <a:gd name="T2" fmla="*/ 16 w 64"/>
              <a:gd name="T3" fmla="*/ 32 h 65"/>
              <a:gd name="T4" fmla="*/ 32 w 64"/>
              <a:gd name="T5" fmla="*/ 49 h 65"/>
              <a:gd name="T6" fmla="*/ 49 w 64"/>
              <a:gd name="T7" fmla="*/ 32 h 65"/>
              <a:gd name="T8" fmla="*/ 32 w 64"/>
              <a:gd name="T9" fmla="*/ 16 h 65"/>
              <a:gd name="T10" fmla="*/ 32 w 64"/>
              <a:gd name="T11" fmla="*/ 47 h 65"/>
              <a:gd name="T12" fmla="*/ 18 w 64"/>
              <a:gd name="T13" fmla="*/ 32 h 65"/>
              <a:gd name="T14" fmla="*/ 32 w 64"/>
              <a:gd name="T15" fmla="*/ 18 h 65"/>
              <a:gd name="T16" fmla="*/ 46 w 64"/>
              <a:gd name="T17" fmla="*/ 32 h 65"/>
              <a:gd name="T18" fmla="*/ 32 w 64"/>
              <a:gd name="T19" fmla="*/ 47 h 65"/>
              <a:gd name="T20" fmla="*/ 29 w 64"/>
              <a:gd name="T21" fmla="*/ 28 h 65"/>
              <a:gd name="T22" fmla="*/ 32 w 64"/>
              <a:gd name="T23" fmla="*/ 31 h 65"/>
              <a:gd name="T24" fmla="*/ 37 w 64"/>
              <a:gd name="T25" fmla="*/ 36 h 65"/>
              <a:gd name="T26" fmla="*/ 33 w 64"/>
              <a:gd name="T27" fmla="*/ 42 h 65"/>
              <a:gd name="T28" fmla="*/ 33 w 64"/>
              <a:gd name="T29" fmla="*/ 43 h 65"/>
              <a:gd name="T30" fmla="*/ 32 w 64"/>
              <a:gd name="T31" fmla="*/ 44 h 65"/>
              <a:gd name="T32" fmla="*/ 31 w 64"/>
              <a:gd name="T33" fmla="*/ 43 h 65"/>
              <a:gd name="T34" fmla="*/ 31 w 64"/>
              <a:gd name="T35" fmla="*/ 42 h 65"/>
              <a:gd name="T36" fmla="*/ 27 w 64"/>
              <a:gd name="T37" fmla="*/ 36 h 65"/>
              <a:gd name="T38" fmla="*/ 28 w 64"/>
              <a:gd name="T39" fmla="*/ 35 h 65"/>
              <a:gd name="T40" fmla="*/ 29 w 64"/>
              <a:gd name="T41" fmla="*/ 36 h 65"/>
              <a:gd name="T42" fmla="*/ 32 w 64"/>
              <a:gd name="T43" fmla="*/ 40 h 65"/>
              <a:gd name="T44" fmla="*/ 35 w 64"/>
              <a:gd name="T45" fmla="*/ 36 h 65"/>
              <a:gd name="T46" fmla="*/ 32 w 64"/>
              <a:gd name="T47" fmla="*/ 33 h 65"/>
              <a:gd name="T48" fmla="*/ 27 w 64"/>
              <a:gd name="T49" fmla="*/ 28 h 65"/>
              <a:gd name="T50" fmla="*/ 31 w 64"/>
              <a:gd name="T51" fmla="*/ 23 h 65"/>
              <a:gd name="T52" fmla="*/ 31 w 64"/>
              <a:gd name="T53" fmla="*/ 21 h 65"/>
              <a:gd name="T54" fmla="*/ 32 w 64"/>
              <a:gd name="T55" fmla="*/ 20 h 65"/>
              <a:gd name="T56" fmla="*/ 33 w 64"/>
              <a:gd name="T57" fmla="*/ 21 h 65"/>
              <a:gd name="T58" fmla="*/ 33 w 64"/>
              <a:gd name="T59" fmla="*/ 23 h 65"/>
              <a:gd name="T60" fmla="*/ 37 w 64"/>
              <a:gd name="T61" fmla="*/ 28 h 65"/>
              <a:gd name="T62" fmla="*/ 36 w 64"/>
              <a:gd name="T63" fmla="*/ 29 h 65"/>
              <a:gd name="T64" fmla="*/ 35 w 64"/>
              <a:gd name="T65" fmla="*/ 28 h 65"/>
              <a:gd name="T66" fmla="*/ 32 w 64"/>
              <a:gd name="T67" fmla="*/ 25 h 65"/>
              <a:gd name="T68" fmla="*/ 29 w 64"/>
              <a:gd name="T69" fmla="*/ 28 h 65"/>
              <a:gd name="T70" fmla="*/ 22 w 64"/>
              <a:gd name="T71" fmla="*/ 55 h 65"/>
              <a:gd name="T72" fmla="*/ 42 w 64"/>
              <a:gd name="T73" fmla="*/ 55 h 65"/>
              <a:gd name="T74" fmla="*/ 32 w 64"/>
              <a:gd name="T75" fmla="*/ 65 h 65"/>
              <a:gd name="T76" fmla="*/ 22 w 64"/>
              <a:gd name="T77" fmla="*/ 55 h 65"/>
              <a:gd name="T78" fmla="*/ 42 w 64"/>
              <a:gd name="T79" fmla="*/ 10 h 65"/>
              <a:gd name="T80" fmla="*/ 22 w 64"/>
              <a:gd name="T81" fmla="*/ 10 h 65"/>
              <a:gd name="T82" fmla="*/ 32 w 64"/>
              <a:gd name="T83" fmla="*/ 0 h 65"/>
              <a:gd name="T84" fmla="*/ 42 w 64"/>
              <a:gd name="T85" fmla="*/ 10 h 65"/>
              <a:gd name="T86" fmla="*/ 0 w 64"/>
              <a:gd name="T87" fmla="*/ 32 h 65"/>
              <a:gd name="T88" fmla="*/ 10 w 64"/>
              <a:gd name="T89" fmla="*/ 22 h 65"/>
              <a:gd name="T90" fmla="*/ 10 w 64"/>
              <a:gd name="T91" fmla="*/ 42 h 65"/>
              <a:gd name="T92" fmla="*/ 0 w 64"/>
              <a:gd name="T93" fmla="*/ 32 h 65"/>
              <a:gd name="T94" fmla="*/ 64 w 64"/>
              <a:gd name="T95" fmla="*/ 32 h 65"/>
              <a:gd name="T96" fmla="*/ 54 w 64"/>
              <a:gd name="T97" fmla="*/ 42 h 65"/>
              <a:gd name="T98" fmla="*/ 54 w 64"/>
              <a:gd name="T99" fmla="*/ 22 h 65"/>
              <a:gd name="T100" fmla="*/ 64 w 64"/>
              <a:gd name="T101" fmla="*/ 32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64" h="65">
                <a:moveTo>
                  <a:pt x="32" y="16"/>
                </a:moveTo>
                <a:cubicBezTo>
                  <a:pt x="23" y="16"/>
                  <a:pt x="16" y="23"/>
                  <a:pt x="16" y="32"/>
                </a:cubicBezTo>
                <a:cubicBezTo>
                  <a:pt x="16" y="41"/>
                  <a:pt x="23" y="49"/>
                  <a:pt x="32" y="49"/>
                </a:cubicBezTo>
                <a:cubicBezTo>
                  <a:pt x="41" y="49"/>
                  <a:pt x="49" y="41"/>
                  <a:pt x="49" y="32"/>
                </a:cubicBezTo>
                <a:cubicBezTo>
                  <a:pt x="49" y="23"/>
                  <a:pt x="41" y="16"/>
                  <a:pt x="32" y="16"/>
                </a:cubicBezTo>
                <a:close/>
                <a:moveTo>
                  <a:pt x="32" y="47"/>
                </a:moveTo>
                <a:cubicBezTo>
                  <a:pt x="24" y="47"/>
                  <a:pt x="18" y="40"/>
                  <a:pt x="18" y="32"/>
                </a:cubicBezTo>
                <a:cubicBezTo>
                  <a:pt x="18" y="24"/>
                  <a:pt x="24" y="18"/>
                  <a:pt x="32" y="18"/>
                </a:cubicBezTo>
                <a:cubicBezTo>
                  <a:pt x="40" y="18"/>
                  <a:pt x="46" y="24"/>
                  <a:pt x="46" y="32"/>
                </a:cubicBezTo>
                <a:cubicBezTo>
                  <a:pt x="46" y="40"/>
                  <a:pt x="40" y="47"/>
                  <a:pt x="32" y="47"/>
                </a:cubicBezTo>
                <a:close/>
                <a:moveTo>
                  <a:pt x="29" y="28"/>
                </a:moveTo>
                <a:cubicBezTo>
                  <a:pt x="29" y="30"/>
                  <a:pt x="30" y="31"/>
                  <a:pt x="32" y="31"/>
                </a:cubicBezTo>
                <a:cubicBezTo>
                  <a:pt x="35" y="31"/>
                  <a:pt x="37" y="34"/>
                  <a:pt x="37" y="36"/>
                </a:cubicBezTo>
                <a:cubicBezTo>
                  <a:pt x="37" y="39"/>
                  <a:pt x="36" y="41"/>
                  <a:pt x="33" y="42"/>
                </a:cubicBezTo>
                <a:cubicBezTo>
                  <a:pt x="33" y="43"/>
                  <a:pt x="33" y="43"/>
                  <a:pt x="33" y="43"/>
                </a:cubicBezTo>
                <a:cubicBezTo>
                  <a:pt x="33" y="44"/>
                  <a:pt x="33" y="44"/>
                  <a:pt x="32" y="44"/>
                </a:cubicBezTo>
                <a:cubicBezTo>
                  <a:pt x="32" y="44"/>
                  <a:pt x="31" y="44"/>
                  <a:pt x="31" y="43"/>
                </a:cubicBezTo>
                <a:cubicBezTo>
                  <a:pt x="31" y="42"/>
                  <a:pt x="31" y="42"/>
                  <a:pt x="31" y="42"/>
                </a:cubicBezTo>
                <a:cubicBezTo>
                  <a:pt x="29" y="41"/>
                  <a:pt x="27" y="39"/>
                  <a:pt x="27" y="36"/>
                </a:cubicBezTo>
                <a:cubicBezTo>
                  <a:pt x="27" y="36"/>
                  <a:pt x="27" y="35"/>
                  <a:pt x="28" y="35"/>
                </a:cubicBezTo>
                <a:cubicBezTo>
                  <a:pt x="29" y="35"/>
                  <a:pt x="29" y="36"/>
                  <a:pt x="29" y="36"/>
                </a:cubicBezTo>
                <a:cubicBezTo>
                  <a:pt x="29" y="38"/>
                  <a:pt x="30" y="40"/>
                  <a:pt x="32" y="40"/>
                </a:cubicBezTo>
                <a:cubicBezTo>
                  <a:pt x="34" y="40"/>
                  <a:pt x="35" y="38"/>
                  <a:pt x="35" y="36"/>
                </a:cubicBezTo>
                <a:cubicBezTo>
                  <a:pt x="35" y="35"/>
                  <a:pt x="34" y="33"/>
                  <a:pt x="32" y="33"/>
                </a:cubicBezTo>
                <a:cubicBezTo>
                  <a:pt x="29" y="33"/>
                  <a:pt x="27" y="31"/>
                  <a:pt x="27" y="28"/>
                </a:cubicBezTo>
                <a:cubicBezTo>
                  <a:pt x="27" y="26"/>
                  <a:pt x="29" y="24"/>
                  <a:pt x="31" y="23"/>
                </a:cubicBezTo>
                <a:cubicBezTo>
                  <a:pt x="31" y="21"/>
                  <a:pt x="31" y="21"/>
                  <a:pt x="31" y="21"/>
                </a:cubicBezTo>
                <a:cubicBezTo>
                  <a:pt x="31" y="21"/>
                  <a:pt x="31" y="20"/>
                  <a:pt x="32" y="20"/>
                </a:cubicBezTo>
                <a:cubicBezTo>
                  <a:pt x="33" y="20"/>
                  <a:pt x="33" y="21"/>
                  <a:pt x="33" y="21"/>
                </a:cubicBezTo>
                <a:cubicBezTo>
                  <a:pt x="33" y="23"/>
                  <a:pt x="33" y="23"/>
                  <a:pt x="33" y="23"/>
                </a:cubicBezTo>
                <a:cubicBezTo>
                  <a:pt x="36" y="23"/>
                  <a:pt x="37" y="26"/>
                  <a:pt x="37" y="28"/>
                </a:cubicBezTo>
                <a:cubicBezTo>
                  <a:pt x="37" y="29"/>
                  <a:pt x="37" y="29"/>
                  <a:pt x="36" y="29"/>
                </a:cubicBezTo>
                <a:cubicBezTo>
                  <a:pt x="36" y="29"/>
                  <a:pt x="35" y="29"/>
                  <a:pt x="35" y="28"/>
                </a:cubicBezTo>
                <a:cubicBezTo>
                  <a:pt x="35" y="26"/>
                  <a:pt x="34" y="25"/>
                  <a:pt x="32" y="25"/>
                </a:cubicBezTo>
                <a:cubicBezTo>
                  <a:pt x="30" y="25"/>
                  <a:pt x="29" y="26"/>
                  <a:pt x="29" y="28"/>
                </a:cubicBezTo>
                <a:close/>
                <a:moveTo>
                  <a:pt x="22" y="55"/>
                </a:moveTo>
                <a:cubicBezTo>
                  <a:pt x="42" y="55"/>
                  <a:pt x="42" y="55"/>
                  <a:pt x="42" y="55"/>
                </a:cubicBezTo>
                <a:cubicBezTo>
                  <a:pt x="32" y="65"/>
                  <a:pt x="32" y="65"/>
                  <a:pt x="32" y="65"/>
                </a:cubicBezTo>
                <a:lnTo>
                  <a:pt x="22" y="55"/>
                </a:lnTo>
                <a:close/>
                <a:moveTo>
                  <a:pt x="42" y="10"/>
                </a:moveTo>
                <a:cubicBezTo>
                  <a:pt x="22" y="10"/>
                  <a:pt x="22" y="10"/>
                  <a:pt x="22" y="10"/>
                </a:cubicBezTo>
                <a:cubicBezTo>
                  <a:pt x="32" y="0"/>
                  <a:pt x="32" y="0"/>
                  <a:pt x="32" y="0"/>
                </a:cubicBezTo>
                <a:lnTo>
                  <a:pt x="42" y="10"/>
                </a:lnTo>
                <a:close/>
                <a:moveTo>
                  <a:pt x="0" y="32"/>
                </a:moveTo>
                <a:cubicBezTo>
                  <a:pt x="10" y="22"/>
                  <a:pt x="10" y="22"/>
                  <a:pt x="10" y="22"/>
                </a:cubicBezTo>
                <a:cubicBezTo>
                  <a:pt x="10" y="42"/>
                  <a:pt x="10" y="42"/>
                  <a:pt x="10" y="42"/>
                </a:cubicBezTo>
                <a:lnTo>
                  <a:pt x="0" y="32"/>
                </a:lnTo>
                <a:close/>
                <a:moveTo>
                  <a:pt x="64" y="32"/>
                </a:moveTo>
                <a:cubicBezTo>
                  <a:pt x="54" y="42"/>
                  <a:pt x="54" y="42"/>
                  <a:pt x="54" y="42"/>
                </a:cubicBezTo>
                <a:cubicBezTo>
                  <a:pt x="54" y="22"/>
                  <a:pt x="54" y="22"/>
                  <a:pt x="54" y="22"/>
                </a:cubicBezTo>
                <a:lnTo>
                  <a:pt x="64" y="3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1" rIns="91440" bIns="45721" numCol="1" anchor="t" anchorCtr="0" compatLnSpc="1">
            <a:prstTxWarp prst="textNoShape">
              <a:avLst/>
            </a:prstTxWarp>
          </a:bodyPr>
          <a:lstStyle/>
          <a:p>
            <a:endParaRPr lang="en-US" sz="1801"/>
          </a:p>
        </p:txBody>
      </p:sp>
      <p:grpSp>
        <p:nvGrpSpPr>
          <p:cNvPr id="357" name="Group 356">
            <a:extLst>
              <a:ext uri="{FF2B5EF4-FFF2-40B4-BE49-F238E27FC236}">
                <a16:creationId xmlns:a16="http://schemas.microsoft.com/office/drawing/2014/main" id="{D9CB441D-2FE8-4D60-8C65-252D4DC91634}"/>
              </a:ext>
            </a:extLst>
          </p:cNvPr>
          <p:cNvGrpSpPr/>
          <p:nvPr/>
        </p:nvGrpSpPr>
        <p:grpSpPr>
          <a:xfrm>
            <a:off x="4246733" y="2558364"/>
            <a:ext cx="1915603" cy="1421712"/>
            <a:chOff x="3861859" y="2516133"/>
            <a:chExt cx="2368005" cy="1757473"/>
          </a:xfrm>
        </p:grpSpPr>
        <p:sp>
          <p:nvSpPr>
            <p:cNvPr id="358" name="Oval 357">
              <a:extLst>
                <a:ext uri="{FF2B5EF4-FFF2-40B4-BE49-F238E27FC236}">
                  <a16:creationId xmlns:a16="http://schemas.microsoft.com/office/drawing/2014/main" id="{FD64AAF7-6448-4FB8-A15D-CD7E339ED3D5}"/>
                </a:ext>
              </a:extLst>
            </p:cNvPr>
            <p:cNvSpPr/>
            <p:nvPr/>
          </p:nvSpPr>
          <p:spPr>
            <a:xfrm>
              <a:off x="4331248" y="3804708"/>
              <a:ext cx="468898" cy="468898"/>
            </a:xfrm>
            <a:prstGeom prst="ellipse">
              <a:avLst/>
            </a:prstGeom>
            <a:solidFill>
              <a:srgbClr val="FCA304">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1"/>
            </a:p>
          </p:txBody>
        </p:sp>
        <p:sp>
          <p:nvSpPr>
            <p:cNvPr id="359" name="Oval 358">
              <a:extLst>
                <a:ext uri="{FF2B5EF4-FFF2-40B4-BE49-F238E27FC236}">
                  <a16:creationId xmlns:a16="http://schemas.microsoft.com/office/drawing/2014/main" id="{1EC3B3B7-F009-4028-B3CE-19A565D01F60}"/>
                </a:ext>
              </a:extLst>
            </p:cNvPr>
            <p:cNvSpPr/>
            <p:nvPr/>
          </p:nvSpPr>
          <p:spPr>
            <a:xfrm>
              <a:off x="3861859" y="3259533"/>
              <a:ext cx="316671" cy="316671"/>
            </a:xfrm>
            <a:prstGeom prst="ellipse">
              <a:avLst/>
            </a:prstGeom>
            <a:solidFill>
              <a:srgbClr val="FCA304">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1"/>
            </a:p>
          </p:txBody>
        </p:sp>
        <p:sp>
          <p:nvSpPr>
            <p:cNvPr id="360" name="Oval 359">
              <a:extLst>
                <a:ext uri="{FF2B5EF4-FFF2-40B4-BE49-F238E27FC236}">
                  <a16:creationId xmlns:a16="http://schemas.microsoft.com/office/drawing/2014/main" id="{4638788B-0C5F-4D23-84EF-40FB8567ECE5}"/>
                </a:ext>
              </a:extLst>
            </p:cNvPr>
            <p:cNvSpPr/>
            <p:nvPr/>
          </p:nvSpPr>
          <p:spPr>
            <a:xfrm>
              <a:off x="5842199" y="2516133"/>
              <a:ext cx="387665" cy="387665"/>
            </a:xfrm>
            <a:prstGeom prst="ellipse">
              <a:avLst/>
            </a:prstGeom>
            <a:solidFill>
              <a:srgbClr val="3D4D61">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1"/>
            </a:p>
          </p:txBody>
        </p:sp>
        <p:sp>
          <p:nvSpPr>
            <p:cNvPr id="361" name="Oval 360">
              <a:extLst>
                <a:ext uri="{FF2B5EF4-FFF2-40B4-BE49-F238E27FC236}">
                  <a16:creationId xmlns:a16="http://schemas.microsoft.com/office/drawing/2014/main" id="{5A5D004A-DDB4-4692-8738-ED636A8CB187}"/>
                </a:ext>
              </a:extLst>
            </p:cNvPr>
            <p:cNvSpPr/>
            <p:nvPr/>
          </p:nvSpPr>
          <p:spPr>
            <a:xfrm>
              <a:off x="3918727" y="3818484"/>
              <a:ext cx="198843" cy="198843"/>
            </a:xfrm>
            <a:prstGeom prst="ellipse">
              <a:avLst/>
            </a:prstGeom>
            <a:solidFill>
              <a:srgbClr val="FCA304">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1"/>
            </a:p>
          </p:txBody>
        </p:sp>
      </p:grpSp>
      <p:grpSp>
        <p:nvGrpSpPr>
          <p:cNvPr id="362" name="Group 361">
            <a:extLst>
              <a:ext uri="{FF2B5EF4-FFF2-40B4-BE49-F238E27FC236}">
                <a16:creationId xmlns:a16="http://schemas.microsoft.com/office/drawing/2014/main" id="{8F67809F-001F-4E49-8843-D36252C20645}"/>
              </a:ext>
            </a:extLst>
          </p:cNvPr>
          <p:cNvGrpSpPr/>
          <p:nvPr/>
        </p:nvGrpSpPr>
        <p:grpSpPr>
          <a:xfrm>
            <a:off x="6247702" y="2150360"/>
            <a:ext cx="1545001" cy="1407815"/>
            <a:chOff x="6335388" y="2011762"/>
            <a:chExt cx="1909878" cy="1740293"/>
          </a:xfrm>
        </p:grpSpPr>
        <p:sp>
          <p:nvSpPr>
            <p:cNvPr id="363" name="Oval 362">
              <a:extLst>
                <a:ext uri="{FF2B5EF4-FFF2-40B4-BE49-F238E27FC236}">
                  <a16:creationId xmlns:a16="http://schemas.microsoft.com/office/drawing/2014/main" id="{5B25055B-4D4D-400B-92E9-4E588CAFF13F}"/>
                </a:ext>
              </a:extLst>
            </p:cNvPr>
            <p:cNvSpPr/>
            <p:nvPr/>
          </p:nvSpPr>
          <p:spPr>
            <a:xfrm>
              <a:off x="6335388" y="2011762"/>
              <a:ext cx="616349" cy="616349"/>
            </a:xfrm>
            <a:prstGeom prst="ellipse">
              <a:avLst/>
            </a:prstGeom>
            <a:solidFill>
              <a:srgbClr val="3D4D61">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1"/>
            </a:p>
          </p:txBody>
        </p:sp>
        <p:sp>
          <p:nvSpPr>
            <p:cNvPr id="364" name="Oval 363">
              <a:extLst>
                <a:ext uri="{FF2B5EF4-FFF2-40B4-BE49-F238E27FC236}">
                  <a16:creationId xmlns:a16="http://schemas.microsoft.com/office/drawing/2014/main" id="{61E6383A-AEF1-4199-A9A6-318E1AFA6F9E}"/>
                </a:ext>
              </a:extLst>
            </p:cNvPr>
            <p:cNvSpPr/>
            <p:nvPr/>
          </p:nvSpPr>
          <p:spPr>
            <a:xfrm>
              <a:off x="7879787" y="2996016"/>
              <a:ext cx="365479" cy="365479"/>
            </a:xfrm>
            <a:prstGeom prst="ellipse">
              <a:avLst/>
            </a:prstGeom>
            <a:solidFill>
              <a:srgbClr val="3D4D61">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1"/>
            </a:p>
          </p:txBody>
        </p:sp>
        <p:sp>
          <p:nvSpPr>
            <p:cNvPr id="365" name="Oval 364">
              <a:extLst>
                <a:ext uri="{FF2B5EF4-FFF2-40B4-BE49-F238E27FC236}">
                  <a16:creationId xmlns:a16="http://schemas.microsoft.com/office/drawing/2014/main" id="{75CCF0C9-272A-478B-B48B-7987E1B106F8}"/>
                </a:ext>
              </a:extLst>
            </p:cNvPr>
            <p:cNvSpPr/>
            <p:nvPr/>
          </p:nvSpPr>
          <p:spPr>
            <a:xfrm>
              <a:off x="7794021" y="3493318"/>
              <a:ext cx="258737" cy="258737"/>
            </a:xfrm>
            <a:prstGeom prst="ellipse">
              <a:avLst/>
            </a:prstGeom>
            <a:solidFill>
              <a:srgbClr val="3D4D61">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1"/>
            </a:p>
          </p:txBody>
        </p:sp>
        <p:sp>
          <p:nvSpPr>
            <p:cNvPr id="366" name="Oval 365">
              <a:extLst>
                <a:ext uri="{FF2B5EF4-FFF2-40B4-BE49-F238E27FC236}">
                  <a16:creationId xmlns:a16="http://schemas.microsoft.com/office/drawing/2014/main" id="{B73248B3-ED14-46BD-80FC-2AFAF83152FD}"/>
                </a:ext>
              </a:extLst>
            </p:cNvPr>
            <p:cNvSpPr/>
            <p:nvPr/>
          </p:nvSpPr>
          <p:spPr>
            <a:xfrm>
              <a:off x="6402505" y="2769567"/>
              <a:ext cx="221263" cy="221263"/>
            </a:xfrm>
            <a:prstGeom prst="ellipse">
              <a:avLst/>
            </a:prstGeom>
            <a:solidFill>
              <a:srgbClr val="3D4D61">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1"/>
            </a:p>
          </p:txBody>
        </p:sp>
      </p:grpSp>
      <p:grpSp>
        <p:nvGrpSpPr>
          <p:cNvPr id="367" name="Group 366">
            <a:extLst>
              <a:ext uri="{FF2B5EF4-FFF2-40B4-BE49-F238E27FC236}">
                <a16:creationId xmlns:a16="http://schemas.microsoft.com/office/drawing/2014/main" id="{9D1FEBCF-724E-47C9-885C-D0296163C112}"/>
              </a:ext>
            </a:extLst>
          </p:cNvPr>
          <p:cNvGrpSpPr/>
          <p:nvPr/>
        </p:nvGrpSpPr>
        <p:grpSpPr>
          <a:xfrm>
            <a:off x="6124507" y="3678994"/>
            <a:ext cx="1669620" cy="1927689"/>
            <a:chOff x="6183111" y="3901407"/>
            <a:chExt cx="2063929" cy="2382946"/>
          </a:xfrm>
        </p:grpSpPr>
        <p:sp>
          <p:nvSpPr>
            <p:cNvPr id="368" name="Oval 367">
              <a:extLst>
                <a:ext uri="{FF2B5EF4-FFF2-40B4-BE49-F238E27FC236}">
                  <a16:creationId xmlns:a16="http://schemas.microsoft.com/office/drawing/2014/main" id="{D00467DC-71A7-4F30-BBF9-C45AFD026FEF}"/>
                </a:ext>
              </a:extLst>
            </p:cNvPr>
            <p:cNvSpPr/>
            <p:nvPr/>
          </p:nvSpPr>
          <p:spPr>
            <a:xfrm>
              <a:off x="6648175" y="5416635"/>
              <a:ext cx="542073" cy="542073"/>
            </a:xfrm>
            <a:prstGeom prst="ellipse">
              <a:avLst/>
            </a:prstGeom>
            <a:solidFill>
              <a:srgbClr val="3D4D61">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1"/>
            </a:p>
          </p:txBody>
        </p:sp>
        <p:sp>
          <p:nvSpPr>
            <p:cNvPr id="369" name="Oval 368">
              <a:extLst>
                <a:ext uri="{FF2B5EF4-FFF2-40B4-BE49-F238E27FC236}">
                  <a16:creationId xmlns:a16="http://schemas.microsoft.com/office/drawing/2014/main" id="{56B763F0-2FE8-449F-B107-960B9F9B452D}"/>
                </a:ext>
              </a:extLst>
            </p:cNvPr>
            <p:cNvSpPr/>
            <p:nvPr/>
          </p:nvSpPr>
          <p:spPr>
            <a:xfrm>
              <a:off x="7314099" y="5778635"/>
              <a:ext cx="264108" cy="264108"/>
            </a:xfrm>
            <a:prstGeom prst="ellipse">
              <a:avLst/>
            </a:prstGeom>
            <a:solidFill>
              <a:srgbClr val="3D4D61">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1"/>
            </a:p>
          </p:txBody>
        </p:sp>
        <p:sp>
          <p:nvSpPr>
            <p:cNvPr id="370" name="Oval 369">
              <a:extLst>
                <a:ext uri="{FF2B5EF4-FFF2-40B4-BE49-F238E27FC236}">
                  <a16:creationId xmlns:a16="http://schemas.microsoft.com/office/drawing/2014/main" id="{D918579A-F7E0-4D85-9024-E91914A08073}"/>
                </a:ext>
              </a:extLst>
            </p:cNvPr>
            <p:cNvSpPr/>
            <p:nvPr/>
          </p:nvSpPr>
          <p:spPr>
            <a:xfrm>
              <a:off x="7466149" y="3901407"/>
              <a:ext cx="189527" cy="189527"/>
            </a:xfrm>
            <a:prstGeom prst="ellipse">
              <a:avLst/>
            </a:prstGeom>
            <a:solidFill>
              <a:srgbClr val="3D4D61">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1"/>
            </a:p>
          </p:txBody>
        </p:sp>
        <p:sp>
          <p:nvSpPr>
            <p:cNvPr id="371" name="Oval 370">
              <a:extLst>
                <a:ext uri="{FF2B5EF4-FFF2-40B4-BE49-F238E27FC236}">
                  <a16:creationId xmlns:a16="http://schemas.microsoft.com/office/drawing/2014/main" id="{A93B77C9-B631-4FB3-B8F8-2EC80A1C4A4E}"/>
                </a:ext>
              </a:extLst>
            </p:cNvPr>
            <p:cNvSpPr/>
            <p:nvPr/>
          </p:nvSpPr>
          <p:spPr>
            <a:xfrm>
              <a:off x="8057513" y="5608045"/>
              <a:ext cx="189527" cy="189527"/>
            </a:xfrm>
            <a:prstGeom prst="ellipse">
              <a:avLst/>
            </a:prstGeom>
            <a:solidFill>
              <a:srgbClr val="3D4D61">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1"/>
            </a:p>
          </p:txBody>
        </p:sp>
        <p:sp>
          <p:nvSpPr>
            <p:cNvPr id="372" name="Oval 371">
              <a:extLst>
                <a:ext uri="{FF2B5EF4-FFF2-40B4-BE49-F238E27FC236}">
                  <a16:creationId xmlns:a16="http://schemas.microsoft.com/office/drawing/2014/main" id="{C1AF06BF-482F-492A-830D-293D9B204FC5}"/>
                </a:ext>
              </a:extLst>
            </p:cNvPr>
            <p:cNvSpPr/>
            <p:nvPr/>
          </p:nvSpPr>
          <p:spPr>
            <a:xfrm>
              <a:off x="6183111" y="5898171"/>
              <a:ext cx="386182" cy="386182"/>
            </a:xfrm>
            <a:prstGeom prst="ellipse">
              <a:avLst/>
            </a:prstGeom>
            <a:solidFill>
              <a:srgbClr val="3D4D61">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1"/>
            </a:p>
          </p:txBody>
        </p:sp>
      </p:grpSp>
      <p:grpSp>
        <p:nvGrpSpPr>
          <p:cNvPr id="373" name="Group 372">
            <a:extLst>
              <a:ext uri="{FF2B5EF4-FFF2-40B4-BE49-F238E27FC236}">
                <a16:creationId xmlns:a16="http://schemas.microsoft.com/office/drawing/2014/main" id="{5878A2AA-FB90-4D4A-8073-1A0E5C836968}"/>
              </a:ext>
            </a:extLst>
          </p:cNvPr>
          <p:cNvGrpSpPr/>
          <p:nvPr/>
        </p:nvGrpSpPr>
        <p:grpSpPr>
          <a:xfrm>
            <a:off x="4214634" y="3907374"/>
            <a:ext cx="1707967" cy="1841883"/>
            <a:chOff x="3822174" y="4183729"/>
            <a:chExt cx="2111333" cy="2276875"/>
          </a:xfrm>
        </p:grpSpPr>
        <p:sp>
          <p:nvSpPr>
            <p:cNvPr id="374" name="Oval 373">
              <a:extLst>
                <a:ext uri="{FF2B5EF4-FFF2-40B4-BE49-F238E27FC236}">
                  <a16:creationId xmlns:a16="http://schemas.microsoft.com/office/drawing/2014/main" id="{F85AE5FB-C5B0-4A59-880E-5F866F4BD8F6}"/>
                </a:ext>
              </a:extLst>
            </p:cNvPr>
            <p:cNvSpPr/>
            <p:nvPr/>
          </p:nvSpPr>
          <p:spPr>
            <a:xfrm>
              <a:off x="3822174" y="4183729"/>
              <a:ext cx="635944" cy="635944"/>
            </a:xfrm>
            <a:prstGeom prst="ellipse">
              <a:avLst/>
            </a:prstGeom>
            <a:solidFill>
              <a:srgbClr val="3D4D61">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1"/>
            </a:p>
          </p:txBody>
        </p:sp>
        <p:sp>
          <p:nvSpPr>
            <p:cNvPr id="375" name="Oval 374">
              <a:extLst>
                <a:ext uri="{FF2B5EF4-FFF2-40B4-BE49-F238E27FC236}">
                  <a16:creationId xmlns:a16="http://schemas.microsoft.com/office/drawing/2014/main" id="{890859FE-637D-4404-B358-61E8B5952AED}"/>
                </a:ext>
              </a:extLst>
            </p:cNvPr>
            <p:cNvSpPr/>
            <p:nvPr/>
          </p:nvSpPr>
          <p:spPr>
            <a:xfrm>
              <a:off x="3888411" y="4990675"/>
              <a:ext cx="235415" cy="235415"/>
            </a:xfrm>
            <a:prstGeom prst="ellipse">
              <a:avLst/>
            </a:prstGeom>
            <a:solidFill>
              <a:srgbClr val="3D4D61">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1"/>
            </a:p>
          </p:txBody>
        </p:sp>
        <p:sp>
          <p:nvSpPr>
            <p:cNvPr id="376" name="Oval 375">
              <a:extLst>
                <a:ext uri="{FF2B5EF4-FFF2-40B4-BE49-F238E27FC236}">
                  <a16:creationId xmlns:a16="http://schemas.microsoft.com/office/drawing/2014/main" id="{67A2D1E1-19BA-4383-806A-2026C1973DB5}"/>
                </a:ext>
              </a:extLst>
            </p:cNvPr>
            <p:cNvSpPr/>
            <p:nvPr/>
          </p:nvSpPr>
          <p:spPr>
            <a:xfrm>
              <a:off x="5698092" y="5533813"/>
              <a:ext cx="235415" cy="235415"/>
            </a:xfrm>
            <a:prstGeom prst="ellipse">
              <a:avLst/>
            </a:prstGeom>
            <a:solidFill>
              <a:srgbClr val="3D4D61">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1"/>
            </a:p>
          </p:txBody>
        </p:sp>
        <p:sp>
          <p:nvSpPr>
            <p:cNvPr id="377" name="Oval 376">
              <a:extLst>
                <a:ext uri="{FF2B5EF4-FFF2-40B4-BE49-F238E27FC236}">
                  <a16:creationId xmlns:a16="http://schemas.microsoft.com/office/drawing/2014/main" id="{2D2507E7-53DC-488A-B3A6-8C554ADBE0E1}"/>
                </a:ext>
              </a:extLst>
            </p:cNvPr>
            <p:cNvSpPr/>
            <p:nvPr/>
          </p:nvSpPr>
          <p:spPr>
            <a:xfrm>
              <a:off x="5315960" y="5945312"/>
              <a:ext cx="515292" cy="515292"/>
            </a:xfrm>
            <a:prstGeom prst="ellipse">
              <a:avLst/>
            </a:prstGeom>
            <a:solidFill>
              <a:srgbClr val="3D4D61">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1"/>
            </a:p>
          </p:txBody>
        </p:sp>
      </p:grpSp>
      <p:grpSp>
        <p:nvGrpSpPr>
          <p:cNvPr id="378" name="Text 1">
            <a:extLst>
              <a:ext uri="{FF2B5EF4-FFF2-40B4-BE49-F238E27FC236}">
                <a16:creationId xmlns:a16="http://schemas.microsoft.com/office/drawing/2014/main" id="{7BAFDAF8-DE3B-458A-97DF-D4297105468C}"/>
              </a:ext>
            </a:extLst>
          </p:cNvPr>
          <p:cNvGrpSpPr/>
          <p:nvPr/>
        </p:nvGrpSpPr>
        <p:grpSpPr>
          <a:xfrm>
            <a:off x="1423489" y="2615647"/>
            <a:ext cx="1842933" cy="554118"/>
            <a:chOff x="1062957" y="4782653"/>
            <a:chExt cx="2038926" cy="554115"/>
          </a:xfrm>
        </p:grpSpPr>
        <p:sp>
          <p:nvSpPr>
            <p:cNvPr id="379" name="Title 1">
              <a:extLst>
                <a:ext uri="{FF2B5EF4-FFF2-40B4-BE49-F238E27FC236}">
                  <a16:creationId xmlns:a16="http://schemas.microsoft.com/office/drawing/2014/main" id="{E0523A4D-BF0F-49F8-B24F-8F148BB6AE93}"/>
                </a:ext>
              </a:extLst>
            </p:cNvPr>
            <p:cNvSpPr txBox="1"/>
            <p:nvPr/>
          </p:nvSpPr>
          <p:spPr>
            <a:xfrm>
              <a:off x="1062957" y="4782653"/>
              <a:ext cx="2038926" cy="307775"/>
            </a:xfrm>
            <a:prstGeom prst="rect">
              <a:avLst/>
            </a:prstGeom>
            <a:noFill/>
          </p:spPr>
          <p:txBody>
            <a:bodyPr wrap="square" rtlCol="0">
              <a:spAutoFit/>
            </a:bodyPr>
            <a:lstStyle/>
            <a:p>
              <a:r>
                <a:rPr lang="tr-TR" sz="1400" dirty="0">
                  <a:latin typeface="Raleway" pitchFamily="2" charset="-94"/>
                </a:rPr>
                <a:t>Ciro</a:t>
              </a:r>
              <a:endParaRPr lang="id-ID" sz="1400" dirty="0">
                <a:latin typeface="Raleway" pitchFamily="2" charset="-94"/>
              </a:endParaRPr>
            </a:p>
          </p:txBody>
        </p:sp>
        <p:sp>
          <p:nvSpPr>
            <p:cNvPr id="380" name="Details 1">
              <a:extLst>
                <a:ext uri="{FF2B5EF4-FFF2-40B4-BE49-F238E27FC236}">
                  <a16:creationId xmlns:a16="http://schemas.microsoft.com/office/drawing/2014/main" id="{6C5442D1-DC35-48F7-93A3-14B142857C7E}"/>
                </a:ext>
              </a:extLst>
            </p:cNvPr>
            <p:cNvSpPr txBox="1"/>
            <p:nvPr/>
          </p:nvSpPr>
          <p:spPr>
            <a:xfrm>
              <a:off x="1062957" y="5057398"/>
              <a:ext cx="2038925" cy="279370"/>
            </a:xfrm>
            <a:prstGeom prst="rect">
              <a:avLst/>
            </a:prstGeom>
            <a:noFill/>
          </p:spPr>
          <p:txBody>
            <a:bodyPr wrap="square" rtlCol="0" anchor="t">
              <a:spAutoFit/>
            </a:bodyPr>
            <a:lstStyle/>
            <a:p>
              <a:pPr>
                <a:lnSpc>
                  <a:spcPts val="1600"/>
                </a:lnSpc>
              </a:pPr>
              <a:r>
                <a:rPr lang="tr-TR" sz="1001" dirty="0">
                  <a:solidFill>
                    <a:schemeClr val="bg1">
                      <a:lumMod val="50000"/>
                    </a:schemeClr>
                  </a:solidFill>
                  <a:latin typeface="Iskoola Pota" panose="020B0502040204020203" pitchFamily="34" charset="0"/>
                  <a:cs typeface="Iskoola Pota" panose="020B0502040204020203" pitchFamily="34" charset="0"/>
                </a:rPr>
                <a:t>15.000.000 TL</a:t>
              </a:r>
              <a:endParaRPr lang="en-US" sz="1001" dirty="0">
                <a:solidFill>
                  <a:schemeClr val="bg1">
                    <a:lumMod val="50000"/>
                  </a:schemeClr>
                </a:solidFill>
                <a:latin typeface="Iskoola Pota" panose="020B0502040204020203" pitchFamily="34" charset="0"/>
                <a:cs typeface="Iskoola Pota" panose="020B0502040204020203" pitchFamily="34" charset="0"/>
              </a:endParaRPr>
            </a:p>
          </p:txBody>
        </p:sp>
      </p:grpSp>
      <p:grpSp>
        <p:nvGrpSpPr>
          <p:cNvPr id="381" name="Text 2">
            <a:extLst>
              <a:ext uri="{FF2B5EF4-FFF2-40B4-BE49-F238E27FC236}">
                <a16:creationId xmlns:a16="http://schemas.microsoft.com/office/drawing/2014/main" id="{9A2FD225-E67E-4E89-A34B-451BF78611B2}"/>
              </a:ext>
            </a:extLst>
          </p:cNvPr>
          <p:cNvGrpSpPr/>
          <p:nvPr/>
        </p:nvGrpSpPr>
        <p:grpSpPr>
          <a:xfrm>
            <a:off x="1418003" y="3586255"/>
            <a:ext cx="1842933" cy="553477"/>
            <a:chOff x="1062957" y="4782653"/>
            <a:chExt cx="2038926" cy="553474"/>
          </a:xfrm>
        </p:grpSpPr>
        <p:sp>
          <p:nvSpPr>
            <p:cNvPr id="382" name="Title 1">
              <a:extLst>
                <a:ext uri="{FF2B5EF4-FFF2-40B4-BE49-F238E27FC236}">
                  <a16:creationId xmlns:a16="http://schemas.microsoft.com/office/drawing/2014/main" id="{21FF7822-CA56-4DCF-B6C0-39CA498AE2BA}"/>
                </a:ext>
              </a:extLst>
            </p:cNvPr>
            <p:cNvSpPr txBox="1"/>
            <p:nvPr/>
          </p:nvSpPr>
          <p:spPr>
            <a:xfrm>
              <a:off x="1062957" y="4782653"/>
              <a:ext cx="2038926" cy="307775"/>
            </a:xfrm>
            <a:prstGeom prst="rect">
              <a:avLst/>
            </a:prstGeom>
            <a:noFill/>
          </p:spPr>
          <p:txBody>
            <a:bodyPr wrap="square" rtlCol="0">
              <a:spAutoFit/>
            </a:bodyPr>
            <a:lstStyle/>
            <a:p>
              <a:r>
                <a:rPr lang="tr-TR" sz="1400" dirty="0">
                  <a:latin typeface="Raleway" pitchFamily="2" charset="-94"/>
                </a:rPr>
                <a:t>Sözleşme</a:t>
              </a:r>
              <a:endParaRPr lang="id-ID" sz="1400" dirty="0">
                <a:latin typeface="Raleway" pitchFamily="2" charset="-94"/>
              </a:endParaRPr>
            </a:p>
          </p:txBody>
        </p:sp>
        <p:sp>
          <p:nvSpPr>
            <p:cNvPr id="383" name="Details 1">
              <a:extLst>
                <a:ext uri="{FF2B5EF4-FFF2-40B4-BE49-F238E27FC236}">
                  <a16:creationId xmlns:a16="http://schemas.microsoft.com/office/drawing/2014/main" id="{73A9E5D6-4142-431A-B173-5585C3DB17BB}"/>
                </a:ext>
              </a:extLst>
            </p:cNvPr>
            <p:cNvSpPr txBox="1"/>
            <p:nvPr/>
          </p:nvSpPr>
          <p:spPr>
            <a:xfrm>
              <a:off x="1062957" y="5057398"/>
              <a:ext cx="2038925" cy="278729"/>
            </a:xfrm>
            <a:prstGeom prst="rect">
              <a:avLst/>
            </a:prstGeom>
            <a:noFill/>
          </p:spPr>
          <p:txBody>
            <a:bodyPr wrap="square" rtlCol="0" anchor="t">
              <a:spAutoFit/>
            </a:bodyPr>
            <a:lstStyle/>
            <a:p>
              <a:pPr>
                <a:lnSpc>
                  <a:spcPts val="1600"/>
                </a:lnSpc>
              </a:pPr>
              <a:r>
                <a:rPr lang="tr-TR" sz="1001" dirty="0">
                  <a:solidFill>
                    <a:schemeClr val="bg1">
                      <a:lumMod val="50000"/>
                    </a:schemeClr>
                  </a:solidFill>
                  <a:latin typeface="Iskoola Pota" panose="020B0502040204020203" pitchFamily="34" charset="0"/>
                  <a:cs typeface="Iskoola Pota" panose="020B0502040204020203" pitchFamily="34" charset="0"/>
                </a:rPr>
                <a:t>50+ Bakım Anlaşması</a:t>
              </a:r>
              <a:endParaRPr lang="en-US" sz="1001" dirty="0">
                <a:solidFill>
                  <a:schemeClr val="bg1">
                    <a:lumMod val="50000"/>
                  </a:schemeClr>
                </a:solidFill>
                <a:latin typeface="Iskoola Pota" panose="020B0502040204020203" pitchFamily="34" charset="0"/>
                <a:cs typeface="Iskoola Pota" panose="020B0502040204020203" pitchFamily="34" charset="0"/>
              </a:endParaRPr>
            </a:p>
          </p:txBody>
        </p:sp>
      </p:grpSp>
      <p:grpSp>
        <p:nvGrpSpPr>
          <p:cNvPr id="387" name="Text 4">
            <a:extLst>
              <a:ext uri="{FF2B5EF4-FFF2-40B4-BE49-F238E27FC236}">
                <a16:creationId xmlns:a16="http://schemas.microsoft.com/office/drawing/2014/main" id="{F80F2B66-F4A8-416C-9335-4033A48C3503}"/>
              </a:ext>
            </a:extLst>
          </p:cNvPr>
          <p:cNvGrpSpPr/>
          <p:nvPr/>
        </p:nvGrpSpPr>
        <p:grpSpPr>
          <a:xfrm>
            <a:off x="3656005" y="1193715"/>
            <a:ext cx="4512650" cy="603679"/>
            <a:chOff x="3317161" y="1001428"/>
            <a:chExt cx="4992564" cy="603676"/>
          </a:xfrm>
        </p:grpSpPr>
        <p:sp>
          <p:nvSpPr>
            <p:cNvPr id="388" name="Title 1">
              <a:extLst>
                <a:ext uri="{FF2B5EF4-FFF2-40B4-BE49-F238E27FC236}">
                  <a16:creationId xmlns:a16="http://schemas.microsoft.com/office/drawing/2014/main" id="{F078AACD-7D1B-4CC8-B535-61D4C5FC7ADE}"/>
                </a:ext>
              </a:extLst>
            </p:cNvPr>
            <p:cNvSpPr txBox="1"/>
            <p:nvPr/>
          </p:nvSpPr>
          <p:spPr>
            <a:xfrm>
              <a:off x="5062874" y="1001428"/>
              <a:ext cx="2038926" cy="307775"/>
            </a:xfrm>
            <a:prstGeom prst="rect">
              <a:avLst/>
            </a:prstGeom>
            <a:noFill/>
          </p:spPr>
          <p:txBody>
            <a:bodyPr wrap="square" rtlCol="0">
              <a:spAutoFit/>
            </a:bodyPr>
            <a:lstStyle/>
            <a:p>
              <a:r>
                <a:rPr lang="tr-TR" sz="1400" dirty="0">
                  <a:latin typeface="Raleway" pitchFamily="2" charset="-94"/>
                </a:rPr>
                <a:t>Servis Departmanı</a:t>
              </a:r>
              <a:endParaRPr lang="id-ID" sz="1400" dirty="0">
                <a:latin typeface="Raleway" pitchFamily="2" charset="-94"/>
              </a:endParaRPr>
            </a:p>
          </p:txBody>
        </p:sp>
        <p:sp>
          <p:nvSpPr>
            <p:cNvPr id="389" name="Details 1">
              <a:extLst>
                <a:ext uri="{FF2B5EF4-FFF2-40B4-BE49-F238E27FC236}">
                  <a16:creationId xmlns:a16="http://schemas.microsoft.com/office/drawing/2014/main" id="{48AF1041-C965-4FC3-878F-2C4EC79FFB48}"/>
                </a:ext>
              </a:extLst>
            </p:cNvPr>
            <p:cNvSpPr txBox="1"/>
            <p:nvPr/>
          </p:nvSpPr>
          <p:spPr>
            <a:xfrm>
              <a:off x="3317161" y="1358756"/>
              <a:ext cx="4992564" cy="246348"/>
            </a:xfrm>
            <a:prstGeom prst="rect">
              <a:avLst/>
            </a:prstGeom>
            <a:noFill/>
          </p:spPr>
          <p:txBody>
            <a:bodyPr wrap="square" rtlCol="0" anchor="t">
              <a:spAutoFit/>
            </a:bodyPr>
            <a:lstStyle/>
            <a:p>
              <a:pPr marL="0" indent="0" algn="ctr">
                <a:buFont typeface="Arial" pitchFamily="34" charset="0"/>
                <a:buNone/>
              </a:pPr>
              <a:r>
                <a:rPr lang="tr-TR" sz="1001" dirty="0">
                  <a:solidFill>
                    <a:schemeClr val="bg1">
                      <a:lumMod val="50000"/>
                    </a:schemeClr>
                  </a:solidFill>
                  <a:latin typeface="Iskoola Pota" panose="020B0502040204020203" pitchFamily="34" charset="0"/>
                  <a:cs typeface="Iskoola Pota" panose="020B0502040204020203" pitchFamily="34" charset="0"/>
                </a:rPr>
                <a:t>Kurumsal Çözümler, </a:t>
              </a:r>
              <a:r>
                <a:rPr lang="tr-TR" sz="1001" dirty="0" err="1">
                  <a:solidFill>
                    <a:schemeClr val="bg1">
                      <a:lumMod val="50000"/>
                    </a:schemeClr>
                  </a:solidFill>
                  <a:latin typeface="Iskoola Pota" panose="020B0502040204020203" pitchFamily="34" charset="0"/>
                  <a:cs typeface="Iskoola Pota" panose="020B0502040204020203" pitchFamily="34" charset="0"/>
                </a:rPr>
                <a:t>Network&amp;Security</a:t>
              </a:r>
              <a:r>
                <a:rPr lang="tr-TR" sz="1001" dirty="0">
                  <a:solidFill>
                    <a:schemeClr val="bg1">
                      <a:lumMod val="50000"/>
                    </a:schemeClr>
                  </a:solidFill>
                  <a:latin typeface="Iskoola Pota" panose="020B0502040204020203" pitchFamily="34" charset="0"/>
                  <a:cs typeface="Iskoola Pota" panose="020B0502040204020203" pitchFamily="34" charset="0"/>
                </a:rPr>
                <a:t>, </a:t>
              </a:r>
              <a:r>
                <a:rPr lang="tr-TR" sz="1001" dirty="0" err="1">
                  <a:solidFill>
                    <a:schemeClr val="bg1">
                      <a:lumMod val="50000"/>
                    </a:schemeClr>
                  </a:solidFill>
                  <a:latin typeface="Iskoola Pota" panose="020B0502040204020203" pitchFamily="34" charset="0"/>
                  <a:cs typeface="Iskoola Pota" panose="020B0502040204020203" pitchFamily="34" charset="0"/>
                </a:rPr>
                <a:t>Outsource</a:t>
              </a:r>
              <a:r>
                <a:rPr lang="tr-TR" sz="1001" dirty="0">
                  <a:solidFill>
                    <a:schemeClr val="bg1">
                      <a:lumMod val="50000"/>
                    </a:schemeClr>
                  </a:solidFill>
                  <a:latin typeface="Iskoola Pota" panose="020B0502040204020203" pitchFamily="34" charset="0"/>
                  <a:cs typeface="Iskoola Pota" panose="020B0502040204020203" pitchFamily="34" charset="0"/>
                </a:rPr>
                <a:t>,  Garanti Servis Hizmetleri</a:t>
              </a:r>
              <a:endParaRPr lang="en-US" sz="1001" dirty="0">
                <a:solidFill>
                  <a:schemeClr val="bg1">
                    <a:lumMod val="50000"/>
                  </a:schemeClr>
                </a:solidFill>
                <a:latin typeface="Iskoola Pota" panose="020B0502040204020203" pitchFamily="34" charset="0"/>
                <a:cs typeface="Iskoola Pota" panose="020B0502040204020203" pitchFamily="34" charset="0"/>
              </a:endParaRPr>
            </a:p>
          </p:txBody>
        </p:sp>
      </p:grpSp>
      <p:grpSp>
        <p:nvGrpSpPr>
          <p:cNvPr id="390" name="Text 5">
            <a:extLst>
              <a:ext uri="{FF2B5EF4-FFF2-40B4-BE49-F238E27FC236}">
                <a16:creationId xmlns:a16="http://schemas.microsoft.com/office/drawing/2014/main" id="{33F4DC9B-54F9-41EA-8D8E-D0D95B9BC25D}"/>
              </a:ext>
            </a:extLst>
          </p:cNvPr>
          <p:cNvGrpSpPr/>
          <p:nvPr/>
        </p:nvGrpSpPr>
        <p:grpSpPr>
          <a:xfrm>
            <a:off x="8587417" y="2602883"/>
            <a:ext cx="1842933" cy="553477"/>
            <a:chOff x="4936575" y="4800447"/>
            <a:chExt cx="2038926" cy="553474"/>
          </a:xfrm>
        </p:grpSpPr>
        <p:sp>
          <p:nvSpPr>
            <p:cNvPr id="391" name="Title 1">
              <a:extLst>
                <a:ext uri="{FF2B5EF4-FFF2-40B4-BE49-F238E27FC236}">
                  <a16:creationId xmlns:a16="http://schemas.microsoft.com/office/drawing/2014/main" id="{20405A15-54F2-4503-81FF-892A11F5FD81}"/>
                </a:ext>
              </a:extLst>
            </p:cNvPr>
            <p:cNvSpPr txBox="1"/>
            <p:nvPr/>
          </p:nvSpPr>
          <p:spPr>
            <a:xfrm>
              <a:off x="4936575" y="4800447"/>
              <a:ext cx="2038926" cy="307775"/>
            </a:xfrm>
            <a:prstGeom prst="rect">
              <a:avLst/>
            </a:prstGeom>
            <a:noFill/>
          </p:spPr>
          <p:txBody>
            <a:bodyPr wrap="square" rtlCol="0">
              <a:spAutoFit/>
            </a:bodyPr>
            <a:lstStyle/>
            <a:p>
              <a:pPr algn="r"/>
              <a:r>
                <a:rPr lang="tr-TR" sz="1400" dirty="0">
                  <a:latin typeface="Raleway" pitchFamily="2" charset="-94"/>
                </a:rPr>
                <a:t>Personel</a:t>
              </a:r>
              <a:endParaRPr lang="id-ID" sz="1400" dirty="0">
                <a:latin typeface="Raleway" pitchFamily="2" charset="-94"/>
              </a:endParaRPr>
            </a:p>
          </p:txBody>
        </p:sp>
        <p:sp>
          <p:nvSpPr>
            <p:cNvPr id="392" name="Details 1">
              <a:extLst>
                <a:ext uri="{FF2B5EF4-FFF2-40B4-BE49-F238E27FC236}">
                  <a16:creationId xmlns:a16="http://schemas.microsoft.com/office/drawing/2014/main" id="{AB434077-D16D-422B-A60A-BB3CF2680D0D}"/>
                </a:ext>
              </a:extLst>
            </p:cNvPr>
            <p:cNvSpPr txBox="1"/>
            <p:nvPr/>
          </p:nvSpPr>
          <p:spPr>
            <a:xfrm>
              <a:off x="4936575" y="5075192"/>
              <a:ext cx="2038925" cy="278729"/>
            </a:xfrm>
            <a:prstGeom prst="rect">
              <a:avLst/>
            </a:prstGeom>
            <a:noFill/>
          </p:spPr>
          <p:txBody>
            <a:bodyPr wrap="square" rtlCol="0" anchor="t">
              <a:spAutoFit/>
            </a:bodyPr>
            <a:lstStyle/>
            <a:p>
              <a:pPr algn="r">
                <a:lnSpc>
                  <a:spcPts val="1600"/>
                </a:lnSpc>
              </a:pPr>
              <a:r>
                <a:rPr lang="tr-TR" sz="1001" dirty="0">
                  <a:solidFill>
                    <a:schemeClr val="bg1">
                      <a:lumMod val="50000"/>
                    </a:schemeClr>
                  </a:solidFill>
                  <a:latin typeface="Iskoola Pota" panose="020B0502040204020203" pitchFamily="34" charset="0"/>
                  <a:cs typeface="Iskoola Pota" panose="020B0502040204020203" pitchFamily="34" charset="0"/>
                </a:rPr>
                <a:t>10+ Mühendis</a:t>
              </a:r>
              <a:endParaRPr lang="en-US" sz="1001" dirty="0">
                <a:solidFill>
                  <a:schemeClr val="bg1">
                    <a:lumMod val="50000"/>
                  </a:schemeClr>
                </a:solidFill>
                <a:latin typeface="Iskoola Pota" panose="020B0502040204020203" pitchFamily="34" charset="0"/>
                <a:cs typeface="Iskoola Pota" panose="020B0502040204020203" pitchFamily="34" charset="0"/>
              </a:endParaRPr>
            </a:p>
          </p:txBody>
        </p:sp>
      </p:grpSp>
      <p:grpSp>
        <p:nvGrpSpPr>
          <p:cNvPr id="393" name="Text 6">
            <a:extLst>
              <a:ext uri="{FF2B5EF4-FFF2-40B4-BE49-F238E27FC236}">
                <a16:creationId xmlns:a16="http://schemas.microsoft.com/office/drawing/2014/main" id="{14908FFA-8AA4-4E70-8E90-3D44447AE342}"/>
              </a:ext>
            </a:extLst>
          </p:cNvPr>
          <p:cNvGrpSpPr/>
          <p:nvPr/>
        </p:nvGrpSpPr>
        <p:grpSpPr>
          <a:xfrm>
            <a:off x="8625125" y="3625393"/>
            <a:ext cx="1842933" cy="554118"/>
            <a:chOff x="3181413" y="4753157"/>
            <a:chExt cx="2038926" cy="554115"/>
          </a:xfrm>
        </p:grpSpPr>
        <p:sp>
          <p:nvSpPr>
            <p:cNvPr id="394" name="Title 1">
              <a:extLst>
                <a:ext uri="{FF2B5EF4-FFF2-40B4-BE49-F238E27FC236}">
                  <a16:creationId xmlns:a16="http://schemas.microsoft.com/office/drawing/2014/main" id="{CE5386CA-3A7B-4A0F-A3E4-BFCEAEF1EA10}"/>
                </a:ext>
              </a:extLst>
            </p:cNvPr>
            <p:cNvSpPr txBox="1"/>
            <p:nvPr/>
          </p:nvSpPr>
          <p:spPr>
            <a:xfrm>
              <a:off x="3181413" y="4753157"/>
              <a:ext cx="2038926" cy="307775"/>
            </a:xfrm>
            <a:prstGeom prst="rect">
              <a:avLst/>
            </a:prstGeom>
            <a:noFill/>
          </p:spPr>
          <p:txBody>
            <a:bodyPr wrap="square" rtlCol="0">
              <a:spAutoFit/>
            </a:bodyPr>
            <a:lstStyle/>
            <a:p>
              <a:pPr algn="r"/>
              <a:r>
                <a:rPr lang="tr-TR" sz="1400" dirty="0">
                  <a:latin typeface="Raleway" pitchFamily="2" charset="-94"/>
                </a:rPr>
                <a:t>Envanter</a:t>
              </a:r>
              <a:endParaRPr lang="id-ID" sz="1400" dirty="0">
                <a:latin typeface="Raleway" pitchFamily="2" charset="-94"/>
              </a:endParaRPr>
            </a:p>
          </p:txBody>
        </p:sp>
        <p:sp>
          <p:nvSpPr>
            <p:cNvPr id="395" name="Details 1">
              <a:extLst>
                <a:ext uri="{FF2B5EF4-FFF2-40B4-BE49-F238E27FC236}">
                  <a16:creationId xmlns:a16="http://schemas.microsoft.com/office/drawing/2014/main" id="{2A4EC747-C36E-4B43-9955-0AD66CE52A45}"/>
                </a:ext>
              </a:extLst>
            </p:cNvPr>
            <p:cNvSpPr txBox="1"/>
            <p:nvPr/>
          </p:nvSpPr>
          <p:spPr>
            <a:xfrm>
              <a:off x="3181413" y="5027902"/>
              <a:ext cx="2038925" cy="279370"/>
            </a:xfrm>
            <a:prstGeom prst="rect">
              <a:avLst/>
            </a:prstGeom>
            <a:noFill/>
          </p:spPr>
          <p:txBody>
            <a:bodyPr wrap="square" rtlCol="0" anchor="t">
              <a:spAutoFit/>
            </a:bodyPr>
            <a:lstStyle/>
            <a:p>
              <a:pPr algn="r">
                <a:lnSpc>
                  <a:spcPts val="1600"/>
                </a:lnSpc>
              </a:pPr>
              <a:r>
                <a:rPr lang="tr-TR" sz="1001" dirty="0">
                  <a:solidFill>
                    <a:schemeClr val="bg1">
                      <a:lumMod val="50000"/>
                    </a:schemeClr>
                  </a:solidFill>
                  <a:latin typeface="Iskoola Pota" panose="020B0502040204020203" pitchFamily="34" charset="0"/>
                  <a:cs typeface="Iskoola Pota" panose="020B0502040204020203" pitchFamily="34" charset="0"/>
                </a:rPr>
                <a:t>6.000+ Parça</a:t>
              </a:r>
              <a:endParaRPr lang="en-US" sz="1001" dirty="0">
                <a:solidFill>
                  <a:schemeClr val="bg1">
                    <a:lumMod val="50000"/>
                  </a:schemeClr>
                </a:solidFill>
                <a:latin typeface="Iskoola Pota" panose="020B0502040204020203" pitchFamily="34" charset="0"/>
                <a:cs typeface="Iskoola Pota" panose="020B0502040204020203" pitchFamily="34" charset="0"/>
              </a:endParaRPr>
            </a:p>
          </p:txBody>
        </p:sp>
      </p:grpSp>
      <p:sp>
        <p:nvSpPr>
          <p:cNvPr id="402" name="Oval 1">
            <a:extLst>
              <a:ext uri="{FF2B5EF4-FFF2-40B4-BE49-F238E27FC236}">
                <a16:creationId xmlns:a16="http://schemas.microsoft.com/office/drawing/2014/main" id="{DC63A890-8902-4063-BA2C-777743C109E4}"/>
              </a:ext>
            </a:extLst>
          </p:cNvPr>
          <p:cNvSpPr/>
          <p:nvPr/>
        </p:nvSpPr>
        <p:spPr>
          <a:xfrm>
            <a:off x="2802693" y="2703218"/>
            <a:ext cx="389957" cy="389957"/>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1"/>
          </a:p>
        </p:txBody>
      </p:sp>
      <p:sp>
        <p:nvSpPr>
          <p:cNvPr id="403" name="Oval 2">
            <a:extLst>
              <a:ext uri="{FF2B5EF4-FFF2-40B4-BE49-F238E27FC236}">
                <a16:creationId xmlns:a16="http://schemas.microsoft.com/office/drawing/2014/main" id="{4CC7B49C-9D21-4266-A077-18CC590D46B9}"/>
              </a:ext>
            </a:extLst>
          </p:cNvPr>
          <p:cNvSpPr/>
          <p:nvPr/>
        </p:nvSpPr>
        <p:spPr>
          <a:xfrm>
            <a:off x="2802693" y="3721401"/>
            <a:ext cx="389957" cy="389957"/>
          </a:xfrm>
          <a:prstGeom prst="ellipse">
            <a:avLst/>
          </a:prstGeom>
          <a:solidFill>
            <a:srgbClr val="3D4D6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1" dirty="0"/>
          </a:p>
        </p:txBody>
      </p:sp>
      <p:sp>
        <p:nvSpPr>
          <p:cNvPr id="406" name="Oval 5">
            <a:extLst>
              <a:ext uri="{FF2B5EF4-FFF2-40B4-BE49-F238E27FC236}">
                <a16:creationId xmlns:a16="http://schemas.microsoft.com/office/drawing/2014/main" id="{81A64D3A-ACC5-4FE6-A7DF-5DAB5090F81C}"/>
              </a:ext>
            </a:extLst>
          </p:cNvPr>
          <p:cNvSpPr/>
          <p:nvPr/>
        </p:nvSpPr>
        <p:spPr>
          <a:xfrm>
            <a:off x="8908782" y="2703218"/>
            <a:ext cx="389957" cy="389957"/>
          </a:xfrm>
          <a:prstGeom prst="ellipse">
            <a:avLst/>
          </a:prstGeom>
          <a:solidFill>
            <a:srgbClr val="3D4D6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1" dirty="0"/>
          </a:p>
        </p:txBody>
      </p:sp>
      <p:sp>
        <p:nvSpPr>
          <p:cNvPr id="407" name="Oval 6">
            <a:extLst>
              <a:ext uri="{FF2B5EF4-FFF2-40B4-BE49-F238E27FC236}">
                <a16:creationId xmlns:a16="http://schemas.microsoft.com/office/drawing/2014/main" id="{24C86D5C-F1D5-41BB-8152-11C5D33CC199}"/>
              </a:ext>
            </a:extLst>
          </p:cNvPr>
          <p:cNvSpPr/>
          <p:nvPr/>
        </p:nvSpPr>
        <p:spPr>
          <a:xfrm>
            <a:off x="8908782" y="3725522"/>
            <a:ext cx="389957" cy="389957"/>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1"/>
          </a:p>
        </p:txBody>
      </p:sp>
      <p:pic>
        <p:nvPicPr>
          <p:cNvPr id="177" name="Resim 176">
            <a:extLst>
              <a:ext uri="{FF2B5EF4-FFF2-40B4-BE49-F238E27FC236}">
                <a16:creationId xmlns:a16="http://schemas.microsoft.com/office/drawing/2014/main" id="{4CD12E18-153F-428F-B9C3-21DEFF0E5A9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64317" y="6443191"/>
            <a:ext cx="948981" cy="203120"/>
          </a:xfrm>
          <a:prstGeom prst="rect">
            <a:avLst/>
          </a:prstGeom>
          <a:effectLst>
            <a:outerShdw blurRad="50800" dist="38100" dir="2700000" algn="tl" rotWithShape="0">
              <a:prstClr val="black">
                <a:alpha val="40000"/>
              </a:prstClr>
            </a:outerShdw>
          </a:effectLst>
        </p:spPr>
      </p:pic>
      <p:sp>
        <p:nvSpPr>
          <p:cNvPr id="179" name="Metin kutusu 178">
            <a:extLst>
              <a:ext uri="{FF2B5EF4-FFF2-40B4-BE49-F238E27FC236}">
                <a16:creationId xmlns:a16="http://schemas.microsoft.com/office/drawing/2014/main" id="{5723A06E-D4A5-4CE1-8D0A-64D6A4F0C78E}"/>
              </a:ext>
            </a:extLst>
          </p:cNvPr>
          <p:cNvSpPr txBox="1"/>
          <p:nvPr/>
        </p:nvSpPr>
        <p:spPr>
          <a:xfrm>
            <a:off x="5576317" y="6412558"/>
            <a:ext cx="1189749" cy="253916"/>
          </a:xfrm>
          <a:prstGeom prst="rect">
            <a:avLst/>
          </a:prstGeom>
          <a:noFill/>
        </p:spPr>
        <p:txBody>
          <a:bodyPr wrap="square" rtlCol="0">
            <a:spAutoFit/>
          </a:bodyPr>
          <a:lstStyle/>
          <a:p>
            <a:r>
              <a:rPr lang="tr-TR" sz="1050" b="1" kern="700" dirty="0">
                <a:solidFill>
                  <a:srgbClr val="6A6E71"/>
                </a:solidFill>
              </a:rPr>
              <a:t>www.pikus.com.tr</a:t>
            </a:r>
          </a:p>
        </p:txBody>
      </p:sp>
      <p:sp>
        <p:nvSpPr>
          <p:cNvPr id="181" name="TextBox 53">
            <a:extLst>
              <a:ext uri="{FF2B5EF4-FFF2-40B4-BE49-F238E27FC236}">
                <a16:creationId xmlns:a16="http://schemas.microsoft.com/office/drawing/2014/main" id="{DE87C39E-6267-4C05-BABA-098EA0BF4BA2}"/>
              </a:ext>
            </a:extLst>
          </p:cNvPr>
          <p:cNvSpPr txBox="1"/>
          <p:nvPr/>
        </p:nvSpPr>
        <p:spPr>
          <a:xfrm>
            <a:off x="11727711" y="6342959"/>
            <a:ext cx="2338075" cy="332848"/>
          </a:xfrm>
          <a:prstGeom prst="rect">
            <a:avLst/>
          </a:prstGeom>
          <a:noFill/>
        </p:spPr>
        <p:txBody>
          <a:bodyPr wrap="square" rtlCol="0" anchor="ctr">
            <a:spAutoFit/>
          </a:bodyPr>
          <a:lstStyle/>
          <a:p>
            <a:pPr>
              <a:lnSpc>
                <a:spcPct val="150000"/>
              </a:lnSpc>
            </a:pPr>
            <a:r>
              <a:rPr lang="id-ID" sz="1200" b="1" dirty="0">
                <a:ln w="12700">
                  <a:noFill/>
                </a:ln>
                <a:gradFill>
                  <a:gsLst>
                    <a:gs pos="53000">
                      <a:schemeClr val="accent1">
                        <a:alpha val="30000"/>
                      </a:schemeClr>
                    </a:gs>
                    <a:gs pos="100000">
                      <a:schemeClr val="accent2">
                        <a:alpha val="30000"/>
                      </a:schemeClr>
                    </a:gs>
                  </a:gsLst>
                  <a:lin ang="2700000" scaled="1"/>
                </a:gradFill>
                <a:latin typeface="+mj-lt"/>
              </a:rPr>
              <a:t>0</a:t>
            </a:r>
            <a:r>
              <a:rPr lang="tr-TR" sz="1200" b="1" dirty="0">
                <a:ln w="12700">
                  <a:noFill/>
                </a:ln>
                <a:gradFill>
                  <a:gsLst>
                    <a:gs pos="53000">
                      <a:schemeClr val="accent1">
                        <a:alpha val="30000"/>
                      </a:schemeClr>
                    </a:gs>
                    <a:gs pos="100000">
                      <a:schemeClr val="accent2">
                        <a:alpha val="30000"/>
                      </a:schemeClr>
                    </a:gs>
                  </a:gsLst>
                  <a:lin ang="2700000" scaled="1"/>
                </a:gradFill>
                <a:latin typeface="+mj-lt"/>
              </a:rPr>
              <a:t>6</a:t>
            </a:r>
            <a:r>
              <a:rPr lang="id-ID" sz="1200" b="1" dirty="0">
                <a:ln w="12700">
                  <a:noFill/>
                </a:ln>
                <a:gradFill>
                  <a:gsLst>
                    <a:gs pos="53000">
                      <a:schemeClr val="accent1">
                        <a:alpha val="30000"/>
                      </a:schemeClr>
                    </a:gs>
                    <a:gs pos="100000">
                      <a:schemeClr val="accent2">
                        <a:alpha val="30000"/>
                      </a:schemeClr>
                    </a:gs>
                  </a:gsLst>
                  <a:lin ang="2700000" scaled="1"/>
                </a:gradFill>
                <a:latin typeface="+mj-lt"/>
              </a:rPr>
              <a:t>.</a:t>
            </a:r>
          </a:p>
        </p:txBody>
      </p:sp>
      <p:sp>
        <p:nvSpPr>
          <p:cNvPr id="182" name="TextBox 6">
            <a:extLst>
              <a:ext uri="{FF2B5EF4-FFF2-40B4-BE49-F238E27FC236}">
                <a16:creationId xmlns:a16="http://schemas.microsoft.com/office/drawing/2014/main" id="{E0837789-84E4-44C4-9769-D0851025576D}"/>
              </a:ext>
            </a:extLst>
          </p:cNvPr>
          <p:cNvSpPr txBox="1"/>
          <p:nvPr/>
        </p:nvSpPr>
        <p:spPr>
          <a:xfrm>
            <a:off x="3302842" y="406431"/>
            <a:ext cx="5606022" cy="584775"/>
          </a:xfrm>
          <a:prstGeom prst="rect">
            <a:avLst/>
          </a:prstGeom>
          <a:noFill/>
        </p:spPr>
        <p:txBody>
          <a:bodyPr wrap="none" rtlCol="0">
            <a:spAutoFit/>
          </a:bodyPr>
          <a:lstStyle/>
          <a:p>
            <a:pPr algn="ctr"/>
            <a:r>
              <a:rPr lang="tr-TR" sz="3200" b="1" dirty="0">
                <a:solidFill>
                  <a:schemeClr val="tx1">
                    <a:lumMod val="95000"/>
                    <a:lumOff val="5000"/>
                  </a:schemeClr>
                </a:solidFill>
                <a:latin typeface="Raleway" pitchFamily="2" charset="-94"/>
              </a:rPr>
              <a:t>Servis</a:t>
            </a:r>
            <a:r>
              <a:rPr lang="tr-TR" sz="3200" dirty="0">
                <a:solidFill>
                  <a:schemeClr val="tx1">
                    <a:lumMod val="95000"/>
                    <a:lumOff val="5000"/>
                  </a:schemeClr>
                </a:solidFill>
                <a:latin typeface="Raleway" pitchFamily="2" charset="-94"/>
              </a:rPr>
              <a:t> &amp; Destek Operasyonu</a:t>
            </a:r>
            <a:endParaRPr lang="en-US" sz="3200" dirty="0">
              <a:solidFill>
                <a:schemeClr val="tx1">
                  <a:lumMod val="95000"/>
                  <a:lumOff val="5000"/>
                </a:schemeClr>
              </a:solidFill>
              <a:latin typeface="Raleway" pitchFamily="2" charset="-94"/>
            </a:endParaRPr>
          </a:p>
        </p:txBody>
      </p:sp>
      <p:pic>
        <p:nvPicPr>
          <p:cNvPr id="183" name="Resim 182">
            <a:extLst>
              <a:ext uri="{FF2B5EF4-FFF2-40B4-BE49-F238E27FC236}">
                <a16:creationId xmlns:a16="http://schemas.microsoft.com/office/drawing/2014/main" id="{3E3823D8-15D3-4E4E-A583-F164F3682C54}"/>
              </a:ext>
            </a:extLst>
          </p:cNvPr>
          <p:cNvPicPr>
            <a:picLocks noChangeAspect="1"/>
          </p:cNvPicPr>
          <p:nvPr/>
        </p:nvPicPr>
        <p:blipFill>
          <a:blip r:embed="rId3">
            <a:alphaModFix amt="20000"/>
            <a:extLst>
              <a:ext uri="{28A0092B-C50C-407E-A947-70E740481C1C}">
                <a14:useLocalDpi xmlns:a14="http://schemas.microsoft.com/office/drawing/2010/main" val="0"/>
              </a:ext>
            </a:extLst>
          </a:blip>
          <a:stretch>
            <a:fillRect/>
          </a:stretch>
        </p:blipFill>
        <p:spPr>
          <a:xfrm rot="7730108">
            <a:off x="10441854" y="-1703520"/>
            <a:ext cx="3744791" cy="3744791"/>
          </a:xfrm>
          <a:prstGeom prst="rect">
            <a:avLst/>
          </a:prstGeom>
        </p:spPr>
      </p:pic>
      <p:cxnSp>
        <p:nvCxnSpPr>
          <p:cNvPr id="168" name="Düz Bağlayıcı 167">
            <a:extLst>
              <a:ext uri="{FF2B5EF4-FFF2-40B4-BE49-F238E27FC236}">
                <a16:creationId xmlns:a16="http://schemas.microsoft.com/office/drawing/2014/main" id="{B1DB73B5-CE95-4DB5-BBD9-C48CC86E1E9A}"/>
              </a:ext>
            </a:extLst>
          </p:cNvPr>
          <p:cNvCxnSpPr>
            <a:cxnSpLocks/>
          </p:cNvCxnSpPr>
          <p:nvPr/>
        </p:nvCxnSpPr>
        <p:spPr>
          <a:xfrm>
            <a:off x="1337187" y="6548284"/>
            <a:ext cx="3913895" cy="0"/>
          </a:xfrm>
          <a:prstGeom prst="line">
            <a:avLst/>
          </a:prstGeom>
          <a:ln>
            <a:solidFill>
              <a:schemeClr val="bg1">
                <a:lumMod val="85000"/>
              </a:schemeClr>
            </a:solidFill>
          </a:ln>
        </p:spPr>
        <p:style>
          <a:lnRef idx="1">
            <a:schemeClr val="dk1"/>
          </a:lnRef>
          <a:fillRef idx="0">
            <a:schemeClr val="dk1"/>
          </a:fillRef>
          <a:effectRef idx="0">
            <a:schemeClr val="dk1"/>
          </a:effectRef>
          <a:fontRef idx="minor">
            <a:schemeClr val="tx1"/>
          </a:fontRef>
        </p:style>
      </p:cxnSp>
      <p:cxnSp>
        <p:nvCxnSpPr>
          <p:cNvPr id="169" name="Düz Bağlayıcı 168">
            <a:extLst>
              <a:ext uri="{FF2B5EF4-FFF2-40B4-BE49-F238E27FC236}">
                <a16:creationId xmlns:a16="http://schemas.microsoft.com/office/drawing/2014/main" id="{11257D76-2E03-4C78-AE8F-9173C04DDE36}"/>
              </a:ext>
            </a:extLst>
          </p:cNvPr>
          <p:cNvCxnSpPr>
            <a:cxnSpLocks/>
          </p:cNvCxnSpPr>
          <p:nvPr/>
        </p:nvCxnSpPr>
        <p:spPr>
          <a:xfrm>
            <a:off x="6983506" y="6539516"/>
            <a:ext cx="4645134" cy="0"/>
          </a:xfrm>
          <a:prstGeom prst="line">
            <a:avLst/>
          </a:prstGeom>
          <a:ln>
            <a:solidFill>
              <a:schemeClr val="bg1">
                <a:lumMod val="85000"/>
              </a:schemeClr>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383868129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182"/>
                                        </p:tgtEl>
                                        <p:attrNameLst>
                                          <p:attrName>style.visibility</p:attrName>
                                        </p:attrNameLst>
                                      </p:cBhvr>
                                      <p:to>
                                        <p:strVal val="visible"/>
                                      </p:to>
                                    </p:set>
                                    <p:animEffect transition="in" filter="fade">
                                      <p:cBhvr>
                                        <p:cTn id="7" dur="1000"/>
                                        <p:tgtEl>
                                          <p:spTgt spid="182"/>
                                        </p:tgtEl>
                                      </p:cBhvr>
                                    </p:animEffect>
                                    <p:anim calcmode="lin" valueType="num">
                                      <p:cBhvr>
                                        <p:cTn id="8" dur="1000" fill="hold"/>
                                        <p:tgtEl>
                                          <p:spTgt spid="182"/>
                                        </p:tgtEl>
                                        <p:attrNameLst>
                                          <p:attrName>ppt_x</p:attrName>
                                        </p:attrNameLst>
                                      </p:cBhvr>
                                      <p:tavLst>
                                        <p:tav tm="0">
                                          <p:val>
                                            <p:strVal val="#ppt_x"/>
                                          </p:val>
                                        </p:tav>
                                        <p:tav tm="100000">
                                          <p:val>
                                            <p:strVal val="#ppt_x"/>
                                          </p:val>
                                        </p:tav>
                                      </p:tavLst>
                                    </p:anim>
                                    <p:anim calcmode="lin" valueType="num">
                                      <p:cBhvr>
                                        <p:cTn id="9" dur="1000" fill="hold"/>
                                        <p:tgtEl>
                                          <p:spTgt spid="18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grpId="0" nodeType="afterEffect">
                                  <p:stCondLst>
                                    <p:cond delay="0"/>
                                  </p:stCondLst>
                                  <p:childTnLst>
                                    <p:set>
                                      <p:cBhvr>
                                        <p:cTn id="12" dur="1" fill="hold">
                                          <p:stCondLst>
                                            <p:cond delay="0"/>
                                          </p:stCondLst>
                                        </p:cTn>
                                        <p:tgtEl>
                                          <p:spTgt spid="349"/>
                                        </p:tgtEl>
                                        <p:attrNameLst>
                                          <p:attrName>style.visibility</p:attrName>
                                        </p:attrNameLst>
                                      </p:cBhvr>
                                      <p:to>
                                        <p:strVal val="visible"/>
                                      </p:to>
                                    </p:set>
                                    <p:anim calcmode="lin" valueType="num">
                                      <p:cBhvr>
                                        <p:cTn id="13" dur="500" fill="hold"/>
                                        <p:tgtEl>
                                          <p:spTgt spid="349"/>
                                        </p:tgtEl>
                                        <p:attrNameLst>
                                          <p:attrName>ppt_w</p:attrName>
                                        </p:attrNameLst>
                                      </p:cBhvr>
                                      <p:tavLst>
                                        <p:tav tm="0">
                                          <p:val>
                                            <p:fltVal val="0"/>
                                          </p:val>
                                        </p:tav>
                                        <p:tav tm="100000">
                                          <p:val>
                                            <p:strVal val="#ppt_w"/>
                                          </p:val>
                                        </p:tav>
                                      </p:tavLst>
                                    </p:anim>
                                    <p:anim calcmode="lin" valueType="num">
                                      <p:cBhvr>
                                        <p:cTn id="14" dur="500" fill="hold"/>
                                        <p:tgtEl>
                                          <p:spTgt spid="349"/>
                                        </p:tgtEl>
                                        <p:attrNameLst>
                                          <p:attrName>ppt_h</p:attrName>
                                        </p:attrNameLst>
                                      </p:cBhvr>
                                      <p:tavLst>
                                        <p:tav tm="0">
                                          <p:val>
                                            <p:fltVal val="0"/>
                                          </p:val>
                                        </p:tav>
                                        <p:tav tm="100000">
                                          <p:val>
                                            <p:strVal val="#ppt_h"/>
                                          </p:val>
                                        </p:tav>
                                      </p:tavLst>
                                    </p:anim>
                                    <p:animEffect transition="in" filter="fade">
                                      <p:cBhvr>
                                        <p:cTn id="15" dur="500"/>
                                        <p:tgtEl>
                                          <p:spTgt spid="349"/>
                                        </p:tgtEl>
                                      </p:cBhvr>
                                    </p:animEffect>
                                  </p:childTnLst>
                                </p:cTn>
                              </p:par>
                            </p:childTnLst>
                          </p:cTn>
                        </p:par>
                        <p:par>
                          <p:cTn id="16" fill="hold">
                            <p:stCondLst>
                              <p:cond delay="1500"/>
                            </p:stCondLst>
                            <p:childTnLst>
                              <p:par>
                                <p:cTn id="17" presetID="53" presetClass="entr" presetSubtype="16" fill="hold" grpId="0" nodeType="afterEffect">
                                  <p:stCondLst>
                                    <p:cond delay="0"/>
                                  </p:stCondLst>
                                  <p:childTnLst>
                                    <p:set>
                                      <p:cBhvr>
                                        <p:cTn id="18" dur="1" fill="hold">
                                          <p:stCondLst>
                                            <p:cond delay="0"/>
                                          </p:stCondLst>
                                        </p:cTn>
                                        <p:tgtEl>
                                          <p:spTgt spid="351"/>
                                        </p:tgtEl>
                                        <p:attrNameLst>
                                          <p:attrName>style.visibility</p:attrName>
                                        </p:attrNameLst>
                                      </p:cBhvr>
                                      <p:to>
                                        <p:strVal val="visible"/>
                                      </p:to>
                                    </p:set>
                                    <p:anim calcmode="lin" valueType="num">
                                      <p:cBhvr>
                                        <p:cTn id="19" dur="500" fill="hold"/>
                                        <p:tgtEl>
                                          <p:spTgt spid="351"/>
                                        </p:tgtEl>
                                        <p:attrNameLst>
                                          <p:attrName>ppt_w</p:attrName>
                                        </p:attrNameLst>
                                      </p:cBhvr>
                                      <p:tavLst>
                                        <p:tav tm="0">
                                          <p:val>
                                            <p:fltVal val="0"/>
                                          </p:val>
                                        </p:tav>
                                        <p:tav tm="100000">
                                          <p:val>
                                            <p:strVal val="#ppt_w"/>
                                          </p:val>
                                        </p:tav>
                                      </p:tavLst>
                                    </p:anim>
                                    <p:anim calcmode="lin" valueType="num">
                                      <p:cBhvr>
                                        <p:cTn id="20" dur="500" fill="hold"/>
                                        <p:tgtEl>
                                          <p:spTgt spid="351"/>
                                        </p:tgtEl>
                                        <p:attrNameLst>
                                          <p:attrName>ppt_h</p:attrName>
                                        </p:attrNameLst>
                                      </p:cBhvr>
                                      <p:tavLst>
                                        <p:tav tm="0">
                                          <p:val>
                                            <p:fltVal val="0"/>
                                          </p:val>
                                        </p:tav>
                                        <p:tav tm="100000">
                                          <p:val>
                                            <p:strVal val="#ppt_h"/>
                                          </p:val>
                                        </p:tav>
                                      </p:tavLst>
                                    </p:anim>
                                    <p:animEffect transition="in" filter="fade">
                                      <p:cBhvr>
                                        <p:cTn id="21" dur="500"/>
                                        <p:tgtEl>
                                          <p:spTgt spid="351"/>
                                        </p:tgtEl>
                                      </p:cBhvr>
                                    </p:animEffect>
                                  </p:childTnLst>
                                </p:cTn>
                              </p:par>
                            </p:childTnLst>
                          </p:cTn>
                        </p:par>
                        <p:par>
                          <p:cTn id="22" fill="hold">
                            <p:stCondLst>
                              <p:cond delay="2000"/>
                            </p:stCondLst>
                            <p:childTnLst>
                              <p:par>
                                <p:cTn id="23" presetID="53" presetClass="entr" presetSubtype="16" fill="hold" grpId="0" nodeType="afterEffect">
                                  <p:stCondLst>
                                    <p:cond delay="0"/>
                                  </p:stCondLst>
                                  <p:childTnLst>
                                    <p:set>
                                      <p:cBhvr>
                                        <p:cTn id="24" dur="1" fill="hold">
                                          <p:stCondLst>
                                            <p:cond delay="0"/>
                                          </p:stCondLst>
                                        </p:cTn>
                                        <p:tgtEl>
                                          <p:spTgt spid="347"/>
                                        </p:tgtEl>
                                        <p:attrNameLst>
                                          <p:attrName>style.visibility</p:attrName>
                                        </p:attrNameLst>
                                      </p:cBhvr>
                                      <p:to>
                                        <p:strVal val="visible"/>
                                      </p:to>
                                    </p:set>
                                    <p:anim calcmode="lin" valueType="num">
                                      <p:cBhvr>
                                        <p:cTn id="25" dur="500" fill="hold"/>
                                        <p:tgtEl>
                                          <p:spTgt spid="347"/>
                                        </p:tgtEl>
                                        <p:attrNameLst>
                                          <p:attrName>ppt_w</p:attrName>
                                        </p:attrNameLst>
                                      </p:cBhvr>
                                      <p:tavLst>
                                        <p:tav tm="0">
                                          <p:val>
                                            <p:fltVal val="0"/>
                                          </p:val>
                                        </p:tav>
                                        <p:tav tm="100000">
                                          <p:val>
                                            <p:strVal val="#ppt_w"/>
                                          </p:val>
                                        </p:tav>
                                      </p:tavLst>
                                    </p:anim>
                                    <p:anim calcmode="lin" valueType="num">
                                      <p:cBhvr>
                                        <p:cTn id="26" dur="500" fill="hold"/>
                                        <p:tgtEl>
                                          <p:spTgt spid="347"/>
                                        </p:tgtEl>
                                        <p:attrNameLst>
                                          <p:attrName>ppt_h</p:attrName>
                                        </p:attrNameLst>
                                      </p:cBhvr>
                                      <p:tavLst>
                                        <p:tav tm="0">
                                          <p:val>
                                            <p:fltVal val="0"/>
                                          </p:val>
                                        </p:tav>
                                        <p:tav tm="100000">
                                          <p:val>
                                            <p:strVal val="#ppt_h"/>
                                          </p:val>
                                        </p:tav>
                                      </p:tavLst>
                                    </p:anim>
                                    <p:animEffect transition="in" filter="fade">
                                      <p:cBhvr>
                                        <p:cTn id="27" dur="500"/>
                                        <p:tgtEl>
                                          <p:spTgt spid="347"/>
                                        </p:tgtEl>
                                      </p:cBhvr>
                                    </p:animEffect>
                                  </p:childTnLst>
                                </p:cTn>
                              </p:par>
                            </p:childTnLst>
                          </p:cTn>
                        </p:par>
                        <p:par>
                          <p:cTn id="28" fill="hold">
                            <p:stCondLst>
                              <p:cond delay="2500"/>
                            </p:stCondLst>
                            <p:childTnLst>
                              <p:par>
                                <p:cTn id="29" presetID="53" presetClass="entr" presetSubtype="16" fill="hold" grpId="0" nodeType="afterEffect">
                                  <p:stCondLst>
                                    <p:cond delay="0"/>
                                  </p:stCondLst>
                                  <p:childTnLst>
                                    <p:set>
                                      <p:cBhvr>
                                        <p:cTn id="30" dur="1" fill="hold">
                                          <p:stCondLst>
                                            <p:cond delay="0"/>
                                          </p:stCondLst>
                                        </p:cTn>
                                        <p:tgtEl>
                                          <p:spTgt spid="353"/>
                                        </p:tgtEl>
                                        <p:attrNameLst>
                                          <p:attrName>style.visibility</p:attrName>
                                        </p:attrNameLst>
                                      </p:cBhvr>
                                      <p:to>
                                        <p:strVal val="visible"/>
                                      </p:to>
                                    </p:set>
                                    <p:anim calcmode="lin" valueType="num">
                                      <p:cBhvr>
                                        <p:cTn id="31" dur="500" fill="hold"/>
                                        <p:tgtEl>
                                          <p:spTgt spid="353"/>
                                        </p:tgtEl>
                                        <p:attrNameLst>
                                          <p:attrName>ppt_w</p:attrName>
                                        </p:attrNameLst>
                                      </p:cBhvr>
                                      <p:tavLst>
                                        <p:tav tm="0">
                                          <p:val>
                                            <p:fltVal val="0"/>
                                          </p:val>
                                        </p:tav>
                                        <p:tav tm="100000">
                                          <p:val>
                                            <p:strVal val="#ppt_w"/>
                                          </p:val>
                                        </p:tav>
                                      </p:tavLst>
                                    </p:anim>
                                    <p:anim calcmode="lin" valueType="num">
                                      <p:cBhvr>
                                        <p:cTn id="32" dur="500" fill="hold"/>
                                        <p:tgtEl>
                                          <p:spTgt spid="353"/>
                                        </p:tgtEl>
                                        <p:attrNameLst>
                                          <p:attrName>ppt_h</p:attrName>
                                        </p:attrNameLst>
                                      </p:cBhvr>
                                      <p:tavLst>
                                        <p:tav tm="0">
                                          <p:val>
                                            <p:fltVal val="0"/>
                                          </p:val>
                                        </p:tav>
                                        <p:tav tm="100000">
                                          <p:val>
                                            <p:strVal val="#ppt_h"/>
                                          </p:val>
                                        </p:tav>
                                      </p:tavLst>
                                    </p:anim>
                                    <p:animEffect transition="in" filter="fade">
                                      <p:cBhvr>
                                        <p:cTn id="33" dur="500"/>
                                        <p:tgtEl>
                                          <p:spTgt spid="353"/>
                                        </p:tgtEl>
                                      </p:cBhvr>
                                    </p:animEffect>
                                  </p:childTnLst>
                                </p:cTn>
                              </p:par>
                            </p:childTnLst>
                          </p:cTn>
                        </p:par>
                        <p:par>
                          <p:cTn id="34" fill="hold">
                            <p:stCondLst>
                              <p:cond delay="3000"/>
                            </p:stCondLst>
                            <p:childTnLst>
                              <p:par>
                                <p:cTn id="35" presetID="53" presetClass="entr" presetSubtype="16" fill="hold" grpId="0" nodeType="afterEffect">
                                  <p:stCondLst>
                                    <p:cond delay="0"/>
                                  </p:stCondLst>
                                  <p:childTnLst>
                                    <p:set>
                                      <p:cBhvr>
                                        <p:cTn id="36" dur="1" fill="hold">
                                          <p:stCondLst>
                                            <p:cond delay="0"/>
                                          </p:stCondLst>
                                        </p:cTn>
                                        <p:tgtEl>
                                          <p:spTgt spid="355"/>
                                        </p:tgtEl>
                                        <p:attrNameLst>
                                          <p:attrName>style.visibility</p:attrName>
                                        </p:attrNameLst>
                                      </p:cBhvr>
                                      <p:to>
                                        <p:strVal val="visible"/>
                                      </p:to>
                                    </p:set>
                                    <p:anim calcmode="lin" valueType="num">
                                      <p:cBhvr>
                                        <p:cTn id="37" dur="500" fill="hold"/>
                                        <p:tgtEl>
                                          <p:spTgt spid="355"/>
                                        </p:tgtEl>
                                        <p:attrNameLst>
                                          <p:attrName>ppt_w</p:attrName>
                                        </p:attrNameLst>
                                      </p:cBhvr>
                                      <p:tavLst>
                                        <p:tav tm="0">
                                          <p:val>
                                            <p:fltVal val="0"/>
                                          </p:val>
                                        </p:tav>
                                        <p:tav tm="100000">
                                          <p:val>
                                            <p:strVal val="#ppt_w"/>
                                          </p:val>
                                        </p:tav>
                                      </p:tavLst>
                                    </p:anim>
                                    <p:anim calcmode="lin" valueType="num">
                                      <p:cBhvr>
                                        <p:cTn id="38" dur="500" fill="hold"/>
                                        <p:tgtEl>
                                          <p:spTgt spid="355"/>
                                        </p:tgtEl>
                                        <p:attrNameLst>
                                          <p:attrName>ppt_h</p:attrName>
                                        </p:attrNameLst>
                                      </p:cBhvr>
                                      <p:tavLst>
                                        <p:tav tm="0">
                                          <p:val>
                                            <p:fltVal val="0"/>
                                          </p:val>
                                        </p:tav>
                                        <p:tav tm="100000">
                                          <p:val>
                                            <p:strVal val="#ppt_h"/>
                                          </p:val>
                                        </p:tav>
                                      </p:tavLst>
                                    </p:anim>
                                    <p:animEffect transition="in" filter="fade">
                                      <p:cBhvr>
                                        <p:cTn id="39" dur="500"/>
                                        <p:tgtEl>
                                          <p:spTgt spid="355"/>
                                        </p:tgtEl>
                                      </p:cBhvr>
                                    </p:animEffect>
                                  </p:childTnLst>
                                </p:cTn>
                              </p:par>
                            </p:childTnLst>
                          </p:cTn>
                        </p:par>
                        <p:par>
                          <p:cTn id="40" fill="hold">
                            <p:stCondLst>
                              <p:cond delay="3500"/>
                            </p:stCondLst>
                            <p:childTnLst>
                              <p:par>
                                <p:cTn id="41" presetID="53" presetClass="entr" presetSubtype="16" fill="hold" nodeType="afterEffect">
                                  <p:stCondLst>
                                    <p:cond delay="0"/>
                                  </p:stCondLst>
                                  <p:childTnLst>
                                    <p:set>
                                      <p:cBhvr>
                                        <p:cTn id="42" dur="1" fill="hold">
                                          <p:stCondLst>
                                            <p:cond delay="0"/>
                                          </p:stCondLst>
                                        </p:cTn>
                                        <p:tgtEl>
                                          <p:spTgt spid="362"/>
                                        </p:tgtEl>
                                        <p:attrNameLst>
                                          <p:attrName>style.visibility</p:attrName>
                                        </p:attrNameLst>
                                      </p:cBhvr>
                                      <p:to>
                                        <p:strVal val="visible"/>
                                      </p:to>
                                    </p:set>
                                    <p:anim calcmode="lin" valueType="num">
                                      <p:cBhvr>
                                        <p:cTn id="43" dur="500" fill="hold"/>
                                        <p:tgtEl>
                                          <p:spTgt spid="362"/>
                                        </p:tgtEl>
                                        <p:attrNameLst>
                                          <p:attrName>ppt_w</p:attrName>
                                        </p:attrNameLst>
                                      </p:cBhvr>
                                      <p:tavLst>
                                        <p:tav tm="0">
                                          <p:val>
                                            <p:fltVal val="0"/>
                                          </p:val>
                                        </p:tav>
                                        <p:tav tm="100000">
                                          <p:val>
                                            <p:strVal val="#ppt_w"/>
                                          </p:val>
                                        </p:tav>
                                      </p:tavLst>
                                    </p:anim>
                                    <p:anim calcmode="lin" valueType="num">
                                      <p:cBhvr>
                                        <p:cTn id="44" dur="500" fill="hold"/>
                                        <p:tgtEl>
                                          <p:spTgt spid="362"/>
                                        </p:tgtEl>
                                        <p:attrNameLst>
                                          <p:attrName>ppt_h</p:attrName>
                                        </p:attrNameLst>
                                      </p:cBhvr>
                                      <p:tavLst>
                                        <p:tav tm="0">
                                          <p:val>
                                            <p:fltVal val="0"/>
                                          </p:val>
                                        </p:tav>
                                        <p:tav tm="100000">
                                          <p:val>
                                            <p:strVal val="#ppt_h"/>
                                          </p:val>
                                        </p:tav>
                                      </p:tavLst>
                                    </p:anim>
                                    <p:animEffect transition="in" filter="fade">
                                      <p:cBhvr>
                                        <p:cTn id="45" dur="500"/>
                                        <p:tgtEl>
                                          <p:spTgt spid="362"/>
                                        </p:tgtEl>
                                      </p:cBhvr>
                                    </p:animEffect>
                                  </p:childTnLst>
                                </p:cTn>
                              </p:par>
                              <p:par>
                                <p:cTn id="46" presetID="53" presetClass="entr" presetSubtype="16" fill="hold" nodeType="withEffect">
                                  <p:stCondLst>
                                    <p:cond delay="0"/>
                                  </p:stCondLst>
                                  <p:childTnLst>
                                    <p:set>
                                      <p:cBhvr>
                                        <p:cTn id="47" dur="1" fill="hold">
                                          <p:stCondLst>
                                            <p:cond delay="0"/>
                                          </p:stCondLst>
                                        </p:cTn>
                                        <p:tgtEl>
                                          <p:spTgt spid="367"/>
                                        </p:tgtEl>
                                        <p:attrNameLst>
                                          <p:attrName>style.visibility</p:attrName>
                                        </p:attrNameLst>
                                      </p:cBhvr>
                                      <p:to>
                                        <p:strVal val="visible"/>
                                      </p:to>
                                    </p:set>
                                    <p:anim calcmode="lin" valueType="num">
                                      <p:cBhvr>
                                        <p:cTn id="48" dur="500" fill="hold"/>
                                        <p:tgtEl>
                                          <p:spTgt spid="367"/>
                                        </p:tgtEl>
                                        <p:attrNameLst>
                                          <p:attrName>ppt_w</p:attrName>
                                        </p:attrNameLst>
                                      </p:cBhvr>
                                      <p:tavLst>
                                        <p:tav tm="0">
                                          <p:val>
                                            <p:fltVal val="0"/>
                                          </p:val>
                                        </p:tav>
                                        <p:tav tm="100000">
                                          <p:val>
                                            <p:strVal val="#ppt_w"/>
                                          </p:val>
                                        </p:tav>
                                      </p:tavLst>
                                    </p:anim>
                                    <p:anim calcmode="lin" valueType="num">
                                      <p:cBhvr>
                                        <p:cTn id="49" dur="500" fill="hold"/>
                                        <p:tgtEl>
                                          <p:spTgt spid="367"/>
                                        </p:tgtEl>
                                        <p:attrNameLst>
                                          <p:attrName>ppt_h</p:attrName>
                                        </p:attrNameLst>
                                      </p:cBhvr>
                                      <p:tavLst>
                                        <p:tav tm="0">
                                          <p:val>
                                            <p:fltVal val="0"/>
                                          </p:val>
                                        </p:tav>
                                        <p:tav tm="100000">
                                          <p:val>
                                            <p:strVal val="#ppt_h"/>
                                          </p:val>
                                        </p:tav>
                                      </p:tavLst>
                                    </p:anim>
                                    <p:animEffect transition="in" filter="fade">
                                      <p:cBhvr>
                                        <p:cTn id="50" dur="500"/>
                                        <p:tgtEl>
                                          <p:spTgt spid="367"/>
                                        </p:tgtEl>
                                      </p:cBhvr>
                                    </p:animEffect>
                                  </p:childTnLst>
                                </p:cTn>
                              </p:par>
                              <p:par>
                                <p:cTn id="51" presetID="53" presetClass="entr" presetSubtype="16" fill="hold" nodeType="withEffect">
                                  <p:stCondLst>
                                    <p:cond delay="0"/>
                                  </p:stCondLst>
                                  <p:childTnLst>
                                    <p:set>
                                      <p:cBhvr>
                                        <p:cTn id="52" dur="1" fill="hold">
                                          <p:stCondLst>
                                            <p:cond delay="0"/>
                                          </p:stCondLst>
                                        </p:cTn>
                                        <p:tgtEl>
                                          <p:spTgt spid="373"/>
                                        </p:tgtEl>
                                        <p:attrNameLst>
                                          <p:attrName>style.visibility</p:attrName>
                                        </p:attrNameLst>
                                      </p:cBhvr>
                                      <p:to>
                                        <p:strVal val="visible"/>
                                      </p:to>
                                    </p:set>
                                    <p:anim calcmode="lin" valueType="num">
                                      <p:cBhvr>
                                        <p:cTn id="53" dur="500" fill="hold"/>
                                        <p:tgtEl>
                                          <p:spTgt spid="373"/>
                                        </p:tgtEl>
                                        <p:attrNameLst>
                                          <p:attrName>ppt_w</p:attrName>
                                        </p:attrNameLst>
                                      </p:cBhvr>
                                      <p:tavLst>
                                        <p:tav tm="0">
                                          <p:val>
                                            <p:fltVal val="0"/>
                                          </p:val>
                                        </p:tav>
                                        <p:tav tm="100000">
                                          <p:val>
                                            <p:strVal val="#ppt_w"/>
                                          </p:val>
                                        </p:tav>
                                      </p:tavLst>
                                    </p:anim>
                                    <p:anim calcmode="lin" valueType="num">
                                      <p:cBhvr>
                                        <p:cTn id="54" dur="500" fill="hold"/>
                                        <p:tgtEl>
                                          <p:spTgt spid="373"/>
                                        </p:tgtEl>
                                        <p:attrNameLst>
                                          <p:attrName>ppt_h</p:attrName>
                                        </p:attrNameLst>
                                      </p:cBhvr>
                                      <p:tavLst>
                                        <p:tav tm="0">
                                          <p:val>
                                            <p:fltVal val="0"/>
                                          </p:val>
                                        </p:tav>
                                        <p:tav tm="100000">
                                          <p:val>
                                            <p:strVal val="#ppt_h"/>
                                          </p:val>
                                        </p:tav>
                                      </p:tavLst>
                                    </p:anim>
                                    <p:animEffect transition="in" filter="fade">
                                      <p:cBhvr>
                                        <p:cTn id="55" dur="500"/>
                                        <p:tgtEl>
                                          <p:spTgt spid="373"/>
                                        </p:tgtEl>
                                      </p:cBhvr>
                                    </p:animEffect>
                                  </p:childTnLst>
                                </p:cTn>
                              </p:par>
                              <p:par>
                                <p:cTn id="56" presetID="53" presetClass="entr" presetSubtype="16" fill="hold" nodeType="withEffect">
                                  <p:stCondLst>
                                    <p:cond delay="0"/>
                                  </p:stCondLst>
                                  <p:childTnLst>
                                    <p:set>
                                      <p:cBhvr>
                                        <p:cTn id="57" dur="1" fill="hold">
                                          <p:stCondLst>
                                            <p:cond delay="0"/>
                                          </p:stCondLst>
                                        </p:cTn>
                                        <p:tgtEl>
                                          <p:spTgt spid="357"/>
                                        </p:tgtEl>
                                        <p:attrNameLst>
                                          <p:attrName>style.visibility</p:attrName>
                                        </p:attrNameLst>
                                      </p:cBhvr>
                                      <p:to>
                                        <p:strVal val="visible"/>
                                      </p:to>
                                    </p:set>
                                    <p:anim calcmode="lin" valueType="num">
                                      <p:cBhvr>
                                        <p:cTn id="58" dur="500" fill="hold"/>
                                        <p:tgtEl>
                                          <p:spTgt spid="357"/>
                                        </p:tgtEl>
                                        <p:attrNameLst>
                                          <p:attrName>ppt_w</p:attrName>
                                        </p:attrNameLst>
                                      </p:cBhvr>
                                      <p:tavLst>
                                        <p:tav tm="0">
                                          <p:val>
                                            <p:fltVal val="0"/>
                                          </p:val>
                                        </p:tav>
                                        <p:tav tm="100000">
                                          <p:val>
                                            <p:strVal val="#ppt_w"/>
                                          </p:val>
                                        </p:tav>
                                      </p:tavLst>
                                    </p:anim>
                                    <p:anim calcmode="lin" valueType="num">
                                      <p:cBhvr>
                                        <p:cTn id="59" dur="500" fill="hold"/>
                                        <p:tgtEl>
                                          <p:spTgt spid="357"/>
                                        </p:tgtEl>
                                        <p:attrNameLst>
                                          <p:attrName>ppt_h</p:attrName>
                                        </p:attrNameLst>
                                      </p:cBhvr>
                                      <p:tavLst>
                                        <p:tav tm="0">
                                          <p:val>
                                            <p:fltVal val="0"/>
                                          </p:val>
                                        </p:tav>
                                        <p:tav tm="100000">
                                          <p:val>
                                            <p:strVal val="#ppt_h"/>
                                          </p:val>
                                        </p:tav>
                                      </p:tavLst>
                                    </p:anim>
                                    <p:animEffect transition="in" filter="fade">
                                      <p:cBhvr>
                                        <p:cTn id="60" dur="500"/>
                                        <p:tgtEl>
                                          <p:spTgt spid="357"/>
                                        </p:tgtEl>
                                      </p:cBhvr>
                                    </p:animEffect>
                                  </p:childTnLst>
                                </p:cTn>
                              </p:par>
                              <p:par>
                                <p:cTn id="61" presetID="10" presetClass="entr" presetSubtype="0" fill="hold" grpId="0" nodeType="withEffect">
                                  <p:stCondLst>
                                    <p:cond delay="0"/>
                                  </p:stCondLst>
                                  <p:childTnLst>
                                    <p:set>
                                      <p:cBhvr>
                                        <p:cTn id="62" dur="1" fill="hold">
                                          <p:stCondLst>
                                            <p:cond delay="0"/>
                                          </p:stCondLst>
                                        </p:cTn>
                                        <p:tgtEl>
                                          <p:spTgt spid="348"/>
                                        </p:tgtEl>
                                        <p:attrNameLst>
                                          <p:attrName>style.visibility</p:attrName>
                                        </p:attrNameLst>
                                      </p:cBhvr>
                                      <p:to>
                                        <p:strVal val="visible"/>
                                      </p:to>
                                    </p:set>
                                    <p:animEffect transition="in" filter="fade">
                                      <p:cBhvr>
                                        <p:cTn id="63" dur="500"/>
                                        <p:tgtEl>
                                          <p:spTgt spid="348"/>
                                        </p:tgtEl>
                                      </p:cBhvr>
                                    </p:animEffect>
                                  </p:childTnLst>
                                </p:cTn>
                              </p:par>
                              <p:par>
                                <p:cTn id="64" presetID="10" presetClass="entr" presetSubtype="0" fill="hold" grpId="0" nodeType="withEffect">
                                  <p:stCondLst>
                                    <p:cond delay="0"/>
                                  </p:stCondLst>
                                  <p:childTnLst>
                                    <p:set>
                                      <p:cBhvr>
                                        <p:cTn id="65" dur="1" fill="hold">
                                          <p:stCondLst>
                                            <p:cond delay="0"/>
                                          </p:stCondLst>
                                        </p:cTn>
                                        <p:tgtEl>
                                          <p:spTgt spid="352"/>
                                        </p:tgtEl>
                                        <p:attrNameLst>
                                          <p:attrName>style.visibility</p:attrName>
                                        </p:attrNameLst>
                                      </p:cBhvr>
                                      <p:to>
                                        <p:strVal val="visible"/>
                                      </p:to>
                                    </p:set>
                                    <p:animEffect transition="in" filter="fade">
                                      <p:cBhvr>
                                        <p:cTn id="66" dur="500"/>
                                        <p:tgtEl>
                                          <p:spTgt spid="352"/>
                                        </p:tgtEl>
                                      </p:cBhvr>
                                    </p:animEffect>
                                  </p:childTnLst>
                                </p:cTn>
                              </p:par>
                              <p:par>
                                <p:cTn id="67" presetID="10" presetClass="entr" presetSubtype="0" fill="hold" grpId="0" nodeType="withEffect">
                                  <p:stCondLst>
                                    <p:cond delay="0"/>
                                  </p:stCondLst>
                                  <p:childTnLst>
                                    <p:set>
                                      <p:cBhvr>
                                        <p:cTn id="68" dur="1" fill="hold">
                                          <p:stCondLst>
                                            <p:cond delay="0"/>
                                          </p:stCondLst>
                                        </p:cTn>
                                        <p:tgtEl>
                                          <p:spTgt spid="350"/>
                                        </p:tgtEl>
                                        <p:attrNameLst>
                                          <p:attrName>style.visibility</p:attrName>
                                        </p:attrNameLst>
                                      </p:cBhvr>
                                      <p:to>
                                        <p:strVal val="visible"/>
                                      </p:to>
                                    </p:set>
                                    <p:animEffect transition="in" filter="fade">
                                      <p:cBhvr>
                                        <p:cTn id="69" dur="500"/>
                                        <p:tgtEl>
                                          <p:spTgt spid="350"/>
                                        </p:tgtEl>
                                      </p:cBhvr>
                                    </p:animEffect>
                                  </p:childTnLst>
                                </p:cTn>
                              </p:par>
                              <p:par>
                                <p:cTn id="70" presetID="10" presetClass="entr" presetSubtype="0" fill="hold" grpId="0" nodeType="withEffect">
                                  <p:stCondLst>
                                    <p:cond delay="0"/>
                                  </p:stCondLst>
                                  <p:childTnLst>
                                    <p:set>
                                      <p:cBhvr>
                                        <p:cTn id="71" dur="1" fill="hold">
                                          <p:stCondLst>
                                            <p:cond delay="0"/>
                                          </p:stCondLst>
                                        </p:cTn>
                                        <p:tgtEl>
                                          <p:spTgt spid="356"/>
                                        </p:tgtEl>
                                        <p:attrNameLst>
                                          <p:attrName>style.visibility</p:attrName>
                                        </p:attrNameLst>
                                      </p:cBhvr>
                                      <p:to>
                                        <p:strVal val="visible"/>
                                      </p:to>
                                    </p:set>
                                    <p:animEffect transition="in" filter="fade">
                                      <p:cBhvr>
                                        <p:cTn id="72" dur="500"/>
                                        <p:tgtEl>
                                          <p:spTgt spid="356"/>
                                        </p:tgtEl>
                                      </p:cBhvr>
                                    </p:animEffect>
                                  </p:childTnLst>
                                </p:cTn>
                              </p:par>
                              <p:par>
                                <p:cTn id="73" presetID="10" presetClass="entr" presetSubtype="0" fill="hold" grpId="0" nodeType="withEffect">
                                  <p:stCondLst>
                                    <p:cond delay="0"/>
                                  </p:stCondLst>
                                  <p:childTnLst>
                                    <p:set>
                                      <p:cBhvr>
                                        <p:cTn id="74" dur="1" fill="hold">
                                          <p:stCondLst>
                                            <p:cond delay="0"/>
                                          </p:stCondLst>
                                        </p:cTn>
                                        <p:tgtEl>
                                          <p:spTgt spid="354"/>
                                        </p:tgtEl>
                                        <p:attrNameLst>
                                          <p:attrName>style.visibility</p:attrName>
                                        </p:attrNameLst>
                                      </p:cBhvr>
                                      <p:to>
                                        <p:strVal val="visible"/>
                                      </p:to>
                                    </p:set>
                                    <p:animEffect transition="in" filter="fade">
                                      <p:cBhvr>
                                        <p:cTn id="75" dur="500"/>
                                        <p:tgtEl>
                                          <p:spTgt spid="354"/>
                                        </p:tgtEl>
                                      </p:cBhvr>
                                    </p:animEffect>
                                  </p:childTnLst>
                                </p:cTn>
                              </p:par>
                            </p:childTnLst>
                          </p:cTn>
                        </p:par>
                        <p:par>
                          <p:cTn id="76" fill="hold">
                            <p:stCondLst>
                              <p:cond delay="4000"/>
                            </p:stCondLst>
                            <p:childTnLst>
                              <p:par>
                                <p:cTn id="77" presetID="22" presetClass="entr" presetSubtype="1" fill="hold" nodeType="afterEffect">
                                  <p:stCondLst>
                                    <p:cond delay="0"/>
                                  </p:stCondLst>
                                  <p:childTnLst>
                                    <p:set>
                                      <p:cBhvr>
                                        <p:cTn id="78" dur="1" fill="hold">
                                          <p:stCondLst>
                                            <p:cond delay="0"/>
                                          </p:stCondLst>
                                        </p:cTn>
                                        <p:tgtEl>
                                          <p:spTgt spid="387"/>
                                        </p:tgtEl>
                                        <p:attrNameLst>
                                          <p:attrName>style.visibility</p:attrName>
                                        </p:attrNameLst>
                                      </p:cBhvr>
                                      <p:to>
                                        <p:strVal val="visible"/>
                                      </p:to>
                                    </p:set>
                                    <p:animEffect transition="in" filter="wipe(up)">
                                      <p:cBhvr>
                                        <p:cTn id="79" dur="500"/>
                                        <p:tgtEl>
                                          <p:spTgt spid="387"/>
                                        </p:tgtEl>
                                      </p:cBhvr>
                                    </p:animEffect>
                                  </p:childTnLst>
                                </p:cTn>
                              </p:par>
                              <p:par>
                                <p:cTn id="80" presetID="10" presetClass="entr" presetSubtype="0" fill="hold" nodeType="withEffect">
                                  <p:stCondLst>
                                    <p:cond delay="0"/>
                                  </p:stCondLst>
                                  <p:childTnLst>
                                    <p:set>
                                      <p:cBhvr>
                                        <p:cTn id="81" dur="1" fill="hold">
                                          <p:stCondLst>
                                            <p:cond delay="0"/>
                                          </p:stCondLst>
                                        </p:cTn>
                                        <p:tgtEl>
                                          <p:spTgt spid="238"/>
                                        </p:tgtEl>
                                        <p:attrNameLst>
                                          <p:attrName>style.visibility</p:attrName>
                                        </p:attrNameLst>
                                      </p:cBhvr>
                                      <p:to>
                                        <p:strVal val="visible"/>
                                      </p:to>
                                    </p:set>
                                    <p:animEffect transition="in" filter="fade">
                                      <p:cBhvr>
                                        <p:cTn id="82" dur="500"/>
                                        <p:tgtEl>
                                          <p:spTgt spid="238"/>
                                        </p:tgtEl>
                                      </p:cBhvr>
                                    </p:animEffect>
                                  </p:childTnLst>
                                </p:cTn>
                              </p:par>
                            </p:childTnLst>
                          </p:cTn>
                        </p:par>
                        <p:par>
                          <p:cTn id="83" fill="hold">
                            <p:stCondLst>
                              <p:cond delay="4500"/>
                            </p:stCondLst>
                            <p:childTnLst>
                              <p:par>
                                <p:cTn id="84" presetID="10" presetClass="entr" presetSubtype="0" fill="hold" grpId="0" nodeType="afterEffect">
                                  <p:stCondLst>
                                    <p:cond delay="0"/>
                                  </p:stCondLst>
                                  <p:childTnLst>
                                    <p:set>
                                      <p:cBhvr>
                                        <p:cTn id="85" dur="1" fill="hold">
                                          <p:stCondLst>
                                            <p:cond delay="0"/>
                                          </p:stCondLst>
                                        </p:cTn>
                                        <p:tgtEl>
                                          <p:spTgt spid="402"/>
                                        </p:tgtEl>
                                        <p:attrNameLst>
                                          <p:attrName>style.visibility</p:attrName>
                                        </p:attrNameLst>
                                      </p:cBhvr>
                                      <p:to>
                                        <p:strVal val="visible"/>
                                      </p:to>
                                    </p:set>
                                    <p:animEffect transition="in" filter="fade">
                                      <p:cBhvr>
                                        <p:cTn id="86" dur="500"/>
                                        <p:tgtEl>
                                          <p:spTgt spid="402"/>
                                        </p:tgtEl>
                                      </p:cBhvr>
                                    </p:animEffect>
                                  </p:childTnLst>
                                </p:cTn>
                              </p:par>
                            </p:childTnLst>
                          </p:cTn>
                        </p:par>
                        <p:par>
                          <p:cTn id="87" fill="hold">
                            <p:stCondLst>
                              <p:cond delay="5000"/>
                            </p:stCondLst>
                            <p:childTnLst>
                              <p:par>
                                <p:cTn id="88" presetID="22" presetClass="entr" presetSubtype="8" fill="hold" nodeType="afterEffect">
                                  <p:stCondLst>
                                    <p:cond delay="0"/>
                                  </p:stCondLst>
                                  <p:childTnLst>
                                    <p:set>
                                      <p:cBhvr>
                                        <p:cTn id="89" dur="1" fill="hold">
                                          <p:stCondLst>
                                            <p:cond delay="0"/>
                                          </p:stCondLst>
                                        </p:cTn>
                                        <p:tgtEl>
                                          <p:spTgt spid="378"/>
                                        </p:tgtEl>
                                        <p:attrNameLst>
                                          <p:attrName>style.visibility</p:attrName>
                                        </p:attrNameLst>
                                      </p:cBhvr>
                                      <p:to>
                                        <p:strVal val="visible"/>
                                      </p:to>
                                    </p:set>
                                    <p:animEffect transition="in" filter="wipe(left)">
                                      <p:cBhvr>
                                        <p:cTn id="90" dur="500"/>
                                        <p:tgtEl>
                                          <p:spTgt spid="378"/>
                                        </p:tgtEl>
                                      </p:cBhvr>
                                    </p:animEffect>
                                  </p:childTnLst>
                                </p:cTn>
                              </p:par>
                            </p:childTnLst>
                          </p:cTn>
                        </p:par>
                        <p:par>
                          <p:cTn id="91" fill="hold">
                            <p:stCondLst>
                              <p:cond delay="5500"/>
                            </p:stCondLst>
                            <p:childTnLst>
                              <p:par>
                                <p:cTn id="92" presetID="10" presetClass="entr" presetSubtype="0" fill="hold" grpId="0" nodeType="afterEffect">
                                  <p:stCondLst>
                                    <p:cond delay="0"/>
                                  </p:stCondLst>
                                  <p:childTnLst>
                                    <p:set>
                                      <p:cBhvr>
                                        <p:cTn id="93" dur="1" fill="hold">
                                          <p:stCondLst>
                                            <p:cond delay="0"/>
                                          </p:stCondLst>
                                        </p:cTn>
                                        <p:tgtEl>
                                          <p:spTgt spid="403"/>
                                        </p:tgtEl>
                                        <p:attrNameLst>
                                          <p:attrName>style.visibility</p:attrName>
                                        </p:attrNameLst>
                                      </p:cBhvr>
                                      <p:to>
                                        <p:strVal val="visible"/>
                                      </p:to>
                                    </p:set>
                                    <p:animEffect transition="in" filter="fade">
                                      <p:cBhvr>
                                        <p:cTn id="94" dur="500"/>
                                        <p:tgtEl>
                                          <p:spTgt spid="403"/>
                                        </p:tgtEl>
                                      </p:cBhvr>
                                    </p:animEffect>
                                  </p:childTnLst>
                                </p:cTn>
                              </p:par>
                            </p:childTnLst>
                          </p:cTn>
                        </p:par>
                        <p:par>
                          <p:cTn id="95" fill="hold">
                            <p:stCondLst>
                              <p:cond delay="6000"/>
                            </p:stCondLst>
                            <p:childTnLst>
                              <p:par>
                                <p:cTn id="96" presetID="22" presetClass="entr" presetSubtype="8" fill="hold" nodeType="afterEffect">
                                  <p:stCondLst>
                                    <p:cond delay="0"/>
                                  </p:stCondLst>
                                  <p:childTnLst>
                                    <p:set>
                                      <p:cBhvr>
                                        <p:cTn id="97" dur="1" fill="hold">
                                          <p:stCondLst>
                                            <p:cond delay="0"/>
                                          </p:stCondLst>
                                        </p:cTn>
                                        <p:tgtEl>
                                          <p:spTgt spid="381"/>
                                        </p:tgtEl>
                                        <p:attrNameLst>
                                          <p:attrName>style.visibility</p:attrName>
                                        </p:attrNameLst>
                                      </p:cBhvr>
                                      <p:to>
                                        <p:strVal val="visible"/>
                                      </p:to>
                                    </p:set>
                                    <p:animEffect transition="in" filter="wipe(left)">
                                      <p:cBhvr>
                                        <p:cTn id="98" dur="500"/>
                                        <p:tgtEl>
                                          <p:spTgt spid="381"/>
                                        </p:tgtEl>
                                      </p:cBhvr>
                                    </p:animEffect>
                                  </p:childTnLst>
                                </p:cTn>
                              </p:par>
                            </p:childTnLst>
                          </p:cTn>
                        </p:par>
                        <p:par>
                          <p:cTn id="99" fill="hold">
                            <p:stCondLst>
                              <p:cond delay="6500"/>
                            </p:stCondLst>
                            <p:childTnLst>
                              <p:par>
                                <p:cTn id="100" presetID="10" presetClass="entr" presetSubtype="0" fill="hold" grpId="0" nodeType="afterEffect">
                                  <p:stCondLst>
                                    <p:cond delay="0"/>
                                  </p:stCondLst>
                                  <p:childTnLst>
                                    <p:set>
                                      <p:cBhvr>
                                        <p:cTn id="101" dur="1" fill="hold">
                                          <p:stCondLst>
                                            <p:cond delay="0"/>
                                          </p:stCondLst>
                                        </p:cTn>
                                        <p:tgtEl>
                                          <p:spTgt spid="406"/>
                                        </p:tgtEl>
                                        <p:attrNameLst>
                                          <p:attrName>style.visibility</p:attrName>
                                        </p:attrNameLst>
                                      </p:cBhvr>
                                      <p:to>
                                        <p:strVal val="visible"/>
                                      </p:to>
                                    </p:set>
                                    <p:animEffect transition="in" filter="fade">
                                      <p:cBhvr>
                                        <p:cTn id="102" dur="500"/>
                                        <p:tgtEl>
                                          <p:spTgt spid="406"/>
                                        </p:tgtEl>
                                      </p:cBhvr>
                                    </p:animEffect>
                                  </p:childTnLst>
                                </p:cTn>
                              </p:par>
                            </p:childTnLst>
                          </p:cTn>
                        </p:par>
                        <p:par>
                          <p:cTn id="103" fill="hold">
                            <p:stCondLst>
                              <p:cond delay="7000"/>
                            </p:stCondLst>
                            <p:childTnLst>
                              <p:par>
                                <p:cTn id="104" presetID="22" presetClass="entr" presetSubtype="2" fill="hold" nodeType="afterEffect">
                                  <p:stCondLst>
                                    <p:cond delay="0"/>
                                  </p:stCondLst>
                                  <p:childTnLst>
                                    <p:set>
                                      <p:cBhvr>
                                        <p:cTn id="105" dur="1" fill="hold">
                                          <p:stCondLst>
                                            <p:cond delay="0"/>
                                          </p:stCondLst>
                                        </p:cTn>
                                        <p:tgtEl>
                                          <p:spTgt spid="390"/>
                                        </p:tgtEl>
                                        <p:attrNameLst>
                                          <p:attrName>style.visibility</p:attrName>
                                        </p:attrNameLst>
                                      </p:cBhvr>
                                      <p:to>
                                        <p:strVal val="visible"/>
                                      </p:to>
                                    </p:set>
                                    <p:animEffect transition="in" filter="wipe(right)">
                                      <p:cBhvr>
                                        <p:cTn id="106" dur="500"/>
                                        <p:tgtEl>
                                          <p:spTgt spid="390"/>
                                        </p:tgtEl>
                                      </p:cBhvr>
                                    </p:animEffect>
                                  </p:childTnLst>
                                </p:cTn>
                              </p:par>
                            </p:childTnLst>
                          </p:cTn>
                        </p:par>
                        <p:par>
                          <p:cTn id="107" fill="hold">
                            <p:stCondLst>
                              <p:cond delay="7500"/>
                            </p:stCondLst>
                            <p:childTnLst>
                              <p:par>
                                <p:cTn id="108" presetID="10" presetClass="entr" presetSubtype="0" fill="hold" grpId="0" nodeType="afterEffect">
                                  <p:stCondLst>
                                    <p:cond delay="0"/>
                                  </p:stCondLst>
                                  <p:childTnLst>
                                    <p:set>
                                      <p:cBhvr>
                                        <p:cTn id="109" dur="1" fill="hold">
                                          <p:stCondLst>
                                            <p:cond delay="0"/>
                                          </p:stCondLst>
                                        </p:cTn>
                                        <p:tgtEl>
                                          <p:spTgt spid="407"/>
                                        </p:tgtEl>
                                        <p:attrNameLst>
                                          <p:attrName>style.visibility</p:attrName>
                                        </p:attrNameLst>
                                      </p:cBhvr>
                                      <p:to>
                                        <p:strVal val="visible"/>
                                      </p:to>
                                    </p:set>
                                    <p:animEffect transition="in" filter="fade">
                                      <p:cBhvr>
                                        <p:cTn id="110" dur="500"/>
                                        <p:tgtEl>
                                          <p:spTgt spid="407"/>
                                        </p:tgtEl>
                                      </p:cBhvr>
                                    </p:animEffect>
                                  </p:childTnLst>
                                </p:cTn>
                              </p:par>
                            </p:childTnLst>
                          </p:cTn>
                        </p:par>
                        <p:par>
                          <p:cTn id="111" fill="hold">
                            <p:stCondLst>
                              <p:cond delay="8000"/>
                            </p:stCondLst>
                            <p:childTnLst>
                              <p:par>
                                <p:cTn id="112" presetID="22" presetClass="entr" presetSubtype="2" fill="hold" nodeType="afterEffect">
                                  <p:stCondLst>
                                    <p:cond delay="0"/>
                                  </p:stCondLst>
                                  <p:childTnLst>
                                    <p:set>
                                      <p:cBhvr>
                                        <p:cTn id="113" dur="1" fill="hold">
                                          <p:stCondLst>
                                            <p:cond delay="0"/>
                                          </p:stCondLst>
                                        </p:cTn>
                                        <p:tgtEl>
                                          <p:spTgt spid="393"/>
                                        </p:tgtEl>
                                        <p:attrNameLst>
                                          <p:attrName>style.visibility</p:attrName>
                                        </p:attrNameLst>
                                      </p:cBhvr>
                                      <p:to>
                                        <p:strVal val="visible"/>
                                      </p:to>
                                    </p:set>
                                    <p:animEffect transition="in" filter="wipe(right)">
                                      <p:cBhvr>
                                        <p:cTn id="114" dur="500"/>
                                        <p:tgtEl>
                                          <p:spTgt spid="39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7" grpId="0" animBg="1"/>
      <p:bldP spid="348" grpId="0" animBg="1"/>
      <p:bldP spid="349" grpId="0" animBg="1"/>
      <p:bldP spid="350" grpId="0" animBg="1"/>
      <p:bldP spid="351" grpId="0" animBg="1"/>
      <p:bldP spid="352" grpId="0" animBg="1"/>
      <p:bldP spid="353" grpId="0" animBg="1"/>
      <p:bldP spid="354" grpId="0" animBg="1"/>
      <p:bldP spid="355" grpId="0" animBg="1"/>
      <p:bldP spid="356" grpId="0" animBg="1"/>
      <p:bldP spid="402" grpId="0" animBg="1"/>
      <p:bldP spid="403" grpId="0" animBg="1"/>
      <p:bldP spid="406" grpId="0" animBg="1"/>
      <p:bldP spid="407" grpId="0" animBg="1"/>
      <p:bldP spid="182" grpId="0"/>
    </p:bldLst>
  </p:timing>
</p:sld>
</file>

<file path=ppt/theme/theme1.xml><?xml version="1.0" encoding="utf-8"?>
<a:theme xmlns:a="http://schemas.openxmlformats.org/drawingml/2006/main" name="Office Theme">
  <a:themeElements>
    <a:clrScheme name="Winup">
      <a:dk1>
        <a:sysClr val="windowText" lastClr="000000"/>
      </a:dk1>
      <a:lt1>
        <a:sysClr val="window" lastClr="FFFFFF"/>
      </a:lt1>
      <a:dk2>
        <a:srgbClr val="3F3F3F"/>
      </a:dk2>
      <a:lt2>
        <a:srgbClr val="FFFFFF"/>
      </a:lt2>
      <a:accent1>
        <a:srgbClr val="F4C32C"/>
      </a:accent1>
      <a:accent2>
        <a:srgbClr val="FF564F"/>
      </a:accent2>
      <a:accent3>
        <a:srgbClr val="292273"/>
      </a:accent3>
      <a:accent4>
        <a:srgbClr val="F7D465"/>
      </a:accent4>
      <a:accent5>
        <a:srgbClr val="FF8781"/>
      </a:accent5>
      <a:accent6>
        <a:srgbClr val="6C61D1"/>
      </a:accent6>
      <a:hlink>
        <a:srgbClr val="0563C1"/>
      </a:hlink>
      <a:folHlink>
        <a:srgbClr val="954F72"/>
      </a:folHlink>
    </a:clrScheme>
    <a:fontScheme name="Custom 2">
      <a:majorFont>
        <a:latin typeface="Lato"/>
        <a:ea typeface=""/>
        <a:cs typeface=""/>
      </a:majorFont>
      <a:minorFont>
        <a:latin typeface="Lato Ligh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bg2">
            <a:lumMod val="75000"/>
          </a:schemeClr>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Pikus-2 şablon.potx" id="{F7DB5225-052B-4788-9A3E-2CAF1CF59914}" vid="{EE33A061-A899-4862-8D23-E6A8AF352350}"/>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9847</TotalTime>
  <Words>654</Words>
  <Application>Microsoft Office PowerPoint</Application>
  <PresentationFormat>Geniş ekran</PresentationFormat>
  <Paragraphs>106</Paragraphs>
  <Slides>12</Slides>
  <Notes>3</Notes>
  <HiddenSlides>0</HiddenSlides>
  <MMClips>0</MMClips>
  <ScaleCrop>false</ScaleCrop>
  <HeadingPairs>
    <vt:vector size="6" baseType="variant">
      <vt:variant>
        <vt:lpstr>Kullanılan Yazı Tipleri</vt:lpstr>
      </vt:variant>
      <vt:variant>
        <vt:i4>8</vt:i4>
      </vt:variant>
      <vt:variant>
        <vt:lpstr>Tema</vt:lpstr>
      </vt:variant>
      <vt:variant>
        <vt:i4>1</vt:i4>
      </vt:variant>
      <vt:variant>
        <vt:lpstr>Slayt Başlıkları</vt:lpstr>
      </vt:variant>
      <vt:variant>
        <vt:i4>12</vt:i4>
      </vt:variant>
    </vt:vector>
  </HeadingPairs>
  <TitlesOfParts>
    <vt:vector size="21" baseType="lpstr">
      <vt:lpstr>Lato</vt:lpstr>
      <vt:lpstr>Iskoola Pota</vt:lpstr>
      <vt:lpstr>Lato Light</vt:lpstr>
      <vt:lpstr>Open Sans</vt:lpstr>
      <vt:lpstr>Raleway</vt:lpstr>
      <vt:lpstr>Montserrat ExtraBold</vt:lpstr>
      <vt:lpstr>Calibri</vt:lpstr>
      <vt:lpstr>Arial</vt:lpstr>
      <vt:lpstr>Office Theme</vt:lpstr>
      <vt:lpstr>PowerPoint Sunusu</vt:lpstr>
      <vt:lpstr> Sunum Özeti</vt:lpstr>
      <vt:lpstr>Pikus Hakkında</vt:lpstr>
      <vt:lpstr>Pikus Hakkında</vt:lpstr>
      <vt:lpstr> Misyon - Vizyon – Hizmet Politikamız</vt:lpstr>
      <vt:lpstr>Güçlü Yönlerimiz</vt:lpstr>
      <vt:lpstr>Nerelerde Varız?</vt:lpstr>
      <vt:lpstr>PowerPoint Sunusu</vt:lpstr>
      <vt:lpstr>PowerPoint Sunusu</vt:lpstr>
      <vt:lpstr>PowerPoint Sunusu</vt:lpstr>
      <vt:lpstr>PowerPoint Sunusu</vt:lpstr>
      <vt:lpstr>    Teşekkürler…</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SlideFactory</dc:creator>
  <cp:lastModifiedBy>Volkan Çakıral | Pikus Bilgi Teknolojileri</cp:lastModifiedBy>
  <cp:revision>502</cp:revision>
  <dcterms:created xsi:type="dcterms:W3CDTF">2019-06-27T06:02:05Z</dcterms:created>
  <dcterms:modified xsi:type="dcterms:W3CDTF">2021-06-19T20:56:12Z</dcterms:modified>
</cp:coreProperties>
</file>